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64" r:id="rId3"/>
    <p:sldMasterId id="2147483687" r:id="rId4"/>
    <p:sldMasterId id="2147483803" r:id="rId5"/>
    <p:sldMasterId id="2147483822" r:id="rId6"/>
    <p:sldMasterId id="2147483836" r:id="rId7"/>
  </p:sldMasterIdLst>
  <p:notesMasterIdLst>
    <p:notesMasterId r:id="rId43"/>
  </p:notesMasterIdLst>
  <p:sldIdLst>
    <p:sldId id="283" r:id="rId8"/>
    <p:sldId id="284" r:id="rId9"/>
    <p:sldId id="256" r:id="rId10"/>
    <p:sldId id="331" r:id="rId11"/>
    <p:sldId id="334" r:id="rId12"/>
    <p:sldId id="335" r:id="rId13"/>
    <p:sldId id="336" r:id="rId14"/>
    <p:sldId id="333" r:id="rId15"/>
    <p:sldId id="337" r:id="rId16"/>
    <p:sldId id="257" r:id="rId17"/>
    <p:sldId id="338" r:id="rId18"/>
    <p:sldId id="451" r:id="rId19"/>
    <p:sldId id="285" r:id="rId20"/>
    <p:sldId id="452" r:id="rId21"/>
    <p:sldId id="436" r:id="rId22"/>
    <p:sldId id="439" r:id="rId23"/>
    <p:sldId id="437" r:id="rId24"/>
    <p:sldId id="453" r:id="rId25"/>
    <p:sldId id="438" r:id="rId26"/>
    <p:sldId id="611" r:id="rId27"/>
    <p:sldId id="332" r:id="rId28"/>
    <p:sldId id="339" r:id="rId29"/>
    <p:sldId id="340" r:id="rId30"/>
    <p:sldId id="341" r:id="rId31"/>
    <p:sldId id="342" r:id="rId32"/>
    <p:sldId id="343" r:id="rId33"/>
    <p:sldId id="450" r:id="rId34"/>
    <p:sldId id="609" r:id="rId35"/>
    <p:sldId id="610" r:id="rId36"/>
    <p:sldId id="608" r:id="rId37"/>
    <p:sldId id="613" r:id="rId38"/>
    <p:sldId id="301" r:id="rId39"/>
    <p:sldId id="614" r:id="rId40"/>
    <p:sldId id="612" r:id="rId41"/>
    <p:sldId id="28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3374D542-6E3E-455F-9BFB-B45891911720}">
          <p14:sldIdLst>
            <p14:sldId id="283"/>
            <p14:sldId id="284"/>
          </p14:sldIdLst>
        </p14:section>
        <p14:section name="Phần 1" id="{6844172C-9703-4DC7-908A-C23538616A3C}">
          <p14:sldIdLst>
            <p14:sldId id="256"/>
            <p14:sldId id="331"/>
            <p14:sldId id="334"/>
            <p14:sldId id="335"/>
            <p14:sldId id="336"/>
            <p14:sldId id="333"/>
            <p14:sldId id="337"/>
            <p14:sldId id="257"/>
            <p14:sldId id="338"/>
            <p14:sldId id="451"/>
          </p14:sldIdLst>
        </p14:section>
        <p14:section name="Phần 2" id="{A08F0015-E7F5-4E26-BBAF-AEE4F9A16AD2}">
          <p14:sldIdLst>
            <p14:sldId id="285"/>
            <p14:sldId id="452"/>
            <p14:sldId id="436"/>
            <p14:sldId id="439"/>
            <p14:sldId id="437"/>
            <p14:sldId id="453"/>
            <p14:sldId id="438"/>
          </p14:sldIdLst>
        </p14:section>
        <p14:section name="Phần 3" id="{DF5DC61D-3466-4EAF-8485-788221E26902}">
          <p14:sldIdLst>
            <p14:sldId id="611"/>
            <p14:sldId id="332"/>
            <p14:sldId id="339"/>
            <p14:sldId id="340"/>
            <p14:sldId id="341"/>
            <p14:sldId id="342"/>
            <p14:sldId id="343"/>
            <p14:sldId id="450"/>
            <p14:sldId id="609"/>
            <p14:sldId id="610"/>
            <p14:sldId id="608"/>
            <p14:sldId id="613"/>
            <p14:sldId id="301"/>
            <p14:sldId id="614"/>
          </p14:sldIdLst>
        </p14:section>
        <p14:section name="Kết thúc" id="{B62868DA-F525-4AC5-9E3E-39ECA0154BBD}">
          <p14:sldIdLst>
            <p14:sldId id="612"/>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551"/>
    <a:srgbClr val="FEBBB2"/>
    <a:srgbClr val="3EA8F0"/>
    <a:srgbClr val="72BEF4"/>
    <a:srgbClr val="35CFC4"/>
    <a:srgbClr val="80E1D9"/>
    <a:srgbClr val="2A62DA"/>
    <a:srgbClr val="000000"/>
    <a:srgbClr val="1C1F2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92241" autoAdjust="0"/>
  </p:normalViewPr>
  <p:slideViewPr>
    <p:cSldViewPr snapToGrid="0">
      <p:cViewPr varScale="1">
        <p:scale>
          <a:sx n="101" d="100"/>
          <a:sy n="101" d="100"/>
        </p:scale>
        <p:origin x="10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3FCC2-4E7A-4671-AA79-177CB194E449}" type="datetimeFigureOut">
              <a:rPr lang="en-US" smtClean="0"/>
              <a:t>9/26/23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1C38D-F26D-4167-83EF-8774BC62D548}" type="slidenum">
              <a:rPr lang="en-US" smtClean="0"/>
              <a:t>‹#›</a:t>
            </a:fld>
            <a:endParaRPr lang="en-US"/>
          </a:p>
        </p:txBody>
      </p:sp>
    </p:spTree>
    <p:extLst>
      <p:ext uri="{BB962C8B-B14F-4D97-AF65-F5344CB8AC3E}">
        <p14:creationId xmlns:p14="http://schemas.microsoft.com/office/powerpoint/2010/main" val="333605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escap.org/sites/default/files/good-governanc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What is Good Governance? (unescap.org)</a:t>
            </a:r>
            <a:endParaRPr lang="en-US"/>
          </a:p>
          <a:p>
            <a:pPr algn="l"/>
            <a:r>
              <a:rPr lang="en-US" b="0" i="0">
                <a:solidFill>
                  <a:srgbClr val="231F20"/>
                </a:solidFill>
                <a:effectLst/>
                <a:latin typeface="Prompt" panose="00000500000000000000" pitchFamily="2" charset="-34"/>
              </a:rPr>
              <a:t>Gisselquist, Rachel M. 2012. Good Governance as a Concept, and Why This Matters for </a:t>
            </a:r>
          </a:p>
          <a:p>
            <a:pPr algn="l"/>
            <a:r>
              <a:rPr lang="en-US" b="0" i="0">
                <a:solidFill>
                  <a:srgbClr val="231F20"/>
                </a:solidFill>
                <a:effectLst/>
                <a:latin typeface="Prompt" panose="00000500000000000000" pitchFamily="2" charset="-34"/>
              </a:rPr>
              <a:t>Development Policy. Foreign Aid: Research and Communication (Recom) Working </a:t>
            </a:r>
          </a:p>
          <a:p>
            <a:pPr algn="l"/>
            <a:r>
              <a:rPr lang="en-US" b="0" i="0">
                <a:solidFill>
                  <a:srgbClr val="231F20"/>
                </a:solidFill>
                <a:effectLst/>
                <a:latin typeface="Prompt" panose="00000500000000000000" pitchFamily="2" charset="-34"/>
              </a:rPr>
              <a:t>Paper No. 2012/30. Helsinki, FIN: United Nations University</a:t>
            </a:r>
          </a:p>
          <a:p>
            <a:endParaRPr lang="vi-VN">
              <a:latin typeface="Prompt" panose="00000500000000000000" pitchFamily="2" charset="-34"/>
            </a:endParaRPr>
          </a:p>
          <a:p>
            <a:endParaRPr lang="en-US"/>
          </a:p>
        </p:txBody>
      </p:sp>
      <p:sp>
        <p:nvSpPr>
          <p:cNvPr id="4" name="Slide Number Placeholder 3"/>
          <p:cNvSpPr>
            <a:spLocks noGrp="1"/>
          </p:cNvSpPr>
          <p:nvPr>
            <p:ph type="sldNum" sz="quarter" idx="5"/>
          </p:nvPr>
        </p:nvSpPr>
        <p:spPr/>
        <p:txBody>
          <a:bodyPr/>
          <a:lstStyle/>
          <a:p>
            <a:fld id="{5A01C38D-F26D-4167-83EF-8774BC62D548}" type="slidenum">
              <a:rPr lang="en-US" smtClean="0"/>
              <a:t>12</a:t>
            </a:fld>
            <a:endParaRPr lang="en-US"/>
          </a:p>
        </p:txBody>
      </p:sp>
    </p:spTree>
    <p:extLst>
      <p:ext uri="{BB962C8B-B14F-4D97-AF65-F5344CB8AC3E}">
        <p14:creationId xmlns:p14="http://schemas.microsoft.com/office/powerpoint/2010/main" val="31239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1C38D-F26D-4167-83EF-8774BC62D548}" type="slidenum">
              <a:rPr kumimoji="0" lang="en-US" sz="12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80360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6083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24.jpe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422114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cxnSp>
        <p:nvCxnSpPr>
          <p:cNvPr id="12" name="Straight Connector 11"/>
          <p:cNvCxnSpPr/>
          <p:nvPr userDrawn="1"/>
        </p:nvCxnSpPr>
        <p:spPr>
          <a:xfrm>
            <a:off x="604434" y="1196392"/>
            <a:ext cx="1098313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1589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1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2818" y="762000"/>
            <a:ext cx="10922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83150289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8_Main Slide">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0" y="0"/>
            <a:ext cx="12192000"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9455796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26A9A99-8038-4153-A35A-948881160F5C}"/>
              </a:ext>
            </a:extLst>
          </p:cNvPr>
          <p:cNvSpPr>
            <a:spLocks noGrp="1"/>
          </p:cNvSpPr>
          <p:nvPr>
            <p:ph type="pic" sz="quarter" idx="33" hasCustomPrompt="1"/>
          </p:nvPr>
        </p:nvSpPr>
        <p:spPr>
          <a:xfrm>
            <a:off x="633909"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16">
            <a:extLst>
              <a:ext uri="{FF2B5EF4-FFF2-40B4-BE49-F238E27FC236}">
                <a16:creationId xmlns:a16="http://schemas.microsoft.com/office/drawing/2014/main" id="{4B719BF8-7797-49A5-A263-E375F61B18E5}"/>
              </a:ext>
            </a:extLst>
          </p:cNvPr>
          <p:cNvSpPr>
            <a:spLocks noGrp="1"/>
          </p:cNvSpPr>
          <p:nvPr>
            <p:ph type="pic" sz="quarter" idx="34" hasCustomPrompt="1"/>
          </p:nvPr>
        </p:nvSpPr>
        <p:spPr>
          <a:xfrm>
            <a:off x="3385211"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17">
            <a:extLst>
              <a:ext uri="{FF2B5EF4-FFF2-40B4-BE49-F238E27FC236}">
                <a16:creationId xmlns:a16="http://schemas.microsoft.com/office/drawing/2014/main" id="{CD972EA9-5496-455B-8236-618D91282620}"/>
              </a:ext>
            </a:extLst>
          </p:cNvPr>
          <p:cNvSpPr>
            <a:spLocks noGrp="1"/>
          </p:cNvSpPr>
          <p:nvPr>
            <p:ph type="pic" sz="quarter" idx="35" hasCustomPrompt="1"/>
          </p:nvPr>
        </p:nvSpPr>
        <p:spPr>
          <a:xfrm>
            <a:off x="6136513"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18">
            <a:extLst>
              <a:ext uri="{FF2B5EF4-FFF2-40B4-BE49-F238E27FC236}">
                <a16:creationId xmlns:a16="http://schemas.microsoft.com/office/drawing/2014/main" id="{4CCE4D4D-81E9-46BB-A141-A17B804C8582}"/>
              </a:ext>
            </a:extLst>
          </p:cNvPr>
          <p:cNvSpPr>
            <a:spLocks noGrp="1"/>
          </p:cNvSpPr>
          <p:nvPr>
            <p:ph type="pic" sz="quarter" idx="36" hasCustomPrompt="1"/>
          </p:nvPr>
        </p:nvSpPr>
        <p:spPr>
          <a:xfrm>
            <a:off x="8887813"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79411637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6000" y="765142"/>
            <a:ext cx="5458817" cy="6092825"/>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0042EBEA-6902-47BD-8152-DEA007970B2F}"/>
              </a:ext>
            </a:extLst>
          </p:cNvPr>
          <p:cNvSpPr>
            <a:spLocks noGrp="1"/>
          </p:cNvSpPr>
          <p:nvPr>
            <p:ph type="pic" sz="quarter" idx="33" hasCustomPrompt="1"/>
          </p:nvPr>
        </p:nvSpPr>
        <p:spPr>
          <a:xfrm>
            <a:off x="-2184" y="3429000"/>
            <a:ext cx="2729484" cy="3428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97204291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EF2FC600-2DAD-4987-992D-35E593A736FC}"/>
              </a:ext>
            </a:extLst>
          </p:cNvPr>
          <p:cNvSpPr>
            <a:spLocks noGrp="1"/>
          </p:cNvSpPr>
          <p:nvPr>
            <p:ph type="pic" sz="quarter" idx="33" hasCustomPrompt="1"/>
          </p:nvPr>
        </p:nvSpPr>
        <p:spPr>
          <a:xfrm>
            <a:off x="-2184" y="3429000"/>
            <a:ext cx="12192001" cy="3428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14885147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2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3909" y="1"/>
            <a:ext cx="2731691"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06795842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7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366000" y="1269966"/>
            <a:ext cx="4826000" cy="5588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28566206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9143999" y="3428983"/>
            <a:ext cx="3048001"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6095998" y="3428983"/>
            <a:ext cx="3048001"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6C5E225F-0EDF-4BB8-9CF7-DFD07DE452A1}"/>
              </a:ext>
            </a:extLst>
          </p:cNvPr>
          <p:cNvSpPr>
            <a:spLocks noGrp="1"/>
          </p:cNvSpPr>
          <p:nvPr>
            <p:ph type="pic" sz="quarter" idx="21" hasCustomPrompt="1"/>
          </p:nvPr>
        </p:nvSpPr>
        <p:spPr>
          <a:xfrm>
            <a:off x="-3" y="3428983"/>
            <a:ext cx="6096000"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30071098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3" name="Picture Placeholder 22">
            <a:extLst>
              <a:ext uri="{FF2B5EF4-FFF2-40B4-BE49-F238E27FC236}">
                <a16:creationId xmlns:a16="http://schemas.microsoft.com/office/drawing/2014/main" id="{F8910E2B-5692-4181-B67C-A7BA1FCF8E31}"/>
              </a:ext>
            </a:extLst>
          </p:cNvPr>
          <p:cNvSpPr>
            <a:spLocks noGrp="1"/>
          </p:cNvSpPr>
          <p:nvPr>
            <p:ph type="pic" sz="quarter" idx="21" hasCustomPrompt="1"/>
          </p:nvPr>
        </p:nvSpPr>
        <p:spPr>
          <a:xfrm>
            <a:off x="633810" y="765192"/>
            <a:ext cx="5439570" cy="3535792"/>
          </a:xfrm>
          <a:custGeom>
            <a:avLst/>
            <a:gdLst>
              <a:gd name="connsiteX0" fmla="*/ 155129 w 10879139"/>
              <a:gd name="connsiteY0" fmla="*/ 0 h 7071583"/>
              <a:gd name="connsiteX1" fmla="*/ 10723507 w 10879139"/>
              <a:gd name="connsiteY1" fmla="*/ 0 h 7071583"/>
              <a:gd name="connsiteX2" fmla="*/ 10814670 w 10879139"/>
              <a:gd name="connsiteY2" fmla="*/ 7532 h 7071583"/>
              <a:gd name="connsiteX3" fmla="*/ 10871080 w 10879139"/>
              <a:gd name="connsiteY3" fmla="*/ 64516 h 7071583"/>
              <a:gd name="connsiteX4" fmla="*/ 10879139 w 10879139"/>
              <a:gd name="connsiteY4" fmla="*/ 155887 h 7071583"/>
              <a:gd name="connsiteX5" fmla="*/ 10879139 w 10879139"/>
              <a:gd name="connsiteY5" fmla="*/ 6918636 h 7071583"/>
              <a:gd name="connsiteX6" fmla="*/ 10871080 w 10879139"/>
              <a:gd name="connsiteY6" fmla="*/ 7010007 h 7071583"/>
              <a:gd name="connsiteX7" fmla="*/ 10814670 w 10879139"/>
              <a:gd name="connsiteY7" fmla="*/ 7066335 h 7071583"/>
              <a:gd name="connsiteX8" fmla="*/ 10784494 w 10879139"/>
              <a:gd name="connsiteY8" fmla="*/ 7071583 h 7071583"/>
              <a:gd name="connsiteX9" fmla="*/ 94394 w 10879139"/>
              <a:gd name="connsiteY9" fmla="*/ 7071583 h 7071583"/>
              <a:gd name="connsiteX10" fmla="*/ 64469 w 10879139"/>
              <a:gd name="connsiteY10" fmla="*/ 7066335 h 7071583"/>
              <a:gd name="connsiteX11" fmla="*/ 7555 w 10879139"/>
              <a:gd name="connsiteY11" fmla="*/ 7010007 h 7071583"/>
              <a:gd name="connsiteX12" fmla="*/ 0 w 10879139"/>
              <a:gd name="connsiteY12" fmla="*/ 6917981 h 7071583"/>
              <a:gd name="connsiteX13" fmla="*/ 0 w 10879139"/>
              <a:gd name="connsiteY13" fmla="*/ 155232 h 7071583"/>
              <a:gd name="connsiteX14" fmla="*/ 7555 w 10879139"/>
              <a:gd name="connsiteY14" fmla="*/ 64516 h 7071583"/>
              <a:gd name="connsiteX15" fmla="*/ 64469 w 10879139"/>
              <a:gd name="connsiteY15" fmla="*/ 7532 h 7071583"/>
              <a:gd name="connsiteX16" fmla="*/ 155129 w 10879139"/>
              <a:gd name="connsiteY16" fmla="*/ 0 h 70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79139" h="7071583">
                <a:moveTo>
                  <a:pt x="155129" y="0"/>
                </a:moveTo>
                <a:lnTo>
                  <a:pt x="10723507" y="0"/>
                </a:lnTo>
                <a:cubicBezTo>
                  <a:pt x="10768333" y="0"/>
                  <a:pt x="10790998" y="0"/>
                  <a:pt x="10814670" y="7532"/>
                </a:cubicBezTo>
                <a:cubicBezTo>
                  <a:pt x="10841364" y="17030"/>
                  <a:pt x="10861511" y="37989"/>
                  <a:pt x="10871080" y="64516"/>
                </a:cubicBezTo>
                <a:cubicBezTo>
                  <a:pt x="10878635" y="88424"/>
                  <a:pt x="10879139" y="110693"/>
                  <a:pt x="10879139" y="155887"/>
                </a:cubicBezTo>
                <a:lnTo>
                  <a:pt x="10879139" y="6918636"/>
                </a:lnTo>
                <a:cubicBezTo>
                  <a:pt x="10879139" y="6963175"/>
                  <a:pt x="10878635" y="6985772"/>
                  <a:pt x="10871080" y="7010007"/>
                </a:cubicBezTo>
                <a:cubicBezTo>
                  <a:pt x="10861511" y="7036206"/>
                  <a:pt x="10841364" y="7056839"/>
                  <a:pt x="10814670" y="7066335"/>
                </a:cubicBezTo>
                <a:lnTo>
                  <a:pt x="10784494" y="7071583"/>
                </a:lnTo>
                <a:lnTo>
                  <a:pt x="94394" y="7071583"/>
                </a:lnTo>
                <a:lnTo>
                  <a:pt x="64469" y="7066335"/>
                </a:lnTo>
                <a:cubicBezTo>
                  <a:pt x="38279" y="7056839"/>
                  <a:pt x="17125" y="7036206"/>
                  <a:pt x="7555" y="7010007"/>
                </a:cubicBezTo>
                <a:cubicBezTo>
                  <a:pt x="0" y="6985772"/>
                  <a:pt x="0" y="6963175"/>
                  <a:pt x="0" y="6917981"/>
                </a:cubicBezTo>
                <a:lnTo>
                  <a:pt x="0" y="155232"/>
                </a:lnTo>
                <a:cubicBezTo>
                  <a:pt x="0" y="110693"/>
                  <a:pt x="0" y="88424"/>
                  <a:pt x="7555" y="64516"/>
                </a:cubicBezTo>
                <a:cubicBezTo>
                  <a:pt x="17125" y="37989"/>
                  <a:pt x="38279" y="17030"/>
                  <a:pt x="64469" y="7532"/>
                </a:cubicBezTo>
                <a:cubicBezTo>
                  <a:pt x="88141" y="0"/>
                  <a:pt x="110806" y="0"/>
                  <a:pt x="155129"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3">
            <a:extLst>
              <a:ext uri="{FF2B5EF4-FFF2-40B4-BE49-F238E27FC236}">
                <a16:creationId xmlns:a16="http://schemas.microsoft.com/office/drawing/2014/main" id="{5BB762F9-472C-40FC-A54F-8D9204E02441}"/>
              </a:ext>
            </a:extLst>
          </p:cNvPr>
          <p:cNvSpPr>
            <a:spLocks noGrp="1"/>
          </p:cNvSpPr>
          <p:nvPr>
            <p:ph type="pic" sz="quarter" idx="22" hasCustomPrompt="1"/>
          </p:nvPr>
        </p:nvSpPr>
        <p:spPr>
          <a:xfrm>
            <a:off x="6118623" y="765142"/>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4">
            <a:extLst>
              <a:ext uri="{FF2B5EF4-FFF2-40B4-BE49-F238E27FC236}">
                <a16:creationId xmlns:a16="http://schemas.microsoft.com/office/drawing/2014/main" id="{E570E1F3-C9A9-4871-AD25-D5C453024187}"/>
              </a:ext>
            </a:extLst>
          </p:cNvPr>
          <p:cNvSpPr>
            <a:spLocks noGrp="1"/>
          </p:cNvSpPr>
          <p:nvPr>
            <p:ph type="pic" sz="quarter" idx="23" hasCustomPrompt="1"/>
          </p:nvPr>
        </p:nvSpPr>
        <p:spPr>
          <a:xfrm>
            <a:off x="6118623" y="2556421"/>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5">
            <a:extLst>
              <a:ext uri="{FF2B5EF4-FFF2-40B4-BE49-F238E27FC236}">
                <a16:creationId xmlns:a16="http://schemas.microsoft.com/office/drawing/2014/main" id="{DFFA43CB-5050-470F-807F-E460350C49CD}"/>
              </a:ext>
            </a:extLst>
          </p:cNvPr>
          <p:cNvSpPr>
            <a:spLocks noGrp="1"/>
          </p:cNvSpPr>
          <p:nvPr>
            <p:ph type="pic" sz="quarter" idx="24" hasCustomPrompt="1"/>
          </p:nvPr>
        </p:nvSpPr>
        <p:spPr>
          <a:xfrm>
            <a:off x="8856067" y="4347699"/>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6">
            <a:extLst>
              <a:ext uri="{FF2B5EF4-FFF2-40B4-BE49-F238E27FC236}">
                <a16:creationId xmlns:a16="http://schemas.microsoft.com/office/drawing/2014/main" id="{191C5DED-F08D-4EC4-895B-C27A33EDB71F}"/>
              </a:ext>
            </a:extLst>
          </p:cNvPr>
          <p:cNvSpPr>
            <a:spLocks noGrp="1"/>
          </p:cNvSpPr>
          <p:nvPr>
            <p:ph type="pic" sz="quarter" idx="25" hasCustomPrompt="1"/>
          </p:nvPr>
        </p:nvSpPr>
        <p:spPr>
          <a:xfrm>
            <a:off x="3379541" y="4347650"/>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7">
            <a:extLst>
              <a:ext uri="{FF2B5EF4-FFF2-40B4-BE49-F238E27FC236}">
                <a16:creationId xmlns:a16="http://schemas.microsoft.com/office/drawing/2014/main" id="{424C9B8D-8834-41BE-AEBD-30E0212F051F}"/>
              </a:ext>
            </a:extLst>
          </p:cNvPr>
          <p:cNvSpPr>
            <a:spLocks noGrp="1"/>
          </p:cNvSpPr>
          <p:nvPr>
            <p:ph type="pic" sz="quarter" idx="26" hasCustomPrompt="1"/>
          </p:nvPr>
        </p:nvSpPr>
        <p:spPr>
          <a:xfrm>
            <a:off x="635545" y="4347650"/>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78525680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3_Main Slide">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1" y="-1"/>
            <a:ext cx="3048001"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err="1"/>
              <a:t>uplock</a:t>
            </a:r>
            <a:endParaRPr dirty="0"/>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91012497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3" name="Title 2">
            <a:extLst>
              <a:ext uri="{FF2B5EF4-FFF2-40B4-BE49-F238E27FC236}">
                <a16:creationId xmlns:a16="http://schemas.microsoft.com/office/drawing/2014/main" id="{21C16CD2-606C-441E-BBA3-51767980CCA0}"/>
              </a:ext>
            </a:extLst>
          </p:cNvPr>
          <p:cNvSpPr>
            <a:spLocks noGrp="1"/>
          </p:cNvSpPr>
          <p:nvPr>
            <p:ph type="title"/>
          </p:nvPr>
        </p:nvSpPr>
        <p:spPr/>
        <p:txBody>
          <a:bodyPr/>
          <a:lstStyle/>
          <a:p>
            <a:r>
              <a:rPr lang="en-US"/>
              <a:t>Click to edit Master title style</a:t>
            </a:r>
          </a:p>
        </p:txBody>
      </p:sp>
      <p:cxnSp>
        <p:nvCxnSpPr>
          <p:cNvPr id="12" name="Straight Connector 11"/>
          <p:cNvCxnSpPr/>
          <p:nvPr userDrawn="1"/>
        </p:nvCxnSpPr>
        <p:spPr>
          <a:xfrm>
            <a:off x="604434" y="1196392"/>
            <a:ext cx="1098313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783" t="-3"/>
          <a:stretch/>
        </p:blipFill>
        <p:spPr>
          <a:xfrm>
            <a:off x="269032" y="4801396"/>
            <a:ext cx="11653936" cy="1786228"/>
          </a:xfrm>
          <a:prstGeom prst="rect">
            <a:avLst/>
          </a:prstGeom>
        </p:spPr>
      </p:pic>
    </p:spTree>
    <p:extLst>
      <p:ext uri="{BB962C8B-B14F-4D97-AF65-F5344CB8AC3E}">
        <p14:creationId xmlns:p14="http://schemas.microsoft.com/office/powerpoint/2010/main" val="9935017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8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6000" y="0"/>
            <a:ext cx="5458817" cy="6857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13264787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3" name="Picture Placeholder 22">
            <a:extLst>
              <a:ext uri="{FF2B5EF4-FFF2-40B4-BE49-F238E27FC236}">
                <a16:creationId xmlns:a16="http://schemas.microsoft.com/office/drawing/2014/main" id="{F8910E2B-5692-4181-B67C-A7BA1FCF8E31}"/>
              </a:ext>
            </a:extLst>
          </p:cNvPr>
          <p:cNvSpPr>
            <a:spLocks noGrp="1"/>
          </p:cNvSpPr>
          <p:nvPr>
            <p:ph type="pic" sz="quarter" idx="21" hasCustomPrompt="1"/>
          </p:nvPr>
        </p:nvSpPr>
        <p:spPr>
          <a:xfrm>
            <a:off x="633810" y="765192"/>
            <a:ext cx="4762501" cy="2599697"/>
          </a:xfrm>
          <a:custGeom>
            <a:avLst/>
            <a:gdLst>
              <a:gd name="connsiteX0" fmla="*/ 155129 w 10879139"/>
              <a:gd name="connsiteY0" fmla="*/ 0 h 7071583"/>
              <a:gd name="connsiteX1" fmla="*/ 10723507 w 10879139"/>
              <a:gd name="connsiteY1" fmla="*/ 0 h 7071583"/>
              <a:gd name="connsiteX2" fmla="*/ 10814670 w 10879139"/>
              <a:gd name="connsiteY2" fmla="*/ 7532 h 7071583"/>
              <a:gd name="connsiteX3" fmla="*/ 10871080 w 10879139"/>
              <a:gd name="connsiteY3" fmla="*/ 64516 h 7071583"/>
              <a:gd name="connsiteX4" fmla="*/ 10879139 w 10879139"/>
              <a:gd name="connsiteY4" fmla="*/ 155887 h 7071583"/>
              <a:gd name="connsiteX5" fmla="*/ 10879139 w 10879139"/>
              <a:gd name="connsiteY5" fmla="*/ 6918636 h 7071583"/>
              <a:gd name="connsiteX6" fmla="*/ 10871080 w 10879139"/>
              <a:gd name="connsiteY6" fmla="*/ 7010007 h 7071583"/>
              <a:gd name="connsiteX7" fmla="*/ 10814670 w 10879139"/>
              <a:gd name="connsiteY7" fmla="*/ 7066335 h 7071583"/>
              <a:gd name="connsiteX8" fmla="*/ 10784494 w 10879139"/>
              <a:gd name="connsiteY8" fmla="*/ 7071583 h 7071583"/>
              <a:gd name="connsiteX9" fmla="*/ 94394 w 10879139"/>
              <a:gd name="connsiteY9" fmla="*/ 7071583 h 7071583"/>
              <a:gd name="connsiteX10" fmla="*/ 64469 w 10879139"/>
              <a:gd name="connsiteY10" fmla="*/ 7066335 h 7071583"/>
              <a:gd name="connsiteX11" fmla="*/ 7555 w 10879139"/>
              <a:gd name="connsiteY11" fmla="*/ 7010007 h 7071583"/>
              <a:gd name="connsiteX12" fmla="*/ 0 w 10879139"/>
              <a:gd name="connsiteY12" fmla="*/ 6917981 h 7071583"/>
              <a:gd name="connsiteX13" fmla="*/ 0 w 10879139"/>
              <a:gd name="connsiteY13" fmla="*/ 155232 h 7071583"/>
              <a:gd name="connsiteX14" fmla="*/ 7555 w 10879139"/>
              <a:gd name="connsiteY14" fmla="*/ 64516 h 7071583"/>
              <a:gd name="connsiteX15" fmla="*/ 64469 w 10879139"/>
              <a:gd name="connsiteY15" fmla="*/ 7532 h 7071583"/>
              <a:gd name="connsiteX16" fmla="*/ 155129 w 10879139"/>
              <a:gd name="connsiteY16" fmla="*/ 0 h 70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79139" h="7071583">
                <a:moveTo>
                  <a:pt x="155129" y="0"/>
                </a:moveTo>
                <a:lnTo>
                  <a:pt x="10723507" y="0"/>
                </a:lnTo>
                <a:cubicBezTo>
                  <a:pt x="10768333" y="0"/>
                  <a:pt x="10790998" y="0"/>
                  <a:pt x="10814670" y="7532"/>
                </a:cubicBezTo>
                <a:cubicBezTo>
                  <a:pt x="10841364" y="17030"/>
                  <a:pt x="10861511" y="37989"/>
                  <a:pt x="10871080" y="64516"/>
                </a:cubicBezTo>
                <a:cubicBezTo>
                  <a:pt x="10878635" y="88424"/>
                  <a:pt x="10879139" y="110693"/>
                  <a:pt x="10879139" y="155887"/>
                </a:cubicBezTo>
                <a:lnTo>
                  <a:pt x="10879139" y="6918636"/>
                </a:lnTo>
                <a:cubicBezTo>
                  <a:pt x="10879139" y="6963175"/>
                  <a:pt x="10878635" y="6985772"/>
                  <a:pt x="10871080" y="7010007"/>
                </a:cubicBezTo>
                <a:cubicBezTo>
                  <a:pt x="10861511" y="7036206"/>
                  <a:pt x="10841364" y="7056839"/>
                  <a:pt x="10814670" y="7066335"/>
                </a:cubicBezTo>
                <a:lnTo>
                  <a:pt x="10784494" y="7071583"/>
                </a:lnTo>
                <a:lnTo>
                  <a:pt x="94394" y="7071583"/>
                </a:lnTo>
                <a:lnTo>
                  <a:pt x="64469" y="7066335"/>
                </a:lnTo>
                <a:cubicBezTo>
                  <a:pt x="38279" y="7056839"/>
                  <a:pt x="17125" y="7036206"/>
                  <a:pt x="7555" y="7010007"/>
                </a:cubicBezTo>
                <a:cubicBezTo>
                  <a:pt x="0" y="6985772"/>
                  <a:pt x="0" y="6963175"/>
                  <a:pt x="0" y="6917981"/>
                </a:cubicBezTo>
                <a:lnTo>
                  <a:pt x="0" y="155232"/>
                </a:lnTo>
                <a:cubicBezTo>
                  <a:pt x="0" y="110693"/>
                  <a:pt x="0" y="88424"/>
                  <a:pt x="7555" y="64516"/>
                </a:cubicBezTo>
                <a:cubicBezTo>
                  <a:pt x="17125" y="37989"/>
                  <a:pt x="38279" y="17030"/>
                  <a:pt x="64469" y="7532"/>
                </a:cubicBezTo>
                <a:cubicBezTo>
                  <a:pt x="88141" y="0"/>
                  <a:pt x="110806" y="0"/>
                  <a:pt x="155129"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7">
            <a:extLst>
              <a:ext uri="{FF2B5EF4-FFF2-40B4-BE49-F238E27FC236}">
                <a16:creationId xmlns:a16="http://schemas.microsoft.com/office/drawing/2014/main" id="{424C9B8D-8834-41BE-AEBD-30E0212F051F}"/>
              </a:ext>
            </a:extLst>
          </p:cNvPr>
          <p:cNvSpPr>
            <a:spLocks noGrp="1"/>
          </p:cNvSpPr>
          <p:nvPr>
            <p:ph type="pic" sz="quarter" idx="26" hasCustomPrompt="1"/>
          </p:nvPr>
        </p:nvSpPr>
        <p:spPr>
          <a:xfrm>
            <a:off x="633810" y="3491921"/>
            <a:ext cx="2317751" cy="2599696"/>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16">
            <a:extLst>
              <a:ext uri="{FF2B5EF4-FFF2-40B4-BE49-F238E27FC236}">
                <a16:creationId xmlns:a16="http://schemas.microsoft.com/office/drawing/2014/main" id="{219EBC5F-FCB3-4D6B-BFA5-E6E05777A81F}"/>
              </a:ext>
            </a:extLst>
          </p:cNvPr>
          <p:cNvSpPr>
            <a:spLocks noGrp="1"/>
          </p:cNvSpPr>
          <p:nvPr>
            <p:ph type="pic" sz="quarter" idx="27" hasCustomPrompt="1"/>
          </p:nvPr>
        </p:nvSpPr>
        <p:spPr>
          <a:xfrm>
            <a:off x="3078658" y="3491921"/>
            <a:ext cx="2317751" cy="2599696"/>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66797384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7" name="Picture Placeholder 16">
            <a:extLst>
              <a:ext uri="{FF2B5EF4-FFF2-40B4-BE49-F238E27FC236}">
                <a16:creationId xmlns:a16="http://schemas.microsoft.com/office/drawing/2014/main" id="{219EBC5F-FCB3-4D6B-BFA5-E6E05777A81F}"/>
              </a:ext>
            </a:extLst>
          </p:cNvPr>
          <p:cNvSpPr>
            <a:spLocks noGrp="1"/>
          </p:cNvSpPr>
          <p:nvPr>
            <p:ph type="pic" sz="quarter" idx="27" hasCustomPrompt="1"/>
          </p:nvPr>
        </p:nvSpPr>
        <p:spPr>
          <a:xfrm>
            <a:off x="5094883"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4" name="Picture Placeholder 13">
            <a:extLst>
              <a:ext uri="{FF2B5EF4-FFF2-40B4-BE49-F238E27FC236}">
                <a16:creationId xmlns:a16="http://schemas.microsoft.com/office/drawing/2014/main" id="{09222963-57C1-4732-B7A0-E9BD6F787619}"/>
              </a:ext>
            </a:extLst>
          </p:cNvPr>
          <p:cNvSpPr>
            <a:spLocks noGrp="1"/>
          </p:cNvSpPr>
          <p:nvPr>
            <p:ph type="pic" sz="quarter" idx="28" hasCustomPrompt="1"/>
          </p:nvPr>
        </p:nvSpPr>
        <p:spPr>
          <a:xfrm>
            <a:off x="7372350"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15">
            <a:extLst>
              <a:ext uri="{FF2B5EF4-FFF2-40B4-BE49-F238E27FC236}">
                <a16:creationId xmlns:a16="http://schemas.microsoft.com/office/drawing/2014/main" id="{819D35DC-AF84-47A6-BC34-4A240BD3EDC1}"/>
              </a:ext>
            </a:extLst>
          </p:cNvPr>
          <p:cNvSpPr>
            <a:spLocks noGrp="1"/>
          </p:cNvSpPr>
          <p:nvPr>
            <p:ph type="pic" sz="quarter" idx="29" hasCustomPrompt="1"/>
          </p:nvPr>
        </p:nvSpPr>
        <p:spPr>
          <a:xfrm>
            <a:off x="9649818"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C6075BEB-333E-4AD4-A99B-38B6A1AA399F}"/>
              </a:ext>
            </a:extLst>
          </p:cNvPr>
          <p:cNvSpPr>
            <a:spLocks noGrp="1"/>
          </p:cNvSpPr>
          <p:nvPr>
            <p:ph type="pic" sz="quarter" idx="32" hasCustomPrompt="1"/>
          </p:nvPr>
        </p:nvSpPr>
        <p:spPr>
          <a:xfrm>
            <a:off x="633909" y="765175"/>
            <a:ext cx="10920909" cy="2663825"/>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39385285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6C5E225F-0EDF-4BB8-9CF7-DFD07DE452A1}"/>
              </a:ext>
            </a:extLst>
          </p:cNvPr>
          <p:cNvSpPr>
            <a:spLocks noGrp="1"/>
          </p:cNvSpPr>
          <p:nvPr>
            <p:ph type="pic" sz="quarter" idx="21" hasCustomPrompt="1"/>
          </p:nvPr>
        </p:nvSpPr>
        <p:spPr>
          <a:xfrm>
            <a:off x="633909" y="762000"/>
            <a:ext cx="10920909"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83942651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8826155" y="762000"/>
            <a:ext cx="2728663"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6096172" y="762000"/>
            <a:ext cx="2729984"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E383CD99-517E-4085-AF06-76F473C48458}"/>
              </a:ext>
            </a:extLst>
          </p:cNvPr>
          <p:cNvSpPr>
            <a:spLocks noGrp="1"/>
          </p:cNvSpPr>
          <p:nvPr>
            <p:ph type="pic" sz="quarter" idx="21" hasCustomPrompt="1"/>
          </p:nvPr>
        </p:nvSpPr>
        <p:spPr>
          <a:xfrm>
            <a:off x="8826301" y="3428983"/>
            <a:ext cx="2728663"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096318" y="3428983"/>
            <a:ext cx="2729984"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68152593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8826155" y="762000"/>
            <a:ext cx="2728663"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3367537" y="761966"/>
            <a:ext cx="2729984"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E383CD99-517E-4085-AF06-76F473C48458}"/>
              </a:ext>
            </a:extLst>
          </p:cNvPr>
          <p:cNvSpPr>
            <a:spLocks noGrp="1"/>
          </p:cNvSpPr>
          <p:nvPr>
            <p:ph type="pic" sz="quarter" idx="21" hasCustomPrompt="1"/>
          </p:nvPr>
        </p:nvSpPr>
        <p:spPr>
          <a:xfrm>
            <a:off x="6098756" y="3428983"/>
            <a:ext cx="2728663"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32818" y="3428983"/>
            <a:ext cx="2729984"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67996961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19">
            <a:extLst>
              <a:ext uri="{FF2B5EF4-FFF2-40B4-BE49-F238E27FC236}">
                <a16:creationId xmlns:a16="http://schemas.microsoft.com/office/drawing/2014/main" id="{8403A289-5219-4E94-A658-C5C67F99C635}"/>
              </a:ext>
            </a:extLst>
          </p:cNvPr>
          <p:cNvSpPr>
            <a:spLocks noGrp="1"/>
          </p:cNvSpPr>
          <p:nvPr>
            <p:ph type="pic" sz="quarter" idx="20" hasCustomPrompt="1"/>
          </p:nvPr>
        </p:nvSpPr>
        <p:spPr>
          <a:xfrm>
            <a:off x="1152073" y="1642263"/>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0">
            <a:extLst>
              <a:ext uri="{FF2B5EF4-FFF2-40B4-BE49-F238E27FC236}">
                <a16:creationId xmlns:a16="http://schemas.microsoft.com/office/drawing/2014/main" id="{0390F1E1-574B-4EC7-935A-C71A4E3C5134}"/>
              </a:ext>
            </a:extLst>
          </p:cNvPr>
          <p:cNvSpPr>
            <a:spLocks noGrp="1"/>
          </p:cNvSpPr>
          <p:nvPr>
            <p:ph type="pic" sz="quarter" idx="21" hasCustomPrompt="1"/>
          </p:nvPr>
        </p:nvSpPr>
        <p:spPr>
          <a:xfrm>
            <a:off x="3918857" y="1642263"/>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1">
            <a:extLst>
              <a:ext uri="{FF2B5EF4-FFF2-40B4-BE49-F238E27FC236}">
                <a16:creationId xmlns:a16="http://schemas.microsoft.com/office/drawing/2014/main" id="{B566A82E-C062-47FE-B629-D711070438BB}"/>
              </a:ext>
            </a:extLst>
          </p:cNvPr>
          <p:cNvSpPr>
            <a:spLocks noGrp="1"/>
          </p:cNvSpPr>
          <p:nvPr>
            <p:ph type="pic" sz="quarter" idx="22" hasCustomPrompt="1"/>
          </p:nvPr>
        </p:nvSpPr>
        <p:spPr>
          <a:xfrm>
            <a:off x="6685642" y="1642262"/>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2">
            <a:extLst>
              <a:ext uri="{FF2B5EF4-FFF2-40B4-BE49-F238E27FC236}">
                <a16:creationId xmlns:a16="http://schemas.microsoft.com/office/drawing/2014/main" id="{95B8AC0B-6CD6-45A3-A938-78028E4D9604}"/>
              </a:ext>
            </a:extLst>
          </p:cNvPr>
          <p:cNvSpPr>
            <a:spLocks noGrp="1"/>
          </p:cNvSpPr>
          <p:nvPr>
            <p:ph type="pic" sz="quarter" idx="23" hasCustomPrompt="1"/>
          </p:nvPr>
        </p:nvSpPr>
        <p:spPr>
          <a:xfrm>
            <a:off x="9452426" y="1642262"/>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3678895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9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967066" y="0"/>
            <a:ext cx="3587751" cy="6857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C4A29183-5F57-49D6-BFC5-2B8AF0D1B8E2}"/>
              </a:ext>
            </a:extLst>
          </p:cNvPr>
          <p:cNvSpPr>
            <a:spLocks noGrp="1"/>
          </p:cNvSpPr>
          <p:nvPr>
            <p:ph type="pic" sz="quarter" idx="20" hasCustomPrompt="1"/>
          </p:nvPr>
        </p:nvSpPr>
        <p:spPr>
          <a:xfrm>
            <a:off x="4377429" y="34"/>
            <a:ext cx="3587751" cy="6857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86881173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3367537" y="761966"/>
            <a:ext cx="2729984"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32818" y="761966"/>
            <a:ext cx="2729984"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03843058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4" name="Picture Placeholder 13">
            <a:extLst>
              <a:ext uri="{FF2B5EF4-FFF2-40B4-BE49-F238E27FC236}">
                <a16:creationId xmlns:a16="http://schemas.microsoft.com/office/drawing/2014/main" id="{96B34726-7491-43D7-9023-AD4A06A5CFED}"/>
              </a:ext>
            </a:extLst>
          </p:cNvPr>
          <p:cNvSpPr>
            <a:spLocks noGrp="1"/>
          </p:cNvSpPr>
          <p:nvPr>
            <p:ph type="pic" sz="quarter" idx="22" hasCustomPrompt="1"/>
          </p:nvPr>
        </p:nvSpPr>
        <p:spPr>
          <a:xfrm>
            <a:off x="633909" y="2231616"/>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15">
            <a:extLst>
              <a:ext uri="{FF2B5EF4-FFF2-40B4-BE49-F238E27FC236}">
                <a16:creationId xmlns:a16="http://schemas.microsoft.com/office/drawing/2014/main" id="{E17DDE75-3907-46C4-9854-9E161C9DB749}"/>
              </a:ext>
            </a:extLst>
          </p:cNvPr>
          <p:cNvSpPr>
            <a:spLocks noGrp="1"/>
          </p:cNvSpPr>
          <p:nvPr>
            <p:ph type="pic" sz="quarter" idx="23" hasCustomPrompt="1"/>
          </p:nvPr>
        </p:nvSpPr>
        <p:spPr>
          <a:xfrm>
            <a:off x="3241642" y="2231616"/>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16">
            <a:extLst>
              <a:ext uri="{FF2B5EF4-FFF2-40B4-BE49-F238E27FC236}">
                <a16:creationId xmlns:a16="http://schemas.microsoft.com/office/drawing/2014/main" id="{B49C2C43-5289-4023-8AEA-837357308E79}"/>
              </a:ext>
            </a:extLst>
          </p:cNvPr>
          <p:cNvSpPr>
            <a:spLocks noGrp="1"/>
          </p:cNvSpPr>
          <p:nvPr>
            <p:ph type="pic" sz="quarter" idx="24" hasCustomPrompt="1"/>
          </p:nvPr>
        </p:nvSpPr>
        <p:spPr>
          <a:xfrm>
            <a:off x="3241642" y="4197164"/>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18">
            <a:extLst>
              <a:ext uri="{FF2B5EF4-FFF2-40B4-BE49-F238E27FC236}">
                <a16:creationId xmlns:a16="http://schemas.microsoft.com/office/drawing/2014/main" id="{658F919D-A9F7-450F-AE14-884E163E53EB}"/>
              </a:ext>
            </a:extLst>
          </p:cNvPr>
          <p:cNvSpPr>
            <a:spLocks noGrp="1"/>
          </p:cNvSpPr>
          <p:nvPr>
            <p:ph type="pic" sz="quarter" idx="25" hasCustomPrompt="1"/>
          </p:nvPr>
        </p:nvSpPr>
        <p:spPr>
          <a:xfrm>
            <a:off x="632818" y="4197163"/>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4070484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675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4" name="Picture Placeholder 13">
            <a:extLst>
              <a:ext uri="{FF2B5EF4-FFF2-40B4-BE49-F238E27FC236}">
                <a16:creationId xmlns:a16="http://schemas.microsoft.com/office/drawing/2014/main" id="{96B34726-7491-43D7-9023-AD4A06A5CFED}"/>
              </a:ext>
            </a:extLst>
          </p:cNvPr>
          <p:cNvSpPr>
            <a:spLocks noGrp="1"/>
          </p:cNvSpPr>
          <p:nvPr>
            <p:ph type="pic" sz="quarter" idx="22" hasCustomPrompt="1"/>
          </p:nvPr>
        </p:nvSpPr>
        <p:spPr>
          <a:xfrm>
            <a:off x="633909" y="3429001"/>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17">
            <a:extLst>
              <a:ext uri="{FF2B5EF4-FFF2-40B4-BE49-F238E27FC236}">
                <a16:creationId xmlns:a16="http://schemas.microsoft.com/office/drawing/2014/main" id="{6BC020A7-1F97-49B6-9172-CC6D1A96EDCF}"/>
              </a:ext>
            </a:extLst>
          </p:cNvPr>
          <p:cNvSpPr>
            <a:spLocks noGrp="1"/>
          </p:cNvSpPr>
          <p:nvPr>
            <p:ph type="pic" sz="quarter" idx="23" hasCustomPrompt="1"/>
          </p:nvPr>
        </p:nvSpPr>
        <p:spPr>
          <a:xfrm>
            <a:off x="2921273" y="3429000"/>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19">
            <a:extLst>
              <a:ext uri="{FF2B5EF4-FFF2-40B4-BE49-F238E27FC236}">
                <a16:creationId xmlns:a16="http://schemas.microsoft.com/office/drawing/2014/main" id="{EA28E862-E8AB-4F6F-B24B-FE1C984470CC}"/>
              </a:ext>
            </a:extLst>
          </p:cNvPr>
          <p:cNvSpPr>
            <a:spLocks noGrp="1"/>
          </p:cNvSpPr>
          <p:nvPr>
            <p:ph type="pic" sz="quarter" idx="24" hasCustomPrompt="1"/>
          </p:nvPr>
        </p:nvSpPr>
        <p:spPr>
          <a:xfrm>
            <a:off x="5208636" y="3429000"/>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36316406"/>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3_Main Slid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0" y="0"/>
            <a:ext cx="8954691"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27533460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4_Main Slid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0" y="0"/>
            <a:ext cx="12192000"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98169467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800521" y="761967"/>
            <a:ext cx="4762468"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9">
            <a:extLst>
              <a:ext uri="{FF2B5EF4-FFF2-40B4-BE49-F238E27FC236}">
                <a16:creationId xmlns:a16="http://schemas.microsoft.com/office/drawing/2014/main" id="{855D1D48-B91D-4017-9988-4110C636B387}"/>
              </a:ext>
            </a:extLst>
          </p:cNvPr>
          <p:cNvSpPr>
            <a:spLocks noGrp="1"/>
          </p:cNvSpPr>
          <p:nvPr>
            <p:ph type="pic" sz="quarter" idx="23" hasCustomPrompt="1"/>
          </p:nvPr>
        </p:nvSpPr>
        <p:spPr>
          <a:xfrm>
            <a:off x="6800521" y="3492500"/>
            <a:ext cx="2317717"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10">
            <a:extLst>
              <a:ext uri="{FF2B5EF4-FFF2-40B4-BE49-F238E27FC236}">
                <a16:creationId xmlns:a16="http://schemas.microsoft.com/office/drawing/2014/main" id="{E00A77AB-FB02-40CE-B2BC-83DC43C7A9F6}"/>
              </a:ext>
            </a:extLst>
          </p:cNvPr>
          <p:cNvSpPr>
            <a:spLocks noGrp="1"/>
          </p:cNvSpPr>
          <p:nvPr>
            <p:ph type="pic" sz="quarter" idx="24" hasCustomPrompt="1"/>
          </p:nvPr>
        </p:nvSpPr>
        <p:spPr>
          <a:xfrm>
            <a:off x="9245271" y="3492500"/>
            <a:ext cx="2317717"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9328748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4" name="Picture Placeholder 2">
            <a:extLst>
              <a:ext uri="{FF2B5EF4-FFF2-40B4-BE49-F238E27FC236}">
                <a16:creationId xmlns:a16="http://schemas.microsoft.com/office/drawing/2014/main" id="{F63F2F9B-996D-4BE7-8D08-840C3C3DB073}"/>
              </a:ext>
            </a:extLst>
          </p:cNvPr>
          <p:cNvSpPr>
            <a:spLocks noGrp="1"/>
          </p:cNvSpPr>
          <p:nvPr>
            <p:ph type="pic" sz="quarter" idx="22" hasCustomPrompt="1"/>
          </p:nvPr>
        </p:nvSpPr>
        <p:spPr>
          <a:xfrm>
            <a:off x="7789839" y="0"/>
            <a:ext cx="4402095"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165677400"/>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115348" y="762530"/>
            <a:ext cx="2698751" cy="174621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9">
            <a:extLst>
              <a:ext uri="{FF2B5EF4-FFF2-40B4-BE49-F238E27FC236}">
                <a16:creationId xmlns:a16="http://schemas.microsoft.com/office/drawing/2014/main" id="{855D1D48-B91D-4017-9988-4110C636B387}"/>
              </a:ext>
            </a:extLst>
          </p:cNvPr>
          <p:cNvSpPr>
            <a:spLocks noGrp="1"/>
          </p:cNvSpPr>
          <p:nvPr>
            <p:ph type="pic" sz="quarter" idx="23" hasCustomPrompt="1"/>
          </p:nvPr>
        </p:nvSpPr>
        <p:spPr>
          <a:xfrm>
            <a:off x="6115348" y="2553263"/>
            <a:ext cx="2698751" cy="3537943"/>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10">
            <a:extLst>
              <a:ext uri="{FF2B5EF4-FFF2-40B4-BE49-F238E27FC236}">
                <a16:creationId xmlns:a16="http://schemas.microsoft.com/office/drawing/2014/main" id="{E00A77AB-FB02-40CE-B2BC-83DC43C7A9F6}"/>
              </a:ext>
            </a:extLst>
          </p:cNvPr>
          <p:cNvSpPr>
            <a:spLocks noGrp="1"/>
          </p:cNvSpPr>
          <p:nvPr>
            <p:ph type="pic" sz="quarter" idx="24" hasCustomPrompt="1"/>
          </p:nvPr>
        </p:nvSpPr>
        <p:spPr>
          <a:xfrm>
            <a:off x="8856067" y="4344988"/>
            <a:ext cx="2698751" cy="174621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98368605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8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C5019BF-A77A-4557-BDFA-6F9D083E2DC8}"/>
              </a:ext>
            </a:extLst>
          </p:cNvPr>
          <p:cNvSpPr>
            <a:spLocks noGrp="1"/>
          </p:cNvSpPr>
          <p:nvPr>
            <p:ph type="pic" sz="quarter" idx="22" hasCustomPrompt="1"/>
          </p:nvPr>
        </p:nvSpPr>
        <p:spPr>
          <a:xfrm>
            <a:off x="1" y="0"/>
            <a:ext cx="12191933"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84438844"/>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595493" y="1980969"/>
            <a:ext cx="4301133" cy="26924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05687415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1192271" y="3429000"/>
            <a:ext cx="3727378" cy="232995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8" name="Picture Placeholder 7">
            <a:extLst>
              <a:ext uri="{FF2B5EF4-FFF2-40B4-BE49-F238E27FC236}">
                <a16:creationId xmlns:a16="http://schemas.microsoft.com/office/drawing/2014/main" id="{B47300BC-4A40-4312-B34F-C28E42768316}"/>
              </a:ext>
            </a:extLst>
          </p:cNvPr>
          <p:cNvSpPr>
            <a:spLocks noGrp="1"/>
          </p:cNvSpPr>
          <p:nvPr>
            <p:ph type="pic" sz="quarter" idx="23" hasCustomPrompt="1"/>
          </p:nvPr>
        </p:nvSpPr>
        <p:spPr>
          <a:xfrm>
            <a:off x="7267628" y="3427773"/>
            <a:ext cx="3727378" cy="232995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215050193"/>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737106" y="245025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4" name="Picture Placeholder 13">
            <a:extLst>
              <a:ext uri="{FF2B5EF4-FFF2-40B4-BE49-F238E27FC236}">
                <a16:creationId xmlns:a16="http://schemas.microsoft.com/office/drawing/2014/main" id="{99686FDB-5B88-49D9-BB5D-DD3555365D68}"/>
              </a:ext>
            </a:extLst>
          </p:cNvPr>
          <p:cNvSpPr>
            <a:spLocks noGrp="1"/>
          </p:cNvSpPr>
          <p:nvPr>
            <p:ph type="pic" sz="quarter" idx="23" hasCustomPrompt="1"/>
          </p:nvPr>
        </p:nvSpPr>
        <p:spPr>
          <a:xfrm>
            <a:off x="4845844" y="245025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960821" y="245660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9873640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783" t="-3"/>
          <a:stretch/>
        </p:blipFill>
        <p:spPr>
          <a:xfrm>
            <a:off x="269032" y="4801396"/>
            <a:ext cx="11653936" cy="1786228"/>
          </a:xfrm>
          <a:prstGeom prst="rect">
            <a:avLst/>
          </a:prstGeom>
        </p:spPr>
      </p:pic>
    </p:spTree>
    <p:extLst>
      <p:ext uri="{BB962C8B-B14F-4D97-AF65-F5344CB8AC3E}">
        <p14:creationId xmlns:p14="http://schemas.microsoft.com/office/powerpoint/2010/main" val="31906485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357930" y="2491920"/>
            <a:ext cx="4301133" cy="26924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045437437"/>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20206" y="2580674"/>
            <a:ext cx="4235384" cy="2394745"/>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150448202"/>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064451" y="2739521"/>
            <a:ext cx="4053437" cy="2286397"/>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19086622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205201" y="1267523"/>
            <a:ext cx="3177176" cy="4222949"/>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91042696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303827" y="3013968"/>
            <a:ext cx="4301126" cy="26923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11141660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7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6875566" y="1024467"/>
            <a:ext cx="6117619" cy="3455789"/>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79566209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208106" y="3390751"/>
            <a:ext cx="3775402" cy="2362965"/>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61566439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535977" y="1250950"/>
            <a:ext cx="3177184" cy="422285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82945037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0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9C167E1-AA9D-47CC-8D8B-8E6031359E55}"/>
              </a:ext>
            </a:extLst>
          </p:cNvPr>
          <p:cNvSpPr>
            <a:spLocks noGrp="1"/>
          </p:cNvSpPr>
          <p:nvPr>
            <p:ph type="pic" sz="quarter" idx="22" hasCustomPrompt="1"/>
          </p:nvPr>
        </p:nvSpPr>
        <p:spPr>
          <a:xfrm>
            <a:off x="1" y="765141"/>
            <a:ext cx="12191933" cy="317503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86208" y="3013968"/>
            <a:ext cx="4300935" cy="26923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5032921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1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9C167E1-AA9D-47CC-8D8B-8E6031359E55}"/>
              </a:ext>
            </a:extLst>
          </p:cNvPr>
          <p:cNvSpPr>
            <a:spLocks noGrp="1"/>
          </p:cNvSpPr>
          <p:nvPr>
            <p:ph type="pic" sz="quarter" idx="22" hasCustomPrompt="1"/>
          </p:nvPr>
        </p:nvSpPr>
        <p:spPr>
          <a:xfrm>
            <a:off x="6096000" y="0"/>
            <a:ext cx="6095934" cy="685793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209650" y="3497989"/>
            <a:ext cx="3625232" cy="2269303"/>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95327701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A27D06B-4548-4BF8-860F-C629A54D96BC}"/>
              </a:ext>
            </a:extLst>
          </p:cNvPr>
          <p:cNvSpPr>
            <a:spLocks noGrp="1"/>
          </p:cNvSpPr>
          <p:nvPr>
            <p:ph type="pic" sz="quarter" idx="11"/>
          </p:nvPr>
        </p:nvSpPr>
        <p:spPr>
          <a:xfrm>
            <a:off x="0" y="1"/>
            <a:ext cx="12192000" cy="4062714"/>
          </a:xfrm>
          <a:prstGeom prst="rect">
            <a:avLst/>
          </a:prstGeom>
        </p:spPr>
        <p:txBody>
          <a:bodyPr/>
          <a:lstStyle>
            <a:lvl1pPr marL="0" indent="0">
              <a:buNone/>
              <a:defRPr sz="2000">
                <a:solidFill>
                  <a:schemeClr val="bg1">
                    <a:lumMod val="95000"/>
                  </a:schemeClr>
                </a:solidFill>
              </a:defRPr>
            </a:lvl1pPr>
          </a:lstStyle>
          <a:p>
            <a:endParaRPr lang="id-ID"/>
          </a:p>
        </p:txBody>
      </p:sp>
      <p:sp>
        <p:nvSpPr>
          <p:cNvPr id="6" name="Picture Placeholder 5">
            <a:extLst>
              <a:ext uri="{FF2B5EF4-FFF2-40B4-BE49-F238E27FC236}">
                <a16:creationId xmlns:a16="http://schemas.microsoft.com/office/drawing/2014/main" id="{A6F7BA77-866E-45FB-A5B7-C18BFF5194B1}"/>
              </a:ext>
            </a:extLst>
          </p:cNvPr>
          <p:cNvSpPr>
            <a:spLocks noGrp="1"/>
          </p:cNvSpPr>
          <p:nvPr>
            <p:ph type="pic" sz="quarter" idx="10"/>
          </p:nvPr>
        </p:nvSpPr>
        <p:spPr>
          <a:xfrm>
            <a:off x="7867217" y="2071561"/>
            <a:ext cx="3345082" cy="4786440"/>
          </a:xfrm>
          <a:prstGeom prst="rect">
            <a:avLst/>
          </a:prstGeom>
        </p:spPr>
        <p:txBody>
          <a:bodyPr/>
          <a:lstStyle>
            <a:lvl1pPr marL="0" indent="0">
              <a:buNone/>
              <a:defRPr sz="1800">
                <a:solidFill>
                  <a:schemeClr val="bg1">
                    <a:lumMod val="95000"/>
                  </a:schemeClr>
                </a:solidFill>
              </a:defRPr>
            </a:lvl1pPr>
          </a:lstStyle>
          <a:p>
            <a:endParaRPr lang="id-ID"/>
          </a:p>
        </p:txBody>
      </p:sp>
    </p:spTree>
    <p:extLst>
      <p:ext uri="{BB962C8B-B14F-4D97-AF65-F5344CB8AC3E}">
        <p14:creationId xmlns:p14="http://schemas.microsoft.com/office/powerpoint/2010/main" val="17695393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633909" y="4196324"/>
            <a:ext cx="1259358"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10">
            <a:extLst>
              <a:ext uri="{FF2B5EF4-FFF2-40B4-BE49-F238E27FC236}">
                <a16:creationId xmlns:a16="http://schemas.microsoft.com/office/drawing/2014/main" id="{2D622063-7470-410E-B8BB-CF68A2FC8814}"/>
              </a:ext>
            </a:extLst>
          </p:cNvPr>
          <p:cNvSpPr>
            <a:spLocks noGrp="1"/>
          </p:cNvSpPr>
          <p:nvPr>
            <p:ph type="pic" sz="quarter" idx="25" hasCustomPrompt="1"/>
          </p:nvPr>
        </p:nvSpPr>
        <p:spPr>
          <a:xfrm>
            <a:off x="2329809" y="4196324"/>
            <a:ext cx="1259358"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4" name="Picture Placeholder 13">
            <a:extLst>
              <a:ext uri="{FF2B5EF4-FFF2-40B4-BE49-F238E27FC236}">
                <a16:creationId xmlns:a16="http://schemas.microsoft.com/office/drawing/2014/main" id="{845FD259-D6F6-4501-BAB3-184ED30471E7}"/>
              </a:ext>
            </a:extLst>
          </p:cNvPr>
          <p:cNvSpPr>
            <a:spLocks noGrp="1"/>
          </p:cNvSpPr>
          <p:nvPr>
            <p:ph type="pic" sz="quarter" idx="26" hasCustomPrompt="1"/>
          </p:nvPr>
        </p:nvSpPr>
        <p:spPr>
          <a:xfrm>
            <a:off x="4025711" y="4196324"/>
            <a:ext cx="1270001"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28335904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43025" y="1882942"/>
            <a:ext cx="3758364" cy="1861285"/>
          </a:xfrm>
        </p:spPr>
        <p:txBody>
          <a:bodyPr/>
          <a:lstStyle>
            <a:lvl1pPr>
              <a:lnSpc>
                <a:spcPct val="90000"/>
              </a:lnSpc>
              <a:defRPr sz="3200">
                <a:latin typeface="Roboto Medium" panose="02000000000000000000" pitchFamily="2" charset="0"/>
                <a:ea typeface="Roboto Medium" panose="02000000000000000000" pitchFamily="2" charset="0"/>
              </a:defRPr>
            </a:lvl1pPr>
          </a:lstStyle>
          <a:p>
            <a:r>
              <a:rPr lang="en-US" dirty="0"/>
              <a:t>Click to edit Master title style</a:t>
            </a:r>
          </a:p>
        </p:txBody>
      </p:sp>
      <p:sp>
        <p:nvSpPr>
          <p:cNvPr id="7" name="Picture Placeholder 6"/>
          <p:cNvSpPr>
            <a:spLocks noGrp="1"/>
          </p:cNvSpPr>
          <p:nvPr>
            <p:ph type="pic" sz="quarter" idx="13"/>
          </p:nvPr>
        </p:nvSpPr>
        <p:spPr>
          <a:xfrm>
            <a:off x="6887669" y="1071695"/>
            <a:ext cx="4741115" cy="4741116"/>
          </a:xfrm>
          <a:custGeom>
            <a:avLst/>
            <a:gdLst>
              <a:gd name="connsiteX0" fmla="*/ 2545584 w 5091168"/>
              <a:gd name="connsiteY0" fmla="*/ 0 h 5091169"/>
              <a:gd name="connsiteX1" fmla="*/ 5091168 w 5091168"/>
              <a:gd name="connsiteY1" fmla="*/ 2545584 h 5091169"/>
              <a:gd name="connsiteX2" fmla="*/ 2545584 w 5091168"/>
              <a:gd name="connsiteY2" fmla="*/ 5091169 h 5091169"/>
              <a:gd name="connsiteX3" fmla="*/ 0 w 5091168"/>
              <a:gd name="connsiteY3" fmla="*/ 2545584 h 5091169"/>
            </a:gdLst>
            <a:ahLst/>
            <a:cxnLst>
              <a:cxn ang="0">
                <a:pos x="connsiteX0" y="connsiteY0"/>
              </a:cxn>
              <a:cxn ang="0">
                <a:pos x="connsiteX1" y="connsiteY1"/>
              </a:cxn>
              <a:cxn ang="0">
                <a:pos x="connsiteX2" y="connsiteY2"/>
              </a:cxn>
              <a:cxn ang="0">
                <a:pos x="connsiteX3" y="connsiteY3"/>
              </a:cxn>
            </a:cxnLst>
            <a:rect l="l" t="t" r="r" b="b"/>
            <a:pathLst>
              <a:path w="5091168" h="5091169">
                <a:moveTo>
                  <a:pt x="2545584" y="0"/>
                </a:moveTo>
                <a:lnTo>
                  <a:pt x="5091168" y="2545584"/>
                </a:lnTo>
                <a:lnTo>
                  <a:pt x="2545584" y="5091169"/>
                </a:lnTo>
                <a:lnTo>
                  <a:pt x="0" y="2545584"/>
                </a:ln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Roboto" panose="02000000000000000000" pitchFamily="2" charset="0"/>
                <a:ea typeface="Roboto" panose="02000000000000000000" pitchFamily="2" charset="0"/>
              </a:defRPr>
            </a:lvl1pPr>
          </a:lstStyle>
          <a:p>
            <a:endParaRPr lang="en-US" dirty="0"/>
          </a:p>
        </p:txBody>
      </p:sp>
      <p:sp>
        <p:nvSpPr>
          <p:cNvPr id="8" name="Picture Placeholder 7"/>
          <p:cNvSpPr>
            <a:spLocks noGrp="1"/>
          </p:cNvSpPr>
          <p:nvPr>
            <p:ph type="pic" sz="quarter" idx="14"/>
          </p:nvPr>
        </p:nvSpPr>
        <p:spPr>
          <a:xfrm>
            <a:off x="9364242" y="3574773"/>
            <a:ext cx="4741115" cy="4741116"/>
          </a:xfrm>
          <a:custGeom>
            <a:avLst/>
            <a:gdLst>
              <a:gd name="connsiteX0" fmla="*/ 2545584 w 5091168"/>
              <a:gd name="connsiteY0" fmla="*/ 0 h 5091169"/>
              <a:gd name="connsiteX1" fmla="*/ 5091168 w 5091168"/>
              <a:gd name="connsiteY1" fmla="*/ 2545584 h 5091169"/>
              <a:gd name="connsiteX2" fmla="*/ 2545584 w 5091168"/>
              <a:gd name="connsiteY2" fmla="*/ 5091169 h 5091169"/>
              <a:gd name="connsiteX3" fmla="*/ 0 w 5091168"/>
              <a:gd name="connsiteY3" fmla="*/ 2545584 h 5091169"/>
            </a:gdLst>
            <a:ahLst/>
            <a:cxnLst>
              <a:cxn ang="0">
                <a:pos x="connsiteX0" y="connsiteY0"/>
              </a:cxn>
              <a:cxn ang="0">
                <a:pos x="connsiteX1" y="connsiteY1"/>
              </a:cxn>
              <a:cxn ang="0">
                <a:pos x="connsiteX2" y="connsiteY2"/>
              </a:cxn>
              <a:cxn ang="0">
                <a:pos x="connsiteX3" y="connsiteY3"/>
              </a:cxn>
            </a:cxnLst>
            <a:rect l="l" t="t" r="r" b="b"/>
            <a:pathLst>
              <a:path w="5091168" h="5091169">
                <a:moveTo>
                  <a:pt x="2545584" y="0"/>
                </a:moveTo>
                <a:lnTo>
                  <a:pt x="5091168" y="2545584"/>
                </a:lnTo>
                <a:lnTo>
                  <a:pt x="2545584" y="5091169"/>
                </a:lnTo>
                <a:lnTo>
                  <a:pt x="0" y="2545584"/>
                </a:ln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Roboto" panose="02000000000000000000" pitchFamily="2" charset="0"/>
                <a:ea typeface="Roboto" panose="02000000000000000000" pitchFamily="2" charset="0"/>
              </a:defRPr>
            </a:lvl1pPr>
          </a:lstStyle>
          <a:p>
            <a:endParaRPr lang="en-US" dirty="0"/>
          </a:p>
        </p:txBody>
      </p:sp>
      <p:sp>
        <p:nvSpPr>
          <p:cNvPr id="9" name="Picture Placeholder 8"/>
          <p:cNvSpPr>
            <a:spLocks noGrp="1"/>
          </p:cNvSpPr>
          <p:nvPr>
            <p:ph type="pic" sz="quarter" idx="15"/>
          </p:nvPr>
        </p:nvSpPr>
        <p:spPr>
          <a:xfrm>
            <a:off x="9364242" y="-1457889"/>
            <a:ext cx="4741115" cy="4741116"/>
          </a:xfrm>
          <a:custGeom>
            <a:avLst/>
            <a:gdLst>
              <a:gd name="connsiteX0" fmla="*/ 2545584 w 5091168"/>
              <a:gd name="connsiteY0" fmla="*/ 0 h 5091169"/>
              <a:gd name="connsiteX1" fmla="*/ 5091168 w 5091168"/>
              <a:gd name="connsiteY1" fmla="*/ 2545584 h 5091169"/>
              <a:gd name="connsiteX2" fmla="*/ 2545584 w 5091168"/>
              <a:gd name="connsiteY2" fmla="*/ 5091169 h 5091169"/>
              <a:gd name="connsiteX3" fmla="*/ 0 w 5091168"/>
              <a:gd name="connsiteY3" fmla="*/ 2545584 h 5091169"/>
            </a:gdLst>
            <a:ahLst/>
            <a:cxnLst>
              <a:cxn ang="0">
                <a:pos x="connsiteX0" y="connsiteY0"/>
              </a:cxn>
              <a:cxn ang="0">
                <a:pos x="connsiteX1" y="connsiteY1"/>
              </a:cxn>
              <a:cxn ang="0">
                <a:pos x="connsiteX2" y="connsiteY2"/>
              </a:cxn>
              <a:cxn ang="0">
                <a:pos x="connsiteX3" y="connsiteY3"/>
              </a:cxn>
            </a:cxnLst>
            <a:rect l="l" t="t" r="r" b="b"/>
            <a:pathLst>
              <a:path w="5091168" h="5091169">
                <a:moveTo>
                  <a:pt x="2545584" y="0"/>
                </a:moveTo>
                <a:lnTo>
                  <a:pt x="5091168" y="2545584"/>
                </a:lnTo>
                <a:lnTo>
                  <a:pt x="2545584" y="5091169"/>
                </a:lnTo>
                <a:lnTo>
                  <a:pt x="0" y="2545584"/>
                </a:ln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Roboto" panose="02000000000000000000" pitchFamily="2" charset="0"/>
                <a:ea typeface="Roboto" panose="02000000000000000000" pitchFamily="2" charset="0"/>
              </a:defRPr>
            </a:lvl1pPr>
          </a:lstStyle>
          <a:p>
            <a:endParaRPr lang="en-US" dirty="0"/>
          </a:p>
        </p:txBody>
      </p:sp>
    </p:spTree>
    <p:extLst>
      <p:ext uri="{BB962C8B-B14F-4D97-AF65-F5344CB8AC3E}">
        <p14:creationId xmlns:p14="http://schemas.microsoft.com/office/powerpoint/2010/main" val="22481772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575C2094-4C8F-40ED-BDC8-7C12F8C8DC32}" type="datetimeFigureOut">
              <a:rPr lang="en-US" smtClean="0"/>
              <a:pPr/>
              <a:t>9/26/23</a:t>
            </a:fld>
            <a:endParaRPr lang="en-US" dirty="0"/>
          </a:p>
        </p:txBody>
      </p:sp>
      <p:sp>
        <p:nvSpPr>
          <p:cNvPr id="3" name="Footer Placeholder 2"/>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en-US" dirty="0"/>
          </a:p>
        </p:txBody>
      </p:sp>
      <p:sp>
        <p:nvSpPr>
          <p:cNvPr id="4" name="Slide Number Placeholder 3"/>
          <p:cNvSpPr>
            <a:spLocks noGrp="1"/>
          </p:cNvSpPr>
          <p:nvPr>
            <p:ph type="sldNum" sz="quarter" idx="12"/>
          </p:nvPr>
        </p:nvSpPr>
        <p:spPr>
          <a:xfrm>
            <a:off x="11429784" y="6476735"/>
            <a:ext cx="125034" cy="138499"/>
          </a:xfrm>
        </p:spPr>
        <p:txBody>
          <a:bodyPr/>
          <a:lstStyle/>
          <a:p>
            <a:fld id="{3D097D1A-6447-4808-8B15-6C271EDF5541}" type="slidenum">
              <a:rPr lang="en-US" smtClean="0"/>
              <a:t>‹#›</a:t>
            </a:fld>
            <a:endParaRPr lang="en-US"/>
          </a:p>
        </p:txBody>
      </p:sp>
    </p:spTree>
    <p:extLst>
      <p:ext uri="{BB962C8B-B14F-4D97-AF65-F5344CB8AC3E}">
        <p14:creationId xmlns:p14="http://schemas.microsoft.com/office/powerpoint/2010/main" val="8718947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84_Main Slide">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249350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385011" y="-352926"/>
            <a:ext cx="9488312" cy="5054323"/>
          </a:xfrm>
          <a:prstGeom prst="rect">
            <a:avLst/>
          </a:prstGeom>
        </p:spPr>
      </p:pic>
    </p:spTree>
    <p:extLst>
      <p:ext uri="{BB962C8B-B14F-4D97-AF65-F5344CB8AC3E}">
        <p14:creationId xmlns:p14="http://schemas.microsoft.com/office/powerpoint/2010/main" val="27449331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4025002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2022</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BÀI HỌC KINH NGHIỆM TỪ PCI</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15524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4938018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32118918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2022</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BÀI HỌC KINH NGHIỆM TỪ PCI</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1266120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2022</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BÀI HỌC KINH NGHIỆM TỪ PCI</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647452310"/>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1165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7731906"/>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02526405"/>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858198896"/>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028565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41833199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2022</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BÀI HỌC KINH NGHIỆM TỪ PCI</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5506371"/>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39931259"/>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6504049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A27D06B-4548-4BF8-860F-C629A54D96BC}"/>
              </a:ext>
            </a:extLst>
          </p:cNvPr>
          <p:cNvSpPr>
            <a:spLocks noGrp="1"/>
          </p:cNvSpPr>
          <p:nvPr>
            <p:ph type="pic" sz="quarter" idx="11"/>
          </p:nvPr>
        </p:nvSpPr>
        <p:spPr>
          <a:xfrm>
            <a:off x="0" y="1"/>
            <a:ext cx="12192000" cy="4062714"/>
          </a:xfrm>
          <a:prstGeom prst="rect">
            <a:avLst/>
          </a:prstGeom>
        </p:spPr>
        <p:txBody>
          <a:bodyPr/>
          <a:lstStyle>
            <a:lvl1pPr marL="0" indent="0">
              <a:buNone/>
              <a:defRPr sz="2000">
                <a:solidFill>
                  <a:schemeClr val="bg1">
                    <a:lumMod val="95000"/>
                  </a:schemeClr>
                </a:solidFill>
              </a:defRPr>
            </a:lvl1pPr>
          </a:lstStyle>
          <a:p>
            <a:endParaRPr lang="id-ID"/>
          </a:p>
        </p:txBody>
      </p:sp>
      <p:sp>
        <p:nvSpPr>
          <p:cNvPr id="6" name="Picture Placeholder 5">
            <a:extLst>
              <a:ext uri="{FF2B5EF4-FFF2-40B4-BE49-F238E27FC236}">
                <a16:creationId xmlns:a16="http://schemas.microsoft.com/office/drawing/2014/main" id="{A6F7BA77-866E-45FB-A5B7-C18BFF5194B1}"/>
              </a:ext>
            </a:extLst>
          </p:cNvPr>
          <p:cNvSpPr>
            <a:spLocks noGrp="1"/>
          </p:cNvSpPr>
          <p:nvPr>
            <p:ph type="pic" sz="quarter" idx="10"/>
          </p:nvPr>
        </p:nvSpPr>
        <p:spPr>
          <a:xfrm>
            <a:off x="7867217" y="2071561"/>
            <a:ext cx="3345082" cy="4786440"/>
          </a:xfrm>
          <a:prstGeom prst="rect">
            <a:avLst/>
          </a:prstGeom>
        </p:spPr>
        <p:txBody>
          <a:bodyPr/>
          <a:lstStyle>
            <a:lvl1pPr marL="0" indent="0">
              <a:buNone/>
              <a:defRPr sz="1800">
                <a:solidFill>
                  <a:schemeClr val="bg1">
                    <a:lumMod val="95000"/>
                  </a:schemeClr>
                </a:solidFill>
              </a:defRPr>
            </a:lvl1pPr>
          </a:lstStyle>
          <a:p>
            <a:endParaRPr lang="id-ID"/>
          </a:p>
        </p:txBody>
      </p:sp>
    </p:spTree>
    <p:extLst>
      <p:ext uri="{BB962C8B-B14F-4D97-AF65-F5344CB8AC3E}">
        <p14:creationId xmlns:p14="http://schemas.microsoft.com/office/powerpoint/2010/main" val="1624197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23099875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6D6CCE7-386C-4BBA-A19D-05356E9FBA96}"/>
              </a:ext>
            </a:extLst>
          </p:cNvPr>
          <p:cNvSpPr>
            <a:spLocks noGrp="1"/>
          </p:cNvSpPr>
          <p:nvPr>
            <p:ph type="pic" sz="quarter" idx="22"/>
          </p:nvPr>
        </p:nvSpPr>
        <p:spPr>
          <a:xfrm>
            <a:off x="4013993" y="2453142"/>
            <a:ext cx="4164012" cy="2928938"/>
          </a:xfrm>
          <a:prstGeom prst="rect">
            <a:avLst/>
          </a:prstGeom>
        </p:spPr>
        <p:txBody>
          <a:bodyPr/>
          <a:lstStyle>
            <a:lvl1pPr marL="0" indent="0">
              <a:buNone/>
              <a:defRPr sz="1600">
                <a:solidFill>
                  <a:schemeClr val="tx1">
                    <a:lumMod val="85000"/>
                    <a:lumOff val="15000"/>
                  </a:schemeClr>
                </a:solidFill>
              </a:defRPr>
            </a:lvl1pPr>
          </a:lstStyle>
          <a:p>
            <a:endParaRPr lang="id-ID"/>
          </a:p>
        </p:txBody>
      </p:sp>
      <p:sp>
        <p:nvSpPr>
          <p:cNvPr id="5" name="Text Placeholder 7">
            <a:extLst>
              <a:ext uri="{FF2B5EF4-FFF2-40B4-BE49-F238E27FC236}">
                <a16:creationId xmlns:a16="http://schemas.microsoft.com/office/drawing/2014/main" id="{AFC960A1-7840-435A-9FC4-4368246BA332}"/>
              </a:ext>
            </a:extLst>
          </p:cNvPr>
          <p:cNvSpPr>
            <a:spLocks noGrp="1"/>
          </p:cNvSpPr>
          <p:nvPr>
            <p:ph type="body" sz="quarter" idx="20" hasCustomPrompt="1"/>
          </p:nvPr>
        </p:nvSpPr>
        <p:spPr>
          <a:xfrm>
            <a:off x="512981" y="526710"/>
            <a:ext cx="11087615" cy="533400"/>
          </a:xfrm>
          <a:prstGeom prst="rect">
            <a:avLst/>
          </a:prstGeom>
        </p:spPr>
        <p:txBody>
          <a:bodyPr/>
          <a:lstStyle>
            <a:lvl1pPr marL="0" indent="0">
              <a:buNone/>
              <a:defRPr sz="3200" b="1">
                <a:latin typeface="Segoe UI" panose="020B0502040204020203" pitchFamily="34" charset="0"/>
              </a:defRPr>
            </a:lvl1pPr>
          </a:lstStyle>
          <a:p>
            <a:pPr lvl="0"/>
            <a:r>
              <a:rPr lang="en-US" dirty="0"/>
              <a:t>Insert Text Here</a:t>
            </a:r>
          </a:p>
        </p:txBody>
      </p:sp>
      <p:sp>
        <p:nvSpPr>
          <p:cNvPr id="6" name="Text Placeholder 4">
            <a:extLst>
              <a:ext uri="{FF2B5EF4-FFF2-40B4-BE49-F238E27FC236}">
                <a16:creationId xmlns:a16="http://schemas.microsoft.com/office/drawing/2014/main" id="{4ABDCA57-1C99-4749-A426-D363660232A9}"/>
              </a:ext>
            </a:extLst>
          </p:cNvPr>
          <p:cNvSpPr>
            <a:spLocks noGrp="1"/>
          </p:cNvSpPr>
          <p:nvPr>
            <p:ph type="body" sz="quarter" idx="21" hasCustomPrompt="1"/>
          </p:nvPr>
        </p:nvSpPr>
        <p:spPr>
          <a:xfrm>
            <a:off x="525681" y="1032895"/>
            <a:ext cx="11087615" cy="301171"/>
          </a:xfrm>
          <a:prstGeom prst="rect">
            <a:avLst/>
          </a:prstGeom>
        </p:spPr>
        <p:txBody>
          <a:bodyPr/>
          <a:lstStyle>
            <a:lvl1pPr marL="0" indent="0">
              <a:buNone/>
              <a:defRPr sz="1400">
                <a:solidFill>
                  <a:schemeClr val="tx1">
                    <a:lumMod val="65000"/>
                    <a:lumOff val="35000"/>
                  </a:schemeClr>
                </a:solidFill>
                <a:latin typeface="+mj-lt"/>
                <a:ea typeface="Lato Medium" panose="020F0502020204030203" pitchFamily="34" charset="0"/>
                <a:cs typeface="Lato Medium" panose="020F0502020204030203" pitchFamily="34" charset="0"/>
              </a:defRPr>
            </a:lvl1pPr>
          </a:lstStyle>
          <a:p>
            <a:pPr lvl="0"/>
            <a:r>
              <a:rPr lang="en-US" dirty="0"/>
              <a:t>Short Text Here</a:t>
            </a:r>
          </a:p>
        </p:txBody>
      </p:sp>
    </p:spTree>
    <p:extLst>
      <p:ext uri="{BB962C8B-B14F-4D97-AF65-F5344CB8AC3E}">
        <p14:creationId xmlns:p14="http://schemas.microsoft.com/office/powerpoint/2010/main" val="34483364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04310" y="2484470"/>
            <a:ext cx="5463090" cy="2130561"/>
          </a:xfrm>
        </p:spPr>
        <p:txBody>
          <a:bodyPr/>
          <a:lstStyle>
            <a:lvl1pPr>
              <a:defRPr sz="5400" b="0">
                <a:solidFill>
                  <a:schemeClr val="tx1"/>
                </a:solidFill>
              </a:defRPr>
            </a:lvl1pPr>
          </a:lstStyle>
          <a:p>
            <a:r>
              <a:rPr lang="en-US"/>
              <a:t>Click to edit Master title style</a:t>
            </a:r>
          </a:p>
        </p:txBody>
      </p:sp>
      <p:pic>
        <p:nvPicPr>
          <p:cNvPr id="3" name="Picture 2" descr="A picture containing text, clipart&#10;&#10;Description automatically generated">
            <a:extLst>
              <a:ext uri="{FF2B5EF4-FFF2-40B4-BE49-F238E27FC236}">
                <a16:creationId xmlns:a16="http://schemas.microsoft.com/office/drawing/2014/main" id="{3A0FAA1B-15FE-EB31-B540-8287E2EE47B5}"/>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475" y="568504"/>
            <a:ext cx="1032507" cy="304328"/>
          </a:xfrm>
          <a:prstGeom prst="rect">
            <a:avLst/>
          </a:prstGeom>
        </p:spPr>
      </p:pic>
      <p:pic>
        <p:nvPicPr>
          <p:cNvPr id="4" name="Picture 3" descr="Logo, company name&#10;&#10;Description automatically generated">
            <a:extLst>
              <a:ext uri="{FF2B5EF4-FFF2-40B4-BE49-F238E27FC236}">
                <a16:creationId xmlns:a16="http://schemas.microsoft.com/office/drawing/2014/main" id="{CB7219B3-155E-F9CD-5A7E-4CC71B057F94}"/>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64545" y="403619"/>
            <a:ext cx="1772886" cy="684474"/>
          </a:xfrm>
          <a:prstGeom prst="rect">
            <a:avLst/>
          </a:prstGeom>
        </p:spPr>
      </p:pic>
      <p:pic>
        <p:nvPicPr>
          <p:cNvPr id="5" name="Picture 2" descr="Suntory PepsiCo Tuyển Dụng, Việc Làm Mới Nhất|  vietnamnet.vn/giao-duc/tuyen-dung | Báo Vietnamnet">
            <a:extLst>
              <a:ext uri="{FF2B5EF4-FFF2-40B4-BE49-F238E27FC236}">
                <a16:creationId xmlns:a16="http://schemas.microsoft.com/office/drawing/2014/main" id="{5F62750B-E868-61DE-D2D8-643C2CB3AE42}"/>
              </a:ext>
            </a:extLst>
          </p:cNvPr>
          <p:cNvPicPr>
            <a:picLocks noChangeAspect="1" noChangeArrowheads="1"/>
          </p:cNvPicPr>
          <p:nvPr userDrawn="1"/>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37475" y="6011407"/>
            <a:ext cx="1029690" cy="47816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26205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406400" y="448056"/>
            <a:ext cx="11214100" cy="555554"/>
          </a:xfrm>
        </p:spPr>
        <p:txBody>
          <a:bodyPr anchor="t" anchorCtr="0">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sz="quarter" idx="10"/>
          </p:nvPr>
        </p:nvSpPr>
        <p:spPr>
          <a:xfrm>
            <a:off x="444500" y="1460500"/>
            <a:ext cx="5327904" cy="3977640"/>
          </a:xfrm>
        </p:spPr>
        <p:txBody>
          <a:bodyPr vert="horz" lIns="91440" tIns="45720" rIns="91440" bIns="45720" rtlCol="0">
            <a:normAutofit/>
          </a:bodyPr>
          <a:lstStyle>
            <a:lvl1pPr>
              <a:lnSpc>
                <a:spcPct val="100000"/>
              </a:lnSpc>
              <a:defRPr lang="en-US" sz="1400" smtClean="0">
                <a:solidFill>
                  <a:schemeClr val="tx1">
                    <a:lumMod val="75000"/>
                    <a:lumOff val="25000"/>
                  </a:schemeClr>
                </a:solidFill>
              </a:defRPr>
            </a:lvl1pPr>
            <a:lvl2pPr>
              <a:lnSpc>
                <a:spcPct val="100000"/>
              </a:lnSpc>
              <a:defRPr lang="en-US" sz="1400" smtClean="0">
                <a:solidFill>
                  <a:schemeClr val="tx1">
                    <a:lumMod val="75000"/>
                    <a:lumOff val="25000"/>
                  </a:schemeClr>
                </a:solidFill>
              </a:defRPr>
            </a:lvl2pPr>
            <a:lvl3pPr>
              <a:lnSpc>
                <a:spcPct val="100000"/>
              </a:lnSpc>
              <a:defRPr lang="en-US" sz="1400" smtClean="0">
                <a:solidFill>
                  <a:schemeClr val="tx1">
                    <a:lumMod val="75000"/>
                    <a:lumOff val="25000"/>
                  </a:schemeClr>
                </a:solidFill>
              </a:defRPr>
            </a:lvl3pPr>
            <a:lvl4pPr>
              <a:lnSpc>
                <a:spcPct val="100000"/>
              </a:lnSpc>
              <a:defRPr lang="en-US" sz="1400" smtClean="0">
                <a:solidFill>
                  <a:schemeClr val="tx1">
                    <a:lumMod val="75000"/>
                    <a:lumOff val="25000"/>
                  </a:schemeClr>
                </a:solidFill>
              </a:defRPr>
            </a:lvl4pPr>
            <a:lvl5pPr>
              <a:lnSpc>
                <a:spcPct val="100000"/>
              </a:lnSpc>
              <a:defRPr lang="en-US" sz="14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9/26/23</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9" name="Straight Connector 8">
            <a:extLst>
              <a:ext uri="{FF2B5EF4-FFF2-40B4-BE49-F238E27FC236}">
                <a16:creationId xmlns:a16="http://schemas.microsoft.com/office/drawing/2014/main" id="{6C12209E-8E76-B442-B030-6BD76BB7563A}"/>
              </a:ext>
            </a:extLst>
          </p:cNvPr>
          <p:cNvCxnSpPr>
            <a:cxnSpLocks/>
          </p:cNvCxnSpPr>
          <p:nvPr userDrawn="1"/>
        </p:nvCxnSpPr>
        <p:spPr>
          <a:xfrm>
            <a:off x="533400" y="1104900"/>
            <a:ext cx="11119104"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2765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48">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252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05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Cambria" panose="02040503050406030204" pitchFamily="18" charset="0"/>
              </a:defRPr>
            </a:lvl1pPr>
            <a:lvl2pPr>
              <a:defRPr lang="en-US" sz="1200" dirty="0" smtClean="0">
                <a:solidFill>
                  <a:schemeClr val="tx1">
                    <a:lumMod val="75000"/>
                    <a:lumOff val="25000"/>
                  </a:schemeClr>
                </a:solidFill>
                <a:latin typeface="Cambria" panose="02040503050406030204" pitchFamily="18" charset="0"/>
              </a:defRPr>
            </a:lvl2pPr>
            <a:lvl3pPr>
              <a:defRPr lang="en-US" sz="1200" dirty="0" smtClean="0">
                <a:solidFill>
                  <a:schemeClr val="tx1">
                    <a:lumMod val="75000"/>
                    <a:lumOff val="25000"/>
                  </a:schemeClr>
                </a:solidFill>
                <a:latin typeface="Cambria" panose="02040503050406030204" pitchFamily="18" charset="0"/>
              </a:defRPr>
            </a:lvl3pPr>
            <a:lvl4pPr>
              <a:defRPr lang="en-US" sz="1200" dirty="0" smtClean="0">
                <a:solidFill>
                  <a:schemeClr val="tx1">
                    <a:lumMod val="75000"/>
                    <a:lumOff val="25000"/>
                  </a:schemeClr>
                </a:solidFill>
                <a:latin typeface="Cambria" panose="02040503050406030204" pitchFamily="18" charset="0"/>
              </a:defRPr>
            </a:lvl4pPr>
            <a:lvl5pPr>
              <a:defRPr lang="en-US" sz="1200" dirty="0">
                <a:solidFill>
                  <a:schemeClr val="tx1">
                    <a:lumMod val="75000"/>
                    <a:lumOff val="25000"/>
                  </a:schemeClr>
                </a:solidFill>
                <a:latin typeface="Cambria" panose="02040503050406030204" pitchFamily="18" charset="0"/>
              </a:defRPr>
            </a:lvl5pPr>
          </a:lstStyle>
          <a:p>
            <a:pPr marL="0" lvl="0" indent="0">
              <a:lnSpc>
                <a:spcPct val="150000"/>
              </a:lnSpc>
              <a:spcBef>
                <a:spcPts val="1000"/>
              </a:spcBef>
              <a:spcAft>
                <a:spcPts val="1200"/>
              </a:spcAft>
              <a:buNone/>
            </a:pPr>
            <a:r>
              <a:rPr lang="en-US" dirty="0"/>
              <a:t>Click to edit Master text styles</a:t>
            </a:r>
          </a:p>
          <a:p>
            <a:pPr marL="0" lvl="1" indent="0">
              <a:lnSpc>
                <a:spcPct val="150000"/>
              </a:lnSpc>
              <a:spcBef>
                <a:spcPts val="1000"/>
              </a:spcBef>
              <a:spcAft>
                <a:spcPts val="1200"/>
              </a:spcAft>
              <a:buNone/>
            </a:pPr>
            <a:r>
              <a:rPr lang="en-US" dirty="0"/>
              <a:t>Second level</a:t>
            </a:r>
          </a:p>
          <a:p>
            <a:pPr marL="0" lvl="2" indent="0">
              <a:lnSpc>
                <a:spcPct val="150000"/>
              </a:lnSpc>
              <a:spcBef>
                <a:spcPts val="1000"/>
              </a:spcBef>
              <a:spcAft>
                <a:spcPts val="1200"/>
              </a:spcAft>
              <a:buNone/>
            </a:pPr>
            <a:r>
              <a:rPr lang="en-US" dirty="0"/>
              <a:t>Third level</a:t>
            </a:r>
          </a:p>
          <a:p>
            <a:pPr marL="0" lvl="3" indent="0">
              <a:lnSpc>
                <a:spcPct val="150000"/>
              </a:lnSpc>
              <a:spcBef>
                <a:spcPts val="1000"/>
              </a:spcBef>
              <a:spcAft>
                <a:spcPts val="1200"/>
              </a:spcAft>
              <a:buNone/>
            </a:pPr>
            <a:r>
              <a:rPr lang="en-US" dirty="0"/>
              <a:t>Fourth level</a:t>
            </a:r>
          </a:p>
          <a:p>
            <a:pPr marL="0" lvl="4" indent="0">
              <a:lnSpc>
                <a:spcPct val="150000"/>
              </a:lnSpc>
              <a:spcBef>
                <a:spcPts val="1000"/>
              </a:spcBef>
              <a:spcAft>
                <a:spcPts val="1200"/>
              </a:spcAft>
              <a:buNone/>
            </a:pPr>
            <a:r>
              <a:rPr lang="en-US" dirty="0"/>
              <a:t>Fifth level</a:t>
            </a:r>
          </a:p>
        </p:txBody>
      </p:sp>
      <p:cxnSp>
        <p:nvCxnSpPr>
          <p:cNvPr id="3" name="Straight Connector 2">
            <a:extLst>
              <a:ext uri="{FF2B5EF4-FFF2-40B4-BE49-F238E27FC236}">
                <a16:creationId xmlns:a16="http://schemas.microsoft.com/office/drawing/2014/main" id="{9DCD3EE7-B67C-4541-A9DA-51688552CF86}"/>
              </a:ext>
            </a:extLst>
          </p:cNvPr>
          <p:cNvCxnSpPr>
            <a:cxnSpLocks/>
          </p:cNvCxnSpPr>
          <p:nvPr userDrawn="1"/>
        </p:nvCxnSpPr>
        <p:spPr>
          <a:xfrm>
            <a:off x="533400" y="1104900"/>
            <a:ext cx="11119104"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51F76A8-6DB7-48E4-957A-9BF0C69BD4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93047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latin typeface="Cambria" panose="02040503050406030204" pitchFamily="18" charset="0"/>
            </a:endParaRPr>
          </a:p>
        </p:txBody>
      </p: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783" t="-3"/>
          <a:stretch/>
        </p:blipFill>
        <p:spPr>
          <a:xfrm>
            <a:off x="269032" y="4801396"/>
            <a:ext cx="11653936" cy="1786228"/>
          </a:xfrm>
          <a:prstGeom prst="rect">
            <a:avLst/>
          </a:prstGeom>
        </p:spPr>
      </p:pic>
    </p:spTree>
    <p:extLst>
      <p:ext uri="{BB962C8B-B14F-4D97-AF65-F5344CB8AC3E}">
        <p14:creationId xmlns:p14="http://schemas.microsoft.com/office/powerpoint/2010/main" val="13281853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24A2-97B0-4EE0-9469-55D48BF66ED1}"/>
              </a:ext>
            </a:extLst>
          </p:cNvPr>
          <p:cNvSpPr>
            <a:spLocks noGrp="1"/>
          </p:cNvSpPr>
          <p:nvPr>
            <p:ph type="title"/>
          </p:nvPr>
        </p:nvSpPr>
        <p:spPr>
          <a:xfrm>
            <a:off x="838199" y="983413"/>
            <a:ext cx="10515603" cy="566617"/>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3DB0D42-1A24-4AEA-A699-30C7002E8EBD}"/>
              </a:ext>
            </a:extLst>
          </p:cNvPr>
          <p:cNvSpPr>
            <a:spLocks noGrp="1"/>
          </p:cNvSpPr>
          <p:nvPr>
            <p:ph type="sldNum" sz="quarter" idx="12"/>
          </p:nvPr>
        </p:nvSpPr>
        <p:spPr/>
        <p:txBody>
          <a:bodyPr/>
          <a:lstStyle/>
          <a:p>
            <a:fld id="{C1C8BB7F-05D6-4C5F-B95F-3F26BFB7BBEB}" type="slidenum">
              <a:rPr lang="en-US" smtClean="0"/>
              <a:t>‹#›</a:t>
            </a:fld>
            <a:endParaRPr lang="en-US"/>
          </a:p>
        </p:txBody>
      </p:sp>
      <p:sp>
        <p:nvSpPr>
          <p:cNvPr id="7" name="Text Placeholder 6">
            <a:extLst>
              <a:ext uri="{FF2B5EF4-FFF2-40B4-BE49-F238E27FC236}">
                <a16:creationId xmlns:a16="http://schemas.microsoft.com/office/drawing/2014/main" id="{7DE05E7A-62BB-4B2B-B7AB-18FCE2B736A6}"/>
              </a:ext>
            </a:extLst>
          </p:cNvPr>
          <p:cNvSpPr>
            <a:spLocks noGrp="1"/>
          </p:cNvSpPr>
          <p:nvPr>
            <p:ph type="body" sz="quarter" idx="13"/>
          </p:nvPr>
        </p:nvSpPr>
        <p:spPr>
          <a:xfrm>
            <a:off x="838200" y="577852"/>
            <a:ext cx="10515601" cy="301625"/>
          </a:xfrm>
        </p:spPr>
        <p:txBody>
          <a:bodyPr/>
          <a:lstStyle>
            <a:lvl1pPr marL="0" indent="0">
              <a:buNone/>
              <a:defRPr>
                <a:solidFill>
                  <a:schemeClr val="accent4"/>
                </a:solidFill>
              </a:defRPr>
            </a:lvl1pPr>
          </a:lstStyle>
          <a:p>
            <a:pPr lvl="0"/>
            <a:endParaRPr lang="en-US" dirty="0"/>
          </a:p>
        </p:txBody>
      </p:sp>
      <p:sp>
        <p:nvSpPr>
          <p:cNvPr id="4" name="Chart Placeholder 3">
            <a:extLst>
              <a:ext uri="{FF2B5EF4-FFF2-40B4-BE49-F238E27FC236}">
                <a16:creationId xmlns:a16="http://schemas.microsoft.com/office/drawing/2014/main" id="{F9B5D341-D305-4AA7-9FC1-4BF2B08EAC3B}"/>
              </a:ext>
            </a:extLst>
          </p:cNvPr>
          <p:cNvSpPr>
            <a:spLocks noGrp="1"/>
          </p:cNvSpPr>
          <p:nvPr>
            <p:ph type="chart" sz="quarter" idx="14"/>
          </p:nvPr>
        </p:nvSpPr>
        <p:spPr>
          <a:xfrm>
            <a:off x="838200" y="1854202"/>
            <a:ext cx="10515601" cy="4132263"/>
          </a:xfrm>
        </p:spPr>
        <p:txBody>
          <a:bodyPr/>
          <a:lstStyle/>
          <a:p>
            <a:endParaRPr lang="en-US"/>
          </a:p>
        </p:txBody>
      </p:sp>
    </p:spTree>
    <p:extLst>
      <p:ext uri="{BB962C8B-B14F-4D97-AF65-F5344CB8AC3E}">
        <p14:creationId xmlns:p14="http://schemas.microsoft.com/office/powerpoint/2010/main" val="34922519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35FA49-79D2-4D67-AF4E-B68E8C8B0106}"/>
              </a:ext>
            </a:extLst>
          </p:cNvPr>
          <p:cNvSpPr>
            <a:spLocks noGrp="1"/>
          </p:cNvSpPr>
          <p:nvPr>
            <p:ph type="title"/>
          </p:nvPr>
        </p:nvSpPr>
        <p:spPr>
          <a:xfrm>
            <a:off x="559929" y="983411"/>
            <a:ext cx="6298244" cy="1132772"/>
          </a:xfrm>
        </p:spPr>
        <p:txBody>
          <a:bodyPr>
            <a:normAutofit/>
          </a:bodyPr>
          <a:lstStyle>
            <a:lvl1pPr>
              <a:defRPr sz="2500"/>
            </a:lvl1pPr>
          </a:lstStyle>
          <a:p>
            <a:r>
              <a:rPr lang="en-US"/>
              <a:t>Click to edit Master title style</a:t>
            </a:r>
          </a:p>
        </p:txBody>
      </p:sp>
      <p:sp>
        <p:nvSpPr>
          <p:cNvPr id="8" name="Text Placeholder 6">
            <a:extLst>
              <a:ext uri="{FF2B5EF4-FFF2-40B4-BE49-F238E27FC236}">
                <a16:creationId xmlns:a16="http://schemas.microsoft.com/office/drawing/2014/main" id="{132B72D1-7287-40D4-8D1C-8A75DC446D15}"/>
              </a:ext>
            </a:extLst>
          </p:cNvPr>
          <p:cNvSpPr>
            <a:spLocks noGrp="1"/>
          </p:cNvSpPr>
          <p:nvPr>
            <p:ph type="body" sz="quarter" idx="13"/>
          </p:nvPr>
        </p:nvSpPr>
        <p:spPr>
          <a:xfrm>
            <a:off x="559927" y="577851"/>
            <a:ext cx="6298243" cy="301625"/>
          </a:xfrm>
        </p:spPr>
        <p:txBody>
          <a:bodyPr>
            <a:noAutofit/>
          </a:bodyPr>
          <a:lstStyle>
            <a:lvl1pPr marL="0" indent="0">
              <a:buNone/>
              <a:defRPr sz="1500">
                <a:solidFill>
                  <a:schemeClr val="accent1"/>
                </a:solidFill>
              </a:defRPr>
            </a:lvl1pPr>
          </a:lstStyle>
          <a:p>
            <a:pPr lvl="0"/>
            <a:endParaRPr lang="en-US" dirty="0"/>
          </a:p>
        </p:txBody>
      </p:sp>
      <p:sp>
        <p:nvSpPr>
          <p:cNvPr id="9" name="Rectangle 8">
            <a:extLst>
              <a:ext uri="{FF2B5EF4-FFF2-40B4-BE49-F238E27FC236}">
                <a16:creationId xmlns:a16="http://schemas.microsoft.com/office/drawing/2014/main" id="{3749DC21-689C-4758-B4B7-90485C189B27}"/>
              </a:ext>
            </a:extLst>
          </p:cNvPr>
          <p:cNvSpPr/>
          <p:nvPr userDrawn="1"/>
        </p:nvSpPr>
        <p:spPr>
          <a:xfrm>
            <a:off x="7291978" y="1"/>
            <a:ext cx="4900023" cy="327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ambria" panose="02040503050406030204" pitchFamily="18" charset="0"/>
            </a:endParaRPr>
          </a:p>
        </p:txBody>
      </p:sp>
      <p:sp>
        <p:nvSpPr>
          <p:cNvPr id="10" name="Text Placeholder 9">
            <a:extLst>
              <a:ext uri="{FF2B5EF4-FFF2-40B4-BE49-F238E27FC236}">
                <a16:creationId xmlns:a16="http://schemas.microsoft.com/office/drawing/2014/main" id="{12BC70CE-918D-4673-AF82-BC9FCCEF22BE}"/>
              </a:ext>
            </a:extLst>
          </p:cNvPr>
          <p:cNvSpPr>
            <a:spLocks noGrp="1"/>
          </p:cNvSpPr>
          <p:nvPr>
            <p:ph type="body" sz="quarter" idx="14"/>
          </p:nvPr>
        </p:nvSpPr>
        <p:spPr>
          <a:xfrm>
            <a:off x="559929" y="2220120"/>
            <a:ext cx="6298556" cy="4363560"/>
          </a:xfrm>
        </p:spPr>
        <p:txBody>
          <a:bodyPr>
            <a:normAutofit/>
          </a:bodyPr>
          <a:lstStyle>
            <a:lvl1pPr marL="0" indent="0" algn="just">
              <a:buNone/>
              <a:defRPr sz="1800"/>
            </a:lvl1pPr>
            <a:lvl2pPr algn="just">
              <a:defRPr sz="1800"/>
            </a:lvl2pPr>
            <a:lvl3pPr algn="just">
              <a:defRPr sz="1800"/>
            </a:lvl3pPr>
            <a:lvl4pPr algn="just">
              <a:defRPr sz="1800"/>
            </a:lvl4pPr>
            <a:lvl5pPr algn="ju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642AF93-BC8E-40F5-B9F4-99DF40A09379}"/>
              </a:ext>
            </a:extLst>
          </p:cNvPr>
          <p:cNvSpPr>
            <a:spLocks noGrp="1"/>
          </p:cNvSpPr>
          <p:nvPr>
            <p:ph type="pic" sz="quarter" idx="15"/>
          </p:nvPr>
        </p:nvSpPr>
        <p:spPr>
          <a:xfrm>
            <a:off x="7291978" y="3278777"/>
            <a:ext cx="4900023" cy="3579223"/>
          </a:xfrm>
        </p:spPr>
        <p:txBody>
          <a:bodyPr/>
          <a:lstStyle/>
          <a:p>
            <a:endParaRPr lang="en-US" dirty="0"/>
          </a:p>
        </p:txBody>
      </p:sp>
    </p:spTree>
    <p:extLst>
      <p:ext uri="{BB962C8B-B14F-4D97-AF65-F5344CB8AC3E}">
        <p14:creationId xmlns:p14="http://schemas.microsoft.com/office/powerpoint/2010/main" val="17233996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mbria" panose="02040503050406030204" pitchFamily="18" charset="0"/>
            </a:endParaRPr>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Cambria" panose="02040503050406030204" pitchFamily="18" charset="0"/>
              </a:defRPr>
            </a:lvl1pPr>
          </a:lstStyle>
          <a:p>
            <a:pPr marL="228600" lvl="0" indent="-228600">
              <a:lnSpc>
                <a:spcPct val="150000"/>
              </a:lnSpc>
              <a:spcAft>
                <a:spcPts val="1200"/>
              </a:spcAft>
            </a:pPr>
            <a:r>
              <a:rPr lang="en-US" dirty="0"/>
              <a:t>Click to edit Master subtitle style</a:t>
            </a:r>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31431387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latin typeface="Cambria" panose="02040503050406030204" pitchFamily="18" charset="0"/>
            </a:endParaRPr>
          </a:p>
        </p:txBody>
      </p: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cxnSp>
        <p:nvCxnSpPr>
          <p:cNvPr id="12" name="Straight Connector 11"/>
          <p:cNvCxnSpPr/>
          <p:nvPr userDrawn="1"/>
        </p:nvCxnSpPr>
        <p:spPr>
          <a:xfrm>
            <a:off x="604434" y="1196392"/>
            <a:ext cx="10983132"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823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6647980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7706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29202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2901433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65417670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Main Slide #3">
    <p:spTree>
      <p:nvGrpSpPr>
        <p:cNvPr id="1" name=""/>
        <p:cNvGrpSpPr/>
        <p:nvPr/>
      </p:nvGrpSpPr>
      <p:grpSpPr>
        <a:xfrm>
          <a:off x="0" y="0"/>
          <a:ext cx="0" cy="0"/>
          <a:chOff x="0" y="0"/>
          <a:chExt cx="0" cy="0"/>
        </a:xfrm>
      </p:grpSpPr>
      <p:sp>
        <p:nvSpPr>
          <p:cNvPr id="40" name="www.websitename.com"/>
          <p:cNvSpPr txBox="1">
            <a:spLocks noGrp="1"/>
          </p:cNvSpPr>
          <p:nvPr>
            <p:ph type="body" sz="quarter" idx="13"/>
          </p:nvPr>
        </p:nvSpPr>
        <p:spPr>
          <a:xfrm>
            <a:off x="5554286"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41" name="uplock"/>
          <p:cNvSpPr txBox="1">
            <a:spLocks noGrp="1"/>
          </p:cNvSpPr>
          <p:nvPr>
            <p:ph type="body" sz="quarter" idx="14"/>
          </p:nvPr>
        </p:nvSpPr>
        <p:spPr>
          <a:xfrm>
            <a:off x="5814457"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98297954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Main Slide #4">
    <p:spTree>
      <p:nvGrpSpPr>
        <p:cNvPr id="1" name=""/>
        <p:cNvGrpSpPr/>
        <p:nvPr/>
      </p:nvGrpSpPr>
      <p:grpSpPr>
        <a:xfrm>
          <a:off x="0" y="0"/>
          <a:ext cx="0" cy="0"/>
          <a:chOff x="0" y="0"/>
          <a:chExt cx="0" cy="0"/>
        </a:xfrm>
      </p:grpSpPr>
      <p:sp>
        <p:nvSpPr>
          <p:cNvPr id="49" name="uplock"/>
          <p:cNvSpPr txBox="1">
            <a:spLocks noGrp="1"/>
          </p:cNvSpPr>
          <p:nvPr>
            <p:ph type="body" sz="quarter" idx="13"/>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50" name="www.websitename.com"/>
          <p:cNvSpPr txBox="1"/>
          <p:nvPr/>
        </p:nvSpPr>
        <p:spPr>
          <a:xfrm>
            <a:off x="9969988" y="6476735"/>
            <a:ext cx="1218283"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defRPr sz="1800" b="0">
                <a:solidFill>
                  <a:srgbClr val="6A6E77"/>
                </a:solidFill>
                <a:latin typeface="Montserrat Light"/>
                <a:ea typeface="Montserrat Light"/>
                <a:cs typeface="Montserrat Light"/>
                <a:sym typeface="Montserrat Light"/>
              </a:defRPr>
            </a:lvl1pPr>
          </a:lstStyle>
          <a:p>
            <a:r>
              <a:rPr sz="900" dirty="0">
                <a:latin typeface="Roboto Light" panose="02000000000000000000" pitchFamily="2" charset="0"/>
                <a:ea typeface="Roboto Light" panose="02000000000000000000" pitchFamily="2" charset="0"/>
              </a:rPr>
              <a:t>www.websitename.com</a:t>
            </a:r>
          </a:p>
        </p:txBody>
      </p:sp>
      <p:sp>
        <p:nvSpPr>
          <p:cNvPr id="52" name="Line"/>
          <p:cNvSpPr/>
          <p:nvPr/>
        </p:nvSpPr>
        <p:spPr>
          <a:xfrm flipH="1" flipV="1">
            <a:off x="633909" y="6479910"/>
            <a:ext cx="9099565" cy="1"/>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latin typeface="Roboto Medium" panose="02000000000000000000" pitchFamily="2" charset="0"/>
              <a:ea typeface="Roboto Medium" panose="02000000000000000000" pitchFamily="2" charset="0"/>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16650218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xfrm>
            <a:off x="11437799" y="6476735"/>
            <a:ext cx="117019" cy="115416"/>
          </a:xfrm>
          <a:prstGeom prst="rect">
            <a:avLst/>
          </a:prstGeom>
        </p:spPr>
        <p:txBody>
          <a:bodyPr/>
          <a:lstStyle>
            <a:lvl1pPr>
              <a:defRPr sz="750">
                <a:latin typeface="Roboto" panose="02000000000000000000" pitchFamily="2" charset="0"/>
                <a:ea typeface="Roboto" panose="02000000000000000000" pitchFamily="2" charset="0"/>
                <a:cs typeface="Roboto" panose="02000000000000000000" pitchFamily="2" charset="0"/>
                <a:sym typeface="Sinkin Sans 700 Bold"/>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7455103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8" name="Picture Placeholder 6">
            <a:extLst>
              <a:ext uri="{FF2B5EF4-FFF2-40B4-BE49-F238E27FC236}">
                <a16:creationId xmlns:a16="http://schemas.microsoft.com/office/drawing/2014/main" id="{E8F0A773-51DF-4350-AC3B-00D7F727853A}"/>
              </a:ext>
            </a:extLst>
          </p:cNvPr>
          <p:cNvSpPr>
            <a:spLocks noGrp="1"/>
          </p:cNvSpPr>
          <p:nvPr>
            <p:ph type="pic" sz="quarter" idx="20" hasCustomPrompt="1"/>
          </p:nvPr>
        </p:nvSpPr>
        <p:spPr>
          <a:xfrm>
            <a:off x="8429691" y="761467"/>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6">
            <a:extLst>
              <a:ext uri="{FF2B5EF4-FFF2-40B4-BE49-F238E27FC236}">
                <a16:creationId xmlns:a16="http://schemas.microsoft.com/office/drawing/2014/main" id="{EE8FF996-74C5-4C1E-B513-AEFF2DB311C5}"/>
              </a:ext>
            </a:extLst>
          </p:cNvPr>
          <p:cNvSpPr>
            <a:spLocks noGrp="1"/>
          </p:cNvSpPr>
          <p:nvPr>
            <p:ph type="pic" sz="quarter" idx="22" hasCustomPrompt="1"/>
          </p:nvPr>
        </p:nvSpPr>
        <p:spPr>
          <a:xfrm>
            <a:off x="8429691" y="4697502"/>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6">
            <a:extLst>
              <a:ext uri="{FF2B5EF4-FFF2-40B4-BE49-F238E27FC236}">
                <a16:creationId xmlns:a16="http://schemas.microsoft.com/office/drawing/2014/main" id="{0A284E90-47BC-4C1C-8B86-D5C8F4C74433}"/>
              </a:ext>
            </a:extLst>
          </p:cNvPr>
          <p:cNvSpPr>
            <a:spLocks noGrp="1"/>
          </p:cNvSpPr>
          <p:nvPr>
            <p:ph type="pic" sz="quarter" idx="21" hasCustomPrompt="1"/>
          </p:nvPr>
        </p:nvSpPr>
        <p:spPr>
          <a:xfrm>
            <a:off x="8429691" y="2727920"/>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427946045"/>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762000"/>
            <a:ext cx="10922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22611729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416079" y="765141"/>
            <a:ext cx="5138540" cy="609285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7" name="Picture Placeholder 6">
            <a:extLst>
              <a:ext uri="{FF2B5EF4-FFF2-40B4-BE49-F238E27FC236}">
                <a16:creationId xmlns:a16="http://schemas.microsoft.com/office/drawing/2014/main" id="{F357814B-7058-4FAB-8BC8-492D8C4B0002}"/>
              </a:ext>
            </a:extLst>
          </p:cNvPr>
          <p:cNvSpPr>
            <a:spLocks noGrp="1"/>
          </p:cNvSpPr>
          <p:nvPr>
            <p:ph type="pic" sz="quarter" idx="20" hasCustomPrompt="1"/>
          </p:nvPr>
        </p:nvSpPr>
        <p:spPr>
          <a:xfrm>
            <a:off x="633909" y="5134124"/>
            <a:ext cx="952501" cy="952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79406209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a:xfrm>
            <a:off x="604434" y="407531"/>
            <a:ext cx="10983132" cy="747763"/>
          </a:xfrm>
        </p:spPr>
        <p:txBody>
          <a:bodyPr/>
          <a:lstStyle/>
          <a:p>
            <a:r>
              <a:rPr lang="en-US"/>
              <a:t>Click to edit Master title style</a:t>
            </a:r>
          </a:p>
        </p:txBody>
      </p:sp>
    </p:spTree>
    <p:extLst>
      <p:ext uri="{BB962C8B-B14F-4D97-AF65-F5344CB8AC3E}">
        <p14:creationId xmlns:p14="http://schemas.microsoft.com/office/powerpoint/2010/main" val="24155363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6F693F36-C98A-498D-B12C-FD2E074D35C6}"/>
              </a:ext>
            </a:extLst>
          </p:cNvPr>
          <p:cNvSpPr>
            <a:spLocks noGrp="1"/>
          </p:cNvSpPr>
          <p:nvPr>
            <p:ph type="pic" sz="quarter" idx="16" hasCustomPrompt="1"/>
          </p:nvPr>
        </p:nvSpPr>
        <p:spPr>
          <a:xfrm>
            <a:off x="-1" y="4460068"/>
            <a:ext cx="12192001" cy="2397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969040184"/>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765142"/>
            <a:ext cx="12192001" cy="266332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93336968"/>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0"/>
            <a:ext cx="5035154"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29004239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677254" y="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3" name="Picture Placeholder 2">
            <a:extLst>
              <a:ext uri="{FF2B5EF4-FFF2-40B4-BE49-F238E27FC236}">
                <a16:creationId xmlns:a16="http://schemas.microsoft.com/office/drawing/2014/main" id="{2915D984-2E4D-4CD1-B951-4A01A29FC0C5}"/>
              </a:ext>
            </a:extLst>
          </p:cNvPr>
          <p:cNvSpPr>
            <a:spLocks noGrp="1"/>
          </p:cNvSpPr>
          <p:nvPr>
            <p:ph type="pic" sz="quarter" idx="16" hasCustomPrompt="1"/>
          </p:nvPr>
        </p:nvSpPr>
        <p:spPr>
          <a:xfrm>
            <a:off x="9117180" y="-1"/>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4" name="Picture Placeholder 2">
            <a:extLst>
              <a:ext uri="{FF2B5EF4-FFF2-40B4-BE49-F238E27FC236}">
                <a16:creationId xmlns:a16="http://schemas.microsoft.com/office/drawing/2014/main" id="{91DF5CE4-8DF8-4F3A-B860-B8E252EADAC8}"/>
              </a:ext>
            </a:extLst>
          </p:cNvPr>
          <p:cNvSpPr>
            <a:spLocks noGrp="1"/>
          </p:cNvSpPr>
          <p:nvPr>
            <p:ph type="pic" sz="quarter" idx="17" hasCustomPrompt="1"/>
          </p:nvPr>
        </p:nvSpPr>
        <p:spPr>
          <a:xfrm>
            <a:off x="6677254"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5" name="Picture Placeholder 2">
            <a:extLst>
              <a:ext uri="{FF2B5EF4-FFF2-40B4-BE49-F238E27FC236}">
                <a16:creationId xmlns:a16="http://schemas.microsoft.com/office/drawing/2014/main" id="{39C5DE8B-3C53-4C0E-BED8-75E1ECA91533}"/>
              </a:ext>
            </a:extLst>
          </p:cNvPr>
          <p:cNvSpPr>
            <a:spLocks noGrp="1"/>
          </p:cNvSpPr>
          <p:nvPr>
            <p:ph type="pic" sz="quarter" idx="18" hasCustomPrompt="1"/>
          </p:nvPr>
        </p:nvSpPr>
        <p:spPr>
          <a:xfrm>
            <a:off x="9117180" y="2285999"/>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D5EC920C-1FA4-4A47-840E-93DEDC42B802}"/>
              </a:ext>
            </a:extLst>
          </p:cNvPr>
          <p:cNvSpPr>
            <a:spLocks noGrp="1"/>
          </p:cNvSpPr>
          <p:nvPr>
            <p:ph type="pic" sz="quarter" idx="19" hasCustomPrompt="1"/>
          </p:nvPr>
        </p:nvSpPr>
        <p:spPr>
          <a:xfrm>
            <a:off x="6677254" y="4571998"/>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F6A057B1-5B1F-49CB-93F1-DB2DD6DA232C}"/>
              </a:ext>
            </a:extLst>
          </p:cNvPr>
          <p:cNvSpPr>
            <a:spLocks noGrp="1"/>
          </p:cNvSpPr>
          <p:nvPr>
            <p:ph type="pic" sz="quarter" idx="20" hasCustomPrompt="1"/>
          </p:nvPr>
        </p:nvSpPr>
        <p:spPr>
          <a:xfrm>
            <a:off x="9117180" y="4572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08337206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5204310" y="3428492"/>
            <a:ext cx="1778508" cy="177850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E560CC1F-E150-4288-BAA7-3CC05BCB9BCA}"/>
              </a:ext>
            </a:extLst>
          </p:cNvPr>
          <p:cNvSpPr>
            <a:spLocks noGrp="1"/>
          </p:cNvSpPr>
          <p:nvPr>
            <p:ph type="pic" sz="quarter" idx="17" hasCustomPrompt="1"/>
          </p:nvPr>
        </p:nvSpPr>
        <p:spPr>
          <a:xfrm>
            <a:off x="7490563" y="3428492"/>
            <a:ext cx="1778508" cy="177850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D05AADA8-6DD7-4AB2-A064-007F0D9B2AF5}"/>
              </a:ext>
            </a:extLst>
          </p:cNvPr>
          <p:cNvSpPr>
            <a:spLocks noGrp="1"/>
          </p:cNvSpPr>
          <p:nvPr>
            <p:ph type="pic" sz="quarter" idx="18" hasCustomPrompt="1"/>
          </p:nvPr>
        </p:nvSpPr>
        <p:spPr>
          <a:xfrm>
            <a:off x="9776310" y="3428492"/>
            <a:ext cx="1778508" cy="177850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047644831"/>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5F894590-7323-4420-864E-ACDE1246F84E}"/>
              </a:ext>
            </a:extLst>
          </p:cNvPr>
          <p:cNvSpPr>
            <a:spLocks noGrp="1"/>
          </p:cNvSpPr>
          <p:nvPr>
            <p:ph type="pic" sz="quarter" idx="17" hasCustomPrompt="1"/>
          </p:nvPr>
        </p:nvSpPr>
        <p:spPr>
          <a:xfrm>
            <a:off x="2031797"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1E2BF1B4-0F03-4CBB-9DF5-68922BEF974C}"/>
              </a:ext>
            </a:extLst>
          </p:cNvPr>
          <p:cNvSpPr>
            <a:spLocks noGrp="1"/>
          </p:cNvSpPr>
          <p:nvPr>
            <p:ph type="pic" sz="quarter" idx="18" hasCustomPrompt="1"/>
          </p:nvPr>
        </p:nvSpPr>
        <p:spPr>
          <a:xfrm>
            <a:off x="4063594"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56E4C2B7-AA91-44A5-B6E9-8E301DCD1428}"/>
              </a:ext>
            </a:extLst>
          </p:cNvPr>
          <p:cNvSpPr>
            <a:spLocks noGrp="1"/>
          </p:cNvSpPr>
          <p:nvPr>
            <p:ph type="pic" sz="quarter" idx="19" hasCustomPrompt="1"/>
          </p:nvPr>
        </p:nvSpPr>
        <p:spPr>
          <a:xfrm>
            <a:off x="6095391"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0D24354D-B373-47B7-A74A-90BD2788217E}"/>
              </a:ext>
            </a:extLst>
          </p:cNvPr>
          <p:cNvSpPr>
            <a:spLocks noGrp="1"/>
          </p:cNvSpPr>
          <p:nvPr>
            <p:ph type="pic" sz="quarter" idx="20" hasCustomPrompt="1"/>
          </p:nvPr>
        </p:nvSpPr>
        <p:spPr>
          <a:xfrm>
            <a:off x="8127188"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37E8858F-1869-4B95-9F60-83F2DEEC0890}"/>
              </a:ext>
            </a:extLst>
          </p:cNvPr>
          <p:cNvSpPr>
            <a:spLocks noGrp="1"/>
          </p:cNvSpPr>
          <p:nvPr>
            <p:ph type="pic" sz="quarter" idx="21" hasCustomPrompt="1"/>
          </p:nvPr>
        </p:nvSpPr>
        <p:spPr>
          <a:xfrm>
            <a:off x="10158984"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606452262"/>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3429000"/>
            <a:ext cx="12192000"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78567782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2920999" y="1867371"/>
            <a:ext cx="6350001" cy="3175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145660959"/>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2993825"/>
            <a:ext cx="12191455" cy="3864175"/>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3644602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1" y="0"/>
            <a:ext cx="12191455"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24840160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0537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3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2">
            <a:extLst>
              <a:ext uri="{FF2B5EF4-FFF2-40B4-BE49-F238E27FC236}">
                <a16:creationId xmlns:a16="http://schemas.microsoft.com/office/drawing/2014/main" id="{0EC803D7-7FB6-40EA-9B4B-CF3AA01A93EE}"/>
              </a:ext>
            </a:extLst>
          </p:cNvPr>
          <p:cNvSpPr>
            <a:spLocks noGrp="1"/>
          </p:cNvSpPr>
          <p:nvPr>
            <p:ph type="pic" sz="quarter" idx="16" hasCustomPrompt="1"/>
          </p:nvPr>
        </p:nvSpPr>
        <p:spPr>
          <a:xfrm>
            <a:off x="633909"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2">
            <a:extLst>
              <a:ext uri="{FF2B5EF4-FFF2-40B4-BE49-F238E27FC236}">
                <a16:creationId xmlns:a16="http://schemas.microsoft.com/office/drawing/2014/main" id="{5DC80200-8F5A-47F1-9340-AC4F2952CC00}"/>
              </a:ext>
            </a:extLst>
          </p:cNvPr>
          <p:cNvSpPr>
            <a:spLocks noGrp="1"/>
          </p:cNvSpPr>
          <p:nvPr>
            <p:ph type="pic" sz="quarter" idx="17" hasCustomPrompt="1"/>
          </p:nvPr>
        </p:nvSpPr>
        <p:spPr>
          <a:xfrm>
            <a:off x="3363318"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DA6CDAC3-7381-4844-9AE6-ECD95F6D32AE}"/>
              </a:ext>
            </a:extLst>
          </p:cNvPr>
          <p:cNvSpPr>
            <a:spLocks noGrp="1"/>
          </p:cNvSpPr>
          <p:nvPr>
            <p:ph type="pic" sz="quarter" idx="18" hasCustomPrompt="1"/>
          </p:nvPr>
        </p:nvSpPr>
        <p:spPr>
          <a:xfrm>
            <a:off x="6092727"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Picture Placeholder 2">
            <a:extLst>
              <a:ext uri="{FF2B5EF4-FFF2-40B4-BE49-F238E27FC236}">
                <a16:creationId xmlns:a16="http://schemas.microsoft.com/office/drawing/2014/main" id="{AADD66B9-DF2A-4CB3-BD27-6CA6D0C65406}"/>
              </a:ext>
            </a:extLst>
          </p:cNvPr>
          <p:cNvSpPr>
            <a:spLocks noGrp="1"/>
          </p:cNvSpPr>
          <p:nvPr>
            <p:ph type="pic" sz="quarter" idx="19" hasCustomPrompt="1"/>
          </p:nvPr>
        </p:nvSpPr>
        <p:spPr>
          <a:xfrm>
            <a:off x="8828683"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854970705"/>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092727"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35DAD1A-07EC-4BB1-A530-E85AF4AAD8DA}"/>
              </a:ext>
            </a:extLst>
          </p:cNvPr>
          <p:cNvSpPr>
            <a:spLocks noGrp="1"/>
          </p:cNvSpPr>
          <p:nvPr>
            <p:ph type="pic" sz="quarter" idx="19" hasCustomPrompt="1"/>
          </p:nvPr>
        </p:nvSpPr>
        <p:spPr>
          <a:xfrm>
            <a:off x="8828683"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4922641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33908" y="762000"/>
            <a:ext cx="3113485" cy="609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76574954"/>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1524"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418E51D8-4D5F-4B03-AE16-2DD7A25FE0E4}"/>
              </a:ext>
            </a:extLst>
          </p:cNvPr>
          <p:cNvSpPr>
            <a:spLocks noGrp="1"/>
          </p:cNvSpPr>
          <p:nvPr>
            <p:ph type="pic" sz="quarter" idx="19" hasCustomPrompt="1"/>
          </p:nvPr>
        </p:nvSpPr>
        <p:spPr>
          <a:xfrm>
            <a:off x="2438400"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2BD9B1F2-1287-42E2-8D31-A5421242E756}"/>
              </a:ext>
            </a:extLst>
          </p:cNvPr>
          <p:cNvSpPr>
            <a:spLocks noGrp="1"/>
          </p:cNvSpPr>
          <p:nvPr>
            <p:ph type="pic" sz="quarter" idx="20" hasCustomPrompt="1"/>
          </p:nvPr>
        </p:nvSpPr>
        <p:spPr>
          <a:xfrm>
            <a:off x="4875276"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2">
            <a:extLst>
              <a:ext uri="{FF2B5EF4-FFF2-40B4-BE49-F238E27FC236}">
                <a16:creationId xmlns:a16="http://schemas.microsoft.com/office/drawing/2014/main" id="{0A9498C9-094B-4409-8EF8-C3E6D9157125}"/>
              </a:ext>
            </a:extLst>
          </p:cNvPr>
          <p:cNvSpPr>
            <a:spLocks noGrp="1"/>
          </p:cNvSpPr>
          <p:nvPr>
            <p:ph type="pic" sz="quarter" idx="21" hasCustomPrompt="1"/>
          </p:nvPr>
        </p:nvSpPr>
        <p:spPr>
          <a:xfrm>
            <a:off x="7316724"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3DAF3D15-9DEA-456D-A81A-AE2921569648}"/>
              </a:ext>
            </a:extLst>
          </p:cNvPr>
          <p:cNvSpPr>
            <a:spLocks noGrp="1"/>
          </p:cNvSpPr>
          <p:nvPr>
            <p:ph type="pic" sz="quarter" idx="22" hasCustomPrompt="1"/>
          </p:nvPr>
        </p:nvSpPr>
        <p:spPr>
          <a:xfrm>
            <a:off x="9755124"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79283290"/>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4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2">
            <a:extLst>
              <a:ext uri="{FF2B5EF4-FFF2-40B4-BE49-F238E27FC236}">
                <a16:creationId xmlns:a16="http://schemas.microsoft.com/office/drawing/2014/main" id="{0EC803D7-7FB6-40EA-9B4B-CF3AA01A93EE}"/>
              </a:ext>
            </a:extLst>
          </p:cNvPr>
          <p:cNvSpPr>
            <a:spLocks noGrp="1"/>
          </p:cNvSpPr>
          <p:nvPr>
            <p:ph type="pic" sz="quarter" idx="16" hasCustomPrompt="1"/>
          </p:nvPr>
        </p:nvSpPr>
        <p:spPr>
          <a:xfrm>
            <a:off x="633909" y="755716"/>
            <a:ext cx="8255000"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75937038"/>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3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33908" y="2283949"/>
            <a:ext cx="2540001" cy="381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6C793F0B-CD21-420C-A46A-3AAEBE2C13C5}"/>
              </a:ext>
            </a:extLst>
          </p:cNvPr>
          <p:cNvSpPr>
            <a:spLocks noGrp="1"/>
          </p:cNvSpPr>
          <p:nvPr>
            <p:ph type="pic" sz="quarter" idx="16" hasCustomPrompt="1"/>
          </p:nvPr>
        </p:nvSpPr>
        <p:spPr>
          <a:xfrm>
            <a:off x="3423740" y="765142"/>
            <a:ext cx="2540001" cy="381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07FE8BF6-0D57-4504-92D7-E36D79B036B3}"/>
              </a:ext>
            </a:extLst>
          </p:cNvPr>
          <p:cNvSpPr>
            <a:spLocks noGrp="1"/>
          </p:cNvSpPr>
          <p:nvPr>
            <p:ph type="pic" sz="quarter" idx="17" hasCustomPrompt="1"/>
          </p:nvPr>
        </p:nvSpPr>
        <p:spPr>
          <a:xfrm>
            <a:off x="6213571" y="2283949"/>
            <a:ext cx="2540001" cy="381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BE919E44-5A5B-4C23-93B4-950BAAD05A29}"/>
              </a:ext>
            </a:extLst>
          </p:cNvPr>
          <p:cNvSpPr>
            <a:spLocks noGrp="1"/>
          </p:cNvSpPr>
          <p:nvPr>
            <p:ph type="pic" sz="quarter" idx="18" hasCustomPrompt="1"/>
          </p:nvPr>
        </p:nvSpPr>
        <p:spPr>
          <a:xfrm>
            <a:off x="8999597" y="765142"/>
            <a:ext cx="2540001" cy="381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215895803"/>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33909" y="2283949"/>
            <a:ext cx="2540001" cy="3810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07DEAD62-998B-4A83-919D-CF93879C57C0}"/>
              </a:ext>
            </a:extLst>
          </p:cNvPr>
          <p:cNvSpPr>
            <a:spLocks noGrp="1"/>
          </p:cNvSpPr>
          <p:nvPr>
            <p:ph type="pic" sz="quarter" idx="19" hasCustomPrompt="1"/>
          </p:nvPr>
        </p:nvSpPr>
        <p:spPr>
          <a:xfrm>
            <a:off x="3427545" y="765141"/>
            <a:ext cx="2540001" cy="3810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3762801E-3105-42B6-864B-FB159F4540A4}"/>
              </a:ext>
            </a:extLst>
          </p:cNvPr>
          <p:cNvSpPr>
            <a:spLocks noGrp="1"/>
          </p:cNvSpPr>
          <p:nvPr>
            <p:ph type="pic" sz="quarter" idx="20" hasCustomPrompt="1"/>
          </p:nvPr>
        </p:nvSpPr>
        <p:spPr>
          <a:xfrm>
            <a:off x="7744816" y="3553949"/>
            <a:ext cx="3810001" cy="2540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660354014"/>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0" y="1"/>
            <a:ext cx="12192000" cy="28575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75090242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8887817" y="762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6220816"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668937310"/>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0" y="3045949"/>
            <a:ext cx="12192000" cy="3048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9648110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2405102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93333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633909" y="1964209"/>
            <a:ext cx="26670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2804C7F0-1664-42AC-AF2F-9704F2D3E2A2}"/>
              </a:ext>
            </a:extLst>
          </p:cNvPr>
          <p:cNvSpPr>
            <a:spLocks noGrp="1"/>
          </p:cNvSpPr>
          <p:nvPr>
            <p:ph type="pic" sz="quarter" idx="20" hasCustomPrompt="1"/>
          </p:nvPr>
        </p:nvSpPr>
        <p:spPr>
          <a:xfrm>
            <a:off x="3386303" y="1964209"/>
            <a:ext cx="26670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5168D82E-8661-4A57-AB57-2E67603453D8}"/>
              </a:ext>
            </a:extLst>
          </p:cNvPr>
          <p:cNvSpPr>
            <a:spLocks noGrp="1"/>
          </p:cNvSpPr>
          <p:nvPr>
            <p:ph type="pic" sz="quarter" idx="21" hasCustomPrompt="1"/>
          </p:nvPr>
        </p:nvSpPr>
        <p:spPr>
          <a:xfrm>
            <a:off x="6138697" y="1964209"/>
            <a:ext cx="26670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6AFB2734-A389-4BA8-9ABF-D3F26D384640}"/>
              </a:ext>
            </a:extLst>
          </p:cNvPr>
          <p:cNvSpPr>
            <a:spLocks noGrp="1"/>
          </p:cNvSpPr>
          <p:nvPr>
            <p:ph type="pic" sz="quarter" idx="22" hasCustomPrompt="1"/>
          </p:nvPr>
        </p:nvSpPr>
        <p:spPr>
          <a:xfrm>
            <a:off x="8891092" y="1964209"/>
            <a:ext cx="26670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76183672"/>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Main Slide #4">
    <p:spTree>
      <p:nvGrpSpPr>
        <p:cNvPr id="1" name=""/>
        <p:cNvGrpSpPr/>
        <p:nvPr/>
      </p:nvGrpSpPr>
      <p:grpSpPr>
        <a:xfrm>
          <a:off x="0" y="0"/>
          <a:ext cx="0" cy="0"/>
          <a:chOff x="0" y="0"/>
          <a:chExt cx="0" cy="0"/>
        </a:xfrm>
      </p:grpSpPr>
      <p:sp>
        <p:nvSpPr>
          <p:cNvPr id="49" name="uplock"/>
          <p:cNvSpPr txBox="1">
            <a:spLocks noGrp="1"/>
          </p:cNvSpPr>
          <p:nvPr>
            <p:ph type="body" sz="quarter" idx="13"/>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50" name="www.websitename.com"/>
          <p:cNvSpPr txBox="1"/>
          <p:nvPr/>
        </p:nvSpPr>
        <p:spPr>
          <a:xfrm>
            <a:off x="9969988" y="6476735"/>
            <a:ext cx="1218283"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defRPr sz="1800" b="0">
                <a:solidFill>
                  <a:srgbClr val="6A6E77"/>
                </a:solidFill>
                <a:latin typeface="Montserrat Light"/>
                <a:ea typeface="Montserrat Light"/>
                <a:cs typeface="Montserrat Light"/>
                <a:sym typeface="Montserrat Light"/>
              </a:defRPr>
            </a:lvl1pPr>
          </a:lstStyle>
          <a:p>
            <a:r>
              <a:rPr sz="900" dirty="0">
                <a:latin typeface="Roboto Light" panose="02000000000000000000" pitchFamily="2" charset="0"/>
                <a:ea typeface="Roboto Light" panose="02000000000000000000" pitchFamily="2" charset="0"/>
              </a:rPr>
              <a:t>www.websitename.com</a:t>
            </a:r>
          </a:p>
        </p:txBody>
      </p:sp>
      <p:sp>
        <p:nvSpPr>
          <p:cNvPr id="52" name="Line"/>
          <p:cNvSpPr/>
          <p:nvPr/>
        </p:nvSpPr>
        <p:spPr>
          <a:xfrm flipH="1" flipV="1">
            <a:off x="633909" y="6479910"/>
            <a:ext cx="9099565" cy="1"/>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latin typeface="Roboto Medium" panose="02000000000000000000" pitchFamily="2" charset="0"/>
              <a:ea typeface="Roboto Medium" panose="02000000000000000000" pitchFamily="2" charset="0"/>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8" name="Picture Placeholder 2">
            <a:extLst>
              <a:ext uri="{FF2B5EF4-FFF2-40B4-BE49-F238E27FC236}">
                <a16:creationId xmlns:a16="http://schemas.microsoft.com/office/drawing/2014/main" id="{EC2F577B-E98D-4E8A-B690-851454E6A746}"/>
              </a:ext>
            </a:extLst>
          </p:cNvPr>
          <p:cNvSpPr>
            <a:spLocks noGrp="1"/>
          </p:cNvSpPr>
          <p:nvPr>
            <p:ph type="pic" sz="quarter" idx="19" hasCustomPrompt="1"/>
          </p:nvPr>
        </p:nvSpPr>
        <p:spPr>
          <a:xfrm>
            <a:off x="633909" y="0"/>
            <a:ext cx="3808214"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12929568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4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819531" y="0"/>
            <a:ext cx="3735190"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66922564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7" name="Picture Placeholder 2">
            <a:extLst>
              <a:ext uri="{FF2B5EF4-FFF2-40B4-BE49-F238E27FC236}">
                <a16:creationId xmlns:a16="http://schemas.microsoft.com/office/drawing/2014/main" id="{5168D82E-8661-4A57-AB57-2E67603453D8}"/>
              </a:ext>
            </a:extLst>
          </p:cNvPr>
          <p:cNvSpPr>
            <a:spLocks noGrp="1"/>
          </p:cNvSpPr>
          <p:nvPr>
            <p:ph type="pic" sz="quarter" idx="21" hasCustomPrompt="1"/>
          </p:nvPr>
        </p:nvSpPr>
        <p:spPr>
          <a:xfrm>
            <a:off x="8002092" y="2091523"/>
            <a:ext cx="3547809"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E3AEC8A1-6334-4442-BEF0-C9E80B45A22C}"/>
              </a:ext>
            </a:extLst>
          </p:cNvPr>
          <p:cNvSpPr>
            <a:spLocks noGrp="1"/>
          </p:cNvSpPr>
          <p:nvPr>
            <p:ph type="pic" sz="quarter" idx="22" hasCustomPrompt="1"/>
          </p:nvPr>
        </p:nvSpPr>
        <p:spPr>
          <a:xfrm>
            <a:off x="4322096" y="2091523"/>
            <a:ext cx="3547809"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093" y="2091523"/>
            <a:ext cx="3547809"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09285783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5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755717"/>
            <a:ext cx="5464473"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AB96B7FC-333E-4746-915F-4AFF6EC62528}"/>
              </a:ext>
            </a:extLst>
          </p:cNvPr>
          <p:cNvSpPr>
            <a:spLocks noGrp="1"/>
          </p:cNvSpPr>
          <p:nvPr>
            <p:ph type="pic" sz="quarter" idx="16" hasCustomPrompt="1"/>
          </p:nvPr>
        </p:nvSpPr>
        <p:spPr>
          <a:xfrm>
            <a:off x="6094909" y="755717"/>
            <a:ext cx="27357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2">
            <a:extLst>
              <a:ext uri="{FF2B5EF4-FFF2-40B4-BE49-F238E27FC236}">
                <a16:creationId xmlns:a16="http://schemas.microsoft.com/office/drawing/2014/main" id="{D9094560-D056-4250-BF87-E83CE203BD1E}"/>
              </a:ext>
            </a:extLst>
          </p:cNvPr>
          <p:cNvSpPr>
            <a:spLocks noGrp="1"/>
          </p:cNvSpPr>
          <p:nvPr>
            <p:ph type="pic" sz="quarter" idx="17" hasCustomPrompt="1"/>
          </p:nvPr>
        </p:nvSpPr>
        <p:spPr>
          <a:xfrm>
            <a:off x="8827591" y="755717"/>
            <a:ext cx="27357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707220731"/>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A1A0F061-6966-49CD-86AB-48B41F8A82B5}"/>
              </a:ext>
            </a:extLst>
          </p:cNvPr>
          <p:cNvSpPr>
            <a:spLocks noGrp="1"/>
          </p:cNvSpPr>
          <p:nvPr>
            <p:ph type="pic" sz="quarter" idx="24" hasCustomPrompt="1"/>
          </p:nvPr>
        </p:nvSpPr>
        <p:spPr>
          <a:xfrm>
            <a:off x="3386303"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2">
            <a:extLst>
              <a:ext uri="{FF2B5EF4-FFF2-40B4-BE49-F238E27FC236}">
                <a16:creationId xmlns:a16="http://schemas.microsoft.com/office/drawing/2014/main" id="{3F4B7108-67EB-44D4-B825-F4884B4B2BA5}"/>
              </a:ext>
            </a:extLst>
          </p:cNvPr>
          <p:cNvSpPr>
            <a:spLocks noGrp="1"/>
          </p:cNvSpPr>
          <p:nvPr>
            <p:ph type="pic" sz="quarter" idx="25" hasCustomPrompt="1"/>
          </p:nvPr>
        </p:nvSpPr>
        <p:spPr>
          <a:xfrm>
            <a:off x="6138697"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97C15552-FA11-4BF0-936B-C708D6C2B28F}"/>
              </a:ext>
            </a:extLst>
          </p:cNvPr>
          <p:cNvSpPr>
            <a:spLocks noGrp="1"/>
          </p:cNvSpPr>
          <p:nvPr>
            <p:ph type="pic" sz="quarter" idx="26" hasCustomPrompt="1"/>
          </p:nvPr>
        </p:nvSpPr>
        <p:spPr>
          <a:xfrm>
            <a:off x="8891091"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965134711"/>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7315200" y="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E9DB51F0-4290-4878-A9D6-2504E4A37BDE}"/>
              </a:ext>
            </a:extLst>
          </p:cNvPr>
          <p:cNvSpPr>
            <a:spLocks noGrp="1"/>
          </p:cNvSpPr>
          <p:nvPr>
            <p:ph type="pic" sz="quarter" idx="24" hasCustomPrompt="1"/>
          </p:nvPr>
        </p:nvSpPr>
        <p:spPr>
          <a:xfrm>
            <a:off x="7315200"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AF6B810D-0612-48A9-AC4D-D362C8798A81}"/>
              </a:ext>
            </a:extLst>
          </p:cNvPr>
          <p:cNvSpPr>
            <a:spLocks noGrp="1"/>
          </p:cNvSpPr>
          <p:nvPr>
            <p:ph type="pic" sz="quarter" idx="25" hasCustomPrompt="1"/>
          </p:nvPr>
        </p:nvSpPr>
        <p:spPr>
          <a:xfrm>
            <a:off x="7315200" y="4572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
            <a:extLst>
              <a:ext uri="{FF2B5EF4-FFF2-40B4-BE49-F238E27FC236}">
                <a16:creationId xmlns:a16="http://schemas.microsoft.com/office/drawing/2014/main" id="{43E49F76-E079-4D0E-9FF6-A54A6AAC9B84}"/>
              </a:ext>
            </a:extLst>
          </p:cNvPr>
          <p:cNvSpPr>
            <a:spLocks noGrp="1"/>
          </p:cNvSpPr>
          <p:nvPr>
            <p:ph type="pic" sz="quarter" idx="26" hasCustomPrompt="1"/>
          </p:nvPr>
        </p:nvSpPr>
        <p:spPr>
          <a:xfrm>
            <a:off x="9752076" y="-1853"/>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84D102DF-376D-4411-9820-2570A3938062}"/>
              </a:ext>
            </a:extLst>
          </p:cNvPr>
          <p:cNvSpPr>
            <a:spLocks noGrp="1"/>
          </p:cNvSpPr>
          <p:nvPr>
            <p:ph type="pic" sz="quarter" idx="27" hasCustomPrompt="1"/>
          </p:nvPr>
        </p:nvSpPr>
        <p:spPr>
          <a:xfrm>
            <a:off x="9752076" y="2284148"/>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5D884EF1-50EA-4704-8011-539D82B27CC7}"/>
              </a:ext>
            </a:extLst>
          </p:cNvPr>
          <p:cNvSpPr>
            <a:spLocks noGrp="1"/>
          </p:cNvSpPr>
          <p:nvPr>
            <p:ph type="pic" sz="quarter" idx="28" hasCustomPrompt="1"/>
          </p:nvPr>
        </p:nvSpPr>
        <p:spPr>
          <a:xfrm>
            <a:off x="9752076" y="4570148"/>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683093017"/>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1566"/>
            <a:ext cx="10920909" cy="266743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61465695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1566"/>
            <a:ext cx="2730500" cy="266743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2">
            <a:extLst>
              <a:ext uri="{FF2B5EF4-FFF2-40B4-BE49-F238E27FC236}">
                <a16:creationId xmlns:a16="http://schemas.microsoft.com/office/drawing/2014/main" id="{AE84D853-BD76-46AE-BB26-BBD9CB1052E2}"/>
              </a:ext>
            </a:extLst>
          </p:cNvPr>
          <p:cNvSpPr>
            <a:spLocks noGrp="1"/>
          </p:cNvSpPr>
          <p:nvPr>
            <p:ph type="pic" sz="quarter" idx="24" hasCustomPrompt="1"/>
          </p:nvPr>
        </p:nvSpPr>
        <p:spPr>
          <a:xfrm>
            <a:off x="3364409" y="3428566"/>
            <a:ext cx="2730500" cy="266743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76E4D34C-2563-40BF-B9E8-702709065D7A}"/>
              </a:ext>
            </a:extLst>
          </p:cNvPr>
          <p:cNvSpPr>
            <a:spLocks noGrp="1"/>
          </p:cNvSpPr>
          <p:nvPr>
            <p:ph type="pic" sz="quarter" idx="25" hasCustomPrompt="1"/>
          </p:nvPr>
        </p:nvSpPr>
        <p:spPr>
          <a:xfrm>
            <a:off x="6093817" y="761132"/>
            <a:ext cx="5462092" cy="266743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544569183"/>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3429000"/>
            <a:ext cx="1586484" cy="158648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2">
            <a:extLst>
              <a:ext uri="{FF2B5EF4-FFF2-40B4-BE49-F238E27FC236}">
                <a16:creationId xmlns:a16="http://schemas.microsoft.com/office/drawing/2014/main" id="{2EFC3AB8-8829-4835-AAEB-A571854777B5}"/>
              </a:ext>
            </a:extLst>
          </p:cNvPr>
          <p:cNvSpPr>
            <a:spLocks noGrp="1"/>
          </p:cNvSpPr>
          <p:nvPr>
            <p:ph type="pic" sz="quarter" idx="24" hasCustomPrompt="1"/>
          </p:nvPr>
        </p:nvSpPr>
        <p:spPr>
          <a:xfrm>
            <a:off x="2362125" y="3429000"/>
            <a:ext cx="1586484" cy="158648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E38C093A-4043-4D5F-814D-6B09A2EFD247}"/>
              </a:ext>
            </a:extLst>
          </p:cNvPr>
          <p:cNvSpPr>
            <a:spLocks noGrp="1"/>
          </p:cNvSpPr>
          <p:nvPr>
            <p:ph type="pic" sz="quarter" idx="25" hasCustomPrompt="1"/>
          </p:nvPr>
        </p:nvSpPr>
        <p:spPr>
          <a:xfrm>
            <a:off x="4088309" y="3429000"/>
            <a:ext cx="1586484" cy="158648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7C87A5E0-A23C-4EBA-B765-9B329DD8F818}"/>
              </a:ext>
            </a:extLst>
          </p:cNvPr>
          <p:cNvSpPr>
            <a:spLocks noGrp="1"/>
          </p:cNvSpPr>
          <p:nvPr>
            <p:ph type="pic" sz="quarter" idx="26" hasCustomPrompt="1"/>
          </p:nvPr>
        </p:nvSpPr>
        <p:spPr>
          <a:xfrm>
            <a:off x="5814492" y="3429000"/>
            <a:ext cx="1586484" cy="158648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24174134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66381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5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5904" y="0"/>
            <a:ext cx="5458817"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16061167"/>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2000"/>
            <a:ext cx="10920909"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330884308"/>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2000"/>
            <a:ext cx="27305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75E9F210-3195-4ED1-AAD7-DACDEDE9104C}"/>
              </a:ext>
            </a:extLst>
          </p:cNvPr>
          <p:cNvSpPr>
            <a:spLocks noGrp="1"/>
          </p:cNvSpPr>
          <p:nvPr>
            <p:ph type="pic" sz="quarter" idx="24" hasCustomPrompt="1"/>
          </p:nvPr>
        </p:nvSpPr>
        <p:spPr>
          <a:xfrm>
            <a:off x="3365500" y="3429000"/>
            <a:ext cx="27305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096000" y="761998"/>
            <a:ext cx="27305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FD810B00-73DF-4AF1-BB2D-26AF913C1B29}"/>
              </a:ext>
            </a:extLst>
          </p:cNvPr>
          <p:cNvSpPr>
            <a:spLocks noGrp="1"/>
          </p:cNvSpPr>
          <p:nvPr>
            <p:ph type="pic" sz="quarter" idx="26" hasCustomPrompt="1"/>
          </p:nvPr>
        </p:nvSpPr>
        <p:spPr>
          <a:xfrm>
            <a:off x="8827591" y="3428999"/>
            <a:ext cx="27305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566892707"/>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096000" y="1"/>
            <a:ext cx="2730500"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FD810B00-73DF-4AF1-BB2D-26AF913C1B29}"/>
              </a:ext>
            </a:extLst>
          </p:cNvPr>
          <p:cNvSpPr>
            <a:spLocks noGrp="1"/>
          </p:cNvSpPr>
          <p:nvPr>
            <p:ph type="pic" sz="quarter" idx="26" hasCustomPrompt="1"/>
          </p:nvPr>
        </p:nvSpPr>
        <p:spPr>
          <a:xfrm>
            <a:off x="8827591" y="3428999"/>
            <a:ext cx="2730500"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14735042"/>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140748" y="765143"/>
            <a:ext cx="2667001"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964D236B-F9DC-4B03-8492-8915B3114E5B}"/>
              </a:ext>
            </a:extLst>
          </p:cNvPr>
          <p:cNvSpPr>
            <a:spLocks noGrp="1"/>
          </p:cNvSpPr>
          <p:nvPr>
            <p:ph type="pic" sz="quarter" idx="26" hasCustomPrompt="1"/>
          </p:nvPr>
        </p:nvSpPr>
        <p:spPr>
          <a:xfrm>
            <a:off x="8894167" y="762761"/>
            <a:ext cx="2667001"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8D1CCFF1-88E3-4B53-B75B-324555C423EE}"/>
              </a:ext>
            </a:extLst>
          </p:cNvPr>
          <p:cNvSpPr>
            <a:spLocks noGrp="1"/>
          </p:cNvSpPr>
          <p:nvPr>
            <p:ph type="pic" sz="quarter" idx="27" hasCustomPrompt="1"/>
          </p:nvPr>
        </p:nvSpPr>
        <p:spPr>
          <a:xfrm>
            <a:off x="633908" y="2664951"/>
            <a:ext cx="2667001"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761"/>
            <a:ext cx="2667001" cy="18161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A46A7C53-93B7-4664-80C0-BB76A282C67C}"/>
              </a:ext>
            </a:extLst>
          </p:cNvPr>
          <p:cNvSpPr>
            <a:spLocks noGrp="1"/>
          </p:cNvSpPr>
          <p:nvPr>
            <p:ph type="pic" sz="quarter" idx="29" hasCustomPrompt="1"/>
          </p:nvPr>
        </p:nvSpPr>
        <p:spPr>
          <a:xfrm>
            <a:off x="3387328" y="4280231"/>
            <a:ext cx="2667001" cy="18161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40C07F04-0581-4755-ADEC-1958F31946CA}"/>
              </a:ext>
            </a:extLst>
          </p:cNvPr>
          <p:cNvSpPr>
            <a:spLocks noGrp="1"/>
          </p:cNvSpPr>
          <p:nvPr>
            <p:ph type="pic" sz="quarter" idx="30" hasCustomPrompt="1"/>
          </p:nvPr>
        </p:nvSpPr>
        <p:spPr>
          <a:xfrm>
            <a:off x="6140747" y="4280231"/>
            <a:ext cx="2667001" cy="18161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68302423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4252" y="76200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40748" y="76200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6140747" y="3474211"/>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0" name="Picture Placeholder 2">
            <a:extLst>
              <a:ext uri="{FF2B5EF4-FFF2-40B4-BE49-F238E27FC236}">
                <a16:creationId xmlns:a16="http://schemas.microsoft.com/office/drawing/2014/main" id="{6C61603E-B2F5-4F90-99B3-E31E439334D1}"/>
              </a:ext>
            </a:extLst>
          </p:cNvPr>
          <p:cNvSpPr>
            <a:spLocks noGrp="1"/>
          </p:cNvSpPr>
          <p:nvPr>
            <p:ph type="pic" sz="quarter" idx="32" hasCustomPrompt="1"/>
          </p:nvPr>
        </p:nvSpPr>
        <p:spPr>
          <a:xfrm>
            <a:off x="8894167" y="3474211"/>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348843508"/>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2118486"/>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5277" y="2118486"/>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39722" y="2118486"/>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2118486"/>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031903032"/>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137671" y="347345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6137673"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8891091" y="347345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415395D1-91FB-445A-BB39-73B77EFDC3D4}"/>
              </a:ext>
            </a:extLst>
          </p:cNvPr>
          <p:cNvSpPr>
            <a:spLocks noGrp="1"/>
          </p:cNvSpPr>
          <p:nvPr>
            <p:ph type="pic" sz="quarter" idx="32" hasCustomPrompt="1"/>
          </p:nvPr>
        </p:nvSpPr>
        <p:spPr>
          <a:xfrm>
            <a:off x="633908" y="347345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5E91EA05-2BFA-414C-8DFF-9772766D5676}"/>
              </a:ext>
            </a:extLst>
          </p:cNvPr>
          <p:cNvSpPr>
            <a:spLocks noGrp="1"/>
          </p:cNvSpPr>
          <p:nvPr>
            <p:ph type="pic" sz="quarter" idx="33" hasCustomPrompt="1"/>
          </p:nvPr>
        </p:nvSpPr>
        <p:spPr>
          <a:xfrm>
            <a:off x="633909"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20540E50-01B4-480F-AF55-781EB3D3AB3E}"/>
              </a:ext>
            </a:extLst>
          </p:cNvPr>
          <p:cNvSpPr>
            <a:spLocks noGrp="1"/>
          </p:cNvSpPr>
          <p:nvPr>
            <p:ph type="pic" sz="quarter" idx="34" hasCustomPrompt="1"/>
          </p:nvPr>
        </p:nvSpPr>
        <p:spPr>
          <a:xfrm>
            <a:off x="3387328" y="347345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
            <a:extLst>
              <a:ext uri="{FF2B5EF4-FFF2-40B4-BE49-F238E27FC236}">
                <a16:creationId xmlns:a16="http://schemas.microsoft.com/office/drawing/2014/main" id="{B358ADAA-7BA4-42F8-96ED-2842FB15340F}"/>
              </a:ext>
            </a:extLst>
          </p:cNvPr>
          <p:cNvSpPr>
            <a:spLocks noGrp="1"/>
          </p:cNvSpPr>
          <p:nvPr>
            <p:ph type="pic" sz="quarter" idx="35" hasCustomPrompt="1"/>
          </p:nvPr>
        </p:nvSpPr>
        <p:spPr>
          <a:xfrm>
            <a:off x="3390404"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64627314"/>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2667001"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5277" y="1648950"/>
            <a:ext cx="2667001"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40747" y="985278"/>
            <a:ext cx="2665976"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1648950"/>
            <a:ext cx="2667001"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592065194"/>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5463183"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91396353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4105022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7109817" y="762000"/>
            <a:ext cx="4445001" cy="263525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EBB4186B-C19F-40A7-ADDE-C4A9F203FB78}"/>
              </a:ext>
            </a:extLst>
          </p:cNvPr>
          <p:cNvSpPr>
            <a:spLocks noGrp="1"/>
          </p:cNvSpPr>
          <p:nvPr>
            <p:ph type="pic" sz="quarter" idx="29" hasCustomPrompt="1"/>
          </p:nvPr>
        </p:nvSpPr>
        <p:spPr>
          <a:xfrm>
            <a:off x="7109817" y="3460750"/>
            <a:ext cx="4445001" cy="263525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98921427"/>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1" y="762000"/>
            <a:ext cx="2540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526BFC55-2809-45DB-A2C2-702D378E80D8}"/>
              </a:ext>
            </a:extLst>
          </p:cNvPr>
          <p:cNvSpPr>
            <a:spLocks noGrp="1"/>
          </p:cNvSpPr>
          <p:nvPr>
            <p:ph type="pic" sz="quarter" idx="29" hasCustomPrompt="1"/>
          </p:nvPr>
        </p:nvSpPr>
        <p:spPr>
          <a:xfrm>
            <a:off x="2540000" y="762000"/>
            <a:ext cx="2540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DA372A53-5F88-4F4A-9337-2C181EDE94F2}"/>
              </a:ext>
            </a:extLst>
          </p:cNvPr>
          <p:cNvSpPr>
            <a:spLocks noGrp="1"/>
          </p:cNvSpPr>
          <p:nvPr>
            <p:ph type="pic" sz="quarter" idx="30" hasCustomPrompt="1"/>
          </p:nvPr>
        </p:nvSpPr>
        <p:spPr>
          <a:xfrm>
            <a:off x="5080000" y="762000"/>
            <a:ext cx="2540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20480780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096000" y="-1"/>
            <a:ext cx="6095998" cy="5080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86502848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3384252"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01AB229D-CAC5-45FB-947A-292E3E7ACD8F}"/>
              </a:ext>
            </a:extLst>
          </p:cNvPr>
          <p:cNvSpPr>
            <a:spLocks noGrp="1"/>
          </p:cNvSpPr>
          <p:nvPr>
            <p:ph type="pic" sz="quarter" idx="30" hasCustomPrompt="1"/>
          </p:nvPr>
        </p:nvSpPr>
        <p:spPr>
          <a:xfrm>
            <a:off x="6140748"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894167"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905491488"/>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3384252"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894167"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8580646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1" y="3297898"/>
            <a:ext cx="4063999" cy="279605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127999" y="3299949"/>
            <a:ext cx="4064000" cy="279605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4063999" y="3297898"/>
            <a:ext cx="4063999" cy="279605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00741143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6096002" y="765142"/>
            <a:ext cx="5458813" cy="2663826"/>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72941619"/>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631877" y="771980"/>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8803F40C-AE99-40CF-82EA-0B386CDBFCC2}"/>
              </a:ext>
            </a:extLst>
          </p:cNvPr>
          <p:cNvSpPr>
            <a:spLocks noGrp="1"/>
          </p:cNvSpPr>
          <p:nvPr>
            <p:ph type="pic" sz="quarter" idx="33" hasCustomPrompt="1"/>
          </p:nvPr>
        </p:nvSpPr>
        <p:spPr>
          <a:xfrm>
            <a:off x="2428928" y="771980"/>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6DB744C4-ACE5-46B1-A467-2F99AF35940D}"/>
              </a:ext>
            </a:extLst>
          </p:cNvPr>
          <p:cNvSpPr>
            <a:spLocks noGrp="1"/>
          </p:cNvSpPr>
          <p:nvPr>
            <p:ph type="pic" sz="quarter" idx="34" hasCustomPrompt="1"/>
          </p:nvPr>
        </p:nvSpPr>
        <p:spPr>
          <a:xfrm>
            <a:off x="4225146" y="771980"/>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B21D442E-3FCB-4232-92C2-E43B9537E3FA}"/>
              </a:ext>
            </a:extLst>
          </p:cNvPr>
          <p:cNvSpPr>
            <a:spLocks noGrp="1"/>
          </p:cNvSpPr>
          <p:nvPr>
            <p:ph type="pic" sz="quarter" idx="35" hasCustomPrompt="1"/>
          </p:nvPr>
        </p:nvSpPr>
        <p:spPr>
          <a:xfrm>
            <a:off x="631877" y="4365211"/>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52987DE9-082E-4A74-9078-F746DB192E74}"/>
              </a:ext>
            </a:extLst>
          </p:cNvPr>
          <p:cNvSpPr>
            <a:spLocks noGrp="1"/>
          </p:cNvSpPr>
          <p:nvPr>
            <p:ph type="pic" sz="quarter" idx="36" hasCustomPrompt="1"/>
          </p:nvPr>
        </p:nvSpPr>
        <p:spPr>
          <a:xfrm>
            <a:off x="2428928" y="4365211"/>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F8BFE8BE-AE8D-44DB-936B-F05208F636D0}"/>
              </a:ext>
            </a:extLst>
          </p:cNvPr>
          <p:cNvSpPr>
            <a:spLocks noGrp="1"/>
          </p:cNvSpPr>
          <p:nvPr>
            <p:ph type="pic" sz="quarter" idx="37" hasCustomPrompt="1"/>
          </p:nvPr>
        </p:nvSpPr>
        <p:spPr>
          <a:xfrm>
            <a:off x="4225146" y="4365211"/>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
            <a:extLst>
              <a:ext uri="{FF2B5EF4-FFF2-40B4-BE49-F238E27FC236}">
                <a16:creationId xmlns:a16="http://schemas.microsoft.com/office/drawing/2014/main" id="{E70ECB3C-AF78-4554-B9EC-82F28D777732}"/>
              </a:ext>
            </a:extLst>
          </p:cNvPr>
          <p:cNvSpPr>
            <a:spLocks noGrp="1"/>
          </p:cNvSpPr>
          <p:nvPr>
            <p:ph type="pic" sz="quarter" idx="38" hasCustomPrompt="1"/>
          </p:nvPr>
        </p:nvSpPr>
        <p:spPr>
          <a:xfrm>
            <a:off x="631877" y="2563977"/>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B1360713-8079-4F83-99F7-EBC3F7C9452A}"/>
              </a:ext>
            </a:extLst>
          </p:cNvPr>
          <p:cNvSpPr>
            <a:spLocks noGrp="1"/>
          </p:cNvSpPr>
          <p:nvPr>
            <p:ph type="pic" sz="quarter" idx="39" hasCustomPrompt="1"/>
          </p:nvPr>
        </p:nvSpPr>
        <p:spPr>
          <a:xfrm>
            <a:off x="2428928" y="2563977"/>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6E9639A2-724F-43D8-827F-330C0E54D852}"/>
              </a:ext>
            </a:extLst>
          </p:cNvPr>
          <p:cNvSpPr>
            <a:spLocks noGrp="1"/>
          </p:cNvSpPr>
          <p:nvPr>
            <p:ph type="pic" sz="quarter" idx="40" hasCustomPrompt="1"/>
          </p:nvPr>
        </p:nvSpPr>
        <p:spPr>
          <a:xfrm>
            <a:off x="4225146" y="2563977"/>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29631720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4575175" y="2159001"/>
            <a:ext cx="2538413" cy="254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2">
            <a:extLst>
              <a:ext uri="{FF2B5EF4-FFF2-40B4-BE49-F238E27FC236}">
                <a16:creationId xmlns:a16="http://schemas.microsoft.com/office/drawing/2014/main" id="{93357A42-1B68-46C5-8A72-81CC949A1F13}"/>
              </a:ext>
            </a:extLst>
          </p:cNvPr>
          <p:cNvSpPr>
            <a:spLocks noGrp="1"/>
          </p:cNvSpPr>
          <p:nvPr>
            <p:ph type="pic" sz="quarter" idx="30" hasCustomPrompt="1"/>
          </p:nvPr>
        </p:nvSpPr>
        <p:spPr>
          <a:xfrm>
            <a:off x="7115175" y="2159000"/>
            <a:ext cx="2538413" cy="254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9653588" y="2159000"/>
            <a:ext cx="2538413" cy="254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538324731"/>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6096000" y="0"/>
            <a:ext cx="6096000"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05951972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7833234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095208" y="765539"/>
            <a:ext cx="1739900" cy="173632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8E8177D6-3236-43F1-ACEB-7056877EDE73}"/>
              </a:ext>
            </a:extLst>
          </p:cNvPr>
          <p:cNvSpPr>
            <a:spLocks noGrp="1"/>
          </p:cNvSpPr>
          <p:nvPr>
            <p:ph type="pic" sz="quarter" idx="32" hasCustomPrompt="1"/>
          </p:nvPr>
        </p:nvSpPr>
        <p:spPr>
          <a:xfrm>
            <a:off x="6095207" y="2555947"/>
            <a:ext cx="1739900" cy="173632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DD9FA655-8715-489E-AB30-A5B00D46EF6D}"/>
              </a:ext>
            </a:extLst>
          </p:cNvPr>
          <p:cNvSpPr>
            <a:spLocks noGrp="1"/>
          </p:cNvSpPr>
          <p:nvPr>
            <p:ph type="pic" sz="quarter" idx="33" hasCustomPrompt="1"/>
          </p:nvPr>
        </p:nvSpPr>
        <p:spPr>
          <a:xfrm>
            <a:off x="6095207" y="4365927"/>
            <a:ext cx="1739900" cy="173632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846589612"/>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6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0" y="762000"/>
            <a:ext cx="12192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61412410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7_Main Slide #2">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E8931A3-E1D3-4AA9-B240-CA5D0F81B027}"/>
              </a:ext>
            </a:extLst>
          </p:cNvPr>
          <p:cNvSpPr>
            <a:spLocks noGrp="1"/>
          </p:cNvSpPr>
          <p:nvPr>
            <p:ph type="pic" sz="quarter" idx="31" hasCustomPrompt="1"/>
          </p:nvPr>
        </p:nvSpPr>
        <p:spPr>
          <a:xfrm>
            <a:off x="0" y="0"/>
            <a:ext cx="4063999"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C3DD860-BB47-44CA-BC36-D4ACE9B80199}"/>
              </a:ext>
            </a:extLst>
          </p:cNvPr>
          <p:cNvSpPr>
            <a:spLocks noGrp="1"/>
          </p:cNvSpPr>
          <p:nvPr>
            <p:ph type="pic" sz="quarter" idx="32" hasCustomPrompt="1"/>
          </p:nvPr>
        </p:nvSpPr>
        <p:spPr>
          <a:xfrm>
            <a:off x="4063999" y="3429001"/>
            <a:ext cx="4063999"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Picture Placeholder 2">
            <a:extLst>
              <a:ext uri="{FF2B5EF4-FFF2-40B4-BE49-F238E27FC236}">
                <a16:creationId xmlns:a16="http://schemas.microsoft.com/office/drawing/2014/main" id="{9DD66907-7C3C-4218-B1B1-47B97C083FBB}"/>
              </a:ext>
            </a:extLst>
          </p:cNvPr>
          <p:cNvSpPr>
            <a:spLocks noGrp="1"/>
          </p:cNvSpPr>
          <p:nvPr>
            <p:ph type="pic" sz="quarter" idx="33" hasCustomPrompt="1"/>
          </p:nvPr>
        </p:nvSpPr>
        <p:spPr>
          <a:xfrm>
            <a:off x="8128001" y="-1"/>
            <a:ext cx="4063999"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62806082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8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0" y="0"/>
            <a:ext cx="12192000"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17166398"/>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39045"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5A1A7368-E690-479E-9DBA-844B9B60F118}"/>
              </a:ext>
            </a:extLst>
          </p:cNvPr>
          <p:cNvSpPr>
            <a:spLocks noGrp="1"/>
          </p:cNvSpPr>
          <p:nvPr>
            <p:ph type="pic" sz="quarter" idx="32" hasCustomPrompt="1"/>
          </p:nvPr>
        </p:nvSpPr>
        <p:spPr>
          <a:xfrm>
            <a:off x="639045" y="3429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FE9F7475-BEBC-48E8-A856-A0638195A47F}"/>
              </a:ext>
            </a:extLst>
          </p:cNvPr>
          <p:cNvSpPr>
            <a:spLocks noGrp="1"/>
          </p:cNvSpPr>
          <p:nvPr>
            <p:ph type="pic" sz="quarter" idx="33" hasCustomPrompt="1"/>
          </p:nvPr>
        </p:nvSpPr>
        <p:spPr>
          <a:xfrm>
            <a:off x="3376758"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
            <a:extLst>
              <a:ext uri="{FF2B5EF4-FFF2-40B4-BE49-F238E27FC236}">
                <a16:creationId xmlns:a16="http://schemas.microsoft.com/office/drawing/2014/main" id="{990B3F12-7A65-4DD1-BBB7-23A86EFA3535}"/>
              </a:ext>
            </a:extLst>
          </p:cNvPr>
          <p:cNvSpPr>
            <a:spLocks noGrp="1"/>
          </p:cNvSpPr>
          <p:nvPr>
            <p:ph type="pic" sz="quarter" idx="34" hasCustomPrompt="1"/>
          </p:nvPr>
        </p:nvSpPr>
        <p:spPr>
          <a:xfrm>
            <a:off x="3383606" y="3429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36D9022F-0F2D-4F95-9DF4-9875A3962C20}"/>
              </a:ext>
            </a:extLst>
          </p:cNvPr>
          <p:cNvSpPr>
            <a:spLocks noGrp="1"/>
          </p:cNvSpPr>
          <p:nvPr>
            <p:ph type="pic" sz="quarter" idx="35" hasCustomPrompt="1"/>
          </p:nvPr>
        </p:nvSpPr>
        <p:spPr>
          <a:xfrm>
            <a:off x="6119607"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4C043E2B-B4AD-4BBA-BD7D-206BDEF434AB}"/>
              </a:ext>
            </a:extLst>
          </p:cNvPr>
          <p:cNvSpPr>
            <a:spLocks noGrp="1"/>
          </p:cNvSpPr>
          <p:nvPr>
            <p:ph type="pic" sz="quarter" idx="36" hasCustomPrompt="1"/>
          </p:nvPr>
        </p:nvSpPr>
        <p:spPr>
          <a:xfrm>
            <a:off x="6128167" y="3429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C3A5294A-156C-406A-8C71-61F36E1B97D0}"/>
              </a:ext>
            </a:extLst>
          </p:cNvPr>
          <p:cNvSpPr>
            <a:spLocks noGrp="1"/>
          </p:cNvSpPr>
          <p:nvPr>
            <p:ph type="pic" sz="quarter" idx="37" hasCustomPrompt="1"/>
          </p:nvPr>
        </p:nvSpPr>
        <p:spPr>
          <a:xfrm>
            <a:off x="8872729"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0" name="Picture Placeholder 2">
            <a:extLst>
              <a:ext uri="{FF2B5EF4-FFF2-40B4-BE49-F238E27FC236}">
                <a16:creationId xmlns:a16="http://schemas.microsoft.com/office/drawing/2014/main" id="{7F1F6D16-B95D-40B9-9105-72E2B0199536}"/>
              </a:ext>
            </a:extLst>
          </p:cNvPr>
          <p:cNvSpPr>
            <a:spLocks noGrp="1"/>
          </p:cNvSpPr>
          <p:nvPr>
            <p:ph type="pic" sz="quarter" idx="38" hasCustomPrompt="1"/>
          </p:nvPr>
        </p:nvSpPr>
        <p:spPr>
          <a:xfrm>
            <a:off x="8872729" y="3429001"/>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67574361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29260" y="771508"/>
            <a:ext cx="5463680"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9459676A-347E-4E60-B5BA-3F358235FACC}"/>
              </a:ext>
            </a:extLst>
          </p:cNvPr>
          <p:cNvSpPr>
            <a:spLocks noGrp="1"/>
          </p:cNvSpPr>
          <p:nvPr>
            <p:ph type="pic" sz="quarter" idx="33" hasCustomPrompt="1"/>
          </p:nvPr>
        </p:nvSpPr>
        <p:spPr>
          <a:xfrm>
            <a:off x="6106770" y="771509"/>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6696FA7C-E9DE-462D-B80D-C7C48617468B}"/>
              </a:ext>
            </a:extLst>
          </p:cNvPr>
          <p:cNvSpPr>
            <a:spLocks noGrp="1"/>
          </p:cNvSpPr>
          <p:nvPr>
            <p:ph type="pic" sz="quarter" idx="34" hasCustomPrompt="1"/>
          </p:nvPr>
        </p:nvSpPr>
        <p:spPr>
          <a:xfrm>
            <a:off x="6106770" y="3448017"/>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341E674A-AC74-4BB7-B35C-C963360CC244}"/>
              </a:ext>
            </a:extLst>
          </p:cNvPr>
          <p:cNvSpPr>
            <a:spLocks noGrp="1"/>
          </p:cNvSpPr>
          <p:nvPr>
            <p:ph type="pic" sz="quarter" idx="35" hasCustomPrompt="1"/>
          </p:nvPr>
        </p:nvSpPr>
        <p:spPr>
          <a:xfrm>
            <a:off x="8830599"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22013003"/>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0" y="771509"/>
            <a:ext cx="12192000" cy="265749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336518050"/>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9459676A-347E-4E60-B5BA-3F358235FACC}"/>
              </a:ext>
            </a:extLst>
          </p:cNvPr>
          <p:cNvSpPr>
            <a:spLocks noGrp="1"/>
          </p:cNvSpPr>
          <p:nvPr>
            <p:ph type="pic" sz="quarter" idx="33" hasCustomPrompt="1"/>
          </p:nvPr>
        </p:nvSpPr>
        <p:spPr>
          <a:xfrm>
            <a:off x="3365425" y="3429001"/>
            <a:ext cx="2729484"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433B4818-EFA7-4A76-B23F-169F5202DDBF}"/>
              </a:ext>
            </a:extLst>
          </p:cNvPr>
          <p:cNvSpPr>
            <a:spLocks noGrp="1"/>
          </p:cNvSpPr>
          <p:nvPr>
            <p:ph type="pic" sz="quarter" idx="34" hasCustomPrompt="1"/>
          </p:nvPr>
        </p:nvSpPr>
        <p:spPr>
          <a:xfrm>
            <a:off x="6096508" y="3429001"/>
            <a:ext cx="2729484"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86A4113C-DFBC-4FD3-AB19-85B6C8D78E57}"/>
              </a:ext>
            </a:extLst>
          </p:cNvPr>
          <p:cNvSpPr>
            <a:spLocks noGrp="1"/>
          </p:cNvSpPr>
          <p:nvPr>
            <p:ph type="pic" sz="quarter" idx="35" hasCustomPrompt="1"/>
          </p:nvPr>
        </p:nvSpPr>
        <p:spPr>
          <a:xfrm>
            <a:off x="8827008" y="3429001"/>
            <a:ext cx="2729484"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69315061"/>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9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7183" y="1"/>
            <a:ext cx="6092727"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37471605"/>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096000" y="0"/>
            <a:ext cx="5458818" cy="6094016"/>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88968428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p>
            <a:r>
              <a:rPr lang="en-US"/>
              <a:t>Click to edit Master title style</a:t>
            </a:r>
          </a:p>
        </p:txBody>
      </p:sp>
      <p:cxnSp>
        <p:nvCxnSpPr>
          <p:cNvPr id="12" name="Straight Connector 11"/>
          <p:cNvCxnSpPr/>
          <p:nvPr userDrawn="1"/>
        </p:nvCxnSpPr>
        <p:spPr>
          <a:xfrm>
            <a:off x="604434" y="1196392"/>
            <a:ext cx="10983132"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71597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0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096000" y="1"/>
            <a:ext cx="5458818"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539944098"/>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1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2818" y="762000"/>
            <a:ext cx="10922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56456061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8_Main Slide">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0" y="0"/>
            <a:ext cx="12192000"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579967554"/>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26A9A99-8038-4153-A35A-948881160F5C}"/>
              </a:ext>
            </a:extLst>
          </p:cNvPr>
          <p:cNvSpPr>
            <a:spLocks noGrp="1"/>
          </p:cNvSpPr>
          <p:nvPr>
            <p:ph type="pic" sz="quarter" idx="33" hasCustomPrompt="1"/>
          </p:nvPr>
        </p:nvSpPr>
        <p:spPr>
          <a:xfrm>
            <a:off x="633909"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16">
            <a:extLst>
              <a:ext uri="{FF2B5EF4-FFF2-40B4-BE49-F238E27FC236}">
                <a16:creationId xmlns:a16="http://schemas.microsoft.com/office/drawing/2014/main" id="{4B719BF8-7797-49A5-A263-E375F61B18E5}"/>
              </a:ext>
            </a:extLst>
          </p:cNvPr>
          <p:cNvSpPr>
            <a:spLocks noGrp="1"/>
          </p:cNvSpPr>
          <p:nvPr>
            <p:ph type="pic" sz="quarter" idx="34" hasCustomPrompt="1"/>
          </p:nvPr>
        </p:nvSpPr>
        <p:spPr>
          <a:xfrm>
            <a:off x="3385211"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17">
            <a:extLst>
              <a:ext uri="{FF2B5EF4-FFF2-40B4-BE49-F238E27FC236}">
                <a16:creationId xmlns:a16="http://schemas.microsoft.com/office/drawing/2014/main" id="{CD972EA9-5496-455B-8236-618D91282620}"/>
              </a:ext>
            </a:extLst>
          </p:cNvPr>
          <p:cNvSpPr>
            <a:spLocks noGrp="1"/>
          </p:cNvSpPr>
          <p:nvPr>
            <p:ph type="pic" sz="quarter" idx="35" hasCustomPrompt="1"/>
          </p:nvPr>
        </p:nvSpPr>
        <p:spPr>
          <a:xfrm>
            <a:off x="6136513"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18">
            <a:extLst>
              <a:ext uri="{FF2B5EF4-FFF2-40B4-BE49-F238E27FC236}">
                <a16:creationId xmlns:a16="http://schemas.microsoft.com/office/drawing/2014/main" id="{4CCE4D4D-81E9-46BB-A141-A17B804C8582}"/>
              </a:ext>
            </a:extLst>
          </p:cNvPr>
          <p:cNvSpPr>
            <a:spLocks noGrp="1"/>
          </p:cNvSpPr>
          <p:nvPr>
            <p:ph type="pic" sz="quarter" idx="36" hasCustomPrompt="1"/>
          </p:nvPr>
        </p:nvSpPr>
        <p:spPr>
          <a:xfrm>
            <a:off x="8887813"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49971655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6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6000" y="765142"/>
            <a:ext cx="5458817" cy="6092825"/>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0042EBEA-6902-47BD-8152-DEA007970B2F}"/>
              </a:ext>
            </a:extLst>
          </p:cNvPr>
          <p:cNvSpPr>
            <a:spLocks noGrp="1"/>
          </p:cNvSpPr>
          <p:nvPr>
            <p:ph type="pic" sz="quarter" idx="33" hasCustomPrompt="1"/>
          </p:nvPr>
        </p:nvSpPr>
        <p:spPr>
          <a:xfrm>
            <a:off x="-2184" y="3429000"/>
            <a:ext cx="2729484" cy="3428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24565532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5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EF2FC600-2DAD-4987-992D-35E593A736FC}"/>
              </a:ext>
            </a:extLst>
          </p:cNvPr>
          <p:cNvSpPr>
            <a:spLocks noGrp="1"/>
          </p:cNvSpPr>
          <p:nvPr>
            <p:ph type="pic" sz="quarter" idx="33" hasCustomPrompt="1"/>
          </p:nvPr>
        </p:nvSpPr>
        <p:spPr>
          <a:xfrm>
            <a:off x="-2184" y="3429000"/>
            <a:ext cx="12192001" cy="3428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229268695"/>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2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85065" y="3332820"/>
            <a:ext cx="464871" cy="192360"/>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3909" y="1"/>
            <a:ext cx="2731691"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25707407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7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366000" y="1269966"/>
            <a:ext cx="4826000" cy="5588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942880872"/>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9143999" y="3428983"/>
            <a:ext cx="3048001"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6095998" y="3428983"/>
            <a:ext cx="3048001"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6C5E225F-0EDF-4BB8-9CF7-DFD07DE452A1}"/>
              </a:ext>
            </a:extLst>
          </p:cNvPr>
          <p:cNvSpPr>
            <a:spLocks noGrp="1"/>
          </p:cNvSpPr>
          <p:nvPr>
            <p:ph type="pic" sz="quarter" idx="21" hasCustomPrompt="1"/>
          </p:nvPr>
        </p:nvSpPr>
        <p:spPr>
          <a:xfrm>
            <a:off x="-3" y="3428983"/>
            <a:ext cx="6096000"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89815350"/>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3" name="Picture Placeholder 22">
            <a:extLst>
              <a:ext uri="{FF2B5EF4-FFF2-40B4-BE49-F238E27FC236}">
                <a16:creationId xmlns:a16="http://schemas.microsoft.com/office/drawing/2014/main" id="{F8910E2B-5692-4181-B67C-A7BA1FCF8E31}"/>
              </a:ext>
            </a:extLst>
          </p:cNvPr>
          <p:cNvSpPr>
            <a:spLocks noGrp="1"/>
          </p:cNvSpPr>
          <p:nvPr>
            <p:ph type="pic" sz="quarter" idx="21" hasCustomPrompt="1"/>
          </p:nvPr>
        </p:nvSpPr>
        <p:spPr>
          <a:xfrm>
            <a:off x="633810" y="765192"/>
            <a:ext cx="5439570" cy="3535792"/>
          </a:xfrm>
          <a:custGeom>
            <a:avLst/>
            <a:gdLst>
              <a:gd name="connsiteX0" fmla="*/ 155129 w 10879139"/>
              <a:gd name="connsiteY0" fmla="*/ 0 h 7071583"/>
              <a:gd name="connsiteX1" fmla="*/ 10723507 w 10879139"/>
              <a:gd name="connsiteY1" fmla="*/ 0 h 7071583"/>
              <a:gd name="connsiteX2" fmla="*/ 10814670 w 10879139"/>
              <a:gd name="connsiteY2" fmla="*/ 7532 h 7071583"/>
              <a:gd name="connsiteX3" fmla="*/ 10871080 w 10879139"/>
              <a:gd name="connsiteY3" fmla="*/ 64516 h 7071583"/>
              <a:gd name="connsiteX4" fmla="*/ 10879139 w 10879139"/>
              <a:gd name="connsiteY4" fmla="*/ 155887 h 7071583"/>
              <a:gd name="connsiteX5" fmla="*/ 10879139 w 10879139"/>
              <a:gd name="connsiteY5" fmla="*/ 6918636 h 7071583"/>
              <a:gd name="connsiteX6" fmla="*/ 10871080 w 10879139"/>
              <a:gd name="connsiteY6" fmla="*/ 7010007 h 7071583"/>
              <a:gd name="connsiteX7" fmla="*/ 10814670 w 10879139"/>
              <a:gd name="connsiteY7" fmla="*/ 7066335 h 7071583"/>
              <a:gd name="connsiteX8" fmla="*/ 10784494 w 10879139"/>
              <a:gd name="connsiteY8" fmla="*/ 7071583 h 7071583"/>
              <a:gd name="connsiteX9" fmla="*/ 94394 w 10879139"/>
              <a:gd name="connsiteY9" fmla="*/ 7071583 h 7071583"/>
              <a:gd name="connsiteX10" fmla="*/ 64469 w 10879139"/>
              <a:gd name="connsiteY10" fmla="*/ 7066335 h 7071583"/>
              <a:gd name="connsiteX11" fmla="*/ 7555 w 10879139"/>
              <a:gd name="connsiteY11" fmla="*/ 7010007 h 7071583"/>
              <a:gd name="connsiteX12" fmla="*/ 0 w 10879139"/>
              <a:gd name="connsiteY12" fmla="*/ 6917981 h 7071583"/>
              <a:gd name="connsiteX13" fmla="*/ 0 w 10879139"/>
              <a:gd name="connsiteY13" fmla="*/ 155232 h 7071583"/>
              <a:gd name="connsiteX14" fmla="*/ 7555 w 10879139"/>
              <a:gd name="connsiteY14" fmla="*/ 64516 h 7071583"/>
              <a:gd name="connsiteX15" fmla="*/ 64469 w 10879139"/>
              <a:gd name="connsiteY15" fmla="*/ 7532 h 7071583"/>
              <a:gd name="connsiteX16" fmla="*/ 155129 w 10879139"/>
              <a:gd name="connsiteY16" fmla="*/ 0 h 70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79139" h="7071583">
                <a:moveTo>
                  <a:pt x="155129" y="0"/>
                </a:moveTo>
                <a:lnTo>
                  <a:pt x="10723507" y="0"/>
                </a:lnTo>
                <a:cubicBezTo>
                  <a:pt x="10768333" y="0"/>
                  <a:pt x="10790998" y="0"/>
                  <a:pt x="10814670" y="7532"/>
                </a:cubicBezTo>
                <a:cubicBezTo>
                  <a:pt x="10841364" y="17030"/>
                  <a:pt x="10861511" y="37989"/>
                  <a:pt x="10871080" y="64516"/>
                </a:cubicBezTo>
                <a:cubicBezTo>
                  <a:pt x="10878635" y="88424"/>
                  <a:pt x="10879139" y="110693"/>
                  <a:pt x="10879139" y="155887"/>
                </a:cubicBezTo>
                <a:lnTo>
                  <a:pt x="10879139" y="6918636"/>
                </a:lnTo>
                <a:cubicBezTo>
                  <a:pt x="10879139" y="6963175"/>
                  <a:pt x="10878635" y="6985772"/>
                  <a:pt x="10871080" y="7010007"/>
                </a:cubicBezTo>
                <a:cubicBezTo>
                  <a:pt x="10861511" y="7036206"/>
                  <a:pt x="10841364" y="7056839"/>
                  <a:pt x="10814670" y="7066335"/>
                </a:cubicBezTo>
                <a:lnTo>
                  <a:pt x="10784494" y="7071583"/>
                </a:lnTo>
                <a:lnTo>
                  <a:pt x="94394" y="7071583"/>
                </a:lnTo>
                <a:lnTo>
                  <a:pt x="64469" y="7066335"/>
                </a:lnTo>
                <a:cubicBezTo>
                  <a:pt x="38279" y="7056839"/>
                  <a:pt x="17125" y="7036206"/>
                  <a:pt x="7555" y="7010007"/>
                </a:cubicBezTo>
                <a:cubicBezTo>
                  <a:pt x="0" y="6985772"/>
                  <a:pt x="0" y="6963175"/>
                  <a:pt x="0" y="6917981"/>
                </a:cubicBezTo>
                <a:lnTo>
                  <a:pt x="0" y="155232"/>
                </a:lnTo>
                <a:cubicBezTo>
                  <a:pt x="0" y="110693"/>
                  <a:pt x="0" y="88424"/>
                  <a:pt x="7555" y="64516"/>
                </a:cubicBezTo>
                <a:cubicBezTo>
                  <a:pt x="17125" y="37989"/>
                  <a:pt x="38279" y="17030"/>
                  <a:pt x="64469" y="7532"/>
                </a:cubicBezTo>
                <a:cubicBezTo>
                  <a:pt x="88141" y="0"/>
                  <a:pt x="110806" y="0"/>
                  <a:pt x="155129"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3">
            <a:extLst>
              <a:ext uri="{FF2B5EF4-FFF2-40B4-BE49-F238E27FC236}">
                <a16:creationId xmlns:a16="http://schemas.microsoft.com/office/drawing/2014/main" id="{5BB762F9-472C-40FC-A54F-8D9204E02441}"/>
              </a:ext>
            </a:extLst>
          </p:cNvPr>
          <p:cNvSpPr>
            <a:spLocks noGrp="1"/>
          </p:cNvSpPr>
          <p:nvPr>
            <p:ph type="pic" sz="quarter" idx="22" hasCustomPrompt="1"/>
          </p:nvPr>
        </p:nvSpPr>
        <p:spPr>
          <a:xfrm>
            <a:off x="6118623" y="765142"/>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4">
            <a:extLst>
              <a:ext uri="{FF2B5EF4-FFF2-40B4-BE49-F238E27FC236}">
                <a16:creationId xmlns:a16="http://schemas.microsoft.com/office/drawing/2014/main" id="{E570E1F3-C9A9-4871-AD25-D5C453024187}"/>
              </a:ext>
            </a:extLst>
          </p:cNvPr>
          <p:cNvSpPr>
            <a:spLocks noGrp="1"/>
          </p:cNvSpPr>
          <p:nvPr>
            <p:ph type="pic" sz="quarter" idx="23" hasCustomPrompt="1"/>
          </p:nvPr>
        </p:nvSpPr>
        <p:spPr>
          <a:xfrm>
            <a:off x="6118623" y="2556421"/>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5">
            <a:extLst>
              <a:ext uri="{FF2B5EF4-FFF2-40B4-BE49-F238E27FC236}">
                <a16:creationId xmlns:a16="http://schemas.microsoft.com/office/drawing/2014/main" id="{DFFA43CB-5050-470F-807F-E460350C49CD}"/>
              </a:ext>
            </a:extLst>
          </p:cNvPr>
          <p:cNvSpPr>
            <a:spLocks noGrp="1"/>
          </p:cNvSpPr>
          <p:nvPr>
            <p:ph type="pic" sz="quarter" idx="24" hasCustomPrompt="1"/>
          </p:nvPr>
        </p:nvSpPr>
        <p:spPr>
          <a:xfrm>
            <a:off x="8856067" y="4347699"/>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6">
            <a:extLst>
              <a:ext uri="{FF2B5EF4-FFF2-40B4-BE49-F238E27FC236}">
                <a16:creationId xmlns:a16="http://schemas.microsoft.com/office/drawing/2014/main" id="{191C5DED-F08D-4EC4-895B-C27A33EDB71F}"/>
              </a:ext>
            </a:extLst>
          </p:cNvPr>
          <p:cNvSpPr>
            <a:spLocks noGrp="1"/>
          </p:cNvSpPr>
          <p:nvPr>
            <p:ph type="pic" sz="quarter" idx="25" hasCustomPrompt="1"/>
          </p:nvPr>
        </p:nvSpPr>
        <p:spPr>
          <a:xfrm>
            <a:off x="3379541" y="4347650"/>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7">
            <a:extLst>
              <a:ext uri="{FF2B5EF4-FFF2-40B4-BE49-F238E27FC236}">
                <a16:creationId xmlns:a16="http://schemas.microsoft.com/office/drawing/2014/main" id="{424C9B8D-8834-41BE-AEBD-30E0212F051F}"/>
              </a:ext>
            </a:extLst>
          </p:cNvPr>
          <p:cNvSpPr>
            <a:spLocks noGrp="1"/>
          </p:cNvSpPr>
          <p:nvPr>
            <p:ph type="pic" sz="quarter" idx="26" hasCustomPrompt="1"/>
          </p:nvPr>
        </p:nvSpPr>
        <p:spPr>
          <a:xfrm>
            <a:off x="635545" y="4347650"/>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45721259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3" name="Title 2">
            <a:extLst>
              <a:ext uri="{FF2B5EF4-FFF2-40B4-BE49-F238E27FC236}">
                <a16:creationId xmlns:a16="http://schemas.microsoft.com/office/drawing/2014/main" id="{21C16CD2-606C-441E-BBA3-51767980CCA0}"/>
              </a:ext>
            </a:extLst>
          </p:cNvPr>
          <p:cNvSpPr>
            <a:spLocks noGrp="1"/>
          </p:cNvSpPr>
          <p:nvPr>
            <p:ph type="title"/>
          </p:nvPr>
        </p:nvSpPr>
        <p:spPr/>
        <p:txBody>
          <a:bodyPr/>
          <a:lstStyle/>
          <a:p>
            <a:r>
              <a:rPr lang="en-US"/>
              <a:t>Click to edit Master title style</a:t>
            </a:r>
          </a:p>
        </p:txBody>
      </p:sp>
      <p:cxnSp>
        <p:nvCxnSpPr>
          <p:cNvPr id="12" name="Straight Connector 11"/>
          <p:cNvCxnSpPr/>
          <p:nvPr userDrawn="1"/>
        </p:nvCxnSpPr>
        <p:spPr>
          <a:xfrm>
            <a:off x="604434" y="1196392"/>
            <a:ext cx="10983132"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783" t="-3"/>
          <a:stretch/>
        </p:blipFill>
        <p:spPr>
          <a:xfrm>
            <a:off x="269032" y="4801396"/>
            <a:ext cx="11653936" cy="1786228"/>
          </a:xfrm>
          <a:prstGeom prst="rect">
            <a:avLst/>
          </a:prstGeom>
        </p:spPr>
      </p:pic>
    </p:spTree>
    <p:extLst>
      <p:ext uri="{BB962C8B-B14F-4D97-AF65-F5344CB8AC3E}">
        <p14:creationId xmlns:p14="http://schemas.microsoft.com/office/powerpoint/2010/main" val="310055066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3_Main Slide">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1" y="-1"/>
            <a:ext cx="3048001"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err="1"/>
              <a:t>uplock</a:t>
            </a:r>
            <a:endParaRPr dirty="0"/>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28968430"/>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8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6000" y="0"/>
            <a:ext cx="5458817" cy="6857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01968725"/>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5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3" name="Picture Placeholder 22">
            <a:extLst>
              <a:ext uri="{FF2B5EF4-FFF2-40B4-BE49-F238E27FC236}">
                <a16:creationId xmlns:a16="http://schemas.microsoft.com/office/drawing/2014/main" id="{F8910E2B-5692-4181-B67C-A7BA1FCF8E31}"/>
              </a:ext>
            </a:extLst>
          </p:cNvPr>
          <p:cNvSpPr>
            <a:spLocks noGrp="1"/>
          </p:cNvSpPr>
          <p:nvPr>
            <p:ph type="pic" sz="quarter" idx="21" hasCustomPrompt="1"/>
          </p:nvPr>
        </p:nvSpPr>
        <p:spPr>
          <a:xfrm>
            <a:off x="633810" y="765192"/>
            <a:ext cx="4762501" cy="2599697"/>
          </a:xfrm>
          <a:custGeom>
            <a:avLst/>
            <a:gdLst>
              <a:gd name="connsiteX0" fmla="*/ 155129 w 10879139"/>
              <a:gd name="connsiteY0" fmla="*/ 0 h 7071583"/>
              <a:gd name="connsiteX1" fmla="*/ 10723507 w 10879139"/>
              <a:gd name="connsiteY1" fmla="*/ 0 h 7071583"/>
              <a:gd name="connsiteX2" fmla="*/ 10814670 w 10879139"/>
              <a:gd name="connsiteY2" fmla="*/ 7532 h 7071583"/>
              <a:gd name="connsiteX3" fmla="*/ 10871080 w 10879139"/>
              <a:gd name="connsiteY3" fmla="*/ 64516 h 7071583"/>
              <a:gd name="connsiteX4" fmla="*/ 10879139 w 10879139"/>
              <a:gd name="connsiteY4" fmla="*/ 155887 h 7071583"/>
              <a:gd name="connsiteX5" fmla="*/ 10879139 w 10879139"/>
              <a:gd name="connsiteY5" fmla="*/ 6918636 h 7071583"/>
              <a:gd name="connsiteX6" fmla="*/ 10871080 w 10879139"/>
              <a:gd name="connsiteY6" fmla="*/ 7010007 h 7071583"/>
              <a:gd name="connsiteX7" fmla="*/ 10814670 w 10879139"/>
              <a:gd name="connsiteY7" fmla="*/ 7066335 h 7071583"/>
              <a:gd name="connsiteX8" fmla="*/ 10784494 w 10879139"/>
              <a:gd name="connsiteY8" fmla="*/ 7071583 h 7071583"/>
              <a:gd name="connsiteX9" fmla="*/ 94394 w 10879139"/>
              <a:gd name="connsiteY9" fmla="*/ 7071583 h 7071583"/>
              <a:gd name="connsiteX10" fmla="*/ 64469 w 10879139"/>
              <a:gd name="connsiteY10" fmla="*/ 7066335 h 7071583"/>
              <a:gd name="connsiteX11" fmla="*/ 7555 w 10879139"/>
              <a:gd name="connsiteY11" fmla="*/ 7010007 h 7071583"/>
              <a:gd name="connsiteX12" fmla="*/ 0 w 10879139"/>
              <a:gd name="connsiteY12" fmla="*/ 6917981 h 7071583"/>
              <a:gd name="connsiteX13" fmla="*/ 0 w 10879139"/>
              <a:gd name="connsiteY13" fmla="*/ 155232 h 7071583"/>
              <a:gd name="connsiteX14" fmla="*/ 7555 w 10879139"/>
              <a:gd name="connsiteY14" fmla="*/ 64516 h 7071583"/>
              <a:gd name="connsiteX15" fmla="*/ 64469 w 10879139"/>
              <a:gd name="connsiteY15" fmla="*/ 7532 h 7071583"/>
              <a:gd name="connsiteX16" fmla="*/ 155129 w 10879139"/>
              <a:gd name="connsiteY16" fmla="*/ 0 h 70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79139" h="7071583">
                <a:moveTo>
                  <a:pt x="155129" y="0"/>
                </a:moveTo>
                <a:lnTo>
                  <a:pt x="10723507" y="0"/>
                </a:lnTo>
                <a:cubicBezTo>
                  <a:pt x="10768333" y="0"/>
                  <a:pt x="10790998" y="0"/>
                  <a:pt x="10814670" y="7532"/>
                </a:cubicBezTo>
                <a:cubicBezTo>
                  <a:pt x="10841364" y="17030"/>
                  <a:pt x="10861511" y="37989"/>
                  <a:pt x="10871080" y="64516"/>
                </a:cubicBezTo>
                <a:cubicBezTo>
                  <a:pt x="10878635" y="88424"/>
                  <a:pt x="10879139" y="110693"/>
                  <a:pt x="10879139" y="155887"/>
                </a:cubicBezTo>
                <a:lnTo>
                  <a:pt x="10879139" y="6918636"/>
                </a:lnTo>
                <a:cubicBezTo>
                  <a:pt x="10879139" y="6963175"/>
                  <a:pt x="10878635" y="6985772"/>
                  <a:pt x="10871080" y="7010007"/>
                </a:cubicBezTo>
                <a:cubicBezTo>
                  <a:pt x="10861511" y="7036206"/>
                  <a:pt x="10841364" y="7056839"/>
                  <a:pt x="10814670" y="7066335"/>
                </a:cubicBezTo>
                <a:lnTo>
                  <a:pt x="10784494" y="7071583"/>
                </a:lnTo>
                <a:lnTo>
                  <a:pt x="94394" y="7071583"/>
                </a:lnTo>
                <a:lnTo>
                  <a:pt x="64469" y="7066335"/>
                </a:lnTo>
                <a:cubicBezTo>
                  <a:pt x="38279" y="7056839"/>
                  <a:pt x="17125" y="7036206"/>
                  <a:pt x="7555" y="7010007"/>
                </a:cubicBezTo>
                <a:cubicBezTo>
                  <a:pt x="0" y="6985772"/>
                  <a:pt x="0" y="6963175"/>
                  <a:pt x="0" y="6917981"/>
                </a:cubicBezTo>
                <a:lnTo>
                  <a:pt x="0" y="155232"/>
                </a:lnTo>
                <a:cubicBezTo>
                  <a:pt x="0" y="110693"/>
                  <a:pt x="0" y="88424"/>
                  <a:pt x="7555" y="64516"/>
                </a:cubicBezTo>
                <a:cubicBezTo>
                  <a:pt x="17125" y="37989"/>
                  <a:pt x="38279" y="17030"/>
                  <a:pt x="64469" y="7532"/>
                </a:cubicBezTo>
                <a:cubicBezTo>
                  <a:pt x="88141" y="0"/>
                  <a:pt x="110806" y="0"/>
                  <a:pt x="155129"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7">
            <a:extLst>
              <a:ext uri="{FF2B5EF4-FFF2-40B4-BE49-F238E27FC236}">
                <a16:creationId xmlns:a16="http://schemas.microsoft.com/office/drawing/2014/main" id="{424C9B8D-8834-41BE-AEBD-30E0212F051F}"/>
              </a:ext>
            </a:extLst>
          </p:cNvPr>
          <p:cNvSpPr>
            <a:spLocks noGrp="1"/>
          </p:cNvSpPr>
          <p:nvPr>
            <p:ph type="pic" sz="quarter" idx="26" hasCustomPrompt="1"/>
          </p:nvPr>
        </p:nvSpPr>
        <p:spPr>
          <a:xfrm>
            <a:off x="633810" y="3491921"/>
            <a:ext cx="2317751" cy="2599696"/>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16">
            <a:extLst>
              <a:ext uri="{FF2B5EF4-FFF2-40B4-BE49-F238E27FC236}">
                <a16:creationId xmlns:a16="http://schemas.microsoft.com/office/drawing/2014/main" id="{219EBC5F-FCB3-4D6B-BFA5-E6E05777A81F}"/>
              </a:ext>
            </a:extLst>
          </p:cNvPr>
          <p:cNvSpPr>
            <a:spLocks noGrp="1"/>
          </p:cNvSpPr>
          <p:nvPr>
            <p:ph type="pic" sz="quarter" idx="27" hasCustomPrompt="1"/>
          </p:nvPr>
        </p:nvSpPr>
        <p:spPr>
          <a:xfrm>
            <a:off x="3078658" y="3491921"/>
            <a:ext cx="2317751" cy="2599696"/>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67608781"/>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5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7" name="Picture Placeholder 16">
            <a:extLst>
              <a:ext uri="{FF2B5EF4-FFF2-40B4-BE49-F238E27FC236}">
                <a16:creationId xmlns:a16="http://schemas.microsoft.com/office/drawing/2014/main" id="{219EBC5F-FCB3-4D6B-BFA5-E6E05777A81F}"/>
              </a:ext>
            </a:extLst>
          </p:cNvPr>
          <p:cNvSpPr>
            <a:spLocks noGrp="1"/>
          </p:cNvSpPr>
          <p:nvPr>
            <p:ph type="pic" sz="quarter" idx="27" hasCustomPrompt="1"/>
          </p:nvPr>
        </p:nvSpPr>
        <p:spPr>
          <a:xfrm>
            <a:off x="5094883"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4" name="Picture Placeholder 13">
            <a:extLst>
              <a:ext uri="{FF2B5EF4-FFF2-40B4-BE49-F238E27FC236}">
                <a16:creationId xmlns:a16="http://schemas.microsoft.com/office/drawing/2014/main" id="{09222963-57C1-4732-B7A0-E9BD6F787619}"/>
              </a:ext>
            </a:extLst>
          </p:cNvPr>
          <p:cNvSpPr>
            <a:spLocks noGrp="1"/>
          </p:cNvSpPr>
          <p:nvPr>
            <p:ph type="pic" sz="quarter" idx="28" hasCustomPrompt="1"/>
          </p:nvPr>
        </p:nvSpPr>
        <p:spPr>
          <a:xfrm>
            <a:off x="7372350"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15">
            <a:extLst>
              <a:ext uri="{FF2B5EF4-FFF2-40B4-BE49-F238E27FC236}">
                <a16:creationId xmlns:a16="http://schemas.microsoft.com/office/drawing/2014/main" id="{819D35DC-AF84-47A6-BC34-4A240BD3EDC1}"/>
              </a:ext>
            </a:extLst>
          </p:cNvPr>
          <p:cNvSpPr>
            <a:spLocks noGrp="1"/>
          </p:cNvSpPr>
          <p:nvPr>
            <p:ph type="pic" sz="quarter" idx="29" hasCustomPrompt="1"/>
          </p:nvPr>
        </p:nvSpPr>
        <p:spPr>
          <a:xfrm>
            <a:off x="9649818"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C6075BEB-333E-4AD4-A99B-38B6A1AA399F}"/>
              </a:ext>
            </a:extLst>
          </p:cNvPr>
          <p:cNvSpPr>
            <a:spLocks noGrp="1"/>
          </p:cNvSpPr>
          <p:nvPr>
            <p:ph type="pic" sz="quarter" idx="32" hasCustomPrompt="1"/>
          </p:nvPr>
        </p:nvSpPr>
        <p:spPr>
          <a:xfrm>
            <a:off x="633909" y="765175"/>
            <a:ext cx="10920909" cy="2663825"/>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185725362"/>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5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6C5E225F-0EDF-4BB8-9CF7-DFD07DE452A1}"/>
              </a:ext>
            </a:extLst>
          </p:cNvPr>
          <p:cNvSpPr>
            <a:spLocks noGrp="1"/>
          </p:cNvSpPr>
          <p:nvPr>
            <p:ph type="pic" sz="quarter" idx="21" hasCustomPrompt="1"/>
          </p:nvPr>
        </p:nvSpPr>
        <p:spPr>
          <a:xfrm>
            <a:off x="633909" y="762000"/>
            <a:ext cx="10920909"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64629718"/>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8826155" y="762000"/>
            <a:ext cx="2728663"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6096172" y="762000"/>
            <a:ext cx="2729984"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E383CD99-517E-4085-AF06-76F473C48458}"/>
              </a:ext>
            </a:extLst>
          </p:cNvPr>
          <p:cNvSpPr>
            <a:spLocks noGrp="1"/>
          </p:cNvSpPr>
          <p:nvPr>
            <p:ph type="pic" sz="quarter" idx="21" hasCustomPrompt="1"/>
          </p:nvPr>
        </p:nvSpPr>
        <p:spPr>
          <a:xfrm>
            <a:off x="8826301" y="3428983"/>
            <a:ext cx="2728663"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096318" y="3428983"/>
            <a:ext cx="2729984"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88225977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5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8826155" y="762000"/>
            <a:ext cx="2728663"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3367537" y="761966"/>
            <a:ext cx="2729984"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E383CD99-517E-4085-AF06-76F473C48458}"/>
              </a:ext>
            </a:extLst>
          </p:cNvPr>
          <p:cNvSpPr>
            <a:spLocks noGrp="1"/>
          </p:cNvSpPr>
          <p:nvPr>
            <p:ph type="pic" sz="quarter" idx="21" hasCustomPrompt="1"/>
          </p:nvPr>
        </p:nvSpPr>
        <p:spPr>
          <a:xfrm>
            <a:off x="6098756" y="3428983"/>
            <a:ext cx="2728663"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32818" y="3428983"/>
            <a:ext cx="2729984" cy="2666983"/>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032028831"/>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19">
            <a:extLst>
              <a:ext uri="{FF2B5EF4-FFF2-40B4-BE49-F238E27FC236}">
                <a16:creationId xmlns:a16="http://schemas.microsoft.com/office/drawing/2014/main" id="{8403A289-5219-4E94-A658-C5C67F99C635}"/>
              </a:ext>
            </a:extLst>
          </p:cNvPr>
          <p:cNvSpPr>
            <a:spLocks noGrp="1"/>
          </p:cNvSpPr>
          <p:nvPr>
            <p:ph type="pic" sz="quarter" idx="20" hasCustomPrompt="1"/>
          </p:nvPr>
        </p:nvSpPr>
        <p:spPr>
          <a:xfrm>
            <a:off x="1152073" y="1642263"/>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0">
            <a:extLst>
              <a:ext uri="{FF2B5EF4-FFF2-40B4-BE49-F238E27FC236}">
                <a16:creationId xmlns:a16="http://schemas.microsoft.com/office/drawing/2014/main" id="{0390F1E1-574B-4EC7-935A-C71A4E3C5134}"/>
              </a:ext>
            </a:extLst>
          </p:cNvPr>
          <p:cNvSpPr>
            <a:spLocks noGrp="1"/>
          </p:cNvSpPr>
          <p:nvPr>
            <p:ph type="pic" sz="quarter" idx="21" hasCustomPrompt="1"/>
          </p:nvPr>
        </p:nvSpPr>
        <p:spPr>
          <a:xfrm>
            <a:off x="3918857" y="1642263"/>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1">
            <a:extLst>
              <a:ext uri="{FF2B5EF4-FFF2-40B4-BE49-F238E27FC236}">
                <a16:creationId xmlns:a16="http://schemas.microsoft.com/office/drawing/2014/main" id="{B566A82E-C062-47FE-B629-D711070438BB}"/>
              </a:ext>
            </a:extLst>
          </p:cNvPr>
          <p:cNvSpPr>
            <a:spLocks noGrp="1"/>
          </p:cNvSpPr>
          <p:nvPr>
            <p:ph type="pic" sz="quarter" idx="22" hasCustomPrompt="1"/>
          </p:nvPr>
        </p:nvSpPr>
        <p:spPr>
          <a:xfrm>
            <a:off x="6685642" y="1642262"/>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2">
            <a:extLst>
              <a:ext uri="{FF2B5EF4-FFF2-40B4-BE49-F238E27FC236}">
                <a16:creationId xmlns:a16="http://schemas.microsoft.com/office/drawing/2014/main" id="{95B8AC0B-6CD6-45A3-A938-78028E4D9604}"/>
              </a:ext>
            </a:extLst>
          </p:cNvPr>
          <p:cNvSpPr>
            <a:spLocks noGrp="1"/>
          </p:cNvSpPr>
          <p:nvPr>
            <p:ph type="pic" sz="quarter" idx="23" hasCustomPrompt="1"/>
          </p:nvPr>
        </p:nvSpPr>
        <p:spPr>
          <a:xfrm>
            <a:off x="9452426" y="1642262"/>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401388067"/>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9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967066" y="0"/>
            <a:ext cx="3587751" cy="6857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C4A29183-5F57-49D6-BFC5-2B8AF0D1B8E2}"/>
              </a:ext>
            </a:extLst>
          </p:cNvPr>
          <p:cNvSpPr>
            <a:spLocks noGrp="1"/>
          </p:cNvSpPr>
          <p:nvPr>
            <p:ph type="pic" sz="quarter" idx="20" hasCustomPrompt="1"/>
          </p:nvPr>
        </p:nvSpPr>
        <p:spPr>
          <a:xfrm>
            <a:off x="4377429" y="34"/>
            <a:ext cx="3587751" cy="6857967"/>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440575034"/>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3367537" y="761966"/>
            <a:ext cx="2729984"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32818" y="761966"/>
            <a:ext cx="2729984"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93953392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0728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4" name="Picture Placeholder 13">
            <a:extLst>
              <a:ext uri="{FF2B5EF4-FFF2-40B4-BE49-F238E27FC236}">
                <a16:creationId xmlns:a16="http://schemas.microsoft.com/office/drawing/2014/main" id="{96B34726-7491-43D7-9023-AD4A06A5CFED}"/>
              </a:ext>
            </a:extLst>
          </p:cNvPr>
          <p:cNvSpPr>
            <a:spLocks noGrp="1"/>
          </p:cNvSpPr>
          <p:nvPr>
            <p:ph type="pic" sz="quarter" idx="22" hasCustomPrompt="1"/>
          </p:nvPr>
        </p:nvSpPr>
        <p:spPr>
          <a:xfrm>
            <a:off x="633909" y="2231616"/>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15">
            <a:extLst>
              <a:ext uri="{FF2B5EF4-FFF2-40B4-BE49-F238E27FC236}">
                <a16:creationId xmlns:a16="http://schemas.microsoft.com/office/drawing/2014/main" id="{E17DDE75-3907-46C4-9854-9E161C9DB749}"/>
              </a:ext>
            </a:extLst>
          </p:cNvPr>
          <p:cNvSpPr>
            <a:spLocks noGrp="1"/>
          </p:cNvSpPr>
          <p:nvPr>
            <p:ph type="pic" sz="quarter" idx="23" hasCustomPrompt="1"/>
          </p:nvPr>
        </p:nvSpPr>
        <p:spPr>
          <a:xfrm>
            <a:off x="3241642" y="2231616"/>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16">
            <a:extLst>
              <a:ext uri="{FF2B5EF4-FFF2-40B4-BE49-F238E27FC236}">
                <a16:creationId xmlns:a16="http://schemas.microsoft.com/office/drawing/2014/main" id="{B49C2C43-5289-4023-8AEA-837357308E79}"/>
              </a:ext>
            </a:extLst>
          </p:cNvPr>
          <p:cNvSpPr>
            <a:spLocks noGrp="1"/>
          </p:cNvSpPr>
          <p:nvPr>
            <p:ph type="pic" sz="quarter" idx="24" hasCustomPrompt="1"/>
          </p:nvPr>
        </p:nvSpPr>
        <p:spPr>
          <a:xfrm>
            <a:off x="3241642" y="4197164"/>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18">
            <a:extLst>
              <a:ext uri="{FF2B5EF4-FFF2-40B4-BE49-F238E27FC236}">
                <a16:creationId xmlns:a16="http://schemas.microsoft.com/office/drawing/2014/main" id="{658F919D-A9F7-450F-AE14-884E163E53EB}"/>
              </a:ext>
            </a:extLst>
          </p:cNvPr>
          <p:cNvSpPr>
            <a:spLocks noGrp="1"/>
          </p:cNvSpPr>
          <p:nvPr>
            <p:ph type="pic" sz="quarter" idx="25" hasCustomPrompt="1"/>
          </p:nvPr>
        </p:nvSpPr>
        <p:spPr>
          <a:xfrm>
            <a:off x="632818" y="4197163"/>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478296276"/>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6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4" name="Picture Placeholder 13">
            <a:extLst>
              <a:ext uri="{FF2B5EF4-FFF2-40B4-BE49-F238E27FC236}">
                <a16:creationId xmlns:a16="http://schemas.microsoft.com/office/drawing/2014/main" id="{96B34726-7491-43D7-9023-AD4A06A5CFED}"/>
              </a:ext>
            </a:extLst>
          </p:cNvPr>
          <p:cNvSpPr>
            <a:spLocks noGrp="1"/>
          </p:cNvSpPr>
          <p:nvPr>
            <p:ph type="pic" sz="quarter" idx="22" hasCustomPrompt="1"/>
          </p:nvPr>
        </p:nvSpPr>
        <p:spPr>
          <a:xfrm>
            <a:off x="633909" y="3429001"/>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17">
            <a:extLst>
              <a:ext uri="{FF2B5EF4-FFF2-40B4-BE49-F238E27FC236}">
                <a16:creationId xmlns:a16="http://schemas.microsoft.com/office/drawing/2014/main" id="{6BC020A7-1F97-49B6-9172-CC6D1A96EDCF}"/>
              </a:ext>
            </a:extLst>
          </p:cNvPr>
          <p:cNvSpPr>
            <a:spLocks noGrp="1"/>
          </p:cNvSpPr>
          <p:nvPr>
            <p:ph type="pic" sz="quarter" idx="23" hasCustomPrompt="1"/>
          </p:nvPr>
        </p:nvSpPr>
        <p:spPr>
          <a:xfrm>
            <a:off x="2921273" y="3429000"/>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19">
            <a:extLst>
              <a:ext uri="{FF2B5EF4-FFF2-40B4-BE49-F238E27FC236}">
                <a16:creationId xmlns:a16="http://schemas.microsoft.com/office/drawing/2014/main" id="{EA28E862-E8AB-4F6F-B24B-FE1C984470CC}"/>
              </a:ext>
            </a:extLst>
          </p:cNvPr>
          <p:cNvSpPr>
            <a:spLocks noGrp="1"/>
          </p:cNvSpPr>
          <p:nvPr>
            <p:ph type="pic" sz="quarter" idx="24" hasCustomPrompt="1"/>
          </p:nvPr>
        </p:nvSpPr>
        <p:spPr>
          <a:xfrm>
            <a:off x="5208636" y="3429000"/>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1267754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63_Main Slid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0" y="0"/>
            <a:ext cx="8954691"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950053480"/>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64_Main Slid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0" y="0"/>
            <a:ext cx="12192000"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90525163"/>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6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800521" y="761967"/>
            <a:ext cx="4762468"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9">
            <a:extLst>
              <a:ext uri="{FF2B5EF4-FFF2-40B4-BE49-F238E27FC236}">
                <a16:creationId xmlns:a16="http://schemas.microsoft.com/office/drawing/2014/main" id="{855D1D48-B91D-4017-9988-4110C636B387}"/>
              </a:ext>
            </a:extLst>
          </p:cNvPr>
          <p:cNvSpPr>
            <a:spLocks noGrp="1"/>
          </p:cNvSpPr>
          <p:nvPr>
            <p:ph type="pic" sz="quarter" idx="23" hasCustomPrompt="1"/>
          </p:nvPr>
        </p:nvSpPr>
        <p:spPr>
          <a:xfrm>
            <a:off x="6800521" y="3492500"/>
            <a:ext cx="2317717"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10">
            <a:extLst>
              <a:ext uri="{FF2B5EF4-FFF2-40B4-BE49-F238E27FC236}">
                <a16:creationId xmlns:a16="http://schemas.microsoft.com/office/drawing/2014/main" id="{E00A77AB-FB02-40CE-B2BC-83DC43C7A9F6}"/>
              </a:ext>
            </a:extLst>
          </p:cNvPr>
          <p:cNvSpPr>
            <a:spLocks noGrp="1"/>
          </p:cNvSpPr>
          <p:nvPr>
            <p:ph type="pic" sz="quarter" idx="24" hasCustomPrompt="1"/>
          </p:nvPr>
        </p:nvSpPr>
        <p:spPr>
          <a:xfrm>
            <a:off x="9245271" y="3492500"/>
            <a:ext cx="2317717"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228081649"/>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4" name="Picture Placeholder 2">
            <a:extLst>
              <a:ext uri="{FF2B5EF4-FFF2-40B4-BE49-F238E27FC236}">
                <a16:creationId xmlns:a16="http://schemas.microsoft.com/office/drawing/2014/main" id="{F63F2F9B-996D-4BE7-8D08-840C3C3DB073}"/>
              </a:ext>
            </a:extLst>
          </p:cNvPr>
          <p:cNvSpPr>
            <a:spLocks noGrp="1"/>
          </p:cNvSpPr>
          <p:nvPr>
            <p:ph type="pic" sz="quarter" idx="22" hasCustomPrompt="1"/>
          </p:nvPr>
        </p:nvSpPr>
        <p:spPr>
          <a:xfrm>
            <a:off x="7789839" y="0"/>
            <a:ext cx="4402095"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654261771"/>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6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115348" y="762530"/>
            <a:ext cx="2698751" cy="174621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9">
            <a:extLst>
              <a:ext uri="{FF2B5EF4-FFF2-40B4-BE49-F238E27FC236}">
                <a16:creationId xmlns:a16="http://schemas.microsoft.com/office/drawing/2014/main" id="{855D1D48-B91D-4017-9988-4110C636B387}"/>
              </a:ext>
            </a:extLst>
          </p:cNvPr>
          <p:cNvSpPr>
            <a:spLocks noGrp="1"/>
          </p:cNvSpPr>
          <p:nvPr>
            <p:ph type="pic" sz="quarter" idx="23" hasCustomPrompt="1"/>
          </p:nvPr>
        </p:nvSpPr>
        <p:spPr>
          <a:xfrm>
            <a:off x="6115348" y="2553263"/>
            <a:ext cx="2698751" cy="3537943"/>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10">
            <a:extLst>
              <a:ext uri="{FF2B5EF4-FFF2-40B4-BE49-F238E27FC236}">
                <a16:creationId xmlns:a16="http://schemas.microsoft.com/office/drawing/2014/main" id="{E00A77AB-FB02-40CE-B2BC-83DC43C7A9F6}"/>
              </a:ext>
            </a:extLst>
          </p:cNvPr>
          <p:cNvSpPr>
            <a:spLocks noGrp="1"/>
          </p:cNvSpPr>
          <p:nvPr>
            <p:ph type="pic" sz="quarter" idx="24" hasCustomPrompt="1"/>
          </p:nvPr>
        </p:nvSpPr>
        <p:spPr>
          <a:xfrm>
            <a:off x="8856067" y="4344988"/>
            <a:ext cx="2698751" cy="174621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144209497"/>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68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C5019BF-A77A-4557-BDFA-6F9D083E2DC8}"/>
              </a:ext>
            </a:extLst>
          </p:cNvPr>
          <p:cNvSpPr>
            <a:spLocks noGrp="1"/>
          </p:cNvSpPr>
          <p:nvPr>
            <p:ph type="pic" sz="quarter" idx="22" hasCustomPrompt="1"/>
          </p:nvPr>
        </p:nvSpPr>
        <p:spPr>
          <a:xfrm>
            <a:off x="1" y="0"/>
            <a:ext cx="12191933"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934899656"/>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595493" y="1980969"/>
            <a:ext cx="4301133" cy="26924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667371286"/>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7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1192271" y="3429000"/>
            <a:ext cx="3727378" cy="232995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8" name="Picture Placeholder 7">
            <a:extLst>
              <a:ext uri="{FF2B5EF4-FFF2-40B4-BE49-F238E27FC236}">
                <a16:creationId xmlns:a16="http://schemas.microsoft.com/office/drawing/2014/main" id="{B47300BC-4A40-4312-B34F-C28E42768316}"/>
              </a:ext>
            </a:extLst>
          </p:cNvPr>
          <p:cNvSpPr>
            <a:spLocks noGrp="1"/>
          </p:cNvSpPr>
          <p:nvPr>
            <p:ph type="pic" sz="quarter" idx="23" hasCustomPrompt="1"/>
          </p:nvPr>
        </p:nvSpPr>
        <p:spPr>
          <a:xfrm>
            <a:off x="7267628" y="3427773"/>
            <a:ext cx="3727378" cy="232995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2030031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04310" y="2484470"/>
            <a:ext cx="5463090" cy="2130561"/>
          </a:xfrm>
        </p:spPr>
        <p:txBody>
          <a:bodyPr/>
          <a:lstStyle>
            <a:lvl1pPr>
              <a:defRPr sz="5400" b="0">
                <a:solidFill>
                  <a:schemeClr val="tx1"/>
                </a:solidFill>
              </a:defRPr>
            </a:lvl1pPr>
          </a:lstStyle>
          <a:p>
            <a:r>
              <a:rPr lang="en-US"/>
              <a:t>Click to edit Master title style</a:t>
            </a:r>
          </a:p>
        </p:txBody>
      </p:sp>
      <p:pic>
        <p:nvPicPr>
          <p:cNvPr id="3" name="Picture 2" descr="A picture containing text, clipart&#10;&#10;Description automatically generated">
            <a:extLst>
              <a:ext uri="{FF2B5EF4-FFF2-40B4-BE49-F238E27FC236}">
                <a16:creationId xmlns:a16="http://schemas.microsoft.com/office/drawing/2014/main" id="{3A0FAA1B-15FE-EB31-B540-8287E2EE47B5}"/>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475" y="568504"/>
            <a:ext cx="1032507" cy="304328"/>
          </a:xfrm>
          <a:prstGeom prst="rect">
            <a:avLst/>
          </a:prstGeom>
        </p:spPr>
      </p:pic>
      <p:pic>
        <p:nvPicPr>
          <p:cNvPr id="4" name="Picture 3" descr="Logo, company name&#10;&#10;Description automatically generated">
            <a:extLst>
              <a:ext uri="{FF2B5EF4-FFF2-40B4-BE49-F238E27FC236}">
                <a16:creationId xmlns:a16="http://schemas.microsoft.com/office/drawing/2014/main" id="{CB7219B3-155E-F9CD-5A7E-4CC71B057F94}"/>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64545" y="403619"/>
            <a:ext cx="1772886" cy="684474"/>
          </a:xfrm>
          <a:prstGeom prst="rect">
            <a:avLst/>
          </a:prstGeom>
        </p:spPr>
      </p:pic>
      <p:pic>
        <p:nvPicPr>
          <p:cNvPr id="6" name="Picture 2" descr="Suntory PepsiCo Tuyển Dụng, Việc Làm Mới Nhất|  vietnamnet.vn/giao-duc/tuyen-dung | Báo Vietnamnet">
            <a:extLst>
              <a:ext uri="{FF2B5EF4-FFF2-40B4-BE49-F238E27FC236}">
                <a16:creationId xmlns:a16="http://schemas.microsoft.com/office/drawing/2014/main" id="{A5DDBEFE-E146-87CA-9A5B-ABED8F6B6380}"/>
              </a:ext>
            </a:extLst>
          </p:cNvPr>
          <p:cNvPicPr>
            <a:picLocks noChangeAspect="1" noChangeArrowheads="1"/>
          </p:cNvPicPr>
          <p:nvPr userDrawn="1"/>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10675" t="13808" r="9323" b="20600"/>
          <a:stretch/>
        </p:blipFill>
        <p:spPr bwMode="auto">
          <a:xfrm>
            <a:off x="2100146" y="6155649"/>
            <a:ext cx="956777" cy="4434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BC346AE-7B6B-EFB5-32B3-421C0EFC7087}"/>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498" y="6049324"/>
            <a:ext cx="1217226" cy="65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3570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737106" y="245025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4" name="Picture Placeholder 13">
            <a:extLst>
              <a:ext uri="{FF2B5EF4-FFF2-40B4-BE49-F238E27FC236}">
                <a16:creationId xmlns:a16="http://schemas.microsoft.com/office/drawing/2014/main" id="{99686FDB-5B88-49D9-BB5D-DD3555365D68}"/>
              </a:ext>
            </a:extLst>
          </p:cNvPr>
          <p:cNvSpPr>
            <a:spLocks noGrp="1"/>
          </p:cNvSpPr>
          <p:nvPr>
            <p:ph type="pic" sz="quarter" idx="23" hasCustomPrompt="1"/>
          </p:nvPr>
        </p:nvSpPr>
        <p:spPr>
          <a:xfrm>
            <a:off x="4845844" y="245025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960821" y="245660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026989278"/>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7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357930" y="2491920"/>
            <a:ext cx="4301133" cy="26924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16466029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7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20206" y="2580674"/>
            <a:ext cx="4235384" cy="2394745"/>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213941551"/>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7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064451" y="2739521"/>
            <a:ext cx="4053437" cy="2286397"/>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737606632"/>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7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205201" y="1267523"/>
            <a:ext cx="3177176" cy="4222949"/>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620775696"/>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7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303827" y="3013968"/>
            <a:ext cx="4301126" cy="26923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878704192"/>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7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6875566" y="1024467"/>
            <a:ext cx="6117619" cy="3455789"/>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83645608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7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208106" y="3390751"/>
            <a:ext cx="3775402" cy="2362965"/>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096352348"/>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7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535977" y="1250950"/>
            <a:ext cx="3177184" cy="422285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01253062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80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9C167E1-AA9D-47CC-8D8B-8E6031359E55}"/>
              </a:ext>
            </a:extLst>
          </p:cNvPr>
          <p:cNvSpPr>
            <a:spLocks noGrp="1"/>
          </p:cNvSpPr>
          <p:nvPr>
            <p:ph type="pic" sz="quarter" idx="22" hasCustomPrompt="1"/>
          </p:nvPr>
        </p:nvSpPr>
        <p:spPr>
          <a:xfrm>
            <a:off x="1" y="765141"/>
            <a:ext cx="12191933" cy="317503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86208" y="3013968"/>
            <a:ext cx="4300935" cy="26923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13107207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406400" y="448056"/>
            <a:ext cx="11214100" cy="555554"/>
          </a:xfrm>
        </p:spPr>
        <p:txBody>
          <a:bodyPr anchor="t" anchorCtr="0">
            <a:normAutofit/>
          </a:bodyPr>
          <a:lstStyle>
            <a:lvl1pPr>
              <a:defRPr sz="2800">
                <a:solidFill>
                  <a:schemeClr val="bg2">
                    <a:lumMod val="25000"/>
                  </a:schemeClr>
                </a:solidFill>
              </a:defRPr>
            </a:lvl1pPr>
          </a:lstStyle>
          <a:p>
            <a:r>
              <a:rPr lang="en-US"/>
              <a:t>Click to edit Master title style</a:t>
            </a:r>
          </a:p>
        </p:txBody>
      </p:sp>
      <p:sp>
        <p:nvSpPr>
          <p:cNvPr id="3" name="Content Placeholder 2"/>
          <p:cNvSpPr>
            <a:spLocks noGrp="1"/>
          </p:cNvSpPr>
          <p:nvPr>
            <p:ph sz="quarter" idx="10"/>
          </p:nvPr>
        </p:nvSpPr>
        <p:spPr>
          <a:xfrm>
            <a:off x="444500" y="1460500"/>
            <a:ext cx="5327904" cy="3977640"/>
          </a:xfrm>
        </p:spPr>
        <p:txBody>
          <a:bodyPr vert="horz" lIns="91440" tIns="45720" rIns="91440" bIns="45720" rtlCol="0">
            <a:normAutofit/>
          </a:bodyPr>
          <a:lstStyle>
            <a:lvl1pPr>
              <a:lnSpc>
                <a:spcPct val="100000"/>
              </a:lnSpc>
              <a:defRPr lang="en-US" sz="1400" smtClean="0">
                <a:solidFill>
                  <a:schemeClr val="tx1">
                    <a:lumMod val="75000"/>
                    <a:lumOff val="25000"/>
                  </a:schemeClr>
                </a:solidFill>
              </a:defRPr>
            </a:lvl1pPr>
            <a:lvl2pPr>
              <a:lnSpc>
                <a:spcPct val="100000"/>
              </a:lnSpc>
              <a:defRPr lang="en-US" sz="1400" smtClean="0">
                <a:solidFill>
                  <a:schemeClr val="tx1">
                    <a:lumMod val="75000"/>
                    <a:lumOff val="25000"/>
                  </a:schemeClr>
                </a:solidFill>
              </a:defRPr>
            </a:lvl2pPr>
            <a:lvl3pPr>
              <a:lnSpc>
                <a:spcPct val="100000"/>
              </a:lnSpc>
              <a:defRPr lang="en-US" sz="1400" smtClean="0">
                <a:solidFill>
                  <a:schemeClr val="tx1">
                    <a:lumMod val="75000"/>
                    <a:lumOff val="25000"/>
                  </a:schemeClr>
                </a:solidFill>
              </a:defRPr>
            </a:lvl3pPr>
            <a:lvl4pPr>
              <a:lnSpc>
                <a:spcPct val="100000"/>
              </a:lnSpc>
              <a:defRPr lang="en-US" sz="1400" smtClean="0">
                <a:solidFill>
                  <a:schemeClr val="tx1">
                    <a:lumMod val="75000"/>
                    <a:lumOff val="25000"/>
                  </a:schemeClr>
                </a:solidFill>
              </a:defRPr>
            </a:lvl4pPr>
            <a:lvl5pPr>
              <a:lnSpc>
                <a:spcPct val="100000"/>
              </a:lnSpc>
              <a:defRPr lang="en-US" sz="14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9/26/23</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9" name="Straight Connector 8">
            <a:extLst>
              <a:ext uri="{FF2B5EF4-FFF2-40B4-BE49-F238E27FC236}">
                <a16:creationId xmlns:a16="http://schemas.microsoft.com/office/drawing/2014/main" id="{6C12209E-8E76-B442-B030-6BD76BB7563A}"/>
              </a:ext>
            </a:extLst>
          </p:cNvPr>
          <p:cNvCxnSpPr>
            <a:cxnSpLocks/>
          </p:cNvCxnSpPr>
          <p:nvPr userDrawn="1"/>
        </p:nvCxnSpPr>
        <p:spPr>
          <a:xfrm>
            <a:off x="533400" y="1104900"/>
            <a:ext cx="11119104"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930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48">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81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9C167E1-AA9D-47CC-8D8B-8E6031359E55}"/>
              </a:ext>
            </a:extLst>
          </p:cNvPr>
          <p:cNvSpPr>
            <a:spLocks noGrp="1"/>
          </p:cNvSpPr>
          <p:nvPr>
            <p:ph type="pic" sz="quarter" idx="22" hasCustomPrompt="1"/>
          </p:nvPr>
        </p:nvSpPr>
        <p:spPr>
          <a:xfrm>
            <a:off x="6096000" y="0"/>
            <a:ext cx="6095934" cy="685793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209650" y="3497989"/>
            <a:ext cx="3625232" cy="2269303"/>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169842644"/>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8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64871" cy="192360"/>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633909" y="4196324"/>
            <a:ext cx="1259358"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10">
            <a:extLst>
              <a:ext uri="{FF2B5EF4-FFF2-40B4-BE49-F238E27FC236}">
                <a16:creationId xmlns:a16="http://schemas.microsoft.com/office/drawing/2014/main" id="{2D622063-7470-410E-B8BB-CF68A2FC8814}"/>
              </a:ext>
            </a:extLst>
          </p:cNvPr>
          <p:cNvSpPr>
            <a:spLocks noGrp="1"/>
          </p:cNvSpPr>
          <p:nvPr>
            <p:ph type="pic" sz="quarter" idx="25" hasCustomPrompt="1"/>
          </p:nvPr>
        </p:nvSpPr>
        <p:spPr>
          <a:xfrm>
            <a:off x="2329809" y="4196324"/>
            <a:ext cx="1259358"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4" name="Picture Placeholder 13">
            <a:extLst>
              <a:ext uri="{FF2B5EF4-FFF2-40B4-BE49-F238E27FC236}">
                <a16:creationId xmlns:a16="http://schemas.microsoft.com/office/drawing/2014/main" id="{845FD259-D6F6-4501-BAB3-184ED30471E7}"/>
              </a:ext>
            </a:extLst>
          </p:cNvPr>
          <p:cNvSpPr>
            <a:spLocks noGrp="1"/>
          </p:cNvSpPr>
          <p:nvPr>
            <p:ph type="pic" sz="quarter" idx="26" hasCustomPrompt="1"/>
          </p:nvPr>
        </p:nvSpPr>
        <p:spPr>
          <a:xfrm>
            <a:off x="4025711" y="4196324"/>
            <a:ext cx="1270001"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55379451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43025" y="1882942"/>
            <a:ext cx="3758364" cy="1861285"/>
          </a:xfrm>
        </p:spPr>
        <p:txBody>
          <a:bodyPr/>
          <a:lstStyle>
            <a:lvl1pPr>
              <a:lnSpc>
                <a:spcPct val="90000"/>
              </a:lnSpc>
              <a:defRPr sz="3200">
                <a:latin typeface="Roboto Medium" panose="02000000000000000000" pitchFamily="2" charset="0"/>
                <a:ea typeface="Roboto Medium" panose="02000000000000000000" pitchFamily="2" charset="0"/>
              </a:defRPr>
            </a:lvl1pPr>
          </a:lstStyle>
          <a:p>
            <a:r>
              <a:rPr lang="en-US" dirty="0"/>
              <a:t>Click to edit Master title style</a:t>
            </a:r>
          </a:p>
        </p:txBody>
      </p:sp>
      <p:sp>
        <p:nvSpPr>
          <p:cNvPr id="7" name="Picture Placeholder 6"/>
          <p:cNvSpPr>
            <a:spLocks noGrp="1"/>
          </p:cNvSpPr>
          <p:nvPr>
            <p:ph type="pic" sz="quarter" idx="13"/>
          </p:nvPr>
        </p:nvSpPr>
        <p:spPr>
          <a:xfrm>
            <a:off x="6887669" y="1071695"/>
            <a:ext cx="4741115" cy="4741116"/>
          </a:xfrm>
          <a:custGeom>
            <a:avLst/>
            <a:gdLst>
              <a:gd name="connsiteX0" fmla="*/ 2545584 w 5091168"/>
              <a:gd name="connsiteY0" fmla="*/ 0 h 5091169"/>
              <a:gd name="connsiteX1" fmla="*/ 5091168 w 5091168"/>
              <a:gd name="connsiteY1" fmla="*/ 2545584 h 5091169"/>
              <a:gd name="connsiteX2" fmla="*/ 2545584 w 5091168"/>
              <a:gd name="connsiteY2" fmla="*/ 5091169 h 5091169"/>
              <a:gd name="connsiteX3" fmla="*/ 0 w 5091168"/>
              <a:gd name="connsiteY3" fmla="*/ 2545584 h 5091169"/>
            </a:gdLst>
            <a:ahLst/>
            <a:cxnLst>
              <a:cxn ang="0">
                <a:pos x="connsiteX0" y="connsiteY0"/>
              </a:cxn>
              <a:cxn ang="0">
                <a:pos x="connsiteX1" y="connsiteY1"/>
              </a:cxn>
              <a:cxn ang="0">
                <a:pos x="connsiteX2" y="connsiteY2"/>
              </a:cxn>
              <a:cxn ang="0">
                <a:pos x="connsiteX3" y="connsiteY3"/>
              </a:cxn>
            </a:cxnLst>
            <a:rect l="l" t="t" r="r" b="b"/>
            <a:pathLst>
              <a:path w="5091168" h="5091169">
                <a:moveTo>
                  <a:pt x="2545584" y="0"/>
                </a:moveTo>
                <a:lnTo>
                  <a:pt x="5091168" y="2545584"/>
                </a:lnTo>
                <a:lnTo>
                  <a:pt x="2545584" y="5091169"/>
                </a:lnTo>
                <a:lnTo>
                  <a:pt x="0" y="2545584"/>
                </a:ln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Roboto" panose="02000000000000000000" pitchFamily="2" charset="0"/>
                <a:ea typeface="Roboto" panose="02000000000000000000" pitchFamily="2" charset="0"/>
              </a:defRPr>
            </a:lvl1pPr>
          </a:lstStyle>
          <a:p>
            <a:endParaRPr lang="en-US" dirty="0"/>
          </a:p>
        </p:txBody>
      </p:sp>
      <p:sp>
        <p:nvSpPr>
          <p:cNvPr id="8" name="Picture Placeholder 7"/>
          <p:cNvSpPr>
            <a:spLocks noGrp="1"/>
          </p:cNvSpPr>
          <p:nvPr>
            <p:ph type="pic" sz="quarter" idx="14"/>
          </p:nvPr>
        </p:nvSpPr>
        <p:spPr>
          <a:xfrm>
            <a:off x="9364242" y="3574773"/>
            <a:ext cx="4741115" cy="4741116"/>
          </a:xfrm>
          <a:custGeom>
            <a:avLst/>
            <a:gdLst>
              <a:gd name="connsiteX0" fmla="*/ 2545584 w 5091168"/>
              <a:gd name="connsiteY0" fmla="*/ 0 h 5091169"/>
              <a:gd name="connsiteX1" fmla="*/ 5091168 w 5091168"/>
              <a:gd name="connsiteY1" fmla="*/ 2545584 h 5091169"/>
              <a:gd name="connsiteX2" fmla="*/ 2545584 w 5091168"/>
              <a:gd name="connsiteY2" fmla="*/ 5091169 h 5091169"/>
              <a:gd name="connsiteX3" fmla="*/ 0 w 5091168"/>
              <a:gd name="connsiteY3" fmla="*/ 2545584 h 5091169"/>
            </a:gdLst>
            <a:ahLst/>
            <a:cxnLst>
              <a:cxn ang="0">
                <a:pos x="connsiteX0" y="connsiteY0"/>
              </a:cxn>
              <a:cxn ang="0">
                <a:pos x="connsiteX1" y="connsiteY1"/>
              </a:cxn>
              <a:cxn ang="0">
                <a:pos x="connsiteX2" y="connsiteY2"/>
              </a:cxn>
              <a:cxn ang="0">
                <a:pos x="connsiteX3" y="connsiteY3"/>
              </a:cxn>
            </a:cxnLst>
            <a:rect l="l" t="t" r="r" b="b"/>
            <a:pathLst>
              <a:path w="5091168" h="5091169">
                <a:moveTo>
                  <a:pt x="2545584" y="0"/>
                </a:moveTo>
                <a:lnTo>
                  <a:pt x="5091168" y="2545584"/>
                </a:lnTo>
                <a:lnTo>
                  <a:pt x="2545584" y="5091169"/>
                </a:lnTo>
                <a:lnTo>
                  <a:pt x="0" y="2545584"/>
                </a:ln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Roboto" panose="02000000000000000000" pitchFamily="2" charset="0"/>
                <a:ea typeface="Roboto" panose="02000000000000000000" pitchFamily="2" charset="0"/>
              </a:defRPr>
            </a:lvl1pPr>
          </a:lstStyle>
          <a:p>
            <a:endParaRPr lang="en-US" dirty="0"/>
          </a:p>
        </p:txBody>
      </p:sp>
      <p:sp>
        <p:nvSpPr>
          <p:cNvPr id="9" name="Picture Placeholder 8"/>
          <p:cNvSpPr>
            <a:spLocks noGrp="1"/>
          </p:cNvSpPr>
          <p:nvPr>
            <p:ph type="pic" sz="quarter" idx="15"/>
          </p:nvPr>
        </p:nvSpPr>
        <p:spPr>
          <a:xfrm>
            <a:off x="9364242" y="-1457889"/>
            <a:ext cx="4741115" cy="4741116"/>
          </a:xfrm>
          <a:custGeom>
            <a:avLst/>
            <a:gdLst>
              <a:gd name="connsiteX0" fmla="*/ 2545584 w 5091168"/>
              <a:gd name="connsiteY0" fmla="*/ 0 h 5091169"/>
              <a:gd name="connsiteX1" fmla="*/ 5091168 w 5091168"/>
              <a:gd name="connsiteY1" fmla="*/ 2545584 h 5091169"/>
              <a:gd name="connsiteX2" fmla="*/ 2545584 w 5091168"/>
              <a:gd name="connsiteY2" fmla="*/ 5091169 h 5091169"/>
              <a:gd name="connsiteX3" fmla="*/ 0 w 5091168"/>
              <a:gd name="connsiteY3" fmla="*/ 2545584 h 5091169"/>
            </a:gdLst>
            <a:ahLst/>
            <a:cxnLst>
              <a:cxn ang="0">
                <a:pos x="connsiteX0" y="connsiteY0"/>
              </a:cxn>
              <a:cxn ang="0">
                <a:pos x="connsiteX1" y="connsiteY1"/>
              </a:cxn>
              <a:cxn ang="0">
                <a:pos x="connsiteX2" y="connsiteY2"/>
              </a:cxn>
              <a:cxn ang="0">
                <a:pos x="connsiteX3" y="connsiteY3"/>
              </a:cxn>
            </a:cxnLst>
            <a:rect l="l" t="t" r="r" b="b"/>
            <a:pathLst>
              <a:path w="5091168" h="5091169">
                <a:moveTo>
                  <a:pt x="2545584" y="0"/>
                </a:moveTo>
                <a:lnTo>
                  <a:pt x="5091168" y="2545584"/>
                </a:lnTo>
                <a:lnTo>
                  <a:pt x="2545584" y="5091169"/>
                </a:lnTo>
                <a:lnTo>
                  <a:pt x="0" y="2545584"/>
                </a:ln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Roboto" panose="02000000000000000000" pitchFamily="2" charset="0"/>
                <a:ea typeface="Roboto" panose="02000000000000000000" pitchFamily="2" charset="0"/>
              </a:defRPr>
            </a:lvl1pPr>
          </a:lstStyle>
          <a:p>
            <a:endParaRPr lang="en-US" dirty="0"/>
          </a:p>
        </p:txBody>
      </p:sp>
    </p:spTree>
    <p:extLst>
      <p:ext uri="{BB962C8B-B14F-4D97-AF65-F5344CB8AC3E}">
        <p14:creationId xmlns:p14="http://schemas.microsoft.com/office/powerpoint/2010/main" val="36386431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575C2094-4C8F-40ED-BDC8-7C12F8C8DC32}" type="datetimeFigureOut">
              <a:rPr lang="en-US" smtClean="0"/>
              <a:pPr/>
              <a:t>9/26/23</a:t>
            </a:fld>
            <a:endParaRPr lang="en-US" dirty="0"/>
          </a:p>
        </p:txBody>
      </p:sp>
      <p:sp>
        <p:nvSpPr>
          <p:cNvPr id="3" name="Footer Placeholder 2"/>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endParaRPr lang="en-US" dirty="0"/>
          </a:p>
        </p:txBody>
      </p:sp>
      <p:sp>
        <p:nvSpPr>
          <p:cNvPr id="4" name="Slide Number Placeholder 3"/>
          <p:cNvSpPr>
            <a:spLocks noGrp="1"/>
          </p:cNvSpPr>
          <p:nvPr>
            <p:ph type="sldNum" sz="quarter" idx="12"/>
          </p:nvPr>
        </p:nvSpPr>
        <p:spPr>
          <a:xfrm>
            <a:off x="11413754" y="6476735"/>
            <a:ext cx="141064" cy="138499"/>
          </a:xfrm>
        </p:spPr>
        <p:txBody>
          <a:bodyPr/>
          <a:lstStyle/>
          <a:p>
            <a:fld id="{3D097D1A-6447-4808-8B15-6C271EDF5541}" type="slidenum">
              <a:rPr lang="en-US" smtClean="0"/>
              <a:t>‹#›</a:t>
            </a:fld>
            <a:endParaRPr lang="en-US"/>
          </a:p>
        </p:txBody>
      </p:sp>
    </p:spTree>
    <p:extLst>
      <p:ext uri="{BB962C8B-B14F-4D97-AF65-F5344CB8AC3E}">
        <p14:creationId xmlns:p14="http://schemas.microsoft.com/office/powerpoint/2010/main" val="1129112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84_Main Slide">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597209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82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376402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05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n-lt"/>
              </a:defRPr>
            </a:lvl1pPr>
            <a:lvl2pPr>
              <a:defRPr lang="en-US" sz="1200" dirty="0" smtClean="0">
                <a:solidFill>
                  <a:schemeClr val="tx1">
                    <a:lumMod val="75000"/>
                    <a:lumOff val="25000"/>
                  </a:schemeClr>
                </a:solidFill>
                <a:latin typeface="+mn-lt"/>
              </a:defRPr>
            </a:lvl2pPr>
            <a:lvl3pPr>
              <a:defRPr lang="en-US" sz="1200" dirty="0" smtClean="0">
                <a:solidFill>
                  <a:schemeClr val="tx1">
                    <a:lumMod val="75000"/>
                    <a:lumOff val="25000"/>
                  </a:schemeClr>
                </a:solidFill>
                <a:latin typeface="+mn-lt"/>
              </a:defRPr>
            </a:lvl3pPr>
            <a:lvl4pPr>
              <a:defRPr lang="en-US" sz="1200" dirty="0" smtClean="0">
                <a:solidFill>
                  <a:schemeClr val="tx1">
                    <a:lumMod val="75000"/>
                    <a:lumOff val="25000"/>
                  </a:schemeClr>
                </a:solidFill>
                <a:latin typeface="+mn-lt"/>
              </a:defRPr>
            </a:lvl4pPr>
            <a:lvl5pPr>
              <a:defRPr lang="en-US" sz="1200" dirty="0">
                <a:solidFill>
                  <a:schemeClr val="tx1">
                    <a:lumMod val="75000"/>
                    <a:lumOff val="25000"/>
                  </a:schemeClr>
                </a:solidFill>
                <a:latin typeface="+mn-lt"/>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p>
        </p:txBody>
      </p:sp>
      <p:cxnSp>
        <p:nvCxnSpPr>
          <p:cNvPr id="3" name="Straight Connector 2">
            <a:extLst>
              <a:ext uri="{FF2B5EF4-FFF2-40B4-BE49-F238E27FC236}">
                <a16:creationId xmlns:a16="http://schemas.microsoft.com/office/drawing/2014/main" id="{9DCD3EE7-B67C-4541-A9DA-51688552CF86}"/>
              </a:ext>
            </a:extLst>
          </p:cNvPr>
          <p:cNvCxnSpPr>
            <a:cxnSpLocks/>
          </p:cNvCxnSpPr>
          <p:nvPr userDrawn="1"/>
        </p:nvCxnSpPr>
        <p:spPr>
          <a:xfrm>
            <a:off x="533400" y="1104900"/>
            <a:ext cx="11119104"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51F76A8-6DB7-48E4-957A-9BF0C69BD4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3089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15782132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5407269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Main Slide #3">
    <p:spTree>
      <p:nvGrpSpPr>
        <p:cNvPr id="1" name=""/>
        <p:cNvGrpSpPr/>
        <p:nvPr/>
      </p:nvGrpSpPr>
      <p:grpSpPr>
        <a:xfrm>
          <a:off x="0" y="0"/>
          <a:ext cx="0" cy="0"/>
          <a:chOff x="0" y="0"/>
          <a:chExt cx="0" cy="0"/>
        </a:xfrm>
      </p:grpSpPr>
      <p:sp>
        <p:nvSpPr>
          <p:cNvPr id="40" name="www.websitename.com"/>
          <p:cNvSpPr txBox="1">
            <a:spLocks noGrp="1"/>
          </p:cNvSpPr>
          <p:nvPr>
            <p:ph type="body" sz="quarter" idx="13"/>
          </p:nvPr>
        </p:nvSpPr>
        <p:spPr>
          <a:xfrm>
            <a:off x="5554286"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41" name="uplock"/>
          <p:cNvSpPr txBox="1">
            <a:spLocks noGrp="1"/>
          </p:cNvSpPr>
          <p:nvPr>
            <p:ph type="body" sz="quarter" idx="14"/>
          </p:nvPr>
        </p:nvSpPr>
        <p:spPr>
          <a:xfrm>
            <a:off x="5814457"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6781852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Main Slide #4">
    <p:spTree>
      <p:nvGrpSpPr>
        <p:cNvPr id="1" name=""/>
        <p:cNvGrpSpPr/>
        <p:nvPr/>
      </p:nvGrpSpPr>
      <p:grpSpPr>
        <a:xfrm>
          <a:off x="0" y="0"/>
          <a:ext cx="0" cy="0"/>
          <a:chOff x="0" y="0"/>
          <a:chExt cx="0" cy="0"/>
        </a:xfrm>
      </p:grpSpPr>
      <p:sp>
        <p:nvSpPr>
          <p:cNvPr id="49" name="uplock"/>
          <p:cNvSpPr txBox="1">
            <a:spLocks noGrp="1"/>
          </p:cNvSpPr>
          <p:nvPr>
            <p:ph type="body" sz="quarter" idx="13"/>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50" name="www.websitename.com"/>
          <p:cNvSpPr txBox="1"/>
          <p:nvPr/>
        </p:nvSpPr>
        <p:spPr>
          <a:xfrm>
            <a:off x="9976400" y="6476735"/>
            <a:ext cx="1211871"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r">
              <a:defRPr sz="1800" b="0">
                <a:solidFill>
                  <a:srgbClr val="6A6E77"/>
                </a:solidFill>
                <a:latin typeface="Montserrat Light"/>
                <a:ea typeface="Montserrat Light"/>
                <a:cs typeface="Montserrat Light"/>
                <a:sym typeface="Montserrat Light"/>
              </a:defRPr>
            </a:lvl1pPr>
          </a:lstStyle>
          <a:p>
            <a:r>
              <a:rPr sz="900" dirty="0">
                <a:latin typeface="Roboto Light" panose="02000000000000000000" pitchFamily="2" charset="0"/>
                <a:ea typeface="Roboto Light" panose="02000000000000000000" pitchFamily="2" charset="0"/>
              </a:rPr>
              <a:t>www.websitename.com</a:t>
            </a:r>
          </a:p>
        </p:txBody>
      </p:sp>
      <p:sp>
        <p:nvSpPr>
          <p:cNvPr id="52" name="Line"/>
          <p:cNvSpPr/>
          <p:nvPr/>
        </p:nvSpPr>
        <p:spPr>
          <a:xfrm flipH="1" flipV="1">
            <a:off x="633909" y="6479910"/>
            <a:ext cx="9099565" cy="1"/>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latin typeface="Roboto Medium" panose="02000000000000000000" pitchFamily="2" charset="0"/>
              <a:ea typeface="Roboto Medium" panose="02000000000000000000" pitchFamily="2" charset="0"/>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15020273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xfrm>
            <a:off x="11437799" y="6476735"/>
            <a:ext cx="117019" cy="115416"/>
          </a:xfrm>
          <a:prstGeom prst="rect">
            <a:avLst/>
          </a:prstGeom>
        </p:spPr>
        <p:txBody>
          <a:bodyPr/>
          <a:lstStyle>
            <a:lvl1pPr>
              <a:defRPr sz="750">
                <a:latin typeface="Roboto" panose="02000000000000000000" pitchFamily="2" charset="0"/>
                <a:ea typeface="Roboto" panose="02000000000000000000" pitchFamily="2" charset="0"/>
                <a:cs typeface="Roboto" panose="02000000000000000000" pitchFamily="2" charset="0"/>
                <a:sym typeface="Sinkin Sans 700 Bold"/>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602895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8" name="Picture Placeholder 6">
            <a:extLst>
              <a:ext uri="{FF2B5EF4-FFF2-40B4-BE49-F238E27FC236}">
                <a16:creationId xmlns:a16="http://schemas.microsoft.com/office/drawing/2014/main" id="{E8F0A773-51DF-4350-AC3B-00D7F727853A}"/>
              </a:ext>
            </a:extLst>
          </p:cNvPr>
          <p:cNvSpPr>
            <a:spLocks noGrp="1"/>
          </p:cNvSpPr>
          <p:nvPr>
            <p:ph type="pic" sz="quarter" idx="20" hasCustomPrompt="1"/>
          </p:nvPr>
        </p:nvSpPr>
        <p:spPr>
          <a:xfrm>
            <a:off x="8429691" y="761467"/>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6">
            <a:extLst>
              <a:ext uri="{FF2B5EF4-FFF2-40B4-BE49-F238E27FC236}">
                <a16:creationId xmlns:a16="http://schemas.microsoft.com/office/drawing/2014/main" id="{EE8FF996-74C5-4C1E-B513-AEFF2DB311C5}"/>
              </a:ext>
            </a:extLst>
          </p:cNvPr>
          <p:cNvSpPr>
            <a:spLocks noGrp="1"/>
          </p:cNvSpPr>
          <p:nvPr>
            <p:ph type="pic" sz="quarter" idx="22" hasCustomPrompt="1"/>
          </p:nvPr>
        </p:nvSpPr>
        <p:spPr>
          <a:xfrm>
            <a:off x="8429691" y="4697502"/>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6">
            <a:extLst>
              <a:ext uri="{FF2B5EF4-FFF2-40B4-BE49-F238E27FC236}">
                <a16:creationId xmlns:a16="http://schemas.microsoft.com/office/drawing/2014/main" id="{0A284E90-47BC-4C1C-8B86-D5C8F4C74433}"/>
              </a:ext>
            </a:extLst>
          </p:cNvPr>
          <p:cNvSpPr>
            <a:spLocks noGrp="1"/>
          </p:cNvSpPr>
          <p:nvPr>
            <p:ph type="pic" sz="quarter" idx="21" hasCustomPrompt="1"/>
          </p:nvPr>
        </p:nvSpPr>
        <p:spPr>
          <a:xfrm>
            <a:off x="8429691" y="2727920"/>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5053759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762000"/>
            <a:ext cx="10922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93752354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416079" y="765141"/>
            <a:ext cx="5138540" cy="609285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7" name="Picture Placeholder 6">
            <a:extLst>
              <a:ext uri="{FF2B5EF4-FFF2-40B4-BE49-F238E27FC236}">
                <a16:creationId xmlns:a16="http://schemas.microsoft.com/office/drawing/2014/main" id="{F357814B-7058-4FAB-8BC8-492D8C4B0002}"/>
              </a:ext>
            </a:extLst>
          </p:cNvPr>
          <p:cNvSpPr>
            <a:spLocks noGrp="1"/>
          </p:cNvSpPr>
          <p:nvPr>
            <p:ph type="pic" sz="quarter" idx="20" hasCustomPrompt="1"/>
          </p:nvPr>
        </p:nvSpPr>
        <p:spPr>
          <a:xfrm>
            <a:off x="633909" y="5134124"/>
            <a:ext cx="952501" cy="952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42920982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6F693F36-C98A-498D-B12C-FD2E074D35C6}"/>
              </a:ext>
            </a:extLst>
          </p:cNvPr>
          <p:cNvSpPr>
            <a:spLocks noGrp="1"/>
          </p:cNvSpPr>
          <p:nvPr>
            <p:ph type="pic" sz="quarter" idx="16" hasCustomPrompt="1"/>
          </p:nvPr>
        </p:nvSpPr>
        <p:spPr>
          <a:xfrm>
            <a:off x="-1" y="4460068"/>
            <a:ext cx="12192001" cy="2397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773913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a:xfrm>
            <a:off x="604434" y="407531"/>
            <a:ext cx="10983132" cy="747763"/>
          </a:xfrm>
        </p:spPr>
        <p:txBody>
          <a:bodyPr/>
          <a:lstStyle/>
          <a:p>
            <a:r>
              <a:rPr lang="en-US"/>
              <a:t>Click to edit Master title style</a:t>
            </a:r>
          </a:p>
        </p:txBody>
      </p:sp>
    </p:spTree>
    <p:extLst>
      <p:ext uri="{BB962C8B-B14F-4D97-AF65-F5344CB8AC3E}">
        <p14:creationId xmlns:p14="http://schemas.microsoft.com/office/powerpoint/2010/main" val="2710340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765142"/>
            <a:ext cx="12192001" cy="266332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68385973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0"/>
            <a:ext cx="5035154"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58469340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677254" y="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3" name="Picture Placeholder 2">
            <a:extLst>
              <a:ext uri="{FF2B5EF4-FFF2-40B4-BE49-F238E27FC236}">
                <a16:creationId xmlns:a16="http://schemas.microsoft.com/office/drawing/2014/main" id="{2915D984-2E4D-4CD1-B951-4A01A29FC0C5}"/>
              </a:ext>
            </a:extLst>
          </p:cNvPr>
          <p:cNvSpPr>
            <a:spLocks noGrp="1"/>
          </p:cNvSpPr>
          <p:nvPr>
            <p:ph type="pic" sz="quarter" idx="16" hasCustomPrompt="1"/>
          </p:nvPr>
        </p:nvSpPr>
        <p:spPr>
          <a:xfrm>
            <a:off x="9117180" y="-1"/>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4" name="Picture Placeholder 2">
            <a:extLst>
              <a:ext uri="{FF2B5EF4-FFF2-40B4-BE49-F238E27FC236}">
                <a16:creationId xmlns:a16="http://schemas.microsoft.com/office/drawing/2014/main" id="{91DF5CE4-8DF8-4F3A-B860-B8E252EADAC8}"/>
              </a:ext>
            </a:extLst>
          </p:cNvPr>
          <p:cNvSpPr>
            <a:spLocks noGrp="1"/>
          </p:cNvSpPr>
          <p:nvPr>
            <p:ph type="pic" sz="quarter" idx="17" hasCustomPrompt="1"/>
          </p:nvPr>
        </p:nvSpPr>
        <p:spPr>
          <a:xfrm>
            <a:off x="6677254"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5" name="Picture Placeholder 2">
            <a:extLst>
              <a:ext uri="{FF2B5EF4-FFF2-40B4-BE49-F238E27FC236}">
                <a16:creationId xmlns:a16="http://schemas.microsoft.com/office/drawing/2014/main" id="{39C5DE8B-3C53-4C0E-BED8-75E1ECA91533}"/>
              </a:ext>
            </a:extLst>
          </p:cNvPr>
          <p:cNvSpPr>
            <a:spLocks noGrp="1"/>
          </p:cNvSpPr>
          <p:nvPr>
            <p:ph type="pic" sz="quarter" idx="18" hasCustomPrompt="1"/>
          </p:nvPr>
        </p:nvSpPr>
        <p:spPr>
          <a:xfrm>
            <a:off x="9117180" y="2285999"/>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D5EC920C-1FA4-4A47-840E-93DEDC42B802}"/>
              </a:ext>
            </a:extLst>
          </p:cNvPr>
          <p:cNvSpPr>
            <a:spLocks noGrp="1"/>
          </p:cNvSpPr>
          <p:nvPr>
            <p:ph type="pic" sz="quarter" idx="19" hasCustomPrompt="1"/>
          </p:nvPr>
        </p:nvSpPr>
        <p:spPr>
          <a:xfrm>
            <a:off x="6677254" y="4571998"/>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F6A057B1-5B1F-49CB-93F1-DB2DD6DA232C}"/>
              </a:ext>
            </a:extLst>
          </p:cNvPr>
          <p:cNvSpPr>
            <a:spLocks noGrp="1"/>
          </p:cNvSpPr>
          <p:nvPr>
            <p:ph type="pic" sz="quarter" idx="20" hasCustomPrompt="1"/>
          </p:nvPr>
        </p:nvSpPr>
        <p:spPr>
          <a:xfrm>
            <a:off x="9117180" y="4572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3428222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5204310" y="3428492"/>
            <a:ext cx="1778508" cy="177850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E560CC1F-E150-4288-BAA7-3CC05BCB9BCA}"/>
              </a:ext>
            </a:extLst>
          </p:cNvPr>
          <p:cNvSpPr>
            <a:spLocks noGrp="1"/>
          </p:cNvSpPr>
          <p:nvPr>
            <p:ph type="pic" sz="quarter" idx="17" hasCustomPrompt="1"/>
          </p:nvPr>
        </p:nvSpPr>
        <p:spPr>
          <a:xfrm>
            <a:off x="7490563" y="3428492"/>
            <a:ext cx="1778508" cy="177850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D05AADA8-6DD7-4AB2-A064-007F0D9B2AF5}"/>
              </a:ext>
            </a:extLst>
          </p:cNvPr>
          <p:cNvSpPr>
            <a:spLocks noGrp="1"/>
          </p:cNvSpPr>
          <p:nvPr>
            <p:ph type="pic" sz="quarter" idx="18" hasCustomPrompt="1"/>
          </p:nvPr>
        </p:nvSpPr>
        <p:spPr>
          <a:xfrm>
            <a:off x="9776310" y="3428492"/>
            <a:ext cx="1778508" cy="1778508"/>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1967106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5F894590-7323-4420-864E-ACDE1246F84E}"/>
              </a:ext>
            </a:extLst>
          </p:cNvPr>
          <p:cNvSpPr>
            <a:spLocks noGrp="1"/>
          </p:cNvSpPr>
          <p:nvPr>
            <p:ph type="pic" sz="quarter" idx="17" hasCustomPrompt="1"/>
          </p:nvPr>
        </p:nvSpPr>
        <p:spPr>
          <a:xfrm>
            <a:off x="2031797"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1E2BF1B4-0F03-4CBB-9DF5-68922BEF974C}"/>
              </a:ext>
            </a:extLst>
          </p:cNvPr>
          <p:cNvSpPr>
            <a:spLocks noGrp="1"/>
          </p:cNvSpPr>
          <p:nvPr>
            <p:ph type="pic" sz="quarter" idx="18" hasCustomPrompt="1"/>
          </p:nvPr>
        </p:nvSpPr>
        <p:spPr>
          <a:xfrm>
            <a:off x="4063594"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56E4C2B7-AA91-44A5-B6E9-8E301DCD1428}"/>
              </a:ext>
            </a:extLst>
          </p:cNvPr>
          <p:cNvSpPr>
            <a:spLocks noGrp="1"/>
          </p:cNvSpPr>
          <p:nvPr>
            <p:ph type="pic" sz="quarter" idx="19" hasCustomPrompt="1"/>
          </p:nvPr>
        </p:nvSpPr>
        <p:spPr>
          <a:xfrm>
            <a:off x="6095391"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0D24354D-B373-47B7-A74A-90BD2788217E}"/>
              </a:ext>
            </a:extLst>
          </p:cNvPr>
          <p:cNvSpPr>
            <a:spLocks noGrp="1"/>
          </p:cNvSpPr>
          <p:nvPr>
            <p:ph type="pic" sz="quarter" idx="20" hasCustomPrompt="1"/>
          </p:nvPr>
        </p:nvSpPr>
        <p:spPr>
          <a:xfrm>
            <a:off x="8127188"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37E8858F-1869-4B95-9F60-83F2DEEC0890}"/>
              </a:ext>
            </a:extLst>
          </p:cNvPr>
          <p:cNvSpPr>
            <a:spLocks noGrp="1"/>
          </p:cNvSpPr>
          <p:nvPr>
            <p:ph type="pic" sz="quarter" idx="21" hasCustomPrompt="1"/>
          </p:nvPr>
        </p:nvSpPr>
        <p:spPr>
          <a:xfrm>
            <a:off x="10158984" y="4572000"/>
            <a:ext cx="2029968"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43700749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3429000"/>
            <a:ext cx="12192000"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56414571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2920999" y="1867371"/>
            <a:ext cx="6350001" cy="3175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21026174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2993825"/>
            <a:ext cx="12191455" cy="3864175"/>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01991042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1" y="0"/>
            <a:ext cx="12191455"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17931253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2">
            <a:extLst>
              <a:ext uri="{FF2B5EF4-FFF2-40B4-BE49-F238E27FC236}">
                <a16:creationId xmlns:a16="http://schemas.microsoft.com/office/drawing/2014/main" id="{0EC803D7-7FB6-40EA-9B4B-CF3AA01A93EE}"/>
              </a:ext>
            </a:extLst>
          </p:cNvPr>
          <p:cNvSpPr>
            <a:spLocks noGrp="1"/>
          </p:cNvSpPr>
          <p:nvPr>
            <p:ph type="pic" sz="quarter" idx="16" hasCustomPrompt="1"/>
          </p:nvPr>
        </p:nvSpPr>
        <p:spPr>
          <a:xfrm>
            <a:off x="633909"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2">
            <a:extLst>
              <a:ext uri="{FF2B5EF4-FFF2-40B4-BE49-F238E27FC236}">
                <a16:creationId xmlns:a16="http://schemas.microsoft.com/office/drawing/2014/main" id="{5DC80200-8F5A-47F1-9340-AC4F2952CC00}"/>
              </a:ext>
            </a:extLst>
          </p:cNvPr>
          <p:cNvSpPr>
            <a:spLocks noGrp="1"/>
          </p:cNvSpPr>
          <p:nvPr>
            <p:ph type="pic" sz="quarter" idx="17" hasCustomPrompt="1"/>
          </p:nvPr>
        </p:nvSpPr>
        <p:spPr>
          <a:xfrm>
            <a:off x="3363318"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DA6CDAC3-7381-4844-9AE6-ECD95F6D32AE}"/>
              </a:ext>
            </a:extLst>
          </p:cNvPr>
          <p:cNvSpPr>
            <a:spLocks noGrp="1"/>
          </p:cNvSpPr>
          <p:nvPr>
            <p:ph type="pic" sz="quarter" idx="18" hasCustomPrompt="1"/>
          </p:nvPr>
        </p:nvSpPr>
        <p:spPr>
          <a:xfrm>
            <a:off x="6092727"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Picture Placeholder 2">
            <a:extLst>
              <a:ext uri="{FF2B5EF4-FFF2-40B4-BE49-F238E27FC236}">
                <a16:creationId xmlns:a16="http://schemas.microsoft.com/office/drawing/2014/main" id="{AADD66B9-DF2A-4CB3-BD27-6CA6D0C65406}"/>
              </a:ext>
            </a:extLst>
          </p:cNvPr>
          <p:cNvSpPr>
            <a:spLocks noGrp="1"/>
          </p:cNvSpPr>
          <p:nvPr>
            <p:ph type="pic" sz="quarter" idx="19" hasCustomPrompt="1"/>
          </p:nvPr>
        </p:nvSpPr>
        <p:spPr>
          <a:xfrm>
            <a:off x="8828683"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95137394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465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092727"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35DAD1A-07EC-4BB1-A530-E85AF4AAD8DA}"/>
              </a:ext>
            </a:extLst>
          </p:cNvPr>
          <p:cNvSpPr>
            <a:spLocks noGrp="1"/>
          </p:cNvSpPr>
          <p:nvPr>
            <p:ph type="pic" sz="quarter" idx="19" hasCustomPrompt="1"/>
          </p:nvPr>
        </p:nvSpPr>
        <p:spPr>
          <a:xfrm>
            <a:off x="8828683" y="755716"/>
            <a:ext cx="27294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61623879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33908" y="762000"/>
            <a:ext cx="3113485" cy="609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46586608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1524"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418E51D8-4D5F-4B03-AE16-2DD7A25FE0E4}"/>
              </a:ext>
            </a:extLst>
          </p:cNvPr>
          <p:cNvSpPr>
            <a:spLocks noGrp="1"/>
          </p:cNvSpPr>
          <p:nvPr>
            <p:ph type="pic" sz="quarter" idx="19" hasCustomPrompt="1"/>
          </p:nvPr>
        </p:nvSpPr>
        <p:spPr>
          <a:xfrm>
            <a:off x="2438400"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2BD9B1F2-1287-42E2-8D31-A5421242E756}"/>
              </a:ext>
            </a:extLst>
          </p:cNvPr>
          <p:cNvSpPr>
            <a:spLocks noGrp="1"/>
          </p:cNvSpPr>
          <p:nvPr>
            <p:ph type="pic" sz="quarter" idx="20" hasCustomPrompt="1"/>
          </p:nvPr>
        </p:nvSpPr>
        <p:spPr>
          <a:xfrm>
            <a:off x="4875276"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2">
            <a:extLst>
              <a:ext uri="{FF2B5EF4-FFF2-40B4-BE49-F238E27FC236}">
                <a16:creationId xmlns:a16="http://schemas.microsoft.com/office/drawing/2014/main" id="{0A9498C9-094B-4409-8EF8-C3E6D9157125}"/>
              </a:ext>
            </a:extLst>
          </p:cNvPr>
          <p:cNvSpPr>
            <a:spLocks noGrp="1"/>
          </p:cNvSpPr>
          <p:nvPr>
            <p:ph type="pic" sz="quarter" idx="21" hasCustomPrompt="1"/>
          </p:nvPr>
        </p:nvSpPr>
        <p:spPr>
          <a:xfrm>
            <a:off x="7316724"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3DAF3D15-9DEA-456D-A81A-AE2921569648}"/>
              </a:ext>
            </a:extLst>
          </p:cNvPr>
          <p:cNvSpPr>
            <a:spLocks noGrp="1"/>
          </p:cNvSpPr>
          <p:nvPr>
            <p:ph type="pic" sz="quarter" idx="22" hasCustomPrompt="1"/>
          </p:nvPr>
        </p:nvSpPr>
        <p:spPr>
          <a:xfrm>
            <a:off x="9755124"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11139280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2">
            <a:extLst>
              <a:ext uri="{FF2B5EF4-FFF2-40B4-BE49-F238E27FC236}">
                <a16:creationId xmlns:a16="http://schemas.microsoft.com/office/drawing/2014/main" id="{0EC803D7-7FB6-40EA-9B4B-CF3AA01A93EE}"/>
              </a:ext>
            </a:extLst>
          </p:cNvPr>
          <p:cNvSpPr>
            <a:spLocks noGrp="1"/>
          </p:cNvSpPr>
          <p:nvPr>
            <p:ph type="pic" sz="quarter" idx="16" hasCustomPrompt="1"/>
          </p:nvPr>
        </p:nvSpPr>
        <p:spPr>
          <a:xfrm>
            <a:off x="633909" y="755716"/>
            <a:ext cx="8255000"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1752212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33908" y="2283949"/>
            <a:ext cx="2540001" cy="381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6C793F0B-CD21-420C-A46A-3AAEBE2C13C5}"/>
              </a:ext>
            </a:extLst>
          </p:cNvPr>
          <p:cNvSpPr>
            <a:spLocks noGrp="1"/>
          </p:cNvSpPr>
          <p:nvPr>
            <p:ph type="pic" sz="quarter" idx="16" hasCustomPrompt="1"/>
          </p:nvPr>
        </p:nvSpPr>
        <p:spPr>
          <a:xfrm>
            <a:off x="3423740" y="765142"/>
            <a:ext cx="2540001" cy="381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07FE8BF6-0D57-4504-92D7-E36D79B036B3}"/>
              </a:ext>
            </a:extLst>
          </p:cNvPr>
          <p:cNvSpPr>
            <a:spLocks noGrp="1"/>
          </p:cNvSpPr>
          <p:nvPr>
            <p:ph type="pic" sz="quarter" idx="17" hasCustomPrompt="1"/>
          </p:nvPr>
        </p:nvSpPr>
        <p:spPr>
          <a:xfrm>
            <a:off x="6213571" y="2283949"/>
            <a:ext cx="2540001" cy="381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BE919E44-5A5B-4C23-93B4-950BAAD05A29}"/>
              </a:ext>
            </a:extLst>
          </p:cNvPr>
          <p:cNvSpPr>
            <a:spLocks noGrp="1"/>
          </p:cNvSpPr>
          <p:nvPr>
            <p:ph type="pic" sz="quarter" idx="18" hasCustomPrompt="1"/>
          </p:nvPr>
        </p:nvSpPr>
        <p:spPr>
          <a:xfrm>
            <a:off x="8999597" y="765142"/>
            <a:ext cx="2540001" cy="381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84459768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33909" y="2283949"/>
            <a:ext cx="2540001" cy="3810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07DEAD62-998B-4A83-919D-CF93879C57C0}"/>
              </a:ext>
            </a:extLst>
          </p:cNvPr>
          <p:cNvSpPr>
            <a:spLocks noGrp="1"/>
          </p:cNvSpPr>
          <p:nvPr>
            <p:ph type="pic" sz="quarter" idx="19" hasCustomPrompt="1"/>
          </p:nvPr>
        </p:nvSpPr>
        <p:spPr>
          <a:xfrm>
            <a:off x="3427545" y="765141"/>
            <a:ext cx="2540001" cy="3810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3762801E-3105-42B6-864B-FB159F4540A4}"/>
              </a:ext>
            </a:extLst>
          </p:cNvPr>
          <p:cNvSpPr>
            <a:spLocks noGrp="1"/>
          </p:cNvSpPr>
          <p:nvPr>
            <p:ph type="pic" sz="quarter" idx="20" hasCustomPrompt="1"/>
          </p:nvPr>
        </p:nvSpPr>
        <p:spPr>
          <a:xfrm>
            <a:off x="7744816" y="3553949"/>
            <a:ext cx="3810001" cy="2540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67843870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0" y="1"/>
            <a:ext cx="12192000" cy="28575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9619631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8887817" y="762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6220816"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87856350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0" y="3045949"/>
            <a:ext cx="12192000" cy="3048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23663405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633909" y="1964209"/>
            <a:ext cx="26670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2804C7F0-1664-42AC-AF2F-9704F2D3E2A2}"/>
              </a:ext>
            </a:extLst>
          </p:cNvPr>
          <p:cNvSpPr>
            <a:spLocks noGrp="1"/>
          </p:cNvSpPr>
          <p:nvPr>
            <p:ph type="pic" sz="quarter" idx="20" hasCustomPrompt="1"/>
          </p:nvPr>
        </p:nvSpPr>
        <p:spPr>
          <a:xfrm>
            <a:off x="3386303" y="1964209"/>
            <a:ext cx="26670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5168D82E-8661-4A57-AB57-2E67603453D8}"/>
              </a:ext>
            </a:extLst>
          </p:cNvPr>
          <p:cNvSpPr>
            <a:spLocks noGrp="1"/>
          </p:cNvSpPr>
          <p:nvPr>
            <p:ph type="pic" sz="quarter" idx="21" hasCustomPrompt="1"/>
          </p:nvPr>
        </p:nvSpPr>
        <p:spPr>
          <a:xfrm>
            <a:off x="6138697" y="1964209"/>
            <a:ext cx="26670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6AFB2734-A389-4BA8-9ABF-D3F26D384640}"/>
              </a:ext>
            </a:extLst>
          </p:cNvPr>
          <p:cNvSpPr>
            <a:spLocks noGrp="1"/>
          </p:cNvSpPr>
          <p:nvPr>
            <p:ph type="pic" sz="quarter" idx="22" hasCustomPrompt="1"/>
          </p:nvPr>
        </p:nvSpPr>
        <p:spPr>
          <a:xfrm>
            <a:off x="8891092" y="1964209"/>
            <a:ext cx="26670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08611372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4286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ain Slide #4">
    <p:spTree>
      <p:nvGrpSpPr>
        <p:cNvPr id="1" name=""/>
        <p:cNvGrpSpPr/>
        <p:nvPr/>
      </p:nvGrpSpPr>
      <p:grpSpPr>
        <a:xfrm>
          <a:off x="0" y="0"/>
          <a:ext cx="0" cy="0"/>
          <a:chOff x="0" y="0"/>
          <a:chExt cx="0" cy="0"/>
        </a:xfrm>
      </p:grpSpPr>
      <p:sp>
        <p:nvSpPr>
          <p:cNvPr id="49" name="uplock"/>
          <p:cNvSpPr txBox="1">
            <a:spLocks noGrp="1"/>
          </p:cNvSpPr>
          <p:nvPr>
            <p:ph type="body" sz="quarter" idx="13"/>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50" name="www.websitename.com"/>
          <p:cNvSpPr txBox="1"/>
          <p:nvPr/>
        </p:nvSpPr>
        <p:spPr>
          <a:xfrm>
            <a:off x="9969988" y="6476735"/>
            <a:ext cx="1218283"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r">
              <a:defRPr sz="1800" b="0">
                <a:solidFill>
                  <a:srgbClr val="6A6E77"/>
                </a:solidFill>
                <a:latin typeface="Montserrat Light"/>
                <a:ea typeface="Montserrat Light"/>
                <a:cs typeface="Montserrat Light"/>
                <a:sym typeface="Montserrat Light"/>
              </a:defRPr>
            </a:lvl1pPr>
          </a:lstStyle>
          <a:p>
            <a:r>
              <a:rPr sz="900" dirty="0">
                <a:latin typeface="Roboto Light" panose="02000000000000000000" pitchFamily="2" charset="0"/>
                <a:ea typeface="Roboto Light" panose="02000000000000000000" pitchFamily="2" charset="0"/>
              </a:rPr>
              <a:t>www.websitename.com</a:t>
            </a:r>
          </a:p>
        </p:txBody>
      </p:sp>
      <p:sp>
        <p:nvSpPr>
          <p:cNvPr id="52" name="Line"/>
          <p:cNvSpPr/>
          <p:nvPr/>
        </p:nvSpPr>
        <p:spPr>
          <a:xfrm flipH="1" flipV="1">
            <a:off x="633909" y="6479910"/>
            <a:ext cx="9099565" cy="1"/>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latin typeface="Roboto Medium" panose="02000000000000000000" pitchFamily="2" charset="0"/>
              <a:ea typeface="Roboto Medium" panose="02000000000000000000" pitchFamily="2" charset="0"/>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8" name="Picture Placeholder 2">
            <a:extLst>
              <a:ext uri="{FF2B5EF4-FFF2-40B4-BE49-F238E27FC236}">
                <a16:creationId xmlns:a16="http://schemas.microsoft.com/office/drawing/2014/main" id="{EC2F577B-E98D-4E8A-B690-851454E6A746}"/>
              </a:ext>
            </a:extLst>
          </p:cNvPr>
          <p:cNvSpPr>
            <a:spLocks noGrp="1"/>
          </p:cNvSpPr>
          <p:nvPr>
            <p:ph type="pic" sz="quarter" idx="19" hasCustomPrompt="1"/>
          </p:nvPr>
        </p:nvSpPr>
        <p:spPr>
          <a:xfrm>
            <a:off x="633909" y="0"/>
            <a:ext cx="3808214"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42176396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819531" y="0"/>
            <a:ext cx="3735190"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74438622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7" name="Picture Placeholder 2">
            <a:extLst>
              <a:ext uri="{FF2B5EF4-FFF2-40B4-BE49-F238E27FC236}">
                <a16:creationId xmlns:a16="http://schemas.microsoft.com/office/drawing/2014/main" id="{5168D82E-8661-4A57-AB57-2E67603453D8}"/>
              </a:ext>
            </a:extLst>
          </p:cNvPr>
          <p:cNvSpPr>
            <a:spLocks noGrp="1"/>
          </p:cNvSpPr>
          <p:nvPr>
            <p:ph type="pic" sz="quarter" idx="21" hasCustomPrompt="1"/>
          </p:nvPr>
        </p:nvSpPr>
        <p:spPr>
          <a:xfrm>
            <a:off x="8002092" y="2091523"/>
            <a:ext cx="3547809"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E3AEC8A1-6334-4442-BEF0-C9E80B45A22C}"/>
              </a:ext>
            </a:extLst>
          </p:cNvPr>
          <p:cNvSpPr>
            <a:spLocks noGrp="1"/>
          </p:cNvSpPr>
          <p:nvPr>
            <p:ph type="pic" sz="quarter" idx="22" hasCustomPrompt="1"/>
          </p:nvPr>
        </p:nvSpPr>
        <p:spPr>
          <a:xfrm>
            <a:off x="4322096" y="2091523"/>
            <a:ext cx="3547809"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093" y="2091523"/>
            <a:ext cx="3547809"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36057098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5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755717"/>
            <a:ext cx="5464473"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AB96B7FC-333E-4746-915F-4AFF6EC62528}"/>
              </a:ext>
            </a:extLst>
          </p:cNvPr>
          <p:cNvSpPr>
            <a:spLocks noGrp="1"/>
          </p:cNvSpPr>
          <p:nvPr>
            <p:ph type="pic" sz="quarter" idx="16" hasCustomPrompt="1"/>
          </p:nvPr>
        </p:nvSpPr>
        <p:spPr>
          <a:xfrm>
            <a:off x="6094909" y="755717"/>
            <a:ext cx="27357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2">
            <a:extLst>
              <a:ext uri="{FF2B5EF4-FFF2-40B4-BE49-F238E27FC236}">
                <a16:creationId xmlns:a16="http://schemas.microsoft.com/office/drawing/2014/main" id="{D9094560-D056-4250-BF87-E83CE203BD1E}"/>
              </a:ext>
            </a:extLst>
          </p:cNvPr>
          <p:cNvSpPr>
            <a:spLocks noGrp="1"/>
          </p:cNvSpPr>
          <p:nvPr>
            <p:ph type="pic" sz="quarter" idx="17" hasCustomPrompt="1"/>
          </p:nvPr>
        </p:nvSpPr>
        <p:spPr>
          <a:xfrm>
            <a:off x="8827591" y="755717"/>
            <a:ext cx="2735709"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83309505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A1A0F061-6966-49CD-86AB-48B41F8A82B5}"/>
              </a:ext>
            </a:extLst>
          </p:cNvPr>
          <p:cNvSpPr>
            <a:spLocks noGrp="1"/>
          </p:cNvSpPr>
          <p:nvPr>
            <p:ph type="pic" sz="quarter" idx="24" hasCustomPrompt="1"/>
          </p:nvPr>
        </p:nvSpPr>
        <p:spPr>
          <a:xfrm>
            <a:off x="3386303"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2">
            <a:extLst>
              <a:ext uri="{FF2B5EF4-FFF2-40B4-BE49-F238E27FC236}">
                <a16:creationId xmlns:a16="http://schemas.microsoft.com/office/drawing/2014/main" id="{3F4B7108-67EB-44D4-B825-F4884B4B2BA5}"/>
              </a:ext>
            </a:extLst>
          </p:cNvPr>
          <p:cNvSpPr>
            <a:spLocks noGrp="1"/>
          </p:cNvSpPr>
          <p:nvPr>
            <p:ph type="pic" sz="quarter" idx="25" hasCustomPrompt="1"/>
          </p:nvPr>
        </p:nvSpPr>
        <p:spPr>
          <a:xfrm>
            <a:off x="6138697"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97C15552-FA11-4BF0-936B-C708D6C2B28F}"/>
              </a:ext>
            </a:extLst>
          </p:cNvPr>
          <p:cNvSpPr>
            <a:spLocks noGrp="1"/>
          </p:cNvSpPr>
          <p:nvPr>
            <p:ph type="pic" sz="quarter" idx="26" hasCustomPrompt="1"/>
          </p:nvPr>
        </p:nvSpPr>
        <p:spPr>
          <a:xfrm>
            <a:off x="8891091" y="3429000"/>
            <a:ext cx="2667001"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38715588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7315200" y="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E9DB51F0-4290-4878-A9D6-2504E4A37BDE}"/>
              </a:ext>
            </a:extLst>
          </p:cNvPr>
          <p:cNvSpPr>
            <a:spLocks noGrp="1"/>
          </p:cNvSpPr>
          <p:nvPr>
            <p:ph type="pic" sz="quarter" idx="24" hasCustomPrompt="1"/>
          </p:nvPr>
        </p:nvSpPr>
        <p:spPr>
          <a:xfrm>
            <a:off x="7315200" y="2286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AF6B810D-0612-48A9-AC4D-D362C8798A81}"/>
              </a:ext>
            </a:extLst>
          </p:cNvPr>
          <p:cNvSpPr>
            <a:spLocks noGrp="1"/>
          </p:cNvSpPr>
          <p:nvPr>
            <p:ph type="pic" sz="quarter" idx="25" hasCustomPrompt="1"/>
          </p:nvPr>
        </p:nvSpPr>
        <p:spPr>
          <a:xfrm>
            <a:off x="7315200" y="4572000"/>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
            <a:extLst>
              <a:ext uri="{FF2B5EF4-FFF2-40B4-BE49-F238E27FC236}">
                <a16:creationId xmlns:a16="http://schemas.microsoft.com/office/drawing/2014/main" id="{43E49F76-E079-4D0E-9FF6-A54A6AAC9B84}"/>
              </a:ext>
            </a:extLst>
          </p:cNvPr>
          <p:cNvSpPr>
            <a:spLocks noGrp="1"/>
          </p:cNvSpPr>
          <p:nvPr>
            <p:ph type="pic" sz="quarter" idx="26" hasCustomPrompt="1"/>
          </p:nvPr>
        </p:nvSpPr>
        <p:spPr>
          <a:xfrm>
            <a:off x="9752076" y="-1853"/>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84D102DF-376D-4411-9820-2570A3938062}"/>
              </a:ext>
            </a:extLst>
          </p:cNvPr>
          <p:cNvSpPr>
            <a:spLocks noGrp="1"/>
          </p:cNvSpPr>
          <p:nvPr>
            <p:ph type="pic" sz="quarter" idx="27" hasCustomPrompt="1"/>
          </p:nvPr>
        </p:nvSpPr>
        <p:spPr>
          <a:xfrm>
            <a:off x="9752076" y="2284148"/>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5D884EF1-50EA-4704-8011-539D82B27CC7}"/>
              </a:ext>
            </a:extLst>
          </p:cNvPr>
          <p:cNvSpPr>
            <a:spLocks noGrp="1"/>
          </p:cNvSpPr>
          <p:nvPr>
            <p:ph type="pic" sz="quarter" idx="28" hasCustomPrompt="1"/>
          </p:nvPr>
        </p:nvSpPr>
        <p:spPr>
          <a:xfrm>
            <a:off x="9752076" y="4570148"/>
            <a:ext cx="2436876" cy="2286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05893181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1566"/>
            <a:ext cx="10920909" cy="266743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90575153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1566"/>
            <a:ext cx="2730500" cy="266743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0" name="Picture Placeholder 2">
            <a:extLst>
              <a:ext uri="{FF2B5EF4-FFF2-40B4-BE49-F238E27FC236}">
                <a16:creationId xmlns:a16="http://schemas.microsoft.com/office/drawing/2014/main" id="{AE84D853-BD76-46AE-BB26-BBD9CB1052E2}"/>
              </a:ext>
            </a:extLst>
          </p:cNvPr>
          <p:cNvSpPr>
            <a:spLocks noGrp="1"/>
          </p:cNvSpPr>
          <p:nvPr>
            <p:ph type="pic" sz="quarter" idx="24" hasCustomPrompt="1"/>
          </p:nvPr>
        </p:nvSpPr>
        <p:spPr>
          <a:xfrm>
            <a:off x="3364409" y="3428566"/>
            <a:ext cx="2730500" cy="266743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76E4D34C-2563-40BF-B9E8-702709065D7A}"/>
              </a:ext>
            </a:extLst>
          </p:cNvPr>
          <p:cNvSpPr>
            <a:spLocks noGrp="1"/>
          </p:cNvSpPr>
          <p:nvPr>
            <p:ph type="pic" sz="quarter" idx="25" hasCustomPrompt="1"/>
          </p:nvPr>
        </p:nvSpPr>
        <p:spPr>
          <a:xfrm>
            <a:off x="6093817" y="761132"/>
            <a:ext cx="5462092" cy="266743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65016880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3429000"/>
            <a:ext cx="1586484" cy="158648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2">
            <a:extLst>
              <a:ext uri="{FF2B5EF4-FFF2-40B4-BE49-F238E27FC236}">
                <a16:creationId xmlns:a16="http://schemas.microsoft.com/office/drawing/2014/main" id="{2EFC3AB8-8829-4835-AAEB-A571854777B5}"/>
              </a:ext>
            </a:extLst>
          </p:cNvPr>
          <p:cNvSpPr>
            <a:spLocks noGrp="1"/>
          </p:cNvSpPr>
          <p:nvPr>
            <p:ph type="pic" sz="quarter" idx="24" hasCustomPrompt="1"/>
          </p:nvPr>
        </p:nvSpPr>
        <p:spPr>
          <a:xfrm>
            <a:off x="2362125" y="3429000"/>
            <a:ext cx="1586484" cy="158648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E38C093A-4043-4D5F-814D-6B09A2EFD247}"/>
              </a:ext>
            </a:extLst>
          </p:cNvPr>
          <p:cNvSpPr>
            <a:spLocks noGrp="1"/>
          </p:cNvSpPr>
          <p:nvPr>
            <p:ph type="pic" sz="quarter" idx="25" hasCustomPrompt="1"/>
          </p:nvPr>
        </p:nvSpPr>
        <p:spPr>
          <a:xfrm>
            <a:off x="4088309" y="3429000"/>
            <a:ext cx="1586484" cy="158648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7C87A5E0-A23C-4EBA-B765-9B329DD8F818}"/>
              </a:ext>
            </a:extLst>
          </p:cNvPr>
          <p:cNvSpPr>
            <a:spLocks noGrp="1"/>
          </p:cNvSpPr>
          <p:nvPr>
            <p:ph type="pic" sz="quarter" idx="26" hasCustomPrompt="1"/>
          </p:nvPr>
        </p:nvSpPr>
        <p:spPr>
          <a:xfrm>
            <a:off x="5814492" y="3429000"/>
            <a:ext cx="1586484" cy="1586484"/>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11595147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5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23" name="www.websitename.com"/>
          <p:cNvSpPr txBox="1">
            <a:spLocks noGrp="1"/>
          </p:cNvSpPr>
          <p:nvPr>
            <p:ph type="body" sz="quarter" idx="14"/>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5904" y="0"/>
            <a:ext cx="5458817" cy="3429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8210512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4445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2000"/>
            <a:ext cx="10920909"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94673154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2000"/>
            <a:ext cx="27305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75E9F210-3195-4ED1-AAD7-DACDEDE9104C}"/>
              </a:ext>
            </a:extLst>
          </p:cNvPr>
          <p:cNvSpPr>
            <a:spLocks noGrp="1"/>
          </p:cNvSpPr>
          <p:nvPr>
            <p:ph type="pic" sz="quarter" idx="24" hasCustomPrompt="1"/>
          </p:nvPr>
        </p:nvSpPr>
        <p:spPr>
          <a:xfrm>
            <a:off x="3365500" y="3429000"/>
            <a:ext cx="27305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096000" y="761998"/>
            <a:ext cx="27305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FD810B00-73DF-4AF1-BB2D-26AF913C1B29}"/>
              </a:ext>
            </a:extLst>
          </p:cNvPr>
          <p:cNvSpPr>
            <a:spLocks noGrp="1"/>
          </p:cNvSpPr>
          <p:nvPr>
            <p:ph type="pic" sz="quarter" idx="26" hasCustomPrompt="1"/>
          </p:nvPr>
        </p:nvSpPr>
        <p:spPr>
          <a:xfrm>
            <a:off x="8827591" y="3428999"/>
            <a:ext cx="2730500" cy="2667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32370696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096000" y="1"/>
            <a:ext cx="2730500"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FD810B00-73DF-4AF1-BB2D-26AF913C1B29}"/>
              </a:ext>
            </a:extLst>
          </p:cNvPr>
          <p:cNvSpPr>
            <a:spLocks noGrp="1"/>
          </p:cNvSpPr>
          <p:nvPr>
            <p:ph type="pic" sz="quarter" idx="26" hasCustomPrompt="1"/>
          </p:nvPr>
        </p:nvSpPr>
        <p:spPr>
          <a:xfrm>
            <a:off x="8827591" y="3428999"/>
            <a:ext cx="2730500"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28025013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140748" y="765143"/>
            <a:ext cx="2667001"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964D236B-F9DC-4B03-8492-8915B3114E5B}"/>
              </a:ext>
            </a:extLst>
          </p:cNvPr>
          <p:cNvSpPr>
            <a:spLocks noGrp="1"/>
          </p:cNvSpPr>
          <p:nvPr>
            <p:ph type="pic" sz="quarter" idx="26" hasCustomPrompt="1"/>
          </p:nvPr>
        </p:nvSpPr>
        <p:spPr>
          <a:xfrm>
            <a:off x="8894167" y="762761"/>
            <a:ext cx="2667001"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8D1CCFF1-88E3-4B53-B75B-324555C423EE}"/>
              </a:ext>
            </a:extLst>
          </p:cNvPr>
          <p:cNvSpPr>
            <a:spLocks noGrp="1"/>
          </p:cNvSpPr>
          <p:nvPr>
            <p:ph type="pic" sz="quarter" idx="27" hasCustomPrompt="1"/>
          </p:nvPr>
        </p:nvSpPr>
        <p:spPr>
          <a:xfrm>
            <a:off x="633908" y="2664951"/>
            <a:ext cx="2667001"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761"/>
            <a:ext cx="2667001" cy="18161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A46A7C53-93B7-4664-80C0-BB76A282C67C}"/>
              </a:ext>
            </a:extLst>
          </p:cNvPr>
          <p:cNvSpPr>
            <a:spLocks noGrp="1"/>
          </p:cNvSpPr>
          <p:nvPr>
            <p:ph type="pic" sz="quarter" idx="29" hasCustomPrompt="1"/>
          </p:nvPr>
        </p:nvSpPr>
        <p:spPr>
          <a:xfrm>
            <a:off x="3387328" y="4280231"/>
            <a:ext cx="2667001" cy="18161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40C07F04-0581-4755-ADEC-1958F31946CA}"/>
              </a:ext>
            </a:extLst>
          </p:cNvPr>
          <p:cNvSpPr>
            <a:spLocks noGrp="1"/>
          </p:cNvSpPr>
          <p:nvPr>
            <p:ph type="pic" sz="quarter" idx="30" hasCustomPrompt="1"/>
          </p:nvPr>
        </p:nvSpPr>
        <p:spPr>
          <a:xfrm>
            <a:off x="6140747" y="4280231"/>
            <a:ext cx="2667001" cy="18161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2919898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4252" y="76200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40748" y="76200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6140747" y="3474211"/>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0" name="Picture Placeholder 2">
            <a:extLst>
              <a:ext uri="{FF2B5EF4-FFF2-40B4-BE49-F238E27FC236}">
                <a16:creationId xmlns:a16="http://schemas.microsoft.com/office/drawing/2014/main" id="{6C61603E-B2F5-4F90-99B3-E31E439334D1}"/>
              </a:ext>
            </a:extLst>
          </p:cNvPr>
          <p:cNvSpPr>
            <a:spLocks noGrp="1"/>
          </p:cNvSpPr>
          <p:nvPr>
            <p:ph type="pic" sz="quarter" idx="32" hasCustomPrompt="1"/>
          </p:nvPr>
        </p:nvSpPr>
        <p:spPr>
          <a:xfrm>
            <a:off x="8894167" y="3474211"/>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13261380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2118486"/>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5277" y="2118486"/>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39722" y="2118486"/>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2118486"/>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24533257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137671" y="347345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6137673"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8891091" y="347345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415395D1-91FB-445A-BB39-73B77EFDC3D4}"/>
              </a:ext>
            </a:extLst>
          </p:cNvPr>
          <p:cNvSpPr>
            <a:spLocks noGrp="1"/>
          </p:cNvSpPr>
          <p:nvPr>
            <p:ph type="pic" sz="quarter" idx="32" hasCustomPrompt="1"/>
          </p:nvPr>
        </p:nvSpPr>
        <p:spPr>
          <a:xfrm>
            <a:off x="633908" y="347345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5E91EA05-2BFA-414C-8DFF-9772766D5676}"/>
              </a:ext>
            </a:extLst>
          </p:cNvPr>
          <p:cNvSpPr>
            <a:spLocks noGrp="1"/>
          </p:cNvSpPr>
          <p:nvPr>
            <p:ph type="pic" sz="quarter" idx="33" hasCustomPrompt="1"/>
          </p:nvPr>
        </p:nvSpPr>
        <p:spPr>
          <a:xfrm>
            <a:off x="633909"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20540E50-01B4-480F-AF55-781EB3D3AB3E}"/>
              </a:ext>
            </a:extLst>
          </p:cNvPr>
          <p:cNvSpPr>
            <a:spLocks noGrp="1"/>
          </p:cNvSpPr>
          <p:nvPr>
            <p:ph type="pic" sz="quarter" idx="34" hasCustomPrompt="1"/>
          </p:nvPr>
        </p:nvSpPr>
        <p:spPr>
          <a:xfrm>
            <a:off x="3387328" y="347345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
            <a:extLst>
              <a:ext uri="{FF2B5EF4-FFF2-40B4-BE49-F238E27FC236}">
                <a16:creationId xmlns:a16="http://schemas.microsoft.com/office/drawing/2014/main" id="{B358ADAA-7BA4-42F8-96ED-2842FB15340F}"/>
              </a:ext>
            </a:extLst>
          </p:cNvPr>
          <p:cNvSpPr>
            <a:spLocks noGrp="1"/>
          </p:cNvSpPr>
          <p:nvPr>
            <p:ph type="pic" sz="quarter" idx="35" hasCustomPrompt="1"/>
          </p:nvPr>
        </p:nvSpPr>
        <p:spPr>
          <a:xfrm>
            <a:off x="3390404" y="762760"/>
            <a:ext cx="2667001" cy="262179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83426812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2667001"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5277" y="1648950"/>
            <a:ext cx="2667001"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40747" y="985278"/>
            <a:ext cx="2665976"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1648950"/>
            <a:ext cx="2667001" cy="4445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1276780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5463183"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4995014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7109817" y="762000"/>
            <a:ext cx="4445001" cy="263525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9" name="Picture Placeholder 2">
            <a:extLst>
              <a:ext uri="{FF2B5EF4-FFF2-40B4-BE49-F238E27FC236}">
                <a16:creationId xmlns:a16="http://schemas.microsoft.com/office/drawing/2014/main" id="{EBB4186B-C19F-40A7-ADDE-C4A9F203FB78}"/>
              </a:ext>
            </a:extLst>
          </p:cNvPr>
          <p:cNvSpPr>
            <a:spLocks noGrp="1"/>
          </p:cNvSpPr>
          <p:nvPr>
            <p:ph type="pic" sz="quarter" idx="29" hasCustomPrompt="1"/>
          </p:nvPr>
        </p:nvSpPr>
        <p:spPr>
          <a:xfrm>
            <a:off x="7109817" y="3460750"/>
            <a:ext cx="4445001" cy="263525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22869265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697828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1" y="762000"/>
            <a:ext cx="2540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526BFC55-2809-45DB-A2C2-702D378E80D8}"/>
              </a:ext>
            </a:extLst>
          </p:cNvPr>
          <p:cNvSpPr>
            <a:spLocks noGrp="1"/>
          </p:cNvSpPr>
          <p:nvPr>
            <p:ph type="pic" sz="quarter" idx="29" hasCustomPrompt="1"/>
          </p:nvPr>
        </p:nvSpPr>
        <p:spPr>
          <a:xfrm>
            <a:off x="2540000" y="762000"/>
            <a:ext cx="2540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DA372A53-5F88-4F4A-9337-2C181EDE94F2}"/>
              </a:ext>
            </a:extLst>
          </p:cNvPr>
          <p:cNvSpPr>
            <a:spLocks noGrp="1"/>
          </p:cNvSpPr>
          <p:nvPr>
            <p:ph type="pic" sz="quarter" idx="30" hasCustomPrompt="1"/>
          </p:nvPr>
        </p:nvSpPr>
        <p:spPr>
          <a:xfrm>
            <a:off x="5080000" y="762000"/>
            <a:ext cx="2540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2911134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096000" y="-1"/>
            <a:ext cx="6095998" cy="5080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68429745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3384252"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01AB229D-CAC5-45FB-947A-292E3E7ACD8F}"/>
              </a:ext>
            </a:extLst>
          </p:cNvPr>
          <p:cNvSpPr>
            <a:spLocks noGrp="1"/>
          </p:cNvSpPr>
          <p:nvPr>
            <p:ph type="pic" sz="quarter" idx="30" hasCustomPrompt="1"/>
          </p:nvPr>
        </p:nvSpPr>
        <p:spPr>
          <a:xfrm>
            <a:off x="6140748"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894167"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30467021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3384252"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894167" y="762000"/>
            <a:ext cx="2667001"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072390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1" y="3297898"/>
            <a:ext cx="4063999" cy="279605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127999" y="3299949"/>
            <a:ext cx="4064000" cy="279605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4063999" y="3297898"/>
            <a:ext cx="4063999" cy="279605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75627085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6096002" y="765142"/>
            <a:ext cx="5458813" cy="2663826"/>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58612804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631877" y="771980"/>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8803F40C-AE99-40CF-82EA-0B386CDBFCC2}"/>
              </a:ext>
            </a:extLst>
          </p:cNvPr>
          <p:cNvSpPr>
            <a:spLocks noGrp="1"/>
          </p:cNvSpPr>
          <p:nvPr>
            <p:ph type="pic" sz="quarter" idx="33" hasCustomPrompt="1"/>
          </p:nvPr>
        </p:nvSpPr>
        <p:spPr>
          <a:xfrm>
            <a:off x="2428928" y="771980"/>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6DB744C4-ACE5-46B1-A467-2F99AF35940D}"/>
              </a:ext>
            </a:extLst>
          </p:cNvPr>
          <p:cNvSpPr>
            <a:spLocks noGrp="1"/>
          </p:cNvSpPr>
          <p:nvPr>
            <p:ph type="pic" sz="quarter" idx="34" hasCustomPrompt="1"/>
          </p:nvPr>
        </p:nvSpPr>
        <p:spPr>
          <a:xfrm>
            <a:off x="4225146" y="771980"/>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B21D442E-3FCB-4232-92C2-E43B9537E3FA}"/>
              </a:ext>
            </a:extLst>
          </p:cNvPr>
          <p:cNvSpPr>
            <a:spLocks noGrp="1"/>
          </p:cNvSpPr>
          <p:nvPr>
            <p:ph type="pic" sz="quarter" idx="35" hasCustomPrompt="1"/>
          </p:nvPr>
        </p:nvSpPr>
        <p:spPr>
          <a:xfrm>
            <a:off x="631877" y="4365211"/>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52987DE9-082E-4A74-9078-F746DB192E74}"/>
              </a:ext>
            </a:extLst>
          </p:cNvPr>
          <p:cNvSpPr>
            <a:spLocks noGrp="1"/>
          </p:cNvSpPr>
          <p:nvPr>
            <p:ph type="pic" sz="quarter" idx="36" hasCustomPrompt="1"/>
          </p:nvPr>
        </p:nvSpPr>
        <p:spPr>
          <a:xfrm>
            <a:off x="2428928" y="4365211"/>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F8BFE8BE-AE8D-44DB-936B-F05208F636D0}"/>
              </a:ext>
            </a:extLst>
          </p:cNvPr>
          <p:cNvSpPr>
            <a:spLocks noGrp="1"/>
          </p:cNvSpPr>
          <p:nvPr>
            <p:ph type="pic" sz="quarter" idx="37" hasCustomPrompt="1"/>
          </p:nvPr>
        </p:nvSpPr>
        <p:spPr>
          <a:xfrm>
            <a:off x="4225146" y="4365211"/>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
            <a:extLst>
              <a:ext uri="{FF2B5EF4-FFF2-40B4-BE49-F238E27FC236}">
                <a16:creationId xmlns:a16="http://schemas.microsoft.com/office/drawing/2014/main" id="{E70ECB3C-AF78-4554-B9EC-82F28D777732}"/>
              </a:ext>
            </a:extLst>
          </p:cNvPr>
          <p:cNvSpPr>
            <a:spLocks noGrp="1"/>
          </p:cNvSpPr>
          <p:nvPr>
            <p:ph type="pic" sz="quarter" idx="38" hasCustomPrompt="1"/>
          </p:nvPr>
        </p:nvSpPr>
        <p:spPr>
          <a:xfrm>
            <a:off x="631877" y="2563977"/>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B1360713-8079-4F83-99F7-EBC3F7C9452A}"/>
              </a:ext>
            </a:extLst>
          </p:cNvPr>
          <p:cNvSpPr>
            <a:spLocks noGrp="1"/>
          </p:cNvSpPr>
          <p:nvPr>
            <p:ph type="pic" sz="quarter" idx="39" hasCustomPrompt="1"/>
          </p:nvPr>
        </p:nvSpPr>
        <p:spPr>
          <a:xfrm>
            <a:off x="2428928" y="2563977"/>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6E9639A2-724F-43D8-827F-330C0E54D852}"/>
              </a:ext>
            </a:extLst>
          </p:cNvPr>
          <p:cNvSpPr>
            <a:spLocks noGrp="1"/>
          </p:cNvSpPr>
          <p:nvPr>
            <p:ph type="pic" sz="quarter" idx="40" hasCustomPrompt="1"/>
          </p:nvPr>
        </p:nvSpPr>
        <p:spPr>
          <a:xfrm>
            <a:off x="4225146" y="2563977"/>
            <a:ext cx="1741932" cy="174193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401741141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4575175" y="2159001"/>
            <a:ext cx="2538413" cy="254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9" name="Picture Placeholder 2">
            <a:extLst>
              <a:ext uri="{FF2B5EF4-FFF2-40B4-BE49-F238E27FC236}">
                <a16:creationId xmlns:a16="http://schemas.microsoft.com/office/drawing/2014/main" id="{93357A42-1B68-46C5-8A72-81CC949A1F13}"/>
              </a:ext>
            </a:extLst>
          </p:cNvPr>
          <p:cNvSpPr>
            <a:spLocks noGrp="1"/>
          </p:cNvSpPr>
          <p:nvPr>
            <p:ph type="pic" sz="quarter" idx="30" hasCustomPrompt="1"/>
          </p:nvPr>
        </p:nvSpPr>
        <p:spPr>
          <a:xfrm>
            <a:off x="7115175" y="2159000"/>
            <a:ext cx="2538413" cy="254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9653588" y="2159000"/>
            <a:ext cx="2538413" cy="2540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76849684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6096000" y="0"/>
            <a:ext cx="6096000"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13710341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095208" y="765539"/>
            <a:ext cx="1739900" cy="173632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8E8177D6-3236-43F1-ACEB-7056877EDE73}"/>
              </a:ext>
            </a:extLst>
          </p:cNvPr>
          <p:cNvSpPr>
            <a:spLocks noGrp="1"/>
          </p:cNvSpPr>
          <p:nvPr>
            <p:ph type="pic" sz="quarter" idx="32" hasCustomPrompt="1"/>
          </p:nvPr>
        </p:nvSpPr>
        <p:spPr>
          <a:xfrm>
            <a:off x="6095207" y="2555947"/>
            <a:ext cx="1739900" cy="173632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DD9FA655-8715-489E-AB30-A5B00D46EF6D}"/>
              </a:ext>
            </a:extLst>
          </p:cNvPr>
          <p:cNvSpPr>
            <a:spLocks noGrp="1"/>
          </p:cNvSpPr>
          <p:nvPr>
            <p:ph type="pic" sz="quarter" idx="33" hasCustomPrompt="1"/>
          </p:nvPr>
        </p:nvSpPr>
        <p:spPr>
          <a:xfrm>
            <a:off x="6095207" y="4365927"/>
            <a:ext cx="1739900" cy="173632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58881225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752465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6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0" y="762000"/>
            <a:ext cx="12192000" cy="5334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52737558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7_Main Slide #2">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Picture Placeholder 2">
            <a:extLst>
              <a:ext uri="{FF2B5EF4-FFF2-40B4-BE49-F238E27FC236}">
                <a16:creationId xmlns:a16="http://schemas.microsoft.com/office/drawing/2014/main" id="{CE8931A3-E1D3-4AA9-B240-CA5D0F81B027}"/>
              </a:ext>
            </a:extLst>
          </p:cNvPr>
          <p:cNvSpPr>
            <a:spLocks noGrp="1"/>
          </p:cNvSpPr>
          <p:nvPr>
            <p:ph type="pic" sz="quarter" idx="31" hasCustomPrompt="1"/>
          </p:nvPr>
        </p:nvSpPr>
        <p:spPr>
          <a:xfrm>
            <a:off x="0" y="0"/>
            <a:ext cx="4063999"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1" name="Picture Placeholder 2">
            <a:extLst>
              <a:ext uri="{FF2B5EF4-FFF2-40B4-BE49-F238E27FC236}">
                <a16:creationId xmlns:a16="http://schemas.microsoft.com/office/drawing/2014/main" id="{FC3DD860-BB47-44CA-BC36-D4ACE9B80199}"/>
              </a:ext>
            </a:extLst>
          </p:cNvPr>
          <p:cNvSpPr>
            <a:spLocks noGrp="1"/>
          </p:cNvSpPr>
          <p:nvPr>
            <p:ph type="pic" sz="quarter" idx="32" hasCustomPrompt="1"/>
          </p:nvPr>
        </p:nvSpPr>
        <p:spPr>
          <a:xfrm>
            <a:off x="4063999" y="3429001"/>
            <a:ext cx="4063999"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2" name="Picture Placeholder 2">
            <a:extLst>
              <a:ext uri="{FF2B5EF4-FFF2-40B4-BE49-F238E27FC236}">
                <a16:creationId xmlns:a16="http://schemas.microsoft.com/office/drawing/2014/main" id="{9DD66907-7C3C-4218-B1B1-47B97C083FBB}"/>
              </a:ext>
            </a:extLst>
          </p:cNvPr>
          <p:cNvSpPr>
            <a:spLocks noGrp="1"/>
          </p:cNvSpPr>
          <p:nvPr>
            <p:ph type="pic" sz="quarter" idx="33" hasCustomPrompt="1"/>
          </p:nvPr>
        </p:nvSpPr>
        <p:spPr>
          <a:xfrm>
            <a:off x="8128001" y="-1"/>
            <a:ext cx="4063999" cy="3428999"/>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49959475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8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0" y="0"/>
            <a:ext cx="12192000"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80817239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39045"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4" name="Picture Placeholder 2">
            <a:extLst>
              <a:ext uri="{FF2B5EF4-FFF2-40B4-BE49-F238E27FC236}">
                <a16:creationId xmlns:a16="http://schemas.microsoft.com/office/drawing/2014/main" id="{5A1A7368-E690-479E-9DBA-844B9B60F118}"/>
              </a:ext>
            </a:extLst>
          </p:cNvPr>
          <p:cNvSpPr>
            <a:spLocks noGrp="1"/>
          </p:cNvSpPr>
          <p:nvPr>
            <p:ph type="pic" sz="quarter" idx="32" hasCustomPrompt="1"/>
          </p:nvPr>
        </p:nvSpPr>
        <p:spPr>
          <a:xfrm>
            <a:off x="639045" y="3429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5" name="Picture Placeholder 2">
            <a:extLst>
              <a:ext uri="{FF2B5EF4-FFF2-40B4-BE49-F238E27FC236}">
                <a16:creationId xmlns:a16="http://schemas.microsoft.com/office/drawing/2014/main" id="{FE9F7475-BEBC-48E8-A856-A0638195A47F}"/>
              </a:ext>
            </a:extLst>
          </p:cNvPr>
          <p:cNvSpPr>
            <a:spLocks noGrp="1"/>
          </p:cNvSpPr>
          <p:nvPr>
            <p:ph type="pic" sz="quarter" idx="33" hasCustomPrompt="1"/>
          </p:nvPr>
        </p:nvSpPr>
        <p:spPr>
          <a:xfrm>
            <a:off x="3376758"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6" name="Picture Placeholder 2">
            <a:extLst>
              <a:ext uri="{FF2B5EF4-FFF2-40B4-BE49-F238E27FC236}">
                <a16:creationId xmlns:a16="http://schemas.microsoft.com/office/drawing/2014/main" id="{990B3F12-7A65-4DD1-BBB7-23A86EFA3535}"/>
              </a:ext>
            </a:extLst>
          </p:cNvPr>
          <p:cNvSpPr>
            <a:spLocks noGrp="1"/>
          </p:cNvSpPr>
          <p:nvPr>
            <p:ph type="pic" sz="quarter" idx="34" hasCustomPrompt="1"/>
          </p:nvPr>
        </p:nvSpPr>
        <p:spPr>
          <a:xfrm>
            <a:off x="3383606" y="3429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7" name="Picture Placeholder 2">
            <a:extLst>
              <a:ext uri="{FF2B5EF4-FFF2-40B4-BE49-F238E27FC236}">
                <a16:creationId xmlns:a16="http://schemas.microsoft.com/office/drawing/2014/main" id="{36D9022F-0F2D-4F95-9DF4-9875A3962C20}"/>
              </a:ext>
            </a:extLst>
          </p:cNvPr>
          <p:cNvSpPr>
            <a:spLocks noGrp="1"/>
          </p:cNvSpPr>
          <p:nvPr>
            <p:ph type="pic" sz="quarter" idx="35" hasCustomPrompt="1"/>
          </p:nvPr>
        </p:nvSpPr>
        <p:spPr>
          <a:xfrm>
            <a:off x="6119607"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8" name="Picture Placeholder 2">
            <a:extLst>
              <a:ext uri="{FF2B5EF4-FFF2-40B4-BE49-F238E27FC236}">
                <a16:creationId xmlns:a16="http://schemas.microsoft.com/office/drawing/2014/main" id="{4C043E2B-B4AD-4BBA-BD7D-206BDEF434AB}"/>
              </a:ext>
            </a:extLst>
          </p:cNvPr>
          <p:cNvSpPr>
            <a:spLocks noGrp="1"/>
          </p:cNvSpPr>
          <p:nvPr>
            <p:ph type="pic" sz="quarter" idx="36" hasCustomPrompt="1"/>
          </p:nvPr>
        </p:nvSpPr>
        <p:spPr>
          <a:xfrm>
            <a:off x="6128167" y="3429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9" name="Picture Placeholder 2">
            <a:extLst>
              <a:ext uri="{FF2B5EF4-FFF2-40B4-BE49-F238E27FC236}">
                <a16:creationId xmlns:a16="http://schemas.microsoft.com/office/drawing/2014/main" id="{C3A5294A-156C-406A-8C71-61F36E1B97D0}"/>
              </a:ext>
            </a:extLst>
          </p:cNvPr>
          <p:cNvSpPr>
            <a:spLocks noGrp="1"/>
          </p:cNvSpPr>
          <p:nvPr>
            <p:ph type="pic" sz="quarter" idx="37" hasCustomPrompt="1"/>
          </p:nvPr>
        </p:nvSpPr>
        <p:spPr>
          <a:xfrm>
            <a:off x="8872729"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0" name="Picture Placeholder 2">
            <a:extLst>
              <a:ext uri="{FF2B5EF4-FFF2-40B4-BE49-F238E27FC236}">
                <a16:creationId xmlns:a16="http://schemas.microsoft.com/office/drawing/2014/main" id="{7F1F6D16-B95D-40B9-9105-72E2B0199536}"/>
              </a:ext>
            </a:extLst>
          </p:cNvPr>
          <p:cNvSpPr>
            <a:spLocks noGrp="1"/>
          </p:cNvSpPr>
          <p:nvPr>
            <p:ph type="pic" sz="quarter" idx="38" hasCustomPrompt="1"/>
          </p:nvPr>
        </p:nvSpPr>
        <p:spPr>
          <a:xfrm>
            <a:off x="8872729" y="3429001"/>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36124320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29260" y="771508"/>
            <a:ext cx="5463680" cy="5334001"/>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1" name="Picture Placeholder 2">
            <a:extLst>
              <a:ext uri="{FF2B5EF4-FFF2-40B4-BE49-F238E27FC236}">
                <a16:creationId xmlns:a16="http://schemas.microsoft.com/office/drawing/2014/main" id="{9459676A-347E-4E60-B5BA-3F358235FACC}"/>
              </a:ext>
            </a:extLst>
          </p:cNvPr>
          <p:cNvSpPr>
            <a:spLocks noGrp="1"/>
          </p:cNvSpPr>
          <p:nvPr>
            <p:ph type="pic" sz="quarter" idx="33" hasCustomPrompt="1"/>
          </p:nvPr>
        </p:nvSpPr>
        <p:spPr>
          <a:xfrm>
            <a:off x="6106770" y="771509"/>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2" name="Picture Placeholder 2">
            <a:extLst>
              <a:ext uri="{FF2B5EF4-FFF2-40B4-BE49-F238E27FC236}">
                <a16:creationId xmlns:a16="http://schemas.microsoft.com/office/drawing/2014/main" id="{6696FA7C-E9DE-462D-B80D-C7C48617468B}"/>
              </a:ext>
            </a:extLst>
          </p:cNvPr>
          <p:cNvSpPr>
            <a:spLocks noGrp="1"/>
          </p:cNvSpPr>
          <p:nvPr>
            <p:ph type="pic" sz="quarter" idx="34" hasCustomPrompt="1"/>
          </p:nvPr>
        </p:nvSpPr>
        <p:spPr>
          <a:xfrm>
            <a:off x="6106770" y="3448017"/>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23" name="Picture Placeholder 2">
            <a:extLst>
              <a:ext uri="{FF2B5EF4-FFF2-40B4-BE49-F238E27FC236}">
                <a16:creationId xmlns:a16="http://schemas.microsoft.com/office/drawing/2014/main" id="{341E674A-AC74-4BB7-B35C-C963360CC244}"/>
              </a:ext>
            </a:extLst>
          </p:cNvPr>
          <p:cNvSpPr>
            <a:spLocks noGrp="1"/>
          </p:cNvSpPr>
          <p:nvPr>
            <p:ph type="pic" sz="quarter" idx="35" hasCustomPrompt="1"/>
          </p:nvPr>
        </p:nvSpPr>
        <p:spPr>
          <a:xfrm>
            <a:off x="8830599" y="762000"/>
            <a:ext cx="2732576"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20942421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0" y="771509"/>
            <a:ext cx="12192000" cy="2657492"/>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99610780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1" name="Picture Placeholder 2">
            <a:extLst>
              <a:ext uri="{FF2B5EF4-FFF2-40B4-BE49-F238E27FC236}">
                <a16:creationId xmlns:a16="http://schemas.microsoft.com/office/drawing/2014/main" id="{9459676A-347E-4E60-B5BA-3F358235FACC}"/>
              </a:ext>
            </a:extLst>
          </p:cNvPr>
          <p:cNvSpPr>
            <a:spLocks noGrp="1"/>
          </p:cNvSpPr>
          <p:nvPr>
            <p:ph type="pic" sz="quarter" idx="33" hasCustomPrompt="1"/>
          </p:nvPr>
        </p:nvSpPr>
        <p:spPr>
          <a:xfrm>
            <a:off x="3365425" y="3429001"/>
            <a:ext cx="2729484"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7" name="Picture Placeholder 2">
            <a:extLst>
              <a:ext uri="{FF2B5EF4-FFF2-40B4-BE49-F238E27FC236}">
                <a16:creationId xmlns:a16="http://schemas.microsoft.com/office/drawing/2014/main" id="{433B4818-EFA7-4A76-B23F-169F5202DDBF}"/>
              </a:ext>
            </a:extLst>
          </p:cNvPr>
          <p:cNvSpPr>
            <a:spLocks noGrp="1"/>
          </p:cNvSpPr>
          <p:nvPr>
            <p:ph type="pic" sz="quarter" idx="34" hasCustomPrompt="1"/>
          </p:nvPr>
        </p:nvSpPr>
        <p:spPr>
          <a:xfrm>
            <a:off x="6096508" y="3429001"/>
            <a:ext cx="2729484"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18" name="Picture Placeholder 2">
            <a:extLst>
              <a:ext uri="{FF2B5EF4-FFF2-40B4-BE49-F238E27FC236}">
                <a16:creationId xmlns:a16="http://schemas.microsoft.com/office/drawing/2014/main" id="{86A4113C-DFBC-4FD3-AB19-85B6C8D78E57}"/>
              </a:ext>
            </a:extLst>
          </p:cNvPr>
          <p:cNvSpPr>
            <a:spLocks noGrp="1"/>
          </p:cNvSpPr>
          <p:nvPr>
            <p:ph type="pic" sz="quarter" idx="35" hasCustomPrompt="1"/>
          </p:nvPr>
        </p:nvSpPr>
        <p:spPr>
          <a:xfrm>
            <a:off x="8827008" y="3429001"/>
            <a:ext cx="2729484" cy="2667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307345339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9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7183" y="1"/>
            <a:ext cx="6092727"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52125729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966783" y="6476735"/>
            <a:ext cx="1221488" cy="138500"/>
          </a:xfrm>
          <a:prstGeom prst="rect">
            <a:avLst/>
          </a:prstGeom>
        </p:spPr>
        <p:txBody>
          <a:bodyPr wrap="none" lIns="0" tIns="0" rIns="0" bIns="0">
            <a:spAutoFit/>
          </a:bodyPr>
          <a:lstStyle>
            <a:lvl1pPr algn="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428804" cy="192361"/>
          </a:xfrm>
          <a:prstGeom prst="rect">
            <a:avLst/>
          </a:prstGeom>
        </p:spPr>
        <p:txBody>
          <a:bodyPr wrap="none" lIns="0" tIns="0" rIns="0" bIns="0">
            <a:spAutoFit/>
          </a:bodyPr>
          <a:lstStyle>
            <a:lvl1pPr algn="l">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096000" y="0"/>
            <a:ext cx="5458818" cy="6094016"/>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Tree>
    <p:extLst>
      <p:ext uri="{BB962C8B-B14F-4D97-AF65-F5344CB8AC3E}">
        <p14:creationId xmlns:p14="http://schemas.microsoft.com/office/powerpoint/2010/main" val="1936034398"/>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0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096000" y="1"/>
            <a:ext cx="5458818" cy="6858000"/>
          </a:xfrm>
          <a:prstGeom prst="rect">
            <a:avLst/>
          </a:prstGeom>
          <a:solidFill>
            <a:schemeClr val="bg1">
              <a:lumMod val="95000"/>
            </a:schemeClr>
          </a:solidFill>
        </p:spPr>
        <p:txBody>
          <a:bodyPr anchor="ctr"/>
          <a:lstStyle>
            <a:lvl1pPr>
              <a:defRPr sz="1000">
                <a:latin typeface="Roboto" panose="02000000000000000000" pitchFamily="2" charset="0"/>
                <a:ea typeface="Roboto" panose="02000000000000000000" pitchFamily="2" charset="0"/>
              </a:defRPr>
            </a:lvl1pPr>
          </a:lstStyle>
          <a:p>
            <a:r>
              <a:rPr lang="en-US" dirty="0"/>
              <a:t>Click to Insert Image</a:t>
            </a:r>
          </a:p>
        </p:txBody>
      </p:sp>
      <p:sp>
        <p:nvSpPr>
          <p:cNvPr id="31" name="www.websitename.com"/>
          <p:cNvSpPr txBox="1">
            <a:spLocks noGrp="1"/>
          </p:cNvSpPr>
          <p:nvPr>
            <p:ph type="body" sz="quarter" idx="13"/>
          </p:nvPr>
        </p:nvSpPr>
        <p:spPr>
          <a:xfrm rot="16200000">
            <a:off x="11263756" y="3359751"/>
            <a:ext cx="1221488" cy="138500"/>
          </a:xfrm>
          <a:prstGeom prst="rect">
            <a:avLst/>
          </a:prstGeom>
        </p:spPr>
        <p:txBody>
          <a:bodyPr wrap="none" lIns="0" tIns="0" rIns="0" bIns="0" anchor="ctr">
            <a:spAutoFit/>
          </a:bodyPr>
          <a:lstStyle>
            <a:lvl1pPr>
              <a:defRPr sz="900">
                <a:solidFill>
                  <a:srgbClr val="6A6E77"/>
                </a:solidFill>
                <a:latin typeface="Roboto Light" panose="02000000000000000000" pitchFamily="2" charset="0"/>
                <a:ea typeface="Roboto Light" panose="02000000000000000000" pitchFamily="2" charset="0"/>
                <a:cs typeface="Roboto Light" panose="02000000000000000000" pitchFamily="2" charset="0"/>
                <a:sym typeface="Montserrat Light"/>
              </a:defRPr>
            </a:lvl1pPr>
          </a:lstStyle>
          <a:p>
            <a:r>
              <a:rPr dirty="0"/>
              <a:t>www.websitename.com</a:t>
            </a:r>
          </a:p>
        </p:txBody>
      </p:sp>
      <p:sp>
        <p:nvSpPr>
          <p:cNvPr id="32" name="uplock"/>
          <p:cNvSpPr txBox="1">
            <a:spLocks noGrp="1"/>
          </p:cNvSpPr>
          <p:nvPr>
            <p:ph type="body" sz="quarter" idx="14"/>
          </p:nvPr>
        </p:nvSpPr>
        <p:spPr>
          <a:xfrm rot="16200000">
            <a:off x="103099" y="3332820"/>
            <a:ext cx="428803" cy="192361"/>
          </a:xfrm>
          <a:prstGeom prst="rect">
            <a:avLst/>
          </a:prstGeom>
        </p:spPr>
        <p:txBody>
          <a:bodyPr wrap="none" lIns="0" tIns="0" rIns="0" bIns="0" anchor="ctr">
            <a:spAutoFit/>
          </a:bodyPr>
          <a:lstStyle>
            <a:lvl1pPr>
              <a:defRPr sz="125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r>
              <a:rPr dirty="0"/>
              <a:t>uplock</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95682541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56.xml"/><Relationship Id="rId21" Type="http://schemas.openxmlformats.org/officeDocument/2006/relationships/slideLayout" Target="../slideLayouts/slideLayout51.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63" Type="http://schemas.openxmlformats.org/officeDocument/2006/relationships/slideLayout" Target="../slideLayouts/slideLayout93.xml"/><Relationship Id="rId68" Type="http://schemas.openxmlformats.org/officeDocument/2006/relationships/slideLayout" Target="../slideLayouts/slideLayout98.xml"/><Relationship Id="rId84" Type="http://schemas.openxmlformats.org/officeDocument/2006/relationships/slideLayout" Target="../slideLayouts/slideLayout114.xml"/><Relationship Id="rId89" Type="http://schemas.openxmlformats.org/officeDocument/2006/relationships/slideLayout" Target="../slideLayouts/slideLayout119.xml"/><Relationship Id="rId112" Type="http://schemas.openxmlformats.org/officeDocument/2006/relationships/slideLayout" Target="../slideLayouts/slideLayout142.xml"/><Relationship Id="rId16" Type="http://schemas.openxmlformats.org/officeDocument/2006/relationships/slideLayout" Target="../slideLayouts/slideLayout46.xml"/><Relationship Id="rId107" Type="http://schemas.openxmlformats.org/officeDocument/2006/relationships/slideLayout" Target="../slideLayouts/slideLayout137.xml"/><Relationship Id="rId11" Type="http://schemas.openxmlformats.org/officeDocument/2006/relationships/slideLayout" Target="../slideLayouts/slideLayout41.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74" Type="http://schemas.openxmlformats.org/officeDocument/2006/relationships/slideLayout" Target="../slideLayouts/slideLayout104.xml"/><Relationship Id="rId79" Type="http://schemas.openxmlformats.org/officeDocument/2006/relationships/slideLayout" Target="../slideLayouts/slideLayout109.xml"/><Relationship Id="rId102" Type="http://schemas.openxmlformats.org/officeDocument/2006/relationships/slideLayout" Target="../slideLayouts/slideLayout132.xml"/><Relationship Id="rId5" Type="http://schemas.openxmlformats.org/officeDocument/2006/relationships/slideLayout" Target="../slideLayouts/slideLayout35.xml"/><Relationship Id="rId90" Type="http://schemas.openxmlformats.org/officeDocument/2006/relationships/slideLayout" Target="../slideLayouts/slideLayout120.xml"/><Relationship Id="rId95" Type="http://schemas.openxmlformats.org/officeDocument/2006/relationships/slideLayout" Target="../slideLayouts/slideLayout125.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64" Type="http://schemas.openxmlformats.org/officeDocument/2006/relationships/slideLayout" Target="../slideLayouts/slideLayout94.xml"/><Relationship Id="rId69" Type="http://schemas.openxmlformats.org/officeDocument/2006/relationships/slideLayout" Target="../slideLayouts/slideLayout99.xml"/><Relationship Id="rId113" Type="http://schemas.openxmlformats.org/officeDocument/2006/relationships/slideLayout" Target="../slideLayouts/slideLayout143.xml"/><Relationship Id="rId80" Type="http://schemas.openxmlformats.org/officeDocument/2006/relationships/slideLayout" Target="../slideLayouts/slideLayout110.xml"/><Relationship Id="rId85" Type="http://schemas.openxmlformats.org/officeDocument/2006/relationships/slideLayout" Target="../slideLayouts/slideLayout115.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59" Type="http://schemas.openxmlformats.org/officeDocument/2006/relationships/slideLayout" Target="../slideLayouts/slideLayout89.xml"/><Relationship Id="rId103" Type="http://schemas.openxmlformats.org/officeDocument/2006/relationships/slideLayout" Target="../slideLayouts/slideLayout133.xml"/><Relationship Id="rId108" Type="http://schemas.openxmlformats.org/officeDocument/2006/relationships/slideLayout" Target="../slideLayouts/slideLayout138.xml"/><Relationship Id="rId54" Type="http://schemas.openxmlformats.org/officeDocument/2006/relationships/slideLayout" Target="../slideLayouts/slideLayout84.xml"/><Relationship Id="rId70" Type="http://schemas.openxmlformats.org/officeDocument/2006/relationships/slideLayout" Target="../slideLayouts/slideLayout100.xml"/><Relationship Id="rId75" Type="http://schemas.openxmlformats.org/officeDocument/2006/relationships/slideLayout" Target="../slideLayouts/slideLayout105.xml"/><Relationship Id="rId91" Type="http://schemas.openxmlformats.org/officeDocument/2006/relationships/slideLayout" Target="../slideLayouts/slideLayout121.xml"/><Relationship Id="rId96" Type="http://schemas.openxmlformats.org/officeDocument/2006/relationships/slideLayout" Target="../slideLayouts/slideLayout12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6" Type="http://schemas.openxmlformats.org/officeDocument/2006/relationships/slideLayout" Target="../slideLayouts/slideLayout136.xml"/><Relationship Id="rId114" Type="http://schemas.openxmlformats.org/officeDocument/2006/relationships/theme" Target="../theme/theme4.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slideLayout" Target="../slideLayouts/slideLayout90.xml"/><Relationship Id="rId65" Type="http://schemas.openxmlformats.org/officeDocument/2006/relationships/slideLayout" Target="../slideLayouts/slideLayout95.xml"/><Relationship Id="rId73" Type="http://schemas.openxmlformats.org/officeDocument/2006/relationships/slideLayout" Target="../slideLayouts/slideLayout103.xml"/><Relationship Id="rId78" Type="http://schemas.openxmlformats.org/officeDocument/2006/relationships/slideLayout" Target="../slideLayouts/slideLayout108.xml"/><Relationship Id="rId81" Type="http://schemas.openxmlformats.org/officeDocument/2006/relationships/slideLayout" Target="../slideLayouts/slideLayout111.xml"/><Relationship Id="rId86" Type="http://schemas.openxmlformats.org/officeDocument/2006/relationships/slideLayout" Target="../slideLayouts/slideLayout116.xml"/><Relationship Id="rId94" Type="http://schemas.openxmlformats.org/officeDocument/2006/relationships/slideLayout" Target="../slideLayouts/slideLayout124.xml"/><Relationship Id="rId99" Type="http://schemas.openxmlformats.org/officeDocument/2006/relationships/slideLayout" Target="../slideLayouts/slideLayout129.xml"/><Relationship Id="rId101" Type="http://schemas.openxmlformats.org/officeDocument/2006/relationships/slideLayout" Target="../slideLayouts/slideLayout13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9" Type="http://schemas.openxmlformats.org/officeDocument/2006/relationships/slideLayout" Target="../slideLayouts/slideLayout69.xml"/><Relationship Id="rId109" Type="http://schemas.openxmlformats.org/officeDocument/2006/relationships/slideLayout" Target="../slideLayouts/slideLayout139.xml"/><Relationship Id="rId34" Type="http://schemas.openxmlformats.org/officeDocument/2006/relationships/slideLayout" Target="../slideLayouts/slideLayout64.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76" Type="http://schemas.openxmlformats.org/officeDocument/2006/relationships/slideLayout" Target="../slideLayouts/slideLayout106.xml"/><Relationship Id="rId97" Type="http://schemas.openxmlformats.org/officeDocument/2006/relationships/slideLayout" Target="../slideLayouts/slideLayout127.xml"/><Relationship Id="rId104" Type="http://schemas.openxmlformats.org/officeDocument/2006/relationships/slideLayout" Target="../slideLayouts/slideLayout134.xml"/><Relationship Id="rId7" Type="http://schemas.openxmlformats.org/officeDocument/2006/relationships/slideLayout" Target="../slideLayouts/slideLayout37.xml"/><Relationship Id="rId71" Type="http://schemas.openxmlformats.org/officeDocument/2006/relationships/slideLayout" Target="../slideLayouts/slideLayout101.xml"/><Relationship Id="rId92" Type="http://schemas.openxmlformats.org/officeDocument/2006/relationships/slideLayout" Target="../slideLayouts/slideLayout122.xml"/><Relationship Id="rId2" Type="http://schemas.openxmlformats.org/officeDocument/2006/relationships/slideLayout" Target="../slideLayouts/slideLayout32.xml"/><Relationship Id="rId29" Type="http://schemas.openxmlformats.org/officeDocument/2006/relationships/slideLayout" Target="../slideLayouts/slideLayout59.xml"/><Relationship Id="rId24" Type="http://schemas.openxmlformats.org/officeDocument/2006/relationships/slideLayout" Target="../slideLayouts/slideLayout54.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66" Type="http://schemas.openxmlformats.org/officeDocument/2006/relationships/slideLayout" Target="../slideLayouts/slideLayout96.xml"/><Relationship Id="rId87" Type="http://schemas.openxmlformats.org/officeDocument/2006/relationships/slideLayout" Target="../slideLayouts/slideLayout117.xml"/><Relationship Id="rId110" Type="http://schemas.openxmlformats.org/officeDocument/2006/relationships/slideLayout" Target="../slideLayouts/slideLayout140.xml"/><Relationship Id="rId61" Type="http://schemas.openxmlformats.org/officeDocument/2006/relationships/slideLayout" Target="../slideLayouts/slideLayout91.xml"/><Relationship Id="rId82" Type="http://schemas.openxmlformats.org/officeDocument/2006/relationships/slideLayout" Target="../slideLayouts/slideLayout112.xml"/><Relationship Id="rId19" Type="http://schemas.openxmlformats.org/officeDocument/2006/relationships/slideLayout" Target="../slideLayouts/slideLayout49.xml"/><Relationship Id="rId14" Type="http://schemas.openxmlformats.org/officeDocument/2006/relationships/slideLayout" Target="../slideLayouts/slideLayout44.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56" Type="http://schemas.openxmlformats.org/officeDocument/2006/relationships/slideLayout" Target="../slideLayouts/slideLayout86.xml"/><Relationship Id="rId77" Type="http://schemas.openxmlformats.org/officeDocument/2006/relationships/slideLayout" Target="../slideLayouts/slideLayout107.xml"/><Relationship Id="rId100" Type="http://schemas.openxmlformats.org/officeDocument/2006/relationships/slideLayout" Target="../slideLayouts/slideLayout130.xml"/><Relationship Id="rId105" Type="http://schemas.openxmlformats.org/officeDocument/2006/relationships/slideLayout" Target="../slideLayouts/slideLayout135.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72" Type="http://schemas.openxmlformats.org/officeDocument/2006/relationships/slideLayout" Target="../slideLayouts/slideLayout102.xml"/><Relationship Id="rId93" Type="http://schemas.openxmlformats.org/officeDocument/2006/relationships/slideLayout" Target="../slideLayouts/slideLayout123.xml"/><Relationship Id="rId98" Type="http://schemas.openxmlformats.org/officeDocument/2006/relationships/slideLayout" Target="../slideLayouts/slideLayout128.xml"/><Relationship Id="rId3" Type="http://schemas.openxmlformats.org/officeDocument/2006/relationships/slideLayout" Target="../slideLayouts/slideLayout33.xml"/><Relationship Id="rId25" Type="http://schemas.openxmlformats.org/officeDocument/2006/relationships/slideLayout" Target="../slideLayouts/slideLayout55.xml"/><Relationship Id="rId46" Type="http://schemas.openxmlformats.org/officeDocument/2006/relationships/slideLayout" Target="../slideLayouts/slideLayout76.xml"/><Relationship Id="rId67" Type="http://schemas.openxmlformats.org/officeDocument/2006/relationships/slideLayout" Target="../slideLayouts/slideLayout97.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62" Type="http://schemas.openxmlformats.org/officeDocument/2006/relationships/slideLayout" Target="../slideLayouts/slideLayout92.xml"/><Relationship Id="rId83" Type="http://schemas.openxmlformats.org/officeDocument/2006/relationships/slideLayout" Target="../slideLayouts/slideLayout113.xml"/><Relationship Id="rId88" Type="http://schemas.openxmlformats.org/officeDocument/2006/relationships/slideLayout" Target="../slideLayouts/slideLayout118.xml"/><Relationship Id="rId111" Type="http://schemas.openxmlformats.org/officeDocument/2006/relationships/slideLayout" Target="../slideLayouts/slideLayout1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theme" Target="../theme/theme5.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97.xml"/><Relationship Id="rId21" Type="http://schemas.openxmlformats.org/officeDocument/2006/relationships/slideLayout" Target="../slideLayouts/slideLayout192.xml"/><Relationship Id="rId42" Type="http://schemas.openxmlformats.org/officeDocument/2006/relationships/slideLayout" Target="../slideLayouts/slideLayout213.xml"/><Relationship Id="rId47" Type="http://schemas.openxmlformats.org/officeDocument/2006/relationships/slideLayout" Target="../slideLayouts/slideLayout218.xml"/><Relationship Id="rId63" Type="http://schemas.openxmlformats.org/officeDocument/2006/relationships/slideLayout" Target="../slideLayouts/slideLayout234.xml"/><Relationship Id="rId68" Type="http://schemas.openxmlformats.org/officeDocument/2006/relationships/slideLayout" Target="../slideLayouts/slideLayout239.xml"/><Relationship Id="rId84" Type="http://schemas.openxmlformats.org/officeDocument/2006/relationships/slideLayout" Target="../slideLayouts/slideLayout255.xml"/><Relationship Id="rId89" Type="http://schemas.openxmlformats.org/officeDocument/2006/relationships/slideLayout" Target="../slideLayouts/slideLayout260.xml"/><Relationship Id="rId112" Type="http://schemas.openxmlformats.org/officeDocument/2006/relationships/slideLayout" Target="../slideLayouts/slideLayout283.xml"/><Relationship Id="rId16" Type="http://schemas.openxmlformats.org/officeDocument/2006/relationships/slideLayout" Target="../slideLayouts/slideLayout187.xml"/><Relationship Id="rId107" Type="http://schemas.openxmlformats.org/officeDocument/2006/relationships/slideLayout" Target="../slideLayouts/slideLayout278.xml"/><Relationship Id="rId11" Type="http://schemas.openxmlformats.org/officeDocument/2006/relationships/slideLayout" Target="../slideLayouts/slideLayout182.xml"/><Relationship Id="rId32" Type="http://schemas.openxmlformats.org/officeDocument/2006/relationships/slideLayout" Target="../slideLayouts/slideLayout203.xml"/><Relationship Id="rId37" Type="http://schemas.openxmlformats.org/officeDocument/2006/relationships/slideLayout" Target="../slideLayouts/slideLayout208.xml"/><Relationship Id="rId53" Type="http://schemas.openxmlformats.org/officeDocument/2006/relationships/slideLayout" Target="../slideLayouts/slideLayout224.xml"/><Relationship Id="rId58" Type="http://schemas.openxmlformats.org/officeDocument/2006/relationships/slideLayout" Target="../slideLayouts/slideLayout229.xml"/><Relationship Id="rId74" Type="http://schemas.openxmlformats.org/officeDocument/2006/relationships/slideLayout" Target="../slideLayouts/slideLayout245.xml"/><Relationship Id="rId79" Type="http://schemas.openxmlformats.org/officeDocument/2006/relationships/slideLayout" Target="../slideLayouts/slideLayout250.xml"/><Relationship Id="rId102" Type="http://schemas.openxmlformats.org/officeDocument/2006/relationships/slideLayout" Target="../slideLayouts/slideLayout273.xml"/><Relationship Id="rId5" Type="http://schemas.openxmlformats.org/officeDocument/2006/relationships/slideLayout" Target="../slideLayouts/slideLayout176.xml"/><Relationship Id="rId90" Type="http://schemas.openxmlformats.org/officeDocument/2006/relationships/slideLayout" Target="../slideLayouts/slideLayout261.xml"/><Relationship Id="rId95" Type="http://schemas.openxmlformats.org/officeDocument/2006/relationships/slideLayout" Target="../slideLayouts/slideLayout266.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43" Type="http://schemas.openxmlformats.org/officeDocument/2006/relationships/slideLayout" Target="../slideLayouts/slideLayout214.xml"/><Relationship Id="rId48" Type="http://schemas.openxmlformats.org/officeDocument/2006/relationships/slideLayout" Target="../slideLayouts/slideLayout219.xml"/><Relationship Id="rId64" Type="http://schemas.openxmlformats.org/officeDocument/2006/relationships/slideLayout" Target="../slideLayouts/slideLayout235.xml"/><Relationship Id="rId69" Type="http://schemas.openxmlformats.org/officeDocument/2006/relationships/slideLayout" Target="../slideLayouts/slideLayout240.xml"/><Relationship Id="rId113" Type="http://schemas.openxmlformats.org/officeDocument/2006/relationships/slideLayout" Target="../slideLayouts/slideLayout284.xml"/><Relationship Id="rId80" Type="http://schemas.openxmlformats.org/officeDocument/2006/relationships/slideLayout" Target="../slideLayouts/slideLayout251.xml"/><Relationship Id="rId85" Type="http://schemas.openxmlformats.org/officeDocument/2006/relationships/slideLayout" Target="../slideLayouts/slideLayout256.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33" Type="http://schemas.openxmlformats.org/officeDocument/2006/relationships/slideLayout" Target="../slideLayouts/slideLayout204.xml"/><Relationship Id="rId38" Type="http://schemas.openxmlformats.org/officeDocument/2006/relationships/slideLayout" Target="../slideLayouts/slideLayout209.xml"/><Relationship Id="rId59" Type="http://schemas.openxmlformats.org/officeDocument/2006/relationships/slideLayout" Target="../slideLayouts/slideLayout230.xml"/><Relationship Id="rId103" Type="http://schemas.openxmlformats.org/officeDocument/2006/relationships/slideLayout" Target="../slideLayouts/slideLayout274.xml"/><Relationship Id="rId108" Type="http://schemas.openxmlformats.org/officeDocument/2006/relationships/slideLayout" Target="../slideLayouts/slideLayout279.xml"/><Relationship Id="rId54" Type="http://schemas.openxmlformats.org/officeDocument/2006/relationships/slideLayout" Target="../slideLayouts/slideLayout225.xml"/><Relationship Id="rId70" Type="http://schemas.openxmlformats.org/officeDocument/2006/relationships/slideLayout" Target="../slideLayouts/slideLayout241.xml"/><Relationship Id="rId75" Type="http://schemas.openxmlformats.org/officeDocument/2006/relationships/slideLayout" Target="../slideLayouts/slideLayout246.xml"/><Relationship Id="rId91" Type="http://schemas.openxmlformats.org/officeDocument/2006/relationships/slideLayout" Target="../slideLayouts/slideLayout262.xml"/><Relationship Id="rId96" Type="http://schemas.openxmlformats.org/officeDocument/2006/relationships/slideLayout" Target="../slideLayouts/slideLayout26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36" Type="http://schemas.openxmlformats.org/officeDocument/2006/relationships/slideLayout" Target="../slideLayouts/slideLayout207.xml"/><Relationship Id="rId49" Type="http://schemas.openxmlformats.org/officeDocument/2006/relationships/slideLayout" Target="../slideLayouts/slideLayout220.xml"/><Relationship Id="rId57" Type="http://schemas.openxmlformats.org/officeDocument/2006/relationships/slideLayout" Target="../slideLayouts/slideLayout228.xml"/><Relationship Id="rId106" Type="http://schemas.openxmlformats.org/officeDocument/2006/relationships/slideLayout" Target="../slideLayouts/slideLayout277.xml"/><Relationship Id="rId114" Type="http://schemas.openxmlformats.org/officeDocument/2006/relationships/theme" Target="../theme/theme7.xml"/><Relationship Id="rId10" Type="http://schemas.openxmlformats.org/officeDocument/2006/relationships/slideLayout" Target="../slideLayouts/slideLayout181.xml"/><Relationship Id="rId31" Type="http://schemas.openxmlformats.org/officeDocument/2006/relationships/slideLayout" Target="../slideLayouts/slideLayout202.xml"/><Relationship Id="rId44" Type="http://schemas.openxmlformats.org/officeDocument/2006/relationships/slideLayout" Target="../slideLayouts/slideLayout215.xml"/><Relationship Id="rId52" Type="http://schemas.openxmlformats.org/officeDocument/2006/relationships/slideLayout" Target="../slideLayouts/slideLayout223.xml"/><Relationship Id="rId60" Type="http://schemas.openxmlformats.org/officeDocument/2006/relationships/slideLayout" Target="../slideLayouts/slideLayout231.xml"/><Relationship Id="rId65" Type="http://schemas.openxmlformats.org/officeDocument/2006/relationships/slideLayout" Target="../slideLayouts/slideLayout236.xml"/><Relationship Id="rId73" Type="http://schemas.openxmlformats.org/officeDocument/2006/relationships/slideLayout" Target="../slideLayouts/slideLayout244.xml"/><Relationship Id="rId78" Type="http://schemas.openxmlformats.org/officeDocument/2006/relationships/slideLayout" Target="../slideLayouts/slideLayout249.xml"/><Relationship Id="rId81" Type="http://schemas.openxmlformats.org/officeDocument/2006/relationships/slideLayout" Target="../slideLayouts/slideLayout252.xml"/><Relationship Id="rId86" Type="http://schemas.openxmlformats.org/officeDocument/2006/relationships/slideLayout" Target="../slideLayouts/slideLayout257.xml"/><Relationship Id="rId94" Type="http://schemas.openxmlformats.org/officeDocument/2006/relationships/slideLayout" Target="../slideLayouts/slideLayout265.xml"/><Relationship Id="rId99" Type="http://schemas.openxmlformats.org/officeDocument/2006/relationships/slideLayout" Target="../slideLayouts/slideLayout270.xml"/><Relationship Id="rId101" Type="http://schemas.openxmlformats.org/officeDocument/2006/relationships/slideLayout" Target="../slideLayouts/slideLayout272.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9" Type="http://schemas.openxmlformats.org/officeDocument/2006/relationships/slideLayout" Target="../slideLayouts/slideLayout210.xml"/><Relationship Id="rId109" Type="http://schemas.openxmlformats.org/officeDocument/2006/relationships/slideLayout" Target="../slideLayouts/slideLayout280.xml"/><Relationship Id="rId34" Type="http://schemas.openxmlformats.org/officeDocument/2006/relationships/slideLayout" Target="../slideLayouts/slideLayout205.xml"/><Relationship Id="rId50" Type="http://schemas.openxmlformats.org/officeDocument/2006/relationships/slideLayout" Target="../slideLayouts/slideLayout221.xml"/><Relationship Id="rId55" Type="http://schemas.openxmlformats.org/officeDocument/2006/relationships/slideLayout" Target="../slideLayouts/slideLayout226.xml"/><Relationship Id="rId76" Type="http://schemas.openxmlformats.org/officeDocument/2006/relationships/slideLayout" Target="../slideLayouts/slideLayout247.xml"/><Relationship Id="rId97" Type="http://schemas.openxmlformats.org/officeDocument/2006/relationships/slideLayout" Target="../slideLayouts/slideLayout268.xml"/><Relationship Id="rId104" Type="http://schemas.openxmlformats.org/officeDocument/2006/relationships/slideLayout" Target="../slideLayouts/slideLayout275.xml"/><Relationship Id="rId7" Type="http://schemas.openxmlformats.org/officeDocument/2006/relationships/slideLayout" Target="../slideLayouts/slideLayout178.xml"/><Relationship Id="rId71" Type="http://schemas.openxmlformats.org/officeDocument/2006/relationships/slideLayout" Target="../slideLayouts/slideLayout242.xml"/><Relationship Id="rId92" Type="http://schemas.openxmlformats.org/officeDocument/2006/relationships/slideLayout" Target="../slideLayouts/slideLayout263.xml"/><Relationship Id="rId2" Type="http://schemas.openxmlformats.org/officeDocument/2006/relationships/slideLayout" Target="../slideLayouts/slideLayout173.xml"/><Relationship Id="rId29" Type="http://schemas.openxmlformats.org/officeDocument/2006/relationships/slideLayout" Target="../slideLayouts/slideLayout200.xml"/><Relationship Id="rId24" Type="http://schemas.openxmlformats.org/officeDocument/2006/relationships/slideLayout" Target="../slideLayouts/slideLayout195.xml"/><Relationship Id="rId40" Type="http://schemas.openxmlformats.org/officeDocument/2006/relationships/slideLayout" Target="../slideLayouts/slideLayout211.xml"/><Relationship Id="rId45" Type="http://schemas.openxmlformats.org/officeDocument/2006/relationships/slideLayout" Target="../slideLayouts/slideLayout216.xml"/><Relationship Id="rId66" Type="http://schemas.openxmlformats.org/officeDocument/2006/relationships/slideLayout" Target="../slideLayouts/slideLayout237.xml"/><Relationship Id="rId87" Type="http://schemas.openxmlformats.org/officeDocument/2006/relationships/slideLayout" Target="../slideLayouts/slideLayout258.xml"/><Relationship Id="rId110" Type="http://schemas.openxmlformats.org/officeDocument/2006/relationships/slideLayout" Target="../slideLayouts/slideLayout281.xml"/><Relationship Id="rId61" Type="http://schemas.openxmlformats.org/officeDocument/2006/relationships/slideLayout" Target="../slideLayouts/slideLayout232.xml"/><Relationship Id="rId82" Type="http://schemas.openxmlformats.org/officeDocument/2006/relationships/slideLayout" Target="../slideLayouts/slideLayout253.xml"/><Relationship Id="rId19" Type="http://schemas.openxmlformats.org/officeDocument/2006/relationships/slideLayout" Target="../slideLayouts/slideLayout190.xml"/><Relationship Id="rId14" Type="http://schemas.openxmlformats.org/officeDocument/2006/relationships/slideLayout" Target="../slideLayouts/slideLayout185.xml"/><Relationship Id="rId30" Type="http://schemas.openxmlformats.org/officeDocument/2006/relationships/slideLayout" Target="../slideLayouts/slideLayout201.xml"/><Relationship Id="rId35" Type="http://schemas.openxmlformats.org/officeDocument/2006/relationships/slideLayout" Target="../slideLayouts/slideLayout206.xml"/><Relationship Id="rId56" Type="http://schemas.openxmlformats.org/officeDocument/2006/relationships/slideLayout" Target="../slideLayouts/slideLayout227.xml"/><Relationship Id="rId77" Type="http://schemas.openxmlformats.org/officeDocument/2006/relationships/slideLayout" Target="../slideLayouts/slideLayout248.xml"/><Relationship Id="rId100" Type="http://schemas.openxmlformats.org/officeDocument/2006/relationships/slideLayout" Target="../slideLayouts/slideLayout271.xml"/><Relationship Id="rId105" Type="http://schemas.openxmlformats.org/officeDocument/2006/relationships/slideLayout" Target="../slideLayouts/slideLayout276.xml"/><Relationship Id="rId8" Type="http://schemas.openxmlformats.org/officeDocument/2006/relationships/slideLayout" Target="../slideLayouts/slideLayout179.xml"/><Relationship Id="rId51" Type="http://schemas.openxmlformats.org/officeDocument/2006/relationships/slideLayout" Target="../slideLayouts/slideLayout222.xml"/><Relationship Id="rId72" Type="http://schemas.openxmlformats.org/officeDocument/2006/relationships/slideLayout" Target="../slideLayouts/slideLayout243.xml"/><Relationship Id="rId93" Type="http://schemas.openxmlformats.org/officeDocument/2006/relationships/slideLayout" Target="../slideLayouts/slideLayout264.xml"/><Relationship Id="rId98" Type="http://schemas.openxmlformats.org/officeDocument/2006/relationships/slideLayout" Target="../slideLayouts/slideLayout269.xml"/><Relationship Id="rId3" Type="http://schemas.openxmlformats.org/officeDocument/2006/relationships/slideLayout" Target="../slideLayouts/slideLayout174.xml"/><Relationship Id="rId25" Type="http://schemas.openxmlformats.org/officeDocument/2006/relationships/slideLayout" Target="../slideLayouts/slideLayout196.xml"/><Relationship Id="rId46" Type="http://schemas.openxmlformats.org/officeDocument/2006/relationships/slideLayout" Target="../slideLayouts/slideLayout217.xml"/><Relationship Id="rId67" Type="http://schemas.openxmlformats.org/officeDocument/2006/relationships/slideLayout" Target="../slideLayouts/slideLayout238.xml"/><Relationship Id="rId20" Type="http://schemas.openxmlformats.org/officeDocument/2006/relationships/slideLayout" Target="../slideLayouts/slideLayout191.xml"/><Relationship Id="rId41" Type="http://schemas.openxmlformats.org/officeDocument/2006/relationships/slideLayout" Target="../slideLayouts/slideLayout212.xml"/><Relationship Id="rId62" Type="http://schemas.openxmlformats.org/officeDocument/2006/relationships/slideLayout" Target="../slideLayouts/slideLayout233.xml"/><Relationship Id="rId83" Type="http://schemas.openxmlformats.org/officeDocument/2006/relationships/slideLayout" Target="../slideLayouts/slideLayout254.xml"/><Relationship Id="rId88" Type="http://schemas.openxmlformats.org/officeDocument/2006/relationships/slideLayout" Target="../slideLayouts/slideLayout259.xml"/><Relationship Id="rId111" Type="http://schemas.openxmlformats.org/officeDocument/2006/relationships/slideLayout" Target="../slideLayouts/slideLayout2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solidFill>
                <a:schemeClr val="accent1"/>
              </a:solidFill>
            </a:endParaRPr>
          </a:p>
        </p:txBody>
      </p:sp>
      <p:sp>
        <p:nvSpPr>
          <p:cNvPr id="2" name="Title Placeholder 1">
            <a:extLst>
              <a:ext uri="{FF2B5EF4-FFF2-40B4-BE49-F238E27FC236}">
                <a16:creationId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E560-77BF-4D1A-B6E7-CD55CE12B1B8}" type="datetimeFigureOut">
              <a:rPr lang="en-US" smtClean="0"/>
              <a:t>9/26/23</a:t>
            </a:fld>
            <a:endParaRPr lang="en-US"/>
          </a:p>
        </p:txBody>
      </p:sp>
      <p:sp>
        <p:nvSpPr>
          <p:cNvPr id="5" name="Footer Placeholder 4">
            <a:extLst>
              <a:ext uri="{FF2B5EF4-FFF2-40B4-BE49-F238E27FC236}">
                <a16:creationId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t>‹#›</a:t>
            </a:fld>
            <a:endParaRPr lang="en-US"/>
          </a:p>
        </p:txBody>
      </p:sp>
      <p:cxnSp>
        <p:nvCxnSpPr>
          <p:cNvPr id="8" name="Straight Connector 7">
            <a:extLst>
              <a:ext uri="{FF2B5EF4-FFF2-40B4-BE49-F238E27FC236}">
                <a16:creationId xmlns:a16="http://schemas.microsoft.com/office/drawing/2014/main" id="{E32A06DA-7FF5-4DDE-94D0-63A83DB241E8}"/>
              </a:ext>
            </a:extLst>
          </p:cNvPr>
          <p:cNvCxnSpPr/>
          <p:nvPr userDrawn="1"/>
        </p:nvCxnSpPr>
        <p:spPr>
          <a:xfrm>
            <a:off x="604434" y="1196392"/>
            <a:ext cx="1098313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14094"/>
      </p:ext>
    </p:extLst>
  </p:cSld>
  <p:clrMap bg1="lt1" tx1="dk1" bg2="lt2" tx2="dk2" accent1="accent1" accent2="accent2" accent3="accent3" accent4="accent4" accent5="accent5" accent6="accent6" hlink="hlink" folHlink="folHlink"/>
  <p:sldLayoutIdLst>
    <p:sldLayoutId id="2147483649" r:id="rId1"/>
    <p:sldLayoutId id="2147483835" r:id="rId2"/>
    <p:sldLayoutId id="2147483669" r:id="rId3"/>
    <p:sldLayoutId id="2147483650" r:id="rId4"/>
    <p:sldLayoutId id="2147483663" r:id="rId5"/>
    <p:sldLayoutId id="2147483671" r:id="rId6"/>
    <p:sldLayoutId id="2147483652" r:id="rId7"/>
    <p:sldLayoutId id="2147483660" r:id="rId8"/>
    <p:sldLayoutId id="2147483670" r:id="rId9"/>
    <p:sldLayoutId id="2147483662" r:id="rId10"/>
    <p:sldLayoutId id="2147483661" r:id="rId11"/>
    <p:sldLayoutId id="2147483655" r:id="rId12"/>
    <p:sldLayoutId id="2147483686" r:id="rId13"/>
    <p:sldLayoutId id="2147483801" r:id="rId14"/>
    <p:sldLayoutId id="2147483802" r:id="rId15"/>
  </p:sldLayoutIdLst>
  <p:txStyles>
    <p:titleStyle>
      <a:lvl1pPr algn="l" defTabSz="914400" rtl="0" eaLnBrk="1" latinLnBrk="0" hangingPunct="1">
        <a:lnSpc>
          <a:spcPct val="90000"/>
        </a:lnSpc>
        <a:spcBef>
          <a:spcPct val="0"/>
        </a:spcBef>
        <a:buNone/>
        <a:defRPr lang="en-US"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FD28E-AEC9-43B8-86F4-9CD3C41D49D7}"/>
              </a:ext>
            </a:extLst>
          </p:cNvPr>
          <p:cNvSpPr/>
          <p:nvPr userDrawn="1"/>
        </p:nvSpPr>
        <p:spPr>
          <a:xfrm>
            <a:off x="254475" y="262783"/>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a:extLst>
              <a:ext uri="{FF2B5EF4-FFF2-40B4-BE49-F238E27FC236}">
                <a16:creationId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E560-77BF-4D1A-B6E7-CD55CE12B1B8}" type="datetimeFigureOut">
              <a:rPr lang="en-US" smtClean="0"/>
              <a:t>9/26/23</a:t>
            </a:fld>
            <a:endParaRPr lang="en-US"/>
          </a:p>
        </p:txBody>
      </p:sp>
      <p:sp>
        <p:nvSpPr>
          <p:cNvPr id="5" name="Footer Placeholder 4">
            <a:extLst>
              <a:ext uri="{FF2B5EF4-FFF2-40B4-BE49-F238E27FC236}">
                <a16:creationId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t>‹#›</a:t>
            </a:fld>
            <a:endParaRPr lang="en-US"/>
          </a:p>
        </p:txBody>
      </p:sp>
      <p:cxnSp>
        <p:nvCxnSpPr>
          <p:cNvPr id="8" name="Straight Connector 7">
            <a:extLst>
              <a:ext uri="{FF2B5EF4-FFF2-40B4-BE49-F238E27FC236}">
                <a16:creationId xmlns:a16="http://schemas.microsoft.com/office/drawing/2014/main" id="{E32A06DA-7FF5-4DDE-94D0-63A83DB241E8}"/>
              </a:ext>
            </a:extLst>
          </p:cNvPr>
          <p:cNvCxnSpPr/>
          <p:nvPr userDrawn="1"/>
        </p:nvCxnSpPr>
        <p:spPr>
          <a:xfrm>
            <a:off x="604434" y="1196392"/>
            <a:ext cx="10983132"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559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lang="en-US" sz="2800" b="1"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430609"/>
            <a:ext cx="6996684" cy="64008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419100" y="1447800"/>
            <a:ext cx="5327904" cy="39776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9/26/23</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49423728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67" r:id="rId4"/>
  </p:sldLayoutIdLst>
  <p:txStyles>
    <p:titleStyle>
      <a:lvl1pPr algn="l" defTabSz="914400" rtl="0" eaLnBrk="1" latinLnBrk="0" hangingPunct="1">
        <a:spcBef>
          <a:spcPct val="0"/>
        </a:spcBef>
        <a:buNone/>
        <a:defRPr sz="2800" kern="1200">
          <a:solidFill>
            <a:schemeClr val="tx1"/>
          </a:solidFill>
          <a:latin typeface="+mn-lt"/>
          <a:ea typeface="+mj-ea"/>
          <a:cs typeface="+mj-cs"/>
        </a:defRPr>
      </a:lvl1pPr>
    </p:titleStyle>
    <p:bodyStyle>
      <a:lvl1pPr marL="0" indent="0" algn="l" defTabSz="914400" rtl="0" eaLnBrk="1" latinLnBrk="0" hangingPunct="1">
        <a:lnSpc>
          <a:spcPct val="100000"/>
        </a:lnSpc>
        <a:spcBef>
          <a:spcPts val="1000"/>
        </a:spcBef>
        <a:spcAft>
          <a:spcPts val="1200"/>
        </a:spcAft>
        <a:buFontTx/>
        <a:buNone/>
        <a:defRPr lang="en-US" sz="1400" kern="1200" dirty="0">
          <a:solidFill>
            <a:schemeClr val="tx1"/>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a:solidFill>
            <a:schemeClr val="tx1"/>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a:solidFill>
            <a:schemeClr val="tx1"/>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smtClean="0">
          <a:solidFill>
            <a:schemeClr val="tx1"/>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84">
          <p15:clr>
            <a:srgbClr val="F26B43"/>
          </p15:clr>
        </p15:guide>
        <p15:guide id="2" pos="336">
          <p15:clr>
            <a:srgbClr val="F26B43"/>
          </p15:clr>
        </p15:guide>
        <p15:guide id="3" pos="7320">
          <p15:clr>
            <a:srgbClr val="F26B43"/>
          </p15:clr>
        </p15:guide>
        <p15:guide id="4" orient="horz" pos="912">
          <p15:clr>
            <a:srgbClr val="F26B43"/>
          </p15:clr>
        </p15:guide>
        <p15:guide id="5" orient="horz" pos="264">
          <p15:clr>
            <a:srgbClr val="F26B43"/>
          </p15:clr>
        </p15:guide>
        <p15:guide id="6" orient="horz" pos="696">
          <p15:clr>
            <a:srgbClr val="F26B43"/>
          </p15:clr>
        </p15:guide>
        <p15:guide id="7" pos="36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7F9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428982" y="6476735"/>
            <a:ext cx="125836" cy="138500"/>
          </a:xfrm>
          <a:prstGeom prst="rect">
            <a:avLst/>
          </a:prstGeom>
          <a:ln w="12700">
            <a:miter lim="400000"/>
          </a:ln>
        </p:spPr>
        <p:txBody>
          <a:bodyPr wrap="none" lIns="0" tIns="0" rIns="0" bIns="0">
            <a:spAutoFit/>
          </a:bodyPr>
          <a:lstStyle>
            <a:lvl1pPr algn="r">
              <a:defRPr sz="900" b="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fld id="{86CB4B4D-7CA3-9044-876B-883B54F8677D}" type="slidenum">
              <a:rPr lang="en-US" smtClean="0"/>
              <a:pPr/>
              <a:t>‹#›</a:t>
            </a:fld>
            <a:endParaRPr lang="en-US" dirty="0"/>
          </a:p>
        </p:txBody>
      </p:sp>
      <p:sp>
        <p:nvSpPr>
          <p:cNvPr id="3" name="Line"/>
          <p:cNvSpPr/>
          <p:nvPr userDrawn="1"/>
        </p:nvSpPr>
        <p:spPr>
          <a:xfrm flipH="1" flipV="1">
            <a:off x="633909" y="6479910"/>
            <a:ext cx="9099565" cy="1"/>
          </a:xfrm>
          <a:prstGeom prst="line">
            <a:avLst/>
          </a:prstGeom>
          <a:ln w="12700">
            <a:solidFill>
              <a:schemeClr val="bg1">
                <a:lumMod val="7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6309921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 id="2147483751" r:id="rId64"/>
    <p:sldLayoutId id="2147483752" r:id="rId65"/>
    <p:sldLayoutId id="2147483753" r:id="rId66"/>
    <p:sldLayoutId id="2147483754" r:id="rId67"/>
    <p:sldLayoutId id="2147483755" r:id="rId68"/>
    <p:sldLayoutId id="2147483756" r:id="rId69"/>
    <p:sldLayoutId id="2147483757" r:id="rId70"/>
    <p:sldLayoutId id="2147483758" r:id="rId71"/>
    <p:sldLayoutId id="2147483759" r:id="rId72"/>
    <p:sldLayoutId id="2147483760" r:id="rId73"/>
    <p:sldLayoutId id="2147483761" r:id="rId74"/>
    <p:sldLayoutId id="2147483762" r:id="rId75"/>
    <p:sldLayoutId id="2147483763" r:id="rId76"/>
    <p:sldLayoutId id="2147483764" r:id="rId77"/>
    <p:sldLayoutId id="2147483765" r:id="rId78"/>
    <p:sldLayoutId id="2147483766" r:id="rId79"/>
    <p:sldLayoutId id="2147483767" r:id="rId80"/>
    <p:sldLayoutId id="2147483768" r:id="rId81"/>
    <p:sldLayoutId id="2147483769" r:id="rId82"/>
    <p:sldLayoutId id="2147483770" r:id="rId83"/>
    <p:sldLayoutId id="2147483771" r:id="rId84"/>
    <p:sldLayoutId id="2147483772" r:id="rId85"/>
    <p:sldLayoutId id="2147483773" r:id="rId86"/>
    <p:sldLayoutId id="2147483774" r:id="rId87"/>
    <p:sldLayoutId id="2147483775" r:id="rId88"/>
    <p:sldLayoutId id="2147483776" r:id="rId89"/>
    <p:sldLayoutId id="2147483777" r:id="rId90"/>
    <p:sldLayoutId id="2147483778" r:id="rId91"/>
    <p:sldLayoutId id="2147483779" r:id="rId92"/>
    <p:sldLayoutId id="2147483780" r:id="rId93"/>
    <p:sldLayoutId id="2147483781" r:id="rId94"/>
    <p:sldLayoutId id="2147483782" r:id="rId95"/>
    <p:sldLayoutId id="2147483783" r:id="rId96"/>
    <p:sldLayoutId id="2147483784" r:id="rId97"/>
    <p:sldLayoutId id="2147483785" r:id="rId98"/>
    <p:sldLayoutId id="2147483786" r:id="rId99"/>
    <p:sldLayoutId id="2147483787" r:id="rId100"/>
    <p:sldLayoutId id="2147483788" r:id="rId101"/>
    <p:sldLayoutId id="2147483789" r:id="rId102"/>
    <p:sldLayoutId id="2147483790" r:id="rId103"/>
    <p:sldLayoutId id="2147483791" r:id="rId104"/>
    <p:sldLayoutId id="2147483792" r:id="rId105"/>
    <p:sldLayoutId id="2147483793" r:id="rId106"/>
    <p:sldLayoutId id="2147483794" r:id="rId107"/>
    <p:sldLayoutId id="2147483795" r:id="rId108"/>
    <p:sldLayoutId id="2147483796" r:id="rId109"/>
    <p:sldLayoutId id="2147483797" r:id="rId110"/>
    <p:sldLayoutId id="2147483798" r:id="rId111"/>
    <p:sldLayoutId id="2147483799" r:id="rId112"/>
    <p:sldLayoutId id="2147483800" r:id="rId113"/>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5pPr>
      <a:lvl6pPr marL="0" marR="0" indent="1778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6pPr>
      <a:lvl7pPr marL="0" marR="0" indent="3556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7pPr>
      <a:lvl8pPr marL="0" marR="0" indent="5334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8pPr>
      <a:lvl9pPr marL="0" marR="0" indent="7112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1pPr>
      <a:lvl2pPr marL="0" marR="0" indent="1143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2pPr>
      <a:lvl3pPr marL="0" marR="0" indent="2286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3pPr>
      <a:lvl4pPr marL="0" marR="0" indent="3429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4pPr>
      <a:lvl5pPr marL="0" marR="0" indent="4572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5pPr>
      <a:lvl6pPr marL="0" marR="0" indent="5715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6pPr>
      <a:lvl7pPr marL="0" marR="0" indent="6858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7pPr>
      <a:lvl8pPr marL="0" marR="0" indent="8001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8pPr>
      <a:lvl9pPr marL="0" marR="0" indent="9144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395029429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430609"/>
            <a:ext cx="6996684" cy="64008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19100" y="1447800"/>
            <a:ext cx="5327904" cy="39776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latin typeface="Cambria" panose="02040503050406030204" pitchFamily="18" charset="0"/>
              </a:defRPr>
            </a:lvl1pPr>
          </a:lstStyle>
          <a:p>
            <a:fld id="{8BEEBAAA-29B5-4AF5-BC5F-7E580C29002D}" type="datetimeFigureOut">
              <a:rPr lang="en-US" smtClean="0"/>
              <a:pPr/>
              <a:t>9/26/23</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latin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latin typeface="Cambria" panose="02040503050406030204" pitchFamily="18" charset="0"/>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326901124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2" r:id="rId9"/>
    <p:sldLayoutId id="2147483833" r:id="rId10"/>
    <p:sldLayoutId id="2147483834" r:id="rId11"/>
  </p:sldLayoutIdLst>
  <p:txStyles>
    <p:titleStyle>
      <a:lvl1pPr algn="l" defTabSz="914400" rtl="0" eaLnBrk="1" latinLnBrk="0" hangingPunct="1">
        <a:spcBef>
          <a:spcPct val="0"/>
        </a:spcBef>
        <a:buNone/>
        <a:defRPr sz="2800" kern="1200">
          <a:solidFill>
            <a:schemeClr val="accent1"/>
          </a:solidFill>
          <a:latin typeface="Cambria" panose="02040503050406030204" pitchFamily="18" charset="0"/>
          <a:ea typeface="+mj-ea"/>
          <a:cs typeface="+mj-cs"/>
        </a:defRPr>
      </a:lvl1pPr>
    </p:titleStyle>
    <p:bodyStyle>
      <a:lvl1pPr marL="0" indent="0" algn="l" defTabSz="914400" rtl="0" eaLnBrk="1" latinLnBrk="0" hangingPunct="1">
        <a:lnSpc>
          <a:spcPct val="100000"/>
        </a:lnSpc>
        <a:spcBef>
          <a:spcPts val="1000"/>
        </a:spcBef>
        <a:spcAft>
          <a:spcPts val="1200"/>
        </a:spcAft>
        <a:buFontTx/>
        <a:buNone/>
        <a:defRPr lang="en-US" sz="1400" kern="1200" dirty="0">
          <a:solidFill>
            <a:schemeClr val="tx1"/>
          </a:solidFill>
          <a:latin typeface="Cambria" panose="02040503050406030204" pitchFamily="18" charset="0"/>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a:solidFill>
            <a:schemeClr val="tx1"/>
          </a:solidFill>
          <a:latin typeface="Cambria" panose="02040503050406030204" pitchFamily="18" charset="0"/>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a:solidFill>
            <a:schemeClr val="tx1"/>
          </a:solidFill>
          <a:latin typeface="Cambria" panose="02040503050406030204" pitchFamily="18" charset="0"/>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smtClean="0">
          <a:solidFill>
            <a:schemeClr val="tx1"/>
          </a:solidFill>
          <a:latin typeface="Cambria" panose="02040503050406030204" pitchFamily="18" charset="0"/>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smtClean="0">
          <a:solidFill>
            <a:schemeClr val="tx1"/>
          </a:solidFill>
          <a:latin typeface="Cambria" panose="02040503050406030204" pitchFamily="18" charset="0"/>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84">
          <p15:clr>
            <a:srgbClr val="F26B43"/>
          </p15:clr>
        </p15:guide>
        <p15:guide id="2" pos="336">
          <p15:clr>
            <a:srgbClr val="F26B43"/>
          </p15:clr>
        </p15:guide>
        <p15:guide id="3" pos="7320">
          <p15:clr>
            <a:srgbClr val="F26B43"/>
          </p15:clr>
        </p15:guide>
        <p15:guide id="4" orient="horz" pos="912">
          <p15:clr>
            <a:srgbClr val="F26B43"/>
          </p15:clr>
        </p15:guide>
        <p15:guide id="5" orient="horz" pos="264">
          <p15:clr>
            <a:srgbClr val="F26B43"/>
          </p15:clr>
        </p15:guide>
        <p15:guide id="6" orient="horz" pos="696">
          <p15:clr>
            <a:srgbClr val="F26B43"/>
          </p15:clr>
        </p15:guide>
        <p15:guide id="7" pos="369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7F9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413753" y="6476735"/>
            <a:ext cx="141065" cy="138499"/>
          </a:xfrm>
          <a:prstGeom prst="rect">
            <a:avLst/>
          </a:prstGeom>
          <a:ln w="12700">
            <a:miter lim="400000"/>
          </a:ln>
        </p:spPr>
        <p:txBody>
          <a:bodyPr wrap="none" lIns="0" tIns="0" rIns="0" bIns="0">
            <a:spAutoFit/>
          </a:bodyPr>
          <a:lstStyle>
            <a:lvl1pPr algn="r">
              <a:defRPr sz="900" b="0">
                <a:solidFill>
                  <a:srgbClr val="1C1F25"/>
                </a:solidFill>
                <a:latin typeface="Roboto Condensed Bold" panose="02000000000000000000" pitchFamily="2" charset="0"/>
                <a:ea typeface="Roboto Condensed Bold" panose="02000000000000000000" pitchFamily="2" charset="0"/>
                <a:cs typeface="Roboto Condensed Bold" panose="02000000000000000000" pitchFamily="2" charset="0"/>
                <a:sym typeface="Montserrat Bold"/>
              </a:defRPr>
            </a:lvl1pPr>
          </a:lstStyle>
          <a:p>
            <a:fld id="{86CB4B4D-7CA3-9044-876B-883B54F8677D}" type="slidenum">
              <a:rPr lang="en-US" smtClean="0"/>
              <a:pPr/>
              <a:t>‹#›</a:t>
            </a:fld>
            <a:endParaRPr lang="en-US" dirty="0"/>
          </a:p>
        </p:txBody>
      </p:sp>
      <p:sp>
        <p:nvSpPr>
          <p:cNvPr id="3" name="Line"/>
          <p:cNvSpPr/>
          <p:nvPr userDrawn="1"/>
        </p:nvSpPr>
        <p:spPr>
          <a:xfrm flipH="1" flipV="1">
            <a:off x="633909" y="6479910"/>
            <a:ext cx="9099565" cy="1"/>
          </a:xfrm>
          <a:prstGeom prst="line">
            <a:avLst/>
          </a:prstGeom>
          <a:ln w="12700">
            <a:solidFill>
              <a:schemeClr val="bg1">
                <a:lumMod val="7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96798757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 id="2147483866" r:id="rId30"/>
    <p:sldLayoutId id="2147483867" r:id="rId31"/>
    <p:sldLayoutId id="2147483868" r:id="rId32"/>
    <p:sldLayoutId id="2147483869" r:id="rId33"/>
    <p:sldLayoutId id="2147483870" r:id="rId34"/>
    <p:sldLayoutId id="2147483871" r:id="rId35"/>
    <p:sldLayoutId id="2147483872" r:id="rId36"/>
    <p:sldLayoutId id="2147483873" r:id="rId37"/>
    <p:sldLayoutId id="2147483874" r:id="rId38"/>
    <p:sldLayoutId id="2147483875" r:id="rId39"/>
    <p:sldLayoutId id="2147483876" r:id="rId40"/>
    <p:sldLayoutId id="2147483877" r:id="rId41"/>
    <p:sldLayoutId id="2147483878" r:id="rId42"/>
    <p:sldLayoutId id="2147483879" r:id="rId43"/>
    <p:sldLayoutId id="2147483880" r:id="rId44"/>
    <p:sldLayoutId id="2147483881" r:id="rId45"/>
    <p:sldLayoutId id="2147483882" r:id="rId46"/>
    <p:sldLayoutId id="2147483883" r:id="rId47"/>
    <p:sldLayoutId id="2147483884" r:id="rId48"/>
    <p:sldLayoutId id="2147483885" r:id="rId49"/>
    <p:sldLayoutId id="2147483886" r:id="rId50"/>
    <p:sldLayoutId id="2147483887" r:id="rId51"/>
    <p:sldLayoutId id="2147483888" r:id="rId52"/>
    <p:sldLayoutId id="2147483889" r:id="rId53"/>
    <p:sldLayoutId id="2147483890" r:id="rId54"/>
    <p:sldLayoutId id="2147483891" r:id="rId55"/>
    <p:sldLayoutId id="2147483892" r:id="rId56"/>
    <p:sldLayoutId id="2147483893" r:id="rId57"/>
    <p:sldLayoutId id="2147483894" r:id="rId58"/>
    <p:sldLayoutId id="2147483895" r:id="rId59"/>
    <p:sldLayoutId id="2147483896" r:id="rId60"/>
    <p:sldLayoutId id="2147483897" r:id="rId61"/>
    <p:sldLayoutId id="2147483898" r:id="rId62"/>
    <p:sldLayoutId id="2147483899" r:id="rId63"/>
    <p:sldLayoutId id="2147483900" r:id="rId64"/>
    <p:sldLayoutId id="2147483901" r:id="rId65"/>
    <p:sldLayoutId id="2147483902" r:id="rId66"/>
    <p:sldLayoutId id="2147483903" r:id="rId67"/>
    <p:sldLayoutId id="2147483904" r:id="rId68"/>
    <p:sldLayoutId id="2147483905" r:id="rId69"/>
    <p:sldLayoutId id="2147483906" r:id="rId70"/>
    <p:sldLayoutId id="2147483907" r:id="rId71"/>
    <p:sldLayoutId id="2147483908" r:id="rId72"/>
    <p:sldLayoutId id="2147483909" r:id="rId73"/>
    <p:sldLayoutId id="2147483910" r:id="rId74"/>
    <p:sldLayoutId id="2147483911" r:id="rId75"/>
    <p:sldLayoutId id="2147483912" r:id="rId76"/>
    <p:sldLayoutId id="2147483913" r:id="rId77"/>
    <p:sldLayoutId id="2147483914" r:id="rId78"/>
    <p:sldLayoutId id="2147483915" r:id="rId79"/>
    <p:sldLayoutId id="2147483916" r:id="rId80"/>
    <p:sldLayoutId id="2147483917" r:id="rId81"/>
    <p:sldLayoutId id="2147483918" r:id="rId82"/>
    <p:sldLayoutId id="2147483919" r:id="rId83"/>
    <p:sldLayoutId id="2147483920" r:id="rId84"/>
    <p:sldLayoutId id="2147483921" r:id="rId85"/>
    <p:sldLayoutId id="2147483922" r:id="rId86"/>
    <p:sldLayoutId id="2147483923" r:id="rId87"/>
    <p:sldLayoutId id="2147483924" r:id="rId88"/>
    <p:sldLayoutId id="2147483925" r:id="rId89"/>
    <p:sldLayoutId id="2147483926" r:id="rId90"/>
    <p:sldLayoutId id="2147483927" r:id="rId91"/>
    <p:sldLayoutId id="2147483928" r:id="rId92"/>
    <p:sldLayoutId id="2147483929" r:id="rId93"/>
    <p:sldLayoutId id="2147483930" r:id="rId94"/>
    <p:sldLayoutId id="2147483931" r:id="rId95"/>
    <p:sldLayoutId id="2147483932" r:id="rId96"/>
    <p:sldLayoutId id="2147483933" r:id="rId97"/>
    <p:sldLayoutId id="2147483934" r:id="rId98"/>
    <p:sldLayoutId id="2147483935" r:id="rId99"/>
    <p:sldLayoutId id="2147483936" r:id="rId100"/>
    <p:sldLayoutId id="2147483937" r:id="rId101"/>
    <p:sldLayoutId id="2147483938" r:id="rId102"/>
    <p:sldLayoutId id="2147483939" r:id="rId103"/>
    <p:sldLayoutId id="2147483940" r:id="rId104"/>
    <p:sldLayoutId id="2147483941" r:id="rId105"/>
    <p:sldLayoutId id="2147483942" r:id="rId106"/>
    <p:sldLayoutId id="2147483943" r:id="rId107"/>
    <p:sldLayoutId id="2147483944" r:id="rId108"/>
    <p:sldLayoutId id="2147483945" r:id="rId109"/>
    <p:sldLayoutId id="2147483946" r:id="rId110"/>
    <p:sldLayoutId id="2147483947" r:id="rId111"/>
    <p:sldLayoutId id="2147483948" r:id="rId112"/>
    <p:sldLayoutId id="2147483949" r:id="rId113"/>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5pPr>
      <a:lvl6pPr marL="0" marR="0" indent="1778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6pPr>
      <a:lvl7pPr marL="0" marR="0" indent="3556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7pPr>
      <a:lvl8pPr marL="0" marR="0" indent="5334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8pPr>
      <a:lvl9pPr marL="0" marR="0" indent="7112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1pPr>
      <a:lvl2pPr marL="0" marR="0" indent="1143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2pPr>
      <a:lvl3pPr marL="0" marR="0" indent="2286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3pPr>
      <a:lvl4pPr marL="0" marR="0" indent="3429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4pPr>
      <a:lvl5pPr marL="0" marR="0" indent="4572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5pPr>
      <a:lvl6pPr marL="0" marR="0" indent="5715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6pPr>
      <a:lvl7pPr marL="0" marR="0" indent="6858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7pPr>
      <a:lvl8pPr marL="0" marR="0" indent="8001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8pPr>
      <a:lvl9pPr marL="0" marR="0" indent="9144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gif"/><Relationship Id="rId2" Type="http://schemas.openxmlformats.org/officeDocument/2006/relationships/image" Target="../media/image37.png"/><Relationship Id="rId1" Type="http://schemas.openxmlformats.org/officeDocument/2006/relationships/slideLayout" Target="../slideLayouts/slideLayout149.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65.jpg"/><Relationship Id="rId4" Type="http://schemas.openxmlformats.org/officeDocument/2006/relationships/image" Target="../media/image59.png"/><Relationship Id="rId9" Type="http://schemas.openxmlformats.org/officeDocument/2006/relationships/image" Target="../media/image64.sv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jp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18" Type="http://schemas.openxmlformats.org/officeDocument/2006/relationships/image" Target="../media/image96.jp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17" Type="http://schemas.openxmlformats.org/officeDocument/2006/relationships/image" Target="../media/image95.jpeg"/><Relationship Id="rId2" Type="http://schemas.openxmlformats.org/officeDocument/2006/relationships/image" Target="../media/image80.png"/><Relationship Id="rId16" Type="http://schemas.openxmlformats.org/officeDocument/2006/relationships/image" Target="../media/image94.jpeg"/><Relationship Id="rId20" Type="http://schemas.openxmlformats.org/officeDocument/2006/relationships/image" Target="../media/image98.jpg"/><Relationship Id="rId1" Type="http://schemas.openxmlformats.org/officeDocument/2006/relationships/slideLayout" Target="../slideLayouts/slideLayout10.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5" Type="http://schemas.openxmlformats.org/officeDocument/2006/relationships/image" Target="../media/image93.jpeg"/><Relationship Id="rId10" Type="http://schemas.openxmlformats.org/officeDocument/2006/relationships/image" Target="../media/image88.jpeg"/><Relationship Id="rId19" Type="http://schemas.openxmlformats.org/officeDocument/2006/relationships/image" Target="../media/image97.jp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2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xml"/><Relationship Id="rId1" Type="http://schemas.openxmlformats.org/officeDocument/2006/relationships/slideLayout" Target="../slideLayouts/slideLayout164.xml"/></Relationships>
</file>

<file path=ppt/slides/_rels/slide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9.xml"/></Relationships>
</file>

<file path=ppt/slides/_rels/slide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21.xml"/></Relationships>
</file>

<file path=ppt/slides/_rels/slide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0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69366E-5591-2A4E-80C1-0ED941C6FF4A}"/>
              </a:ext>
            </a:extLst>
          </p:cNvPr>
          <p:cNvSpPr>
            <a:spLocks noGrp="1"/>
          </p:cNvSpPr>
          <p:nvPr>
            <p:ph type="title"/>
          </p:nvPr>
        </p:nvSpPr>
        <p:spPr>
          <a:xfrm>
            <a:off x="513805" y="2509841"/>
            <a:ext cx="6335229" cy="726326"/>
          </a:xfrm>
        </p:spPr>
        <p:txBody>
          <a:bodyPr>
            <a:noAutofit/>
          </a:bodyPr>
          <a:lstStyle/>
          <a:p>
            <a:r>
              <a:rPr lang="en-US" sz="3200" dirty="0" err="1">
                <a:solidFill>
                  <a:schemeClr val="accent1"/>
                </a:solidFill>
                <a:latin typeface="Cambria" panose="02040503050406030204" pitchFamily="18" charset="0"/>
                <a:ea typeface="Cambria" panose="02040503050406030204" pitchFamily="18" charset="0"/>
              </a:rPr>
              <a:t>Chỉ</a:t>
            </a:r>
            <a:r>
              <a:rPr lang="en-US" sz="3200" dirty="0">
                <a:solidFill>
                  <a:schemeClr val="accent1"/>
                </a:solidFill>
                <a:latin typeface="Cambria" panose="02040503050406030204" pitchFamily="18" charset="0"/>
                <a:ea typeface="Cambria" panose="02040503050406030204" pitchFamily="18" charset="0"/>
              </a:rPr>
              <a:t> </a:t>
            </a:r>
            <a:r>
              <a:rPr lang="en-US" sz="3200" dirty="0" err="1">
                <a:solidFill>
                  <a:schemeClr val="accent1"/>
                </a:solidFill>
                <a:latin typeface="Cambria" panose="02040503050406030204" pitchFamily="18" charset="0"/>
                <a:ea typeface="Cambria" panose="02040503050406030204" pitchFamily="18" charset="0"/>
              </a:rPr>
              <a:t>số</a:t>
            </a:r>
            <a:r>
              <a:rPr lang="en-US" sz="3200" dirty="0">
                <a:solidFill>
                  <a:schemeClr val="accent1"/>
                </a:solidFill>
                <a:latin typeface="Cambria" panose="02040503050406030204" pitchFamily="18" charset="0"/>
                <a:ea typeface="Cambria" panose="02040503050406030204" pitchFamily="18" charset="0"/>
              </a:rPr>
              <a:t> </a:t>
            </a:r>
            <a:r>
              <a:rPr lang="en-US" sz="3200" dirty="0" err="1">
                <a:solidFill>
                  <a:schemeClr val="accent1"/>
                </a:solidFill>
                <a:latin typeface="Cambria" panose="02040503050406030204" pitchFamily="18" charset="0"/>
                <a:ea typeface="Cambria" panose="02040503050406030204" pitchFamily="18" charset="0"/>
              </a:rPr>
              <a:t>Năng</a:t>
            </a:r>
            <a:r>
              <a:rPr lang="en-US" sz="3200" dirty="0">
                <a:solidFill>
                  <a:schemeClr val="accent1"/>
                </a:solidFill>
                <a:latin typeface="Cambria" panose="02040503050406030204" pitchFamily="18" charset="0"/>
                <a:ea typeface="Cambria" panose="02040503050406030204" pitchFamily="18" charset="0"/>
              </a:rPr>
              <a:t> </a:t>
            </a:r>
            <a:r>
              <a:rPr lang="en-US" sz="3200" dirty="0" err="1">
                <a:solidFill>
                  <a:schemeClr val="accent1"/>
                </a:solidFill>
                <a:latin typeface="Cambria" panose="02040503050406030204" pitchFamily="18" charset="0"/>
                <a:ea typeface="Cambria" panose="02040503050406030204" pitchFamily="18" charset="0"/>
              </a:rPr>
              <a:t>lực</a:t>
            </a:r>
            <a:r>
              <a:rPr lang="en-US" sz="3200" dirty="0">
                <a:solidFill>
                  <a:schemeClr val="accent1"/>
                </a:solidFill>
                <a:latin typeface="Cambria" panose="02040503050406030204" pitchFamily="18" charset="0"/>
                <a:ea typeface="Cambria" panose="02040503050406030204" pitchFamily="18" charset="0"/>
              </a:rPr>
              <a:t> </a:t>
            </a:r>
            <a:r>
              <a:rPr lang="en-US" sz="3200" dirty="0" err="1">
                <a:solidFill>
                  <a:schemeClr val="accent1"/>
                </a:solidFill>
                <a:latin typeface="Cambria" panose="02040503050406030204" pitchFamily="18" charset="0"/>
                <a:ea typeface="Cambria" panose="02040503050406030204" pitchFamily="18" charset="0"/>
              </a:rPr>
              <a:t>cạnh</a:t>
            </a:r>
            <a:r>
              <a:rPr lang="en-US" sz="3200" dirty="0">
                <a:solidFill>
                  <a:schemeClr val="accent1"/>
                </a:solidFill>
                <a:latin typeface="Cambria" panose="02040503050406030204" pitchFamily="18" charset="0"/>
                <a:ea typeface="Cambria" panose="02040503050406030204" pitchFamily="18" charset="0"/>
              </a:rPr>
              <a:t> </a:t>
            </a:r>
            <a:r>
              <a:rPr lang="en-US" sz="3200" dirty="0" err="1">
                <a:solidFill>
                  <a:schemeClr val="accent1"/>
                </a:solidFill>
                <a:latin typeface="Cambria" panose="02040503050406030204" pitchFamily="18" charset="0"/>
                <a:ea typeface="Cambria" panose="02040503050406030204" pitchFamily="18" charset="0"/>
              </a:rPr>
              <a:t>tranh</a:t>
            </a:r>
            <a:r>
              <a:rPr lang="en-US" sz="3200" dirty="0">
                <a:solidFill>
                  <a:schemeClr val="accent1"/>
                </a:solidFill>
                <a:latin typeface="Cambria" panose="02040503050406030204" pitchFamily="18" charset="0"/>
                <a:ea typeface="Cambria" panose="02040503050406030204" pitchFamily="18" charset="0"/>
              </a:rPr>
              <a:t> </a:t>
            </a:r>
            <a:r>
              <a:rPr lang="en-US" sz="3200" dirty="0" err="1">
                <a:solidFill>
                  <a:schemeClr val="accent1"/>
                </a:solidFill>
                <a:latin typeface="Cambria" panose="02040503050406030204" pitchFamily="18" charset="0"/>
                <a:ea typeface="Cambria" panose="02040503050406030204" pitchFamily="18" charset="0"/>
              </a:rPr>
              <a:t>cấp</a:t>
            </a:r>
            <a:r>
              <a:rPr lang="en-US" sz="3200" dirty="0">
                <a:solidFill>
                  <a:schemeClr val="accent1"/>
                </a:solidFill>
                <a:latin typeface="Cambria" panose="02040503050406030204" pitchFamily="18" charset="0"/>
                <a:ea typeface="Cambria" panose="02040503050406030204" pitchFamily="18" charset="0"/>
              </a:rPr>
              <a:t> </a:t>
            </a:r>
            <a:r>
              <a:rPr lang="en-US" sz="3200" dirty="0" err="1">
                <a:solidFill>
                  <a:schemeClr val="accent1"/>
                </a:solidFill>
                <a:latin typeface="Cambria" panose="02040503050406030204" pitchFamily="18" charset="0"/>
                <a:ea typeface="Cambria" panose="02040503050406030204" pitchFamily="18" charset="0"/>
              </a:rPr>
              <a:t>tỉnh</a:t>
            </a:r>
            <a:endParaRPr lang="en-US" sz="3200" dirty="0">
              <a:solidFill>
                <a:schemeClr val="accent1"/>
              </a:solidFill>
              <a:latin typeface="Cambria" panose="02040503050406030204" pitchFamily="18" charset="0"/>
              <a:ea typeface="Cambria" panose="02040503050406030204" pitchFamily="18" charset="0"/>
            </a:endParaRPr>
          </a:p>
        </p:txBody>
      </p:sp>
      <p:pic>
        <p:nvPicPr>
          <p:cNvPr id="2" name="Picture Placeholder 3">
            <a:extLst>
              <a:ext uri="{FF2B5EF4-FFF2-40B4-BE49-F238E27FC236}">
                <a16:creationId xmlns:a16="http://schemas.microsoft.com/office/drawing/2014/main" id="{C102AB04-E467-4A4E-6A2D-4B6227492E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7448" y="-1"/>
            <a:ext cx="4654551" cy="6858001"/>
          </a:xfrm>
          <a:prstGeom prst="rect">
            <a:avLst/>
          </a:prstGeom>
          <a:gradFill>
            <a:gsLst>
              <a:gs pos="0">
                <a:schemeClr val="bg1">
                  <a:lumMod val="85000"/>
                </a:schemeClr>
              </a:gs>
              <a:gs pos="99000">
                <a:schemeClr val="bg1">
                  <a:lumMod val="75000"/>
                </a:schemeClr>
              </a:gs>
            </a:gsLst>
            <a:lin ang="5400000" scaled="1"/>
          </a:gradFill>
          <a:ln>
            <a:noFill/>
          </a:ln>
        </p:spPr>
      </p:pic>
      <p:sp>
        <p:nvSpPr>
          <p:cNvPr id="4" name="TextBox 3">
            <a:extLst>
              <a:ext uri="{FF2B5EF4-FFF2-40B4-BE49-F238E27FC236}">
                <a16:creationId xmlns:a16="http://schemas.microsoft.com/office/drawing/2014/main" id="{5E488626-B077-558A-5950-649A653E67D8}"/>
              </a:ext>
            </a:extLst>
          </p:cNvPr>
          <p:cNvSpPr txBox="1"/>
          <p:nvPr/>
        </p:nvSpPr>
        <p:spPr>
          <a:xfrm>
            <a:off x="589833" y="4531779"/>
            <a:ext cx="2498020" cy="349776"/>
          </a:xfrm>
          <a:prstGeom prst="rect">
            <a:avLst/>
          </a:prstGeom>
          <a:noFill/>
        </p:spPr>
        <p:txBody>
          <a:bodyPr wrap="square" lIns="0" rIns="0" rtlCol="0">
            <a:spAutoFit/>
          </a:bodyPr>
          <a:lstStyle/>
          <a:p>
            <a:pPr algn="l">
              <a:lnSpc>
                <a:spcPct val="130000"/>
              </a:lnSpc>
            </a:pPr>
            <a:r>
              <a:rPr lang="en-US" sz="1400" b="1">
                <a:solidFill>
                  <a:schemeClr val="accent1"/>
                </a:solidFill>
                <a:ea typeface="Calibri" panose="020F0502020204030204" pitchFamily="34" charset="0"/>
              </a:rPr>
              <a:t>ĐẬU ANH TUẤN</a:t>
            </a:r>
            <a:endParaRPr lang="en-US" sz="1400" b="1" dirty="0">
              <a:solidFill>
                <a:schemeClr val="accent1"/>
              </a:solidFill>
              <a:ea typeface="Calibri" panose="020F0502020204030204" pitchFamily="34" charset="0"/>
            </a:endParaRPr>
          </a:p>
        </p:txBody>
      </p:sp>
      <p:sp>
        <p:nvSpPr>
          <p:cNvPr id="5" name="TextBox 4">
            <a:extLst>
              <a:ext uri="{FF2B5EF4-FFF2-40B4-BE49-F238E27FC236}">
                <a16:creationId xmlns:a16="http://schemas.microsoft.com/office/drawing/2014/main" id="{14A34754-E06D-BDD3-61EF-998C6F8A589D}"/>
              </a:ext>
            </a:extLst>
          </p:cNvPr>
          <p:cNvSpPr txBox="1"/>
          <p:nvPr/>
        </p:nvSpPr>
        <p:spPr>
          <a:xfrm>
            <a:off x="589833" y="4874378"/>
            <a:ext cx="6259202" cy="793166"/>
          </a:xfrm>
          <a:prstGeom prst="rect">
            <a:avLst/>
          </a:prstGeom>
          <a:noFill/>
        </p:spPr>
        <p:txBody>
          <a:bodyPr wrap="square" lIns="0" rIns="0" rtlCol="0">
            <a:spAutoFit/>
          </a:bodyPr>
          <a:lstStyle/>
          <a:p>
            <a:pPr algn="l">
              <a:lnSpc>
                <a:spcPct val="130000"/>
              </a:lnSpc>
            </a:pPr>
            <a:r>
              <a:rPr lang="en-US" sz="1200">
                <a:ea typeface="Calibri" panose="020F0502020204030204" pitchFamily="34" charset="0"/>
              </a:rPr>
              <a:t>Ủy viên Ban Thường trực, Phó Tổng Thư ký, kiêm Trưởng Ban Pháp chế</a:t>
            </a:r>
          </a:p>
          <a:p>
            <a:pPr algn="l">
              <a:lnSpc>
                <a:spcPct val="130000"/>
              </a:lnSpc>
            </a:pPr>
            <a:r>
              <a:rPr lang="en-US" sz="1200" b="0">
                <a:ea typeface="Calibri" panose="020F0502020204030204" pitchFamily="34" charset="0"/>
              </a:rPr>
              <a:t>Li</a:t>
            </a:r>
            <a:r>
              <a:rPr lang="en-US" sz="1200">
                <a:ea typeface="Calibri" panose="020F0502020204030204" pitchFamily="34" charset="0"/>
              </a:rPr>
              <a:t>ên đoàn Thương mại và Công nghiệp Việt Nam</a:t>
            </a:r>
          </a:p>
          <a:p>
            <a:pPr algn="l">
              <a:lnSpc>
                <a:spcPct val="130000"/>
              </a:lnSpc>
            </a:pPr>
            <a:r>
              <a:rPr lang="en-US" sz="1200" b="0">
                <a:ea typeface="Calibri" panose="020F0502020204030204" pitchFamily="34" charset="0"/>
              </a:rPr>
              <a:t>Giám đốc Dự án Chỉ số Năng lực cạnh tranh cấp tỉnh</a:t>
            </a:r>
            <a:endParaRPr lang="en-US" sz="1200" b="0" dirty="0">
              <a:ea typeface="Calibri" panose="020F0502020204030204" pitchFamily="34" charset="0"/>
            </a:endParaRPr>
          </a:p>
        </p:txBody>
      </p:sp>
      <p:sp>
        <p:nvSpPr>
          <p:cNvPr id="3" name="TextBox 2">
            <a:extLst>
              <a:ext uri="{FF2B5EF4-FFF2-40B4-BE49-F238E27FC236}">
                <a16:creationId xmlns:a16="http://schemas.microsoft.com/office/drawing/2014/main" id="{2E5D62B6-6478-0FAA-47D4-EE8D41CA0656}"/>
              </a:ext>
            </a:extLst>
          </p:cNvPr>
          <p:cNvSpPr txBox="1"/>
          <p:nvPr/>
        </p:nvSpPr>
        <p:spPr>
          <a:xfrm>
            <a:off x="589833" y="1472457"/>
            <a:ext cx="4574350" cy="523220"/>
          </a:xfrm>
          <a:prstGeom prst="rect">
            <a:avLst/>
          </a:prstGeom>
          <a:noFill/>
        </p:spPr>
        <p:txBody>
          <a:bodyPr wrap="square" lIns="0" rIns="0" rtlCol="0">
            <a:spAutoFit/>
          </a:bodyPr>
          <a:lstStyle/>
          <a:p>
            <a:pPr algn="l"/>
            <a:r>
              <a:rPr lang="en-US" sz="1400" b="1" dirty="0">
                <a:solidFill>
                  <a:schemeClr val="tx1">
                    <a:lumMod val="65000"/>
                    <a:lumOff val="35000"/>
                  </a:schemeClr>
                </a:solidFill>
                <a:ea typeface="Calibri" panose="020F0502020204030204" pitchFamily="34" charset="0"/>
              </a:rPr>
              <a:t>CHƯƠNG TRÌNH ĐÀO TẠO ĐẠI BIỂU HĐND</a:t>
            </a:r>
          </a:p>
          <a:p>
            <a:pPr algn="l"/>
            <a:r>
              <a:rPr lang="en-US" sz="1400" b="1" dirty="0">
                <a:solidFill>
                  <a:schemeClr val="tx1">
                    <a:lumMod val="65000"/>
                    <a:lumOff val="35000"/>
                  </a:schemeClr>
                </a:solidFill>
                <a:ea typeface="Calibri" panose="020F0502020204030204" pitchFamily="34" charset="0"/>
              </a:rPr>
              <a:t>TỈNH HƯNG YÊN</a:t>
            </a:r>
          </a:p>
        </p:txBody>
      </p:sp>
      <p:sp>
        <p:nvSpPr>
          <p:cNvPr id="6" name="TextBox 5">
            <a:extLst>
              <a:ext uri="{FF2B5EF4-FFF2-40B4-BE49-F238E27FC236}">
                <a16:creationId xmlns:a16="http://schemas.microsoft.com/office/drawing/2014/main" id="{BAA1B988-59DB-442E-838E-B2C46333550B}"/>
              </a:ext>
            </a:extLst>
          </p:cNvPr>
          <p:cNvSpPr txBox="1"/>
          <p:nvPr/>
        </p:nvSpPr>
        <p:spPr>
          <a:xfrm>
            <a:off x="589833" y="2166976"/>
            <a:ext cx="838373" cy="313034"/>
          </a:xfrm>
          <a:prstGeom prst="rect">
            <a:avLst/>
          </a:prstGeom>
          <a:solidFill>
            <a:schemeClr val="accent1">
              <a:lumMod val="40000"/>
              <a:lumOff val="60000"/>
            </a:schemeClr>
          </a:solidFill>
        </p:spPr>
        <p:txBody>
          <a:bodyPr wrap="square" lIns="0" rIns="0" rtlCol="0">
            <a:spAutoFit/>
          </a:bodyPr>
          <a:lstStyle/>
          <a:p>
            <a:pPr algn="ctr">
              <a:lnSpc>
                <a:spcPct val="130000"/>
              </a:lnSpc>
            </a:pPr>
            <a:r>
              <a:rPr lang="en-US" sz="1200">
                <a:solidFill>
                  <a:schemeClr val="accent1">
                    <a:lumMod val="75000"/>
                  </a:schemeClr>
                </a:solidFill>
                <a:ea typeface="Calibri" panose="020F0502020204030204" pitchFamily="34" charset="0"/>
              </a:rPr>
              <a:t>Chuyên đề</a:t>
            </a:r>
            <a:endParaRPr lang="en-US" sz="1200" dirty="0">
              <a:solidFill>
                <a:schemeClr val="accent1">
                  <a:lumMod val="75000"/>
                </a:schemeClr>
              </a:solidFill>
              <a:ea typeface="Calibri" panose="020F0502020204030204" pitchFamily="34" charset="0"/>
            </a:endParaRPr>
          </a:p>
        </p:txBody>
      </p:sp>
      <p:sp>
        <p:nvSpPr>
          <p:cNvPr id="8" name="TextBox 7">
            <a:extLst>
              <a:ext uri="{FF2B5EF4-FFF2-40B4-BE49-F238E27FC236}">
                <a16:creationId xmlns:a16="http://schemas.microsoft.com/office/drawing/2014/main" id="{3C10F02E-F027-55B0-F268-680CD26FE61A}"/>
              </a:ext>
            </a:extLst>
          </p:cNvPr>
          <p:cNvSpPr txBox="1"/>
          <p:nvPr/>
        </p:nvSpPr>
        <p:spPr>
          <a:xfrm>
            <a:off x="589833" y="3265998"/>
            <a:ext cx="5931040" cy="615553"/>
          </a:xfrm>
          <a:prstGeom prst="rect">
            <a:avLst/>
          </a:prstGeom>
          <a:noFill/>
        </p:spPr>
        <p:txBody>
          <a:bodyPr wrap="square" lIns="0" rIns="0" rtlCol="0">
            <a:spAutoFit/>
          </a:bodyPr>
          <a:lstStyle/>
          <a:p>
            <a:pPr algn="l"/>
            <a:r>
              <a:rPr lang="en-US" sz="1700" dirty="0">
                <a:solidFill>
                  <a:schemeClr val="accent4">
                    <a:lumMod val="75000"/>
                  </a:schemeClr>
                </a:solidFill>
                <a:ea typeface="Calibri" panose="020F0502020204030204" pitchFamily="34" charset="0"/>
              </a:rPr>
              <a:t>NHỮNG VẤN ĐỀ CHUNG VỀ ĐIỀU HÀNH KINH TẾ CẤP TỈNH VÀ CHỈ SỐ NĂNG LỰC CẠNH TRANH CẤP TỈNH (PCI)</a:t>
            </a:r>
            <a:endParaRPr lang="en-US" sz="1700" b="1" dirty="0">
              <a:solidFill>
                <a:schemeClr val="accent4">
                  <a:lumMod val="75000"/>
                </a:schemeClr>
              </a:solidFill>
              <a:ea typeface="Calibri" panose="020F0502020204030204" pitchFamily="34" charset="0"/>
            </a:endParaRPr>
          </a:p>
        </p:txBody>
      </p:sp>
    </p:spTree>
    <p:extLst>
      <p:ext uri="{BB962C8B-B14F-4D97-AF65-F5344CB8AC3E}">
        <p14:creationId xmlns:p14="http://schemas.microsoft.com/office/powerpoint/2010/main" val="2471807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795B-A93A-416C-8052-FAF4D9073E67}"/>
              </a:ext>
            </a:extLst>
          </p:cNvPr>
          <p:cNvSpPr>
            <a:spLocks noGrp="1"/>
          </p:cNvSpPr>
          <p:nvPr>
            <p:ph type="title"/>
          </p:nvPr>
        </p:nvSpPr>
        <p:spPr/>
        <p:txBody>
          <a:bodyPr/>
          <a:lstStyle/>
          <a:p>
            <a:r>
              <a:rPr lang="en-US"/>
              <a:t>Các cấp độ chính sách tác động đến môi trường kinh doanh</a:t>
            </a:r>
            <a:endParaRPr lang="en-US" dirty="0"/>
          </a:p>
        </p:txBody>
      </p:sp>
      <p:pic>
        <p:nvPicPr>
          <p:cNvPr id="3" name="Grid" descr="grid plane">
            <a:extLst>
              <a:ext uri="{FF2B5EF4-FFF2-40B4-BE49-F238E27FC236}">
                <a16:creationId xmlns:a16="http://schemas.microsoft.com/office/drawing/2014/main" id="{71F5A0B2-7584-4034-8919-A5F2C482F4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07" r="-943" b="-1096"/>
          <a:stretch/>
        </p:blipFill>
        <p:spPr>
          <a:xfrm>
            <a:off x="5827143" y="2570364"/>
            <a:ext cx="5896604" cy="3030452"/>
          </a:xfrm>
          <a:prstGeom prst="rect">
            <a:avLst/>
          </a:prstGeom>
        </p:spPr>
      </p:pic>
      <p:sp>
        <p:nvSpPr>
          <p:cNvPr id="5" name="Trapezoid 4">
            <a:extLst>
              <a:ext uri="{FF2B5EF4-FFF2-40B4-BE49-F238E27FC236}">
                <a16:creationId xmlns:a16="http://schemas.microsoft.com/office/drawing/2014/main" id="{98DD7B72-4E7C-1752-42E6-8B9BF1F6CDEA}"/>
              </a:ext>
            </a:extLst>
          </p:cNvPr>
          <p:cNvSpPr/>
          <p:nvPr/>
        </p:nvSpPr>
        <p:spPr bwMode="auto">
          <a:xfrm rot="5400000" flipH="1">
            <a:off x="2770233" y="2150114"/>
            <a:ext cx="4691063" cy="3406087"/>
          </a:xfrm>
          <a:prstGeom prst="trapezoid">
            <a:avLst>
              <a:gd name="adj" fmla="val 68863"/>
            </a:avLst>
          </a:prstGeom>
          <a:solidFill>
            <a:schemeClr val="accent1">
              <a:lumMod val="20000"/>
              <a:lumOff val="80000"/>
              <a:alpha val="41000"/>
            </a:schemeClr>
          </a:solidFill>
          <a:ln w="12700" cap="flat" cmpd="sng" algn="ctr">
            <a:noFill/>
            <a:prstDash val="solid"/>
            <a:round/>
            <a:headEnd type="none" w="sm" len="sm"/>
            <a:tailEnd type="none" w="sm"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Line 5">
            <a:extLst>
              <a:ext uri="{FF2B5EF4-FFF2-40B4-BE49-F238E27FC236}">
                <a16:creationId xmlns:a16="http://schemas.microsoft.com/office/drawing/2014/main" id="{EFE401B6-F5D0-73D2-7E00-B328A5AB75D7}"/>
              </a:ext>
            </a:extLst>
          </p:cNvPr>
          <p:cNvSpPr>
            <a:spLocks noChangeShapeType="1"/>
          </p:cNvSpPr>
          <p:nvPr/>
        </p:nvSpPr>
        <p:spPr bwMode="auto">
          <a:xfrm>
            <a:off x="1956984" y="2021976"/>
            <a:ext cx="0" cy="362902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lIns="86072" tIns="43036" rIns="86072" bIns="4303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FCFC71CB-4234-6183-0E96-55C2A28B2218}"/>
              </a:ext>
            </a:extLst>
          </p:cNvPr>
          <p:cNvSpPr>
            <a:spLocks noChangeArrowheads="1"/>
          </p:cNvSpPr>
          <p:nvPr/>
        </p:nvSpPr>
        <p:spPr bwMode="auto">
          <a:xfrm>
            <a:off x="604434" y="2335106"/>
            <a:ext cx="2701925" cy="390132"/>
          </a:xfrm>
          <a:prstGeom prst="rect">
            <a:avLst/>
          </a:prstGeom>
          <a:solidFill>
            <a:srgbClr val="DC6E80"/>
          </a:solidFill>
          <a:ln w="12700">
            <a:solidFill>
              <a:srgbClr val="DC6E8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771" tIns="45395" rIns="90771" bIns="4539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Các khu vực liên kết kinh tế</a:t>
            </a:r>
          </a:p>
        </p:txBody>
      </p:sp>
      <p:sp>
        <p:nvSpPr>
          <p:cNvPr id="34" name="Rectangle 7">
            <a:extLst>
              <a:ext uri="{FF2B5EF4-FFF2-40B4-BE49-F238E27FC236}">
                <a16:creationId xmlns:a16="http://schemas.microsoft.com/office/drawing/2014/main" id="{6DC1F00A-5C5F-BB36-1835-E657D79B4CB6}"/>
              </a:ext>
            </a:extLst>
          </p:cNvPr>
          <p:cNvSpPr>
            <a:spLocks noChangeArrowheads="1"/>
          </p:cNvSpPr>
          <p:nvPr/>
        </p:nvSpPr>
        <p:spPr bwMode="auto">
          <a:xfrm>
            <a:off x="604434" y="3108235"/>
            <a:ext cx="2701925" cy="388559"/>
          </a:xfrm>
          <a:prstGeom prst="rect">
            <a:avLst/>
          </a:prstGeom>
          <a:solidFill>
            <a:srgbClr val="DC6E80"/>
          </a:solidFill>
          <a:ln w="12700">
            <a:solidFill>
              <a:srgbClr val="DC6E8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771" tIns="45395" rIns="90771" bIns="4539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Nhóm nước láng giềng</a:t>
            </a:r>
          </a:p>
        </p:txBody>
      </p:sp>
      <p:sp>
        <p:nvSpPr>
          <p:cNvPr id="35" name="Rectangle 8">
            <a:extLst>
              <a:ext uri="{FF2B5EF4-FFF2-40B4-BE49-F238E27FC236}">
                <a16:creationId xmlns:a16="http://schemas.microsoft.com/office/drawing/2014/main" id="{3071A710-3D61-1F36-B859-EDCCBD265AC7}"/>
              </a:ext>
            </a:extLst>
          </p:cNvPr>
          <p:cNvSpPr>
            <a:spLocks noChangeArrowheads="1"/>
          </p:cNvSpPr>
          <p:nvPr/>
        </p:nvSpPr>
        <p:spPr bwMode="auto">
          <a:xfrm>
            <a:off x="604434" y="4641746"/>
            <a:ext cx="2701925" cy="387772"/>
          </a:xfrm>
          <a:prstGeom prst="rect">
            <a:avLst/>
          </a:prstGeom>
          <a:solidFill>
            <a:schemeClr val="accent1"/>
          </a:solidFill>
          <a:ln w="12700">
            <a:solidFill>
              <a:schemeClr val="accent1"/>
            </a:solidFill>
            <a:miter lim="800000"/>
            <a:headEnd/>
            <a:tailEnd/>
          </a:ln>
        </p:spPr>
        <p:txBody>
          <a:bodyPr lIns="90771" tIns="45395" rIns="90771" bIns="4539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Tỉnh</a:t>
            </a:r>
          </a:p>
        </p:txBody>
      </p:sp>
      <p:sp>
        <p:nvSpPr>
          <p:cNvPr id="36" name="Rectangle 9">
            <a:extLst>
              <a:ext uri="{FF2B5EF4-FFF2-40B4-BE49-F238E27FC236}">
                <a16:creationId xmlns:a16="http://schemas.microsoft.com/office/drawing/2014/main" id="{37EB0363-87F8-5EE9-F12D-88EBC2E01D23}"/>
              </a:ext>
            </a:extLst>
          </p:cNvPr>
          <p:cNvSpPr>
            <a:spLocks noChangeArrowheads="1"/>
          </p:cNvSpPr>
          <p:nvPr/>
        </p:nvSpPr>
        <p:spPr bwMode="auto">
          <a:xfrm>
            <a:off x="620309" y="5389080"/>
            <a:ext cx="2701925" cy="387772"/>
          </a:xfrm>
          <a:prstGeom prst="rect">
            <a:avLst/>
          </a:prstGeom>
          <a:solidFill>
            <a:srgbClr val="DC6E80"/>
          </a:solidFill>
          <a:ln w="12700">
            <a:solidFill>
              <a:srgbClr val="DC6E8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771" tIns="45395" rIns="90771" bIns="4539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Huyện, xã</a:t>
            </a:r>
          </a:p>
        </p:txBody>
      </p:sp>
      <p:sp>
        <p:nvSpPr>
          <p:cNvPr id="37" name="Rectangle 10">
            <a:extLst>
              <a:ext uri="{FF2B5EF4-FFF2-40B4-BE49-F238E27FC236}">
                <a16:creationId xmlns:a16="http://schemas.microsoft.com/office/drawing/2014/main" id="{F716D6C1-FC30-008F-9B93-95AD51D50912}"/>
              </a:ext>
            </a:extLst>
          </p:cNvPr>
          <p:cNvSpPr>
            <a:spLocks noChangeArrowheads="1"/>
          </p:cNvSpPr>
          <p:nvPr/>
        </p:nvSpPr>
        <p:spPr bwMode="auto">
          <a:xfrm>
            <a:off x="604434" y="3892052"/>
            <a:ext cx="2701925" cy="390132"/>
          </a:xfrm>
          <a:prstGeom prst="rect">
            <a:avLst/>
          </a:prstGeom>
          <a:solidFill>
            <a:schemeClr val="accent1"/>
          </a:solidFill>
          <a:ln w="12700">
            <a:solidFill>
              <a:schemeClr val="accent1"/>
            </a:solidFill>
            <a:miter lim="800000"/>
            <a:headEnd/>
            <a:tailEnd/>
          </a:ln>
        </p:spPr>
        <p:txBody>
          <a:bodyPr lIns="90771" tIns="45395" rIns="90771" bIns="4539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Quốc gia</a:t>
            </a:r>
          </a:p>
        </p:txBody>
      </p:sp>
      <p:sp>
        <p:nvSpPr>
          <p:cNvPr id="38" name="Rectangle 11">
            <a:extLst>
              <a:ext uri="{FF2B5EF4-FFF2-40B4-BE49-F238E27FC236}">
                <a16:creationId xmlns:a16="http://schemas.microsoft.com/office/drawing/2014/main" id="{5DA6CDD0-6FC5-535A-9EF0-54158AEF92D2}"/>
              </a:ext>
            </a:extLst>
          </p:cNvPr>
          <p:cNvSpPr>
            <a:spLocks noChangeArrowheads="1"/>
          </p:cNvSpPr>
          <p:nvPr/>
        </p:nvSpPr>
        <p:spPr bwMode="auto">
          <a:xfrm>
            <a:off x="604434" y="1638979"/>
            <a:ext cx="2701925" cy="389345"/>
          </a:xfrm>
          <a:prstGeom prst="rect">
            <a:avLst/>
          </a:prstGeom>
          <a:solidFill>
            <a:srgbClr val="DC6E80"/>
          </a:solidFill>
          <a:ln w="12700">
            <a:solidFill>
              <a:srgbClr val="DC6E80"/>
            </a:solidFill>
            <a:miter lim="800000"/>
            <a:headEnd/>
            <a:tailEnd/>
          </a:ln>
        </p:spPr>
        <p:txBody>
          <a:bodyPr lIns="90771" tIns="45395" rIns="90771" bIns="4539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Nền kinh tế thế giới</a:t>
            </a:r>
          </a:p>
        </p:txBody>
      </p:sp>
      <p:sp>
        <p:nvSpPr>
          <p:cNvPr id="39" name="TextBox 17">
            <a:extLst>
              <a:ext uri="{FF2B5EF4-FFF2-40B4-BE49-F238E27FC236}">
                <a16:creationId xmlns:a16="http://schemas.microsoft.com/office/drawing/2014/main" id="{DD98F945-0DCD-C006-C784-65B53A43CF9A}"/>
              </a:ext>
            </a:extLst>
          </p:cNvPr>
          <p:cNvSpPr txBox="1">
            <a:spLocks noChangeArrowheads="1"/>
          </p:cNvSpPr>
          <p:nvPr/>
        </p:nvSpPr>
        <p:spPr bwMode="auto">
          <a:xfrm>
            <a:off x="3453997" y="2425428"/>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rgbClr val="333333"/>
                </a:solidFill>
                <a:latin typeface="Times New Roman" charset="0"/>
                <a:ea typeface="宋体" charset="0"/>
                <a:cs typeface="宋体" charset="0"/>
              </a:defRPr>
            </a:lvl1pPr>
            <a:lvl2pPr marL="742950" indent="-285750">
              <a:defRPr sz="1600">
                <a:solidFill>
                  <a:srgbClr val="333333"/>
                </a:solidFill>
                <a:latin typeface="Times New Roman" charset="0"/>
                <a:ea typeface="宋体" charset="0"/>
                <a:cs typeface="宋体" charset="0"/>
              </a:defRPr>
            </a:lvl2pPr>
            <a:lvl3pPr marL="1143000" indent="-228600">
              <a:defRPr sz="1600">
                <a:solidFill>
                  <a:srgbClr val="333333"/>
                </a:solidFill>
                <a:latin typeface="Times New Roman" charset="0"/>
                <a:ea typeface="宋体" charset="0"/>
                <a:cs typeface="宋体" charset="0"/>
              </a:defRPr>
            </a:lvl3pPr>
            <a:lvl4pPr marL="1600200" indent="-228600">
              <a:defRPr sz="1600">
                <a:solidFill>
                  <a:srgbClr val="333333"/>
                </a:solidFill>
                <a:latin typeface="Times New Roman" charset="0"/>
                <a:ea typeface="宋体" charset="0"/>
                <a:cs typeface="宋体" charset="0"/>
              </a:defRPr>
            </a:lvl4pPr>
            <a:lvl5pPr marL="2057400" indent="-228600">
              <a:defRPr sz="1600">
                <a:solidFill>
                  <a:srgbClr val="333333"/>
                </a:solidFill>
                <a:latin typeface="Times New Roman" charset="0"/>
                <a:ea typeface="宋体" charset="0"/>
                <a:cs typeface="宋体" charset="0"/>
              </a:defRPr>
            </a:lvl5pPr>
            <a:lvl6pPr marL="25146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charset="0"/>
                <a:ea typeface="宋体" charset="0"/>
                <a:cs typeface="Arial" charset="0"/>
              </a:rPr>
              <a:t>Đông Nam Á</a:t>
            </a:r>
          </a:p>
        </p:txBody>
      </p:sp>
      <p:sp>
        <p:nvSpPr>
          <p:cNvPr id="40" name="TextBox 18">
            <a:extLst>
              <a:ext uri="{FF2B5EF4-FFF2-40B4-BE49-F238E27FC236}">
                <a16:creationId xmlns:a16="http://schemas.microsoft.com/office/drawing/2014/main" id="{19442A6F-3DD8-4DA6-B29F-7D0047A756E3}"/>
              </a:ext>
            </a:extLst>
          </p:cNvPr>
          <p:cNvSpPr txBox="1">
            <a:spLocks noChangeArrowheads="1"/>
          </p:cNvSpPr>
          <p:nvPr/>
        </p:nvSpPr>
        <p:spPr bwMode="auto">
          <a:xfrm>
            <a:off x="3453997" y="3201783"/>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rgbClr val="333333"/>
                </a:solidFill>
                <a:latin typeface="Times New Roman" charset="0"/>
                <a:ea typeface="宋体" charset="0"/>
                <a:cs typeface="宋体" charset="0"/>
              </a:defRPr>
            </a:lvl1pPr>
            <a:lvl2pPr marL="742950" indent="-285750">
              <a:defRPr sz="1600">
                <a:solidFill>
                  <a:srgbClr val="333333"/>
                </a:solidFill>
                <a:latin typeface="Times New Roman" charset="0"/>
                <a:ea typeface="宋体" charset="0"/>
                <a:cs typeface="宋体" charset="0"/>
              </a:defRPr>
            </a:lvl2pPr>
            <a:lvl3pPr marL="1143000" indent="-228600">
              <a:defRPr sz="1600">
                <a:solidFill>
                  <a:srgbClr val="333333"/>
                </a:solidFill>
                <a:latin typeface="Times New Roman" charset="0"/>
                <a:ea typeface="宋体" charset="0"/>
                <a:cs typeface="宋体" charset="0"/>
              </a:defRPr>
            </a:lvl3pPr>
            <a:lvl4pPr marL="1600200" indent="-228600">
              <a:defRPr sz="1600">
                <a:solidFill>
                  <a:srgbClr val="333333"/>
                </a:solidFill>
                <a:latin typeface="Times New Roman" charset="0"/>
                <a:ea typeface="宋体" charset="0"/>
                <a:cs typeface="宋体" charset="0"/>
              </a:defRPr>
            </a:lvl4pPr>
            <a:lvl5pPr marL="2057400" indent="-228600">
              <a:defRPr sz="1600">
                <a:solidFill>
                  <a:srgbClr val="333333"/>
                </a:solidFill>
                <a:latin typeface="Times New Roman" charset="0"/>
                <a:ea typeface="宋体" charset="0"/>
                <a:cs typeface="宋体" charset="0"/>
              </a:defRPr>
            </a:lvl5pPr>
            <a:lvl6pPr marL="25146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charset="0"/>
                <a:ea typeface="宋体" charset="0"/>
                <a:cs typeface="Arial" charset="0"/>
              </a:rPr>
              <a:t>Tiểu vùng Mekong</a:t>
            </a:r>
          </a:p>
        </p:txBody>
      </p:sp>
      <p:sp>
        <p:nvSpPr>
          <p:cNvPr id="41" name="TextBox 19">
            <a:extLst>
              <a:ext uri="{FF2B5EF4-FFF2-40B4-BE49-F238E27FC236}">
                <a16:creationId xmlns:a16="http://schemas.microsoft.com/office/drawing/2014/main" id="{490DFBBC-3ABE-F58C-C08C-9A3CF4D76FA0}"/>
              </a:ext>
            </a:extLst>
          </p:cNvPr>
          <p:cNvSpPr txBox="1">
            <a:spLocks noChangeArrowheads="1"/>
          </p:cNvSpPr>
          <p:nvPr/>
        </p:nvSpPr>
        <p:spPr bwMode="auto">
          <a:xfrm>
            <a:off x="3453997" y="3964781"/>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rgbClr val="333333"/>
                </a:solidFill>
                <a:latin typeface="Times New Roman" charset="0"/>
                <a:ea typeface="宋体" charset="0"/>
                <a:cs typeface="宋体" charset="0"/>
              </a:defRPr>
            </a:lvl1pPr>
            <a:lvl2pPr marL="742950" indent="-285750">
              <a:defRPr sz="1600">
                <a:solidFill>
                  <a:srgbClr val="333333"/>
                </a:solidFill>
                <a:latin typeface="Times New Roman" charset="0"/>
                <a:ea typeface="宋体" charset="0"/>
                <a:cs typeface="宋体" charset="0"/>
              </a:defRPr>
            </a:lvl2pPr>
            <a:lvl3pPr marL="1143000" indent="-228600">
              <a:defRPr sz="1600">
                <a:solidFill>
                  <a:srgbClr val="333333"/>
                </a:solidFill>
                <a:latin typeface="Times New Roman" charset="0"/>
                <a:ea typeface="宋体" charset="0"/>
                <a:cs typeface="宋体" charset="0"/>
              </a:defRPr>
            </a:lvl3pPr>
            <a:lvl4pPr marL="1600200" indent="-228600">
              <a:defRPr sz="1600">
                <a:solidFill>
                  <a:srgbClr val="333333"/>
                </a:solidFill>
                <a:latin typeface="Times New Roman" charset="0"/>
                <a:ea typeface="宋体" charset="0"/>
                <a:cs typeface="宋体" charset="0"/>
              </a:defRPr>
            </a:lvl4pPr>
            <a:lvl5pPr marL="2057400" indent="-228600">
              <a:defRPr sz="1600">
                <a:solidFill>
                  <a:srgbClr val="333333"/>
                </a:solidFill>
                <a:latin typeface="Times New Roman" charset="0"/>
                <a:ea typeface="宋体" charset="0"/>
                <a:cs typeface="宋体" charset="0"/>
              </a:defRPr>
            </a:lvl5pPr>
            <a:lvl6pPr marL="25146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charset="0"/>
                <a:ea typeface="宋体" charset="0"/>
                <a:cs typeface="Arial" charset="0"/>
              </a:rPr>
              <a:t>Việt Nam</a:t>
            </a:r>
          </a:p>
        </p:txBody>
      </p:sp>
      <p:sp>
        <p:nvSpPr>
          <p:cNvPr id="42" name="TextBox 20">
            <a:extLst>
              <a:ext uri="{FF2B5EF4-FFF2-40B4-BE49-F238E27FC236}">
                <a16:creationId xmlns:a16="http://schemas.microsoft.com/office/drawing/2014/main" id="{07364BF8-8A81-35D2-E7DC-365F0E790CC5}"/>
              </a:ext>
            </a:extLst>
          </p:cNvPr>
          <p:cNvSpPr txBox="1">
            <a:spLocks noChangeArrowheads="1"/>
          </p:cNvSpPr>
          <p:nvPr/>
        </p:nvSpPr>
        <p:spPr bwMode="auto">
          <a:xfrm>
            <a:off x="3453997" y="4736496"/>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rgbClr val="333333"/>
                </a:solidFill>
                <a:latin typeface="Times New Roman" charset="0"/>
                <a:ea typeface="宋体" charset="0"/>
                <a:cs typeface="宋体" charset="0"/>
              </a:defRPr>
            </a:lvl1pPr>
            <a:lvl2pPr marL="742950" indent="-285750">
              <a:defRPr sz="1600">
                <a:solidFill>
                  <a:srgbClr val="333333"/>
                </a:solidFill>
                <a:latin typeface="Times New Roman" charset="0"/>
                <a:ea typeface="宋体" charset="0"/>
                <a:cs typeface="宋体" charset="0"/>
              </a:defRPr>
            </a:lvl2pPr>
            <a:lvl3pPr marL="1143000" indent="-228600">
              <a:defRPr sz="1600">
                <a:solidFill>
                  <a:srgbClr val="333333"/>
                </a:solidFill>
                <a:latin typeface="Times New Roman" charset="0"/>
                <a:ea typeface="宋体" charset="0"/>
                <a:cs typeface="宋体" charset="0"/>
              </a:defRPr>
            </a:lvl3pPr>
            <a:lvl4pPr marL="1600200" indent="-228600">
              <a:defRPr sz="1600">
                <a:solidFill>
                  <a:srgbClr val="333333"/>
                </a:solidFill>
                <a:latin typeface="Times New Roman" charset="0"/>
                <a:ea typeface="宋体" charset="0"/>
                <a:cs typeface="宋体" charset="0"/>
              </a:defRPr>
            </a:lvl4pPr>
            <a:lvl5pPr marL="2057400" indent="-228600">
              <a:defRPr sz="1600">
                <a:solidFill>
                  <a:srgbClr val="333333"/>
                </a:solidFill>
                <a:latin typeface="Times New Roman" charset="0"/>
                <a:ea typeface="宋体" charset="0"/>
                <a:cs typeface="宋体" charset="0"/>
              </a:defRPr>
            </a:lvl5pPr>
            <a:lvl6pPr marL="25146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err="1">
                <a:ln>
                  <a:noFill/>
                </a:ln>
                <a:solidFill>
                  <a:srgbClr val="000000"/>
                </a:solidFill>
                <a:effectLst/>
                <a:uLnTx/>
                <a:uFillTx/>
                <a:latin typeface="Arial" charset="0"/>
                <a:ea typeface="宋体" charset="0"/>
                <a:cs typeface="Arial" charset="0"/>
              </a:rPr>
              <a:t>Hưng</a:t>
            </a:r>
            <a:r>
              <a:rPr kumimoji="0" lang="en-US" sz="1400" b="1" i="1"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1" i="1" u="none" strike="noStrike" kern="1200" cap="none" spc="0" normalizeH="0" baseline="0" noProof="0" dirty="0" err="1">
                <a:ln>
                  <a:noFill/>
                </a:ln>
                <a:solidFill>
                  <a:srgbClr val="000000"/>
                </a:solidFill>
                <a:effectLst/>
                <a:uLnTx/>
                <a:uFillTx/>
                <a:latin typeface="Arial" charset="0"/>
                <a:ea typeface="宋体" charset="0"/>
                <a:cs typeface="Arial" charset="0"/>
              </a:rPr>
              <a:t>Yên</a:t>
            </a:r>
            <a:endParaRPr kumimoji="0" lang="en-US" sz="1400" b="1" i="1" u="none" strike="noStrike" kern="1200" cap="none" spc="0" normalizeH="0" baseline="0" noProof="0" dirty="0">
              <a:ln>
                <a:noFill/>
              </a:ln>
              <a:solidFill>
                <a:srgbClr val="000000"/>
              </a:solidFill>
              <a:effectLst/>
              <a:uLnTx/>
              <a:uFillTx/>
              <a:latin typeface="Arial" charset="0"/>
              <a:ea typeface="宋体" charset="0"/>
              <a:cs typeface="Arial" charset="0"/>
            </a:endParaRPr>
          </a:p>
        </p:txBody>
      </p:sp>
      <p:sp>
        <p:nvSpPr>
          <p:cNvPr id="43" name="TextBox 21">
            <a:extLst>
              <a:ext uri="{FF2B5EF4-FFF2-40B4-BE49-F238E27FC236}">
                <a16:creationId xmlns:a16="http://schemas.microsoft.com/office/drawing/2014/main" id="{A8C7EC51-9A14-6DFC-5BA2-5DA13C15367C}"/>
              </a:ext>
            </a:extLst>
          </p:cNvPr>
          <p:cNvSpPr txBox="1">
            <a:spLocks noChangeArrowheads="1"/>
          </p:cNvSpPr>
          <p:nvPr/>
        </p:nvSpPr>
        <p:spPr bwMode="auto">
          <a:xfrm>
            <a:off x="3453997" y="5463398"/>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rgbClr val="333333"/>
                </a:solidFill>
                <a:latin typeface="Times New Roman" charset="0"/>
                <a:ea typeface="宋体" charset="0"/>
                <a:cs typeface="宋体" charset="0"/>
              </a:defRPr>
            </a:lvl1pPr>
            <a:lvl2pPr marL="742950" indent="-285750">
              <a:defRPr sz="1600">
                <a:solidFill>
                  <a:srgbClr val="333333"/>
                </a:solidFill>
                <a:latin typeface="Times New Roman" charset="0"/>
                <a:ea typeface="宋体" charset="0"/>
                <a:cs typeface="宋体" charset="0"/>
              </a:defRPr>
            </a:lvl2pPr>
            <a:lvl3pPr marL="1143000" indent="-228600">
              <a:defRPr sz="1600">
                <a:solidFill>
                  <a:srgbClr val="333333"/>
                </a:solidFill>
                <a:latin typeface="Times New Roman" charset="0"/>
                <a:ea typeface="宋体" charset="0"/>
                <a:cs typeface="宋体" charset="0"/>
              </a:defRPr>
            </a:lvl3pPr>
            <a:lvl4pPr marL="1600200" indent="-228600">
              <a:defRPr sz="1600">
                <a:solidFill>
                  <a:srgbClr val="333333"/>
                </a:solidFill>
                <a:latin typeface="Times New Roman" charset="0"/>
                <a:ea typeface="宋体" charset="0"/>
                <a:cs typeface="宋体" charset="0"/>
              </a:defRPr>
            </a:lvl4pPr>
            <a:lvl5pPr marL="2057400" indent="-228600">
              <a:defRPr sz="1600">
                <a:solidFill>
                  <a:srgbClr val="333333"/>
                </a:solidFill>
                <a:latin typeface="Times New Roman" charset="0"/>
                <a:ea typeface="宋体" charset="0"/>
                <a:cs typeface="宋体" charset="0"/>
              </a:defRPr>
            </a:lvl5pPr>
            <a:lvl6pPr marL="25146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Arial" charset="0"/>
                <a:cs typeface="Arial" charset="0"/>
              </a:rPr>
              <a:t>Tp. </a:t>
            </a:r>
            <a:r>
              <a:rPr lang="en-US" sz="1400" b="1" i="1" dirty="0" err="1">
                <a:solidFill>
                  <a:srgbClr val="000000"/>
                </a:solidFill>
                <a:latin typeface="Arial" charset="0"/>
                <a:cs typeface="Arial" charset="0"/>
              </a:rPr>
              <a:t>Hưng</a:t>
            </a:r>
            <a:r>
              <a:rPr lang="en-US" sz="1400" b="1" i="1" dirty="0">
                <a:solidFill>
                  <a:srgbClr val="000000"/>
                </a:solidFill>
                <a:latin typeface="Arial" charset="0"/>
                <a:cs typeface="Arial" charset="0"/>
              </a:rPr>
              <a:t> </a:t>
            </a:r>
            <a:r>
              <a:rPr lang="en-US" sz="1400" b="1" i="1" dirty="0" err="1">
                <a:solidFill>
                  <a:srgbClr val="000000"/>
                </a:solidFill>
                <a:latin typeface="Arial" charset="0"/>
                <a:cs typeface="Arial" charset="0"/>
              </a:rPr>
              <a:t>Yên</a:t>
            </a:r>
            <a:endParaRPr kumimoji="0" lang="en-US" sz="1400" b="1" i="1" u="none" strike="noStrike" kern="1200" cap="none" spc="0" normalizeH="0" baseline="0" noProof="0" dirty="0">
              <a:ln>
                <a:noFill/>
              </a:ln>
              <a:solidFill>
                <a:srgbClr val="000000"/>
              </a:solidFill>
              <a:effectLst/>
              <a:uLnTx/>
              <a:uFillTx/>
              <a:latin typeface="Arial" charset="0"/>
              <a:ea typeface="宋体" charset="0"/>
              <a:cs typeface="Arial" charset="0"/>
            </a:endParaRPr>
          </a:p>
        </p:txBody>
      </p:sp>
      <p:sp>
        <p:nvSpPr>
          <p:cNvPr id="44" name="TextBox 22">
            <a:extLst>
              <a:ext uri="{FF2B5EF4-FFF2-40B4-BE49-F238E27FC236}">
                <a16:creationId xmlns:a16="http://schemas.microsoft.com/office/drawing/2014/main" id="{3E516F15-BF1C-BBB2-C66E-2DE1CEBE36FB}"/>
              </a:ext>
            </a:extLst>
          </p:cNvPr>
          <p:cNvSpPr txBox="1">
            <a:spLocks noChangeArrowheads="1"/>
          </p:cNvSpPr>
          <p:nvPr/>
        </p:nvSpPr>
        <p:spPr bwMode="auto">
          <a:xfrm>
            <a:off x="3480984" y="1715588"/>
            <a:ext cx="1995488"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rgbClr val="333333"/>
                </a:solidFill>
                <a:latin typeface="Times New Roman" charset="0"/>
                <a:ea typeface="宋体" charset="0"/>
                <a:cs typeface="宋体" charset="0"/>
              </a:defRPr>
            </a:lvl1pPr>
            <a:lvl2pPr marL="742950" indent="-285750">
              <a:defRPr sz="1600">
                <a:solidFill>
                  <a:srgbClr val="333333"/>
                </a:solidFill>
                <a:latin typeface="Times New Roman" charset="0"/>
                <a:ea typeface="宋体" charset="0"/>
                <a:cs typeface="宋体" charset="0"/>
              </a:defRPr>
            </a:lvl2pPr>
            <a:lvl3pPr marL="1143000" indent="-228600">
              <a:defRPr sz="1600">
                <a:solidFill>
                  <a:srgbClr val="333333"/>
                </a:solidFill>
                <a:latin typeface="Times New Roman" charset="0"/>
                <a:ea typeface="宋体" charset="0"/>
                <a:cs typeface="宋体" charset="0"/>
              </a:defRPr>
            </a:lvl3pPr>
            <a:lvl4pPr marL="1600200" indent="-228600">
              <a:defRPr sz="1600">
                <a:solidFill>
                  <a:srgbClr val="333333"/>
                </a:solidFill>
                <a:latin typeface="Times New Roman" charset="0"/>
                <a:ea typeface="宋体" charset="0"/>
                <a:cs typeface="宋体" charset="0"/>
              </a:defRPr>
            </a:lvl4pPr>
            <a:lvl5pPr marL="2057400" indent="-228600">
              <a:defRPr sz="1600">
                <a:solidFill>
                  <a:srgbClr val="333333"/>
                </a:solidFill>
                <a:latin typeface="Times New Roman" charset="0"/>
                <a:ea typeface="宋体" charset="0"/>
                <a:cs typeface="宋体" charset="0"/>
              </a:defRPr>
            </a:lvl5pPr>
            <a:lvl6pPr marL="25146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charset="0"/>
                <a:ea typeface="宋体" charset="0"/>
                <a:cs typeface="Arial" charset="0"/>
              </a:rPr>
              <a:t>WTO</a:t>
            </a:r>
          </a:p>
        </p:txBody>
      </p:sp>
      <p:sp>
        <p:nvSpPr>
          <p:cNvPr id="45" name="TextBox 44">
            <a:extLst>
              <a:ext uri="{FF2B5EF4-FFF2-40B4-BE49-F238E27FC236}">
                <a16:creationId xmlns:a16="http://schemas.microsoft.com/office/drawing/2014/main" id="{799A5564-7E8D-7536-3F62-08545B1DD716}"/>
              </a:ext>
            </a:extLst>
          </p:cNvPr>
          <p:cNvSpPr txBox="1"/>
          <p:nvPr/>
        </p:nvSpPr>
        <p:spPr>
          <a:xfrm>
            <a:off x="6925169" y="2784056"/>
            <a:ext cx="4167703" cy="2215991"/>
          </a:xfrm>
          <a:prstGeom prst="rect">
            <a:avLst/>
          </a:prstGeom>
          <a:solidFill>
            <a:schemeClr val="accent1">
              <a:lumMod val="20000"/>
              <a:lumOff val="80000"/>
            </a:schemeClr>
          </a:solidFill>
        </p:spPr>
        <p:txBody>
          <a:bodyPr wrap="square" anchor="ctr">
            <a:spAutoFit/>
          </a:bodyPr>
          <a:lstStyle>
            <a:lvl1pPr marL="234950" indent="-234950" algn="l">
              <a:defRPr sz="2400">
                <a:solidFill>
                  <a:schemeClr val="tx1"/>
                </a:solidFill>
                <a:latin typeface="Trebuchet MS" charset="0"/>
                <a:ea typeface="宋体" charset="0"/>
                <a:cs typeface="宋体" charset="0"/>
              </a:defRPr>
            </a:lvl1pPr>
            <a:lvl2pPr marL="742950" indent="-285750" algn="l">
              <a:defRPr sz="2400">
                <a:solidFill>
                  <a:schemeClr val="tx1"/>
                </a:solidFill>
                <a:latin typeface="Trebuchet MS" charset="0"/>
                <a:ea typeface="宋体" charset="0"/>
                <a:cs typeface="宋体" charset="0"/>
              </a:defRPr>
            </a:lvl2pPr>
            <a:lvl3pPr marL="1143000" indent="-228600" algn="l">
              <a:defRPr sz="2400">
                <a:solidFill>
                  <a:schemeClr val="tx1"/>
                </a:solidFill>
                <a:latin typeface="Trebuchet MS" charset="0"/>
                <a:ea typeface="宋体" charset="0"/>
                <a:cs typeface="宋体" charset="0"/>
              </a:defRPr>
            </a:lvl3pPr>
            <a:lvl4pPr marL="1600200" indent="-228600" algn="l">
              <a:defRPr sz="2400">
                <a:solidFill>
                  <a:schemeClr val="tx1"/>
                </a:solidFill>
                <a:latin typeface="Trebuchet MS" charset="0"/>
                <a:ea typeface="宋体" charset="0"/>
                <a:cs typeface="宋体" charset="0"/>
              </a:defRPr>
            </a:lvl4pPr>
            <a:lvl5pPr marL="2057400" indent="-228600" algn="l">
              <a:defRPr sz="2400">
                <a:solidFill>
                  <a:schemeClr val="tx1"/>
                </a:solidFill>
                <a:latin typeface="Trebuchet MS"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Trebuchet MS"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Trebuchet MS"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Trebuchet MS"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Trebuchet MS" charset="0"/>
                <a:ea typeface="宋体" charset="0"/>
                <a:cs typeface="宋体" charset="0"/>
              </a:defRPr>
            </a:lvl9pPr>
          </a:lstStyle>
          <a:p>
            <a:pPr marL="234950" marR="0" lvl="0" indent="-2349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600" b="0" i="0" u="none" strike="noStrike" kern="1200" cap="none" spc="0" normalizeH="0" baseline="0" noProof="0">
                <a:ln>
                  <a:noFill/>
                </a:ln>
                <a:solidFill>
                  <a:srgbClr val="000000"/>
                </a:solidFill>
                <a:effectLst/>
                <a:uLnTx/>
                <a:uFillTx/>
                <a:latin typeface="Times New Roman" charset="0"/>
                <a:ea typeface="宋体" charset="0"/>
                <a:cs typeface="Arial" charset="0"/>
              </a:rPr>
              <a:t>Môi trường kinh doanh tại một địa điểm là kết quả tương tác của các chính sách </a:t>
            </a:r>
            <a:r>
              <a:rPr kumimoji="0" lang="en-US" sz="1600" b="1" i="0" u="none" strike="noStrike" kern="1200" cap="none" spc="0" normalizeH="0" baseline="0" noProof="0">
                <a:ln>
                  <a:noFill/>
                </a:ln>
                <a:solidFill>
                  <a:srgbClr val="C00000"/>
                </a:solidFill>
                <a:effectLst/>
                <a:uLnTx/>
                <a:uFillTx/>
                <a:latin typeface="Times New Roman" charset="0"/>
                <a:ea typeface="宋体" charset="0"/>
                <a:cs typeface="Arial" charset="0"/>
              </a:rPr>
              <a:t>trên tất cả các cấp địa lý</a:t>
            </a:r>
            <a:endParaRPr kumimoji="0" lang="en-US" sz="1600" b="1" i="0" u="none" strike="noStrike" kern="1200" cap="none" spc="0" normalizeH="0" baseline="0" noProof="0">
              <a:ln>
                <a:noFill/>
              </a:ln>
              <a:solidFill>
                <a:srgbClr val="000000"/>
              </a:solidFill>
              <a:effectLst/>
              <a:uLnTx/>
              <a:uFillTx/>
              <a:latin typeface="Times New Roman" charset="0"/>
              <a:ea typeface="宋体" charset="0"/>
              <a:cs typeface="Arial" charset="0"/>
            </a:endParaRPr>
          </a:p>
          <a:p>
            <a:pPr marL="234950" marR="0" lvl="0" indent="-2349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600" b="0" i="0" u="none" strike="noStrike" kern="1200" cap="none" spc="0" normalizeH="0" baseline="0" noProof="0">
                <a:ln>
                  <a:noFill/>
                </a:ln>
                <a:solidFill>
                  <a:srgbClr val="000000"/>
                </a:solidFill>
                <a:effectLst/>
                <a:uLnTx/>
                <a:uFillTx/>
                <a:latin typeface="Times New Roman" charset="0"/>
                <a:ea typeface="宋体" charset="0"/>
                <a:cs typeface="Arial" charset="0"/>
              </a:rPr>
              <a:t>Trong các cấp độ, nhà đầu tư chịu tác động trực tiếp nhất của </a:t>
            </a:r>
            <a:r>
              <a:rPr kumimoji="0" lang="en-US" sz="1600" b="1" i="0" u="none" strike="noStrike" kern="1200" cap="none" spc="0" normalizeH="0" baseline="0" noProof="0">
                <a:ln>
                  <a:noFill/>
                </a:ln>
                <a:solidFill>
                  <a:srgbClr val="C00000"/>
                </a:solidFill>
                <a:effectLst/>
                <a:uLnTx/>
                <a:uFillTx/>
                <a:latin typeface="Times New Roman" charset="0"/>
                <a:ea typeface="宋体" charset="0"/>
                <a:cs typeface="Arial" charset="0"/>
              </a:rPr>
              <a:t>chính sách và môi trường đầu tư cấp tỉnh.</a:t>
            </a:r>
          </a:p>
          <a:p>
            <a:pPr marL="234950" marR="0" lvl="0" indent="-2349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600" b="0" i="0" u="none" strike="noStrike" kern="1200" cap="none" spc="0" normalizeH="0" baseline="0" noProof="0">
                <a:ln>
                  <a:noFill/>
                </a:ln>
                <a:solidFill>
                  <a:srgbClr val="000000"/>
                </a:solidFill>
                <a:effectLst/>
                <a:uLnTx/>
                <a:uFillTx/>
                <a:latin typeface="Times New Roman" charset="0"/>
                <a:ea typeface="宋体" charset="0"/>
                <a:cs typeface="Arial" charset="0"/>
              </a:rPr>
              <a:t>Việc </a:t>
            </a:r>
            <a:r>
              <a:rPr kumimoji="0" lang="en-US" sz="1600" b="1" i="0" u="none" strike="noStrike" kern="1200" cap="none" spc="0" normalizeH="0" baseline="0" noProof="0">
                <a:ln>
                  <a:noFill/>
                </a:ln>
                <a:solidFill>
                  <a:srgbClr val="C00000"/>
                </a:solidFill>
                <a:effectLst/>
                <a:uLnTx/>
                <a:uFillTx/>
                <a:latin typeface="Times New Roman" charset="0"/>
                <a:ea typeface="宋体" charset="0"/>
                <a:cs typeface="Arial" charset="0"/>
              </a:rPr>
              <a:t>phân chia trách nhiệm và phối hợp </a:t>
            </a:r>
            <a:r>
              <a:rPr kumimoji="0" lang="en-US" sz="1600" b="0" i="0" u="none" strike="noStrike" kern="1200" cap="none" spc="0" normalizeH="0" baseline="0" noProof="0">
                <a:ln>
                  <a:noFill/>
                </a:ln>
                <a:solidFill>
                  <a:srgbClr val="000000"/>
                </a:solidFill>
                <a:effectLst/>
                <a:uLnTx/>
                <a:uFillTx/>
                <a:latin typeface="Times New Roman" charset="0"/>
                <a:ea typeface="宋体" charset="0"/>
                <a:cs typeface="Arial" charset="0"/>
              </a:rPr>
              <a:t>giữa các cấp là một thách thức chính sách lớn</a:t>
            </a:r>
          </a:p>
        </p:txBody>
      </p:sp>
    </p:spTree>
    <p:extLst>
      <p:ext uri="{BB962C8B-B14F-4D97-AF65-F5344CB8AC3E}">
        <p14:creationId xmlns:p14="http://schemas.microsoft.com/office/powerpoint/2010/main" val="385510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5DC-55F7-7C6E-4E7C-0103B305624E}"/>
              </a:ext>
            </a:extLst>
          </p:cNvPr>
          <p:cNvSpPr>
            <a:spLocks noGrp="1"/>
          </p:cNvSpPr>
          <p:nvPr>
            <p:ph type="title"/>
          </p:nvPr>
        </p:nvSpPr>
        <p:spPr/>
        <p:txBody>
          <a:bodyPr/>
          <a:lstStyle/>
          <a:p>
            <a:r>
              <a:rPr lang="en-US"/>
              <a:t>Phân chia trách nhiệm và phối hợp đồng bộ thực thi chính sách cấp tỉnh</a:t>
            </a:r>
          </a:p>
        </p:txBody>
      </p:sp>
      <p:sp>
        <p:nvSpPr>
          <p:cNvPr id="3" name="Oval 3">
            <a:extLst>
              <a:ext uri="{FF2B5EF4-FFF2-40B4-BE49-F238E27FC236}">
                <a16:creationId xmlns:a16="http://schemas.microsoft.com/office/drawing/2014/main" id="{D2A2FBED-2111-FB09-09E5-3930F768FCDB}"/>
              </a:ext>
            </a:extLst>
          </p:cNvPr>
          <p:cNvSpPr>
            <a:spLocks noChangeArrowheads="1"/>
          </p:cNvSpPr>
          <p:nvPr/>
        </p:nvSpPr>
        <p:spPr bwMode="auto">
          <a:xfrm>
            <a:off x="3540587" y="2334805"/>
            <a:ext cx="2025650" cy="2024062"/>
          </a:xfrm>
          <a:prstGeom prst="ellipse">
            <a:avLst/>
          </a:prstGeom>
          <a:solidFill>
            <a:schemeClr val="accent1">
              <a:lumMod val="20000"/>
              <a:lumOff val="80000"/>
            </a:schemeClr>
          </a:solidFill>
          <a:ln w="25400">
            <a:solidFill>
              <a:srgbClr val="C0C0C0"/>
            </a:solidFill>
            <a:round/>
            <a:headEnd/>
            <a:tailEnd/>
          </a:ln>
          <a:effectLst>
            <a:outerShdw blurRad="63500" dist="38099" dir="2700000" algn="ctr" rotWithShape="0">
              <a:schemeClr val="bg2">
                <a:alpha val="50000"/>
              </a:schemeClr>
            </a:outerShdw>
          </a:effectLst>
        </p:spPr>
        <p:txBody>
          <a:bodyPr lIns="0" tIns="44244" rIns="0" bIns="44244" anchor="ctr"/>
          <a:lstStyle/>
          <a:p>
            <a:pPr marL="0" marR="0" lvl="0" indent="0" algn="ctr" defTabSz="909638" rtl="0" eaLnBrk="1" fontAlgn="auto" latinLnBrk="0" hangingPunct="1">
              <a:lnSpc>
                <a:spcPct val="100000"/>
              </a:lnSpc>
              <a:spcBef>
                <a:spcPct val="50000"/>
              </a:spcBef>
              <a:spcAft>
                <a:spcPts val="0"/>
              </a:spcAft>
              <a:buClrTx/>
              <a:buSzTx/>
              <a:buFontTx/>
              <a:buNone/>
              <a:tabLst/>
              <a:defRPr/>
            </a:pPr>
            <a:r>
              <a:rPr lang="en-US" sz="1600" b="1" dirty="0" err="1">
                <a:solidFill>
                  <a:schemeClr val="accent1"/>
                </a:solidFill>
                <a:latin typeface="Arial" charset="0"/>
                <a:ea typeface="宋体" charset="0"/>
                <a:cs typeface="Arial" charset="0"/>
              </a:rPr>
              <a:t>Chiến</a:t>
            </a:r>
            <a:r>
              <a:rPr lang="en-US" sz="1600" b="1" dirty="0">
                <a:solidFill>
                  <a:schemeClr val="accent1"/>
                </a:solidFill>
                <a:latin typeface="Arial" charset="0"/>
                <a:ea typeface="宋体" charset="0"/>
                <a:cs typeface="Arial" charset="0"/>
              </a:rPr>
              <a:t> </a:t>
            </a:r>
            <a:r>
              <a:rPr lang="en-US" sz="1600" b="1" dirty="0" err="1">
                <a:solidFill>
                  <a:schemeClr val="accent1"/>
                </a:solidFill>
                <a:latin typeface="Arial" charset="0"/>
                <a:ea typeface="宋体" charset="0"/>
                <a:cs typeface="Arial" charset="0"/>
              </a:rPr>
              <a:t>lược</a:t>
            </a:r>
            <a:r>
              <a:rPr lang="en-US" sz="1600" b="1" dirty="0">
                <a:solidFill>
                  <a:schemeClr val="accent1"/>
                </a:solidFill>
                <a:latin typeface="Arial" charset="0"/>
                <a:ea typeface="宋体" charset="0"/>
                <a:cs typeface="Arial" charset="0"/>
              </a:rPr>
              <a:t> </a:t>
            </a:r>
            <a:r>
              <a:rPr lang="en-US" sz="1600" b="1" dirty="0" err="1">
                <a:solidFill>
                  <a:schemeClr val="accent1"/>
                </a:solidFill>
                <a:latin typeface="Arial" charset="0"/>
                <a:ea typeface="宋体" charset="0"/>
                <a:cs typeface="Arial" charset="0"/>
              </a:rPr>
              <a:t>phát</a:t>
            </a:r>
            <a:r>
              <a:rPr lang="en-US" sz="1600" b="1" dirty="0">
                <a:solidFill>
                  <a:schemeClr val="accent1"/>
                </a:solidFill>
                <a:latin typeface="Arial" charset="0"/>
                <a:ea typeface="宋体" charset="0"/>
                <a:cs typeface="Arial" charset="0"/>
              </a:rPr>
              <a:t> </a:t>
            </a:r>
            <a:r>
              <a:rPr lang="en-US" sz="1600" b="1" dirty="0" err="1">
                <a:solidFill>
                  <a:schemeClr val="accent1"/>
                </a:solidFill>
                <a:latin typeface="Arial" charset="0"/>
                <a:ea typeface="宋体" charset="0"/>
                <a:cs typeface="Arial" charset="0"/>
              </a:rPr>
              <a:t>triển</a:t>
            </a:r>
            <a:r>
              <a:rPr lang="en-US" sz="1600" b="1" dirty="0">
                <a:solidFill>
                  <a:schemeClr val="accent1"/>
                </a:solidFill>
                <a:latin typeface="Arial" charset="0"/>
                <a:ea typeface="宋体" charset="0"/>
                <a:cs typeface="Arial" charset="0"/>
              </a:rPr>
              <a:t> </a:t>
            </a:r>
            <a:r>
              <a:rPr lang="en-US" sz="1600" b="1" dirty="0" err="1">
                <a:solidFill>
                  <a:schemeClr val="accent1"/>
                </a:solidFill>
                <a:latin typeface="Arial" charset="0"/>
                <a:ea typeface="宋体" charset="0"/>
                <a:cs typeface="Arial" charset="0"/>
              </a:rPr>
              <a:t>của</a:t>
            </a:r>
            <a:r>
              <a:rPr lang="en-US" sz="1600" b="1" dirty="0">
                <a:solidFill>
                  <a:schemeClr val="accent1"/>
                </a:solidFill>
                <a:latin typeface="Arial" charset="0"/>
                <a:ea typeface="宋体" charset="0"/>
                <a:cs typeface="Arial" charset="0"/>
              </a:rPr>
              <a:t> </a:t>
            </a:r>
            <a:r>
              <a:rPr lang="en-US" sz="1600" b="1" dirty="0" err="1">
                <a:solidFill>
                  <a:schemeClr val="accent1"/>
                </a:solidFill>
                <a:latin typeface="Arial" charset="0"/>
                <a:ea typeface="宋体" charset="0"/>
                <a:cs typeface="Arial" charset="0"/>
              </a:rPr>
              <a:t>tỉnh</a:t>
            </a:r>
            <a:r>
              <a:rPr lang="en-US" sz="1600" b="1" dirty="0">
                <a:solidFill>
                  <a:schemeClr val="accent1"/>
                </a:solidFill>
                <a:latin typeface="Arial" charset="0"/>
                <a:ea typeface="宋体" charset="0"/>
                <a:cs typeface="Arial" charset="0"/>
              </a:rPr>
              <a:t>/</a:t>
            </a:r>
            <a:r>
              <a:rPr lang="en-US" sz="1600" b="1" dirty="0" err="1">
                <a:solidFill>
                  <a:schemeClr val="accent1"/>
                </a:solidFill>
                <a:latin typeface="Arial" charset="0"/>
                <a:ea typeface="宋体" charset="0"/>
                <a:cs typeface="Arial" charset="0"/>
              </a:rPr>
              <a:t>thành</a:t>
            </a:r>
            <a:r>
              <a:rPr lang="en-US" sz="1600" b="1" dirty="0">
                <a:solidFill>
                  <a:schemeClr val="accent1"/>
                </a:solidFill>
                <a:latin typeface="Arial" charset="0"/>
                <a:ea typeface="宋体" charset="0"/>
                <a:cs typeface="Arial" charset="0"/>
              </a:rPr>
              <a:t> </a:t>
            </a:r>
            <a:r>
              <a:rPr lang="en-US" sz="1600" b="1" dirty="0" err="1">
                <a:solidFill>
                  <a:schemeClr val="accent1"/>
                </a:solidFill>
                <a:latin typeface="Arial" charset="0"/>
                <a:ea typeface="宋体" charset="0"/>
                <a:cs typeface="Arial" charset="0"/>
              </a:rPr>
              <a:t>phố</a:t>
            </a:r>
            <a:endParaRPr lang="en-US" sz="1600" b="1" dirty="0">
              <a:solidFill>
                <a:schemeClr val="accent1"/>
              </a:solidFill>
              <a:latin typeface="Arial" charset="0"/>
              <a:ea typeface="宋体" charset="0"/>
              <a:cs typeface="Arial" charset="0"/>
            </a:endParaRPr>
          </a:p>
        </p:txBody>
      </p:sp>
      <p:sp>
        <p:nvSpPr>
          <p:cNvPr id="4" name="Line 4">
            <a:extLst>
              <a:ext uri="{FF2B5EF4-FFF2-40B4-BE49-F238E27FC236}">
                <a16:creationId xmlns:a16="http://schemas.microsoft.com/office/drawing/2014/main" id="{9056F684-D8B6-7983-BC94-7EA60BD1EE16}"/>
              </a:ext>
            </a:extLst>
          </p:cNvPr>
          <p:cNvSpPr>
            <a:spLocks noChangeShapeType="1"/>
          </p:cNvSpPr>
          <p:nvPr/>
        </p:nvSpPr>
        <p:spPr bwMode="auto">
          <a:xfrm rot="2426403" flipV="1">
            <a:off x="5123324" y="1723617"/>
            <a:ext cx="0" cy="731838"/>
          </a:xfrm>
          <a:prstGeom prst="line">
            <a:avLst/>
          </a:prstGeom>
          <a:noFill/>
          <a:ln w="31750">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lIns="0" tIns="41657" rIns="0" bIns="4165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Line 5">
            <a:extLst>
              <a:ext uri="{FF2B5EF4-FFF2-40B4-BE49-F238E27FC236}">
                <a16:creationId xmlns:a16="http://schemas.microsoft.com/office/drawing/2014/main" id="{CCD2B5FD-F491-209D-E949-144C119CAAA1}"/>
              </a:ext>
            </a:extLst>
          </p:cNvPr>
          <p:cNvSpPr>
            <a:spLocks noChangeShapeType="1"/>
          </p:cNvSpPr>
          <p:nvPr/>
        </p:nvSpPr>
        <p:spPr bwMode="auto">
          <a:xfrm rot="-2426403" flipH="1" flipV="1">
            <a:off x="3991437" y="1723617"/>
            <a:ext cx="0" cy="731838"/>
          </a:xfrm>
          <a:prstGeom prst="line">
            <a:avLst/>
          </a:prstGeom>
          <a:noFill/>
          <a:ln w="31750">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lIns="0" tIns="41657" rIns="0" bIns="4165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6">
            <a:extLst>
              <a:ext uri="{FF2B5EF4-FFF2-40B4-BE49-F238E27FC236}">
                <a16:creationId xmlns:a16="http://schemas.microsoft.com/office/drawing/2014/main" id="{00386ADB-E40F-853E-B7C7-097BE97D4AE5}"/>
              </a:ext>
            </a:extLst>
          </p:cNvPr>
          <p:cNvSpPr txBox="1">
            <a:spLocks noChangeArrowheads="1"/>
          </p:cNvSpPr>
          <p:nvPr/>
        </p:nvSpPr>
        <p:spPr bwMode="auto">
          <a:xfrm>
            <a:off x="1538749" y="4589055"/>
            <a:ext cx="1724025" cy="458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0" tIns="44244" rIns="0" bIns="44244">
            <a:spAutoFit/>
          </a:bodyPr>
          <a:lstStyle>
            <a:lvl1pPr defTabSz="909638">
              <a:defRPr sz="1600">
                <a:solidFill>
                  <a:srgbClr val="333333"/>
                </a:solidFill>
                <a:latin typeface="Times New Roman" charset="0"/>
                <a:ea typeface="宋体" charset="0"/>
                <a:cs typeface="宋体" charset="0"/>
              </a:defRPr>
            </a:lvl1pPr>
            <a:lvl2pPr marL="742950" indent="-285750" defTabSz="909638">
              <a:defRPr sz="1600">
                <a:solidFill>
                  <a:srgbClr val="333333"/>
                </a:solidFill>
                <a:latin typeface="Times New Roman" charset="0"/>
                <a:ea typeface="宋体" charset="0"/>
                <a:cs typeface="宋体" charset="0"/>
              </a:defRPr>
            </a:lvl2pPr>
            <a:lvl3pPr marL="1143000" indent="-228600" defTabSz="909638">
              <a:defRPr sz="1600">
                <a:solidFill>
                  <a:srgbClr val="333333"/>
                </a:solidFill>
                <a:latin typeface="Times New Roman" charset="0"/>
                <a:ea typeface="宋体" charset="0"/>
                <a:cs typeface="宋体" charset="0"/>
              </a:defRPr>
            </a:lvl3pPr>
            <a:lvl4pPr marL="1600200" indent="-228600" defTabSz="909638">
              <a:defRPr sz="1600">
                <a:solidFill>
                  <a:srgbClr val="333333"/>
                </a:solidFill>
                <a:latin typeface="Times New Roman" charset="0"/>
                <a:ea typeface="宋体" charset="0"/>
                <a:cs typeface="宋体" charset="0"/>
              </a:defRPr>
            </a:lvl4pPr>
            <a:lvl5pPr marL="2057400" indent="-228600" defTabSz="909638">
              <a:defRPr sz="1600">
                <a:solidFill>
                  <a:srgbClr val="333333"/>
                </a:solidFill>
                <a:latin typeface="Times New Roman" charset="0"/>
                <a:ea typeface="宋体" charset="0"/>
                <a:cs typeface="宋体" charset="0"/>
              </a:defRPr>
            </a:lvl5pPr>
            <a:lvl6pPr marL="25146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09638"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宋体" charset="0"/>
                <a:cs typeface="Arial" charset="0"/>
              </a:rPr>
              <a:t>Liên kết vùng với các tỉnh lân cận</a:t>
            </a:r>
          </a:p>
        </p:txBody>
      </p:sp>
      <p:sp>
        <p:nvSpPr>
          <p:cNvPr id="7" name="Text Box 8">
            <a:extLst>
              <a:ext uri="{FF2B5EF4-FFF2-40B4-BE49-F238E27FC236}">
                <a16:creationId xmlns:a16="http://schemas.microsoft.com/office/drawing/2014/main" id="{35D5D464-2687-DD04-5F53-B56511A405CE}"/>
              </a:ext>
            </a:extLst>
          </p:cNvPr>
          <p:cNvSpPr txBox="1">
            <a:spLocks noChangeArrowheads="1"/>
          </p:cNvSpPr>
          <p:nvPr/>
        </p:nvSpPr>
        <p:spPr bwMode="auto">
          <a:xfrm>
            <a:off x="5759912" y="4656848"/>
            <a:ext cx="1384995" cy="274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0" tIns="44244" rIns="0" bIns="44244">
            <a:spAutoFit/>
          </a:bodyPr>
          <a:lstStyle>
            <a:lvl1pPr defTabSz="909638">
              <a:defRPr sz="1600">
                <a:solidFill>
                  <a:srgbClr val="333333"/>
                </a:solidFill>
                <a:latin typeface="Times New Roman" charset="0"/>
                <a:ea typeface="宋体" charset="0"/>
                <a:cs typeface="宋体" charset="0"/>
              </a:defRPr>
            </a:lvl1pPr>
            <a:lvl2pPr marL="742950" indent="-285750" defTabSz="909638">
              <a:defRPr sz="1600">
                <a:solidFill>
                  <a:srgbClr val="333333"/>
                </a:solidFill>
                <a:latin typeface="Times New Roman" charset="0"/>
                <a:ea typeface="宋体" charset="0"/>
                <a:cs typeface="宋体" charset="0"/>
              </a:defRPr>
            </a:lvl2pPr>
            <a:lvl3pPr marL="1143000" indent="-228600" defTabSz="909638">
              <a:defRPr sz="1600">
                <a:solidFill>
                  <a:srgbClr val="333333"/>
                </a:solidFill>
                <a:latin typeface="Times New Roman" charset="0"/>
                <a:ea typeface="宋体" charset="0"/>
                <a:cs typeface="宋体" charset="0"/>
              </a:defRPr>
            </a:lvl3pPr>
            <a:lvl4pPr marL="1600200" indent="-228600" defTabSz="909638">
              <a:defRPr sz="1600">
                <a:solidFill>
                  <a:srgbClr val="333333"/>
                </a:solidFill>
                <a:latin typeface="Times New Roman" charset="0"/>
                <a:ea typeface="宋体" charset="0"/>
                <a:cs typeface="宋体" charset="0"/>
              </a:defRPr>
            </a:lvl4pPr>
            <a:lvl5pPr marL="2057400" indent="-228600" defTabSz="909638">
              <a:defRPr sz="1600">
                <a:solidFill>
                  <a:srgbClr val="333333"/>
                </a:solidFill>
                <a:latin typeface="Times New Roman" charset="0"/>
                <a:ea typeface="宋体" charset="0"/>
                <a:cs typeface="宋体" charset="0"/>
              </a:defRPr>
            </a:lvl5pPr>
            <a:lvl6pPr marL="25146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09638"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宋体" charset="0"/>
                <a:cs typeface="Arial" charset="0"/>
              </a:rPr>
              <a:t>Bảo vệ môi trường</a:t>
            </a:r>
          </a:p>
        </p:txBody>
      </p:sp>
      <p:sp>
        <p:nvSpPr>
          <p:cNvPr id="8" name="Text Box 9">
            <a:extLst>
              <a:ext uri="{FF2B5EF4-FFF2-40B4-BE49-F238E27FC236}">
                <a16:creationId xmlns:a16="http://schemas.microsoft.com/office/drawing/2014/main" id="{F97F3961-BE26-553E-B145-131BF3AA6C36}"/>
              </a:ext>
            </a:extLst>
          </p:cNvPr>
          <p:cNvSpPr txBox="1">
            <a:spLocks noChangeArrowheads="1"/>
          </p:cNvSpPr>
          <p:nvPr/>
        </p:nvSpPr>
        <p:spPr bwMode="auto">
          <a:xfrm>
            <a:off x="6363162" y="2126307"/>
            <a:ext cx="2384425" cy="274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0" tIns="44244" rIns="0" bIns="44244">
            <a:spAutoFit/>
          </a:bodyPr>
          <a:lstStyle>
            <a:lvl1pPr defTabSz="909638">
              <a:defRPr sz="1600">
                <a:solidFill>
                  <a:srgbClr val="333333"/>
                </a:solidFill>
                <a:latin typeface="Times New Roman" charset="0"/>
                <a:ea typeface="宋体" charset="0"/>
                <a:cs typeface="宋体" charset="0"/>
              </a:defRPr>
            </a:lvl1pPr>
            <a:lvl2pPr marL="742950" indent="-285750" defTabSz="909638">
              <a:defRPr sz="1600">
                <a:solidFill>
                  <a:srgbClr val="333333"/>
                </a:solidFill>
                <a:latin typeface="Times New Roman" charset="0"/>
                <a:ea typeface="宋体" charset="0"/>
                <a:cs typeface="宋体" charset="0"/>
              </a:defRPr>
            </a:lvl2pPr>
            <a:lvl3pPr marL="1143000" indent="-228600" defTabSz="909638">
              <a:defRPr sz="1600">
                <a:solidFill>
                  <a:srgbClr val="333333"/>
                </a:solidFill>
                <a:latin typeface="Times New Roman" charset="0"/>
                <a:ea typeface="宋体" charset="0"/>
                <a:cs typeface="宋体" charset="0"/>
              </a:defRPr>
            </a:lvl3pPr>
            <a:lvl4pPr marL="1600200" indent="-228600" defTabSz="909638">
              <a:defRPr sz="1600">
                <a:solidFill>
                  <a:srgbClr val="333333"/>
                </a:solidFill>
                <a:latin typeface="Times New Roman" charset="0"/>
                <a:ea typeface="宋体" charset="0"/>
                <a:cs typeface="宋体" charset="0"/>
              </a:defRPr>
            </a:lvl4pPr>
            <a:lvl5pPr marL="2057400" indent="-228600" defTabSz="909638">
              <a:defRPr sz="1600">
                <a:solidFill>
                  <a:srgbClr val="333333"/>
                </a:solidFill>
                <a:latin typeface="Times New Roman" charset="0"/>
                <a:ea typeface="宋体" charset="0"/>
                <a:cs typeface="宋体" charset="0"/>
              </a:defRPr>
            </a:lvl5pPr>
            <a:lvl6pPr marL="25146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09638"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宋体" charset="0"/>
                <a:cs typeface="Arial" charset="0"/>
              </a:rPr>
              <a:t>Cơ sở hạ tầng</a:t>
            </a:r>
            <a:endParaRPr kumimoji="0" lang="en-US" sz="1200" b="0" i="0" u="none" strike="noStrike" kern="1200" cap="none" spc="0" normalizeH="0" baseline="0" noProof="0">
              <a:ln>
                <a:noFill/>
              </a:ln>
              <a:solidFill>
                <a:srgbClr val="000000"/>
              </a:solidFill>
              <a:effectLst/>
              <a:uLnTx/>
              <a:uFillTx/>
              <a:latin typeface="Arial" charset="0"/>
              <a:ea typeface="宋体" charset="0"/>
              <a:cs typeface="Arial" charset="0"/>
            </a:endParaRPr>
          </a:p>
        </p:txBody>
      </p:sp>
      <p:sp>
        <p:nvSpPr>
          <p:cNvPr id="9" name="Text Box 11">
            <a:extLst>
              <a:ext uri="{FF2B5EF4-FFF2-40B4-BE49-F238E27FC236}">
                <a16:creationId xmlns:a16="http://schemas.microsoft.com/office/drawing/2014/main" id="{F9E4C2E5-B859-B9C1-12BA-A15EE68B369F}"/>
              </a:ext>
            </a:extLst>
          </p:cNvPr>
          <p:cNvSpPr txBox="1">
            <a:spLocks noChangeArrowheads="1"/>
          </p:cNvSpPr>
          <p:nvPr/>
        </p:nvSpPr>
        <p:spPr bwMode="auto">
          <a:xfrm>
            <a:off x="5478924" y="1589193"/>
            <a:ext cx="2168863" cy="274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0" tIns="44244" rIns="0" bIns="44244">
            <a:spAutoFit/>
          </a:bodyPr>
          <a:lstStyle>
            <a:lvl1pPr defTabSz="909638">
              <a:defRPr sz="1600">
                <a:solidFill>
                  <a:srgbClr val="333333"/>
                </a:solidFill>
                <a:latin typeface="Times New Roman" charset="0"/>
                <a:ea typeface="宋体" charset="0"/>
                <a:cs typeface="宋体" charset="0"/>
              </a:defRPr>
            </a:lvl1pPr>
            <a:lvl2pPr marL="742950" indent="-285750" defTabSz="909638">
              <a:defRPr sz="1600">
                <a:solidFill>
                  <a:srgbClr val="333333"/>
                </a:solidFill>
                <a:latin typeface="Times New Roman" charset="0"/>
                <a:ea typeface="宋体" charset="0"/>
                <a:cs typeface="宋体" charset="0"/>
              </a:defRPr>
            </a:lvl2pPr>
            <a:lvl3pPr marL="1143000" indent="-228600" defTabSz="909638">
              <a:defRPr sz="1600">
                <a:solidFill>
                  <a:srgbClr val="333333"/>
                </a:solidFill>
                <a:latin typeface="Times New Roman" charset="0"/>
                <a:ea typeface="宋体" charset="0"/>
                <a:cs typeface="宋体" charset="0"/>
              </a:defRPr>
            </a:lvl3pPr>
            <a:lvl4pPr marL="1600200" indent="-228600" defTabSz="909638">
              <a:defRPr sz="1600">
                <a:solidFill>
                  <a:srgbClr val="333333"/>
                </a:solidFill>
                <a:latin typeface="Times New Roman" charset="0"/>
                <a:ea typeface="宋体" charset="0"/>
                <a:cs typeface="宋体" charset="0"/>
              </a:defRPr>
            </a:lvl4pPr>
            <a:lvl5pPr marL="2057400" indent="-228600" defTabSz="909638">
              <a:defRPr sz="1600">
                <a:solidFill>
                  <a:srgbClr val="333333"/>
                </a:solidFill>
                <a:latin typeface="Times New Roman" charset="0"/>
                <a:ea typeface="宋体" charset="0"/>
                <a:cs typeface="宋体" charset="0"/>
              </a:defRPr>
            </a:lvl5pPr>
            <a:lvl6pPr marL="25146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09638"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宋体" charset="0"/>
                <a:cs typeface="Arial" charset="0"/>
              </a:rPr>
              <a:t>Giáo dục và Đào tạo lao động</a:t>
            </a:r>
          </a:p>
        </p:txBody>
      </p:sp>
      <p:sp>
        <p:nvSpPr>
          <p:cNvPr id="10" name="Text Box 12">
            <a:extLst>
              <a:ext uri="{FF2B5EF4-FFF2-40B4-BE49-F238E27FC236}">
                <a16:creationId xmlns:a16="http://schemas.microsoft.com/office/drawing/2014/main" id="{F9CB6589-2D56-4271-3B02-A3D936DB86B6}"/>
              </a:ext>
            </a:extLst>
          </p:cNvPr>
          <p:cNvSpPr txBox="1">
            <a:spLocks noChangeArrowheads="1"/>
          </p:cNvSpPr>
          <p:nvPr/>
        </p:nvSpPr>
        <p:spPr bwMode="auto">
          <a:xfrm>
            <a:off x="2667300" y="1580782"/>
            <a:ext cx="859210" cy="274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0" tIns="44244" rIns="0" bIns="44244">
            <a:spAutoFit/>
          </a:bodyPr>
          <a:lstStyle>
            <a:lvl1pPr defTabSz="909638">
              <a:defRPr sz="1600">
                <a:solidFill>
                  <a:srgbClr val="333333"/>
                </a:solidFill>
                <a:latin typeface="Times New Roman" charset="0"/>
                <a:ea typeface="宋体" charset="0"/>
                <a:cs typeface="宋体" charset="0"/>
              </a:defRPr>
            </a:lvl1pPr>
            <a:lvl2pPr marL="742950" indent="-285750" defTabSz="909638">
              <a:defRPr sz="1600">
                <a:solidFill>
                  <a:srgbClr val="333333"/>
                </a:solidFill>
                <a:latin typeface="Times New Roman" charset="0"/>
                <a:ea typeface="宋体" charset="0"/>
                <a:cs typeface="宋体" charset="0"/>
              </a:defRPr>
            </a:lvl2pPr>
            <a:lvl3pPr marL="1143000" indent="-228600" defTabSz="909638">
              <a:defRPr sz="1600">
                <a:solidFill>
                  <a:srgbClr val="333333"/>
                </a:solidFill>
                <a:latin typeface="Times New Roman" charset="0"/>
                <a:ea typeface="宋体" charset="0"/>
                <a:cs typeface="宋体" charset="0"/>
              </a:defRPr>
            </a:lvl3pPr>
            <a:lvl4pPr marL="1600200" indent="-228600" defTabSz="909638">
              <a:defRPr sz="1600">
                <a:solidFill>
                  <a:srgbClr val="333333"/>
                </a:solidFill>
                <a:latin typeface="Times New Roman" charset="0"/>
                <a:ea typeface="宋体" charset="0"/>
                <a:cs typeface="宋体" charset="0"/>
              </a:defRPr>
            </a:lvl4pPr>
            <a:lvl5pPr marL="2057400" indent="-228600" defTabSz="909638">
              <a:defRPr sz="1600">
                <a:solidFill>
                  <a:srgbClr val="333333"/>
                </a:solidFill>
                <a:latin typeface="Times New Roman" charset="0"/>
                <a:ea typeface="宋体" charset="0"/>
                <a:cs typeface="宋体" charset="0"/>
              </a:defRPr>
            </a:lvl5pPr>
            <a:lvl6pPr marL="25146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09638"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宋体" charset="0"/>
                <a:cs typeface="Arial" charset="0"/>
              </a:rPr>
              <a:t>Thu hút FDI</a:t>
            </a:r>
          </a:p>
        </p:txBody>
      </p:sp>
      <p:sp>
        <p:nvSpPr>
          <p:cNvPr id="11" name="Text Box 13">
            <a:extLst>
              <a:ext uri="{FF2B5EF4-FFF2-40B4-BE49-F238E27FC236}">
                <a16:creationId xmlns:a16="http://schemas.microsoft.com/office/drawing/2014/main" id="{38352DAB-F5BA-4B81-376B-D653AD31451B}"/>
              </a:ext>
            </a:extLst>
          </p:cNvPr>
          <p:cNvSpPr txBox="1">
            <a:spLocks noChangeArrowheads="1"/>
          </p:cNvSpPr>
          <p:nvPr/>
        </p:nvSpPr>
        <p:spPr bwMode="auto">
          <a:xfrm>
            <a:off x="867237" y="2339567"/>
            <a:ext cx="2044700" cy="458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0" tIns="44244" rIns="0" bIns="44244">
            <a:spAutoFit/>
          </a:bodyPr>
          <a:lstStyle>
            <a:lvl1pPr defTabSz="909638">
              <a:defRPr sz="1600">
                <a:solidFill>
                  <a:srgbClr val="333333"/>
                </a:solidFill>
                <a:latin typeface="Times New Roman" charset="0"/>
                <a:ea typeface="宋体" charset="0"/>
                <a:cs typeface="宋体" charset="0"/>
              </a:defRPr>
            </a:lvl1pPr>
            <a:lvl2pPr marL="742950" indent="-285750" defTabSz="909638">
              <a:defRPr sz="1600">
                <a:solidFill>
                  <a:srgbClr val="333333"/>
                </a:solidFill>
                <a:latin typeface="Times New Roman" charset="0"/>
                <a:ea typeface="宋体" charset="0"/>
                <a:cs typeface="宋体" charset="0"/>
              </a:defRPr>
            </a:lvl2pPr>
            <a:lvl3pPr marL="1143000" indent="-228600" defTabSz="909638">
              <a:defRPr sz="1600">
                <a:solidFill>
                  <a:srgbClr val="333333"/>
                </a:solidFill>
                <a:latin typeface="Times New Roman" charset="0"/>
                <a:ea typeface="宋体" charset="0"/>
                <a:cs typeface="宋体" charset="0"/>
              </a:defRPr>
            </a:lvl3pPr>
            <a:lvl4pPr marL="1600200" indent="-228600" defTabSz="909638">
              <a:defRPr sz="1600">
                <a:solidFill>
                  <a:srgbClr val="333333"/>
                </a:solidFill>
                <a:latin typeface="Times New Roman" charset="0"/>
                <a:ea typeface="宋体" charset="0"/>
                <a:cs typeface="宋体" charset="0"/>
              </a:defRPr>
            </a:lvl4pPr>
            <a:lvl5pPr marL="2057400" indent="-228600" defTabSz="909638">
              <a:defRPr sz="1600">
                <a:solidFill>
                  <a:srgbClr val="333333"/>
                </a:solidFill>
                <a:latin typeface="Times New Roman" charset="0"/>
                <a:ea typeface="宋体" charset="0"/>
                <a:cs typeface="宋体" charset="0"/>
              </a:defRPr>
            </a:lvl5pPr>
            <a:lvl6pPr marL="25146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09638"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宋体" charset="0"/>
                <a:cs typeface="Arial" charset="0"/>
              </a:rPr>
              <a:t>Công nghiệp phụ trợ địa phương</a:t>
            </a:r>
          </a:p>
        </p:txBody>
      </p:sp>
      <p:sp>
        <p:nvSpPr>
          <p:cNvPr id="12" name="Line 14">
            <a:extLst>
              <a:ext uri="{FF2B5EF4-FFF2-40B4-BE49-F238E27FC236}">
                <a16:creationId xmlns:a16="http://schemas.microsoft.com/office/drawing/2014/main" id="{E23A7A80-9A4F-F365-84DB-66323ED3F3C7}"/>
              </a:ext>
            </a:extLst>
          </p:cNvPr>
          <p:cNvSpPr>
            <a:spLocks noChangeShapeType="1"/>
          </p:cNvSpPr>
          <p:nvPr/>
        </p:nvSpPr>
        <p:spPr bwMode="auto">
          <a:xfrm rot="-2426403">
            <a:off x="5478924" y="4030255"/>
            <a:ext cx="0" cy="731837"/>
          </a:xfrm>
          <a:prstGeom prst="line">
            <a:avLst/>
          </a:prstGeom>
          <a:noFill/>
          <a:ln w="31750">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lIns="0" tIns="41657" rIns="0" bIns="4165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15">
            <a:extLst>
              <a:ext uri="{FF2B5EF4-FFF2-40B4-BE49-F238E27FC236}">
                <a16:creationId xmlns:a16="http://schemas.microsoft.com/office/drawing/2014/main" id="{02D15924-ADC4-5D2D-1BB2-C985CED7DB62}"/>
              </a:ext>
            </a:extLst>
          </p:cNvPr>
          <p:cNvSpPr>
            <a:spLocks noChangeShapeType="1"/>
          </p:cNvSpPr>
          <p:nvPr/>
        </p:nvSpPr>
        <p:spPr bwMode="auto">
          <a:xfrm rot="2426403" flipH="1">
            <a:off x="3654887" y="4030255"/>
            <a:ext cx="0" cy="731837"/>
          </a:xfrm>
          <a:prstGeom prst="line">
            <a:avLst/>
          </a:prstGeom>
          <a:noFill/>
          <a:ln w="31750">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lIns="0" tIns="41657" rIns="0" bIns="4165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16">
            <a:extLst>
              <a:ext uri="{FF2B5EF4-FFF2-40B4-BE49-F238E27FC236}">
                <a16:creationId xmlns:a16="http://schemas.microsoft.com/office/drawing/2014/main" id="{D0FA1A0F-F36A-14F7-897B-14D0E86CD20F}"/>
              </a:ext>
            </a:extLst>
          </p:cNvPr>
          <p:cNvSpPr txBox="1">
            <a:spLocks noChangeArrowheads="1"/>
          </p:cNvSpPr>
          <p:nvPr/>
        </p:nvSpPr>
        <p:spPr bwMode="auto">
          <a:xfrm>
            <a:off x="613670" y="5408212"/>
            <a:ext cx="7136959" cy="1055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85550" tIns="42791" rIns="85550" bIns="42791">
            <a:spAutoFit/>
          </a:bodyPr>
          <a:lstStyle>
            <a:lvl1pPr marL="212725" indent="-212725">
              <a:defRPr sz="1600">
                <a:solidFill>
                  <a:srgbClr val="333333"/>
                </a:solidFill>
                <a:latin typeface="Times New Roman" charset="0"/>
                <a:ea typeface="宋体" charset="0"/>
                <a:cs typeface="宋体" charset="0"/>
              </a:defRPr>
            </a:lvl1pPr>
            <a:lvl2pPr marL="742950" indent="-285750">
              <a:defRPr sz="1600">
                <a:solidFill>
                  <a:srgbClr val="333333"/>
                </a:solidFill>
                <a:latin typeface="Times New Roman" charset="0"/>
                <a:ea typeface="宋体" charset="0"/>
                <a:cs typeface="宋体" charset="0"/>
              </a:defRPr>
            </a:lvl2pPr>
            <a:lvl3pPr marL="1143000" indent="-228600">
              <a:defRPr sz="1600">
                <a:solidFill>
                  <a:srgbClr val="333333"/>
                </a:solidFill>
                <a:latin typeface="Times New Roman" charset="0"/>
                <a:ea typeface="宋体" charset="0"/>
                <a:cs typeface="宋体" charset="0"/>
              </a:defRPr>
            </a:lvl3pPr>
            <a:lvl4pPr marL="1600200" indent="-228600">
              <a:defRPr sz="1600">
                <a:solidFill>
                  <a:srgbClr val="333333"/>
                </a:solidFill>
                <a:latin typeface="Times New Roman" charset="0"/>
                <a:ea typeface="宋体" charset="0"/>
                <a:cs typeface="宋体" charset="0"/>
              </a:defRPr>
            </a:lvl4pPr>
            <a:lvl5pPr marL="2057400" indent="-228600">
              <a:defRPr sz="1600">
                <a:solidFill>
                  <a:srgbClr val="333333"/>
                </a:solidFill>
                <a:latin typeface="Times New Roman" charset="0"/>
                <a:ea typeface="宋体" charset="0"/>
                <a:cs typeface="宋体" charset="0"/>
              </a:defRPr>
            </a:lvl5pPr>
            <a:lvl6pPr marL="25146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212725" marR="0" lvl="0" indent="-212725" algn="l" defTabSz="914400" rtl="0" eaLnBrk="1" fontAlgn="auto" latinLnBrk="0" hangingPunct="1">
              <a:lnSpc>
                <a:spcPct val="100000"/>
              </a:lnSpc>
              <a:spcBef>
                <a:spcPct val="25000"/>
              </a:spcBef>
              <a:spcAft>
                <a:spcPts val="0"/>
              </a:spcAft>
              <a:buClrTx/>
              <a:buSzTx/>
              <a:buFontTx/>
              <a:buChar char="•"/>
              <a:tabLst/>
              <a:defRPr/>
            </a:pPr>
            <a:r>
              <a:rPr kumimoji="0" lang="en-US" sz="1400" b="0" i="0" u="none" strike="noStrike" kern="1200" cap="none" spc="0" normalizeH="0" baseline="0" noProof="0" dirty="0" err="1">
                <a:ln>
                  <a:noFill/>
                </a:ln>
                <a:solidFill>
                  <a:srgbClr val="000000"/>
                </a:solidFill>
                <a:effectLst/>
                <a:uLnTx/>
                <a:uFillTx/>
                <a:latin typeface="Arial" charset="0"/>
                <a:ea typeface="宋体" charset="0"/>
                <a:cs typeface="Arial" charset="0"/>
              </a:rPr>
              <a:t>Cần</a:t>
            </a:r>
            <a:r>
              <a:rPr kumimoji="0" lang="en-US" sz="1400" b="0" i="0"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srgbClr val="000000"/>
                </a:solidFill>
                <a:effectLst/>
                <a:uLnTx/>
                <a:uFillTx/>
                <a:latin typeface="Arial" charset="0"/>
                <a:ea typeface="宋体" charset="0"/>
                <a:cs typeface="Arial" charset="0"/>
              </a:rPr>
              <a:t>có</a:t>
            </a:r>
            <a:r>
              <a:rPr kumimoji="0" lang="en-US" sz="1400" b="0" i="0"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srgbClr val="000000"/>
                </a:solidFill>
                <a:effectLst/>
                <a:uLnTx/>
                <a:uFillTx/>
                <a:latin typeface="Arial" charset="0"/>
                <a:ea typeface="宋体" charset="0"/>
                <a:cs typeface="Arial" charset="0"/>
              </a:rPr>
              <a:t>các</a:t>
            </a:r>
            <a:r>
              <a:rPr kumimoji="0" lang="en-US" sz="1400" b="0" i="0"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1" i="0" u="none" strike="noStrike" kern="1200" cap="none" spc="0" normalizeH="0" baseline="0" noProof="0" dirty="0" err="1">
                <a:ln>
                  <a:noFill/>
                </a:ln>
                <a:solidFill>
                  <a:schemeClr val="accent1"/>
                </a:solidFill>
                <a:effectLst/>
                <a:uLnTx/>
                <a:uFillTx/>
                <a:latin typeface="Arial" charset="0"/>
                <a:ea typeface="宋体" charset="0"/>
                <a:cs typeface="Arial" charset="0"/>
              </a:rPr>
              <a:t>cấp</a:t>
            </a:r>
            <a:r>
              <a:rPr kumimoji="0" lang="en-US" sz="1400" b="1" i="0" u="none" strike="noStrike" kern="1200" cap="none" spc="0" normalizeH="0" baseline="0" noProof="0" dirty="0">
                <a:ln>
                  <a:noFill/>
                </a:ln>
                <a:solidFill>
                  <a:schemeClr val="accent1"/>
                </a:solidFill>
                <a:effectLst/>
                <a:uLnTx/>
                <a:uFillTx/>
                <a:latin typeface="Arial" charset="0"/>
                <a:ea typeface="宋体" charset="0"/>
                <a:cs typeface="Arial" charset="0"/>
              </a:rPr>
              <a:t> </a:t>
            </a:r>
            <a:r>
              <a:rPr kumimoji="0" lang="en-US" sz="1400" b="1" i="0" u="none" strike="noStrike" kern="1200" cap="none" spc="0" normalizeH="0" baseline="0" noProof="0" dirty="0" err="1">
                <a:ln>
                  <a:noFill/>
                </a:ln>
                <a:solidFill>
                  <a:schemeClr val="accent1"/>
                </a:solidFill>
                <a:effectLst/>
                <a:uLnTx/>
                <a:uFillTx/>
                <a:latin typeface="Arial" charset="0"/>
                <a:ea typeface="宋体" charset="0"/>
                <a:cs typeface="Arial" charset="0"/>
              </a:rPr>
              <a:t>lãnh</a:t>
            </a:r>
            <a:r>
              <a:rPr kumimoji="0" lang="en-US" sz="1400" b="1" i="0" u="none" strike="noStrike" kern="1200" cap="none" spc="0" normalizeH="0" baseline="0" noProof="0" dirty="0">
                <a:ln>
                  <a:noFill/>
                </a:ln>
                <a:solidFill>
                  <a:schemeClr val="accent1"/>
                </a:solidFill>
                <a:effectLst/>
                <a:uLnTx/>
                <a:uFillTx/>
                <a:latin typeface="Arial" charset="0"/>
                <a:ea typeface="宋体" charset="0"/>
                <a:cs typeface="Arial" charset="0"/>
              </a:rPr>
              <a:t> </a:t>
            </a:r>
            <a:r>
              <a:rPr kumimoji="0" lang="en-US" sz="1400" b="1" i="0" u="none" strike="noStrike" kern="1200" cap="none" spc="0" normalizeH="0" baseline="0" noProof="0" dirty="0" err="1">
                <a:ln>
                  <a:noFill/>
                </a:ln>
                <a:solidFill>
                  <a:schemeClr val="accent1"/>
                </a:solidFill>
                <a:effectLst/>
                <a:uLnTx/>
                <a:uFillTx/>
                <a:latin typeface="Arial" charset="0"/>
                <a:ea typeface="宋体" charset="0"/>
                <a:cs typeface="Arial" charset="0"/>
              </a:rPr>
              <a:t>đạo</a:t>
            </a:r>
            <a:r>
              <a:rPr kumimoji="0" lang="en-US" sz="1400" b="1" i="0" u="none" strike="noStrike" kern="1200" cap="none" spc="0" normalizeH="0" baseline="0" noProof="0" dirty="0">
                <a:ln>
                  <a:noFill/>
                </a:ln>
                <a:solidFill>
                  <a:schemeClr val="accent1"/>
                </a:solidFill>
                <a:effectLst/>
                <a:uLnTx/>
                <a:uFillTx/>
                <a:latin typeface="Arial" charset="0"/>
                <a:ea typeface="宋体" charset="0"/>
                <a:cs typeface="Arial" charset="0"/>
              </a:rPr>
              <a:t> </a:t>
            </a:r>
            <a:r>
              <a:rPr kumimoji="0" lang="en-US" sz="1400" b="1" i="0" u="none" strike="noStrike" kern="1200" cap="none" spc="0" normalizeH="0" baseline="0" noProof="0" dirty="0" err="1">
                <a:ln>
                  <a:noFill/>
                </a:ln>
                <a:solidFill>
                  <a:schemeClr val="accent1"/>
                </a:solidFill>
                <a:effectLst/>
                <a:uLnTx/>
                <a:uFillTx/>
                <a:latin typeface="Arial" charset="0"/>
                <a:ea typeface="宋体" charset="0"/>
                <a:cs typeface="Arial" charset="0"/>
              </a:rPr>
              <a:t>cao</a:t>
            </a:r>
            <a:r>
              <a:rPr kumimoji="0" lang="en-US" sz="1400" b="1" i="0" u="none" strike="noStrike" kern="1200" cap="none" spc="0" normalizeH="0" baseline="0" noProof="0" dirty="0">
                <a:ln>
                  <a:noFill/>
                </a:ln>
                <a:solidFill>
                  <a:schemeClr val="accent1"/>
                </a:solidFill>
                <a:effectLst/>
                <a:uLnTx/>
                <a:uFillTx/>
                <a:latin typeface="Arial" charset="0"/>
                <a:ea typeface="宋体" charset="0"/>
                <a:cs typeface="Arial" charset="0"/>
              </a:rPr>
              <a:t> </a:t>
            </a:r>
            <a:r>
              <a:rPr kumimoji="0" lang="en-US" sz="1400" b="1" i="0" u="none" strike="noStrike" kern="1200" cap="none" spc="0" normalizeH="0" baseline="0" noProof="0" dirty="0" err="1">
                <a:ln>
                  <a:noFill/>
                </a:ln>
                <a:solidFill>
                  <a:schemeClr val="accent1"/>
                </a:solidFill>
                <a:effectLst/>
                <a:uLnTx/>
                <a:uFillTx/>
                <a:latin typeface="Arial" charset="0"/>
                <a:ea typeface="宋体" charset="0"/>
                <a:cs typeface="Arial" charset="0"/>
              </a:rPr>
              <a:t>nhất</a:t>
            </a:r>
            <a:r>
              <a:rPr kumimoji="0" lang="en-US" sz="1400" b="0" i="0" u="none" strike="noStrike" kern="1200" cap="none" spc="0" normalizeH="0" baseline="0" noProof="0" dirty="0">
                <a:ln>
                  <a:noFill/>
                </a:ln>
                <a:solidFill>
                  <a:schemeClr val="accent1"/>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srgbClr val="000000"/>
                </a:solidFill>
                <a:effectLst/>
                <a:uLnTx/>
                <a:uFillTx/>
                <a:latin typeface="Arial" charset="0"/>
                <a:ea typeface="宋体" charset="0"/>
                <a:cs typeface="Arial" charset="0"/>
              </a:rPr>
              <a:t>trực</a:t>
            </a:r>
            <a:r>
              <a:rPr kumimoji="0" lang="en-US" sz="1400" b="0" i="0"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srgbClr val="000000"/>
                </a:solidFill>
                <a:effectLst/>
                <a:uLnTx/>
                <a:uFillTx/>
                <a:latin typeface="Arial" charset="0"/>
                <a:ea typeface="宋体" charset="0"/>
                <a:cs typeface="Arial" charset="0"/>
              </a:rPr>
              <a:t>tiếp</a:t>
            </a:r>
            <a:r>
              <a:rPr kumimoji="0" lang="en-US" sz="1400" b="0" i="0"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srgbClr val="000000"/>
                </a:solidFill>
                <a:effectLst/>
                <a:uLnTx/>
                <a:uFillTx/>
                <a:latin typeface="Arial" charset="0"/>
                <a:ea typeface="宋体" charset="0"/>
                <a:cs typeface="Arial" charset="0"/>
              </a:rPr>
              <a:t>chỉ</a:t>
            </a:r>
            <a:r>
              <a:rPr kumimoji="0" lang="en-US" sz="1400" b="0" i="0"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srgbClr val="000000"/>
                </a:solidFill>
                <a:effectLst/>
                <a:uLnTx/>
                <a:uFillTx/>
                <a:latin typeface="Arial" charset="0"/>
                <a:ea typeface="宋体" charset="0"/>
                <a:cs typeface="Arial" charset="0"/>
              </a:rPr>
              <a:t>đạo</a:t>
            </a:r>
            <a:r>
              <a:rPr kumimoji="0" lang="en-US" sz="1400" b="0" i="0"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srgbClr val="000000"/>
                </a:solidFill>
                <a:effectLst/>
                <a:uLnTx/>
                <a:uFillTx/>
                <a:latin typeface="Arial" charset="0"/>
                <a:ea typeface="宋体" charset="0"/>
                <a:cs typeface="Arial" charset="0"/>
              </a:rPr>
              <a:t>việc</a:t>
            </a:r>
            <a:r>
              <a:rPr kumimoji="0" lang="en-US" sz="1400" b="0" i="0" u="none" strike="noStrike" kern="1200" cap="none" spc="0" normalizeH="0" baseline="0" noProof="0" dirty="0">
                <a:ln>
                  <a:noFill/>
                </a:ln>
                <a:solidFill>
                  <a:srgbClr val="000000"/>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tổ</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chức</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thực</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hiện</a:t>
            </a:r>
            <a:endPar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endParaRPr>
          </a:p>
          <a:p>
            <a:pPr marL="212725" marR="0" lvl="0" indent="-212725" algn="l" defTabSz="914400" rtl="0" eaLnBrk="1" fontAlgn="auto" latinLnBrk="0" hangingPunct="1">
              <a:lnSpc>
                <a:spcPct val="100000"/>
              </a:lnSpc>
              <a:spcBef>
                <a:spcPct val="25000"/>
              </a:spcBef>
              <a:spcAft>
                <a:spcPts val="0"/>
              </a:spcAft>
              <a:buClrTx/>
              <a:buSzTx/>
              <a:buFontTx/>
              <a:buChar char="•"/>
              <a:tabLst/>
              <a:defRPr/>
            </a:pP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Có</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sự</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lang="en-US" sz="1400" b="1" dirty="0" err="1">
                <a:solidFill>
                  <a:schemeClr val="accent1"/>
                </a:solidFill>
                <a:latin typeface="Arial" charset="0"/>
                <a:cs typeface="Arial" charset="0"/>
              </a:rPr>
              <a:t>phối</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hợp</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chặt</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chẽ</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đồng</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bộ</a:t>
            </a:r>
            <a:r>
              <a:rPr lang="en-US" sz="1400" b="1" dirty="0">
                <a:solidFill>
                  <a:schemeClr val="accent1"/>
                </a:solidFill>
                <a:latin typeface="Arial"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giữa</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các</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ban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ngành</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các</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lĩnh</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vực</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chính</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sách</a:t>
            </a:r>
            <a:endPar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endParaRPr>
          </a:p>
          <a:p>
            <a:pPr marL="212725" marR="0" lvl="0" indent="-212725" algn="l" defTabSz="914400" rtl="0" eaLnBrk="1" fontAlgn="auto" latinLnBrk="0" hangingPunct="1">
              <a:lnSpc>
                <a:spcPct val="100000"/>
              </a:lnSpc>
              <a:spcBef>
                <a:spcPct val="25000"/>
              </a:spcBef>
              <a:spcAft>
                <a:spcPts val="0"/>
              </a:spcAft>
              <a:buClrTx/>
              <a:buSzTx/>
              <a:buFontTx/>
              <a:buChar char="•"/>
              <a:tabLst/>
              <a:defRPr/>
            </a:pP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Xây</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dựng</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lang="en-US" sz="1400" b="1" dirty="0" err="1">
                <a:solidFill>
                  <a:schemeClr val="accent1"/>
                </a:solidFill>
                <a:latin typeface="Arial" charset="0"/>
                <a:cs typeface="Arial" charset="0"/>
              </a:rPr>
              <a:t>chiến</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lược</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phát</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triển</a:t>
            </a:r>
            <a:r>
              <a:rPr lang="en-US" sz="1400" b="1" dirty="0">
                <a:solidFill>
                  <a:schemeClr val="accent1"/>
                </a:solidFill>
                <a:latin typeface="Arial" charset="0"/>
                <a:cs typeface="Arial" charset="0"/>
              </a:rPr>
              <a:t> </a:t>
            </a:r>
            <a:r>
              <a:rPr lang="en-US" sz="1400" b="1" dirty="0" err="1">
                <a:solidFill>
                  <a:schemeClr val="accent1"/>
                </a:solidFill>
                <a:latin typeface="Arial" charset="0"/>
                <a:cs typeface="Arial" charset="0"/>
              </a:rPr>
              <a:t>khung</a:t>
            </a:r>
            <a:r>
              <a:rPr lang="en-US" sz="1400" b="1" dirty="0">
                <a:solidFill>
                  <a:schemeClr val="accent1"/>
                </a:solidFill>
                <a:latin typeface="Arial"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có</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tính</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bao</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quát</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và</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hướng</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tương</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lai</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từ</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đó</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triển</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khai</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thành</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các</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chương</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trình</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hành</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động</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cụ</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thể</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có</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trình</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tự</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ở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các</a:t>
            </a:r>
            <a:r>
              <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rPr>
              <a:t> </a:t>
            </a:r>
            <a:r>
              <a:rPr kumimoji="0" lang="en-US" sz="1400" b="0" i="0" u="none" strike="noStrike" kern="1200" cap="none" spc="0" normalizeH="0" baseline="0" noProof="0" dirty="0" err="1">
                <a:ln>
                  <a:noFill/>
                </a:ln>
                <a:solidFill>
                  <a:prstClr val="black"/>
                </a:solidFill>
                <a:effectLst/>
                <a:uLnTx/>
                <a:uFillTx/>
                <a:latin typeface="Arial" charset="0"/>
                <a:ea typeface="宋体" charset="0"/>
                <a:cs typeface="Arial" charset="0"/>
              </a:rPr>
              <a:t>cấp</a:t>
            </a:r>
            <a:endParaRPr kumimoji="0" lang="en-US" sz="1400" b="0" i="0" u="none" strike="noStrike" kern="1200" cap="none" spc="0" normalizeH="0" baseline="0" noProof="0" dirty="0">
              <a:ln>
                <a:noFill/>
              </a:ln>
              <a:solidFill>
                <a:prstClr val="black"/>
              </a:solidFill>
              <a:effectLst/>
              <a:uLnTx/>
              <a:uFillTx/>
              <a:latin typeface="Arial" charset="0"/>
              <a:ea typeface="宋体" charset="0"/>
              <a:cs typeface="Arial" charset="0"/>
            </a:endParaRPr>
          </a:p>
        </p:txBody>
      </p:sp>
      <p:sp>
        <p:nvSpPr>
          <p:cNvPr id="15" name="AutoShape 17">
            <a:extLst>
              <a:ext uri="{FF2B5EF4-FFF2-40B4-BE49-F238E27FC236}">
                <a16:creationId xmlns:a16="http://schemas.microsoft.com/office/drawing/2014/main" id="{C158E681-3624-F9F2-54E2-C27763CFA463}"/>
              </a:ext>
            </a:extLst>
          </p:cNvPr>
          <p:cNvSpPr>
            <a:spLocks noChangeArrowheads="1"/>
          </p:cNvSpPr>
          <p:nvPr/>
        </p:nvSpPr>
        <p:spPr bwMode="auto">
          <a:xfrm>
            <a:off x="4238293" y="4747923"/>
            <a:ext cx="546100" cy="344487"/>
          </a:xfrm>
          <a:prstGeom prst="downArrow">
            <a:avLst>
              <a:gd name="adj1" fmla="val 50574"/>
              <a:gd name="adj2" fmla="val 50000"/>
            </a:avLst>
          </a:prstGeom>
          <a:solidFill>
            <a:schemeClr val="accent1"/>
          </a:solidFill>
          <a:ln w="12700">
            <a:solidFill>
              <a:schemeClr val="tx1"/>
            </a:solidFill>
            <a:miter lim="800000"/>
            <a:headEnd/>
            <a:tailEnd/>
          </a:ln>
        </p:spPr>
        <p:txBody>
          <a:bodyPr wrap="none" lIns="85683" tIns="42854" rIns="85683" bIns="4285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99"/>
              </a:solidFill>
              <a:effectLst/>
              <a:uLnTx/>
              <a:uFillTx/>
              <a:latin typeface="Arial" charset="0"/>
              <a:ea typeface="+mn-ea"/>
              <a:cs typeface="Arial" charset="0"/>
            </a:endParaRPr>
          </a:p>
        </p:txBody>
      </p:sp>
      <p:sp>
        <p:nvSpPr>
          <p:cNvPr id="16" name="Text Box 18">
            <a:extLst>
              <a:ext uri="{FF2B5EF4-FFF2-40B4-BE49-F238E27FC236}">
                <a16:creationId xmlns:a16="http://schemas.microsoft.com/office/drawing/2014/main" id="{30C724E2-385D-2B33-7EC6-97F072C98D5B}"/>
              </a:ext>
            </a:extLst>
          </p:cNvPr>
          <p:cNvSpPr txBox="1">
            <a:spLocks noChangeArrowheads="1"/>
          </p:cNvSpPr>
          <p:nvPr/>
        </p:nvSpPr>
        <p:spPr bwMode="auto">
          <a:xfrm>
            <a:off x="6398087" y="3601630"/>
            <a:ext cx="1858962" cy="458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0" tIns="44244" rIns="0" bIns="44244">
            <a:spAutoFit/>
          </a:bodyPr>
          <a:lstStyle>
            <a:lvl1pPr defTabSz="909638">
              <a:defRPr sz="1600">
                <a:solidFill>
                  <a:srgbClr val="333333"/>
                </a:solidFill>
                <a:latin typeface="Times New Roman" charset="0"/>
                <a:ea typeface="宋体" charset="0"/>
                <a:cs typeface="宋体" charset="0"/>
              </a:defRPr>
            </a:lvl1pPr>
            <a:lvl2pPr marL="742950" indent="-285750" defTabSz="909638">
              <a:defRPr sz="1600">
                <a:solidFill>
                  <a:srgbClr val="333333"/>
                </a:solidFill>
                <a:latin typeface="Times New Roman" charset="0"/>
                <a:ea typeface="宋体" charset="0"/>
                <a:cs typeface="宋体" charset="0"/>
              </a:defRPr>
            </a:lvl2pPr>
            <a:lvl3pPr marL="1143000" indent="-228600" defTabSz="909638">
              <a:defRPr sz="1600">
                <a:solidFill>
                  <a:srgbClr val="333333"/>
                </a:solidFill>
                <a:latin typeface="Times New Roman" charset="0"/>
                <a:ea typeface="宋体" charset="0"/>
                <a:cs typeface="宋体" charset="0"/>
              </a:defRPr>
            </a:lvl3pPr>
            <a:lvl4pPr marL="1600200" indent="-228600" defTabSz="909638">
              <a:defRPr sz="1600">
                <a:solidFill>
                  <a:srgbClr val="333333"/>
                </a:solidFill>
                <a:latin typeface="Times New Roman" charset="0"/>
                <a:ea typeface="宋体" charset="0"/>
                <a:cs typeface="宋体" charset="0"/>
              </a:defRPr>
            </a:lvl4pPr>
            <a:lvl5pPr marL="2057400" indent="-228600" defTabSz="909638">
              <a:defRPr sz="1600">
                <a:solidFill>
                  <a:srgbClr val="333333"/>
                </a:solidFill>
                <a:latin typeface="Times New Roman" charset="0"/>
                <a:ea typeface="宋体" charset="0"/>
                <a:cs typeface="宋体" charset="0"/>
              </a:defRPr>
            </a:lvl5pPr>
            <a:lvl6pPr marL="25146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09638"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宋体" charset="0"/>
                <a:cs typeface="Arial" charset="0"/>
              </a:rPr>
              <a:t>Bảo tồn tài nguyên thiên nhiên</a:t>
            </a:r>
          </a:p>
        </p:txBody>
      </p:sp>
      <p:sp>
        <p:nvSpPr>
          <p:cNvPr id="17" name="Text Box 19">
            <a:extLst>
              <a:ext uri="{FF2B5EF4-FFF2-40B4-BE49-F238E27FC236}">
                <a16:creationId xmlns:a16="http://schemas.microsoft.com/office/drawing/2014/main" id="{45A1F569-1FD5-F437-D9D9-74FC96069C1F}"/>
              </a:ext>
            </a:extLst>
          </p:cNvPr>
          <p:cNvSpPr txBox="1">
            <a:spLocks noChangeArrowheads="1"/>
          </p:cNvSpPr>
          <p:nvPr/>
        </p:nvSpPr>
        <p:spPr bwMode="auto">
          <a:xfrm>
            <a:off x="930737" y="3601630"/>
            <a:ext cx="2151062" cy="274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0" tIns="44244" rIns="0" bIns="44244">
            <a:spAutoFit/>
          </a:bodyPr>
          <a:lstStyle>
            <a:lvl1pPr defTabSz="909638">
              <a:defRPr sz="1600">
                <a:solidFill>
                  <a:srgbClr val="333333"/>
                </a:solidFill>
                <a:latin typeface="Times New Roman" charset="0"/>
                <a:ea typeface="宋体" charset="0"/>
                <a:cs typeface="宋体" charset="0"/>
              </a:defRPr>
            </a:lvl1pPr>
            <a:lvl2pPr marL="742950" indent="-285750" defTabSz="909638">
              <a:defRPr sz="1600">
                <a:solidFill>
                  <a:srgbClr val="333333"/>
                </a:solidFill>
                <a:latin typeface="Times New Roman" charset="0"/>
                <a:ea typeface="宋体" charset="0"/>
                <a:cs typeface="宋体" charset="0"/>
              </a:defRPr>
            </a:lvl2pPr>
            <a:lvl3pPr marL="1143000" indent="-228600" defTabSz="909638">
              <a:defRPr sz="1600">
                <a:solidFill>
                  <a:srgbClr val="333333"/>
                </a:solidFill>
                <a:latin typeface="Times New Roman" charset="0"/>
                <a:ea typeface="宋体" charset="0"/>
                <a:cs typeface="宋体" charset="0"/>
              </a:defRPr>
            </a:lvl3pPr>
            <a:lvl4pPr marL="1600200" indent="-228600" defTabSz="909638">
              <a:defRPr sz="1600">
                <a:solidFill>
                  <a:srgbClr val="333333"/>
                </a:solidFill>
                <a:latin typeface="Times New Roman" charset="0"/>
                <a:ea typeface="宋体" charset="0"/>
                <a:cs typeface="宋体" charset="0"/>
              </a:defRPr>
            </a:lvl4pPr>
            <a:lvl5pPr marL="2057400" indent="-228600" defTabSz="909638">
              <a:defRPr sz="1600">
                <a:solidFill>
                  <a:srgbClr val="333333"/>
                </a:solidFill>
                <a:latin typeface="Times New Roman" charset="0"/>
                <a:ea typeface="宋体" charset="0"/>
                <a:cs typeface="宋体" charset="0"/>
              </a:defRPr>
            </a:lvl5pPr>
            <a:lvl6pPr marL="25146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6pPr>
            <a:lvl7pPr marL="29718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7pPr>
            <a:lvl8pPr marL="34290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8pPr>
            <a:lvl9pPr marL="3886200" indent="-228600" algn="ctr" defTabSz="909638" eaLnBrk="0" fontAlgn="base" hangingPunct="0">
              <a:spcBef>
                <a:spcPct val="0"/>
              </a:spcBef>
              <a:spcAft>
                <a:spcPct val="0"/>
              </a:spcAft>
              <a:defRPr sz="1600">
                <a:solidFill>
                  <a:srgbClr val="333333"/>
                </a:solidFill>
                <a:latin typeface="Times New Roman" charset="0"/>
                <a:ea typeface="宋体" charset="0"/>
                <a:cs typeface="宋体" charset="0"/>
              </a:defRPr>
            </a:lvl9pPr>
          </a:lstStyle>
          <a:p>
            <a:pPr marL="0" marR="0" lvl="0" indent="0" algn="l" defTabSz="909638"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宋体" charset="0"/>
                <a:cs typeface="Arial" charset="0"/>
              </a:rPr>
              <a:t>Cải cách hành chính</a:t>
            </a:r>
          </a:p>
        </p:txBody>
      </p:sp>
      <p:sp>
        <p:nvSpPr>
          <p:cNvPr id="18" name="Line 20">
            <a:extLst>
              <a:ext uri="{FF2B5EF4-FFF2-40B4-BE49-F238E27FC236}">
                <a16:creationId xmlns:a16="http://schemas.microsoft.com/office/drawing/2014/main" id="{AF6B0A16-F652-DE1B-4379-98004E7B3AA5}"/>
              </a:ext>
            </a:extLst>
          </p:cNvPr>
          <p:cNvSpPr>
            <a:spLocks noChangeShapeType="1"/>
          </p:cNvSpPr>
          <p:nvPr/>
        </p:nvSpPr>
        <p:spPr bwMode="auto">
          <a:xfrm rot="16200000" flipV="1">
            <a:off x="3206418" y="2368936"/>
            <a:ext cx="231775" cy="706437"/>
          </a:xfrm>
          <a:prstGeom prst="line">
            <a:avLst/>
          </a:prstGeom>
          <a:noFill/>
          <a:ln w="31750">
            <a:solidFill>
              <a:schemeClr val="tx1"/>
            </a:solidFill>
            <a:round/>
            <a:headEnd/>
            <a:tailEnd type="stealth" w="lg" len="lg"/>
          </a:ln>
          <a:extLst>
            <a:ext uri="{909E8E84-426E-40dd-AFC4-6F175D3DCCD1}">
              <a14:hiddenFill xmlns:a14="http://schemas.microsoft.com/office/drawing/2010/main" xmlns="">
                <a:noFill/>
              </a14:hiddenFill>
            </a:ext>
          </a:extLst>
        </p:spPr>
        <p:txBody>
          <a:bodyPr lIns="0" tIns="41657" rIns="0" bIns="4165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21">
            <a:extLst>
              <a:ext uri="{FF2B5EF4-FFF2-40B4-BE49-F238E27FC236}">
                <a16:creationId xmlns:a16="http://schemas.microsoft.com/office/drawing/2014/main" id="{A5D8BC35-6E9C-DB9F-AABE-D6C58C4F84D7}"/>
              </a:ext>
            </a:extLst>
          </p:cNvPr>
          <p:cNvSpPr>
            <a:spLocks noChangeShapeType="1"/>
          </p:cNvSpPr>
          <p:nvPr/>
        </p:nvSpPr>
        <p:spPr bwMode="auto">
          <a:xfrm rot="16200000" flipH="1">
            <a:off x="5858337" y="3244442"/>
            <a:ext cx="115888" cy="719137"/>
          </a:xfrm>
          <a:prstGeom prst="line">
            <a:avLst/>
          </a:prstGeom>
          <a:noFill/>
          <a:ln w="31750">
            <a:solidFill>
              <a:schemeClr val="tx1"/>
            </a:solidFill>
            <a:round/>
            <a:headEnd/>
            <a:tailEnd type="stealth" w="lg" len="lg"/>
          </a:ln>
          <a:extLst>
            <a:ext uri="{909E8E84-426E-40dd-AFC4-6F175D3DCCD1}">
              <a14:hiddenFill xmlns:a14="http://schemas.microsoft.com/office/drawing/2010/main" xmlns="">
                <a:noFill/>
              </a14:hiddenFill>
            </a:ext>
          </a:extLst>
        </p:spPr>
        <p:txBody>
          <a:bodyPr lIns="0" tIns="41657" rIns="0" bIns="4165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22">
            <a:extLst>
              <a:ext uri="{FF2B5EF4-FFF2-40B4-BE49-F238E27FC236}">
                <a16:creationId xmlns:a16="http://schemas.microsoft.com/office/drawing/2014/main" id="{A1353A98-BDA0-30E8-C95E-4B8284A08C5A}"/>
              </a:ext>
            </a:extLst>
          </p:cNvPr>
          <p:cNvSpPr>
            <a:spLocks noChangeShapeType="1"/>
          </p:cNvSpPr>
          <p:nvPr/>
        </p:nvSpPr>
        <p:spPr bwMode="auto">
          <a:xfrm rot="5400000">
            <a:off x="3138949" y="3244442"/>
            <a:ext cx="115888" cy="719138"/>
          </a:xfrm>
          <a:prstGeom prst="line">
            <a:avLst/>
          </a:prstGeom>
          <a:noFill/>
          <a:ln w="31750">
            <a:solidFill>
              <a:schemeClr val="tx1"/>
            </a:solidFill>
            <a:round/>
            <a:headEnd/>
            <a:tailEnd type="stealth" w="lg" len="lg"/>
          </a:ln>
          <a:extLst>
            <a:ext uri="{909E8E84-426E-40dd-AFC4-6F175D3DCCD1}">
              <a14:hiddenFill xmlns:a14="http://schemas.microsoft.com/office/drawing/2010/main" xmlns="">
                <a:noFill/>
              </a14:hiddenFill>
            </a:ext>
          </a:extLst>
        </p:spPr>
        <p:txBody>
          <a:bodyPr lIns="0" tIns="41657" rIns="0" bIns="4165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3">
            <a:extLst>
              <a:ext uri="{FF2B5EF4-FFF2-40B4-BE49-F238E27FC236}">
                <a16:creationId xmlns:a16="http://schemas.microsoft.com/office/drawing/2014/main" id="{8B158988-BE65-5A2A-2D8A-59C4169AE778}"/>
              </a:ext>
            </a:extLst>
          </p:cNvPr>
          <p:cNvSpPr>
            <a:spLocks noChangeShapeType="1"/>
          </p:cNvSpPr>
          <p:nvPr/>
        </p:nvSpPr>
        <p:spPr bwMode="auto">
          <a:xfrm rot="5400000" flipH="1" flipV="1">
            <a:off x="5540837" y="2158592"/>
            <a:ext cx="522288" cy="731837"/>
          </a:xfrm>
          <a:prstGeom prst="line">
            <a:avLst/>
          </a:prstGeom>
          <a:noFill/>
          <a:ln w="31750">
            <a:solidFill>
              <a:schemeClr val="tx1"/>
            </a:solidFill>
            <a:round/>
            <a:headEnd/>
            <a:tailEnd type="stealth" w="lg" len="lg"/>
          </a:ln>
          <a:extLst>
            <a:ext uri="{909E8E84-426E-40dd-AFC4-6F175D3DCCD1}">
              <a14:hiddenFill xmlns:a14="http://schemas.microsoft.com/office/drawing/2010/main" xmlns="">
                <a:noFill/>
              </a14:hiddenFill>
            </a:ext>
          </a:extLst>
        </p:spPr>
        <p:txBody>
          <a:bodyPr lIns="0" tIns="41657" rIns="0" bIns="4165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ight Brace 22">
            <a:extLst>
              <a:ext uri="{FF2B5EF4-FFF2-40B4-BE49-F238E27FC236}">
                <a16:creationId xmlns:a16="http://schemas.microsoft.com/office/drawing/2014/main" id="{5C205389-724D-AE38-5FF3-D2338D6A4862}"/>
              </a:ext>
            </a:extLst>
          </p:cNvPr>
          <p:cNvSpPr/>
          <p:nvPr/>
        </p:nvSpPr>
        <p:spPr>
          <a:xfrm>
            <a:off x="8623306" y="1695151"/>
            <a:ext cx="556897" cy="32813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4AA6BAA8-CFCD-CFEE-5D32-DACE902B6A00}"/>
              </a:ext>
            </a:extLst>
          </p:cNvPr>
          <p:cNvSpPr txBox="1"/>
          <p:nvPr/>
        </p:nvSpPr>
        <p:spPr>
          <a:xfrm>
            <a:off x="9332919" y="3101172"/>
            <a:ext cx="2302690" cy="809644"/>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600" b="1">
                <a:solidFill>
                  <a:schemeClr val="accent1"/>
                </a:solidFill>
                <a:latin typeface="Segoe UI" panose="020B0502040204020203" pitchFamily="34" charset="0"/>
                <a:cs typeface="Segoe UI" panose="020B0502040204020203" pitchFamily="34" charset="0"/>
              </a:rPr>
              <a:t>ĐIỀU HÀNH KINH TẾ ĐỊA PHƯƠNG</a:t>
            </a:r>
            <a:endParaRPr lang="en-US" sz="1600" b="1"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83698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7613-3D51-29E3-A32B-8913AF223C2B}"/>
              </a:ext>
            </a:extLst>
          </p:cNvPr>
          <p:cNvSpPr>
            <a:spLocks noGrp="1"/>
          </p:cNvSpPr>
          <p:nvPr>
            <p:ph type="title"/>
          </p:nvPr>
        </p:nvSpPr>
        <p:spPr/>
        <p:txBody>
          <a:bodyPr/>
          <a:lstStyle/>
          <a:p>
            <a:r>
              <a:rPr lang="en-US"/>
              <a:t>Điều hành kinh tế địa phương (local economic governance)</a:t>
            </a:r>
          </a:p>
        </p:txBody>
      </p:sp>
      <p:sp>
        <p:nvSpPr>
          <p:cNvPr id="3" name="Content Placeholder 18">
            <a:extLst>
              <a:ext uri="{FF2B5EF4-FFF2-40B4-BE49-F238E27FC236}">
                <a16:creationId xmlns:a16="http://schemas.microsoft.com/office/drawing/2014/main" id="{C72F586C-6ACF-2F9D-E619-84668E6D4222}"/>
              </a:ext>
            </a:extLst>
          </p:cNvPr>
          <p:cNvSpPr txBox="1">
            <a:spLocks/>
          </p:cNvSpPr>
          <p:nvPr/>
        </p:nvSpPr>
        <p:spPr>
          <a:xfrm>
            <a:off x="604436" y="1758364"/>
            <a:ext cx="3722081" cy="16595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500">
                <a:solidFill>
                  <a:schemeClr val="accent1"/>
                </a:solidFill>
              </a:rPr>
              <a:t>Điều hành kinh tế địa phương </a:t>
            </a:r>
            <a:r>
              <a:rPr lang="en-US" sz="1500"/>
              <a:t>là quá trình xây dựng và thực thi chính sách, phân bổ các nguồn lực kinh tế của địa phương và cung cấp dịch vụ công ở cấp tỉnh/thành phố cho các cơ sở kinh doanh (doanh nghiệp, hợp tác xã, hộ kinh doanh).</a:t>
            </a:r>
            <a:endParaRPr lang="en-US" sz="1500" dirty="0"/>
          </a:p>
        </p:txBody>
      </p:sp>
      <p:sp>
        <p:nvSpPr>
          <p:cNvPr id="4" name="Content Placeholder 18">
            <a:extLst>
              <a:ext uri="{FF2B5EF4-FFF2-40B4-BE49-F238E27FC236}">
                <a16:creationId xmlns:a16="http://schemas.microsoft.com/office/drawing/2014/main" id="{928005BB-4368-423E-1B69-E5CDB213B081}"/>
              </a:ext>
            </a:extLst>
          </p:cNvPr>
          <p:cNvSpPr txBox="1">
            <a:spLocks/>
          </p:cNvSpPr>
          <p:nvPr/>
        </p:nvSpPr>
        <p:spPr>
          <a:xfrm>
            <a:off x="604434" y="4214688"/>
            <a:ext cx="3722081" cy="179506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spc="-20" baseline="0">
                <a:solidFill>
                  <a:schemeClr val="tx1"/>
                </a:solidFill>
                <a:latin typeface="Prompt" panose="020B0502040204020203" pitchFamily="2" charset="-34"/>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Prompt" panose="020B0502040204020203" pitchFamily="2" charset="-34"/>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Prompt" panose="020B0502040204020203" pitchFamily="2" charset="-34"/>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Prompt" panose="020B0502040204020203" pitchFamily="2" charset="-34"/>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Prompt" panose="020B0502040204020203" pitchFamily="2" charset="-3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US" sz="1500">
                <a:latin typeface="+mn-lt"/>
              </a:rPr>
              <a:t>Điều hành kinh tế địa </a:t>
            </a:r>
            <a:r>
              <a:rPr lang="en-US" sz="1500" err="1">
                <a:latin typeface="+mn-lt"/>
              </a:rPr>
              <a:t>phương</a:t>
            </a:r>
            <a:r>
              <a:rPr lang="en-US" sz="1500">
                <a:latin typeface="+mn-lt"/>
              </a:rPr>
              <a:t> hiệu quả đòi hỏi </a:t>
            </a:r>
            <a:r>
              <a:rPr lang="en-US" sz="1500">
                <a:solidFill>
                  <a:schemeClr val="accent1"/>
                </a:solidFill>
                <a:latin typeface="+mn-lt"/>
              </a:rPr>
              <a:t>sự </a:t>
            </a:r>
            <a:r>
              <a:rPr lang="en-US" sz="1500" dirty="0">
                <a:solidFill>
                  <a:schemeClr val="accent1"/>
                </a:solidFill>
                <a:latin typeface="+mn-lt"/>
              </a:rPr>
              <a:t>tham </a:t>
            </a:r>
            <a:r>
              <a:rPr lang="en-US" sz="1500" dirty="0" err="1">
                <a:solidFill>
                  <a:schemeClr val="accent1"/>
                </a:solidFill>
                <a:latin typeface="+mn-lt"/>
              </a:rPr>
              <a:t>gia</a:t>
            </a:r>
            <a:r>
              <a:rPr lang="en-US" sz="1500" dirty="0">
                <a:solidFill>
                  <a:schemeClr val="accent1"/>
                </a:solidFill>
                <a:latin typeface="+mn-lt"/>
              </a:rPr>
              <a:t> của </a:t>
            </a:r>
            <a:r>
              <a:rPr lang="en-US" sz="1500" dirty="0" err="1">
                <a:solidFill>
                  <a:schemeClr val="accent1"/>
                </a:solidFill>
                <a:latin typeface="+mn-lt"/>
              </a:rPr>
              <a:t>tất</a:t>
            </a:r>
            <a:r>
              <a:rPr lang="en-US" sz="1500" dirty="0">
                <a:solidFill>
                  <a:schemeClr val="accent1"/>
                </a:solidFill>
                <a:latin typeface="+mn-lt"/>
              </a:rPr>
              <a:t> </a:t>
            </a:r>
            <a:r>
              <a:rPr lang="en-US" sz="1500" dirty="0" err="1">
                <a:solidFill>
                  <a:schemeClr val="accent1"/>
                </a:solidFill>
                <a:latin typeface="+mn-lt"/>
              </a:rPr>
              <a:t>cả</a:t>
            </a:r>
            <a:r>
              <a:rPr lang="en-US" sz="1500" dirty="0">
                <a:solidFill>
                  <a:schemeClr val="accent1"/>
                </a:solidFill>
                <a:latin typeface="+mn-lt"/>
              </a:rPr>
              <a:t> các cơ </a:t>
            </a:r>
            <a:r>
              <a:rPr lang="en-US" sz="1500" dirty="0" err="1">
                <a:solidFill>
                  <a:schemeClr val="accent1"/>
                </a:solidFill>
                <a:latin typeface="+mn-lt"/>
              </a:rPr>
              <a:t>quan</a:t>
            </a:r>
            <a:r>
              <a:rPr lang="en-US" sz="1500" dirty="0">
                <a:solidFill>
                  <a:schemeClr val="accent1"/>
                </a:solidFill>
                <a:latin typeface="+mn-lt"/>
              </a:rPr>
              <a:t>, </a:t>
            </a:r>
            <a:r>
              <a:rPr lang="en-US" sz="1500" dirty="0" err="1">
                <a:solidFill>
                  <a:schemeClr val="accent1"/>
                </a:solidFill>
                <a:latin typeface="+mn-lt"/>
              </a:rPr>
              <a:t>tổ</a:t>
            </a:r>
            <a:r>
              <a:rPr lang="en-US" sz="1500" dirty="0">
                <a:solidFill>
                  <a:schemeClr val="accent1"/>
                </a:solidFill>
                <a:latin typeface="+mn-lt"/>
              </a:rPr>
              <a:t> chức </a:t>
            </a:r>
            <a:r>
              <a:rPr lang="en-US" sz="1500" dirty="0" err="1">
                <a:solidFill>
                  <a:schemeClr val="accent1"/>
                </a:solidFill>
                <a:latin typeface="+mn-lt"/>
              </a:rPr>
              <a:t>tại</a:t>
            </a:r>
            <a:r>
              <a:rPr lang="en-US" sz="1500" dirty="0">
                <a:solidFill>
                  <a:schemeClr val="accent1"/>
                </a:solidFill>
                <a:latin typeface="+mn-lt"/>
              </a:rPr>
              <a:t> </a:t>
            </a:r>
            <a:r>
              <a:rPr lang="en-US" sz="1500" dirty="0" err="1">
                <a:solidFill>
                  <a:schemeClr val="accent1"/>
                </a:solidFill>
                <a:latin typeface="+mn-lt"/>
              </a:rPr>
              <a:t>địa</a:t>
            </a:r>
            <a:r>
              <a:rPr lang="en-US" sz="1500" dirty="0">
                <a:solidFill>
                  <a:schemeClr val="accent1"/>
                </a:solidFill>
                <a:latin typeface="+mn-lt"/>
              </a:rPr>
              <a:t> </a:t>
            </a:r>
            <a:r>
              <a:rPr lang="en-US" sz="1500" dirty="0" err="1">
                <a:solidFill>
                  <a:schemeClr val="accent1"/>
                </a:solidFill>
                <a:latin typeface="+mn-lt"/>
              </a:rPr>
              <a:t>phương</a:t>
            </a:r>
            <a:r>
              <a:rPr lang="en-US" sz="1500" dirty="0">
                <a:latin typeface="+mn-lt"/>
              </a:rPr>
              <a:t> (</a:t>
            </a:r>
            <a:r>
              <a:rPr lang="en-US" sz="1500" dirty="0" err="1">
                <a:latin typeface="+mn-lt"/>
              </a:rPr>
              <a:t>chẳng</a:t>
            </a:r>
            <a:r>
              <a:rPr lang="en-US" sz="1500" dirty="0">
                <a:latin typeface="+mn-lt"/>
              </a:rPr>
              <a:t> </a:t>
            </a:r>
            <a:r>
              <a:rPr lang="en-US" sz="1500" dirty="0" err="1">
                <a:latin typeface="+mn-lt"/>
              </a:rPr>
              <a:t>hạn</a:t>
            </a:r>
            <a:r>
              <a:rPr lang="en-US" sz="1500" dirty="0">
                <a:latin typeface="+mn-lt"/>
              </a:rPr>
              <a:t> </a:t>
            </a:r>
            <a:r>
              <a:rPr lang="en-US" sz="1500" dirty="0" err="1">
                <a:latin typeface="+mn-lt"/>
              </a:rPr>
              <a:t>như</a:t>
            </a:r>
            <a:r>
              <a:rPr lang="en-US" sz="1500" dirty="0">
                <a:latin typeface="+mn-lt"/>
              </a:rPr>
              <a:t> các </a:t>
            </a:r>
            <a:r>
              <a:rPr lang="en-US" sz="1500" dirty="0" err="1">
                <a:latin typeface="+mn-lt"/>
              </a:rPr>
              <a:t>đoàn</a:t>
            </a:r>
            <a:r>
              <a:rPr lang="en-US" sz="1500" dirty="0">
                <a:latin typeface="+mn-lt"/>
              </a:rPr>
              <a:t> thể, </a:t>
            </a:r>
            <a:r>
              <a:rPr lang="en-US" sz="1500" dirty="0" err="1">
                <a:latin typeface="+mn-lt"/>
              </a:rPr>
              <a:t>tổ</a:t>
            </a:r>
            <a:r>
              <a:rPr lang="en-US" sz="1500" dirty="0">
                <a:latin typeface="+mn-lt"/>
              </a:rPr>
              <a:t> chức </a:t>
            </a:r>
            <a:r>
              <a:rPr lang="en-US" sz="1500" dirty="0" err="1">
                <a:latin typeface="+mn-lt"/>
              </a:rPr>
              <a:t>xã</a:t>
            </a:r>
            <a:r>
              <a:rPr lang="en-US" sz="1500" dirty="0">
                <a:latin typeface="+mn-lt"/>
              </a:rPr>
              <a:t> </a:t>
            </a:r>
            <a:r>
              <a:rPr lang="en-US" sz="1500" dirty="0" err="1">
                <a:latin typeface="+mn-lt"/>
              </a:rPr>
              <a:t>hội</a:t>
            </a:r>
            <a:r>
              <a:rPr lang="en-US" sz="1500" dirty="0">
                <a:latin typeface="+mn-lt"/>
              </a:rPr>
              <a:t> và các </a:t>
            </a:r>
            <a:r>
              <a:rPr lang="en-US" sz="1500" dirty="0" err="1">
                <a:latin typeface="+mn-lt"/>
              </a:rPr>
              <a:t>hiệp</a:t>
            </a:r>
            <a:r>
              <a:rPr lang="en-US" sz="1500" dirty="0">
                <a:latin typeface="+mn-lt"/>
              </a:rPr>
              <a:t> </a:t>
            </a:r>
            <a:r>
              <a:rPr lang="en-US" sz="1500" dirty="0" err="1">
                <a:latin typeface="+mn-lt"/>
              </a:rPr>
              <a:t>hội</a:t>
            </a:r>
            <a:r>
              <a:rPr lang="en-US" sz="1500" dirty="0">
                <a:latin typeface="+mn-lt"/>
              </a:rPr>
              <a:t> doanh nghiệp). </a:t>
            </a:r>
          </a:p>
        </p:txBody>
      </p:sp>
      <p:grpSp>
        <p:nvGrpSpPr>
          <p:cNvPr id="15" name="Group 14">
            <a:extLst>
              <a:ext uri="{FF2B5EF4-FFF2-40B4-BE49-F238E27FC236}">
                <a16:creationId xmlns:a16="http://schemas.microsoft.com/office/drawing/2014/main" id="{EF916A86-1988-E6BE-C1A6-56527A408065}"/>
              </a:ext>
            </a:extLst>
          </p:cNvPr>
          <p:cNvGrpSpPr/>
          <p:nvPr/>
        </p:nvGrpSpPr>
        <p:grpSpPr>
          <a:xfrm>
            <a:off x="4559960" y="2281644"/>
            <a:ext cx="7105886" cy="2830575"/>
            <a:chOff x="3426489" y="1705841"/>
            <a:chExt cx="10251340" cy="4083542"/>
          </a:xfrm>
        </p:grpSpPr>
        <p:sp>
          <p:nvSpPr>
            <p:cNvPr id="5" name="Octagon 4">
              <a:extLst>
                <a:ext uri="{FF2B5EF4-FFF2-40B4-BE49-F238E27FC236}">
                  <a16:creationId xmlns:a16="http://schemas.microsoft.com/office/drawing/2014/main" id="{B6D97042-839B-5FD1-33F2-1F4CFA2E7C00}"/>
                </a:ext>
              </a:extLst>
            </p:cNvPr>
            <p:cNvSpPr/>
            <p:nvPr/>
          </p:nvSpPr>
          <p:spPr>
            <a:xfrm>
              <a:off x="7051947" y="2063371"/>
              <a:ext cx="3289057" cy="3289057"/>
            </a:xfrm>
            <a:prstGeom prst="octago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latin typeface="Prompt" panose="00000500000000000000" pitchFamily="2" charset="-34"/>
              </a:endParaRPr>
            </a:p>
          </p:txBody>
        </p:sp>
        <p:sp>
          <p:nvSpPr>
            <p:cNvPr id="6" name="TextBox 5">
              <a:extLst>
                <a:ext uri="{FF2B5EF4-FFF2-40B4-BE49-F238E27FC236}">
                  <a16:creationId xmlns:a16="http://schemas.microsoft.com/office/drawing/2014/main" id="{2AB11666-C22D-D0A7-383C-B9A728B4BB1E}"/>
                </a:ext>
              </a:extLst>
            </p:cNvPr>
            <p:cNvSpPr txBox="1"/>
            <p:nvPr/>
          </p:nvSpPr>
          <p:spPr>
            <a:xfrm>
              <a:off x="10470803" y="2814110"/>
              <a:ext cx="3207026" cy="621621"/>
            </a:xfrm>
            <a:prstGeom prst="rect">
              <a:avLst/>
            </a:prstGeom>
            <a:noFill/>
          </p:spPr>
          <p:txBody>
            <a:bodyPr wrap="square" rtlCol="0">
              <a:spAutoFit/>
            </a:bodyPr>
            <a:lstStyle/>
            <a:p>
              <a:r>
                <a:rPr lang="vi-VN" sz="1100">
                  <a:latin typeface="Prompt" panose="00000500000000000000" pitchFamily="2" charset="-34"/>
                </a:rPr>
                <a:t>Sự tham gia của các bên </a:t>
              </a:r>
              <a:r>
                <a:rPr lang="vi-VN" sz="1100">
                  <a:solidFill>
                    <a:schemeClr val="accent1">
                      <a:lumMod val="60000"/>
                      <a:lumOff val="40000"/>
                    </a:schemeClr>
                  </a:solidFill>
                  <a:latin typeface="Prompt" panose="00000500000000000000" pitchFamily="2" charset="-34"/>
                </a:rPr>
                <a:t>(Participation)</a:t>
              </a:r>
            </a:p>
          </p:txBody>
        </p:sp>
        <p:sp>
          <p:nvSpPr>
            <p:cNvPr id="7" name="TextBox 6">
              <a:extLst>
                <a:ext uri="{FF2B5EF4-FFF2-40B4-BE49-F238E27FC236}">
                  <a16:creationId xmlns:a16="http://schemas.microsoft.com/office/drawing/2014/main" id="{6BC34AC0-0DFD-075D-91FE-D24B161568E2}"/>
                </a:ext>
              </a:extLst>
            </p:cNvPr>
            <p:cNvSpPr txBox="1"/>
            <p:nvPr/>
          </p:nvSpPr>
          <p:spPr>
            <a:xfrm>
              <a:off x="9811888" y="1727993"/>
              <a:ext cx="2532590" cy="621621"/>
            </a:xfrm>
            <a:prstGeom prst="rect">
              <a:avLst/>
            </a:prstGeom>
            <a:noFill/>
          </p:spPr>
          <p:txBody>
            <a:bodyPr wrap="square" rtlCol="0">
              <a:spAutoFit/>
            </a:bodyPr>
            <a:lstStyle/>
            <a:p>
              <a:r>
                <a:rPr lang="vi-VN" sz="1100">
                  <a:latin typeface="Prompt" panose="00000500000000000000" pitchFamily="2" charset="-34"/>
                </a:rPr>
                <a:t>Tuân thủ pháp luật</a:t>
              </a:r>
            </a:p>
            <a:p>
              <a:r>
                <a:rPr lang="vi-VN" sz="1100">
                  <a:solidFill>
                    <a:schemeClr val="accent1">
                      <a:lumMod val="60000"/>
                      <a:lumOff val="40000"/>
                    </a:schemeClr>
                  </a:solidFill>
                  <a:latin typeface="Prompt" panose="00000500000000000000" pitchFamily="2" charset="-34"/>
                </a:rPr>
                <a:t>(Rule of law) </a:t>
              </a:r>
            </a:p>
          </p:txBody>
        </p:sp>
        <p:sp>
          <p:nvSpPr>
            <p:cNvPr id="8" name="TextBox 7">
              <a:extLst>
                <a:ext uri="{FF2B5EF4-FFF2-40B4-BE49-F238E27FC236}">
                  <a16:creationId xmlns:a16="http://schemas.microsoft.com/office/drawing/2014/main" id="{413DEA63-F9DE-8300-0260-FF923A9DB15B}"/>
                </a:ext>
              </a:extLst>
            </p:cNvPr>
            <p:cNvSpPr txBox="1"/>
            <p:nvPr/>
          </p:nvSpPr>
          <p:spPr>
            <a:xfrm>
              <a:off x="10600605" y="4216155"/>
              <a:ext cx="2292626" cy="621621"/>
            </a:xfrm>
            <a:prstGeom prst="rect">
              <a:avLst/>
            </a:prstGeom>
            <a:noFill/>
          </p:spPr>
          <p:txBody>
            <a:bodyPr wrap="square" rtlCol="0">
              <a:spAutoFit/>
            </a:bodyPr>
            <a:lstStyle/>
            <a:p>
              <a:r>
                <a:rPr lang="vi-VN" sz="1100">
                  <a:latin typeface="Prompt" panose="00000500000000000000" pitchFamily="2" charset="-34"/>
                </a:rPr>
                <a:t>Tính minh bạch</a:t>
              </a:r>
            </a:p>
            <a:p>
              <a:r>
                <a:rPr lang="vi-VN" sz="1100">
                  <a:solidFill>
                    <a:schemeClr val="accent1">
                      <a:lumMod val="60000"/>
                      <a:lumOff val="40000"/>
                    </a:schemeClr>
                  </a:solidFill>
                  <a:latin typeface="Prompt" panose="00000500000000000000" pitchFamily="2" charset="-34"/>
                </a:rPr>
                <a:t>(Transparency) </a:t>
              </a:r>
            </a:p>
          </p:txBody>
        </p:sp>
        <p:sp>
          <p:nvSpPr>
            <p:cNvPr id="9" name="TextBox 8">
              <a:extLst>
                <a:ext uri="{FF2B5EF4-FFF2-40B4-BE49-F238E27FC236}">
                  <a16:creationId xmlns:a16="http://schemas.microsoft.com/office/drawing/2014/main" id="{FA3842A1-F2A9-C050-261E-0BAC6D8C07E1}"/>
                </a:ext>
              </a:extLst>
            </p:cNvPr>
            <p:cNvSpPr txBox="1"/>
            <p:nvPr/>
          </p:nvSpPr>
          <p:spPr>
            <a:xfrm>
              <a:off x="9672953" y="5167762"/>
              <a:ext cx="2292626" cy="621621"/>
            </a:xfrm>
            <a:prstGeom prst="rect">
              <a:avLst/>
            </a:prstGeom>
            <a:noFill/>
          </p:spPr>
          <p:txBody>
            <a:bodyPr wrap="square" rtlCol="0">
              <a:spAutoFit/>
            </a:bodyPr>
            <a:lstStyle/>
            <a:p>
              <a:r>
                <a:rPr lang="vi-VN" sz="1100">
                  <a:latin typeface="Prompt" panose="00000500000000000000" pitchFamily="2" charset="-34"/>
                </a:rPr>
                <a:t>Tính kịp thời</a:t>
              </a:r>
            </a:p>
            <a:p>
              <a:r>
                <a:rPr lang="vi-VN" sz="1100">
                  <a:solidFill>
                    <a:schemeClr val="accent1">
                      <a:lumMod val="60000"/>
                      <a:lumOff val="40000"/>
                    </a:schemeClr>
                  </a:solidFill>
                  <a:latin typeface="Prompt" panose="00000500000000000000" pitchFamily="2" charset="-34"/>
                </a:rPr>
                <a:t>(Responsiveness)</a:t>
              </a:r>
            </a:p>
          </p:txBody>
        </p:sp>
        <p:sp>
          <p:nvSpPr>
            <p:cNvPr id="10" name="TextBox 9">
              <a:extLst>
                <a:ext uri="{FF2B5EF4-FFF2-40B4-BE49-F238E27FC236}">
                  <a16:creationId xmlns:a16="http://schemas.microsoft.com/office/drawing/2014/main" id="{03A18439-6A32-132E-831D-EA9727D64FAE}"/>
                </a:ext>
              </a:extLst>
            </p:cNvPr>
            <p:cNvSpPr txBox="1"/>
            <p:nvPr/>
          </p:nvSpPr>
          <p:spPr>
            <a:xfrm>
              <a:off x="4917665" y="5167762"/>
              <a:ext cx="2789084" cy="621621"/>
            </a:xfrm>
            <a:prstGeom prst="rect">
              <a:avLst/>
            </a:prstGeom>
            <a:noFill/>
          </p:spPr>
          <p:txBody>
            <a:bodyPr wrap="square" rtlCol="0">
              <a:spAutoFit/>
            </a:bodyPr>
            <a:lstStyle/>
            <a:p>
              <a:pPr algn="r"/>
              <a:r>
                <a:rPr lang="vi-VN" sz="1100">
                  <a:latin typeface="Prompt" panose="00000500000000000000" pitchFamily="2" charset="-34"/>
                </a:rPr>
                <a:t>Vì lợi ích tổng thể</a:t>
              </a:r>
            </a:p>
            <a:p>
              <a:pPr algn="r"/>
              <a:r>
                <a:rPr lang="vi-VN" sz="1100">
                  <a:solidFill>
                    <a:schemeClr val="accent1">
                      <a:lumMod val="60000"/>
                      <a:lumOff val="40000"/>
                    </a:schemeClr>
                  </a:solidFill>
                  <a:latin typeface="Prompt" panose="00000500000000000000" pitchFamily="2" charset="-34"/>
                </a:rPr>
                <a:t>(Consensus oriented) </a:t>
              </a:r>
            </a:p>
          </p:txBody>
        </p:sp>
        <p:sp>
          <p:nvSpPr>
            <p:cNvPr id="11" name="TextBox 10">
              <a:extLst>
                <a:ext uri="{FF2B5EF4-FFF2-40B4-BE49-F238E27FC236}">
                  <a16:creationId xmlns:a16="http://schemas.microsoft.com/office/drawing/2014/main" id="{34904EB2-C85D-499B-21B8-DEB669FF55B5}"/>
                </a:ext>
              </a:extLst>
            </p:cNvPr>
            <p:cNvSpPr txBox="1"/>
            <p:nvPr/>
          </p:nvSpPr>
          <p:spPr>
            <a:xfrm>
              <a:off x="3735977" y="2804871"/>
              <a:ext cx="3186169" cy="621621"/>
            </a:xfrm>
            <a:prstGeom prst="rect">
              <a:avLst/>
            </a:prstGeom>
            <a:noFill/>
          </p:spPr>
          <p:txBody>
            <a:bodyPr wrap="square" rtlCol="0">
              <a:spAutoFit/>
            </a:bodyPr>
            <a:lstStyle/>
            <a:p>
              <a:pPr algn="r"/>
              <a:r>
                <a:rPr lang="vi-VN" sz="1100">
                  <a:latin typeface="Prompt" panose="00000500000000000000" pitchFamily="2" charset="-34"/>
                </a:rPr>
                <a:t>Công bằng và bao trùm</a:t>
              </a:r>
            </a:p>
            <a:p>
              <a:pPr algn="r"/>
              <a:r>
                <a:rPr lang="vi-VN" sz="1100">
                  <a:solidFill>
                    <a:schemeClr val="accent1">
                      <a:lumMod val="60000"/>
                      <a:lumOff val="40000"/>
                    </a:schemeClr>
                  </a:solidFill>
                  <a:latin typeface="Prompt" panose="00000500000000000000" pitchFamily="2" charset="-34"/>
                </a:rPr>
                <a:t>(Equity and inclusiveness)</a:t>
              </a:r>
            </a:p>
          </p:txBody>
        </p:sp>
        <p:sp>
          <p:nvSpPr>
            <p:cNvPr id="12" name="TextBox 11">
              <a:extLst>
                <a:ext uri="{FF2B5EF4-FFF2-40B4-BE49-F238E27FC236}">
                  <a16:creationId xmlns:a16="http://schemas.microsoft.com/office/drawing/2014/main" id="{186350DA-290F-9654-24A2-2C0ADEBB3D95}"/>
                </a:ext>
              </a:extLst>
            </p:cNvPr>
            <p:cNvSpPr txBox="1"/>
            <p:nvPr/>
          </p:nvSpPr>
          <p:spPr>
            <a:xfrm>
              <a:off x="3426489" y="4216155"/>
              <a:ext cx="3495659" cy="621621"/>
            </a:xfrm>
            <a:prstGeom prst="rect">
              <a:avLst/>
            </a:prstGeom>
            <a:noFill/>
          </p:spPr>
          <p:txBody>
            <a:bodyPr wrap="square" rtlCol="0">
              <a:spAutoFit/>
            </a:bodyPr>
            <a:lstStyle/>
            <a:p>
              <a:pPr algn="r"/>
              <a:r>
                <a:rPr lang="vi-VN" sz="1100">
                  <a:latin typeface="Prompt" panose="00000500000000000000" pitchFamily="2" charset="-34"/>
                </a:rPr>
                <a:t>Hiệu lực và hiệu quả</a:t>
              </a:r>
            </a:p>
            <a:p>
              <a:pPr algn="r"/>
              <a:r>
                <a:rPr lang="vi-VN" sz="1100">
                  <a:solidFill>
                    <a:schemeClr val="accent1">
                      <a:lumMod val="60000"/>
                      <a:lumOff val="40000"/>
                    </a:schemeClr>
                  </a:solidFill>
                  <a:latin typeface="Prompt" panose="00000500000000000000" pitchFamily="2" charset="-34"/>
                </a:rPr>
                <a:t>(Effectiveness and efficiency)</a:t>
              </a:r>
            </a:p>
          </p:txBody>
        </p:sp>
        <p:sp>
          <p:nvSpPr>
            <p:cNvPr id="13" name="TextBox 12">
              <a:extLst>
                <a:ext uri="{FF2B5EF4-FFF2-40B4-BE49-F238E27FC236}">
                  <a16:creationId xmlns:a16="http://schemas.microsoft.com/office/drawing/2014/main" id="{9E632BDB-886A-77CE-6799-B89A1FF72E8E}"/>
                </a:ext>
              </a:extLst>
            </p:cNvPr>
            <p:cNvSpPr txBox="1"/>
            <p:nvPr/>
          </p:nvSpPr>
          <p:spPr>
            <a:xfrm>
              <a:off x="4941924" y="1705841"/>
              <a:ext cx="2759941" cy="621621"/>
            </a:xfrm>
            <a:prstGeom prst="rect">
              <a:avLst/>
            </a:prstGeom>
            <a:noFill/>
          </p:spPr>
          <p:txBody>
            <a:bodyPr wrap="square" rtlCol="0">
              <a:spAutoFit/>
            </a:bodyPr>
            <a:lstStyle/>
            <a:p>
              <a:pPr algn="r"/>
              <a:r>
                <a:rPr lang="vi-VN" sz="1100">
                  <a:latin typeface="Prompt" panose="00000500000000000000" pitchFamily="2" charset="-34"/>
                </a:rPr>
                <a:t>Trách nhiệm giải trình</a:t>
              </a:r>
            </a:p>
            <a:p>
              <a:pPr algn="r"/>
              <a:r>
                <a:rPr lang="vi-VN" sz="1100">
                  <a:solidFill>
                    <a:schemeClr val="accent1">
                      <a:lumMod val="60000"/>
                      <a:lumOff val="40000"/>
                    </a:schemeClr>
                  </a:solidFill>
                  <a:latin typeface="Prompt" panose="00000500000000000000" pitchFamily="2" charset="-34"/>
                </a:rPr>
                <a:t>(Accountability)</a:t>
              </a:r>
            </a:p>
          </p:txBody>
        </p:sp>
        <p:sp>
          <p:nvSpPr>
            <p:cNvPr id="14" name="TextBox 13">
              <a:extLst>
                <a:ext uri="{FF2B5EF4-FFF2-40B4-BE49-F238E27FC236}">
                  <a16:creationId xmlns:a16="http://schemas.microsoft.com/office/drawing/2014/main" id="{37C6EB55-9A73-E42F-F2A5-2CC44FA84CFC}"/>
                </a:ext>
              </a:extLst>
            </p:cNvPr>
            <p:cNvSpPr txBox="1"/>
            <p:nvPr/>
          </p:nvSpPr>
          <p:spPr>
            <a:xfrm>
              <a:off x="7550162" y="3331607"/>
              <a:ext cx="2292626" cy="843628"/>
            </a:xfrm>
            <a:prstGeom prst="rect">
              <a:avLst/>
            </a:prstGeom>
            <a:noFill/>
          </p:spPr>
          <p:txBody>
            <a:bodyPr wrap="square" rtlCol="0">
              <a:spAutoFit/>
            </a:bodyPr>
            <a:lstStyle/>
            <a:p>
              <a:pPr algn="ctr"/>
              <a:r>
                <a:rPr lang="en-US" sz="1600">
                  <a:latin typeface="Prompt Medium" panose="00000600000000000000" pitchFamily="2" charset="-34"/>
                  <a:cs typeface="Prompt Medium" panose="00000600000000000000" pitchFamily="2" charset="-34"/>
                </a:rPr>
                <a:t>ĐIỀU HÀNH </a:t>
              </a:r>
              <a:r>
                <a:rPr lang="vi-VN" sz="1600">
                  <a:latin typeface="Prompt Medium" panose="00000600000000000000" pitchFamily="2" charset="-34"/>
                  <a:cs typeface="Prompt Medium" panose="00000600000000000000" pitchFamily="2" charset="-34"/>
                </a:rPr>
                <a:t>TỐT</a:t>
              </a:r>
            </a:p>
          </p:txBody>
        </p:sp>
      </p:grpSp>
    </p:spTree>
    <p:extLst>
      <p:ext uri="{BB962C8B-B14F-4D97-AF65-F5344CB8AC3E}">
        <p14:creationId xmlns:p14="http://schemas.microsoft.com/office/powerpoint/2010/main" val="379047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8D61-9318-4DC8-A868-2B1BFDD2B2C0}"/>
              </a:ext>
            </a:extLst>
          </p:cNvPr>
          <p:cNvSpPr>
            <a:spLocks noGrp="1"/>
          </p:cNvSpPr>
          <p:nvPr>
            <p:ph type="ctrTitle"/>
          </p:nvPr>
        </p:nvSpPr>
        <p:spPr>
          <a:xfrm>
            <a:off x="1523999" y="1333500"/>
            <a:ext cx="9319491" cy="1790700"/>
          </a:xfrm>
        </p:spPr>
        <p:txBody>
          <a:bodyPr/>
          <a:lstStyle/>
          <a:p>
            <a:r>
              <a:rPr lang="en-US" sz="4400"/>
              <a:t>Đánh giá chất lượng điều hành kinh tế để thúc đẩy cải thiện môi trường kinh doanh</a:t>
            </a:r>
            <a:endParaRPr lang="en-US" sz="4400" dirty="0"/>
          </a:p>
        </p:txBody>
      </p:sp>
      <p:sp>
        <p:nvSpPr>
          <p:cNvPr id="3" name="Subtitle 2">
            <a:extLst>
              <a:ext uri="{FF2B5EF4-FFF2-40B4-BE49-F238E27FC236}">
                <a16:creationId xmlns:a16="http://schemas.microsoft.com/office/drawing/2014/main" id="{3C322DE6-C2BE-4B53-BC28-C43EBD0052AA}"/>
              </a:ext>
            </a:extLst>
          </p:cNvPr>
          <p:cNvSpPr>
            <a:spLocks noGrp="1"/>
          </p:cNvSpPr>
          <p:nvPr>
            <p:ph type="subTitle" idx="1"/>
          </p:nvPr>
        </p:nvSpPr>
        <p:spPr/>
        <p:txBody>
          <a:bodyPr/>
          <a:lstStyle/>
          <a:p>
            <a:r>
              <a:rPr lang="en-US"/>
              <a:t>Thách thức trong đo lường chất lượng điều hành cấp tỉnh</a:t>
            </a:r>
          </a:p>
          <a:p>
            <a:r>
              <a:rPr lang="en-US"/>
              <a:t>Cách tiếp cận sử dụng chỉ số tổng hợp</a:t>
            </a:r>
          </a:p>
          <a:p>
            <a:endParaRPr lang="en-US" dirty="0"/>
          </a:p>
        </p:txBody>
      </p:sp>
    </p:spTree>
    <p:extLst>
      <p:ext uri="{BB962C8B-B14F-4D97-AF65-F5344CB8AC3E}">
        <p14:creationId xmlns:p14="http://schemas.microsoft.com/office/powerpoint/2010/main" val="253344658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3309-C597-E9A4-F5BE-9A4678CA0652}"/>
              </a:ext>
            </a:extLst>
          </p:cNvPr>
          <p:cNvSpPr>
            <a:spLocks noGrp="1"/>
          </p:cNvSpPr>
          <p:nvPr>
            <p:ph type="title"/>
          </p:nvPr>
        </p:nvSpPr>
        <p:spPr/>
        <p:txBody>
          <a:bodyPr/>
          <a:lstStyle/>
          <a:p>
            <a:r>
              <a:rPr lang="en-US"/>
              <a:t>Làm thế nào để đo lường được chất lượng điều hành kinh tế cấp tỉnh?</a:t>
            </a:r>
          </a:p>
        </p:txBody>
      </p:sp>
      <p:sp>
        <p:nvSpPr>
          <p:cNvPr id="3" name="Text Placeholder 2">
            <a:extLst>
              <a:ext uri="{FF2B5EF4-FFF2-40B4-BE49-F238E27FC236}">
                <a16:creationId xmlns:a16="http://schemas.microsoft.com/office/drawing/2014/main" id="{2BCF4874-92DE-E6FF-946B-44F7621E08F7}"/>
              </a:ext>
            </a:extLst>
          </p:cNvPr>
          <p:cNvSpPr txBox="1">
            <a:spLocks/>
          </p:cNvSpPr>
          <p:nvPr/>
        </p:nvSpPr>
        <p:spPr>
          <a:xfrm>
            <a:off x="824270" y="4341670"/>
            <a:ext cx="5111750" cy="1525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a:latin typeface="+mj-lt"/>
              </a:rPr>
              <a:t>“In God we trust. All others must bring data”</a:t>
            </a:r>
          </a:p>
          <a:p>
            <a:pPr marL="0" indent="0">
              <a:buNone/>
            </a:pPr>
            <a:r>
              <a:rPr lang="en-US" sz="1400" i="1"/>
              <a:t>(W. </a:t>
            </a:r>
            <a:r>
              <a:rPr lang="en-US" sz="1400" b="1" i="1"/>
              <a:t>Edward Deming</a:t>
            </a:r>
            <a:r>
              <a:rPr lang="en-US" sz="1400" i="1"/>
              <a:t>, Nhà thống kê học, cha đẻ lý thuyết kiểm soát chất lượng bằng phương pháp thống kê)</a:t>
            </a:r>
            <a:endParaRPr lang="en-US" sz="1400" i="1" dirty="0"/>
          </a:p>
        </p:txBody>
      </p:sp>
      <p:pic>
        <p:nvPicPr>
          <p:cNvPr id="4" name="Picture 3">
            <a:extLst>
              <a:ext uri="{FF2B5EF4-FFF2-40B4-BE49-F238E27FC236}">
                <a16:creationId xmlns:a16="http://schemas.microsoft.com/office/drawing/2014/main" id="{E5E6AA0D-51BD-6960-B9A0-BB4BD852886D}"/>
              </a:ext>
            </a:extLst>
          </p:cNvPr>
          <p:cNvPicPr>
            <a:picLocks noChangeAspect="1"/>
          </p:cNvPicPr>
          <p:nvPr/>
        </p:nvPicPr>
        <p:blipFill>
          <a:blip r:embed="rId2"/>
          <a:stretch>
            <a:fillRect/>
          </a:stretch>
        </p:blipFill>
        <p:spPr>
          <a:xfrm>
            <a:off x="824270" y="1855506"/>
            <a:ext cx="5311372" cy="1573494"/>
          </a:xfrm>
          <a:prstGeom prst="rect">
            <a:avLst/>
          </a:prstGeom>
          <a:ln>
            <a:solidFill>
              <a:schemeClr val="accent1"/>
            </a:solidFill>
          </a:ln>
        </p:spPr>
      </p:pic>
      <p:pic>
        <p:nvPicPr>
          <p:cNvPr id="5" name="Picture 2">
            <a:extLst>
              <a:ext uri="{FF2B5EF4-FFF2-40B4-BE49-F238E27FC236}">
                <a16:creationId xmlns:a16="http://schemas.microsoft.com/office/drawing/2014/main" id="{E5A27A1F-3375-23B6-6B2A-F40FDA0435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536" b="2924"/>
          <a:stretch/>
        </p:blipFill>
        <p:spPr bwMode="auto">
          <a:xfrm>
            <a:off x="7887931" y="1855506"/>
            <a:ext cx="3479799" cy="425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403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78CBE4-DFD1-476F-AD4B-F82C21E9E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34" b="1"/>
          <a:stretch/>
        </p:blipFill>
        <p:spPr bwMode="auto">
          <a:xfrm>
            <a:off x="120650" y="68263"/>
            <a:ext cx="11950700" cy="6721475"/>
          </a:xfrm>
          <a:prstGeom prst="rect">
            <a:avLst/>
          </a:prstGeom>
          <a:solidFill>
            <a:srgbClr val="FFFFFF"/>
          </a:solidFill>
        </p:spPr>
      </p:pic>
      <p:sp>
        <p:nvSpPr>
          <p:cNvPr id="8" name="Rectangle 7">
            <a:extLst>
              <a:ext uri="{FF2B5EF4-FFF2-40B4-BE49-F238E27FC236}">
                <a16:creationId xmlns:a16="http://schemas.microsoft.com/office/drawing/2014/main" id="{ED90C610-A40C-3D0B-523E-E9622A3A1A5F}"/>
              </a:ext>
            </a:extLst>
          </p:cNvPr>
          <p:cNvSpPr/>
          <p:nvPr/>
        </p:nvSpPr>
        <p:spPr>
          <a:xfrm>
            <a:off x="831272" y="4812145"/>
            <a:ext cx="9845963" cy="1744045"/>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Date Placeholder 3" hidden="1">
            <a:extLst>
              <a:ext uri="{FF2B5EF4-FFF2-40B4-BE49-F238E27FC236}">
                <a16:creationId xmlns:a16="http://schemas.microsoft.com/office/drawing/2014/main" id="{26132855-61BB-41CA-80D5-1D1F99E4B24D}"/>
              </a:ext>
            </a:extLst>
          </p:cNvPr>
          <p:cNvSpPr>
            <a:spLocks noGrp="1"/>
          </p:cNvSpPr>
          <p:nvPr>
            <p:ph type="dt" sz="half" idx="4294967295"/>
          </p:nvPr>
        </p:nvSpPr>
        <p:spPr>
          <a:xfrm>
            <a:off x="838200" y="6356350"/>
            <a:ext cx="2743200" cy="365125"/>
          </a:xfrm>
        </p:spPr>
        <p:txBody>
          <a:bodyPr/>
          <a:lstStyle/>
          <a:p>
            <a:pPr>
              <a:spcAft>
                <a:spcPts val="600"/>
              </a:spcAft>
            </a:pPr>
            <a:r>
              <a:rPr lang="en-US"/>
              <a:t>2022</a:t>
            </a:r>
          </a:p>
        </p:txBody>
      </p:sp>
      <p:sp>
        <p:nvSpPr>
          <p:cNvPr id="6" name="Slide Number Placeholder 5" hidden="1">
            <a:extLst>
              <a:ext uri="{FF2B5EF4-FFF2-40B4-BE49-F238E27FC236}">
                <a16:creationId xmlns:a16="http://schemas.microsoft.com/office/drawing/2014/main" id="{FE5EDAB5-2B12-4135-90AB-E0074EDCF7D7}"/>
              </a:ext>
            </a:extLst>
          </p:cNvPr>
          <p:cNvSpPr>
            <a:spLocks noGrp="1"/>
          </p:cNvSpPr>
          <p:nvPr>
            <p:ph type="sldNum" sz="quarter" idx="4294967295"/>
          </p:nvPr>
        </p:nvSpPr>
        <p:spPr>
          <a:xfrm>
            <a:off x="8610600" y="6356350"/>
            <a:ext cx="2743200" cy="365125"/>
          </a:xfrm>
        </p:spPr>
        <p:txBody>
          <a:bodyPr/>
          <a:lstStyle/>
          <a:p>
            <a:pPr>
              <a:spcAft>
                <a:spcPts val="600"/>
              </a:spcAft>
            </a:pPr>
            <a:fld id="{A49DFD55-3C28-40EF-9E31-A92D2E4017FF}" type="slidenum">
              <a:rPr lang="en-US" smtClean="0"/>
              <a:pPr>
                <a:spcAft>
                  <a:spcPts val="600"/>
                </a:spcAft>
              </a:pPr>
              <a:t>15</a:t>
            </a:fld>
            <a:endParaRPr lang="en-US"/>
          </a:p>
        </p:txBody>
      </p:sp>
      <p:sp>
        <p:nvSpPr>
          <p:cNvPr id="20" name="TextBox 19">
            <a:extLst>
              <a:ext uri="{FF2B5EF4-FFF2-40B4-BE49-F238E27FC236}">
                <a16:creationId xmlns:a16="http://schemas.microsoft.com/office/drawing/2014/main" id="{1BB8C7C3-0E28-41E1-ADF5-D0CFFF3EF98A}"/>
              </a:ext>
            </a:extLst>
          </p:cNvPr>
          <p:cNvSpPr txBox="1"/>
          <p:nvPr/>
        </p:nvSpPr>
        <p:spPr>
          <a:xfrm>
            <a:off x="857776" y="369669"/>
            <a:ext cx="4114800" cy="707886"/>
          </a:xfrm>
          <a:prstGeom prst="rect">
            <a:avLst/>
          </a:prstGeom>
          <a:noFill/>
        </p:spPr>
        <p:txBody>
          <a:bodyPr wrap="square" rtlCol="0">
            <a:spAutoFit/>
          </a:bodyPr>
          <a:lstStyle/>
          <a:p>
            <a:r>
              <a:rPr lang="en-US" sz="2000" b="1">
                <a:solidFill>
                  <a:srgbClr val="325358"/>
                </a:solidFill>
              </a:rPr>
              <a:t>“We are drowning in information, while starving for wisdom...”</a:t>
            </a:r>
            <a:endParaRPr lang="vi-VN" sz="2000" b="1">
              <a:solidFill>
                <a:srgbClr val="325358"/>
              </a:solidFill>
            </a:endParaRPr>
          </a:p>
        </p:txBody>
      </p:sp>
      <p:sp>
        <p:nvSpPr>
          <p:cNvPr id="23" name="TextBox 22">
            <a:extLst>
              <a:ext uri="{FF2B5EF4-FFF2-40B4-BE49-F238E27FC236}">
                <a16:creationId xmlns:a16="http://schemas.microsoft.com/office/drawing/2014/main" id="{11F0C0EC-A853-4F56-8F1F-2086CB52D653}"/>
              </a:ext>
            </a:extLst>
          </p:cNvPr>
          <p:cNvSpPr txBox="1"/>
          <p:nvPr/>
        </p:nvSpPr>
        <p:spPr>
          <a:xfrm>
            <a:off x="831272" y="1143961"/>
            <a:ext cx="6096000" cy="307777"/>
          </a:xfrm>
          <a:prstGeom prst="rect">
            <a:avLst/>
          </a:prstGeom>
          <a:noFill/>
        </p:spPr>
        <p:txBody>
          <a:bodyPr wrap="square">
            <a:spAutoFit/>
          </a:bodyPr>
          <a:lstStyle/>
          <a:p>
            <a:r>
              <a:rPr lang="vi-VN" sz="1400" b="0" i="0">
                <a:solidFill>
                  <a:srgbClr val="4D5156"/>
                </a:solidFill>
                <a:effectLst/>
                <a:latin typeface="arial" panose="020B0604020202020204" pitchFamily="34" charset="0"/>
              </a:rPr>
              <a:t>_ Edward Osborne Wilson _</a:t>
            </a:r>
            <a:endParaRPr lang="vi-VN" sz="1400"/>
          </a:p>
        </p:txBody>
      </p:sp>
      <p:pic>
        <p:nvPicPr>
          <p:cNvPr id="2050" name="Picture 2" descr="Phao cứu sinh - An Nhiên Safety">
            <a:extLst>
              <a:ext uri="{FF2B5EF4-FFF2-40B4-BE49-F238E27FC236}">
                <a16:creationId xmlns:a16="http://schemas.microsoft.com/office/drawing/2014/main" id="{A3FF8D07-3209-5AEA-40BC-5AA08660864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3325" y="-877681"/>
            <a:ext cx="2243580" cy="2243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B494EA-37C8-327C-95F2-364CF3EB43B2}"/>
              </a:ext>
            </a:extLst>
          </p:cNvPr>
          <p:cNvSpPr txBox="1"/>
          <p:nvPr/>
        </p:nvSpPr>
        <p:spPr>
          <a:xfrm rot="20509844">
            <a:off x="7048630" y="58855"/>
            <a:ext cx="1080885" cy="646331"/>
          </a:xfrm>
          <a:prstGeom prst="rect">
            <a:avLst/>
          </a:prstGeom>
          <a:noFill/>
        </p:spPr>
        <p:txBody>
          <a:bodyPr wrap="square" rtlCol="0">
            <a:spAutoFit/>
          </a:bodyPr>
          <a:lstStyle/>
          <a:p>
            <a:r>
              <a:rPr lang="en-GB" b="1" dirty="0">
                <a:solidFill>
                  <a:srgbClr val="C75B62"/>
                </a:solidFill>
              </a:rPr>
              <a:t>“Right” </a:t>
            </a:r>
          </a:p>
          <a:p>
            <a:pPr algn="ctr"/>
            <a:r>
              <a:rPr lang="en-GB" b="1" dirty="0">
                <a:solidFill>
                  <a:srgbClr val="C75B62"/>
                </a:solidFill>
              </a:rPr>
              <a:t>Data </a:t>
            </a:r>
          </a:p>
        </p:txBody>
      </p:sp>
      <p:sp>
        <p:nvSpPr>
          <p:cNvPr id="2" name="TextBox 1">
            <a:extLst>
              <a:ext uri="{FF2B5EF4-FFF2-40B4-BE49-F238E27FC236}">
                <a16:creationId xmlns:a16="http://schemas.microsoft.com/office/drawing/2014/main" id="{EB15A56D-314C-923C-AC87-AA94E1456825}"/>
              </a:ext>
            </a:extLst>
          </p:cNvPr>
          <p:cNvSpPr txBox="1"/>
          <p:nvPr/>
        </p:nvSpPr>
        <p:spPr>
          <a:xfrm>
            <a:off x="932872" y="4950691"/>
            <a:ext cx="8700653" cy="443345"/>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200" b="1">
                <a:solidFill>
                  <a:schemeClr val="bg1"/>
                </a:solidFill>
                <a:latin typeface="Segoe UI" panose="020B0502040204020203" pitchFamily="34" charset="0"/>
                <a:cs typeface="Segoe UI" panose="020B0502040204020203" pitchFamily="34" charset="0"/>
              </a:rPr>
              <a:t>VẤN ĐỀ THƯỜNG GẶP TRONG CÁC ĐÁNH GIÁ VỀ CHẤT LƯỢNG ĐIỀU HÀNH CỦA CƠ QUAN NHÀ NƯỚC</a:t>
            </a:r>
            <a:endParaRPr lang="en-US" sz="1200" b="1" dirty="0">
              <a:solidFill>
                <a:schemeClr val="bg1"/>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EACEF8E0-757B-ED58-D59C-2FA1BB2A63C8}"/>
              </a:ext>
            </a:extLst>
          </p:cNvPr>
          <p:cNvSpPr txBox="1"/>
          <p:nvPr/>
        </p:nvSpPr>
        <p:spPr>
          <a:xfrm>
            <a:off x="932872" y="5426869"/>
            <a:ext cx="9467273" cy="1001640"/>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200">
                <a:solidFill>
                  <a:schemeClr val="bg1"/>
                </a:solidFill>
                <a:latin typeface="Segoe UI" panose="020B0502040204020203" pitchFamily="34" charset="0"/>
                <a:cs typeface="Segoe UI" panose="020B0502040204020203" pitchFamily="34" charset="0"/>
              </a:rPr>
              <a:t>Thông tin đánh giá thường mang tính chủ quan, từ chính báo cáo của các cơ quan Nhà nước;</a:t>
            </a:r>
          </a:p>
          <a:p>
            <a:pPr marL="0" indent="0" algn="l">
              <a:lnSpc>
                <a:spcPts val="1800"/>
              </a:lnSpc>
              <a:spcAft>
                <a:spcPts val="600"/>
              </a:spcAft>
              <a:buNone/>
            </a:pPr>
            <a:r>
              <a:rPr lang="en-US" sz="1200">
                <a:solidFill>
                  <a:schemeClr val="bg1"/>
                </a:solidFill>
                <a:latin typeface="Segoe UI" panose="020B0502040204020203" pitchFamily="34" charset="0"/>
                <a:cs typeface="Segoe UI" panose="020B0502040204020203" pitchFamily="34" charset="0"/>
              </a:rPr>
              <a:t>Thông tin chung chung, khó so sánh, khó lượng hóa, khó gắn kết trách nhiệm và thúc đẩy hành động;</a:t>
            </a:r>
          </a:p>
          <a:p>
            <a:pPr marL="0" indent="0" algn="l">
              <a:lnSpc>
                <a:spcPts val="1800"/>
              </a:lnSpc>
              <a:spcAft>
                <a:spcPts val="600"/>
              </a:spcAft>
              <a:buNone/>
            </a:pPr>
            <a:r>
              <a:rPr lang="en-US" sz="1200">
                <a:solidFill>
                  <a:schemeClr val="bg1"/>
                </a:solidFill>
                <a:latin typeface="Segoe UI" panose="020B0502040204020203" pitchFamily="34" charset="0"/>
                <a:cs typeface="Segoe UI" panose="020B0502040204020203" pitchFamily="34" charset="0"/>
              </a:rPr>
              <a:t>Thông tin thông thường không thiếu nhưng lại thiếu các thông tin có giá trị phục vụ đánh giá một cách khách quan, khoa học (</a:t>
            </a:r>
            <a:r>
              <a:rPr lang="en-US" sz="1200" b="1">
                <a:solidFill>
                  <a:schemeClr val="bg1"/>
                </a:solidFill>
                <a:latin typeface="Segoe UI" panose="020B0502040204020203" pitchFamily="34" charset="0"/>
                <a:cs typeface="Segoe UI" panose="020B0502040204020203" pitchFamily="34" charset="0"/>
              </a:rPr>
              <a:t>right data</a:t>
            </a:r>
            <a:r>
              <a:rPr lang="en-US" sz="1200">
                <a:solidFill>
                  <a:schemeClr val="bg1"/>
                </a:solidFill>
                <a:latin typeface="Segoe UI" panose="020B0502040204020203" pitchFamily="34" charset="0"/>
                <a:cs typeface="Segoe UI" panose="020B0502040204020203" pitchFamily="34" charset="0"/>
              </a:rPr>
              <a:t>)</a:t>
            </a:r>
            <a:endParaRPr lang="en-US" sz="1200" dirty="0">
              <a:solidFill>
                <a:schemeClr val="bg1"/>
              </a:solidFill>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709F08F1-E05E-353E-B075-B15D24C5E717}"/>
              </a:ext>
            </a:extLst>
          </p:cNvPr>
          <p:cNvSpPr/>
          <p:nvPr/>
        </p:nvSpPr>
        <p:spPr>
          <a:xfrm>
            <a:off x="74931" y="4950691"/>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29052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4182D36-0E48-2B40-6984-4405DDEDE16A}"/>
              </a:ext>
            </a:extLst>
          </p:cNvPr>
          <p:cNvSpPr>
            <a:spLocks noGrp="1"/>
          </p:cNvSpPr>
          <p:nvPr>
            <p:ph type="ctrTitle"/>
          </p:nvPr>
        </p:nvSpPr>
        <p:spPr/>
        <p:txBody>
          <a:bodyPr/>
          <a:lstStyle/>
          <a:p>
            <a:r>
              <a:rPr lang="en-US" sz="4000"/>
              <a:t>CHỈ SỐ TỔNG HỢP</a:t>
            </a:r>
            <a:br>
              <a:rPr lang="en-US"/>
            </a:br>
            <a:r>
              <a:rPr lang="en-US" sz="2800" cap="none"/>
              <a:t>(Composite Index)</a:t>
            </a:r>
            <a:endParaRPr lang="en-US" cap="none"/>
          </a:p>
        </p:txBody>
      </p:sp>
      <p:sp>
        <p:nvSpPr>
          <p:cNvPr id="12" name="Subtitle 2">
            <a:extLst>
              <a:ext uri="{FF2B5EF4-FFF2-40B4-BE49-F238E27FC236}">
                <a16:creationId xmlns:a16="http://schemas.microsoft.com/office/drawing/2014/main" id="{26ED88D9-B1A2-B889-CA58-3EB34BFEFF3C}"/>
              </a:ext>
            </a:extLst>
          </p:cNvPr>
          <p:cNvSpPr>
            <a:spLocks noGrp="1"/>
          </p:cNvSpPr>
          <p:nvPr>
            <p:ph type="subTitle" idx="1"/>
          </p:nvPr>
        </p:nvSpPr>
        <p:spPr>
          <a:xfrm>
            <a:off x="1524000" y="3128009"/>
            <a:ext cx="7647709" cy="1287675"/>
          </a:xfrm>
        </p:spPr>
        <p:txBody>
          <a:bodyPr>
            <a:normAutofit/>
          </a:bodyPr>
          <a:lstStyle/>
          <a:p>
            <a:r>
              <a:rPr lang="en-US" sz="2000"/>
              <a:t>Chỉ số tổng hợp là một công cụ thống kê cho phép tổng hợp kết quả từ các chỉ tiêu đo lường (indicators) khác biệt về đơn vị và ý nghĩa để đưa ra một kết quả chung phản ánh tình trạng của một vấn đề hoặc hiện tượng phức tạp.</a:t>
            </a:r>
          </a:p>
        </p:txBody>
      </p:sp>
      <p:sp>
        <p:nvSpPr>
          <p:cNvPr id="18" name="Slide Number Placeholder 5">
            <a:extLst>
              <a:ext uri="{FF2B5EF4-FFF2-40B4-BE49-F238E27FC236}">
                <a16:creationId xmlns:a16="http://schemas.microsoft.com/office/drawing/2014/main" id="{F3A3ED1C-6C8F-9EA8-6FE0-9320BCCBF893}"/>
              </a:ext>
            </a:extLst>
          </p:cNvPr>
          <p:cNvSpPr>
            <a:spLocks noGrp="1"/>
          </p:cNvSpPr>
          <p:nvPr>
            <p:ph type="sldNum" sz="quarter" idx="4294967295"/>
          </p:nvPr>
        </p:nvSpPr>
        <p:spPr>
          <a:xfrm>
            <a:off x="10417175" y="6356350"/>
            <a:ext cx="177482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49DFD55-3C28-40EF-9E31-A92D2E4017FF}" type="slidenum">
              <a:rPr lang="en-US" smtClean="0"/>
              <a:pPr>
                <a:spcAft>
                  <a:spcPts val="600"/>
                </a:spcAft>
              </a:pPr>
              <a:t>16</a:t>
            </a:fld>
            <a:endParaRPr lang="en-US"/>
          </a:p>
        </p:txBody>
      </p:sp>
    </p:spTree>
    <p:extLst>
      <p:ext uri="{BB962C8B-B14F-4D97-AF65-F5344CB8AC3E}">
        <p14:creationId xmlns:p14="http://schemas.microsoft.com/office/powerpoint/2010/main" val="168458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7767466-8FDB-40EA-9F16-14985347A232}"/>
              </a:ext>
            </a:extLst>
          </p:cNvPr>
          <p:cNvGrpSpPr/>
          <p:nvPr/>
        </p:nvGrpSpPr>
        <p:grpSpPr>
          <a:xfrm>
            <a:off x="20" y="10"/>
            <a:ext cx="12191980" cy="6857990"/>
            <a:chOff x="20" y="10"/>
            <a:chExt cx="12191980" cy="6857990"/>
          </a:xfrm>
        </p:grpSpPr>
        <p:pic>
          <p:nvPicPr>
            <p:cNvPr id="8" name="Picture 7" descr="Text&#10;&#10;Description automatically generated">
              <a:extLst>
                <a:ext uri="{FF2B5EF4-FFF2-40B4-BE49-F238E27FC236}">
                  <a16:creationId xmlns:a16="http://schemas.microsoft.com/office/drawing/2014/main" id="{4675F395-401D-4D30-B57C-A41EE68BAB27}"/>
                </a:ext>
              </a:extLst>
            </p:cNvPr>
            <p:cNvPicPr>
              <a:picLocks noChangeAspect="1"/>
            </p:cNvPicPr>
            <p:nvPr/>
          </p:nvPicPr>
          <p:blipFill rotWithShape="1">
            <a:blip r:embed="rId2"/>
            <a:srcRect l="4000"/>
            <a:stretch/>
          </p:blipFill>
          <p:spPr>
            <a:xfrm>
              <a:off x="20" y="10"/>
              <a:ext cx="12191980" cy="6857990"/>
            </a:xfrm>
            <a:prstGeom prst="rect">
              <a:avLst/>
            </a:prstGeom>
            <a:noFill/>
          </p:spPr>
        </p:pic>
        <p:sp>
          <p:nvSpPr>
            <p:cNvPr id="9" name="Rectangle 8">
              <a:extLst>
                <a:ext uri="{FF2B5EF4-FFF2-40B4-BE49-F238E27FC236}">
                  <a16:creationId xmlns:a16="http://schemas.microsoft.com/office/drawing/2014/main" id="{83317FE4-A33F-4DAD-B358-9DE506794CE3}"/>
                </a:ext>
              </a:extLst>
            </p:cNvPr>
            <p:cNvSpPr/>
            <p:nvPr/>
          </p:nvSpPr>
          <p:spPr>
            <a:xfrm>
              <a:off x="154745" y="6316394"/>
              <a:ext cx="548640" cy="541596"/>
            </a:xfrm>
            <a:prstGeom prst="rect">
              <a:avLst/>
            </a:prstGeom>
            <a:solidFill>
              <a:srgbClr val="051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F9CFB0E7-3956-41BB-8961-88B0A1A289D1}"/>
                </a:ext>
              </a:extLst>
            </p:cNvPr>
            <p:cNvSpPr/>
            <p:nvPr/>
          </p:nvSpPr>
          <p:spPr>
            <a:xfrm>
              <a:off x="9775822" y="5883965"/>
              <a:ext cx="2137881" cy="974025"/>
            </a:xfrm>
            <a:prstGeom prst="rect">
              <a:avLst/>
            </a:prstGeom>
            <a:solidFill>
              <a:srgbClr val="051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71309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39E319D-A17D-C4C9-AD81-12F62B00B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38A0AC1-D865-E19C-C29E-7097C34DF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 name="Oval 10">
            <a:extLst>
              <a:ext uri="{FF2B5EF4-FFF2-40B4-BE49-F238E27FC236}">
                <a16:creationId xmlns:a16="http://schemas.microsoft.com/office/drawing/2014/main" id="{101E1A9A-D303-FF9D-991E-5CFBD6039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4AADDF5-AF5C-4173-B60E-6EC72B56A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04B3DE08-06A1-1F8D-AB85-963800DB7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7E6CD7E-54DA-B594-8F19-A3CF56722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DD577CB2-2792-8073-7371-45F88D05C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A285789-A70B-0637-7CA7-98582BFB62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28700" y="-1"/>
            <a:ext cx="4277711" cy="3045402"/>
          </a:xfrm>
          <a:custGeom>
            <a:avLst/>
            <a:gdLst>
              <a:gd name="connsiteX0" fmla="*/ 5102 w 4277711"/>
              <a:gd name="connsiteY0" fmla="*/ 0 h 3045402"/>
              <a:gd name="connsiteX1" fmla="*/ 4277711 w 4277711"/>
              <a:gd name="connsiteY1" fmla="*/ 0 h 3045402"/>
              <a:gd name="connsiteX2" fmla="*/ 4277711 w 4277711"/>
              <a:gd name="connsiteY2" fmla="*/ 2723810 h 3045402"/>
              <a:gd name="connsiteX3" fmla="*/ 4090449 w 4277711"/>
              <a:gd name="connsiteY3" fmla="*/ 2814019 h 3045402"/>
              <a:gd name="connsiteX4" fmla="*/ 2944368 w 4277711"/>
              <a:gd name="connsiteY4" fmla="*/ 3045402 h 3045402"/>
              <a:gd name="connsiteX5" fmla="*/ 0 w 4277711"/>
              <a:gd name="connsiteY5" fmla="*/ 101034 h 3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6" name="Picture 25" descr="Logo&#10;&#10;Description automatically generated">
            <a:extLst>
              <a:ext uri="{FF2B5EF4-FFF2-40B4-BE49-F238E27FC236}">
                <a16:creationId xmlns:a16="http://schemas.microsoft.com/office/drawing/2014/main" id="{01BA6CE4-FA1B-0546-6F43-AFC9BBB9F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2545" y="2848697"/>
            <a:ext cx="3533255" cy="2498862"/>
          </a:xfrm>
          <a:prstGeom prst="rect">
            <a:avLst/>
          </a:prstGeom>
        </p:spPr>
      </p:pic>
      <p:pic>
        <p:nvPicPr>
          <p:cNvPr id="2050" name="Picture 2">
            <a:extLst>
              <a:ext uri="{FF2B5EF4-FFF2-40B4-BE49-F238E27FC236}">
                <a16:creationId xmlns:a16="http://schemas.microsoft.com/office/drawing/2014/main" id="{48B003BA-19E1-4145-B379-C3F31ABA6C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759" b="52135"/>
          <a:stretch/>
        </p:blipFill>
        <p:spPr bwMode="auto">
          <a:xfrm>
            <a:off x="7920910" y="4609370"/>
            <a:ext cx="3931451" cy="1006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fographics] SIPAS 2021: Quang Ninh 3 nam lien tiep dan dau hinh anh 1">
            <a:extLst>
              <a:ext uri="{FF2B5EF4-FFF2-40B4-BE49-F238E27FC236}">
                <a16:creationId xmlns:a16="http://schemas.microsoft.com/office/drawing/2014/main" id="{8AD760B8-965B-432E-8D40-B5ED11941E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927" b="33720"/>
          <a:stretch/>
        </p:blipFill>
        <p:spPr bwMode="auto">
          <a:xfrm>
            <a:off x="415284" y="662609"/>
            <a:ext cx="3975981" cy="21395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PAPI Viet Nam (@PAPI_Vietnam) | Twitter">
            <a:extLst>
              <a:ext uri="{FF2B5EF4-FFF2-40B4-BE49-F238E27FC236}">
                <a16:creationId xmlns:a16="http://schemas.microsoft.com/office/drawing/2014/main" id="{4EF5F535-D0ED-4EF8-9412-05633B34717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64652" y="327986"/>
            <a:ext cx="1989156" cy="19891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77349C-1846-4A24-9285-7970639D01A6}"/>
              </a:ext>
            </a:extLst>
          </p:cNvPr>
          <p:cNvSpPr txBox="1"/>
          <p:nvPr/>
        </p:nvSpPr>
        <p:spPr>
          <a:xfrm>
            <a:off x="1563884" y="2862875"/>
            <a:ext cx="25588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01835"/>
                </a:solidFill>
                <a:effectLst/>
                <a:uLnTx/>
                <a:uFillTx/>
                <a:latin typeface="Segoe UI Black" panose="020B0A02040204020203" pitchFamily="34" charset="0"/>
                <a:ea typeface="Segoe UI Black" panose="020B0A02040204020203" pitchFamily="34" charset="0"/>
                <a:cs typeface="+mn-cs"/>
              </a:rPr>
              <a:t>SIPAS</a:t>
            </a:r>
            <a:endParaRPr kumimoji="0" lang="vi-VN" sz="3200" b="0" i="0" u="none" strike="noStrike" kern="1200" cap="none" spc="0" normalizeH="0" baseline="0" noProof="0">
              <a:ln>
                <a:noFill/>
              </a:ln>
              <a:solidFill>
                <a:srgbClr val="E01835"/>
              </a:solidFill>
              <a:effectLst/>
              <a:uLnTx/>
              <a:uFillTx/>
              <a:latin typeface="Segoe UI Black" panose="020B0A02040204020203" pitchFamily="34" charset="0"/>
              <a:ea typeface="Segoe UI Black" panose="020B0A02040204020203" pitchFamily="34" charset="0"/>
              <a:cs typeface="+mn-cs"/>
            </a:endParaRPr>
          </a:p>
        </p:txBody>
      </p:sp>
      <p:pic>
        <p:nvPicPr>
          <p:cNvPr id="2054" name="Picture 6" descr="Báo cáo chỉ số sẵn sàng cho phát triển và ứng dụng CNTTTT - Vietnam ICT  Index 2020">
            <a:extLst>
              <a:ext uri="{FF2B5EF4-FFF2-40B4-BE49-F238E27FC236}">
                <a16:creationId xmlns:a16="http://schemas.microsoft.com/office/drawing/2014/main" id="{DC816492-7479-4E99-9FA4-9A2859F364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632" t="40299" r="12793" b="7205"/>
          <a:stretch/>
        </p:blipFill>
        <p:spPr bwMode="auto">
          <a:xfrm>
            <a:off x="489632" y="5200656"/>
            <a:ext cx="2735338" cy="12982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ổng quan về DDCI">
            <a:extLst>
              <a:ext uri="{FF2B5EF4-FFF2-40B4-BE49-F238E27FC236}">
                <a16:creationId xmlns:a16="http://schemas.microsoft.com/office/drawing/2014/main" id="{9F68CF5B-F7F0-4B1A-B790-DA8C90F30A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6984" y="332055"/>
            <a:ext cx="1756267" cy="93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08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able Placeholder 2">
            <a:extLst>
              <a:ext uri="{FF2B5EF4-FFF2-40B4-BE49-F238E27FC236}">
                <a16:creationId xmlns:a16="http://schemas.microsoft.com/office/drawing/2014/main" id="{F6548B2E-5629-4AF8-BD97-96B8F6760962}"/>
              </a:ext>
            </a:extLst>
          </p:cNvPr>
          <p:cNvSpPr txBox="1">
            <a:spLocks/>
          </p:cNvSpPr>
          <p:nvPr/>
        </p:nvSpPr>
        <p:spPr>
          <a:xfrm>
            <a:off x="6943402" y="2167603"/>
            <a:ext cx="4846983" cy="3744913"/>
          </a:xfrm>
          <a:prstGeom prst="rect">
            <a:avLst/>
          </a:prstGeom>
        </p:spPr>
        <p:txBody>
          <a:bodyPr/>
          <a:lstStyle/>
          <a:p>
            <a:endParaRPr lang="en-US"/>
          </a:p>
        </p:txBody>
      </p:sp>
      <p:sp>
        <p:nvSpPr>
          <p:cNvPr id="8" name="TextBox 7">
            <a:extLst>
              <a:ext uri="{FF2B5EF4-FFF2-40B4-BE49-F238E27FC236}">
                <a16:creationId xmlns:a16="http://schemas.microsoft.com/office/drawing/2014/main" id="{774968E1-D26A-4BDF-AFE5-DE0B6FCE8C04}"/>
              </a:ext>
            </a:extLst>
          </p:cNvPr>
          <p:cNvSpPr txBox="1"/>
          <p:nvPr/>
        </p:nvSpPr>
        <p:spPr>
          <a:xfrm>
            <a:off x="1563756" y="2057300"/>
            <a:ext cx="4532244" cy="1200329"/>
          </a:xfrm>
          <a:prstGeom prst="rect">
            <a:avLst/>
          </a:prstGeom>
          <a:noFill/>
        </p:spPr>
        <p:txBody>
          <a:bodyPr wrap="square" rtlCol="0">
            <a:spAutoFit/>
          </a:bodyPr>
          <a:lstStyle/>
          <a:p>
            <a:r>
              <a:rPr lang="en-US">
                <a:solidFill>
                  <a:schemeClr val="accent6">
                    <a:lumMod val="50000"/>
                  </a:schemeClr>
                </a:solidFill>
              </a:rPr>
              <a:t>Có thể cung cấp </a:t>
            </a:r>
            <a:r>
              <a:rPr lang="en-US">
                <a:solidFill>
                  <a:schemeClr val="accent6">
                    <a:lumMod val="50000"/>
                  </a:schemeClr>
                </a:solidFill>
                <a:latin typeface="+mj-lt"/>
              </a:rPr>
              <a:t>đánh giá tổng thể </a:t>
            </a:r>
            <a:r>
              <a:rPr lang="en-US">
                <a:solidFill>
                  <a:schemeClr val="accent6">
                    <a:lumMod val="50000"/>
                  </a:schemeClr>
                </a:solidFill>
              </a:rPr>
              <a:t>từ một lượng lớn thông tin của những vấn đề hay hiện tượng có tính đa chiều (multi-dimensional)</a:t>
            </a:r>
            <a:endParaRPr lang="vi-VN">
              <a:solidFill>
                <a:schemeClr val="accent6">
                  <a:lumMod val="50000"/>
                </a:schemeClr>
              </a:solidFill>
            </a:endParaRPr>
          </a:p>
        </p:txBody>
      </p:sp>
      <p:sp>
        <p:nvSpPr>
          <p:cNvPr id="9" name="TextBox 8">
            <a:extLst>
              <a:ext uri="{FF2B5EF4-FFF2-40B4-BE49-F238E27FC236}">
                <a16:creationId xmlns:a16="http://schemas.microsoft.com/office/drawing/2014/main" id="{0311DB81-F0C9-460A-8C66-F677B5360951}"/>
              </a:ext>
            </a:extLst>
          </p:cNvPr>
          <p:cNvSpPr txBox="1"/>
          <p:nvPr/>
        </p:nvSpPr>
        <p:spPr>
          <a:xfrm>
            <a:off x="1563756" y="3428228"/>
            <a:ext cx="4532244" cy="646331"/>
          </a:xfrm>
          <a:prstGeom prst="rect">
            <a:avLst/>
          </a:prstGeom>
          <a:noFill/>
        </p:spPr>
        <p:txBody>
          <a:bodyPr wrap="square" rtlCol="0">
            <a:spAutoFit/>
          </a:bodyPr>
          <a:lstStyle/>
          <a:p>
            <a:r>
              <a:rPr lang="en-US">
                <a:solidFill>
                  <a:schemeClr val="accent6">
                    <a:lumMod val="50000"/>
                  </a:schemeClr>
                </a:solidFill>
              </a:rPr>
              <a:t>Giúp đơn giản hóa việc </a:t>
            </a:r>
            <a:r>
              <a:rPr lang="en-US">
                <a:solidFill>
                  <a:schemeClr val="accent6">
                    <a:lumMod val="50000"/>
                  </a:schemeClr>
                </a:solidFill>
                <a:latin typeface="+mj-lt"/>
              </a:rPr>
              <a:t>nắm bắt thông tin và truyền thông</a:t>
            </a:r>
            <a:r>
              <a:rPr lang="en-US">
                <a:solidFill>
                  <a:schemeClr val="accent6">
                    <a:lumMod val="50000"/>
                  </a:schemeClr>
                </a:solidFill>
              </a:rPr>
              <a:t> so với việc giải thích từng chỉ tiêu</a:t>
            </a:r>
            <a:endParaRPr lang="vi-VN">
              <a:solidFill>
                <a:schemeClr val="accent6">
                  <a:lumMod val="50000"/>
                </a:schemeClr>
              </a:solidFill>
            </a:endParaRPr>
          </a:p>
        </p:txBody>
      </p:sp>
      <p:sp>
        <p:nvSpPr>
          <p:cNvPr id="10" name="TextBox 9">
            <a:extLst>
              <a:ext uri="{FF2B5EF4-FFF2-40B4-BE49-F238E27FC236}">
                <a16:creationId xmlns:a16="http://schemas.microsoft.com/office/drawing/2014/main" id="{62C19FCD-E35B-4294-B1FF-308C6F1F3B26}"/>
              </a:ext>
            </a:extLst>
          </p:cNvPr>
          <p:cNvSpPr txBox="1"/>
          <p:nvPr/>
        </p:nvSpPr>
        <p:spPr>
          <a:xfrm>
            <a:off x="1563756" y="4522157"/>
            <a:ext cx="4532244" cy="646331"/>
          </a:xfrm>
          <a:prstGeom prst="rect">
            <a:avLst/>
          </a:prstGeom>
          <a:noFill/>
        </p:spPr>
        <p:txBody>
          <a:bodyPr wrap="square" rtlCol="0">
            <a:spAutoFit/>
          </a:bodyPr>
          <a:lstStyle/>
          <a:p>
            <a:r>
              <a:rPr lang="en-US">
                <a:solidFill>
                  <a:schemeClr val="accent6">
                    <a:lumMod val="50000"/>
                  </a:schemeClr>
                </a:solidFill>
              </a:rPr>
              <a:t>Có thể cho thấy </a:t>
            </a:r>
            <a:r>
              <a:rPr lang="en-US">
                <a:solidFill>
                  <a:schemeClr val="accent6">
                    <a:lumMod val="50000"/>
                  </a:schemeClr>
                </a:solidFill>
                <a:latin typeface="+mj-lt"/>
              </a:rPr>
              <a:t>sự thay đổi, tiến triển </a:t>
            </a:r>
            <a:r>
              <a:rPr lang="en-US">
                <a:solidFill>
                  <a:schemeClr val="accent6">
                    <a:lumMod val="50000"/>
                  </a:schemeClr>
                </a:solidFill>
              </a:rPr>
              <a:t>của hiện tượng hay vấn đề qua thời gian</a:t>
            </a:r>
            <a:endParaRPr lang="vi-VN">
              <a:solidFill>
                <a:schemeClr val="accent6">
                  <a:lumMod val="50000"/>
                </a:schemeClr>
              </a:solidFill>
            </a:endParaRPr>
          </a:p>
        </p:txBody>
      </p:sp>
      <p:sp>
        <p:nvSpPr>
          <p:cNvPr id="11" name="TextBox 10">
            <a:extLst>
              <a:ext uri="{FF2B5EF4-FFF2-40B4-BE49-F238E27FC236}">
                <a16:creationId xmlns:a16="http://schemas.microsoft.com/office/drawing/2014/main" id="{F501A8BA-9AFF-422E-9CC3-D75F8E32531D}"/>
              </a:ext>
            </a:extLst>
          </p:cNvPr>
          <p:cNvSpPr txBox="1"/>
          <p:nvPr/>
        </p:nvSpPr>
        <p:spPr>
          <a:xfrm>
            <a:off x="1563756" y="5460019"/>
            <a:ext cx="4532244" cy="646331"/>
          </a:xfrm>
          <a:prstGeom prst="rect">
            <a:avLst/>
          </a:prstGeom>
          <a:noFill/>
        </p:spPr>
        <p:txBody>
          <a:bodyPr wrap="square" rtlCol="0">
            <a:spAutoFit/>
          </a:bodyPr>
          <a:lstStyle/>
          <a:p>
            <a:r>
              <a:rPr lang="en-US">
                <a:solidFill>
                  <a:schemeClr val="accent6">
                    <a:lumMod val="50000"/>
                  </a:schemeClr>
                </a:solidFill>
              </a:rPr>
              <a:t>Thuận tiện cho việc </a:t>
            </a:r>
            <a:r>
              <a:rPr lang="en-US">
                <a:solidFill>
                  <a:schemeClr val="accent6">
                    <a:lumMod val="50000"/>
                  </a:schemeClr>
                </a:solidFill>
                <a:latin typeface="+mj-lt"/>
              </a:rPr>
              <a:t>so sánh </a:t>
            </a:r>
            <a:r>
              <a:rPr lang="en-US">
                <a:solidFill>
                  <a:schemeClr val="accent6">
                    <a:lumMod val="50000"/>
                  </a:schemeClr>
                </a:solidFill>
              </a:rPr>
              <a:t>(ví dụ: so sánh các địa phương, so sánh các quốc gia...)</a:t>
            </a:r>
            <a:endParaRPr lang="vi-VN">
              <a:solidFill>
                <a:schemeClr val="accent6">
                  <a:lumMod val="50000"/>
                </a:schemeClr>
              </a:solidFill>
            </a:endParaRPr>
          </a:p>
        </p:txBody>
      </p:sp>
      <p:sp>
        <p:nvSpPr>
          <p:cNvPr id="12" name="TextBox 11">
            <a:extLst>
              <a:ext uri="{FF2B5EF4-FFF2-40B4-BE49-F238E27FC236}">
                <a16:creationId xmlns:a16="http://schemas.microsoft.com/office/drawing/2014/main" id="{6C2AD235-4EEB-4C6C-9B53-ACC9F27CD99A}"/>
              </a:ext>
            </a:extLst>
          </p:cNvPr>
          <p:cNvSpPr txBox="1"/>
          <p:nvPr/>
        </p:nvSpPr>
        <p:spPr>
          <a:xfrm>
            <a:off x="7367473" y="2057300"/>
            <a:ext cx="4090016" cy="1200329"/>
          </a:xfrm>
          <a:prstGeom prst="rect">
            <a:avLst/>
          </a:prstGeom>
          <a:noFill/>
        </p:spPr>
        <p:txBody>
          <a:bodyPr wrap="square" rtlCol="0">
            <a:spAutoFit/>
          </a:bodyPr>
          <a:lstStyle/>
          <a:p>
            <a:r>
              <a:rPr lang="en-US">
                <a:solidFill>
                  <a:srgbClr val="6E0C1A"/>
                </a:solidFill>
              </a:rPr>
              <a:t>Có nguy cơ đưa ra những </a:t>
            </a:r>
            <a:r>
              <a:rPr lang="en-US">
                <a:solidFill>
                  <a:srgbClr val="6E0C1A"/>
                </a:solidFill>
                <a:latin typeface="+mj-lt"/>
              </a:rPr>
              <a:t>thông điệp sai lầm</a:t>
            </a:r>
            <a:r>
              <a:rPr lang="en-US">
                <a:solidFill>
                  <a:srgbClr val="6E0C1A"/>
                </a:solidFill>
              </a:rPr>
              <a:t> nếu chỉ số tổng hợp được xây dựng một cách </a:t>
            </a:r>
            <a:r>
              <a:rPr lang="en-US">
                <a:solidFill>
                  <a:srgbClr val="6E0C1A"/>
                </a:solidFill>
                <a:latin typeface="+mj-lt"/>
              </a:rPr>
              <a:t>thiếu cẩn trọng </a:t>
            </a:r>
            <a:r>
              <a:rPr lang="en-US">
                <a:solidFill>
                  <a:srgbClr val="6E0C1A"/>
                </a:solidFill>
              </a:rPr>
              <a:t>và </a:t>
            </a:r>
            <a:r>
              <a:rPr lang="en-US">
                <a:solidFill>
                  <a:srgbClr val="6E0C1A"/>
                </a:solidFill>
                <a:latin typeface="+mj-lt"/>
              </a:rPr>
              <a:t>không khoa học</a:t>
            </a:r>
            <a:r>
              <a:rPr lang="en-US">
                <a:solidFill>
                  <a:srgbClr val="6E0C1A"/>
                </a:solidFill>
              </a:rPr>
              <a:t>.</a:t>
            </a:r>
            <a:endParaRPr lang="vi-VN">
              <a:solidFill>
                <a:srgbClr val="6E0C1A"/>
              </a:solidFill>
            </a:endParaRPr>
          </a:p>
        </p:txBody>
      </p:sp>
      <p:sp>
        <p:nvSpPr>
          <p:cNvPr id="13" name="TextBox 12">
            <a:extLst>
              <a:ext uri="{FF2B5EF4-FFF2-40B4-BE49-F238E27FC236}">
                <a16:creationId xmlns:a16="http://schemas.microsoft.com/office/drawing/2014/main" id="{8786770F-BD99-47F9-B3CC-386F54958FB5}"/>
              </a:ext>
            </a:extLst>
          </p:cNvPr>
          <p:cNvSpPr txBox="1"/>
          <p:nvPr/>
        </p:nvSpPr>
        <p:spPr>
          <a:xfrm>
            <a:off x="7367472" y="3428228"/>
            <a:ext cx="4422913" cy="646331"/>
          </a:xfrm>
          <a:prstGeom prst="rect">
            <a:avLst/>
          </a:prstGeom>
          <a:noFill/>
        </p:spPr>
        <p:txBody>
          <a:bodyPr wrap="square" rtlCol="0">
            <a:spAutoFit/>
          </a:bodyPr>
          <a:lstStyle/>
          <a:p>
            <a:r>
              <a:rPr lang="en-US">
                <a:solidFill>
                  <a:srgbClr val="6E0C1A"/>
                </a:solidFill>
              </a:rPr>
              <a:t>Có nguy cơ </a:t>
            </a:r>
            <a:r>
              <a:rPr lang="en-US">
                <a:solidFill>
                  <a:srgbClr val="6E0C1A"/>
                </a:solidFill>
                <a:latin typeface="+mj-lt"/>
              </a:rPr>
              <a:t>tối giản hóa quá mức </a:t>
            </a:r>
            <a:r>
              <a:rPr lang="en-US">
                <a:solidFill>
                  <a:srgbClr val="6E0C1A"/>
                </a:solidFill>
              </a:rPr>
              <a:t>tính phức tạp của các vấn đề.</a:t>
            </a:r>
            <a:endParaRPr lang="vi-VN">
              <a:solidFill>
                <a:srgbClr val="6E0C1A"/>
              </a:solidFill>
            </a:endParaRPr>
          </a:p>
        </p:txBody>
      </p:sp>
      <p:sp>
        <p:nvSpPr>
          <p:cNvPr id="14" name="TextBox 13">
            <a:extLst>
              <a:ext uri="{FF2B5EF4-FFF2-40B4-BE49-F238E27FC236}">
                <a16:creationId xmlns:a16="http://schemas.microsoft.com/office/drawing/2014/main" id="{DB02EFAA-43F5-4D64-900A-9EC2BFA5C32A}"/>
              </a:ext>
            </a:extLst>
          </p:cNvPr>
          <p:cNvSpPr txBox="1"/>
          <p:nvPr/>
        </p:nvSpPr>
        <p:spPr>
          <a:xfrm>
            <a:off x="7367472" y="4501714"/>
            <a:ext cx="4422913" cy="923330"/>
          </a:xfrm>
          <a:prstGeom prst="rect">
            <a:avLst/>
          </a:prstGeom>
          <a:noFill/>
        </p:spPr>
        <p:txBody>
          <a:bodyPr wrap="square" rtlCol="0">
            <a:spAutoFit/>
          </a:bodyPr>
          <a:lstStyle/>
          <a:p>
            <a:r>
              <a:rPr lang="en-US">
                <a:solidFill>
                  <a:srgbClr val="6E0C1A"/>
                </a:solidFill>
              </a:rPr>
              <a:t>Có thể bị </a:t>
            </a:r>
            <a:r>
              <a:rPr lang="en-US">
                <a:solidFill>
                  <a:srgbClr val="6E0C1A"/>
                </a:solidFill>
                <a:latin typeface="+mj-lt"/>
              </a:rPr>
              <a:t>lạm dụng cho các mục đích riêng</a:t>
            </a:r>
            <a:r>
              <a:rPr lang="en-US">
                <a:solidFill>
                  <a:srgbClr val="6E0C1A"/>
                </a:solidFill>
              </a:rPr>
              <a:t> nếu quá trình xây dựng và đo lường chỉ số </a:t>
            </a:r>
            <a:r>
              <a:rPr lang="en-US">
                <a:solidFill>
                  <a:srgbClr val="6E0C1A"/>
                </a:solidFill>
                <a:latin typeface="+mj-lt"/>
              </a:rPr>
              <a:t>không được minh bạch</a:t>
            </a:r>
            <a:endParaRPr lang="vi-VN">
              <a:solidFill>
                <a:srgbClr val="6E0C1A"/>
              </a:solidFill>
              <a:latin typeface="+mj-lt"/>
            </a:endParaRPr>
          </a:p>
        </p:txBody>
      </p:sp>
      <p:pic>
        <p:nvPicPr>
          <p:cNvPr id="17" name="Graphic 16" descr="Chess pieces outline">
            <a:extLst>
              <a:ext uri="{FF2B5EF4-FFF2-40B4-BE49-F238E27FC236}">
                <a16:creationId xmlns:a16="http://schemas.microsoft.com/office/drawing/2014/main" id="{A8F57691-4CEB-4D2F-BEC7-B15AC5A184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1343" y="2025051"/>
            <a:ext cx="632413" cy="632413"/>
          </a:xfrm>
          <a:prstGeom prst="rect">
            <a:avLst/>
          </a:prstGeom>
        </p:spPr>
      </p:pic>
      <p:pic>
        <p:nvPicPr>
          <p:cNvPr id="19" name="Graphic 18" descr="Dice outline">
            <a:extLst>
              <a:ext uri="{FF2B5EF4-FFF2-40B4-BE49-F238E27FC236}">
                <a16:creationId xmlns:a16="http://schemas.microsoft.com/office/drawing/2014/main" id="{3A273945-435E-41B7-A71E-69F209FAE5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0080" y="2146419"/>
            <a:ext cx="632413" cy="632413"/>
          </a:xfrm>
          <a:prstGeom prst="rect">
            <a:avLst/>
          </a:prstGeom>
        </p:spPr>
      </p:pic>
      <p:pic>
        <p:nvPicPr>
          <p:cNvPr id="23" name="Graphic 22" descr="Exponential Graph outline">
            <a:extLst>
              <a:ext uri="{FF2B5EF4-FFF2-40B4-BE49-F238E27FC236}">
                <a16:creationId xmlns:a16="http://schemas.microsoft.com/office/drawing/2014/main" id="{A8A192C6-BB0B-4BD7-BDA3-76E7FB1D43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343" y="4461692"/>
            <a:ext cx="632413" cy="632413"/>
          </a:xfrm>
          <a:prstGeom prst="rect">
            <a:avLst/>
          </a:prstGeom>
        </p:spPr>
      </p:pic>
      <p:pic>
        <p:nvPicPr>
          <p:cNvPr id="25" name="Graphic 24" descr="Harvey Balls 10% outline">
            <a:extLst>
              <a:ext uri="{FF2B5EF4-FFF2-40B4-BE49-F238E27FC236}">
                <a16:creationId xmlns:a16="http://schemas.microsoft.com/office/drawing/2014/main" id="{7257A391-6398-4EA6-A814-406715C256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7195" y="3435804"/>
            <a:ext cx="632413" cy="632413"/>
          </a:xfrm>
          <a:prstGeom prst="rect">
            <a:avLst/>
          </a:prstGeom>
        </p:spPr>
      </p:pic>
      <p:pic>
        <p:nvPicPr>
          <p:cNvPr id="29" name="Graphic 28" descr="Maze outline">
            <a:extLst>
              <a:ext uri="{FF2B5EF4-FFF2-40B4-BE49-F238E27FC236}">
                <a16:creationId xmlns:a16="http://schemas.microsoft.com/office/drawing/2014/main" id="{EAF127F8-A4F3-4B2B-87A1-B2D942ACA9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1343" y="3401475"/>
            <a:ext cx="632413" cy="632413"/>
          </a:xfrm>
          <a:prstGeom prst="rect">
            <a:avLst/>
          </a:prstGeom>
        </p:spPr>
      </p:pic>
      <p:pic>
        <p:nvPicPr>
          <p:cNvPr id="31" name="Graphic 30" descr="Pandemic flattening curve bar graph outline">
            <a:extLst>
              <a:ext uri="{FF2B5EF4-FFF2-40B4-BE49-F238E27FC236}">
                <a16:creationId xmlns:a16="http://schemas.microsoft.com/office/drawing/2014/main" id="{7F776FB7-1C99-42E8-BEE4-438A0650A6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9501" y="5385636"/>
            <a:ext cx="632413" cy="632413"/>
          </a:xfrm>
          <a:prstGeom prst="rect">
            <a:avLst/>
          </a:prstGeom>
        </p:spPr>
      </p:pic>
      <p:pic>
        <p:nvPicPr>
          <p:cNvPr id="33" name="Graphic 32" descr="Scientific Thought outline">
            <a:extLst>
              <a:ext uri="{FF2B5EF4-FFF2-40B4-BE49-F238E27FC236}">
                <a16:creationId xmlns:a16="http://schemas.microsoft.com/office/drawing/2014/main" id="{B2B0BA98-11DE-41AE-86D4-C07DADDE81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64982" y="4541736"/>
            <a:ext cx="632413" cy="632413"/>
          </a:xfrm>
          <a:prstGeom prst="rect">
            <a:avLst/>
          </a:prstGeom>
        </p:spPr>
      </p:pic>
      <p:sp>
        <p:nvSpPr>
          <p:cNvPr id="15" name="TextBox 14">
            <a:extLst>
              <a:ext uri="{FF2B5EF4-FFF2-40B4-BE49-F238E27FC236}">
                <a16:creationId xmlns:a16="http://schemas.microsoft.com/office/drawing/2014/main" id="{7B3E19E2-832C-836B-18DD-9F599B40481F}"/>
              </a:ext>
            </a:extLst>
          </p:cNvPr>
          <p:cNvSpPr txBox="1"/>
          <p:nvPr/>
        </p:nvSpPr>
        <p:spPr>
          <a:xfrm>
            <a:off x="597830" y="598776"/>
            <a:ext cx="10929151" cy="480131"/>
          </a:xfrm>
          <a:prstGeom prst="rect">
            <a:avLst/>
          </a:prstGeom>
          <a:noFill/>
        </p:spPr>
        <p:txBody>
          <a:bodyPr wrap="square">
            <a:spAutoFit/>
          </a:bodyPr>
          <a:lstStyle/>
          <a:p>
            <a:pPr>
              <a:lnSpc>
                <a:spcPct val="90000"/>
              </a:lnSpc>
              <a:spcBef>
                <a:spcPts val="1000"/>
              </a:spcBef>
              <a:defRPr/>
            </a:pPr>
            <a:r>
              <a:rPr lang="en-US" sz="2800" b="1">
                <a:solidFill>
                  <a:schemeClr val="accent1"/>
                </a:solidFill>
                <a:latin typeface="+mj-lt"/>
                <a:ea typeface="+mj-ea"/>
                <a:cs typeface="+mj-cs"/>
              </a:rPr>
              <a:t>Chỉ số tổng hợp: </a:t>
            </a:r>
            <a:r>
              <a:rPr lang="en-US" sz="2800" b="1">
                <a:solidFill>
                  <a:schemeClr val="accent6">
                    <a:lumMod val="50000"/>
                  </a:schemeClr>
                </a:solidFill>
                <a:latin typeface="+mj-lt"/>
                <a:ea typeface="+mj-ea"/>
                <a:cs typeface="+mj-cs"/>
              </a:rPr>
              <a:t>Lợi ích </a:t>
            </a:r>
            <a:r>
              <a:rPr lang="en-US" sz="2000" b="1">
                <a:solidFill>
                  <a:schemeClr val="tx1">
                    <a:lumMod val="65000"/>
                    <a:lumOff val="35000"/>
                  </a:schemeClr>
                </a:solidFill>
                <a:latin typeface="+mj-lt"/>
                <a:ea typeface="+mj-ea"/>
                <a:cs typeface="+mj-cs"/>
              </a:rPr>
              <a:t>vs. </a:t>
            </a:r>
            <a:r>
              <a:rPr lang="en-US" sz="2800" b="1">
                <a:solidFill>
                  <a:schemeClr val="accent2">
                    <a:lumMod val="50000"/>
                  </a:schemeClr>
                </a:solidFill>
                <a:latin typeface="+mj-lt"/>
                <a:ea typeface="+mj-ea"/>
                <a:cs typeface="+mj-cs"/>
              </a:rPr>
              <a:t>Rủi ro</a:t>
            </a:r>
          </a:p>
        </p:txBody>
      </p:sp>
    </p:spTree>
    <p:extLst>
      <p:ext uri="{BB962C8B-B14F-4D97-AF65-F5344CB8AC3E}">
        <p14:creationId xmlns:p14="http://schemas.microsoft.com/office/powerpoint/2010/main" val="2173694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1D034A9-33F2-922F-4F90-BF96CD27312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64495" y="0"/>
            <a:ext cx="5035153" cy="6857999"/>
          </a:xfrm>
          <a:prstGeom prst="rect">
            <a:avLst/>
          </a:prstGeom>
        </p:spPr>
      </p:pic>
      <p:sp>
        <p:nvSpPr>
          <p:cNvPr id="5" name="Rectangle">
            <a:extLst>
              <a:ext uri="{FF2B5EF4-FFF2-40B4-BE49-F238E27FC236}">
                <a16:creationId xmlns:a16="http://schemas.microsoft.com/office/drawing/2014/main" id="{E2E1B9AD-D7C1-43D7-453C-077279659C10}"/>
              </a:ext>
            </a:extLst>
          </p:cNvPr>
          <p:cNvSpPr/>
          <p:nvPr/>
        </p:nvSpPr>
        <p:spPr>
          <a:xfrm>
            <a:off x="747038" y="1"/>
            <a:ext cx="5052610" cy="6858000"/>
          </a:xfrm>
          <a:prstGeom prst="rect">
            <a:avLst/>
          </a:prstGeom>
          <a:solidFill>
            <a:srgbClr val="1C1F25">
              <a:alpha val="650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Calibri" panose="020F0502020204030204" pitchFamily="34" charset="0"/>
              <a:ea typeface="Calibri" panose="020F0502020204030204" pitchFamily="34" charset="0"/>
            </a:endParaRPr>
          </a:p>
        </p:txBody>
      </p:sp>
      <p:sp>
        <p:nvSpPr>
          <p:cNvPr id="7" name="Exclusive">
            <a:extLst>
              <a:ext uri="{FF2B5EF4-FFF2-40B4-BE49-F238E27FC236}">
                <a16:creationId xmlns:a16="http://schemas.microsoft.com/office/drawing/2014/main" id="{3B005A69-C5A7-F034-3710-5F604C590077}"/>
              </a:ext>
            </a:extLst>
          </p:cNvPr>
          <p:cNvSpPr txBox="1"/>
          <p:nvPr/>
        </p:nvSpPr>
        <p:spPr>
          <a:xfrm>
            <a:off x="4752869" y="9099433"/>
            <a:ext cx="3012043" cy="12137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130000"/>
              </a:lnSpc>
              <a:defRPr sz="6000" b="0">
                <a:solidFill>
                  <a:srgbClr val="F7F9FF"/>
                </a:solidFill>
                <a:latin typeface="Roboto Condensed Bold"/>
                <a:ea typeface="Roboto Condensed Bold"/>
                <a:cs typeface="Roboto Condensed Bold"/>
                <a:sym typeface="Roboto Condensed Bold"/>
              </a:defRPr>
            </a:lvl1pPr>
          </a:lstStyle>
          <a:p>
            <a:r>
              <a:rPr lang="en-US" sz="6600" dirty="0">
                <a:latin typeface="Calibri" panose="020F0502020204030204" pitchFamily="34" charset="0"/>
                <a:ea typeface="Calibri" panose="020F0502020204030204" pitchFamily="34" charset="0"/>
                <a:cs typeface="Calibri" panose="020F0502020204030204" pitchFamily="34" charset="0"/>
              </a:rPr>
              <a:t>PCI 2022</a:t>
            </a:r>
            <a:endParaRPr sz="6600" dirty="0">
              <a:latin typeface="Calibri" panose="020F0502020204030204" pitchFamily="34" charset="0"/>
              <a:ea typeface="Calibri" panose="020F0502020204030204" pitchFamily="34" charset="0"/>
              <a:cs typeface="Calibri" panose="020F0502020204030204" pitchFamily="34" charset="0"/>
            </a:endParaRPr>
          </a:p>
        </p:txBody>
      </p:sp>
      <p:sp>
        <p:nvSpPr>
          <p:cNvPr id="8" name="Don’t be distacted by criticism. Remember…">
            <a:extLst>
              <a:ext uri="{FF2B5EF4-FFF2-40B4-BE49-F238E27FC236}">
                <a16:creationId xmlns:a16="http://schemas.microsoft.com/office/drawing/2014/main" id="{2E983290-A938-E5D9-0115-D23A51BFEEF3}"/>
              </a:ext>
            </a:extLst>
          </p:cNvPr>
          <p:cNvSpPr txBox="1"/>
          <p:nvPr/>
        </p:nvSpPr>
        <p:spPr>
          <a:xfrm>
            <a:off x="2390898" y="10383407"/>
            <a:ext cx="7959602"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b="0">
                <a:solidFill>
                  <a:srgbClr val="F7F9FF"/>
                </a:solidFill>
                <a:latin typeface="Montserrat Light"/>
                <a:ea typeface="Montserrat Light"/>
                <a:cs typeface="Montserrat Light"/>
                <a:sym typeface="Montserrat Light"/>
              </a:defRPr>
            </a:pPr>
            <a:r>
              <a:rPr lang="en-US" sz="4000" dirty="0" err="1">
                <a:latin typeface="Calibri Light" panose="020F0302020204030204" pitchFamily="34" charset="0"/>
                <a:ea typeface="Calibri Light" panose="020F0302020204030204" pitchFamily="34" charset="0"/>
                <a:cs typeface="Calibri Light" panose="020F0302020204030204" pitchFamily="34" charset="0"/>
              </a:rPr>
              <a:t>Tỉnh</a:t>
            </a:r>
            <a:r>
              <a:rPr lang="en-US" sz="4000" dirty="0">
                <a:latin typeface="Calibri Light" panose="020F0302020204030204" pitchFamily="34" charset="0"/>
                <a:ea typeface="Calibri Light" panose="020F0302020204030204" pitchFamily="34" charset="0"/>
                <a:cs typeface="Calibri Light" panose="020F0302020204030204" pitchFamily="34" charset="0"/>
              </a:rPr>
              <a:t>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Hải</a:t>
            </a:r>
            <a:r>
              <a:rPr lang="en-US" sz="4000" dirty="0">
                <a:latin typeface="Calibri Light" panose="020F0302020204030204" pitchFamily="34" charset="0"/>
                <a:ea typeface="Calibri Light" panose="020F0302020204030204" pitchFamily="34" charset="0"/>
                <a:cs typeface="Calibri Light" panose="020F0302020204030204" pitchFamily="34" charset="0"/>
              </a:rPr>
              <a:t>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Dương</a:t>
            </a:r>
            <a:endParaRPr sz="4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TextBox 3D 1">
            <a:extLst>
              <a:ext uri="{FF2B5EF4-FFF2-40B4-BE49-F238E27FC236}">
                <a16:creationId xmlns:a16="http://schemas.microsoft.com/office/drawing/2014/main" id="{6E512DD6-0259-B7DC-8AD6-D179E2F0B073}"/>
              </a:ext>
            </a:extLst>
          </p:cNvPr>
          <p:cNvSpPr txBox="1">
            <a:spLocks/>
          </p:cNvSpPr>
          <p:nvPr/>
        </p:nvSpPr>
        <p:spPr>
          <a:xfrm>
            <a:off x="6210531" y="1939726"/>
            <a:ext cx="4721257" cy="338554"/>
          </a:xfrm>
          <a:prstGeom prst="rect">
            <a:avLst/>
          </a:prstGeom>
          <a:noFill/>
        </p:spPr>
        <p:txBody>
          <a:bodyPr wrap="square" rtlCol="0">
            <a:spAutoFit/>
          </a:bodyPr>
          <a:lstStyle/>
          <a:p>
            <a:r>
              <a:rPr lang="vi-VN" sz="1600" b="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Chuyển đổi tư duy về môi trường kinh doanh</a:t>
            </a:r>
            <a:endParaRPr lang="en-US" sz="1600" b="1"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3D 1">
            <a:extLst>
              <a:ext uri="{FF2B5EF4-FFF2-40B4-BE49-F238E27FC236}">
                <a16:creationId xmlns:a16="http://schemas.microsoft.com/office/drawing/2014/main" id="{E2B38B37-10BF-3C61-415A-5641C8E5FB8E}"/>
              </a:ext>
            </a:extLst>
          </p:cNvPr>
          <p:cNvSpPr txBox="1">
            <a:spLocks/>
          </p:cNvSpPr>
          <p:nvPr/>
        </p:nvSpPr>
        <p:spPr>
          <a:xfrm>
            <a:off x="6210531" y="2260581"/>
            <a:ext cx="4721257" cy="523220"/>
          </a:xfrm>
          <a:prstGeom prst="rect">
            <a:avLst/>
          </a:prstGeom>
          <a:noFill/>
        </p:spPr>
        <p:txBody>
          <a:bodyPr wrap="square" rtlCol="0">
            <a:spAutoFit/>
          </a:bodyPr>
          <a:lstStyle/>
          <a:p>
            <a:r>
              <a:rPr lang="vi-VN" sz="1400">
                <a:solidFill>
                  <a:schemeClr val="tx1">
                    <a:lumMod val="75000"/>
                    <a:lumOff val="25000"/>
                  </a:schemeClr>
                </a:solidFill>
                <a:latin typeface="Calibri" panose="020F0502020204030204" pitchFamily="34" charset="0"/>
                <a:cs typeface="Calibri" panose="020F0502020204030204" pitchFamily="34" charset="0"/>
              </a:rPr>
              <a:t>Môi trường kinh doanh là gì?</a:t>
            </a:r>
          </a:p>
          <a:p>
            <a:r>
              <a:rPr lang="vi-VN" sz="1400">
                <a:solidFill>
                  <a:schemeClr val="tx1">
                    <a:lumMod val="75000"/>
                    <a:lumOff val="25000"/>
                  </a:schemeClr>
                </a:solidFill>
                <a:latin typeface="Calibri" panose="020F0502020204030204" pitchFamily="34" charset="0"/>
                <a:cs typeface="Calibri" panose="020F0502020204030204" pitchFamily="34" charset="0"/>
              </a:rPr>
              <a:t>Các cấp độ chính sách tác động đến môi trường kinh doanh</a:t>
            </a:r>
          </a:p>
        </p:txBody>
      </p:sp>
      <p:sp>
        <p:nvSpPr>
          <p:cNvPr id="13" name="TextBox 3D 1">
            <a:extLst>
              <a:ext uri="{FF2B5EF4-FFF2-40B4-BE49-F238E27FC236}">
                <a16:creationId xmlns:a16="http://schemas.microsoft.com/office/drawing/2014/main" id="{3ED09809-3415-8B30-C48D-F33F965B38A0}"/>
              </a:ext>
            </a:extLst>
          </p:cNvPr>
          <p:cNvSpPr txBox="1">
            <a:spLocks/>
          </p:cNvSpPr>
          <p:nvPr/>
        </p:nvSpPr>
        <p:spPr>
          <a:xfrm>
            <a:off x="6210531" y="3157040"/>
            <a:ext cx="4903719" cy="584775"/>
          </a:xfrm>
          <a:prstGeom prst="rect">
            <a:avLst/>
          </a:prstGeom>
          <a:noFill/>
        </p:spPr>
        <p:txBody>
          <a:bodyPr wrap="square" rtlCol="0">
            <a:spAutoFit/>
          </a:bodyPr>
          <a:lstStyle/>
          <a:p>
            <a:r>
              <a:rPr lang="vi-VN" sz="1600" b="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Đánh giá chất lượng điều hành kinh tế để thúc đẩy cải thiện môi trường kinh doanh</a:t>
            </a:r>
            <a:endParaRPr lang="en-US" sz="1600" b="1"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TextBox 3D 1">
            <a:extLst>
              <a:ext uri="{FF2B5EF4-FFF2-40B4-BE49-F238E27FC236}">
                <a16:creationId xmlns:a16="http://schemas.microsoft.com/office/drawing/2014/main" id="{ED1C67BF-08D7-9806-2673-BFC3D7F53FD7}"/>
              </a:ext>
            </a:extLst>
          </p:cNvPr>
          <p:cNvSpPr txBox="1">
            <a:spLocks/>
          </p:cNvSpPr>
          <p:nvPr/>
        </p:nvSpPr>
        <p:spPr>
          <a:xfrm>
            <a:off x="6210531" y="3724931"/>
            <a:ext cx="4721257" cy="523220"/>
          </a:xfrm>
          <a:prstGeom prst="rect">
            <a:avLst/>
          </a:prstGeom>
          <a:noFill/>
        </p:spPr>
        <p:txBody>
          <a:bodyPr wrap="square" rtlCol="0">
            <a:spAutoFit/>
          </a:bodyPr>
          <a:lstStyle/>
          <a:p>
            <a:r>
              <a:rPr lang="vi-VN" sz="1400">
                <a:solidFill>
                  <a:schemeClr val="tx1">
                    <a:lumMod val="75000"/>
                    <a:lumOff val="25000"/>
                  </a:schemeClr>
                </a:solidFill>
                <a:latin typeface="Calibri" panose="020F0502020204030204" pitchFamily="34" charset="0"/>
                <a:cs typeface="Calibri" panose="020F0502020204030204" pitchFamily="34" charset="0"/>
              </a:rPr>
              <a:t>Thách thức trong đo lường chất lượng điều hành cấp tỉnh</a:t>
            </a:r>
          </a:p>
          <a:p>
            <a:r>
              <a:rPr lang="vi-VN" sz="1400">
                <a:solidFill>
                  <a:schemeClr val="tx1">
                    <a:lumMod val="75000"/>
                    <a:lumOff val="25000"/>
                  </a:schemeClr>
                </a:solidFill>
                <a:latin typeface="Calibri" panose="020F0502020204030204" pitchFamily="34" charset="0"/>
                <a:cs typeface="Calibri" panose="020F0502020204030204" pitchFamily="34" charset="0"/>
              </a:rPr>
              <a:t>Cách tiếp cận sử dụng chỉ số tổng hợp</a:t>
            </a:r>
          </a:p>
        </p:txBody>
      </p:sp>
      <p:sp>
        <p:nvSpPr>
          <p:cNvPr id="15" name="TextBox 3D 1">
            <a:extLst>
              <a:ext uri="{FF2B5EF4-FFF2-40B4-BE49-F238E27FC236}">
                <a16:creationId xmlns:a16="http://schemas.microsoft.com/office/drawing/2014/main" id="{27AE8A87-ABE0-8BFC-4ACC-FDC037060E54}"/>
              </a:ext>
            </a:extLst>
          </p:cNvPr>
          <p:cNvSpPr txBox="1">
            <a:spLocks/>
          </p:cNvSpPr>
          <p:nvPr/>
        </p:nvSpPr>
        <p:spPr>
          <a:xfrm>
            <a:off x="6210531" y="4579764"/>
            <a:ext cx="5245464" cy="338554"/>
          </a:xfrm>
          <a:prstGeom prst="rect">
            <a:avLst/>
          </a:prstGeom>
          <a:noFill/>
        </p:spPr>
        <p:txBody>
          <a:bodyPr wrap="square" rtlCol="0">
            <a:spAutoFit/>
          </a:bodyPr>
          <a:lstStyle/>
          <a:p>
            <a:r>
              <a:rPr lang="en-US" sz="1600" b="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Tổng quan về Chỉ số năng lực cạnh tranh cấp tỉnh (PCI)</a:t>
            </a:r>
            <a:endParaRPr lang="en-US" sz="1600" b="1"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TextBox 3D 1">
            <a:extLst>
              <a:ext uri="{FF2B5EF4-FFF2-40B4-BE49-F238E27FC236}">
                <a16:creationId xmlns:a16="http://schemas.microsoft.com/office/drawing/2014/main" id="{ED78B144-2F4B-724D-087B-04760CE1A798}"/>
              </a:ext>
            </a:extLst>
          </p:cNvPr>
          <p:cNvSpPr txBox="1">
            <a:spLocks/>
          </p:cNvSpPr>
          <p:nvPr/>
        </p:nvSpPr>
        <p:spPr>
          <a:xfrm>
            <a:off x="6210531" y="4921168"/>
            <a:ext cx="4721257" cy="738664"/>
          </a:xfrm>
          <a:prstGeom prst="rect">
            <a:avLst/>
          </a:prstGeom>
          <a:noFill/>
        </p:spPr>
        <p:txBody>
          <a:bodyPr wrap="square" rtlCol="0">
            <a:spAutoFit/>
          </a:bodyPr>
          <a:lstStyle/>
          <a:p>
            <a:r>
              <a:rPr lang="vi-VN" sz="1400">
                <a:solidFill>
                  <a:schemeClr val="tx1">
                    <a:lumMod val="75000"/>
                    <a:lumOff val="25000"/>
                  </a:schemeClr>
                </a:solidFill>
                <a:latin typeface="Calibri" panose="020F0502020204030204" pitchFamily="34" charset="0"/>
                <a:cs typeface="Calibri" panose="020F0502020204030204" pitchFamily="34" charset="0"/>
              </a:rPr>
              <a:t>Bối cảnh</a:t>
            </a:r>
          </a:p>
          <a:p>
            <a:r>
              <a:rPr lang="vi-VN" sz="1400">
                <a:solidFill>
                  <a:schemeClr val="tx1">
                    <a:lumMod val="75000"/>
                    <a:lumOff val="25000"/>
                  </a:schemeClr>
                </a:solidFill>
                <a:latin typeface="Calibri" panose="020F0502020204030204" pitchFamily="34" charset="0"/>
                <a:cs typeface="Calibri" panose="020F0502020204030204" pitchFamily="34" charset="0"/>
              </a:rPr>
              <a:t>Phương pháp đánh giá</a:t>
            </a:r>
          </a:p>
          <a:p>
            <a:r>
              <a:rPr lang="vi-VN" sz="1400">
                <a:solidFill>
                  <a:schemeClr val="tx1">
                    <a:lumMod val="75000"/>
                    <a:lumOff val="25000"/>
                  </a:schemeClr>
                </a:solidFill>
                <a:latin typeface="Calibri" panose="020F0502020204030204" pitchFamily="34" charset="0"/>
                <a:cs typeface="Calibri" panose="020F0502020204030204" pitchFamily="34" charset="0"/>
              </a:rPr>
              <a:t>Một số xu hướng về chất lượng điều hành nhìn từ kết quả PCI</a:t>
            </a:r>
          </a:p>
        </p:txBody>
      </p:sp>
      <p:sp>
        <p:nvSpPr>
          <p:cNvPr id="2" name="TextBox 3D 1">
            <a:extLst>
              <a:ext uri="{FF2B5EF4-FFF2-40B4-BE49-F238E27FC236}">
                <a16:creationId xmlns:a16="http://schemas.microsoft.com/office/drawing/2014/main" id="{69CED80A-66D2-BD8F-2BDF-AEDCB2478496}"/>
              </a:ext>
            </a:extLst>
          </p:cNvPr>
          <p:cNvSpPr txBox="1">
            <a:spLocks/>
          </p:cNvSpPr>
          <p:nvPr/>
        </p:nvSpPr>
        <p:spPr>
          <a:xfrm>
            <a:off x="6210531" y="501079"/>
            <a:ext cx="5675875" cy="1015663"/>
          </a:xfrm>
          <a:prstGeom prst="rect">
            <a:avLst/>
          </a:prstGeom>
          <a:noFill/>
        </p:spPr>
        <p:txBody>
          <a:bodyPr wrap="square" rtlCol="0">
            <a:spAutoFit/>
          </a:bodyPr>
          <a:lstStyle/>
          <a:p>
            <a:r>
              <a:rPr lang="en-US" sz="2000" b="1" dirty="0">
                <a:solidFill>
                  <a:schemeClr val="accent1"/>
                </a:solidFill>
                <a:latin typeface="Cambria" panose="02040503050406030204" pitchFamily="18" charset="0"/>
                <a:ea typeface="Cambria" panose="02040503050406030204" pitchFamily="18" charset="0"/>
                <a:cs typeface="Calibri" panose="020F0502020204030204" pitchFamily="34" charset="0"/>
              </a:rPr>
              <a:t>NHỮNG VẤN ĐỀ CHUNG VỀ ĐIỀU HÀNH KINH TẾ CẤP TỈNH VÀ CHỈ SỐ NĂNG LỰC CẠNH TRANH CẤP TỈNH (PCI)</a:t>
            </a:r>
          </a:p>
        </p:txBody>
      </p:sp>
      <p:sp>
        <p:nvSpPr>
          <p:cNvPr id="3" name="Exclusive">
            <a:extLst>
              <a:ext uri="{FF2B5EF4-FFF2-40B4-BE49-F238E27FC236}">
                <a16:creationId xmlns:a16="http://schemas.microsoft.com/office/drawing/2014/main" id="{DD3BD64D-12E8-05F2-A768-314A30894EFB}"/>
              </a:ext>
            </a:extLst>
          </p:cNvPr>
          <p:cNvSpPr txBox="1"/>
          <p:nvPr/>
        </p:nvSpPr>
        <p:spPr>
          <a:xfrm>
            <a:off x="2811074" y="4200979"/>
            <a:ext cx="1279196" cy="51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130000"/>
              </a:lnSpc>
              <a:defRPr sz="6000" b="0">
                <a:solidFill>
                  <a:srgbClr val="F7F9FF"/>
                </a:solidFill>
                <a:latin typeface="Roboto Condensed Bold"/>
                <a:ea typeface="Roboto Condensed Bold"/>
                <a:cs typeface="Roboto Condensed Bold"/>
                <a:sym typeface="Roboto Condensed Bold"/>
              </a:defRPr>
            </a:lvl1pPr>
          </a:lstStyle>
          <a:p>
            <a:pPr algn="ctr"/>
            <a:r>
              <a:rPr lang="en-US" sz="2800" dirty="0">
                <a:latin typeface="Calibri" panose="020F0502020204030204" pitchFamily="34" charset="0"/>
                <a:ea typeface="Calibri" panose="020F0502020204030204" pitchFamily="34" charset="0"/>
                <a:cs typeface="Calibri" panose="020F0502020204030204" pitchFamily="34" charset="0"/>
              </a:rPr>
              <a:t>PCI 2022</a:t>
            </a:r>
            <a:endParaRPr sz="2800" dirty="0">
              <a:latin typeface="Calibri" panose="020F0502020204030204" pitchFamily="34" charset="0"/>
              <a:ea typeface="Calibri" panose="020F0502020204030204" pitchFamily="34" charset="0"/>
              <a:cs typeface="Calibri" panose="020F0502020204030204" pitchFamily="34" charset="0"/>
            </a:endParaRPr>
          </a:p>
        </p:txBody>
      </p:sp>
      <p:sp>
        <p:nvSpPr>
          <p:cNvPr id="17" name="Don’t be distacted by criticism. Remember…">
            <a:extLst>
              <a:ext uri="{FF2B5EF4-FFF2-40B4-BE49-F238E27FC236}">
                <a16:creationId xmlns:a16="http://schemas.microsoft.com/office/drawing/2014/main" id="{72D53120-2B5C-1C37-B6CA-8E1A575BD613}"/>
              </a:ext>
            </a:extLst>
          </p:cNvPr>
          <p:cNvSpPr txBox="1"/>
          <p:nvPr/>
        </p:nvSpPr>
        <p:spPr>
          <a:xfrm>
            <a:off x="1175378" y="4860574"/>
            <a:ext cx="4572000"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defRPr b="0">
                <a:solidFill>
                  <a:srgbClr val="F7F9FF"/>
                </a:solidFill>
                <a:latin typeface="Montserrat Light"/>
                <a:ea typeface="Montserrat Light"/>
                <a:cs typeface="Montserrat Light"/>
                <a:sym typeface="Montserrat Light"/>
              </a:defRPr>
            </a:pPr>
            <a:r>
              <a:rPr lang="en-US" sz="1600" dirty="0" err="1">
                <a:latin typeface="Calibri Light" panose="020F0302020204030204" pitchFamily="34" charset="0"/>
                <a:ea typeface="Calibri Light" panose="020F0302020204030204" pitchFamily="34" charset="0"/>
                <a:cs typeface="Calibri Light" panose="020F0302020204030204" pitchFamily="34" charset="0"/>
              </a:rPr>
              <a:t>Tỉnh</a:t>
            </a:r>
            <a:r>
              <a:rPr lang="en-US" sz="1600" dirty="0">
                <a:latin typeface="Calibri Light" panose="020F0302020204030204" pitchFamily="34" charset="0"/>
                <a:ea typeface="Calibri Light" panose="020F0302020204030204" pitchFamily="34" charset="0"/>
                <a:cs typeface="Calibri Light" panose="020F0302020204030204" pitchFamily="34" charset="0"/>
              </a:rPr>
              <a:t> </a:t>
            </a:r>
            <a:r>
              <a:rPr lang="en-US" sz="1600" dirty="0" err="1">
                <a:latin typeface="Calibri Light" panose="020F0302020204030204" pitchFamily="34" charset="0"/>
                <a:ea typeface="Calibri Light" panose="020F0302020204030204" pitchFamily="34" charset="0"/>
                <a:cs typeface="Calibri Light" panose="020F0302020204030204" pitchFamily="34" charset="0"/>
              </a:rPr>
              <a:t>Hưng</a:t>
            </a:r>
            <a:r>
              <a:rPr lang="en-US" sz="1600" dirty="0">
                <a:latin typeface="Calibri Light" panose="020F0302020204030204" pitchFamily="34" charset="0"/>
                <a:ea typeface="Calibri Light" panose="020F0302020204030204" pitchFamily="34" charset="0"/>
                <a:cs typeface="Calibri Light" panose="020F0302020204030204" pitchFamily="34" charset="0"/>
              </a:rPr>
              <a:t> </a:t>
            </a:r>
            <a:r>
              <a:rPr lang="en-US" sz="1600" dirty="0" err="1">
                <a:latin typeface="Calibri Light" panose="020F0302020204030204" pitchFamily="34" charset="0"/>
                <a:ea typeface="Calibri Light" panose="020F0302020204030204" pitchFamily="34" charset="0"/>
                <a:cs typeface="Calibri Light" panose="020F0302020204030204" pitchFamily="34" charset="0"/>
              </a:rPr>
              <a:t>Yên</a:t>
            </a:r>
            <a:endParaRPr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8" name="uplock">
            <a:extLst>
              <a:ext uri="{FF2B5EF4-FFF2-40B4-BE49-F238E27FC236}">
                <a16:creationId xmlns:a16="http://schemas.microsoft.com/office/drawing/2014/main" id="{65D6BC5E-6339-F1ED-8DAD-015B213FFB14}"/>
              </a:ext>
            </a:extLst>
          </p:cNvPr>
          <p:cNvSpPr txBox="1">
            <a:spLocks/>
          </p:cNvSpPr>
          <p:nvPr/>
        </p:nvSpPr>
        <p:spPr>
          <a:xfrm rot="16200000">
            <a:off x="-3009687" y="3172752"/>
            <a:ext cx="6714840" cy="369332"/>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400" kern="1200" dirty="0">
                <a:solidFill>
                  <a:schemeClr val="tx1"/>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a:solidFill>
                  <a:schemeClr val="tx1"/>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a:solidFill>
                  <a:schemeClr val="tx1"/>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smtClean="0">
                <a:solidFill>
                  <a:schemeClr val="tx1"/>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ctr"/>
            <a:r>
              <a:rPr lang="en-US" sz="1800" dirty="0" err="1">
                <a:solidFill>
                  <a:schemeClr val="bg1">
                    <a:lumMod val="65000"/>
                  </a:schemeClr>
                </a:solidFill>
              </a:rPr>
              <a:t>Hưng</a:t>
            </a:r>
            <a:r>
              <a:rPr lang="en-US" sz="1800" dirty="0">
                <a:solidFill>
                  <a:schemeClr val="bg1">
                    <a:lumMod val="65000"/>
                  </a:schemeClr>
                </a:solidFill>
              </a:rPr>
              <a:t> </a:t>
            </a:r>
            <a:r>
              <a:rPr lang="en-US" sz="1800" dirty="0" err="1">
                <a:solidFill>
                  <a:schemeClr val="bg1">
                    <a:lumMod val="65000"/>
                  </a:schemeClr>
                </a:solidFill>
              </a:rPr>
              <a:t>Yên</a:t>
            </a:r>
            <a:r>
              <a:rPr lang="en-US" sz="1800" dirty="0">
                <a:solidFill>
                  <a:schemeClr val="bg1">
                    <a:lumMod val="65000"/>
                  </a:schemeClr>
                </a:solidFill>
              </a:rPr>
              <a:t>, </a:t>
            </a:r>
            <a:r>
              <a:rPr lang="en-US" sz="1800" dirty="0" err="1">
                <a:solidFill>
                  <a:schemeClr val="bg1">
                    <a:lumMod val="65000"/>
                  </a:schemeClr>
                </a:solidFill>
              </a:rPr>
              <a:t>tháng</a:t>
            </a:r>
            <a:r>
              <a:rPr lang="en-US" sz="1800" dirty="0">
                <a:solidFill>
                  <a:schemeClr val="bg1">
                    <a:lumMod val="65000"/>
                  </a:schemeClr>
                </a:solidFill>
              </a:rPr>
              <a:t> 9/2023</a:t>
            </a:r>
            <a:endParaRPr lang="vi-VN" sz="1800" dirty="0">
              <a:solidFill>
                <a:schemeClr val="bg1">
                  <a:lumMod val="65000"/>
                </a:schemeClr>
              </a:solidFill>
            </a:endParaRPr>
          </a:p>
        </p:txBody>
      </p:sp>
    </p:spTree>
    <p:extLst>
      <p:ext uri="{BB962C8B-B14F-4D97-AF65-F5344CB8AC3E}">
        <p14:creationId xmlns:p14="http://schemas.microsoft.com/office/powerpoint/2010/main" val="3118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8D61-9318-4DC8-A868-2B1BFDD2B2C0}"/>
              </a:ext>
            </a:extLst>
          </p:cNvPr>
          <p:cNvSpPr>
            <a:spLocks noGrp="1"/>
          </p:cNvSpPr>
          <p:nvPr>
            <p:ph type="ctrTitle"/>
          </p:nvPr>
        </p:nvSpPr>
        <p:spPr>
          <a:xfrm>
            <a:off x="1523999" y="1333500"/>
            <a:ext cx="9319491" cy="1790700"/>
          </a:xfrm>
        </p:spPr>
        <p:txBody>
          <a:bodyPr/>
          <a:lstStyle/>
          <a:p>
            <a:r>
              <a:rPr lang="en-US" sz="4400"/>
              <a:t>Tổng quan về </a:t>
            </a:r>
            <a:br>
              <a:rPr lang="en-US" sz="4400"/>
            </a:br>
            <a:r>
              <a:rPr lang="en-US" sz="4400"/>
              <a:t>Chỉ số năng lực cạnh tranh cấp tỉnh (PCI)</a:t>
            </a:r>
            <a:endParaRPr lang="en-US" sz="4400" dirty="0"/>
          </a:p>
        </p:txBody>
      </p:sp>
      <p:sp>
        <p:nvSpPr>
          <p:cNvPr id="3" name="Subtitle 2">
            <a:extLst>
              <a:ext uri="{FF2B5EF4-FFF2-40B4-BE49-F238E27FC236}">
                <a16:creationId xmlns:a16="http://schemas.microsoft.com/office/drawing/2014/main" id="{3C322DE6-C2BE-4B53-BC28-C43EBD0052AA}"/>
              </a:ext>
            </a:extLst>
          </p:cNvPr>
          <p:cNvSpPr>
            <a:spLocks noGrp="1"/>
          </p:cNvSpPr>
          <p:nvPr>
            <p:ph type="subTitle" idx="1"/>
          </p:nvPr>
        </p:nvSpPr>
        <p:spPr/>
        <p:txBody>
          <a:bodyPr/>
          <a:lstStyle/>
          <a:p>
            <a:r>
              <a:rPr lang="en-US"/>
              <a:t>Bối cảnh</a:t>
            </a:r>
          </a:p>
          <a:p>
            <a:r>
              <a:rPr lang="en-US"/>
              <a:t>Phương pháp đánh giá</a:t>
            </a:r>
          </a:p>
          <a:p>
            <a:r>
              <a:rPr lang="en-US"/>
              <a:t>Một số xu hướng về chất lượng điều hành nhìn từ kết quả PCI</a:t>
            </a:r>
            <a:endParaRPr lang="en-US" dirty="0"/>
          </a:p>
        </p:txBody>
      </p:sp>
    </p:spTree>
    <p:extLst>
      <p:ext uri="{BB962C8B-B14F-4D97-AF65-F5344CB8AC3E}">
        <p14:creationId xmlns:p14="http://schemas.microsoft.com/office/powerpoint/2010/main" val="158408679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E10884AC-78C5-2C60-C8BC-6AB0B96AB1D1}"/>
              </a:ext>
            </a:extLst>
          </p:cNvPr>
          <p:cNvSpPr txBox="1">
            <a:spLocks/>
          </p:cNvSpPr>
          <p:nvPr/>
        </p:nvSpPr>
        <p:spPr>
          <a:xfrm>
            <a:off x="635812" y="526710"/>
            <a:ext cx="11087615" cy="5170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3200" b="1" kern="1200" cap="none" baseline="0" dirty="0">
                <a:solidFill>
                  <a:schemeClr val="tx1"/>
                </a:solidFill>
                <a:latin typeface="AG DaxProMedium" panose="0200050606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err="1">
                <a:solidFill>
                  <a:schemeClr val="accent1"/>
                </a:solidFill>
                <a:latin typeface="+mj-lt"/>
                <a:ea typeface="+mj-ea"/>
                <a:cs typeface="+mj-cs"/>
              </a:rPr>
              <a:t>Bối</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cảnh</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ra</a:t>
            </a:r>
            <a:r>
              <a:rPr lang="en-US" sz="2800" dirty="0">
                <a:solidFill>
                  <a:schemeClr val="accent1"/>
                </a:solidFill>
                <a:latin typeface="+mj-lt"/>
                <a:ea typeface="+mj-ea"/>
                <a:cs typeface="+mj-cs"/>
              </a:rPr>
              <a:t> </a:t>
            </a:r>
            <a:r>
              <a:rPr lang="en-US" sz="2800" err="1">
                <a:solidFill>
                  <a:schemeClr val="accent1"/>
                </a:solidFill>
                <a:latin typeface="+mj-lt"/>
                <a:ea typeface="+mj-ea"/>
                <a:cs typeface="+mj-cs"/>
              </a:rPr>
              <a:t>đời</a:t>
            </a:r>
            <a:r>
              <a:rPr lang="en-US" sz="2800">
                <a:solidFill>
                  <a:schemeClr val="accent1"/>
                </a:solidFill>
                <a:latin typeface="+mj-lt"/>
                <a:ea typeface="+mj-ea"/>
                <a:cs typeface="+mj-cs"/>
              </a:rPr>
              <a:t> Chỉ số năng lực cạnh tranh cấp tỉnh (PCI)</a:t>
            </a:r>
            <a:endParaRPr lang="en-US" sz="2800" dirty="0">
              <a:solidFill>
                <a:schemeClr val="accent1"/>
              </a:solidFill>
              <a:latin typeface="+mj-lt"/>
              <a:ea typeface="+mj-ea"/>
              <a:cs typeface="+mj-cs"/>
            </a:endParaRPr>
          </a:p>
        </p:txBody>
      </p:sp>
      <p:sp>
        <p:nvSpPr>
          <p:cNvPr id="21" name="Text Placeholder 4">
            <a:extLst>
              <a:ext uri="{FF2B5EF4-FFF2-40B4-BE49-F238E27FC236}">
                <a16:creationId xmlns:a16="http://schemas.microsoft.com/office/drawing/2014/main" id="{83018964-5195-4E6E-5C75-0AAD6E178DAE}"/>
              </a:ext>
            </a:extLst>
          </p:cNvPr>
          <p:cNvSpPr txBox="1">
            <a:spLocks/>
          </p:cNvSpPr>
          <p:nvPr/>
        </p:nvSpPr>
        <p:spPr>
          <a:xfrm>
            <a:off x="635812" y="1043785"/>
            <a:ext cx="11087615" cy="3658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500" kern="1200" dirty="0">
                <a:solidFill>
                  <a:schemeClr val="tx1">
                    <a:lumMod val="75000"/>
                    <a:lumOff val="25000"/>
                  </a:schemeClr>
                </a:solidFill>
                <a:latin typeface="AG DaxProRegular" panose="02000506060000020004" pitchFamily="50" charset="0"/>
                <a:ea typeface="AG DaxProRegular" panose="02000506060000020004" pitchFamily="50" charset="-93"/>
                <a:cs typeface="AG DaxProRegular" panose="02000506060000020004" pitchFamily="50" charset="-93"/>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500" b="0" i="0" u="none" strike="noStrike" kern="1200" cap="none" spc="0" normalizeH="0" baseline="0" noProof="0">
                <a:ln>
                  <a:noFill/>
                </a:ln>
                <a:solidFill>
                  <a:sysClr val="windowText" lastClr="000000">
                    <a:lumMod val="75000"/>
                    <a:lumOff val="25000"/>
                  </a:sysClr>
                </a:solidFill>
                <a:effectLst/>
                <a:uLnTx/>
                <a:uFillTx/>
                <a:latin typeface="+mn-lt"/>
              </a:rPr>
              <a:t>Những câu hỏi từ thực tế phát triển kinh tế các địa phương tại thời điểm năm 2005 và trước đó</a:t>
            </a:r>
            <a:endParaRPr kumimoji="0" lang="vi-VN" sz="1500" b="0" i="0" u="none" strike="noStrike" kern="1200" cap="none" spc="0" normalizeH="0" baseline="0" noProof="0" dirty="0">
              <a:ln>
                <a:noFill/>
              </a:ln>
              <a:solidFill>
                <a:sysClr val="windowText" lastClr="000000">
                  <a:lumMod val="75000"/>
                  <a:lumOff val="25000"/>
                </a:sysClr>
              </a:solidFill>
              <a:effectLst/>
              <a:uLnTx/>
              <a:uFillTx/>
              <a:latin typeface="+mn-lt"/>
            </a:endParaRPr>
          </a:p>
        </p:txBody>
      </p:sp>
      <p:pic>
        <p:nvPicPr>
          <p:cNvPr id="22" name="Graphic 21">
            <a:extLst>
              <a:ext uri="{FF2B5EF4-FFF2-40B4-BE49-F238E27FC236}">
                <a16:creationId xmlns:a16="http://schemas.microsoft.com/office/drawing/2014/main" id="{92082E71-2BC6-3CB5-307C-CCD719EE7F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9524" y="1788453"/>
            <a:ext cx="628072" cy="628072"/>
          </a:xfrm>
          <a:prstGeom prst="rect">
            <a:avLst/>
          </a:prstGeom>
        </p:spPr>
      </p:pic>
      <p:sp>
        <p:nvSpPr>
          <p:cNvPr id="23" name="TextBox 22">
            <a:extLst>
              <a:ext uri="{FF2B5EF4-FFF2-40B4-BE49-F238E27FC236}">
                <a16:creationId xmlns:a16="http://schemas.microsoft.com/office/drawing/2014/main" id="{53198DBC-EEB6-BEF7-A8FE-A53651E62EEB}"/>
              </a:ext>
            </a:extLst>
          </p:cNvPr>
          <p:cNvSpPr txBox="1"/>
          <p:nvPr/>
        </p:nvSpPr>
        <p:spPr>
          <a:xfrm>
            <a:off x="665900" y="3297343"/>
            <a:ext cx="2435321" cy="600164"/>
          </a:xfrm>
          <a:prstGeom prst="rect">
            <a:avLst/>
          </a:prstGeom>
          <a:noFill/>
        </p:spPr>
        <p:txBody>
          <a:bodyPr wrap="square" rtlCol="0">
            <a:spAutoFit/>
          </a:bodyPr>
          <a:lstStyle/>
          <a:p>
            <a:r>
              <a:rPr lang="en-US" sz="1100" dirty="0" err="1">
                <a:solidFill>
                  <a:prstClr val="black">
                    <a:lumMod val="75000"/>
                    <a:lumOff val="25000"/>
                  </a:prstClr>
                </a:solidFill>
              </a:rPr>
              <a:t>Tại</a:t>
            </a:r>
            <a:r>
              <a:rPr lang="en-US" sz="1100" dirty="0">
                <a:solidFill>
                  <a:prstClr val="black">
                    <a:lumMod val="75000"/>
                    <a:lumOff val="25000"/>
                  </a:prstClr>
                </a:solidFill>
              </a:rPr>
              <a:t> </a:t>
            </a:r>
            <a:r>
              <a:rPr lang="en-US" sz="1100" dirty="0" err="1">
                <a:solidFill>
                  <a:prstClr val="black">
                    <a:lumMod val="75000"/>
                    <a:lumOff val="25000"/>
                  </a:prstClr>
                </a:solidFill>
              </a:rPr>
              <a:t>sao</a:t>
            </a:r>
            <a:r>
              <a:rPr lang="en-US" sz="1100" dirty="0">
                <a:solidFill>
                  <a:prstClr val="black">
                    <a:lumMod val="75000"/>
                    <a:lumOff val="25000"/>
                  </a:prstClr>
                </a:solidFill>
              </a:rPr>
              <a:t> có </a:t>
            </a:r>
            <a:r>
              <a:rPr lang="en-US" sz="1100" dirty="0">
                <a:solidFill>
                  <a:srgbClr val="038CCC"/>
                </a:solidFill>
              </a:rPr>
              <a:t>khác </a:t>
            </a:r>
            <a:r>
              <a:rPr lang="en-US" sz="1100" dirty="0" err="1">
                <a:solidFill>
                  <a:srgbClr val="038CCC"/>
                </a:solidFill>
              </a:rPr>
              <a:t>biệt</a:t>
            </a:r>
            <a:r>
              <a:rPr lang="en-US" sz="1100" dirty="0">
                <a:solidFill>
                  <a:srgbClr val="038CCC"/>
                </a:solidFill>
              </a:rPr>
              <a:t> </a:t>
            </a:r>
            <a:r>
              <a:rPr lang="en-US" sz="1100" dirty="0" err="1">
                <a:solidFill>
                  <a:prstClr val="black">
                    <a:lumMod val="75000"/>
                    <a:lumOff val="25000"/>
                  </a:prstClr>
                </a:solidFill>
              </a:rPr>
              <a:t>đáng</a:t>
            </a:r>
            <a:r>
              <a:rPr lang="en-US" sz="1100" dirty="0">
                <a:solidFill>
                  <a:prstClr val="black">
                    <a:lumMod val="75000"/>
                    <a:lumOff val="25000"/>
                  </a:prstClr>
                </a:solidFill>
              </a:rPr>
              <a:t> </a:t>
            </a:r>
            <a:r>
              <a:rPr lang="en-US" sz="1100" dirty="0" err="1">
                <a:solidFill>
                  <a:prstClr val="black">
                    <a:lumMod val="75000"/>
                    <a:lumOff val="25000"/>
                  </a:prstClr>
                </a:solidFill>
              </a:rPr>
              <a:t>kể</a:t>
            </a:r>
            <a:r>
              <a:rPr lang="en-US" sz="1100" dirty="0">
                <a:solidFill>
                  <a:prstClr val="black">
                    <a:lumMod val="75000"/>
                    <a:lumOff val="25000"/>
                  </a:prstClr>
                </a:solidFill>
              </a:rPr>
              <a:t> về </a:t>
            </a:r>
            <a:r>
              <a:rPr lang="en-US" sz="1100" dirty="0" err="1">
                <a:solidFill>
                  <a:prstClr val="black">
                    <a:lumMod val="75000"/>
                    <a:lumOff val="25000"/>
                  </a:prstClr>
                </a:solidFill>
              </a:rPr>
              <a:t>hiệu</a:t>
            </a:r>
            <a:r>
              <a:rPr lang="en-US" sz="1100" dirty="0">
                <a:solidFill>
                  <a:prstClr val="black">
                    <a:lumMod val="75000"/>
                    <a:lumOff val="25000"/>
                  </a:prstClr>
                </a:solidFill>
              </a:rPr>
              <a:t> </a:t>
            </a:r>
            <a:r>
              <a:rPr lang="en-US" sz="1100" dirty="0" err="1">
                <a:solidFill>
                  <a:prstClr val="black">
                    <a:lumMod val="75000"/>
                    <a:lumOff val="25000"/>
                  </a:prstClr>
                </a:solidFill>
              </a:rPr>
              <a:t>quả</a:t>
            </a:r>
            <a:r>
              <a:rPr lang="en-US" sz="1100" dirty="0">
                <a:solidFill>
                  <a:prstClr val="black">
                    <a:lumMod val="75000"/>
                    <a:lumOff val="25000"/>
                  </a:prstClr>
                </a:solidFill>
              </a:rPr>
              <a:t> hoạt động và </a:t>
            </a:r>
            <a:r>
              <a:rPr lang="en-US" sz="1100" dirty="0">
                <a:solidFill>
                  <a:srgbClr val="038CCC"/>
                </a:solidFill>
              </a:rPr>
              <a:t>sự </a:t>
            </a:r>
            <a:r>
              <a:rPr lang="en-US" sz="1100" dirty="0" err="1">
                <a:solidFill>
                  <a:srgbClr val="038CCC"/>
                </a:solidFill>
              </a:rPr>
              <a:t>phát</a:t>
            </a:r>
            <a:r>
              <a:rPr lang="en-US" sz="1100" dirty="0">
                <a:solidFill>
                  <a:srgbClr val="038CCC"/>
                </a:solidFill>
              </a:rPr>
              <a:t> </a:t>
            </a:r>
            <a:r>
              <a:rPr lang="en-US" sz="1100" dirty="0" err="1">
                <a:solidFill>
                  <a:srgbClr val="038CCC"/>
                </a:solidFill>
              </a:rPr>
              <a:t>triển</a:t>
            </a:r>
            <a:r>
              <a:rPr lang="en-US" sz="1100" dirty="0">
                <a:solidFill>
                  <a:srgbClr val="038CCC"/>
                </a:solidFill>
              </a:rPr>
              <a:t> của </a:t>
            </a:r>
            <a:r>
              <a:rPr lang="en-US" sz="1100" dirty="0" err="1">
                <a:solidFill>
                  <a:srgbClr val="038CCC"/>
                </a:solidFill>
              </a:rPr>
              <a:t>khu</a:t>
            </a:r>
            <a:r>
              <a:rPr lang="en-US" sz="1100" dirty="0">
                <a:solidFill>
                  <a:srgbClr val="038CCC"/>
                </a:solidFill>
              </a:rPr>
              <a:t> </a:t>
            </a:r>
            <a:r>
              <a:rPr lang="en-US" sz="1100" dirty="0" err="1">
                <a:solidFill>
                  <a:srgbClr val="038CCC"/>
                </a:solidFill>
              </a:rPr>
              <a:t>vực</a:t>
            </a:r>
            <a:r>
              <a:rPr lang="en-US" sz="1100" dirty="0">
                <a:solidFill>
                  <a:srgbClr val="038CCC"/>
                </a:solidFill>
              </a:rPr>
              <a:t> tư nhân </a:t>
            </a:r>
            <a:r>
              <a:rPr lang="en-US" sz="1100" dirty="0" err="1">
                <a:solidFill>
                  <a:prstClr val="black">
                    <a:lumMod val="75000"/>
                    <a:lumOff val="25000"/>
                  </a:prstClr>
                </a:solidFill>
              </a:rPr>
              <a:t>giữa</a:t>
            </a:r>
            <a:r>
              <a:rPr lang="en-US" sz="1100" dirty="0">
                <a:solidFill>
                  <a:prstClr val="black">
                    <a:lumMod val="75000"/>
                    <a:lumOff val="25000"/>
                  </a:prstClr>
                </a:solidFill>
              </a:rPr>
              <a:t> các </a:t>
            </a:r>
            <a:r>
              <a:rPr lang="en-US" sz="1100" dirty="0" err="1">
                <a:solidFill>
                  <a:prstClr val="black">
                    <a:lumMod val="75000"/>
                    <a:lumOff val="25000"/>
                  </a:prstClr>
                </a:solidFill>
              </a:rPr>
              <a:t>tỉnh</a:t>
            </a:r>
            <a:r>
              <a:rPr lang="en-US" sz="1100" dirty="0">
                <a:solidFill>
                  <a:prstClr val="black">
                    <a:lumMod val="75000"/>
                    <a:lumOff val="25000"/>
                  </a:prstClr>
                </a:solidFill>
              </a:rPr>
              <a:t>, thành </a:t>
            </a:r>
            <a:r>
              <a:rPr lang="en-US" sz="1100" dirty="0" err="1">
                <a:solidFill>
                  <a:prstClr val="black">
                    <a:lumMod val="75000"/>
                    <a:lumOff val="25000"/>
                  </a:prstClr>
                </a:solidFill>
              </a:rPr>
              <a:t>phố</a:t>
            </a:r>
            <a:r>
              <a:rPr lang="en-US" sz="1100" dirty="0">
                <a:solidFill>
                  <a:prstClr val="black">
                    <a:lumMod val="75000"/>
                    <a:lumOff val="25000"/>
                  </a:prstClr>
                </a:solidFill>
              </a:rPr>
              <a:t>?</a:t>
            </a:r>
          </a:p>
        </p:txBody>
      </p:sp>
      <p:sp>
        <p:nvSpPr>
          <p:cNvPr id="24" name="TextBox 23">
            <a:extLst>
              <a:ext uri="{FF2B5EF4-FFF2-40B4-BE49-F238E27FC236}">
                <a16:creationId xmlns:a16="http://schemas.microsoft.com/office/drawing/2014/main" id="{43E3ED88-584B-1413-7029-D4950EBA20E2}"/>
              </a:ext>
            </a:extLst>
          </p:cNvPr>
          <p:cNvSpPr txBox="1"/>
          <p:nvPr/>
        </p:nvSpPr>
        <p:spPr>
          <a:xfrm>
            <a:off x="3576258" y="3297343"/>
            <a:ext cx="2435321" cy="600164"/>
          </a:xfrm>
          <a:prstGeom prst="rect">
            <a:avLst/>
          </a:prstGeom>
          <a:noFill/>
        </p:spPr>
        <p:txBody>
          <a:bodyPr wrap="square" rtlCol="0">
            <a:spAutoFit/>
          </a:bodyPr>
          <a:lstStyle/>
          <a:p>
            <a:r>
              <a:rPr lang="en-US" sz="1100" dirty="0" err="1">
                <a:solidFill>
                  <a:srgbClr val="038CCC"/>
                </a:solidFill>
              </a:rPr>
              <a:t>Nguyên</a:t>
            </a:r>
            <a:r>
              <a:rPr lang="en-US" sz="1100" dirty="0">
                <a:solidFill>
                  <a:srgbClr val="038CCC"/>
                </a:solidFill>
              </a:rPr>
              <a:t> nhân </a:t>
            </a:r>
            <a:r>
              <a:rPr lang="en-US" sz="1100" dirty="0">
                <a:solidFill>
                  <a:prstClr val="black">
                    <a:lumMod val="75000"/>
                    <a:lumOff val="25000"/>
                  </a:prstClr>
                </a:solidFill>
              </a:rPr>
              <a:t>nào tạo ra sự khác </a:t>
            </a:r>
            <a:r>
              <a:rPr lang="en-US" sz="1100" dirty="0" err="1">
                <a:solidFill>
                  <a:prstClr val="black">
                    <a:lumMod val="75000"/>
                    <a:lumOff val="25000"/>
                  </a:prstClr>
                </a:solidFill>
              </a:rPr>
              <a:t>biệt</a:t>
            </a:r>
            <a:r>
              <a:rPr lang="en-US" sz="1100" dirty="0">
                <a:solidFill>
                  <a:prstClr val="black">
                    <a:lumMod val="75000"/>
                    <a:lumOff val="25000"/>
                  </a:prstClr>
                </a:solidFill>
              </a:rPr>
              <a:t> về </a:t>
            </a:r>
            <a:r>
              <a:rPr lang="en-US" sz="1100" dirty="0" err="1">
                <a:solidFill>
                  <a:prstClr val="black">
                    <a:lumMod val="75000"/>
                    <a:lumOff val="25000"/>
                  </a:prstClr>
                </a:solidFill>
              </a:rPr>
              <a:t>phát</a:t>
            </a:r>
            <a:r>
              <a:rPr lang="en-US" sz="1100" dirty="0">
                <a:solidFill>
                  <a:prstClr val="black">
                    <a:lumMod val="75000"/>
                    <a:lumOff val="25000"/>
                  </a:prstClr>
                </a:solidFill>
              </a:rPr>
              <a:t> </a:t>
            </a:r>
            <a:r>
              <a:rPr lang="en-US" sz="1100" dirty="0" err="1">
                <a:solidFill>
                  <a:prstClr val="black">
                    <a:lumMod val="75000"/>
                    <a:lumOff val="25000"/>
                  </a:prstClr>
                </a:solidFill>
              </a:rPr>
              <a:t>triển</a:t>
            </a:r>
            <a:r>
              <a:rPr lang="en-US" sz="1100" dirty="0">
                <a:solidFill>
                  <a:prstClr val="black">
                    <a:lumMod val="75000"/>
                    <a:lumOff val="25000"/>
                  </a:prstClr>
                </a:solidFill>
              </a:rPr>
              <a:t> </a:t>
            </a:r>
            <a:r>
              <a:rPr lang="en-US" sz="1100" dirty="0" err="1">
                <a:solidFill>
                  <a:prstClr val="black">
                    <a:lumMod val="75000"/>
                    <a:lumOff val="25000"/>
                  </a:prstClr>
                </a:solidFill>
              </a:rPr>
              <a:t>khu</a:t>
            </a:r>
            <a:r>
              <a:rPr lang="en-US" sz="1100" dirty="0">
                <a:solidFill>
                  <a:prstClr val="black">
                    <a:lumMod val="75000"/>
                    <a:lumOff val="25000"/>
                  </a:prstClr>
                </a:solidFill>
              </a:rPr>
              <a:t> </a:t>
            </a:r>
            <a:r>
              <a:rPr lang="en-US" sz="1100" dirty="0" err="1">
                <a:solidFill>
                  <a:prstClr val="black">
                    <a:lumMod val="75000"/>
                    <a:lumOff val="25000"/>
                  </a:prstClr>
                </a:solidFill>
              </a:rPr>
              <a:t>vực</a:t>
            </a:r>
            <a:r>
              <a:rPr lang="en-US" sz="1100" dirty="0">
                <a:solidFill>
                  <a:prstClr val="black">
                    <a:lumMod val="75000"/>
                    <a:lumOff val="25000"/>
                  </a:prstClr>
                </a:solidFill>
              </a:rPr>
              <a:t> tư nhân </a:t>
            </a:r>
            <a:r>
              <a:rPr lang="en-US" sz="1100" dirty="0" err="1">
                <a:solidFill>
                  <a:prstClr val="black">
                    <a:lumMod val="75000"/>
                    <a:lumOff val="25000"/>
                  </a:prstClr>
                </a:solidFill>
              </a:rPr>
              <a:t>giữa</a:t>
            </a:r>
            <a:r>
              <a:rPr lang="en-US" sz="1100" dirty="0">
                <a:solidFill>
                  <a:prstClr val="black">
                    <a:lumMod val="75000"/>
                    <a:lumOff val="25000"/>
                  </a:prstClr>
                </a:solidFill>
              </a:rPr>
              <a:t> các </a:t>
            </a:r>
            <a:r>
              <a:rPr lang="en-US" sz="1100" dirty="0" err="1">
                <a:solidFill>
                  <a:prstClr val="black">
                    <a:lumMod val="75000"/>
                    <a:lumOff val="25000"/>
                  </a:prstClr>
                </a:solidFill>
              </a:rPr>
              <a:t>địa</a:t>
            </a:r>
            <a:r>
              <a:rPr lang="en-US" sz="1100" dirty="0">
                <a:solidFill>
                  <a:prstClr val="black">
                    <a:lumMod val="75000"/>
                    <a:lumOff val="25000"/>
                  </a:prstClr>
                </a:solidFill>
              </a:rPr>
              <a:t> </a:t>
            </a:r>
            <a:r>
              <a:rPr lang="en-US" sz="1100" dirty="0" err="1">
                <a:solidFill>
                  <a:prstClr val="black">
                    <a:lumMod val="75000"/>
                    <a:lumOff val="25000"/>
                  </a:prstClr>
                </a:solidFill>
              </a:rPr>
              <a:t>phương</a:t>
            </a:r>
            <a:r>
              <a:rPr lang="en-US" sz="1100" dirty="0">
                <a:solidFill>
                  <a:prstClr val="black">
                    <a:lumMod val="75000"/>
                    <a:lumOff val="25000"/>
                  </a:prstClr>
                </a:solidFill>
              </a:rPr>
              <a:t> trên </a:t>
            </a:r>
            <a:r>
              <a:rPr lang="en-US" sz="1100" dirty="0" err="1">
                <a:solidFill>
                  <a:prstClr val="black">
                    <a:lumMod val="75000"/>
                    <a:lumOff val="25000"/>
                  </a:prstClr>
                </a:solidFill>
              </a:rPr>
              <a:t>cả</a:t>
            </a:r>
            <a:r>
              <a:rPr lang="en-US" sz="1100" dirty="0">
                <a:solidFill>
                  <a:prstClr val="black">
                    <a:lumMod val="75000"/>
                    <a:lumOff val="25000"/>
                  </a:prstClr>
                </a:solidFill>
              </a:rPr>
              <a:t> </a:t>
            </a:r>
            <a:r>
              <a:rPr lang="en-US" sz="1100" dirty="0" err="1">
                <a:solidFill>
                  <a:prstClr val="black">
                    <a:lumMod val="75000"/>
                    <a:lumOff val="25000"/>
                  </a:prstClr>
                </a:solidFill>
              </a:rPr>
              <a:t>nước</a:t>
            </a:r>
            <a:r>
              <a:rPr lang="en-US" sz="1100" dirty="0">
                <a:solidFill>
                  <a:prstClr val="black">
                    <a:lumMod val="75000"/>
                    <a:lumOff val="25000"/>
                  </a:prstClr>
                </a:solidFill>
              </a:rPr>
              <a:t>?</a:t>
            </a:r>
            <a:endParaRPr lang="vi-VN" sz="1100" dirty="0">
              <a:solidFill>
                <a:prstClr val="black">
                  <a:lumMod val="75000"/>
                  <a:lumOff val="25000"/>
                </a:prstClr>
              </a:solidFill>
            </a:endParaRPr>
          </a:p>
        </p:txBody>
      </p:sp>
      <p:sp>
        <p:nvSpPr>
          <p:cNvPr id="25" name="TextBox 24">
            <a:extLst>
              <a:ext uri="{FF2B5EF4-FFF2-40B4-BE49-F238E27FC236}">
                <a16:creationId xmlns:a16="http://schemas.microsoft.com/office/drawing/2014/main" id="{FE9ED293-2C0B-E4F0-229C-703A3FD3763C}"/>
              </a:ext>
            </a:extLst>
          </p:cNvPr>
          <p:cNvSpPr txBox="1"/>
          <p:nvPr/>
        </p:nvSpPr>
        <p:spPr>
          <a:xfrm>
            <a:off x="6333580" y="3297343"/>
            <a:ext cx="2435321" cy="769441"/>
          </a:xfrm>
          <a:prstGeom prst="rect">
            <a:avLst/>
          </a:prstGeom>
          <a:noFill/>
        </p:spPr>
        <p:txBody>
          <a:bodyPr wrap="square" rtlCol="0">
            <a:spAutoFit/>
          </a:bodyPr>
          <a:lstStyle/>
          <a:p>
            <a:r>
              <a:rPr lang="en-US" sz="1100" dirty="0" err="1">
                <a:solidFill>
                  <a:prstClr val="black">
                    <a:lumMod val="75000"/>
                    <a:lumOff val="25000"/>
                  </a:prstClr>
                </a:solidFill>
              </a:rPr>
              <a:t>Ngoài</a:t>
            </a:r>
            <a:r>
              <a:rPr lang="en-US" sz="1100" dirty="0">
                <a:solidFill>
                  <a:prstClr val="black">
                    <a:lumMod val="75000"/>
                    <a:lumOff val="25000"/>
                  </a:prstClr>
                </a:solidFill>
              </a:rPr>
              <a:t> các </a:t>
            </a:r>
            <a:r>
              <a:rPr lang="en-US" sz="1100" dirty="0" err="1">
                <a:solidFill>
                  <a:prstClr val="black">
                    <a:lumMod val="75000"/>
                    <a:lumOff val="25000"/>
                  </a:prstClr>
                </a:solidFill>
              </a:rPr>
              <a:t>nguồn</a:t>
            </a:r>
            <a:r>
              <a:rPr lang="en-US" sz="1100" dirty="0">
                <a:solidFill>
                  <a:prstClr val="black">
                    <a:lumMod val="75000"/>
                    <a:lumOff val="25000"/>
                  </a:prstClr>
                </a:solidFill>
              </a:rPr>
              <a:t> </a:t>
            </a:r>
            <a:r>
              <a:rPr lang="en-US" sz="1100" dirty="0" err="1">
                <a:solidFill>
                  <a:prstClr val="black">
                    <a:lumMod val="75000"/>
                    <a:lumOff val="25000"/>
                  </a:prstClr>
                </a:solidFill>
              </a:rPr>
              <a:t>lực</a:t>
            </a:r>
            <a:r>
              <a:rPr lang="en-US" sz="1100" dirty="0">
                <a:solidFill>
                  <a:prstClr val="black">
                    <a:lumMod val="75000"/>
                    <a:lumOff val="25000"/>
                  </a:prstClr>
                </a:solidFill>
              </a:rPr>
              <a:t> </a:t>
            </a:r>
            <a:r>
              <a:rPr lang="en-US" sz="1100" dirty="0" err="1">
                <a:solidFill>
                  <a:prstClr val="black">
                    <a:lumMod val="75000"/>
                    <a:lumOff val="25000"/>
                  </a:prstClr>
                </a:solidFill>
              </a:rPr>
              <a:t>sẵn</a:t>
            </a:r>
            <a:r>
              <a:rPr lang="en-US" sz="1100" dirty="0">
                <a:solidFill>
                  <a:prstClr val="black">
                    <a:lumMod val="75000"/>
                    <a:lumOff val="25000"/>
                  </a:prstClr>
                </a:solidFill>
              </a:rPr>
              <a:t> có (</a:t>
            </a:r>
            <a:r>
              <a:rPr lang="en-US" sz="1100" dirty="0" err="1">
                <a:solidFill>
                  <a:prstClr val="black">
                    <a:lumMod val="75000"/>
                    <a:lumOff val="25000"/>
                  </a:prstClr>
                </a:solidFill>
              </a:rPr>
              <a:t>vị</a:t>
            </a:r>
            <a:r>
              <a:rPr lang="en-US" sz="1100" dirty="0">
                <a:solidFill>
                  <a:prstClr val="black">
                    <a:lumMod val="75000"/>
                    <a:lumOff val="25000"/>
                  </a:prstClr>
                </a:solidFill>
              </a:rPr>
              <a:t> </a:t>
            </a:r>
            <a:r>
              <a:rPr lang="en-US" sz="1100" dirty="0" err="1">
                <a:solidFill>
                  <a:prstClr val="black">
                    <a:lumMod val="75000"/>
                    <a:lumOff val="25000"/>
                  </a:prstClr>
                </a:solidFill>
              </a:rPr>
              <a:t>trí</a:t>
            </a:r>
            <a:r>
              <a:rPr lang="en-US" sz="1100" dirty="0">
                <a:solidFill>
                  <a:prstClr val="black">
                    <a:lumMod val="75000"/>
                    <a:lumOff val="25000"/>
                  </a:prstClr>
                </a:solidFill>
              </a:rPr>
              <a:t> </a:t>
            </a:r>
            <a:r>
              <a:rPr lang="vi-VN" sz="1100" dirty="0" err="1">
                <a:solidFill>
                  <a:prstClr val="black">
                    <a:lumMod val="75000"/>
                    <a:lumOff val="25000"/>
                  </a:prstClr>
                </a:solidFill>
              </a:rPr>
              <a:t>địa</a:t>
            </a:r>
            <a:r>
              <a:rPr lang="vi-VN" sz="1100" dirty="0">
                <a:solidFill>
                  <a:prstClr val="black">
                    <a:lumMod val="75000"/>
                    <a:lumOff val="25000"/>
                  </a:prstClr>
                </a:solidFill>
              </a:rPr>
              <a:t> </a:t>
            </a:r>
            <a:r>
              <a:rPr lang="vi-VN" sz="1100" dirty="0" err="1">
                <a:solidFill>
                  <a:prstClr val="black">
                    <a:lumMod val="75000"/>
                    <a:lumOff val="25000"/>
                  </a:prstClr>
                </a:solidFill>
              </a:rPr>
              <a:t>lý</a:t>
            </a:r>
            <a:r>
              <a:rPr lang="vi-VN" sz="1100" dirty="0">
                <a:solidFill>
                  <a:prstClr val="black">
                    <a:lumMod val="75000"/>
                    <a:lumOff val="25000"/>
                  </a:prstClr>
                </a:solidFill>
              </a:rPr>
              <a:t>, cơ sở </a:t>
            </a:r>
            <a:r>
              <a:rPr lang="vi-VN" sz="1100" dirty="0" err="1">
                <a:solidFill>
                  <a:prstClr val="black">
                    <a:lumMod val="75000"/>
                    <a:lumOff val="25000"/>
                  </a:prstClr>
                </a:solidFill>
              </a:rPr>
              <a:t>hạ</a:t>
            </a:r>
            <a:r>
              <a:rPr lang="vi-VN" sz="1100" dirty="0">
                <a:solidFill>
                  <a:prstClr val="black">
                    <a:lumMod val="75000"/>
                    <a:lumOff val="25000"/>
                  </a:prstClr>
                </a:solidFill>
              </a:rPr>
              <a:t> </a:t>
            </a:r>
            <a:r>
              <a:rPr lang="vi-VN" sz="1100" dirty="0" err="1">
                <a:solidFill>
                  <a:prstClr val="black">
                    <a:lumMod val="75000"/>
                    <a:lumOff val="25000"/>
                  </a:prstClr>
                </a:solidFill>
              </a:rPr>
              <a:t>tầng</a:t>
            </a:r>
            <a:r>
              <a:rPr lang="vi-VN" sz="1100" dirty="0">
                <a:solidFill>
                  <a:prstClr val="black">
                    <a:lumMod val="75000"/>
                    <a:lumOff val="25000"/>
                  </a:prstClr>
                </a:solidFill>
              </a:rPr>
              <a:t>, nhân </a:t>
            </a:r>
            <a:r>
              <a:rPr lang="vi-VN" sz="1100" dirty="0" err="1">
                <a:solidFill>
                  <a:prstClr val="black">
                    <a:lumMod val="75000"/>
                    <a:lumOff val="25000"/>
                  </a:prstClr>
                </a:solidFill>
              </a:rPr>
              <a:t>lực</a:t>
            </a:r>
            <a:r>
              <a:rPr lang="en-US" sz="1100" dirty="0">
                <a:solidFill>
                  <a:prstClr val="black">
                    <a:lumMod val="75000"/>
                    <a:lumOff val="25000"/>
                  </a:prstClr>
                </a:solidFill>
              </a:rPr>
              <a:t>…</a:t>
            </a:r>
            <a:r>
              <a:rPr lang="vi-VN" sz="1100" dirty="0">
                <a:solidFill>
                  <a:prstClr val="black">
                    <a:lumMod val="75000"/>
                    <a:lumOff val="25000"/>
                  </a:prstClr>
                </a:solidFill>
              </a:rPr>
              <a:t>)</a:t>
            </a:r>
            <a:r>
              <a:rPr lang="en-US" sz="1100" dirty="0">
                <a:solidFill>
                  <a:prstClr val="black">
                    <a:lumMod val="75000"/>
                    <a:lumOff val="25000"/>
                  </a:prstClr>
                </a:solidFill>
              </a:rPr>
              <a:t>, phải </a:t>
            </a:r>
            <a:r>
              <a:rPr lang="en-US" sz="1100" dirty="0" err="1">
                <a:solidFill>
                  <a:prstClr val="black">
                    <a:lumMod val="75000"/>
                    <a:lumOff val="25000"/>
                  </a:prstClr>
                </a:solidFill>
              </a:rPr>
              <a:t>chăng</a:t>
            </a:r>
            <a:r>
              <a:rPr lang="en-US" sz="1100" dirty="0">
                <a:solidFill>
                  <a:prstClr val="black">
                    <a:lumMod val="75000"/>
                    <a:lumOff val="25000"/>
                  </a:prstClr>
                </a:solidFill>
              </a:rPr>
              <a:t> </a:t>
            </a:r>
            <a:r>
              <a:rPr lang="en-US" sz="1100" dirty="0">
                <a:solidFill>
                  <a:srgbClr val="038CCC"/>
                </a:solidFill>
              </a:rPr>
              <a:t>chất </a:t>
            </a:r>
            <a:r>
              <a:rPr lang="en-US" sz="1100" dirty="0" err="1">
                <a:solidFill>
                  <a:srgbClr val="038CCC"/>
                </a:solidFill>
              </a:rPr>
              <a:t>lượng</a:t>
            </a:r>
            <a:r>
              <a:rPr lang="en-US" sz="1100" dirty="0">
                <a:solidFill>
                  <a:srgbClr val="038CCC"/>
                </a:solidFill>
              </a:rPr>
              <a:t> điều hành </a:t>
            </a:r>
            <a:r>
              <a:rPr lang="en-US" sz="1100" dirty="0" err="1">
                <a:solidFill>
                  <a:srgbClr val="038CCC"/>
                </a:solidFill>
              </a:rPr>
              <a:t>kinh</a:t>
            </a:r>
            <a:r>
              <a:rPr lang="en-US" sz="1100" dirty="0">
                <a:solidFill>
                  <a:srgbClr val="038CCC"/>
                </a:solidFill>
              </a:rPr>
              <a:t> tế</a:t>
            </a:r>
            <a:r>
              <a:rPr lang="en-US" sz="1100" dirty="0">
                <a:solidFill>
                  <a:prstClr val="black">
                    <a:lumMod val="75000"/>
                    <a:lumOff val="25000"/>
                  </a:prstClr>
                </a:solidFill>
              </a:rPr>
              <a:t> có </a:t>
            </a:r>
            <a:r>
              <a:rPr lang="en-US" sz="1100" dirty="0" err="1">
                <a:solidFill>
                  <a:prstClr val="black">
                    <a:lumMod val="75000"/>
                    <a:lumOff val="25000"/>
                  </a:prstClr>
                </a:solidFill>
              </a:rPr>
              <a:t>vai</a:t>
            </a:r>
            <a:r>
              <a:rPr lang="en-US" sz="1100" dirty="0">
                <a:solidFill>
                  <a:prstClr val="black">
                    <a:lumMod val="75000"/>
                    <a:lumOff val="25000"/>
                  </a:prstClr>
                </a:solidFill>
              </a:rPr>
              <a:t> </a:t>
            </a:r>
            <a:r>
              <a:rPr lang="en-US" sz="1100" dirty="0" err="1">
                <a:solidFill>
                  <a:prstClr val="black">
                    <a:lumMod val="75000"/>
                    <a:lumOff val="25000"/>
                  </a:prstClr>
                </a:solidFill>
              </a:rPr>
              <a:t>trò</a:t>
            </a:r>
            <a:r>
              <a:rPr lang="en-US" sz="1100" dirty="0">
                <a:solidFill>
                  <a:prstClr val="black">
                    <a:lumMod val="75000"/>
                    <a:lumOff val="25000"/>
                  </a:prstClr>
                </a:solidFill>
              </a:rPr>
              <a:t> quan </a:t>
            </a:r>
            <a:r>
              <a:rPr lang="en-US" sz="1100" dirty="0" err="1">
                <a:solidFill>
                  <a:prstClr val="black">
                    <a:lumMod val="75000"/>
                    <a:lumOff val="25000"/>
                  </a:prstClr>
                </a:solidFill>
              </a:rPr>
              <a:t>trọng</a:t>
            </a:r>
            <a:r>
              <a:rPr lang="en-US" sz="1100" dirty="0">
                <a:solidFill>
                  <a:prstClr val="black">
                    <a:lumMod val="75000"/>
                    <a:lumOff val="25000"/>
                  </a:prstClr>
                </a:solidFill>
              </a:rPr>
              <a:t>?</a:t>
            </a:r>
            <a:r>
              <a:rPr lang="vi-VN" sz="1100" dirty="0">
                <a:solidFill>
                  <a:prstClr val="black">
                    <a:lumMod val="75000"/>
                    <a:lumOff val="25000"/>
                  </a:prstClr>
                </a:solidFill>
              </a:rPr>
              <a:t> </a:t>
            </a:r>
          </a:p>
        </p:txBody>
      </p:sp>
      <p:sp>
        <p:nvSpPr>
          <p:cNvPr id="26" name="TextBox 25">
            <a:extLst>
              <a:ext uri="{FF2B5EF4-FFF2-40B4-BE49-F238E27FC236}">
                <a16:creationId xmlns:a16="http://schemas.microsoft.com/office/drawing/2014/main" id="{3B68BB20-A130-A9F3-C904-2C85EA65066B}"/>
              </a:ext>
            </a:extLst>
          </p:cNvPr>
          <p:cNvSpPr txBox="1"/>
          <p:nvPr/>
        </p:nvSpPr>
        <p:spPr>
          <a:xfrm>
            <a:off x="9295268" y="3297343"/>
            <a:ext cx="2435321" cy="938719"/>
          </a:xfrm>
          <a:prstGeom prst="rect">
            <a:avLst/>
          </a:prstGeom>
          <a:noFill/>
        </p:spPr>
        <p:txBody>
          <a:bodyPr wrap="square" rtlCol="0">
            <a:spAutoFit/>
          </a:bodyPr>
          <a:lstStyle/>
          <a:p>
            <a:r>
              <a:rPr lang="en-US" sz="1100" dirty="0">
                <a:solidFill>
                  <a:srgbClr val="038CCC"/>
                </a:solidFill>
              </a:rPr>
              <a:t>Sự khác </a:t>
            </a:r>
            <a:r>
              <a:rPr lang="en-US" sz="1100" dirty="0" err="1">
                <a:solidFill>
                  <a:srgbClr val="038CCC"/>
                </a:solidFill>
              </a:rPr>
              <a:t>biệt</a:t>
            </a:r>
            <a:r>
              <a:rPr lang="en-US" sz="1100" dirty="0">
                <a:solidFill>
                  <a:srgbClr val="038CCC"/>
                </a:solidFill>
              </a:rPr>
              <a:t> về chất </a:t>
            </a:r>
            <a:r>
              <a:rPr lang="en-US" sz="1100" dirty="0" err="1">
                <a:solidFill>
                  <a:srgbClr val="038CCC"/>
                </a:solidFill>
              </a:rPr>
              <a:t>lượng</a:t>
            </a:r>
            <a:r>
              <a:rPr lang="en-US" sz="1100" dirty="0">
                <a:solidFill>
                  <a:srgbClr val="038CCC"/>
                </a:solidFill>
              </a:rPr>
              <a:t> điều hành </a:t>
            </a:r>
            <a:r>
              <a:rPr lang="en-US" sz="1100" dirty="0" err="1">
                <a:solidFill>
                  <a:srgbClr val="038CCC"/>
                </a:solidFill>
              </a:rPr>
              <a:t>kinh</a:t>
            </a:r>
            <a:r>
              <a:rPr lang="en-US" sz="1100" dirty="0">
                <a:solidFill>
                  <a:srgbClr val="038CCC"/>
                </a:solidFill>
              </a:rPr>
              <a:t> tế </a:t>
            </a:r>
            <a:r>
              <a:rPr lang="en-US" sz="1100" dirty="0">
                <a:solidFill>
                  <a:prstClr val="black">
                    <a:lumMod val="75000"/>
                    <a:lumOff val="25000"/>
                  </a:prstClr>
                </a:solidFill>
              </a:rPr>
              <a:t>(</a:t>
            </a:r>
            <a:r>
              <a:rPr lang="en-US" sz="1100" dirty="0" err="1">
                <a:solidFill>
                  <a:prstClr val="black">
                    <a:lumMod val="75000"/>
                    <a:lumOff val="25000"/>
                  </a:prstClr>
                </a:solidFill>
              </a:rPr>
              <a:t>đặc</a:t>
            </a:r>
            <a:r>
              <a:rPr lang="en-US" sz="1100" dirty="0">
                <a:solidFill>
                  <a:prstClr val="black">
                    <a:lumMod val="75000"/>
                    <a:lumOff val="25000"/>
                  </a:prstClr>
                </a:solidFill>
              </a:rPr>
              <a:t> </a:t>
            </a:r>
            <a:r>
              <a:rPr lang="en-US" sz="1100" dirty="0" err="1">
                <a:solidFill>
                  <a:prstClr val="black">
                    <a:lumMod val="75000"/>
                    <a:lumOff val="25000"/>
                  </a:prstClr>
                </a:solidFill>
              </a:rPr>
              <a:t>biệt</a:t>
            </a:r>
            <a:r>
              <a:rPr lang="en-US" sz="1100" dirty="0">
                <a:solidFill>
                  <a:prstClr val="black">
                    <a:lumMod val="75000"/>
                    <a:lumOff val="25000"/>
                  </a:prstClr>
                </a:solidFill>
              </a:rPr>
              <a:t> </a:t>
            </a:r>
            <a:r>
              <a:rPr lang="en-US" sz="1100" dirty="0" err="1">
                <a:solidFill>
                  <a:prstClr val="black">
                    <a:lumMod val="75000"/>
                    <a:lumOff val="25000"/>
                  </a:prstClr>
                </a:solidFill>
              </a:rPr>
              <a:t>là</a:t>
            </a:r>
            <a:r>
              <a:rPr lang="en-US" sz="1100" dirty="0">
                <a:solidFill>
                  <a:prstClr val="black">
                    <a:lumMod val="75000"/>
                    <a:lumOff val="25000"/>
                  </a:prstClr>
                </a:solidFill>
              </a:rPr>
              <a:t> thực thi chính sách) ở các </a:t>
            </a:r>
            <a:r>
              <a:rPr lang="en-US" sz="1100" dirty="0" err="1">
                <a:solidFill>
                  <a:prstClr val="black">
                    <a:lumMod val="75000"/>
                    <a:lumOff val="25000"/>
                  </a:prstClr>
                </a:solidFill>
              </a:rPr>
              <a:t>địa</a:t>
            </a:r>
            <a:r>
              <a:rPr lang="en-US" sz="1100" dirty="0">
                <a:solidFill>
                  <a:prstClr val="black">
                    <a:lumMod val="75000"/>
                    <a:lumOff val="25000"/>
                  </a:prstClr>
                </a:solidFill>
              </a:rPr>
              <a:t> </a:t>
            </a:r>
            <a:r>
              <a:rPr lang="en-US" sz="1100" dirty="0" err="1">
                <a:solidFill>
                  <a:prstClr val="black">
                    <a:lumMod val="75000"/>
                    <a:lumOff val="25000"/>
                  </a:prstClr>
                </a:solidFill>
              </a:rPr>
              <a:t>phương</a:t>
            </a:r>
            <a:r>
              <a:rPr lang="en-US" sz="1100" dirty="0">
                <a:solidFill>
                  <a:prstClr val="black">
                    <a:lumMod val="75000"/>
                    <a:lumOff val="25000"/>
                  </a:prstClr>
                </a:solidFill>
              </a:rPr>
              <a:t> có ảnh </a:t>
            </a:r>
            <a:r>
              <a:rPr lang="en-US" sz="1100" dirty="0" err="1">
                <a:solidFill>
                  <a:prstClr val="black">
                    <a:lumMod val="75000"/>
                    <a:lumOff val="25000"/>
                  </a:prstClr>
                </a:solidFill>
              </a:rPr>
              <a:t>hưởng</a:t>
            </a:r>
            <a:r>
              <a:rPr lang="en-US" sz="1100" dirty="0">
                <a:solidFill>
                  <a:prstClr val="black">
                    <a:lumMod val="75000"/>
                    <a:lumOff val="25000"/>
                  </a:prstClr>
                </a:solidFill>
              </a:rPr>
              <a:t> </a:t>
            </a:r>
            <a:r>
              <a:rPr lang="en-US" sz="1100" dirty="0" err="1">
                <a:solidFill>
                  <a:prstClr val="black">
                    <a:lumMod val="75000"/>
                    <a:lumOff val="25000"/>
                  </a:prstClr>
                </a:solidFill>
              </a:rPr>
              <a:t>như</a:t>
            </a:r>
            <a:r>
              <a:rPr lang="en-US" sz="1100" dirty="0">
                <a:solidFill>
                  <a:prstClr val="black">
                    <a:lumMod val="75000"/>
                    <a:lumOff val="25000"/>
                  </a:prstClr>
                </a:solidFill>
              </a:rPr>
              <a:t> nào </a:t>
            </a:r>
            <a:r>
              <a:rPr lang="en-US" sz="1100" dirty="0" err="1">
                <a:solidFill>
                  <a:prstClr val="black">
                    <a:lumMod val="75000"/>
                    <a:lumOff val="25000"/>
                  </a:prstClr>
                </a:solidFill>
              </a:rPr>
              <a:t>tới</a:t>
            </a:r>
            <a:r>
              <a:rPr lang="en-US" sz="1100" dirty="0">
                <a:solidFill>
                  <a:prstClr val="black">
                    <a:lumMod val="75000"/>
                    <a:lumOff val="25000"/>
                  </a:prstClr>
                </a:solidFill>
              </a:rPr>
              <a:t> sự </a:t>
            </a:r>
            <a:r>
              <a:rPr lang="en-US" sz="1100" dirty="0" err="1">
                <a:solidFill>
                  <a:prstClr val="black">
                    <a:lumMod val="75000"/>
                    <a:lumOff val="25000"/>
                  </a:prstClr>
                </a:solidFill>
              </a:rPr>
              <a:t>phát</a:t>
            </a:r>
            <a:r>
              <a:rPr lang="en-US" sz="1100" dirty="0">
                <a:solidFill>
                  <a:prstClr val="black">
                    <a:lumMod val="75000"/>
                    <a:lumOff val="25000"/>
                  </a:prstClr>
                </a:solidFill>
              </a:rPr>
              <a:t> </a:t>
            </a:r>
            <a:r>
              <a:rPr lang="en-US" sz="1100" dirty="0" err="1">
                <a:solidFill>
                  <a:prstClr val="black">
                    <a:lumMod val="75000"/>
                    <a:lumOff val="25000"/>
                  </a:prstClr>
                </a:solidFill>
              </a:rPr>
              <a:t>triển</a:t>
            </a:r>
            <a:r>
              <a:rPr lang="en-US" sz="1100" dirty="0">
                <a:solidFill>
                  <a:prstClr val="black">
                    <a:lumMod val="75000"/>
                    <a:lumOff val="25000"/>
                  </a:prstClr>
                </a:solidFill>
              </a:rPr>
              <a:t> của </a:t>
            </a:r>
            <a:r>
              <a:rPr lang="en-US" sz="1100" dirty="0" err="1">
                <a:solidFill>
                  <a:prstClr val="black">
                    <a:lumMod val="75000"/>
                    <a:lumOff val="25000"/>
                  </a:prstClr>
                </a:solidFill>
              </a:rPr>
              <a:t>khu</a:t>
            </a:r>
            <a:r>
              <a:rPr lang="en-US" sz="1100" dirty="0">
                <a:solidFill>
                  <a:prstClr val="black">
                    <a:lumMod val="75000"/>
                    <a:lumOff val="25000"/>
                  </a:prstClr>
                </a:solidFill>
              </a:rPr>
              <a:t> </a:t>
            </a:r>
            <a:r>
              <a:rPr lang="en-US" sz="1100" dirty="0" err="1">
                <a:solidFill>
                  <a:prstClr val="black">
                    <a:lumMod val="75000"/>
                    <a:lumOff val="25000"/>
                  </a:prstClr>
                </a:solidFill>
              </a:rPr>
              <a:t>vực</a:t>
            </a:r>
            <a:r>
              <a:rPr lang="en-US" sz="1100" dirty="0">
                <a:solidFill>
                  <a:prstClr val="black">
                    <a:lumMod val="75000"/>
                    <a:lumOff val="25000"/>
                  </a:prstClr>
                </a:solidFill>
              </a:rPr>
              <a:t> tư nhân?</a:t>
            </a:r>
            <a:endParaRPr lang="vi-VN" sz="1100" dirty="0">
              <a:solidFill>
                <a:prstClr val="black">
                  <a:lumMod val="75000"/>
                  <a:lumOff val="25000"/>
                </a:prstClr>
              </a:solidFill>
            </a:endParaRPr>
          </a:p>
        </p:txBody>
      </p:sp>
      <p:pic>
        <p:nvPicPr>
          <p:cNvPr id="27" name="Graphic 26">
            <a:extLst>
              <a:ext uri="{FF2B5EF4-FFF2-40B4-BE49-F238E27FC236}">
                <a16:creationId xmlns:a16="http://schemas.microsoft.com/office/drawing/2014/main" id="{947CCF7F-6BF0-60A3-92B4-9E820A945C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9882" y="1788453"/>
            <a:ext cx="628072" cy="628072"/>
          </a:xfrm>
          <a:prstGeom prst="rect">
            <a:avLst/>
          </a:prstGeom>
        </p:spPr>
      </p:pic>
      <p:pic>
        <p:nvPicPr>
          <p:cNvPr id="28" name="Graphic 27">
            <a:extLst>
              <a:ext uri="{FF2B5EF4-FFF2-40B4-BE49-F238E27FC236}">
                <a16:creationId xmlns:a16="http://schemas.microsoft.com/office/drawing/2014/main" id="{CD3DE935-84E0-95A0-0E6A-A110C8A6E3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7204" y="1788453"/>
            <a:ext cx="628072" cy="628072"/>
          </a:xfrm>
          <a:prstGeom prst="rect">
            <a:avLst/>
          </a:prstGeom>
        </p:spPr>
      </p:pic>
      <p:pic>
        <p:nvPicPr>
          <p:cNvPr id="29" name="Graphic 28">
            <a:extLst>
              <a:ext uri="{FF2B5EF4-FFF2-40B4-BE49-F238E27FC236}">
                <a16:creationId xmlns:a16="http://schemas.microsoft.com/office/drawing/2014/main" id="{F630262A-BE99-DBAA-393E-3867EC1BF0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13819" y="1788453"/>
            <a:ext cx="628072" cy="628072"/>
          </a:xfrm>
          <a:prstGeom prst="rect">
            <a:avLst/>
          </a:prstGeom>
        </p:spPr>
      </p:pic>
      <p:sp>
        <p:nvSpPr>
          <p:cNvPr id="30" name="TextBox 29">
            <a:extLst>
              <a:ext uri="{FF2B5EF4-FFF2-40B4-BE49-F238E27FC236}">
                <a16:creationId xmlns:a16="http://schemas.microsoft.com/office/drawing/2014/main" id="{879DEFCE-CBFC-5663-CEBA-86D5EF41D531}"/>
              </a:ext>
            </a:extLst>
          </p:cNvPr>
          <p:cNvSpPr txBox="1"/>
          <p:nvPr/>
        </p:nvSpPr>
        <p:spPr>
          <a:xfrm>
            <a:off x="665900" y="2727864"/>
            <a:ext cx="2435321" cy="523220"/>
          </a:xfrm>
          <a:prstGeom prst="rect">
            <a:avLst/>
          </a:prstGeom>
          <a:noFill/>
        </p:spPr>
        <p:txBody>
          <a:bodyPr wrap="square" rtlCol="0">
            <a:spAutoFit/>
          </a:bodyPr>
          <a:lstStyle/>
          <a:p>
            <a:r>
              <a:rPr lang="en-US" sz="1400" b="1" dirty="0">
                <a:solidFill>
                  <a:prstClr val="black"/>
                </a:solidFill>
              </a:rPr>
              <a:t>Quan sát sự </a:t>
            </a:r>
            <a:r>
              <a:rPr lang="en-US" sz="1400" b="1" dirty="0" err="1">
                <a:solidFill>
                  <a:prstClr val="black"/>
                </a:solidFill>
              </a:rPr>
              <a:t>phát</a:t>
            </a:r>
            <a:r>
              <a:rPr lang="en-US" sz="1400" b="1" dirty="0">
                <a:solidFill>
                  <a:prstClr val="black"/>
                </a:solidFill>
              </a:rPr>
              <a:t> </a:t>
            </a:r>
            <a:r>
              <a:rPr lang="en-US" sz="1400" b="1" dirty="0" err="1">
                <a:solidFill>
                  <a:prstClr val="black"/>
                </a:solidFill>
              </a:rPr>
              <a:t>triển</a:t>
            </a:r>
            <a:r>
              <a:rPr lang="en-US" sz="1400" b="1" dirty="0">
                <a:solidFill>
                  <a:prstClr val="black"/>
                </a:solidFill>
              </a:rPr>
              <a:t> của </a:t>
            </a:r>
            <a:r>
              <a:rPr lang="en-US" sz="1400" b="1" dirty="0" err="1">
                <a:solidFill>
                  <a:prstClr val="black"/>
                </a:solidFill>
              </a:rPr>
              <a:t>khu</a:t>
            </a:r>
            <a:r>
              <a:rPr lang="en-US" sz="1400" b="1" dirty="0">
                <a:solidFill>
                  <a:prstClr val="black"/>
                </a:solidFill>
              </a:rPr>
              <a:t> </a:t>
            </a:r>
            <a:r>
              <a:rPr lang="en-US" sz="1400" b="1" dirty="0" err="1">
                <a:solidFill>
                  <a:prstClr val="black"/>
                </a:solidFill>
              </a:rPr>
              <a:t>vực</a:t>
            </a:r>
            <a:r>
              <a:rPr lang="en-US" sz="1400" b="1" dirty="0">
                <a:solidFill>
                  <a:prstClr val="black"/>
                </a:solidFill>
              </a:rPr>
              <a:t> tư nhân</a:t>
            </a:r>
          </a:p>
        </p:txBody>
      </p:sp>
      <p:sp>
        <p:nvSpPr>
          <p:cNvPr id="31" name="TextBox 30">
            <a:extLst>
              <a:ext uri="{FF2B5EF4-FFF2-40B4-BE49-F238E27FC236}">
                <a16:creationId xmlns:a16="http://schemas.microsoft.com/office/drawing/2014/main" id="{6D2638A6-5D10-242D-8109-E8164EBE8A0B}"/>
              </a:ext>
            </a:extLst>
          </p:cNvPr>
          <p:cNvSpPr txBox="1"/>
          <p:nvPr/>
        </p:nvSpPr>
        <p:spPr>
          <a:xfrm>
            <a:off x="3576258" y="2727864"/>
            <a:ext cx="2435321" cy="523220"/>
          </a:xfrm>
          <a:prstGeom prst="rect">
            <a:avLst/>
          </a:prstGeom>
          <a:noFill/>
        </p:spPr>
        <p:txBody>
          <a:bodyPr wrap="square" rtlCol="0">
            <a:spAutoFit/>
          </a:bodyPr>
          <a:lstStyle/>
          <a:p>
            <a:r>
              <a:rPr lang="en-US" sz="1400" b="1" dirty="0" err="1">
                <a:solidFill>
                  <a:prstClr val="black"/>
                </a:solidFill>
              </a:rPr>
              <a:t>Suy</a:t>
            </a:r>
            <a:r>
              <a:rPr lang="en-US" sz="1400" b="1" dirty="0">
                <a:solidFill>
                  <a:prstClr val="black"/>
                </a:solidFill>
              </a:rPr>
              <a:t> </a:t>
            </a:r>
            <a:r>
              <a:rPr lang="en-US" sz="1400" b="1" dirty="0" err="1">
                <a:solidFill>
                  <a:prstClr val="black"/>
                </a:solidFill>
              </a:rPr>
              <a:t>nghĩ</a:t>
            </a:r>
            <a:r>
              <a:rPr lang="en-US" sz="1400" b="1" dirty="0">
                <a:solidFill>
                  <a:prstClr val="black"/>
                </a:solidFill>
              </a:rPr>
              <a:t> về các </a:t>
            </a:r>
            <a:r>
              <a:rPr lang="en-US" sz="1400" b="1" dirty="0" err="1">
                <a:solidFill>
                  <a:prstClr val="black"/>
                </a:solidFill>
              </a:rPr>
              <a:t>yếu</a:t>
            </a:r>
            <a:r>
              <a:rPr lang="en-US" sz="1400" b="1" dirty="0">
                <a:solidFill>
                  <a:prstClr val="black"/>
                </a:solidFill>
              </a:rPr>
              <a:t> </a:t>
            </a:r>
            <a:r>
              <a:rPr lang="en-US" sz="1400" b="1" dirty="0" err="1">
                <a:solidFill>
                  <a:prstClr val="black"/>
                </a:solidFill>
              </a:rPr>
              <a:t>tố</a:t>
            </a:r>
            <a:r>
              <a:rPr lang="en-US" sz="1400" b="1" dirty="0">
                <a:solidFill>
                  <a:prstClr val="black"/>
                </a:solidFill>
              </a:rPr>
              <a:t> tạo ra sự khác </a:t>
            </a:r>
            <a:r>
              <a:rPr lang="en-US" sz="1400" b="1" dirty="0" err="1">
                <a:solidFill>
                  <a:prstClr val="black"/>
                </a:solidFill>
              </a:rPr>
              <a:t>biệt</a:t>
            </a:r>
            <a:endParaRPr lang="en-US" sz="1400" b="1" dirty="0">
              <a:solidFill>
                <a:prstClr val="black"/>
              </a:solidFill>
            </a:endParaRPr>
          </a:p>
        </p:txBody>
      </p:sp>
      <p:sp>
        <p:nvSpPr>
          <p:cNvPr id="32" name="TextBox 31">
            <a:extLst>
              <a:ext uri="{FF2B5EF4-FFF2-40B4-BE49-F238E27FC236}">
                <a16:creationId xmlns:a16="http://schemas.microsoft.com/office/drawing/2014/main" id="{A7C6A053-02BE-02E4-529B-92BBBEBC342D}"/>
              </a:ext>
            </a:extLst>
          </p:cNvPr>
          <p:cNvSpPr txBox="1"/>
          <p:nvPr/>
        </p:nvSpPr>
        <p:spPr>
          <a:xfrm>
            <a:off x="6333580" y="2727864"/>
            <a:ext cx="2435321" cy="523220"/>
          </a:xfrm>
          <a:prstGeom prst="rect">
            <a:avLst/>
          </a:prstGeom>
          <a:noFill/>
        </p:spPr>
        <p:txBody>
          <a:bodyPr wrap="square" rtlCol="0">
            <a:spAutoFit/>
          </a:bodyPr>
          <a:lstStyle/>
          <a:p>
            <a:r>
              <a:rPr lang="en-US" sz="1400" b="1" dirty="0" err="1">
                <a:solidFill>
                  <a:prstClr val="black"/>
                </a:solidFill>
              </a:rPr>
              <a:t>Nhận</a:t>
            </a:r>
            <a:r>
              <a:rPr lang="en-US" sz="1400" b="1" dirty="0">
                <a:solidFill>
                  <a:prstClr val="black"/>
                </a:solidFill>
              </a:rPr>
              <a:t> </a:t>
            </a:r>
            <a:r>
              <a:rPr lang="en-US" sz="1400" b="1" dirty="0" err="1">
                <a:solidFill>
                  <a:prstClr val="black"/>
                </a:solidFill>
              </a:rPr>
              <a:t>thức</a:t>
            </a:r>
            <a:r>
              <a:rPr lang="en-US" sz="1400" b="1" dirty="0">
                <a:solidFill>
                  <a:prstClr val="black"/>
                </a:solidFill>
              </a:rPr>
              <a:t> ban đầu về </a:t>
            </a:r>
            <a:r>
              <a:rPr lang="en-US" sz="1400" b="1" dirty="0" err="1">
                <a:solidFill>
                  <a:prstClr val="black"/>
                </a:solidFill>
              </a:rPr>
              <a:t>yếu</a:t>
            </a:r>
            <a:r>
              <a:rPr lang="en-US" sz="1400" b="1" dirty="0">
                <a:solidFill>
                  <a:prstClr val="black"/>
                </a:solidFill>
              </a:rPr>
              <a:t> </a:t>
            </a:r>
            <a:r>
              <a:rPr lang="en-US" sz="1400" b="1" dirty="0" err="1">
                <a:solidFill>
                  <a:prstClr val="black"/>
                </a:solidFill>
              </a:rPr>
              <a:t>tố</a:t>
            </a:r>
            <a:r>
              <a:rPr lang="en-US" sz="1400" b="1" dirty="0">
                <a:solidFill>
                  <a:prstClr val="black"/>
                </a:solidFill>
              </a:rPr>
              <a:t> có ảnh </a:t>
            </a:r>
            <a:r>
              <a:rPr lang="en-US" sz="1400" b="1" dirty="0" err="1">
                <a:solidFill>
                  <a:prstClr val="black"/>
                </a:solidFill>
              </a:rPr>
              <a:t>hưởng</a:t>
            </a:r>
            <a:endParaRPr lang="en-US" sz="1400" b="1" dirty="0">
              <a:solidFill>
                <a:prstClr val="black"/>
              </a:solidFill>
            </a:endParaRPr>
          </a:p>
        </p:txBody>
      </p:sp>
      <p:sp>
        <p:nvSpPr>
          <p:cNvPr id="33" name="TextBox 32">
            <a:extLst>
              <a:ext uri="{FF2B5EF4-FFF2-40B4-BE49-F238E27FC236}">
                <a16:creationId xmlns:a16="http://schemas.microsoft.com/office/drawing/2014/main" id="{9D81BE77-FE59-799A-33E2-64C1EC9CBE69}"/>
              </a:ext>
            </a:extLst>
          </p:cNvPr>
          <p:cNvSpPr txBox="1"/>
          <p:nvPr/>
        </p:nvSpPr>
        <p:spPr>
          <a:xfrm>
            <a:off x="9295268" y="2727864"/>
            <a:ext cx="2435321" cy="523220"/>
          </a:xfrm>
          <a:prstGeom prst="rect">
            <a:avLst/>
          </a:prstGeom>
          <a:noFill/>
        </p:spPr>
        <p:txBody>
          <a:bodyPr wrap="square" rtlCol="0">
            <a:spAutoFit/>
          </a:bodyPr>
          <a:lstStyle/>
          <a:p>
            <a:r>
              <a:rPr lang="en-US" sz="1400" b="1" dirty="0">
                <a:solidFill>
                  <a:prstClr val="black"/>
                </a:solidFill>
              </a:rPr>
              <a:t>Chất </a:t>
            </a:r>
            <a:r>
              <a:rPr lang="en-US" sz="1400" b="1" dirty="0" err="1">
                <a:solidFill>
                  <a:prstClr val="black"/>
                </a:solidFill>
              </a:rPr>
              <a:t>lượng</a:t>
            </a:r>
            <a:r>
              <a:rPr lang="en-US" sz="1400" b="1" dirty="0">
                <a:solidFill>
                  <a:prstClr val="black"/>
                </a:solidFill>
              </a:rPr>
              <a:t> điều hành </a:t>
            </a:r>
            <a:r>
              <a:rPr lang="en-US" sz="1400" b="1" dirty="0" err="1">
                <a:solidFill>
                  <a:prstClr val="black"/>
                </a:solidFill>
              </a:rPr>
              <a:t>kinh</a:t>
            </a:r>
            <a:r>
              <a:rPr lang="en-US" sz="1400" b="1" dirty="0">
                <a:solidFill>
                  <a:prstClr val="black"/>
                </a:solidFill>
              </a:rPr>
              <a:t> tế ở cấp </a:t>
            </a:r>
            <a:r>
              <a:rPr lang="en-US" sz="1400" b="1" dirty="0" err="1">
                <a:solidFill>
                  <a:prstClr val="black"/>
                </a:solidFill>
              </a:rPr>
              <a:t>tỉnh</a:t>
            </a:r>
            <a:r>
              <a:rPr lang="en-US" sz="1400" b="1" dirty="0">
                <a:solidFill>
                  <a:prstClr val="black"/>
                </a:solidFill>
              </a:rPr>
              <a:t>, thành </a:t>
            </a:r>
            <a:r>
              <a:rPr lang="en-US" sz="1400" b="1" dirty="0" err="1">
                <a:solidFill>
                  <a:prstClr val="black"/>
                </a:solidFill>
              </a:rPr>
              <a:t>phố</a:t>
            </a:r>
            <a:endParaRPr lang="en-US" sz="1400" b="1" dirty="0">
              <a:solidFill>
                <a:prstClr val="black"/>
              </a:solidFill>
            </a:endParaRPr>
          </a:p>
        </p:txBody>
      </p:sp>
      <p:pic>
        <p:nvPicPr>
          <p:cNvPr id="34" name="Picture Placeholder 25">
            <a:extLst>
              <a:ext uri="{FF2B5EF4-FFF2-40B4-BE49-F238E27FC236}">
                <a16:creationId xmlns:a16="http://schemas.microsoft.com/office/drawing/2014/main" id="{E7E006DD-4AAB-25E0-41F3-B7D4D3D483B3}"/>
              </a:ext>
            </a:extLst>
          </p:cNvPr>
          <p:cNvPicPr>
            <a:picLocks noChangeAspect="1"/>
          </p:cNvPicPr>
          <p:nvPr/>
        </p:nvPicPr>
        <p:blipFill rotWithShape="1">
          <a:blip r:embed="rId10">
            <a:extLst>
              <a:ext uri="{28A0092B-C50C-407E-A947-70E740481C1C}">
                <a14:useLocalDpi xmlns:a14="http://schemas.microsoft.com/office/drawing/2010/main" val="0"/>
              </a:ext>
            </a:extLst>
          </a:blip>
          <a:srcRect t="35829" b="44731"/>
          <a:stretch/>
        </p:blipFill>
        <p:spPr>
          <a:xfrm>
            <a:off x="0" y="4482396"/>
            <a:ext cx="12192000" cy="1331256"/>
          </a:xfrm>
          <a:prstGeom prst="rect">
            <a:avLst/>
          </a:prstGeom>
        </p:spPr>
      </p:pic>
      <p:sp>
        <p:nvSpPr>
          <p:cNvPr id="35" name="Rectangle 34">
            <a:extLst>
              <a:ext uri="{FF2B5EF4-FFF2-40B4-BE49-F238E27FC236}">
                <a16:creationId xmlns:a16="http://schemas.microsoft.com/office/drawing/2014/main" id="{56A15BE1-039F-895E-009B-A35B0BF63A20}"/>
              </a:ext>
            </a:extLst>
          </p:cNvPr>
          <p:cNvSpPr/>
          <p:nvPr/>
        </p:nvSpPr>
        <p:spPr>
          <a:xfrm>
            <a:off x="0" y="4482396"/>
            <a:ext cx="12192000" cy="1331819"/>
          </a:xfrm>
          <a:prstGeom prst="rect">
            <a:avLst/>
          </a:prstGeom>
          <a:gradFill>
            <a:gsLst>
              <a:gs pos="60000">
                <a:srgbClr val="038CCC">
                  <a:alpha val="80000"/>
                </a:srgbClr>
              </a:gs>
              <a:gs pos="100000">
                <a:srgbClr val="1FCC9E"/>
              </a:gs>
            </a:gsLst>
            <a:lin ang="19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ea typeface="+mn-ea"/>
              <a:cs typeface="+mn-cs"/>
            </a:endParaRPr>
          </a:p>
        </p:txBody>
      </p:sp>
      <p:sp>
        <p:nvSpPr>
          <p:cNvPr id="36" name="Rectangle 35">
            <a:extLst>
              <a:ext uri="{FF2B5EF4-FFF2-40B4-BE49-F238E27FC236}">
                <a16:creationId xmlns:a16="http://schemas.microsoft.com/office/drawing/2014/main" id="{F8FDC484-CD57-2B7E-F962-AB0F652433F2}"/>
              </a:ext>
            </a:extLst>
          </p:cNvPr>
          <p:cNvSpPr/>
          <p:nvPr/>
        </p:nvSpPr>
        <p:spPr>
          <a:xfrm>
            <a:off x="635814" y="5163891"/>
            <a:ext cx="8659454" cy="523220"/>
          </a:xfrm>
          <a:prstGeom prst="rect">
            <a:avLst/>
          </a:prstGeom>
        </p:spPr>
        <p:txBody>
          <a:bodyPr wrap="square">
            <a:spAutoFit/>
          </a:bodyPr>
          <a:lstStyle/>
          <a:p>
            <a:r>
              <a:rPr lang="en-US" sz="1400" dirty="0">
                <a:solidFill>
                  <a:prstClr val="white">
                    <a:lumMod val="95000"/>
                  </a:prstClr>
                </a:solidFill>
              </a:rPr>
              <a:t>Chất </a:t>
            </a:r>
            <a:r>
              <a:rPr lang="en-US" sz="1400" dirty="0" err="1">
                <a:solidFill>
                  <a:prstClr val="white">
                    <a:lumMod val="95000"/>
                  </a:prstClr>
                </a:solidFill>
              </a:rPr>
              <a:t>lượng</a:t>
            </a:r>
            <a:r>
              <a:rPr lang="en-US" sz="1400" dirty="0">
                <a:solidFill>
                  <a:prstClr val="white">
                    <a:lumMod val="95000"/>
                  </a:prstClr>
                </a:solidFill>
              </a:rPr>
              <a:t> điều hành </a:t>
            </a:r>
            <a:r>
              <a:rPr lang="en-US" sz="1400" dirty="0" err="1">
                <a:solidFill>
                  <a:prstClr val="white">
                    <a:lumMod val="95000"/>
                  </a:prstClr>
                </a:solidFill>
              </a:rPr>
              <a:t>kinh</a:t>
            </a:r>
            <a:r>
              <a:rPr lang="en-US" sz="1400" dirty="0">
                <a:solidFill>
                  <a:prstClr val="white">
                    <a:lumMod val="95000"/>
                  </a:prstClr>
                </a:solidFill>
              </a:rPr>
              <a:t> </a:t>
            </a:r>
            <a:r>
              <a:rPr lang="en-US" sz="1400">
                <a:solidFill>
                  <a:prstClr val="white">
                    <a:lumMod val="95000"/>
                  </a:prstClr>
                </a:solidFill>
              </a:rPr>
              <a:t>tế (economic </a:t>
            </a:r>
            <a:r>
              <a:rPr lang="en-US" sz="1400" dirty="0">
                <a:solidFill>
                  <a:prstClr val="white">
                    <a:lumMod val="95000"/>
                  </a:prstClr>
                </a:solidFill>
              </a:rPr>
              <a:t>governance) ảnh </a:t>
            </a:r>
            <a:r>
              <a:rPr lang="en-US" sz="1400" dirty="0" err="1">
                <a:solidFill>
                  <a:prstClr val="white">
                    <a:lumMod val="95000"/>
                  </a:prstClr>
                </a:solidFill>
              </a:rPr>
              <a:t>hưởng</a:t>
            </a:r>
            <a:r>
              <a:rPr lang="en-US" sz="1400" dirty="0">
                <a:solidFill>
                  <a:prstClr val="white">
                    <a:lumMod val="95000"/>
                  </a:prstClr>
                </a:solidFill>
              </a:rPr>
              <a:t> ra </a:t>
            </a:r>
            <a:r>
              <a:rPr lang="en-US" sz="1400" dirty="0" err="1">
                <a:solidFill>
                  <a:prstClr val="white">
                    <a:lumMod val="95000"/>
                  </a:prstClr>
                </a:solidFill>
              </a:rPr>
              <a:t>sao</a:t>
            </a:r>
            <a:r>
              <a:rPr lang="en-US" sz="1400" dirty="0">
                <a:solidFill>
                  <a:prstClr val="white">
                    <a:lumMod val="95000"/>
                  </a:prstClr>
                </a:solidFill>
              </a:rPr>
              <a:t> </a:t>
            </a:r>
            <a:r>
              <a:rPr lang="en-US" sz="1400" dirty="0" err="1">
                <a:solidFill>
                  <a:prstClr val="white">
                    <a:lumMod val="95000"/>
                  </a:prstClr>
                </a:solidFill>
              </a:rPr>
              <a:t>đến</a:t>
            </a:r>
            <a:r>
              <a:rPr lang="en-US" sz="1400" dirty="0">
                <a:solidFill>
                  <a:prstClr val="white">
                    <a:lumMod val="95000"/>
                  </a:prstClr>
                </a:solidFill>
              </a:rPr>
              <a:t> môi trường </a:t>
            </a:r>
            <a:r>
              <a:rPr lang="en-US" sz="1400" dirty="0" err="1">
                <a:solidFill>
                  <a:prstClr val="white">
                    <a:lumMod val="95000"/>
                  </a:prstClr>
                </a:solidFill>
              </a:rPr>
              <a:t>kinh</a:t>
            </a:r>
            <a:r>
              <a:rPr lang="en-US" sz="1400" dirty="0">
                <a:solidFill>
                  <a:prstClr val="white">
                    <a:lumMod val="95000"/>
                  </a:prstClr>
                </a:solidFill>
              </a:rPr>
              <a:t> doanh và sự </a:t>
            </a:r>
            <a:r>
              <a:rPr lang="en-US" sz="1400" dirty="0" err="1">
                <a:solidFill>
                  <a:prstClr val="white">
                    <a:lumMod val="95000"/>
                  </a:prstClr>
                </a:solidFill>
              </a:rPr>
              <a:t>phát</a:t>
            </a:r>
            <a:r>
              <a:rPr lang="en-US" sz="1400" dirty="0">
                <a:solidFill>
                  <a:prstClr val="white">
                    <a:lumMod val="95000"/>
                  </a:prstClr>
                </a:solidFill>
              </a:rPr>
              <a:t> </a:t>
            </a:r>
            <a:r>
              <a:rPr lang="en-US" sz="1400" dirty="0" err="1">
                <a:solidFill>
                  <a:prstClr val="white">
                    <a:lumMod val="95000"/>
                  </a:prstClr>
                </a:solidFill>
              </a:rPr>
              <a:t>triển</a:t>
            </a:r>
            <a:r>
              <a:rPr lang="en-US" sz="1400" dirty="0">
                <a:solidFill>
                  <a:prstClr val="white">
                    <a:lumMod val="95000"/>
                  </a:prstClr>
                </a:solidFill>
              </a:rPr>
              <a:t> của </a:t>
            </a:r>
            <a:r>
              <a:rPr lang="en-US" sz="1400" dirty="0" err="1">
                <a:solidFill>
                  <a:prstClr val="white">
                    <a:lumMod val="95000"/>
                  </a:prstClr>
                </a:solidFill>
              </a:rPr>
              <a:t>khu</a:t>
            </a:r>
            <a:r>
              <a:rPr lang="en-US" sz="1400" dirty="0">
                <a:solidFill>
                  <a:prstClr val="white">
                    <a:lumMod val="95000"/>
                  </a:prstClr>
                </a:solidFill>
              </a:rPr>
              <a:t> </a:t>
            </a:r>
            <a:r>
              <a:rPr lang="en-US" sz="1400" dirty="0" err="1">
                <a:solidFill>
                  <a:prstClr val="white">
                    <a:lumMod val="95000"/>
                  </a:prstClr>
                </a:solidFill>
              </a:rPr>
              <a:t>vực</a:t>
            </a:r>
            <a:r>
              <a:rPr lang="en-US" sz="1400" dirty="0">
                <a:solidFill>
                  <a:prstClr val="white">
                    <a:lumMod val="95000"/>
                  </a:prstClr>
                </a:solidFill>
              </a:rPr>
              <a:t> doanh nghiệp </a:t>
            </a:r>
            <a:r>
              <a:rPr lang="en-US" sz="1400" dirty="0" err="1">
                <a:solidFill>
                  <a:prstClr val="white">
                    <a:lumMod val="95000"/>
                  </a:prstClr>
                </a:solidFill>
              </a:rPr>
              <a:t>tại</a:t>
            </a:r>
            <a:r>
              <a:rPr lang="en-US" sz="1400" dirty="0">
                <a:solidFill>
                  <a:prstClr val="white">
                    <a:lumMod val="95000"/>
                  </a:prstClr>
                </a:solidFill>
              </a:rPr>
              <a:t> các </a:t>
            </a:r>
            <a:r>
              <a:rPr lang="en-US" sz="1400" dirty="0" err="1">
                <a:solidFill>
                  <a:prstClr val="white">
                    <a:lumMod val="95000"/>
                  </a:prstClr>
                </a:solidFill>
              </a:rPr>
              <a:t>tỉnh</a:t>
            </a:r>
            <a:r>
              <a:rPr lang="en-US" sz="1400" dirty="0">
                <a:solidFill>
                  <a:prstClr val="white">
                    <a:lumMod val="95000"/>
                  </a:prstClr>
                </a:solidFill>
              </a:rPr>
              <a:t>, thành </a:t>
            </a:r>
            <a:r>
              <a:rPr lang="en-US" sz="1400" dirty="0" err="1">
                <a:solidFill>
                  <a:prstClr val="white">
                    <a:lumMod val="95000"/>
                  </a:prstClr>
                </a:solidFill>
              </a:rPr>
              <a:t>phố</a:t>
            </a:r>
            <a:r>
              <a:rPr lang="en-US" sz="1400" dirty="0">
                <a:solidFill>
                  <a:prstClr val="white">
                    <a:lumMod val="95000"/>
                  </a:prstClr>
                </a:solidFill>
              </a:rPr>
              <a:t>?</a:t>
            </a:r>
            <a:endParaRPr lang="id-ID" sz="1400" dirty="0">
              <a:solidFill>
                <a:prstClr val="white">
                  <a:lumMod val="95000"/>
                </a:prstClr>
              </a:solidFill>
            </a:endParaRPr>
          </a:p>
        </p:txBody>
      </p:sp>
      <p:sp>
        <p:nvSpPr>
          <p:cNvPr id="37" name="Text Placeholder 3">
            <a:extLst>
              <a:ext uri="{FF2B5EF4-FFF2-40B4-BE49-F238E27FC236}">
                <a16:creationId xmlns:a16="http://schemas.microsoft.com/office/drawing/2014/main" id="{66AA20A2-6D36-17C8-145B-78878F524BF4}"/>
              </a:ext>
            </a:extLst>
          </p:cNvPr>
          <p:cNvSpPr txBox="1">
            <a:spLocks/>
          </p:cNvSpPr>
          <p:nvPr/>
        </p:nvSpPr>
        <p:spPr>
          <a:xfrm>
            <a:off x="635812" y="4769758"/>
            <a:ext cx="9598079" cy="3324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prstClr val="white"/>
                </a:solidFill>
              </a:rPr>
              <a:t>Cần </a:t>
            </a:r>
            <a:r>
              <a:rPr lang="en-US" sz="2000" b="1" dirty="0" err="1">
                <a:solidFill>
                  <a:prstClr val="white"/>
                </a:solidFill>
              </a:rPr>
              <a:t>tách</a:t>
            </a:r>
            <a:r>
              <a:rPr lang="en-US" sz="2000" b="1" dirty="0">
                <a:solidFill>
                  <a:prstClr val="white"/>
                </a:solidFill>
              </a:rPr>
              <a:t> </a:t>
            </a:r>
            <a:r>
              <a:rPr lang="en-US" sz="2000" b="1" dirty="0" err="1">
                <a:solidFill>
                  <a:prstClr val="white"/>
                </a:solidFill>
              </a:rPr>
              <a:t>bạch</a:t>
            </a:r>
            <a:r>
              <a:rPr lang="en-US" sz="2000" b="1" dirty="0">
                <a:solidFill>
                  <a:prstClr val="white"/>
                </a:solidFill>
              </a:rPr>
              <a:t> và </a:t>
            </a:r>
            <a:r>
              <a:rPr lang="en-US" sz="2000" b="1" dirty="0" err="1">
                <a:solidFill>
                  <a:prstClr val="white"/>
                </a:solidFill>
              </a:rPr>
              <a:t>đo</a:t>
            </a:r>
            <a:r>
              <a:rPr lang="en-US" sz="2000" b="1" dirty="0">
                <a:solidFill>
                  <a:prstClr val="white"/>
                </a:solidFill>
              </a:rPr>
              <a:t> </a:t>
            </a:r>
            <a:r>
              <a:rPr lang="en-US" sz="2000" b="1" dirty="0" err="1">
                <a:solidFill>
                  <a:prstClr val="white"/>
                </a:solidFill>
              </a:rPr>
              <a:t>lường</a:t>
            </a:r>
            <a:r>
              <a:rPr lang="en-US" sz="2000" b="1" dirty="0">
                <a:solidFill>
                  <a:prstClr val="white"/>
                </a:solidFill>
              </a:rPr>
              <a:t> ảnh </a:t>
            </a:r>
            <a:r>
              <a:rPr lang="en-US" sz="2000" b="1" dirty="0" err="1">
                <a:solidFill>
                  <a:prstClr val="white"/>
                </a:solidFill>
              </a:rPr>
              <a:t>hưởng</a:t>
            </a:r>
            <a:r>
              <a:rPr lang="en-US" sz="2000" b="1" dirty="0">
                <a:solidFill>
                  <a:prstClr val="white"/>
                </a:solidFill>
              </a:rPr>
              <a:t> của chất </a:t>
            </a:r>
            <a:r>
              <a:rPr lang="en-US" sz="2000" b="1" dirty="0" err="1">
                <a:solidFill>
                  <a:prstClr val="white"/>
                </a:solidFill>
              </a:rPr>
              <a:t>lượng</a:t>
            </a:r>
            <a:r>
              <a:rPr lang="en-US" sz="2000" b="1" dirty="0">
                <a:solidFill>
                  <a:prstClr val="white"/>
                </a:solidFill>
              </a:rPr>
              <a:t> điều hành </a:t>
            </a:r>
            <a:r>
              <a:rPr lang="en-US" sz="2000" b="1" dirty="0" err="1">
                <a:solidFill>
                  <a:prstClr val="white"/>
                </a:solidFill>
              </a:rPr>
              <a:t>kinh</a:t>
            </a:r>
            <a:r>
              <a:rPr lang="en-US" sz="2000" b="1" dirty="0">
                <a:solidFill>
                  <a:prstClr val="white"/>
                </a:solidFill>
              </a:rPr>
              <a:t> tế</a:t>
            </a:r>
          </a:p>
        </p:txBody>
      </p:sp>
      <p:sp>
        <p:nvSpPr>
          <p:cNvPr id="2" name="Isosceles Triangle 1">
            <a:extLst>
              <a:ext uri="{FF2B5EF4-FFF2-40B4-BE49-F238E27FC236}">
                <a16:creationId xmlns:a16="http://schemas.microsoft.com/office/drawing/2014/main" id="{A4F4CF9B-3B2B-5326-5330-58D4D711E7DC}"/>
              </a:ext>
            </a:extLst>
          </p:cNvPr>
          <p:cNvSpPr/>
          <p:nvPr/>
        </p:nvSpPr>
        <p:spPr>
          <a:xfrm rot="5400000">
            <a:off x="3131581" y="2833409"/>
            <a:ext cx="261281" cy="225242"/>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1A4B7574-657D-184C-7C44-BA13C62D089E}"/>
              </a:ext>
            </a:extLst>
          </p:cNvPr>
          <p:cNvSpPr/>
          <p:nvPr/>
        </p:nvSpPr>
        <p:spPr>
          <a:xfrm rot="5400000">
            <a:off x="6054232" y="2833410"/>
            <a:ext cx="261281" cy="225242"/>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04D01B4C-4804-AF0D-0527-F18A5FD7DFD5}"/>
              </a:ext>
            </a:extLst>
          </p:cNvPr>
          <p:cNvSpPr/>
          <p:nvPr/>
        </p:nvSpPr>
        <p:spPr>
          <a:xfrm rot="5400000">
            <a:off x="8847640" y="2833411"/>
            <a:ext cx="261281" cy="225242"/>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60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E0D8081-F98D-3CF6-F427-CEE0BFCA8F77}"/>
              </a:ext>
            </a:extLst>
          </p:cNvPr>
          <p:cNvSpPr/>
          <p:nvPr/>
        </p:nvSpPr>
        <p:spPr>
          <a:xfrm>
            <a:off x="720436" y="4094734"/>
            <a:ext cx="3412177" cy="2181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
            <a:extLst>
              <a:ext uri="{FF2B5EF4-FFF2-40B4-BE49-F238E27FC236}">
                <a16:creationId xmlns:a16="http://schemas.microsoft.com/office/drawing/2014/main" id="{5A143277-FBAB-9C63-5BA5-A9A5BF9C8411}"/>
              </a:ext>
            </a:extLst>
          </p:cNvPr>
          <p:cNvSpPr txBox="1">
            <a:spLocks/>
          </p:cNvSpPr>
          <p:nvPr/>
        </p:nvSpPr>
        <p:spPr>
          <a:xfrm>
            <a:off x="635812" y="526710"/>
            <a:ext cx="11087615" cy="5170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3200" b="1" kern="1200" cap="none" baseline="0" dirty="0">
                <a:solidFill>
                  <a:schemeClr val="tx1"/>
                </a:solidFill>
                <a:latin typeface="AG DaxProMedium" panose="0200050606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err="1">
                <a:solidFill>
                  <a:schemeClr val="accent1"/>
                </a:solidFill>
                <a:latin typeface="+mj-lt"/>
                <a:ea typeface="+mj-ea"/>
                <a:cs typeface="+mj-cs"/>
              </a:rPr>
              <a:t>Sự</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ra</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đời</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của</a:t>
            </a:r>
            <a:r>
              <a:rPr lang="en-US" sz="2800" dirty="0">
                <a:solidFill>
                  <a:schemeClr val="accent1"/>
                </a:solidFill>
                <a:latin typeface="+mj-lt"/>
                <a:ea typeface="+mj-ea"/>
                <a:cs typeface="+mj-cs"/>
              </a:rPr>
              <a:t> PCI</a:t>
            </a:r>
          </a:p>
        </p:txBody>
      </p:sp>
      <p:sp>
        <p:nvSpPr>
          <p:cNvPr id="20" name="Text Placeholder 2">
            <a:extLst>
              <a:ext uri="{FF2B5EF4-FFF2-40B4-BE49-F238E27FC236}">
                <a16:creationId xmlns:a16="http://schemas.microsoft.com/office/drawing/2014/main" id="{4ACB78F0-C783-5D2A-5CB5-45991DF1C773}"/>
              </a:ext>
            </a:extLst>
          </p:cNvPr>
          <p:cNvSpPr txBox="1">
            <a:spLocks/>
          </p:cNvSpPr>
          <p:nvPr/>
        </p:nvSpPr>
        <p:spPr>
          <a:xfrm>
            <a:off x="635812" y="1043785"/>
            <a:ext cx="5339279" cy="3658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500" kern="1200" dirty="0">
                <a:solidFill>
                  <a:schemeClr val="tx1">
                    <a:lumMod val="75000"/>
                    <a:lumOff val="25000"/>
                  </a:schemeClr>
                </a:solidFill>
                <a:latin typeface="AG DaxProRegular" panose="02000506060000020004" pitchFamily="50" charset="0"/>
                <a:ea typeface="AG DaxProRegular" panose="02000506060000020004" pitchFamily="50" charset="-93"/>
                <a:cs typeface="AG DaxProRegular" panose="02000506060000020004" pitchFamily="50" charset="-93"/>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500" b="0" i="0" u="none" strike="noStrike" kern="1200" cap="none" spc="0" normalizeH="0" baseline="0" noProof="0">
                <a:ln>
                  <a:noFill/>
                </a:ln>
                <a:solidFill>
                  <a:sysClr val="windowText" lastClr="000000">
                    <a:lumMod val="75000"/>
                    <a:lumOff val="25000"/>
                  </a:sysClr>
                </a:solidFill>
                <a:effectLst/>
                <a:uLnTx/>
                <a:uFillTx/>
                <a:latin typeface="+mn-lt"/>
              </a:rPr>
              <a:t>Những ý tưởng đầu tiên về Chỉ số Năng lực cạnh tranh cấp tỉnh</a:t>
            </a:r>
            <a:endParaRPr kumimoji="0" lang="vi-VN" sz="1500" b="0" i="0" u="none" strike="noStrike" kern="1200" cap="none" spc="0" normalizeH="0" baseline="0" noProof="0" dirty="0">
              <a:ln>
                <a:noFill/>
              </a:ln>
              <a:solidFill>
                <a:sysClr val="windowText" lastClr="000000">
                  <a:lumMod val="75000"/>
                  <a:lumOff val="25000"/>
                </a:sysClr>
              </a:solidFill>
              <a:effectLst/>
              <a:uLnTx/>
              <a:uFillTx/>
              <a:latin typeface="+mn-lt"/>
            </a:endParaRPr>
          </a:p>
        </p:txBody>
      </p:sp>
      <p:sp>
        <p:nvSpPr>
          <p:cNvPr id="21" name="Text Placeholder 3">
            <a:extLst>
              <a:ext uri="{FF2B5EF4-FFF2-40B4-BE49-F238E27FC236}">
                <a16:creationId xmlns:a16="http://schemas.microsoft.com/office/drawing/2014/main" id="{5C1B92BB-93B4-7E8D-7E3E-BF6CFB28A237}"/>
              </a:ext>
            </a:extLst>
          </p:cNvPr>
          <p:cNvSpPr txBox="1">
            <a:spLocks/>
          </p:cNvSpPr>
          <p:nvPr/>
        </p:nvSpPr>
        <p:spPr>
          <a:xfrm>
            <a:off x="8493629" y="3117030"/>
            <a:ext cx="1478663" cy="2481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prstClr val="black">
                    <a:lumMod val="85000"/>
                    <a:lumOff val="15000"/>
                  </a:prstClr>
                </a:solidFill>
              </a:rPr>
              <a:t>PCI</a:t>
            </a:r>
          </a:p>
        </p:txBody>
      </p:sp>
      <p:sp>
        <p:nvSpPr>
          <p:cNvPr id="22" name="Rectangle 21">
            <a:extLst>
              <a:ext uri="{FF2B5EF4-FFF2-40B4-BE49-F238E27FC236}">
                <a16:creationId xmlns:a16="http://schemas.microsoft.com/office/drawing/2014/main" id="{74664591-4A73-FB85-F510-0E323282D00A}"/>
              </a:ext>
            </a:extLst>
          </p:cNvPr>
          <p:cNvSpPr/>
          <p:nvPr/>
        </p:nvSpPr>
        <p:spPr>
          <a:xfrm>
            <a:off x="8493629" y="3489231"/>
            <a:ext cx="1478663" cy="415498"/>
          </a:xfrm>
          <a:prstGeom prst="rect">
            <a:avLst/>
          </a:prstGeom>
        </p:spPr>
        <p:txBody>
          <a:bodyPr wrap="square">
            <a:spAutoFit/>
          </a:bodyPr>
          <a:lstStyle/>
          <a:p>
            <a:pPr algn="ctr"/>
            <a:r>
              <a:rPr lang="en-US" sz="1050" dirty="0" err="1">
                <a:solidFill>
                  <a:prstClr val="black">
                    <a:lumMod val="65000"/>
                    <a:lumOff val="35000"/>
                  </a:prstClr>
                </a:solidFill>
              </a:rPr>
              <a:t>Những</a:t>
            </a:r>
            <a:r>
              <a:rPr lang="en-US" sz="1050" dirty="0">
                <a:solidFill>
                  <a:prstClr val="black">
                    <a:lumMod val="65000"/>
                    <a:lumOff val="35000"/>
                  </a:prstClr>
                </a:solidFill>
              </a:rPr>
              <a:t> </a:t>
            </a:r>
            <a:r>
              <a:rPr lang="en-US" sz="1050" dirty="0" err="1">
                <a:solidFill>
                  <a:prstClr val="black">
                    <a:lumMod val="65000"/>
                    <a:lumOff val="35000"/>
                  </a:prstClr>
                </a:solidFill>
              </a:rPr>
              <a:t>nỗ</a:t>
            </a:r>
            <a:r>
              <a:rPr lang="en-US" sz="1050" dirty="0">
                <a:solidFill>
                  <a:prstClr val="black">
                    <a:lumMod val="65000"/>
                    <a:lumOff val="35000"/>
                  </a:prstClr>
                </a:solidFill>
              </a:rPr>
              <a:t> </a:t>
            </a:r>
            <a:r>
              <a:rPr lang="en-US" sz="1050" dirty="0" err="1">
                <a:solidFill>
                  <a:prstClr val="black">
                    <a:lumMod val="65000"/>
                    <a:lumOff val="35000"/>
                  </a:prstClr>
                </a:solidFill>
              </a:rPr>
              <a:t>lực</a:t>
            </a:r>
            <a:r>
              <a:rPr lang="en-US" sz="1050" dirty="0">
                <a:solidFill>
                  <a:prstClr val="black">
                    <a:lumMod val="65000"/>
                    <a:lumOff val="35000"/>
                  </a:prstClr>
                </a:solidFill>
              </a:rPr>
              <a:t> đầu </a:t>
            </a:r>
            <a:r>
              <a:rPr lang="en-US" sz="1050" dirty="0" err="1">
                <a:solidFill>
                  <a:prstClr val="black">
                    <a:lumMod val="65000"/>
                    <a:lumOff val="35000"/>
                  </a:prstClr>
                </a:solidFill>
              </a:rPr>
              <a:t>tiên</a:t>
            </a:r>
            <a:r>
              <a:rPr lang="en-US" sz="1050" dirty="0">
                <a:solidFill>
                  <a:prstClr val="black">
                    <a:lumMod val="65000"/>
                    <a:lumOff val="35000"/>
                  </a:prstClr>
                </a:solidFill>
              </a:rPr>
              <a:t> </a:t>
            </a:r>
            <a:r>
              <a:rPr lang="en-US" sz="1050" dirty="0" err="1">
                <a:solidFill>
                  <a:prstClr val="black">
                    <a:lumMod val="65000"/>
                    <a:lumOff val="35000"/>
                  </a:prstClr>
                </a:solidFill>
              </a:rPr>
              <a:t>nhằm</a:t>
            </a:r>
            <a:r>
              <a:rPr lang="en-US" sz="1050" dirty="0">
                <a:solidFill>
                  <a:prstClr val="black">
                    <a:lumMod val="65000"/>
                    <a:lumOff val="35000"/>
                  </a:prstClr>
                </a:solidFill>
              </a:rPr>
              <a:t> xây dựng PCI</a:t>
            </a:r>
            <a:endParaRPr lang="id-ID" sz="1050" dirty="0">
              <a:solidFill>
                <a:prstClr val="black">
                  <a:lumMod val="65000"/>
                  <a:lumOff val="35000"/>
                </a:prstClr>
              </a:solidFill>
            </a:endParaRPr>
          </a:p>
        </p:txBody>
      </p:sp>
      <p:sp>
        <p:nvSpPr>
          <p:cNvPr id="23" name="TextBox 22">
            <a:extLst>
              <a:ext uri="{FF2B5EF4-FFF2-40B4-BE49-F238E27FC236}">
                <a16:creationId xmlns:a16="http://schemas.microsoft.com/office/drawing/2014/main" id="{60DFD171-54CB-1048-C4E7-85F4CBA74B96}"/>
              </a:ext>
            </a:extLst>
          </p:cNvPr>
          <p:cNvSpPr txBox="1"/>
          <p:nvPr/>
        </p:nvSpPr>
        <p:spPr>
          <a:xfrm>
            <a:off x="635812" y="2481227"/>
            <a:ext cx="4581237" cy="523220"/>
          </a:xfrm>
          <a:prstGeom prst="rect">
            <a:avLst/>
          </a:prstGeom>
          <a:noFill/>
        </p:spPr>
        <p:txBody>
          <a:bodyPr wrap="square" rtlCol="0">
            <a:spAutoFit/>
          </a:bodyPr>
          <a:lstStyle/>
          <a:p>
            <a:r>
              <a:rPr lang="en-US" sz="2800" b="1" dirty="0">
                <a:solidFill>
                  <a:srgbClr val="293074"/>
                </a:solidFill>
              </a:rPr>
              <a:t>P</a:t>
            </a:r>
            <a:r>
              <a:rPr lang="en-US" sz="2000" dirty="0">
                <a:solidFill>
                  <a:prstClr val="black">
                    <a:lumMod val="75000"/>
                    <a:lumOff val="25000"/>
                  </a:prstClr>
                </a:solidFill>
              </a:rPr>
              <a:t>ROVINCIAL</a:t>
            </a:r>
            <a:r>
              <a:rPr lang="en-US" sz="2000" dirty="0">
                <a:solidFill>
                  <a:prstClr val="black"/>
                </a:solidFill>
              </a:rPr>
              <a:t> </a:t>
            </a:r>
            <a:r>
              <a:rPr lang="en-US" sz="2800" b="1" dirty="0">
                <a:solidFill>
                  <a:srgbClr val="293074"/>
                </a:solidFill>
              </a:rPr>
              <a:t>C</a:t>
            </a:r>
            <a:r>
              <a:rPr lang="en-US" sz="2000" dirty="0">
                <a:solidFill>
                  <a:prstClr val="black">
                    <a:lumMod val="75000"/>
                    <a:lumOff val="25000"/>
                  </a:prstClr>
                </a:solidFill>
              </a:rPr>
              <a:t>OMPETITIVENESS</a:t>
            </a:r>
            <a:r>
              <a:rPr lang="en-US" sz="2000" dirty="0">
                <a:solidFill>
                  <a:prstClr val="black"/>
                </a:solidFill>
              </a:rPr>
              <a:t> </a:t>
            </a:r>
            <a:r>
              <a:rPr lang="en-US" sz="2800" b="1" dirty="0">
                <a:solidFill>
                  <a:srgbClr val="293074"/>
                </a:solidFill>
              </a:rPr>
              <a:t>I</a:t>
            </a:r>
            <a:r>
              <a:rPr lang="en-US" sz="2000" dirty="0">
                <a:solidFill>
                  <a:prstClr val="black">
                    <a:lumMod val="75000"/>
                    <a:lumOff val="25000"/>
                  </a:prstClr>
                </a:solidFill>
              </a:rPr>
              <a:t>NDEX</a:t>
            </a:r>
          </a:p>
        </p:txBody>
      </p:sp>
      <p:pic>
        <p:nvPicPr>
          <p:cNvPr id="24" name="Picture 23" descr="A picture containing text, sign&#10;&#10;Description automatically generated">
            <a:extLst>
              <a:ext uri="{FF2B5EF4-FFF2-40B4-BE49-F238E27FC236}">
                <a16:creationId xmlns:a16="http://schemas.microsoft.com/office/drawing/2014/main" id="{6B947253-934A-974F-4BE0-D9ADB531E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6" y="1750865"/>
            <a:ext cx="1168580" cy="730362"/>
          </a:xfrm>
          <a:prstGeom prst="rect">
            <a:avLst/>
          </a:prstGeom>
        </p:spPr>
      </p:pic>
      <p:sp>
        <p:nvSpPr>
          <p:cNvPr id="25" name="TextBox 24">
            <a:extLst>
              <a:ext uri="{FF2B5EF4-FFF2-40B4-BE49-F238E27FC236}">
                <a16:creationId xmlns:a16="http://schemas.microsoft.com/office/drawing/2014/main" id="{31D2BBE0-A1B4-9918-7CCD-669ED9808184}"/>
              </a:ext>
            </a:extLst>
          </p:cNvPr>
          <p:cNvSpPr txBox="1"/>
          <p:nvPr/>
        </p:nvSpPr>
        <p:spPr>
          <a:xfrm>
            <a:off x="720436" y="3128490"/>
            <a:ext cx="5033593" cy="738664"/>
          </a:xfrm>
          <a:prstGeom prst="rect">
            <a:avLst/>
          </a:prstGeom>
          <a:noFill/>
        </p:spPr>
        <p:txBody>
          <a:bodyPr wrap="square" rtlCol="0">
            <a:spAutoFit/>
          </a:bodyPr>
          <a:lstStyle/>
          <a:p>
            <a:r>
              <a:rPr lang="en-US" sz="1400" dirty="0">
                <a:solidFill>
                  <a:prstClr val="black"/>
                </a:solidFill>
              </a:rPr>
              <a:t>2005: VCCI </a:t>
            </a:r>
            <a:r>
              <a:rPr lang="en-US" sz="1400" dirty="0" err="1">
                <a:solidFill>
                  <a:prstClr val="black"/>
                </a:solidFill>
              </a:rPr>
              <a:t>và</a:t>
            </a:r>
            <a:r>
              <a:rPr lang="en-US" sz="1400" dirty="0">
                <a:solidFill>
                  <a:prstClr val="black"/>
                </a:solidFill>
              </a:rPr>
              <a:t> USAID </a:t>
            </a:r>
            <a:r>
              <a:rPr lang="en-US" sz="1400" dirty="0" err="1">
                <a:solidFill>
                  <a:prstClr val="black"/>
                </a:solidFill>
              </a:rPr>
              <a:t>phối</a:t>
            </a:r>
            <a:r>
              <a:rPr lang="en-US" sz="1400" dirty="0">
                <a:solidFill>
                  <a:prstClr val="black"/>
                </a:solidFill>
              </a:rPr>
              <a:t> </a:t>
            </a:r>
            <a:r>
              <a:rPr lang="en-US" sz="1400" dirty="0" err="1">
                <a:solidFill>
                  <a:prstClr val="black"/>
                </a:solidFill>
              </a:rPr>
              <a:t>hợp</a:t>
            </a:r>
            <a:r>
              <a:rPr lang="en-US" sz="1400" dirty="0">
                <a:solidFill>
                  <a:prstClr val="black"/>
                </a:solidFill>
              </a:rPr>
              <a:t> </a:t>
            </a:r>
            <a:r>
              <a:rPr lang="en-US" sz="1400" dirty="0" err="1">
                <a:solidFill>
                  <a:prstClr val="black"/>
                </a:solidFill>
              </a:rPr>
              <a:t>thực</a:t>
            </a:r>
            <a:r>
              <a:rPr lang="en-US" sz="1400" dirty="0">
                <a:solidFill>
                  <a:prstClr val="black"/>
                </a:solidFill>
              </a:rPr>
              <a:t> </a:t>
            </a:r>
            <a:r>
              <a:rPr lang="en-US" sz="1400" dirty="0" err="1">
                <a:solidFill>
                  <a:prstClr val="black"/>
                </a:solidFill>
              </a:rPr>
              <a:t>hiện</a:t>
            </a:r>
            <a:r>
              <a:rPr lang="en-US" sz="1400" dirty="0">
                <a:solidFill>
                  <a:prstClr val="black"/>
                </a:solidFill>
              </a:rPr>
              <a:t> </a:t>
            </a:r>
            <a:r>
              <a:rPr lang="en-US" sz="1400" dirty="0" err="1">
                <a:solidFill>
                  <a:prstClr val="black"/>
                </a:solidFill>
              </a:rPr>
              <a:t>khảo</a:t>
            </a:r>
            <a:r>
              <a:rPr lang="en-US" sz="1400" dirty="0">
                <a:solidFill>
                  <a:prstClr val="black"/>
                </a:solidFill>
              </a:rPr>
              <a:t> </a:t>
            </a:r>
            <a:r>
              <a:rPr lang="en-US" sz="1400" dirty="0" err="1">
                <a:solidFill>
                  <a:prstClr val="black"/>
                </a:solidFill>
              </a:rPr>
              <a:t>sát</a:t>
            </a:r>
            <a:r>
              <a:rPr lang="en-US" sz="1400" dirty="0">
                <a:solidFill>
                  <a:prstClr val="black"/>
                </a:solidFill>
              </a:rPr>
              <a:t> PCI </a:t>
            </a:r>
            <a:r>
              <a:rPr lang="en-US" sz="1400" dirty="0" err="1">
                <a:solidFill>
                  <a:prstClr val="black"/>
                </a:solidFill>
              </a:rPr>
              <a:t>trong</a:t>
            </a:r>
            <a:r>
              <a:rPr lang="en-US" sz="1400" dirty="0">
                <a:solidFill>
                  <a:prstClr val="black"/>
                </a:solidFill>
              </a:rPr>
              <a:t> </a:t>
            </a:r>
            <a:r>
              <a:rPr lang="en-US" sz="1400" dirty="0" err="1">
                <a:solidFill>
                  <a:prstClr val="black"/>
                </a:solidFill>
              </a:rPr>
              <a:t>khuôn</a:t>
            </a:r>
            <a:r>
              <a:rPr lang="en-US" sz="1400" dirty="0">
                <a:solidFill>
                  <a:prstClr val="black"/>
                </a:solidFill>
              </a:rPr>
              <a:t> </a:t>
            </a:r>
            <a:r>
              <a:rPr lang="en-US" sz="1400" dirty="0" err="1">
                <a:solidFill>
                  <a:prstClr val="black"/>
                </a:solidFill>
              </a:rPr>
              <a:t>khổ</a:t>
            </a:r>
            <a:r>
              <a:rPr lang="en-US" sz="1400" dirty="0">
                <a:solidFill>
                  <a:prstClr val="black"/>
                </a:solidFill>
              </a:rPr>
              <a:t> </a:t>
            </a:r>
            <a:r>
              <a:rPr lang="en-US" sz="1400" dirty="0" err="1">
                <a:solidFill>
                  <a:prstClr val="black"/>
                </a:solidFill>
              </a:rPr>
              <a:t>Dự</a:t>
            </a:r>
            <a:r>
              <a:rPr lang="en-US" sz="1400" dirty="0">
                <a:solidFill>
                  <a:prstClr val="black"/>
                </a:solidFill>
              </a:rPr>
              <a:t> </a:t>
            </a:r>
            <a:r>
              <a:rPr lang="en-US" sz="1400" dirty="0" err="1">
                <a:solidFill>
                  <a:prstClr val="black"/>
                </a:solidFill>
              </a:rPr>
              <a:t>án</a:t>
            </a:r>
            <a:r>
              <a:rPr lang="en-US" sz="1400" dirty="0">
                <a:solidFill>
                  <a:prstClr val="black"/>
                </a:solidFill>
              </a:rPr>
              <a:t> </a:t>
            </a:r>
            <a:r>
              <a:rPr lang="en-US" sz="1400" dirty="0" err="1">
                <a:solidFill>
                  <a:prstClr val="black"/>
                </a:solidFill>
              </a:rPr>
              <a:t>Sáng</a:t>
            </a:r>
            <a:r>
              <a:rPr lang="en-US" sz="1400" dirty="0">
                <a:solidFill>
                  <a:prstClr val="black"/>
                </a:solidFill>
              </a:rPr>
              <a:t> </a:t>
            </a:r>
            <a:r>
              <a:rPr lang="en-US" sz="1400" dirty="0" err="1">
                <a:solidFill>
                  <a:prstClr val="black"/>
                </a:solidFill>
              </a:rPr>
              <a:t>kiến</a:t>
            </a:r>
            <a:r>
              <a:rPr lang="en-US" sz="1400" dirty="0">
                <a:solidFill>
                  <a:prstClr val="black"/>
                </a:solidFill>
              </a:rPr>
              <a:t> </a:t>
            </a:r>
            <a:r>
              <a:rPr lang="en-US" sz="1400" dirty="0" err="1">
                <a:solidFill>
                  <a:prstClr val="black"/>
                </a:solidFill>
              </a:rPr>
              <a:t>cạnh</a:t>
            </a:r>
            <a:r>
              <a:rPr lang="en-US" sz="1400" dirty="0">
                <a:solidFill>
                  <a:prstClr val="black"/>
                </a:solidFill>
              </a:rPr>
              <a:t> </a:t>
            </a:r>
            <a:r>
              <a:rPr lang="en-US" sz="1400" dirty="0" err="1">
                <a:solidFill>
                  <a:prstClr val="black"/>
                </a:solidFill>
              </a:rPr>
              <a:t>tranh</a:t>
            </a:r>
            <a:r>
              <a:rPr lang="en-US" sz="1400" dirty="0">
                <a:solidFill>
                  <a:prstClr val="black"/>
                </a:solidFill>
              </a:rPr>
              <a:t> </a:t>
            </a:r>
            <a:r>
              <a:rPr lang="en-US" sz="1400" dirty="0" err="1">
                <a:solidFill>
                  <a:prstClr val="black"/>
                </a:solidFill>
              </a:rPr>
              <a:t>Việt</a:t>
            </a:r>
            <a:r>
              <a:rPr lang="en-US" sz="1400" dirty="0">
                <a:solidFill>
                  <a:prstClr val="black"/>
                </a:solidFill>
              </a:rPr>
              <a:t> Nam (VNCI) do </a:t>
            </a:r>
            <a:r>
              <a:rPr lang="en-US" sz="1400" dirty="0" err="1">
                <a:solidFill>
                  <a:prstClr val="black"/>
                </a:solidFill>
              </a:rPr>
              <a:t>Quỹ</a:t>
            </a:r>
            <a:r>
              <a:rPr lang="en-US" sz="1400" dirty="0">
                <a:solidFill>
                  <a:prstClr val="black"/>
                </a:solidFill>
              </a:rPr>
              <a:t> </a:t>
            </a:r>
            <a:r>
              <a:rPr lang="en-US" sz="1400" dirty="0" err="1">
                <a:solidFill>
                  <a:prstClr val="black"/>
                </a:solidFill>
              </a:rPr>
              <a:t>Châu</a:t>
            </a:r>
            <a:r>
              <a:rPr lang="en-US" sz="1400" dirty="0">
                <a:solidFill>
                  <a:prstClr val="black"/>
                </a:solidFill>
              </a:rPr>
              <a:t> Á (TAF) </a:t>
            </a:r>
            <a:r>
              <a:rPr lang="en-US" sz="1400" dirty="0" err="1">
                <a:solidFill>
                  <a:prstClr val="black"/>
                </a:solidFill>
              </a:rPr>
              <a:t>và</a:t>
            </a:r>
            <a:r>
              <a:rPr lang="en-US" sz="1400" dirty="0">
                <a:solidFill>
                  <a:prstClr val="black"/>
                </a:solidFill>
              </a:rPr>
              <a:t> </a:t>
            </a:r>
            <a:r>
              <a:rPr lang="en-US" sz="1400" dirty="0" err="1">
                <a:solidFill>
                  <a:prstClr val="black"/>
                </a:solidFill>
              </a:rPr>
              <a:t>Công</a:t>
            </a:r>
            <a:r>
              <a:rPr lang="en-US" sz="1400" dirty="0">
                <a:solidFill>
                  <a:prstClr val="black"/>
                </a:solidFill>
              </a:rPr>
              <a:t> ty </a:t>
            </a:r>
            <a:r>
              <a:rPr lang="en-US" sz="1400" dirty="0" err="1">
                <a:solidFill>
                  <a:prstClr val="black"/>
                </a:solidFill>
              </a:rPr>
              <a:t>tư</a:t>
            </a:r>
            <a:r>
              <a:rPr lang="en-US" sz="1400" dirty="0">
                <a:solidFill>
                  <a:prstClr val="black"/>
                </a:solidFill>
              </a:rPr>
              <a:t> </a:t>
            </a:r>
            <a:r>
              <a:rPr lang="en-US" sz="1400" dirty="0" err="1">
                <a:solidFill>
                  <a:prstClr val="black"/>
                </a:solidFill>
              </a:rPr>
              <a:t>vấn</a:t>
            </a:r>
            <a:r>
              <a:rPr lang="en-US" sz="1400" dirty="0">
                <a:solidFill>
                  <a:prstClr val="black"/>
                </a:solidFill>
              </a:rPr>
              <a:t> DAI </a:t>
            </a:r>
            <a:r>
              <a:rPr lang="en-US" sz="1400" dirty="0" err="1">
                <a:solidFill>
                  <a:prstClr val="black"/>
                </a:solidFill>
              </a:rPr>
              <a:t>quản</a:t>
            </a:r>
            <a:r>
              <a:rPr lang="en-US" sz="1400" dirty="0">
                <a:solidFill>
                  <a:prstClr val="black"/>
                </a:solidFill>
              </a:rPr>
              <a:t> </a:t>
            </a:r>
            <a:r>
              <a:rPr lang="en-US" sz="1400" dirty="0" err="1">
                <a:solidFill>
                  <a:prstClr val="black"/>
                </a:solidFill>
              </a:rPr>
              <a:t>lý</a:t>
            </a:r>
            <a:r>
              <a:rPr lang="en-US" sz="1400" dirty="0">
                <a:solidFill>
                  <a:prstClr val="black"/>
                </a:solidFill>
              </a:rPr>
              <a:t>.</a:t>
            </a:r>
            <a:endParaRPr lang="vi-VN" sz="1400" dirty="0">
              <a:solidFill>
                <a:prstClr val="black"/>
              </a:solidFill>
            </a:endParaRPr>
          </a:p>
        </p:txBody>
      </p:sp>
      <p:pic>
        <p:nvPicPr>
          <p:cNvPr id="26" name="Picture 2" descr="Logo VCCI - Dịch Vụ Vận Tải Quốc Tế Tân Cả Lợi">
            <a:extLst>
              <a:ext uri="{FF2B5EF4-FFF2-40B4-BE49-F238E27FC236}">
                <a16:creationId xmlns:a16="http://schemas.microsoft.com/office/drawing/2014/main" id="{14E78179-07D6-EE37-1867-4A89D153C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05" y="4384668"/>
            <a:ext cx="895242" cy="2639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USAID-Logo | U.S. Mission to International Organizations in Geneva">
            <a:extLst>
              <a:ext uri="{FF2B5EF4-FFF2-40B4-BE49-F238E27FC236}">
                <a16:creationId xmlns:a16="http://schemas.microsoft.com/office/drawing/2014/main" id="{839301F3-F530-C121-48D7-1502D4F1A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985" y="4094734"/>
            <a:ext cx="1662889" cy="8947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The stolen history of the CIA and the Asian Foundation • MuckRock">
            <a:extLst>
              <a:ext uri="{FF2B5EF4-FFF2-40B4-BE49-F238E27FC236}">
                <a16:creationId xmlns:a16="http://schemas.microsoft.com/office/drawing/2014/main" id="{47D76B27-B73A-9F60-5260-90FDDEE13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24" y="5696875"/>
            <a:ext cx="1480390" cy="4645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Zambia Archives - Page 738 of 1430 - GoZambiaJobs">
            <a:extLst>
              <a:ext uri="{FF2B5EF4-FFF2-40B4-BE49-F238E27FC236}">
                <a16:creationId xmlns:a16="http://schemas.microsoft.com/office/drawing/2014/main" id="{6453141E-6602-3194-C276-0CF810EA55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782" y="5799416"/>
            <a:ext cx="901669" cy="3287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36A10099-0339-01E4-D49C-E37ADBCC127C}"/>
              </a:ext>
            </a:extLst>
          </p:cNvPr>
          <p:cNvPicPr>
            <a:picLocks noChangeAspect="1"/>
          </p:cNvPicPr>
          <p:nvPr/>
        </p:nvPicPr>
        <p:blipFill>
          <a:blip r:embed="rId7"/>
          <a:stretch>
            <a:fillRect/>
          </a:stretch>
        </p:blipFill>
        <p:spPr>
          <a:xfrm>
            <a:off x="1475740" y="5038503"/>
            <a:ext cx="1099890" cy="464549"/>
          </a:xfrm>
          <a:prstGeom prst="rect">
            <a:avLst/>
          </a:prstGeom>
        </p:spPr>
      </p:pic>
      <p:pic>
        <p:nvPicPr>
          <p:cNvPr id="31" name="Picture 30">
            <a:extLst>
              <a:ext uri="{FF2B5EF4-FFF2-40B4-BE49-F238E27FC236}">
                <a16:creationId xmlns:a16="http://schemas.microsoft.com/office/drawing/2014/main" id="{D77694E2-3446-0743-5A35-73FC65DF231D}"/>
              </a:ext>
            </a:extLst>
          </p:cNvPr>
          <p:cNvPicPr>
            <a:picLocks noChangeAspect="1"/>
          </p:cNvPicPr>
          <p:nvPr/>
        </p:nvPicPr>
        <p:blipFill rotWithShape="1">
          <a:blip r:embed="rId8">
            <a:extLst>
              <a:ext uri="{28A0092B-C50C-407E-A947-70E740481C1C}">
                <a14:useLocalDpi xmlns:a14="http://schemas.microsoft.com/office/drawing/2010/main" val="0"/>
              </a:ext>
            </a:extLst>
          </a:blip>
          <a:srcRect t="3434" b="3434"/>
          <a:stretch/>
        </p:blipFill>
        <p:spPr>
          <a:xfrm>
            <a:off x="6734759" y="1015542"/>
            <a:ext cx="1686160" cy="1676820"/>
          </a:xfrm>
          <a:prstGeom prst="rect">
            <a:avLst/>
          </a:prstGeom>
        </p:spPr>
      </p:pic>
      <p:pic>
        <p:nvPicPr>
          <p:cNvPr id="32" name="Picture 31" descr="A picture containing person, older&#10;&#10;Description automatically generated">
            <a:extLst>
              <a:ext uri="{FF2B5EF4-FFF2-40B4-BE49-F238E27FC236}">
                <a16:creationId xmlns:a16="http://schemas.microsoft.com/office/drawing/2014/main" id="{9BD18BA1-C184-79FF-40AD-03E0695580F9}"/>
              </a:ext>
            </a:extLst>
          </p:cNvPr>
          <p:cNvPicPr>
            <a:picLocks noChangeAspect="1"/>
          </p:cNvPicPr>
          <p:nvPr/>
        </p:nvPicPr>
        <p:blipFill rotWithShape="1">
          <a:blip r:embed="rId9">
            <a:extLst>
              <a:ext uri="{28A0092B-C50C-407E-A947-70E740481C1C}">
                <a14:useLocalDpi xmlns:a14="http://schemas.microsoft.com/office/drawing/2010/main" val="0"/>
              </a:ext>
            </a:extLst>
          </a:blip>
          <a:srcRect t="6796" b="6796"/>
          <a:stretch/>
        </p:blipFill>
        <p:spPr>
          <a:xfrm>
            <a:off x="8397648" y="1015541"/>
            <a:ext cx="3325779" cy="1694268"/>
          </a:xfrm>
          <a:prstGeom prst="rect">
            <a:avLst/>
          </a:prstGeom>
        </p:spPr>
      </p:pic>
      <p:pic>
        <p:nvPicPr>
          <p:cNvPr id="33" name="Picture 32" descr="A picture containing suit&#10;&#10;Description automatically generated">
            <a:extLst>
              <a:ext uri="{FF2B5EF4-FFF2-40B4-BE49-F238E27FC236}">
                <a16:creationId xmlns:a16="http://schemas.microsoft.com/office/drawing/2014/main" id="{20D42039-062F-BA3D-592B-6D1665585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0537" y="2701704"/>
            <a:ext cx="1662889" cy="1620570"/>
          </a:xfrm>
          <a:prstGeom prst="rect">
            <a:avLst/>
          </a:prstGeom>
        </p:spPr>
      </p:pic>
      <p:pic>
        <p:nvPicPr>
          <p:cNvPr id="34" name="Picture 33">
            <a:extLst>
              <a:ext uri="{FF2B5EF4-FFF2-40B4-BE49-F238E27FC236}">
                <a16:creationId xmlns:a16="http://schemas.microsoft.com/office/drawing/2014/main" id="{0B0D16F3-0692-C9AB-4B9E-F54E0C68F417}"/>
              </a:ext>
            </a:extLst>
          </p:cNvPr>
          <p:cNvPicPr>
            <a:picLocks noChangeAspect="1"/>
          </p:cNvPicPr>
          <p:nvPr/>
        </p:nvPicPr>
        <p:blipFill rotWithShape="1">
          <a:blip r:embed="rId11">
            <a:extLst>
              <a:ext uri="{28A0092B-C50C-407E-A947-70E740481C1C}">
                <a14:useLocalDpi xmlns:a14="http://schemas.microsoft.com/office/drawing/2010/main" val="0"/>
              </a:ext>
            </a:extLst>
          </a:blip>
          <a:srcRect l="15623" t="8564" r="32459"/>
          <a:stretch/>
        </p:blipFill>
        <p:spPr>
          <a:xfrm>
            <a:off x="6732504" y="2692362"/>
            <a:ext cx="1662889" cy="1647359"/>
          </a:xfrm>
          <a:prstGeom prst="rect">
            <a:avLst/>
          </a:prstGeom>
        </p:spPr>
      </p:pic>
      <p:pic>
        <p:nvPicPr>
          <p:cNvPr id="35" name="Picture 34" descr="A picture containing text, indoor, furniture&#10;&#10;Description automatically generated">
            <a:extLst>
              <a:ext uri="{FF2B5EF4-FFF2-40B4-BE49-F238E27FC236}">
                <a16:creationId xmlns:a16="http://schemas.microsoft.com/office/drawing/2014/main" id="{359A2B7E-00C7-FB4F-6780-D859572E4A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49299" y="4319932"/>
            <a:ext cx="4959225" cy="1620570"/>
          </a:xfrm>
          <a:prstGeom prst="rect">
            <a:avLst/>
          </a:prstGeom>
        </p:spPr>
      </p:pic>
    </p:spTree>
    <p:extLst>
      <p:ext uri="{BB962C8B-B14F-4D97-AF65-F5344CB8AC3E}">
        <p14:creationId xmlns:p14="http://schemas.microsoft.com/office/powerpoint/2010/main" val="378632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1">
            <a:extLst>
              <a:ext uri="{FF2B5EF4-FFF2-40B4-BE49-F238E27FC236}">
                <a16:creationId xmlns:a16="http://schemas.microsoft.com/office/drawing/2014/main" id="{A7CD14D2-7B50-8AFC-104F-38D9A1BEF4E9}"/>
              </a:ext>
            </a:extLst>
          </p:cNvPr>
          <p:cNvPicPr>
            <a:picLocks noChangeAspect="1"/>
          </p:cNvPicPr>
          <p:nvPr/>
        </p:nvPicPr>
        <p:blipFill>
          <a:blip r:embed="rId2">
            <a:extLst>
              <a:ext uri="{28A0092B-C50C-407E-A947-70E740481C1C}">
                <a14:useLocalDpi xmlns:a14="http://schemas.microsoft.com/office/drawing/2010/main" val="0"/>
              </a:ext>
            </a:extLst>
          </a:blip>
          <a:srcRect l="1742" r="1742"/>
          <a:stretch>
            <a:fillRect/>
          </a:stretch>
        </p:blipFill>
        <p:spPr>
          <a:xfrm>
            <a:off x="8164330" y="3181810"/>
            <a:ext cx="3716338" cy="2566287"/>
          </a:xfrm>
          <a:prstGeom prst="rect">
            <a:avLst/>
          </a:prstGeom>
        </p:spPr>
      </p:pic>
      <p:pic>
        <p:nvPicPr>
          <p:cNvPr id="3" name="Picture Placeholder 27" descr="A picture containing indoor, person, ceiling, people&#10;&#10;Description automatically generated">
            <a:extLst>
              <a:ext uri="{FF2B5EF4-FFF2-40B4-BE49-F238E27FC236}">
                <a16:creationId xmlns:a16="http://schemas.microsoft.com/office/drawing/2014/main" id="{E40AE5EC-0D53-B022-6570-7CFC943C42DA}"/>
              </a:ext>
            </a:extLst>
          </p:cNvPr>
          <p:cNvPicPr>
            <a:picLocks noChangeAspect="1"/>
          </p:cNvPicPr>
          <p:nvPr/>
        </p:nvPicPr>
        <p:blipFill>
          <a:blip r:embed="rId3">
            <a:extLst>
              <a:ext uri="{28A0092B-C50C-407E-A947-70E740481C1C}">
                <a14:useLocalDpi xmlns:a14="http://schemas.microsoft.com/office/drawing/2010/main" val="0"/>
              </a:ext>
            </a:extLst>
          </a:blip>
          <a:srcRect l="8907" r="8907"/>
          <a:stretch>
            <a:fillRect/>
          </a:stretch>
        </p:blipFill>
        <p:spPr>
          <a:xfrm>
            <a:off x="4237831" y="3181809"/>
            <a:ext cx="3716338" cy="2566287"/>
          </a:xfrm>
          <a:prstGeom prst="rect">
            <a:avLst/>
          </a:prstGeom>
        </p:spPr>
      </p:pic>
      <p:pic>
        <p:nvPicPr>
          <p:cNvPr id="4" name="Picture Placeholder 12" descr="Text&#10;&#10;Description automatically generated">
            <a:extLst>
              <a:ext uri="{FF2B5EF4-FFF2-40B4-BE49-F238E27FC236}">
                <a16:creationId xmlns:a16="http://schemas.microsoft.com/office/drawing/2014/main" id="{947ABEA5-916A-7249-2A72-E7ACF4AFF954}"/>
              </a:ext>
            </a:extLst>
          </p:cNvPr>
          <p:cNvPicPr>
            <a:picLocks noChangeAspect="1"/>
          </p:cNvPicPr>
          <p:nvPr/>
        </p:nvPicPr>
        <p:blipFill>
          <a:blip r:embed="rId4">
            <a:extLst>
              <a:ext uri="{28A0092B-C50C-407E-A947-70E740481C1C}">
                <a14:useLocalDpi xmlns:a14="http://schemas.microsoft.com/office/drawing/2010/main" val="0"/>
              </a:ext>
            </a:extLst>
          </a:blip>
          <a:srcRect l="1689" r="1689"/>
          <a:stretch>
            <a:fillRect/>
          </a:stretch>
        </p:blipFill>
        <p:spPr>
          <a:xfrm>
            <a:off x="311332" y="3181809"/>
            <a:ext cx="3716338" cy="2566287"/>
          </a:xfrm>
          <a:prstGeom prst="rect">
            <a:avLst/>
          </a:prstGeom>
        </p:spPr>
      </p:pic>
      <p:sp>
        <p:nvSpPr>
          <p:cNvPr id="5" name="Text Placeholder 8">
            <a:extLst>
              <a:ext uri="{FF2B5EF4-FFF2-40B4-BE49-F238E27FC236}">
                <a16:creationId xmlns:a16="http://schemas.microsoft.com/office/drawing/2014/main" id="{D02064A4-316A-671C-30E6-9C0BB115CCF0}"/>
              </a:ext>
            </a:extLst>
          </p:cNvPr>
          <p:cNvSpPr txBox="1">
            <a:spLocks/>
          </p:cNvSpPr>
          <p:nvPr/>
        </p:nvSpPr>
        <p:spPr>
          <a:xfrm>
            <a:off x="512981" y="526710"/>
            <a:ext cx="11087615" cy="533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chemeClr val="accent1"/>
                </a:solidFill>
                <a:latin typeface="+mj-lt"/>
                <a:ea typeface="+mj-ea"/>
                <a:cs typeface="+mj-cs"/>
              </a:rPr>
              <a:t>Mục</a:t>
            </a:r>
            <a:r>
              <a:rPr lang="en-US" b="1" dirty="0">
                <a:solidFill>
                  <a:schemeClr val="accent1"/>
                </a:solidFill>
                <a:latin typeface="+mj-lt"/>
                <a:ea typeface="+mj-ea"/>
                <a:cs typeface="+mj-cs"/>
              </a:rPr>
              <a:t> </a:t>
            </a:r>
            <a:r>
              <a:rPr lang="en-US" b="1" dirty="0" err="1">
                <a:solidFill>
                  <a:schemeClr val="accent1"/>
                </a:solidFill>
                <a:latin typeface="+mj-lt"/>
                <a:ea typeface="+mj-ea"/>
                <a:cs typeface="+mj-cs"/>
              </a:rPr>
              <a:t>tiêu</a:t>
            </a:r>
            <a:r>
              <a:rPr lang="en-US" b="1" dirty="0">
                <a:solidFill>
                  <a:schemeClr val="accent1"/>
                </a:solidFill>
                <a:latin typeface="+mj-lt"/>
                <a:ea typeface="+mj-ea"/>
                <a:cs typeface="+mj-cs"/>
              </a:rPr>
              <a:t> </a:t>
            </a:r>
            <a:r>
              <a:rPr lang="en-US" b="1" dirty="0" err="1">
                <a:solidFill>
                  <a:schemeClr val="accent1"/>
                </a:solidFill>
                <a:latin typeface="+mj-lt"/>
                <a:ea typeface="+mj-ea"/>
                <a:cs typeface="+mj-cs"/>
              </a:rPr>
              <a:t>của</a:t>
            </a:r>
            <a:r>
              <a:rPr lang="en-US" b="1" dirty="0">
                <a:solidFill>
                  <a:schemeClr val="accent1"/>
                </a:solidFill>
                <a:latin typeface="+mj-lt"/>
                <a:ea typeface="+mj-ea"/>
                <a:cs typeface="+mj-cs"/>
              </a:rPr>
              <a:t> PCI</a:t>
            </a:r>
            <a:endParaRPr lang="id-ID" b="1" dirty="0">
              <a:solidFill>
                <a:schemeClr val="accent1"/>
              </a:solidFill>
              <a:latin typeface="+mj-lt"/>
              <a:ea typeface="+mj-ea"/>
              <a:cs typeface="+mj-cs"/>
            </a:endParaRPr>
          </a:p>
        </p:txBody>
      </p:sp>
      <p:sp>
        <p:nvSpPr>
          <p:cNvPr id="6" name="Text Placeholder 10">
            <a:extLst>
              <a:ext uri="{FF2B5EF4-FFF2-40B4-BE49-F238E27FC236}">
                <a16:creationId xmlns:a16="http://schemas.microsoft.com/office/drawing/2014/main" id="{F59BE6DD-708A-1C68-6420-CB473822B249}"/>
              </a:ext>
            </a:extLst>
          </p:cNvPr>
          <p:cNvSpPr txBox="1">
            <a:spLocks/>
          </p:cNvSpPr>
          <p:nvPr/>
        </p:nvSpPr>
        <p:spPr>
          <a:xfrm>
            <a:off x="525681" y="1032895"/>
            <a:ext cx="11087615" cy="3011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tx1">
                    <a:lumMod val="75000"/>
                    <a:lumOff val="25000"/>
                  </a:schemeClr>
                </a:solidFill>
              </a:rPr>
              <a:t>PCI </a:t>
            </a:r>
            <a:r>
              <a:rPr lang="en-US" sz="1500" i="1" dirty="0" err="1">
                <a:solidFill>
                  <a:schemeClr val="tx1">
                    <a:lumMod val="75000"/>
                    <a:lumOff val="25000"/>
                  </a:schemeClr>
                </a:solidFill>
              </a:rPr>
              <a:t>là</a:t>
            </a:r>
            <a:r>
              <a:rPr lang="en-US" sz="1500" i="1" dirty="0">
                <a:solidFill>
                  <a:schemeClr val="tx1">
                    <a:lumMod val="75000"/>
                    <a:lumOff val="25000"/>
                  </a:schemeClr>
                </a:solidFill>
              </a:rPr>
              <a:t> </a:t>
            </a:r>
            <a:r>
              <a:rPr lang="en-US" sz="1500" i="1" dirty="0" err="1">
                <a:solidFill>
                  <a:schemeClr val="tx1">
                    <a:lumMod val="75000"/>
                    <a:lumOff val="25000"/>
                  </a:schemeClr>
                </a:solidFill>
              </a:rPr>
              <a:t>chỉ</a:t>
            </a:r>
            <a:r>
              <a:rPr lang="en-US" sz="1500" i="1" dirty="0">
                <a:solidFill>
                  <a:schemeClr val="tx1">
                    <a:lumMod val="75000"/>
                    <a:lumOff val="25000"/>
                  </a:schemeClr>
                </a:solidFill>
              </a:rPr>
              <a:t> </a:t>
            </a:r>
            <a:r>
              <a:rPr lang="en-US" sz="1500" i="1" dirty="0" err="1">
                <a:solidFill>
                  <a:schemeClr val="tx1">
                    <a:lumMod val="75000"/>
                    <a:lumOff val="25000"/>
                  </a:schemeClr>
                </a:solidFill>
              </a:rPr>
              <a:t>số</a:t>
            </a:r>
            <a:r>
              <a:rPr lang="en-US" sz="1500" i="1" dirty="0">
                <a:solidFill>
                  <a:schemeClr val="tx1">
                    <a:lumMod val="75000"/>
                    <a:lumOff val="25000"/>
                  </a:schemeClr>
                </a:solidFill>
              </a:rPr>
              <a:t> </a:t>
            </a:r>
            <a:r>
              <a:rPr lang="en-US" sz="1500" i="1" dirty="0" err="1">
                <a:solidFill>
                  <a:schemeClr val="tx1">
                    <a:lumMod val="75000"/>
                    <a:lumOff val="25000"/>
                  </a:schemeClr>
                </a:solidFill>
              </a:rPr>
              <a:t>đo</a:t>
            </a:r>
            <a:r>
              <a:rPr lang="en-US" sz="1500" i="1" dirty="0">
                <a:solidFill>
                  <a:schemeClr val="tx1">
                    <a:lumMod val="75000"/>
                    <a:lumOff val="25000"/>
                  </a:schemeClr>
                </a:solidFill>
              </a:rPr>
              <a:t> </a:t>
            </a:r>
            <a:r>
              <a:rPr lang="en-US" sz="1500" i="1" dirty="0" err="1">
                <a:solidFill>
                  <a:schemeClr val="tx1">
                    <a:lumMod val="75000"/>
                    <a:lumOff val="25000"/>
                  </a:schemeClr>
                </a:solidFill>
              </a:rPr>
              <a:t>lường</a:t>
            </a:r>
            <a:r>
              <a:rPr lang="en-US" sz="1500" i="1" dirty="0">
                <a:solidFill>
                  <a:schemeClr val="tx1">
                    <a:lumMod val="75000"/>
                    <a:lumOff val="25000"/>
                  </a:schemeClr>
                </a:solidFill>
              </a:rPr>
              <a:t> </a:t>
            </a:r>
            <a:r>
              <a:rPr lang="en-US" sz="1500" i="1" dirty="0" err="1">
                <a:solidFill>
                  <a:schemeClr val="tx1">
                    <a:lumMod val="75000"/>
                    <a:lumOff val="25000"/>
                  </a:schemeClr>
                </a:solidFill>
              </a:rPr>
              <a:t>và</a:t>
            </a:r>
            <a:r>
              <a:rPr lang="en-US" sz="1500" i="1" dirty="0">
                <a:solidFill>
                  <a:schemeClr val="tx1">
                    <a:lumMod val="75000"/>
                    <a:lumOff val="25000"/>
                  </a:schemeClr>
                </a:solidFill>
              </a:rPr>
              <a:t> </a:t>
            </a:r>
            <a:r>
              <a:rPr lang="en-US" sz="1500" i="1" dirty="0" err="1">
                <a:solidFill>
                  <a:schemeClr val="tx1">
                    <a:lumMod val="75000"/>
                    <a:lumOff val="25000"/>
                  </a:schemeClr>
                </a:solidFill>
              </a:rPr>
              <a:t>đánh</a:t>
            </a:r>
            <a:r>
              <a:rPr lang="en-US" sz="1500" i="1" dirty="0">
                <a:solidFill>
                  <a:schemeClr val="tx1">
                    <a:lumMod val="75000"/>
                    <a:lumOff val="25000"/>
                  </a:schemeClr>
                </a:solidFill>
              </a:rPr>
              <a:t> </a:t>
            </a:r>
            <a:r>
              <a:rPr lang="en-US" sz="1500" i="1" dirty="0" err="1">
                <a:solidFill>
                  <a:schemeClr val="tx1">
                    <a:lumMod val="75000"/>
                    <a:lumOff val="25000"/>
                  </a:schemeClr>
                </a:solidFill>
              </a:rPr>
              <a:t>giá</a:t>
            </a:r>
            <a:r>
              <a:rPr lang="en-US" sz="1500" i="1" dirty="0">
                <a:solidFill>
                  <a:schemeClr val="tx1">
                    <a:lumMod val="75000"/>
                    <a:lumOff val="25000"/>
                  </a:schemeClr>
                </a:solidFill>
              </a:rPr>
              <a:t> </a:t>
            </a:r>
            <a:r>
              <a:rPr lang="en-US" sz="1500" i="1" dirty="0" err="1">
                <a:solidFill>
                  <a:schemeClr val="tx1">
                    <a:lumMod val="75000"/>
                    <a:lumOff val="25000"/>
                  </a:schemeClr>
                </a:solidFill>
              </a:rPr>
              <a:t>thực</a:t>
            </a:r>
            <a:r>
              <a:rPr lang="en-US" sz="1500" i="1" dirty="0">
                <a:solidFill>
                  <a:schemeClr val="tx1">
                    <a:lumMod val="75000"/>
                    <a:lumOff val="25000"/>
                  </a:schemeClr>
                </a:solidFill>
              </a:rPr>
              <a:t> </a:t>
            </a:r>
            <a:r>
              <a:rPr lang="en-US" sz="1500" i="1" dirty="0" err="1">
                <a:solidFill>
                  <a:schemeClr val="tx1">
                    <a:lumMod val="75000"/>
                    <a:lumOff val="25000"/>
                  </a:schemeClr>
                </a:solidFill>
              </a:rPr>
              <a:t>tế</a:t>
            </a:r>
            <a:r>
              <a:rPr lang="en-US" sz="1500" i="1" dirty="0">
                <a:solidFill>
                  <a:schemeClr val="tx1">
                    <a:lumMod val="75000"/>
                    <a:lumOff val="25000"/>
                  </a:schemeClr>
                </a:solidFill>
              </a:rPr>
              <a:t> </a:t>
            </a:r>
            <a:r>
              <a:rPr lang="en-US" sz="1500" i="1" dirty="0" err="1">
                <a:solidFill>
                  <a:schemeClr val="tx1">
                    <a:lumMod val="75000"/>
                    <a:lumOff val="25000"/>
                  </a:schemeClr>
                </a:solidFill>
              </a:rPr>
              <a:t>chất</a:t>
            </a:r>
            <a:r>
              <a:rPr lang="en-US" sz="1500" i="1" dirty="0">
                <a:solidFill>
                  <a:schemeClr val="tx1">
                    <a:lumMod val="75000"/>
                    <a:lumOff val="25000"/>
                  </a:schemeClr>
                </a:solidFill>
              </a:rPr>
              <a:t> </a:t>
            </a:r>
            <a:r>
              <a:rPr lang="en-US" sz="1500" i="1" dirty="0" err="1">
                <a:solidFill>
                  <a:schemeClr val="tx1">
                    <a:lumMod val="75000"/>
                    <a:lumOff val="25000"/>
                  </a:schemeClr>
                </a:solidFill>
              </a:rPr>
              <a:t>lượng</a:t>
            </a:r>
            <a:r>
              <a:rPr lang="en-US" sz="1500" i="1" dirty="0">
                <a:solidFill>
                  <a:schemeClr val="tx1">
                    <a:lumMod val="75000"/>
                    <a:lumOff val="25000"/>
                  </a:schemeClr>
                </a:solidFill>
              </a:rPr>
              <a:t> </a:t>
            </a:r>
            <a:r>
              <a:rPr lang="en-US" sz="1500" i="1" dirty="0" err="1">
                <a:solidFill>
                  <a:schemeClr val="tx1">
                    <a:lumMod val="75000"/>
                    <a:lumOff val="25000"/>
                  </a:schemeClr>
                </a:solidFill>
              </a:rPr>
              <a:t>điều</a:t>
            </a:r>
            <a:r>
              <a:rPr lang="en-US" sz="1500" i="1" dirty="0">
                <a:solidFill>
                  <a:schemeClr val="tx1">
                    <a:lumMod val="75000"/>
                    <a:lumOff val="25000"/>
                  </a:schemeClr>
                </a:solidFill>
              </a:rPr>
              <a:t> </a:t>
            </a:r>
            <a:r>
              <a:rPr lang="en-US" sz="1500" i="1" dirty="0" err="1">
                <a:solidFill>
                  <a:schemeClr val="tx1">
                    <a:lumMod val="75000"/>
                    <a:lumOff val="25000"/>
                  </a:schemeClr>
                </a:solidFill>
              </a:rPr>
              <a:t>hành</a:t>
            </a:r>
            <a:r>
              <a:rPr lang="en-US" sz="1500" i="1" dirty="0">
                <a:solidFill>
                  <a:schemeClr val="tx1">
                    <a:lumMod val="75000"/>
                    <a:lumOff val="25000"/>
                  </a:schemeClr>
                </a:solidFill>
              </a:rPr>
              <a:t> </a:t>
            </a:r>
            <a:r>
              <a:rPr lang="en-US" sz="1500" i="1" dirty="0" err="1">
                <a:solidFill>
                  <a:schemeClr val="tx1">
                    <a:lumMod val="75000"/>
                    <a:lumOff val="25000"/>
                  </a:schemeClr>
                </a:solidFill>
              </a:rPr>
              <a:t>kinh</a:t>
            </a:r>
            <a:r>
              <a:rPr lang="en-US" sz="1500" i="1" dirty="0">
                <a:solidFill>
                  <a:schemeClr val="tx1">
                    <a:lumMod val="75000"/>
                    <a:lumOff val="25000"/>
                  </a:schemeClr>
                </a:solidFill>
              </a:rPr>
              <a:t> </a:t>
            </a:r>
            <a:r>
              <a:rPr lang="en-US" sz="1500" i="1" dirty="0" err="1">
                <a:solidFill>
                  <a:schemeClr val="tx1">
                    <a:lumMod val="75000"/>
                    <a:lumOff val="25000"/>
                  </a:schemeClr>
                </a:solidFill>
              </a:rPr>
              <a:t>tế</a:t>
            </a:r>
            <a:r>
              <a:rPr lang="en-US" sz="1500" i="1" dirty="0">
                <a:solidFill>
                  <a:schemeClr val="tx1">
                    <a:lumMod val="75000"/>
                    <a:lumOff val="25000"/>
                  </a:schemeClr>
                </a:solidFill>
              </a:rPr>
              <a:t> </a:t>
            </a:r>
            <a:r>
              <a:rPr lang="en-US" sz="1500" i="1" dirty="0" err="1">
                <a:solidFill>
                  <a:schemeClr val="tx1">
                    <a:lumMod val="75000"/>
                    <a:lumOff val="25000"/>
                  </a:schemeClr>
                </a:solidFill>
              </a:rPr>
              <a:t>của</a:t>
            </a:r>
            <a:r>
              <a:rPr lang="en-US" sz="1500" i="1" dirty="0">
                <a:solidFill>
                  <a:schemeClr val="tx1">
                    <a:lumMod val="75000"/>
                    <a:lumOff val="25000"/>
                  </a:schemeClr>
                </a:solidFill>
              </a:rPr>
              <a:t> </a:t>
            </a:r>
            <a:r>
              <a:rPr lang="en-US" sz="1500" i="1" dirty="0" err="1">
                <a:solidFill>
                  <a:schemeClr val="tx1">
                    <a:lumMod val="75000"/>
                    <a:lumOff val="25000"/>
                  </a:schemeClr>
                </a:solidFill>
              </a:rPr>
              <a:t>chính</a:t>
            </a:r>
            <a:r>
              <a:rPr lang="en-US" sz="1500" i="1" dirty="0">
                <a:solidFill>
                  <a:schemeClr val="tx1">
                    <a:lumMod val="75000"/>
                    <a:lumOff val="25000"/>
                  </a:schemeClr>
                </a:solidFill>
              </a:rPr>
              <a:t> </a:t>
            </a:r>
            <a:r>
              <a:rPr lang="en-US" sz="1500" i="1" dirty="0" err="1">
                <a:solidFill>
                  <a:schemeClr val="tx1">
                    <a:lumMod val="75000"/>
                    <a:lumOff val="25000"/>
                  </a:schemeClr>
                </a:solidFill>
              </a:rPr>
              <a:t>quyền</a:t>
            </a:r>
            <a:r>
              <a:rPr lang="en-US" sz="1500" i="1" dirty="0">
                <a:solidFill>
                  <a:schemeClr val="tx1">
                    <a:lumMod val="75000"/>
                    <a:lumOff val="25000"/>
                  </a:schemeClr>
                </a:solidFill>
              </a:rPr>
              <a:t> </a:t>
            </a:r>
            <a:r>
              <a:rPr lang="en-US" sz="1500" i="1" dirty="0" err="1">
                <a:solidFill>
                  <a:schemeClr val="tx1">
                    <a:lumMod val="75000"/>
                    <a:lumOff val="25000"/>
                  </a:schemeClr>
                </a:solidFill>
              </a:rPr>
              <a:t>các</a:t>
            </a:r>
            <a:r>
              <a:rPr lang="en-US" sz="1500" i="1" dirty="0">
                <a:solidFill>
                  <a:schemeClr val="tx1">
                    <a:lumMod val="75000"/>
                    <a:lumOff val="25000"/>
                  </a:schemeClr>
                </a:solidFill>
              </a:rPr>
              <a:t> </a:t>
            </a:r>
            <a:r>
              <a:rPr lang="en-US" sz="1500" i="1" dirty="0" err="1">
                <a:solidFill>
                  <a:schemeClr val="tx1">
                    <a:lumMod val="75000"/>
                    <a:lumOff val="25000"/>
                  </a:schemeClr>
                </a:solidFill>
              </a:rPr>
              <a:t>tỉnh</a:t>
            </a:r>
            <a:r>
              <a:rPr lang="en-US" sz="1500" i="1" dirty="0">
                <a:solidFill>
                  <a:schemeClr val="tx1">
                    <a:lumMod val="75000"/>
                    <a:lumOff val="25000"/>
                  </a:schemeClr>
                </a:solidFill>
              </a:rPr>
              <a:t>, </a:t>
            </a:r>
            <a:r>
              <a:rPr lang="en-US" sz="1500" i="1" dirty="0" err="1">
                <a:solidFill>
                  <a:schemeClr val="tx1">
                    <a:lumMod val="75000"/>
                    <a:lumOff val="25000"/>
                  </a:schemeClr>
                </a:solidFill>
              </a:rPr>
              <a:t>thành</a:t>
            </a:r>
            <a:r>
              <a:rPr lang="en-US" sz="1500" i="1" dirty="0">
                <a:solidFill>
                  <a:schemeClr val="tx1">
                    <a:lumMod val="75000"/>
                    <a:lumOff val="25000"/>
                  </a:schemeClr>
                </a:solidFill>
              </a:rPr>
              <a:t> </a:t>
            </a:r>
            <a:r>
              <a:rPr lang="en-US" sz="1500" i="1" dirty="0" err="1">
                <a:solidFill>
                  <a:schemeClr val="tx1">
                    <a:lumMod val="75000"/>
                    <a:lumOff val="25000"/>
                  </a:schemeClr>
                </a:solidFill>
              </a:rPr>
              <a:t>phố</a:t>
            </a:r>
            <a:r>
              <a:rPr lang="en-US" sz="1500" i="1" dirty="0">
                <a:solidFill>
                  <a:schemeClr val="tx1">
                    <a:lumMod val="75000"/>
                    <a:lumOff val="25000"/>
                  </a:schemeClr>
                </a:solidFill>
              </a:rPr>
              <a:t> </a:t>
            </a:r>
            <a:r>
              <a:rPr lang="en-US" sz="1500" i="1" dirty="0" err="1">
                <a:solidFill>
                  <a:schemeClr val="tx1">
                    <a:lumMod val="75000"/>
                    <a:lumOff val="25000"/>
                  </a:schemeClr>
                </a:solidFill>
              </a:rPr>
              <a:t>tại</a:t>
            </a:r>
            <a:r>
              <a:rPr lang="en-US" sz="1500" i="1" dirty="0">
                <a:solidFill>
                  <a:schemeClr val="tx1">
                    <a:lumMod val="75000"/>
                    <a:lumOff val="25000"/>
                  </a:schemeClr>
                </a:solidFill>
              </a:rPr>
              <a:t> </a:t>
            </a:r>
            <a:r>
              <a:rPr lang="en-US" sz="1500" i="1" dirty="0" err="1">
                <a:solidFill>
                  <a:schemeClr val="tx1">
                    <a:lumMod val="75000"/>
                    <a:lumOff val="25000"/>
                  </a:schemeClr>
                </a:solidFill>
              </a:rPr>
              <a:t>Việt</a:t>
            </a:r>
            <a:r>
              <a:rPr lang="en-US" sz="1500" i="1" dirty="0">
                <a:solidFill>
                  <a:schemeClr val="tx1">
                    <a:lumMod val="75000"/>
                    <a:lumOff val="25000"/>
                  </a:schemeClr>
                </a:solidFill>
              </a:rPr>
              <a:t> Nam</a:t>
            </a:r>
          </a:p>
        </p:txBody>
      </p:sp>
      <p:sp>
        <p:nvSpPr>
          <p:cNvPr id="7" name="Rectangle 6">
            <a:extLst>
              <a:ext uri="{FF2B5EF4-FFF2-40B4-BE49-F238E27FC236}">
                <a16:creationId xmlns:a16="http://schemas.microsoft.com/office/drawing/2014/main" id="{27A02E9E-7426-26B6-0458-01BD34E791EC}"/>
              </a:ext>
            </a:extLst>
          </p:cNvPr>
          <p:cNvSpPr/>
          <p:nvPr/>
        </p:nvSpPr>
        <p:spPr>
          <a:xfrm>
            <a:off x="830354" y="5075918"/>
            <a:ext cx="2671762" cy="714375"/>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id-ID">
              <a:solidFill>
                <a:schemeClr val="tx1">
                  <a:lumMod val="85000"/>
                  <a:lumOff val="15000"/>
                </a:schemeClr>
              </a:solidFill>
            </a:endParaRPr>
          </a:p>
        </p:txBody>
      </p:sp>
      <p:sp>
        <p:nvSpPr>
          <p:cNvPr id="8" name="Rectangle 7">
            <a:extLst>
              <a:ext uri="{FF2B5EF4-FFF2-40B4-BE49-F238E27FC236}">
                <a16:creationId xmlns:a16="http://schemas.microsoft.com/office/drawing/2014/main" id="{E06303BF-910B-D989-9045-E2B44EFCC345}"/>
              </a:ext>
            </a:extLst>
          </p:cNvPr>
          <p:cNvSpPr/>
          <p:nvPr/>
        </p:nvSpPr>
        <p:spPr>
          <a:xfrm>
            <a:off x="915864" y="5163036"/>
            <a:ext cx="2472165" cy="540138"/>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err="1">
                <a:solidFill>
                  <a:schemeClr val="tx1">
                    <a:lumMod val="85000"/>
                    <a:lumOff val="15000"/>
                  </a:schemeClr>
                </a:solidFill>
              </a:rPr>
              <a:t>Bổ</a:t>
            </a:r>
            <a:r>
              <a:rPr lang="en-US" sz="1400" b="1" dirty="0">
                <a:solidFill>
                  <a:schemeClr val="tx1">
                    <a:lumMod val="85000"/>
                    <a:lumOff val="15000"/>
                  </a:schemeClr>
                </a:solidFill>
              </a:rPr>
              <a:t> sung </a:t>
            </a:r>
            <a:r>
              <a:rPr lang="en-US" sz="1400" b="1" dirty="0" err="1">
                <a:solidFill>
                  <a:schemeClr val="tx1">
                    <a:lumMod val="85000"/>
                    <a:lumOff val="15000"/>
                  </a:schemeClr>
                </a:solidFill>
              </a:rPr>
              <a:t>công</a:t>
            </a:r>
            <a:r>
              <a:rPr lang="en-US" sz="1400" b="1" dirty="0">
                <a:solidFill>
                  <a:schemeClr val="tx1">
                    <a:lumMod val="85000"/>
                    <a:lumOff val="15000"/>
                  </a:schemeClr>
                </a:solidFill>
              </a:rPr>
              <a:t> </a:t>
            </a:r>
            <a:r>
              <a:rPr lang="en-US" sz="1400" b="1" dirty="0" err="1">
                <a:solidFill>
                  <a:schemeClr val="tx1">
                    <a:lumMod val="85000"/>
                    <a:lumOff val="15000"/>
                  </a:schemeClr>
                </a:solidFill>
              </a:rPr>
              <a:t>cụ</a:t>
            </a:r>
            <a:r>
              <a:rPr lang="en-US" sz="1400" b="1" dirty="0">
                <a:solidFill>
                  <a:schemeClr val="tx1">
                    <a:lumMod val="85000"/>
                    <a:lumOff val="15000"/>
                  </a:schemeClr>
                </a:solidFill>
              </a:rPr>
              <a:t> </a:t>
            </a:r>
            <a:r>
              <a:rPr lang="en-US" sz="1400" b="1" dirty="0" err="1">
                <a:solidFill>
                  <a:schemeClr val="tx1">
                    <a:lumMod val="85000"/>
                    <a:lumOff val="15000"/>
                  </a:schemeClr>
                </a:solidFill>
              </a:rPr>
              <a:t>giám</a:t>
            </a:r>
            <a:r>
              <a:rPr lang="en-US" sz="1400" b="1" dirty="0">
                <a:solidFill>
                  <a:schemeClr val="tx1">
                    <a:lumMod val="85000"/>
                    <a:lumOff val="15000"/>
                  </a:schemeClr>
                </a:solidFill>
              </a:rPr>
              <a:t> </a:t>
            </a:r>
            <a:r>
              <a:rPr lang="en-US" sz="1400" b="1" dirty="0" err="1">
                <a:solidFill>
                  <a:schemeClr val="tx1">
                    <a:lumMod val="85000"/>
                    <a:lumOff val="15000"/>
                  </a:schemeClr>
                </a:solidFill>
              </a:rPr>
              <a:t>sát</a:t>
            </a:r>
            <a:r>
              <a:rPr lang="en-US" sz="1400" b="1" dirty="0">
                <a:solidFill>
                  <a:schemeClr val="tx1">
                    <a:lumMod val="85000"/>
                    <a:lumOff val="15000"/>
                  </a:schemeClr>
                </a:solidFill>
              </a:rPr>
              <a:t> </a:t>
            </a:r>
            <a:r>
              <a:rPr lang="en-US" sz="1400" b="1" dirty="0" err="1">
                <a:solidFill>
                  <a:schemeClr val="tx1">
                    <a:lumMod val="85000"/>
                    <a:lumOff val="15000"/>
                  </a:schemeClr>
                </a:solidFill>
              </a:rPr>
              <a:t>cho</a:t>
            </a:r>
            <a:r>
              <a:rPr lang="en-US" sz="1400" b="1" dirty="0">
                <a:solidFill>
                  <a:schemeClr val="tx1">
                    <a:lumMod val="85000"/>
                    <a:lumOff val="15000"/>
                  </a:schemeClr>
                </a:solidFill>
              </a:rPr>
              <a:t> </a:t>
            </a:r>
            <a:r>
              <a:rPr lang="en-US" sz="1400" b="1" dirty="0" err="1">
                <a:solidFill>
                  <a:schemeClr val="tx1">
                    <a:lumMod val="85000"/>
                    <a:lumOff val="15000"/>
                  </a:schemeClr>
                </a:solidFill>
              </a:rPr>
              <a:t>doanh</a:t>
            </a:r>
            <a:r>
              <a:rPr lang="en-US" sz="1400" b="1" dirty="0">
                <a:solidFill>
                  <a:schemeClr val="tx1">
                    <a:lumMod val="85000"/>
                    <a:lumOff val="15000"/>
                  </a:schemeClr>
                </a:solidFill>
              </a:rPr>
              <a:t> </a:t>
            </a:r>
            <a:r>
              <a:rPr lang="en-US" sz="1400" b="1" dirty="0" err="1">
                <a:solidFill>
                  <a:schemeClr val="tx1">
                    <a:lumMod val="85000"/>
                    <a:lumOff val="15000"/>
                  </a:schemeClr>
                </a:solidFill>
              </a:rPr>
              <a:t>nghiệp</a:t>
            </a:r>
            <a:endParaRPr lang="id-ID" sz="1400" b="1" dirty="0">
              <a:solidFill>
                <a:schemeClr val="tx1">
                  <a:lumMod val="85000"/>
                  <a:lumOff val="15000"/>
                </a:schemeClr>
              </a:solidFill>
            </a:endParaRPr>
          </a:p>
        </p:txBody>
      </p:sp>
      <p:sp>
        <p:nvSpPr>
          <p:cNvPr id="9" name="Rectangle 8">
            <a:extLst>
              <a:ext uri="{FF2B5EF4-FFF2-40B4-BE49-F238E27FC236}">
                <a16:creationId xmlns:a16="http://schemas.microsoft.com/office/drawing/2014/main" id="{DA655B08-3FA8-B625-643E-38A002CF0293}"/>
              </a:ext>
            </a:extLst>
          </p:cNvPr>
          <p:cNvSpPr/>
          <p:nvPr/>
        </p:nvSpPr>
        <p:spPr>
          <a:xfrm>
            <a:off x="4760119" y="5075918"/>
            <a:ext cx="2671762" cy="714375"/>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id-ID">
              <a:solidFill>
                <a:schemeClr val="tx1">
                  <a:lumMod val="85000"/>
                  <a:lumOff val="15000"/>
                </a:schemeClr>
              </a:solidFill>
            </a:endParaRPr>
          </a:p>
        </p:txBody>
      </p:sp>
      <p:sp>
        <p:nvSpPr>
          <p:cNvPr id="10" name="Rectangle 9">
            <a:extLst>
              <a:ext uri="{FF2B5EF4-FFF2-40B4-BE49-F238E27FC236}">
                <a16:creationId xmlns:a16="http://schemas.microsoft.com/office/drawing/2014/main" id="{0C00A6A9-E8ED-4C5D-09F3-06965E9DB4FA}"/>
              </a:ext>
            </a:extLst>
          </p:cNvPr>
          <p:cNvSpPr/>
          <p:nvPr/>
        </p:nvSpPr>
        <p:spPr>
          <a:xfrm>
            <a:off x="4859917" y="5163036"/>
            <a:ext cx="2472165" cy="540138"/>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err="1">
                <a:solidFill>
                  <a:schemeClr val="tx1">
                    <a:lumMod val="85000"/>
                    <a:lumOff val="15000"/>
                  </a:schemeClr>
                </a:solidFill>
              </a:rPr>
              <a:t>Tăng</a:t>
            </a:r>
            <a:r>
              <a:rPr lang="en-US" sz="1400" b="1" dirty="0">
                <a:solidFill>
                  <a:schemeClr val="tx1">
                    <a:lumMod val="85000"/>
                    <a:lumOff val="15000"/>
                  </a:schemeClr>
                </a:solidFill>
              </a:rPr>
              <a:t> </a:t>
            </a:r>
            <a:r>
              <a:rPr lang="en-US" sz="1400" b="1" dirty="0" err="1">
                <a:solidFill>
                  <a:schemeClr val="tx1">
                    <a:lumMod val="85000"/>
                    <a:lumOff val="15000"/>
                  </a:schemeClr>
                </a:solidFill>
              </a:rPr>
              <a:t>trách</a:t>
            </a:r>
            <a:r>
              <a:rPr lang="en-US" sz="1400" b="1" dirty="0">
                <a:solidFill>
                  <a:schemeClr val="tx1">
                    <a:lumMod val="85000"/>
                    <a:lumOff val="15000"/>
                  </a:schemeClr>
                </a:solidFill>
              </a:rPr>
              <a:t> </a:t>
            </a:r>
            <a:r>
              <a:rPr lang="en-US" sz="1400" b="1" dirty="0" err="1">
                <a:solidFill>
                  <a:schemeClr val="tx1">
                    <a:lumMod val="85000"/>
                    <a:lumOff val="15000"/>
                  </a:schemeClr>
                </a:solidFill>
              </a:rPr>
              <a:t>nhiệm</a:t>
            </a:r>
            <a:r>
              <a:rPr lang="en-US" sz="1400" b="1" dirty="0">
                <a:solidFill>
                  <a:schemeClr val="tx1">
                    <a:lumMod val="85000"/>
                    <a:lumOff val="15000"/>
                  </a:schemeClr>
                </a:solidFill>
              </a:rPr>
              <a:t> </a:t>
            </a:r>
            <a:r>
              <a:rPr lang="en-US" sz="1400" b="1" dirty="0" err="1">
                <a:solidFill>
                  <a:schemeClr val="tx1">
                    <a:lumMod val="85000"/>
                    <a:lumOff val="15000"/>
                  </a:schemeClr>
                </a:solidFill>
              </a:rPr>
              <a:t>giải</a:t>
            </a:r>
            <a:r>
              <a:rPr lang="en-US" sz="1400" b="1" dirty="0">
                <a:solidFill>
                  <a:schemeClr val="tx1">
                    <a:lumMod val="85000"/>
                    <a:lumOff val="15000"/>
                  </a:schemeClr>
                </a:solidFill>
              </a:rPr>
              <a:t> </a:t>
            </a:r>
            <a:r>
              <a:rPr lang="en-US" sz="1400" b="1" dirty="0" err="1">
                <a:solidFill>
                  <a:schemeClr val="tx1">
                    <a:lumMod val="85000"/>
                    <a:lumOff val="15000"/>
                  </a:schemeClr>
                </a:solidFill>
              </a:rPr>
              <a:t>trình</a:t>
            </a:r>
            <a:r>
              <a:rPr lang="en-US" sz="1400" b="1" dirty="0">
                <a:solidFill>
                  <a:schemeClr val="tx1">
                    <a:lumMod val="85000"/>
                    <a:lumOff val="15000"/>
                  </a:schemeClr>
                </a:solidFill>
              </a:rPr>
              <a:t> </a:t>
            </a:r>
            <a:r>
              <a:rPr lang="en-US" sz="1400" b="1" dirty="0" err="1">
                <a:solidFill>
                  <a:schemeClr val="tx1">
                    <a:lumMod val="85000"/>
                    <a:lumOff val="15000"/>
                  </a:schemeClr>
                </a:solidFill>
              </a:rPr>
              <a:t>của</a:t>
            </a:r>
            <a:r>
              <a:rPr lang="en-US" sz="1400" b="1" dirty="0">
                <a:solidFill>
                  <a:schemeClr val="tx1">
                    <a:lumMod val="85000"/>
                    <a:lumOff val="15000"/>
                  </a:schemeClr>
                </a:solidFill>
              </a:rPr>
              <a:t> </a:t>
            </a:r>
            <a:r>
              <a:rPr lang="en-US" sz="1400" b="1" dirty="0" err="1">
                <a:solidFill>
                  <a:schemeClr val="tx1">
                    <a:lumMod val="85000"/>
                    <a:lumOff val="15000"/>
                  </a:schemeClr>
                </a:solidFill>
              </a:rPr>
              <a:t>chính</a:t>
            </a:r>
            <a:r>
              <a:rPr lang="en-US" sz="1400" b="1" dirty="0">
                <a:solidFill>
                  <a:schemeClr val="tx1">
                    <a:lumMod val="85000"/>
                    <a:lumOff val="15000"/>
                  </a:schemeClr>
                </a:solidFill>
              </a:rPr>
              <a:t> </a:t>
            </a:r>
            <a:r>
              <a:rPr lang="en-US" sz="1400" b="1" dirty="0" err="1">
                <a:solidFill>
                  <a:schemeClr val="tx1">
                    <a:lumMod val="85000"/>
                    <a:lumOff val="15000"/>
                  </a:schemeClr>
                </a:solidFill>
              </a:rPr>
              <a:t>quyền</a:t>
            </a:r>
            <a:endParaRPr lang="id-ID" sz="1400" b="1" dirty="0">
              <a:solidFill>
                <a:schemeClr val="tx1">
                  <a:lumMod val="85000"/>
                  <a:lumOff val="15000"/>
                </a:schemeClr>
              </a:solidFill>
            </a:endParaRPr>
          </a:p>
        </p:txBody>
      </p:sp>
      <p:sp>
        <p:nvSpPr>
          <p:cNvPr id="11" name="Rectangle 10">
            <a:extLst>
              <a:ext uri="{FF2B5EF4-FFF2-40B4-BE49-F238E27FC236}">
                <a16:creationId xmlns:a16="http://schemas.microsoft.com/office/drawing/2014/main" id="{BE27D14E-ACB1-3EDA-E1B5-DD8C0D7F0A53}"/>
              </a:ext>
            </a:extLst>
          </p:cNvPr>
          <p:cNvSpPr/>
          <p:nvPr/>
        </p:nvSpPr>
        <p:spPr>
          <a:xfrm>
            <a:off x="8701227" y="5075918"/>
            <a:ext cx="2671762" cy="714375"/>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id-ID">
              <a:solidFill>
                <a:schemeClr val="tx1">
                  <a:lumMod val="85000"/>
                  <a:lumOff val="15000"/>
                </a:schemeClr>
              </a:solidFill>
            </a:endParaRPr>
          </a:p>
        </p:txBody>
      </p:sp>
      <p:sp>
        <p:nvSpPr>
          <p:cNvPr id="12" name="Rectangle 11">
            <a:extLst>
              <a:ext uri="{FF2B5EF4-FFF2-40B4-BE49-F238E27FC236}">
                <a16:creationId xmlns:a16="http://schemas.microsoft.com/office/drawing/2014/main" id="{6A6778A2-E143-F446-F03B-B18D2CEA70EC}"/>
              </a:ext>
            </a:extLst>
          </p:cNvPr>
          <p:cNvSpPr/>
          <p:nvPr/>
        </p:nvSpPr>
        <p:spPr>
          <a:xfrm>
            <a:off x="8801025" y="5163036"/>
            <a:ext cx="2472165" cy="540138"/>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err="1">
                <a:solidFill>
                  <a:schemeClr val="tx1">
                    <a:lumMod val="85000"/>
                    <a:lumOff val="15000"/>
                  </a:schemeClr>
                </a:solidFill>
              </a:rPr>
              <a:t>Nâng</a:t>
            </a:r>
            <a:r>
              <a:rPr lang="en-US" sz="1400" b="1" dirty="0">
                <a:solidFill>
                  <a:schemeClr val="tx1">
                    <a:lumMod val="85000"/>
                    <a:lumOff val="15000"/>
                  </a:schemeClr>
                </a:solidFill>
              </a:rPr>
              <a:t> </a:t>
            </a:r>
            <a:r>
              <a:rPr lang="en-US" sz="1400" b="1" dirty="0" err="1">
                <a:solidFill>
                  <a:schemeClr val="tx1">
                    <a:lumMod val="85000"/>
                    <a:lumOff val="15000"/>
                  </a:schemeClr>
                </a:solidFill>
              </a:rPr>
              <a:t>cao</a:t>
            </a:r>
            <a:r>
              <a:rPr lang="en-US" sz="1400" b="1" dirty="0">
                <a:solidFill>
                  <a:schemeClr val="tx1">
                    <a:lumMod val="85000"/>
                    <a:lumOff val="15000"/>
                  </a:schemeClr>
                </a:solidFill>
              </a:rPr>
              <a:t> </a:t>
            </a:r>
            <a:r>
              <a:rPr lang="en-US" sz="1400" b="1" dirty="0" err="1">
                <a:solidFill>
                  <a:schemeClr val="tx1">
                    <a:lumMod val="85000"/>
                    <a:lumOff val="15000"/>
                  </a:schemeClr>
                </a:solidFill>
              </a:rPr>
              <a:t>vị</a:t>
            </a:r>
            <a:r>
              <a:rPr lang="en-US" sz="1400" b="1" dirty="0">
                <a:solidFill>
                  <a:schemeClr val="tx1">
                    <a:lumMod val="85000"/>
                    <a:lumOff val="15000"/>
                  </a:schemeClr>
                </a:solidFill>
              </a:rPr>
              <a:t> </a:t>
            </a:r>
            <a:r>
              <a:rPr lang="en-US" sz="1400" b="1" dirty="0" err="1">
                <a:solidFill>
                  <a:schemeClr val="tx1">
                    <a:lumMod val="85000"/>
                    <a:lumOff val="15000"/>
                  </a:schemeClr>
                </a:solidFill>
              </a:rPr>
              <a:t>thế</a:t>
            </a:r>
            <a:r>
              <a:rPr lang="en-US" sz="1400" b="1" dirty="0">
                <a:solidFill>
                  <a:schemeClr val="tx1">
                    <a:lumMod val="85000"/>
                    <a:lumOff val="15000"/>
                  </a:schemeClr>
                </a:solidFill>
              </a:rPr>
              <a:t> </a:t>
            </a:r>
            <a:r>
              <a:rPr lang="en-US" sz="1400" b="1" dirty="0" err="1">
                <a:solidFill>
                  <a:schemeClr val="tx1">
                    <a:lumMod val="85000"/>
                    <a:lumOff val="15000"/>
                  </a:schemeClr>
                </a:solidFill>
              </a:rPr>
              <a:t>cho</a:t>
            </a:r>
            <a:r>
              <a:rPr lang="en-US" sz="1400" b="1" dirty="0">
                <a:solidFill>
                  <a:schemeClr val="tx1">
                    <a:lumMod val="85000"/>
                    <a:lumOff val="15000"/>
                  </a:schemeClr>
                </a:solidFill>
              </a:rPr>
              <a:t> </a:t>
            </a:r>
            <a:r>
              <a:rPr lang="en-US" sz="1400" b="1" dirty="0" err="1">
                <a:solidFill>
                  <a:schemeClr val="tx1">
                    <a:lumMod val="85000"/>
                    <a:lumOff val="15000"/>
                  </a:schemeClr>
                </a:solidFill>
              </a:rPr>
              <a:t>khu</a:t>
            </a:r>
            <a:r>
              <a:rPr lang="en-US" sz="1400" b="1" dirty="0">
                <a:solidFill>
                  <a:schemeClr val="tx1">
                    <a:lumMod val="85000"/>
                    <a:lumOff val="15000"/>
                  </a:schemeClr>
                </a:solidFill>
              </a:rPr>
              <a:t> </a:t>
            </a:r>
            <a:r>
              <a:rPr lang="en-US" sz="1400" b="1" dirty="0" err="1">
                <a:solidFill>
                  <a:schemeClr val="tx1">
                    <a:lumMod val="85000"/>
                    <a:lumOff val="15000"/>
                  </a:schemeClr>
                </a:solidFill>
              </a:rPr>
              <a:t>vực</a:t>
            </a:r>
            <a:r>
              <a:rPr lang="en-US" sz="1400" b="1" dirty="0">
                <a:solidFill>
                  <a:schemeClr val="tx1">
                    <a:lumMod val="85000"/>
                    <a:lumOff val="15000"/>
                  </a:schemeClr>
                </a:solidFill>
              </a:rPr>
              <a:t> </a:t>
            </a:r>
          </a:p>
          <a:p>
            <a:pPr algn="ctr"/>
            <a:r>
              <a:rPr lang="en-US" sz="1400" b="1" dirty="0" err="1">
                <a:solidFill>
                  <a:schemeClr val="tx1">
                    <a:lumMod val="85000"/>
                    <a:lumOff val="15000"/>
                  </a:schemeClr>
                </a:solidFill>
              </a:rPr>
              <a:t>tư</a:t>
            </a:r>
            <a:r>
              <a:rPr lang="en-US" sz="1400" b="1" dirty="0">
                <a:solidFill>
                  <a:schemeClr val="tx1">
                    <a:lumMod val="85000"/>
                    <a:lumOff val="15000"/>
                  </a:schemeClr>
                </a:solidFill>
              </a:rPr>
              <a:t> </a:t>
            </a:r>
            <a:r>
              <a:rPr lang="en-US" sz="1400" b="1" dirty="0" err="1">
                <a:solidFill>
                  <a:schemeClr val="tx1">
                    <a:lumMod val="85000"/>
                    <a:lumOff val="15000"/>
                  </a:schemeClr>
                </a:solidFill>
              </a:rPr>
              <a:t>nhân</a:t>
            </a:r>
            <a:endParaRPr lang="id-ID" sz="1400" b="1" dirty="0">
              <a:solidFill>
                <a:schemeClr val="tx1">
                  <a:lumMod val="85000"/>
                  <a:lumOff val="15000"/>
                </a:schemeClr>
              </a:solidFill>
            </a:endParaRPr>
          </a:p>
        </p:txBody>
      </p:sp>
      <p:grpSp>
        <p:nvGrpSpPr>
          <p:cNvPr id="13" name="Group 12">
            <a:extLst>
              <a:ext uri="{FF2B5EF4-FFF2-40B4-BE49-F238E27FC236}">
                <a16:creationId xmlns:a16="http://schemas.microsoft.com/office/drawing/2014/main" id="{CCD46ACE-E380-1CEB-F12E-258372EEBE2D}"/>
              </a:ext>
            </a:extLst>
          </p:cNvPr>
          <p:cNvGrpSpPr/>
          <p:nvPr/>
        </p:nvGrpSpPr>
        <p:grpSpPr>
          <a:xfrm>
            <a:off x="525681" y="1752218"/>
            <a:ext cx="1044710" cy="1044710"/>
            <a:chOff x="311332" y="1721264"/>
            <a:chExt cx="1372475" cy="1372475"/>
          </a:xfrm>
        </p:grpSpPr>
        <p:grpSp>
          <p:nvGrpSpPr>
            <p:cNvPr id="14" name="Group 13">
              <a:extLst>
                <a:ext uri="{FF2B5EF4-FFF2-40B4-BE49-F238E27FC236}">
                  <a16:creationId xmlns:a16="http://schemas.microsoft.com/office/drawing/2014/main" id="{87DE0A8D-46BB-D2EA-25A8-78C07DC5A8AE}"/>
                </a:ext>
              </a:extLst>
            </p:cNvPr>
            <p:cNvGrpSpPr/>
            <p:nvPr/>
          </p:nvGrpSpPr>
          <p:grpSpPr>
            <a:xfrm>
              <a:off x="311332" y="1721264"/>
              <a:ext cx="1372475" cy="1372475"/>
              <a:chOff x="5568818" y="4268069"/>
              <a:chExt cx="1054364" cy="1054364"/>
            </a:xfrm>
            <a:solidFill>
              <a:srgbClr val="2E8FDA"/>
            </a:solidFill>
          </p:grpSpPr>
          <p:sp>
            <p:nvSpPr>
              <p:cNvPr id="18" name="Rectangle 17">
                <a:extLst>
                  <a:ext uri="{FF2B5EF4-FFF2-40B4-BE49-F238E27FC236}">
                    <a16:creationId xmlns:a16="http://schemas.microsoft.com/office/drawing/2014/main" id="{674C7EBC-2E39-A329-7A91-B0F905CE9B04}"/>
                  </a:ext>
                </a:extLst>
              </p:cNvPr>
              <p:cNvSpPr/>
              <p:nvPr/>
            </p:nvSpPr>
            <p:spPr>
              <a:xfrm>
                <a:off x="5568818" y="4268069"/>
                <a:ext cx="1054364" cy="1054364"/>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a:extLst>
                  <a:ext uri="{FF2B5EF4-FFF2-40B4-BE49-F238E27FC236}">
                    <a16:creationId xmlns:a16="http://schemas.microsoft.com/office/drawing/2014/main" id="{E45BC488-AAA4-F1C0-0F11-A406CC682538}"/>
                  </a:ext>
                </a:extLst>
              </p:cNvPr>
              <p:cNvSpPr/>
              <p:nvPr/>
            </p:nvSpPr>
            <p:spPr>
              <a:xfrm>
                <a:off x="5568818" y="5235563"/>
                <a:ext cx="1054364" cy="86870"/>
              </a:xfrm>
              <a:prstGeom prst="rect">
                <a:avLst/>
              </a:prstGeom>
              <a:solidFill>
                <a:srgbClr val="0E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5" name="Group 14">
              <a:extLst>
                <a:ext uri="{FF2B5EF4-FFF2-40B4-BE49-F238E27FC236}">
                  <a16:creationId xmlns:a16="http://schemas.microsoft.com/office/drawing/2014/main" id="{0B89913E-6735-5D05-5C03-F93F0C8E15DA}"/>
                </a:ext>
              </a:extLst>
            </p:cNvPr>
            <p:cNvGrpSpPr/>
            <p:nvPr/>
          </p:nvGrpSpPr>
          <p:grpSpPr>
            <a:xfrm>
              <a:off x="719865" y="2032474"/>
              <a:ext cx="617837" cy="618015"/>
              <a:chOff x="0" y="4763"/>
              <a:chExt cx="5500688" cy="5502275"/>
            </a:xfrm>
            <a:solidFill>
              <a:schemeClr val="bg1"/>
            </a:solidFill>
          </p:grpSpPr>
          <p:sp>
            <p:nvSpPr>
              <p:cNvPr id="16" name="Freeform 5">
                <a:extLst>
                  <a:ext uri="{FF2B5EF4-FFF2-40B4-BE49-F238E27FC236}">
                    <a16:creationId xmlns:a16="http://schemas.microsoft.com/office/drawing/2014/main" id="{9E560CBC-E2C2-85D0-86CC-6E928EB2C27F}"/>
                  </a:ext>
                </a:extLst>
              </p:cNvPr>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a:extLst>
                  <a:ext uri="{FF2B5EF4-FFF2-40B4-BE49-F238E27FC236}">
                    <a16:creationId xmlns:a16="http://schemas.microsoft.com/office/drawing/2014/main" id="{71434F66-178A-A74A-E3FF-3F1466D0C094}"/>
                  </a:ext>
                </a:extLst>
              </p:cNvPr>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20" name="TextBox 19">
            <a:extLst>
              <a:ext uri="{FF2B5EF4-FFF2-40B4-BE49-F238E27FC236}">
                <a16:creationId xmlns:a16="http://schemas.microsoft.com/office/drawing/2014/main" id="{17C2294C-0091-ADB7-77A9-0AEEF287A1A5}"/>
              </a:ext>
            </a:extLst>
          </p:cNvPr>
          <p:cNvSpPr txBox="1"/>
          <p:nvPr/>
        </p:nvSpPr>
        <p:spPr>
          <a:xfrm>
            <a:off x="1751190" y="1752218"/>
            <a:ext cx="1034257" cy="369332"/>
          </a:xfrm>
          <a:prstGeom prst="rect">
            <a:avLst/>
          </a:prstGeom>
          <a:noFill/>
        </p:spPr>
        <p:txBody>
          <a:bodyPr wrap="none" rtlCol="0">
            <a:spAutoFit/>
          </a:bodyPr>
          <a:lstStyle/>
          <a:p>
            <a:r>
              <a:rPr lang="en-US" b="1" dirty="0" err="1">
                <a:solidFill>
                  <a:schemeClr val="tx1">
                    <a:lumMod val="85000"/>
                    <a:lumOff val="15000"/>
                  </a:schemeClr>
                </a:solidFill>
              </a:rPr>
              <a:t>Mục</a:t>
            </a:r>
            <a:r>
              <a:rPr lang="en-US" b="1" dirty="0">
                <a:solidFill>
                  <a:schemeClr val="tx1">
                    <a:lumMod val="85000"/>
                    <a:lumOff val="15000"/>
                  </a:schemeClr>
                </a:solidFill>
              </a:rPr>
              <a:t> </a:t>
            </a:r>
            <a:r>
              <a:rPr lang="en-US" b="1" dirty="0" err="1">
                <a:solidFill>
                  <a:schemeClr val="tx1">
                    <a:lumMod val="85000"/>
                    <a:lumOff val="15000"/>
                  </a:schemeClr>
                </a:solidFill>
              </a:rPr>
              <a:t>tiêu</a:t>
            </a:r>
            <a:endParaRPr lang="id-ID" b="1" dirty="0">
              <a:solidFill>
                <a:schemeClr val="tx1">
                  <a:lumMod val="85000"/>
                  <a:lumOff val="15000"/>
                </a:schemeClr>
              </a:solidFill>
            </a:endParaRPr>
          </a:p>
        </p:txBody>
      </p:sp>
      <p:sp>
        <p:nvSpPr>
          <p:cNvPr id="21" name="TextBox 34">
            <a:extLst>
              <a:ext uri="{FF2B5EF4-FFF2-40B4-BE49-F238E27FC236}">
                <a16:creationId xmlns:a16="http://schemas.microsoft.com/office/drawing/2014/main" id="{D3BC1D03-B006-DEAE-7BED-7DA6A3928902}"/>
              </a:ext>
            </a:extLst>
          </p:cNvPr>
          <p:cNvSpPr txBox="1"/>
          <p:nvPr/>
        </p:nvSpPr>
        <p:spPr>
          <a:xfrm>
            <a:off x="1751190" y="2134451"/>
            <a:ext cx="2915814" cy="738664"/>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r>
              <a:rPr lang="en-US" sz="1400" dirty="0" err="1">
                <a:solidFill>
                  <a:schemeClr val="tx1">
                    <a:lumMod val="75000"/>
                    <a:lumOff val="25000"/>
                  </a:schemeClr>
                </a:solidFill>
              </a:rPr>
              <a:t>Thúc</a:t>
            </a:r>
            <a:r>
              <a:rPr lang="en-US" sz="1400" dirty="0">
                <a:solidFill>
                  <a:schemeClr val="tx1">
                    <a:lumMod val="75000"/>
                    <a:lumOff val="25000"/>
                  </a:schemeClr>
                </a:solidFill>
              </a:rPr>
              <a:t> </a:t>
            </a:r>
            <a:r>
              <a:rPr lang="en-US" sz="1400" dirty="0" err="1">
                <a:solidFill>
                  <a:schemeClr val="tx1">
                    <a:lumMod val="75000"/>
                    <a:lumOff val="25000"/>
                  </a:schemeClr>
                </a:solidFill>
              </a:rPr>
              <a:t>đẩy</a:t>
            </a:r>
            <a:r>
              <a:rPr lang="en-US" sz="1400" dirty="0">
                <a:solidFill>
                  <a:schemeClr val="tx1">
                    <a:lumMod val="75000"/>
                    <a:lumOff val="25000"/>
                  </a:schemeClr>
                </a:solidFill>
              </a:rPr>
              <a:t> </a:t>
            </a:r>
            <a:r>
              <a:rPr lang="en-US" sz="1400" dirty="0" err="1">
                <a:solidFill>
                  <a:schemeClr val="tx1">
                    <a:lumMod val="75000"/>
                    <a:lumOff val="25000"/>
                  </a:schemeClr>
                </a:solidFill>
              </a:rPr>
              <a:t>sự</a:t>
            </a:r>
            <a:r>
              <a:rPr lang="en-US" sz="1400" dirty="0">
                <a:solidFill>
                  <a:schemeClr val="tx1">
                    <a:lumMod val="75000"/>
                    <a:lumOff val="25000"/>
                  </a:schemeClr>
                </a:solidFill>
              </a:rPr>
              <a:t> </a:t>
            </a:r>
            <a:r>
              <a:rPr lang="en-US" sz="1400" dirty="0" err="1">
                <a:solidFill>
                  <a:schemeClr val="tx1">
                    <a:lumMod val="75000"/>
                    <a:lumOff val="25000"/>
                  </a:schemeClr>
                </a:solidFill>
              </a:rPr>
              <a:t>phát</a:t>
            </a:r>
            <a:r>
              <a:rPr lang="en-US" sz="1400" dirty="0">
                <a:solidFill>
                  <a:schemeClr val="tx1">
                    <a:lumMod val="75000"/>
                    <a:lumOff val="25000"/>
                  </a:schemeClr>
                </a:solidFill>
              </a:rPr>
              <a:t> </a:t>
            </a:r>
            <a:r>
              <a:rPr lang="en-US" sz="1400" dirty="0" err="1">
                <a:solidFill>
                  <a:schemeClr val="tx1">
                    <a:lumMod val="75000"/>
                    <a:lumOff val="25000"/>
                  </a:schemeClr>
                </a:solidFill>
              </a:rPr>
              <a:t>triển</a:t>
            </a:r>
            <a:r>
              <a:rPr lang="en-US" sz="1400" dirty="0">
                <a:solidFill>
                  <a:schemeClr val="tx1">
                    <a:lumMod val="75000"/>
                    <a:lumOff val="25000"/>
                  </a:schemeClr>
                </a:solidFill>
              </a:rPr>
              <a:t> </a:t>
            </a:r>
            <a:r>
              <a:rPr lang="en-US" sz="1400" dirty="0" err="1">
                <a:solidFill>
                  <a:schemeClr val="tx1">
                    <a:lumMod val="75000"/>
                    <a:lumOff val="25000"/>
                  </a:schemeClr>
                </a:solidFill>
              </a:rPr>
              <a:t>của</a:t>
            </a:r>
            <a:r>
              <a:rPr lang="en-US" sz="1400" dirty="0">
                <a:solidFill>
                  <a:schemeClr val="tx1">
                    <a:lumMod val="75000"/>
                    <a:lumOff val="25000"/>
                  </a:schemeClr>
                </a:solidFill>
              </a:rPr>
              <a:t> </a:t>
            </a:r>
            <a:r>
              <a:rPr lang="en-US" sz="1400" dirty="0" err="1">
                <a:solidFill>
                  <a:schemeClr val="tx1">
                    <a:lumMod val="75000"/>
                    <a:lumOff val="25000"/>
                  </a:schemeClr>
                </a:solidFill>
              </a:rPr>
              <a:t>khu</a:t>
            </a:r>
            <a:r>
              <a:rPr lang="en-US" sz="1400" dirty="0">
                <a:solidFill>
                  <a:schemeClr val="tx1">
                    <a:lumMod val="75000"/>
                    <a:lumOff val="25000"/>
                  </a:schemeClr>
                </a:solidFill>
              </a:rPr>
              <a:t> </a:t>
            </a:r>
            <a:r>
              <a:rPr lang="en-US" sz="1400" dirty="0" err="1">
                <a:solidFill>
                  <a:schemeClr val="tx1">
                    <a:lumMod val="75000"/>
                    <a:lumOff val="25000"/>
                  </a:schemeClr>
                </a:solidFill>
              </a:rPr>
              <a:t>vực</a:t>
            </a:r>
            <a:r>
              <a:rPr lang="en-US" sz="1400" dirty="0">
                <a:solidFill>
                  <a:schemeClr val="tx1">
                    <a:lumMod val="75000"/>
                    <a:lumOff val="25000"/>
                  </a:schemeClr>
                </a:solidFill>
              </a:rPr>
              <a:t> </a:t>
            </a:r>
            <a:r>
              <a:rPr lang="en-US" sz="1400" dirty="0" err="1">
                <a:solidFill>
                  <a:schemeClr val="tx1">
                    <a:lumMod val="75000"/>
                    <a:lumOff val="25000"/>
                  </a:schemeClr>
                </a:solidFill>
              </a:rPr>
              <a:t>kinh</a:t>
            </a:r>
            <a:r>
              <a:rPr lang="en-US" sz="1400" dirty="0">
                <a:solidFill>
                  <a:schemeClr val="tx1">
                    <a:lumMod val="75000"/>
                    <a:lumOff val="25000"/>
                  </a:schemeClr>
                </a:solidFill>
              </a:rPr>
              <a:t> </a:t>
            </a:r>
            <a:r>
              <a:rPr lang="en-US" sz="1400" dirty="0" err="1">
                <a:solidFill>
                  <a:schemeClr val="tx1">
                    <a:lumMod val="75000"/>
                    <a:lumOff val="25000"/>
                  </a:schemeClr>
                </a:solidFill>
              </a:rPr>
              <a:t>tế</a:t>
            </a:r>
            <a:r>
              <a:rPr lang="en-US" sz="1400" dirty="0">
                <a:solidFill>
                  <a:schemeClr val="tx1">
                    <a:lumMod val="75000"/>
                    <a:lumOff val="25000"/>
                  </a:schemeClr>
                </a:solidFill>
              </a:rPr>
              <a:t> </a:t>
            </a:r>
            <a:r>
              <a:rPr lang="en-US" sz="1400" dirty="0" err="1">
                <a:solidFill>
                  <a:schemeClr val="tx1">
                    <a:lumMod val="75000"/>
                    <a:lumOff val="25000"/>
                  </a:schemeClr>
                </a:solidFill>
              </a:rPr>
              <a:t>tư</a:t>
            </a:r>
            <a:r>
              <a:rPr lang="en-US" sz="1400" dirty="0">
                <a:solidFill>
                  <a:schemeClr val="tx1">
                    <a:lumMod val="75000"/>
                    <a:lumOff val="25000"/>
                  </a:schemeClr>
                </a:solidFill>
              </a:rPr>
              <a:t> </a:t>
            </a:r>
            <a:r>
              <a:rPr lang="en-US" sz="1400" dirty="0" err="1">
                <a:solidFill>
                  <a:schemeClr val="tx1">
                    <a:lumMod val="75000"/>
                    <a:lumOff val="25000"/>
                  </a:schemeClr>
                </a:solidFill>
              </a:rPr>
              <a:t>nhân</a:t>
            </a:r>
            <a:r>
              <a:rPr lang="en-US" sz="1400" dirty="0">
                <a:solidFill>
                  <a:schemeClr val="tx1">
                    <a:lumMod val="75000"/>
                    <a:lumOff val="25000"/>
                  </a:schemeClr>
                </a:solidFill>
              </a:rPr>
              <a:t> ở 63 </a:t>
            </a:r>
            <a:r>
              <a:rPr lang="en-US" sz="1400" dirty="0" err="1">
                <a:solidFill>
                  <a:schemeClr val="tx1">
                    <a:lumMod val="75000"/>
                    <a:lumOff val="25000"/>
                  </a:schemeClr>
                </a:solidFill>
              </a:rPr>
              <a:t>tỉnh</a:t>
            </a:r>
            <a:r>
              <a:rPr lang="en-US" sz="1400" dirty="0">
                <a:solidFill>
                  <a:schemeClr val="tx1">
                    <a:lumMod val="75000"/>
                    <a:lumOff val="25000"/>
                  </a:schemeClr>
                </a:solidFill>
              </a:rPr>
              <a:t>, </a:t>
            </a:r>
            <a:r>
              <a:rPr lang="en-US" sz="1400" dirty="0" err="1">
                <a:solidFill>
                  <a:schemeClr val="tx1">
                    <a:lumMod val="75000"/>
                    <a:lumOff val="25000"/>
                  </a:schemeClr>
                </a:solidFill>
              </a:rPr>
              <a:t>thành</a:t>
            </a:r>
            <a:r>
              <a:rPr lang="en-US" sz="1400" dirty="0">
                <a:solidFill>
                  <a:schemeClr val="tx1">
                    <a:lumMod val="75000"/>
                    <a:lumOff val="25000"/>
                  </a:schemeClr>
                </a:solidFill>
              </a:rPr>
              <a:t> </a:t>
            </a:r>
            <a:r>
              <a:rPr lang="en-US" sz="1400" dirty="0" err="1">
                <a:solidFill>
                  <a:schemeClr val="tx1">
                    <a:lumMod val="75000"/>
                    <a:lumOff val="25000"/>
                  </a:schemeClr>
                </a:solidFill>
              </a:rPr>
              <a:t>phố</a:t>
            </a:r>
            <a:r>
              <a:rPr lang="en-US" sz="1400" dirty="0">
                <a:solidFill>
                  <a:schemeClr val="tx1">
                    <a:lumMod val="75000"/>
                    <a:lumOff val="25000"/>
                  </a:schemeClr>
                </a:solidFill>
              </a:rPr>
              <a:t> ở </a:t>
            </a:r>
            <a:r>
              <a:rPr lang="en-US" sz="1400" dirty="0" err="1">
                <a:solidFill>
                  <a:schemeClr val="tx1">
                    <a:lumMod val="75000"/>
                    <a:lumOff val="25000"/>
                  </a:schemeClr>
                </a:solidFill>
              </a:rPr>
              <a:t>Việt</a:t>
            </a:r>
            <a:r>
              <a:rPr lang="en-US" sz="1400" dirty="0">
                <a:solidFill>
                  <a:schemeClr val="tx1">
                    <a:lumMod val="75000"/>
                    <a:lumOff val="25000"/>
                  </a:schemeClr>
                </a:solidFill>
              </a:rPr>
              <a:t> Nam</a:t>
            </a:r>
          </a:p>
        </p:txBody>
      </p:sp>
      <p:sp>
        <p:nvSpPr>
          <p:cNvPr id="22" name="TextBox 34">
            <a:extLst>
              <a:ext uri="{FF2B5EF4-FFF2-40B4-BE49-F238E27FC236}">
                <a16:creationId xmlns:a16="http://schemas.microsoft.com/office/drawing/2014/main" id="{E7B419F8-D2A7-5C07-CCE2-A56F2D6AC78F}"/>
              </a:ext>
            </a:extLst>
          </p:cNvPr>
          <p:cNvSpPr txBox="1"/>
          <p:nvPr/>
        </p:nvSpPr>
        <p:spPr>
          <a:xfrm>
            <a:off x="5055603" y="2130067"/>
            <a:ext cx="3108727" cy="738664"/>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r>
              <a:rPr lang="en-US" sz="1400" dirty="0" err="1">
                <a:solidFill>
                  <a:schemeClr val="tx1">
                    <a:lumMod val="75000"/>
                    <a:lumOff val="25000"/>
                  </a:schemeClr>
                </a:solidFill>
              </a:rPr>
              <a:t>Tập</a:t>
            </a:r>
            <a:r>
              <a:rPr lang="en-US" sz="1400" dirty="0">
                <a:solidFill>
                  <a:schemeClr val="tx1">
                    <a:lumMod val="75000"/>
                    <a:lumOff val="25000"/>
                  </a:schemeClr>
                </a:solidFill>
              </a:rPr>
              <a:t> </a:t>
            </a:r>
            <a:r>
              <a:rPr lang="en-US" sz="1400" dirty="0" err="1">
                <a:solidFill>
                  <a:schemeClr val="tx1">
                    <a:lumMod val="75000"/>
                    <a:lumOff val="25000"/>
                  </a:schemeClr>
                </a:solidFill>
              </a:rPr>
              <a:t>hợp</a:t>
            </a:r>
            <a:r>
              <a:rPr lang="en-US" sz="1400" dirty="0">
                <a:solidFill>
                  <a:schemeClr val="tx1">
                    <a:lumMod val="75000"/>
                    <a:lumOff val="25000"/>
                  </a:schemeClr>
                </a:solidFill>
              </a:rPr>
              <a:t> “</a:t>
            </a:r>
            <a:r>
              <a:rPr lang="en-US" sz="1400" dirty="0" err="1">
                <a:solidFill>
                  <a:schemeClr val="tx1">
                    <a:lumMod val="75000"/>
                    <a:lumOff val="25000"/>
                  </a:schemeClr>
                </a:solidFill>
              </a:rPr>
              <a:t>tiếng</a:t>
            </a:r>
            <a:r>
              <a:rPr lang="en-US" sz="1400" dirty="0">
                <a:solidFill>
                  <a:schemeClr val="tx1">
                    <a:lumMod val="75000"/>
                    <a:lumOff val="25000"/>
                  </a:schemeClr>
                </a:solidFill>
              </a:rPr>
              <a:t> </a:t>
            </a:r>
            <a:r>
              <a:rPr lang="en-US" sz="1400" dirty="0" err="1">
                <a:solidFill>
                  <a:schemeClr val="tx1">
                    <a:lumMod val="75000"/>
                    <a:lumOff val="25000"/>
                  </a:schemeClr>
                </a:solidFill>
              </a:rPr>
              <a:t>nói</a:t>
            </a:r>
            <a:r>
              <a:rPr lang="en-US" sz="1400" dirty="0">
                <a:solidFill>
                  <a:schemeClr val="tx1">
                    <a:lumMod val="75000"/>
                    <a:lumOff val="25000"/>
                  </a:schemeClr>
                </a:solidFill>
              </a:rPr>
              <a:t>” </a:t>
            </a:r>
            <a:r>
              <a:rPr lang="en-US" sz="1400" dirty="0" err="1">
                <a:solidFill>
                  <a:schemeClr val="tx1">
                    <a:lumMod val="75000"/>
                    <a:lumOff val="25000"/>
                  </a:schemeClr>
                </a:solidFill>
              </a:rPr>
              <a:t>của</a:t>
            </a:r>
            <a:r>
              <a:rPr lang="en-US" sz="1400" dirty="0">
                <a:solidFill>
                  <a:schemeClr val="tx1">
                    <a:lumMod val="75000"/>
                    <a:lumOff val="25000"/>
                  </a:schemeClr>
                </a:solidFill>
              </a:rPr>
              <a:t> </a:t>
            </a:r>
            <a:r>
              <a:rPr lang="en-US" sz="1400" dirty="0" err="1">
                <a:solidFill>
                  <a:schemeClr val="tx1">
                    <a:lumMod val="75000"/>
                    <a:lumOff val="25000"/>
                  </a:schemeClr>
                </a:solidFill>
              </a:rPr>
              <a:t>cộng</a:t>
            </a:r>
            <a:r>
              <a:rPr lang="en-US" sz="1400" dirty="0">
                <a:solidFill>
                  <a:schemeClr val="tx1">
                    <a:lumMod val="75000"/>
                    <a:lumOff val="25000"/>
                  </a:schemeClr>
                </a:solidFill>
              </a:rPr>
              <a:t> </a:t>
            </a:r>
            <a:r>
              <a:rPr lang="en-US" sz="1400" dirty="0" err="1">
                <a:solidFill>
                  <a:schemeClr val="tx1">
                    <a:lumMod val="75000"/>
                    <a:lumOff val="25000"/>
                  </a:schemeClr>
                </a:solidFill>
              </a:rPr>
              <a:t>đồng</a:t>
            </a:r>
            <a:r>
              <a:rPr lang="en-US" sz="1400" dirty="0">
                <a:solidFill>
                  <a:schemeClr val="tx1">
                    <a:lumMod val="75000"/>
                    <a:lumOff val="25000"/>
                  </a:schemeClr>
                </a:solidFill>
              </a:rPr>
              <a:t> </a:t>
            </a:r>
            <a:r>
              <a:rPr lang="en-US" sz="1400" dirty="0" err="1">
                <a:solidFill>
                  <a:schemeClr val="tx1">
                    <a:lumMod val="75000"/>
                    <a:lumOff val="25000"/>
                  </a:schemeClr>
                </a:solidFill>
              </a:rPr>
              <a:t>doanh</a:t>
            </a:r>
            <a:r>
              <a:rPr lang="en-US" sz="1400" dirty="0">
                <a:solidFill>
                  <a:schemeClr val="tx1">
                    <a:lumMod val="75000"/>
                    <a:lumOff val="25000"/>
                  </a:schemeClr>
                </a:solidFill>
              </a:rPr>
              <a:t> </a:t>
            </a:r>
            <a:r>
              <a:rPr lang="en-US" sz="1400" dirty="0" err="1">
                <a:solidFill>
                  <a:schemeClr val="tx1">
                    <a:lumMod val="75000"/>
                    <a:lumOff val="25000"/>
                  </a:schemeClr>
                </a:solidFill>
              </a:rPr>
              <a:t>nghiệp</a:t>
            </a:r>
            <a:r>
              <a:rPr lang="en-US" sz="1400" dirty="0">
                <a:solidFill>
                  <a:schemeClr val="tx1">
                    <a:lumMod val="75000"/>
                    <a:lumOff val="25000"/>
                  </a:schemeClr>
                </a:solidFill>
              </a:rPr>
              <a:t> </a:t>
            </a:r>
            <a:r>
              <a:rPr lang="en-US" sz="1400" dirty="0" err="1">
                <a:solidFill>
                  <a:schemeClr val="tx1">
                    <a:lumMod val="75000"/>
                    <a:lumOff val="25000"/>
                  </a:schemeClr>
                </a:solidFill>
              </a:rPr>
              <a:t>về</a:t>
            </a:r>
            <a:r>
              <a:rPr lang="en-US" sz="1400" dirty="0">
                <a:solidFill>
                  <a:schemeClr val="tx1">
                    <a:lumMod val="75000"/>
                    <a:lumOff val="25000"/>
                  </a:schemeClr>
                </a:solidFill>
              </a:rPr>
              <a:t> </a:t>
            </a:r>
            <a:r>
              <a:rPr lang="en-US" sz="1400" dirty="0" err="1">
                <a:solidFill>
                  <a:schemeClr val="tx1">
                    <a:lumMod val="75000"/>
                    <a:lumOff val="25000"/>
                  </a:schemeClr>
                </a:solidFill>
              </a:rPr>
              <a:t>môi</a:t>
            </a:r>
            <a:r>
              <a:rPr lang="en-US" sz="1400" dirty="0">
                <a:solidFill>
                  <a:schemeClr val="tx1">
                    <a:lumMod val="75000"/>
                    <a:lumOff val="25000"/>
                  </a:schemeClr>
                </a:solidFill>
              </a:rPr>
              <a:t> </a:t>
            </a:r>
            <a:r>
              <a:rPr lang="en-US" sz="1400" dirty="0" err="1">
                <a:solidFill>
                  <a:schemeClr val="tx1">
                    <a:lumMod val="75000"/>
                    <a:lumOff val="25000"/>
                  </a:schemeClr>
                </a:solidFill>
              </a:rPr>
              <a:t>trường</a:t>
            </a:r>
            <a:r>
              <a:rPr lang="en-US" sz="1400" dirty="0">
                <a:solidFill>
                  <a:schemeClr val="tx1">
                    <a:lumMod val="75000"/>
                    <a:lumOff val="25000"/>
                  </a:schemeClr>
                </a:solidFill>
              </a:rPr>
              <a:t> </a:t>
            </a:r>
            <a:r>
              <a:rPr lang="en-US" sz="1400" dirty="0" err="1">
                <a:solidFill>
                  <a:schemeClr val="tx1">
                    <a:lumMod val="75000"/>
                    <a:lumOff val="25000"/>
                  </a:schemeClr>
                </a:solidFill>
              </a:rPr>
              <a:t>kinh</a:t>
            </a:r>
            <a:r>
              <a:rPr lang="en-US" sz="1400" dirty="0">
                <a:solidFill>
                  <a:schemeClr val="tx1">
                    <a:lumMod val="75000"/>
                    <a:lumOff val="25000"/>
                  </a:schemeClr>
                </a:solidFill>
              </a:rPr>
              <a:t> </a:t>
            </a:r>
            <a:r>
              <a:rPr lang="en-US" sz="1400" dirty="0" err="1">
                <a:solidFill>
                  <a:schemeClr val="tx1">
                    <a:lumMod val="75000"/>
                    <a:lumOff val="25000"/>
                  </a:schemeClr>
                </a:solidFill>
              </a:rPr>
              <a:t>doanh</a:t>
            </a:r>
            <a:r>
              <a:rPr lang="en-US" sz="1400" dirty="0">
                <a:solidFill>
                  <a:schemeClr val="tx1">
                    <a:lumMod val="75000"/>
                    <a:lumOff val="25000"/>
                  </a:schemeClr>
                </a:solidFill>
              </a:rPr>
              <a:t> </a:t>
            </a:r>
            <a:r>
              <a:rPr lang="en-US" sz="1400" dirty="0" err="1">
                <a:solidFill>
                  <a:schemeClr val="tx1">
                    <a:lumMod val="75000"/>
                    <a:lumOff val="25000"/>
                  </a:schemeClr>
                </a:solidFill>
              </a:rPr>
              <a:t>tại</a:t>
            </a:r>
            <a:r>
              <a:rPr lang="en-US" sz="1400" dirty="0">
                <a:solidFill>
                  <a:schemeClr val="tx1">
                    <a:lumMod val="75000"/>
                    <a:lumOff val="25000"/>
                  </a:schemeClr>
                </a:solidFill>
              </a:rPr>
              <a:t> </a:t>
            </a:r>
            <a:r>
              <a:rPr lang="en-US" sz="1400" dirty="0" err="1">
                <a:solidFill>
                  <a:schemeClr val="tx1">
                    <a:lumMod val="75000"/>
                    <a:lumOff val="25000"/>
                  </a:schemeClr>
                </a:solidFill>
              </a:rPr>
              <a:t>các</a:t>
            </a:r>
            <a:r>
              <a:rPr lang="en-US" sz="1400" dirty="0">
                <a:solidFill>
                  <a:schemeClr val="tx1">
                    <a:lumMod val="75000"/>
                    <a:lumOff val="25000"/>
                  </a:schemeClr>
                </a:solidFill>
              </a:rPr>
              <a:t> </a:t>
            </a:r>
            <a:r>
              <a:rPr lang="en-US" sz="1400" dirty="0" err="1">
                <a:solidFill>
                  <a:schemeClr val="tx1">
                    <a:lumMod val="75000"/>
                    <a:lumOff val="25000"/>
                  </a:schemeClr>
                </a:solidFill>
              </a:rPr>
              <a:t>tỉnh</a:t>
            </a:r>
            <a:r>
              <a:rPr lang="en-US" sz="1400" dirty="0">
                <a:solidFill>
                  <a:schemeClr val="tx1">
                    <a:lumMod val="75000"/>
                    <a:lumOff val="25000"/>
                  </a:schemeClr>
                </a:solidFill>
              </a:rPr>
              <a:t>, </a:t>
            </a:r>
            <a:r>
              <a:rPr lang="en-US" sz="1400" dirty="0" err="1">
                <a:solidFill>
                  <a:schemeClr val="tx1">
                    <a:lumMod val="75000"/>
                    <a:lumOff val="25000"/>
                  </a:schemeClr>
                </a:solidFill>
              </a:rPr>
              <a:t>thành</a:t>
            </a:r>
            <a:r>
              <a:rPr lang="en-US" sz="1400" dirty="0">
                <a:solidFill>
                  <a:schemeClr val="tx1">
                    <a:lumMod val="75000"/>
                    <a:lumOff val="25000"/>
                  </a:schemeClr>
                </a:solidFill>
              </a:rPr>
              <a:t> </a:t>
            </a:r>
            <a:r>
              <a:rPr lang="en-US" sz="1400" dirty="0" err="1">
                <a:solidFill>
                  <a:schemeClr val="tx1">
                    <a:lumMod val="75000"/>
                    <a:lumOff val="25000"/>
                  </a:schemeClr>
                </a:solidFill>
              </a:rPr>
              <a:t>phố</a:t>
            </a:r>
            <a:r>
              <a:rPr lang="en-US" sz="1400" dirty="0">
                <a:solidFill>
                  <a:schemeClr val="tx1">
                    <a:lumMod val="75000"/>
                    <a:lumOff val="25000"/>
                  </a:schemeClr>
                </a:solidFill>
              </a:rPr>
              <a:t>.</a:t>
            </a:r>
          </a:p>
        </p:txBody>
      </p:sp>
      <p:sp>
        <p:nvSpPr>
          <p:cNvPr id="23" name="TextBox 34">
            <a:extLst>
              <a:ext uri="{FF2B5EF4-FFF2-40B4-BE49-F238E27FC236}">
                <a16:creationId xmlns:a16="http://schemas.microsoft.com/office/drawing/2014/main" id="{B84761F5-BF41-1AD3-5333-879A00545DA9}"/>
              </a:ext>
            </a:extLst>
          </p:cNvPr>
          <p:cNvSpPr txBox="1"/>
          <p:nvPr/>
        </p:nvSpPr>
        <p:spPr>
          <a:xfrm>
            <a:off x="8539591" y="2134451"/>
            <a:ext cx="3251355" cy="738664"/>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r>
              <a:rPr lang="en-US" sz="1400" dirty="0" err="1">
                <a:solidFill>
                  <a:schemeClr val="tx1">
                    <a:lumMod val="75000"/>
                    <a:lumOff val="25000"/>
                  </a:schemeClr>
                </a:solidFill>
              </a:rPr>
              <a:t>Cung</a:t>
            </a:r>
            <a:r>
              <a:rPr lang="en-US" sz="1400" dirty="0">
                <a:solidFill>
                  <a:schemeClr val="tx1">
                    <a:lumMod val="75000"/>
                    <a:lumOff val="25000"/>
                  </a:schemeClr>
                </a:solidFill>
              </a:rPr>
              <a:t> </a:t>
            </a:r>
            <a:r>
              <a:rPr lang="en-US" sz="1400" dirty="0" err="1">
                <a:solidFill>
                  <a:schemeClr val="tx1">
                    <a:lumMod val="75000"/>
                    <a:lumOff val="25000"/>
                  </a:schemeClr>
                </a:solidFill>
              </a:rPr>
              <a:t>cấp</a:t>
            </a:r>
            <a:r>
              <a:rPr lang="en-US" sz="1400" dirty="0">
                <a:solidFill>
                  <a:schemeClr val="tx1">
                    <a:lumMod val="75000"/>
                    <a:lumOff val="25000"/>
                  </a:schemeClr>
                </a:solidFill>
              </a:rPr>
              <a:t> </a:t>
            </a:r>
            <a:r>
              <a:rPr lang="en-US" sz="1400" dirty="0" err="1">
                <a:solidFill>
                  <a:schemeClr val="tx1">
                    <a:lumMod val="75000"/>
                    <a:lumOff val="25000"/>
                  </a:schemeClr>
                </a:solidFill>
              </a:rPr>
              <a:t>thông</a:t>
            </a:r>
            <a:r>
              <a:rPr lang="en-US" sz="1400" dirty="0">
                <a:solidFill>
                  <a:schemeClr val="tx1">
                    <a:lumMod val="75000"/>
                    <a:lumOff val="25000"/>
                  </a:schemeClr>
                </a:solidFill>
              </a:rPr>
              <a:t> tin </a:t>
            </a:r>
            <a:r>
              <a:rPr lang="en-US" sz="1400" dirty="0" err="1">
                <a:solidFill>
                  <a:schemeClr val="tx1">
                    <a:lumMod val="75000"/>
                    <a:lumOff val="25000"/>
                  </a:schemeClr>
                </a:solidFill>
              </a:rPr>
              <a:t>cho</a:t>
            </a:r>
            <a:r>
              <a:rPr lang="en-US" sz="1400" dirty="0">
                <a:solidFill>
                  <a:schemeClr val="tx1">
                    <a:lumMod val="75000"/>
                    <a:lumOff val="25000"/>
                  </a:schemeClr>
                </a:solidFill>
              </a:rPr>
              <a:t> </a:t>
            </a:r>
            <a:r>
              <a:rPr lang="en-US" sz="1400" dirty="0" err="1">
                <a:solidFill>
                  <a:schemeClr val="tx1">
                    <a:lumMod val="75000"/>
                    <a:lumOff val="25000"/>
                  </a:schemeClr>
                </a:solidFill>
              </a:rPr>
              <a:t>lãnh</a:t>
            </a:r>
            <a:r>
              <a:rPr lang="en-US" sz="1400" dirty="0">
                <a:solidFill>
                  <a:schemeClr val="tx1">
                    <a:lumMod val="75000"/>
                    <a:lumOff val="25000"/>
                  </a:schemeClr>
                </a:solidFill>
              </a:rPr>
              <a:t> </a:t>
            </a:r>
            <a:r>
              <a:rPr lang="en-US" sz="1400" dirty="0" err="1">
                <a:solidFill>
                  <a:schemeClr val="tx1">
                    <a:lumMod val="75000"/>
                    <a:lumOff val="25000"/>
                  </a:schemeClr>
                </a:solidFill>
              </a:rPr>
              <a:t>đạo</a:t>
            </a:r>
            <a:r>
              <a:rPr lang="en-US" sz="1400" dirty="0">
                <a:solidFill>
                  <a:schemeClr val="tx1">
                    <a:lumMod val="75000"/>
                    <a:lumOff val="25000"/>
                  </a:schemeClr>
                </a:solidFill>
              </a:rPr>
              <a:t> </a:t>
            </a:r>
            <a:r>
              <a:rPr lang="en-US" sz="1400" dirty="0" err="1">
                <a:solidFill>
                  <a:schemeClr val="tx1">
                    <a:lumMod val="75000"/>
                    <a:lumOff val="25000"/>
                  </a:schemeClr>
                </a:solidFill>
              </a:rPr>
              <a:t>các</a:t>
            </a:r>
            <a:r>
              <a:rPr lang="en-US" sz="1400" dirty="0">
                <a:solidFill>
                  <a:schemeClr val="tx1">
                    <a:lumMod val="75000"/>
                    <a:lumOff val="25000"/>
                  </a:schemeClr>
                </a:solidFill>
              </a:rPr>
              <a:t> </a:t>
            </a:r>
            <a:r>
              <a:rPr lang="en-US" sz="1400" dirty="0" err="1">
                <a:solidFill>
                  <a:schemeClr val="tx1">
                    <a:lumMod val="75000"/>
                    <a:lumOff val="25000"/>
                  </a:schemeClr>
                </a:solidFill>
              </a:rPr>
              <a:t>địa</a:t>
            </a:r>
            <a:r>
              <a:rPr lang="en-US" sz="1400" dirty="0">
                <a:solidFill>
                  <a:schemeClr val="tx1">
                    <a:lumMod val="75000"/>
                    <a:lumOff val="25000"/>
                  </a:schemeClr>
                </a:solidFill>
              </a:rPr>
              <a:t> </a:t>
            </a:r>
            <a:r>
              <a:rPr lang="en-US" sz="1400" dirty="0" err="1">
                <a:solidFill>
                  <a:schemeClr val="tx1">
                    <a:lumMod val="75000"/>
                    <a:lumOff val="25000"/>
                  </a:schemeClr>
                </a:solidFill>
              </a:rPr>
              <a:t>phương</a:t>
            </a:r>
            <a:r>
              <a:rPr lang="en-US" sz="1400" dirty="0">
                <a:solidFill>
                  <a:schemeClr val="tx1">
                    <a:lumMod val="75000"/>
                    <a:lumOff val="25000"/>
                  </a:schemeClr>
                </a:solidFill>
              </a:rPr>
              <a:t> </a:t>
            </a:r>
            <a:r>
              <a:rPr lang="en-US" sz="1400" dirty="0" err="1">
                <a:solidFill>
                  <a:schemeClr val="tx1">
                    <a:lumMod val="75000"/>
                    <a:lumOff val="25000"/>
                  </a:schemeClr>
                </a:solidFill>
              </a:rPr>
              <a:t>để</a:t>
            </a:r>
            <a:r>
              <a:rPr lang="en-US" sz="1400" dirty="0">
                <a:solidFill>
                  <a:schemeClr val="tx1">
                    <a:lumMod val="75000"/>
                    <a:lumOff val="25000"/>
                  </a:schemeClr>
                </a:solidFill>
              </a:rPr>
              <a:t> </a:t>
            </a:r>
            <a:r>
              <a:rPr lang="en-US" sz="1400" dirty="0" err="1">
                <a:solidFill>
                  <a:schemeClr val="tx1">
                    <a:lumMod val="75000"/>
                    <a:lumOff val="25000"/>
                  </a:schemeClr>
                </a:solidFill>
              </a:rPr>
              <a:t>xác</a:t>
            </a:r>
            <a:r>
              <a:rPr lang="en-US" sz="1400" dirty="0">
                <a:solidFill>
                  <a:schemeClr val="tx1">
                    <a:lumMod val="75000"/>
                    <a:lumOff val="25000"/>
                  </a:schemeClr>
                </a:solidFill>
              </a:rPr>
              <a:t> </a:t>
            </a:r>
            <a:r>
              <a:rPr lang="en-US" sz="1400" dirty="0" err="1">
                <a:solidFill>
                  <a:schemeClr val="tx1">
                    <a:lumMod val="75000"/>
                    <a:lumOff val="25000"/>
                  </a:schemeClr>
                </a:solidFill>
              </a:rPr>
              <a:t>định</a:t>
            </a:r>
            <a:r>
              <a:rPr lang="en-US" sz="1400" dirty="0">
                <a:solidFill>
                  <a:schemeClr val="tx1">
                    <a:lumMod val="75000"/>
                    <a:lumOff val="25000"/>
                  </a:schemeClr>
                </a:solidFill>
              </a:rPr>
              <a:t> </a:t>
            </a:r>
            <a:r>
              <a:rPr lang="en-US" sz="1400" dirty="0" err="1">
                <a:solidFill>
                  <a:schemeClr val="tx1">
                    <a:lumMod val="75000"/>
                    <a:lumOff val="25000"/>
                  </a:schemeClr>
                </a:solidFill>
              </a:rPr>
              <a:t>lĩnh</a:t>
            </a:r>
            <a:r>
              <a:rPr lang="en-US" sz="1400" dirty="0">
                <a:solidFill>
                  <a:schemeClr val="tx1">
                    <a:lumMod val="75000"/>
                    <a:lumOff val="25000"/>
                  </a:schemeClr>
                </a:solidFill>
              </a:rPr>
              <a:t> </a:t>
            </a:r>
            <a:r>
              <a:rPr lang="en-US" sz="1400" dirty="0" err="1">
                <a:solidFill>
                  <a:schemeClr val="tx1">
                    <a:lumMod val="75000"/>
                    <a:lumOff val="25000"/>
                  </a:schemeClr>
                </a:solidFill>
              </a:rPr>
              <a:t>vực</a:t>
            </a:r>
            <a:r>
              <a:rPr lang="en-US" sz="1400" dirty="0">
                <a:solidFill>
                  <a:schemeClr val="tx1">
                    <a:lumMod val="75000"/>
                    <a:lumOff val="25000"/>
                  </a:schemeClr>
                </a:solidFill>
              </a:rPr>
              <a:t> </a:t>
            </a:r>
            <a:r>
              <a:rPr lang="en-US" sz="1400" dirty="0" err="1">
                <a:solidFill>
                  <a:schemeClr val="tx1">
                    <a:lumMod val="75000"/>
                    <a:lumOff val="25000"/>
                  </a:schemeClr>
                </a:solidFill>
              </a:rPr>
              <a:t>và</a:t>
            </a:r>
            <a:r>
              <a:rPr lang="en-US" sz="1400" dirty="0">
                <a:solidFill>
                  <a:schemeClr val="tx1">
                    <a:lumMod val="75000"/>
                    <a:lumOff val="25000"/>
                  </a:schemeClr>
                </a:solidFill>
              </a:rPr>
              <a:t> </a:t>
            </a:r>
            <a:r>
              <a:rPr lang="en-US" sz="1400" dirty="0" err="1">
                <a:solidFill>
                  <a:schemeClr val="tx1">
                    <a:lumMod val="75000"/>
                    <a:lumOff val="25000"/>
                  </a:schemeClr>
                </a:solidFill>
              </a:rPr>
              <a:t>cách</a:t>
            </a:r>
            <a:r>
              <a:rPr lang="en-US" sz="1400" dirty="0">
                <a:solidFill>
                  <a:schemeClr val="tx1">
                    <a:lumMod val="75000"/>
                    <a:lumOff val="25000"/>
                  </a:schemeClr>
                </a:solidFill>
              </a:rPr>
              <a:t> </a:t>
            </a:r>
            <a:r>
              <a:rPr lang="en-US" sz="1400" dirty="0" err="1">
                <a:solidFill>
                  <a:schemeClr val="tx1">
                    <a:lumMod val="75000"/>
                    <a:lumOff val="25000"/>
                  </a:schemeClr>
                </a:solidFill>
              </a:rPr>
              <a:t>thức</a:t>
            </a:r>
            <a:r>
              <a:rPr lang="en-US" sz="1400" dirty="0">
                <a:solidFill>
                  <a:schemeClr val="tx1">
                    <a:lumMod val="75000"/>
                    <a:lumOff val="25000"/>
                  </a:schemeClr>
                </a:solidFill>
              </a:rPr>
              <a:t> </a:t>
            </a:r>
            <a:r>
              <a:rPr lang="en-US" sz="1400" dirty="0" err="1">
                <a:solidFill>
                  <a:schemeClr val="tx1">
                    <a:lumMod val="75000"/>
                    <a:lumOff val="25000"/>
                  </a:schemeClr>
                </a:solidFill>
              </a:rPr>
              <a:t>điều</a:t>
            </a:r>
            <a:r>
              <a:rPr lang="en-US" sz="1400" dirty="0">
                <a:solidFill>
                  <a:schemeClr val="tx1">
                    <a:lumMod val="75000"/>
                    <a:lumOff val="25000"/>
                  </a:schemeClr>
                </a:solidFill>
              </a:rPr>
              <a:t> </a:t>
            </a:r>
            <a:r>
              <a:rPr lang="en-US" sz="1400" dirty="0" err="1">
                <a:solidFill>
                  <a:schemeClr val="tx1">
                    <a:lumMod val="75000"/>
                    <a:lumOff val="25000"/>
                  </a:schemeClr>
                </a:solidFill>
              </a:rPr>
              <a:t>hành</a:t>
            </a:r>
            <a:r>
              <a:rPr lang="en-US" sz="1400" dirty="0">
                <a:solidFill>
                  <a:schemeClr val="tx1">
                    <a:lumMod val="75000"/>
                    <a:lumOff val="25000"/>
                  </a:schemeClr>
                </a:solidFill>
              </a:rPr>
              <a:t> </a:t>
            </a:r>
            <a:r>
              <a:rPr lang="en-US" sz="1400" dirty="0" err="1">
                <a:solidFill>
                  <a:schemeClr val="tx1">
                    <a:lumMod val="75000"/>
                    <a:lumOff val="25000"/>
                  </a:schemeClr>
                </a:solidFill>
              </a:rPr>
              <a:t>kinh</a:t>
            </a:r>
            <a:r>
              <a:rPr lang="en-US" sz="1400" dirty="0">
                <a:solidFill>
                  <a:schemeClr val="tx1">
                    <a:lumMod val="75000"/>
                    <a:lumOff val="25000"/>
                  </a:schemeClr>
                </a:solidFill>
              </a:rPr>
              <a:t> </a:t>
            </a:r>
            <a:r>
              <a:rPr lang="en-US" sz="1400" dirty="0" err="1">
                <a:solidFill>
                  <a:schemeClr val="tx1">
                    <a:lumMod val="75000"/>
                    <a:lumOff val="25000"/>
                  </a:schemeClr>
                </a:solidFill>
              </a:rPr>
              <a:t>tế</a:t>
            </a:r>
            <a:r>
              <a:rPr lang="en-US" sz="1400" dirty="0">
                <a:solidFill>
                  <a:schemeClr val="tx1">
                    <a:lumMod val="75000"/>
                    <a:lumOff val="25000"/>
                  </a:schemeClr>
                </a:solidFill>
              </a:rPr>
              <a:t> </a:t>
            </a:r>
            <a:r>
              <a:rPr lang="en-US" sz="1400" dirty="0" err="1">
                <a:solidFill>
                  <a:schemeClr val="tx1">
                    <a:lumMod val="75000"/>
                    <a:lumOff val="25000"/>
                  </a:schemeClr>
                </a:solidFill>
              </a:rPr>
              <a:t>hiệu</a:t>
            </a:r>
            <a:r>
              <a:rPr lang="en-US" sz="1400" dirty="0">
                <a:solidFill>
                  <a:schemeClr val="tx1">
                    <a:lumMod val="75000"/>
                    <a:lumOff val="25000"/>
                  </a:schemeClr>
                </a:solidFill>
              </a:rPr>
              <a:t> </a:t>
            </a:r>
            <a:r>
              <a:rPr lang="en-US" sz="1400" dirty="0" err="1">
                <a:solidFill>
                  <a:schemeClr val="tx1">
                    <a:lumMod val="75000"/>
                    <a:lumOff val="25000"/>
                  </a:schemeClr>
                </a:solidFill>
              </a:rPr>
              <a:t>quả</a:t>
            </a:r>
            <a:r>
              <a:rPr lang="en-US" sz="1400" dirty="0">
                <a:solidFill>
                  <a:schemeClr val="tx1">
                    <a:lumMod val="75000"/>
                    <a:lumOff val="25000"/>
                  </a:schemeClr>
                </a:solidFill>
              </a:rPr>
              <a:t> </a:t>
            </a:r>
            <a:r>
              <a:rPr lang="en-US" sz="1400" dirty="0" err="1">
                <a:solidFill>
                  <a:schemeClr val="tx1">
                    <a:lumMod val="75000"/>
                    <a:lumOff val="25000"/>
                  </a:schemeClr>
                </a:solidFill>
              </a:rPr>
              <a:t>hơn</a:t>
            </a:r>
            <a:r>
              <a:rPr lang="en-US" sz="1400" dirty="0">
                <a:solidFill>
                  <a:schemeClr val="tx1">
                    <a:lumMod val="75000"/>
                    <a:lumOff val="25000"/>
                  </a:schemeClr>
                </a:solidFill>
              </a:rPr>
              <a:t>.</a:t>
            </a:r>
          </a:p>
        </p:txBody>
      </p:sp>
      <p:grpSp>
        <p:nvGrpSpPr>
          <p:cNvPr id="24" name="Group 23">
            <a:extLst>
              <a:ext uri="{FF2B5EF4-FFF2-40B4-BE49-F238E27FC236}">
                <a16:creationId xmlns:a16="http://schemas.microsoft.com/office/drawing/2014/main" id="{496FDEF2-166B-A5F2-64AC-57E9F7D40F0E}"/>
              </a:ext>
            </a:extLst>
          </p:cNvPr>
          <p:cNvGrpSpPr/>
          <p:nvPr/>
        </p:nvGrpSpPr>
        <p:grpSpPr>
          <a:xfrm>
            <a:off x="6014309" y="3429000"/>
            <a:ext cx="164515" cy="372758"/>
            <a:chOff x="5908669" y="1428969"/>
            <a:chExt cx="190180" cy="430909"/>
          </a:xfrm>
        </p:grpSpPr>
        <p:sp>
          <p:nvSpPr>
            <p:cNvPr id="25" name="Half Frame 24">
              <a:extLst>
                <a:ext uri="{FF2B5EF4-FFF2-40B4-BE49-F238E27FC236}">
                  <a16:creationId xmlns:a16="http://schemas.microsoft.com/office/drawing/2014/main" id="{A4D737A2-751E-C623-3CB7-B0A51529D2A8}"/>
                </a:ext>
              </a:extLst>
            </p:cNvPr>
            <p:cNvSpPr/>
            <p:nvPr/>
          </p:nvSpPr>
          <p:spPr>
            <a:xfrm rot="13500000">
              <a:off x="5908669" y="1428969"/>
              <a:ext cx="190180" cy="190180"/>
            </a:xfrm>
            <a:prstGeom prst="halfFrame">
              <a:avLst>
                <a:gd name="adj1" fmla="val 7017"/>
                <a:gd name="adj2" fmla="val 701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6" name="Half Frame 25">
              <a:extLst>
                <a:ext uri="{FF2B5EF4-FFF2-40B4-BE49-F238E27FC236}">
                  <a16:creationId xmlns:a16="http://schemas.microsoft.com/office/drawing/2014/main" id="{F9C51A42-762E-49FC-B261-1D029C6C8769}"/>
                </a:ext>
              </a:extLst>
            </p:cNvPr>
            <p:cNvSpPr/>
            <p:nvPr/>
          </p:nvSpPr>
          <p:spPr>
            <a:xfrm rot="13500000">
              <a:off x="5908669" y="1543779"/>
              <a:ext cx="190180" cy="190180"/>
            </a:xfrm>
            <a:prstGeom prst="halfFrame">
              <a:avLst>
                <a:gd name="adj1" fmla="val 7017"/>
                <a:gd name="adj2" fmla="val 701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7" name="Half Frame 26">
              <a:extLst>
                <a:ext uri="{FF2B5EF4-FFF2-40B4-BE49-F238E27FC236}">
                  <a16:creationId xmlns:a16="http://schemas.microsoft.com/office/drawing/2014/main" id="{2AF3EA3A-788E-0491-46DC-D411490896A0}"/>
                </a:ext>
              </a:extLst>
            </p:cNvPr>
            <p:cNvSpPr/>
            <p:nvPr/>
          </p:nvSpPr>
          <p:spPr>
            <a:xfrm rot="13500000">
              <a:off x="5908669" y="1669698"/>
              <a:ext cx="190180" cy="190180"/>
            </a:xfrm>
            <a:prstGeom prst="halfFrame">
              <a:avLst>
                <a:gd name="adj1" fmla="val 7017"/>
                <a:gd name="adj2" fmla="val 701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spTree>
    <p:extLst>
      <p:ext uri="{BB962C8B-B14F-4D97-AF65-F5344CB8AC3E}">
        <p14:creationId xmlns:p14="http://schemas.microsoft.com/office/powerpoint/2010/main" val="3150445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795B-A93A-416C-8052-FAF4D9073E67}"/>
              </a:ext>
            </a:extLst>
          </p:cNvPr>
          <p:cNvSpPr>
            <a:spLocks noGrp="1"/>
          </p:cNvSpPr>
          <p:nvPr>
            <p:ph type="title"/>
          </p:nvPr>
        </p:nvSpPr>
        <p:spPr/>
        <p:txBody>
          <a:bodyPr/>
          <a:lstStyle/>
          <a:p>
            <a:r>
              <a:rPr lang="en-US" dirty="0" err="1">
                <a:solidFill>
                  <a:schemeClr val="accent1"/>
                </a:solidFill>
              </a:rPr>
              <a:t>Nguyên</a:t>
            </a:r>
            <a:r>
              <a:rPr lang="en-US" dirty="0">
                <a:solidFill>
                  <a:schemeClr val="accent1"/>
                </a:solidFill>
              </a:rPr>
              <a:t> </a:t>
            </a:r>
            <a:r>
              <a:rPr lang="en-US" dirty="0" err="1">
                <a:solidFill>
                  <a:schemeClr val="accent1"/>
                </a:solidFill>
              </a:rPr>
              <a:t>tắc</a:t>
            </a:r>
            <a:r>
              <a:rPr lang="en-US" dirty="0">
                <a:solidFill>
                  <a:schemeClr val="accent1"/>
                </a:solidFill>
              </a:rPr>
              <a:t> </a:t>
            </a:r>
            <a:r>
              <a:rPr lang="en-US" dirty="0" err="1">
                <a:solidFill>
                  <a:schemeClr val="accent1"/>
                </a:solidFill>
              </a:rPr>
              <a:t>của</a:t>
            </a:r>
            <a:r>
              <a:rPr lang="en-US" dirty="0">
                <a:solidFill>
                  <a:schemeClr val="accent1"/>
                </a:solidFill>
              </a:rPr>
              <a:t> PCI</a:t>
            </a:r>
          </a:p>
        </p:txBody>
      </p:sp>
      <p:sp>
        <p:nvSpPr>
          <p:cNvPr id="5" name="Rectangle 4">
            <a:extLst>
              <a:ext uri="{FF2B5EF4-FFF2-40B4-BE49-F238E27FC236}">
                <a16:creationId xmlns:a16="http://schemas.microsoft.com/office/drawing/2014/main" id="{ED364BDD-5878-2CB4-7154-79872FC2816B}"/>
              </a:ext>
            </a:extLst>
          </p:cNvPr>
          <p:cNvSpPr/>
          <p:nvPr/>
        </p:nvSpPr>
        <p:spPr>
          <a:xfrm>
            <a:off x="657447" y="1938030"/>
            <a:ext cx="6633897" cy="830997"/>
          </a:xfrm>
          <a:prstGeom prst="rect">
            <a:avLst/>
          </a:prstGeom>
        </p:spPr>
        <p:txBody>
          <a:bodyPr wrap="square">
            <a:spAutoFit/>
          </a:bodyPr>
          <a:lstStyle/>
          <a:p>
            <a:pPr marL="0" indent="0" algn="just">
              <a:buNone/>
            </a:pPr>
            <a:r>
              <a:rPr lang="en-US" sz="1600" dirty="0"/>
              <a:t>PCI </a:t>
            </a:r>
            <a:r>
              <a:rPr lang="vi-VN" sz="1600" dirty="0"/>
              <a:t>phản ánh </a:t>
            </a:r>
            <a:r>
              <a:rPr lang="vi-VN" sz="1600" dirty="0">
                <a:solidFill>
                  <a:schemeClr val="accent1"/>
                </a:solidFill>
              </a:rPr>
              <a:t>trải nghiệm</a:t>
            </a:r>
            <a:r>
              <a:rPr lang="en-US" sz="1600" dirty="0">
                <a:solidFill>
                  <a:schemeClr val="accent1"/>
                </a:solidFill>
              </a:rPr>
              <a:t> </a:t>
            </a:r>
            <a:r>
              <a:rPr lang="en-US" sz="1600" dirty="0" err="1">
                <a:solidFill>
                  <a:schemeClr val="accent1"/>
                </a:solidFill>
              </a:rPr>
              <a:t>thực</a:t>
            </a:r>
            <a:r>
              <a:rPr lang="en-US" sz="1600" dirty="0">
                <a:solidFill>
                  <a:schemeClr val="accent1"/>
                </a:solidFill>
              </a:rPr>
              <a:t> </a:t>
            </a:r>
            <a:r>
              <a:rPr lang="en-US" sz="1600" dirty="0" err="1">
                <a:solidFill>
                  <a:schemeClr val="accent1"/>
                </a:solidFill>
              </a:rPr>
              <a:t>tế</a:t>
            </a:r>
            <a:r>
              <a:rPr lang="vi-VN" sz="1600" dirty="0">
                <a:solidFill>
                  <a:schemeClr val="accent1"/>
                </a:solidFill>
              </a:rPr>
              <a:t> </a:t>
            </a:r>
            <a:r>
              <a:rPr lang="vi-VN" sz="1600" dirty="0"/>
              <a:t>của doanh nghiệp về các </a:t>
            </a:r>
            <a:r>
              <a:rPr lang="vi-VN" sz="1600" dirty="0">
                <a:solidFill>
                  <a:schemeClr val="accent1"/>
                </a:solidFill>
              </a:rPr>
              <a:t>khía cạnh </a:t>
            </a:r>
            <a:r>
              <a:rPr lang="en-US" sz="1600" dirty="0" err="1">
                <a:solidFill>
                  <a:schemeClr val="accent1"/>
                </a:solidFill>
              </a:rPr>
              <a:t>cụ</a:t>
            </a:r>
            <a:r>
              <a:rPr lang="en-US" sz="1600" dirty="0">
                <a:solidFill>
                  <a:schemeClr val="accent1"/>
                </a:solidFill>
              </a:rPr>
              <a:t> </a:t>
            </a:r>
            <a:r>
              <a:rPr lang="en-US" sz="1600" dirty="0" err="1">
                <a:solidFill>
                  <a:schemeClr val="accent1"/>
                </a:solidFill>
              </a:rPr>
              <a:t>thể</a:t>
            </a:r>
            <a:r>
              <a:rPr lang="en-US" sz="1600" dirty="0">
                <a:solidFill>
                  <a:schemeClr val="accent1"/>
                </a:solidFill>
              </a:rPr>
              <a:t> </a:t>
            </a:r>
            <a:r>
              <a:rPr lang="vi-VN" sz="1600" dirty="0"/>
              <a:t>trong hoạt động điều hành kinh tế địa phương. </a:t>
            </a:r>
            <a:r>
              <a:rPr lang="en-US" sz="1600" dirty="0" err="1"/>
              <a:t>Kết</a:t>
            </a:r>
            <a:r>
              <a:rPr lang="en-US" sz="1600" dirty="0"/>
              <a:t> </a:t>
            </a:r>
            <a:r>
              <a:rPr lang="en-US" sz="1600" dirty="0" err="1"/>
              <a:t>quả</a:t>
            </a:r>
            <a:r>
              <a:rPr lang="en-US" sz="1600" dirty="0"/>
              <a:t> PCI</a:t>
            </a:r>
            <a:r>
              <a:rPr lang="vi-VN" sz="1600" dirty="0"/>
              <a:t> </a:t>
            </a:r>
            <a:r>
              <a:rPr lang="en-US" sz="1600" dirty="0" err="1"/>
              <a:t>được</a:t>
            </a:r>
            <a:r>
              <a:rPr lang="en-US" sz="1600" dirty="0"/>
              <a:t> </a:t>
            </a:r>
            <a:r>
              <a:rPr lang="en-US" sz="1600" dirty="0" err="1">
                <a:solidFill>
                  <a:schemeClr val="accent1"/>
                </a:solidFill>
              </a:rPr>
              <a:t>lượng</a:t>
            </a:r>
            <a:r>
              <a:rPr lang="en-US" sz="1600" dirty="0">
                <a:solidFill>
                  <a:schemeClr val="accent1"/>
                </a:solidFill>
              </a:rPr>
              <a:t> </a:t>
            </a:r>
            <a:r>
              <a:rPr lang="en-US" sz="1600" dirty="0" err="1">
                <a:solidFill>
                  <a:schemeClr val="accent1"/>
                </a:solidFill>
              </a:rPr>
              <a:t>hóa</a:t>
            </a:r>
            <a:r>
              <a:rPr lang="en-US" sz="1600" dirty="0"/>
              <a:t> </a:t>
            </a:r>
            <a:r>
              <a:rPr lang="en-US" sz="1600" dirty="0" err="1"/>
              <a:t>để</a:t>
            </a:r>
            <a:r>
              <a:rPr lang="en-US" sz="1600" dirty="0"/>
              <a:t> </a:t>
            </a:r>
            <a:r>
              <a:rPr lang="vi-VN" sz="1600" dirty="0"/>
              <a:t>so sánh được </a:t>
            </a:r>
            <a:r>
              <a:rPr lang="en-US" sz="1600" dirty="0" err="1"/>
              <a:t>giữa</a:t>
            </a:r>
            <a:r>
              <a:rPr lang="en-US" sz="1600" dirty="0"/>
              <a:t> </a:t>
            </a:r>
            <a:r>
              <a:rPr lang="en-US" sz="1600" dirty="0" err="1"/>
              <a:t>các</a:t>
            </a:r>
            <a:r>
              <a:rPr lang="en-US" sz="1600" dirty="0"/>
              <a:t> </a:t>
            </a:r>
            <a:r>
              <a:rPr lang="en-US" sz="1600" dirty="0" err="1"/>
              <a:t>tỉnh</a:t>
            </a:r>
            <a:r>
              <a:rPr lang="en-US" sz="1600" dirty="0"/>
              <a:t>, </a:t>
            </a:r>
            <a:r>
              <a:rPr lang="en-US" sz="1600" dirty="0" err="1"/>
              <a:t>thành</a:t>
            </a:r>
            <a:r>
              <a:rPr lang="en-US" sz="1600" dirty="0"/>
              <a:t> </a:t>
            </a:r>
            <a:r>
              <a:rPr lang="en-US" sz="1600" dirty="0" err="1"/>
              <a:t>phố</a:t>
            </a:r>
            <a:r>
              <a:rPr lang="en-US" sz="1600" dirty="0"/>
              <a:t>, </a:t>
            </a:r>
            <a:r>
              <a:rPr lang="en-US" sz="1600" dirty="0" err="1"/>
              <a:t>từ</a:t>
            </a:r>
            <a:r>
              <a:rPr lang="en-US" sz="1600" dirty="0"/>
              <a:t> </a:t>
            </a:r>
            <a:r>
              <a:rPr lang="en-US" sz="1600" dirty="0" err="1"/>
              <a:t>đó</a:t>
            </a:r>
            <a:r>
              <a:rPr lang="en-US" sz="1600" dirty="0"/>
              <a:t> </a:t>
            </a:r>
            <a:r>
              <a:rPr lang="vi-VN" sz="1600" dirty="0">
                <a:solidFill>
                  <a:schemeClr val="accent1"/>
                </a:solidFill>
              </a:rPr>
              <a:t>thúc đẩy hành động</a:t>
            </a:r>
            <a:r>
              <a:rPr lang="vi-VN" sz="1600" dirty="0"/>
              <a:t> cải cách.</a:t>
            </a:r>
          </a:p>
        </p:txBody>
      </p:sp>
      <p:sp>
        <p:nvSpPr>
          <p:cNvPr id="8" name="Text Placeholder 4">
            <a:extLst>
              <a:ext uri="{FF2B5EF4-FFF2-40B4-BE49-F238E27FC236}">
                <a16:creationId xmlns:a16="http://schemas.microsoft.com/office/drawing/2014/main" id="{9B0118AE-27C1-006B-460F-13F0AE540D7F}"/>
              </a:ext>
            </a:extLst>
          </p:cNvPr>
          <p:cNvSpPr txBox="1">
            <a:spLocks/>
          </p:cNvSpPr>
          <p:nvPr/>
        </p:nvSpPr>
        <p:spPr>
          <a:xfrm>
            <a:off x="657447" y="1462350"/>
            <a:ext cx="6894662" cy="475680"/>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1400" b="1" i="0" u="none" strike="noStrike" cap="none" spc="0" baseline="0">
                <a:ln>
                  <a:noFill/>
                </a:ln>
                <a:solidFill>
                  <a:schemeClr val="tx1">
                    <a:lumMod val="50000"/>
                    <a:lumOff val="50000"/>
                  </a:schemeClr>
                </a:solidFill>
                <a:uFillTx/>
                <a:latin typeface="+mj-lt"/>
                <a:ea typeface="Lato Medium" panose="020F0502020204030203" pitchFamily="34" charset="0"/>
                <a:cs typeface="Lato Medium" panose="020F0502020204030203" pitchFamily="34" charset="0"/>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9pPr>
          </a:lstStyle>
          <a:p>
            <a:pPr algn="l" hangingPunct="1"/>
            <a:r>
              <a:rPr lang="en-US" sz="2200" b="0" dirty="0" err="1">
                <a:solidFill>
                  <a:schemeClr val="accent1"/>
                </a:solidFill>
                <a:ea typeface="Calibri" panose="020F0502020204030204" pitchFamily="34" charset="0"/>
              </a:rPr>
              <a:t>Thực</a:t>
            </a:r>
            <a:r>
              <a:rPr lang="en-US" sz="2200" b="0" dirty="0">
                <a:solidFill>
                  <a:schemeClr val="accent1"/>
                </a:solidFill>
                <a:ea typeface="Calibri" panose="020F0502020204030204" pitchFamily="34" charset="0"/>
              </a:rPr>
              <a:t> </a:t>
            </a:r>
            <a:r>
              <a:rPr lang="en-US" sz="2200" b="0" dirty="0" err="1">
                <a:solidFill>
                  <a:schemeClr val="accent1"/>
                </a:solidFill>
                <a:ea typeface="Calibri" panose="020F0502020204030204" pitchFamily="34" charset="0"/>
              </a:rPr>
              <a:t>tế</a:t>
            </a:r>
            <a:r>
              <a:rPr lang="en-US" sz="2200" b="0" dirty="0">
                <a:solidFill>
                  <a:schemeClr val="accent1"/>
                </a:solidFill>
                <a:ea typeface="Calibri" panose="020F0502020204030204" pitchFamily="34" charset="0"/>
              </a:rPr>
              <a:t> - </a:t>
            </a:r>
            <a:r>
              <a:rPr lang="en-US" sz="2200" b="0" dirty="0" err="1">
                <a:solidFill>
                  <a:schemeClr val="accent1"/>
                </a:solidFill>
                <a:ea typeface="Calibri" panose="020F0502020204030204" pitchFamily="34" charset="0"/>
              </a:rPr>
              <a:t>Cụ</a:t>
            </a:r>
            <a:r>
              <a:rPr lang="en-US" sz="2200" b="0" dirty="0">
                <a:solidFill>
                  <a:schemeClr val="accent1"/>
                </a:solidFill>
                <a:ea typeface="Calibri" panose="020F0502020204030204" pitchFamily="34" charset="0"/>
              </a:rPr>
              <a:t> </a:t>
            </a:r>
            <a:r>
              <a:rPr lang="en-US" sz="2200" b="0" dirty="0" err="1">
                <a:solidFill>
                  <a:schemeClr val="accent1"/>
                </a:solidFill>
                <a:ea typeface="Calibri" panose="020F0502020204030204" pitchFamily="34" charset="0"/>
              </a:rPr>
              <a:t>thể</a:t>
            </a:r>
            <a:r>
              <a:rPr lang="en-US" sz="2200" b="0" dirty="0">
                <a:solidFill>
                  <a:schemeClr val="accent1"/>
                </a:solidFill>
                <a:ea typeface="Calibri" panose="020F0502020204030204" pitchFamily="34" charset="0"/>
              </a:rPr>
              <a:t> - </a:t>
            </a:r>
            <a:r>
              <a:rPr lang="en-US" sz="2200" b="0" dirty="0" err="1">
                <a:solidFill>
                  <a:schemeClr val="accent1"/>
                </a:solidFill>
                <a:ea typeface="Calibri" panose="020F0502020204030204" pitchFamily="34" charset="0"/>
              </a:rPr>
              <a:t>Đo</a:t>
            </a:r>
            <a:r>
              <a:rPr lang="en-US" sz="2200" b="0" dirty="0">
                <a:solidFill>
                  <a:schemeClr val="accent1"/>
                </a:solidFill>
                <a:ea typeface="Calibri" panose="020F0502020204030204" pitchFamily="34" charset="0"/>
              </a:rPr>
              <a:t> </a:t>
            </a:r>
            <a:r>
              <a:rPr lang="en-US" sz="2200" b="0" dirty="0" err="1">
                <a:solidFill>
                  <a:schemeClr val="accent1"/>
                </a:solidFill>
                <a:ea typeface="Calibri" panose="020F0502020204030204" pitchFamily="34" charset="0"/>
              </a:rPr>
              <a:t>lường</a:t>
            </a:r>
            <a:r>
              <a:rPr lang="en-US" sz="2200" b="0" dirty="0">
                <a:solidFill>
                  <a:schemeClr val="accent1"/>
                </a:solidFill>
                <a:ea typeface="Calibri" panose="020F0502020204030204" pitchFamily="34" charset="0"/>
              </a:rPr>
              <a:t> </a:t>
            </a:r>
            <a:r>
              <a:rPr lang="en-US" sz="2200" b="0" dirty="0" err="1">
                <a:solidFill>
                  <a:schemeClr val="accent1"/>
                </a:solidFill>
                <a:ea typeface="Calibri" panose="020F0502020204030204" pitchFamily="34" charset="0"/>
              </a:rPr>
              <a:t>được</a:t>
            </a:r>
            <a:r>
              <a:rPr lang="en-US" sz="2200" b="0" dirty="0">
                <a:solidFill>
                  <a:schemeClr val="accent1"/>
                </a:solidFill>
                <a:ea typeface="Calibri" panose="020F0502020204030204" pitchFamily="34" charset="0"/>
              </a:rPr>
              <a:t> – </a:t>
            </a:r>
            <a:r>
              <a:rPr lang="en-US" sz="2200" b="0" dirty="0" err="1">
                <a:solidFill>
                  <a:schemeClr val="accent1"/>
                </a:solidFill>
                <a:ea typeface="Calibri" panose="020F0502020204030204" pitchFamily="34" charset="0"/>
              </a:rPr>
              <a:t>Có</a:t>
            </a:r>
            <a:r>
              <a:rPr lang="en-US" sz="2200" b="0" dirty="0">
                <a:solidFill>
                  <a:schemeClr val="accent1"/>
                </a:solidFill>
                <a:ea typeface="Calibri" panose="020F0502020204030204" pitchFamily="34" charset="0"/>
              </a:rPr>
              <a:t> </a:t>
            </a:r>
            <a:r>
              <a:rPr lang="en-US" sz="2200" b="0" dirty="0" err="1">
                <a:solidFill>
                  <a:schemeClr val="accent1"/>
                </a:solidFill>
                <a:ea typeface="Calibri" panose="020F0502020204030204" pitchFamily="34" charset="0"/>
              </a:rPr>
              <a:t>tính</a:t>
            </a:r>
            <a:r>
              <a:rPr lang="en-US" sz="2200" b="0" dirty="0">
                <a:solidFill>
                  <a:schemeClr val="accent1"/>
                </a:solidFill>
                <a:ea typeface="Calibri" panose="020F0502020204030204" pitchFamily="34" charset="0"/>
              </a:rPr>
              <a:t> </a:t>
            </a:r>
            <a:r>
              <a:rPr lang="en-US" sz="2200" b="0" dirty="0" err="1">
                <a:solidFill>
                  <a:schemeClr val="accent1"/>
                </a:solidFill>
                <a:ea typeface="Calibri" panose="020F0502020204030204" pitchFamily="34" charset="0"/>
              </a:rPr>
              <a:t>hành</a:t>
            </a:r>
            <a:r>
              <a:rPr lang="en-US" sz="2200" b="0" dirty="0">
                <a:solidFill>
                  <a:schemeClr val="accent1"/>
                </a:solidFill>
                <a:ea typeface="Calibri" panose="020F0502020204030204" pitchFamily="34" charset="0"/>
              </a:rPr>
              <a:t> </a:t>
            </a:r>
            <a:r>
              <a:rPr lang="en-US" sz="2200" b="0" dirty="0" err="1">
                <a:solidFill>
                  <a:schemeClr val="accent1"/>
                </a:solidFill>
                <a:ea typeface="Calibri" panose="020F0502020204030204" pitchFamily="34" charset="0"/>
              </a:rPr>
              <a:t>động</a:t>
            </a:r>
            <a:endParaRPr lang="en-US" sz="2200" b="0" dirty="0">
              <a:solidFill>
                <a:schemeClr val="accent1"/>
              </a:solidFill>
              <a:ea typeface="Calibri" panose="020F0502020204030204" pitchFamily="34" charset="0"/>
            </a:endParaRPr>
          </a:p>
        </p:txBody>
      </p:sp>
      <p:pic>
        <p:nvPicPr>
          <p:cNvPr id="34" name="Picture 33">
            <a:extLst>
              <a:ext uri="{FF2B5EF4-FFF2-40B4-BE49-F238E27FC236}">
                <a16:creationId xmlns:a16="http://schemas.microsoft.com/office/drawing/2014/main" id="{57A6B381-CD80-BC23-7074-91F7454A3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3174" y="1611113"/>
            <a:ext cx="3054392" cy="4375510"/>
          </a:xfrm>
          <a:prstGeom prst="rect">
            <a:avLst/>
          </a:prstGeom>
          <a:effectLst>
            <a:outerShdw blurRad="50800" dist="38100" algn="l" rotWithShape="0">
              <a:prstClr val="black">
                <a:alpha val="40000"/>
              </a:prstClr>
            </a:outerShdw>
          </a:effectLst>
        </p:spPr>
      </p:pic>
      <p:grpSp>
        <p:nvGrpSpPr>
          <p:cNvPr id="29" name="Group 28">
            <a:extLst>
              <a:ext uri="{FF2B5EF4-FFF2-40B4-BE49-F238E27FC236}">
                <a16:creationId xmlns:a16="http://schemas.microsoft.com/office/drawing/2014/main" id="{52EBB103-563D-AC0C-424B-B4D42E3E9226}"/>
              </a:ext>
            </a:extLst>
          </p:cNvPr>
          <p:cNvGrpSpPr/>
          <p:nvPr/>
        </p:nvGrpSpPr>
        <p:grpSpPr>
          <a:xfrm>
            <a:off x="778665" y="2940322"/>
            <a:ext cx="7137391" cy="3050779"/>
            <a:chOff x="778666" y="3569715"/>
            <a:chExt cx="6017450" cy="2572076"/>
          </a:xfrm>
        </p:grpSpPr>
        <p:pic>
          <p:nvPicPr>
            <p:cNvPr id="9" name="Picture 8" descr="A close-up of a credit card&#10;&#10;Description automatically generated with medium confidence">
              <a:extLst>
                <a:ext uri="{FF2B5EF4-FFF2-40B4-BE49-F238E27FC236}">
                  <a16:creationId xmlns:a16="http://schemas.microsoft.com/office/drawing/2014/main" id="{85003CDA-A17C-0571-C07F-37EBDDF7BD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5658" y="5328221"/>
              <a:ext cx="960458" cy="813570"/>
            </a:xfrm>
            <a:prstGeom prst="rect">
              <a:avLst/>
            </a:prstGeom>
          </p:spPr>
        </p:pic>
        <p:pic>
          <p:nvPicPr>
            <p:cNvPr id="10" name="Picture 9" descr="A close-up of a tablet&#10;&#10;Description automatically generated with low confidence">
              <a:extLst>
                <a:ext uri="{FF2B5EF4-FFF2-40B4-BE49-F238E27FC236}">
                  <a16:creationId xmlns:a16="http://schemas.microsoft.com/office/drawing/2014/main" id="{15391060-5EFC-8565-F561-9CC94A22AB6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27193" y="5328221"/>
              <a:ext cx="960458" cy="813570"/>
            </a:xfrm>
            <a:prstGeom prst="rect">
              <a:avLst/>
            </a:prstGeom>
          </p:spPr>
        </p:pic>
        <p:pic>
          <p:nvPicPr>
            <p:cNvPr id="11" name="Picture 10" descr="A close-up of a credit card&#10;&#10;Description automatically generated with low confidence">
              <a:extLst>
                <a:ext uri="{FF2B5EF4-FFF2-40B4-BE49-F238E27FC236}">
                  <a16:creationId xmlns:a16="http://schemas.microsoft.com/office/drawing/2014/main" id="{377A00CA-5A00-A5EC-9992-1B8584E121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8728" y="5328221"/>
              <a:ext cx="960458" cy="813570"/>
            </a:xfrm>
            <a:prstGeom prst="rect">
              <a:avLst/>
            </a:prstGeom>
          </p:spPr>
        </p:pic>
        <p:pic>
          <p:nvPicPr>
            <p:cNvPr id="12" name="Picture 11" descr="A picture containing text, businesscard&#10;&#10;Description automatically generated">
              <a:extLst>
                <a:ext uri="{FF2B5EF4-FFF2-40B4-BE49-F238E27FC236}">
                  <a16:creationId xmlns:a16="http://schemas.microsoft.com/office/drawing/2014/main" id="{FE992EE5-C157-0781-5AB4-A0D2CB4BAA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06630" y="5324446"/>
              <a:ext cx="960458" cy="813570"/>
            </a:xfrm>
            <a:prstGeom prst="rect">
              <a:avLst/>
            </a:prstGeom>
          </p:spPr>
        </p:pic>
        <p:pic>
          <p:nvPicPr>
            <p:cNvPr id="13" name="Picture 12" descr="A picture containing text, businesscard&#10;&#10;Description automatically generated">
              <a:extLst>
                <a:ext uri="{FF2B5EF4-FFF2-40B4-BE49-F238E27FC236}">
                  <a16:creationId xmlns:a16="http://schemas.microsoft.com/office/drawing/2014/main" id="{8A98B82F-1E7B-9CE8-54AA-F5A13195B4E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87131" y="5324446"/>
              <a:ext cx="960458" cy="813570"/>
            </a:xfrm>
            <a:prstGeom prst="rect">
              <a:avLst/>
            </a:prstGeom>
          </p:spPr>
        </p:pic>
        <p:pic>
          <p:nvPicPr>
            <p:cNvPr id="14" name="Picture 13" descr="A picture containing text, businesscard&#10;&#10;Description automatically generated">
              <a:extLst>
                <a:ext uri="{FF2B5EF4-FFF2-40B4-BE49-F238E27FC236}">
                  <a16:creationId xmlns:a16="http://schemas.microsoft.com/office/drawing/2014/main" id="{BC93CE80-B256-1B11-063D-55140ADC62A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78666" y="5324446"/>
              <a:ext cx="960458" cy="813570"/>
            </a:xfrm>
            <a:prstGeom prst="rect">
              <a:avLst/>
            </a:prstGeom>
          </p:spPr>
        </p:pic>
        <p:pic>
          <p:nvPicPr>
            <p:cNvPr id="15" name="Picture 14" descr="A picture containing text, businesscard&#10;&#10;Description automatically generated">
              <a:extLst>
                <a:ext uri="{FF2B5EF4-FFF2-40B4-BE49-F238E27FC236}">
                  <a16:creationId xmlns:a16="http://schemas.microsoft.com/office/drawing/2014/main" id="{865860C9-A58C-424D-AB41-44841410DC9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35658" y="4459131"/>
              <a:ext cx="960458" cy="813570"/>
            </a:xfrm>
            <a:prstGeom prst="rect">
              <a:avLst/>
            </a:prstGeom>
          </p:spPr>
        </p:pic>
        <p:pic>
          <p:nvPicPr>
            <p:cNvPr id="16" name="Picture 15" descr="A picture containing text, businesscard&#10;&#10;Description automatically generated">
              <a:extLst>
                <a:ext uri="{FF2B5EF4-FFF2-40B4-BE49-F238E27FC236}">
                  <a16:creationId xmlns:a16="http://schemas.microsoft.com/office/drawing/2014/main" id="{7A7248F0-DD5C-90DF-A490-666B7C4E61D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23560" y="4459130"/>
              <a:ext cx="960458" cy="813570"/>
            </a:xfrm>
            <a:prstGeom prst="rect">
              <a:avLst/>
            </a:prstGeom>
          </p:spPr>
        </p:pic>
        <p:pic>
          <p:nvPicPr>
            <p:cNvPr id="17" name="Picture 16" descr="A close-up of a credit card&#10;&#10;Description automatically generated with medium confidence">
              <a:extLst>
                <a:ext uri="{FF2B5EF4-FFF2-40B4-BE49-F238E27FC236}">
                  <a16:creationId xmlns:a16="http://schemas.microsoft.com/office/drawing/2014/main" id="{875C3C94-1E45-0166-71BC-46EA69DC3E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818863" y="4459130"/>
              <a:ext cx="960458" cy="813570"/>
            </a:xfrm>
            <a:prstGeom prst="rect">
              <a:avLst/>
            </a:prstGeom>
          </p:spPr>
        </p:pic>
        <p:pic>
          <p:nvPicPr>
            <p:cNvPr id="18" name="Picture 17" descr="A picture containing text, businesscard&#10;&#10;Description automatically generated">
              <a:extLst>
                <a:ext uri="{FF2B5EF4-FFF2-40B4-BE49-F238E27FC236}">
                  <a16:creationId xmlns:a16="http://schemas.microsoft.com/office/drawing/2014/main" id="{AE7F64EC-0C44-A309-40DD-F394A477529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810398" y="4459131"/>
              <a:ext cx="960458" cy="813570"/>
            </a:xfrm>
            <a:prstGeom prst="rect">
              <a:avLst/>
            </a:prstGeom>
          </p:spPr>
        </p:pic>
        <p:pic>
          <p:nvPicPr>
            <p:cNvPr id="19" name="Picture 18" descr="A close-up of a credit card&#10;&#10;Description automatically generated with low confidence">
              <a:extLst>
                <a:ext uri="{FF2B5EF4-FFF2-40B4-BE49-F238E27FC236}">
                  <a16:creationId xmlns:a16="http://schemas.microsoft.com/office/drawing/2014/main" id="{9BE20726-8168-F511-073F-1670688DD54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03317" y="4467384"/>
              <a:ext cx="960458" cy="813570"/>
            </a:xfrm>
            <a:prstGeom prst="rect">
              <a:avLst/>
            </a:prstGeom>
          </p:spPr>
        </p:pic>
        <p:pic>
          <p:nvPicPr>
            <p:cNvPr id="20" name="Picture 19" descr="A close-up of a credit card&#10;&#10;Description automatically generated with medium confidence">
              <a:extLst>
                <a:ext uri="{FF2B5EF4-FFF2-40B4-BE49-F238E27FC236}">
                  <a16:creationId xmlns:a16="http://schemas.microsoft.com/office/drawing/2014/main" id="{E5FC6D8F-2C9C-057E-DEB1-215997AF562C}"/>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91219" y="4459130"/>
              <a:ext cx="960458" cy="813570"/>
            </a:xfrm>
            <a:prstGeom prst="rect">
              <a:avLst/>
            </a:prstGeom>
          </p:spPr>
        </p:pic>
        <p:pic>
          <p:nvPicPr>
            <p:cNvPr id="21" name="Picture 20" descr="A picture containing text, businesscard&#10;&#10;Description automatically generated">
              <a:extLst>
                <a:ext uri="{FF2B5EF4-FFF2-40B4-BE49-F238E27FC236}">
                  <a16:creationId xmlns:a16="http://schemas.microsoft.com/office/drawing/2014/main" id="{F7133CE9-DD47-68BC-784B-B0CBF4C43D6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835658" y="3569961"/>
              <a:ext cx="960458" cy="813570"/>
            </a:xfrm>
            <a:prstGeom prst="rect">
              <a:avLst/>
            </a:prstGeom>
          </p:spPr>
        </p:pic>
        <p:pic>
          <p:nvPicPr>
            <p:cNvPr id="22" name="Picture 21" descr="A close-up of a book&#10;&#10;Description automatically generated with low confidence">
              <a:extLst>
                <a:ext uri="{FF2B5EF4-FFF2-40B4-BE49-F238E27FC236}">
                  <a16:creationId xmlns:a16="http://schemas.microsoft.com/office/drawing/2014/main" id="{7A5F05E0-E065-3193-BFAE-169658ABBBB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827193" y="3569961"/>
              <a:ext cx="960458" cy="813570"/>
            </a:xfrm>
            <a:prstGeom prst="rect">
              <a:avLst/>
            </a:prstGeom>
          </p:spPr>
        </p:pic>
        <p:pic>
          <p:nvPicPr>
            <p:cNvPr id="23" name="Picture 22" descr="A picture containing text, businesscard&#10;&#10;Description automatically generated">
              <a:extLst>
                <a:ext uri="{FF2B5EF4-FFF2-40B4-BE49-F238E27FC236}">
                  <a16:creationId xmlns:a16="http://schemas.microsoft.com/office/drawing/2014/main" id="{EC7B6331-9C06-FE77-9019-7A51BBBF4408}"/>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3818728" y="3569961"/>
              <a:ext cx="960458" cy="813570"/>
            </a:xfrm>
            <a:prstGeom prst="rect">
              <a:avLst/>
            </a:prstGeom>
          </p:spPr>
        </p:pic>
        <p:pic>
          <p:nvPicPr>
            <p:cNvPr id="24" name="Picture 23" descr="A stack of paper money&#10;&#10;Description automatically generated with low confidence">
              <a:extLst>
                <a:ext uri="{FF2B5EF4-FFF2-40B4-BE49-F238E27FC236}">
                  <a16:creationId xmlns:a16="http://schemas.microsoft.com/office/drawing/2014/main" id="{A8EC7507-41DF-2438-546E-57EC2019FC2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06630" y="3569961"/>
              <a:ext cx="960458" cy="813571"/>
            </a:xfrm>
            <a:prstGeom prst="rect">
              <a:avLst/>
            </a:prstGeom>
          </p:spPr>
        </p:pic>
        <p:pic>
          <p:nvPicPr>
            <p:cNvPr id="26" name="Picture 25">
              <a:extLst>
                <a:ext uri="{FF2B5EF4-FFF2-40B4-BE49-F238E27FC236}">
                  <a16:creationId xmlns:a16="http://schemas.microsoft.com/office/drawing/2014/main" id="{CF5EC846-2A15-9BE9-95E0-AF88B5DDB356}"/>
                </a:ext>
              </a:extLst>
            </p:cNvPr>
            <p:cNvPicPr>
              <a:picLocks noChangeAspect="1"/>
            </p:cNvPicPr>
            <p:nvPr/>
          </p:nvPicPr>
          <p:blipFill>
            <a:blip r:embed="rId19"/>
            <a:stretch>
              <a:fillRect/>
            </a:stretch>
          </p:blipFill>
          <p:spPr>
            <a:xfrm>
              <a:off x="1794531" y="3569961"/>
              <a:ext cx="960459" cy="813816"/>
            </a:xfrm>
            <a:prstGeom prst="rect">
              <a:avLst/>
            </a:prstGeom>
          </p:spPr>
        </p:pic>
        <p:pic>
          <p:nvPicPr>
            <p:cNvPr id="28" name="Picture 27">
              <a:extLst>
                <a:ext uri="{FF2B5EF4-FFF2-40B4-BE49-F238E27FC236}">
                  <a16:creationId xmlns:a16="http://schemas.microsoft.com/office/drawing/2014/main" id="{472EE8D2-4E57-FAA7-817C-AEFAEB7C1BEA}"/>
                </a:ext>
              </a:extLst>
            </p:cNvPr>
            <p:cNvPicPr>
              <a:picLocks noChangeAspect="1"/>
            </p:cNvPicPr>
            <p:nvPr/>
          </p:nvPicPr>
          <p:blipFill>
            <a:blip r:embed="rId20"/>
            <a:stretch>
              <a:fillRect/>
            </a:stretch>
          </p:blipFill>
          <p:spPr>
            <a:xfrm>
              <a:off x="791219" y="3569715"/>
              <a:ext cx="947665" cy="813816"/>
            </a:xfrm>
            <a:prstGeom prst="rect">
              <a:avLst/>
            </a:prstGeom>
          </p:spPr>
        </p:pic>
      </p:grpSp>
    </p:spTree>
    <p:extLst>
      <p:ext uri="{BB962C8B-B14F-4D97-AF65-F5344CB8AC3E}">
        <p14:creationId xmlns:p14="http://schemas.microsoft.com/office/powerpoint/2010/main" val="18742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AD1E5F04-6138-5F02-318C-54B71D08915D}"/>
              </a:ext>
            </a:extLst>
          </p:cNvPr>
          <p:cNvCxnSpPr>
            <a:cxnSpLocks/>
          </p:cNvCxnSpPr>
          <p:nvPr/>
        </p:nvCxnSpPr>
        <p:spPr>
          <a:xfrm>
            <a:off x="726141" y="2241176"/>
            <a:ext cx="2133600"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04195E6-7624-33AC-1B94-9BA1B2204B22}"/>
              </a:ext>
            </a:extLst>
          </p:cNvPr>
          <p:cNvCxnSpPr>
            <a:cxnSpLocks/>
          </p:cNvCxnSpPr>
          <p:nvPr/>
        </p:nvCxnSpPr>
        <p:spPr>
          <a:xfrm>
            <a:off x="2949388" y="2241176"/>
            <a:ext cx="6553200"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11D1457-99D2-8EC6-D210-FFE43A5BD92B}"/>
              </a:ext>
            </a:extLst>
          </p:cNvPr>
          <p:cNvCxnSpPr>
            <a:cxnSpLocks/>
          </p:cNvCxnSpPr>
          <p:nvPr/>
        </p:nvCxnSpPr>
        <p:spPr>
          <a:xfrm>
            <a:off x="9610164" y="2241176"/>
            <a:ext cx="1810871"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04E5910-20DE-6D83-694E-F7EDB4079A4E}"/>
              </a:ext>
            </a:extLst>
          </p:cNvPr>
          <p:cNvSpPr txBox="1"/>
          <p:nvPr/>
        </p:nvSpPr>
        <p:spPr>
          <a:xfrm>
            <a:off x="726141" y="1757082"/>
            <a:ext cx="2133600"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200" b="1" dirty="0">
                <a:solidFill>
                  <a:prstClr val="black">
                    <a:lumMod val="75000"/>
                    <a:lumOff val="25000"/>
                  </a:prstClr>
                </a:solidFill>
                <a:latin typeface="Calibri" panose="020F0502020204030204" pitchFamily="34" charset="0"/>
                <a:cs typeface="Calibri" panose="020F0502020204030204" pitchFamily="34" charset="0"/>
              </a:rPr>
              <a:t>KHỞI SỰ KINH DOANH</a:t>
            </a:r>
          </a:p>
        </p:txBody>
      </p:sp>
      <p:sp>
        <p:nvSpPr>
          <p:cNvPr id="11" name="TextBox 10">
            <a:extLst>
              <a:ext uri="{FF2B5EF4-FFF2-40B4-BE49-F238E27FC236}">
                <a16:creationId xmlns:a16="http://schemas.microsoft.com/office/drawing/2014/main" id="{7498E462-A022-220B-13C5-A8AE063396F4}"/>
              </a:ext>
            </a:extLst>
          </p:cNvPr>
          <p:cNvSpPr txBox="1"/>
          <p:nvPr/>
        </p:nvSpPr>
        <p:spPr>
          <a:xfrm>
            <a:off x="2859740" y="1757082"/>
            <a:ext cx="6642847" cy="367552"/>
          </a:xfrm>
          <a:prstGeom prst="rect">
            <a:avLst/>
          </a:prstGeom>
        </p:spPr>
        <p:txBody>
          <a:bodyPr vert="horz" wrap="square" lIns="91440" tIns="45720" rIns="91440" bIns="45720" rtlCol="0">
            <a:noAutofit/>
          </a:bodyPr>
          <a:lstStyle/>
          <a:p>
            <a:pPr marL="0" indent="0" algn="ctr">
              <a:lnSpc>
                <a:spcPts val="1800"/>
              </a:lnSpc>
              <a:spcAft>
                <a:spcPts val="600"/>
              </a:spcAft>
              <a:buNone/>
            </a:pPr>
            <a:r>
              <a:rPr lang="en-US" sz="1200" b="1" dirty="0">
                <a:solidFill>
                  <a:prstClr val="black">
                    <a:lumMod val="75000"/>
                    <a:lumOff val="25000"/>
                  </a:prstClr>
                </a:solidFill>
                <a:latin typeface="Calibri" panose="020F0502020204030204" pitchFamily="34" charset="0"/>
                <a:cs typeface="Calibri" panose="020F0502020204030204" pitchFamily="34" charset="0"/>
              </a:rPr>
              <a:t>THỰC HIỆN HOẠT ĐỘNG SẢN XUẤT KINH DOANH</a:t>
            </a:r>
          </a:p>
        </p:txBody>
      </p:sp>
      <p:sp>
        <p:nvSpPr>
          <p:cNvPr id="12" name="TextBox 11">
            <a:extLst>
              <a:ext uri="{FF2B5EF4-FFF2-40B4-BE49-F238E27FC236}">
                <a16:creationId xmlns:a16="http://schemas.microsoft.com/office/drawing/2014/main" id="{F87541A5-5DC4-0EF3-D993-B98B4F7DDF2C}"/>
              </a:ext>
            </a:extLst>
          </p:cNvPr>
          <p:cNvSpPr txBox="1"/>
          <p:nvPr/>
        </p:nvSpPr>
        <p:spPr>
          <a:xfrm>
            <a:off x="9610164" y="1757082"/>
            <a:ext cx="2133600"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200" b="1" dirty="0">
                <a:solidFill>
                  <a:prstClr val="black">
                    <a:lumMod val="75000"/>
                    <a:lumOff val="25000"/>
                  </a:prstClr>
                </a:solidFill>
                <a:latin typeface="Calibri" panose="020F0502020204030204" pitchFamily="34" charset="0"/>
                <a:cs typeface="Calibri" panose="020F0502020204030204" pitchFamily="34" charset="0"/>
              </a:rPr>
              <a:t>KẾT QUẢ KINH DOANH</a:t>
            </a:r>
          </a:p>
        </p:txBody>
      </p:sp>
      <p:grpSp>
        <p:nvGrpSpPr>
          <p:cNvPr id="13" name="Group 12">
            <a:extLst>
              <a:ext uri="{FF2B5EF4-FFF2-40B4-BE49-F238E27FC236}">
                <a16:creationId xmlns:a16="http://schemas.microsoft.com/office/drawing/2014/main" id="{A792C5C9-E438-CBCE-B619-43A69D5F86A5}"/>
              </a:ext>
            </a:extLst>
          </p:cNvPr>
          <p:cNvGrpSpPr/>
          <p:nvPr/>
        </p:nvGrpSpPr>
        <p:grpSpPr>
          <a:xfrm>
            <a:off x="726141" y="4352926"/>
            <a:ext cx="2073045" cy="369462"/>
            <a:chOff x="6932825" y="1186656"/>
            <a:chExt cx="2273658" cy="420480"/>
          </a:xfrm>
        </p:grpSpPr>
        <p:sp>
          <p:nvSpPr>
            <p:cNvPr id="14" name="Content Placeholder 20">
              <a:extLst>
                <a:ext uri="{FF2B5EF4-FFF2-40B4-BE49-F238E27FC236}">
                  <a16:creationId xmlns:a16="http://schemas.microsoft.com/office/drawing/2014/main" id="{08A8A091-6F6D-CA78-BE04-80031E6C57AD}"/>
                </a:ext>
              </a:extLst>
            </p:cNvPr>
            <p:cNvSpPr txBox="1">
              <a:spLocks/>
            </p:cNvSpPr>
            <p:nvPr/>
          </p:nvSpPr>
          <p:spPr>
            <a:xfrm>
              <a:off x="7332872" y="1188832"/>
              <a:ext cx="1873611"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Chi </a:t>
              </a:r>
              <a:r>
                <a:rPr lang="en-US" sz="1100" dirty="0" err="1">
                  <a:latin typeface="+mn-lt"/>
                </a:rPr>
                <a:t>phí</a:t>
              </a:r>
              <a:r>
                <a:rPr lang="en-US" sz="1100" dirty="0">
                  <a:latin typeface="+mn-lt"/>
                </a:rPr>
                <a:t> </a:t>
              </a:r>
              <a:r>
                <a:rPr lang="en-US" sz="1100" dirty="0" err="1">
                  <a:latin typeface="+mn-lt"/>
                </a:rPr>
                <a:t>gia</a:t>
              </a:r>
              <a:r>
                <a:rPr lang="en-US" sz="1100" dirty="0">
                  <a:latin typeface="+mn-lt"/>
                </a:rPr>
                <a:t> nhập thị trường</a:t>
              </a:r>
            </a:p>
          </p:txBody>
        </p:sp>
        <p:sp>
          <p:nvSpPr>
            <p:cNvPr id="15" name="Freeform 207">
              <a:extLst>
                <a:ext uri="{FF2B5EF4-FFF2-40B4-BE49-F238E27FC236}">
                  <a16:creationId xmlns:a16="http://schemas.microsoft.com/office/drawing/2014/main" id="{70021FCE-E71C-FEA9-AEB3-5D38F57C998A}"/>
                </a:ext>
              </a:extLst>
            </p:cNvPr>
            <p:cNvSpPr>
              <a:spLocks noEditPoints="1"/>
            </p:cNvSpPr>
            <p:nvPr/>
          </p:nvSpPr>
          <p:spPr bwMode="auto">
            <a:xfrm>
              <a:off x="6932825" y="1186656"/>
              <a:ext cx="400047" cy="402471"/>
            </a:xfrm>
            <a:custGeom>
              <a:avLst/>
              <a:gdLst>
                <a:gd name="T0" fmla="*/ 69 w 153"/>
                <a:gd name="T1" fmla="*/ 82 h 153"/>
                <a:gd name="T2" fmla="*/ 87 w 153"/>
                <a:gd name="T3" fmla="*/ 26 h 153"/>
                <a:gd name="T4" fmla="*/ 65 w 153"/>
                <a:gd name="T5" fmla="*/ 22 h 153"/>
                <a:gd name="T6" fmla="*/ 0 w 153"/>
                <a:gd name="T7" fmla="*/ 88 h 153"/>
                <a:gd name="T8" fmla="*/ 65 w 153"/>
                <a:gd name="T9" fmla="*/ 153 h 153"/>
                <a:gd name="T10" fmla="*/ 130 w 153"/>
                <a:gd name="T11" fmla="*/ 88 h 153"/>
                <a:gd name="T12" fmla="*/ 127 w 153"/>
                <a:gd name="T13" fmla="*/ 69 h 153"/>
                <a:gd name="T14" fmla="*/ 69 w 153"/>
                <a:gd name="T15" fmla="*/ 82 h 153"/>
                <a:gd name="T16" fmla="*/ 65 w 153"/>
                <a:gd name="T17" fmla="*/ 147 h 153"/>
                <a:gd name="T18" fmla="*/ 6 w 153"/>
                <a:gd name="T19" fmla="*/ 88 h 153"/>
                <a:gd name="T20" fmla="*/ 65 w 153"/>
                <a:gd name="T21" fmla="*/ 28 h 153"/>
                <a:gd name="T22" fmla="*/ 79 w 153"/>
                <a:gd name="T23" fmla="*/ 30 h 153"/>
                <a:gd name="T24" fmla="*/ 59 w 153"/>
                <a:gd name="T25" fmla="*/ 92 h 153"/>
                <a:gd name="T26" fmla="*/ 123 w 153"/>
                <a:gd name="T27" fmla="*/ 77 h 153"/>
                <a:gd name="T28" fmla="*/ 124 w 153"/>
                <a:gd name="T29" fmla="*/ 88 h 153"/>
                <a:gd name="T30" fmla="*/ 65 w 153"/>
                <a:gd name="T31" fmla="*/ 147 h 153"/>
                <a:gd name="T32" fmla="*/ 153 w 153"/>
                <a:gd name="T33" fmla="*/ 52 h 153"/>
                <a:gd name="T34" fmla="*/ 105 w 153"/>
                <a:gd name="T35" fmla="*/ 0 h 153"/>
                <a:gd name="T36" fmla="*/ 85 w 153"/>
                <a:gd name="T37" fmla="*/ 67 h 153"/>
                <a:gd name="T38" fmla="*/ 153 w 153"/>
                <a:gd name="T39" fmla="*/ 52 h 153"/>
                <a:gd name="T40" fmla="*/ 110 w 153"/>
                <a:gd name="T41" fmla="*/ 8 h 153"/>
                <a:gd name="T42" fmla="*/ 145 w 153"/>
                <a:gd name="T43" fmla="*/ 47 h 153"/>
                <a:gd name="T44" fmla="*/ 95 w 153"/>
                <a:gd name="T45" fmla="*/ 59 h 153"/>
                <a:gd name="T46" fmla="*/ 110 w 153"/>
                <a:gd name="T47"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3" h="153">
                  <a:moveTo>
                    <a:pt x="69" y="82"/>
                  </a:moveTo>
                  <a:cubicBezTo>
                    <a:pt x="87" y="26"/>
                    <a:pt x="87" y="26"/>
                    <a:pt x="87" y="26"/>
                  </a:cubicBezTo>
                  <a:cubicBezTo>
                    <a:pt x="80" y="24"/>
                    <a:pt x="73" y="22"/>
                    <a:pt x="65" y="22"/>
                  </a:cubicBezTo>
                  <a:cubicBezTo>
                    <a:pt x="29" y="22"/>
                    <a:pt x="0" y="52"/>
                    <a:pt x="0" y="88"/>
                  </a:cubicBezTo>
                  <a:cubicBezTo>
                    <a:pt x="0" y="124"/>
                    <a:pt x="29" y="153"/>
                    <a:pt x="65" y="153"/>
                  </a:cubicBezTo>
                  <a:cubicBezTo>
                    <a:pt x="101" y="153"/>
                    <a:pt x="130" y="124"/>
                    <a:pt x="130" y="88"/>
                  </a:cubicBezTo>
                  <a:cubicBezTo>
                    <a:pt x="130" y="81"/>
                    <a:pt x="129" y="75"/>
                    <a:pt x="127" y="69"/>
                  </a:cubicBezTo>
                  <a:lnTo>
                    <a:pt x="69" y="82"/>
                  </a:lnTo>
                  <a:close/>
                  <a:moveTo>
                    <a:pt x="65" y="147"/>
                  </a:moveTo>
                  <a:cubicBezTo>
                    <a:pt x="32" y="147"/>
                    <a:pt x="6" y="121"/>
                    <a:pt x="6" y="88"/>
                  </a:cubicBezTo>
                  <a:cubicBezTo>
                    <a:pt x="6" y="55"/>
                    <a:pt x="32" y="28"/>
                    <a:pt x="65" y="28"/>
                  </a:cubicBezTo>
                  <a:cubicBezTo>
                    <a:pt x="70" y="28"/>
                    <a:pt x="75" y="29"/>
                    <a:pt x="79" y="30"/>
                  </a:cubicBezTo>
                  <a:cubicBezTo>
                    <a:pt x="59" y="92"/>
                    <a:pt x="59" y="92"/>
                    <a:pt x="59" y="92"/>
                  </a:cubicBezTo>
                  <a:cubicBezTo>
                    <a:pt x="123" y="77"/>
                    <a:pt x="123" y="77"/>
                    <a:pt x="123" y="77"/>
                  </a:cubicBezTo>
                  <a:cubicBezTo>
                    <a:pt x="124" y="81"/>
                    <a:pt x="124" y="84"/>
                    <a:pt x="124" y="88"/>
                  </a:cubicBezTo>
                  <a:cubicBezTo>
                    <a:pt x="124" y="121"/>
                    <a:pt x="97" y="147"/>
                    <a:pt x="65" y="147"/>
                  </a:cubicBezTo>
                  <a:close/>
                  <a:moveTo>
                    <a:pt x="153" y="52"/>
                  </a:moveTo>
                  <a:cubicBezTo>
                    <a:pt x="143" y="7"/>
                    <a:pt x="105" y="0"/>
                    <a:pt x="105" y="0"/>
                  </a:cubicBezTo>
                  <a:cubicBezTo>
                    <a:pt x="85" y="67"/>
                    <a:pt x="85" y="67"/>
                    <a:pt x="85" y="67"/>
                  </a:cubicBezTo>
                  <a:lnTo>
                    <a:pt x="153" y="52"/>
                  </a:lnTo>
                  <a:close/>
                  <a:moveTo>
                    <a:pt x="110" y="8"/>
                  </a:moveTo>
                  <a:cubicBezTo>
                    <a:pt x="131" y="16"/>
                    <a:pt x="141" y="33"/>
                    <a:pt x="145" y="47"/>
                  </a:cubicBezTo>
                  <a:cubicBezTo>
                    <a:pt x="95" y="59"/>
                    <a:pt x="95" y="59"/>
                    <a:pt x="95" y="59"/>
                  </a:cubicBezTo>
                  <a:lnTo>
                    <a:pt x="1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16" name="Group 15">
            <a:extLst>
              <a:ext uri="{FF2B5EF4-FFF2-40B4-BE49-F238E27FC236}">
                <a16:creationId xmlns:a16="http://schemas.microsoft.com/office/drawing/2014/main" id="{169F438B-8E70-7F6A-196D-9B159602AF42}"/>
              </a:ext>
            </a:extLst>
          </p:cNvPr>
          <p:cNvGrpSpPr/>
          <p:nvPr/>
        </p:nvGrpSpPr>
        <p:grpSpPr>
          <a:xfrm>
            <a:off x="766738" y="4808988"/>
            <a:ext cx="1926490" cy="440716"/>
            <a:chOff x="6947112" y="1741575"/>
            <a:chExt cx="2073075" cy="440716"/>
          </a:xfrm>
        </p:grpSpPr>
        <p:sp>
          <p:nvSpPr>
            <p:cNvPr id="17" name="Content Placeholder 20">
              <a:extLst>
                <a:ext uri="{FF2B5EF4-FFF2-40B4-BE49-F238E27FC236}">
                  <a16:creationId xmlns:a16="http://schemas.microsoft.com/office/drawing/2014/main" id="{FCC7CCC0-221E-75FB-DF59-ECF408604A4F}"/>
                </a:ext>
              </a:extLst>
            </p:cNvPr>
            <p:cNvSpPr txBox="1">
              <a:spLocks/>
            </p:cNvSpPr>
            <p:nvPr/>
          </p:nvSpPr>
          <p:spPr>
            <a:xfrm>
              <a:off x="7318584" y="1763987"/>
              <a:ext cx="1701603"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Tiếp</a:t>
              </a:r>
              <a:r>
                <a:rPr lang="en-US" sz="1100" dirty="0">
                  <a:latin typeface="+mn-lt"/>
                </a:rPr>
                <a:t> </a:t>
              </a:r>
              <a:r>
                <a:rPr lang="en-US" sz="1100" dirty="0" err="1">
                  <a:latin typeface="+mn-lt"/>
                </a:rPr>
                <a:t>cận</a:t>
              </a:r>
              <a:r>
                <a:rPr lang="en-US" sz="1100" dirty="0">
                  <a:latin typeface="+mn-lt"/>
                </a:rPr>
                <a:t> </a:t>
              </a:r>
              <a:r>
                <a:rPr lang="en-US" sz="1100" dirty="0" err="1">
                  <a:latin typeface="+mn-lt"/>
                </a:rPr>
                <a:t>đất</a:t>
              </a:r>
              <a:r>
                <a:rPr lang="en-US" sz="1100" dirty="0">
                  <a:latin typeface="+mn-lt"/>
                </a:rPr>
                <a:t> </a:t>
              </a:r>
              <a:r>
                <a:rPr lang="en-US" sz="1100" dirty="0" err="1">
                  <a:latin typeface="+mn-lt"/>
                </a:rPr>
                <a:t>đai</a:t>
              </a:r>
              <a:endParaRPr lang="en-US" sz="1100" dirty="0">
                <a:latin typeface="+mn-lt"/>
              </a:endParaRPr>
            </a:p>
          </p:txBody>
        </p:sp>
        <p:sp>
          <p:nvSpPr>
            <p:cNvPr id="18" name="Freeform 184">
              <a:extLst>
                <a:ext uri="{FF2B5EF4-FFF2-40B4-BE49-F238E27FC236}">
                  <a16:creationId xmlns:a16="http://schemas.microsoft.com/office/drawing/2014/main" id="{F55A5ECD-BCA3-9B6C-A3FA-1DAA39F95A7B}"/>
                </a:ext>
              </a:extLst>
            </p:cNvPr>
            <p:cNvSpPr>
              <a:spLocks noEditPoints="1"/>
            </p:cNvSpPr>
            <p:nvPr/>
          </p:nvSpPr>
          <p:spPr bwMode="auto">
            <a:xfrm>
              <a:off x="6947112" y="1741575"/>
              <a:ext cx="371472" cy="374850"/>
            </a:xfrm>
            <a:custGeom>
              <a:avLst/>
              <a:gdLst>
                <a:gd name="T0" fmla="*/ 201 w 330"/>
                <a:gd name="T1" fmla="*/ 148 h 333"/>
                <a:gd name="T2" fmla="*/ 201 w 330"/>
                <a:gd name="T3" fmla="*/ 85 h 333"/>
                <a:gd name="T4" fmla="*/ 71 w 330"/>
                <a:gd name="T5" fmla="*/ 148 h 333"/>
                <a:gd name="T6" fmla="*/ 71 w 330"/>
                <a:gd name="T7" fmla="*/ 0 h 333"/>
                <a:gd name="T8" fmla="*/ 0 w 330"/>
                <a:gd name="T9" fmla="*/ 0 h 333"/>
                <a:gd name="T10" fmla="*/ 0 w 330"/>
                <a:gd name="T11" fmla="*/ 333 h 333"/>
                <a:gd name="T12" fmla="*/ 330 w 330"/>
                <a:gd name="T13" fmla="*/ 333 h 333"/>
                <a:gd name="T14" fmla="*/ 330 w 330"/>
                <a:gd name="T15" fmla="*/ 85 h 333"/>
                <a:gd name="T16" fmla="*/ 201 w 330"/>
                <a:gd name="T17" fmla="*/ 148 h 333"/>
                <a:gd name="T18" fmla="*/ 56 w 330"/>
                <a:gd name="T19" fmla="*/ 15 h 333"/>
                <a:gd name="T20" fmla="*/ 56 w 330"/>
                <a:gd name="T21" fmla="*/ 172 h 333"/>
                <a:gd name="T22" fmla="*/ 188 w 330"/>
                <a:gd name="T23" fmla="*/ 109 h 333"/>
                <a:gd name="T24" fmla="*/ 188 w 330"/>
                <a:gd name="T25" fmla="*/ 172 h 333"/>
                <a:gd name="T26" fmla="*/ 317 w 330"/>
                <a:gd name="T27" fmla="*/ 109 h 333"/>
                <a:gd name="T28" fmla="*/ 317 w 330"/>
                <a:gd name="T29" fmla="*/ 187 h 333"/>
                <a:gd name="T30" fmla="*/ 15 w 330"/>
                <a:gd name="T31" fmla="*/ 187 h 333"/>
                <a:gd name="T32" fmla="*/ 15 w 330"/>
                <a:gd name="T33" fmla="*/ 15 h 333"/>
                <a:gd name="T34" fmla="*/ 56 w 330"/>
                <a:gd name="T35" fmla="*/ 15 h 333"/>
                <a:gd name="T36" fmla="*/ 15 w 330"/>
                <a:gd name="T37" fmla="*/ 202 h 333"/>
                <a:gd name="T38" fmla="*/ 158 w 330"/>
                <a:gd name="T39" fmla="*/ 202 h 333"/>
                <a:gd name="T40" fmla="*/ 158 w 330"/>
                <a:gd name="T41" fmla="*/ 320 h 333"/>
                <a:gd name="T42" fmla="*/ 15 w 330"/>
                <a:gd name="T43" fmla="*/ 320 h 333"/>
                <a:gd name="T44" fmla="*/ 15 w 330"/>
                <a:gd name="T45" fmla="*/ 202 h 333"/>
                <a:gd name="T46" fmla="*/ 173 w 330"/>
                <a:gd name="T47" fmla="*/ 320 h 333"/>
                <a:gd name="T48" fmla="*/ 173 w 330"/>
                <a:gd name="T49" fmla="*/ 202 h 333"/>
                <a:gd name="T50" fmla="*/ 317 w 330"/>
                <a:gd name="T51" fmla="*/ 202 h 333"/>
                <a:gd name="T52" fmla="*/ 317 w 330"/>
                <a:gd name="T53" fmla="*/ 320 h 333"/>
                <a:gd name="T54" fmla="*/ 173 w 330"/>
                <a:gd name="T55" fmla="*/ 32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0" h="333">
                  <a:moveTo>
                    <a:pt x="201" y="148"/>
                  </a:moveTo>
                  <a:lnTo>
                    <a:pt x="201" y="85"/>
                  </a:lnTo>
                  <a:lnTo>
                    <a:pt x="71" y="148"/>
                  </a:lnTo>
                  <a:lnTo>
                    <a:pt x="71" y="0"/>
                  </a:lnTo>
                  <a:lnTo>
                    <a:pt x="0" y="0"/>
                  </a:lnTo>
                  <a:lnTo>
                    <a:pt x="0" y="333"/>
                  </a:lnTo>
                  <a:lnTo>
                    <a:pt x="330" y="333"/>
                  </a:lnTo>
                  <a:lnTo>
                    <a:pt x="330" y="85"/>
                  </a:lnTo>
                  <a:lnTo>
                    <a:pt x="201" y="148"/>
                  </a:lnTo>
                  <a:close/>
                  <a:moveTo>
                    <a:pt x="56" y="15"/>
                  </a:moveTo>
                  <a:lnTo>
                    <a:pt x="56" y="172"/>
                  </a:lnTo>
                  <a:lnTo>
                    <a:pt x="188" y="109"/>
                  </a:lnTo>
                  <a:lnTo>
                    <a:pt x="188" y="172"/>
                  </a:lnTo>
                  <a:lnTo>
                    <a:pt x="317" y="109"/>
                  </a:lnTo>
                  <a:lnTo>
                    <a:pt x="317" y="187"/>
                  </a:lnTo>
                  <a:lnTo>
                    <a:pt x="15" y="187"/>
                  </a:lnTo>
                  <a:lnTo>
                    <a:pt x="15" y="15"/>
                  </a:lnTo>
                  <a:lnTo>
                    <a:pt x="56" y="15"/>
                  </a:lnTo>
                  <a:close/>
                  <a:moveTo>
                    <a:pt x="15" y="202"/>
                  </a:moveTo>
                  <a:lnTo>
                    <a:pt x="158" y="202"/>
                  </a:lnTo>
                  <a:lnTo>
                    <a:pt x="158" y="320"/>
                  </a:lnTo>
                  <a:lnTo>
                    <a:pt x="15" y="320"/>
                  </a:lnTo>
                  <a:lnTo>
                    <a:pt x="15" y="202"/>
                  </a:lnTo>
                  <a:close/>
                  <a:moveTo>
                    <a:pt x="173" y="320"/>
                  </a:moveTo>
                  <a:lnTo>
                    <a:pt x="173" y="202"/>
                  </a:lnTo>
                  <a:lnTo>
                    <a:pt x="317" y="202"/>
                  </a:lnTo>
                  <a:lnTo>
                    <a:pt x="317" y="320"/>
                  </a:lnTo>
                  <a:lnTo>
                    <a:pt x="173" y="3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cxnSp>
        <p:nvCxnSpPr>
          <p:cNvPr id="20" name="Straight Connector 19">
            <a:extLst>
              <a:ext uri="{FF2B5EF4-FFF2-40B4-BE49-F238E27FC236}">
                <a16:creationId xmlns:a16="http://schemas.microsoft.com/office/drawing/2014/main" id="{F2F06FEA-518E-A4D7-AE1D-75B0DE867A8E}"/>
              </a:ext>
            </a:extLst>
          </p:cNvPr>
          <p:cNvCxnSpPr>
            <a:cxnSpLocks/>
          </p:cNvCxnSpPr>
          <p:nvPr/>
        </p:nvCxnSpPr>
        <p:spPr>
          <a:xfrm>
            <a:off x="766740" y="4207756"/>
            <a:ext cx="10654295"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5B045FF-770C-C74E-B313-00C05AB58C43}"/>
              </a:ext>
            </a:extLst>
          </p:cNvPr>
          <p:cNvSpPr txBox="1"/>
          <p:nvPr/>
        </p:nvSpPr>
        <p:spPr>
          <a:xfrm>
            <a:off x="665588" y="2399629"/>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Đăng ký </a:t>
            </a:r>
            <a:r>
              <a:rPr lang="en-US" sz="1100" dirty="0" err="1"/>
              <a:t>kinh</a:t>
            </a:r>
            <a:r>
              <a:rPr lang="en-US" sz="1100" dirty="0"/>
              <a:t> doanh</a:t>
            </a:r>
          </a:p>
        </p:txBody>
      </p:sp>
      <p:sp>
        <p:nvSpPr>
          <p:cNvPr id="23" name="TextBox 22">
            <a:extLst>
              <a:ext uri="{FF2B5EF4-FFF2-40B4-BE49-F238E27FC236}">
                <a16:creationId xmlns:a16="http://schemas.microsoft.com/office/drawing/2014/main" id="{E1D69FD5-2FA0-7F97-F00A-420BB866A051}"/>
              </a:ext>
            </a:extLst>
          </p:cNvPr>
          <p:cNvSpPr txBox="1"/>
          <p:nvPr/>
        </p:nvSpPr>
        <p:spPr>
          <a:xfrm>
            <a:off x="665588" y="2714122"/>
            <a:ext cx="2194151"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Xin cấp </a:t>
            </a:r>
            <a:r>
              <a:rPr lang="en-US" sz="1100" dirty="0" err="1"/>
              <a:t>giấy</a:t>
            </a:r>
            <a:r>
              <a:rPr lang="en-US" sz="1100" dirty="0"/>
              <a:t> </a:t>
            </a:r>
            <a:r>
              <a:rPr lang="en-US" sz="1100" dirty="0" err="1"/>
              <a:t>phép</a:t>
            </a:r>
            <a:r>
              <a:rPr lang="en-US" sz="1100" dirty="0"/>
              <a:t> KD có điều </a:t>
            </a:r>
            <a:r>
              <a:rPr lang="en-US" sz="1100" dirty="0" err="1"/>
              <a:t>kiện</a:t>
            </a:r>
            <a:endParaRPr lang="en-US" sz="1100" dirty="0"/>
          </a:p>
        </p:txBody>
      </p:sp>
      <p:sp>
        <p:nvSpPr>
          <p:cNvPr id="24" name="TextBox 23">
            <a:extLst>
              <a:ext uri="{FF2B5EF4-FFF2-40B4-BE49-F238E27FC236}">
                <a16:creationId xmlns:a16="http://schemas.microsoft.com/office/drawing/2014/main" id="{9F99A50A-5166-883D-DE1D-82F7F048D499}"/>
              </a:ext>
            </a:extLst>
          </p:cNvPr>
          <p:cNvSpPr txBox="1"/>
          <p:nvPr/>
        </p:nvSpPr>
        <p:spPr>
          <a:xfrm>
            <a:off x="665587" y="3028614"/>
            <a:ext cx="2133599"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Chuẩn bị </a:t>
            </a:r>
            <a:r>
              <a:rPr lang="en-US" sz="1100" dirty="0" err="1"/>
              <a:t>mặt</a:t>
            </a:r>
            <a:r>
              <a:rPr lang="en-US" sz="1100" dirty="0"/>
              <a:t> </a:t>
            </a:r>
            <a:r>
              <a:rPr lang="en-US" sz="1100" dirty="0" err="1"/>
              <a:t>bằng</a:t>
            </a:r>
            <a:r>
              <a:rPr lang="en-US" sz="1100" dirty="0"/>
              <a:t> </a:t>
            </a:r>
            <a:r>
              <a:rPr lang="en-US" sz="1100" dirty="0" err="1"/>
              <a:t>kinh</a:t>
            </a:r>
            <a:r>
              <a:rPr lang="en-US" sz="1100" dirty="0"/>
              <a:t> doanh</a:t>
            </a:r>
          </a:p>
        </p:txBody>
      </p:sp>
      <p:sp>
        <p:nvSpPr>
          <p:cNvPr id="25" name="TextBox 24">
            <a:extLst>
              <a:ext uri="{FF2B5EF4-FFF2-40B4-BE49-F238E27FC236}">
                <a16:creationId xmlns:a16="http://schemas.microsoft.com/office/drawing/2014/main" id="{354218BB-3647-F8C1-AAB3-B27573E086FB}"/>
              </a:ext>
            </a:extLst>
          </p:cNvPr>
          <p:cNvSpPr txBox="1"/>
          <p:nvPr/>
        </p:nvSpPr>
        <p:spPr>
          <a:xfrm>
            <a:off x="3056968" y="2399629"/>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Cơ sở </a:t>
            </a:r>
            <a:r>
              <a:rPr lang="en-US" sz="1100" dirty="0" err="1"/>
              <a:t>hạ</a:t>
            </a:r>
            <a:r>
              <a:rPr lang="en-US" sz="1100" dirty="0"/>
              <a:t> </a:t>
            </a:r>
            <a:r>
              <a:rPr lang="en-US" sz="1100" dirty="0" err="1"/>
              <a:t>tầng</a:t>
            </a:r>
            <a:endParaRPr lang="en-US" sz="1100" dirty="0"/>
          </a:p>
        </p:txBody>
      </p:sp>
      <p:sp>
        <p:nvSpPr>
          <p:cNvPr id="26" name="TextBox 25">
            <a:extLst>
              <a:ext uri="{FF2B5EF4-FFF2-40B4-BE49-F238E27FC236}">
                <a16:creationId xmlns:a16="http://schemas.microsoft.com/office/drawing/2014/main" id="{FDCD91A2-BF50-F1BD-E399-4363BB3F9663}"/>
              </a:ext>
            </a:extLst>
          </p:cNvPr>
          <p:cNvSpPr txBox="1"/>
          <p:nvPr/>
        </p:nvSpPr>
        <p:spPr>
          <a:xfrm>
            <a:off x="3056969" y="2716923"/>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Lao động</a:t>
            </a:r>
          </a:p>
        </p:txBody>
      </p:sp>
      <p:sp>
        <p:nvSpPr>
          <p:cNvPr id="27" name="TextBox 26">
            <a:extLst>
              <a:ext uri="{FF2B5EF4-FFF2-40B4-BE49-F238E27FC236}">
                <a16:creationId xmlns:a16="http://schemas.microsoft.com/office/drawing/2014/main" id="{3E1E43E8-8CCF-943B-90C4-292B5A0EF294}"/>
              </a:ext>
            </a:extLst>
          </p:cNvPr>
          <p:cNvSpPr txBox="1"/>
          <p:nvPr/>
        </p:nvSpPr>
        <p:spPr>
          <a:xfrm>
            <a:off x="3056968" y="3374288"/>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Nguồn</a:t>
            </a:r>
            <a:r>
              <a:rPr lang="en-US" sz="1100" dirty="0"/>
              <a:t> </a:t>
            </a:r>
            <a:r>
              <a:rPr lang="en-US" sz="1100" dirty="0" err="1"/>
              <a:t>vốn</a:t>
            </a:r>
            <a:endParaRPr lang="en-US" sz="1100" dirty="0"/>
          </a:p>
        </p:txBody>
      </p:sp>
      <p:sp>
        <p:nvSpPr>
          <p:cNvPr id="31" name="TextBox 30">
            <a:extLst>
              <a:ext uri="{FF2B5EF4-FFF2-40B4-BE49-F238E27FC236}">
                <a16:creationId xmlns:a16="http://schemas.microsoft.com/office/drawing/2014/main" id="{6781F37F-DA78-097E-5B43-6FD1D2DCD3F8}"/>
              </a:ext>
            </a:extLst>
          </p:cNvPr>
          <p:cNvSpPr txBox="1"/>
          <p:nvPr/>
        </p:nvSpPr>
        <p:spPr>
          <a:xfrm>
            <a:off x="3056968" y="3028614"/>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Thông tin</a:t>
            </a:r>
          </a:p>
        </p:txBody>
      </p:sp>
      <p:sp>
        <p:nvSpPr>
          <p:cNvPr id="32" name="TextBox 31">
            <a:extLst>
              <a:ext uri="{FF2B5EF4-FFF2-40B4-BE49-F238E27FC236}">
                <a16:creationId xmlns:a16="http://schemas.microsoft.com/office/drawing/2014/main" id="{57EC7791-7ECB-99D6-0922-14BB02FFDC76}"/>
              </a:ext>
            </a:extLst>
          </p:cNvPr>
          <p:cNvSpPr txBox="1"/>
          <p:nvPr/>
        </p:nvSpPr>
        <p:spPr>
          <a:xfrm>
            <a:off x="3056968" y="3668805"/>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Nguồn</a:t>
            </a:r>
            <a:r>
              <a:rPr lang="en-US" sz="1100" dirty="0"/>
              <a:t> </a:t>
            </a:r>
            <a:r>
              <a:rPr lang="en-US" sz="1100" dirty="0" err="1"/>
              <a:t>lực</a:t>
            </a:r>
            <a:r>
              <a:rPr lang="en-US" sz="1100" dirty="0"/>
              <a:t> khác</a:t>
            </a:r>
          </a:p>
        </p:txBody>
      </p:sp>
      <p:sp>
        <p:nvSpPr>
          <p:cNvPr id="34" name="TextBox 33">
            <a:extLst>
              <a:ext uri="{FF2B5EF4-FFF2-40B4-BE49-F238E27FC236}">
                <a16:creationId xmlns:a16="http://schemas.microsoft.com/office/drawing/2014/main" id="{39A4DB0A-1781-0576-675C-C0AE0BF2AE39}"/>
              </a:ext>
            </a:extLst>
          </p:cNvPr>
          <p:cNvSpPr txBox="1"/>
          <p:nvPr/>
        </p:nvSpPr>
        <p:spPr>
          <a:xfrm>
            <a:off x="4410636" y="2399629"/>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Sản </a:t>
            </a:r>
            <a:r>
              <a:rPr lang="en-US" sz="1100" dirty="0" err="1"/>
              <a:t>xuất</a:t>
            </a:r>
            <a:r>
              <a:rPr lang="en-US" sz="1100" dirty="0"/>
              <a:t> – </a:t>
            </a:r>
            <a:r>
              <a:rPr lang="en-US" sz="1100" dirty="0" err="1"/>
              <a:t>kinh</a:t>
            </a:r>
            <a:r>
              <a:rPr lang="en-US" sz="1100" dirty="0"/>
              <a:t> doanh</a:t>
            </a:r>
          </a:p>
        </p:txBody>
      </p:sp>
      <p:sp>
        <p:nvSpPr>
          <p:cNvPr id="35" name="TextBox 34">
            <a:extLst>
              <a:ext uri="{FF2B5EF4-FFF2-40B4-BE49-F238E27FC236}">
                <a16:creationId xmlns:a16="http://schemas.microsoft.com/office/drawing/2014/main" id="{8C12F090-1C7A-6A71-7C9C-D41B5947B6BC}"/>
              </a:ext>
            </a:extLst>
          </p:cNvPr>
          <p:cNvSpPr txBox="1"/>
          <p:nvPr/>
        </p:nvSpPr>
        <p:spPr>
          <a:xfrm>
            <a:off x="4410637" y="2716923"/>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Xuất</a:t>
            </a:r>
            <a:r>
              <a:rPr lang="en-US" sz="1100" dirty="0"/>
              <a:t> nhập khẩu</a:t>
            </a:r>
          </a:p>
        </p:txBody>
      </p:sp>
      <p:sp>
        <p:nvSpPr>
          <p:cNvPr id="39" name="TextBox 38">
            <a:extLst>
              <a:ext uri="{FF2B5EF4-FFF2-40B4-BE49-F238E27FC236}">
                <a16:creationId xmlns:a16="http://schemas.microsoft.com/office/drawing/2014/main" id="{4E707AC4-5399-E2FC-ED18-3BB2B24DCE42}"/>
              </a:ext>
            </a:extLst>
          </p:cNvPr>
          <p:cNvSpPr txBox="1"/>
          <p:nvPr/>
        </p:nvSpPr>
        <p:spPr>
          <a:xfrm>
            <a:off x="7817223" y="2399629"/>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Tranh</a:t>
            </a:r>
            <a:r>
              <a:rPr lang="en-US" sz="1100" dirty="0"/>
              <a:t> </a:t>
            </a:r>
            <a:r>
              <a:rPr lang="en-US" sz="1100" dirty="0" err="1"/>
              <a:t>chấp</a:t>
            </a:r>
            <a:r>
              <a:rPr lang="en-US" sz="1100" dirty="0"/>
              <a:t> trong KD</a:t>
            </a:r>
          </a:p>
        </p:txBody>
      </p:sp>
      <p:sp>
        <p:nvSpPr>
          <p:cNvPr id="40" name="TextBox 39">
            <a:extLst>
              <a:ext uri="{FF2B5EF4-FFF2-40B4-BE49-F238E27FC236}">
                <a16:creationId xmlns:a16="http://schemas.microsoft.com/office/drawing/2014/main" id="{11BA343D-78B5-79C4-8566-FCC80328D466}"/>
              </a:ext>
            </a:extLst>
          </p:cNvPr>
          <p:cNvSpPr txBox="1"/>
          <p:nvPr/>
        </p:nvSpPr>
        <p:spPr>
          <a:xfrm>
            <a:off x="7817224" y="2716923"/>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An ninh, an </a:t>
            </a:r>
            <a:r>
              <a:rPr lang="en-US" sz="1100" dirty="0" err="1"/>
              <a:t>toàn</a:t>
            </a:r>
            <a:endParaRPr lang="en-US" sz="1100" dirty="0"/>
          </a:p>
        </p:txBody>
      </p:sp>
      <p:sp>
        <p:nvSpPr>
          <p:cNvPr id="44" name="TextBox 43">
            <a:extLst>
              <a:ext uri="{FF2B5EF4-FFF2-40B4-BE49-F238E27FC236}">
                <a16:creationId xmlns:a16="http://schemas.microsoft.com/office/drawing/2014/main" id="{86134B55-8367-714F-AD79-7B18546BA7F4}"/>
              </a:ext>
            </a:extLst>
          </p:cNvPr>
          <p:cNvSpPr txBox="1"/>
          <p:nvPr/>
        </p:nvSpPr>
        <p:spPr>
          <a:xfrm>
            <a:off x="4410636" y="3034217"/>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Đầu tư</a:t>
            </a:r>
          </a:p>
        </p:txBody>
      </p:sp>
      <p:sp>
        <p:nvSpPr>
          <p:cNvPr id="45" name="TextBox 44">
            <a:extLst>
              <a:ext uri="{FF2B5EF4-FFF2-40B4-BE49-F238E27FC236}">
                <a16:creationId xmlns:a16="http://schemas.microsoft.com/office/drawing/2014/main" id="{79C21A52-F494-7547-0967-81F2C3FF3E1F}"/>
              </a:ext>
            </a:extLst>
          </p:cNvPr>
          <p:cNvSpPr txBox="1"/>
          <p:nvPr/>
        </p:nvSpPr>
        <p:spPr>
          <a:xfrm>
            <a:off x="6026472" y="2399629"/>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Tiếp</a:t>
            </a:r>
            <a:r>
              <a:rPr lang="en-US" sz="1100" dirty="0"/>
              <a:t> </a:t>
            </a:r>
            <a:r>
              <a:rPr lang="en-US" sz="1100" dirty="0" err="1"/>
              <a:t>cận</a:t>
            </a:r>
            <a:r>
              <a:rPr lang="en-US" sz="1100" dirty="0"/>
              <a:t> </a:t>
            </a:r>
            <a:r>
              <a:rPr lang="en-US" sz="1100" dirty="0" err="1"/>
              <a:t>dịch</a:t>
            </a:r>
            <a:r>
              <a:rPr lang="en-US" sz="1100" dirty="0"/>
              <a:t> vụ công</a:t>
            </a:r>
          </a:p>
        </p:txBody>
      </p:sp>
      <p:sp>
        <p:nvSpPr>
          <p:cNvPr id="46" name="TextBox 45">
            <a:extLst>
              <a:ext uri="{FF2B5EF4-FFF2-40B4-BE49-F238E27FC236}">
                <a16:creationId xmlns:a16="http://schemas.microsoft.com/office/drawing/2014/main" id="{2E1372CA-C661-531C-BA2A-7196D5E89C3F}"/>
              </a:ext>
            </a:extLst>
          </p:cNvPr>
          <p:cNvSpPr txBox="1"/>
          <p:nvPr/>
        </p:nvSpPr>
        <p:spPr>
          <a:xfrm>
            <a:off x="6026473" y="2716923"/>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Tiếp</a:t>
            </a:r>
            <a:r>
              <a:rPr lang="en-US" sz="1100" dirty="0"/>
              <a:t> </a:t>
            </a:r>
            <a:r>
              <a:rPr lang="en-US" sz="1100" dirty="0" err="1"/>
              <a:t>cận</a:t>
            </a:r>
            <a:r>
              <a:rPr lang="en-US" sz="1100" dirty="0"/>
              <a:t> các cơ </a:t>
            </a:r>
            <a:r>
              <a:rPr lang="en-US" sz="1100" dirty="0" err="1"/>
              <a:t>hội</a:t>
            </a:r>
            <a:r>
              <a:rPr lang="en-US" sz="1100" dirty="0"/>
              <a:t> KD</a:t>
            </a:r>
          </a:p>
        </p:txBody>
      </p:sp>
      <p:sp>
        <p:nvSpPr>
          <p:cNvPr id="47" name="TextBox 46">
            <a:extLst>
              <a:ext uri="{FF2B5EF4-FFF2-40B4-BE49-F238E27FC236}">
                <a16:creationId xmlns:a16="http://schemas.microsoft.com/office/drawing/2014/main" id="{6BB63CBA-4030-FD80-557F-EC498D723F41}"/>
              </a:ext>
            </a:extLst>
          </p:cNvPr>
          <p:cNvSpPr txBox="1"/>
          <p:nvPr/>
        </p:nvSpPr>
        <p:spPr>
          <a:xfrm>
            <a:off x="6026472" y="3034217"/>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Nộp</a:t>
            </a:r>
            <a:r>
              <a:rPr lang="en-US" sz="1100" dirty="0"/>
              <a:t> </a:t>
            </a:r>
            <a:r>
              <a:rPr lang="en-US" sz="1100" dirty="0" err="1"/>
              <a:t>thuế</a:t>
            </a:r>
            <a:endParaRPr lang="en-US" sz="1100" dirty="0"/>
          </a:p>
        </p:txBody>
      </p:sp>
      <p:sp>
        <p:nvSpPr>
          <p:cNvPr id="48" name="TextBox 47">
            <a:extLst>
              <a:ext uri="{FF2B5EF4-FFF2-40B4-BE49-F238E27FC236}">
                <a16:creationId xmlns:a16="http://schemas.microsoft.com/office/drawing/2014/main" id="{4194F35C-728A-4D3F-69D3-AFAB85C6F0DB}"/>
              </a:ext>
            </a:extLst>
          </p:cNvPr>
          <p:cNvSpPr txBox="1"/>
          <p:nvPr/>
        </p:nvSpPr>
        <p:spPr>
          <a:xfrm>
            <a:off x="6026472" y="3351511"/>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Thanh tra, kiểm tra</a:t>
            </a:r>
          </a:p>
        </p:txBody>
      </p:sp>
      <p:sp>
        <p:nvSpPr>
          <p:cNvPr id="49" name="TextBox 48">
            <a:extLst>
              <a:ext uri="{FF2B5EF4-FFF2-40B4-BE49-F238E27FC236}">
                <a16:creationId xmlns:a16="http://schemas.microsoft.com/office/drawing/2014/main" id="{DD3EC3C2-E757-6005-85A9-8F44CA7E3722}"/>
              </a:ext>
            </a:extLst>
          </p:cNvPr>
          <p:cNvSpPr txBox="1"/>
          <p:nvPr/>
        </p:nvSpPr>
        <p:spPr>
          <a:xfrm>
            <a:off x="6026472" y="3668805"/>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Góp</a:t>
            </a:r>
            <a:r>
              <a:rPr lang="en-US" sz="1100" dirty="0"/>
              <a:t> ý chính sách</a:t>
            </a:r>
          </a:p>
        </p:txBody>
      </p:sp>
      <p:sp>
        <p:nvSpPr>
          <p:cNvPr id="50" name="TextBox 49">
            <a:extLst>
              <a:ext uri="{FF2B5EF4-FFF2-40B4-BE49-F238E27FC236}">
                <a16:creationId xmlns:a16="http://schemas.microsoft.com/office/drawing/2014/main" id="{01CA3C14-E701-5FDD-5294-A71FF971B461}"/>
              </a:ext>
            </a:extLst>
          </p:cNvPr>
          <p:cNvSpPr txBox="1"/>
          <p:nvPr/>
        </p:nvSpPr>
        <p:spPr>
          <a:xfrm>
            <a:off x="9607973" y="2399629"/>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Thay</a:t>
            </a:r>
            <a:r>
              <a:rPr lang="en-US" sz="1100" dirty="0"/>
              <a:t> </a:t>
            </a:r>
            <a:r>
              <a:rPr lang="en-US" sz="1100" dirty="0" err="1"/>
              <a:t>đổi</a:t>
            </a:r>
            <a:r>
              <a:rPr lang="en-US" sz="1100" dirty="0"/>
              <a:t> </a:t>
            </a:r>
            <a:r>
              <a:rPr lang="en-US" sz="1100" dirty="0" err="1"/>
              <a:t>về</a:t>
            </a:r>
            <a:r>
              <a:rPr lang="en-US" sz="1100" dirty="0"/>
              <a:t> </a:t>
            </a:r>
            <a:r>
              <a:rPr lang="en-US" sz="1100" dirty="0" err="1"/>
              <a:t>vốn</a:t>
            </a:r>
            <a:r>
              <a:rPr lang="en-US" sz="1100" dirty="0"/>
              <a:t>, </a:t>
            </a:r>
            <a:r>
              <a:rPr lang="en-US" sz="1100" dirty="0" err="1"/>
              <a:t>lao</a:t>
            </a:r>
            <a:r>
              <a:rPr lang="en-US" sz="1100" dirty="0"/>
              <a:t> </a:t>
            </a:r>
            <a:r>
              <a:rPr lang="en-US" sz="1100" dirty="0" err="1"/>
              <a:t>động</a:t>
            </a:r>
            <a:endParaRPr lang="en-US" sz="1100" dirty="0"/>
          </a:p>
        </p:txBody>
      </p:sp>
      <p:sp>
        <p:nvSpPr>
          <p:cNvPr id="51" name="TextBox 50">
            <a:extLst>
              <a:ext uri="{FF2B5EF4-FFF2-40B4-BE49-F238E27FC236}">
                <a16:creationId xmlns:a16="http://schemas.microsoft.com/office/drawing/2014/main" id="{984E7C3A-3C1F-BE17-2790-D0AED7644D44}"/>
              </a:ext>
            </a:extLst>
          </p:cNvPr>
          <p:cNvSpPr txBox="1"/>
          <p:nvPr/>
        </p:nvSpPr>
        <p:spPr>
          <a:xfrm>
            <a:off x="9607973" y="2714122"/>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Kết</a:t>
            </a:r>
            <a:r>
              <a:rPr lang="en-US" sz="1100" dirty="0"/>
              <a:t> </a:t>
            </a:r>
            <a:r>
              <a:rPr lang="en-US" sz="1100" dirty="0" err="1"/>
              <a:t>quả</a:t>
            </a:r>
            <a:r>
              <a:rPr lang="en-US" sz="1100" dirty="0"/>
              <a:t> </a:t>
            </a:r>
            <a:r>
              <a:rPr lang="en-US" sz="1100" dirty="0" err="1"/>
              <a:t>kinh</a:t>
            </a:r>
            <a:r>
              <a:rPr lang="en-US" sz="1100" dirty="0"/>
              <a:t> </a:t>
            </a:r>
            <a:r>
              <a:rPr lang="en-US" sz="1100" dirty="0" err="1"/>
              <a:t>doanh</a:t>
            </a:r>
            <a:endParaRPr lang="en-US" sz="1100" dirty="0"/>
          </a:p>
        </p:txBody>
      </p:sp>
      <p:sp>
        <p:nvSpPr>
          <p:cNvPr id="53" name="Content Placeholder 20">
            <a:extLst>
              <a:ext uri="{FF2B5EF4-FFF2-40B4-BE49-F238E27FC236}">
                <a16:creationId xmlns:a16="http://schemas.microsoft.com/office/drawing/2014/main" id="{EC030660-ED7D-7767-25A1-E0AC2ECE4F54}"/>
              </a:ext>
            </a:extLst>
          </p:cNvPr>
          <p:cNvSpPr txBox="1">
            <a:spLocks/>
          </p:cNvSpPr>
          <p:nvPr/>
        </p:nvSpPr>
        <p:spPr>
          <a:xfrm>
            <a:off x="3421717" y="4354838"/>
            <a:ext cx="1708296" cy="36755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Chỉ </a:t>
            </a:r>
            <a:r>
              <a:rPr lang="en-US" sz="1100" dirty="0" err="1">
                <a:latin typeface="+mn-lt"/>
              </a:rPr>
              <a:t>số</a:t>
            </a:r>
            <a:r>
              <a:rPr lang="en-US" sz="1100" dirty="0">
                <a:latin typeface="+mn-lt"/>
              </a:rPr>
              <a:t> Cơ sở HT</a:t>
            </a:r>
          </a:p>
        </p:txBody>
      </p:sp>
      <p:grpSp>
        <p:nvGrpSpPr>
          <p:cNvPr id="55" name="Group 54">
            <a:extLst>
              <a:ext uri="{FF2B5EF4-FFF2-40B4-BE49-F238E27FC236}">
                <a16:creationId xmlns:a16="http://schemas.microsoft.com/office/drawing/2014/main" id="{79B626BC-6ED8-F9FE-2A0E-0A32C2698738}"/>
              </a:ext>
            </a:extLst>
          </p:cNvPr>
          <p:cNvGrpSpPr/>
          <p:nvPr/>
        </p:nvGrpSpPr>
        <p:grpSpPr>
          <a:xfrm>
            <a:off x="3056966" y="4825369"/>
            <a:ext cx="2073045" cy="418304"/>
            <a:chOff x="6964056" y="5433061"/>
            <a:chExt cx="2230781" cy="418304"/>
          </a:xfrm>
        </p:grpSpPr>
        <p:sp>
          <p:nvSpPr>
            <p:cNvPr id="56" name="Content Placeholder 20">
              <a:extLst>
                <a:ext uri="{FF2B5EF4-FFF2-40B4-BE49-F238E27FC236}">
                  <a16:creationId xmlns:a16="http://schemas.microsoft.com/office/drawing/2014/main" id="{083E4B0A-C50A-FA48-7F4E-0054C832F4B7}"/>
                </a:ext>
              </a:extLst>
            </p:cNvPr>
            <p:cNvSpPr txBox="1">
              <a:spLocks/>
            </p:cNvSpPr>
            <p:nvPr/>
          </p:nvSpPr>
          <p:spPr>
            <a:xfrm>
              <a:off x="7356558" y="5433061"/>
              <a:ext cx="1838279"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Đào tạo lao động</a:t>
              </a:r>
            </a:p>
          </p:txBody>
        </p:sp>
        <p:sp>
          <p:nvSpPr>
            <p:cNvPr id="57" name="Freeform 133">
              <a:extLst>
                <a:ext uri="{FF2B5EF4-FFF2-40B4-BE49-F238E27FC236}">
                  <a16:creationId xmlns:a16="http://schemas.microsoft.com/office/drawing/2014/main" id="{2E4BA496-4479-F2E3-0322-DE80B7E4E14F}"/>
                </a:ext>
              </a:extLst>
            </p:cNvPr>
            <p:cNvSpPr>
              <a:spLocks noEditPoints="1"/>
            </p:cNvSpPr>
            <p:nvPr/>
          </p:nvSpPr>
          <p:spPr bwMode="auto">
            <a:xfrm>
              <a:off x="6964056" y="5461442"/>
              <a:ext cx="337584" cy="361542"/>
            </a:xfrm>
            <a:custGeom>
              <a:avLst/>
              <a:gdLst>
                <a:gd name="T0" fmla="*/ 72 w 144"/>
                <a:gd name="T1" fmla="*/ 75 h 153"/>
                <a:gd name="T2" fmla="*/ 80 w 144"/>
                <a:gd name="T3" fmla="*/ 116 h 153"/>
                <a:gd name="T4" fmla="*/ 88 w 144"/>
                <a:gd name="T5" fmla="*/ 75 h 153"/>
                <a:gd name="T6" fmla="*/ 80 w 144"/>
                <a:gd name="T7" fmla="*/ 109 h 153"/>
                <a:gd name="T8" fmla="*/ 72 w 144"/>
                <a:gd name="T9" fmla="*/ 81 h 153"/>
                <a:gd name="T10" fmla="*/ 104 w 144"/>
                <a:gd name="T11" fmla="*/ 103 h 153"/>
                <a:gd name="T12" fmla="*/ 97 w 144"/>
                <a:gd name="T13" fmla="*/ 55 h 153"/>
                <a:gd name="T14" fmla="*/ 62 w 144"/>
                <a:gd name="T15" fmla="*/ 55 h 153"/>
                <a:gd name="T16" fmla="*/ 80 w 144"/>
                <a:gd name="T17" fmla="*/ 44 h 153"/>
                <a:gd name="T18" fmla="*/ 80 w 144"/>
                <a:gd name="T19" fmla="*/ 66 h 153"/>
                <a:gd name="T20" fmla="*/ 80 w 144"/>
                <a:gd name="T21" fmla="*/ 44 h 153"/>
                <a:gd name="T22" fmla="*/ 27 w 144"/>
                <a:gd name="T23" fmla="*/ 0 h 153"/>
                <a:gd name="T24" fmla="*/ 13 w 144"/>
                <a:gd name="T25" fmla="*/ 43 h 153"/>
                <a:gd name="T26" fmla="*/ 0 w 144"/>
                <a:gd name="T27" fmla="*/ 49 h 153"/>
                <a:gd name="T28" fmla="*/ 13 w 144"/>
                <a:gd name="T29" fmla="*/ 73 h 153"/>
                <a:gd name="T30" fmla="*/ 0 w 144"/>
                <a:gd name="T31" fmla="*/ 80 h 153"/>
                <a:gd name="T32" fmla="*/ 13 w 144"/>
                <a:gd name="T33" fmla="*/ 104 h 153"/>
                <a:gd name="T34" fmla="*/ 0 w 144"/>
                <a:gd name="T35" fmla="*/ 110 h 153"/>
                <a:gd name="T36" fmla="*/ 13 w 144"/>
                <a:gd name="T37" fmla="*/ 139 h 153"/>
                <a:gd name="T38" fmla="*/ 130 w 144"/>
                <a:gd name="T39" fmla="*/ 153 h 153"/>
                <a:gd name="T40" fmla="*/ 144 w 144"/>
                <a:gd name="T41" fmla="*/ 14 h 153"/>
                <a:gd name="T42" fmla="*/ 138 w 144"/>
                <a:gd name="T43" fmla="*/ 139 h 153"/>
                <a:gd name="T44" fmla="*/ 27 w 144"/>
                <a:gd name="T45" fmla="*/ 146 h 153"/>
                <a:gd name="T46" fmla="*/ 20 w 144"/>
                <a:gd name="T47" fmla="*/ 110 h 153"/>
                <a:gd name="T48" fmla="*/ 32 w 144"/>
                <a:gd name="T49" fmla="*/ 104 h 153"/>
                <a:gd name="T50" fmla="*/ 20 w 144"/>
                <a:gd name="T51" fmla="*/ 80 h 153"/>
                <a:gd name="T52" fmla="*/ 32 w 144"/>
                <a:gd name="T53" fmla="*/ 73 h 153"/>
                <a:gd name="T54" fmla="*/ 20 w 144"/>
                <a:gd name="T55" fmla="*/ 49 h 153"/>
                <a:gd name="T56" fmla="*/ 32 w 144"/>
                <a:gd name="T57" fmla="*/ 43 h 153"/>
                <a:gd name="T58" fmla="*/ 20 w 144"/>
                <a:gd name="T59" fmla="*/ 14 h 153"/>
                <a:gd name="T60" fmla="*/ 130 w 144"/>
                <a:gd name="T61" fmla="*/ 7 h 153"/>
                <a:gd name="T62" fmla="*/ 138 w 144"/>
                <a:gd name="T63" fmla="*/ 1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53">
                  <a:moveTo>
                    <a:pt x="88" y="75"/>
                  </a:moveTo>
                  <a:cubicBezTo>
                    <a:pt x="72" y="75"/>
                    <a:pt x="72" y="75"/>
                    <a:pt x="72" y="75"/>
                  </a:cubicBezTo>
                  <a:cubicBezTo>
                    <a:pt x="51" y="75"/>
                    <a:pt x="49" y="105"/>
                    <a:pt x="50" y="107"/>
                  </a:cubicBezTo>
                  <a:cubicBezTo>
                    <a:pt x="56" y="112"/>
                    <a:pt x="67" y="116"/>
                    <a:pt x="80" y="116"/>
                  </a:cubicBezTo>
                  <a:cubicBezTo>
                    <a:pt x="93" y="116"/>
                    <a:pt x="104" y="112"/>
                    <a:pt x="109" y="108"/>
                  </a:cubicBezTo>
                  <a:cubicBezTo>
                    <a:pt x="111" y="106"/>
                    <a:pt x="109" y="75"/>
                    <a:pt x="88" y="75"/>
                  </a:cubicBezTo>
                  <a:close/>
                  <a:moveTo>
                    <a:pt x="104" y="103"/>
                  </a:moveTo>
                  <a:cubicBezTo>
                    <a:pt x="100" y="107"/>
                    <a:pt x="91" y="109"/>
                    <a:pt x="80" y="109"/>
                  </a:cubicBezTo>
                  <a:cubicBezTo>
                    <a:pt x="69" y="109"/>
                    <a:pt x="60" y="107"/>
                    <a:pt x="56" y="103"/>
                  </a:cubicBezTo>
                  <a:cubicBezTo>
                    <a:pt x="56" y="102"/>
                    <a:pt x="57" y="81"/>
                    <a:pt x="72" y="81"/>
                  </a:cubicBezTo>
                  <a:cubicBezTo>
                    <a:pt x="89" y="81"/>
                    <a:pt x="89" y="81"/>
                    <a:pt x="89" y="81"/>
                  </a:cubicBezTo>
                  <a:cubicBezTo>
                    <a:pt x="103" y="81"/>
                    <a:pt x="104" y="102"/>
                    <a:pt x="104" y="103"/>
                  </a:cubicBezTo>
                  <a:close/>
                  <a:moveTo>
                    <a:pt x="80" y="73"/>
                  </a:moveTo>
                  <a:cubicBezTo>
                    <a:pt x="89" y="73"/>
                    <a:pt x="98" y="65"/>
                    <a:pt x="97" y="55"/>
                  </a:cubicBezTo>
                  <a:cubicBezTo>
                    <a:pt x="97" y="45"/>
                    <a:pt x="89" y="37"/>
                    <a:pt x="80" y="37"/>
                  </a:cubicBezTo>
                  <a:cubicBezTo>
                    <a:pt x="70" y="37"/>
                    <a:pt x="62" y="45"/>
                    <a:pt x="62" y="55"/>
                  </a:cubicBezTo>
                  <a:cubicBezTo>
                    <a:pt x="62" y="65"/>
                    <a:pt x="70" y="73"/>
                    <a:pt x="80" y="73"/>
                  </a:cubicBezTo>
                  <a:close/>
                  <a:moveTo>
                    <a:pt x="80" y="44"/>
                  </a:moveTo>
                  <a:cubicBezTo>
                    <a:pt x="86" y="44"/>
                    <a:pt x="91" y="49"/>
                    <a:pt x="91" y="55"/>
                  </a:cubicBezTo>
                  <a:cubicBezTo>
                    <a:pt x="91" y="61"/>
                    <a:pt x="86" y="66"/>
                    <a:pt x="80" y="66"/>
                  </a:cubicBezTo>
                  <a:cubicBezTo>
                    <a:pt x="74" y="66"/>
                    <a:pt x="68" y="61"/>
                    <a:pt x="68" y="55"/>
                  </a:cubicBezTo>
                  <a:cubicBezTo>
                    <a:pt x="68" y="49"/>
                    <a:pt x="74" y="44"/>
                    <a:pt x="80" y="44"/>
                  </a:cubicBezTo>
                  <a:close/>
                  <a:moveTo>
                    <a:pt x="130" y="0"/>
                  </a:moveTo>
                  <a:cubicBezTo>
                    <a:pt x="27" y="0"/>
                    <a:pt x="27" y="0"/>
                    <a:pt x="27" y="0"/>
                  </a:cubicBezTo>
                  <a:cubicBezTo>
                    <a:pt x="19" y="0"/>
                    <a:pt x="13" y="6"/>
                    <a:pt x="13" y="14"/>
                  </a:cubicBezTo>
                  <a:cubicBezTo>
                    <a:pt x="13" y="43"/>
                    <a:pt x="13" y="43"/>
                    <a:pt x="13" y="43"/>
                  </a:cubicBezTo>
                  <a:cubicBezTo>
                    <a:pt x="0" y="43"/>
                    <a:pt x="0" y="43"/>
                    <a:pt x="0" y="43"/>
                  </a:cubicBezTo>
                  <a:cubicBezTo>
                    <a:pt x="0" y="49"/>
                    <a:pt x="0" y="49"/>
                    <a:pt x="0" y="49"/>
                  </a:cubicBezTo>
                  <a:cubicBezTo>
                    <a:pt x="13" y="49"/>
                    <a:pt x="13" y="49"/>
                    <a:pt x="13" y="49"/>
                  </a:cubicBezTo>
                  <a:cubicBezTo>
                    <a:pt x="13" y="73"/>
                    <a:pt x="13" y="73"/>
                    <a:pt x="13" y="73"/>
                  </a:cubicBezTo>
                  <a:cubicBezTo>
                    <a:pt x="0" y="73"/>
                    <a:pt x="0" y="73"/>
                    <a:pt x="0" y="73"/>
                  </a:cubicBezTo>
                  <a:cubicBezTo>
                    <a:pt x="0" y="80"/>
                    <a:pt x="0" y="80"/>
                    <a:pt x="0" y="80"/>
                  </a:cubicBezTo>
                  <a:cubicBezTo>
                    <a:pt x="13" y="80"/>
                    <a:pt x="13" y="80"/>
                    <a:pt x="13" y="80"/>
                  </a:cubicBezTo>
                  <a:cubicBezTo>
                    <a:pt x="13" y="104"/>
                    <a:pt x="13" y="104"/>
                    <a:pt x="13" y="104"/>
                  </a:cubicBezTo>
                  <a:cubicBezTo>
                    <a:pt x="0" y="104"/>
                    <a:pt x="0" y="104"/>
                    <a:pt x="0" y="104"/>
                  </a:cubicBezTo>
                  <a:cubicBezTo>
                    <a:pt x="0" y="110"/>
                    <a:pt x="0" y="110"/>
                    <a:pt x="0" y="110"/>
                  </a:cubicBezTo>
                  <a:cubicBezTo>
                    <a:pt x="13" y="110"/>
                    <a:pt x="13" y="110"/>
                    <a:pt x="13" y="110"/>
                  </a:cubicBezTo>
                  <a:cubicBezTo>
                    <a:pt x="13" y="139"/>
                    <a:pt x="13" y="139"/>
                    <a:pt x="13" y="139"/>
                  </a:cubicBezTo>
                  <a:cubicBezTo>
                    <a:pt x="13" y="147"/>
                    <a:pt x="19" y="153"/>
                    <a:pt x="27" y="153"/>
                  </a:cubicBezTo>
                  <a:cubicBezTo>
                    <a:pt x="130" y="153"/>
                    <a:pt x="130" y="153"/>
                    <a:pt x="130" y="153"/>
                  </a:cubicBezTo>
                  <a:cubicBezTo>
                    <a:pt x="138" y="153"/>
                    <a:pt x="144" y="147"/>
                    <a:pt x="144" y="139"/>
                  </a:cubicBezTo>
                  <a:cubicBezTo>
                    <a:pt x="144" y="14"/>
                    <a:pt x="144" y="14"/>
                    <a:pt x="144" y="14"/>
                  </a:cubicBezTo>
                  <a:cubicBezTo>
                    <a:pt x="144" y="6"/>
                    <a:pt x="138" y="0"/>
                    <a:pt x="130" y="0"/>
                  </a:cubicBezTo>
                  <a:close/>
                  <a:moveTo>
                    <a:pt x="138" y="139"/>
                  </a:moveTo>
                  <a:cubicBezTo>
                    <a:pt x="138" y="143"/>
                    <a:pt x="134" y="146"/>
                    <a:pt x="130" y="146"/>
                  </a:cubicBezTo>
                  <a:cubicBezTo>
                    <a:pt x="27" y="146"/>
                    <a:pt x="27" y="146"/>
                    <a:pt x="27" y="146"/>
                  </a:cubicBezTo>
                  <a:cubicBezTo>
                    <a:pt x="23" y="146"/>
                    <a:pt x="20" y="143"/>
                    <a:pt x="20" y="139"/>
                  </a:cubicBezTo>
                  <a:cubicBezTo>
                    <a:pt x="20" y="110"/>
                    <a:pt x="20" y="110"/>
                    <a:pt x="20" y="110"/>
                  </a:cubicBezTo>
                  <a:cubicBezTo>
                    <a:pt x="32" y="110"/>
                    <a:pt x="32" y="110"/>
                    <a:pt x="32" y="110"/>
                  </a:cubicBezTo>
                  <a:cubicBezTo>
                    <a:pt x="32" y="104"/>
                    <a:pt x="32" y="104"/>
                    <a:pt x="32" y="104"/>
                  </a:cubicBezTo>
                  <a:cubicBezTo>
                    <a:pt x="20" y="104"/>
                    <a:pt x="20" y="104"/>
                    <a:pt x="20" y="104"/>
                  </a:cubicBezTo>
                  <a:cubicBezTo>
                    <a:pt x="20" y="80"/>
                    <a:pt x="20" y="80"/>
                    <a:pt x="20" y="80"/>
                  </a:cubicBezTo>
                  <a:cubicBezTo>
                    <a:pt x="32" y="80"/>
                    <a:pt x="32" y="80"/>
                    <a:pt x="32" y="80"/>
                  </a:cubicBezTo>
                  <a:cubicBezTo>
                    <a:pt x="32" y="73"/>
                    <a:pt x="32" y="73"/>
                    <a:pt x="32" y="73"/>
                  </a:cubicBezTo>
                  <a:cubicBezTo>
                    <a:pt x="20" y="73"/>
                    <a:pt x="20" y="73"/>
                    <a:pt x="20" y="73"/>
                  </a:cubicBezTo>
                  <a:cubicBezTo>
                    <a:pt x="20" y="49"/>
                    <a:pt x="20" y="49"/>
                    <a:pt x="20" y="49"/>
                  </a:cubicBezTo>
                  <a:cubicBezTo>
                    <a:pt x="32" y="49"/>
                    <a:pt x="32" y="49"/>
                    <a:pt x="32" y="49"/>
                  </a:cubicBezTo>
                  <a:cubicBezTo>
                    <a:pt x="32" y="43"/>
                    <a:pt x="32" y="43"/>
                    <a:pt x="32" y="43"/>
                  </a:cubicBezTo>
                  <a:cubicBezTo>
                    <a:pt x="20" y="43"/>
                    <a:pt x="20" y="43"/>
                    <a:pt x="20" y="43"/>
                  </a:cubicBezTo>
                  <a:cubicBezTo>
                    <a:pt x="20" y="14"/>
                    <a:pt x="20" y="14"/>
                    <a:pt x="20" y="14"/>
                  </a:cubicBezTo>
                  <a:cubicBezTo>
                    <a:pt x="20" y="10"/>
                    <a:pt x="23" y="7"/>
                    <a:pt x="27" y="7"/>
                  </a:cubicBezTo>
                  <a:cubicBezTo>
                    <a:pt x="130" y="7"/>
                    <a:pt x="130" y="7"/>
                    <a:pt x="130" y="7"/>
                  </a:cubicBezTo>
                  <a:cubicBezTo>
                    <a:pt x="134" y="7"/>
                    <a:pt x="138" y="10"/>
                    <a:pt x="138" y="14"/>
                  </a:cubicBezTo>
                  <a:cubicBezTo>
                    <a:pt x="138" y="139"/>
                    <a:pt x="138" y="139"/>
                    <a:pt x="138" y="1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61" name="Group 60">
            <a:extLst>
              <a:ext uri="{FF2B5EF4-FFF2-40B4-BE49-F238E27FC236}">
                <a16:creationId xmlns:a16="http://schemas.microsoft.com/office/drawing/2014/main" id="{B2BDCFCC-0478-A86C-9E0F-4B2141B1202F}"/>
              </a:ext>
            </a:extLst>
          </p:cNvPr>
          <p:cNvGrpSpPr/>
          <p:nvPr/>
        </p:nvGrpSpPr>
        <p:grpSpPr>
          <a:xfrm>
            <a:off x="3024350" y="5828617"/>
            <a:ext cx="1717984" cy="438780"/>
            <a:chOff x="6979523" y="4912227"/>
            <a:chExt cx="1848703" cy="438780"/>
          </a:xfrm>
        </p:grpSpPr>
        <p:sp>
          <p:nvSpPr>
            <p:cNvPr id="62" name="Content Placeholder 20">
              <a:extLst>
                <a:ext uri="{FF2B5EF4-FFF2-40B4-BE49-F238E27FC236}">
                  <a16:creationId xmlns:a16="http://schemas.microsoft.com/office/drawing/2014/main" id="{1453EB00-0658-159E-7D51-3A47CD5F83CB}"/>
                </a:ext>
              </a:extLst>
            </p:cNvPr>
            <p:cNvSpPr txBox="1">
              <a:spLocks/>
            </p:cNvSpPr>
            <p:nvPr/>
          </p:nvSpPr>
          <p:spPr>
            <a:xfrm>
              <a:off x="7407125" y="4932703"/>
              <a:ext cx="1421101"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Chính</a:t>
              </a:r>
              <a:r>
                <a:rPr lang="en-US" sz="1100" dirty="0">
                  <a:latin typeface="+mn-lt"/>
                </a:rPr>
                <a:t> </a:t>
              </a:r>
              <a:r>
                <a:rPr lang="en-US" sz="1100" dirty="0" err="1">
                  <a:latin typeface="+mn-lt"/>
                </a:rPr>
                <a:t>sách</a:t>
              </a:r>
              <a:r>
                <a:rPr lang="en-US" sz="1100" dirty="0">
                  <a:latin typeface="+mn-lt"/>
                </a:rPr>
                <a:t> </a:t>
              </a:r>
              <a:r>
                <a:rPr lang="en-US" sz="1100" dirty="0" err="1">
                  <a:latin typeface="+mn-lt"/>
                </a:rPr>
                <a:t>hỗ</a:t>
              </a:r>
              <a:r>
                <a:rPr lang="en-US" sz="1100" dirty="0">
                  <a:latin typeface="+mn-lt"/>
                </a:rPr>
                <a:t> </a:t>
              </a:r>
              <a:r>
                <a:rPr lang="en-US" sz="1100" dirty="0" err="1">
                  <a:latin typeface="+mn-lt"/>
                </a:rPr>
                <a:t>trợ</a:t>
              </a:r>
              <a:r>
                <a:rPr lang="en-US" sz="1100" dirty="0">
                  <a:latin typeface="+mn-lt"/>
                </a:rPr>
                <a:t> doanh nghiệp</a:t>
              </a:r>
            </a:p>
          </p:txBody>
        </p:sp>
        <p:sp>
          <p:nvSpPr>
            <p:cNvPr id="63" name="Freeform 187">
              <a:extLst>
                <a:ext uri="{FF2B5EF4-FFF2-40B4-BE49-F238E27FC236}">
                  <a16:creationId xmlns:a16="http://schemas.microsoft.com/office/drawing/2014/main" id="{11436EEB-D6D1-676B-C00B-C59D8A8041D0}"/>
                </a:ext>
              </a:extLst>
            </p:cNvPr>
            <p:cNvSpPr>
              <a:spLocks noEditPoints="1"/>
            </p:cNvSpPr>
            <p:nvPr/>
          </p:nvSpPr>
          <p:spPr bwMode="auto">
            <a:xfrm>
              <a:off x="6979523" y="4912227"/>
              <a:ext cx="372684" cy="373810"/>
            </a:xfrm>
            <a:custGeom>
              <a:avLst/>
              <a:gdLst>
                <a:gd name="T0" fmla="*/ 80 w 154"/>
                <a:gd name="T1" fmla="*/ 71 h 153"/>
                <a:gd name="T2" fmla="*/ 54 w 154"/>
                <a:gd name="T3" fmla="*/ 71 h 153"/>
                <a:gd name="T4" fmla="*/ 51 w 154"/>
                <a:gd name="T5" fmla="*/ 74 h 153"/>
                <a:gd name="T6" fmla="*/ 51 w 154"/>
                <a:gd name="T7" fmla="*/ 150 h 153"/>
                <a:gd name="T8" fmla="*/ 54 w 154"/>
                <a:gd name="T9" fmla="*/ 153 h 153"/>
                <a:gd name="T10" fmla="*/ 80 w 154"/>
                <a:gd name="T11" fmla="*/ 153 h 153"/>
                <a:gd name="T12" fmla="*/ 83 w 154"/>
                <a:gd name="T13" fmla="*/ 150 h 153"/>
                <a:gd name="T14" fmla="*/ 83 w 154"/>
                <a:gd name="T15" fmla="*/ 74 h 153"/>
                <a:gd name="T16" fmla="*/ 80 w 154"/>
                <a:gd name="T17" fmla="*/ 71 h 153"/>
                <a:gd name="T18" fmla="*/ 76 w 154"/>
                <a:gd name="T19" fmla="*/ 147 h 153"/>
                <a:gd name="T20" fmla="*/ 57 w 154"/>
                <a:gd name="T21" fmla="*/ 147 h 153"/>
                <a:gd name="T22" fmla="*/ 57 w 154"/>
                <a:gd name="T23" fmla="*/ 77 h 153"/>
                <a:gd name="T24" fmla="*/ 76 w 154"/>
                <a:gd name="T25" fmla="*/ 77 h 153"/>
                <a:gd name="T26" fmla="*/ 76 w 154"/>
                <a:gd name="T27" fmla="*/ 147 h 153"/>
                <a:gd name="T28" fmla="*/ 29 w 154"/>
                <a:gd name="T29" fmla="*/ 82 h 153"/>
                <a:gd name="T30" fmla="*/ 3 w 154"/>
                <a:gd name="T31" fmla="*/ 82 h 153"/>
                <a:gd name="T32" fmla="*/ 0 w 154"/>
                <a:gd name="T33" fmla="*/ 85 h 153"/>
                <a:gd name="T34" fmla="*/ 0 w 154"/>
                <a:gd name="T35" fmla="*/ 150 h 153"/>
                <a:gd name="T36" fmla="*/ 3 w 154"/>
                <a:gd name="T37" fmla="*/ 153 h 153"/>
                <a:gd name="T38" fmla="*/ 29 w 154"/>
                <a:gd name="T39" fmla="*/ 153 h 153"/>
                <a:gd name="T40" fmla="*/ 32 w 154"/>
                <a:gd name="T41" fmla="*/ 150 h 153"/>
                <a:gd name="T42" fmla="*/ 32 w 154"/>
                <a:gd name="T43" fmla="*/ 85 h 153"/>
                <a:gd name="T44" fmla="*/ 29 w 154"/>
                <a:gd name="T45" fmla="*/ 82 h 153"/>
                <a:gd name="T46" fmla="*/ 26 w 154"/>
                <a:gd name="T47" fmla="*/ 147 h 153"/>
                <a:gd name="T48" fmla="*/ 7 w 154"/>
                <a:gd name="T49" fmla="*/ 147 h 153"/>
                <a:gd name="T50" fmla="*/ 7 w 154"/>
                <a:gd name="T51" fmla="*/ 88 h 153"/>
                <a:gd name="T52" fmla="*/ 26 w 154"/>
                <a:gd name="T53" fmla="*/ 88 h 153"/>
                <a:gd name="T54" fmla="*/ 26 w 154"/>
                <a:gd name="T55" fmla="*/ 147 h 153"/>
                <a:gd name="T56" fmla="*/ 153 w 154"/>
                <a:gd name="T57" fmla="*/ 46 h 153"/>
                <a:gd name="T58" fmla="*/ 120 w 154"/>
                <a:gd name="T59" fmla="*/ 1 h 153"/>
                <a:gd name="T60" fmla="*/ 115 w 154"/>
                <a:gd name="T61" fmla="*/ 1 h 153"/>
                <a:gd name="T62" fmla="*/ 83 w 154"/>
                <a:gd name="T63" fmla="*/ 46 h 153"/>
                <a:gd name="T64" fmla="*/ 86 w 154"/>
                <a:gd name="T65" fmla="*/ 51 h 153"/>
                <a:gd name="T66" fmla="*/ 102 w 154"/>
                <a:gd name="T67" fmla="*/ 51 h 153"/>
                <a:gd name="T68" fmla="*/ 102 w 154"/>
                <a:gd name="T69" fmla="*/ 150 h 153"/>
                <a:gd name="T70" fmla="*/ 105 w 154"/>
                <a:gd name="T71" fmla="*/ 153 h 153"/>
                <a:gd name="T72" fmla="*/ 130 w 154"/>
                <a:gd name="T73" fmla="*/ 153 h 153"/>
                <a:gd name="T74" fmla="*/ 134 w 154"/>
                <a:gd name="T75" fmla="*/ 150 h 153"/>
                <a:gd name="T76" fmla="*/ 134 w 154"/>
                <a:gd name="T77" fmla="*/ 51 h 153"/>
                <a:gd name="T78" fmla="*/ 150 w 154"/>
                <a:gd name="T79" fmla="*/ 51 h 153"/>
                <a:gd name="T80" fmla="*/ 153 w 154"/>
                <a:gd name="T81" fmla="*/ 46 h 153"/>
                <a:gd name="T82" fmla="*/ 130 w 154"/>
                <a:gd name="T83" fmla="*/ 44 h 153"/>
                <a:gd name="T84" fmla="*/ 127 w 154"/>
                <a:gd name="T85" fmla="*/ 47 h 153"/>
                <a:gd name="T86" fmla="*/ 127 w 154"/>
                <a:gd name="T87" fmla="*/ 147 h 153"/>
                <a:gd name="T88" fmla="*/ 108 w 154"/>
                <a:gd name="T89" fmla="*/ 147 h 153"/>
                <a:gd name="T90" fmla="*/ 108 w 154"/>
                <a:gd name="T91" fmla="*/ 147 h 153"/>
                <a:gd name="T92" fmla="*/ 108 w 154"/>
                <a:gd name="T93" fmla="*/ 47 h 153"/>
                <a:gd name="T94" fmla="*/ 104 w 154"/>
                <a:gd name="T95" fmla="*/ 44 h 153"/>
                <a:gd name="T96" fmla="*/ 91 w 154"/>
                <a:gd name="T97" fmla="*/ 44 h 153"/>
                <a:gd name="T98" fmla="*/ 117 w 154"/>
                <a:gd name="T99" fmla="*/ 8 h 153"/>
                <a:gd name="T100" fmla="*/ 143 w 154"/>
                <a:gd name="T101" fmla="*/ 44 h 153"/>
                <a:gd name="T102" fmla="*/ 130 w 154"/>
                <a:gd name="T103" fmla="*/ 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 h="153">
                  <a:moveTo>
                    <a:pt x="80" y="71"/>
                  </a:moveTo>
                  <a:cubicBezTo>
                    <a:pt x="54" y="71"/>
                    <a:pt x="54" y="71"/>
                    <a:pt x="54" y="71"/>
                  </a:cubicBezTo>
                  <a:cubicBezTo>
                    <a:pt x="52" y="71"/>
                    <a:pt x="51" y="72"/>
                    <a:pt x="51" y="74"/>
                  </a:cubicBezTo>
                  <a:cubicBezTo>
                    <a:pt x="51" y="150"/>
                    <a:pt x="51" y="150"/>
                    <a:pt x="51" y="150"/>
                  </a:cubicBezTo>
                  <a:cubicBezTo>
                    <a:pt x="51" y="152"/>
                    <a:pt x="52" y="153"/>
                    <a:pt x="54" y="153"/>
                  </a:cubicBezTo>
                  <a:cubicBezTo>
                    <a:pt x="80" y="153"/>
                    <a:pt x="80" y="153"/>
                    <a:pt x="80" y="153"/>
                  </a:cubicBezTo>
                  <a:cubicBezTo>
                    <a:pt x="81" y="153"/>
                    <a:pt x="83" y="152"/>
                    <a:pt x="83" y="150"/>
                  </a:cubicBezTo>
                  <a:cubicBezTo>
                    <a:pt x="83" y="74"/>
                    <a:pt x="83" y="74"/>
                    <a:pt x="83" y="74"/>
                  </a:cubicBezTo>
                  <a:cubicBezTo>
                    <a:pt x="83" y="72"/>
                    <a:pt x="81" y="71"/>
                    <a:pt x="80" y="71"/>
                  </a:cubicBezTo>
                  <a:close/>
                  <a:moveTo>
                    <a:pt x="76" y="147"/>
                  </a:moveTo>
                  <a:cubicBezTo>
                    <a:pt x="57" y="147"/>
                    <a:pt x="57" y="147"/>
                    <a:pt x="57" y="147"/>
                  </a:cubicBezTo>
                  <a:cubicBezTo>
                    <a:pt x="57" y="77"/>
                    <a:pt x="57" y="77"/>
                    <a:pt x="57" y="77"/>
                  </a:cubicBezTo>
                  <a:cubicBezTo>
                    <a:pt x="76" y="77"/>
                    <a:pt x="76" y="77"/>
                    <a:pt x="76" y="77"/>
                  </a:cubicBezTo>
                  <a:lnTo>
                    <a:pt x="76" y="147"/>
                  </a:lnTo>
                  <a:close/>
                  <a:moveTo>
                    <a:pt x="29" y="82"/>
                  </a:moveTo>
                  <a:cubicBezTo>
                    <a:pt x="3" y="82"/>
                    <a:pt x="3" y="82"/>
                    <a:pt x="3" y="82"/>
                  </a:cubicBezTo>
                  <a:cubicBezTo>
                    <a:pt x="1" y="82"/>
                    <a:pt x="0" y="83"/>
                    <a:pt x="0" y="85"/>
                  </a:cubicBezTo>
                  <a:cubicBezTo>
                    <a:pt x="0" y="150"/>
                    <a:pt x="0" y="150"/>
                    <a:pt x="0" y="150"/>
                  </a:cubicBezTo>
                  <a:cubicBezTo>
                    <a:pt x="0" y="152"/>
                    <a:pt x="2" y="153"/>
                    <a:pt x="3" y="153"/>
                  </a:cubicBezTo>
                  <a:cubicBezTo>
                    <a:pt x="29" y="153"/>
                    <a:pt x="29" y="153"/>
                    <a:pt x="29" y="153"/>
                  </a:cubicBezTo>
                  <a:cubicBezTo>
                    <a:pt x="31" y="153"/>
                    <a:pt x="32" y="152"/>
                    <a:pt x="32" y="150"/>
                  </a:cubicBezTo>
                  <a:cubicBezTo>
                    <a:pt x="32" y="85"/>
                    <a:pt x="32" y="85"/>
                    <a:pt x="32" y="85"/>
                  </a:cubicBezTo>
                  <a:cubicBezTo>
                    <a:pt x="32" y="83"/>
                    <a:pt x="31" y="82"/>
                    <a:pt x="29" y="82"/>
                  </a:cubicBezTo>
                  <a:close/>
                  <a:moveTo>
                    <a:pt x="26" y="147"/>
                  </a:moveTo>
                  <a:cubicBezTo>
                    <a:pt x="7" y="147"/>
                    <a:pt x="7" y="147"/>
                    <a:pt x="7" y="147"/>
                  </a:cubicBezTo>
                  <a:cubicBezTo>
                    <a:pt x="7" y="88"/>
                    <a:pt x="7" y="88"/>
                    <a:pt x="7" y="88"/>
                  </a:cubicBezTo>
                  <a:cubicBezTo>
                    <a:pt x="26" y="88"/>
                    <a:pt x="26" y="88"/>
                    <a:pt x="26" y="88"/>
                  </a:cubicBezTo>
                  <a:lnTo>
                    <a:pt x="26" y="147"/>
                  </a:lnTo>
                  <a:close/>
                  <a:moveTo>
                    <a:pt x="153" y="46"/>
                  </a:moveTo>
                  <a:cubicBezTo>
                    <a:pt x="120" y="1"/>
                    <a:pt x="120" y="1"/>
                    <a:pt x="120" y="1"/>
                  </a:cubicBezTo>
                  <a:cubicBezTo>
                    <a:pt x="119" y="0"/>
                    <a:pt x="116" y="0"/>
                    <a:pt x="115" y="1"/>
                  </a:cubicBezTo>
                  <a:cubicBezTo>
                    <a:pt x="83" y="46"/>
                    <a:pt x="83" y="46"/>
                    <a:pt x="83" y="46"/>
                  </a:cubicBezTo>
                  <a:cubicBezTo>
                    <a:pt x="82" y="48"/>
                    <a:pt x="82" y="51"/>
                    <a:pt x="86" y="51"/>
                  </a:cubicBezTo>
                  <a:cubicBezTo>
                    <a:pt x="102" y="51"/>
                    <a:pt x="102" y="51"/>
                    <a:pt x="102" y="51"/>
                  </a:cubicBezTo>
                  <a:cubicBezTo>
                    <a:pt x="102" y="150"/>
                    <a:pt x="102" y="150"/>
                    <a:pt x="102" y="150"/>
                  </a:cubicBezTo>
                  <a:cubicBezTo>
                    <a:pt x="102" y="152"/>
                    <a:pt x="103" y="153"/>
                    <a:pt x="105" y="153"/>
                  </a:cubicBezTo>
                  <a:cubicBezTo>
                    <a:pt x="130" y="153"/>
                    <a:pt x="130" y="153"/>
                    <a:pt x="130" y="153"/>
                  </a:cubicBezTo>
                  <a:cubicBezTo>
                    <a:pt x="132" y="153"/>
                    <a:pt x="134" y="152"/>
                    <a:pt x="134" y="150"/>
                  </a:cubicBezTo>
                  <a:cubicBezTo>
                    <a:pt x="134" y="51"/>
                    <a:pt x="134" y="51"/>
                    <a:pt x="134" y="51"/>
                  </a:cubicBezTo>
                  <a:cubicBezTo>
                    <a:pt x="150" y="51"/>
                    <a:pt x="150" y="51"/>
                    <a:pt x="150" y="51"/>
                  </a:cubicBezTo>
                  <a:cubicBezTo>
                    <a:pt x="153" y="51"/>
                    <a:pt x="154" y="48"/>
                    <a:pt x="153" y="46"/>
                  </a:cubicBezTo>
                  <a:close/>
                  <a:moveTo>
                    <a:pt x="130" y="44"/>
                  </a:moveTo>
                  <a:cubicBezTo>
                    <a:pt x="128" y="44"/>
                    <a:pt x="127" y="46"/>
                    <a:pt x="127" y="47"/>
                  </a:cubicBezTo>
                  <a:cubicBezTo>
                    <a:pt x="127" y="147"/>
                    <a:pt x="127" y="147"/>
                    <a:pt x="127" y="147"/>
                  </a:cubicBezTo>
                  <a:cubicBezTo>
                    <a:pt x="108" y="147"/>
                    <a:pt x="108" y="147"/>
                    <a:pt x="108" y="147"/>
                  </a:cubicBezTo>
                  <a:cubicBezTo>
                    <a:pt x="108" y="147"/>
                    <a:pt x="108" y="147"/>
                    <a:pt x="108" y="147"/>
                  </a:cubicBezTo>
                  <a:cubicBezTo>
                    <a:pt x="108" y="47"/>
                    <a:pt x="108" y="47"/>
                    <a:pt x="108" y="47"/>
                  </a:cubicBezTo>
                  <a:cubicBezTo>
                    <a:pt x="108" y="46"/>
                    <a:pt x="106" y="44"/>
                    <a:pt x="104" y="44"/>
                  </a:cubicBezTo>
                  <a:cubicBezTo>
                    <a:pt x="91" y="44"/>
                    <a:pt x="91" y="44"/>
                    <a:pt x="91" y="44"/>
                  </a:cubicBezTo>
                  <a:cubicBezTo>
                    <a:pt x="117" y="8"/>
                    <a:pt x="117" y="8"/>
                    <a:pt x="117" y="8"/>
                  </a:cubicBezTo>
                  <a:cubicBezTo>
                    <a:pt x="143" y="44"/>
                    <a:pt x="143" y="44"/>
                    <a:pt x="143" y="44"/>
                  </a:cubicBezTo>
                  <a:lnTo>
                    <a:pt x="130" y="4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nvGrpSpPr>
          <p:cNvPr id="64" name="Group 63">
            <a:extLst>
              <a:ext uri="{FF2B5EF4-FFF2-40B4-BE49-F238E27FC236}">
                <a16:creationId xmlns:a16="http://schemas.microsoft.com/office/drawing/2014/main" id="{225F363F-06B5-CA08-6EC4-AF02D03D8988}"/>
              </a:ext>
            </a:extLst>
          </p:cNvPr>
          <p:cNvGrpSpPr/>
          <p:nvPr/>
        </p:nvGrpSpPr>
        <p:grpSpPr>
          <a:xfrm>
            <a:off x="3056964" y="5319889"/>
            <a:ext cx="1685367" cy="448190"/>
            <a:chOff x="6947112" y="2251711"/>
            <a:chExt cx="1813605" cy="448190"/>
          </a:xfrm>
        </p:grpSpPr>
        <p:sp>
          <p:nvSpPr>
            <p:cNvPr id="65" name="Content Placeholder 20">
              <a:extLst>
                <a:ext uri="{FF2B5EF4-FFF2-40B4-BE49-F238E27FC236}">
                  <a16:creationId xmlns:a16="http://schemas.microsoft.com/office/drawing/2014/main" id="{DA054537-CE6D-6DF0-9989-7DD108B6B231}"/>
                </a:ext>
              </a:extLst>
            </p:cNvPr>
            <p:cNvSpPr txBox="1">
              <a:spLocks/>
            </p:cNvSpPr>
            <p:nvPr/>
          </p:nvSpPr>
          <p:spPr>
            <a:xfrm>
              <a:off x="7339615" y="2266654"/>
              <a:ext cx="1421102"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Tính minh </a:t>
              </a:r>
              <a:r>
                <a:rPr lang="en-US" sz="1100" dirty="0" err="1">
                  <a:latin typeface="+mn-lt"/>
                </a:rPr>
                <a:t>bạch</a:t>
              </a:r>
              <a:r>
                <a:rPr lang="en-US" sz="1100" dirty="0">
                  <a:latin typeface="+mn-lt"/>
                </a:rPr>
                <a:t> và </a:t>
              </a:r>
              <a:r>
                <a:rPr lang="en-US" sz="1100" dirty="0" err="1">
                  <a:latin typeface="+mn-lt"/>
                </a:rPr>
                <a:t>tiếp</a:t>
              </a:r>
              <a:r>
                <a:rPr lang="en-US" sz="1100" dirty="0">
                  <a:latin typeface="+mn-lt"/>
                </a:rPr>
                <a:t> </a:t>
              </a:r>
              <a:r>
                <a:rPr lang="en-US" sz="1100" dirty="0" err="1">
                  <a:latin typeface="+mn-lt"/>
                </a:rPr>
                <a:t>cận</a:t>
              </a:r>
              <a:r>
                <a:rPr lang="en-US" sz="1100" dirty="0">
                  <a:latin typeface="+mn-lt"/>
                </a:rPr>
                <a:t> thông tin</a:t>
              </a:r>
            </a:p>
          </p:txBody>
        </p:sp>
        <p:sp>
          <p:nvSpPr>
            <p:cNvPr id="66" name="Freeform 203">
              <a:extLst>
                <a:ext uri="{FF2B5EF4-FFF2-40B4-BE49-F238E27FC236}">
                  <a16:creationId xmlns:a16="http://schemas.microsoft.com/office/drawing/2014/main" id="{80CC6044-468E-F2CB-1D73-1D7F02795BE9}"/>
                </a:ext>
              </a:extLst>
            </p:cNvPr>
            <p:cNvSpPr>
              <a:spLocks noEditPoints="1"/>
            </p:cNvSpPr>
            <p:nvPr/>
          </p:nvSpPr>
          <p:spPr bwMode="auto">
            <a:xfrm>
              <a:off x="6947112" y="2251711"/>
              <a:ext cx="371472" cy="448190"/>
            </a:xfrm>
            <a:custGeom>
              <a:avLst/>
              <a:gdLst>
                <a:gd name="T0" fmla="*/ 128 w 128"/>
                <a:gd name="T1" fmla="*/ 62 h 153"/>
                <a:gd name="T2" fmla="*/ 109 w 128"/>
                <a:gd name="T3" fmla="*/ 42 h 153"/>
                <a:gd name="T4" fmla="*/ 109 w 128"/>
                <a:gd name="T5" fmla="*/ 4 h 153"/>
                <a:gd name="T6" fmla="*/ 105 w 128"/>
                <a:gd name="T7" fmla="*/ 2 h 153"/>
                <a:gd name="T8" fmla="*/ 43 w 128"/>
                <a:gd name="T9" fmla="*/ 37 h 153"/>
                <a:gd name="T10" fmla="*/ 3 w 128"/>
                <a:gd name="T11" fmla="*/ 37 h 153"/>
                <a:gd name="T12" fmla="*/ 0 w 128"/>
                <a:gd name="T13" fmla="*/ 40 h 153"/>
                <a:gd name="T14" fmla="*/ 0 w 128"/>
                <a:gd name="T15" fmla="*/ 85 h 153"/>
                <a:gd name="T16" fmla="*/ 3 w 128"/>
                <a:gd name="T17" fmla="*/ 88 h 153"/>
                <a:gd name="T18" fmla="*/ 10 w 128"/>
                <a:gd name="T19" fmla="*/ 88 h 153"/>
                <a:gd name="T20" fmla="*/ 25 w 128"/>
                <a:gd name="T21" fmla="*/ 151 h 153"/>
                <a:gd name="T22" fmla="*/ 29 w 128"/>
                <a:gd name="T23" fmla="*/ 153 h 153"/>
                <a:gd name="T24" fmla="*/ 49 w 128"/>
                <a:gd name="T25" fmla="*/ 153 h 153"/>
                <a:gd name="T26" fmla="*/ 52 w 128"/>
                <a:gd name="T27" fmla="*/ 149 h 153"/>
                <a:gd name="T28" fmla="*/ 38 w 128"/>
                <a:gd name="T29" fmla="*/ 88 h 153"/>
                <a:gd name="T30" fmla="*/ 42 w 128"/>
                <a:gd name="T31" fmla="*/ 88 h 153"/>
                <a:gd name="T32" fmla="*/ 42 w 128"/>
                <a:gd name="T33" fmla="*/ 88 h 153"/>
                <a:gd name="T34" fmla="*/ 105 w 128"/>
                <a:gd name="T35" fmla="*/ 124 h 153"/>
                <a:gd name="T36" fmla="*/ 109 w 128"/>
                <a:gd name="T37" fmla="*/ 121 h 153"/>
                <a:gd name="T38" fmla="*/ 109 w 128"/>
                <a:gd name="T39" fmla="*/ 82 h 153"/>
                <a:gd name="T40" fmla="*/ 128 w 128"/>
                <a:gd name="T41" fmla="*/ 62 h 153"/>
                <a:gd name="T42" fmla="*/ 6 w 128"/>
                <a:gd name="T43" fmla="*/ 43 h 153"/>
                <a:gd name="T44" fmla="*/ 41 w 128"/>
                <a:gd name="T45" fmla="*/ 43 h 153"/>
                <a:gd name="T46" fmla="*/ 41 w 128"/>
                <a:gd name="T47" fmla="*/ 81 h 153"/>
                <a:gd name="T48" fmla="*/ 6 w 128"/>
                <a:gd name="T49" fmla="*/ 81 h 153"/>
                <a:gd name="T50" fmla="*/ 6 w 128"/>
                <a:gd name="T51" fmla="*/ 43 h 153"/>
                <a:gd name="T52" fmla="*/ 45 w 128"/>
                <a:gd name="T53" fmla="*/ 147 h 153"/>
                <a:gd name="T54" fmla="*/ 31 w 128"/>
                <a:gd name="T55" fmla="*/ 147 h 153"/>
                <a:gd name="T56" fmla="*/ 17 w 128"/>
                <a:gd name="T57" fmla="*/ 88 h 153"/>
                <a:gd name="T58" fmla="*/ 31 w 128"/>
                <a:gd name="T59" fmla="*/ 88 h 153"/>
                <a:gd name="T60" fmla="*/ 45 w 128"/>
                <a:gd name="T61" fmla="*/ 147 h 153"/>
                <a:gd name="T62" fmla="*/ 103 w 128"/>
                <a:gd name="T63" fmla="*/ 116 h 153"/>
                <a:gd name="T64" fmla="*/ 47 w 128"/>
                <a:gd name="T65" fmla="*/ 83 h 153"/>
                <a:gd name="T66" fmla="*/ 47 w 128"/>
                <a:gd name="T67" fmla="*/ 41 h 153"/>
                <a:gd name="T68" fmla="*/ 103 w 128"/>
                <a:gd name="T69" fmla="*/ 9 h 153"/>
                <a:gd name="T70" fmla="*/ 103 w 128"/>
                <a:gd name="T71" fmla="*/ 116 h 153"/>
                <a:gd name="T72" fmla="*/ 109 w 128"/>
                <a:gd name="T73" fmla="*/ 76 h 153"/>
                <a:gd name="T74" fmla="*/ 109 w 128"/>
                <a:gd name="T75" fmla="*/ 49 h 153"/>
                <a:gd name="T76" fmla="*/ 122 w 128"/>
                <a:gd name="T77" fmla="*/ 62 h 153"/>
                <a:gd name="T78" fmla="*/ 109 w 128"/>
                <a:gd name="T79"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53">
                  <a:moveTo>
                    <a:pt x="128" y="62"/>
                  </a:moveTo>
                  <a:cubicBezTo>
                    <a:pt x="128" y="52"/>
                    <a:pt x="120" y="44"/>
                    <a:pt x="109" y="42"/>
                  </a:cubicBezTo>
                  <a:cubicBezTo>
                    <a:pt x="109" y="4"/>
                    <a:pt x="109" y="4"/>
                    <a:pt x="109" y="4"/>
                  </a:cubicBezTo>
                  <a:cubicBezTo>
                    <a:pt x="109" y="1"/>
                    <a:pt x="107" y="0"/>
                    <a:pt x="105" y="2"/>
                  </a:cubicBezTo>
                  <a:cubicBezTo>
                    <a:pt x="43" y="37"/>
                    <a:pt x="43" y="37"/>
                    <a:pt x="43" y="37"/>
                  </a:cubicBezTo>
                  <a:cubicBezTo>
                    <a:pt x="3" y="37"/>
                    <a:pt x="3" y="37"/>
                    <a:pt x="3" y="37"/>
                  </a:cubicBezTo>
                  <a:cubicBezTo>
                    <a:pt x="1" y="37"/>
                    <a:pt x="0" y="38"/>
                    <a:pt x="0" y="40"/>
                  </a:cubicBezTo>
                  <a:cubicBezTo>
                    <a:pt x="0" y="85"/>
                    <a:pt x="0" y="85"/>
                    <a:pt x="0" y="85"/>
                  </a:cubicBezTo>
                  <a:cubicBezTo>
                    <a:pt x="0" y="87"/>
                    <a:pt x="2" y="88"/>
                    <a:pt x="3" y="88"/>
                  </a:cubicBezTo>
                  <a:cubicBezTo>
                    <a:pt x="10" y="88"/>
                    <a:pt x="10" y="88"/>
                    <a:pt x="10" y="88"/>
                  </a:cubicBezTo>
                  <a:cubicBezTo>
                    <a:pt x="25" y="151"/>
                    <a:pt x="25" y="151"/>
                    <a:pt x="25" y="151"/>
                  </a:cubicBezTo>
                  <a:cubicBezTo>
                    <a:pt x="26" y="152"/>
                    <a:pt x="27" y="153"/>
                    <a:pt x="29" y="153"/>
                  </a:cubicBezTo>
                  <a:cubicBezTo>
                    <a:pt x="49" y="153"/>
                    <a:pt x="49" y="153"/>
                    <a:pt x="49" y="153"/>
                  </a:cubicBezTo>
                  <a:cubicBezTo>
                    <a:pt x="51" y="153"/>
                    <a:pt x="53" y="152"/>
                    <a:pt x="52" y="149"/>
                  </a:cubicBezTo>
                  <a:cubicBezTo>
                    <a:pt x="38" y="88"/>
                    <a:pt x="38" y="88"/>
                    <a:pt x="38" y="88"/>
                  </a:cubicBezTo>
                  <a:cubicBezTo>
                    <a:pt x="42" y="88"/>
                    <a:pt x="42" y="88"/>
                    <a:pt x="42" y="88"/>
                  </a:cubicBezTo>
                  <a:cubicBezTo>
                    <a:pt x="42" y="88"/>
                    <a:pt x="42" y="88"/>
                    <a:pt x="42" y="88"/>
                  </a:cubicBezTo>
                  <a:cubicBezTo>
                    <a:pt x="105" y="124"/>
                    <a:pt x="105" y="124"/>
                    <a:pt x="105" y="124"/>
                  </a:cubicBezTo>
                  <a:cubicBezTo>
                    <a:pt x="107" y="125"/>
                    <a:pt x="109" y="124"/>
                    <a:pt x="109" y="121"/>
                  </a:cubicBezTo>
                  <a:cubicBezTo>
                    <a:pt x="109" y="82"/>
                    <a:pt x="109" y="82"/>
                    <a:pt x="109" y="82"/>
                  </a:cubicBezTo>
                  <a:cubicBezTo>
                    <a:pt x="120" y="81"/>
                    <a:pt x="128" y="72"/>
                    <a:pt x="128" y="62"/>
                  </a:cubicBezTo>
                  <a:close/>
                  <a:moveTo>
                    <a:pt x="6" y="43"/>
                  </a:moveTo>
                  <a:cubicBezTo>
                    <a:pt x="41" y="43"/>
                    <a:pt x="41" y="43"/>
                    <a:pt x="41" y="43"/>
                  </a:cubicBezTo>
                  <a:cubicBezTo>
                    <a:pt x="41" y="81"/>
                    <a:pt x="41" y="81"/>
                    <a:pt x="41" y="81"/>
                  </a:cubicBezTo>
                  <a:cubicBezTo>
                    <a:pt x="6" y="81"/>
                    <a:pt x="6" y="81"/>
                    <a:pt x="6" y="81"/>
                  </a:cubicBezTo>
                  <a:lnTo>
                    <a:pt x="6" y="43"/>
                  </a:lnTo>
                  <a:close/>
                  <a:moveTo>
                    <a:pt x="45" y="147"/>
                  </a:moveTo>
                  <a:cubicBezTo>
                    <a:pt x="31" y="147"/>
                    <a:pt x="31" y="147"/>
                    <a:pt x="31" y="147"/>
                  </a:cubicBezTo>
                  <a:cubicBezTo>
                    <a:pt x="17" y="88"/>
                    <a:pt x="17" y="88"/>
                    <a:pt x="17" y="88"/>
                  </a:cubicBezTo>
                  <a:cubicBezTo>
                    <a:pt x="31" y="88"/>
                    <a:pt x="31" y="88"/>
                    <a:pt x="31" y="88"/>
                  </a:cubicBezTo>
                  <a:lnTo>
                    <a:pt x="45" y="147"/>
                  </a:lnTo>
                  <a:close/>
                  <a:moveTo>
                    <a:pt x="103" y="116"/>
                  </a:moveTo>
                  <a:cubicBezTo>
                    <a:pt x="47" y="83"/>
                    <a:pt x="47" y="83"/>
                    <a:pt x="47" y="83"/>
                  </a:cubicBezTo>
                  <a:cubicBezTo>
                    <a:pt x="47" y="41"/>
                    <a:pt x="47" y="41"/>
                    <a:pt x="47" y="41"/>
                  </a:cubicBezTo>
                  <a:cubicBezTo>
                    <a:pt x="103" y="9"/>
                    <a:pt x="103" y="9"/>
                    <a:pt x="103" y="9"/>
                  </a:cubicBezTo>
                  <a:lnTo>
                    <a:pt x="103" y="116"/>
                  </a:lnTo>
                  <a:close/>
                  <a:moveTo>
                    <a:pt x="109" y="76"/>
                  </a:moveTo>
                  <a:cubicBezTo>
                    <a:pt x="109" y="49"/>
                    <a:pt x="109" y="49"/>
                    <a:pt x="109" y="49"/>
                  </a:cubicBezTo>
                  <a:cubicBezTo>
                    <a:pt x="116" y="50"/>
                    <a:pt x="122" y="56"/>
                    <a:pt x="122" y="62"/>
                  </a:cubicBezTo>
                  <a:cubicBezTo>
                    <a:pt x="122" y="69"/>
                    <a:pt x="116" y="74"/>
                    <a:pt x="109" y="7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68" name="Group 67">
            <a:extLst>
              <a:ext uri="{FF2B5EF4-FFF2-40B4-BE49-F238E27FC236}">
                <a16:creationId xmlns:a16="http://schemas.microsoft.com/office/drawing/2014/main" id="{C4B3E0DD-6225-5675-F36A-5D38C7F2FBC1}"/>
              </a:ext>
            </a:extLst>
          </p:cNvPr>
          <p:cNvGrpSpPr/>
          <p:nvPr/>
        </p:nvGrpSpPr>
        <p:grpSpPr>
          <a:xfrm>
            <a:off x="4670615" y="4352926"/>
            <a:ext cx="1497105" cy="369462"/>
            <a:chOff x="6932825" y="1186656"/>
            <a:chExt cx="1641983" cy="420480"/>
          </a:xfrm>
        </p:grpSpPr>
        <p:sp>
          <p:nvSpPr>
            <p:cNvPr id="69" name="Content Placeholder 20">
              <a:extLst>
                <a:ext uri="{FF2B5EF4-FFF2-40B4-BE49-F238E27FC236}">
                  <a16:creationId xmlns:a16="http://schemas.microsoft.com/office/drawing/2014/main" id="{43218B3B-A848-D922-C308-814B7ABE041B}"/>
                </a:ext>
              </a:extLst>
            </p:cNvPr>
            <p:cNvSpPr txBox="1">
              <a:spLocks/>
            </p:cNvSpPr>
            <p:nvPr/>
          </p:nvSpPr>
          <p:spPr>
            <a:xfrm>
              <a:off x="7313214" y="1188832"/>
              <a:ext cx="1261594" cy="418304"/>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Những</a:t>
              </a:r>
              <a:r>
                <a:rPr lang="en-US" sz="1100" dirty="0">
                  <a:latin typeface="+mn-lt"/>
                </a:rPr>
                <a:t> </a:t>
              </a:r>
              <a:r>
                <a:rPr lang="en-US" sz="1100" dirty="0" err="1">
                  <a:latin typeface="+mn-lt"/>
                </a:rPr>
                <a:t>khó</a:t>
              </a:r>
              <a:r>
                <a:rPr lang="en-US" sz="1100" dirty="0">
                  <a:latin typeface="+mn-lt"/>
                </a:rPr>
                <a:t> </a:t>
              </a:r>
              <a:r>
                <a:rPr lang="en-US" sz="1100" dirty="0" err="1">
                  <a:latin typeface="+mn-lt"/>
                </a:rPr>
                <a:t>khăn</a:t>
              </a:r>
              <a:r>
                <a:rPr lang="en-US" sz="1100" dirty="0">
                  <a:latin typeface="+mn-lt"/>
                </a:rPr>
                <a:t> KD thường gặp</a:t>
              </a:r>
            </a:p>
          </p:txBody>
        </p:sp>
        <p:sp>
          <p:nvSpPr>
            <p:cNvPr id="70" name="Freeform 207">
              <a:extLst>
                <a:ext uri="{FF2B5EF4-FFF2-40B4-BE49-F238E27FC236}">
                  <a16:creationId xmlns:a16="http://schemas.microsoft.com/office/drawing/2014/main" id="{8896E288-73A4-E5A8-155A-043BF8C3B9EC}"/>
                </a:ext>
              </a:extLst>
            </p:cNvPr>
            <p:cNvSpPr>
              <a:spLocks noEditPoints="1"/>
            </p:cNvSpPr>
            <p:nvPr/>
          </p:nvSpPr>
          <p:spPr bwMode="auto">
            <a:xfrm>
              <a:off x="6932825" y="1186656"/>
              <a:ext cx="400047" cy="402471"/>
            </a:xfrm>
            <a:custGeom>
              <a:avLst/>
              <a:gdLst>
                <a:gd name="T0" fmla="*/ 69 w 153"/>
                <a:gd name="T1" fmla="*/ 82 h 153"/>
                <a:gd name="T2" fmla="*/ 87 w 153"/>
                <a:gd name="T3" fmla="*/ 26 h 153"/>
                <a:gd name="T4" fmla="*/ 65 w 153"/>
                <a:gd name="T5" fmla="*/ 22 h 153"/>
                <a:gd name="T6" fmla="*/ 0 w 153"/>
                <a:gd name="T7" fmla="*/ 88 h 153"/>
                <a:gd name="T8" fmla="*/ 65 w 153"/>
                <a:gd name="T9" fmla="*/ 153 h 153"/>
                <a:gd name="T10" fmla="*/ 130 w 153"/>
                <a:gd name="T11" fmla="*/ 88 h 153"/>
                <a:gd name="T12" fmla="*/ 127 w 153"/>
                <a:gd name="T13" fmla="*/ 69 h 153"/>
                <a:gd name="T14" fmla="*/ 69 w 153"/>
                <a:gd name="T15" fmla="*/ 82 h 153"/>
                <a:gd name="T16" fmla="*/ 65 w 153"/>
                <a:gd name="T17" fmla="*/ 147 h 153"/>
                <a:gd name="T18" fmla="*/ 6 w 153"/>
                <a:gd name="T19" fmla="*/ 88 h 153"/>
                <a:gd name="T20" fmla="*/ 65 w 153"/>
                <a:gd name="T21" fmla="*/ 28 h 153"/>
                <a:gd name="T22" fmla="*/ 79 w 153"/>
                <a:gd name="T23" fmla="*/ 30 h 153"/>
                <a:gd name="T24" fmla="*/ 59 w 153"/>
                <a:gd name="T25" fmla="*/ 92 h 153"/>
                <a:gd name="T26" fmla="*/ 123 w 153"/>
                <a:gd name="T27" fmla="*/ 77 h 153"/>
                <a:gd name="T28" fmla="*/ 124 w 153"/>
                <a:gd name="T29" fmla="*/ 88 h 153"/>
                <a:gd name="T30" fmla="*/ 65 w 153"/>
                <a:gd name="T31" fmla="*/ 147 h 153"/>
                <a:gd name="T32" fmla="*/ 153 w 153"/>
                <a:gd name="T33" fmla="*/ 52 h 153"/>
                <a:gd name="T34" fmla="*/ 105 w 153"/>
                <a:gd name="T35" fmla="*/ 0 h 153"/>
                <a:gd name="T36" fmla="*/ 85 w 153"/>
                <a:gd name="T37" fmla="*/ 67 h 153"/>
                <a:gd name="T38" fmla="*/ 153 w 153"/>
                <a:gd name="T39" fmla="*/ 52 h 153"/>
                <a:gd name="T40" fmla="*/ 110 w 153"/>
                <a:gd name="T41" fmla="*/ 8 h 153"/>
                <a:gd name="T42" fmla="*/ 145 w 153"/>
                <a:gd name="T43" fmla="*/ 47 h 153"/>
                <a:gd name="T44" fmla="*/ 95 w 153"/>
                <a:gd name="T45" fmla="*/ 59 h 153"/>
                <a:gd name="T46" fmla="*/ 110 w 153"/>
                <a:gd name="T47"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3" h="153">
                  <a:moveTo>
                    <a:pt x="69" y="82"/>
                  </a:moveTo>
                  <a:cubicBezTo>
                    <a:pt x="87" y="26"/>
                    <a:pt x="87" y="26"/>
                    <a:pt x="87" y="26"/>
                  </a:cubicBezTo>
                  <a:cubicBezTo>
                    <a:pt x="80" y="24"/>
                    <a:pt x="73" y="22"/>
                    <a:pt x="65" y="22"/>
                  </a:cubicBezTo>
                  <a:cubicBezTo>
                    <a:pt x="29" y="22"/>
                    <a:pt x="0" y="52"/>
                    <a:pt x="0" y="88"/>
                  </a:cubicBezTo>
                  <a:cubicBezTo>
                    <a:pt x="0" y="124"/>
                    <a:pt x="29" y="153"/>
                    <a:pt x="65" y="153"/>
                  </a:cubicBezTo>
                  <a:cubicBezTo>
                    <a:pt x="101" y="153"/>
                    <a:pt x="130" y="124"/>
                    <a:pt x="130" y="88"/>
                  </a:cubicBezTo>
                  <a:cubicBezTo>
                    <a:pt x="130" y="81"/>
                    <a:pt x="129" y="75"/>
                    <a:pt x="127" y="69"/>
                  </a:cubicBezTo>
                  <a:lnTo>
                    <a:pt x="69" y="82"/>
                  </a:lnTo>
                  <a:close/>
                  <a:moveTo>
                    <a:pt x="65" y="147"/>
                  </a:moveTo>
                  <a:cubicBezTo>
                    <a:pt x="32" y="147"/>
                    <a:pt x="6" y="121"/>
                    <a:pt x="6" y="88"/>
                  </a:cubicBezTo>
                  <a:cubicBezTo>
                    <a:pt x="6" y="55"/>
                    <a:pt x="32" y="28"/>
                    <a:pt x="65" y="28"/>
                  </a:cubicBezTo>
                  <a:cubicBezTo>
                    <a:pt x="70" y="28"/>
                    <a:pt x="75" y="29"/>
                    <a:pt x="79" y="30"/>
                  </a:cubicBezTo>
                  <a:cubicBezTo>
                    <a:pt x="59" y="92"/>
                    <a:pt x="59" y="92"/>
                    <a:pt x="59" y="92"/>
                  </a:cubicBezTo>
                  <a:cubicBezTo>
                    <a:pt x="123" y="77"/>
                    <a:pt x="123" y="77"/>
                    <a:pt x="123" y="77"/>
                  </a:cubicBezTo>
                  <a:cubicBezTo>
                    <a:pt x="124" y="81"/>
                    <a:pt x="124" y="84"/>
                    <a:pt x="124" y="88"/>
                  </a:cubicBezTo>
                  <a:cubicBezTo>
                    <a:pt x="124" y="121"/>
                    <a:pt x="97" y="147"/>
                    <a:pt x="65" y="147"/>
                  </a:cubicBezTo>
                  <a:close/>
                  <a:moveTo>
                    <a:pt x="153" y="52"/>
                  </a:moveTo>
                  <a:cubicBezTo>
                    <a:pt x="143" y="7"/>
                    <a:pt x="105" y="0"/>
                    <a:pt x="105" y="0"/>
                  </a:cubicBezTo>
                  <a:cubicBezTo>
                    <a:pt x="85" y="67"/>
                    <a:pt x="85" y="67"/>
                    <a:pt x="85" y="67"/>
                  </a:cubicBezTo>
                  <a:lnTo>
                    <a:pt x="153" y="52"/>
                  </a:lnTo>
                  <a:close/>
                  <a:moveTo>
                    <a:pt x="110" y="8"/>
                  </a:moveTo>
                  <a:cubicBezTo>
                    <a:pt x="131" y="16"/>
                    <a:pt x="141" y="33"/>
                    <a:pt x="145" y="47"/>
                  </a:cubicBezTo>
                  <a:cubicBezTo>
                    <a:pt x="95" y="59"/>
                    <a:pt x="95" y="59"/>
                    <a:pt x="95" y="59"/>
                  </a:cubicBezTo>
                  <a:lnTo>
                    <a:pt x="1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71" name="Group 70">
            <a:extLst>
              <a:ext uri="{FF2B5EF4-FFF2-40B4-BE49-F238E27FC236}">
                <a16:creationId xmlns:a16="http://schemas.microsoft.com/office/drawing/2014/main" id="{77208C5D-7B4F-E206-8153-90BCE92E081D}"/>
              </a:ext>
            </a:extLst>
          </p:cNvPr>
          <p:cNvGrpSpPr/>
          <p:nvPr/>
        </p:nvGrpSpPr>
        <p:grpSpPr>
          <a:xfrm>
            <a:off x="4670615" y="4825369"/>
            <a:ext cx="2073045" cy="418304"/>
            <a:chOff x="6964056" y="5433061"/>
            <a:chExt cx="2230781" cy="418304"/>
          </a:xfrm>
        </p:grpSpPr>
        <p:sp>
          <p:nvSpPr>
            <p:cNvPr id="72" name="Content Placeholder 20">
              <a:extLst>
                <a:ext uri="{FF2B5EF4-FFF2-40B4-BE49-F238E27FC236}">
                  <a16:creationId xmlns:a16="http://schemas.microsoft.com/office/drawing/2014/main" id="{62CD100A-3EBE-79F4-B7AD-29AF7487913F}"/>
                </a:ext>
              </a:extLst>
            </p:cNvPr>
            <p:cNvSpPr txBox="1">
              <a:spLocks/>
            </p:cNvSpPr>
            <p:nvPr/>
          </p:nvSpPr>
          <p:spPr>
            <a:xfrm>
              <a:off x="7356558" y="5433061"/>
              <a:ext cx="1838279"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Tận</a:t>
              </a:r>
              <a:r>
                <a:rPr lang="en-US" sz="1100" dirty="0">
                  <a:latin typeface="+mn-lt"/>
                </a:rPr>
                <a:t> </a:t>
              </a:r>
              <a:r>
                <a:rPr lang="en-US" sz="1100" dirty="0" err="1">
                  <a:latin typeface="+mn-lt"/>
                </a:rPr>
                <a:t>dụng</a:t>
              </a:r>
              <a:r>
                <a:rPr lang="en-US" sz="1100" dirty="0">
                  <a:latin typeface="+mn-lt"/>
                </a:rPr>
                <a:t> các FTA</a:t>
              </a:r>
            </a:p>
          </p:txBody>
        </p:sp>
        <p:sp>
          <p:nvSpPr>
            <p:cNvPr id="73" name="Freeform 133">
              <a:extLst>
                <a:ext uri="{FF2B5EF4-FFF2-40B4-BE49-F238E27FC236}">
                  <a16:creationId xmlns:a16="http://schemas.microsoft.com/office/drawing/2014/main" id="{BE687218-4F17-AB4E-424A-DD83A80D6F86}"/>
                </a:ext>
              </a:extLst>
            </p:cNvPr>
            <p:cNvSpPr>
              <a:spLocks noEditPoints="1"/>
            </p:cNvSpPr>
            <p:nvPr/>
          </p:nvSpPr>
          <p:spPr bwMode="auto">
            <a:xfrm>
              <a:off x="6964056" y="5461442"/>
              <a:ext cx="337584" cy="361542"/>
            </a:xfrm>
            <a:custGeom>
              <a:avLst/>
              <a:gdLst>
                <a:gd name="T0" fmla="*/ 72 w 144"/>
                <a:gd name="T1" fmla="*/ 75 h 153"/>
                <a:gd name="T2" fmla="*/ 80 w 144"/>
                <a:gd name="T3" fmla="*/ 116 h 153"/>
                <a:gd name="T4" fmla="*/ 88 w 144"/>
                <a:gd name="T5" fmla="*/ 75 h 153"/>
                <a:gd name="T6" fmla="*/ 80 w 144"/>
                <a:gd name="T7" fmla="*/ 109 h 153"/>
                <a:gd name="T8" fmla="*/ 72 w 144"/>
                <a:gd name="T9" fmla="*/ 81 h 153"/>
                <a:gd name="T10" fmla="*/ 104 w 144"/>
                <a:gd name="T11" fmla="*/ 103 h 153"/>
                <a:gd name="T12" fmla="*/ 97 w 144"/>
                <a:gd name="T13" fmla="*/ 55 h 153"/>
                <a:gd name="T14" fmla="*/ 62 w 144"/>
                <a:gd name="T15" fmla="*/ 55 h 153"/>
                <a:gd name="T16" fmla="*/ 80 w 144"/>
                <a:gd name="T17" fmla="*/ 44 h 153"/>
                <a:gd name="T18" fmla="*/ 80 w 144"/>
                <a:gd name="T19" fmla="*/ 66 h 153"/>
                <a:gd name="T20" fmla="*/ 80 w 144"/>
                <a:gd name="T21" fmla="*/ 44 h 153"/>
                <a:gd name="T22" fmla="*/ 27 w 144"/>
                <a:gd name="T23" fmla="*/ 0 h 153"/>
                <a:gd name="T24" fmla="*/ 13 w 144"/>
                <a:gd name="T25" fmla="*/ 43 h 153"/>
                <a:gd name="T26" fmla="*/ 0 w 144"/>
                <a:gd name="T27" fmla="*/ 49 h 153"/>
                <a:gd name="T28" fmla="*/ 13 w 144"/>
                <a:gd name="T29" fmla="*/ 73 h 153"/>
                <a:gd name="T30" fmla="*/ 0 w 144"/>
                <a:gd name="T31" fmla="*/ 80 h 153"/>
                <a:gd name="T32" fmla="*/ 13 w 144"/>
                <a:gd name="T33" fmla="*/ 104 h 153"/>
                <a:gd name="T34" fmla="*/ 0 w 144"/>
                <a:gd name="T35" fmla="*/ 110 h 153"/>
                <a:gd name="T36" fmla="*/ 13 w 144"/>
                <a:gd name="T37" fmla="*/ 139 h 153"/>
                <a:gd name="T38" fmla="*/ 130 w 144"/>
                <a:gd name="T39" fmla="*/ 153 h 153"/>
                <a:gd name="T40" fmla="*/ 144 w 144"/>
                <a:gd name="T41" fmla="*/ 14 h 153"/>
                <a:gd name="T42" fmla="*/ 138 w 144"/>
                <a:gd name="T43" fmla="*/ 139 h 153"/>
                <a:gd name="T44" fmla="*/ 27 w 144"/>
                <a:gd name="T45" fmla="*/ 146 h 153"/>
                <a:gd name="T46" fmla="*/ 20 w 144"/>
                <a:gd name="T47" fmla="*/ 110 h 153"/>
                <a:gd name="T48" fmla="*/ 32 w 144"/>
                <a:gd name="T49" fmla="*/ 104 h 153"/>
                <a:gd name="T50" fmla="*/ 20 w 144"/>
                <a:gd name="T51" fmla="*/ 80 h 153"/>
                <a:gd name="T52" fmla="*/ 32 w 144"/>
                <a:gd name="T53" fmla="*/ 73 h 153"/>
                <a:gd name="T54" fmla="*/ 20 w 144"/>
                <a:gd name="T55" fmla="*/ 49 h 153"/>
                <a:gd name="T56" fmla="*/ 32 w 144"/>
                <a:gd name="T57" fmla="*/ 43 h 153"/>
                <a:gd name="T58" fmla="*/ 20 w 144"/>
                <a:gd name="T59" fmla="*/ 14 h 153"/>
                <a:gd name="T60" fmla="*/ 130 w 144"/>
                <a:gd name="T61" fmla="*/ 7 h 153"/>
                <a:gd name="T62" fmla="*/ 138 w 144"/>
                <a:gd name="T63" fmla="*/ 1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53">
                  <a:moveTo>
                    <a:pt x="88" y="75"/>
                  </a:moveTo>
                  <a:cubicBezTo>
                    <a:pt x="72" y="75"/>
                    <a:pt x="72" y="75"/>
                    <a:pt x="72" y="75"/>
                  </a:cubicBezTo>
                  <a:cubicBezTo>
                    <a:pt x="51" y="75"/>
                    <a:pt x="49" y="105"/>
                    <a:pt x="50" y="107"/>
                  </a:cubicBezTo>
                  <a:cubicBezTo>
                    <a:pt x="56" y="112"/>
                    <a:pt x="67" y="116"/>
                    <a:pt x="80" y="116"/>
                  </a:cubicBezTo>
                  <a:cubicBezTo>
                    <a:pt x="93" y="116"/>
                    <a:pt x="104" y="112"/>
                    <a:pt x="109" y="108"/>
                  </a:cubicBezTo>
                  <a:cubicBezTo>
                    <a:pt x="111" y="106"/>
                    <a:pt x="109" y="75"/>
                    <a:pt x="88" y="75"/>
                  </a:cubicBezTo>
                  <a:close/>
                  <a:moveTo>
                    <a:pt x="104" y="103"/>
                  </a:moveTo>
                  <a:cubicBezTo>
                    <a:pt x="100" y="107"/>
                    <a:pt x="91" y="109"/>
                    <a:pt x="80" y="109"/>
                  </a:cubicBezTo>
                  <a:cubicBezTo>
                    <a:pt x="69" y="109"/>
                    <a:pt x="60" y="107"/>
                    <a:pt x="56" y="103"/>
                  </a:cubicBezTo>
                  <a:cubicBezTo>
                    <a:pt x="56" y="102"/>
                    <a:pt x="57" y="81"/>
                    <a:pt x="72" y="81"/>
                  </a:cubicBezTo>
                  <a:cubicBezTo>
                    <a:pt x="89" y="81"/>
                    <a:pt x="89" y="81"/>
                    <a:pt x="89" y="81"/>
                  </a:cubicBezTo>
                  <a:cubicBezTo>
                    <a:pt x="103" y="81"/>
                    <a:pt x="104" y="102"/>
                    <a:pt x="104" y="103"/>
                  </a:cubicBezTo>
                  <a:close/>
                  <a:moveTo>
                    <a:pt x="80" y="73"/>
                  </a:moveTo>
                  <a:cubicBezTo>
                    <a:pt x="89" y="73"/>
                    <a:pt x="98" y="65"/>
                    <a:pt x="97" y="55"/>
                  </a:cubicBezTo>
                  <a:cubicBezTo>
                    <a:pt x="97" y="45"/>
                    <a:pt x="89" y="37"/>
                    <a:pt x="80" y="37"/>
                  </a:cubicBezTo>
                  <a:cubicBezTo>
                    <a:pt x="70" y="37"/>
                    <a:pt x="62" y="45"/>
                    <a:pt x="62" y="55"/>
                  </a:cubicBezTo>
                  <a:cubicBezTo>
                    <a:pt x="62" y="65"/>
                    <a:pt x="70" y="73"/>
                    <a:pt x="80" y="73"/>
                  </a:cubicBezTo>
                  <a:close/>
                  <a:moveTo>
                    <a:pt x="80" y="44"/>
                  </a:moveTo>
                  <a:cubicBezTo>
                    <a:pt x="86" y="44"/>
                    <a:pt x="91" y="49"/>
                    <a:pt x="91" y="55"/>
                  </a:cubicBezTo>
                  <a:cubicBezTo>
                    <a:pt x="91" y="61"/>
                    <a:pt x="86" y="66"/>
                    <a:pt x="80" y="66"/>
                  </a:cubicBezTo>
                  <a:cubicBezTo>
                    <a:pt x="74" y="66"/>
                    <a:pt x="68" y="61"/>
                    <a:pt x="68" y="55"/>
                  </a:cubicBezTo>
                  <a:cubicBezTo>
                    <a:pt x="68" y="49"/>
                    <a:pt x="74" y="44"/>
                    <a:pt x="80" y="44"/>
                  </a:cubicBezTo>
                  <a:close/>
                  <a:moveTo>
                    <a:pt x="130" y="0"/>
                  </a:moveTo>
                  <a:cubicBezTo>
                    <a:pt x="27" y="0"/>
                    <a:pt x="27" y="0"/>
                    <a:pt x="27" y="0"/>
                  </a:cubicBezTo>
                  <a:cubicBezTo>
                    <a:pt x="19" y="0"/>
                    <a:pt x="13" y="6"/>
                    <a:pt x="13" y="14"/>
                  </a:cubicBezTo>
                  <a:cubicBezTo>
                    <a:pt x="13" y="43"/>
                    <a:pt x="13" y="43"/>
                    <a:pt x="13" y="43"/>
                  </a:cubicBezTo>
                  <a:cubicBezTo>
                    <a:pt x="0" y="43"/>
                    <a:pt x="0" y="43"/>
                    <a:pt x="0" y="43"/>
                  </a:cubicBezTo>
                  <a:cubicBezTo>
                    <a:pt x="0" y="49"/>
                    <a:pt x="0" y="49"/>
                    <a:pt x="0" y="49"/>
                  </a:cubicBezTo>
                  <a:cubicBezTo>
                    <a:pt x="13" y="49"/>
                    <a:pt x="13" y="49"/>
                    <a:pt x="13" y="49"/>
                  </a:cubicBezTo>
                  <a:cubicBezTo>
                    <a:pt x="13" y="73"/>
                    <a:pt x="13" y="73"/>
                    <a:pt x="13" y="73"/>
                  </a:cubicBezTo>
                  <a:cubicBezTo>
                    <a:pt x="0" y="73"/>
                    <a:pt x="0" y="73"/>
                    <a:pt x="0" y="73"/>
                  </a:cubicBezTo>
                  <a:cubicBezTo>
                    <a:pt x="0" y="80"/>
                    <a:pt x="0" y="80"/>
                    <a:pt x="0" y="80"/>
                  </a:cubicBezTo>
                  <a:cubicBezTo>
                    <a:pt x="13" y="80"/>
                    <a:pt x="13" y="80"/>
                    <a:pt x="13" y="80"/>
                  </a:cubicBezTo>
                  <a:cubicBezTo>
                    <a:pt x="13" y="104"/>
                    <a:pt x="13" y="104"/>
                    <a:pt x="13" y="104"/>
                  </a:cubicBezTo>
                  <a:cubicBezTo>
                    <a:pt x="0" y="104"/>
                    <a:pt x="0" y="104"/>
                    <a:pt x="0" y="104"/>
                  </a:cubicBezTo>
                  <a:cubicBezTo>
                    <a:pt x="0" y="110"/>
                    <a:pt x="0" y="110"/>
                    <a:pt x="0" y="110"/>
                  </a:cubicBezTo>
                  <a:cubicBezTo>
                    <a:pt x="13" y="110"/>
                    <a:pt x="13" y="110"/>
                    <a:pt x="13" y="110"/>
                  </a:cubicBezTo>
                  <a:cubicBezTo>
                    <a:pt x="13" y="139"/>
                    <a:pt x="13" y="139"/>
                    <a:pt x="13" y="139"/>
                  </a:cubicBezTo>
                  <a:cubicBezTo>
                    <a:pt x="13" y="147"/>
                    <a:pt x="19" y="153"/>
                    <a:pt x="27" y="153"/>
                  </a:cubicBezTo>
                  <a:cubicBezTo>
                    <a:pt x="130" y="153"/>
                    <a:pt x="130" y="153"/>
                    <a:pt x="130" y="153"/>
                  </a:cubicBezTo>
                  <a:cubicBezTo>
                    <a:pt x="138" y="153"/>
                    <a:pt x="144" y="147"/>
                    <a:pt x="144" y="139"/>
                  </a:cubicBezTo>
                  <a:cubicBezTo>
                    <a:pt x="144" y="14"/>
                    <a:pt x="144" y="14"/>
                    <a:pt x="144" y="14"/>
                  </a:cubicBezTo>
                  <a:cubicBezTo>
                    <a:pt x="144" y="6"/>
                    <a:pt x="138" y="0"/>
                    <a:pt x="130" y="0"/>
                  </a:cubicBezTo>
                  <a:close/>
                  <a:moveTo>
                    <a:pt x="138" y="139"/>
                  </a:moveTo>
                  <a:cubicBezTo>
                    <a:pt x="138" y="143"/>
                    <a:pt x="134" y="146"/>
                    <a:pt x="130" y="146"/>
                  </a:cubicBezTo>
                  <a:cubicBezTo>
                    <a:pt x="27" y="146"/>
                    <a:pt x="27" y="146"/>
                    <a:pt x="27" y="146"/>
                  </a:cubicBezTo>
                  <a:cubicBezTo>
                    <a:pt x="23" y="146"/>
                    <a:pt x="20" y="143"/>
                    <a:pt x="20" y="139"/>
                  </a:cubicBezTo>
                  <a:cubicBezTo>
                    <a:pt x="20" y="110"/>
                    <a:pt x="20" y="110"/>
                    <a:pt x="20" y="110"/>
                  </a:cubicBezTo>
                  <a:cubicBezTo>
                    <a:pt x="32" y="110"/>
                    <a:pt x="32" y="110"/>
                    <a:pt x="32" y="110"/>
                  </a:cubicBezTo>
                  <a:cubicBezTo>
                    <a:pt x="32" y="104"/>
                    <a:pt x="32" y="104"/>
                    <a:pt x="32" y="104"/>
                  </a:cubicBezTo>
                  <a:cubicBezTo>
                    <a:pt x="20" y="104"/>
                    <a:pt x="20" y="104"/>
                    <a:pt x="20" y="104"/>
                  </a:cubicBezTo>
                  <a:cubicBezTo>
                    <a:pt x="20" y="80"/>
                    <a:pt x="20" y="80"/>
                    <a:pt x="20" y="80"/>
                  </a:cubicBezTo>
                  <a:cubicBezTo>
                    <a:pt x="32" y="80"/>
                    <a:pt x="32" y="80"/>
                    <a:pt x="32" y="80"/>
                  </a:cubicBezTo>
                  <a:cubicBezTo>
                    <a:pt x="32" y="73"/>
                    <a:pt x="32" y="73"/>
                    <a:pt x="32" y="73"/>
                  </a:cubicBezTo>
                  <a:cubicBezTo>
                    <a:pt x="20" y="73"/>
                    <a:pt x="20" y="73"/>
                    <a:pt x="20" y="73"/>
                  </a:cubicBezTo>
                  <a:cubicBezTo>
                    <a:pt x="20" y="49"/>
                    <a:pt x="20" y="49"/>
                    <a:pt x="20" y="49"/>
                  </a:cubicBezTo>
                  <a:cubicBezTo>
                    <a:pt x="32" y="49"/>
                    <a:pt x="32" y="49"/>
                    <a:pt x="32" y="49"/>
                  </a:cubicBezTo>
                  <a:cubicBezTo>
                    <a:pt x="32" y="43"/>
                    <a:pt x="32" y="43"/>
                    <a:pt x="32" y="43"/>
                  </a:cubicBezTo>
                  <a:cubicBezTo>
                    <a:pt x="20" y="43"/>
                    <a:pt x="20" y="43"/>
                    <a:pt x="20" y="43"/>
                  </a:cubicBezTo>
                  <a:cubicBezTo>
                    <a:pt x="20" y="14"/>
                    <a:pt x="20" y="14"/>
                    <a:pt x="20" y="14"/>
                  </a:cubicBezTo>
                  <a:cubicBezTo>
                    <a:pt x="20" y="10"/>
                    <a:pt x="23" y="7"/>
                    <a:pt x="27" y="7"/>
                  </a:cubicBezTo>
                  <a:cubicBezTo>
                    <a:pt x="130" y="7"/>
                    <a:pt x="130" y="7"/>
                    <a:pt x="130" y="7"/>
                  </a:cubicBezTo>
                  <a:cubicBezTo>
                    <a:pt x="134" y="7"/>
                    <a:pt x="138" y="10"/>
                    <a:pt x="138" y="14"/>
                  </a:cubicBezTo>
                  <a:cubicBezTo>
                    <a:pt x="138" y="139"/>
                    <a:pt x="138" y="139"/>
                    <a:pt x="138" y="1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75" name="Content Placeholder 20">
            <a:extLst>
              <a:ext uri="{FF2B5EF4-FFF2-40B4-BE49-F238E27FC236}">
                <a16:creationId xmlns:a16="http://schemas.microsoft.com/office/drawing/2014/main" id="{10575A07-1289-AAE1-64C1-B26D33C5DEF7}"/>
              </a:ext>
            </a:extLst>
          </p:cNvPr>
          <p:cNvSpPr txBox="1">
            <a:spLocks/>
          </p:cNvSpPr>
          <p:nvPr/>
        </p:nvSpPr>
        <p:spPr>
          <a:xfrm>
            <a:off x="5035365" y="5381632"/>
            <a:ext cx="1060636"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Lựa</a:t>
            </a:r>
            <a:r>
              <a:rPr lang="en-US" sz="1100" dirty="0">
                <a:latin typeface="+mn-lt"/>
              </a:rPr>
              <a:t> chọn </a:t>
            </a:r>
            <a:r>
              <a:rPr lang="en-US" sz="1100" dirty="0" err="1">
                <a:latin typeface="+mn-lt"/>
              </a:rPr>
              <a:t>địa</a:t>
            </a:r>
            <a:r>
              <a:rPr lang="en-US" sz="1100" dirty="0">
                <a:latin typeface="+mn-lt"/>
              </a:rPr>
              <a:t> </a:t>
            </a:r>
            <a:r>
              <a:rPr lang="en-US" sz="1100" dirty="0" err="1">
                <a:latin typeface="+mn-lt"/>
              </a:rPr>
              <a:t>điểm</a:t>
            </a:r>
            <a:r>
              <a:rPr lang="en-US" sz="1100" dirty="0">
                <a:latin typeface="+mn-lt"/>
              </a:rPr>
              <a:t> đầu tư</a:t>
            </a:r>
          </a:p>
        </p:txBody>
      </p:sp>
      <p:grpSp>
        <p:nvGrpSpPr>
          <p:cNvPr id="77" name="Group 76">
            <a:extLst>
              <a:ext uri="{FF2B5EF4-FFF2-40B4-BE49-F238E27FC236}">
                <a16:creationId xmlns:a16="http://schemas.microsoft.com/office/drawing/2014/main" id="{F6EB4846-9782-C9D9-F229-68133BE3225D}"/>
              </a:ext>
            </a:extLst>
          </p:cNvPr>
          <p:cNvGrpSpPr/>
          <p:nvPr/>
        </p:nvGrpSpPr>
        <p:grpSpPr>
          <a:xfrm>
            <a:off x="6344535" y="4345969"/>
            <a:ext cx="1449755" cy="367552"/>
            <a:chOff x="6964056" y="2771845"/>
            <a:chExt cx="1560065" cy="418304"/>
          </a:xfrm>
        </p:grpSpPr>
        <p:sp>
          <p:nvSpPr>
            <p:cNvPr id="78" name="Content Placeholder 20">
              <a:extLst>
                <a:ext uri="{FF2B5EF4-FFF2-40B4-BE49-F238E27FC236}">
                  <a16:creationId xmlns:a16="http://schemas.microsoft.com/office/drawing/2014/main" id="{294289DC-6637-044F-2F95-DCD5ADDF95D3}"/>
                </a:ext>
              </a:extLst>
            </p:cNvPr>
            <p:cNvSpPr txBox="1">
              <a:spLocks/>
            </p:cNvSpPr>
            <p:nvPr/>
          </p:nvSpPr>
          <p:spPr>
            <a:xfrm>
              <a:off x="7287479" y="2771845"/>
              <a:ext cx="1236642"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Chi </a:t>
              </a:r>
              <a:r>
                <a:rPr lang="en-US" sz="1100" dirty="0" err="1">
                  <a:latin typeface="+mn-lt"/>
                </a:rPr>
                <a:t>phí</a:t>
              </a:r>
              <a:r>
                <a:rPr lang="en-US" sz="1100" dirty="0">
                  <a:latin typeface="+mn-lt"/>
                </a:rPr>
                <a:t> thời </a:t>
              </a:r>
              <a:r>
                <a:rPr lang="en-US" sz="1100" dirty="0" err="1">
                  <a:latin typeface="+mn-lt"/>
                </a:rPr>
                <a:t>gian</a:t>
              </a:r>
              <a:endParaRPr lang="en-US" sz="1100" dirty="0">
                <a:latin typeface="+mn-lt"/>
              </a:endParaRPr>
            </a:p>
          </p:txBody>
        </p:sp>
        <p:sp>
          <p:nvSpPr>
            <p:cNvPr id="79" name="Freeform 149">
              <a:extLst>
                <a:ext uri="{FF2B5EF4-FFF2-40B4-BE49-F238E27FC236}">
                  <a16:creationId xmlns:a16="http://schemas.microsoft.com/office/drawing/2014/main" id="{D0D2528A-F355-8D31-6BAB-4F17072B1EC2}"/>
                </a:ext>
              </a:extLst>
            </p:cNvPr>
            <p:cNvSpPr>
              <a:spLocks noEditPoints="1"/>
            </p:cNvSpPr>
            <p:nvPr/>
          </p:nvSpPr>
          <p:spPr bwMode="auto">
            <a:xfrm>
              <a:off x="6964056" y="2820244"/>
              <a:ext cx="337584" cy="341689"/>
            </a:xfrm>
            <a:custGeom>
              <a:avLst/>
              <a:gdLst>
                <a:gd name="T0" fmla="*/ 113 w 153"/>
                <a:gd name="T1" fmla="*/ 41 h 153"/>
                <a:gd name="T2" fmla="*/ 145 w 153"/>
                <a:gd name="T3" fmla="*/ 50 h 153"/>
                <a:gd name="T4" fmla="*/ 153 w 153"/>
                <a:gd name="T5" fmla="*/ 18 h 153"/>
                <a:gd name="T6" fmla="*/ 147 w 153"/>
                <a:gd name="T7" fmla="*/ 16 h 153"/>
                <a:gd name="T8" fmla="*/ 142 w 153"/>
                <a:gd name="T9" fmla="*/ 36 h 153"/>
                <a:gd name="T10" fmla="*/ 77 w 153"/>
                <a:gd name="T11" fmla="*/ 0 h 153"/>
                <a:gd name="T12" fmla="*/ 0 w 153"/>
                <a:gd name="T13" fmla="*/ 77 h 153"/>
                <a:gd name="T14" fmla="*/ 77 w 153"/>
                <a:gd name="T15" fmla="*/ 153 h 153"/>
                <a:gd name="T16" fmla="*/ 143 w 153"/>
                <a:gd name="T17" fmla="*/ 115 h 153"/>
                <a:gd name="T18" fmla="*/ 137 w 153"/>
                <a:gd name="T19" fmla="*/ 112 h 153"/>
                <a:gd name="T20" fmla="*/ 77 w 153"/>
                <a:gd name="T21" fmla="*/ 146 h 153"/>
                <a:gd name="T22" fmla="*/ 7 w 153"/>
                <a:gd name="T23" fmla="*/ 77 h 153"/>
                <a:gd name="T24" fmla="*/ 77 w 153"/>
                <a:gd name="T25" fmla="*/ 7 h 153"/>
                <a:gd name="T26" fmla="*/ 137 w 153"/>
                <a:gd name="T27" fmla="*/ 41 h 153"/>
                <a:gd name="T28" fmla="*/ 114 w 153"/>
                <a:gd name="T29" fmla="*/ 35 h 153"/>
                <a:gd name="T30" fmla="*/ 113 w 153"/>
                <a:gd name="T31" fmla="*/ 41 h 153"/>
                <a:gd name="T32" fmla="*/ 66 w 153"/>
                <a:gd name="T33" fmla="*/ 25 h 153"/>
                <a:gd name="T34" fmla="*/ 66 w 153"/>
                <a:gd name="T35" fmla="*/ 83 h 153"/>
                <a:gd name="T36" fmla="*/ 104 w 153"/>
                <a:gd name="T37" fmla="*/ 101 h 153"/>
                <a:gd name="T38" fmla="*/ 107 w 153"/>
                <a:gd name="T39" fmla="*/ 95 h 153"/>
                <a:gd name="T40" fmla="*/ 73 w 153"/>
                <a:gd name="T41" fmla="*/ 79 h 153"/>
                <a:gd name="T42" fmla="*/ 73 w 153"/>
                <a:gd name="T43" fmla="*/ 25 h 153"/>
                <a:gd name="T44" fmla="*/ 66 w 153"/>
                <a:gd name="T45" fmla="*/ 2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53">
                  <a:moveTo>
                    <a:pt x="113" y="41"/>
                  </a:moveTo>
                  <a:cubicBezTo>
                    <a:pt x="145" y="50"/>
                    <a:pt x="145" y="50"/>
                    <a:pt x="145" y="50"/>
                  </a:cubicBezTo>
                  <a:cubicBezTo>
                    <a:pt x="153" y="18"/>
                    <a:pt x="153" y="18"/>
                    <a:pt x="153" y="18"/>
                  </a:cubicBezTo>
                  <a:cubicBezTo>
                    <a:pt x="147" y="16"/>
                    <a:pt x="147" y="16"/>
                    <a:pt x="147" y="16"/>
                  </a:cubicBezTo>
                  <a:cubicBezTo>
                    <a:pt x="142" y="36"/>
                    <a:pt x="142" y="36"/>
                    <a:pt x="142" y="36"/>
                  </a:cubicBezTo>
                  <a:cubicBezTo>
                    <a:pt x="128" y="15"/>
                    <a:pt x="104" y="0"/>
                    <a:pt x="77" y="0"/>
                  </a:cubicBezTo>
                  <a:cubicBezTo>
                    <a:pt x="34" y="0"/>
                    <a:pt x="0" y="34"/>
                    <a:pt x="0" y="77"/>
                  </a:cubicBezTo>
                  <a:cubicBezTo>
                    <a:pt x="0" y="119"/>
                    <a:pt x="34" y="153"/>
                    <a:pt x="77" y="153"/>
                  </a:cubicBezTo>
                  <a:cubicBezTo>
                    <a:pt x="105" y="153"/>
                    <a:pt x="129" y="138"/>
                    <a:pt x="143" y="115"/>
                  </a:cubicBezTo>
                  <a:cubicBezTo>
                    <a:pt x="137" y="112"/>
                    <a:pt x="137" y="112"/>
                    <a:pt x="137" y="112"/>
                  </a:cubicBezTo>
                  <a:cubicBezTo>
                    <a:pt x="124" y="133"/>
                    <a:pt x="102" y="146"/>
                    <a:pt x="77" y="146"/>
                  </a:cubicBezTo>
                  <a:cubicBezTo>
                    <a:pt x="38" y="146"/>
                    <a:pt x="7" y="115"/>
                    <a:pt x="7" y="77"/>
                  </a:cubicBezTo>
                  <a:cubicBezTo>
                    <a:pt x="7" y="38"/>
                    <a:pt x="38" y="7"/>
                    <a:pt x="77" y="7"/>
                  </a:cubicBezTo>
                  <a:cubicBezTo>
                    <a:pt x="102" y="7"/>
                    <a:pt x="125" y="21"/>
                    <a:pt x="137" y="41"/>
                  </a:cubicBezTo>
                  <a:cubicBezTo>
                    <a:pt x="114" y="35"/>
                    <a:pt x="114" y="35"/>
                    <a:pt x="114" y="35"/>
                  </a:cubicBezTo>
                  <a:lnTo>
                    <a:pt x="113" y="41"/>
                  </a:lnTo>
                  <a:close/>
                  <a:moveTo>
                    <a:pt x="66" y="25"/>
                  </a:moveTo>
                  <a:cubicBezTo>
                    <a:pt x="66" y="83"/>
                    <a:pt x="66" y="83"/>
                    <a:pt x="66" y="83"/>
                  </a:cubicBezTo>
                  <a:cubicBezTo>
                    <a:pt x="104" y="101"/>
                    <a:pt x="104" y="101"/>
                    <a:pt x="104" y="101"/>
                  </a:cubicBezTo>
                  <a:cubicBezTo>
                    <a:pt x="107" y="95"/>
                    <a:pt x="107" y="95"/>
                    <a:pt x="107" y="95"/>
                  </a:cubicBezTo>
                  <a:cubicBezTo>
                    <a:pt x="73" y="79"/>
                    <a:pt x="73" y="79"/>
                    <a:pt x="73" y="79"/>
                  </a:cubicBezTo>
                  <a:cubicBezTo>
                    <a:pt x="73" y="25"/>
                    <a:pt x="73" y="25"/>
                    <a:pt x="73" y="25"/>
                  </a:cubicBezTo>
                  <a:lnTo>
                    <a:pt x="6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80" name="Group 79">
            <a:extLst>
              <a:ext uri="{FF2B5EF4-FFF2-40B4-BE49-F238E27FC236}">
                <a16:creationId xmlns:a16="http://schemas.microsoft.com/office/drawing/2014/main" id="{510328F2-CE29-1399-287B-4D07A0FCD68F}"/>
              </a:ext>
            </a:extLst>
          </p:cNvPr>
          <p:cNvGrpSpPr/>
          <p:nvPr/>
        </p:nvGrpSpPr>
        <p:grpSpPr>
          <a:xfrm>
            <a:off x="6305984" y="5335238"/>
            <a:ext cx="1636744" cy="367552"/>
            <a:chOff x="6964056" y="3312161"/>
            <a:chExt cx="1761282" cy="418304"/>
          </a:xfrm>
        </p:grpSpPr>
        <p:sp>
          <p:nvSpPr>
            <p:cNvPr id="81" name="Content Placeholder 20">
              <a:extLst>
                <a:ext uri="{FF2B5EF4-FFF2-40B4-BE49-F238E27FC236}">
                  <a16:creationId xmlns:a16="http://schemas.microsoft.com/office/drawing/2014/main" id="{C697DDB4-E066-2AF4-7432-872BFA2682F8}"/>
                </a:ext>
              </a:extLst>
            </p:cNvPr>
            <p:cNvSpPr txBox="1">
              <a:spLocks/>
            </p:cNvSpPr>
            <p:nvPr/>
          </p:nvSpPr>
          <p:spPr>
            <a:xfrm>
              <a:off x="7383507" y="3312161"/>
              <a:ext cx="1341831" cy="418304"/>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Chi </a:t>
              </a:r>
              <a:r>
                <a:rPr lang="en-US" sz="1100" dirty="0" err="1">
                  <a:latin typeface="+mn-lt"/>
                </a:rPr>
                <a:t>phí</a:t>
              </a:r>
              <a:r>
                <a:rPr lang="en-US" sz="1100" dirty="0">
                  <a:latin typeface="+mn-lt"/>
                </a:rPr>
                <a:t> không chính </a:t>
              </a:r>
              <a:r>
                <a:rPr lang="en-US" sz="1100" dirty="0" err="1">
                  <a:latin typeface="+mn-lt"/>
                </a:rPr>
                <a:t>thức</a:t>
              </a:r>
              <a:endParaRPr lang="en-US" sz="1100" dirty="0">
                <a:latin typeface="+mn-lt"/>
              </a:endParaRPr>
            </a:p>
          </p:txBody>
        </p:sp>
        <p:sp>
          <p:nvSpPr>
            <p:cNvPr id="82" name="Freeform 139">
              <a:extLst>
                <a:ext uri="{FF2B5EF4-FFF2-40B4-BE49-F238E27FC236}">
                  <a16:creationId xmlns:a16="http://schemas.microsoft.com/office/drawing/2014/main" id="{5BE58584-DF8F-C9EA-3612-30CF96941229}"/>
                </a:ext>
              </a:extLst>
            </p:cNvPr>
            <p:cNvSpPr>
              <a:spLocks noEditPoints="1"/>
            </p:cNvSpPr>
            <p:nvPr/>
          </p:nvSpPr>
          <p:spPr bwMode="auto">
            <a:xfrm>
              <a:off x="6964056" y="3350987"/>
              <a:ext cx="337584" cy="340653"/>
            </a:xfrm>
            <a:custGeom>
              <a:avLst/>
              <a:gdLst>
                <a:gd name="T0" fmla="*/ 107 w 153"/>
                <a:gd name="T1" fmla="*/ 25 h 153"/>
                <a:gd name="T2" fmla="*/ 90 w 153"/>
                <a:gd name="T3" fmla="*/ 0 h 153"/>
                <a:gd name="T4" fmla="*/ 45 w 153"/>
                <a:gd name="T5" fmla="*/ 18 h 153"/>
                <a:gd name="T6" fmla="*/ 15 w 153"/>
                <a:gd name="T7" fmla="*/ 25 h 153"/>
                <a:gd name="T8" fmla="*/ 0 w 153"/>
                <a:gd name="T9" fmla="*/ 138 h 153"/>
                <a:gd name="T10" fmla="*/ 138 w 153"/>
                <a:gd name="T11" fmla="*/ 153 h 153"/>
                <a:gd name="T12" fmla="*/ 153 w 153"/>
                <a:gd name="T13" fmla="*/ 40 h 153"/>
                <a:gd name="T14" fmla="*/ 51 w 153"/>
                <a:gd name="T15" fmla="*/ 18 h 153"/>
                <a:gd name="T16" fmla="*/ 90 w 153"/>
                <a:gd name="T17" fmla="*/ 6 h 153"/>
                <a:gd name="T18" fmla="*/ 101 w 153"/>
                <a:gd name="T19" fmla="*/ 25 h 153"/>
                <a:gd name="T20" fmla="*/ 51 w 153"/>
                <a:gd name="T21" fmla="*/ 18 h 153"/>
                <a:gd name="T22" fmla="*/ 138 w 153"/>
                <a:gd name="T23" fmla="*/ 147 h 153"/>
                <a:gd name="T24" fmla="*/ 7 w 153"/>
                <a:gd name="T25" fmla="*/ 138 h 153"/>
                <a:gd name="T26" fmla="*/ 15 w 153"/>
                <a:gd name="T27" fmla="*/ 32 h 153"/>
                <a:gd name="T28" fmla="*/ 147 w 153"/>
                <a:gd name="T29" fmla="*/ 40 h 153"/>
                <a:gd name="T30" fmla="*/ 95 w 153"/>
                <a:gd name="T31" fmla="*/ 94 h 153"/>
                <a:gd name="T32" fmla="*/ 80 w 153"/>
                <a:gd name="T33" fmla="*/ 88 h 153"/>
                <a:gd name="T34" fmla="*/ 92 w 153"/>
                <a:gd name="T35" fmla="*/ 77 h 153"/>
                <a:gd name="T36" fmla="*/ 80 w 153"/>
                <a:gd name="T37" fmla="*/ 62 h 153"/>
                <a:gd name="T38" fmla="*/ 74 w 153"/>
                <a:gd name="T39" fmla="*/ 57 h 153"/>
                <a:gd name="T40" fmla="*/ 60 w 153"/>
                <a:gd name="T41" fmla="*/ 67 h 153"/>
                <a:gd name="T42" fmla="*/ 60 w 153"/>
                <a:gd name="T43" fmla="*/ 91 h 153"/>
                <a:gd name="T44" fmla="*/ 74 w 153"/>
                <a:gd name="T45" fmla="*/ 114 h 153"/>
                <a:gd name="T46" fmla="*/ 53 w 153"/>
                <a:gd name="T47" fmla="*/ 114 h 153"/>
                <a:gd name="T48" fmla="*/ 74 w 153"/>
                <a:gd name="T49" fmla="*/ 129 h 153"/>
                <a:gd name="T50" fmla="*/ 80 w 153"/>
                <a:gd name="T51" fmla="*/ 123 h 153"/>
                <a:gd name="T52" fmla="*/ 99 w 153"/>
                <a:gd name="T53" fmla="*/ 106 h 153"/>
                <a:gd name="T54" fmla="*/ 74 w 153"/>
                <a:gd name="T55" fmla="*/ 86 h 153"/>
                <a:gd name="T56" fmla="*/ 66 w 153"/>
                <a:gd name="T57" fmla="*/ 79 h 153"/>
                <a:gd name="T58" fmla="*/ 74 w 153"/>
                <a:gd name="T59" fmla="*/ 71 h 153"/>
                <a:gd name="T60" fmla="*/ 86 w 153"/>
                <a:gd name="T61" fmla="*/ 111 h 153"/>
                <a:gd name="T62" fmla="*/ 79 w 153"/>
                <a:gd name="T63" fmla="*/ 98 h 153"/>
                <a:gd name="T64" fmla="*/ 88 w 153"/>
                <a:gd name="T65"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53">
                  <a:moveTo>
                    <a:pt x="138" y="25"/>
                  </a:moveTo>
                  <a:cubicBezTo>
                    <a:pt x="107" y="25"/>
                    <a:pt x="107" y="25"/>
                    <a:pt x="107" y="25"/>
                  </a:cubicBezTo>
                  <a:cubicBezTo>
                    <a:pt x="107" y="18"/>
                    <a:pt x="107" y="18"/>
                    <a:pt x="107" y="18"/>
                  </a:cubicBezTo>
                  <a:cubicBezTo>
                    <a:pt x="107" y="8"/>
                    <a:pt x="99" y="0"/>
                    <a:pt x="90" y="0"/>
                  </a:cubicBezTo>
                  <a:cubicBezTo>
                    <a:pt x="63" y="0"/>
                    <a:pt x="63" y="0"/>
                    <a:pt x="63" y="0"/>
                  </a:cubicBezTo>
                  <a:cubicBezTo>
                    <a:pt x="53" y="0"/>
                    <a:pt x="45" y="8"/>
                    <a:pt x="45" y="18"/>
                  </a:cubicBezTo>
                  <a:cubicBezTo>
                    <a:pt x="45" y="25"/>
                    <a:pt x="45" y="25"/>
                    <a:pt x="45" y="25"/>
                  </a:cubicBezTo>
                  <a:cubicBezTo>
                    <a:pt x="15" y="25"/>
                    <a:pt x="15" y="25"/>
                    <a:pt x="15" y="25"/>
                  </a:cubicBezTo>
                  <a:cubicBezTo>
                    <a:pt x="7" y="25"/>
                    <a:pt x="0" y="32"/>
                    <a:pt x="0" y="40"/>
                  </a:cubicBezTo>
                  <a:cubicBezTo>
                    <a:pt x="0" y="138"/>
                    <a:pt x="0" y="138"/>
                    <a:pt x="0" y="138"/>
                  </a:cubicBezTo>
                  <a:cubicBezTo>
                    <a:pt x="0" y="146"/>
                    <a:pt x="7" y="153"/>
                    <a:pt x="15" y="153"/>
                  </a:cubicBezTo>
                  <a:cubicBezTo>
                    <a:pt x="138" y="153"/>
                    <a:pt x="138" y="153"/>
                    <a:pt x="138" y="153"/>
                  </a:cubicBezTo>
                  <a:cubicBezTo>
                    <a:pt x="146" y="153"/>
                    <a:pt x="153" y="146"/>
                    <a:pt x="153" y="138"/>
                  </a:cubicBezTo>
                  <a:cubicBezTo>
                    <a:pt x="153" y="40"/>
                    <a:pt x="153" y="40"/>
                    <a:pt x="153" y="40"/>
                  </a:cubicBezTo>
                  <a:cubicBezTo>
                    <a:pt x="153" y="32"/>
                    <a:pt x="146" y="25"/>
                    <a:pt x="138" y="25"/>
                  </a:cubicBezTo>
                  <a:close/>
                  <a:moveTo>
                    <a:pt x="51" y="18"/>
                  </a:moveTo>
                  <a:cubicBezTo>
                    <a:pt x="51" y="11"/>
                    <a:pt x="57" y="6"/>
                    <a:pt x="63" y="6"/>
                  </a:cubicBezTo>
                  <a:cubicBezTo>
                    <a:pt x="90" y="6"/>
                    <a:pt x="90" y="6"/>
                    <a:pt x="90" y="6"/>
                  </a:cubicBezTo>
                  <a:cubicBezTo>
                    <a:pt x="96" y="6"/>
                    <a:pt x="101" y="11"/>
                    <a:pt x="101" y="18"/>
                  </a:cubicBezTo>
                  <a:cubicBezTo>
                    <a:pt x="101" y="25"/>
                    <a:pt x="101" y="25"/>
                    <a:pt x="101" y="25"/>
                  </a:cubicBezTo>
                  <a:cubicBezTo>
                    <a:pt x="51" y="25"/>
                    <a:pt x="51" y="25"/>
                    <a:pt x="51" y="25"/>
                  </a:cubicBezTo>
                  <a:lnTo>
                    <a:pt x="51" y="18"/>
                  </a:lnTo>
                  <a:close/>
                  <a:moveTo>
                    <a:pt x="147" y="138"/>
                  </a:moveTo>
                  <a:cubicBezTo>
                    <a:pt x="147" y="143"/>
                    <a:pt x="143" y="147"/>
                    <a:pt x="138" y="147"/>
                  </a:cubicBezTo>
                  <a:cubicBezTo>
                    <a:pt x="15" y="147"/>
                    <a:pt x="15" y="147"/>
                    <a:pt x="15" y="147"/>
                  </a:cubicBezTo>
                  <a:cubicBezTo>
                    <a:pt x="10" y="147"/>
                    <a:pt x="7" y="143"/>
                    <a:pt x="7" y="138"/>
                  </a:cubicBezTo>
                  <a:cubicBezTo>
                    <a:pt x="7" y="40"/>
                    <a:pt x="7" y="40"/>
                    <a:pt x="7" y="40"/>
                  </a:cubicBezTo>
                  <a:cubicBezTo>
                    <a:pt x="7" y="36"/>
                    <a:pt x="10" y="32"/>
                    <a:pt x="15" y="32"/>
                  </a:cubicBezTo>
                  <a:cubicBezTo>
                    <a:pt x="138" y="32"/>
                    <a:pt x="138" y="32"/>
                    <a:pt x="138" y="32"/>
                  </a:cubicBezTo>
                  <a:cubicBezTo>
                    <a:pt x="143" y="32"/>
                    <a:pt x="147" y="36"/>
                    <a:pt x="147" y="40"/>
                  </a:cubicBezTo>
                  <a:lnTo>
                    <a:pt x="147" y="138"/>
                  </a:lnTo>
                  <a:close/>
                  <a:moveTo>
                    <a:pt x="95" y="94"/>
                  </a:moveTo>
                  <a:cubicBezTo>
                    <a:pt x="91" y="92"/>
                    <a:pt x="86" y="90"/>
                    <a:pt x="80" y="88"/>
                  </a:cubicBezTo>
                  <a:cubicBezTo>
                    <a:pt x="80" y="88"/>
                    <a:pt x="80" y="88"/>
                    <a:pt x="80" y="88"/>
                  </a:cubicBezTo>
                  <a:cubicBezTo>
                    <a:pt x="80" y="72"/>
                    <a:pt x="80" y="72"/>
                    <a:pt x="80" y="72"/>
                  </a:cubicBezTo>
                  <a:cubicBezTo>
                    <a:pt x="84" y="72"/>
                    <a:pt x="88" y="74"/>
                    <a:pt x="92" y="77"/>
                  </a:cubicBezTo>
                  <a:cubicBezTo>
                    <a:pt x="98" y="68"/>
                    <a:pt x="98" y="68"/>
                    <a:pt x="98" y="68"/>
                  </a:cubicBezTo>
                  <a:cubicBezTo>
                    <a:pt x="92" y="65"/>
                    <a:pt x="86" y="62"/>
                    <a:pt x="80" y="62"/>
                  </a:cubicBezTo>
                  <a:cubicBezTo>
                    <a:pt x="80" y="57"/>
                    <a:pt x="80" y="57"/>
                    <a:pt x="80" y="57"/>
                  </a:cubicBezTo>
                  <a:cubicBezTo>
                    <a:pt x="74" y="57"/>
                    <a:pt x="74" y="57"/>
                    <a:pt x="74" y="57"/>
                  </a:cubicBezTo>
                  <a:cubicBezTo>
                    <a:pt x="74" y="62"/>
                    <a:pt x="74" y="62"/>
                    <a:pt x="74" y="62"/>
                  </a:cubicBezTo>
                  <a:cubicBezTo>
                    <a:pt x="69" y="62"/>
                    <a:pt x="64" y="64"/>
                    <a:pt x="60" y="67"/>
                  </a:cubicBezTo>
                  <a:cubicBezTo>
                    <a:pt x="57" y="70"/>
                    <a:pt x="55" y="74"/>
                    <a:pt x="55" y="79"/>
                  </a:cubicBezTo>
                  <a:cubicBezTo>
                    <a:pt x="55" y="84"/>
                    <a:pt x="57" y="88"/>
                    <a:pt x="60" y="91"/>
                  </a:cubicBezTo>
                  <a:cubicBezTo>
                    <a:pt x="63" y="93"/>
                    <a:pt x="68" y="95"/>
                    <a:pt x="74" y="97"/>
                  </a:cubicBezTo>
                  <a:cubicBezTo>
                    <a:pt x="74" y="114"/>
                    <a:pt x="74" y="114"/>
                    <a:pt x="74" y="114"/>
                  </a:cubicBezTo>
                  <a:cubicBezTo>
                    <a:pt x="69" y="113"/>
                    <a:pt x="64" y="110"/>
                    <a:pt x="59" y="106"/>
                  </a:cubicBezTo>
                  <a:cubicBezTo>
                    <a:pt x="53" y="114"/>
                    <a:pt x="53" y="114"/>
                    <a:pt x="53" y="114"/>
                  </a:cubicBezTo>
                  <a:cubicBezTo>
                    <a:pt x="59" y="119"/>
                    <a:pt x="66" y="122"/>
                    <a:pt x="74" y="123"/>
                  </a:cubicBezTo>
                  <a:cubicBezTo>
                    <a:pt x="74" y="129"/>
                    <a:pt x="74" y="129"/>
                    <a:pt x="74" y="129"/>
                  </a:cubicBezTo>
                  <a:cubicBezTo>
                    <a:pt x="80" y="129"/>
                    <a:pt x="80" y="129"/>
                    <a:pt x="80" y="129"/>
                  </a:cubicBezTo>
                  <a:cubicBezTo>
                    <a:pt x="80" y="123"/>
                    <a:pt x="80" y="123"/>
                    <a:pt x="80" y="123"/>
                  </a:cubicBezTo>
                  <a:cubicBezTo>
                    <a:pt x="86" y="123"/>
                    <a:pt x="90" y="121"/>
                    <a:pt x="94" y="118"/>
                  </a:cubicBezTo>
                  <a:cubicBezTo>
                    <a:pt x="98" y="115"/>
                    <a:pt x="99" y="111"/>
                    <a:pt x="99" y="106"/>
                  </a:cubicBezTo>
                  <a:cubicBezTo>
                    <a:pt x="99" y="101"/>
                    <a:pt x="98" y="97"/>
                    <a:pt x="95" y="94"/>
                  </a:cubicBezTo>
                  <a:close/>
                  <a:moveTo>
                    <a:pt x="74" y="86"/>
                  </a:moveTo>
                  <a:cubicBezTo>
                    <a:pt x="71" y="85"/>
                    <a:pt x="69" y="84"/>
                    <a:pt x="67" y="83"/>
                  </a:cubicBezTo>
                  <a:cubicBezTo>
                    <a:pt x="66" y="82"/>
                    <a:pt x="66" y="81"/>
                    <a:pt x="66" y="79"/>
                  </a:cubicBezTo>
                  <a:cubicBezTo>
                    <a:pt x="66" y="77"/>
                    <a:pt x="66" y="75"/>
                    <a:pt x="68" y="74"/>
                  </a:cubicBezTo>
                  <a:cubicBezTo>
                    <a:pt x="70" y="72"/>
                    <a:pt x="72" y="72"/>
                    <a:pt x="74" y="71"/>
                  </a:cubicBezTo>
                  <a:lnTo>
                    <a:pt x="74" y="86"/>
                  </a:lnTo>
                  <a:close/>
                  <a:moveTo>
                    <a:pt x="86" y="111"/>
                  </a:moveTo>
                  <a:cubicBezTo>
                    <a:pt x="85" y="113"/>
                    <a:pt x="82" y="114"/>
                    <a:pt x="79" y="114"/>
                  </a:cubicBezTo>
                  <a:cubicBezTo>
                    <a:pt x="79" y="98"/>
                    <a:pt x="79" y="98"/>
                    <a:pt x="79" y="98"/>
                  </a:cubicBezTo>
                  <a:cubicBezTo>
                    <a:pt x="83" y="99"/>
                    <a:pt x="85" y="100"/>
                    <a:pt x="87" y="102"/>
                  </a:cubicBezTo>
                  <a:cubicBezTo>
                    <a:pt x="88" y="103"/>
                    <a:pt x="88" y="105"/>
                    <a:pt x="88" y="107"/>
                  </a:cubicBezTo>
                  <a:cubicBezTo>
                    <a:pt x="88" y="109"/>
                    <a:pt x="88" y="110"/>
                    <a:pt x="86" y="111"/>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400" b="1" dirty="0"/>
            </a:p>
          </p:txBody>
        </p:sp>
      </p:grpSp>
      <p:grpSp>
        <p:nvGrpSpPr>
          <p:cNvPr id="83" name="Group 82">
            <a:extLst>
              <a:ext uri="{FF2B5EF4-FFF2-40B4-BE49-F238E27FC236}">
                <a16:creationId xmlns:a16="http://schemas.microsoft.com/office/drawing/2014/main" id="{2D37A828-CC75-7D4E-A5DD-D2D1F9D4558B}"/>
              </a:ext>
            </a:extLst>
          </p:cNvPr>
          <p:cNvGrpSpPr/>
          <p:nvPr/>
        </p:nvGrpSpPr>
        <p:grpSpPr>
          <a:xfrm>
            <a:off x="6270050" y="5806955"/>
            <a:ext cx="1547174" cy="384821"/>
            <a:chOff x="6947112" y="4352957"/>
            <a:chExt cx="1664896" cy="437958"/>
          </a:xfrm>
        </p:grpSpPr>
        <p:sp>
          <p:nvSpPr>
            <p:cNvPr id="84" name="Content Placeholder 20">
              <a:extLst>
                <a:ext uri="{FF2B5EF4-FFF2-40B4-BE49-F238E27FC236}">
                  <a16:creationId xmlns:a16="http://schemas.microsoft.com/office/drawing/2014/main" id="{055979ED-8A45-802D-C1BE-A2FCD60A638F}"/>
                </a:ext>
              </a:extLst>
            </p:cNvPr>
            <p:cNvSpPr txBox="1">
              <a:spLocks/>
            </p:cNvSpPr>
            <p:nvPr/>
          </p:nvSpPr>
          <p:spPr>
            <a:xfrm>
              <a:off x="7405234" y="4372611"/>
              <a:ext cx="1206774" cy="418304"/>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Tính năng động và </a:t>
              </a:r>
              <a:r>
                <a:rPr lang="en-US" sz="1100" dirty="0" err="1">
                  <a:latin typeface="+mn-lt"/>
                </a:rPr>
                <a:t>tiên</a:t>
              </a:r>
              <a:r>
                <a:rPr lang="en-US" sz="1100" dirty="0">
                  <a:latin typeface="+mn-lt"/>
                </a:rPr>
                <a:t> </a:t>
              </a:r>
              <a:r>
                <a:rPr lang="en-US" sz="1100" dirty="0" err="1">
                  <a:latin typeface="+mn-lt"/>
                </a:rPr>
                <a:t>phong</a:t>
              </a:r>
              <a:endParaRPr lang="en-US" sz="1100" dirty="0">
                <a:latin typeface="+mn-lt"/>
              </a:endParaRPr>
            </a:p>
          </p:txBody>
        </p:sp>
        <p:sp>
          <p:nvSpPr>
            <p:cNvPr id="85" name="Freeform 199">
              <a:extLst>
                <a:ext uri="{FF2B5EF4-FFF2-40B4-BE49-F238E27FC236}">
                  <a16:creationId xmlns:a16="http://schemas.microsoft.com/office/drawing/2014/main" id="{00CCF4E2-2D9E-482F-0C3B-0D2159D0BDCA}"/>
                </a:ext>
              </a:extLst>
            </p:cNvPr>
            <p:cNvSpPr>
              <a:spLocks noEditPoints="1"/>
            </p:cNvSpPr>
            <p:nvPr/>
          </p:nvSpPr>
          <p:spPr bwMode="auto">
            <a:xfrm>
              <a:off x="6947112" y="4352957"/>
              <a:ext cx="371472" cy="375989"/>
            </a:xfrm>
            <a:custGeom>
              <a:avLst/>
              <a:gdLst>
                <a:gd name="T0" fmla="*/ 77 w 153"/>
                <a:gd name="T1" fmla="*/ 25 h 153"/>
                <a:gd name="T2" fmla="*/ 34 w 153"/>
                <a:gd name="T3" fmla="*/ 61 h 153"/>
                <a:gd name="T4" fmla="*/ 45 w 153"/>
                <a:gd name="T5" fmla="*/ 95 h 153"/>
                <a:gd name="T6" fmla="*/ 56 w 153"/>
                <a:gd name="T7" fmla="*/ 124 h 153"/>
                <a:gd name="T8" fmla="*/ 56 w 153"/>
                <a:gd name="T9" fmla="*/ 141 h 153"/>
                <a:gd name="T10" fmla="*/ 69 w 153"/>
                <a:gd name="T11" fmla="*/ 153 h 153"/>
                <a:gd name="T12" fmla="*/ 85 w 153"/>
                <a:gd name="T13" fmla="*/ 153 h 153"/>
                <a:gd name="T14" fmla="*/ 98 w 153"/>
                <a:gd name="T15" fmla="*/ 141 h 153"/>
                <a:gd name="T16" fmla="*/ 98 w 153"/>
                <a:gd name="T17" fmla="*/ 124 h 153"/>
                <a:gd name="T18" fmla="*/ 108 w 153"/>
                <a:gd name="T19" fmla="*/ 95 h 153"/>
                <a:gd name="T20" fmla="*/ 120 w 153"/>
                <a:gd name="T21" fmla="*/ 67 h 153"/>
                <a:gd name="T22" fmla="*/ 77 w 153"/>
                <a:gd name="T23" fmla="*/ 25 h 153"/>
                <a:gd name="T24" fmla="*/ 91 w 153"/>
                <a:gd name="T25" fmla="*/ 141 h 153"/>
                <a:gd name="T26" fmla="*/ 85 w 153"/>
                <a:gd name="T27" fmla="*/ 147 h 153"/>
                <a:gd name="T28" fmla="*/ 69 w 153"/>
                <a:gd name="T29" fmla="*/ 147 h 153"/>
                <a:gd name="T30" fmla="*/ 63 w 153"/>
                <a:gd name="T31" fmla="*/ 141 h 153"/>
                <a:gd name="T32" fmla="*/ 63 w 153"/>
                <a:gd name="T33" fmla="*/ 133 h 153"/>
                <a:gd name="T34" fmla="*/ 91 w 153"/>
                <a:gd name="T35" fmla="*/ 133 h 153"/>
                <a:gd name="T36" fmla="*/ 91 w 153"/>
                <a:gd name="T37" fmla="*/ 141 h 153"/>
                <a:gd name="T38" fmla="*/ 104 w 153"/>
                <a:gd name="T39" fmla="*/ 91 h 153"/>
                <a:gd name="T40" fmla="*/ 91 w 153"/>
                <a:gd name="T41" fmla="*/ 124 h 153"/>
                <a:gd name="T42" fmla="*/ 91 w 153"/>
                <a:gd name="T43" fmla="*/ 127 h 153"/>
                <a:gd name="T44" fmla="*/ 63 w 153"/>
                <a:gd name="T45" fmla="*/ 127 h 153"/>
                <a:gd name="T46" fmla="*/ 63 w 153"/>
                <a:gd name="T47" fmla="*/ 124 h 153"/>
                <a:gd name="T48" fmla="*/ 49 w 153"/>
                <a:gd name="T49" fmla="*/ 91 h 153"/>
                <a:gd name="T50" fmla="*/ 40 w 153"/>
                <a:gd name="T51" fmla="*/ 62 h 153"/>
                <a:gd name="T52" fmla="*/ 77 w 153"/>
                <a:gd name="T53" fmla="*/ 32 h 153"/>
                <a:gd name="T54" fmla="*/ 113 w 153"/>
                <a:gd name="T55" fmla="*/ 67 h 153"/>
                <a:gd name="T56" fmla="*/ 104 w 153"/>
                <a:gd name="T57" fmla="*/ 91 h 153"/>
                <a:gd name="T58" fmla="*/ 73 w 153"/>
                <a:gd name="T59" fmla="*/ 0 h 153"/>
                <a:gd name="T60" fmla="*/ 80 w 153"/>
                <a:gd name="T61" fmla="*/ 0 h 153"/>
                <a:gd name="T62" fmla="*/ 80 w 153"/>
                <a:gd name="T63" fmla="*/ 16 h 153"/>
                <a:gd name="T64" fmla="*/ 73 w 153"/>
                <a:gd name="T65" fmla="*/ 16 h 153"/>
                <a:gd name="T66" fmla="*/ 73 w 153"/>
                <a:gd name="T67" fmla="*/ 0 h 153"/>
                <a:gd name="T68" fmla="*/ 117 w 153"/>
                <a:gd name="T69" fmla="*/ 30 h 153"/>
                <a:gd name="T70" fmla="*/ 122 w 153"/>
                <a:gd name="T71" fmla="*/ 35 h 153"/>
                <a:gd name="T72" fmla="*/ 133 w 153"/>
                <a:gd name="T73" fmla="*/ 24 h 153"/>
                <a:gd name="T74" fmla="*/ 128 w 153"/>
                <a:gd name="T75" fmla="*/ 19 h 153"/>
                <a:gd name="T76" fmla="*/ 117 w 153"/>
                <a:gd name="T77" fmla="*/ 30 h 153"/>
                <a:gd name="T78" fmla="*/ 137 w 153"/>
                <a:gd name="T79" fmla="*/ 70 h 153"/>
                <a:gd name="T80" fmla="*/ 153 w 153"/>
                <a:gd name="T81" fmla="*/ 70 h 153"/>
                <a:gd name="T82" fmla="*/ 153 w 153"/>
                <a:gd name="T83" fmla="*/ 77 h 153"/>
                <a:gd name="T84" fmla="*/ 137 w 153"/>
                <a:gd name="T85" fmla="*/ 77 h 153"/>
                <a:gd name="T86" fmla="*/ 137 w 153"/>
                <a:gd name="T87" fmla="*/ 70 h 153"/>
                <a:gd name="T88" fmla="*/ 0 w 153"/>
                <a:gd name="T89" fmla="*/ 70 h 153"/>
                <a:gd name="T90" fmla="*/ 16 w 153"/>
                <a:gd name="T91" fmla="*/ 70 h 153"/>
                <a:gd name="T92" fmla="*/ 16 w 153"/>
                <a:gd name="T93" fmla="*/ 77 h 153"/>
                <a:gd name="T94" fmla="*/ 0 w 153"/>
                <a:gd name="T95" fmla="*/ 77 h 153"/>
                <a:gd name="T96" fmla="*/ 0 w 153"/>
                <a:gd name="T97" fmla="*/ 70 h 153"/>
                <a:gd name="T98" fmla="*/ 25 w 153"/>
                <a:gd name="T99" fmla="*/ 19 h 153"/>
                <a:gd name="T100" fmla="*/ 20 w 153"/>
                <a:gd name="T101" fmla="*/ 24 h 153"/>
                <a:gd name="T102" fmla="*/ 31 w 153"/>
                <a:gd name="T103" fmla="*/ 35 h 153"/>
                <a:gd name="T104" fmla="*/ 36 w 153"/>
                <a:gd name="T105" fmla="*/ 30 h 153"/>
                <a:gd name="T106" fmla="*/ 25 w 153"/>
                <a:gd name="T107" fmla="*/ 1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3" h="153">
                  <a:moveTo>
                    <a:pt x="77" y="25"/>
                  </a:moveTo>
                  <a:cubicBezTo>
                    <a:pt x="53" y="25"/>
                    <a:pt x="37" y="43"/>
                    <a:pt x="34" y="61"/>
                  </a:cubicBezTo>
                  <a:cubicBezTo>
                    <a:pt x="32" y="74"/>
                    <a:pt x="36" y="86"/>
                    <a:pt x="45" y="95"/>
                  </a:cubicBezTo>
                  <a:cubicBezTo>
                    <a:pt x="52" y="103"/>
                    <a:pt x="56" y="113"/>
                    <a:pt x="56" y="124"/>
                  </a:cubicBezTo>
                  <a:cubicBezTo>
                    <a:pt x="56" y="141"/>
                    <a:pt x="56" y="141"/>
                    <a:pt x="56" y="141"/>
                  </a:cubicBezTo>
                  <a:cubicBezTo>
                    <a:pt x="56" y="148"/>
                    <a:pt x="62" y="153"/>
                    <a:pt x="69" y="153"/>
                  </a:cubicBezTo>
                  <a:cubicBezTo>
                    <a:pt x="85" y="153"/>
                    <a:pt x="85" y="153"/>
                    <a:pt x="85" y="153"/>
                  </a:cubicBezTo>
                  <a:cubicBezTo>
                    <a:pt x="92" y="153"/>
                    <a:pt x="98" y="148"/>
                    <a:pt x="98" y="141"/>
                  </a:cubicBezTo>
                  <a:cubicBezTo>
                    <a:pt x="98" y="124"/>
                    <a:pt x="98" y="124"/>
                    <a:pt x="98" y="124"/>
                  </a:cubicBezTo>
                  <a:cubicBezTo>
                    <a:pt x="98" y="113"/>
                    <a:pt x="101" y="103"/>
                    <a:pt x="108" y="95"/>
                  </a:cubicBezTo>
                  <a:cubicBezTo>
                    <a:pt x="116" y="88"/>
                    <a:pt x="120" y="78"/>
                    <a:pt x="120" y="67"/>
                  </a:cubicBezTo>
                  <a:cubicBezTo>
                    <a:pt x="120" y="44"/>
                    <a:pt x="100" y="25"/>
                    <a:pt x="77" y="25"/>
                  </a:cubicBezTo>
                  <a:close/>
                  <a:moveTo>
                    <a:pt x="91" y="141"/>
                  </a:moveTo>
                  <a:cubicBezTo>
                    <a:pt x="91" y="144"/>
                    <a:pt x="89" y="147"/>
                    <a:pt x="85" y="147"/>
                  </a:cubicBezTo>
                  <a:cubicBezTo>
                    <a:pt x="69" y="147"/>
                    <a:pt x="69" y="147"/>
                    <a:pt x="69" y="147"/>
                  </a:cubicBezTo>
                  <a:cubicBezTo>
                    <a:pt x="66" y="147"/>
                    <a:pt x="63" y="144"/>
                    <a:pt x="63" y="141"/>
                  </a:cubicBezTo>
                  <a:cubicBezTo>
                    <a:pt x="63" y="133"/>
                    <a:pt x="63" y="133"/>
                    <a:pt x="63" y="133"/>
                  </a:cubicBezTo>
                  <a:cubicBezTo>
                    <a:pt x="91" y="133"/>
                    <a:pt x="91" y="133"/>
                    <a:pt x="91" y="133"/>
                  </a:cubicBezTo>
                  <a:cubicBezTo>
                    <a:pt x="91" y="141"/>
                    <a:pt x="91" y="141"/>
                    <a:pt x="91" y="141"/>
                  </a:cubicBezTo>
                  <a:close/>
                  <a:moveTo>
                    <a:pt x="104" y="91"/>
                  </a:moveTo>
                  <a:cubicBezTo>
                    <a:pt x="95" y="99"/>
                    <a:pt x="91" y="111"/>
                    <a:pt x="91" y="124"/>
                  </a:cubicBezTo>
                  <a:cubicBezTo>
                    <a:pt x="91" y="127"/>
                    <a:pt x="91" y="127"/>
                    <a:pt x="91" y="127"/>
                  </a:cubicBezTo>
                  <a:cubicBezTo>
                    <a:pt x="63" y="127"/>
                    <a:pt x="63" y="127"/>
                    <a:pt x="63" y="127"/>
                  </a:cubicBezTo>
                  <a:cubicBezTo>
                    <a:pt x="63" y="124"/>
                    <a:pt x="63" y="124"/>
                    <a:pt x="63" y="124"/>
                  </a:cubicBezTo>
                  <a:cubicBezTo>
                    <a:pt x="63" y="112"/>
                    <a:pt x="58" y="100"/>
                    <a:pt x="49" y="91"/>
                  </a:cubicBezTo>
                  <a:cubicBezTo>
                    <a:pt x="42" y="83"/>
                    <a:pt x="39" y="73"/>
                    <a:pt x="40" y="62"/>
                  </a:cubicBezTo>
                  <a:cubicBezTo>
                    <a:pt x="43" y="47"/>
                    <a:pt x="57" y="32"/>
                    <a:pt x="77" y="32"/>
                  </a:cubicBezTo>
                  <a:cubicBezTo>
                    <a:pt x="97" y="32"/>
                    <a:pt x="113" y="48"/>
                    <a:pt x="113" y="67"/>
                  </a:cubicBezTo>
                  <a:cubicBezTo>
                    <a:pt x="113" y="76"/>
                    <a:pt x="110" y="84"/>
                    <a:pt x="104" y="91"/>
                  </a:cubicBezTo>
                  <a:close/>
                  <a:moveTo>
                    <a:pt x="73" y="0"/>
                  </a:moveTo>
                  <a:cubicBezTo>
                    <a:pt x="80" y="0"/>
                    <a:pt x="80" y="0"/>
                    <a:pt x="80" y="0"/>
                  </a:cubicBezTo>
                  <a:cubicBezTo>
                    <a:pt x="80" y="16"/>
                    <a:pt x="80" y="16"/>
                    <a:pt x="80" y="16"/>
                  </a:cubicBezTo>
                  <a:cubicBezTo>
                    <a:pt x="73" y="16"/>
                    <a:pt x="73" y="16"/>
                    <a:pt x="73" y="16"/>
                  </a:cubicBezTo>
                  <a:lnTo>
                    <a:pt x="73" y="0"/>
                  </a:lnTo>
                  <a:close/>
                  <a:moveTo>
                    <a:pt x="117" y="30"/>
                  </a:moveTo>
                  <a:cubicBezTo>
                    <a:pt x="122" y="35"/>
                    <a:pt x="122" y="35"/>
                    <a:pt x="122" y="35"/>
                  </a:cubicBezTo>
                  <a:cubicBezTo>
                    <a:pt x="133" y="24"/>
                    <a:pt x="133" y="24"/>
                    <a:pt x="133" y="24"/>
                  </a:cubicBezTo>
                  <a:cubicBezTo>
                    <a:pt x="128" y="19"/>
                    <a:pt x="128" y="19"/>
                    <a:pt x="128" y="19"/>
                  </a:cubicBezTo>
                  <a:lnTo>
                    <a:pt x="117" y="30"/>
                  </a:lnTo>
                  <a:close/>
                  <a:moveTo>
                    <a:pt x="137" y="70"/>
                  </a:moveTo>
                  <a:cubicBezTo>
                    <a:pt x="153" y="70"/>
                    <a:pt x="153" y="70"/>
                    <a:pt x="153" y="70"/>
                  </a:cubicBezTo>
                  <a:cubicBezTo>
                    <a:pt x="153" y="77"/>
                    <a:pt x="153" y="77"/>
                    <a:pt x="153" y="77"/>
                  </a:cubicBezTo>
                  <a:cubicBezTo>
                    <a:pt x="137" y="77"/>
                    <a:pt x="137" y="77"/>
                    <a:pt x="137" y="77"/>
                  </a:cubicBezTo>
                  <a:lnTo>
                    <a:pt x="137" y="70"/>
                  </a:lnTo>
                  <a:close/>
                  <a:moveTo>
                    <a:pt x="0" y="70"/>
                  </a:moveTo>
                  <a:cubicBezTo>
                    <a:pt x="16" y="70"/>
                    <a:pt x="16" y="70"/>
                    <a:pt x="16" y="70"/>
                  </a:cubicBezTo>
                  <a:cubicBezTo>
                    <a:pt x="16" y="77"/>
                    <a:pt x="16" y="77"/>
                    <a:pt x="16" y="77"/>
                  </a:cubicBezTo>
                  <a:cubicBezTo>
                    <a:pt x="0" y="77"/>
                    <a:pt x="0" y="77"/>
                    <a:pt x="0" y="77"/>
                  </a:cubicBezTo>
                  <a:lnTo>
                    <a:pt x="0" y="70"/>
                  </a:lnTo>
                  <a:close/>
                  <a:moveTo>
                    <a:pt x="25" y="19"/>
                  </a:moveTo>
                  <a:cubicBezTo>
                    <a:pt x="20" y="24"/>
                    <a:pt x="20" y="24"/>
                    <a:pt x="20" y="24"/>
                  </a:cubicBezTo>
                  <a:cubicBezTo>
                    <a:pt x="31" y="35"/>
                    <a:pt x="31" y="35"/>
                    <a:pt x="31" y="35"/>
                  </a:cubicBezTo>
                  <a:cubicBezTo>
                    <a:pt x="36" y="30"/>
                    <a:pt x="36" y="30"/>
                    <a:pt x="36" y="30"/>
                  </a:cubicBezTo>
                  <a:lnTo>
                    <a:pt x="25" y="1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nvGrpSpPr>
          <p:cNvPr id="86" name="Group 85">
            <a:extLst>
              <a:ext uri="{FF2B5EF4-FFF2-40B4-BE49-F238E27FC236}">
                <a16:creationId xmlns:a16="http://schemas.microsoft.com/office/drawing/2014/main" id="{158A2205-4F43-7275-FEE4-1EDD51638323}"/>
              </a:ext>
            </a:extLst>
          </p:cNvPr>
          <p:cNvGrpSpPr/>
          <p:nvPr/>
        </p:nvGrpSpPr>
        <p:grpSpPr>
          <a:xfrm>
            <a:off x="7817225" y="4354836"/>
            <a:ext cx="1492144" cy="367552"/>
            <a:chOff x="6963032" y="5963288"/>
            <a:chExt cx="1605679" cy="418304"/>
          </a:xfrm>
        </p:grpSpPr>
        <p:sp>
          <p:nvSpPr>
            <p:cNvPr id="87" name="Content Placeholder 20">
              <a:extLst>
                <a:ext uri="{FF2B5EF4-FFF2-40B4-BE49-F238E27FC236}">
                  <a16:creationId xmlns:a16="http://schemas.microsoft.com/office/drawing/2014/main" id="{73EAFBFA-4CC2-B2FA-5573-CF818EAA418B}"/>
                </a:ext>
              </a:extLst>
            </p:cNvPr>
            <p:cNvSpPr txBox="1">
              <a:spLocks/>
            </p:cNvSpPr>
            <p:nvPr/>
          </p:nvSpPr>
          <p:spPr>
            <a:xfrm>
              <a:off x="7303285" y="5963288"/>
              <a:ext cx="1265426" cy="418304"/>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Thiết</a:t>
              </a:r>
              <a:r>
                <a:rPr lang="en-US" sz="1100" dirty="0">
                  <a:latin typeface="+mn-lt"/>
                </a:rPr>
                <a:t> chế </a:t>
              </a:r>
              <a:r>
                <a:rPr lang="en-US" sz="1100" dirty="0" err="1">
                  <a:latin typeface="+mn-lt"/>
                </a:rPr>
                <a:t>pháp</a:t>
              </a:r>
              <a:r>
                <a:rPr lang="en-US" sz="1100" dirty="0">
                  <a:latin typeface="+mn-lt"/>
                </a:rPr>
                <a:t> </a:t>
              </a:r>
              <a:r>
                <a:rPr lang="en-US" sz="1100" dirty="0" err="1">
                  <a:latin typeface="+mn-lt"/>
                </a:rPr>
                <a:t>lý</a:t>
              </a:r>
              <a:r>
                <a:rPr lang="en-US" sz="1100" dirty="0">
                  <a:latin typeface="+mn-lt"/>
                </a:rPr>
                <a:t> &amp; ANTT</a:t>
              </a:r>
            </a:p>
          </p:txBody>
        </p:sp>
        <p:sp>
          <p:nvSpPr>
            <p:cNvPr id="88" name="Freeform 136">
              <a:extLst>
                <a:ext uri="{FF2B5EF4-FFF2-40B4-BE49-F238E27FC236}">
                  <a16:creationId xmlns:a16="http://schemas.microsoft.com/office/drawing/2014/main" id="{76AAABE1-07FC-18A0-CF9A-4AE1AC2ACC0E}"/>
                </a:ext>
              </a:extLst>
            </p:cNvPr>
            <p:cNvSpPr>
              <a:spLocks noEditPoints="1"/>
            </p:cNvSpPr>
            <p:nvPr/>
          </p:nvSpPr>
          <p:spPr bwMode="auto">
            <a:xfrm>
              <a:off x="6963032" y="6001595"/>
              <a:ext cx="339632" cy="341690"/>
            </a:xfrm>
            <a:custGeom>
              <a:avLst/>
              <a:gdLst>
                <a:gd name="T0" fmla="*/ 80 w 153"/>
                <a:gd name="T1" fmla="*/ 122 h 153"/>
                <a:gd name="T2" fmla="*/ 80 w 153"/>
                <a:gd name="T3" fmla="*/ 17 h 153"/>
                <a:gd name="T4" fmla="*/ 120 w 153"/>
                <a:gd name="T5" fmla="*/ 17 h 153"/>
                <a:gd name="T6" fmla="*/ 99 w 153"/>
                <a:gd name="T7" fmla="*/ 78 h 153"/>
                <a:gd name="T8" fmla="*/ 125 w 153"/>
                <a:gd name="T9" fmla="*/ 101 h 153"/>
                <a:gd name="T10" fmla="*/ 151 w 153"/>
                <a:gd name="T11" fmla="*/ 78 h 153"/>
                <a:gd name="T12" fmla="*/ 130 w 153"/>
                <a:gd name="T13" fmla="*/ 17 h 153"/>
                <a:gd name="T14" fmla="*/ 134 w 153"/>
                <a:gd name="T15" fmla="*/ 17 h 153"/>
                <a:gd name="T16" fmla="*/ 134 w 153"/>
                <a:gd name="T17" fmla="*/ 10 h 153"/>
                <a:gd name="T18" fmla="*/ 80 w 153"/>
                <a:gd name="T19" fmla="*/ 10 h 153"/>
                <a:gd name="T20" fmla="*/ 80 w 153"/>
                <a:gd name="T21" fmla="*/ 0 h 153"/>
                <a:gd name="T22" fmla="*/ 73 w 153"/>
                <a:gd name="T23" fmla="*/ 0 h 153"/>
                <a:gd name="T24" fmla="*/ 73 w 153"/>
                <a:gd name="T25" fmla="*/ 10 h 153"/>
                <a:gd name="T26" fmla="*/ 20 w 153"/>
                <a:gd name="T27" fmla="*/ 10 h 153"/>
                <a:gd name="T28" fmla="*/ 20 w 153"/>
                <a:gd name="T29" fmla="*/ 17 h 153"/>
                <a:gd name="T30" fmla="*/ 23 w 153"/>
                <a:gd name="T31" fmla="*/ 17 h 153"/>
                <a:gd name="T32" fmla="*/ 2 w 153"/>
                <a:gd name="T33" fmla="*/ 77 h 153"/>
                <a:gd name="T34" fmla="*/ 28 w 153"/>
                <a:gd name="T35" fmla="*/ 101 h 153"/>
                <a:gd name="T36" fmla="*/ 55 w 153"/>
                <a:gd name="T37" fmla="*/ 77 h 153"/>
                <a:gd name="T38" fmla="*/ 33 w 153"/>
                <a:gd name="T39" fmla="*/ 17 h 153"/>
                <a:gd name="T40" fmla="*/ 73 w 153"/>
                <a:gd name="T41" fmla="*/ 17 h 153"/>
                <a:gd name="T42" fmla="*/ 73 w 153"/>
                <a:gd name="T43" fmla="*/ 122 h 153"/>
                <a:gd name="T44" fmla="*/ 0 w 153"/>
                <a:gd name="T45" fmla="*/ 122 h 153"/>
                <a:gd name="T46" fmla="*/ 0 w 153"/>
                <a:gd name="T47" fmla="*/ 153 h 153"/>
                <a:gd name="T48" fmla="*/ 153 w 153"/>
                <a:gd name="T49" fmla="*/ 153 h 153"/>
                <a:gd name="T50" fmla="*/ 153 w 153"/>
                <a:gd name="T51" fmla="*/ 122 h 153"/>
                <a:gd name="T52" fmla="*/ 80 w 153"/>
                <a:gd name="T53" fmla="*/ 122 h 153"/>
                <a:gd name="T54" fmla="*/ 125 w 153"/>
                <a:gd name="T55" fmla="*/ 94 h 153"/>
                <a:gd name="T56" fmla="*/ 106 w 153"/>
                <a:gd name="T57" fmla="*/ 80 h 153"/>
                <a:gd name="T58" fmla="*/ 145 w 153"/>
                <a:gd name="T59" fmla="*/ 80 h 153"/>
                <a:gd name="T60" fmla="*/ 125 w 153"/>
                <a:gd name="T61" fmla="*/ 94 h 153"/>
                <a:gd name="T62" fmla="*/ 106 w 153"/>
                <a:gd name="T63" fmla="*/ 73 h 153"/>
                <a:gd name="T64" fmla="*/ 125 w 153"/>
                <a:gd name="T65" fmla="*/ 23 h 153"/>
                <a:gd name="T66" fmla="*/ 144 w 153"/>
                <a:gd name="T67" fmla="*/ 73 h 153"/>
                <a:gd name="T68" fmla="*/ 106 w 153"/>
                <a:gd name="T69" fmla="*/ 73 h 153"/>
                <a:gd name="T70" fmla="*/ 28 w 153"/>
                <a:gd name="T71" fmla="*/ 94 h 153"/>
                <a:gd name="T72" fmla="*/ 8 w 153"/>
                <a:gd name="T73" fmla="*/ 80 h 153"/>
                <a:gd name="T74" fmla="*/ 48 w 153"/>
                <a:gd name="T75" fmla="*/ 80 h 153"/>
                <a:gd name="T76" fmla="*/ 28 w 153"/>
                <a:gd name="T77" fmla="*/ 94 h 153"/>
                <a:gd name="T78" fmla="*/ 9 w 153"/>
                <a:gd name="T79" fmla="*/ 73 h 153"/>
                <a:gd name="T80" fmla="*/ 28 w 153"/>
                <a:gd name="T81" fmla="*/ 23 h 153"/>
                <a:gd name="T82" fmla="*/ 47 w 153"/>
                <a:gd name="T83" fmla="*/ 73 h 153"/>
                <a:gd name="T84" fmla="*/ 9 w 153"/>
                <a:gd name="T85" fmla="*/ 73 h 153"/>
                <a:gd name="T86" fmla="*/ 147 w 153"/>
                <a:gd name="T87" fmla="*/ 147 h 153"/>
                <a:gd name="T88" fmla="*/ 7 w 153"/>
                <a:gd name="T89" fmla="*/ 147 h 153"/>
                <a:gd name="T90" fmla="*/ 7 w 153"/>
                <a:gd name="T91" fmla="*/ 129 h 153"/>
                <a:gd name="T92" fmla="*/ 147 w 153"/>
                <a:gd name="T93" fmla="*/ 129 h 153"/>
                <a:gd name="T94" fmla="*/ 147 w 153"/>
                <a:gd name="T95" fmla="*/ 14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153">
                  <a:moveTo>
                    <a:pt x="80" y="122"/>
                  </a:moveTo>
                  <a:cubicBezTo>
                    <a:pt x="80" y="17"/>
                    <a:pt x="80" y="17"/>
                    <a:pt x="80" y="17"/>
                  </a:cubicBezTo>
                  <a:cubicBezTo>
                    <a:pt x="120" y="17"/>
                    <a:pt x="120" y="17"/>
                    <a:pt x="120" y="17"/>
                  </a:cubicBezTo>
                  <a:cubicBezTo>
                    <a:pt x="120" y="17"/>
                    <a:pt x="98" y="77"/>
                    <a:pt x="99" y="78"/>
                  </a:cubicBezTo>
                  <a:cubicBezTo>
                    <a:pt x="100" y="91"/>
                    <a:pt x="112" y="101"/>
                    <a:pt x="125" y="101"/>
                  </a:cubicBezTo>
                  <a:cubicBezTo>
                    <a:pt x="139" y="101"/>
                    <a:pt x="150" y="91"/>
                    <a:pt x="151" y="78"/>
                  </a:cubicBezTo>
                  <a:cubicBezTo>
                    <a:pt x="152" y="77"/>
                    <a:pt x="130" y="17"/>
                    <a:pt x="130" y="17"/>
                  </a:cubicBezTo>
                  <a:cubicBezTo>
                    <a:pt x="134" y="17"/>
                    <a:pt x="134" y="17"/>
                    <a:pt x="134" y="17"/>
                  </a:cubicBezTo>
                  <a:cubicBezTo>
                    <a:pt x="134" y="10"/>
                    <a:pt x="134" y="10"/>
                    <a:pt x="134" y="10"/>
                  </a:cubicBezTo>
                  <a:cubicBezTo>
                    <a:pt x="80" y="10"/>
                    <a:pt x="80" y="10"/>
                    <a:pt x="80" y="10"/>
                  </a:cubicBezTo>
                  <a:cubicBezTo>
                    <a:pt x="80" y="0"/>
                    <a:pt x="80" y="0"/>
                    <a:pt x="80" y="0"/>
                  </a:cubicBezTo>
                  <a:cubicBezTo>
                    <a:pt x="73" y="0"/>
                    <a:pt x="73" y="0"/>
                    <a:pt x="73" y="0"/>
                  </a:cubicBezTo>
                  <a:cubicBezTo>
                    <a:pt x="73" y="10"/>
                    <a:pt x="73" y="10"/>
                    <a:pt x="73" y="10"/>
                  </a:cubicBezTo>
                  <a:cubicBezTo>
                    <a:pt x="20" y="10"/>
                    <a:pt x="20" y="10"/>
                    <a:pt x="20" y="10"/>
                  </a:cubicBezTo>
                  <a:cubicBezTo>
                    <a:pt x="20" y="17"/>
                    <a:pt x="20" y="17"/>
                    <a:pt x="20" y="17"/>
                  </a:cubicBezTo>
                  <a:cubicBezTo>
                    <a:pt x="23" y="17"/>
                    <a:pt x="23" y="17"/>
                    <a:pt x="23" y="17"/>
                  </a:cubicBezTo>
                  <a:cubicBezTo>
                    <a:pt x="23" y="17"/>
                    <a:pt x="2" y="76"/>
                    <a:pt x="2" y="77"/>
                  </a:cubicBezTo>
                  <a:cubicBezTo>
                    <a:pt x="2" y="90"/>
                    <a:pt x="14" y="101"/>
                    <a:pt x="28" y="101"/>
                  </a:cubicBezTo>
                  <a:cubicBezTo>
                    <a:pt x="42" y="101"/>
                    <a:pt x="54" y="90"/>
                    <a:pt x="55" y="77"/>
                  </a:cubicBezTo>
                  <a:cubicBezTo>
                    <a:pt x="55" y="76"/>
                    <a:pt x="33" y="17"/>
                    <a:pt x="33" y="17"/>
                  </a:cubicBezTo>
                  <a:cubicBezTo>
                    <a:pt x="73" y="17"/>
                    <a:pt x="73" y="17"/>
                    <a:pt x="73" y="17"/>
                  </a:cubicBezTo>
                  <a:cubicBezTo>
                    <a:pt x="73" y="122"/>
                    <a:pt x="73" y="122"/>
                    <a:pt x="73" y="122"/>
                  </a:cubicBezTo>
                  <a:cubicBezTo>
                    <a:pt x="0" y="122"/>
                    <a:pt x="0" y="122"/>
                    <a:pt x="0" y="122"/>
                  </a:cubicBezTo>
                  <a:cubicBezTo>
                    <a:pt x="0" y="153"/>
                    <a:pt x="0" y="153"/>
                    <a:pt x="0" y="153"/>
                  </a:cubicBezTo>
                  <a:cubicBezTo>
                    <a:pt x="153" y="153"/>
                    <a:pt x="153" y="153"/>
                    <a:pt x="153" y="153"/>
                  </a:cubicBezTo>
                  <a:cubicBezTo>
                    <a:pt x="153" y="122"/>
                    <a:pt x="153" y="122"/>
                    <a:pt x="153" y="122"/>
                  </a:cubicBezTo>
                  <a:lnTo>
                    <a:pt x="80" y="122"/>
                  </a:lnTo>
                  <a:close/>
                  <a:moveTo>
                    <a:pt x="125" y="94"/>
                  </a:moveTo>
                  <a:cubicBezTo>
                    <a:pt x="116" y="94"/>
                    <a:pt x="108" y="88"/>
                    <a:pt x="106" y="80"/>
                  </a:cubicBezTo>
                  <a:cubicBezTo>
                    <a:pt x="145" y="80"/>
                    <a:pt x="145" y="80"/>
                    <a:pt x="145" y="80"/>
                  </a:cubicBezTo>
                  <a:cubicBezTo>
                    <a:pt x="142" y="88"/>
                    <a:pt x="135" y="94"/>
                    <a:pt x="125" y="94"/>
                  </a:cubicBezTo>
                  <a:close/>
                  <a:moveTo>
                    <a:pt x="106" y="73"/>
                  </a:moveTo>
                  <a:cubicBezTo>
                    <a:pt x="125" y="23"/>
                    <a:pt x="125" y="23"/>
                    <a:pt x="125" y="23"/>
                  </a:cubicBezTo>
                  <a:cubicBezTo>
                    <a:pt x="144" y="73"/>
                    <a:pt x="144" y="73"/>
                    <a:pt x="144" y="73"/>
                  </a:cubicBezTo>
                  <a:lnTo>
                    <a:pt x="106" y="73"/>
                  </a:lnTo>
                  <a:close/>
                  <a:moveTo>
                    <a:pt x="28" y="94"/>
                  </a:moveTo>
                  <a:cubicBezTo>
                    <a:pt x="19" y="94"/>
                    <a:pt x="11" y="88"/>
                    <a:pt x="8" y="80"/>
                  </a:cubicBezTo>
                  <a:cubicBezTo>
                    <a:pt x="48" y="80"/>
                    <a:pt x="48" y="80"/>
                    <a:pt x="48" y="80"/>
                  </a:cubicBezTo>
                  <a:cubicBezTo>
                    <a:pt x="45" y="88"/>
                    <a:pt x="37" y="94"/>
                    <a:pt x="28" y="94"/>
                  </a:cubicBezTo>
                  <a:close/>
                  <a:moveTo>
                    <a:pt x="9" y="73"/>
                  </a:moveTo>
                  <a:cubicBezTo>
                    <a:pt x="28" y="23"/>
                    <a:pt x="28" y="23"/>
                    <a:pt x="28" y="23"/>
                  </a:cubicBezTo>
                  <a:cubicBezTo>
                    <a:pt x="47" y="73"/>
                    <a:pt x="47" y="73"/>
                    <a:pt x="47" y="73"/>
                  </a:cubicBezTo>
                  <a:lnTo>
                    <a:pt x="9" y="73"/>
                  </a:lnTo>
                  <a:close/>
                  <a:moveTo>
                    <a:pt x="147" y="147"/>
                  </a:moveTo>
                  <a:cubicBezTo>
                    <a:pt x="7" y="147"/>
                    <a:pt x="7" y="147"/>
                    <a:pt x="7" y="147"/>
                  </a:cubicBezTo>
                  <a:cubicBezTo>
                    <a:pt x="7" y="129"/>
                    <a:pt x="7" y="129"/>
                    <a:pt x="7" y="129"/>
                  </a:cubicBezTo>
                  <a:cubicBezTo>
                    <a:pt x="147" y="129"/>
                    <a:pt x="147" y="129"/>
                    <a:pt x="147" y="129"/>
                  </a:cubicBezTo>
                  <a:lnTo>
                    <a:pt x="147"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89" name="Group 88">
            <a:extLst>
              <a:ext uri="{FF2B5EF4-FFF2-40B4-BE49-F238E27FC236}">
                <a16:creationId xmlns:a16="http://schemas.microsoft.com/office/drawing/2014/main" id="{2C112A8D-A024-9E04-2EEB-32199DE6C4D4}"/>
              </a:ext>
            </a:extLst>
          </p:cNvPr>
          <p:cNvGrpSpPr/>
          <p:nvPr/>
        </p:nvGrpSpPr>
        <p:grpSpPr>
          <a:xfrm>
            <a:off x="6305984" y="4805591"/>
            <a:ext cx="1353887" cy="374600"/>
            <a:chOff x="6932824" y="3836703"/>
            <a:chExt cx="1456903" cy="426325"/>
          </a:xfrm>
        </p:grpSpPr>
        <p:sp>
          <p:nvSpPr>
            <p:cNvPr id="90" name="Content Placeholder 20">
              <a:extLst>
                <a:ext uri="{FF2B5EF4-FFF2-40B4-BE49-F238E27FC236}">
                  <a16:creationId xmlns:a16="http://schemas.microsoft.com/office/drawing/2014/main" id="{31526644-83C4-FCBC-6071-047FC4195AAF}"/>
                </a:ext>
              </a:extLst>
            </p:cNvPr>
            <p:cNvSpPr txBox="1">
              <a:spLocks/>
            </p:cNvSpPr>
            <p:nvPr/>
          </p:nvSpPr>
          <p:spPr>
            <a:xfrm>
              <a:off x="7332872" y="3844724"/>
              <a:ext cx="1056855" cy="418304"/>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Cạnh</a:t>
              </a:r>
              <a:r>
                <a:rPr lang="en-US" sz="1100" dirty="0">
                  <a:latin typeface="+mn-lt"/>
                </a:rPr>
                <a:t> </a:t>
              </a:r>
              <a:r>
                <a:rPr lang="en-US" sz="1100" dirty="0" err="1">
                  <a:latin typeface="+mn-lt"/>
                </a:rPr>
                <a:t>tranh</a:t>
              </a:r>
              <a:r>
                <a:rPr lang="en-US" sz="1100" dirty="0">
                  <a:latin typeface="+mn-lt"/>
                </a:rPr>
                <a:t> </a:t>
              </a:r>
              <a:r>
                <a:rPr lang="en-US" sz="1100" dirty="0" err="1">
                  <a:latin typeface="+mn-lt"/>
                </a:rPr>
                <a:t>bình</a:t>
              </a:r>
              <a:r>
                <a:rPr lang="en-US" sz="1100" dirty="0">
                  <a:latin typeface="+mn-lt"/>
                </a:rPr>
                <a:t> </a:t>
              </a:r>
              <a:r>
                <a:rPr lang="en-US" sz="1100" dirty="0" err="1">
                  <a:latin typeface="+mn-lt"/>
                </a:rPr>
                <a:t>đẳng</a:t>
              </a:r>
              <a:endParaRPr lang="en-US" sz="1100" dirty="0">
                <a:latin typeface="+mn-lt"/>
              </a:endParaRPr>
            </a:p>
          </p:txBody>
        </p:sp>
        <p:sp>
          <p:nvSpPr>
            <p:cNvPr id="91" name="Freeform 239">
              <a:extLst>
                <a:ext uri="{FF2B5EF4-FFF2-40B4-BE49-F238E27FC236}">
                  <a16:creationId xmlns:a16="http://schemas.microsoft.com/office/drawing/2014/main" id="{FCC62A75-8189-0710-CE14-0100EC8726BF}"/>
                </a:ext>
              </a:extLst>
            </p:cNvPr>
            <p:cNvSpPr>
              <a:spLocks noEditPoints="1"/>
            </p:cNvSpPr>
            <p:nvPr/>
          </p:nvSpPr>
          <p:spPr bwMode="auto">
            <a:xfrm>
              <a:off x="6932824" y="3836703"/>
              <a:ext cx="400048" cy="386713"/>
            </a:xfrm>
            <a:custGeom>
              <a:avLst/>
              <a:gdLst>
                <a:gd name="T0" fmla="*/ 88 w 153"/>
                <a:gd name="T1" fmla="*/ 22 h 147"/>
                <a:gd name="T2" fmla="*/ 66 w 153"/>
                <a:gd name="T3" fmla="*/ 22 h 147"/>
                <a:gd name="T4" fmla="*/ 77 w 153"/>
                <a:gd name="T5" fmla="*/ 17 h 147"/>
                <a:gd name="T6" fmla="*/ 77 w 153"/>
                <a:gd name="T7" fmla="*/ 27 h 147"/>
                <a:gd name="T8" fmla="*/ 77 w 153"/>
                <a:gd name="T9" fmla="*/ 17 h 147"/>
                <a:gd name="T10" fmla="*/ 21 w 153"/>
                <a:gd name="T11" fmla="*/ 107 h 147"/>
                <a:gd name="T12" fmla="*/ 43 w 153"/>
                <a:gd name="T13" fmla="*/ 107 h 147"/>
                <a:gd name="T14" fmla="*/ 32 w 153"/>
                <a:gd name="T15" fmla="*/ 111 h 147"/>
                <a:gd name="T16" fmla="*/ 32 w 153"/>
                <a:gd name="T17" fmla="*/ 101 h 147"/>
                <a:gd name="T18" fmla="*/ 32 w 153"/>
                <a:gd name="T19" fmla="*/ 111 h 147"/>
                <a:gd name="T20" fmla="*/ 96 w 153"/>
                <a:gd name="T21" fmla="*/ 96 h 147"/>
                <a:gd name="T22" fmla="*/ 80 w 153"/>
                <a:gd name="T23" fmla="*/ 63 h 147"/>
                <a:gd name="T24" fmla="*/ 77 w 153"/>
                <a:gd name="T25" fmla="*/ 0 h 147"/>
                <a:gd name="T26" fmla="*/ 74 w 153"/>
                <a:gd name="T27" fmla="*/ 63 h 147"/>
                <a:gd name="T28" fmla="*/ 57 w 153"/>
                <a:gd name="T29" fmla="*/ 96 h 147"/>
                <a:gd name="T30" fmla="*/ 0 w 153"/>
                <a:gd name="T31" fmla="*/ 116 h 147"/>
                <a:gd name="T32" fmla="*/ 63 w 153"/>
                <a:gd name="T33" fmla="*/ 116 h 147"/>
                <a:gd name="T34" fmla="*/ 76 w 153"/>
                <a:gd name="T35" fmla="*/ 87 h 147"/>
                <a:gd name="T36" fmla="*/ 90 w 153"/>
                <a:gd name="T37" fmla="*/ 116 h 147"/>
                <a:gd name="T38" fmla="*/ 153 w 153"/>
                <a:gd name="T39" fmla="*/ 116 h 147"/>
                <a:gd name="T40" fmla="*/ 17 w 153"/>
                <a:gd name="T41" fmla="*/ 137 h 147"/>
                <a:gd name="T42" fmla="*/ 35 w 153"/>
                <a:gd name="T43" fmla="*/ 128 h 147"/>
                <a:gd name="T44" fmla="*/ 32 w 153"/>
                <a:gd name="T45" fmla="*/ 141 h 147"/>
                <a:gd name="T46" fmla="*/ 51 w 153"/>
                <a:gd name="T47" fmla="*/ 132 h 147"/>
                <a:gd name="T48" fmla="*/ 29 w 153"/>
                <a:gd name="T49" fmla="*/ 122 h 147"/>
                <a:gd name="T50" fmla="*/ 6 w 153"/>
                <a:gd name="T51" fmla="*/ 116 h 147"/>
                <a:gd name="T52" fmla="*/ 57 w 153"/>
                <a:gd name="T53" fmla="*/ 116 h 147"/>
                <a:gd name="T54" fmla="*/ 77 w 153"/>
                <a:gd name="T55" fmla="*/ 57 h 147"/>
                <a:gd name="T56" fmla="*/ 74 w 153"/>
                <a:gd name="T57" fmla="*/ 44 h 147"/>
                <a:gd name="T58" fmla="*/ 91 w 153"/>
                <a:gd name="T59" fmla="*/ 53 h 147"/>
                <a:gd name="T60" fmla="*/ 51 w 153"/>
                <a:gd name="T61" fmla="*/ 32 h 147"/>
                <a:gd name="T62" fmla="*/ 102 w 153"/>
                <a:gd name="T63" fmla="*/ 32 h 147"/>
                <a:gd name="T64" fmla="*/ 80 w 153"/>
                <a:gd name="T65" fmla="*/ 38 h 147"/>
                <a:gd name="T66" fmla="*/ 57 w 153"/>
                <a:gd name="T67" fmla="*/ 48 h 147"/>
                <a:gd name="T68" fmla="*/ 107 w 153"/>
                <a:gd name="T69" fmla="*/ 137 h 147"/>
                <a:gd name="T70" fmla="*/ 124 w 153"/>
                <a:gd name="T71" fmla="*/ 128 h 147"/>
                <a:gd name="T72" fmla="*/ 122 w 153"/>
                <a:gd name="T73" fmla="*/ 141 h 147"/>
                <a:gd name="T74" fmla="*/ 141 w 153"/>
                <a:gd name="T75" fmla="*/ 132 h 147"/>
                <a:gd name="T76" fmla="*/ 119 w 153"/>
                <a:gd name="T77" fmla="*/ 122 h 147"/>
                <a:gd name="T78" fmla="*/ 96 w 153"/>
                <a:gd name="T79" fmla="*/ 116 h 147"/>
                <a:gd name="T80" fmla="*/ 147 w 153"/>
                <a:gd name="T81" fmla="*/ 116 h 147"/>
                <a:gd name="T82" fmla="*/ 122 w 153"/>
                <a:gd name="T83" fmla="*/ 95 h 147"/>
                <a:gd name="T84" fmla="*/ 122 w 153"/>
                <a:gd name="T85" fmla="*/ 118 h 147"/>
                <a:gd name="T86" fmla="*/ 122 w 153"/>
                <a:gd name="T87" fmla="*/ 95 h 147"/>
                <a:gd name="T88" fmla="*/ 117 w 153"/>
                <a:gd name="T89" fmla="*/ 106 h 147"/>
                <a:gd name="T90" fmla="*/ 126 w 153"/>
                <a:gd name="T91" fmla="*/ 10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147">
                  <a:moveTo>
                    <a:pt x="77" y="34"/>
                  </a:moveTo>
                  <a:cubicBezTo>
                    <a:pt x="83" y="34"/>
                    <a:pt x="88" y="28"/>
                    <a:pt x="88" y="22"/>
                  </a:cubicBezTo>
                  <a:cubicBezTo>
                    <a:pt x="88" y="16"/>
                    <a:pt x="83" y="11"/>
                    <a:pt x="77" y="11"/>
                  </a:cubicBezTo>
                  <a:cubicBezTo>
                    <a:pt x="70" y="11"/>
                    <a:pt x="66" y="16"/>
                    <a:pt x="66" y="22"/>
                  </a:cubicBezTo>
                  <a:cubicBezTo>
                    <a:pt x="66" y="29"/>
                    <a:pt x="70" y="34"/>
                    <a:pt x="77" y="34"/>
                  </a:cubicBezTo>
                  <a:close/>
                  <a:moveTo>
                    <a:pt x="77" y="17"/>
                  </a:moveTo>
                  <a:cubicBezTo>
                    <a:pt x="80" y="17"/>
                    <a:pt x="81" y="20"/>
                    <a:pt x="81" y="22"/>
                  </a:cubicBezTo>
                  <a:cubicBezTo>
                    <a:pt x="81" y="25"/>
                    <a:pt x="79" y="27"/>
                    <a:pt x="77" y="27"/>
                  </a:cubicBezTo>
                  <a:cubicBezTo>
                    <a:pt x="74" y="27"/>
                    <a:pt x="72" y="25"/>
                    <a:pt x="72" y="22"/>
                  </a:cubicBezTo>
                  <a:cubicBezTo>
                    <a:pt x="72" y="20"/>
                    <a:pt x="74" y="17"/>
                    <a:pt x="77" y="17"/>
                  </a:cubicBezTo>
                  <a:close/>
                  <a:moveTo>
                    <a:pt x="32" y="95"/>
                  </a:moveTo>
                  <a:cubicBezTo>
                    <a:pt x="25" y="95"/>
                    <a:pt x="21" y="100"/>
                    <a:pt x="21" y="107"/>
                  </a:cubicBezTo>
                  <a:cubicBezTo>
                    <a:pt x="21" y="113"/>
                    <a:pt x="25" y="118"/>
                    <a:pt x="32" y="118"/>
                  </a:cubicBezTo>
                  <a:cubicBezTo>
                    <a:pt x="37" y="118"/>
                    <a:pt x="43" y="113"/>
                    <a:pt x="43" y="107"/>
                  </a:cubicBezTo>
                  <a:cubicBezTo>
                    <a:pt x="43" y="100"/>
                    <a:pt x="38" y="95"/>
                    <a:pt x="32" y="95"/>
                  </a:cubicBezTo>
                  <a:close/>
                  <a:moveTo>
                    <a:pt x="32" y="111"/>
                  </a:moveTo>
                  <a:cubicBezTo>
                    <a:pt x="29" y="111"/>
                    <a:pt x="27" y="109"/>
                    <a:pt x="27" y="106"/>
                  </a:cubicBezTo>
                  <a:cubicBezTo>
                    <a:pt x="27" y="104"/>
                    <a:pt x="29" y="101"/>
                    <a:pt x="32" y="101"/>
                  </a:cubicBezTo>
                  <a:cubicBezTo>
                    <a:pt x="34" y="101"/>
                    <a:pt x="36" y="104"/>
                    <a:pt x="36" y="106"/>
                  </a:cubicBezTo>
                  <a:cubicBezTo>
                    <a:pt x="36" y="109"/>
                    <a:pt x="35" y="111"/>
                    <a:pt x="32" y="111"/>
                  </a:cubicBezTo>
                  <a:close/>
                  <a:moveTo>
                    <a:pt x="122" y="84"/>
                  </a:moveTo>
                  <a:cubicBezTo>
                    <a:pt x="111" y="84"/>
                    <a:pt x="102" y="89"/>
                    <a:pt x="96" y="96"/>
                  </a:cubicBezTo>
                  <a:cubicBezTo>
                    <a:pt x="80" y="81"/>
                    <a:pt x="80" y="81"/>
                    <a:pt x="80" y="81"/>
                  </a:cubicBezTo>
                  <a:cubicBezTo>
                    <a:pt x="80" y="63"/>
                    <a:pt x="80" y="63"/>
                    <a:pt x="80" y="63"/>
                  </a:cubicBezTo>
                  <a:cubicBezTo>
                    <a:pt x="95" y="62"/>
                    <a:pt x="108" y="48"/>
                    <a:pt x="108" y="32"/>
                  </a:cubicBezTo>
                  <a:cubicBezTo>
                    <a:pt x="108" y="14"/>
                    <a:pt x="94" y="0"/>
                    <a:pt x="77" y="0"/>
                  </a:cubicBezTo>
                  <a:cubicBezTo>
                    <a:pt x="59" y="0"/>
                    <a:pt x="45" y="14"/>
                    <a:pt x="45" y="32"/>
                  </a:cubicBezTo>
                  <a:cubicBezTo>
                    <a:pt x="45" y="48"/>
                    <a:pt x="58" y="62"/>
                    <a:pt x="74" y="63"/>
                  </a:cubicBezTo>
                  <a:cubicBezTo>
                    <a:pt x="74" y="81"/>
                    <a:pt x="74" y="81"/>
                    <a:pt x="74" y="81"/>
                  </a:cubicBezTo>
                  <a:cubicBezTo>
                    <a:pt x="57" y="96"/>
                    <a:pt x="57" y="96"/>
                    <a:pt x="57" y="96"/>
                  </a:cubicBezTo>
                  <a:cubicBezTo>
                    <a:pt x="51" y="89"/>
                    <a:pt x="42" y="84"/>
                    <a:pt x="32" y="84"/>
                  </a:cubicBezTo>
                  <a:cubicBezTo>
                    <a:pt x="14" y="84"/>
                    <a:pt x="0" y="98"/>
                    <a:pt x="0" y="116"/>
                  </a:cubicBezTo>
                  <a:cubicBezTo>
                    <a:pt x="0" y="133"/>
                    <a:pt x="14" y="147"/>
                    <a:pt x="32" y="147"/>
                  </a:cubicBezTo>
                  <a:cubicBezTo>
                    <a:pt x="49" y="147"/>
                    <a:pt x="63" y="133"/>
                    <a:pt x="63" y="116"/>
                  </a:cubicBezTo>
                  <a:cubicBezTo>
                    <a:pt x="63" y="111"/>
                    <a:pt x="62" y="106"/>
                    <a:pt x="60" y="102"/>
                  </a:cubicBezTo>
                  <a:cubicBezTo>
                    <a:pt x="76" y="87"/>
                    <a:pt x="76" y="87"/>
                    <a:pt x="76" y="87"/>
                  </a:cubicBezTo>
                  <a:cubicBezTo>
                    <a:pt x="93" y="102"/>
                    <a:pt x="93" y="102"/>
                    <a:pt x="93" y="102"/>
                  </a:cubicBezTo>
                  <a:cubicBezTo>
                    <a:pt x="91" y="106"/>
                    <a:pt x="90" y="111"/>
                    <a:pt x="90" y="116"/>
                  </a:cubicBezTo>
                  <a:cubicBezTo>
                    <a:pt x="90" y="133"/>
                    <a:pt x="104" y="147"/>
                    <a:pt x="122" y="147"/>
                  </a:cubicBezTo>
                  <a:cubicBezTo>
                    <a:pt x="139" y="147"/>
                    <a:pt x="153" y="133"/>
                    <a:pt x="153" y="116"/>
                  </a:cubicBezTo>
                  <a:cubicBezTo>
                    <a:pt x="153" y="98"/>
                    <a:pt x="139" y="84"/>
                    <a:pt x="122" y="84"/>
                  </a:cubicBezTo>
                  <a:close/>
                  <a:moveTo>
                    <a:pt x="17" y="137"/>
                  </a:moveTo>
                  <a:cubicBezTo>
                    <a:pt x="19" y="132"/>
                    <a:pt x="23" y="128"/>
                    <a:pt x="29" y="128"/>
                  </a:cubicBezTo>
                  <a:cubicBezTo>
                    <a:pt x="35" y="128"/>
                    <a:pt x="35" y="128"/>
                    <a:pt x="35" y="128"/>
                  </a:cubicBezTo>
                  <a:cubicBezTo>
                    <a:pt x="40" y="128"/>
                    <a:pt x="44" y="132"/>
                    <a:pt x="46" y="137"/>
                  </a:cubicBezTo>
                  <a:cubicBezTo>
                    <a:pt x="42" y="139"/>
                    <a:pt x="37" y="141"/>
                    <a:pt x="32" y="141"/>
                  </a:cubicBezTo>
                  <a:cubicBezTo>
                    <a:pt x="26" y="141"/>
                    <a:pt x="21" y="139"/>
                    <a:pt x="17" y="137"/>
                  </a:cubicBezTo>
                  <a:close/>
                  <a:moveTo>
                    <a:pt x="51" y="132"/>
                  </a:moveTo>
                  <a:cubicBezTo>
                    <a:pt x="48" y="127"/>
                    <a:pt x="41" y="122"/>
                    <a:pt x="35" y="122"/>
                  </a:cubicBezTo>
                  <a:cubicBezTo>
                    <a:pt x="29" y="122"/>
                    <a:pt x="29" y="122"/>
                    <a:pt x="29" y="122"/>
                  </a:cubicBezTo>
                  <a:cubicBezTo>
                    <a:pt x="22" y="122"/>
                    <a:pt x="15" y="126"/>
                    <a:pt x="12" y="132"/>
                  </a:cubicBezTo>
                  <a:cubicBezTo>
                    <a:pt x="9" y="128"/>
                    <a:pt x="6" y="122"/>
                    <a:pt x="6" y="116"/>
                  </a:cubicBezTo>
                  <a:cubicBezTo>
                    <a:pt x="6" y="102"/>
                    <a:pt x="18" y="90"/>
                    <a:pt x="32" y="90"/>
                  </a:cubicBezTo>
                  <a:cubicBezTo>
                    <a:pt x="45" y="90"/>
                    <a:pt x="57" y="102"/>
                    <a:pt x="57" y="116"/>
                  </a:cubicBezTo>
                  <a:cubicBezTo>
                    <a:pt x="57" y="122"/>
                    <a:pt x="55" y="128"/>
                    <a:pt x="51" y="132"/>
                  </a:cubicBezTo>
                  <a:close/>
                  <a:moveTo>
                    <a:pt x="77" y="57"/>
                  </a:moveTo>
                  <a:cubicBezTo>
                    <a:pt x="71" y="57"/>
                    <a:pt x="66" y="55"/>
                    <a:pt x="62" y="53"/>
                  </a:cubicBezTo>
                  <a:cubicBezTo>
                    <a:pt x="64" y="48"/>
                    <a:pt x="68" y="44"/>
                    <a:pt x="74" y="44"/>
                  </a:cubicBezTo>
                  <a:cubicBezTo>
                    <a:pt x="80" y="44"/>
                    <a:pt x="80" y="44"/>
                    <a:pt x="80" y="44"/>
                  </a:cubicBezTo>
                  <a:cubicBezTo>
                    <a:pt x="85" y="44"/>
                    <a:pt x="89" y="48"/>
                    <a:pt x="91" y="53"/>
                  </a:cubicBezTo>
                  <a:cubicBezTo>
                    <a:pt x="87" y="55"/>
                    <a:pt x="82" y="57"/>
                    <a:pt x="77" y="57"/>
                  </a:cubicBezTo>
                  <a:close/>
                  <a:moveTo>
                    <a:pt x="51" y="32"/>
                  </a:moveTo>
                  <a:cubicBezTo>
                    <a:pt x="51" y="18"/>
                    <a:pt x="63" y="6"/>
                    <a:pt x="77" y="6"/>
                  </a:cubicBezTo>
                  <a:cubicBezTo>
                    <a:pt x="91" y="6"/>
                    <a:pt x="102" y="18"/>
                    <a:pt x="102" y="32"/>
                  </a:cubicBezTo>
                  <a:cubicBezTo>
                    <a:pt x="102" y="38"/>
                    <a:pt x="100" y="44"/>
                    <a:pt x="96" y="48"/>
                  </a:cubicBezTo>
                  <a:cubicBezTo>
                    <a:pt x="93" y="42"/>
                    <a:pt x="86" y="38"/>
                    <a:pt x="80" y="38"/>
                  </a:cubicBezTo>
                  <a:cubicBezTo>
                    <a:pt x="74" y="38"/>
                    <a:pt x="74" y="38"/>
                    <a:pt x="74" y="38"/>
                  </a:cubicBezTo>
                  <a:cubicBezTo>
                    <a:pt x="66" y="38"/>
                    <a:pt x="60" y="42"/>
                    <a:pt x="57" y="48"/>
                  </a:cubicBezTo>
                  <a:cubicBezTo>
                    <a:pt x="54" y="44"/>
                    <a:pt x="51" y="38"/>
                    <a:pt x="51" y="32"/>
                  </a:cubicBezTo>
                  <a:close/>
                  <a:moveTo>
                    <a:pt x="107" y="137"/>
                  </a:moveTo>
                  <a:cubicBezTo>
                    <a:pt x="109" y="132"/>
                    <a:pt x="113" y="128"/>
                    <a:pt x="119" y="128"/>
                  </a:cubicBezTo>
                  <a:cubicBezTo>
                    <a:pt x="124" y="128"/>
                    <a:pt x="124" y="128"/>
                    <a:pt x="124" y="128"/>
                  </a:cubicBezTo>
                  <a:cubicBezTo>
                    <a:pt x="130" y="128"/>
                    <a:pt x="134" y="132"/>
                    <a:pt x="136" y="137"/>
                  </a:cubicBezTo>
                  <a:cubicBezTo>
                    <a:pt x="132" y="139"/>
                    <a:pt x="127" y="141"/>
                    <a:pt x="122" y="141"/>
                  </a:cubicBezTo>
                  <a:cubicBezTo>
                    <a:pt x="116" y="141"/>
                    <a:pt x="111" y="139"/>
                    <a:pt x="107" y="137"/>
                  </a:cubicBezTo>
                  <a:close/>
                  <a:moveTo>
                    <a:pt x="141" y="132"/>
                  </a:moveTo>
                  <a:cubicBezTo>
                    <a:pt x="138" y="127"/>
                    <a:pt x="131" y="122"/>
                    <a:pt x="124" y="122"/>
                  </a:cubicBezTo>
                  <a:cubicBezTo>
                    <a:pt x="119" y="122"/>
                    <a:pt x="119" y="122"/>
                    <a:pt x="119" y="122"/>
                  </a:cubicBezTo>
                  <a:cubicBezTo>
                    <a:pt x="111" y="122"/>
                    <a:pt x="105" y="126"/>
                    <a:pt x="102" y="132"/>
                  </a:cubicBezTo>
                  <a:cubicBezTo>
                    <a:pt x="98" y="128"/>
                    <a:pt x="96" y="122"/>
                    <a:pt x="96" y="116"/>
                  </a:cubicBezTo>
                  <a:cubicBezTo>
                    <a:pt x="96" y="102"/>
                    <a:pt x="108" y="90"/>
                    <a:pt x="122" y="90"/>
                  </a:cubicBezTo>
                  <a:cubicBezTo>
                    <a:pt x="136" y="90"/>
                    <a:pt x="147" y="102"/>
                    <a:pt x="147" y="116"/>
                  </a:cubicBezTo>
                  <a:cubicBezTo>
                    <a:pt x="147" y="122"/>
                    <a:pt x="145" y="128"/>
                    <a:pt x="141" y="132"/>
                  </a:cubicBezTo>
                  <a:close/>
                  <a:moveTo>
                    <a:pt x="122" y="95"/>
                  </a:moveTo>
                  <a:cubicBezTo>
                    <a:pt x="115" y="95"/>
                    <a:pt x="110" y="100"/>
                    <a:pt x="110" y="107"/>
                  </a:cubicBezTo>
                  <a:cubicBezTo>
                    <a:pt x="110" y="113"/>
                    <a:pt x="115" y="118"/>
                    <a:pt x="122" y="118"/>
                  </a:cubicBezTo>
                  <a:cubicBezTo>
                    <a:pt x="128" y="118"/>
                    <a:pt x="133" y="113"/>
                    <a:pt x="133" y="107"/>
                  </a:cubicBezTo>
                  <a:cubicBezTo>
                    <a:pt x="133" y="100"/>
                    <a:pt x="128" y="95"/>
                    <a:pt x="122" y="95"/>
                  </a:cubicBezTo>
                  <a:close/>
                  <a:moveTo>
                    <a:pt x="122" y="111"/>
                  </a:moveTo>
                  <a:cubicBezTo>
                    <a:pt x="119" y="111"/>
                    <a:pt x="117" y="109"/>
                    <a:pt x="117" y="106"/>
                  </a:cubicBezTo>
                  <a:cubicBezTo>
                    <a:pt x="117" y="104"/>
                    <a:pt x="119" y="101"/>
                    <a:pt x="122" y="101"/>
                  </a:cubicBezTo>
                  <a:cubicBezTo>
                    <a:pt x="124" y="101"/>
                    <a:pt x="126" y="104"/>
                    <a:pt x="126" y="106"/>
                  </a:cubicBezTo>
                  <a:cubicBezTo>
                    <a:pt x="126" y="109"/>
                    <a:pt x="124" y="111"/>
                    <a:pt x="122" y="1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93" name="Content Placeholder 20">
            <a:extLst>
              <a:ext uri="{FF2B5EF4-FFF2-40B4-BE49-F238E27FC236}">
                <a16:creationId xmlns:a16="http://schemas.microsoft.com/office/drawing/2014/main" id="{0751D943-D3F1-09D5-AE93-1AF760FADF8F}"/>
              </a:ext>
            </a:extLst>
          </p:cNvPr>
          <p:cNvSpPr txBox="1">
            <a:spLocks/>
          </p:cNvSpPr>
          <p:nvPr/>
        </p:nvSpPr>
        <p:spPr>
          <a:xfrm>
            <a:off x="6695778" y="6267396"/>
            <a:ext cx="964094" cy="367552"/>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Thực hiện TTHC </a:t>
            </a:r>
            <a:r>
              <a:rPr lang="en-US" sz="1100" dirty="0" err="1">
                <a:latin typeface="+mn-lt"/>
              </a:rPr>
              <a:t>thuế</a:t>
            </a:r>
            <a:endParaRPr lang="en-US" sz="1100" dirty="0">
              <a:latin typeface="+mn-lt"/>
            </a:endParaRPr>
          </a:p>
        </p:txBody>
      </p:sp>
      <p:sp>
        <p:nvSpPr>
          <p:cNvPr id="96" name="Content Placeholder 20">
            <a:extLst>
              <a:ext uri="{FF2B5EF4-FFF2-40B4-BE49-F238E27FC236}">
                <a16:creationId xmlns:a16="http://schemas.microsoft.com/office/drawing/2014/main" id="{64715B59-DC0C-3341-5653-DEE684C1F31E}"/>
              </a:ext>
            </a:extLst>
          </p:cNvPr>
          <p:cNvSpPr txBox="1">
            <a:spLocks/>
          </p:cNvSpPr>
          <p:nvPr/>
        </p:nvSpPr>
        <p:spPr>
          <a:xfrm>
            <a:off x="1111944" y="5407480"/>
            <a:ext cx="1581284"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Thực hiện TTHC đầu tư – xây dựng</a:t>
            </a:r>
          </a:p>
        </p:txBody>
      </p:sp>
      <p:sp>
        <p:nvSpPr>
          <p:cNvPr id="99" name="Content Placeholder 20">
            <a:extLst>
              <a:ext uri="{FF2B5EF4-FFF2-40B4-BE49-F238E27FC236}">
                <a16:creationId xmlns:a16="http://schemas.microsoft.com/office/drawing/2014/main" id="{9A658DEF-69F7-FD47-D7CD-D2BFFC207947}"/>
              </a:ext>
            </a:extLst>
          </p:cNvPr>
          <p:cNvSpPr txBox="1">
            <a:spLocks/>
          </p:cNvSpPr>
          <p:nvPr/>
        </p:nvSpPr>
        <p:spPr>
          <a:xfrm>
            <a:off x="8133421" y="4636081"/>
            <a:ext cx="1320617" cy="856038"/>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latin typeface="+mn-lt"/>
              </a:rPr>
              <a:t>Tự động </a:t>
            </a:r>
            <a:r>
              <a:rPr lang="en-US" sz="1100" dirty="0" err="1">
                <a:latin typeface="+mn-lt"/>
              </a:rPr>
              <a:t>hóa</a:t>
            </a:r>
            <a:r>
              <a:rPr lang="en-US" sz="1100" dirty="0">
                <a:latin typeface="+mn-lt"/>
              </a:rPr>
              <a:t>, COVID-19, </a:t>
            </a:r>
            <a:r>
              <a:rPr lang="en-US" sz="1100" dirty="0" err="1">
                <a:latin typeface="+mn-lt"/>
              </a:rPr>
              <a:t>bảo</a:t>
            </a:r>
            <a:r>
              <a:rPr lang="en-US" sz="1100" dirty="0">
                <a:latin typeface="+mn-lt"/>
              </a:rPr>
              <a:t> </a:t>
            </a:r>
            <a:r>
              <a:rPr lang="en-US" sz="1100" dirty="0" err="1">
                <a:latin typeface="+mn-lt"/>
              </a:rPr>
              <a:t>vệ</a:t>
            </a:r>
            <a:r>
              <a:rPr lang="en-US" sz="1100" dirty="0">
                <a:latin typeface="+mn-lt"/>
              </a:rPr>
              <a:t> môi trường, FTA…</a:t>
            </a:r>
          </a:p>
        </p:txBody>
      </p:sp>
      <p:grpSp>
        <p:nvGrpSpPr>
          <p:cNvPr id="101" name="Group 100">
            <a:extLst>
              <a:ext uri="{FF2B5EF4-FFF2-40B4-BE49-F238E27FC236}">
                <a16:creationId xmlns:a16="http://schemas.microsoft.com/office/drawing/2014/main" id="{0247374F-3C7E-D696-946C-7275B9D874E0}"/>
              </a:ext>
            </a:extLst>
          </p:cNvPr>
          <p:cNvGrpSpPr/>
          <p:nvPr/>
        </p:nvGrpSpPr>
        <p:grpSpPr>
          <a:xfrm>
            <a:off x="9688319" y="4354836"/>
            <a:ext cx="1862274" cy="367552"/>
            <a:chOff x="6963032" y="5963288"/>
            <a:chExt cx="2003972" cy="418304"/>
          </a:xfrm>
        </p:grpSpPr>
        <p:sp>
          <p:nvSpPr>
            <p:cNvPr id="102" name="Content Placeholder 20">
              <a:extLst>
                <a:ext uri="{FF2B5EF4-FFF2-40B4-BE49-F238E27FC236}">
                  <a16:creationId xmlns:a16="http://schemas.microsoft.com/office/drawing/2014/main" id="{7397FCC4-AB6C-3059-C15E-3EA745585DE4}"/>
                </a:ext>
              </a:extLst>
            </p:cNvPr>
            <p:cNvSpPr txBox="1">
              <a:spLocks/>
            </p:cNvSpPr>
            <p:nvPr/>
          </p:nvSpPr>
          <p:spPr>
            <a:xfrm>
              <a:off x="7303284" y="5963288"/>
              <a:ext cx="1663720"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Đặc</a:t>
              </a:r>
              <a:r>
                <a:rPr lang="en-US" sz="1100" dirty="0">
                  <a:latin typeface="+mn-lt"/>
                </a:rPr>
                <a:t> </a:t>
              </a:r>
              <a:r>
                <a:rPr lang="en-US" sz="1100" dirty="0" err="1">
                  <a:latin typeface="+mn-lt"/>
                </a:rPr>
                <a:t>điểm</a:t>
              </a:r>
              <a:r>
                <a:rPr lang="en-US" sz="1100" dirty="0">
                  <a:latin typeface="+mn-lt"/>
                </a:rPr>
                <a:t> doanh nghiệp</a:t>
              </a:r>
            </a:p>
          </p:txBody>
        </p:sp>
        <p:sp>
          <p:nvSpPr>
            <p:cNvPr id="103" name="Freeform 136">
              <a:extLst>
                <a:ext uri="{FF2B5EF4-FFF2-40B4-BE49-F238E27FC236}">
                  <a16:creationId xmlns:a16="http://schemas.microsoft.com/office/drawing/2014/main" id="{9DDB65F5-239B-201C-CC75-605BBC616B6F}"/>
                </a:ext>
              </a:extLst>
            </p:cNvPr>
            <p:cNvSpPr>
              <a:spLocks noEditPoints="1"/>
            </p:cNvSpPr>
            <p:nvPr/>
          </p:nvSpPr>
          <p:spPr bwMode="auto">
            <a:xfrm>
              <a:off x="6963032" y="6001595"/>
              <a:ext cx="339632" cy="341690"/>
            </a:xfrm>
            <a:custGeom>
              <a:avLst/>
              <a:gdLst>
                <a:gd name="T0" fmla="*/ 80 w 153"/>
                <a:gd name="T1" fmla="*/ 122 h 153"/>
                <a:gd name="T2" fmla="*/ 80 w 153"/>
                <a:gd name="T3" fmla="*/ 17 h 153"/>
                <a:gd name="T4" fmla="*/ 120 w 153"/>
                <a:gd name="T5" fmla="*/ 17 h 153"/>
                <a:gd name="T6" fmla="*/ 99 w 153"/>
                <a:gd name="T7" fmla="*/ 78 h 153"/>
                <a:gd name="T8" fmla="*/ 125 w 153"/>
                <a:gd name="T9" fmla="*/ 101 h 153"/>
                <a:gd name="T10" fmla="*/ 151 w 153"/>
                <a:gd name="T11" fmla="*/ 78 h 153"/>
                <a:gd name="T12" fmla="*/ 130 w 153"/>
                <a:gd name="T13" fmla="*/ 17 h 153"/>
                <a:gd name="T14" fmla="*/ 134 w 153"/>
                <a:gd name="T15" fmla="*/ 17 h 153"/>
                <a:gd name="T16" fmla="*/ 134 w 153"/>
                <a:gd name="T17" fmla="*/ 10 h 153"/>
                <a:gd name="T18" fmla="*/ 80 w 153"/>
                <a:gd name="T19" fmla="*/ 10 h 153"/>
                <a:gd name="T20" fmla="*/ 80 w 153"/>
                <a:gd name="T21" fmla="*/ 0 h 153"/>
                <a:gd name="T22" fmla="*/ 73 w 153"/>
                <a:gd name="T23" fmla="*/ 0 h 153"/>
                <a:gd name="T24" fmla="*/ 73 w 153"/>
                <a:gd name="T25" fmla="*/ 10 h 153"/>
                <a:gd name="T26" fmla="*/ 20 w 153"/>
                <a:gd name="T27" fmla="*/ 10 h 153"/>
                <a:gd name="T28" fmla="*/ 20 w 153"/>
                <a:gd name="T29" fmla="*/ 17 h 153"/>
                <a:gd name="T30" fmla="*/ 23 w 153"/>
                <a:gd name="T31" fmla="*/ 17 h 153"/>
                <a:gd name="T32" fmla="*/ 2 w 153"/>
                <a:gd name="T33" fmla="*/ 77 h 153"/>
                <a:gd name="T34" fmla="*/ 28 w 153"/>
                <a:gd name="T35" fmla="*/ 101 h 153"/>
                <a:gd name="T36" fmla="*/ 55 w 153"/>
                <a:gd name="T37" fmla="*/ 77 h 153"/>
                <a:gd name="T38" fmla="*/ 33 w 153"/>
                <a:gd name="T39" fmla="*/ 17 h 153"/>
                <a:gd name="T40" fmla="*/ 73 w 153"/>
                <a:gd name="T41" fmla="*/ 17 h 153"/>
                <a:gd name="T42" fmla="*/ 73 w 153"/>
                <a:gd name="T43" fmla="*/ 122 h 153"/>
                <a:gd name="T44" fmla="*/ 0 w 153"/>
                <a:gd name="T45" fmla="*/ 122 h 153"/>
                <a:gd name="T46" fmla="*/ 0 w 153"/>
                <a:gd name="T47" fmla="*/ 153 h 153"/>
                <a:gd name="T48" fmla="*/ 153 w 153"/>
                <a:gd name="T49" fmla="*/ 153 h 153"/>
                <a:gd name="T50" fmla="*/ 153 w 153"/>
                <a:gd name="T51" fmla="*/ 122 h 153"/>
                <a:gd name="T52" fmla="*/ 80 w 153"/>
                <a:gd name="T53" fmla="*/ 122 h 153"/>
                <a:gd name="T54" fmla="*/ 125 w 153"/>
                <a:gd name="T55" fmla="*/ 94 h 153"/>
                <a:gd name="T56" fmla="*/ 106 w 153"/>
                <a:gd name="T57" fmla="*/ 80 h 153"/>
                <a:gd name="T58" fmla="*/ 145 w 153"/>
                <a:gd name="T59" fmla="*/ 80 h 153"/>
                <a:gd name="T60" fmla="*/ 125 w 153"/>
                <a:gd name="T61" fmla="*/ 94 h 153"/>
                <a:gd name="T62" fmla="*/ 106 w 153"/>
                <a:gd name="T63" fmla="*/ 73 h 153"/>
                <a:gd name="T64" fmla="*/ 125 w 153"/>
                <a:gd name="T65" fmla="*/ 23 h 153"/>
                <a:gd name="T66" fmla="*/ 144 w 153"/>
                <a:gd name="T67" fmla="*/ 73 h 153"/>
                <a:gd name="T68" fmla="*/ 106 w 153"/>
                <a:gd name="T69" fmla="*/ 73 h 153"/>
                <a:gd name="T70" fmla="*/ 28 w 153"/>
                <a:gd name="T71" fmla="*/ 94 h 153"/>
                <a:gd name="T72" fmla="*/ 8 w 153"/>
                <a:gd name="T73" fmla="*/ 80 h 153"/>
                <a:gd name="T74" fmla="*/ 48 w 153"/>
                <a:gd name="T75" fmla="*/ 80 h 153"/>
                <a:gd name="T76" fmla="*/ 28 w 153"/>
                <a:gd name="T77" fmla="*/ 94 h 153"/>
                <a:gd name="T78" fmla="*/ 9 w 153"/>
                <a:gd name="T79" fmla="*/ 73 h 153"/>
                <a:gd name="T80" fmla="*/ 28 w 153"/>
                <a:gd name="T81" fmla="*/ 23 h 153"/>
                <a:gd name="T82" fmla="*/ 47 w 153"/>
                <a:gd name="T83" fmla="*/ 73 h 153"/>
                <a:gd name="T84" fmla="*/ 9 w 153"/>
                <a:gd name="T85" fmla="*/ 73 h 153"/>
                <a:gd name="T86" fmla="*/ 147 w 153"/>
                <a:gd name="T87" fmla="*/ 147 h 153"/>
                <a:gd name="T88" fmla="*/ 7 w 153"/>
                <a:gd name="T89" fmla="*/ 147 h 153"/>
                <a:gd name="T90" fmla="*/ 7 w 153"/>
                <a:gd name="T91" fmla="*/ 129 h 153"/>
                <a:gd name="T92" fmla="*/ 147 w 153"/>
                <a:gd name="T93" fmla="*/ 129 h 153"/>
                <a:gd name="T94" fmla="*/ 147 w 153"/>
                <a:gd name="T95" fmla="*/ 14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153">
                  <a:moveTo>
                    <a:pt x="80" y="122"/>
                  </a:moveTo>
                  <a:cubicBezTo>
                    <a:pt x="80" y="17"/>
                    <a:pt x="80" y="17"/>
                    <a:pt x="80" y="17"/>
                  </a:cubicBezTo>
                  <a:cubicBezTo>
                    <a:pt x="120" y="17"/>
                    <a:pt x="120" y="17"/>
                    <a:pt x="120" y="17"/>
                  </a:cubicBezTo>
                  <a:cubicBezTo>
                    <a:pt x="120" y="17"/>
                    <a:pt x="98" y="77"/>
                    <a:pt x="99" y="78"/>
                  </a:cubicBezTo>
                  <a:cubicBezTo>
                    <a:pt x="100" y="91"/>
                    <a:pt x="112" y="101"/>
                    <a:pt x="125" y="101"/>
                  </a:cubicBezTo>
                  <a:cubicBezTo>
                    <a:pt x="139" y="101"/>
                    <a:pt x="150" y="91"/>
                    <a:pt x="151" y="78"/>
                  </a:cubicBezTo>
                  <a:cubicBezTo>
                    <a:pt x="152" y="77"/>
                    <a:pt x="130" y="17"/>
                    <a:pt x="130" y="17"/>
                  </a:cubicBezTo>
                  <a:cubicBezTo>
                    <a:pt x="134" y="17"/>
                    <a:pt x="134" y="17"/>
                    <a:pt x="134" y="17"/>
                  </a:cubicBezTo>
                  <a:cubicBezTo>
                    <a:pt x="134" y="10"/>
                    <a:pt x="134" y="10"/>
                    <a:pt x="134" y="10"/>
                  </a:cubicBezTo>
                  <a:cubicBezTo>
                    <a:pt x="80" y="10"/>
                    <a:pt x="80" y="10"/>
                    <a:pt x="80" y="10"/>
                  </a:cubicBezTo>
                  <a:cubicBezTo>
                    <a:pt x="80" y="0"/>
                    <a:pt x="80" y="0"/>
                    <a:pt x="80" y="0"/>
                  </a:cubicBezTo>
                  <a:cubicBezTo>
                    <a:pt x="73" y="0"/>
                    <a:pt x="73" y="0"/>
                    <a:pt x="73" y="0"/>
                  </a:cubicBezTo>
                  <a:cubicBezTo>
                    <a:pt x="73" y="10"/>
                    <a:pt x="73" y="10"/>
                    <a:pt x="73" y="10"/>
                  </a:cubicBezTo>
                  <a:cubicBezTo>
                    <a:pt x="20" y="10"/>
                    <a:pt x="20" y="10"/>
                    <a:pt x="20" y="10"/>
                  </a:cubicBezTo>
                  <a:cubicBezTo>
                    <a:pt x="20" y="17"/>
                    <a:pt x="20" y="17"/>
                    <a:pt x="20" y="17"/>
                  </a:cubicBezTo>
                  <a:cubicBezTo>
                    <a:pt x="23" y="17"/>
                    <a:pt x="23" y="17"/>
                    <a:pt x="23" y="17"/>
                  </a:cubicBezTo>
                  <a:cubicBezTo>
                    <a:pt x="23" y="17"/>
                    <a:pt x="2" y="76"/>
                    <a:pt x="2" y="77"/>
                  </a:cubicBezTo>
                  <a:cubicBezTo>
                    <a:pt x="2" y="90"/>
                    <a:pt x="14" y="101"/>
                    <a:pt x="28" y="101"/>
                  </a:cubicBezTo>
                  <a:cubicBezTo>
                    <a:pt x="42" y="101"/>
                    <a:pt x="54" y="90"/>
                    <a:pt x="55" y="77"/>
                  </a:cubicBezTo>
                  <a:cubicBezTo>
                    <a:pt x="55" y="76"/>
                    <a:pt x="33" y="17"/>
                    <a:pt x="33" y="17"/>
                  </a:cubicBezTo>
                  <a:cubicBezTo>
                    <a:pt x="73" y="17"/>
                    <a:pt x="73" y="17"/>
                    <a:pt x="73" y="17"/>
                  </a:cubicBezTo>
                  <a:cubicBezTo>
                    <a:pt x="73" y="122"/>
                    <a:pt x="73" y="122"/>
                    <a:pt x="73" y="122"/>
                  </a:cubicBezTo>
                  <a:cubicBezTo>
                    <a:pt x="0" y="122"/>
                    <a:pt x="0" y="122"/>
                    <a:pt x="0" y="122"/>
                  </a:cubicBezTo>
                  <a:cubicBezTo>
                    <a:pt x="0" y="153"/>
                    <a:pt x="0" y="153"/>
                    <a:pt x="0" y="153"/>
                  </a:cubicBezTo>
                  <a:cubicBezTo>
                    <a:pt x="153" y="153"/>
                    <a:pt x="153" y="153"/>
                    <a:pt x="153" y="153"/>
                  </a:cubicBezTo>
                  <a:cubicBezTo>
                    <a:pt x="153" y="122"/>
                    <a:pt x="153" y="122"/>
                    <a:pt x="153" y="122"/>
                  </a:cubicBezTo>
                  <a:lnTo>
                    <a:pt x="80" y="122"/>
                  </a:lnTo>
                  <a:close/>
                  <a:moveTo>
                    <a:pt x="125" y="94"/>
                  </a:moveTo>
                  <a:cubicBezTo>
                    <a:pt x="116" y="94"/>
                    <a:pt x="108" y="88"/>
                    <a:pt x="106" y="80"/>
                  </a:cubicBezTo>
                  <a:cubicBezTo>
                    <a:pt x="145" y="80"/>
                    <a:pt x="145" y="80"/>
                    <a:pt x="145" y="80"/>
                  </a:cubicBezTo>
                  <a:cubicBezTo>
                    <a:pt x="142" y="88"/>
                    <a:pt x="135" y="94"/>
                    <a:pt x="125" y="94"/>
                  </a:cubicBezTo>
                  <a:close/>
                  <a:moveTo>
                    <a:pt x="106" y="73"/>
                  </a:moveTo>
                  <a:cubicBezTo>
                    <a:pt x="125" y="23"/>
                    <a:pt x="125" y="23"/>
                    <a:pt x="125" y="23"/>
                  </a:cubicBezTo>
                  <a:cubicBezTo>
                    <a:pt x="144" y="73"/>
                    <a:pt x="144" y="73"/>
                    <a:pt x="144" y="73"/>
                  </a:cubicBezTo>
                  <a:lnTo>
                    <a:pt x="106" y="73"/>
                  </a:lnTo>
                  <a:close/>
                  <a:moveTo>
                    <a:pt x="28" y="94"/>
                  </a:moveTo>
                  <a:cubicBezTo>
                    <a:pt x="19" y="94"/>
                    <a:pt x="11" y="88"/>
                    <a:pt x="8" y="80"/>
                  </a:cubicBezTo>
                  <a:cubicBezTo>
                    <a:pt x="48" y="80"/>
                    <a:pt x="48" y="80"/>
                    <a:pt x="48" y="80"/>
                  </a:cubicBezTo>
                  <a:cubicBezTo>
                    <a:pt x="45" y="88"/>
                    <a:pt x="37" y="94"/>
                    <a:pt x="28" y="94"/>
                  </a:cubicBezTo>
                  <a:close/>
                  <a:moveTo>
                    <a:pt x="9" y="73"/>
                  </a:moveTo>
                  <a:cubicBezTo>
                    <a:pt x="28" y="23"/>
                    <a:pt x="28" y="23"/>
                    <a:pt x="28" y="23"/>
                  </a:cubicBezTo>
                  <a:cubicBezTo>
                    <a:pt x="47" y="73"/>
                    <a:pt x="47" y="73"/>
                    <a:pt x="47" y="73"/>
                  </a:cubicBezTo>
                  <a:lnTo>
                    <a:pt x="9" y="73"/>
                  </a:lnTo>
                  <a:close/>
                  <a:moveTo>
                    <a:pt x="147" y="147"/>
                  </a:moveTo>
                  <a:cubicBezTo>
                    <a:pt x="7" y="147"/>
                    <a:pt x="7" y="147"/>
                    <a:pt x="7" y="147"/>
                  </a:cubicBezTo>
                  <a:cubicBezTo>
                    <a:pt x="7" y="129"/>
                    <a:pt x="7" y="129"/>
                    <a:pt x="7" y="129"/>
                  </a:cubicBezTo>
                  <a:cubicBezTo>
                    <a:pt x="147" y="129"/>
                    <a:pt x="147" y="129"/>
                    <a:pt x="147" y="129"/>
                  </a:cubicBezTo>
                  <a:lnTo>
                    <a:pt x="147"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105" name="Content Placeholder 20">
            <a:extLst>
              <a:ext uri="{FF2B5EF4-FFF2-40B4-BE49-F238E27FC236}">
                <a16:creationId xmlns:a16="http://schemas.microsoft.com/office/drawing/2014/main" id="{8DB6DB5F-7A1C-562D-176D-4501067A4F7C}"/>
              </a:ext>
            </a:extLst>
          </p:cNvPr>
          <p:cNvSpPr txBox="1">
            <a:spLocks/>
          </p:cNvSpPr>
          <p:nvPr/>
        </p:nvSpPr>
        <p:spPr>
          <a:xfrm>
            <a:off x="10004512" y="4880324"/>
            <a:ext cx="1765915" cy="36755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err="1">
                <a:latin typeface="+mn-lt"/>
              </a:rPr>
              <a:t>Kết</a:t>
            </a:r>
            <a:r>
              <a:rPr lang="en-US" sz="1100" dirty="0">
                <a:latin typeface="+mn-lt"/>
              </a:rPr>
              <a:t> </a:t>
            </a:r>
            <a:r>
              <a:rPr lang="en-US" sz="1100" dirty="0" err="1">
                <a:latin typeface="+mn-lt"/>
              </a:rPr>
              <a:t>quả</a:t>
            </a:r>
            <a:r>
              <a:rPr lang="en-US" sz="1100" dirty="0">
                <a:latin typeface="+mn-lt"/>
              </a:rPr>
              <a:t> KD và kế </a:t>
            </a:r>
            <a:r>
              <a:rPr lang="en-US" sz="1100" dirty="0" err="1">
                <a:latin typeface="+mn-lt"/>
              </a:rPr>
              <a:t>hoạch</a:t>
            </a:r>
            <a:r>
              <a:rPr lang="en-US" sz="1100" dirty="0">
                <a:latin typeface="+mn-lt"/>
              </a:rPr>
              <a:t> KD</a:t>
            </a:r>
          </a:p>
        </p:txBody>
      </p:sp>
      <p:sp>
        <p:nvSpPr>
          <p:cNvPr id="107" name="TextBox 106">
            <a:extLst>
              <a:ext uri="{FF2B5EF4-FFF2-40B4-BE49-F238E27FC236}">
                <a16:creationId xmlns:a16="http://schemas.microsoft.com/office/drawing/2014/main" id="{F5E12D23-3BF6-EA10-0000-E5A3B078DF46}"/>
              </a:ext>
            </a:extLst>
          </p:cNvPr>
          <p:cNvSpPr txBox="1"/>
          <p:nvPr/>
        </p:nvSpPr>
        <p:spPr>
          <a:xfrm>
            <a:off x="7817224" y="3039820"/>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a:t>Thích ứng với vấn đề mới</a:t>
            </a:r>
          </a:p>
        </p:txBody>
      </p:sp>
      <p:sp>
        <p:nvSpPr>
          <p:cNvPr id="108" name="Freeform 2130">
            <a:extLst>
              <a:ext uri="{FF2B5EF4-FFF2-40B4-BE49-F238E27FC236}">
                <a16:creationId xmlns:a16="http://schemas.microsoft.com/office/drawing/2014/main" id="{2C67F9D9-7CF6-D00D-31A1-2E38651BB546}"/>
              </a:ext>
            </a:extLst>
          </p:cNvPr>
          <p:cNvSpPr>
            <a:spLocks noEditPoints="1"/>
          </p:cNvSpPr>
          <p:nvPr/>
        </p:nvSpPr>
        <p:spPr bwMode="auto">
          <a:xfrm>
            <a:off x="757772" y="5421244"/>
            <a:ext cx="362059" cy="353639"/>
          </a:xfrm>
          <a:custGeom>
            <a:avLst/>
            <a:gdLst>
              <a:gd name="T0" fmla="*/ 131 w 160"/>
              <a:gd name="T1" fmla="*/ 76 h 155"/>
              <a:gd name="T2" fmla="*/ 23 w 160"/>
              <a:gd name="T3" fmla="*/ 73 h 155"/>
              <a:gd name="T4" fmla="*/ 26 w 160"/>
              <a:gd name="T5" fmla="*/ 70 h 155"/>
              <a:gd name="T6" fmla="*/ 35 w 160"/>
              <a:gd name="T7" fmla="*/ 85 h 155"/>
              <a:gd name="T8" fmla="*/ 32 w 160"/>
              <a:gd name="T9" fmla="*/ 82 h 155"/>
              <a:gd name="T10" fmla="*/ 55 w 160"/>
              <a:gd name="T11" fmla="*/ 82 h 155"/>
              <a:gd name="T12" fmla="*/ 41 w 160"/>
              <a:gd name="T13" fmla="*/ 91 h 155"/>
              <a:gd name="T14" fmla="*/ 44 w 160"/>
              <a:gd name="T15" fmla="*/ 88 h 155"/>
              <a:gd name="T16" fmla="*/ 61 w 160"/>
              <a:gd name="T17" fmla="*/ 94 h 155"/>
              <a:gd name="T18" fmla="*/ 58 w 160"/>
              <a:gd name="T19" fmla="*/ 91 h 155"/>
              <a:gd name="T20" fmla="*/ 73 w 160"/>
              <a:gd name="T21" fmla="*/ 99 h 155"/>
              <a:gd name="T22" fmla="*/ 84 w 160"/>
              <a:gd name="T23" fmla="*/ 99 h 155"/>
              <a:gd name="T24" fmla="*/ 87 w 160"/>
              <a:gd name="T25" fmla="*/ 97 h 155"/>
              <a:gd name="T26" fmla="*/ 96 w 160"/>
              <a:gd name="T27" fmla="*/ 94 h 155"/>
              <a:gd name="T28" fmla="*/ 93 w 160"/>
              <a:gd name="T29" fmla="*/ 91 h 155"/>
              <a:gd name="T30" fmla="*/ 82 w 160"/>
              <a:gd name="T31" fmla="*/ 108 h 155"/>
              <a:gd name="T32" fmla="*/ 102 w 160"/>
              <a:gd name="T33" fmla="*/ 82 h 155"/>
              <a:gd name="T34" fmla="*/ 105 w 160"/>
              <a:gd name="T35" fmla="*/ 79 h 155"/>
              <a:gd name="T36" fmla="*/ 122 w 160"/>
              <a:gd name="T37" fmla="*/ 85 h 155"/>
              <a:gd name="T38" fmla="*/ 119 w 160"/>
              <a:gd name="T39" fmla="*/ 82 h 155"/>
              <a:gd name="T40" fmla="*/ 117 w 160"/>
              <a:gd name="T41" fmla="*/ 91 h 155"/>
              <a:gd name="T42" fmla="*/ 132 w 160"/>
              <a:gd name="T43" fmla="*/ 93 h 155"/>
              <a:gd name="T44" fmla="*/ 80 w 160"/>
              <a:gd name="T45" fmla="*/ 155 h 155"/>
              <a:gd name="T46" fmla="*/ 0 w 160"/>
              <a:gd name="T47" fmla="*/ 77 h 155"/>
              <a:gd name="T48" fmla="*/ 80 w 160"/>
              <a:gd name="T49" fmla="*/ 0 h 155"/>
              <a:gd name="T50" fmla="*/ 160 w 160"/>
              <a:gd name="T51" fmla="*/ 77 h 155"/>
              <a:gd name="T52" fmla="*/ 12 w 160"/>
              <a:gd name="T53" fmla="*/ 45 h 155"/>
              <a:gd name="T54" fmla="*/ 126 w 160"/>
              <a:gd name="T55" fmla="*/ 58 h 155"/>
              <a:gd name="T56" fmla="*/ 12 w 160"/>
              <a:gd name="T57" fmla="*/ 45 h 155"/>
              <a:gd name="T58" fmla="*/ 18 w 160"/>
              <a:gd name="T59" fmla="*/ 79 h 155"/>
              <a:gd name="T60" fmla="*/ 50 w 160"/>
              <a:gd name="T61" fmla="*/ 99 h 155"/>
              <a:gd name="T62" fmla="*/ 54 w 160"/>
              <a:gd name="T63" fmla="*/ 102 h 155"/>
              <a:gd name="T64" fmla="*/ 64 w 160"/>
              <a:gd name="T65" fmla="*/ 107 h 155"/>
              <a:gd name="T66" fmla="*/ 93 w 160"/>
              <a:gd name="T67" fmla="*/ 108 h 155"/>
              <a:gd name="T68" fmla="*/ 105 w 160"/>
              <a:gd name="T69" fmla="*/ 102 h 155"/>
              <a:gd name="T70" fmla="*/ 108 w 160"/>
              <a:gd name="T71" fmla="*/ 99 h 155"/>
              <a:gd name="T72" fmla="*/ 126 w 160"/>
              <a:gd name="T73" fmla="*/ 90 h 155"/>
              <a:gd name="T74" fmla="*/ 140 w 160"/>
              <a:gd name="T75" fmla="*/ 79 h 155"/>
              <a:gd name="T76" fmla="*/ 126 w 160"/>
              <a:gd name="T77" fmla="*/ 65 h 155"/>
              <a:gd name="T78" fmla="*/ 122 w 160"/>
              <a:gd name="T79" fmla="*/ 67 h 155"/>
              <a:gd name="T80" fmla="*/ 114 w 160"/>
              <a:gd name="T81" fmla="*/ 76 h 155"/>
              <a:gd name="T82" fmla="*/ 82 w 160"/>
              <a:gd name="T83" fmla="*/ 91 h 155"/>
              <a:gd name="T84" fmla="*/ 76 w 160"/>
              <a:gd name="T85" fmla="*/ 89 h 155"/>
              <a:gd name="T86" fmla="*/ 44 w 160"/>
              <a:gd name="T87" fmla="*/ 76 h 155"/>
              <a:gd name="T88" fmla="*/ 37 w 160"/>
              <a:gd name="T89" fmla="*/ 67 h 155"/>
              <a:gd name="T90" fmla="*/ 12 w 160"/>
              <a:gd name="T91" fmla="*/ 77 h 155"/>
              <a:gd name="T92" fmla="*/ 34 w 160"/>
              <a:gd name="T93" fmla="*/ 97 h 155"/>
              <a:gd name="T94" fmla="*/ 148 w 160"/>
              <a:gd name="T95"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55">
                <a:moveTo>
                  <a:pt x="131" y="70"/>
                </a:moveTo>
                <a:cubicBezTo>
                  <a:pt x="133" y="70"/>
                  <a:pt x="134" y="72"/>
                  <a:pt x="134" y="73"/>
                </a:cubicBezTo>
                <a:cubicBezTo>
                  <a:pt x="134" y="75"/>
                  <a:pt x="133" y="76"/>
                  <a:pt x="131" y="76"/>
                </a:cubicBezTo>
                <a:cubicBezTo>
                  <a:pt x="129" y="76"/>
                  <a:pt x="128" y="75"/>
                  <a:pt x="128" y="73"/>
                </a:cubicBezTo>
                <a:cubicBezTo>
                  <a:pt x="128" y="72"/>
                  <a:pt x="129" y="70"/>
                  <a:pt x="131" y="70"/>
                </a:cubicBezTo>
                <a:close/>
                <a:moveTo>
                  <a:pt x="23" y="73"/>
                </a:moveTo>
                <a:cubicBezTo>
                  <a:pt x="23" y="75"/>
                  <a:pt x="25" y="76"/>
                  <a:pt x="26" y="76"/>
                </a:cubicBezTo>
                <a:cubicBezTo>
                  <a:pt x="28" y="76"/>
                  <a:pt x="29" y="75"/>
                  <a:pt x="29" y="73"/>
                </a:cubicBezTo>
                <a:cubicBezTo>
                  <a:pt x="29" y="72"/>
                  <a:pt x="28" y="70"/>
                  <a:pt x="26" y="70"/>
                </a:cubicBezTo>
                <a:cubicBezTo>
                  <a:pt x="25" y="70"/>
                  <a:pt x="23" y="72"/>
                  <a:pt x="23" y="73"/>
                </a:cubicBezTo>
                <a:close/>
                <a:moveTo>
                  <a:pt x="32" y="82"/>
                </a:moveTo>
                <a:cubicBezTo>
                  <a:pt x="32" y="84"/>
                  <a:pt x="33" y="85"/>
                  <a:pt x="35" y="85"/>
                </a:cubicBezTo>
                <a:cubicBezTo>
                  <a:pt x="37" y="85"/>
                  <a:pt x="38" y="84"/>
                  <a:pt x="38" y="82"/>
                </a:cubicBezTo>
                <a:cubicBezTo>
                  <a:pt x="38" y="80"/>
                  <a:pt x="37" y="79"/>
                  <a:pt x="35" y="79"/>
                </a:cubicBezTo>
                <a:cubicBezTo>
                  <a:pt x="33" y="79"/>
                  <a:pt x="32" y="80"/>
                  <a:pt x="32" y="82"/>
                </a:cubicBezTo>
                <a:close/>
                <a:moveTo>
                  <a:pt x="50" y="82"/>
                </a:moveTo>
                <a:cubicBezTo>
                  <a:pt x="50" y="84"/>
                  <a:pt x="51" y="85"/>
                  <a:pt x="52" y="85"/>
                </a:cubicBezTo>
                <a:cubicBezTo>
                  <a:pt x="54" y="85"/>
                  <a:pt x="55" y="84"/>
                  <a:pt x="55" y="82"/>
                </a:cubicBezTo>
                <a:cubicBezTo>
                  <a:pt x="55" y="80"/>
                  <a:pt x="54" y="79"/>
                  <a:pt x="52" y="79"/>
                </a:cubicBezTo>
                <a:cubicBezTo>
                  <a:pt x="51" y="79"/>
                  <a:pt x="50" y="80"/>
                  <a:pt x="50" y="82"/>
                </a:cubicBezTo>
                <a:close/>
                <a:moveTo>
                  <a:pt x="41" y="91"/>
                </a:moveTo>
                <a:cubicBezTo>
                  <a:pt x="41" y="92"/>
                  <a:pt x="42" y="94"/>
                  <a:pt x="44" y="94"/>
                </a:cubicBezTo>
                <a:cubicBezTo>
                  <a:pt x="45" y="94"/>
                  <a:pt x="47" y="92"/>
                  <a:pt x="47" y="91"/>
                </a:cubicBezTo>
                <a:cubicBezTo>
                  <a:pt x="47" y="89"/>
                  <a:pt x="45" y="88"/>
                  <a:pt x="44" y="88"/>
                </a:cubicBezTo>
                <a:cubicBezTo>
                  <a:pt x="42" y="88"/>
                  <a:pt x="41" y="89"/>
                  <a:pt x="41" y="91"/>
                </a:cubicBezTo>
                <a:close/>
                <a:moveTo>
                  <a:pt x="58" y="91"/>
                </a:moveTo>
                <a:cubicBezTo>
                  <a:pt x="58" y="92"/>
                  <a:pt x="60" y="94"/>
                  <a:pt x="61" y="94"/>
                </a:cubicBezTo>
                <a:cubicBezTo>
                  <a:pt x="63" y="94"/>
                  <a:pt x="64" y="92"/>
                  <a:pt x="64" y="91"/>
                </a:cubicBezTo>
                <a:cubicBezTo>
                  <a:pt x="64" y="89"/>
                  <a:pt x="63" y="88"/>
                  <a:pt x="61" y="88"/>
                </a:cubicBezTo>
                <a:cubicBezTo>
                  <a:pt x="60" y="88"/>
                  <a:pt x="58" y="89"/>
                  <a:pt x="58" y="91"/>
                </a:cubicBezTo>
                <a:close/>
                <a:moveTo>
                  <a:pt x="67" y="99"/>
                </a:moveTo>
                <a:cubicBezTo>
                  <a:pt x="67" y="101"/>
                  <a:pt x="68" y="102"/>
                  <a:pt x="70" y="102"/>
                </a:cubicBezTo>
                <a:cubicBezTo>
                  <a:pt x="72" y="102"/>
                  <a:pt x="73" y="101"/>
                  <a:pt x="73" y="99"/>
                </a:cubicBezTo>
                <a:cubicBezTo>
                  <a:pt x="73" y="98"/>
                  <a:pt x="72" y="97"/>
                  <a:pt x="70" y="97"/>
                </a:cubicBezTo>
                <a:cubicBezTo>
                  <a:pt x="68" y="97"/>
                  <a:pt x="67" y="98"/>
                  <a:pt x="67" y="99"/>
                </a:cubicBezTo>
                <a:close/>
                <a:moveTo>
                  <a:pt x="84" y="99"/>
                </a:moveTo>
                <a:cubicBezTo>
                  <a:pt x="84" y="101"/>
                  <a:pt x="86" y="102"/>
                  <a:pt x="87" y="102"/>
                </a:cubicBezTo>
                <a:cubicBezTo>
                  <a:pt x="89" y="102"/>
                  <a:pt x="90" y="101"/>
                  <a:pt x="90" y="99"/>
                </a:cubicBezTo>
                <a:cubicBezTo>
                  <a:pt x="90" y="98"/>
                  <a:pt x="89" y="97"/>
                  <a:pt x="87" y="97"/>
                </a:cubicBezTo>
                <a:cubicBezTo>
                  <a:pt x="86" y="97"/>
                  <a:pt x="84" y="98"/>
                  <a:pt x="84" y="99"/>
                </a:cubicBezTo>
                <a:close/>
                <a:moveTo>
                  <a:pt x="93" y="91"/>
                </a:moveTo>
                <a:cubicBezTo>
                  <a:pt x="93" y="92"/>
                  <a:pt x="95" y="94"/>
                  <a:pt x="96" y="94"/>
                </a:cubicBezTo>
                <a:cubicBezTo>
                  <a:pt x="98" y="94"/>
                  <a:pt x="99" y="92"/>
                  <a:pt x="99" y="91"/>
                </a:cubicBezTo>
                <a:cubicBezTo>
                  <a:pt x="99" y="89"/>
                  <a:pt x="98" y="88"/>
                  <a:pt x="96" y="88"/>
                </a:cubicBezTo>
                <a:cubicBezTo>
                  <a:pt x="95" y="88"/>
                  <a:pt x="93" y="89"/>
                  <a:pt x="93" y="91"/>
                </a:cubicBezTo>
                <a:close/>
                <a:moveTo>
                  <a:pt x="76" y="108"/>
                </a:moveTo>
                <a:cubicBezTo>
                  <a:pt x="76" y="110"/>
                  <a:pt x="77" y="111"/>
                  <a:pt x="79" y="111"/>
                </a:cubicBezTo>
                <a:cubicBezTo>
                  <a:pt x="80" y="111"/>
                  <a:pt x="82" y="110"/>
                  <a:pt x="82" y="108"/>
                </a:cubicBezTo>
                <a:cubicBezTo>
                  <a:pt x="82" y="107"/>
                  <a:pt x="80" y="105"/>
                  <a:pt x="79" y="105"/>
                </a:cubicBezTo>
                <a:cubicBezTo>
                  <a:pt x="77" y="105"/>
                  <a:pt x="76" y="107"/>
                  <a:pt x="76" y="108"/>
                </a:cubicBezTo>
                <a:close/>
                <a:moveTo>
                  <a:pt x="102" y="82"/>
                </a:moveTo>
                <a:cubicBezTo>
                  <a:pt x="102" y="84"/>
                  <a:pt x="103" y="85"/>
                  <a:pt x="105" y="85"/>
                </a:cubicBezTo>
                <a:cubicBezTo>
                  <a:pt x="106" y="85"/>
                  <a:pt x="108" y="84"/>
                  <a:pt x="108" y="82"/>
                </a:cubicBezTo>
                <a:cubicBezTo>
                  <a:pt x="108" y="80"/>
                  <a:pt x="106" y="79"/>
                  <a:pt x="105" y="79"/>
                </a:cubicBezTo>
                <a:cubicBezTo>
                  <a:pt x="103" y="79"/>
                  <a:pt x="102" y="80"/>
                  <a:pt x="102" y="82"/>
                </a:cubicBezTo>
                <a:close/>
                <a:moveTo>
                  <a:pt x="119" y="82"/>
                </a:moveTo>
                <a:cubicBezTo>
                  <a:pt x="119" y="84"/>
                  <a:pt x="121" y="85"/>
                  <a:pt x="122" y="85"/>
                </a:cubicBezTo>
                <a:cubicBezTo>
                  <a:pt x="124" y="85"/>
                  <a:pt x="125" y="84"/>
                  <a:pt x="125" y="82"/>
                </a:cubicBezTo>
                <a:cubicBezTo>
                  <a:pt x="125" y="80"/>
                  <a:pt x="124" y="79"/>
                  <a:pt x="122" y="79"/>
                </a:cubicBezTo>
                <a:cubicBezTo>
                  <a:pt x="121" y="79"/>
                  <a:pt x="119" y="80"/>
                  <a:pt x="119" y="82"/>
                </a:cubicBezTo>
                <a:close/>
                <a:moveTo>
                  <a:pt x="111" y="91"/>
                </a:moveTo>
                <a:cubicBezTo>
                  <a:pt x="111" y="92"/>
                  <a:pt x="112" y="94"/>
                  <a:pt x="114" y="94"/>
                </a:cubicBezTo>
                <a:cubicBezTo>
                  <a:pt x="115" y="94"/>
                  <a:pt x="117" y="92"/>
                  <a:pt x="117" y="91"/>
                </a:cubicBezTo>
                <a:cubicBezTo>
                  <a:pt x="117" y="89"/>
                  <a:pt x="115" y="88"/>
                  <a:pt x="114" y="88"/>
                </a:cubicBezTo>
                <a:cubicBezTo>
                  <a:pt x="112" y="88"/>
                  <a:pt x="111" y="89"/>
                  <a:pt x="111" y="91"/>
                </a:cubicBezTo>
                <a:close/>
                <a:moveTo>
                  <a:pt x="132" y="93"/>
                </a:moveTo>
                <a:cubicBezTo>
                  <a:pt x="132" y="94"/>
                  <a:pt x="132" y="94"/>
                  <a:pt x="132" y="94"/>
                </a:cubicBezTo>
                <a:cubicBezTo>
                  <a:pt x="160" y="109"/>
                  <a:pt x="160" y="109"/>
                  <a:pt x="160" y="109"/>
                </a:cubicBezTo>
                <a:cubicBezTo>
                  <a:pt x="80" y="155"/>
                  <a:pt x="80" y="155"/>
                  <a:pt x="80" y="155"/>
                </a:cubicBezTo>
                <a:cubicBezTo>
                  <a:pt x="0" y="109"/>
                  <a:pt x="0" y="109"/>
                  <a:pt x="0" y="109"/>
                </a:cubicBezTo>
                <a:cubicBezTo>
                  <a:pt x="28" y="94"/>
                  <a:pt x="28" y="94"/>
                  <a:pt x="28" y="94"/>
                </a:cubicBezTo>
                <a:cubicBezTo>
                  <a:pt x="0" y="77"/>
                  <a:pt x="0" y="77"/>
                  <a:pt x="0" y="77"/>
                </a:cubicBezTo>
                <a:cubicBezTo>
                  <a:pt x="28" y="61"/>
                  <a:pt x="28" y="61"/>
                  <a:pt x="28" y="61"/>
                </a:cubicBezTo>
                <a:cubicBezTo>
                  <a:pt x="0" y="45"/>
                  <a:pt x="0" y="45"/>
                  <a:pt x="0" y="45"/>
                </a:cubicBezTo>
                <a:cubicBezTo>
                  <a:pt x="80" y="0"/>
                  <a:pt x="80" y="0"/>
                  <a:pt x="80" y="0"/>
                </a:cubicBezTo>
                <a:cubicBezTo>
                  <a:pt x="160" y="45"/>
                  <a:pt x="160" y="45"/>
                  <a:pt x="160" y="45"/>
                </a:cubicBezTo>
                <a:cubicBezTo>
                  <a:pt x="132" y="61"/>
                  <a:pt x="132" y="61"/>
                  <a:pt x="132" y="61"/>
                </a:cubicBezTo>
                <a:cubicBezTo>
                  <a:pt x="160" y="77"/>
                  <a:pt x="160" y="77"/>
                  <a:pt x="160" y="77"/>
                </a:cubicBezTo>
                <a:cubicBezTo>
                  <a:pt x="133" y="93"/>
                  <a:pt x="133" y="93"/>
                  <a:pt x="133" y="93"/>
                </a:cubicBezTo>
                <a:cubicBezTo>
                  <a:pt x="132" y="93"/>
                  <a:pt x="132" y="93"/>
                  <a:pt x="132" y="93"/>
                </a:cubicBezTo>
                <a:close/>
                <a:moveTo>
                  <a:pt x="12" y="45"/>
                </a:moveTo>
                <a:cubicBezTo>
                  <a:pt x="80" y="84"/>
                  <a:pt x="80" y="84"/>
                  <a:pt x="80" y="84"/>
                </a:cubicBezTo>
                <a:cubicBezTo>
                  <a:pt x="126" y="58"/>
                  <a:pt x="126" y="58"/>
                  <a:pt x="126" y="58"/>
                </a:cubicBezTo>
                <a:cubicBezTo>
                  <a:pt x="126" y="58"/>
                  <a:pt x="126" y="58"/>
                  <a:pt x="126" y="58"/>
                </a:cubicBezTo>
                <a:cubicBezTo>
                  <a:pt x="148" y="45"/>
                  <a:pt x="148" y="45"/>
                  <a:pt x="148" y="45"/>
                </a:cubicBezTo>
                <a:cubicBezTo>
                  <a:pt x="80" y="7"/>
                  <a:pt x="80" y="7"/>
                  <a:pt x="80" y="7"/>
                </a:cubicBezTo>
                <a:lnTo>
                  <a:pt x="12" y="45"/>
                </a:lnTo>
                <a:close/>
                <a:moveTo>
                  <a:pt x="12" y="77"/>
                </a:moveTo>
                <a:cubicBezTo>
                  <a:pt x="16" y="80"/>
                  <a:pt x="16" y="80"/>
                  <a:pt x="16" y="80"/>
                </a:cubicBezTo>
                <a:cubicBezTo>
                  <a:pt x="16" y="79"/>
                  <a:pt x="17" y="79"/>
                  <a:pt x="18" y="79"/>
                </a:cubicBezTo>
                <a:cubicBezTo>
                  <a:pt x="19" y="79"/>
                  <a:pt x="20" y="80"/>
                  <a:pt x="20" y="82"/>
                </a:cubicBezTo>
                <a:cubicBezTo>
                  <a:pt x="20" y="82"/>
                  <a:pt x="20" y="82"/>
                  <a:pt x="20" y="82"/>
                </a:cubicBezTo>
                <a:cubicBezTo>
                  <a:pt x="50" y="99"/>
                  <a:pt x="50" y="99"/>
                  <a:pt x="50" y="99"/>
                </a:cubicBezTo>
                <a:cubicBezTo>
                  <a:pt x="50" y="98"/>
                  <a:pt x="51" y="97"/>
                  <a:pt x="52" y="97"/>
                </a:cubicBezTo>
                <a:cubicBezTo>
                  <a:pt x="54" y="97"/>
                  <a:pt x="55" y="98"/>
                  <a:pt x="55" y="99"/>
                </a:cubicBezTo>
                <a:cubicBezTo>
                  <a:pt x="55" y="100"/>
                  <a:pt x="55" y="101"/>
                  <a:pt x="54" y="102"/>
                </a:cubicBezTo>
                <a:cubicBezTo>
                  <a:pt x="61" y="105"/>
                  <a:pt x="61" y="105"/>
                  <a:pt x="61" y="105"/>
                </a:cubicBezTo>
                <a:cubicBezTo>
                  <a:pt x="61" y="105"/>
                  <a:pt x="61" y="105"/>
                  <a:pt x="61" y="105"/>
                </a:cubicBezTo>
                <a:cubicBezTo>
                  <a:pt x="63" y="105"/>
                  <a:pt x="64" y="106"/>
                  <a:pt x="64" y="107"/>
                </a:cubicBezTo>
                <a:cubicBezTo>
                  <a:pt x="80" y="116"/>
                  <a:pt x="80" y="116"/>
                  <a:pt x="80" y="116"/>
                </a:cubicBezTo>
                <a:cubicBezTo>
                  <a:pt x="93" y="109"/>
                  <a:pt x="93" y="109"/>
                  <a:pt x="93" y="109"/>
                </a:cubicBezTo>
                <a:cubicBezTo>
                  <a:pt x="93" y="109"/>
                  <a:pt x="93" y="108"/>
                  <a:pt x="93" y="108"/>
                </a:cubicBezTo>
                <a:cubicBezTo>
                  <a:pt x="93" y="107"/>
                  <a:pt x="95" y="105"/>
                  <a:pt x="96" y="105"/>
                </a:cubicBezTo>
                <a:cubicBezTo>
                  <a:pt x="97" y="105"/>
                  <a:pt x="98" y="106"/>
                  <a:pt x="98" y="106"/>
                </a:cubicBezTo>
                <a:cubicBezTo>
                  <a:pt x="105" y="102"/>
                  <a:pt x="105" y="102"/>
                  <a:pt x="105" y="102"/>
                </a:cubicBezTo>
                <a:cubicBezTo>
                  <a:pt x="103" y="102"/>
                  <a:pt x="102" y="101"/>
                  <a:pt x="102" y="99"/>
                </a:cubicBezTo>
                <a:cubicBezTo>
                  <a:pt x="102" y="98"/>
                  <a:pt x="103" y="97"/>
                  <a:pt x="105" y="97"/>
                </a:cubicBezTo>
                <a:cubicBezTo>
                  <a:pt x="106" y="97"/>
                  <a:pt x="108" y="98"/>
                  <a:pt x="108" y="99"/>
                </a:cubicBezTo>
                <a:cubicBezTo>
                  <a:pt x="108" y="100"/>
                  <a:pt x="108" y="100"/>
                  <a:pt x="107" y="101"/>
                </a:cubicBezTo>
                <a:cubicBezTo>
                  <a:pt x="126" y="90"/>
                  <a:pt x="126" y="90"/>
                  <a:pt x="126" y="90"/>
                </a:cubicBezTo>
                <a:cubicBezTo>
                  <a:pt x="126" y="90"/>
                  <a:pt x="126" y="90"/>
                  <a:pt x="126" y="90"/>
                </a:cubicBezTo>
                <a:cubicBezTo>
                  <a:pt x="137" y="84"/>
                  <a:pt x="137" y="84"/>
                  <a:pt x="137" y="84"/>
                </a:cubicBezTo>
                <a:cubicBezTo>
                  <a:pt x="137" y="83"/>
                  <a:pt x="137" y="83"/>
                  <a:pt x="137" y="82"/>
                </a:cubicBezTo>
                <a:cubicBezTo>
                  <a:pt x="137" y="80"/>
                  <a:pt x="138" y="79"/>
                  <a:pt x="140" y="79"/>
                </a:cubicBezTo>
                <a:cubicBezTo>
                  <a:pt x="141" y="79"/>
                  <a:pt x="142" y="80"/>
                  <a:pt x="142" y="81"/>
                </a:cubicBezTo>
                <a:cubicBezTo>
                  <a:pt x="148" y="77"/>
                  <a:pt x="148" y="77"/>
                  <a:pt x="148" y="77"/>
                </a:cubicBezTo>
                <a:cubicBezTo>
                  <a:pt x="126" y="65"/>
                  <a:pt x="126" y="65"/>
                  <a:pt x="126" y="65"/>
                </a:cubicBezTo>
                <a:cubicBezTo>
                  <a:pt x="125" y="65"/>
                  <a:pt x="125" y="65"/>
                  <a:pt x="125" y="65"/>
                </a:cubicBezTo>
                <a:cubicBezTo>
                  <a:pt x="125" y="67"/>
                  <a:pt x="124" y="67"/>
                  <a:pt x="122" y="67"/>
                </a:cubicBezTo>
                <a:cubicBezTo>
                  <a:pt x="122" y="67"/>
                  <a:pt x="122" y="67"/>
                  <a:pt x="122" y="67"/>
                </a:cubicBezTo>
                <a:cubicBezTo>
                  <a:pt x="115" y="71"/>
                  <a:pt x="115" y="71"/>
                  <a:pt x="115" y="71"/>
                </a:cubicBezTo>
                <a:cubicBezTo>
                  <a:pt x="116" y="71"/>
                  <a:pt x="117" y="72"/>
                  <a:pt x="117" y="73"/>
                </a:cubicBezTo>
                <a:cubicBezTo>
                  <a:pt x="117" y="75"/>
                  <a:pt x="115" y="76"/>
                  <a:pt x="114" y="76"/>
                </a:cubicBezTo>
                <a:cubicBezTo>
                  <a:pt x="112" y="76"/>
                  <a:pt x="111" y="75"/>
                  <a:pt x="111" y="74"/>
                </a:cubicBezTo>
                <a:cubicBezTo>
                  <a:pt x="82" y="90"/>
                  <a:pt x="82" y="90"/>
                  <a:pt x="82" y="90"/>
                </a:cubicBezTo>
                <a:cubicBezTo>
                  <a:pt x="82" y="90"/>
                  <a:pt x="82" y="91"/>
                  <a:pt x="82" y="91"/>
                </a:cubicBezTo>
                <a:cubicBezTo>
                  <a:pt x="82" y="92"/>
                  <a:pt x="80" y="94"/>
                  <a:pt x="79" y="94"/>
                </a:cubicBezTo>
                <a:cubicBezTo>
                  <a:pt x="77" y="94"/>
                  <a:pt x="76" y="92"/>
                  <a:pt x="76" y="91"/>
                </a:cubicBezTo>
                <a:cubicBezTo>
                  <a:pt x="76" y="90"/>
                  <a:pt x="76" y="90"/>
                  <a:pt x="76" y="89"/>
                </a:cubicBezTo>
                <a:cubicBezTo>
                  <a:pt x="46" y="72"/>
                  <a:pt x="46" y="72"/>
                  <a:pt x="46" y="72"/>
                </a:cubicBezTo>
                <a:cubicBezTo>
                  <a:pt x="46" y="72"/>
                  <a:pt x="47" y="73"/>
                  <a:pt x="47" y="73"/>
                </a:cubicBezTo>
                <a:cubicBezTo>
                  <a:pt x="47" y="75"/>
                  <a:pt x="45" y="76"/>
                  <a:pt x="44" y="76"/>
                </a:cubicBezTo>
                <a:cubicBezTo>
                  <a:pt x="42" y="76"/>
                  <a:pt x="41" y="75"/>
                  <a:pt x="41" y="73"/>
                </a:cubicBezTo>
                <a:cubicBezTo>
                  <a:pt x="41" y="72"/>
                  <a:pt x="42" y="70"/>
                  <a:pt x="44" y="70"/>
                </a:cubicBezTo>
                <a:cubicBezTo>
                  <a:pt x="37" y="67"/>
                  <a:pt x="37" y="67"/>
                  <a:pt x="37" y="67"/>
                </a:cubicBezTo>
                <a:cubicBezTo>
                  <a:pt x="36" y="67"/>
                  <a:pt x="36" y="67"/>
                  <a:pt x="35" y="67"/>
                </a:cubicBezTo>
                <a:cubicBezTo>
                  <a:pt x="34" y="67"/>
                  <a:pt x="33" y="67"/>
                  <a:pt x="32" y="66"/>
                </a:cubicBezTo>
                <a:lnTo>
                  <a:pt x="12" y="77"/>
                </a:lnTo>
                <a:close/>
                <a:moveTo>
                  <a:pt x="126" y="97"/>
                </a:moveTo>
                <a:cubicBezTo>
                  <a:pt x="80" y="123"/>
                  <a:pt x="80" y="123"/>
                  <a:pt x="80" y="123"/>
                </a:cubicBezTo>
                <a:cubicBezTo>
                  <a:pt x="34" y="97"/>
                  <a:pt x="34" y="97"/>
                  <a:pt x="34" y="97"/>
                </a:cubicBezTo>
                <a:cubicBezTo>
                  <a:pt x="12" y="110"/>
                  <a:pt x="12" y="110"/>
                  <a:pt x="12" y="110"/>
                </a:cubicBezTo>
                <a:cubicBezTo>
                  <a:pt x="80" y="148"/>
                  <a:pt x="80" y="148"/>
                  <a:pt x="80" y="148"/>
                </a:cubicBezTo>
                <a:cubicBezTo>
                  <a:pt x="148" y="110"/>
                  <a:pt x="148" y="110"/>
                  <a:pt x="148" y="110"/>
                </a:cubicBezTo>
                <a:lnTo>
                  <a:pt x="126"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078">
            <a:extLst>
              <a:ext uri="{FF2B5EF4-FFF2-40B4-BE49-F238E27FC236}">
                <a16:creationId xmlns:a16="http://schemas.microsoft.com/office/drawing/2014/main" id="{173BB627-623D-8375-6150-CFCB60FD21A7}"/>
              </a:ext>
            </a:extLst>
          </p:cNvPr>
          <p:cNvSpPr>
            <a:spLocks noEditPoints="1"/>
          </p:cNvSpPr>
          <p:nvPr/>
        </p:nvSpPr>
        <p:spPr bwMode="auto">
          <a:xfrm>
            <a:off x="4723961" y="5396568"/>
            <a:ext cx="260368" cy="358523"/>
          </a:xfrm>
          <a:custGeom>
            <a:avLst/>
            <a:gdLst>
              <a:gd name="T0" fmla="*/ 116 w 117"/>
              <a:gd name="T1" fmla="*/ 60 h 160"/>
              <a:gd name="T2" fmla="*/ 5 w 117"/>
              <a:gd name="T3" fmla="*/ 9 h 160"/>
              <a:gd name="T4" fmla="*/ 5 w 117"/>
              <a:gd name="T5" fmla="*/ 3 h 160"/>
              <a:gd name="T6" fmla="*/ 3 w 117"/>
              <a:gd name="T7" fmla="*/ 0 h 160"/>
              <a:gd name="T8" fmla="*/ 0 w 117"/>
              <a:gd name="T9" fmla="*/ 3 h 160"/>
              <a:gd name="T10" fmla="*/ 0 w 117"/>
              <a:gd name="T11" fmla="*/ 11 h 160"/>
              <a:gd name="T12" fmla="*/ 0 w 117"/>
              <a:gd name="T13" fmla="*/ 99 h 160"/>
              <a:gd name="T14" fmla="*/ 0 w 117"/>
              <a:gd name="T15" fmla="*/ 107 h 160"/>
              <a:gd name="T16" fmla="*/ 0 w 117"/>
              <a:gd name="T17" fmla="*/ 157 h 160"/>
              <a:gd name="T18" fmla="*/ 3 w 117"/>
              <a:gd name="T19" fmla="*/ 160 h 160"/>
              <a:gd name="T20" fmla="*/ 5 w 117"/>
              <a:gd name="T21" fmla="*/ 157 h 160"/>
              <a:gd name="T22" fmla="*/ 5 w 117"/>
              <a:gd name="T23" fmla="*/ 108 h 160"/>
              <a:gd name="T24" fmla="*/ 116 w 117"/>
              <a:gd name="T25" fmla="*/ 65 h 160"/>
              <a:gd name="T26" fmla="*/ 117 w 117"/>
              <a:gd name="T27" fmla="*/ 63 h 160"/>
              <a:gd name="T28" fmla="*/ 116 w 117"/>
              <a:gd name="T29" fmla="*/ 60 h 160"/>
              <a:gd name="T30" fmla="*/ 5 w 117"/>
              <a:gd name="T31" fmla="*/ 103 h 160"/>
              <a:gd name="T32" fmla="*/ 5 w 117"/>
              <a:gd name="T33" fmla="*/ 99 h 160"/>
              <a:gd name="T34" fmla="*/ 5 w 117"/>
              <a:gd name="T35" fmla="*/ 15 h 160"/>
              <a:gd name="T36" fmla="*/ 108 w 117"/>
              <a:gd name="T37" fmla="*/ 62 h 160"/>
              <a:gd name="T38" fmla="*/ 5 w 117"/>
              <a:gd name="T39" fmla="*/ 10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60">
                <a:moveTo>
                  <a:pt x="116" y="60"/>
                </a:moveTo>
                <a:cubicBezTo>
                  <a:pt x="5" y="9"/>
                  <a:pt x="5" y="9"/>
                  <a:pt x="5" y="9"/>
                </a:cubicBezTo>
                <a:cubicBezTo>
                  <a:pt x="5" y="3"/>
                  <a:pt x="5" y="3"/>
                  <a:pt x="5" y="3"/>
                </a:cubicBezTo>
                <a:cubicBezTo>
                  <a:pt x="5" y="1"/>
                  <a:pt x="4" y="0"/>
                  <a:pt x="3" y="0"/>
                </a:cubicBezTo>
                <a:cubicBezTo>
                  <a:pt x="1" y="0"/>
                  <a:pt x="0" y="1"/>
                  <a:pt x="0" y="3"/>
                </a:cubicBezTo>
                <a:cubicBezTo>
                  <a:pt x="0" y="11"/>
                  <a:pt x="0" y="11"/>
                  <a:pt x="0" y="11"/>
                </a:cubicBezTo>
                <a:cubicBezTo>
                  <a:pt x="0" y="99"/>
                  <a:pt x="0" y="99"/>
                  <a:pt x="0" y="99"/>
                </a:cubicBezTo>
                <a:cubicBezTo>
                  <a:pt x="0" y="107"/>
                  <a:pt x="0" y="107"/>
                  <a:pt x="0" y="107"/>
                </a:cubicBezTo>
                <a:cubicBezTo>
                  <a:pt x="0" y="157"/>
                  <a:pt x="0" y="157"/>
                  <a:pt x="0" y="157"/>
                </a:cubicBezTo>
                <a:cubicBezTo>
                  <a:pt x="0" y="159"/>
                  <a:pt x="1" y="160"/>
                  <a:pt x="3" y="160"/>
                </a:cubicBezTo>
                <a:cubicBezTo>
                  <a:pt x="4" y="160"/>
                  <a:pt x="5" y="159"/>
                  <a:pt x="5" y="157"/>
                </a:cubicBezTo>
                <a:cubicBezTo>
                  <a:pt x="5" y="108"/>
                  <a:pt x="5" y="108"/>
                  <a:pt x="5" y="108"/>
                </a:cubicBezTo>
                <a:cubicBezTo>
                  <a:pt x="116" y="65"/>
                  <a:pt x="116" y="65"/>
                  <a:pt x="116" y="65"/>
                </a:cubicBezTo>
                <a:cubicBezTo>
                  <a:pt x="117" y="65"/>
                  <a:pt x="117" y="64"/>
                  <a:pt x="117" y="63"/>
                </a:cubicBezTo>
                <a:cubicBezTo>
                  <a:pt x="117" y="62"/>
                  <a:pt x="117" y="61"/>
                  <a:pt x="116" y="60"/>
                </a:cubicBezTo>
                <a:close/>
                <a:moveTo>
                  <a:pt x="5" y="103"/>
                </a:moveTo>
                <a:cubicBezTo>
                  <a:pt x="5" y="99"/>
                  <a:pt x="5" y="99"/>
                  <a:pt x="5" y="99"/>
                </a:cubicBezTo>
                <a:cubicBezTo>
                  <a:pt x="5" y="15"/>
                  <a:pt x="5" y="15"/>
                  <a:pt x="5" y="15"/>
                </a:cubicBezTo>
                <a:cubicBezTo>
                  <a:pt x="108" y="62"/>
                  <a:pt x="108" y="62"/>
                  <a:pt x="108" y="62"/>
                </a:cubicBezTo>
                <a:lnTo>
                  <a:pt x="5"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4">
            <a:extLst>
              <a:ext uri="{FF2B5EF4-FFF2-40B4-BE49-F238E27FC236}">
                <a16:creationId xmlns:a16="http://schemas.microsoft.com/office/drawing/2014/main" id="{C5DC61AE-B302-09C8-DD16-6E81CB3EC887}"/>
              </a:ext>
            </a:extLst>
          </p:cNvPr>
          <p:cNvSpPr>
            <a:spLocks noEditPoints="1"/>
          </p:cNvSpPr>
          <p:nvPr/>
        </p:nvSpPr>
        <p:spPr bwMode="auto">
          <a:xfrm>
            <a:off x="3099740" y="4317584"/>
            <a:ext cx="313714" cy="342145"/>
          </a:xfrm>
          <a:custGeom>
            <a:avLst/>
            <a:gdLst>
              <a:gd name="T0" fmla="*/ 92 w 148"/>
              <a:gd name="T1" fmla="*/ 0 h 160"/>
              <a:gd name="T2" fmla="*/ 3 w 148"/>
              <a:gd name="T3" fmla="*/ 160 h 160"/>
              <a:gd name="T4" fmla="*/ 148 w 148"/>
              <a:gd name="T5" fmla="*/ 43 h 160"/>
              <a:gd name="T6" fmla="*/ 6 w 148"/>
              <a:gd name="T7" fmla="*/ 154 h 160"/>
              <a:gd name="T8" fmla="*/ 142 w 148"/>
              <a:gd name="T9" fmla="*/ 154 h 160"/>
              <a:gd name="T10" fmla="*/ 142 w 148"/>
              <a:gd name="T11" fmla="*/ 154 h 160"/>
              <a:gd name="T12" fmla="*/ 129 w 148"/>
              <a:gd name="T13" fmla="*/ 56 h 160"/>
              <a:gd name="T14" fmla="*/ 108 w 148"/>
              <a:gd name="T15" fmla="*/ 79 h 160"/>
              <a:gd name="T16" fmla="*/ 108 w 148"/>
              <a:gd name="T17" fmla="*/ 72 h 160"/>
              <a:gd name="T18" fmla="*/ 129 w 148"/>
              <a:gd name="T19" fmla="*/ 95 h 160"/>
              <a:gd name="T20" fmla="*/ 105 w 148"/>
              <a:gd name="T21" fmla="*/ 92 h 160"/>
              <a:gd name="T22" fmla="*/ 133 w 148"/>
              <a:gd name="T23" fmla="*/ 108 h 160"/>
              <a:gd name="T24" fmla="*/ 108 w 148"/>
              <a:gd name="T25" fmla="*/ 111 h 160"/>
              <a:gd name="T26" fmla="*/ 129 w 148"/>
              <a:gd name="T27" fmla="*/ 121 h 160"/>
              <a:gd name="T28" fmla="*/ 108 w 148"/>
              <a:gd name="T29" fmla="*/ 144 h 160"/>
              <a:gd name="T30" fmla="*/ 108 w 148"/>
              <a:gd name="T31" fmla="*/ 137 h 160"/>
              <a:gd name="T32" fmla="*/ 25 w 148"/>
              <a:gd name="T33" fmla="*/ 28 h 160"/>
              <a:gd name="T34" fmla="*/ 18 w 148"/>
              <a:gd name="T35" fmla="*/ 28 h 160"/>
              <a:gd name="T36" fmla="*/ 42 w 148"/>
              <a:gd name="T37" fmla="*/ 21 h 160"/>
              <a:gd name="T38" fmla="*/ 39 w 148"/>
              <a:gd name="T39" fmla="*/ 32 h 160"/>
              <a:gd name="T40" fmla="*/ 57 w 148"/>
              <a:gd name="T41" fmla="*/ 18 h 160"/>
              <a:gd name="T42" fmla="*/ 74 w 148"/>
              <a:gd name="T43" fmla="*/ 32 h 160"/>
              <a:gd name="T44" fmla="*/ 71 w 148"/>
              <a:gd name="T45" fmla="*/ 21 h 160"/>
              <a:gd name="T46" fmla="*/ 25 w 148"/>
              <a:gd name="T47" fmla="*/ 51 h 160"/>
              <a:gd name="T48" fmla="*/ 18 w 148"/>
              <a:gd name="T49" fmla="*/ 51 h 160"/>
              <a:gd name="T50" fmla="*/ 42 w 148"/>
              <a:gd name="T51" fmla="*/ 43 h 160"/>
              <a:gd name="T52" fmla="*/ 39 w 148"/>
              <a:gd name="T53" fmla="*/ 54 h 160"/>
              <a:gd name="T54" fmla="*/ 57 w 148"/>
              <a:gd name="T55" fmla="*/ 40 h 160"/>
              <a:gd name="T56" fmla="*/ 74 w 148"/>
              <a:gd name="T57" fmla="*/ 54 h 160"/>
              <a:gd name="T58" fmla="*/ 71 w 148"/>
              <a:gd name="T59" fmla="*/ 43 h 160"/>
              <a:gd name="T60" fmla="*/ 25 w 148"/>
              <a:gd name="T61" fmla="*/ 73 h 160"/>
              <a:gd name="T62" fmla="*/ 18 w 148"/>
              <a:gd name="T63" fmla="*/ 73 h 160"/>
              <a:gd name="T64" fmla="*/ 42 w 148"/>
              <a:gd name="T65" fmla="*/ 66 h 160"/>
              <a:gd name="T66" fmla="*/ 39 w 148"/>
              <a:gd name="T67" fmla="*/ 76 h 160"/>
              <a:gd name="T68" fmla="*/ 57 w 148"/>
              <a:gd name="T69" fmla="*/ 62 h 160"/>
              <a:gd name="T70" fmla="*/ 74 w 148"/>
              <a:gd name="T71" fmla="*/ 76 h 160"/>
              <a:gd name="T72" fmla="*/ 71 w 148"/>
              <a:gd name="T73" fmla="*/ 66 h 160"/>
              <a:gd name="T74" fmla="*/ 25 w 148"/>
              <a:gd name="T75" fmla="*/ 95 h 160"/>
              <a:gd name="T76" fmla="*/ 18 w 148"/>
              <a:gd name="T77" fmla="*/ 95 h 160"/>
              <a:gd name="T78" fmla="*/ 42 w 148"/>
              <a:gd name="T79" fmla="*/ 88 h 160"/>
              <a:gd name="T80" fmla="*/ 39 w 148"/>
              <a:gd name="T81" fmla="*/ 98 h 160"/>
              <a:gd name="T82" fmla="*/ 57 w 148"/>
              <a:gd name="T83" fmla="*/ 84 h 160"/>
              <a:gd name="T84" fmla="*/ 74 w 148"/>
              <a:gd name="T85" fmla="*/ 98 h 160"/>
              <a:gd name="T86" fmla="*/ 71 w 148"/>
              <a:gd name="T87" fmla="*/ 88 h 160"/>
              <a:gd name="T88" fmla="*/ 25 w 148"/>
              <a:gd name="T89" fmla="*/ 117 h 160"/>
              <a:gd name="T90" fmla="*/ 18 w 148"/>
              <a:gd name="T91" fmla="*/ 117 h 160"/>
              <a:gd name="T92" fmla="*/ 42 w 148"/>
              <a:gd name="T93" fmla="*/ 110 h 160"/>
              <a:gd name="T94" fmla="*/ 39 w 148"/>
              <a:gd name="T95" fmla="*/ 120 h 160"/>
              <a:gd name="T96" fmla="*/ 57 w 148"/>
              <a:gd name="T97" fmla="*/ 107 h 160"/>
              <a:gd name="T98" fmla="*/ 74 w 148"/>
              <a:gd name="T99" fmla="*/ 120 h 160"/>
              <a:gd name="T100" fmla="*/ 71 w 148"/>
              <a:gd name="T101" fmla="*/ 110 h 160"/>
              <a:gd name="T102" fmla="*/ 25 w 148"/>
              <a:gd name="T103" fmla="*/ 139 h 160"/>
              <a:gd name="T104" fmla="*/ 18 w 148"/>
              <a:gd name="T105" fmla="*/ 139 h 160"/>
              <a:gd name="T106" fmla="*/ 42 w 148"/>
              <a:gd name="T107" fmla="*/ 132 h 160"/>
              <a:gd name="T108" fmla="*/ 39 w 148"/>
              <a:gd name="T109" fmla="*/ 142 h 160"/>
              <a:gd name="T110" fmla="*/ 57 w 148"/>
              <a:gd name="T111" fmla="*/ 129 h 160"/>
              <a:gd name="T112" fmla="*/ 74 w 148"/>
              <a:gd name="T113" fmla="*/ 142 h 160"/>
              <a:gd name="T114" fmla="*/ 71 w 148"/>
              <a:gd name="T115"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 h="160">
                <a:moveTo>
                  <a:pt x="145" y="40"/>
                </a:moveTo>
                <a:cubicBezTo>
                  <a:pt x="96" y="40"/>
                  <a:pt x="96" y="40"/>
                  <a:pt x="96" y="40"/>
                </a:cubicBezTo>
                <a:cubicBezTo>
                  <a:pt x="96" y="3"/>
                  <a:pt x="96" y="3"/>
                  <a:pt x="96" y="3"/>
                </a:cubicBezTo>
                <a:cubicBezTo>
                  <a:pt x="96" y="1"/>
                  <a:pt x="94" y="0"/>
                  <a:pt x="92" y="0"/>
                </a:cubicBezTo>
                <a:cubicBezTo>
                  <a:pt x="3" y="0"/>
                  <a:pt x="3" y="0"/>
                  <a:pt x="3" y="0"/>
                </a:cubicBezTo>
                <a:cubicBezTo>
                  <a:pt x="1" y="0"/>
                  <a:pt x="0" y="1"/>
                  <a:pt x="0" y="3"/>
                </a:cubicBezTo>
                <a:cubicBezTo>
                  <a:pt x="0" y="157"/>
                  <a:pt x="0" y="157"/>
                  <a:pt x="0" y="157"/>
                </a:cubicBezTo>
                <a:cubicBezTo>
                  <a:pt x="0" y="159"/>
                  <a:pt x="1" y="160"/>
                  <a:pt x="3" y="160"/>
                </a:cubicBezTo>
                <a:cubicBezTo>
                  <a:pt x="92" y="160"/>
                  <a:pt x="92" y="160"/>
                  <a:pt x="92" y="160"/>
                </a:cubicBezTo>
                <a:cubicBezTo>
                  <a:pt x="145" y="160"/>
                  <a:pt x="145" y="160"/>
                  <a:pt x="145" y="160"/>
                </a:cubicBezTo>
                <a:cubicBezTo>
                  <a:pt x="147" y="160"/>
                  <a:pt x="148" y="159"/>
                  <a:pt x="148" y="157"/>
                </a:cubicBezTo>
                <a:cubicBezTo>
                  <a:pt x="148" y="43"/>
                  <a:pt x="148" y="43"/>
                  <a:pt x="148" y="43"/>
                </a:cubicBezTo>
                <a:cubicBezTo>
                  <a:pt x="148" y="41"/>
                  <a:pt x="147" y="40"/>
                  <a:pt x="145" y="40"/>
                </a:cubicBezTo>
                <a:close/>
                <a:moveTo>
                  <a:pt x="89" y="43"/>
                </a:moveTo>
                <a:cubicBezTo>
                  <a:pt x="89" y="154"/>
                  <a:pt x="89" y="154"/>
                  <a:pt x="89" y="154"/>
                </a:cubicBezTo>
                <a:cubicBezTo>
                  <a:pt x="6" y="154"/>
                  <a:pt x="6" y="154"/>
                  <a:pt x="6" y="154"/>
                </a:cubicBezTo>
                <a:cubicBezTo>
                  <a:pt x="6" y="6"/>
                  <a:pt x="6" y="6"/>
                  <a:pt x="6" y="6"/>
                </a:cubicBezTo>
                <a:cubicBezTo>
                  <a:pt x="89" y="6"/>
                  <a:pt x="89" y="6"/>
                  <a:pt x="89" y="6"/>
                </a:cubicBezTo>
                <a:cubicBezTo>
                  <a:pt x="89" y="43"/>
                  <a:pt x="89" y="43"/>
                  <a:pt x="89" y="43"/>
                </a:cubicBezTo>
                <a:close/>
                <a:moveTo>
                  <a:pt x="142" y="154"/>
                </a:moveTo>
                <a:cubicBezTo>
                  <a:pt x="96" y="154"/>
                  <a:pt x="96" y="154"/>
                  <a:pt x="96" y="154"/>
                </a:cubicBezTo>
                <a:cubicBezTo>
                  <a:pt x="96" y="46"/>
                  <a:pt x="96" y="46"/>
                  <a:pt x="96" y="46"/>
                </a:cubicBezTo>
                <a:cubicBezTo>
                  <a:pt x="142" y="46"/>
                  <a:pt x="142" y="46"/>
                  <a:pt x="142" y="46"/>
                </a:cubicBezTo>
                <a:lnTo>
                  <a:pt x="142" y="154"/>
                </a:lnTo>
                <a:close/>
                <a:moveTo>
                  <a:pt x="108" y="62"/>
                </a:moveTo>
                <a:cubicBezTo>
                  <a:pt x="129" y="62"/>
                  <a:pt x="129" y="62"/>
                  <a:pt x="129" y="62"/>
                </a:cubicBezTo>
                <a:cubicBezTo>
                  <a:pt x="131" y="62"/>
                  <a:pt x="133" y="61"/>
                  <a:pt x="133" y="59"/>
                </a:cubicBezTo>
                <a:cubicBezTo>
                  <a:pt x="133" y="57"/>
                  <a:pt x="131" y="56"/>
                  <a:pt x="129" y="56"/>
                </a:cubicBezTo>
                <a:cubicBezTo>
                  <a:pt x="108" y="56"/>
                  <a:pt x="108" y="56"/>
                  <a:pt x="108" y="56"/>
                </a:cubicBezTo>
                <a:cubicBezTo>
                  <a:pt x="106" y="56"/>
                  <a:pt x="105" y="57"/>
                  <a:pt x="105" y="59"/>
                </a:cubicBezTo>
                <a:cubicBezTo>
                  <a:pt x="105" y="61"/>
                  <a:pt x="106" y="62"/>
                  <a:pt x="108" y="62"/>
                </a:cubicBezTo>
                <a:close/>
                <a:moveTo>
                  <a:pt x="108" y="79"/>
                </a:moveTo>
                <a:cubicBezTo>
                  <a:pt x="129" y="79"/>
                  <a:pt x="129" y="79"/>
                  <a:pt x="129" y="79"/>
                </a:cubicBezTo>
                <a:cubicBezTo>
                  <a:pt x="131" y="79"/>
                  <a:pt x="133" y="77"/>
                  <a:pt x="133" y="75"/>
                </a:cubicBezTo>
                <a:cubicBezTo>
                  <a:pt x="133" y="74"/>
                  <a:pt x="131" y="72"/>
                  <a:pt x="129" y="72"/>
                </a:cubicBezTo>
                <a:cubicBezTo>
                  <a:pt x="108" y="72"/>
                  <a:pt x="108" y="72"/>
                  <a:pt x="108" y="72"/>
                </a:cubicBezTo>
                <a:cubicBezTo>
                  <a:pt x="106" y="72"/>
                  <a:pt x="105" y="74"/>
                  <a:pt x="105" y="75"/>
                </a:cubicBezTo>
                <a:cubicBezTo>
                  <a:pt x="105" y="77"/>
                  <a:pt x="106" y="79"/>
                  <a:pt x="108" y="79"/>
                </a:cubicBezTo>
                <a:close/>
                <a:moveTo>
                  <a:pt x="108" y="95"/>
                </a:moveTo>
                <a:cubicBezTo>
                  <a:pt x="129" y="95"/>
                  <a:pt x="129" y="95"/>
                  <a:pt x="129" y="95"/>
                </a:cubicBezTo>
                <a:cubicBezTo>
                  <a:pt x="131" y="95"/>
                  <a:pt x="133" y="93"/>
                  <a:pt x="133" y="92"/>
                </a:cubicBezTo>
                <a:cubicBezTo>
                  <a:pt x="133" y="90"/>
                  <a:pt x="131" y="88"/>
                  <a:pt x="129" y="88"/>
                </a:cubicBezTo>
                <a:cubicBezTo>
                  <a:pt x="108" y="88"/>
                  <a:pt x="108" y="88"/>
                  <a:pt x="108" y="88"/>
                </a:cubicBezTo>
                <a:cubicBezTo>
                  <a:pt x="106" y="88"/>
                  <a:pt x="105" y="90"/>
                  <a:pt x="105" y="92"/>
                </a:cubicBezTo>
                <a:cubicBezTo>
                  <a:pt x="105" y="93"/>
                  <a:pt x="106" y="95"/>
                  <a:pt x="108" y="95"/>
                </a:cubicBezTo>
                <a:close/>
                <a:moveTo>
                  <a:pt x="108" y="111"/>
                </a:moveTo>
                <a:cubicBezTo>
                  <a:pt x="129" y="111"/>
                  <a:pt x="129" y="111"/>
                  <a:pt x="129" y="111"/>
                </a:cubicBezTo>
                <a:cubicBezTo>
                  <a:pt x="131" y="111"/>
                  <a:pt x="133" y="110"/>
                  <a:pt x="133" y="108"/>
                </a:cubicBezTo>
                <a:cubicBezTo>
                  <a:pt x="133" y="106"/>
                  <a:pt x="131" y="105"/>
                  <a:pt x="129" y="105"/>
                </a:cubicBezTo>
                <a:cubicBezTo>
                  <a:pt x="108" y="105"/>
                  <a:pt x="108" y="105"/>
                  <a:pt x="108" y="105"/>
                </a:cubicBezTo>
                <a:cubicBezTo>
                  <a:pt x="106" y="105"/>
                  <a:pt x="105" y="106"/>
                  <a:pt x="105" y="108"/>
                </a:cubicBezTo>
                <a:cubicBezTo>
                  <a:pt x="105" y="110"/>
                  <a:pt x="106" y="111"/>
                  <a:pt x="108" y="111"/>
                </a:cubicBezTo>
                <a:close/>
                <a:moveTo>
                  <a:pt x="108" y="127"/>
                </a:moveTo>
                <a:cubicBezTo>
                  <a:pt x="129" y="127"/>
                  <a:pt x="129" y="127"/>
                  <a:pt x="129" y="127"/>
                </a:cubicBezTo>
                <a:cubicBezTo>
                  <a:pt x="131" y="127"/>
                  <a:pt x="133" y="126"/>
                  <a:pt x="133" y="124"/>
                </a:cubicBezTo>
                <a:cubicBezTo>
                  <a:pt x="133" y="122"/>
                  <a:pt x="131" y="121"/>
                  <a:pt x="129" y="121"/>
                </a:cubicBezTo>
                <a:cubicBezTo>
                  <a:pt x="108" y="121"/>
                  <a:pt x="108" y="121"/>
                  <a:pt x="108" y="121"/>
                </a:cubicBezTo>
                <a:cubicBezTo>
                  <a:pt x="106" y="121"/>
                  <a:pt x="105" y="122"/>
                  <a:pt x="105" y="124"/>
                </a:cubicBezTo>
                <a:cubicBezTo>
                  <a:pt x="105" y="126"/>
                  <a:pt x="106" y="127"/>
                  <a:pt x="108" y="127"/>
                </a:cubicBezTo>
                <a:close/>
                <a:moveTo>
                  <a:pt x="108" y="144"/>
                </a:moveTo>
                <a:cubicBezTo>
                  <a:pt x="129" y="144"/>
                  <a:pt x="129" y="144"/>
                  <a:pt x="129" y="144"/>
                </a:cubicBezTo>
                <a:cubicBezTo>
                  <a:pt x="131" y="144"/>
                  <a:pt x="133" y="142"/>
                  <a:pt x="133" y="140"/>
                </a:cubicBezTo>
                <a:cubicBezTo>
                  <a:pt x="133" y="139"/>
                  <a:pt x="131" y="137"/>
                  <a:pt x="129" y="137"/>
                </a:cubicBezTo>
                <a:cubicBezTo>
                  <a:pt x="108" y="137"/>
                  <a:pt x="108" y="137"/>
                  <a:pt x="108" y="137"/>
                </a:cubicBezTo>
                <a:cubicBezTo>
                  <a:pt x="106" y="137"/>
                  <a:pt x="105" y="139"/>
                  <a:pt x="105" y="140"/>
                </a:cubicBezTo>
                <a:cubicBezTo>
                  <a:pt x="105" y="142"/>
                  <a:pt x="106" y="144"/>
                  <a:pt x="108" y="144"/>
                </a:cubicBezTo>
                <a:close/>
                <a:moveTo>
                  <a:pt x="21" y="32"/>
                </a:moveTo>
                <a:cubicBezTo>
                  <a:pt x="23" y="32"/>
                  <a:pt x="25" y="30"/>
                  <a:pt x="25" y="28"/>
                </a:cubicBezTo>
                <a:cubicBezTo>
                  <a:pt x="25" y="21"/>
                  <a:pt x="25" y="21"/>
                  <a:pt x="25" y="21"/>
                </a:cubicBezTo>
                <a:cubicBezTo>
                  <a:pt x="25" y="20"/>
                  <a:pt x="23" y="18"/>
                  <a:pt x="21" y="18"/>
                </a:cubicBezTo>
                <a:cubicBezTo>
                  <a:pt x="20" y="18"/>
                  <a:pt x="18" y="20"/>
                  <a:pt x="18" y="21"/>
                </a:cubicBezTo>
                <a:cubicBezTo>
                  <a:pt x="18" y="28"/>
                  <a:pt x="18" y="28"/>
                  <a:pt x="18" y="28"/>
                </a:cubicBezTo>
                <a:cubicBezTo>
                  <a:pt x="18" y="30"/>
                  <a:pt x="20" y="32"/>
                  <a:pt x="21" y="32"/>
                </a:cubicBezTo>
                <a:close/>
                <a:moveTo>
                  <a:pt x="39" y="32"/>
                </a:moveTo>
                <a:cubicBezTo>
                  <a:pt x="41" y="32"/>
                  <a:pt x="42" y="30"/>
                  <a:pt x="42" y="28"/>
                </a:cubicBezTo>
                <a:cubicBezTo>
                  <a:pt x="42" y="21"/>
                  <a:pt x="42" y="21"/>
                  <a:pt x="42" y="21"/>
                </a:cubicBezTo>
                <a:cubicBezTo>
                  <a:pt x="42" y="20"/>
                  <a:pt x="41" y="18"/>
                  <a:pt x="39" y="18"/>
                </a:cubicBezTo>
                <a:cubicBezTo>
                  <a:pt x="37" y="18"/>
                  <a:pt x="36" y="20"/>
                  <a:pt x="36" y="21"/>
                </a:cubicBezTo>
                <a:cubicBezTo>
                  <a:pt x="36" y="28"/>
                  <a:pt x="36" y="28"/>
                  <a:pt x="36" y="28"/>
                </a:cubicBezTo>
                <a:cubicBezTo>
                  <a:pt x="36" y="30"/>
                  <a:pt x="37" y="32"/>
                  <a:pt x="39" y="32"/>
                </a:cubicBezTo>
                <a:close/>
                <a:moveTo>
                  <a:pt x="57" y="32"/>
                </a:moveTo>
                <a:cubicBezTo>
                  <a:pt x="58" y="32"/>
                  <a:pt x="60" y="30"/>
                  <a:pt x="60" y="28"/>
                </a:cubicBezTo>
                <a:cubicBezTo>
                  <a:pt x="60" y="21"/>
                  <a:pt x="60" y="21"/>
                  <a:pt x="60" y="21"/>
                </a:cubicBezTo>
                <a:cubicBezTo>
                  <a:pt x="60" y="20"/>
                  <a:pt x="58" y="18"/>
                  <a:pt x="57" y="18"/>
                </a:cubicBezTo>
                <a:cubicBezTo>
                  <a:pt x="55" y="18"/>
                  <a:pt x="53" y="20"/>
                  <a:pt x="53" y="21"/>
                </a:cubicBezTo>
                <a:cubicBezTo>
                  <a:pt x="53" y="28"/>
                  <a:pt x="53" y="28"/>
                  <a:pt x="53" y="28"/>
                </a:cubicBezTo>
                <a:cubicBezTo>
                  <a:pt x="53" y="30"/>
                  <a:pt x="55" y="32"/>
                  <a:pt x="57" y="32"/>
                </a:cubicBezTo>
                <a:close/>
                <a:moveTo>
                  <a:pt x="74" y="32"/>
                </a:moveTo>
                <a:cubicBezTo>
                  <a:pt x="76" y="32"/>
                  <a:pt x="77" y="30"/>
                  <a:pt x="77" y="28"/>
                </a:cubicBezTo>
                <a:cubicBezTo>
                  <a:pt x="77" y="21"/>
                  <a:pt x="77" y="21"/>
                  <a:pt x="77" y="21"/>
                </a:cubicBezTo>
                <a:cubicBezTo>
                  <a:pt x="77" y="20"/>
                  <a:pt x="76" y="18"/>
                  <a:pt x="74" y="18"/>
                </a:cubicBezTo>
                <a:cubicBezTo>
                  <a:pt x="72" y="18"/>
                  <a:pt x="71" y="20"/>
                  <a:pt x="71" y="21"/>
                </a:cubicBezTo>
                <a:cubicBezTo>
                  <a:pt x="71" y="28"/>
                  <a:pt x="71" y="28"/>
                  <a:pt x="71" y="28"/>
                </a:cubicBezTo>
                <a:cubicBezTo>
                  <a:pt x="71" y="30"/>
                  <a:pt x="72" y="32"/>
                  <a:pt x="74" y="32"/>
                </a:cubicBezTo>
                <a:close/>
                <a:moveTo>
                  <a:pt x="21" y="54"/>
                </a:moveTo>
                <a:cubicBezTo>
                  <a:pt x="23" y="54"/>
                  <a:pt x="25" y="52"/>
                  <a:pt x="25" y="51"/>
                </a:cubicBezTo>
                <a:cubicBezTo>
                  <a:pt x="25" y="43"/>
                  <a:pt x="25" y="43"/>
                  <a:pt x="25" y="43"/>
                </a:cubicBezTo>
                <a:cubicBezTo>
                  <a:pt x="25" y="42"/>
                  <a:pt x="23" y="40"/>
                  <a:pt x="21" y="40"/>
                </a:cubicBezTo>
                <a:cubicBezTo>
                  <a:pt x="20" y="40"/>
                  <a:pt x="18" y="42"/>
                  <a:pt x="18" y="43"/>
                </a:cubicBezTo>
                <a:cubicBezTo>
                  <a:pt x="18" y="51"/>
                  <a:pt x="18" y="51"/>
                  <a:pt x="18" y="51"/>
                </a:cubicBezTo>
                <a:cubicBezTo>
                  <a:pt x="18" y="52"/>
                  <a:pt x="20" y="54"/>
                  <a:pt x="21" y="54"/>
                </a:cubicBezTo>
                <a:close/>
                <a:moveTo>
                  <a:pt x="39" y="54"/>
                </a:moveTo>
                <a:cubicBezTo>
                  <a:pt x="41" y="54"/>
                  <a:pt x="42" y="52"/>
                  <a:pt x="42" y="51"/>
                </a:cubicBezTo>
                <a:cubicBezTo>
                  <a:pt x="42" y="43"/>
                  <a:pt x="42" y="43"/>
                  <a:pt x="42" y="43"/>
                </a:cubicBezTo>
                <a:cubicBezTo>
                  <a:pt x="42" y="42"/>
                  <a:pt x="41" y="40"/>
                  <a:pt x="39" y="40"/>
                </a:cubicBezTo>
                <a:cubicBezTo>
                  <a:pt x="37" y="40"/>
                  <a:pt x="36" y="42"/>
                  <a:pt x="36" y="43"/>
                </a:cubicBezTo>
                <a:cubicBezTo>
                  <a:pt x="36" y="51"/>
                  <a:pt x="36" y="51"/>
                  <a:pt x="36" y="51"/>
                </a:cubicBezTo>
                <a:cubicBezTo>
                  <a:pt x="36" y="52"/>
                  <a:pt x="37" y="54"/>
                  <a:pt x="39" y="54"/>
                </a:cubicBezTo>
                <a:close/>
                <a:moveTo>
                  <a:pt x="57" y="54"/>
                </a:moveTo>
                <a:cubicBezTo>
                  <a:pt x="58" y="54"/>
                  <a:pt x="60" y="52"/>
                  <a:pt x="60" y="51"/>
                </a:cubicBezTo>
                <a:cubicBezTo>
                  <a:pt x="60" y="43"/>
                  <a:pt x="60" y="43"/>
                  <a:pt x="60" y="43"/>
                </a:cubicBezTo>
                <a:cubicBezTo>
                  <a:pt x="60" y="42"/>
                  <a:pt x="58" y="40"/>
                  <a:pt x="57" y="40"/>
                </a:cubicBezTo>
                <a:cubicBezTo>
                  <a:pt x="55" y="40"/>
                  <a:pt x="53" y="42"/>
                  <a:pt x="53" y="43"/>
                </a:cubicBezTo>
                <a:cubicBezTo>
                  <a:pt x="53" y="51"/>
                  <a:pt x="53" y="51"/>
                  <a:pt x="53" y="51"/>
                </a:cubicBezTo>
                <a:cubicBezTo>
                  <a:pt x="53" y="52"/>
                  <a:pt x="55" y="54"/>
                  <a:pt x="57" y="54"/>
                </a:cubicBezTo>
                <a:close/>
                <a:moveTo>
                  <a:pt x="74" y="54"/>
                </a:moveTo>
                <a:cubicBezTo>
                  <a:pt x="76" y="54"/>
                  <a:pt x="77" y="52"/>
                  <a:pt x="77" y="51"/>
                </a:cubicBezTo>
                <a:cubicBezTo>
                  <a:pt x="77" y="43"/>
                  <a:pt x="77" y="43"/>
                  <a:pt x="77" y="43"/>
                </a:cubicBezTo>
                <a:cubicBezTo>
                  <a:pt x="77" y="42"/>
                  <a:pt x="76" y="40"/>
                  <a:pt x="74" y="40"/>
                </a:cubicBezTo>
                <a:cubicBezTo>
                  <a:pt x="72" y="40"/>
                  <a:pt x="71" y="42"/>
                  <a:pt x="71" y="43"/>
                </a:cubicBezTo>
                <a:cubicBezTo>
                  <a:pt x="71" y="51"/>
                  <a:pt x="71" y="51"/>
                  <a:pt x="71" y="51"/>
                </a:cubicBezTo>
                <a:cubicBezTo>
                  <a:pt x="71" y="52"/>
                  <a:pt x="72" y="54"/>
                  <a:pt x="74" y="54"/>
                </a:cubicBezTo>
                <a:close/>
                <a:moveTo>
                  <a:pt x="21" y="76"/>
                </a:moveTo>
                <a:cubicBezTo>
                  <a:pt x="23" y="76"/>
                  <a:pt x="25" y="75"/>
                  <a:pt x="25" y="73"/>
                </a:cubicBezTo>
                <a:cubicBezTo>
                  <a:pt x="25" y="66"/>
                  <a:pt x="25" y="66"/>
                  <a:pt x="25" y="66"/>
                </a:cubicBezTo>
                <a:cubicBezTo>
                  <a:pt x="25" y="64"/>
                  <a:pt x="23" y="62"/>
                  <a:pt x="21" y="62"/>
                </a:cubicBezTo>
                <a:cubicBezTo>
                  <a:pt x="20" y="62"/>
                  <a:pt x="18" y="64"/>
                  <a:pt x="18" y="66"/>
                </a:cubicBezTo>
                <a:cubicBezTo>
                  <a:pt x="18" y="73"/>
                  <a:pt x="18" y="73"/>
                  <a:pt x="18" y="73"/>
                </a:cubicBezTo>
                <a:cubicBezTo>
                  <a:pt x="18" y="75"/>
                  <a:pt x="20" y="76"/>
                  <a:pt x="21" y="76"/>
                </a:cubicBezTo>
                <a:close/>
                <a:moveTo>
                  <a:pt x="39" y="76"/>
                </a:moveTo>
                <a:cubicBezTo>
                  <a:pt x="41" y="76"/>
                  <a:pt x="42" y="75"/>
                  <a:pt x="42" y="73"/>
                </a:cubicBezTo>
                <a:cubicBezTo>
                  <a:pt x="42" y="66"/>
                  <a:pt x="42" y="66"/>
                  <a:pt x="42" y="66"/>
                </a:cubicBezTo>
                <a:cubicBezTo>
                  <a:pt x="42" y="64"/>
                  <a:pt x="41" y="62"/>
                  <a:pt x="39" y="62"/>
                </a:cubicBezTo>
                <a:cubicBezTo>
                  <a:pt x="37" y="62"/>
                  <a:pt x="36" y="64"/>
                  <a:pt x="36" y="66"/>
                </a:cubicBezTo>
                <a:cubicBezTo>
                  <a:pt x="36" y="73"/>
                  <a:pt x="36" y="73"/>
                  <a:pt x="36" y="73"/>
                </a:cubicBezTo>
                <a:cubicBezTo>
                  <a:pt x="36" y="75"/>
                  <a:pt x="37" y="76"/>
                  <a:pt x="39" y="76"/>
                </a:cubicBezTo>
                <a:close/>
                <a:moveTo>
                  <a:pt x="57" y="76"/>
                </a:moveTo>
                <a:cubicBezTo>
                  <a:pt x="58" y="76"/>
                  <a:pt x="60" y="75"/>
                  <a:pt x="60" y="73"/>
                </a:cubicBezTo>
                <a:cubicBezTo>
                  <a:pt x="60" y="66"/>
                  <a:pt x="60" y="66"/>
                  <a:pt x="60" y="66"/>
                </a:cubicBezTo>
                <a:cubicBezTo>
                  <a:pt x="60" y="64"/>
                  <a:pt x="58" y="62"/>
                  <a:pt x="57" y="62"/>
                </a:cubicBezTo>
                <a:cubicBezTo>
                  <a:pt x="55" y="62"/>
                  <a:pt x="53" y="64"/>
                  <a:pt x="53" y="66"/>
                </a:cubicBezTo>
                <a:cubicBezTo>
                  <a:pt x="53" y="73"/>
                  <a:pt x="53" y="73"/>
                  <a:pt x="53" y="73"/>
                </a:cubicBezTo>
                <a:cubicBezTo>
                  <a:pt x="53" y="75"/>
                  <a:pt x="55" y="76"/>
                  <a:pt x="57" y="76"/>
                </a:cubicBezTo>
                <a:close/>
                <a:moveTo>
                  <a:pt x="74" y="76"/>
                </a:moveTo>
                <a:cubicBezTo>
                  <a:pt x="76" y="76"/>
                  <a:pt x="77" y="75"/>
                  <a:pt x="77" y="73"/>
                </a:cubicBezTo>
                <a:cubicBezTo>
                  <a:pt x="77" y="66"/>
                  <a:pt x="77" y="66"/>
                  <a:pt x="77" y="66"/>
                </a:cubicBezTo>
                <a:cubicBezTo>
                  <a:pt x="77" y="64"/>
                  <a:pt x="76" y="62"/>
                  <a:pt x="74" y="62"/>
                </a:cubicBezTo>
                <a:cubicBezTo>
                  <a:pt x="72" y="62"/>
                  <a:pt x="71" y="64"/>
                  <a:pt x="71" y="66"/>
                </a:cubicBezTo>
                <a:cubicBezTo>
                  <a:pt x="71" y="73"/>
                  <a:pt x="71" y="73"/>
                  <a:pt x="71" y="73"/>
                </a:cubicBezTo>
                <a:cubicBezTo>
                  <a:pt x="71" y="75"/>
                  <a:pt x="72" y="76"/>
                  <a:pt x="74" y="76"/>
                </a:cubicBezTo>
                <a:close/>
                <a:moveTo>
                  <a:pt x="21" y="98"/>
                </a:moveTo>
                <a:cubicBezTo>
                  <a:pt x="23" y="98"/>
                  <a:pt x="25" y="97"/>
                  <a:pt x="25" y="95"/>
                </a:cubicBezTo>
                <a:cubicBezTo>
                  <a:pt x="25" y="88"/>
                  <a:pt x="25" y="88"/>
                  <a:pt x="25" y="88"/>
                </a:cubicBezTo>
                <a:cubicBezTo>
                  <a:pt x="25" y="86"/>
                  <a:pt x="23" y="84"/>
                  <a:pt x="21" y="84"/>
                </a:cubicBezTo>
                <a:cubicBezTo>
                  <a:pt x="20" y="84"/>
                  <a:pt x="18" y="86"/>
                  <a:pt x="18" y="88"/>
                </a:cubicBezTo>
                <a:cubicBezTo>
                  <a:pt x="18" y="95"/>
                  <a:pt x="18" y="95"/>
                  <a:pt x="18" y="95"/>
                </a:cubicBezTo>
                <a:cubicBezTo>
                  <a:pt x="18" y="97"/>
                  <a:pt x="20" y="98"/>
                  <a:pt x="21" y="98"/>
                </a:cubicBezTo>
                <a:close/>
                <a:moveTo>
                  <a:pt x="39" y="98"/>
                </a:moveTo>
                <a:cubicBezTo>
                  <a:pt x="41" y="98"/>
                  <a:pt x="42" y="97"/>
                  <a:pt x="42" y="95"/>
                </a:cubicBezTo>
                <a:cubicBezTo>
                  <a:pt x="42" y="88"/>
                  <a:pt x="42" y="88"/>
                  <a:pt x="42" y="88"/>
                </a:cubicBezTo>
                <a:cubicBezTo>
                  <a:pt x="42" y="86"/>
                  <a:pt x="41" y="84"/>
                  <a:pt x="39" y="84"/>
                </a:cubicBezTo>
                <a:cubicBezTo>
                  <a:pt x="37" y="84"/>
                  <a:pt x="36" y="86"/>
                  <a:pt x="36" y="88"/>
                </a:cubicBezTo>
                <a:cubicBezTo>
                  <a:pt x="36" y="95"/>
                  <a:pt x="36" y="95"/>
                  <a:pt x="36" y="95"/>
                </a:cubicBezTo>
                <a:cubicBezTo>
                  <a:pt x="36" y="97"/>
                  <a:pt x="37" y="98"/>
                  <a:pt x="39" y="98"/>
                </a:cubicBezTo>
                <a:close/>
                <a:moveTo>
                  <a:pt x="57" y="98"/>
                </a:moveTo>
                <a:cubicBezTo>
                  <a:pt x="58" y="98"/>
                  <a:pt x="60" y="97"/>
                  <a:pt x="60" y="95"/>
                </a:cubicBezTo>
                <a:cubicBezTo>
                  <a:pt x="60" y="88"/>
                  <a:pt x="60" y="88"/>
                  <a:pt x="60" y="88"/>
                </a:cubicBezTo>
                <a:cubicBezTo>
                  <a:pt x="60" y="86"/>
                  <a:pt x="58" y="84"/>
                  <a:pt x="57" y="84"/>
                </a:cubicBezTo>
                <a:cubicBezTo>
                  <a:pt x="55" y="84"/>
                  <a:pt x="53" y="86"/>
                  <a:pt x="53" y="88"/>
                </a:cubicBezTo>
                <a:cubicBezTo>
                  <a:pt x="53" y="95"/>
                  <a:pt x="53" y="95"/>
                  <a:pt x="53" y="95"/>
                </a:cubicBezTo>
                <a:cubicBezTo>
                  <a:pt x="53" y="97"/>
                  <a:pt x="55" y="98"/>
                  <a:pt x="57" y="98"/>
                </a:cubicBezTo>
                <a:close/>
                <a:moveTo>
                  <a:pt x="74" y="98"/>
                </a:moveTo>
                <a:cubicBezTo>
                  <a:pt x="76" y="98"/>
                  <a:pt x="77" y="97"/>
                  <a:pt x="77" y="95"/>
                </a:cubicBezTo>
                <a:cubicBezTo>
                  <a:pt x="77" y="88"/>
                  <a:pt x="77" y="88"/>
                  <a:pt x="77" y="88"/>
                </a:cubicBezTo>
                <a:cubicBezTo>
                  <a:pt x="77" y="86"/>
                  <a:pt x="76" y="84"/>
                  <a:pt x="74" y="84"/>
                </a:cubicBezTo>
                <a:cubicBezTo>
                  <a:pt x="72" y="84"/>
                  <a:pt x="71" y="86"/>
                  <a:pt x="71" y="88"/>
                </a:cubicBezTo>
                <a:cubicBezTo>
                  <a:pt x="71" y="95"/>
                  <a:pt x="71" y="95"/>
                  <a:pt x="71" y="95"/>
                </a:cubicBezTo>
                <a:cubicBezTo>
                  <a:pt x="71" y="97"/>
                  <a:pt x="72" y="98"/>
                  <a:pt x="74" y="98"/>
                </a:cubicBezTo>
                <a:close/>
                <a:moveTo>
                  <a:pt x="21" y="120"/>
                </a:moveTo>
                <a:cubicBezTo>
                  <a:pt x="23" y="120"/>
                  <a:pt x="25" y="119"/>
                  <a:pt x="25" y="117"/>
                </a:cubicBezTo>
                <a:cubicBezTo>
                  <a:pt x="25" y="110"/>
                  <a:pt x="25" y="110"/>
                  <a:pt x="25" y="110"/>
                </a:cubicBezTo>
                <a:cubicBezTo>
                  <a:pt x="25" y="108"/>
                  <a:pt x="23" y="107"/>
                  <a:pt x="21" y="107"/>
                </a:cubicBezTo>
                <a:cubicBezTo>
                  <a:pt x="20" y="107"/>
                  <a:pt x="18" y="108"/>
                  <a:pt x="18" y="110"/>
                </a:cubicBezTo>
                <a:cubicBezTo>
                  <a:pt x="18" y="117"/>
                  <a:pt x="18" y="117"/>
                  <a:pt x="18" y="117"/>
                </a:cubicBezTo>
                <a:cubicBezTo>
                  <a:pt x="18" y="119"/>
                  <a:pt x="20" y="120"/>
                  <a:pt x="21" y="120"/>
                </a:cubicBezTo>
                <a:close/>
                <a:moveTo>
                  <a:pt x="39" y="120"/>
                </a:moveTo>
                <a:cubicBezTo>
                  <a:pt x="41" y="120"/>
                  <a:pt x="42" y="119"/>
                  <a:pt x="42" y="117"/>
                </a:cubicBezTo>
                <a:cubicBezTo>
                  <a:pt x="42" y="110"/>
                  <a:pt x="42" y="110"/>
                  <a:pt x="42" y="110"/>
                </a:cubicBezTo>
                <a:cubicBezTo>
                  <a:pt x="42" y="108"/>
                  <a:pt x="41" y="107"/>
                  <a:pt x="39" y="107"/>
                </a:cubicBezTo>
                <a:cubicBezTo>
                  <a:pt x="37" y="107"/>
                  <a:pt x="36" y="108"/>
                  <a:pt x="36" y="110"/>
                </a:cubicBezTo>
                <a:cubicBezTo>
                  <a:pt x="36" y="117"/>
                  <a:pt x="36" y="117"/>
                  <a:pt x="36" y="117"/>
                </a:cubicBezTo>
                <a:cubicBezTo>
                  <a:pt x="36" y="119"/>
                  <a:pt x="37" y="120"/>
                  <a:pt x="39" y="120"/>
                </a:cubicBezTo>
                <a:close/>
                <a:moveTo>
                  <a:pt x="57" y="120"/>
                </a:moveTo>
                <a:cubicBezTo>
                  <a:pt x="58" y="120"/>
                  <a:pt x="60" y="119"/>
                  <a:pt x="60" y="117"/>
                </a:cubicBezTo>
                <a:cubicBezTo>
                  <a:pt x="60" y="110"/>
                  <a:pt x="60" y="110"/>
                  <a:pt x="60" y="110"/>
                </a:cubicBezTo>
                <a:cubicBezTo>
                  <a:pt x="60" y="108"/>
                  <a:pt x="58" y="107"/>
                  <a:pt x="57" y="107"/>
                </a:cubicBezTo>
                <a:cubicBezTo>
                  <a:pt x="55" y="107"/>
                  <a:pt x="53" y="108"/>
                  <a:pt x="53" y="110"/>
                </a:cubicBezTo>
                <a:cubicBezTo>
                  <a:pt x="53" y="117"/>
                  <a:pt x="53" y="117"/>
                  <a:pt x="53" y="117"/>
                </a:cubicBezTo>
                <a:cubicBezTo>
                  <a:pt x="53" y="119"/>
                  <a:pt x="55" y="120"/>
                  <a:pt x="57" y="120"/>
                </a:cubicBezTo>
                <a:close/>
                <a:moveTo>
                  <a:pt x="74" y="120"/>
                </a:moveTo>
                <a:cubicBezTo>
                  <a:pt x="76" y="120"/>
                  <a:pt x="77" y="119"/>
                  <a:pt x="77" y="117"/>
                </a:cubicBezTo>
                <a:cubicBezTo>
                  <a:pt x="77" y="110"/>
                  <a:pt x="77" y="110"/>
                  <a:pt x="77" y="110"/>
                </a:cubicBezTo>
                <a:cubicBezTo>
                  <a:pt x="77" y="108"/>
                  <a:pt x="76" y="107"/>
                  <a:pt x="74" y="107"/>
                </a:cubicBezTo>
                <a:cubicBezTo>
                  <a:pt x="72" y="107"/>
                  <a:pt x="71" y="108"/>
                  <a:pt x="71" y="110"/>
                </a:cubicBezTo>
                <a:cubicBezTo>
                  <a:pt x="71" y="117"/>
                  <a:pt x="71" y="117"/>
                  <a:pt x="71" y="117"/>
                </a:cubicBezTo>
                <a:cubicBezTo>
                  <a:pt x="71" y="119"/>
                  <a:pt x="72" y="120"/>
                  <a:pt x="74" y="120"/>
                </a:cubicBezTo>
                <a:close/>
                <a:moveTo>
                  <a:pt x="21" y="142"/>
                </a:moveTo>
                <a:cubicBezTo>
                  <a:pt x="23" y="142"/>
                  <a:pt x="25" y="141"/>
                  <a:pt x="25" y="139"/>
                </a:cubicBezTo>
                <a:cubicBezTo>
                  <a:pt x="25" y="132"/>
                  <a:pt x="25" y="132"/>
                  <a:pt x="25" y="132"/>
                </a:cubicBezTo>
                <a:cubicBezTo>
                  <a:pt x="25" y="130"/>
                  <a:pt x="23" y="129"/>
                  <a:pt x="21" y="129"/>
                </a:cubicBezTo>
                <a:cubicBezTo>
                  <a:pt x="20" y="129"/>
                  <a:pt x="18" y="130"/>
                  <a:pt x="18" y="132"/>
                </a:cubicBezTo>
                <a:cubicBezTo>
                  <a:pt x="18" y="139"/>
                  <a:pt x="18" y="139"/>
                  <a:pt x="18" y="139"/>
                </a:cubicBezTo>
                <a:cubicBezTo>
                  <a:pt x="18" y="141"/>
                  <a:pt x="20" y="142"/>
                  <a:pt x="21" y="142"/>
                </a:cubicBezTo>
                <a:close/>
                <a:moveTo>
                  <a:pt x="39" y="142"/>
                </a:moveTo>
                <a:cubicBezTo>
                  <a:pt x="41" y="142"/>
                  <a:pt x="42" y="141"/>
                  <a:pt x="42" y="139"/>
                </a:cubicBezTo>
                <a:cubicBezTo>
                  <a:pt x="42" y="132"/>
                  <a:pt x="42" y="132"/>
                  <a:pt x="42" y="132"/>
                </a:cubicBezTo>
                <a:cubicBezTo>
                  <a:pt x="42" y="130"/>
                  <a:pt x="41" y="129"/>
                  <a:pt x="39" y="129"/>
                </a:cubicBezTo>
                <a:cubicBezTo>
                  <a:pt x="37" y="129"/>
                  <a:pt x="36" y="130"/>
                  <a:pt x="36" y="132"/>
                </a:cubicBezTo>
                <a:cubicBezTo>
                  <a:pt x="36" y="139"/>
                  <a:pt x="36" y="139"/>
                  <a:pt x="36" y="139"/>
                </a:cubicBezTo>
                <a:cubicBezTo>
                  <a:pt x="36" y="141"/>
                  <a:pt x="37" y="142"/>
                  <a:pt x="39" y="142"/>
                </a:cubicBezTo>
                <a:close/>
                <a:moveTo>
                  <a:pt x="57" y="142"/>
                </a:moveTo>
                <a:cubicBezTo>
                  <a:pt x="58" y="142"/>
                  <a:pt x="60" y="141"/>
                  <a:pt x="60" y="139"/>
                </a:cubicBezTo>
                <a:cubicBezTo>
                  <a:pt x="60" y="132"/>
                  <a:pt x="60" y="132"/>
                  <a:pt x="60" y="132"/>
                </a:cubicBezTo>
                <a:cubicBezTo>
                  <a:pt x="60" y="130"/>
                  <a:pt x="58" y="129"/>
                  <a:pt x="57" y="129"/>
                </a:cubicBezTo>
                <a:cubicBezTo>
                  <a:pt x="55" y="129"/>
                  <a:pt x="53" y="130"/>
                  <a:pt x="53" y="132"/>
                </a:cubicBezTo>
                <a:cubicBezTo>
                  <a:pt x="53" y="139"/>
                  <a:pt x="53" y="139"/>
                  <a:pt x="53" y="139"/>
                </a:cubicBezTo>
                <a:cubicBezTo>
                  <a:pt x="53" y="141"/>
                  <a:pt x="55" y="142"/>
                  <a:pt x="57" y="142"/>
                </a:cubicBezTo>
                <a:close/>
                <a:moveTo>
                  <a:pt x="74" y="142"/>
                </a:moveTo>
                <a:cubicBezTo>
                  <a:pt x="76" y="142"/>
                  <a:pt x="77" y="141"/>
                  <a:pt x="77" y="139"/>
                </a:cubicBezTo>
                <a:cubicBezTo>
                  <a:pt x="77" y="132"/>
                  <a:pt x="77" y="132"/>
                  <a:pt x="77" y="132"/>
                </a:cubicBezTo>
                <a:cubicBezTo>
                  <a:pt x="77" y="130"/>
                  <a:pt x="76" y="129"/>
                  <a:pt x="74" y="129"/>
                </a:cubicBezTo>
                <a:cubicBezTo>
                  <a:pt x="72" y="129"/>
                  <a:pt x="71" y="130"/>
                  <a:pt x="71" y="132"/>
                </a:cubicBezTo>
                <a:cubicBezTo>
                  <a:pt x="71" y="139"/>
                  <a:pt x="71" y="139"/>
                  <a:pt x="71" y="139"/>
                </a:cubicBezTo>
                <a:cubicBezTo>
                  <a:pt x="71" y="141"/>
                  <a:pt x="72" y="142"/>
                  <a:pt x="74" y="142"/>
                </a:cubicBezTo>
                <a:close/>
              </a:path>
            </a:pathLst>
          </a:custGeom>
          <a:solidFill>
            <a:srgbClr val="2C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84">
            <a:extLst>
              <a:ext uri="{FF2B5EF4-FFF2-40B4-BE49-F238E27FC236}">
                <a16:creationId xmlns:a16="http://schemas.microsoft.com/office/drawing/2014/main" id="{8B02C6D9-D123-9609-9895-7CD86B5BF8D3}"/>
              </a:ext>
            </a:extLst>
          </p:cNvPr>
          <p:cNvSpPr>
            <a:spLocks noEditPoints="1"/>
          </p:cNvSpPr>
          <p:nvPr/>
        </p:nvSpPr>
        <p:spPr bwMode="auto">
          <a:xfrm>
            <a:off x="7794290" y="4820515"/>
            <a:ext cx="338552" cy="354029"/>
          </a:xfrm>
          <a:custGeom>
            <a:avLst/>
            <a:gdLst>
              <a:gd name="T0" fmla="*/ 132 w 162"/>
              <a:gd name="T1" fmla="*/ 35 h 168"/>
              <a:gd name="T2" fmla="*/ 121 w 162"/>
              <a:gd name="T3" fmla="*/ 39 h 168"/>
              <a:gd name="T4" fmla="*/ 124 w 162"/>
              <a:gd name="T5" fmla="*/ 42 h 168"/>
              <a:gd name="T6" fmla="*/ 143 w 162"/>
              <a:gd name="T7" fmla="*/ 38 h 168"/>
              <a:gd name="T8" fmla="*/ 140 w 162"/>
              <a:gd name="T9" fmla="*/ 19 h 168"/>
              <a:gd name="T10" fmla="*/ 137 w 162"/>
              <a:gd name="T11" fmla="*/ 31 h 168"/>
              <a:gd name="T12" fmla="*/ 3 w 162"/>
              <a:gd name="T13" fmla="*/ 72 h 168"/>
              <a:gd name="T14" fmla="*/ 9 w 162"/>
              <a:gd name="T15" fmla="*/ 117 h 168"/>
              <a:gd name="T16" fmla="*/ 12 w 162"/>
              <a:gd name="T17" fmla="*/ 113 h 168"/>
              <a:gd name="T18" fmla="*/ 25 w 162"/>
              <a:gd name="T19" fmla="*/ 145 h 168"/>
              <a:gd name="T20" fmla="*/ 82 w 162"/>
              <a:gd name="T21" fmla="*/ 168 h 168"/>
              <a:gd name="T22" fmla="*/ 159 w 162"/>
              <a:gd name="T23" fmla="*/ 104 h 168"/>
              <a:gd name="T24" fmla="*/ 152 w 162"/>
              <a:gd name="T25" fmla="*/ 59 h 168"/>
              <a:gd name="T26" fmla="*/ 134 w 162"/>
              <a:gd name="T27" fmla="*/ 139 h 168"/>
              <a:gd name="T28" fmla="*/ 30 w 162"/>
              <a:gd name="T29" fmla="*/ 141 h 168"/>
              <a:gd name="T30" fmla="*/ 41 w 162"/>
              <a:gd name="T31" fmla="*/ 137 h 168"/>
              <a:gd name="T32" fmla="*/ 38 w 162"/>
              <a:gd name="T33" fmla="*/ 134 h 168"/>
              <a:gd name="T34" fmla="*/ 19 w 162"/>
              <a:gd name="T35" fmla="*/ 135 h 168"/>
              <a:gd name="T36" fmla="*/ 19 w 162"/>
              <a:gd name="T37" fmla="*/ 153 h 168"/>
              <a:gd name="T38" fmla="*/ 22 w 162"/>
              <a:gd name="T39" fmla="*/ 157 h 168"/>
              <a:gd name="T40" fmla="*/ 25 w 162"/>
              <a:gd name="T41" fmla="*/ 145 h 168"/>
              <a:gd name="T42" fmla="*/ 84 w 162"/>
              <a:gd name="T43" fmla="*/ 40 h 168"/>
              <a:gd name="T44" fmla="*/ 83 w 162"/>
              <a:gd name="T45" fmla="*/ 40 h 168"/>
              <a:gd name="T46" fmla="*/ 82 w 162"/>
              <a:gd name="T47" fmla="*/ 40 h 168"/>
              <a:gd name="T48" fmla="*/ 63 w 162"/>
              <a:gd name="T49" fmla="*/ 43 h 168"/>
              <a:gd name="T50" fmla="*/ 36 w 162"/>
              <a:gd name="T51" fmla="*/ 106 h 168"/>
              <a:gd name="T52" fmla="*/ 82 w 162"/>
              <a:gd name="T53" fmla="*/ 136 h 168"/>
              <a:gd name="T54" fmla="*/ 82 w 162"/>
              <a:gd name="T55" fmla="*/ 136 h 168"/>
              <a:gd name="T56" fmla="*/ 84 w 162"/>
              <a:gd name="T57" fmla="*/ 136 h 168"/>
              <a:gd name="T58" fmla="*/ 100 w 162"/>
              <a:gd name="T59" fmla="*/ 133 h 168"/>
              <a:gd name="T60" fmla="*/ 126 w 162"/>
              <a:gd name="T61" fmla="*/ 69 h 168"/>
              <a:gd name="T62" fmla="*/ 126 w 162"/>
              <a:gd name="T63" fmla="*/ 69 h 168"/>
              <a:gd name="T64" fmla="*/ 56 w 162"/>
              <a:gd name="T65" fmla="*/ 67 h 168"/>
              <a:gd name="T66" fmla="*/ 64 w 162"/>
              <a:gd name="T67" fmla="*/ 50 h 168"/>
              <a:gd name="T68" fmla="*/ 54 w 162"/>
              <a:gd name="T69" fmla="*/ 74 h 168"/>
              <a:gd name="T70" fmla="*/ 54 w 162"/>
              <a:gd name="T71" fmla="*/ 102 h 168"/>
              <a:gd name="T72" fmla="*/ 42 w 162"/>
              <a:gd name="T73" fmla="*/ 74 h 168"/>
              <a:gd name="T74" fmla="*/ 56 w 162"/>
              <a:gd name="T75" fmla="*/ 108 h 168"/>
              <a:gd name="T76" fmla="*/ 44 w 162"/>
              <a:gd name="T77" fmla="*/ 108 h 168"/>
              <a:gd name="T78" fmla="*/ 63 w 162"/>
              <a:gd name="T79" fmla="*/ 108 h 168"/>
              <a:gd name="T80" fmla="*/ 79 w 162"/>
              <a:gd name="T81" fmla="*/ 129 h 168"/>
              <a:gd name="T82" fmla="*/ 61 w 162"/>
              <a:gd name="T83" fmla="*/ 102 h 168"/>
              <a:gd name="T84" fmla="*/ 61 w 162"/>
              <a:gd name="T85" fmla="*/ 74 h 168"/>
              <a:gd name="T86" fmla="*/ 79 w 162"/>
              <a:gd name="T87" fmla="*/ 102 h 168"/>
              <a:gd name="T88" fmla="*/ 62 w 162"/>
              <a:gd name="T89" fmla="*/ 67 h 168"/>
              <a:gd name="T90" fmla="*/ 79 w 162"/>
              <a:gd name="T91" fmla="*/ 67 h 168"/>
              <a:gd name="T92" fmla="*/ 109 w 162"/>
              <a:gd name="T93" fmla="*/ 67 h 168"/>
              <a:gd name="T94" fmla="*/ 118 w 162"/>
              <a:gd name="T95" fmla="*/ 67 h 168"/>
              <a:gd name="T96" fmla="*/ 102 w 162"/>
              <a:gd name="T97" fmla="*/ 67 h 168"/>
              <a:gd name="T98" fmla="*/ 85 w 162"/>
              <a:gd name="T99" fmla="*/ 46 h 168"/>
              <a:gd name="T100" fmla="*/ 103 w 162"/>
              <a:gd name="T101" fmla="*/ 74 h 168"/>
              <a:gd name="T102" fmla="*/ 103 w 162"/>
              <a:gd name="T103" fmla="*/ 102 h 168"/>
              <a:gd name="T104" fmla="*/ 85 w 162"/>
              <a:gd name="T105" fmla="*/ 74 h 168"/>
              <a:gd name="T106" fmla="*/ 85 w 162"/>
              <a:gd name="T107" fmla="*/ 108 h 168"/>
              <a:gd name="T108" fmla="*/ 85 w 162"/>
              <a:gd name="T109" fmla="*/ 129 h 168"/>
              <a:gd name="T110" fmla="*/ 108 w 162"/>
              <a:gd name="T111" fmla="*/ 108 h 168"/>
              <a:gd name="T112" fmla="*/ 101 w 162"/>
              <a:gd name="T113" fmla="*/ 125 h 168"/>
              <a:gd name="T114" fmla="*/ 110 w 162"/>
              <a:gd name="T115" fmla="*/ 102 h 168"/>
              <a:gd name="T116" fmla="*/ 110 w 162"/>
              <a:gd name="T117" fmla="*/ 74 h 168"/>
              <a:gd name="T118" fmla="*/ 121 w 162"/>
              <a:gd name="T119" fmla="*/ 10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2" h="168">
                <a:moveTo>
                  <a:pt x="28" y="37"/>
                </a:moveTo>
                <a:cubicBezTo>
                  <a:pt x="57" y="8"/>
                  <a:pt x="103" y="7"/>
                  <a:pt x="132" y="35"/>
                </a:cubicBezTo>
                <a:cubicBezTo>
                  <a:pt x="124" y="35"/>
                  <a:pt x="124" y="35"/>
                  <a:pt x="124" y="35"/>
                </a:cubicBezTo>
                <a:cubicBezTo>
                  <a:pt x="122" y="35"/>
                  <a:pt x="121" y="37"/>
                  <a:pt x="121" y="39"/>
                </a:cubicBezTo>
                <a:cubicBezTo>
                  <a:pt x="121" y="40"/>
                  <a:pt x="122" y="42"/>
                  <a:pt x="124" y="42"/>
                </a:cubicBezTo>
                <a:cubicBezTo>
                  <a:pt x="124" y="42"/>
                  <a:pt x="124" y="42"/>
                  <a:pt x="124" y="42"/>
                </a:cubicBezTo>
                <a:cubicBezTo>
                  <a:pt x="140" y="42"/>
                  <a:pt x="140" y="42"/>
                  <a:pt x="140" y="42"/>
                </a:cubicBezTo>
                <a:cubicBezTo>
                  <a:pt x="142" y="42"/>
                  <a:pt x="143" y="40"/>
                  <a:pt x="143" y="38"/>
                </a:cubicBezTo>
                <a:cubicBezTo>
                  <a:pt x="143" y="22"/>
                  <a:pt x="143" y="22"/>
                  <a:pt x="143" y="22"/>
                </a:cubicBezTo>
                <a:cubicBezTo>
                  <a:pt x="143" y="21"/>
                  <a:pt x="142" y="19"/>
                  <a:pt x="140" y="19"/>
                </a:cubicBezTo>
                <a:cubicBezTo>
                  <a:pt x="138" y="19"/>
                  <a:pt x="137" y="21"/>
                  <a:pt x="137" y="22"/>
                </a:cubicBezTo>
                <a:cubicBezTo>
                  <a:pt x="137" y="31"/>
                  <a:pt x="137" y="31"/>
                  <a:pt x="137" y="31"/>
                </a:cubicBezTo>
                <a:cubicBezTo>
                  <a:pt x="105" y="0"/>
                  <a:pt x="55" y="1"/>
                  <a:pt x="24" y="32"/>
                </a:cubicBezTo>
                <a:cubicBezTo>
                  <a:pt x="13" y="43"/>
                  <a:pt x="6" y="57"/>
                  <a:pt x="3" y="72"/>
                </a:cubicBezTo>
                <a:cubicBezTo>
                  <a:pt x="0" y="86"/>
                  <a:pt x="1" y="101"/>
                  <a:pt x="6" y="115"/>
                </a:cubicBezTo>
                <a:cubicBezTo>
                  <a:pt x="6" y="116"/>
                  <a:pt x="7" y="117"/>
                  <a:pt x="9" y="117"/>
                </a:cubicBezTo>
                <a:cubicBezTo>
                  <a:pt x="9" y="117"/>
                  <a:pt x="9" y="117"/>
                  <a:pt x="10" y="117"/>
                </a:cubicBezTo>
                <a:cubicBezTo>
                  <a:pt x="11" y="116"/>
                  <a:pt x="12" y="115"/>
                  <a:pt x="12" y="113"/>
                </a:cubicBezTo>
                <a:cubicBezTo>
                  <a:pt x="2" y="86"/>
                  <a:pt x="9" y="57"/>
                  <a:pt x="28" y="37"/>
                </a:cubicBezTo>
                <a:close/>
                <a:moveTo>
                  <a:pt x="25" y="145"/>
                </a:moveTo>
                <a:cubicBezTo>
                  <a:pt x="40" y="160"/>
                  <a:pt x="60" y="168"/>
                  <a:pt x="81" y="168"/>
                </a:cubicBezTo>
                <a:cubicBezTo>
                  <a:pt x="81" y="168"/>
                  <a:pt x="82" y="168"/>
                  <a:pt x="82" y="168"/>
                </a:cubicBezTo>
                <a:cubicBezTo>
                  <a:pt x="103" y="168"/>
                  <a:pt x="123" y="159"/>
                  <a:pt x="138" y="144"/>
                </a:cubicBezTo>
                <a:cubicBezTo>
                  <a:pt x="149" y="133"/>
                  <a:pt x="156" y="119"/>
                  <a:pt x="159" y="104"/>
                </a:cubicBezTo>
                <a:cubicBezTo>
                  <a:pt x="162" y="90"/>
                  <a:pt x="161" y="75"/>
                  <a:pt x="156" y="61"/>
                </a:cubicBezTo>
                <a:cubicBezTo>
                  <a:pt x="156" y="59"/>
                  <a:pt x="154" y="58"/>
                  <a:pt x="152" y="59"/>
                </a:cubicBezTo>
                <a:cubicBezTo>
                  <a:pt x="150" y="59"/>
                  <a:pt x="150" y="61"/>
                  <a:pt x="150" y="63"/>
                </a:cubicBezTo>
                <a:cubicBezTo>
                  <a:pt x="160" y="90"/>
                  <a:pt x="153" y="119"/>
                  <a:pt x="134" y="139"/>
                </a:cubicBezTo>
                <a:cubicBezTo>
                  <a:pt x="120" y="153"/>
                  <a:pt x="101" y="161"/>
                  <a:pt x="82" y="161"/>
                </a:cubicBezTo>
                <a:cubicBezTo>
                  <a:pt x="62" y="162"/>
                  <a:pt x="44" y="154"/>
                  <a:pt x="30" y="141"/>
                </a:cubicBezTo>
                <a:cubicBezTo>
                  <a:pt x="38" y="140"/>
                  <a:pt x="38" y="140"/>
                  <a:pt x="38" y="140"/>
                </a:cubicBezTo>
                <a:cubicBezTo>
                  <a:pt x="40" y="140"/>
                  <a:pt x="41" y="139"/>
                  <a:pt x="41" y="137"/>
                </a:cubicBezTo>
                <a:cubicBezTo>
                  <a:pt x="41" y="135"/>
                  <a:pt x="40" y="134"/>
                  <a:pt x="38" y="134"/>
                </a:cubicBezTo>
                <a:cubicBezTo>
                  <a:pt x="38" y="134"/>
                  <a:pt x="38" y="134"/>
                  <a:pt x="38" y="134"/>
                </a:cubicBezTo>
                <a:cubicBezTo>
                  <a:pt x="22" y="134"/>
                  <a:pt x="22" y="134"/>
                  <a:pt x="22" y="134"/>
                </a:cubicBezTo>
                <a:cubicBezTo>
                  <a:pt x="21" y="134"/>
                  <a:pt x="20" y="135"/>
                  <a:pt x="19" y="135"/>
                </a:cubicBezTo>
                <a:cubicBezTo>
                  <a:pt x="19" y="136"/>
                  <a:pt x="19" y="137"/>
                  <a:pt x="19" y="137"/>
                </a:cubicBezTo>
                <a:cubicBezTo>
                  <a:pt x="19" y="153"/>
                  <a:pt x="19" y="153"/>
                  <a:pt x="19" y="153"/>
                </a:cubicBezTo>
                <a:cubicBezTo>
                  <a:pt x="19" y="155"/>
                  <a:pt x="20" y="157"/>
                  <a:pt x="22" y="157"/>
                </a:cubicBezTo>
                <a:cubicBezTo>
                  <a:pt x="22" y="157"/>
                  <a:pt x="22" y="157"/>
                  <a:pt x="22" y="157"/>
                </a:cubicBezTo>
                <a:cubicBezTo>
                  <a:pt x="24" y="157"/>
                  <a:pt x="25" y="155"/>
                  <a:pt x="25" y="153"/>
                </a:cubicBezTo>
                <a:lnTo>
                  <a:pt x="25" y="145"/>
                </a:lnTo>
                <a:close/>
                <a:moveTo>
                  <a:pt x="126" y="69"/>
                </a:moveTo>
                <a:cubicBezTo>
                  <a:pt x="119" y="52"/>
                  <a:pt x="102" y="41"/>
                  <a:pt x="84" y="40"/>
                </a:cubicBezTo>
                <a:cubicBezTo>
                  <a:pt x="84" y="40"/>
                  <a:pt x="83" y="40"/>
                  <a:pt x="83" y="40"/>
                </a:cubicBezTo>
                <a:cubicBezTo>
                  <a:pt x="83" y="40"/>
                  <a:pt x="83" y="40"/>
                  <a:pt x="83" y="40"/>
                </a:cubicBezTo>
                <a:cubicBezTo>
                  <a:pt x="83" y="40"/>
                  <a:pt x="82" y="40"/>
                  <a:pt x="82" y="40"/>
                </a:cubicBezTo>
                <a:cubicBezTo>
                  <a:pt x="82" y="40"/>
                  <a:pt x="82" y="40"/>
                  <a:pt x="82" y="40"/>
                </a:cubicBezTo>
                <a:cubicBezTo>
                  <a:pt x="82" y="40"/>
                  <a:pt x="81" y="40"/>
                  <a:pt x="81" y="40"/>
                </a:cubicBezTo>
                <a:cubicBezTo>
                  <a:pt x="75" y="40"/>
                  <a:pt x="68" y="41"/>
                  <a:pt x="63" y="43"/>
                </a:cubicBezTo>
                <a:cubicBezTo>
                  <a:pt x="51" y="48"/>
                  <a:pt x="41" y="57"/>
                  <a:pt x="36" y="69"/>
                </a:cubicBezTo>
                <a:cubicBezTo>
                  <a:pt x="31" y="81"/>
                  <a:pt x="31" y="95"/>
                  <a:pt x="36" y="106"/>
                </a:cubicBezTo>
                <a:cubicBezTo>
                  <a:pt x="44" y="125"/>
                  <a:pt x="61" y="136"/>
                  <a:pt x="81" y="136"/>
                </a:cubicBezTo>
                <a:cubicBezTo>
                  <a:pt x="81" y="136"/>
                  <a:pt x="82" y="136"/>
                  <a:pt x="82" y="136"/>
                </a:cubicBezTo>
                <a:cubicBezTo>
                  <a:pt x="82" y="136"/>
                  <a:pt x="82" y="136"/>
                  <a:pt x="82" y="136"/>
                </a:cubicBezTo>
                <a:cubicBezTo>
                  <a:pt x="82" y="136"/>
                  <a:pt x="82" y="136"/>
                  <a:pt x="82" y="136"/>
                </a:cubicBezTo>
                <a:cubicBezTo>
                  <a:pt x="83" y="136"/>
                  <a:pt x="83" y="136"/>
                  <a:pt x="83" y="136"/>
                </a:cubicBezTo>
                <a:cubicBezTo>
                  <a:pt x="83" y="136"/>
                  <a:pt x="83" y="136"/>
                  <a:pt x="84" y="136"/>
                </a:cubicBezTo>
                <a:cubicBezTo>
                  <a:pt x="84" y="136"/>
                  <a:pt x="84" y="136"/>
                  <a:pt x="84" y="136"/>
                </a:cubicBezTo>
                <a:cubicBezTo>
                  <a:pt x="89" y="136"/>
                  <a:pt x="95" y="135"/>
                  <a:pt x="100" y="133"/>
                </a:cubicBezTo>
                <a:cubicBezTo>
                  <a:pt x="112" y="128"/>
                  <a:pt x="121" y="118"/>
                  <a:pt x="126" y="106"/>
                </a:cubicBezTo>
                <a:cubicBezTo>
                  <a:pt x="131" y="95"/>
                  <a:pt x="131" y="81"/>
                  <a:pt x="126" y="69"/>
                </a:cubicBezTo>
                <a:cubicBezTo>
                  <a:pt x="126" y="69"/>
                  <a:pt x="126" y="69"/>
                  <a:pt x="126" y="69"/>
                </a:cubicBezTo>
                <a:cubicBezTo>
                  <a:pt x="126" y="69"/>
                  <a:pt x="126" y="69"/>
                  <a:pt x="126" y="69"/>
                </a:cubicBezTo>
                <a:close/>
                <a:moveTo>
                  <a:pt x="64" y="50"/>
                </a:moveTo>
                <a:cubicBezTo>
                  <a:pt x="61" y="54"/>
                  <a:pt x="58" y="60"/>
                  <a:pt x="56" y="67"/>
                </a:cubicBezTo>
                <a:cubicBezTo>
                  <a:pt x="44" y="67"/>
                  <a:pt x="44" y="67"/>
                  <a:pt x="44" y="67"/>
                </a:cubicBezTo>
                <a:cubicBezTo>
                  <a:pt x="49" y="60"/>
                  <a:pt x="56" y="53"/>
                  <a:pt x="64" y="50"/>
                </a:cubicBezTo>
                <a:close/>
                <a:moveTo>
                  <a:pt x="42" y="74"/>
                </a:moveTo>
                <a:cubicBezTo>
                  <a:pt x="54" y="74"/>
                  <a:pt x="54" y="74"/>
                  <a:pt x="54" y="74"/>
                </a:cubicBezTo>
                <a:cubicBezTo>
                  <a:pt x="54" y="78"/>
                  <a:pt x="53" y="83"/>
                  <a:pt x="53" y="88"/>
                </a:cubicBezTo>
                <a:cubicBezTo>
                  <a:pt x="53" y="93"/>
                  <a:pt x="54" y="98"/>
                  <a:pt x="54" y="102"/>
                </a:cubicBezTo>
                <a:cubicBezTo>
                  <a:pt x="42" y="102"/>
                  <a:pt x="42" y="102"/>
                  <a:pt x="42" y="102"/>
                </a:cubicBezTo>
                <a:cubicBezTo>
                  <a:pt x="38" y="93"/>
                  <a:pt x="38" y="83"/>
                  <a:pt x="42" y="74"/>
                </a:cubicBezTo>
                <a:close/>
                <a:moveTo>
                  <a:pt x="44" y="108"/>
                </a:moveTo>
                <a:cubicBezTo>
                  <a:pt x="56" y="108"/>
                  <a:pt x="56" y="108"/>
                  <a:pt x="56" y="108"/>
                </a:cubicBezTo>
                <a:cubicBezTo>
                  <a:pt x="58" y="116"/>
                  <a:pt x="61" y="122"/>
                  <a:pt x="65" y="127"/>
                </a:cubicBezTo>
                <a:cubicBezTo>
                  <a:pt x="56" y="123"/>
                  <a:pt x="49" y="117"/>
                  <a:pt x="44" y="108"/>
                </a:cubicBezTo>
                <a:close/>
                <a:moveTo>
                  <a:pt x="79" y="129"/>
                </a:moveTo>
                <a:cubicBezTo>
                  <a:pt x="72" y="127"/>
                  <a:pt x="66" y="119"/>
                  <a:pt x="63" y="108"/>
                </a:cubicBezTo>
                <a:cubicBezTo>
                  <a:pt x="79" y="108"/>
                  <a:pt x="79" y="108"/>
                  <a:pt x="79" y="108"/>
                </a:cubicBezTo>
                <a:cubicBezTo>
                  <a:pt x="79" y="129"/>
                  <a:pt x="79" y="129"/>
                  <a:pt x="79" y="129"/>
                </a:cubicBezTo>
                <a:close/>
                <a:moveTo>
                  <a:pt x="79" y="102"/>
                </a:moveTo>
                <a:cubicBezTo>
                  <a:pt x="61" y="102"/>
                  <a:pt x="61" y="102"/>
                  <a:pt x="61" y="102"/>
                </a:cubicBezTo>
                <a:cubicBezTo>
                  <a:pt x="60" y="98"/>
                  <a:pt x="60" y="93"/>
                  <a:pt x="60" y="88"/>
                </a:cubicBezTo>
                <a:cubicBezTo>
                  <a:pt x="60" y="83"/>
                  <a:pt x="60" y="78"/>
                  <a:pt x="61" y="74"/>
                </a:cubicBezTo>
                <a:cubicBezTo>
                  <a:pt x="79" y="74"/>
                  <a:pt x="79" y="74"/>
                  <a:pt x="79" y="74"/>
                </a:cubicBezTo>
                <a:lnTo>
                  <a:pt x="79" y="102"/>
                </a:lnTo>
                <a:close/>
                <a:moveTo>
                  <a:pt x="79" y="67"/>
                </a:moveTo>
                <a:cubicBezTo>
                  <a:pt x="62" y="67"/>
                  <a:pt x="62" y="67"/>
                  <a:pt x="62" y="67"/>
                </a:cubicBezTo>
                <a:cubicBezTo>
                  <a:pt x="66" y="56"/>
                  <a:pt x="72" y="48"/>
                  <a:pt x="79" y="46"/>
                </a:cubicBezTo>
                <a:lnTo>
                  <a:pt x="79" y="67"/>
                </a:lnTo>
                <a:close/>
                <a:moveTo>
                  <a:pt x="118" y="67"/>
                </a:moveTo>
                <a:cubicBezTo>
                  <a:pt x="109" y="67"/>
                  <a:pt x="109" y="67"/>
                  <a:pt x="109" y="67"/>
                </a:cubicBezTo>
                <a:cubicBezTo>
                  <a:pt x="107" y="61"/>
                  <a:pt x="105" y="56"/>
                  <a:pt x="102" y="51"/>
                </a:cubicBezTo>
                <a:cubicBezTo>
                  <a:pt x="108" y="55"/>
                  <a:pt x="114" y="61"/>
                  <a:pt x="118" y="67"/>
                </a:cubicBezTo>
                <a:close/>
                <a:moveTo>
                  <a:pt x="85" y="46"/>
                </a:moveTo>
                <a:cubicBezTo>
                  <a:pt x="93" y="48"/>
                  <a:pt x="99" y="56"/>
                  <a:pt x="102" y="67"/>
                </a:cubicBezTo>
                <a:cubicBezTo>
                  <a:pt x="85" y="67"/>
                  <a:pt x="85" y="67"/>
                  <a:pt x="85" y="67"/>
                </a:cubicBezTo>
                <a:lnTo>
                  <a:pt x="85" y="46"/>
                </a:lnTo>
                <a:close/>
                <a:moveTo>
                  <a:pt x="85" y="74"/>
                </a:moveTo>
                <a:cubicBezTo>
                  <a:pt x="103" y="74"/>
                  <a:pt x="103" y="74"/>
                  <a:pt x="103" y="74"/>
                </a:cubicBezTo>
                <a:cubicBezTo>
                  <a:pt x="104" y="78"/>
                  <a:pt x="105" y="83"/>
                  <a:pt x="105" y="88"/>
                </a:cubicBezTo>
                <a:cubicBezTo>
                  <a:pt x="105" y="93"/>
                  <a:pt x="104" y="98"/>
                  <a:pt x="103" y="102"/>
                </a:cubicBezTo>
                <a:cubicBezTo>
                  <a:pt x="85" y="102"/>
                  <a:pt x="85" y="102"/>
                  <a:pt x="85" y="102"/>
                </a:cubicBezTo>
                <a:lnTo>
                  <a:pt x="85" y="74"/>
                </a:lnTo>
                <a:close/>
                <a:moveTo>
                  <a:pt x="85" y="129"/>
                </a:moveTo>
                <a:cubicBezTo>
                  <a:pt x="85" y="108"/>
                  <a:pt x="85" y="108"/>
                  <a:pt x="85" y="108"/>
                </a:cubicBezTo>
                <a:cubicBezTo>
                  <a:pt x="102" y="108"/>
                  <a:pt x="102" y="108"/>
                  <a:pt x="102" y="108"/>
                </a:cubicBezTo>
                <a:cubicBezTo>
                  <a:pt x="98" y="119"/>
                  <a:pt x="92" y="127"/>
                  <a:pt x="85" y="129"/>
                </a:cubicBezTo>
                <a:close/>
                <a:moveTo>
                  <a:pt x="101" y="125"/>
                </a:moveTo>
                <a:cubicBezTo>
                  <a:pt x="104" y="120"/>
                  <a:pt x="107" y="115"/>
                  <a:pt x="108" y="108"/>
                </a:cubicBezTo>
                <a:cubicBezTo>
                  <a:pt x="118" y="108"/>
                  <a:pt x="118" y="108"/>
                  <a:pt x="118" y="108"/>
                </a:cubicBezTo>
                <a:cubicBezTo>
                  <a:pt x="114" y="115"/>
                  <a:pt x="108" y="121"/>
                  <a:pt x="101" y="125"/>
                </a:cubicBezTo>
                <a:close/>
                <a:moveTo>
                  <a:pt x="121" y="102"/>
                </a:moveTo>
                <a:cubicBezTo>
                  <a:pt x="110" y="102"/>
                  <a:pt x="110" y="102"/>
                  <a:pt x="110" y="102"/>
                </a:cubicBezTo>
                <a:cubicBezTo>
                  <a:pt x="111" y="98"/>
                  <a:pt x="111" y="93"/>
                  <a:pt x="111" y="88"/>
                </a:cubicBezTo>
                <a:cubicBezTo>
                  <a:pt x="111" y="83"/>
                  <a:pt x="111" y="78"/>
                  <a:pt x="110" y="74"/>
                </a:cubicBezTo>
                <a:cubicBezTo>
                  <a:pt x="121" y="74"/>
                  <a:pt x="121" y="74"/>
                  <a:pt x="121" y="74"/>
                </a:cubicBezTo>
                <a:cubicBezTo>
                  <a:pt x="124" y="83"/>
                  <a:pt x="124" y="93"/>
                  <a:pt x="121" y="102"/>
                </a:cubicBezTo>
                <a:close/>
              </a:path>
            </a:pathLst>
          </a:custGeom>
          <a:solidFill>
            <a:srgbClr val="2C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7">
            <a:extLst>
              <a:ext uri="{FF2B5EF4-FFF2-40B4-BE49-F238E27FC236}">
                <a16:creationId xmlns:a16="http://schemas.microsoft.com/office/drawing/2014/main" id="{EA12A05F-EEF9-B615-69D5-BCA653F0F4B9}"/>
              </a:ext>
            </a:extLst>
          </p:cNvPr>
          <p:cNvSpPr>
            <a:spLocks noEditPoints="1"/>
          </p:cNvSpPr>
          <p:nvPr/>
        </p:nvSpPr>
        <p:spPr bwMode="auto">
          <a:xfrm>
            <a:off x="6270049" y="6307177"/>
            <a:ext cx="384406" cy="228626"/>
          </a:xfrm>
          <a:custGeom>
            <a:avLst/>
            <a:gdLst>
              <a:gd name="T0" fmla="*/ 2 w 160"/>
              <a:gd name="T1" fmla="*/ 0 h 94"/>
              <a:gd name="T2" fmla="*/ 0 w 160"/>
              <a:gd name="T3" fmla="*/ 92 h 94"/>
              <a:gd name="T4" fmla="*/ 158 w 160"/>
              <a:gd name="T5" fmla="*/ 94 h 94"/>
              <a:gd name="T6" fmla="*/ 160 w 160"/>
              <a:gd name="T7" fmla="*/ 2 h 94"/>
              <a:gd name="T8" fmla="*/ 4 w 160"/>
              <a:gd name="T9" fmla="*/ 23 h 94"/>
              <a:gd name="T10" fmla="*/ 137 w 160"/>
              <a:gd name="T11" fmla="*/ 4 h 94"/>
              <a:gd name="T12" fmla="*/ 156 w 160"/>
              <a:gd name="T13" fmla="*/ 71 h 94"/>
              <a:gd name="T14" fmla="*/ 23 w 160"/>
              <a:gd name="T15" fmla="*/ 89 h 94"/>
              <a:gd name="T16" fmla="*/ 4 w 160"/>
              <a:gd name="T17" fmla="*/ 23 h 94"/>
              <a:gd name="T18" fmla="*/ 142 w 160"/>
              <a:gd name="T19" fmla="*/ 4 h 94"/>
              <a:gd name="T20" fmla="*/ 156 w 160"/>
              <a:gd name="T21" fmla="*/ 18 h 94"/>
              <a:gd name="T22" fmla="*/ 4 w 160"/>
              <a:gd name="T23" fmla="*/ 18 h 94"/>
              <a:gd name="T24" fmla="*/ 18 w 160"/>
              <a:gd name="T25" fmla="*/ 4 h 94"/>
              <a:gd name="T26" fmla="*/ 18 w 160"/>
              <a:gd name="T27" fmla="*/ 89 h 94"/>
              <a:gd name="T28" fmla="*/ 4 w 160"/>
              <a:gd name="T29" fmla="*/ 76 h 94"/>
              <a:gd name="T30" fmla="*/ 156 w 160"/>
              <a:gd name="T31" fmla="*/ 76 h 94"/>
              <a:gd name="T32" fmla="*/ 142 w 160"/>
              <a:gd name="T33" fmla="*/ 89 h 94"/>
              <a:gd name="T34" fmla="*/ 78 w 160"/>
              <a:gd name="T35" fmla="*/ 74 h 94"/>
              <a:gd name="T36" fmla="*/ 82 w 160"/>
              <a:gd name="T37" fmla="*/ 74 h 94"/>
              <a:gd name="T38" fmla="*/ 97 w 160"/>
              <a:gd name="T39" fmla="*/ 58 h 94"/>
              <a:gd name="T40" fmla="*/ 82 w 160"/>
              <a:gd name="T41" fmla="*/ 45 h 94"/>
              <a:gd name="T42" fmla="*/ 92 w 160"/>
              <a:gd name="T43" fmla="*/ 31 h 94"/>
              <a:gd name="T44" fmla="*/ 95 w 160"/>
              <a:gd name="T45" fmla="*/ 28 h 94"/>
              <a:gd name="T46" fmla="*/ 82 w 160"/>
              <a:gd name="T47" fmla="*/ 20 h 94"/>
              <a:gd name="T48" fmla="*/ 78 w 160"/>
              <a:gd name="T49" fmla="*/ 20 h 94"/>
              <a:gd name="T50" fmla="*/ 65 w 160"/>
              <a:gd name="T51" fmla="*/ 36 h 94"/>
              <a:gd name="T52" fmla="*/ 78 w 160"/>
              <a:gd name="T53" fmla="*/ 65 h 94"/>
              <a:gd name="T54" fmla="*/ 64 w 160"/>
              <a:gd name="T55" fmla="*/ 61 h 94"/>
              <a:gd name="T56" fmla="*/ 78 w 160"/>
              <a:gd name="T57" fmla="*/ 70 h 94"/>
              <a:gd name="T58" fmla="*/ 82 w 160"/>
              <a:gd name="T59" fmla="*/ 65 h 94"/>
              <a:gd name="T60" fmla="*/ 92 w 160"/>
              <a:gd name="T61" fmla="*/ 58 h 94"/>
              <a:gd name="T62" fmla="*/ 78 w 160"/>
              <a:gd name="T63" fmla="*/ 28 h 94"/>
              <a:gd name="T64" fmla="*/ 70 w 160"/>
              <a:gd name="T65" fmla="*/ 3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94">
                <a:moveTo>
                  <a:pt x="158" y="0"/>
                </a:moveTo>
                <a:cubicBezTo>
                  <a:pt x="2" y="0"/>
                  <a:pt x="2" y="0"/>
                  <a:pt x="2" y="0"/>
                </a:cubicBezTo>
                <a:cubicBezTo>
                  <a:pt x="1" y="0"/>
                  <a:pt x="0" y="1"/>
                  <a:pt x="0" y="2"/>
                </a:cubicBezTo>
                <a:cubicBezTo>
                  <a:pt x="0" y="92"/>
                  <a:pt x="0" y="92"/>
                  <a:pt x="0" y="92"/>
                </a:cubicBezTo>
                <a:cubicBezTo>
                  <a:pt x="0" y="93"/>
                  <a:pt x="1" y="94"/>
                  <a:pt x="2" y="94"/>
                </a:cubicBezTo>
                <a:cubicBezTo>
                  <a:pt x="158" y="94"/>
                  <a:pt x="158" y="94"/>
                  <a:pt x="158" y="94"/>
                </a:cubicBezTo>
                <a:cubicBezTo>
                  <a:pt x="159" y="94"/>
                  <a:pt x="160" y="93"/>
                  <a:pt x="160" y="92"/>
                </a:cubicBezTo>
                <a:cubicBezTo>
                  <a:pt x="160" y="2"/>
                  <a:pt x="160" y="2"/>
                  <a:pt x="160" y="2"/>
                </a:cubicBezTo>
                <a:cubicBezTo>
                  <a:pt x="160" y="1"/>
                  <a:pt x="159" y="0"/>
                  <a:pt x="158" y="0"/>
                </a:cubicBezTo>
                <a:close/>
                <a:moveTo>
                  <a:pt x="4" y="23"/>
                </a:moveTo>
                <a:cubicBezTo>
                  <a:pt x="14" y="21"/>
                  <a:pt x="21" y="14"/>
                  <a:pt x="23" y="4"/>
                </a:cubicBezTo>
                <a:cubicBezTo>
                  <a:pt x="137" y="4"/>
                  <a:pt x="137" y="4"/>
                  <a:pt x="137" y="4"/>
                </a:cubicBezTo>
                <a:cubicBezTo>
                  <a:pt x="139" y="14"/>
                  <a:pt x="146" y="21"/>
                  <a:pt x="156" y="23"/>
                </a:cubicBezTo>
                <a:cubicBezTo>
                  <a:pt x="156" y="71"/>
                  <a:pt x="156" y="71"/>
                  <a:pt x="156" y="71"/>
                </a:cubicBezTo>
                <a:cubicBezTo>
                  <a:pt x="146" y="72"/>
                  <a:pt x="139" y="80"/>
                  <a:pt x="137" y="89"/>
                </a:cubicBezTo>
                <a:cubicBezTo>
                  <a:pt x="23" y="89"/>
                  <a:pt x="23" y="89"/>
                  <a:pt x="23" y="89"/>
                </a:cubicBezTo>
                <a:cubicBezTo>
                  <a:pt x="21" y="80"/>
                  <a:pt x="14" y="72"/>
                  <a:pt x="4" y="71"/>
                </a:cubicBezTo>
                <a:lnTo>
                  <a:pt x="4" y="23"/>
                </a:lnTo>
                <a:close/>
                <a:moveTo>
                  <a:pt x="156" y="18"/>
                </a:moveTo>
                <a:cubicBezTo>
                  <a:pt x="148" y="17"/>
                  <a:pt x="143" y="12"/>
                  <a:pt x="142" y="4"/>
                </a:cubicBezTo>
                <a:cubicBezTo>
                  <a:pt x="156" y="4"/>
                  <a:pt x="156" y="4"/>
                  <a:pt x="156" y="4"/>
                </a:cubicBezTo>
                <a:lnTo>
                  <a:pt x="156" y="18"/>
                </a:lnTo>
                <a:close/>
                <a:moveTo>
                  <a:pt x="18" y="4"/>
                </a:moveTo>
                <a:cubicBezTo>
                  <a:pt x="17" y="12"/>
                  <a:pt x="12" y="17"/>
                  <a:pt x="4" y="18"/>
                </a:cubicBezTo>
                <a:cubicBezTo>
                  <a:pt x="4" y="4"/>
                  <a:pt x="4" y="4"/>
                  <a:pt x="4" y="4"/>
                </a:cubicBezTo>
                <a:lnTo>
                  <a:pt x="18" y="4"/>
                </a:lnTo>
                <a:close/>
                <a:moveTo>
                  <a:pt x="4" y="76"/>
                </a:moveTo>
                <a:cubicBezTo>
                  <a:pt x="12" y="77"/>
                  <a:pt x="17" y="82"/>
                  <a:pt x="18" y="89"/>
                </a:cubicBezTo>
                <a:cubicBezTo>
                  <a:pt x="4" y="89"/>
                  <a:pt x="4" y="89"/>
                  <a:pt x="4" y="89"/>
                </a:cubicBezTo>
                <a:lnTo>
                  <a:pt x="4" y="76"/>
                </a:lnTo>
                <a:close/>
                <a:moveTo>
                  <a:pt x="142" y="89"/>
                </a:moveTo>
                <a:cubicBezTo>
                  <a:pt x="143" y="82"/>
                  <a:pt x="148" y="77"/>
                  <a:pt x="156" y="76"/>
                </a:cubicBezTo>
                <a:cubicBezTo>
                  <a:pt x="156" y="89"/>
                  <a:pt x="156" y="89"/>
                  <a:pt x="156" y="89"/>
                </a:cubicBezTo>
                <a:lnTo>
                  <a:pt x="142" y="89"/>
                </a:lnTo>
                <a:close/>
                <a:moveTo>
                  <a:pt x="78" y="70"/>
                </a:moveTo>
                <a:cubicBezTo>
                  <a:pt x="78" y="74"/>
                  <a:pt x="78" y="74"/>
                  <a:pt x="78" y="74"/>
                </a:cubicBezTo>
                <a:cubicBezTo>
                  <a:pt x="78" y="75"/>
                  <a:pt x="79" y="76"/>
                  <a:pt x="80" y="76"/>
                </a:cubicBezTo>
                <a:cubicBezTo>
                  <a:pt x="81" y="76"/>
                  <a:pt x="82" y="75"/>
                  <a:pt x="82" y="74"/>
                </a:cubicBezTo>
                <a:cubicBezTo>
                  <a:pt x="82" y="70"/>
                  <a:pt x="82" y="70"/>
                  <a:pt x="82" y="70"/>
                </a:cubicBezTo>
                <a:cubicBezTo>
                  <a:pt x="89" y="69"/>
                  <a:pt x="97" y="65"/>
                  <a:pt x="97" y="58"/>
                </a:cubicBezTo>
                <a:cubicBezTo>
                  <a:pt x="97" y="50"/>
                  <a:pt x="88" y="47"/>
                  <a:pt x="83" y="45"/>
                </a:cubicBezTo>
                <a:cubicBezTo>
                  <a:pt x="82" y="45"/>
                  <a:pt x="82" y="45"/>
                  <a:pt x="82" y="45"/>
                </a:cubicBezTo>
                <a:cubicBezTo>
                  <a:pt x="82" y="28"/>
                  <a:pt x="82" y="28"/>
                  <a:pt x="82" y="28"/>
                </a:cubicBezTo>
                <a:cubicBezTo>
                  <a:pt x="88" y="28"/>
                  <a:pt x="92" y="31"/>
                  <a:pt x="92" y="31"/>
                </a:cubicBezTo>
                <a:cubicBezTo>
                  <a:pt x="93" y="32"/>
                  <a:pt x="95" y="32"/>
                  <a:pt x="95" y="31"/>
                </a:cubicBezTo>
                <a:cubicBezTo>
                  <a:pt x="96" y="30"/>
                  <a:pt x="96" y="29"/>
                  <a:pt x="95" y="28"/>
                </a:cubicBezTo>
                <a:cubicBezTo>
                  <a:pt x="95" y="28"/>
                  <a:pt x="90" y="24"/>
                  <a:pt x="82" y="23"/>
                </a:cubicBezTo>
                <a:cubicBezTo>
                  <a:pt x="82" y="20"/>
                  <a:pt x="82" y="20"/>
                  <a:pt x="82" y="20"/>
                </a:cubicBezTo>
                <a:cubicBezTo>
                  <a:pt x="82" y="19"/>
                  <a:pt x="81" y="18"/>
                  <a:pt x="80" y="18"/>
                </a:cubicBezTo>
                <a:cubicBezTo>
                  <a:pt x="79" y="18"/>
                  <a:pt x="78" y="19"/>
                  <a:pt x="78" y="20"/>
                </a:cubicBezTo>
                <a:cubicBezTo>
                  <a:pt x="78" y="23"/>
                  <a:pt x="78" y="23"/>
                  <a:pt x="78" y="23"/>
                </a:cubicBezTo>
                <a:cubicBezTo>
                  <a:pt x="70" y="24"/>
                  <a:pt x="65" y="29"/>
                  <a:pt x="65" y="36"/>
                </a:cubicBezTo>
                <a:cubicBezTo>
                  <a:pt x="65" y="43"/>
                  <a:pt x="73" y="46"/>
                  <a:pt x="78" y="48"/>
                </a:cubicBezTo>
                <a:cubicBezTo>
                  <a:pt x="78" y="65"/>
                  <a:pt x="78" y="65"/>
                  <a:pt x="78" y="65"/>
                </a:cubicBezTo>
                <a:cubicBezTo>
                  <a:pt x="74" y="64"/>
                  <a:pt x="69" y="62"/>
                  <a:pt x="67" y="60"/>
                </a:cubicBezTo>
                <a:cubicBezTo>
                  <a:pt x="66" y="59"/>
                  <a:pt x="65" y="60"/>
                  <a:pt x="64" y="61"/>
                </a:cubicBezTo>
                <a:cubicBezTo>
                  <a:pt x="63" y="61"/>
                  <a:pt x="63" y="63"/>
                  <a:pt x="64" y="64"/>
                </a:cubicBezTo>
                <a:cubicBezTo>
                  <a:pt x="67" y="66"/>
                  <a:pt x="73" y="69"/>
                  <a:pt x="78" y="70"/>
                </a:cubicBezTo>
                <a:close/>
                <a:moveTo>
                  <a:pt x="92" y="58"/>
                </a:moveTo>
                <a:cubicBezTo>
                  <a:pt x="92" y="62"/>
                  <a:pt x="87" y="65"/>
                  <a:pt x="82" y="65"/>
                </a:cubicBezTo>
                <a:cubicBezTo>
                  <a:pt x="82" y="50"/>
                  <a:pt x="82" y="50"/>
                  <a:pt x="82" y="50"/>
                </a:cubicBezTo>
                <a:cubicBezTo>
                  <a:pt x="88" y="52"/>
                  <a:pt x="92" y="53"/>
                  <a:pt x="92" y="58"/>
                </a:cubicBezTo>
                <a:close/>
                <a:moveTo>
                  <a:pt x="70" y="36"/>
                </a:moveTo>
                <a:cubicBezTo>
                  <a:pt x="70" y="31"/>
                  <a:pt x="73" y="28"/>
                  <a:pt x="78" y="28"/>
                </a:cubicBezTo>
                <a:cubicBezTo>
                  <a:pt x="78" y="44"/>
                  <a:pt x="78" y="44"/>
                  <a:pt x="78" y="44"/>
                </a:cubicBezTo>
                <a:cubicBezTo>
                  <a:pt x="74" y="42"/>
                  <a:pt x="70" y="39"/>
                  <a:pt x="70" y="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5">
            <a:extLst>
              <a:ext uri="{FF2B5EF4-FFF2-40B4-BE49-F238E27FC236}">
                <a16:creationId xmlns:a16="http://schemas.microsoft.com/office/drawing/2014/main" id="{98284254-E6D0-AFC3-EFC3-C0E99A2FEE6C}"/>
              </a:ext>
            </a:extLst>
          </p:cNvPr>
          <p:cNvSpPr>
            <a:spLocks noEditPoints="1"/>
          </p:cNvSpPr>
          <p:nvPr/>
        </p:nvSpPr>
        <p:spPr bwMode="auto">
          <a:xfrm>
            <a:off x="9707816" y="4837495"/>
            <a:ext cx="278859" cy="371097"/>
          </a:xfrm>
          <a:custGeom>
            <a:avLst/>
            <a:gdLst>
              <a:gd name="T0" fmla="*/ 99 w 121"/>
              <a:gd name="T1" fmla="*/ 21 h 160"/>
              <a:gd name="T2" fmla="*/ 99 w 121"/>
              <a:gd name="T3" fmla="*/ 25 h 160"/>
              <a:gd name="T4" fmla="*/ 97 w 121"/>
              <a:gd name="T5" fmla="*/ 25 h 160"/>
              <a:gd name="T6" fmla="*/ 95 w 121"/>
              <a:gd name="T7" fmla="*/ 25 h 160"/>
              <a:gd name="T8" fmla="*/ 83 w 121"/>
              <a:gd name="T9" fmla="*/ 9 h 160"/>
              <a:gd name="T10" fmla="*/ 2 w 121"/>
              <a:gd name="T11" fmla="*/ 83 h 160"/>
              <a:gd name="T12" fmla="*/ 0 w 121"/>
              <a:gd name="T13" fmla="*/ 81 h 160"/>
              <a:gd name="T14" fmla="*/ 2 w 121"/>
              <a:gd name="T15" fmla="*/ 78 h 160"/>
              <a:gd name="T16" fmla="*/ 78 w 121"/>
              <a:gd name="T17" fmla="*/ 8 h 160"/>
              <a:gd name="T18" fmla="*/ 62 w 121"/>
              <a:gd name="T19" fmla="*/ 21 h 160"/>
              <a:gd name="T20" fmla="*/ 58 w 121"/>
              <a:gd name="T21" fmla="*/ 20 h 160"/>
              <a:gd name="T22" fmla="*/ 59 w 121"/>
              <a:gd name="T23" fmla="*/ 17 h 160"/>
              <a:gd name="T24" fmla="*/ 79 w 121"/>
              <a:gd name="T25" fmla="*/ 1 h 160"/>
              <a:gd name="T26" fmla="*/ 80 w 121"/>
              <a:gd name="T27" fmla="*/ 0 h 160"/>
              <a:gd name="T28" fmla="*/ 80 w 121"/>
              <a:gd name="T29" fmla="*/ 0 h 160"/>
              <a:gd name="T30" fmla="*/ 80 w 121"/>
              <a:gd name="T31" fmla="*/ 0 h 160"/>
              <a:gd name="T32" fmla="*/ 81 w 121"/>
              <a:gd name="T33" fmla="*/ 0 h 160"/>
              <a:gd name="T34" fmla="*/ 81 w 121"/>
              <a:gd name="T35" fmla="*/ 0 h 160"/>
              <a:gd name="T36" fmla="*/ 81 w 121"/>
              <a:gd name="T37" fmla="*/ 0 h 160"/>
              <a:gd name="T38" fmla="*/ 82 w 121"/>
              <a:gd name="T39" fmla="*/ 0 h 160"/>
              <a:gd name="T40" fmla="*/ 82 w 121"/>
              <a:gd name="T41" fmla="*/ 1 h 160"/>
              <a:gd name="T42" fmla="*/ 83 w 121"/>
              <a:gd name="T43" fmla="*/ 1 h 160"/>
              <a:gd name="T44" fmla="*/ 83 w 121"/>
              <a:gd name="T45" fmla="*/ 1 h 160"/>
              <a:gd name="T46" fmla="*/ 99 w 121"/>
              <a:gd name="T47" fmla="*/ 21 h 160"/>
              <a:gd name="T48" fmla="*/ 2 w 121"/>
              <a:gd name="T49" fmla="*/ 118 h 160"/>
              <a:gd name="T50" fmla="*/ 0 w 121"/>
              <a:gd name="T51" fmla="*/ 120 h 160"/>
              <a:gd name="T52" fmla="*/ 0 w 121"/>
              <a:gd name="T53" fmla="*/ 158 h 160"/>
              <a:gd name="T54" fmla="*/ 2 w 121"/>
              <a:gd name="T55" fmla="*/ 160 h 160"/>
              <a:gd name="T56" fmla="*/ 5 w 121"/>
              <a:gd name="T57" fmla="*/ 158 h 160"/>
              <a:gd name="T58" fmla="*/ 5 w 121"/>
              <a:gd name="T59" fmla="*/ 120 h 160"/>
              <a:gd name="T60" fmla="*/ 2 w 121"/>
              <a:gd name="T61" fmla="*/ 118 h 160"/>
              <a:gd name="T62" fmla="*/ 41 w 121"/>
              <a:gd name="T63" fmla="*/ 94 h 160"/>
              <a:gd name="T64" fmla="*/ 39 w 121"/>
              <a:gd name="T65" fmla="*/ 97 h 160"/>
              <a:gd name="T66" fmla="*/ 39 w 121"/>
              <a:gd name="T67" fmla="*/ 158 h 160"/>
              <a:gd name="T68" fmla="*/ 41 w 121"/>
              <a:gd name="T69" fmla="*/ 160 h 160"/>
              <a:gd name="T70" fmla="*/ 44 w 121"/>
              <a:gd name="T71" fmla="*/ 158 h 160"/>
              <a:gd name="T72" fmla="*/ 44 w 121"/>
              <a:gd name="T73" fmla="*/ 97 h 160"/>
              <a:gd name="T74" fmla="*/ 41 w 121"/>
              <a:gd name="T75" fmla="*/ 94 h 160"/>
              <a:gd name="T76" fmla="*/ 80 w 121"/>
              <a:gd name="T77" fmla="*/ 77 h 160"/>
              <a:gd name="T78" fmla="*/ 78 w 121"/>
              <a:gd name="T79" fmla="*/ 80 h 160"/>
              <a:gd name="T80" fmla="*/ 78 w 121"/>
              <a:gd name="T81" fmla="*/ 158 h 160"/>
              <a:gd name="T82" fmla="*/ 80 w 121"/>
              <a:gd name="T83" fmla="*/ 160 h 160"/>
              <a:gd name="T84" fmla="*/ 82 w 121"/>
              <a:gd name="T85" fmla="*/ 158 h 160"/>
              <a:gd name="T86" fmla="*/ 82 w 121"/>
              <a:gd name="T87" fmla="*/ 80 h 160"/>
              <a:gd name="T88" fmla="*/ 80 w 121"/>
              <a:gd name="T89" fmla="*/ 77 h 160"/>
              <a:gd name="T90" fmla="*/ 119 w 121"/>
              <a:gd name="T91" fmla="*/ 53 h 160"/>
              <a:gd name="T92" fmla="*/ 116 w 121"/>
              <a:gd name="T93" fmla="*/ 55 h 160"/>
              <a:gd name="T94" fmla="*/ 116 w 121"/>
              <a:gd name="T95" fmla="*/ 158 h 160"/>
              <a:gd name="T96" fmla="*/ 119 w 121"/>
              <a:gd name="T97" fmla="*/ 160 h 160"/>
              <a:gd name="T98" fmla="*/ 121 w 121"/>
              <a:gd name="T99" fmla="*/ 158 h 160"/>
              <a:gd name="T100" fmla="*/ 121 w 121"/>
              <a:gd name="T101" fmla="*/ 55 h 160"/>
              <a:gd name="T102" fmla="*/ 119 w 121"/>
              <a:gd name="T103" fmla="*/ 5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 h="160">
                <a:moveTo>
                  <a:pt x="99" y="21"/>
                </a:moveTo>
                <a:cubicBezTo>
                  <a:pt x="100" y="23"/>
                  <a:pt x="100" y="24"/>
                  <a:pt x="99" y="25"/>
                </a:cubicBezTo>
                <a:cubicBezTo>
                  <a:pt x="98" y="25"/>
                  <a:pt x="98" y="25"/>
                  <a:pt x="97" y="25"/>
                </a:cubicBezTo>
                <a:cubicBezTo>
                  <a:pt x="96" y="25"/>
                  <a:pt x="96" y="25"/>
                  <a:pt x="95" y="25"/>
                </a:cubicBezTo>
                <a:cubicBezTo>
                  <a:pt x="83" y="9"/>
                  <a:pt x="83" y="9"/>
                  <a:pt x="83" y="9"/>
                </a:cubicBezTo>
                <a:cubicBezTo>
                  <a:pt x="80" y="50"/>
                  <a:pt x="45" y="83"/>
                  <a:pt x="2" y="83"/>
                </a:cubicBezTo>
                <a:cubicBezTo>
                  <a:pt x="1" y="83"/>
                  <a:pt x="0" y="82"/>
                  <a:pt x="0" y="81"/>
                </a:cubicBezTo>
                <a:cubicBezTo>
                  <a:pt x="0" y="79"/>
                  <a:pt x="1" y="78"/>
                  <a:pt x="2" y="78"/>
                </a:cubicBezTo>
                <a:cubicBezTo>
                  <a:pt x="43" y="78"/>
                  <a:pt x="75" y="47"/>
                  <a:pt x="78" y="8"/>
                </a:cubicBezTo>
                <a:cubicBezTo>
                  <a:pt x="62" y="21"/>
                  <a:pt x="62" y="21"/>
                  <a:pt x="62" y="21"/>
                </a:cubicBezTo>
                <a:cubicBezTo>
                  <a:pt x="61" y="22"/>
                  <a:pt x="59" y="21"/>
                  <a:pt x="58" y="20"/>
                </a:cubicBezTo>
                <a:cubicBezTo>
                  <a:pt x="57" y="19"/>
                  <a:pt x="58" y="18"/>
                  <a:pt x="59" y="17"/>
                </a:cubicBezTo>
                <a:cubicBezTo>
                  <a:pt x="79" y="1"/>
                  <a:pt x="79" y="1"/>
                  <a:pt x="79" y="1"/>
                </a:cubicBezTo>
                <a:cubicBezTo>
                  <a:pt x="79" y="0"/>
                  <a:pt x="79" y="0"/>
                  <a:pt x="80" y="0"/>
                </a:cubicBezTo>
                <a:cubicBezTo>
                  <a:pt x="80" y="0"/>
                  <a:pt x="80" y="0"/>
                  <a:pt x="80" y="0"/>
                </a:cubicBezTo>
                <a:cubicBezTo>
                  <a:pt x="80" y="0"/>
                  <a:pt x="80" y="0"/>
                  <a:pt x="80" y="0"/>
                </a:cubicBezTo>
                <a:cubicBezTo>
                  <a:pt x="81" y="0"/>
                  <a:pt x="81" y="0"/>
                  <a:pt x="81" y="0"/>
                </a:cubicBezTo>
                <a:cubicBezTo>
                  <a:pt x="81" y="0"/>
                  <a:pt x="81" y="0"/>
                  <a:pt x="81" y="0"/>
                </a:cubicBezTo>
                <a:cubicBezTo>
                  <a:pt x="81" y="0"/>
                  <a:pt x="81" y="0"/>
                  <a:pt x="81" y="0"/>
                </a:cubicBezTo>
                <a:cubicBezTo>
                  <a:pt x="82" y="0"/>
                  <a:pt x="82" y="0"/>
                  <a:pt x="82" y="0"/>
                </a:cubicBezTo>
                <a:cubicBezTo>
                  <a:pt x="82" y="0"/>
                  <a:pt x="82" y="0"/>
                  <a:pt x="82" y="1"/>
                </a:cubicBezTo>
                <a:cubicBezTo>
                  <a:pt x="82" y="1"/>
                  <a:pt x="82" y="1"/>
                  <a:pt x="83" y="1"/>
                </a:cubicBezTo>
                <a:cubicBezTo>
                  <a:pt x="83" y="1"/>
                  <a:pt x="83" y="1"/>
                  <a:pt x="83" y="1"/>
                </a:cubicBezTo>
                <a:lnTo>
                  <a:pt x="99" y="21"/>
                </a:lnTo>
                <a:close/>
                <a:moveTo>
                  <a:pt x="2" y="118"/>
                </a:moveTo>
                <a:cubicBezTo>
                  <a:pt x="1" y="118"/>
                  <a:pt x="0" y="119"/>
                  <a:pt x="0" y="120"/>
                </a:cubicBezTo>
                <a:cubicBezTo>
                  <a:pt x="0" y="158"/>
                  <a:pt x="0" y="158"/>
                  <a:pt x="0" y="158"/>
                </a:cubicBezTo>
                <a:cubicBezTo>
                  <a:pt x="0" y="159"/>
                  <a:pt x="1" y="160"/>
                  <a:pt x="2" y="160"/>
                </a:cubicBezTo>
                <a:cubicBezTo>
                  <a:pt x="4" y="160"/>
                  <a:pt x="5" y="159"/>
                  <a:pt x="5" y="158"/>
                </a:cubicBezTo>
                <a:cubicBezTo>
                  <a:pt x="5" y="120"/>
                  <a:pt x="5" y="120"/>
                  <a:pt x="5" y="120"/>
                </a:cubicBezTo>
                <a:cubicBezTo>
                  <a:pt x="5" y="119"/>
                  <a:pt x="4" y="118"/>
                  <a:pt x="2" y="118"/>
                </a:cubicBezTo>
                <a:close/>
                <a:moveTo>
                  <a:pt x="41" y="94"/>
                </a:moveTo>
                <a:cubicBezTo>
                  <a:pt x="40" y="94"/>
                  <a:pt x="39" y="95"/>
                  <a:pt x="39" y="97"/>
                </a:cubicBezTo>
                <a:cubicBezTo>
                  <a:pt x="39" y="158"/>
                  <a:pt x="39" y="158"/>
                  <a:pt x="39" y="158"/>
                </a:cubicBezTo>
                <a:cubicBezTo>
                  <a:pt x="39" y="159"/>
                  <a:pt x="40" y="160"/>
                  <a:pt x="41" y="160"/>
                </a:cubicBezTo>
                <a:cubicBezTo>
                  <a:pt x="43" y="160"/>
                  <a:pt x="44" y="159"/>
                  <a:pt x="44" y="158"/>
                </a:cubicBezTo>
                <a:cubicBezTo>
                  <a:pt x="44" y="97"/>
                  <a:pt x="44" y="97"/>
                  <a:pt x="44" y="97"/>
                </a:cubicBezTo>
                <a:cubicBezTo>
                  <a:pt x="44" y="95"/>
                  <a:pt x="43" y="94"/>
                  <a:pt x="41" y="94"/>
                </a:cubicBezTo>
                <a:close/>
                <a:moveTo>
                  <a:pt x="80" y="77"/>
                </a:moveTo>
                <a:cubicBezTo>
                  <a:pt x="79" y="77"/>
                  <a:pt x="78" y="79"/>
                  <a:pt x="78" y="80"/>
                </a:cubicBezTo>
                <a:cubicBezTo>
                  <a:pt x="78" y="158"/>
                  <a:pt x="78" y="158"/>
                  <a:pt x="78" y="158"/>
                </a:cubicBezTo>
                <a:cubicBezTo>
                  <a:pt x="78" y="159"/>
                  <a:pt x="79" y="160"/>
                  <a:pt x="80" y="160"/>
                </a:cubicBezTo>
                <a:cubicBezTo>
                  <a:pt x="81" y="160"/>
                  <a:pt x="82" y="159"/>
                  <a:pt x="82" y="158"/>
                </a:cubicBezTo>
                <a:cubicBezTo>
                  <a:pt x="82" y="80"/>
                  <a:pt x="82" y="80"/>
                  <a:pt x="82" y="80"/>
                </a:cubicBezTo>
                <a:cubicBezTo>
                  <a:pt x="82" y="79"/>
                  <a:pt x="81" y="77"/>
                  <a:pt x="80" y="77"/>
                </a:cubicBezTo>
                <a:close/>
                <a:moveTo>
                  <a:pt x="119" y="53"/>
                </a:moveTo>
                <a:cubicBezTo>
                  <a:pt x="117" y="53"/>
                  <a:pt x="116" y="54"/>
                  <a:pt x="116" y="55"/>
                </a:cubicBezTo>
                <a:cubicBezTo>
                  <a:pt x="116" y="158"/>
                  <a:pt x="116" y="158"/>
                  <a:pt x="116" y="158"/>
                </a:cubicBezTo>
                <a:cubicBezTo>
                  <a:pt x="116" y="159"/>
                  <a:pt x="117" y="160"/>
                  <a:pt x="119" y="160"/>
                </a:cubicBezTo>
                <a:cubicBezTo>
                  <a:pt x="120" y="160"/>
                  <a:pt x="121" y="159"/>
                  <a:pt x="121" y="158"/>
                </a:cubicBezTo>
                <a:cubicBezTo>
                  <a:pt x="121" y="55"/>
                  <a:pt x="121" y="55"/>
                  <a:pt x="121" y="55"/>
                </a:cubicBezTo>
                <a:cubicBezTo>
                  <a:pt x="121" y="54"/>
                  <a:pt x="120" y="53"/>
                  <a:pt x="119" y="5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115" name="Straight Connector 114">
            <a:extLst>
              <a:ext uri="{FF2B5EF4-FFF2-40B4-BE49-F238E27FC236}">
                <a16:creationId xmlns:a16="http://schemas.microsoft.com/office/drawing/2014/main" id="{ECED622D-ABA7-7EC6-4F8F-5FE531840ACD}"/>
              </a:ext>
            </a:extLst>
          </p:cNvPr>
          <p:cNvCxnSpPr>
            <a:cxnSpLocks/>
          </p:cNvCxnSpPr>
          <p:nvPr/>
        </p:nvCxnSpPr>
        <p:spPr>
          <a:xfrm>
            <a:off x="2895598" y="1685365"/>
            <a:ext cx="0" cy="4706471"/>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BF34AEE-B755-D2AA-1903-7A82020ADB2D}"/>
              </a:ext>
            </a:extLst>
          </p:cNvPr>
          <p:cNvCxnSpPr>
            <a:cxnSpLocks/>
          </p:cNvCxnSpPr>
          <p:nvPr/>
        </p:nvCxnSpPr>
        <p:spPr>
          <a:xfrm>
            <a:off x="9554182" y="1685365"/>
            <a:ext cx="0" cy="4706471"/>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8" name="Freeform: Shape 127">
            <a:extLst>
              <a:ext uri="{FF2B5EF4-FFF2-40B4-BE49-F238E27FC236}">
                <a16:creationId xmlns:a16="http://schemas.microsoft.com/office/drawing/2014/main" id="{7CC65FD0-F958-6927-5BFF-45CC121726AB}"/>
              </a:ext>
            </a:extLst>
          </p:cNvPr>
          <p:cNvSpPr/>
          <p:nvPr/>
        </p:nvSpPr>
        <p:spPr>
          <a:xfrm>
            <a:off x="493059" y="4317583"/>
            <a:ext cx="8801065" cy="1989594"/>
          </a:xfrm>
          <a:custGeom>
            <a:avLst/>
            <a:gdLst>
              <a:gd name="connsiteX0" fmla="*/ 161061 w 8801065"/>
              <a:gd name="connsiteY0" fmla="*/ 0 h 1989594"/>
              <a:gd name="connsiteX1" fmla="*/ 2175563 w 8801065"/>
              <a:gd name="connsiteY1" fmla="*/ 0 h 1989594"/>
              <a:gd name="connsiteX2" fmla="*/ 2336624 w 8801065"/>
              <a:gd name="connsiteY2" fmla="*/ 161061 h 1989594"/>
              <a:gd name="connsiteX3" fmla="*/ 2336624 w 8801065"/>
              <a:gd name="connsiteY3" fmla="*/ 488007 h 1989594"/>
              <a:gd name="connsiteX4" fmla="*/ 2481083 w 8801065"/>
              <a:gd name="connsiteY4" fmla="*/ 488007 h 1989594"/>
              <a:gd name="connsiteX5" fmla="*/ 2493216 w 8801065"/>
              <a:gd name="connsiteY5" fmla="*/ 458717 h 1989594"/>
              <a:gd name="connsiteX6" fmla="*/ 2542946 w 8801065"/>
              <a:gd name="connsiteY6" fmla="*/ 438118 h 1989594"/>
              <a:gd name="connsiteX7" fmla="*/ 3998427 w 8801065"/>
              <a:gd name="connsiteY7" fmla="*/ 438118 h 1989594"/>
              <a:gd name="connsiteX8" fmla="*/ 4068755 w 8801065"/>
              <a:gd name="connsiteY8" fmla="*/ 508446 h 1989594"/>
              <a:gd name="connsiteX9" fmla="*/ 4068755 w 8801065"/>
              <a:gd name="connsiteY9" fmla="*/ 1636435 h 1989594"/>
              <a:gd name="connsiteX10" fmla="*/ 5666322 w 8801065"/>
              <a:gd name="connsiteY10" fmla="*/ 1636435 h 1989594"/>
              <a:gd name="connsiteX11" fmla="*/ 5666322 w 8801065"/>
              <a:gd name="connsiteY11" fmla="*/ 87682 h 1989594"/>
              <a:gd name="connsiteX12" fmla="*/ 5754004 w 8801065"/>
              <a:gd name="connsiteY12" fmla="*/ 0 h 1989594"/>
              <a:gd name="connsiteX13" fmla="*/ 7126706 w 8801065"/>
              <a:gd name="connsiteY13" fmla="*/ 0 h 1989594"/>
              <a:gd name="connsiteX14" fmla="*/ 7214388 w 8801065"/>
              <a:gd name="connsiteY14" fmla="*/ 87682 h 1989594"/>
              <a:gd name="connsiteX15" fmla="*/ 7214388 w 8801065"/>
              <a:gd name="connsiteY15" fmla="*/ 103677 h 1989594"/>
              <a:gd name="connsiteX16" fmla="*/ 7252999 w 8801065"/>
              <a:gd name="connsiteY16" fmla="*/ 103677 h 1989594"/>
              <a:gd name="connsiteX17" fmla="*/ 7252999 w 8801065"/>
              <a:gd name="connsiteY17" fmla="*/ 46976 h 1989594"/>
              <a:gd name="connsiteX18" fmla="*/ 7299975 w 8801065"/>
              <a:gd name="connsiteY18" fmla="*/ 0 h 1989594"/>
              <a:gd name="connsiteX19" fmla="*/ 8754089 w 8801065"/>
              <a:gd name="connsiteY19" fmla="*/ 0 h 1989594"/>
              <a:gd name="connsiteX20" fmla="*/ 8801065 w 8801065"/>
              <a:gd name="connsiteY20" fmla="*/ 46976 h 1989594"/>
              <a:gd name="connsiteX21" fmla="*/ 8801065 w 8801065"/>
              <a:gd name="connsiteY21" fmla="*/ 396231 h 1989594"/>
              <a:gd name="connsiteX22" fmla="*/ 8754089 w 8801065"/>
              <a:gd name="connsiteY22" fmla="*/ 443207 h 1989594"/>
              <a:gd name="connsiteX23" fmla="*/ 7299975 w 8801065"/>
              <a:gd name="connsiteY23" fmla="*/ 443207 h 1989594"/>
              <a:gd name="connsiteX24" fmla="*/ 7252999 w 8801065"/>
              <a:gd name="connsiteY24" fmla="*/ 396231 h 1989594"/>
              <a:gd name="connsiteX25" fmla="*/ 7252999 w 8801065"/>
              <a:gd name="connsiteY25" fmla="*/ 372532 h 1989594"/>
              <a:gd name="connsiteX26" fmla="*/ 7214388 w 8801065"/>
              <a:gd name="connsiteY26" fmla="*/ 372532 h 1989594"/>
              <a:gd name="connsiteX27" fmla="*/ 7214388 w 8801065"/>
              <a:gd name="connsiteY27" fmla="*/ 1808756 h 1989594"/>
              <a:gd name="connsiteX28" fmla="*/ 7126706 w 8801065"/>
              <a:gd name="connsiteY28" fmla="*/ 1896438 h 1989594"/>
              <a:gd name="connsiteX29" fmla="*/ 5754004 w 8801065"/>
              <a:gd name="connsiteY29" fmla="*/ 1896438 h 1989594"/>
              <a:gd name="connsiteX30" fmla="*/ 5692003 w 8801065"/>
              <a:gd name="connsiteY30" fmla="*/ 1870757 h 1989594"/>
              <a:gd name="connsiteX31" fmla="*/ 5679131 w 8801065"/>
              <a:gd name="connsiteY31" fmla="*/ 1851664 h 1989594"/>
              <a:gd name="connsiteX32" fmla="*/ 4068755 w 8801065"/>
              <a:gd name="connsiteY32" fmla="*/ 1851664 h 1989594"/>
              <a:gd name="connsiteX33" fmla="*/ 4068755 w 8801065"/>
              <a:gd name="connsiteY33" fmla="*/ 1919266 h 1989594"/>
              <a:gd name="connsiteX34" fmla="*/ 3998427 w 8801065"/>
              <a:gd name="connsiteY34" fmla="*/ 1989594 h 1989594"/>
              <a:gd name="connsiteX35" fmla="*/ 2542946 w 8801065"/>
              <a:gd name="connsiteY35" fmla="*/ 1989594 h 1989594"/>
              <a:gd name="connsiteX36" fmla="*/ 2472617 w 8801065"/>
              <a:gd name="connsiteY36" fmla="*/ 1919266 h 1989594"/>
              <a:gd name="connsiteX37" fmla="*/ 2472617 w 8801065"/>
              <a:gd name="connsiteY37" fmla="*/ 703236 h 1989594"/>
              <a:gd name="connsiteX38" fmla="*/ 2336624 w 8801065"/>
              <a:gd name="connsiteY38" fmla="*/ 703236 h 1989594"/>
              <a:gd name="connsiteX39" fmla="*/ 2336624 w 8801065"/>
              <a:gd name="connsiteY39" fmla="*/ 805285 h 1989594"/>
              <a:gd name="connsiteX40" fmla="*/ 2175563 w 8801065"/>
              <a:gd name="connsiteY40" fmla="*/ 966346 h 1989594"/>
              <a:gd name="connsiteX41" fmla="*/ 161061 w 8801065"/>
              <a:gd name="connsiteY41" fmla="*/ 966346 h 1989594"/>
              <a:gd name="connsiteX42" fmla="*/ 0 w 8801065"/>
              <a:gd name="connsiteY42" fmla="*/ 805285 h 1989594"/>
              <a:gd name="connsiteX43" fmla="*/ 0 w 8801065"/>
              <a:gd name="connsiteY43" fmla="*/ 161061 h 1989594"/>
              <a:gd name="connsiteX44" fmla="*/ 161061 w 8801065"/>
              <a:gd name="connsiteY44" fmla="*/ 0 h 198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01065" h="1989594">
                <a:moveTo>
                  <a:pt x="161061" y="0"/>
                </a:moveTo>
                <a:lnTo>
                  <a:pt x="2175563" y="0"/>
                </a:lnTo>
                <a:cubicBezTo>
                  <a:pt x="2264515" y="0"/>
                  <a:pt x="2336624" y="72109"/>
                  <a:pt x="2336624" y="161061"/>
                </a:cubicBezTo>
                <a:lnTo>
                  <a:pt x="2336624" y="488007"/>
                </a:lnTo>
                <a:lnTo>
                  <a:pt x="2481083" y="488007"/>
                </a:lnTo>
                <a:lnTo>
                  <a:pt x="2493216" y="458717"/>
                </a:lnTo>
                <a:cubicBezTo>
                  <a:pt x="2505943" y="445990"/>
                  <a:pt x="2523525" y="438118"/>
                  <a:pt x="2542946" y="438118"/>
                </a:cubicBezTo>
                <a:lnTo>
                  <a:pt x="3998427" y="438118"/>
                </a:lnTo>
                <a:cubicBezTo>
                  <a:pt x="4037268" y="438118"/>
                  <a:pt x="4068755" y="469605"/>
                  <a:pt x="4068755" y="508446"/>
                </a:cubicBezTo>
                <a:lnTo>
                  <a:pt x="4068755" y="1636435"/>
                </a:lnTo>
                <a:lnTo>
                  <a:pt x="5666322" y="1636435"/>
                </a:lnTo>
                <a:lnTo>
                  <a:pt x="5666322" y="87682"/>
                </a:lnTo>
                <a:cubicBezTo>
                  <a:pt x="5666322" y="39257"/>
                  <a:pt x="5705579" y="0"/>
                  <a:pt x="5754004" y="0"/>
                </a:cubicBezTo>
                <a:lnTo>
                  <a:pt x="7126706" y="0"/>
                </a:lnTo>
                <a:cubicBezTo>
                  <a:pt x="7175131" y="0"/>
                  <a:pt x="7214388" y="39257"/>
                  <a:pt x="7214388" y="87682"/>
                </a:cubicBezTo>
                <a:lnTo>
                  <a:pt x="7214388" y="103677"/>
                </a:lnTo>
                <a:lnTo>
                  <a:pt x="7252999" y="103677"/>
                </a:lnTo>
                <a:lnTo>
                  <a:pt x="7252999" y="46976"/>
                </a:lnTo>
                <a:cubicBezTo>
                  <a:pt x="7252999" y="21032"/>
                  <a:pt x="7274031" y="0"/>
                  <a:pt x="7299975" y="0"/>
                </a:cubicBezTo>
                <a:lnTo>
                  <a:pt x="8754089" y="0"/>
                </a:lnTo>
                <a:cubicBezTo>
                  <a:pt x="8780033" y="0"/>
                  <a:pt x="8801065" y="21032"/>
                  <a:pt x="8801065" y="46976"/>
                </a:cubicBezTo>
                <a:lnTo>
                  <a:pt x="8801065" y="396231"/>
                </a:lnTo>
                <a:cubicBezTo>
                  <a:pt x="8801065" y="422175"/>
                  <a:pt x="8780033" y="443207"/>
                  <a:pt x="8754089" y="443207"/>
                </a:cubicBezTo>
                <a:lnTo>
                  <a:pt x="7299975" y="443207"/>
                </a:lnTo>
                <a:cubicBezTo>
                  <a:pt x="7274031" y="443207"/>
                  <a:pt x="7252999" y="422175"/>
                  <a:pt x="7252999" y="396231"/>
                </a:cubicBezTo>
                <a:lnTo>
                  <a:pt x="7252999" y="372532"/>
                </a:lnTo>
                <a:lnTo>
                  <a:pt x="7214388" y="372532"/>
                </a:lnTo>
                <a:lnTo>
                  <a:pt x="7214388" y="1808756"/>
                </a:lnTo>
                <a:cubicBezTo>
                  <a:pt x="7214388" y="1857181"/>
                  <a:pt x="7175131" y="1896438"/>
                  <a:pt x="7126706" y="1896438"/>
                </a:cubicBezTo>
                <a:lnTo>
                  <a:pt x="5754004" y="1896438"/>
                </a:lnTo>
                <a:cubicBezTo>
                  <a:pt x="5729791" y="1896438"/>
                  <a:pt x="5707871" y="1886624"/>
                  <a:pt x="5692003" y="1870757"/>
                </a:cubicBezTo>
                <a:lnTo>
                  <a:pt x="5679131" y="1851664"/>
                </a:lnTo>
                <a:lnTo>
                  <a:pt x="4068755" y="1851664"/>
                </a:lnTo>
                <a:lnTo>
                  <a:pt x="4068755" y="1919266"/>
                </a:lnTo>
                <a:cubicBezTo>
                  <a:pt x="4068755" y="1958107"/>
                  <a:pt x="4037268" y="1989594"/>
                  <a:pt x="3998427" y="1989594"/>
                </a:cubicBezTo>
                <a:lnTo>
                  <a:pt x="2542946" y="1989594"/>
                </a:lnTo>
                <a:cubicBezTo>
                  <a:pt x="2504104" y="1989594"/>
                  <a:pt x="2472617" y="1958107"/>
                  <a:pt x="2472617" y="1919266"/>
                </a:cubicBezTo>
                <a:lnTo>
                  <a:pt x="2472617" y="703236"/>
                </a:lnTo>
                <a:lnTo>
                  <a:pt x="2336624" y="703236"/>
                </a:lnTo>
                <a:lnTo>
                  <a:pt x="2336624" y="805285"/>
                </a:lnTo>
                <a:cubicBezTo>
                  <a:pt x="2336624" y="894237"/>
                  <a:pt x="2264515" y="966346"/>
                  <a:pt x="2175563" y="966346"/>
                </a:cubicBezTo>
                <a:lnTo>
                  <a:pt x="161061" y="966346"/>
                </a:lnTo>
                <a:cubicBezTo>
                  <a:pt x="72109" y="966346"/>
                  <a:pt x="0" y="894237"/>
                  <a:pt x="0" y="805285"/>
                </a:cubicBezTo>
                <a:lnTo>
                  <a:pt x="0" y="161061"/>
                </a:lnTo>
                <a:cubicBezTo>
                  <a:pt x="0" y="72109"/>
                  <a:pt x="72109" y="0"/>
                  <a:pt x="161061" y="0"/>
                </a:cubicBezTo>
                <a:close/>
              </a:path>
            </a:pathLst>
          </a:custGeom>
          <a:solidFill>
            <a:schemeClr val="accent1">
              <a:alpha val="5098"/>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3889F8-29E3-1A0D-8F8A-6FAE1FBBF77A}"/>
              </a:ext>
            </a:extLst>
          </p:cNvPr>
          <p:cNvSpPr txBox="1">
            <a:spLocks/>
          </p:cNvSpPr>
          <p:nvPr/>
        </p:nvSpPr>
        <p:spPr>
          <a:xfrm>
            <a:off x="604434" y="593728"/>
            <a:ext cx="10983132" cy="602663"/>
          </a:xfrm>
          <a:prstGeom prst="rect">
            <a:avLst/>
          </a:prstGeom>
        </p:spPr>
        <p:txBody>
          <a:bodyPr/>
          <a:lstStyle>
            <a:lvl1pPr algn="l" defTabSz="914400" rtl="0" eaLnBrk="1" latinLnBrk="0" hangingPunct="1">
              <a:lnSpc>
                <a:spcPct val="90000"/>
              </a:lnSpc>
              <a:spcBef>
                <a:spcPct val="0"/>
              </a:spcBef>
              <a:buNone/>
              <a:defRPr lang="en-US" sz="2800" b="1" kern="1200">
                <a:solidFill>
                  <a:schemeClr val="bg2">
                    <a:lumMod val="25000"/>
                  </a:schemeClr>
                </a:solidFill>
                <a:latin typeface="+mj-lt"/>
                <a:ea typeface="+mj-ea"/>
                <a:cs typeface="+mj-cs"/>
              </a:defRPr>
            </a:lvl1pPr>
          </a:lstStyle>
          <a:p>
            <a:r>
              <a:rPr lang="en-US" dirty="0" err="1">
                <a:solidFill>
                  <a:schemeClr val="accent1"/>
                </a:solidFill>
              </a:rPr>
              <a:t>Phạm</a:t>
            </a:r>
            <a:r>
              <a:rPr lang="en-US" dirty="0">
                <a:solidFill>
                  <a:schemeClr val="accent1"/>
                </a:solidFill>
              </a:rPr>
              <a:t> vi </a:t>
            </a:r>
            <a:r>
              <a:rPr lang="en-US" dirty="0" err="1">
                <a:solidFill>
                  <a:schemeClr val="accent1"/>
                </a:solidFill>
              </a:rPr>
              <a:t>nội</a:t>
            </a:r>
            <a:r>
              <a:rPr lang="en-US" dirty="0">
                <a:solidFill>
                  <a:schemeClr val="accent1"/>
                </a:solidFill>
              </a:rPr>
              <a:t> dung </a:t>
            </a:r>
            <a:r>
              <a:rPr lang="en-US" dirty="0" err="1">
                <a:solidFill>
                  <a:schemeClr val="accent1"/>
                </a:solidFill>
              </a:rPr>
              <a:t>của</a:t>
            </a:r>
            <a:r>
              <a:rPr lang="en-US" dirty="0">
                <a:solidFill>
                  <a:schemeClr val="accent1"/>
                </a:solidFill>
              </a:rPr>
              <a:t> </a:t>
            </a:r>
            <a:r>
              <a:rPr lang="en-US" dirty="0" err="1">
                <a:solidFill>
                  <a:schemeClr val="accent1"/>
                </a:solidFill>
              </a:rPr>
              <a:t>khảo</a:t>
            </a:r>
            <a:r>
              <a:rPr lang="en-US" dirty="0">
                <a:solidFill>
                  <a:schemeClr val="accent1"/>
                </a:solidFill>
              </a:rPr>
              <a:t> </a:t>
            </a:r>
            <a:r>
              <a:rPr lang="en-US" dirty="0" err="1">
                <a:solidFill>
                  <a:schemeClr val="accent1"/>
                </a:solidFill>
              </a:rPr>
              <a:t>sát</a:t>
            </a:r>
            <a:r>
              <a:rPr lang="en-US" dirty="0">
                <a:solidFill>
                  <a:schemeClr val="accent1"/>
                </a:solidFill>
              </a:rPr>
              <a:t> PCI</a:t>
            </a:r>
          </a:p>
        </p:txBody>
      </p:sp>
      <p:sp>
        <p:nvSpPr>
          <p:cNvPr id="4" name="TextBox 3">
            <a:extLst>
              <a:ext uri="{FF2B5EF4-FFF2-40B4-BE49-F238E27FC236}">
                <a16:creationId xmlns:a16="http://schemas.microsoft.com/office/drawing/2014/main" id="{56924E30-E7AA-450F-804C-91B05E2C3296}"/>
              </a:ext>
            </a:extLst>
          </p:cNvPr>
          <p:cNvSpPr txBox="1"/>
          <p:nvPr/>
        </p:nvSpPr>
        <p:spPr>
          <a:xfrm>
            <a:off x="9607973" y="3081741"/>
            <a:ext cx="1685364" cy="367552"/>
          </a:xfrm>
          <a:prstGeom prst="rect">
            <a:avLst/>
          </a:prstGeom>
        </p:spPr>
        <p:txBody>
          <a:bodyPr vert="horz" wrap="square" lIns="91440" tIns="45720" rIns="91440" bIns="45720" rtlCol="0">
            <a:noAutofit/>
          </a:bodyPr>
          <a:lstStyle/>
          <a:p>
            <a:pPr marL="0" indent="0" algn="l">
              <a:lnSpc>
                <a:spcPts val="1800"/>
              </a:lnSpc>
              <a:spcAft>
                <a:spcPts val="600"/>
              </a:spcAft>
              <a:buNone/>
            </a:pPr>
            <a:r>
              <a:rPr lang="en-US" sz="1100" dirty="0" err="1"/>
              <a:t>Kế</a:t>
            </a:r>
            <a:r>
              <a:rPr lang="en-US" sz="1100" dirty="0"/>
              <a:t> </a:t>
            </a:r>
            <a:r>
              <a:rPr lang="en-US" sz="1100" dirty="0" err="1"/>
              <a:t>hoạch</a:t>
            </a:r>
            <a:r>
              <a:rPr lang="en-US" sz="1100" dirty="0"/>
              <a:t> </a:t>
            </a:r>
            <a:r>
              <a:rPr lang="en-US" sz="1100" dirty="0" err="1"/>
              <a:t>kinh</a:t>
            </a:r>
            <a:r>
              <a:rPr lang="en-US" sz="1100" dirty="0"/>
              <a:t> </a:t>
            </a:r>
            <a:r>
              <a:rPr lang="en-US" sz="1100" dirty="0" err="1"/>
              <a:t>doanh</a:t>
            </a:r>
            <a:endParaRPr lang="en-US" sz="1100" dirty="0"/>
          </a:p>
        </p:txBody>
      </p:sp>
    </p:spTree>
    <p:extLst>
      <p:ext uri="{BB962C8B-B14F-4D97-AF65-F5344CB8AC3E}">
        <p14:creationId xmlns:p14="http://schemas.microsoft.com/office/powerpoint/2010/main" val="423478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left)">
                                      <p:cBhvr>
                                        <p:cTn id="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1E11-F5C6-514A-8BAC-AB54FE5E7783}"/>
              </a:ext>
            </a:extLst>
          </p:cNvPr>
          <p:cNvSpPr>
            <a:spLocks noGrp="1"/>
          </p:cNvSpPr>
          <p:nvPr>
            <p:ph type="title"/>
          </p:nvPr>
        </p:nvSpPr>
        <p:spPr/>
        <p:txBody>
          <a:bodyPr/>
          <a:lstStyle/>
          <a:p>
            <a:r>
              <a:rPr lang="en-US" dirty="0">
                <a:solidFill>
                  <a:schemeClr val="accent1"/>
                </a:solidFill>
              </a:rPr>
              <a:t>Quy </a:t>
            </a:r>
            <a:r>
              <a:rPr lang="en-US" dirty="0" err="1">
                <a:solidFill>
                  <a:schemeClr val="accent1"/>
                </a:solidFill>
              </a:rPr>
              <a:t>trình</a:t>
            </a:r>
            <a:r>
              <a:rPr lang="en-US" dirty="0">
                <a:solidFill>
                  <a:schemeClr val="accent1"/>
                </a:solidFill>
              </a:rPr>
              <a:t> </a:t>
            </a:r>
            <a:r>
              <a:rPr lang="en-US" dirty="0" err="1">
                <a:solidFill>
                  <a:schemeClr val="accent1"/>
                </a:solidFill>
              </a:rPr>
              <a:t>đánh</a:t>
            </a:r>
            <a:r>
              <a:rPr lang="en-US" dirty="0">
                <a:solidFill>
                  <a:schemeClr val="accent1"/>
                </a:solidFill>
              </a:rPr>
              <a:t> </a:t>
            </a:r>
            <a:r>
              <a:rPr lang="en-US" dirty="0" err="1">
                <a:solidFill>
                  <a:schemeClr val="accent1"/>
                </a:solidFill>
              </a:rPr>
              <a:t>giá</a:t>
            </a:r>
            <a:r>
              <a:rPr lang="en-US" dirty="0">
                <a:solidFill>
                  <a:schemeClr val="accent1"/>
                </a:solidFill>
              </a:rPr>
              <a:t> </a:t>
            </a:r>
            <a:r>
              <a:rPr lang="en-US" dirty="0" err="1">
                <a:solidFill>
                  <a:schemeClr val="accent1"/>
                </a:solidFill>
              </a:rPr>
              <a:t>của</a:t>
            </a:r>
            <a:r>
              <a:rPr lang="en-US" dirty="0">
                <a:solidFill>
                  <a:schemeClr val="accent1"/>
                </a:solidFill>
              </a:rPr>
              <a:t> PCI</a:t>
            </a:r>
          </a:p>
        </p:txBody>
      </p:sp>
      <p:grpSp>
        <p:nvGrpSpPr>
          <p:cNvPr id="3" name="Group 2">
            <a:extLst>
              <a:ext uri="{FF2B5EF4-FFF2-40B4-BE49-F238E27FC236}">
                <a16:creationId xmlns:a16="http://schemas.microsoft.com/office/drawing/2014/main" id="{7CADED9A-971C-DD58-2F66-5EB6EB38E836}"/>
              </a:ext>
            </a:extLst>
          </p:cNvPr>
          <p:cNvGrpSpPr/>
          <p:nvPr/>
        </p:nvGrpSpPr>
        <p:grpSpPr>
          <a:xfrm>
            <a:off x="8262499" y="2081728"/>
            <a:ext cx="4285402" cy="418304"/>
            <a:chOff x="6932825" y="1178739"/>
            <a:chExt cx="4611473" cy="418304"/>
          </a:xfrm>
        </p:grpSpPr>
        <p:sp>
          <p:nvSpPr>
            <p:cNvPr id="4" name="Content Placeholder 20">
              <a:extLst>
                <a:ext uri="{FF2B5EF4-FFF2-40B4-BE49-F238E27FC236}">
                  <a16:creationId xmlns:a16="http://schemas.microsoft.com/office/drawing/2014/main" id="{10A82B29-0F16-8011-84C9-67291A26C403}"/>
                </a:ext>
              </a:extLst>
            </p:cNvPr>
            <p:cNvSpPr txBox="1">
              <a:spLocks/>
            </p:cNvSpPr>
            <p:nvPr/>
          </p:nvSpPr>
          <p:spPr>
            <a:xfrm>
              <a:off x="7497762" y="1178739"/>
              <a:ext cx="4046536"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mn-lt"/>
                </a:rPr>
                <a:t>Chi </a:t>
              </a:r>
              <a:r>
                <a:rPr lang="en-US" sz="1600" dirty="0" err="1">
                  <a:latin typeface="+mn-lt"/>
                </a:rPr>
                <a:t>phí</a:t>
              </a:r>
              <a:r>
                <a:rPr lang="en-US" sz="1600" dirty="0">
                  <a:latin typeface="+mn-lt"/>
                </a:rPr>
                <a:t> </a:t>
              </a:r>
              <a:r>
                <a:rPr lang="en-US" sz="1600" dirty="0" err="1">
                  <a:latin typeface="+mn-lt"/>
                </a:rPr>
                <a:t>gia</a:t>
              </a:r>
              <a:r>
                <a:rPr lang="en-US" sz="1600" dirty="0">
                  <a:latin typeface="+mn-lt"/>
                </a:rPr>
                <a:t> nhập thị trường</a:t>
              </a:r>
            </a:p>
          </p:txBody>
        </p:sp>
        <p:sp>
          <p:nvSpPr>
            <p:cNvPr id="5" name="Freeform 207">
              <a:extLst>
                <a:ext uri="{FF2B5EF4-FFF2-40B4-BE49-F238E27FC236}">
                  <a16:creationId xmlns:a16="http://schemas.microsoft.com/office/drawing/2014/main" id="{59CBDA2E-FA5D-63F3-717E-B96ED400A11D}"/>
                </a:ext>
              </a:extLst>
            </p:cNvPr>
            <p:cNvSpPr>
              <a:spLocks noEditPoints="1"/>
            </p:cNvSpPr>
            <p:nvPr/>
          </p:nvSpPr>
          <p:spPr bwMode="auto">
            <a:xfrm>
              <a:off x="6932825" y="1186656"/>
              <a:ext cx="400047" cy="402471"/>
            </a:xfrm>
            <a:custGeom>
              <a:avLst/>
              <a:gdLst>
                <a:gd name="T0" fmla="*/ 69 w 153"/>
                <a:gd name="T1" fmla="*/ 82 h 153"/>
                <a:gd name="T2" fmla="*/ 87 w 153"/>
                <a:gd name="T3" fmla="*/ 26 h 153"/>
                <a:gd name="T4" fmla="*/ 65 w 153"/>
                <a:gd name="T5" fmla="*/ 22 h 153"/>
                <a:gd name="T6" fmla="*/ 0 w 153"/>
                <a:gd name="T7" fmla="*/ 88 h 153"/>
                <a:gd name="T8" fmla="*/ 65 w 153"/>
                <a:gd name="T9" fmla="*/ 153 h 153"/>
                <a:gd name="T10" fmla="*/ 130 w 153"/>
                <a:gd name="T11" fmla="*/ 88 h 153"/>
                <a:gd name="T12" fmla="*/ 127 w 153"/>
                <a:gd name="T13" fmla="*/ 69 h 153"/>
                <a:gd name="T14" fmla="*/ 69 w 153"/>
                <a:gd name="T15" fmla="*/ 82 h 153"/>
                <a:gd name="T16" fmla="*/ 65 w 153"/>
                <a:gd name="T17" fmla="*/ 147 h 153"/>
                <a:gd name="T18" fmla="*/ 6 w 153"/>
                <a:gd name="T19" fmla="*/ 88 h 153"/>
                <a:gd name="T20" fmla="*/ 65 w 153"/>
                <a:gd name="T21" fmla="*/ 28 h 153"/>
                <a:gd name="T22" fmla="*/ 79 w 153"/>
                <a:gd name="T23" fmla="*/ 30 h 153"/>
                <a:gd name="T24" fmla="*/ 59 w 153"/>
                <a:gd name="T25" fmla="*/ 92 h 153"/>
                <a:gd name="T26" fmla="*/ 123 w 153"/>
                <a:gd name="T27" fmla="*/ 77 h 153"/>
                <a:gd name="T28" fmla="*/ 124 w 153"/>
                <a:gd name="T29" fmla="*/ 88 h 153"/>
                <a:gd name="T30" fmla="*/ 65 w 153"/>
                <a:gd name="T31" fmla="*/ 147 h 153"/>
                <a:gd name="T32" fmla="*/ 153 w 153"/>
                <a:gd name="T33" fmla="*/ 52 h 153"/>
                <a:gd name="T34" fmla="*/ 105 w 153"/>
                <a:gd name="T35" fmla="*/ 0 h 153"/>
                <a:gd name="T36" fmla="*/ 85 w 153"/>
                <a:gd name="T37" fmla="*/ 67 h 153"/>
                <a:gd name="T38" fmla="*/ 153 w 153"/>
                <a:gd name="T39" fmla="*/ 52 h 153"/>
                <a:gd name="T40" fmla="*/ 110 w 153"/>
                <a:gd name="T41" fmla="*/ 8 h 153"/>
                <a:gd name="T42" fmla="*/ 145 w 153"/>
                <a:gd name="T43" fmla="*/ 47 h 153"/>
                <a:gd name="T44" fmla="*/ 95 w 153"/>
                <a:gd name="T45" fmla="*/ 59 h 153"/>
                <a:gd name="T46" fmla="*/ 110 w 153"/>
                <a:gd name="T47"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3" h="153">
                  <a:moveTo>
                    <a:pt x="69" y="82"/>
                  </a:moveTo>
                  <a:cubicBezTo>
                    <a:pt x="87" y="26"/>
                    <a:pt x="87" y="26"/>
                    <a:pt x="87" y="26"/>
                  </a:cubicBezTo>
                  <a:cubicBezTo>
                    <a:pt x="80" y="24"/>
                    <a:pt x="73" y="22"/>
                    <a:pt x="65" y="22"/>
                  </a:cubicBezTo>
                  <a:cubicBezTo>
                    <a:pt x="29" y="22"/>
                    <a:pt x="0" y="52"/>
                    <a:pt x="0" y="88"/>
                  </a:cubicBezTo>
                  <a:cubicBezTo>
                    <a:pt x="0" y="124"/>
                    <a:pt x="29" y="153"/>
                    <a:pt x="65" y="153"/>
                  </a:cubicBezTo>
                  <a:cubicBezTo>
                    <a:pt x="101" y="153"/>
                    <a:pt x="130" y="124"/>
                    <a:pt x="130" y="88"/>
                  </a:cubicBezTo>
                  <a:cubicBezTo>
                    <a:pt x="130" y="81"/>
                    <a:pt x="129" y="75"/>
                    <a:pt x="127" y="69"/>
                  </a:cubicBezTo>
                  <a:lnTo>
                    <a:pt x="69" y="82"/>
                  </a:lnTo>
                  <a:close/>
                  <a:moveTo>
                    <a:pt x="65" y="147"/>
                  </a:moveTo>
                  <a:cubicBezTo>
                    <a:pt x="32" y="147"/>
                    <a:pt x="6" y="121"/>
                    <a:pt x="6" y="88"/>
                  </a:cubicBezTo>
                  <a:cubicBezTo>
                    <a:pt x="6" y="55"/>
                    <a:pt x="32" y="28"/>
                    <a:pt x="65" y="28"/>
                  </a:cubicBezTo>
                  <a:cubicBezTo>
                    <a:pt x="70" y="28"/>
                    <a:pt x="75" y="29"/>
                    <a:pt x="79" y="30"/>
                  </a:cubicBezTo>
                  <a:cubicBezTo>
                    <a:pt x="59" y="92"/>
                    <a:pt x="59" y="92"/>
                    <a:pt x="59" y="92"/>
                  </a:cubicBezTo>
                  <a:cubicBezTo>
                    <a:pt x="123" y="77"/>
                    <a:pt x="123" y="77"/>
                    <a:pt x="123" y="77"/>
                  </a:cubicBezTo>
                  <a:cubicBezTo>
                    <a:pt x="124" y="81"/>
                    <a:pt x="124" y="84"/>
                    <a:pt x="124" y="88"/>
                  </a:cubicBezTo>
                  <a:cubicBezTo>
                    <a:pt x="124" y="121"/>
                    <a:pt x="97" y="147"/>
                    <a:pt x="65" y="147"/>
                  </a:cubicBezTo>
                  <a:close/>
                  <a:moveTo>
                    <a:pt x="153" y="52"/>
                  </a:moveTo>
                  <a:cubicBezTo>
                    <a:pt x="143" y="7"/>
                    <a:pt x="105" y="0"/>
                    <a:pt x="105" y="0"/>
                  </a:cubicBezTo>
                  <a:cubicBezTo>
                    <a:pt x="85" y="67"/>
                    <a:pt x="85" y="67"/>
                    <a:pt x="85" y="67"/>
                  </a:cubicBezTo>
                  <a:lnTo>
                    <a:pt x="153" y="52"/>
                  </a:lnTo>
                  <a:close/>
                  <a:moveTo>
                    <a:pt x="110" y="8"/>
                  </a:moveTo>
                  <a:cubicBezTo>
                    <a:pt x="131" y="16"/>
                    <a:pt x="141" y="33"/>
                    <a:pt x="145" y="47"/>
                  </a:cubicBezTo>
                  <a:cubicBezTo>
                    <a:pt x="95" y="59"/>
                    <a:pt x="95" y="59"/>
                    <a:pt x="95" y="59"/>
                  </a:cubicBezTo>
                  <a:lnTo>
                    <a:pt x="1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6" name="Group 5">
            <a:extLst>
              <a:ext uri="{FF2B5EF4-FFF2-40B4-BE49-F238E27FC236}">
                <a16:creationId xmlns:a16="http://schemas.microsoft.com/office/drawing/2014/main" id="{0C246D9A-0BE7-E6F5-49E4-B31B3FEE3070}"/>
              </a:ext>
            </a:extLst>
          </p:cNvPr>
          <p:cNvGrpSpPr/>
          <p:nvPr/>
        </p:nvGrpSpPr>
        <p:grpSpPr>
          <a:xfrm>
            <a:off x="8276786" y="2505983"/>
            <a:ext cx="4272126" cy="418304"/>
            <a:chOff x="6947112" y="1719848"/>
            <a:chExt cx="4597187" cy="418304"/>
          </a:xfrm>
        </p:grpSpPr>
        <p:sp>
          <p:nvSpPr>
            <p:cNvPr id="7" name="Content Placeholder 20">
              <a:extLst>
                <a:ext uri="{FF2B5EF4-FFF2-40B4-BE49-F238E27FC236}">
                  <a16:creationId xmlns:a16="http://schemas.microsoft.com/office/drawing/2014/main" id="{21DDCC0C-188C-ECBD-7677-D08E15A42D5C}"/>
                </a:ext>
              </a:extLst>
            </p:cNvPr>
            <p:cNvSpPr txBox="1">
              <a:spLocks/>
            </p:cNvSpPr>
            <p:nvPr/>
          </p:nvSpPr>
          <p:spPr>
            <a:xfrm>
              <a:off x="7497762" y="1719848"/>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err="1">
                  <a:latin typeface="+mn-lt"/>
                </a:rPr>
                <a:t>T</a:t>
              </a:r>
              <a:r>
                <a:rPr lang="en-US" sz="1600" dirty="0" err="1">
                  <a:latin typeface="+mn-lt"/>
                </a:rPr>
                <a:t>iếp</a:t>
              </a:r>
              <a:r>
                <a:rPr lang="en-US" sz="1600" dirty="0">
                  <a:latin typeface="+mn-lt"/>
                </a:rPr>
                <a:t> </a:t>
              </a:r>
              <a:r>
                <a:rPr lang="en-US" sz="1600" dirty="0" err="1">
                  <a:latin typeface="+mn-lt"/>
                </a:rPr>
                <a:t>cận</a:t>
              </a:r>
              <a:r>
                <a:rPr lang="en-US" sz="1600" dirty="0">
                  <a:latin typeface="+mn-lt"/>
                </a:rPr>
                <a:t> </a:t>
              </a:r>
              <a:r>
                <a:rPr lang="en-US" sz="1600" dirty="0" err="1">
                  <a:latin typeface="+mn-lt"/>
                </a:rPr>
                <a:t>đất</a:t>
              </a:r>
              <a:r>
                <a:rPr lang="en-US" sz="1600" dirty="0">
                  <a:latin typeface="+mn-lt"/>
                </a:rPr>
                <a:t> </a:t>
              </a:r>
              <a:r>
                <a:rPr lang="en-US" sz="1600" dirty="0" err="1">
                  <a:latin typeface="+mn-lt"/>
                </a:rPr>
                <a:t>đai</a:t>
              </a:r>
              <a:endParaRPr lang="en-US" sz="1600" dirty="0">
                <a:latin typeface="+mn-lt"/>
              </a:endParaRPr>
            </a:p>
          </p:txBody>
        </p:sp>
        <p:sp>
          <p:nvSpPr>
            <p:cNvPr id="8" name="Freeform 184">
              <a:extLst>
                <a:ext uri="{FF2B5EF4-FFF2-40B4-BE49-F238E27FC236}">
                  <a16:creationId xmlns:a16="http://schemas.microsoft.com/office/drawing/2014/main" id="{BB34D1C4-EBDC-36C4-F18F-A53A1B750572}"/>
                </a:ext>
              </a:extLst>
            </p:cNvPr>
            <p:cNvSpPr>
              <a:spLocks noEditPoints="1"/>
            </p:cNvSpPr>
            <p:nvPr/>
          </p:nvSpPr>
          <p:spPr bwMode="auto">
            <a:xfrm>
              <a:off x="6947112" y="1741575"/>
              <a:ext cx="371472" cy="374850"/>
            </a:xfrm>
            <a:custGeom>
              <a:avLst/>
              <a:gdLst>
                <a:gd name="T0" fmla="*/ 201 w 330"/>
                <a:gd name="T1" fmla="*/ 148 h 333"/>
                <a:gd name="T2" fmla="*/ 201 w 330"/>
                <a:gd name="T3" fmla="*/ 85 h 333"/>
                <a:gd name="T4" fmla="*/ 71 w 330"/>
                <a:gd name="T5" fmla="*/ 148 h 333"/>
                <a:gd name="T6" fmla="*/ 71 w 330"/>
                <a:gd name="T7" fmla="*/ 0 h 333"/>
                <a:gd name="T8" fmla="*/ 0 w 330"/>
                <a:gd name="T9" fmla="*/ 0 h 333"/>
                <a:gd name="T10" fmla="*/ 0 w 330"/>
                <a:gd name="T11" fmla="*/ 333 h 333"/>
                <a:gd name="T12" fmla="*/ 330 w 330"/>
                <a:gd name="T13" fmla="*/ 333 h 333"/>
                <a:gd name="T14" fmla="*/ 330 w 330"/>
                <a:gd name="T15" fmla="*/ 85 h 333"/>
                <a:gd name="T16" fmla="*/ 201 w 330"/>
                <a:gd name="T17" fmla="*/ 148 h 333"/>
                <a:gd name="T18" fmla="*/ 56 w 330"/>
                <a:gd name="T19" fmla="*/ 15 h 333"/>
                <a:gd name="T20" fmla="*/ 56 w 330"/>
                <a:gd name="T21" fmla="*/ 172 h 333"/>
                <a:gd name="T22" fmla="*/ 188 w 330"/>
                <a:gd name="T23" fmla="*/ 109 h 333"/>
                <a:gd name="T24" fmla="*/ 188 w 330"/>
                <a:gd name="T25" fmla="*/ 172 h 333"/>
                <a:gd name="T26" fmla="*/ 317 w 330"/>
                <a:gd name="T27" fmla="*/ 109 h 333"/>
                <a:gd name="T28" fmla="*/ 317 w 330"/>
                <a:gd name="T29" fmla="*/ 187 h 333"/>
                <a:gd name="T30" fmla="*/ 15 w 330"/>
                <a:gd name="T31" fmla="*/ 187 h 333"/>
                <a:gd name="T32" fmla="*/ 15 w 330"/>
                <a:gd name="T33" fmla="*/ 15 h 333"/>
                <a:gd name="T34" fmla="*/ 56 w 330"/>
                <a:gd name="T35" fmla="*/ 15 h 333"/>
                <a:gd name="T36" fmla="*/ 15 w 330"/>
                <a:gd name="T37" fmla="*/ 202 h 333"/>
                <a:gd name="T38" fmla="*/ 158 w 330"/>
                <a:gd name="T39" fmla="*/ 202 h 333"/>
                <a:gd name="T40" fmla="*/ 158 w 330"/>
                <a:gd name="T41" fmla="*/ 320 h 333"/>
                <a:gd name="T42" fmla="*/ 15 w 330"/>
                <a:gd name="T43" fmla="*/ 320 h 333"/>
                <a:gd name="T44" fmla="*/ 15 w 330"/>
                <a:gd name="T45" fmla="*/ 202 h 333"/>
                <a:gd name="T46" fmla="*/ 173 w 330"/>
                <a:gd name="T47" fmla="*/ 320 h 333"/>
                <a:gd name="T48" fmla="*/ 173 w 330"/>
                <a:gd name="T49" fmla="*/ 202 h 333"/>
                <a:gd name="T50" fmla="*/ 317 w 330"/>
                <a:gd name="T51" fmla="*/ 202 h 333"/>
                <a:gd name="T52" fmla="*/ 317 w 330"/>
                <a:gd name="T53" fmla="*/ 320 h 333"/>
                <a:gd name="T54" fmla="*/ 173 w 330"/>
                <a:gd name="T55" fmla="*/ 32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0" h="333">
                  <a:moveTo>
                    <a:pt x="201" y="148"/>
                  </a:moveTo>
                  <a:lnTo>
                    <a:pt x="201" y="85"/>
                  </a:lnTo>
                  <a:lnTo>
                    <a:pt x="71" y="148"/>
                  </a:lnTo>
                  <a:lnTo>
                    <a:pt x="71" y="0"/>
                  </a:lnTo>
                  <a:lnTo>
                    <a:pt x="0" y="0"/>
                  </a:lnTo>
                  <a:lnTo>
                    <a:pt x="0" y="333"/>
                  </a:lnTo>
                  <a:lnTo>
                    <a:pt x="330" y="333"/>
                  </a:lnTo>
                  <a:lnTo>
                    <a:pt x="330" y="85"/>
                  </a:lnTo>
                  <a:lnTo>
                    <a:pt x="201" y="148"/>
                  </a:lnTo>
                  <a:close/>
                  <a:moveTo>
                    <a:pt x="56" y="15"/>
                  </a:moveTo>
                  <a:lnTo>
                    <a:pt x="56" y="172"/>
                  </a:lnTo>
                  <a:lnTo>
                    <a:pt x="188" y="109"/>
                  </a:lnTo>
                  <a:lnTo>
                    <a:pt x="188" y="172"/>
                  </a:lnTo>
                  <a:lnTo>
                    <a:pt x="317" y="109"/>
                  </a:lnTo>
                  <a:lnTo>
                    <a:pt x="317" y="187"/>
                  </a:lnTo>
                  <a:lnTo>
                    <a:pt x="15" y="187"/>
                  </a:lnTo>
                  <a:lnTo>
                    <a:pt x="15" y="15"/>
                  </a:lnTo>
                  <a:lnTo>
                    <a:pt x="56" y="15"/>
                  </a:lnTo>
                  <a:close/>
                  <a:moveTo>
                    <a:pt x="15" y="202"/>
                  </a:moveTo>
                  <a:lnTo>
                    <a:pt x="158" y="202"/>
                  </a:lnTo>
                  <a:lnTo>
                    <a:pt x="158" y="320"/>
                  </a:lnTo>
                  <a:lnTo>
                    <a:pt x="15" y="320"/>
                  </a:lnTo>
                  <a:lnTo>
                    <a:pt x="15" y="202"/>
                  </a:lnTo>
                  <a:close/>
                  <a:moveTo>
                    <a:pt x="173" y="320"/>
                  </a:moveTo>
                  <a:lnTo>
                    <a:pt x="173" y="202"/>
                  </a:lnTo>
                  <a:lnTo>
                    <a:pt x="317" y="202"/>
                  </a:lnTo>
                  <a:lnTo>
                    <a:pt x="317" y="320"/>
                  </a:lnTo>
                  <a:lnTo>
                    <a:pt x="173" y="3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9" name="Group 8">
            <a:extLst>
              <a:ext uri="{FF2B5EF4-FFF2-40B4-BE49-F238E27FC236}">
                <a16:creationId xmlns:a16="http://schemas.microsoft.com/office/drawing/2014/main" id="{979A0455-D537-6049-DA06-A539007AC036}"/>
              </a:ext>
            </a:extLst>
          </p:cNvPr>
          <p:cNvGrpSpPr/>
          <p:nvPr/>
        </p:nvGrpSpPr>
        <p:grpSpPr>
          <a:xfrm>
            <a:off x="8276786" y="2930238"/>
            <a:ext cx="4272126" cy="448190"/>
            <a:chOff x="6947112" y="2251711"/>
            <a:chExt cx="4597187" cy="448190"/>
          </a:xfrm>
        </p:grpSpPr>
        <p:sp>
          <p:nvSpPr>
            <p:cNvPr id="10" name="Content Placeholder 20">
              <a:extLst>
                <a:ext uri="{FF2B5EF4-FFF2-40B4-BE49-F238E27FC236}">
                  <a16:creationId xmlns:a16="http://schemas.microsoft.com/office/drawing/2014/main" id="{B78509B3-5B67-73FA-AA07-25303FE0ECA7}"/>
                </a:ext>
              </a:extLst>
            </p:cNvPr>
            <p:cNvSpPr txBox="1">
              <a:spLocks/>
            </p:cNvSpPr>
            <p:nvPr/>
          </p:nvSpPr>
          <p:spPr>
            <a:xfrm>
              <a:off x="7497762" y="2266654"/>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mn-lt"/>
                </a:rPr>
                <a:t>Tính minh </a:t>
              </a:r>
              <a:r>
                <a:rPr lang="en-US" sz="1600" dirty="0" err="1">
                  <a:latin typeface="+mn-lt"/>
                </a:rPr>
                <a:t>bạch</a:t>
              </a:r>
              <a:r>
                <a:rPr lang="en-US" sz="1600" dirty="0">
                  <a:latin typeface="+mn-lt"/>
                </a:rPr>
                <a:t> và </a:t>
              </a:r>
              <a:r>
                <a:rPr lang="en-US" sz="1600" dirty="0" err="1">
                  <a:latin typeface="+mn-lt"/>
                </a:rPr>
                <a:t>tiếp</a:t>
              </a:r>
              <a:r>
                <a:rPr lang="en-US" sz="1600" dirty="0">
                  <a:latin typeface="+mn-lt"/>
                </a:rPr>
                <a:t> </a:t>
              </a:r>
              <a:r>
                <a:rPr lang="en-US" sz="1600" dirty="0" err="1">
                  <a:latin typeface="+mn-lt"/>
                </a:rPr>
                <a:t>cận</a:t>
              </a:r>
              <a:r>
                <a:rPr lang="en-US" sz="1600" dirty="0">
                  <a:latin typeface="+mn-lt"/>
                </a:rPr>
                <a:t> TT</a:t>
              </a:r>
            </a:p>
          </p:txBody>
        </p:sp>
        <p:sp>
          <p:nvSpPr>
            <p:cNvPr id="11" name="Freeform 203">
              <a:extLst>
                <a:ext uri="{FF2B5EF4-FFF2-40B4-BE49-F238E27FC236}">
                  <a16:creationId xmlns:a16="http://schemas.microsoft.com/office/drawing/2014/main" id="{640A5476-D188-7BE6-A62A-F7D367EF53DF}"/>
                </a:ext>
              </a:extLst>
            </p:cNvPr>
            <p:cNvSpPr>
              <a:spLocks noEditPoints="1"/>
            </p:cNvSpPr>
            <p:nvPr/>
          </p:nvSpPr>
          <p:spPr bwMode="auto">
            <a:xfrm>
              <a:off x="6947112" y="2251711"/>
              <a:ext cx="371472" cy="448190"/>
            </a:xfrm>
            <a:custGeom>
              <a:avLst/>
              <a:gdLst>
                <a:gd name="T0" fmla="*/ 128 w 128"/>
                <a:gd name="T1" fmla="*/ 62 h 153"/>
                <a:gd name="T2" fmla="*/ 109 w 128"/>
                <a:gd name="T3" fmla="*/ 42 h 153"/>
                <a:gd name="T4" fmla="*/ 109 w 128"/>
                <a:gd name="T5" fmla="*/ 4 h 153"/>
                <a:gd name="T6" fmla="*/ 105 w 128"/>
                <a:gd name="T7" fmla="*/ 2 h 153"/>
                <a:gd name="T8" fmla="*/ 43 w 128"/>
                <a:gd name="T9" fmla="*/ 37 h 153"/>
                <a:gd name="T10" fmla="*/ 3 w 128"/>
                <a:gd name="T11" fmla="*/ 37 h 153"/>
                <a:gd name="T12" fmla="*/ 0 w 128"/>
                <a:gd name="T13" fmla="*/ 40 h 153"/>
                <a:gd name="T14" fmla="*/ 0 w 128"/>
                <a:gd name="T15" fmla="*/ 85 h 153"/>
                <a:gd name="T16" fmla="*/ 3 w 128"/>
                <a:gd name="T17" fmla="*/ 88 h 153"/>
                <a:gd name="T18" fmla="*/ 10 w 128"/>
                <a:gd name="T19" fmla="*/ 88 h 153"/>
                <a:gd name="T20" fmla="*/ 25 w 128"/>
                <a:gd name="T21" fmla="*/ 151 h 153"/>
                <a:gd name="T22" fmla="*/ 29 w 128"/>
                <a:gd name="T23" fmla="*/ 153 h 153"/>
                <a:gd name="T24" fmla="*/ 49 w 128"/>
                <a:gd name="T25" fmla="*/ 153 h 153"/>
                <a:gd name="T26" fmla="*/ 52 w 128"/>
                <a:gd name="T27" fmla="*/ 149 h 153"/>
                <a:gd name="T28" fmla="*/ 38 w 128"/>
                <a:gd name="T29" fmla="*/ 88 h 153"/>
                <a:gd name="T30" fmla="*/ 42 w 128"/>
                <a:gd name="T31" fmla="*/ 88 h 153"/>
                <a:gd name="T32" fmla="*/ 42 w 128"/>
                <a:gd name="T33" fmla="*/ 88 h 153"/>
                <a:gd name="T34" fmla="*/ 105 w 128"/>
                <a:gd name="T35" fmla="*/ 124 h 153"/>
                <a:gd name="T36" fmla="*/ 109 w 128"/>
                <a:gd name="T37" fmla="*/ 121 h 153"/>
                <a:gd name="T38" fmla="*/ 109 w 128"/>
                <a:gd name="T39" fmla="*/ 82 h 153"/>
                <a:gd name="T40" fmla="*/ 128 w 128"/>
                <a:gd name="T41" fmla="*/ 62 h 153"/>
                <a:gd name="T42" fmla="*/ 6 w 128"/>
                <a:gd name="T43" fmla="*/ 43 h 153"/>
                <a:gd name="T44" fmla="*/ 41 w 128"/>
                <a:gd name="T45" fmla="*/ 43 h 153"/>
                <a:gd name="T46" fmla="*/ 41 w 128"/>
                <a:gd name="T47" fmla="*/ 81 h 153"/>
                <a:gd name="T48" fmla="*/ 6 w 128"/>
                <a:gd name="T49" fmla="*/ 81 h 153"/>
                <a:gd name="T50" fmla="*/ 6 w 128"/>
                <a:gd name="T51" fmla="*/ 43 h 153"/>
                <a:gd name="T52" fmla="*/ 45 w 128"/>
                <a:gd name="T53" fmla="*/ 147 h 153"/>
                <a:gd name="T54" fmla="*/ 31 w 128"/>
                <a:gd name="T55" fmla="*/ 147 h 153"/>
                <a:gd name="T56" fmla="*/ 17 w 128"/>
                <a:gd name="T57" fmla="*/ 88 h 153"/>
                <a:gd name="T58" fmla="*/ 31 w 128"/>
                <a:gd name="T59" fmla="*/ 88 h 153"/>
                <a:gd name="T60" fmla="*/ 45 w 128"/>
                <a:gd name="T61" fmla="*/ 147 h 153"/>
                <a:gd name="T62" fmla="*/ 103 w 128"/>
                <a:gd name="T63" fmla="*/ 116 h 153"/>
                <a:gd name="T64" fmla="*/ 47 w 128"/>
                <a:gd name="T65" fmla="*/ 83 h 153"/>
                <a:gd name="T66" fmla="*/ 47 w 128"/>
                <a:gd name="T67" fmla="*/ 41 h 153"/>
                <a:gd name="T68" fmla="*/ 103 w 128"/>
                <a:gd name="T69" fmla="*/ 9 h 153"/>
                <a:gd name="T70" fmla="*/ 103 w 128"/>
                <a:gd name="T71" fmla="*/ 116 h 153"/>
                <a:gd name="T72" fmla="*/ 109 w 128"/>
                <a:gd name="T73" fmla="*/ 76 h 153"/>
                <a:gd name="T74" fmla="*/ 109 w 128"/>
                <a:gd name="T75" fmla="*/ 49 h 153"/>
                <a:gd name="T76" fmla="*/ 122 w 128"/>
                <a:gd name="T77" fmla="*/ 62 h 153"/>
                <a:gd name="T78" fmla="*/ 109 w 128"/>
                <a:gd name="T79"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53">
                  <a:moveTo>
                    <a:pt x="128" y="62"/>
                  </a:moveTo>
                  <a:cubicBezTo>
                    <a:pt x="128" y="52"/>
                    <a:pt x="120" y="44"/>
                    <a:pt x="109" y="42"/>
                  </a:cubicBezTo>
                  <a:cubicBezTo>
                    <a:pt x="109" y="4"/>
                    <a:pt x="109" y="4"/>
                    <a:pt x="109" y="4"/>
                  </a:cubicBezTo>
                  <a:cubicBezTo>
                    <a:pt x="109" y="1"/>
                    <a:pt x="107" y="0"/>
                    <a:pt x="105" y="2"/>
                  </a:cubicBezTo>
                  <a:cubicBezTo>
                    <a:pt x="43" y="37"/>
                    <a:pt x="43" y="37"/>
                    <a:pt x="43" y="37"/>
                  </a:cubicBezTo>
                  <a:cubicBezTo>
                    <a:pt x="3" y="37"/>
                    <a:pt x="3" y="37"/>
                    <a:pt x="3" y="37"/>
                  </a:cubicBezTo>
                  <a:cubicBezTo>
                    <a:pt x="1" y="37"/>
                    <a:pt x="0" y="38"/>
                    <a:pt x="0" y="40"/>
                  </a:cubicBezTo>
                  <a:cubicBezTo>
                    <a:pt x="0" y="85"/>
                    <a:pt x="0" y="85"/>
                    <a:pt x="0" y="85"/>
                  </a:cubicBezTo>
                  <a:cubicBezTo>
                    <a:pt x="0" y="87"/>
                    <a:pt x="2" y="88"/>
                    <a:pt x="3" y="88"/>
                  </a:cubicBezTo>
                  <a:cubicBezTo>
                    <a:pt x="10" y="88"/>
                    <a:pt x="10" y="88"/>
                    <a:pt x="10" y="88"/>
                  </a:cubicBezTo>
                  <a:cubicBezTo>
                    <a:pt x="25" y="151"/>
                    <a:pt x="25" y="151"/>
                    <a:pt x="25" y="151"/>
                  </a:cubicBezTo>
                  <a:cubicBezTo>
                    <a:pt x="26" y="152"/>
                    <a:pt x="27" y="153"/>
                    <a:pt x="29" y="153"/>
                  </a:cubicBezTo>
                  <a:cubicBezTo>
                    <a:pt x="49" y="153"/>
                    <a:pt x="49" y="153"/>
                    <a:pt x="49" y="153"/>
                  </a:cubicBezTo>
                  <a:cubicBezTo>
                    <a:pt x="51" y="153"/>
                    <a:pt x="53" y="152"/>
                    <a:pt x="52" y="149"/>
                  </a:cubicBezTo>
                  <a:cubicBezTo>
                    <a:pt x="38" y="88"/>
                    <a:pt x="38" y="88"/>
                    <a:pt x="38" y="88"/>
                  </a:cubicBezTo>
                  <a:cubicBezTo>
                    <a:pt x="42" y="88"/>
                    <a:pt x="42" y="88"/>
                    <a:pt x="42" y="88"/>
                  </a:cubicBezTo>
                  <a:cubicBezTo>
                    <a:pt x="42" y="88"/>
                    <a:pt x="42" y="88"/>
                    <a:pt x="42" y="88"/>
                  </a:cubicBezTo>
                  <a:cubicBezTo>
                    <a:pt x="105" y="124"/>
                    <a:pt x="105" y="124"/>
                    <a:pt x="105" y="124"/>
                  </a:cubicBezTo>
                  <a:cubicBezTo>
                    <a:pt x="107" y="125"/>
                    <a:pt x="109" y="124"/>
                    <a:pt x="109" y="121"/>
                  </a:cubicBezTo>
                  <a:cubicBezTo>
                    <a:pt x="109" y="82"/>
                    <a:pt x="109" y="82"/>
                    <a:pt x="109" y="82"/>
                  </a:cubicBezTo>
                  <a:cubicBezTo>
                    <a:pt x="120" y="81"/>
                    <a:pt x="128" y="72"/>
                    <a:pt x="128" y="62"/>
                  </a:cubicBezTo>
                  <a:close/>
                  <a:moveTo>
                    <a:pt x="6" y="43"/>
                  </a:moveTo>
                  <a:cubicBezTo>
                    <a:pt x="41" y="43"/>
                    <a:pt x="41" y="43"/>
                    <a:pt x="41" y="43"/>
                  </a:cubicBezTo>
                  <a:cubicBezTo>
                    <a:pt x="41" y="81"/>
                    <a:pt x="41" y="81"/>
                    <a:pt x="41" y="81"/>
                  </a:cubicBezTo>
                  <a:cubicBezTo>
                    <a:pt x="6" y="81"/>
                    <a:pt x="6" y="81"/>
                    <a:pt x="6" y="81"/>
                  </a:cubicBezTo>
                  <a:lnTo>
                    <a:pt x="6" y="43"/>
                  </a:lnTo>
                  <a:close/>
                  <a:moveTo>
                    <a:pt x="45" y="147"/>
                  </a:moveTo>
                  <a:cubicBezTo>
                    <a:pt x="31" y="147"/>
                    <a:pt x="31" y="147"/>
                    <a:pt x="31" y="147"/>
                  </a:cubicBezTo>
                  <a:cubicBezTo>
                    <a:pt x="17" y="88"/>
                    <a:pt x="17" y="88"/>
                    <a:pt x="17" y="88"/>
                  </a:cubicBezTo>
                  <a:cubicBezTo>
                    <a:pt x="31" y="88"/>
                    <a:pt x="31" y="88"/>
                    <a:pt x="31" y="88"/>
                  </a:cubicBezTo>
                  <a:lnTo>
                    <a:pt x="45" y="147"/>
                  </a:lnTo>
                  <a:close/>
                  <a:moveTo>
                    <a:pt x="103" y="116"/>
                  </a:moveTo>
                  <a:cubicBezTo>
                    <a:pt x="47" y="83"/>
                    <a:pt x="47" y="83"/>
                    <a:pt x="47" y="83"/>
                  </a:cubicBezTo>
                  <a:cubicBezTo>
                    <a:pt x="47" y="41"/>
                    <a:pt x="47" y="41"/>
                    <a:pt x="47" y="41"/>
                  </a:cubicBezTo>
                  <a:cubicBezTo>
                    <a:pt x="103" y="9"/>
                    <a:pt x="103" y="9"/>
                    <a:pt x="103" y="9"/>
                  </a:cubicBezTo>
                  <a:lnTo>
                    <a:pt x="103" y="116"/>
                  </a:lnTo>
                  <a:close/>
                  <a:moveTo>
                    <a:pt x="109" y="76"/>
                  </a:moveTo>
                  <a:cubicBezTo>
                    <a:pt x="109" y="49"/>
                    <a:pt x="109" y="49"/>
                    <a:pt x="109" y="49"/>
                  </a:cubicBezTo>
                  <a:cubicBezTo>
                    <a:pt x="116" y="50"/>
                    <a:pt x="122" y="56"/>
                    <a:pt x="122" y="62"/>
                  </a:cubicBezTo>
                  <a:cubicBezTo>
                    <a:pt x="122" y="69"/>
                    <a:pt x="116" y="74"/>
                    <a:pt x="109" y="7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12" name="Group 11">
            <a:extLst>
              <a:ext uri="{FF2B5EF4-FFF2-40B4-BE49-F238E27FC236}">
                <a16:creationId xmlns:a16="http://schemas.microsoft.com/office/drawing/2014/main" id="{E04E14A9-D318-74CD-1FFA-8E939C8096A9}"/>
              </a:ext>
            </a:extLst>
          </p:cNvPr>
          <p:cNvGrpSpPr/>
          <p:nvPr/>
        </p:nvGrpSpPr>
        <p:grpSpPr>
          <a:xfrm>
            <a:off x="8276180" y="3384379"/>
            <a:ext cx="4273931" cy="418304"/>
            <a:chOff x="6945170" y="2781936"/>
            <a:chExt cx="4599129" cy="418304"/>
          </a:xfrm>
        </p:grpSpPr>
        <p:sp>
          <p:nvSpPr>
            <p:cNvPr id="13" name="Content Placeholder 20">
              <a:extLst>
                <a:ext uri="{FF2B5EF4-FFF2-40B4-BE49-F238E27FC236}">
                  <a16:creationId xmlns:a16="http://schemas.microsoft.com/office/drawing/2014/main" id="{6B6E327A-D8A5-9F3D-9BD7-E635A745BC67}"/>
                </a:ext>
              </a:extLst>
            </p:cNvPr>
            <p:cNvSpPr txBox="1">
              <a:spLocks/>
            </p:cNvSpPr>
            <p:nvPr/>
          </p:nvSpPr>
          <p:spPr>
            <a:xfrm>
              <a:off x="7497762" y="2781936"/>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mn-lt"/>
                </a:rPr>
                <a:t>Chi </a:t>
              </a:r>
              <a:r>
                <a:rPr lang="en-US" sz="1600" dirty="0" err="1">
                  <a:latin typeface="+mn-lt"/>
                </a:rPr>
                <a:t>phí</a:t>
              </a:r>
              <a:r>
                <a:rPr lang="en-US" sz="1600" dirty="0">
                  <a:latin typeface="+mn-lt"/>
                </a:rPr>
                <a:t> thời </a:t>
              </a:r>
              <a:r>
                <a:rPr lang="en-US" sz="1600" dirty="0" err="1">
                  <a:latin typeface="+mn-lt"/>
                </a:rPr>
                <a:t>gian</a:t>
              </a:r>
              <a:endParaRPr lang="en-US" sz="1600" dirty="0">
                <a:latin typeface="+mn-lt"/>
              </a:endParaRPr>
            </a:p>
          </p:txBody>
        </p:sp>
        <p:sp>
          <p:nvSpPr>
            <p:cNvPr id="14" name="Freeform 149">
              <a:extLst>
                <a:ext uri="{FF2B5EF4-FFF2-40B4-BE49-F238E27FC236}">
                  <a16:creationId xmlns:a16="http://schemas.microsoft.com/office/drawing/2014/main" id="{DBEBD170-F794-CFE1-426A-7923F13E4DAE}"/>
                </a:ext>
              </a:extLst>
            </p:cNvPr>
            <p:cNvSpPr>
              <a:spLocks noEditPoints="1"/>
            </p:cNvSpPr>
            <p:nvPr/>
          </p:nvSpPr>
          <p:spPr bwMode="auto">
            <a:xfrm>
              <a:off x="6945170" y="2820244"/>
              <a:ext cx="356471" cy="341689"/>
            </a:xfrm>
            <a:custGeom>
              <a:avLst/>
              <a:gdLst>
                <a:gd name="T0" fmla="*/ 113 w 153"/>
                <a:gd name="T1" fmla="*/ 41 h 153"/>
                <a:gd name="T2" fmla="*/ 145 w 153"/>
                <a:gd name="T3" fmla="*/ 50 h 153"/>
                <a:gd name="T4" fmla="*/ 153 w 153"/>
                <a:gd name="T5" fmla="*/ 18 h 153"/>
                <a:gd name="T6" fmla="*/ 147 w 153"/>
                <a:gd name="T7" fmla="*/ 16 h 153"/>
                <a:gd name="T8" fmla="*/ 142 w 153"/>
                <a:gd name="T9" fmla="*/ 36 h 153"/>
                <a:gd name="T10" fmla="*/ 77 w 153"/>
                <a:gd name="T11" fmla="*/ 0 h 153"/>
                <a:gd name="T12" fmla="*/ 0 w 153"/>
                <a:gd name="T13" fmla="*/ 77 h 153"/>
                <a:gd name="T14" fmla="*/ 77 w 153"/>
                <a:gd name="T15" fmla="*/ 153 h 153"/>
                <a:gd name="T16" fmla="*/ 143 w 153"/>
                <a:gd name="T17" fmla="*/ 115 h 153"/>
                <a:gd name="T18" fmla="*/ 137 w 153"/>
                <a:gd name="T19" fmla="*/ 112 h 153"/>
                <a:gd name="T20" fmla="*/ 77 w 153"/>
                <a:gd name="T21" fmla="*/ 146 h 153"/>
                <a:gd name="T22" fmla="*/ 7 w 153"/>
                <a:gd name="T23" fmla="*/ 77 h 153"/>
                <a:gd name="T24" fmla="*/ 77 w 153"/>
                <a:gd name="T25" fmla="*/ 7 h 153"/>
                <a:gd name="T26" fmla="*/ 137 w 153"/>
                <a:gd name="T27" fmla="*/ 41 h 153"/>
                <a:gd name="T28" fmla="*/ 114 w 153"/>
                <a:gd name="T29" fmla="*/ 35 h 153"/>
                <a:gd name="T30" fmla="*/ 113 w 153"/>
                <a:gd name="T31" fmla="*/ 41 h 153"/>
                <a:gd name="T32" fmla="*/ 66 w 153"/>
                <a:gd name="T33" fmla="*/ 25 h 153"/>
                <a:gd name="T34" fmla="*/ 66 w 153"/>
                <a:gd name="T35" fmla="*/ 83 h 153"/>
                <a:gd name="T36" fmla="*/ 104 w 153"/>
                <a:gd name="T37" fmla="*/ 101 h 153"/>
                <a:gd name="T38" fmla="*/ 107 w 153"/>
                <a:gd name="T39" fmla="*/ 95 h 153"/>
                <a:gd name="T40" fmla="*/ 73 w 153"/>
                <a:gd name="T41" fmla="*/ 79 h 153"/>
                <a:gd name="T42" fmla="*/ 73 w 153"/>
                <a:gd name="T43" fmla="*/ 25 h 153"/>
                <a:gd name="T44" fmla="*/ 66 w 153"/>
                <a:gd name="T45" fmla="*/ 2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53">
                  <a:moveTo>
                    <a:pt x="113" y="41"/>
                  </a:moveTo>
                  <a:cubicBezTo>
                    <a:pt x="145" y="50"/>
                    <a:pt x="145" y="50"/>
                    <a:pt x="145" y="50"/>
                  </a:cubicBezTo>
                  <a:cubicBezTo>
                    <a:pt x="153" y="18"/>
                    <a:pt x="153" y="18"/>
                    <a:pt x="153" y="18"/>
                  </a:cubicBezTo>
                  <a:cubicBezTo>
                    <a:pt x="147" y="16"/>
                    <a:pt x="147" y="16"/>
                    <a:pt x="147" y="16"/>
                  </a:cubicBezTo>
                  <a:cubicBezTo>
                    <a:pt x="142" y="36"/>
                    <a:pt x="142" y="36"/>
                    <a:pt x="142" y="36"/>
                  </a:cubicBezTo>
                  <a:cubicBezTo>
                    <a:pt x="128" y="15"/>
                    <a:pt x="104" y="0"/>
                    <a:pt x="77" y="0"/>
                  </a:cubicBezTo>
                  <a:cubicBezTo>
                    <a:pt x="34" y="0"/>
                    <a:pt x="0" y="34"/>
                    <a:pt x="0" y="77"/>
                  </a:cubicBezTo>
                  <a:cubicBezTo>
                    <a:pt x="0" y="119"/>
                    <a:pt x="34" y="153"/>
                    <a:pt x="77" y="153"/>
                  </a:cubicBezTo>
                  <a:cubicBezTo>
                    <a:pt x="105" y="153"/>
                    <a:pt x="129" y="138"/>
                    <a:pt x="143" y="115"/>
                  </a:cubicBezTo>
                  <a:cubicBezTo>
                    <a:pt x="137" y="112"/>
                    <a:pt x="137" y="112"/>
                    <a:pt x="137" y="112"/>
                  </a:cubicBezTo>
                  <a:cubicBezTo>
                    <a:pt x="124" y="133"/>
                    <a:pt x="102" y="146"/>
                    <a:pt x="77" y="146"/>
                  </a:cubicBezTo>
                  <a:cubicBezTo>
                    <a:pt x="38" y="146"/>
                    <a:pt x="7" y="115"/>
                    <a:pt x="7" y="77"/>
                  </a:cubicBezTo>
                  <a:cubicBezTo>
                    <a:pt x="7" y="38"/>
                    <a:pt x="38" y="7"/>
                    <a:pt x="77" y="7"/>
                  </a:cubicBezTo>
                  <a:cubicBezTo>
                    <a:pt x="102" y="7"/>
                    <a:pt x="125" y="21"/>
                    <a:pt x="137" y="41"/>
                  </a:cubicBezTo>
                  <a:cubicBezTo>
                    <a:pt x="114" y="35"/>
                    <a:pt x="114" y="35"/>
                    <a:pt x="114" y="35"/>
                  </a:cubicBezTo>
                  <a:lnTo>
                    <a:pt x="113" y="41"/>
                  </a:lnTo>
                  <a:close/>
                  <a:moveTo>
                    <a:pt x="66" y="25"/>
                  </a:moveTo>
                  <a:cubicBezTo>
                    <a:pt x="66" y="83"/>
                    <a:pt x="66" y="83"/>
                    <a:pt x="66" y="83"/>
                  </a:cubicBezTo>
                  <a:cubicBezTo>
                    <a:pt x="104" y="101"/>
                    <a:pt x="104" y="101"/>
                    <a:pt x="104" y="101"/>
                  </a:cubicBezTo>
                  <a:cubicBezTo>
                    <a:pt x="107" y="95"/>
                    <a:pt x="107" y="95"/>
                    <a:pt x="107" y="95"/>
                  </a:cubicBezTo>
                  <a:cubicBezTo>
                    <a:pt x="73" y="79"/>
                    <a:pt x="73" y="79"/>
                    <a:pt x="73" y="79"/>
                  </a:cubicBezTo>
                  <a:cubicBezTo>
                    <a:pt x="73" y="25"/>
                    <a:pt x="73" y="25"/>
                    <a:pt x="73" y="25"/>
                  </a:cubicBezTo>
                  <a:lnTo>
                    <a:pt x="6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15" name="Group 14">
            <a:extLst>
              <a:ext uri="{FF2B5EF4-FFF2-40B4-BE49-F238E27FC236}">
                <a16:creationId xmlns:a16="http://schemas.microsoft.com/office/drawing/2014/main" id="{094ADBFB-8336-D891-F3B6-F0F3BF5F6C38}"/>
              </a:ext>
            </a:extLst>
          </p:cNvPr>
          <p:cNvGrpSpPr/>
          <p:nvPr/>
        </p:nvGrpSpPr>
        <p:grpSpPr>
          <a:xfrm>
            <a:off x="8293730" y="3808634"/>
            <a:ext cx="4256380" cy="418304"/>
            <a:chOff x="6964056" y="3312161"/>
            <a:chExt cx="4580243" cy="418304"/>
          </a:xfrm>
        </p:grpSpPr>
        <p:sp>
          <p:nvSpPr>
            <p:cNvPr id="16" name="Content Placeholder 20">
              <a:extLst>
                <a:ext uri="{FF2B5EF4-FFF2-40B4-BE49-F238E27FC236}">
                  <a16:creationId xmlns:a16="http://schemas.microsoft.com/office/drawing/2014/main" id="{73FD96E4-F68F-31F7-197B-68A59C9C0756}"/>
                </a:ext>
              </a:extLst>
            </p:cNvPr>
            <p:cNvSpPr txBox="1">
              <a:spLocks/>
            </p:cNvSpPr>
            <p:nvPr/>
          </p:nvSpPr>
          <p:spPr>
            <a:xfrm>
              <a:off x="7497762" y="3312161"/>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latin typeface="+mn-lt"/>
                </a:rPr>
                <a:t>Chi </a:t>
              </a:r>
              <a:r>
                <a:rPr lang="en-US" sz="1600" b="1" dirty="0" err="1">
                  <a:latin typeface="+mn-lt"/>
                </a:rPr>
                <a:t>phí</a:t>
              </a:r>
              <a:r>
                <a:rPr lang="en-US" sz="1600" b="1" dirty="0">
                  <a:latin typeface="+mn-lt"/>
                </a:rPr>
                <a:t> không chính </a:t>
              </a:r>
              <a:r>
                <a:rPr lang="en-US" sz="1600" b="1" dirty="0" err="1">
                  <a:latin typeface="+mn-lt"/>
                </a:rPr>
                <a:t>thức</a:t>
              </a:r>
              <a:endParaRPr lang="en-US" sz="1600" b="1" dirty="0">
                <a:latin typeface="+mn-lt"/>
              </a:endParaRPr>
            </a:p>
          </p:txBody>
        </p:sp>
        <p:sp>
          <p:nvSpPr>
            <p:cNvPr id="17" name="Freeform 139">
              <a:extLst>
                <a:ext uri="{FF2B5EF4-FFF2-40B4-BE49-F238E27FC236}">
                  <a16:creationId xmlns:a16="http://schemas.microsoft.com/office/drawing/2014/main" id="{D5854829-581F-2AB1-9B62-7465DEBEFF5C}"/>
                </a:ext>
              </a:extLst>
            </p:cNvPr>
            <p:cNvSpPr>
              <a:spLocks noEditPoints="1"/>
            </p:cNvSpPr>
            <p:nvPr/>
          </p:nvSpPr>
          <p:spPr bwMode="auto">
            <a:xfrm>
              <a:off x="6964056" y="3350987"/>
              <a:ext cx="337584" cy="340653"/>
            </a:xfrm>
            <a:custGeom>
              <a:avLst/>
              <a:gdLst>
                <a:gd name="T0" fmla="*/ 107 w 153"/>
                <a:gd name="T1" fmla="*/ 25 h 153"/>
                <a:gd name="T2" fmla="*/ 90 w 153"/>
                <a:gd name="T3" fmla="*/ 0 h 153"/>
                <a:gd name="T4" fmla="*/ 45 w 153"/>
                <a:gd name="T5" fmla="*/ 18 h 153"/>
                <a:gd name="T6" fmla="*/ 15 w 153"/>
                <a:gd name="T7" fmla="*/ 25 h 153"/>
                <a:gd name="T8" fmla="*/ 0 w 153"/>
                <a:gd name="T9" fmla="*/ 138 h 153"/>
                <a:gd name="T10" fmla="*/ 138 w 153"/>
                <a:gd name="T11" fmla="*/ 153 h 153"/>
                <a:gd name="T12" fmla="*/ 153 w 153"/>
                <a:gd name="T13" fmla="*/ 40 h 153"/>
                <a:gd name="T14" fmla="*/ 51 w 153"/>
                <a:gd name="T15" fmla="*/ 18 h 153"/>
                <a:gd name="T16" fmla="*/ 90 w 153"/>
                <a:gd name="T17" fmla="*/ 6 h 153"/>
                <a:gd name="T18" fmla="*/ 101 w 153"/>
                <a:gd name="T19" fmla="*/ 25 h 153"/>
                <a:gd name="T20" fmla="*/ 51 w 153"/>
                <a:gd name="T21" fmla="*/ 18 h 153"/>
                <a:gd name="T22" fmla="*/ 138 w 153"/>
                <a:gd name="T23" fmla="*/ 147 h 153"/>
                <a:gd name="T24" fmla="*/ 7 w 153"/>
                <a:gd name="T25" fmla="*/ 138 h 153"/>
                <a:gd name="T26" fmla="*/ 15 w 153"/>
                <a:gd name="T27" fmla="*/ 32 h 153"/>
                <a:gd name="T28" fmla="*/ 147 w 153"/>
                <a:gd name="T29" fmla="*/ 40 h 153"/>
                <a:gd name="T30" fmla="*/ 95 w 153"/>
                <a:gd name="T31" fmla="*/ 94 h 153"/>
                <a:gd name="T32" fmla="*/ 80 w 153"/>
                <a:gd name="T33" fmla="*/ 88 h 153"/>
                <a:gd name="T34" fmla="*/ 92 w 153"/>
                <a:gd name="T35" fmla="*/ 77 h 153"/>
                <a:gd name="T36" fmla="*/ 80 w 153"/>
                <a:gd name="T37" fmla="*/ 62 h 153"/>
                <a:gd name="T38" fmla="*/ 74 w 153"/>
                <a:gd name="T39" fmla="*/ 57 h 153"/>
                <a:gd name="T40" fmla="*/ 60 w 153"/>
                <a:gd name="T41" fmla="*/ 67 h 153"/>
                <a:gd name="T42" fmla="*/ 60 w 153"/>
                <a:gd name="T43" fmla="*/ 91 h 153"/>
                <a:gd name="T44" fmla="*/ 74 w 153"/>
                <a:gd name="T45" fmla="*/ 114 h 153"/>
                <a:gd name="T46" fmla="*/ 53 w 153"/>
                <a:gd name="T47" fmla="*/ 114 h 153"/>
                <a:gd name="T48" fmla="*/ 74 w 153"/>
                <a:gd name="T49" fmla="*/ 129 h 153"/>
                <a:gd name="T50" fmla="*/ 80 w 153"/>
                <a:gd name="T51" fmla="*/ 123 h 153"/>
                <a:gd name="T52" fmla="*/ 99 w 153"/>
                <a:gd name="T53" fmla="*/ 106 h 153"/>
                <a:gd name="T54" fmla="*/ 74 w 153"/>
                <a:gd name="T55" fmla="*/ 86 h 153"/>
                <a:gd name="T56" fmla="*/ 66 w 153"/>
                <a:gd name="T57" fmla="*/ 79 h 153"/>
                <a:gd name="T58" fmla="*/ 74 w 153"/>
                <a:gd name="T59" fmla="*/ 71 h 153"/>
                <a:gd name="T60" fmla="*/ 86 w 153"/>
                <a:gd name="T61" fmla="*/ 111 h 153"/>
                <a:gd name="T62" fmla="*/ 79 w 153"/>
                <a:gd name="T63" fmla="*/ 98 h 153"/>
                <a:gd name="T64" fmla="*/ 88 w 153"/>
                <a:gd name="T65"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53">
                  <a:moveTo>
                    <a:pt x="138" y="25"/>
                  </a:moveTo>
                  <a:cubicBezTo>
                    <a:pt x="107" y="25"/>
                    <a:pt x="107" y="25"/>
                    <a:pt x="107" y="25"/>
                  </a:cubicBezTo>
                  <a:cubicBezTo>
                    <a:pt x="107" y="18"/>
                    <a:pt x="107" y="18"/>
                    <a:pt x="107" y="18"/>
                  </a:cubicBezTo>
                  <a:cubicBezTo>
                    <a:pt x="107" y="8"/>
                    <a:pt x="99" y="0"/>
                    <a:pt x="90" y="0"/>
                  </a:cubicBezTo>
                  <a:cubicBezTo>
                    <a:pt x="63" y="0"/>
                    <a:pt x="63" y="0"/>
                    <a:pt x="63" y="0"/>
                  </a:cubicBezTo>
                  <a:cubicBezTo>
                    <a:pt x="53" y="0"/>
                    <a:pt x="45" y="8"/>
                    <a:pt x="45" y="18"/>
                  </a:cubicBezTo>
                  <a:cubicBezTo>
                    <a:pt x="45" y="25"/>
                    <a:pt x="45" y="25"/>
                    <a:pt x="45" y="25"/>
                  </a:cubicBezTo>
                  <a:cubicBezTo>
                    <a:pt x="15" y="25"/>
                    <a:pt x="15" y="25"/>
                    <a:pt x="15" y="25"/>
                  </a:cubicBezTo>
                  <a:cubicBezTo>
                    <a:pt x="7" y="25"/>
                    <a:pt x="0" y="32"/>
                    <a:pt x="0" y="40"/>
                  </a:cubicBezTo>
                  <a:cubicBezTo>
                    <a:pt x="0" y="138"/>
                    <a:pt x="0" y="138"/>
                    <a:pt x="0" y="138"/>
                  </a:cubicBezTo>
                  <a:cubicBezTo>
                    <a:pt x="0" y="146"/>
                    <a:pt x="7" y="153"/>
                    <a:pt x="15" y="153"/>
                  </a:cubicBezTo>
                  <a:cubicBezTo>
                    <a:pt x="138" y="153"/>
                    <a:pt x="138" y="153"/>
                    <a:pt x="138" y="153"/>
                  </a:cubicBezTo>
                  <a:cubicBezTo>
                    <a:pt x="146" y="153"/>
                    <a:pt x="153" y="146"/>
                    <a:pt x="153" y="138"/>
                  </a:cubicBezTo>
                  <a:cubicBezTo>
                    <a:pt x="153" y="40"/>
                    <a:pt x="153" y="40"/>
                    <a:pt x="153" y="40"/>
                  </a:cubicBezTo>
                  <a:cubicBezTo>
                    <a:pt x="153" y="32"/>
                    <a:pt x="146" y="25"/>
                    <a:pt x="138" y="25"/>
                  </a:cubicBezTo>
                  <a:close/>
                  <a:moveTo>
                    <a:pt x="51" y="18"/>
                  </a:moveTo>
                  <a:cubicBezTo>
                    <a:pt x="51" y="11"/>
                    <a:pt x="57" y="6"/>
                    <a:pt x="63" y="6"/>
                  </a:cubicBezTo>
                  <a:cubicBezTo>
                    <a:pt x="90" y="6"/>
                    <a:pt x="90" y="6"/>
                    <a:pt x="90" y="6"/>
                  </a:cubicBezTo>
                  <a:cubicBezTo>
                    <a:pt x="96" y="6"/>
                    <a:pt x="101" y="11"/>
                    <a:pt x="101" y="18"/>
                  </a:cubicBezTo>
                  <a:cubicBezTo>
                    <a:pt x="101" y="25"/>
                    <a:pt x="101" y="25"/>
                    <a:pt x="101" y="25"/>
                  </a:cubicBezTo>
                  <a:cubicBezTo>
                    <a:pt x="51" y="25"/>
                    <a:pt x="51" y="25"/>
                    <a:pt x="51" y="25"/>
                  </a:cubicBezTo>
                  <a:lnTo>
                    <a:pt x="51" y="18"/>
                  </a:lnTo>
                  <a:close/>
                  <a:moveTo>
                    <a:pt x="147" y="138"/>
                  </a:moveTo>
                  <a:cubicBezTo>
                    <a:pt x="147" y="143"/>
                    <a:pt x="143" y="147"/>
                    <a:pt x="138" y="147"/>
                  </a:cubicBezTo>
                  <a:cubicBezTo>
                    <a:pt x="15" y="147"/>
                    <a:pt x="15" y="147"/>
                    <a:pt x="15" y="147"/>
                  </a:cubicBezTo>
                  <a:cubicBezTo>
                    <a:pt x="10" y="147"/>
                    <a:pt x="7" y="143"/>
                    <a:pt x="7" y="138"/>
                  </a:cubicBezTo>
                  <a:cubicBezTo>
                    <a:pt x="7" y="40"/>
                    <a:pt x="7" y="40"/>
                    <a:pt x="7" y="40"/>
                  </a:cubicBezTo>
                  <a:cubicBezTo>
                    <a:pt x="7" y="36"/>
                    <a:pt x="10" y="32"/>
                    <a:pt x="15" y="32"/>
                  </a:cubicBezTo>
                  <a:cubicBezTo>
                    <a:pt x="138" y="32"/>
                    <a:pt x="138" y="32"/>
                    <a:pt x="138" y="32"/>
                  </a:cubicBezTo>
                  <a:cubicBezTo>
                    <a:pt x="143" y="32"/>
                    <a:pt x="147" y="36"/>
                    <a:pt x="147" y="40"/>
                  </a:cubicBezTo>
                  <a:lnTo>
                    <a:pt x="147" y="138"/>
                  </a:lnTo>
                  <a:close/>
                  <a:moveTo>
                    <a:pt x="95" y="94"/>
                  </a:moveTo>
                  <a:cubicBezTo>
                    <a:pt x="91" y="92"/>
                    <a:pt x="86" y="90"/>
                    <a:pt x="80" y="88"/>
                  </a:cubicBezTo>
                  <a:cubicBezTo>
                    <a:pt x="80" y="88"/>
                    <a:pt x="80" y="88"/>
                    <a:pt x="80" y="88"/>
                  </a:cubicBezTo>
                  <a:cubicBezTo>
                    <a:pt x="80" y="72"/>
                    <a:pt x="80" y="72"/>
                    <a:pt x="80" y="72"/>
                  </a:cubicBezTo>
                  <a:cubicBezTo>
                    <a:pt x="84" y="72"/>
                    <a:pt x="88" y="74"/>
                    <a:pt x="92" y="77"/>
                  </a:cubicBezTo>
                  <a:cubicBezTo>
                    <a:pt x="98" y="68"/>
                    <a:pt x="98" y="68"/>
                    <a:pt x="98" y="68"/>
                  </a:cubicBezTo>
                  <a:cubicBezTo>
                    <a:pt x="92" y="65"/>
                    <a:pt x="86" y="62"/>
                    <a:pt x="80" y="62"/>
                  </a:cubicBezTo>
                  <a:cubicBezTo>
                    <a:pt x="80" y="57"/>
                    <a:pt x="80" y="57"/>
                    <a:pt x="80" y="57"/>
                  </a:cubicBezTo>
                  <a:cubicBezTo>
                    <a:pt x="74" y="57"/>
                    <a:pt x="74" y="57"/>
                    <a:pt x="74" y="57"/>
                  </a:cubicBezTo>
                  <a:cubicBezTo>
                    <a:pt x="74" y="62"/>
                    <a:pt x="74" y="62"/>
                    <a:pt x="74" y="62"/>
                  </a:cubicBezTo>
                  <a:cubicBezTo>
                    <a:pt x="69" y="62"/>
                    <a:pt x="64" y="64"/>
                    <a:pt x="60" y="67"/>
                  </a:cubicBezTo>
                  <a:cubicBezTo>
                    <a:pt x="57" y="70"/>
                    <a:pt x="55" y="74"/>
                    <a:pt x="55" y="79"/>
                  </a:cubicBezTo>
                  <a:cubicBezTo>
                    <a:pt x="55" y="84"/>
                    <a:pt x="57" y="88"/>
                    <a:pt x="60" y="91"/>
                  </a:cubicBezTo>
                  <a:cubicBezTo>
                    <a:pt x="63" y="93"/>
                    <a:pt x="68" y="95"/>
                    <a:pt x="74" y="97"/>
                  </a:cubicBezTo>
                  <a:cubicBezTo>
                    <a:pt x="74" y="114"/>
                    <a:pt x="74" y="114"/>
                    <a:pt x="74" y="114"/>
                  </a:cubicBezTo>
                  <a:cubicBezTo>
                    <a:pt x="69" y="113"/>
                    <a:pt x="64" y="110"/>
                    <a:pt x="59" y="106"/>
                  </a:cubicBezTo>
                  <a:cubicBezTo>
                    <a:pt x="53" y="114"/>
                    <a:pt x="53" y="114"/>
                    <a:pt x="53" y="114"/>
                  </a:cubicBezTo>
                  <a:cubicBezTo>
                    <a:pt x="59" y="119"/>
                    <a:pt x="66" y="122"/>
                    <a:pt x="74" y="123"/>
                  </a:cubicBezTo>
                  <a:cubicBezTo>
                    <a:pt x="74" y="129"/>
                    <a:pt x="74" y="129"/>
                    <a:pt x="74" y="129"/>
                  </a:cubicBezTo>
                  <a:cubicBezTo>
                    <a:pt x="80" y="129"/>
                    <a:pt x="80" y="129"/>
                    <a:pt x="80" y="129"/>
                  </a:cubicBezTo>
                  <a:cubicBezTo>
                    <a:pt x="80" y="123"/>
                    <a:pt x="80" y="123"/>
                    <a:pt x="80" y="123"/>
                  </a:cubicBezTo>
                  <a:cubicBezTo>
                    <a:pt x="86" y="123"/>
                    <a:pt x="90" y="121"/>
                    <a:pt x="94" y="118"/>
                  </a:cubicBezTo>
                  <a:cubicBezTo>
                    <a:pt x="98" y="115"/>
                    <a:pt x="99" y="111"/>
                    <a:pt x="99" y="106"/>
                  </a:cubicBezTo>
                  <a:cubicBezTo>
                    <a:pt x="99" y="101"/>
                    <a:pt x="98" y="97"/>
                    <a:pt x="95" y="94"/>
                  </a:cubicBezTo>
                  <a:close/>
                  <a:moveTo>
                    <a:pt x="74" y="86"/>
                  </a:moveTo>
                  <a:cubicBezTo>
                    <a:pt x="71" y="85"/>
                    <a:pt x="69" y="84"/>
                    <a:pt x="67" y="83"/>
                  </a:cubicBezTo>
                  <a:cubicBezTo>
                    <a:pt x="66" y="82"/>
                    <a:pt x="66" y="81"/>
                    <a:pt x="66" y="79"/>
                  </a:cubicBezTo>
                  <a:cubicBezTo>
                    <a:pt x="66" y="77"/>
                    <a:pt x="66" y="75"/>
                    <a:pt x="68" y="74"/>
                  </a:cubicBezTo>
                  <a:cubicBezTo>
                    <a:pt x="70" y="72"/>
                    <a:pt x="72" y="72"/>
                    <a:pt x="74" y="71"/>
                  </a:cubicBezTo>
                  <a:lnTo>
                    <a:pt x="74" y="86"/>
                  </a:lnTo>
                  <a:close/>
                  <a:moveTo>
                    <a:pt x="86" y="111"/>
                  </a:moveTo>
                  <a:cubicBezTo>
                    <a:pt x="85" y="113"/>
                    <a:pt x="82" y="114"/>
                    <a:pt x="79" y="114"/>
                  </a:cubicBezTo>
                  <a:cubicBezTo>
                    <a:pt x="79" y="98"/>
                    <a:pt x="79" y="98"/>
                    <a:pt x="79" y="98"/>
                  </a:cubicBezTo>
                  <a:cubicBezTo>
                    <a:pt x="83" y="99"/>
                    <a:pt x="85" y="100"/>
                    <a:pt x="87" y="102"/>
                  </a:cubicBezTo>
                  <a:cubicBezTo>
                    <a:pt x="88" y="103"/>
                    <a:pt x="88" y="105"/>
                    <a:pt x="88" y="107"/>
                  </a:cubicBezTo>
                  <a:cubicBezTo>
                    <a:pt x="88" y="109"/>
                    <a:pt x="88" y="110"/>
                    <a:pt x="86" y="11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400" b="1" dirty="0"/>
            </a:p>
          </p:txBody>
        </p:sp>
      </p:grpSp>
      <p:grpSp>
        <p:nvGrpSpPr>
          <p:cNvPr id="18" name="Group 17">
            <a:extLst>
              <a:ext uri="{FF2B5EF4-FFF2-40B4-BE49-F238E27FC236}">
                <a16:creationId xmlns:a16="http://schemas.microsoft.com/office/drawing/2014/main" id="{40219AA3-D693-367B-6BC6-68A467342C78}"/>
              </a:ext>
            </a:extLst>
          </p:cNvPr>
          <p:cNvGrpSpPr/>
          <p:nvPr/>
        </p:nvGrpSpPr>
        <p:grpSpPr>
          <a:xfrm>
            <a:off x="8276786" y="4657144"/>
            <a:ext cx="4272126" cy="418304"/>
            <a:chOff x="6947112" y="4372611"/>
            <a:chExt cx="4597187" cy="418304"/>
          </a:xfrm>
        </p:grpSpPr>
        <p:sp>
          <p:nvSpPr>
            <p:cNvPr id="19" name="Content Placeholder 20">
              <a:extLst>
                <a:ext uri="{FF2B5EF4-FFF2-40B4-BE49-F238E27FC236}">
                  <a16:creationId xmlns:a16="http://schemas.microsoft.com/office/drawing/2014/main" id="{F6E1B3A6-7238-891E-50C4-2FDB68DD453B}"/>
                </a:ext>
              </a:extLst>
            </p:cNvPr>
            <p:cNvSpPr txBox="1">
              <a:spLocks/>
            </p:cNvSpPr>
            <p:nvPr/>
          </p:nvSpPr>
          <p:spPr>
            <a:xfrm>
              <a:off x="7497762" y="4372611"/>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latin typeface="+mn-lt"/>
                </a:rPr>
                <a:t>Tính năng động và </a:t>
              </a:r>
              <a:r>
                <a:rPr lang="en-US" sz="1600" b="1" dirty="0" err="1">
                  <a:latin typeface="+mn-lt"/>
                </a:rPr>
                <a:t>tiên</a:t>
              </a:r>
              <a:r>
                <a:rPr lang="en-US" sz="1600" b="1" dirty="0">
                  <a:latin typeface="+mn-lt"/>
                </a:rPr>
                <a:t> </a:t>
              </a:r>
              <a:r>
                <a:rPr lang="en-US" sz="1600" b="1" dirty="0" err="1">
                  <a:latin typeface="+mn-lt"/>
                </a:rPr>
                <a:t>phong</a:t>
              </a:r>
              <a:endParaRPr lang="en-US" sz="1600" b="1" dirty="0">
                <a:latin typeface="+mn-lt"/>
              </a:endParaRPr>
            </a:p>
          </p:txBody>
        </p:sp>
        <p:sp>
          <p:nvSpPr>
            <p:cNvPr id="20" name="Freeform 199">
              <a:extLst>
                <a:ext uri="{FF2B5EF4-FFF2-40B4-BE49-F238E27FC236}">
                  <a16:creationId xmlns:a16="http://schemas.microsoft.com/office/drawing/2014/main" id="{CABA892A-CA07-4B7E-54E5-A2245A27CC28}"/>
                </a:ext>
              </a:extLst>
            </p:cNvPr>
            <p:cNvSpPr>
              <a:spLocks noEditPoints="1"/>
            </p:cNvSpPr>
            <p:nvPr/>
          </p:nvSpPr>
          <p:spPr bwMode="auto">
            <a:xfrm>
              <a:off x="6947112" y="4393769"/>
              <a:ext cx="371472" cy="375989"/>
            </a:xfrm>
            <a:custGeom>
              <a:avLst/>
              <a:gdLst>
                <a:gd name="T0" fmla="*/ 77 w 153"/>
                <a:gd name="T1" fmla="*/ 25 h 153"/>
                <a:gd name="T2" fmla="*/ 34 w 153"/>
                <a:gd name="T3" fmla="*/ 61 h 153"/>
                <a:gd name="T4" fmla="*/ 45 w 153"/>
                <a:gd name="T5" fmla="*/ 95 h 153"/>
                <a:gd name="T6" fmla="*/ 56 w 153"/>
                <a:gd name="T7" fmla="*/ 124 h 153"/>
                <a:gd name="T8" fmla="*/ 56 w 153"/>
                <a:gd name="T9" fmla="*/ 141 h 153"/>
                <a:gd name="T10" fmla="*/ 69 w 153"/>
                <a:gd name="T11" fmla="*/ 153 h 153"/>
                <a:gd name="T12" fmla="*/ 85 w 153"/>
                <a:gd name="T13" fmla="*/ 153 h 153"/>
                <a:gd name="T14" fmla="*/ 98 w 153"/>
                <a:gd name="T15" fmla="*/ 141 h 153"/>
                <a:gd name="T16" fmla="*/ 98 w 153"/>
                <a:gd name="T17" fmla="*/ 124 h 153"/>
                <a:gd name="T18" fmla="*/ 108 w 153"/>
                <a:gd name="T19" fmla="*/ 95 h 153"/>
                <a:gd name="T20" fmla="*/ 120 w 153"/>
                <a:gd name="T21" fmla="*/ 67 h 153"/>
                <a:gd name="T22" fmla="*/ 77 w 153"/>
                <a:gd name="T23" fmla="*/ 25 h 153"/>
                <a:gd name="T24" fmla="*/ 91 w 153"/>
                <a:gd name="T25" fmla="*/ 141 h 153"/>
                <a:gd name="T26" fmla="*/ 85 w 153"/>
                <a:gd name="T27" fmla="*/ 147 h 153"/>
                <a:gd name="T28" fmla="*/ 69 w 153"/>
                <a:gd name="T29" fmla="*/ 147 h 153"/>
                <a:gd name="T30" fmla="*/ 63 w 153"/>
                <a:gd name="T31" fmla="*/ 141 h 153"/>
                <a:gd name="T32" fmla="*/ 63 w 153"/>
                <a:gd name="T33" fmla="*/ 133 h 153"/>
                <a:gd name="T34" fmla="*/ 91 w 153"/>
                <a:gd name="T35" fmla="*/ 133 h 153"/>
                <a:gd name="T36" fmla="*/ 91 w 153"/>
                <a:gd name="T37" fmla="*/ 141 h 153"/>
                <a:gd name="T38" fmla="*/ 104 w 153"/>
                <a:gd name="T39" fmla="*/ 91 h 153"/>
                <a:gd name="T40" fmla="*/ 91 w 153"/>
                <a:gd name="T41" fmla="*/ 124 h 153"/>
                <a:gd name="T42" fmla="*/ 91 w 153"/>
                <a:gd name="T43" fmla="*/ 127 h 153"/>
                <a:gd name="T44" fmla="*/ 63 w 153"/>
                <a:gd name="T45" fmla="*/ 127 h 153"/>
                <a:gd name="T46" fmla="*/ 63 w 153"/>
                <a:gd name="T47" fmla="*/ 124 h 153"/>
                <a:gd name="T48" fmla="*/ 49 w 153"/>
                <a:gd name="T49" fmla="*/ 91 h 153"/>
                <a:gd name="T50" fmla="*/ 40 w 153"/>
                <a:gd name="T51" fmla="*/ 62 h 153"/>
                <a:gd name="T52" fmla="*/ 77 w 153"/>
                <a:gd name="T53" fmla="*/ 32 h 153"/>
                <a:gd name="T54" fmla="*/ 113 w 153"/>
                <a:gd name="T55" fmla="*/ 67 h 153"/>
                <a:gd name="T56" fmla="*/ 104 w 153"/>
                <a:gd name="T57" fmla="*/ 91 h 153"/>
                <a:gd name="T58" fmla="*/ 73 w 153"/>
                <a:gd name="T59" fmla="*/ 0 h 153"/>
                <a:gd name="T60" fmla="*/ 80 w 153"/>
                <a:gd name="T61" fmla="*/ 0 h 153"/>
                <a:gd name="T62" fmla="*/ 80 w 153"/>
                <a:gd name="T63" fmla="*/ 16 h 153"/>
                <a:gd name="T64" fmla="*/ 73 w 153"/>
                <a:gd name="T65" fmla="*/ 16 h 153"/>
                <a:gd name="T66" fmla="*/ 73 w 153"/>
                <a:gd name="T67" fmla="*/ 0 h 153"/>
                <a:gd name="T68" fmla="*/ 117 w 153"/>
                <a:gd name="T69" fmla="*/ 30 h 153"/>
                <a:gd name="T70" fmla="*/ 122 w 153"/>
                <a:gd name="T71" fmla="*/ 35 h 153"/>
                <a:gd name="T72" fmla="*/ 133 w 153"/>
                <a:gd name="T73" fmla="*/ 24 h 153"/>
                <a:gd name="T74" fmla="*/ 128 w 153"/>
                <a:gd name="T75" fmla="*/ 19 h 153"/>
                <a:gd name="T76" fmla="*/ 117 w 153"/>
                <a:gd name="T77" fmla="*/ 30 h 153"/>
                <a:gd name="T78" fmla="*/ 137 w 153"/>
                <a:gd name="T79" fmla="*/ 70 h 153"/>
                <a:gd name="T80" fmla="*/ 153 w 153"/>
                <a:gd name="T81" fmla="*/ 70 h 153"/>
                <a:gd name="T82" fmla="*/ 153 w 153"/>
                <a:gd name="T83" fmla="*/ 77 h 153"/>
                <a:gd name="T84" fmla="*/ 137 w 153"/>
                <a:gd name="T85" fmla="*/ 77 h 153"/>
                <a:gd name="T86" fmla="*/ 137 w 153"/>
                <a:gd name="T87" fmla="*/ 70 h 153"/>
                <a:gd name="T88" fmla="*/ 0 w 153"/>
                <a:gd name="T89" fmla="*/ 70 h 153"/>
                <a:gd name="T90" fmla="*/ 16 w 153"/>
                <a:gd name="T91" fmla="*/ 70 h 153"/>
                <a:gd name="T92" fmla="*/ 16 w 153"/>
                <a:gd name="T93" fmla="*/ 77 h 153"/>
                <a:gd name="T94" fmla="*/ 0 w 153"/>
                <a:gd name="T95" fmla="*/ 77 h 153"/>
                <a:gd name="T96" fmla="*/ 0 w 153"/>
                <a:gd name="T97" fmla="*/ 70 h 153"/>
                <a:gd name="T98" fmla="*/ 25 w 153"/>
                <a:gd name="T99" fmla="*/ 19 h 153"/>
                <a:gd name="T100" fmla="*/ 20 w 153"/>
                <a:gd name="T101" fmla="*/ 24 h 153"/>
                <a:gd name="T102" fmla="*/ 31 w 153"/>
                <a:gd name="T103" fmla="*/ 35 h 153"/>
                <a:gd name="T104" fmla="*/ 36 w 153"/>
                <a:gd name="T105" fmla="*/ 30 h 153"/>
                <a:gd name="T106" fmla="*/ 25 w 153"/>
                <a:gd name="T107" fmla="*/ 1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3" h="153">
                  <a:moveTo>
                    <a:pt x="77" y="25"/>
                  </a:moveTo>
                  <a:cubicBezTo>
                    <a:pt x="53" y="25"/>
                    <a:pt x="37" y="43"/>
                    <a:pt x="34" y="61"/>
                  </a:cubicBezTo>
                  <a:cubicBezTo>
                    <a:pt x="32" y="74"/>
                    <a:pt x="36" y="86"/>
                    <a:pt x="45" y="95"/>
                  </a:cubicBezTo>
                  <a:cubicBezTo>
                    <a:pt x="52" y="103"/>
                    <a:pt x="56" y="113"/>
                    <a:pt x="56" y="124"/>
                  </a:cubicBezTo>
                  <a:cubicBezTo>
                    <a:pt x="56" y="141"/>
                    <a:pt x="56" y="141"/>
                    <a:pt x="56" y="141"/>
                  </a:cubicBezTo>
                  <a:cubicBezTo>
                    <a:pt x="56" y="148"/>
                    <a:pt x="62" y="153"/>
                    <a:pt x="69" y="153"/>
                  </a:cubicBezTo>
                  <a:cubicBezTo>
                    <a:pt x="85" y="153"/>
                    <a:pt x="85" y="153"/>
                    <a:pt x="85" y="153"/>
                  </a:cubicBezTo>
                  <a:cubicBezTo>
                    <a:pt x="92" y="153"/>
                    <a:pt x="98" y="148"/>
                    <a:pt x="98" y="141"/>
                  </a:cubicBezTo>
                  <a:cubicBezTo>
                    <a:pt x="98" y="124"/>
                    <a:pt x="98" y="124"/>
                    <a:pt x="98" y="124"/>
                  </a:cubicBezTo>
                  <a:cubicBezTo>
                    <a:pt x="98" y="113"/>
                    <a:pt x="101" y="103"/>
                    <a:pt x="108" y="95"/>
                  </a:cubicBezTo>
                  <a:cubicBezTo>
                    <a:pt x="116" y="88"/>
                    <a:pt x="120" y="78"/>
                    <a:pt x="120" y="67"/>
                  </a:cubicBezTo>
                  <a:cubicBezTo>
                    <a:pt x="120" y="44"/>
                    <a:pt x="100" y="25"/>
                    <a:pt x="77" y="25"/>
                  </a:cubicBezTo>
                  <a:close/>
                  <a:moveTo>
                    <a:pt x="91" y="141"/>
                  </a:moveTo>
                  <a:cubicBezTo>
                    <a:pt x="91" y="144"/>
                    <a:pt x="89" y="147"/>
                    <a:pt x="85" y="147"/>
                  </a:cubicBezTo>
                  <a:cubicBezTo>
                    <a:pt x="69" y="147"/>
                    <a:pt x="69" y="147"/>
                    <a:pt x="69" y="147"/>
                  </a:cubicBezTo>
                  <a:cubicBezTo>
                    <a:pt x="66" y="147"/>
                    <a:pt x="63" y="144"/>
                    <a:pt x="63" y="141"/>
                  </a:cubicBezTo>
                  <a:cubicBezTo>
                    <a:pt x="63" y="133"/>
                    <a:pt x="63" y="133"/>
                    <a:pt x="63" y="133"/>
                  </a:cubicBezTo>
                  <a:cubicBezTo>
                    <a:pt x="91" y="133"/>
                    <a:pt x="91" y="133"/>
                    <a:pt x="91" y="133"/>
                  </a:cubicBezTo>
                  <a:cubicBezTo>
                    <a:pt x="91" y="141"/>
                    <a:pt x="91" y="141"/>
                    <a:pt x="91" y="141"/>
                  </a:cubicBezTo>
                  <a:close/>
                  <a:moveTo>
                    <a:pt x="104" y="91"/>
                  </a:moveTo>
                  <a:cubicBezTo>
                    <a:pt x="95" y="99"/>
                    <a:pt x="91" y="111"/>
                    <a:pt x="91" y="124"/>
                  </a:cubicBezTo>
                  <a:cubicBezTo>
                    <a:pt x="91" y="127"/>
                    <a:pt x="91" y="127"/>
                    <a:pt x="91" y="127"/>
                  </a:cubicBezTo>
                  <a:cubicBezTo>
                    <a:pt x="63" y="127"/>
                    <a:pt x="63" y="127"/>
                    <a:pt x="63" y="127"/>
                  </a:cubicBezTo>
                  <a:cubicBezTo>
                    <a:pt x="63" y="124"/>
                    <a:pt x="63" y="124"/>
                    <a:pt x="63" y="124"/>
                  </a:cubicBezTo>
                  <a:cubicBezTo>
                    <a:pt x="63" y="112"/>
                    <a:pt x="58" y="100"/>
                    <a:pt x="49" y="91"/>
                  </a:cubicBezTo>
                  <a:cubicBezTo>
                    <a:pt x="42" y="83"/>
                    <a:pt x="39" y="73"/>
                    <a:pt x="40" y="62"/>
                  </a:cubicBezTo>
                  <a:cubicBezTo>
                    <a:pt x="43" y="47"/>
                    <a:pt x="57" y="32"/>
                    <a:pt x="77" y="32"/>
                  </a:cubicBezTo>
                  <a:cubicBezTo>
                    <a:pt x="97" y="32"/>
                    <a:pt x="113" y="48"/>
                    <a:pt x="113" y="67"/>
                  </a:cubicBezTo>
                  <a:cubicBezTo>
                    <a:pt x="113" y="76"/>
                    <a:pt x="110" y="84"/>
                    <a:pt x="104" y="91"/>
                  </a:cubicBezTo>
                  <a:close/>
                  <a:moveTo>
                    <a:pt x="73" y="0"/>
                  </a:moveTo>
                  <a:cubicBezTo>
                    <a:pt x="80" y="0"/>
                    <a:pt x="80" y="0"/>
                    <a:pt x="80" y="0"/>
                  </a:cubicBezTo>
                  <a:cubicBezTo>
                    <a:pt x="80" y="16"/>
                    <a:pt x="80" y="16"/>
                    <a:pt x="80" y="16"/>
                  </a:cubicBezTo>
                  <a:cubicBezTo>
                    <a:pt x="73" y="16"/>
                    <a:pt x="73" y="16"/>
                    <a:pt x="73" y="16"/>
                  </a:cubicBezTo>
                  <a:lnTo>
                    <a:pt x="73" y="0"/>
                  </a:lnTo>
                  <a:close/>
                  <a:moveTo>
                    <a:pt x="117" y="30"/>
                  </a:moveTo>
                  <a:cubicBezTo>
                    <a:pt x="122" y="35"/>
                    <a:pt x="122" y="35"/>
                    <a:pt x="122" y="35"/>
                  </a:cubicBezTo>
                  <a:cubicBezTo>
                    <a:pt x="133" y="24"/>
                    <a:pt x="133" y="24"/>
                    <a:pt x="133" y="24"/>
                  </a:cubicBezTo>
                  <a:cubicBezTo>
                    <a:pt x="128" y="19"/>
                    <a:pt x="128" y="19"/>
                    <a:pt x="128" y="19"/>
                  </a:cubicBezTo>
                  <a:lnTo>
                    <a:pt x="117" y="30"/>
                  </a:lnTo>
                  <a:close/>
                  <a:moveTo>
                    <a:pt x="137" y="70"/>
                  </a:moveTo>
                  <a:cubicBezTo>
                    <a:pt x="153" y="70"/>
                    <a:pt x="153" y="70"/>
                    <a:pt x="153" y="70"/>
                  </a:cubicBezTo>
                  <a:cubicBezTo>
                    <a:pt x="153" y="77"/>
                    <a:pt x="153" y="77"/>
                    <a:pt x="153" y="77"/>
                  </a:cubicBezTo>
                  <a:cubicBezTo>
                    <a:pt x="137" y="77"/>
                    <a:pt x="137" y="77"/>
                    <a:pt x="137" y="77"/>
                  </a:cubicBezTo>
                  <a:lnTo>
                    <a:pt x="137" y="70"/>
                  </a:lnTo>
                  <a:close/>
                  <a:moveTo>
                    <a:pt x="0" y="70"/>
                  </a:moveTo>
                  <a:cubicBezTo>
                    <a:pt x="16" y="70"/>
                    <a:pt x="16" y="70"/>
                    <a:pt x="16" y="70"/>
                  </a:cubicBezTo>
                  <a:cubicBezTo>
                    <a:pt x="16" y="77"/>
                    <a:pt x="16" y="77"/>
                    <a:pt x="16" y="77"/>
                  </a:cubicBezTo>
                  <a:cubicBezTo>
                    <a:pt x="0" y="77"/>
                    <a:pt x="0" y="77"/>
                    <a:pt x="0" y="77"/>
                  </a:cubicBezTo>
                  <a:lnTo>
                    <a:pt x="0" y="70"/>
                  </a:lnTo>
                  <a:close/>
                  <a:moveTo>
                    <a:pt x="25" y="19"/>
                  </a:moveTo>
                  <a:cubicBezTo>
                    <a:pt x="20" y="24"/>
                    <a:pt x="20" y="24"/>
                    <a:pt x="20" y="24"/>
                  </a:cubicBezTo>
                  <a:cubicBezTo>
                    <a:pt x="31" y="35"/>
                    <a:pt x="31" y="35"/>
                    <a:pt x="31" y="35"/>
                  </a:cubicBezTo>
                  <a:cubicBezTo>
                    <a:pt x="36" y="30"/>
                    <a:pt x="36" y="30"/>
                    <a:pt x="36" y="30"/>
                  </a:cubicBezTo>
                  <a:lnTo>
                    <a:pt x="25" y="19"/>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nvGrpSpPr>
          <p:cNvPr id="21" name="Group 20">
            <a:extLst>
              <a:ext uri="{FF2B5EF4-FFF2-40B4-BE49-F238E27FC236}">
                <a16:creationId xmlns:a16="http://schemas.microsoft.com/office/drawing/2014/main" id="{001D9716-6708-8F6F-96A9-1437EE1AD96F}"/>
              </a:ext>
            </a:extLst>
          </p:cNvPr>
          <p:cNvGrpSpPr/>
          <p:nvPr/>
        </p:nvGrpSpPr>
        <p:grpSpPr>
          <a:xfrm>
            <a:off x="8276179" y="5103646"/>
            <a:ext cx="4272689" cy="438780"/>
            <a:chOff x="6946506" y="4912227"/>
            <a:chExt cx="4597793" cy="438780"/>
          </a:xfrm>
        </p:grpSpPr>
        <p:sp>
          <p:nvSpPr>
            <p:cNvPr id="22" name="Content Placeholder 20">
              <a:extLst>
                <a:ext uri="{FF2B5EF4-FFF2-40B4-BE49-F238E27FC236}">
                  <a16:creationId xmlns:a16="http://schemas.microsoft.com/office/drawing/2014/main" id="{39F55BA5-E339-948D-C675-C7BA8F33847A}"/>
                </a:ext>
              </a:extLst>
            </p:cNvPr>
            <p:cNvSpPr txBox="1">
              <a:spLocks/>
            </p:cNvSpPr>
            <p:nvPr/>
          </p:nvSpPr>
          <p:spPr>
            <a:xfrm>
              <a:off x="7497762" y="4932703"/>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err="1">
                  <a:latin typeface="+mn-lt"/>
                </a:rPr>
                <a:t>Chính</a:t>
              </a:r>
              <a:r>
                <a:rPr lang="en-US" sz="1600" b="1" dirty="0">
                  <a:latin typeface="+mn-lt"/>
                </a:rPr>
                <a:t> </a:t>
              </a:r>
              <a:r>
                <a:rPr lang="en-US" sz="1600" b="1" dirty="0" err="1">
                  <a:latin typeface="+mn-lt"/>
                </a:rPr>
                <a:t>sách</a:t>
              </a:r>
              <a:r>
                <a:rPr lang="en-US" sz="1600" b="1" dirty="0">
                  <a:latin typeface="+mn-lt"/>
                </a:rPr>
                <a:t> </a:t>
              </a:r>
              <a:r>
                <a:rPr lang="en-US" sz="1600" b="1" dirty="0" err="1">
                  <a:latin typeface="+mn-lt"/>
                </a:rPr>
                <a:t>hỗ</a:t>
              </a:r>
              <a:r>
                <a:rPr lang="en-US" sz="1600" b="1" dirty="0">
                  <a:latin typeface="+mn-lt"/>
                </a:rPr>
                <a:t> </a:t>
              </a:r>
              <a:r>
                <a:rPr lang="en-US" sz="1600" b="1" dirty="0" err="1">
                  <a:latin typeface="+mn-lt"/>
                </a:rPr>
                <a:t>trợ</a:t>
              </a:r>
              <a:r>
                <a:rPr lang="en-US" sz="1600" b="1" dirty="0">
                  <a:latin typeface="+mn-lt"/>
                </a:rPr>
                <a:t> doanh nghiệp</a:t>
              </a:r>
            </a:p>
          </p:txBody>
        </p:sp>
        <p:sp>
          <p:nvSpPr>
            <p:cNvPr id="23" name="Freeform 187">
              <a:extLst>
                <a:ext uri="{FF2B5EF4-FFF2-40B4-BE49-F238E27FC236}">
                  <a16:creationId xmlns:a16="http://schemas.microsoft.com/office/drawing/2014/main" id="{4CA6DABB-4E83-26CB-4F85-6512AD7ECEB0}"/>
                </a:ext>
              </a:extLst>
            </p:cNvPr>
            <p:cNvSpPr>
              <a:spLocks noEditPoints="1"/>
            </p:cNvSpPr>
            <p:nvPr/>
          </p:nvSpPr>
          <p:spPr bwMode="auto">
            <a:xfrm>
              <a:off x="6946506" y="4912227"/>
              <a:ext cx="372684" cy="373810"/>
            </a:xfrm>
            <a:custGeom>
              <a:avLst/>
              <a:gdLst>
                <a:gd name="T0" fmla="*/ 80 w 154"/>
                <a:gd name="T1" fmla="*/ 71 h 153"/>
                <a:gd name="T2" fmla="*/ 54 w 154"/>
                <a:gd name="T3" fmla="*/ 71 h 153"/>
                <a:gd name="T4" fmla="*/ 51 w 154"/>
                <a:gd name="T5" fmla="*/ 74 h 153"/>
                <a:gd name="T6" fmla="*/ 51 w 154"/>
                <a:gd name="T7" fmla="*/ 150 h 153"/>
                <a:gd name="T8" fmla="*/ 54 w 154"/>
                <a:gd name="T9" fmla="*/ 153 h 153"/>
                <a:gd name="T10" fmla="*/ 80 w 154"/>
                <a:gd name="T11" fmla="*/ 153 h 153"/>
                <a:gd name="T12" fmla="*/ 83 w 154"/>
                <a:gd name="T13" fmla="*/ 150 h 153"/>
                <a:gd name="T14" fmla="*/ 83 w 154"/>
                <a:gd name="T15" fmla="*/ 74 h 153"/>
                <a:gd name="T16" fmla="*/ 80 w 154"/>
                <a:gd name="T17" fmla="*/ 71 h 153"/>
                <a:gd name="T18" fmla="*/ 76 w 154"/>
                <a:gd name="T19" fmla="*/ 147 h 153"/>
                <a:gd name="T20" fmla="*/ 57 w 154"/>
                <a:gd name="T21" fmla="*/ 147 h 153"/>
                <a:gd name="T22" fmla="*/ 57 w 154"/>
                <a:gd name="T23" fmla="*/ 77 h 153"/>
                <a:gd name="T24" fmla="*/ 76 w 154"/>
                <a:gd name="T25" fmla="*/ 77 h 153"/>
                <a:gd name="T26" fmla="*/ 76 w 154"/>
                <a:gd name="T27" fmla="*/ 147 h 153"/>
                <a:gd name="T28" fmla="*/ 29 w 154"/>
                <a:gd name="T29" fmla="*/ 82 h 153"/>
                <a:gd name="T30" fmla="*/ 3 w 154"/>
                <a:gd name="T31" fmla="*/ 82 h 153"/>
                <a:gd name="T32" fmla="*/ 0 w 154"/>
                <a:gd name="T33" fmla="*/ 85 h 153"/>
                <a:gd name="T34" fmla="*/ 0 w 154"/>
                <a:gd name="T35" fmla="*/ 150 h 153"/>
                <a:gd name="T36" fmla="*/ 3 w 154"/>
                <a:gd name="T37" fmla="*/ 153 h 153"/>
                <a:gd name="T38" fmla="*/ 29 w 154"/>
                <a:gd name="T39" fmla="*/ 153 h 153"/>
                <a:gd name="T40" fmla="*/ 32 w 154"/>
                <a:gd name="T41" fmla="*/ 150 h 153"/>
                <a:gd name="T42" fmla="*/ 32 w 154"/>
                <a:gd name="T43" fmla="*/ 85 h 153"/>
                <a:gd name="T44" fmla="*/ 29 w 154"/>
                <a:gd name="T45" fmla="*/ 82 h 153"/>
                <a:gd name="T46" fmla="*/ 26 w 154"/>
                <a:gd name="T47" fmla="*/ 147 h 153"/>
                <a:gd name="T48" fmla="*/ 7 w 154"/>
                <a:gd name="T49" fmla="*/ 147 h 153"/>
                <a:gd name="T50" fmla="*/ 7 w 154"/>
                <a:gd name="T51" fmla="*/ 88 h 153"/>
                <a:gd name="T52" fmla="*/ 26 w 154"/>
                <a:gd name="T53" fmla="*/ 88 h 153"/>
                <a:gd name="T54" fmla="*/ 26 w 154"/>
                <a:gd name="T55" fmla="*/ 147 h 153"/>
                <a:gd name="T56" fmla="*/ 153 w 154"/>
                <a:gd name="T57" fmla="*/ 46 h 153"/>
                <a:gd name="T58" fmla="*/ 120 w 154"/>
                <a:gd name="T59" fmla="*/ 1 h 153"/>
                <a:gd name="T60" fmla="*/ 115 w 154"/>
                <a:gd name="T61" fmla="*/ 1 h 153"/>
                <a:gd name="T62" fmla="*/ 83 w 154"/>
                <a:gd name="T63" fmla="*/ 46 h 153"/>
                <a:gd name="T64" fmla="*/ 86 w 154"/>
                <a:gd name="T65" fmla="*/ 51 h 153"/>
                <a:gd name="T66" fmla="*/ 102 w 154"/>
                <a:gd name="T67" fmla="*/ 51 h 153"/>
                <a:gd name="T68" fmla="*/ 102 w 154"/>
                <a:gd name="T69" fmla="*/ 150 h 153"/>
                <a:gd name="T70" fmla="*/ 105 w 154"/>
                <a:gd name="T71" fmla="*/ 153 h 153"/>
                <a:gd name="T72" fmla="*/ 130 w 154"/>
                <a:gd name="T73" fmla="*/ 153 h 153"/>
                <a:gd name="T74" fmla="*/ 134 w 154"/>
                <a:gd name="T75" fmla="*/ 150 h 153"/>
                <a:gd name="T76" fmla="*/ 134 w 154"/>
                <a:gd name="T77" fmla="*/ 51 h 153"/>
                <a:gd name="T78" fmla="*/ 150 w 154"/>
                <a:gd name="T79" fmla="*/ 51 h 153"/>
                <a:gd name="T80" fmla="*/ 153 w 154"/>
                <a:gd name="T81" fmla="*/ 46 h 153"/>
                <a:gd name="T82" fmla="*/ 130 w 154"/>
                <a:gd name="T83" fmla="*/ 44 h 153"/>
                <a:gd name="T84" fmla="*/ 127 w 154"/>
                <a:gd name="T85" fmla="*/ 47 h 153"/>
                <a:gd name="T86" fmla="*/ 127 w 154"/>
                <a:gd name="T87" fmla="*/ 147 h 153"/>
                <a:gd name="T88" fmla="*/ 108 w 154"/>
                <a:gd name="T89" fmla="*/ 147 h 153"/>
                <a:gd name="T90" fmla="*/ 108 w 154"/>
                <a:gd name="T91" fmla="*/ 147 h 153"/>
                <a:gd name="T92" fmla="*/ 108 w 154"/>
                <a:gd name="T93" fmla="*/ 47 h 153"/>
                <a:gd name="T94" fmla="*/ 104 w 154"/>
                <a:gd name="T95" fmla="*/ 44 h 153"/>
                <a:gd name="T96" fmla="*/ 91 w 154"/>
                <a:gd name="T97" fmla="*/ 44 h 153"/>
                <a:gd name="T98" fmla="*/ 117 w 154"/>
                <a:gd name="T99" fmla="*/ 8 h 153"/>
                <a:gd name="T100" fmla="*/ 143 w 154"/>
                <a:gd name="T101" fmla="*/ 44 h 153"/>
                <a:gd name="T102" fmla="*/ 130 w 154"/>
                <a:gd name="T103" fmla="*/ 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 h="153">
                  <a:moveTo>
                    <a:pt x="80" y="71"/>
                  </a:moveTo>
                  <a:cubicBezTo>
                    <a:pt x="54" y="71"/>
                    <a:pt x="54" y="71"/>
                    <a:pt x="54" y="71"/>
                  </a:cubicBezTo>
                  <a:cubicBezTo>
                    <a:pt x="52" y="71"/>
                    <a:pt x="51" y="72"/>
                    <a:pt x="51" y="74"/>
                  </a:cubicBezTo>
                  <a:cubicBezTo>
                    <a:pt x="51" y="150"/>
                    <a:pt x="51" y="150"/>
                    <a:pt x="51" y="150"/>
                  </a:cubicBezTo>
                  <a:cubicBezTo>
                    <a:pt x="51" y="152"/>
                    <a:pt x="52" y="153"/>
                    <a:pt x="54" y="153"/>
                  </a:cubicBezTo>
                  <a:cubicBezTo>
                    <a:pt x="80" y="153"/>
                    <a:pt x="80" y="153"/>
                    <a:pt x="80" y="153"/>
                  </a:cubicBezTo>
                  <a:cubicBezTo>
                    <a:pt x="81" y="153"/>
                    <a:pt x="83" y="152"/>
                    <a:pt x="83" y="150"/>
                  </a:cubicBezTo>
                  <a:cubicBezTo>
                    <a:pt x="83" y="74"/>
                    <a:pt x="83" y="74"/>
                    <a:pt x="83" y="74"/>
                  </a:cubicBezTo>
                  <a:cubicBezTo>
                    <a:pt x="83" y="72"/>
                    <a:pt x="81" y="71"/>
                    <a:pt x="80" y="71"/>
                  </a:cubicBezTo>
                  <a:close/>
                  <a:moveTo>
                    <a:pt x="76" y="147"/>
                  </a:moveTo>
                  <a:cubicBezTo>
                    <a:pt x="57" y="147"/>
                    <a:pt x="57" y="147"/>
                    <a:pt x="57" y="147"/>
                  </a:cubicBezTo>
                  <a:cubicBezTo>
                    <a:pt x="57" y="77"/>
                    <a:pt x="57" y="77"/>
                    <a:pt x="57" y="77"/>
                  </a:cubicBezTo>
                  <a:cubicBezTo>
                    <a:pt x="76" y="77"/>
                    <a:pt x="76" y="77"/>
                    <a:pt x="76" y="77"/>
                  </a:cubicBezTo>
                  <a:lnTo>
                    <a:pt x="76" y="147"/>
                  </a:lnTo>
                  <a:close/>
                  <a:moveTo>
                    <a:pt x="29" y="82"/>
                  </a:moveTo>
                  <a:cubicBezTo>
                    <a:pt x="3" y="82"/>
                    <a:pt x="3" y="82"/>
                    <a:pt x="3" y="82"/>
                  </a:cubicBezTo>
                  <a:cubicBezTo>
                    <a:pt x="1" y="82"/>
                    <a:pt x="0" y="83"/>
                    <a:pt x="0" y="85"/>
                  </a:cubicBezTo>
                  <a:cubicBezTo>
                    <a:pt x="0" y="150"/>
                    <a:pt x="0" y="150"/>
                    <a:pt x="0" y="150"/>
                  </a:cubicBezTo>
                  <a:cubicBezTo>
                    <a:pt x="0" y="152"/>
                    <a:pt x="2" y="153"/>
                    <a:pt x="3" y="153"/>
                  </a:cubicBezTo>
                  <a:cubicBezTo>
                    <a:pt x="29" y="153"/>
                    <a:pt x="29" y="153"/>
                    <a:pt x="29" y="153"/>
                  </a:cubicBezTo>
                  <a:cubicBezTo>
                    <a:pt x="31" y="153"/>
                    <a:pt x="32" y="152"/>
                    <a:pt x="32" y="150"/>
                  </a:cubicBezTo>
                  <a:cubicBezTo>
                    <a:pt x="32" y="85"/>
                    <a:pt x="32" y="85"/>
                    <a:pt x="32" y="85"/>
                  </a:cubicBezTo>
                  <a:cubicBezTo>
                    <a:pt x="32" y="83"/>
                    <a:pt x="31" y="82"/>
                    <a:pt x="29" y="82"/>
                  </a:cubicBezTo>
                  <a:close/>
                  <a:moveTo>
                    <a:pt x="26" y="147"/>
                  </a:moveTo>
                  <a:cubicBezTo>
                    <a:pt x="7" y="147"/>
                    <a:pt x="7" y="147"/>
                    <a:pt x="7" y="147"/>
                  </a:cubicBezTo>
                  <a:cubicBezTo>
                    <a:pt x="7" y="88"/>
                    <a:pt x="7" y="88"/>
                    <a:pt x="7" y="88"/>
                  </a:cubicBezTo>
                  <a:cubicBezTo>
                    <a:pt x="26" y="88"/>
                    <a:pt x="26" y="88"/>
                    <a:pt x="26" y="88"/>
                  </a:cubicBezTo>
                  <a:lnTo>
                    <a:pt x="26" y="147"/>
                  </a:lnTo>
                  <a:close/>
                  <a:moveTo>
                    <a:pt x="153" y="46"/>
                  </a:moveTo>
                  <a:cubicBezTo>
                    <a:pt x="120" y="1"/>
                    <a:pt x="120" y="1"/>
                    <a:pt x="120" y="1"/>
                  </a:cubicBezTo>
                  <a:cubicBezTo>
                    <a:pt x="119" y="0"/>
                    <a:pt x="116" y="0"/>
                    <a:pt x="115" y="1"/>
                  </a:cubicBezTo>
                  <a:cubicBezTo>
                    <a:pt x="83" y="46"/>
                    <a:pt x="83" y="46"/>
                    <a:pt x="83" y="46"/>
                  </a:cubicBezTo>
                  <a:cubicBezTo>
                    <a:pt x="82" y="48"/>
                    <a:pt x="82" y="51"/>
                    <a:pt x="86" y="51"/>
                  </a:cubicBezTo>
                  <a:cubicBezTo>
                    <a:pt x="102" y="51"/>
                    <a:pt x="102" y="51"/>
                    <a:pt x="102" y="51"/>
                  </a:cubicBezTo>
                  <a:cubicBezTo>
                    <a:pt x="102" y="150"/>
                    <a:pt x="102" y="150"/>
                    <a:pt x="102" y="150"/>
                  </a:cubicBezTo>
                  <a:cubicBezTo>
                    <a:pt x="102" y="152"/>
                    <a:pt x="103" y="153"/>
                    <a:pt x="105" y="153"/>
                  </a:cubicBezTo>
                  <a:cubicBezTo>
                    <a:pt x="130" y="153"/>
                    <a:pt x="130" y="153"/>
                    <a:pt x="130" y="153"/>
                  </a:cubicBezTo>
                  <a:cubicBezTo>
                    <a:pt x="132" y="153"/>
                    <a:pt x="134" y="152"/>
                    <a:pt x="134" y="150"/>
                  </a:cubicBezTo>
                  <a:cubicBezTo>
                    <a:pt x="134" y="51"/>
                    <a:pt x="134" y="51"/>
                    <a:pt x="134" y="51"/>
                  </a:cubicBezTo>
                  <a:cubicBezTo>
                    <a:pt x="150" y="51"/>
                    <a:pt x="150" y="51"/>
                    <a:pt x="150" y="51"/>
                  </a:cubicBezTo>
                  <a:cubicBezTo>
                    <a:pt x="153" y="51"/>
                    <a:pt x="154" y="48"/>
                    <a:pt x="153" y="46"/>
                  </a:cubicBezTo>
                  <a:close/>
                  <a:moveTo>
                    <a:pt x="130" y="44"/>
                  </a:moveTo>
                  <a:cubicBezTo>
                    <a:pt x="128" y="44"/>
                    <a:pt x="127" y="46"/>
                    <a:pt x="127" y="47"/>
                  </a:cubicBezTo>
                  <a:cubicBezTo>
                    <a:pt x="127" y="147"/>
                    <a:pt x="127" y="147"/>
                    <a:pt x="127" y="147"/>
                  </a:cubicBezTo>
                  <a:cubicBezTo>
                    <a:pt x="108" y="147"/>
                    <a:pt x="108" y="147"/>
                    <a:pt x="108" y="147"/>
                  </a:cubicBezTo>
                  <a:cubicBezTo>
                    <a:pt x="108" y="147"/>
                    <a:pt x="108" y="147"/>
                    <a:pt x="108" y="147"/>
                  </a:cubicBezTo>
                  <a:cubicBezTo>
                    <a:pt x="108" y="47"/>
                    <a:pt x="108" y="47"/>
                    <a:pt x="108" y="47"/>
                  </a:cubicBezTo>
                  <a:cubicBezTo>
                    <a:pt x="108" y="46"/>
                    <a:pt x="106" y="44"/>
                    <a:pt x="104" y="44"/>
                  </a:cubicBezTo>
                  <a:cubicBezTo>
                    <a:pt x="91" y="44"/>
                    <a:pt x="91" y="44"/>
                    <a:pt x="91" y="44"/>
                  </a:cubicBezTo>
                  <a:cubicBezTo>
                    <a:pt x="117" y="8"/>
                    <a:pt x="117" y="8"/>
                    <a:pt x="117" y="8"/>
                  </a:cubicBezTo>
                  <a:cubicBezTo>
                    <a:pt x="143" y="44"/>
                    <a:pt x="143" y="44"/>
                    <a:pt x="143" y="44"/>
                  </a:cubicBezTo>
                  <a:lnTo>
                    <a:pt x="130" y="44"/>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nvGrpSpPr>
          <p:cNvPr id="24" name="Group 23">
            <a:extLst>
              <a:ext uri="{FF2B5EF4-FFF2-40B4-BE49-F238E27FC236}">
                <a16:creationId xmlns:a16="http://schemas.microsoft.com/office/drawing/2014/main" id="{3FE72F4A-06F9-144D-0646-429AA047B3C1}"/>
              </a:ext>
            </a:extLst>
          </p:cNvPr>
          <p:cNvGrpSpPr/>
          <p:nvPr/>
        </p:nvGrpSpPr>
        <p:grpSpPr>
          <a:xfrm>
            <a:off x="8293730" y="5617578"/>
            <a:ext cx="4256380" cy="418304"/>
            <a:chOff x="6964056" y="5433061"/>
            <a:chExt cx="4580243" cy="418304"/>
          </a:xfrm>
        </p:grpSpPr>
        <p:sp>
          <p:nvSpPr>
            <p:cNvPr id="25" name="Content Placeholder 20">
              <a:extLst>
                <a:ext uri="{FF2B5EF4-FFF2-40B4-BE49-F238E27FC236}">
                  <a16:creationId xmlns:a16="http://schemas.microsoft.com/office/drawing/2014/main" id="{ABEE1F75-5476-BDD3-0251-A54F55E995A0}"/>
                </a:ext>
              </a:extLst>
            </p:cNvPr>
            <p:cNvSpPr txBox="1">
              <a:spLocks/>
            </p:cNvSpPr>
            <p:nvPr/>
          </p:nvSpPr>
          <p:spPr>
            <a:xfrm>
              <a:off x="7497762" y="5433061"/>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latin typeface="+mn-lt"/>
                </a:rPr>
                <a:t>Đ</a:t>
              </a:r>
              <a:r>
                <a:rPr lang="en-US" sz="1600" dirty="0">
                  <a:latin typeface="+mn-lt"/>
                </a:rPr>
                <a:t>ào tạo lao động</a:t>
              </a:r>
            </a:p>
          </p:txBody>
        </p:sp>
        <p:sp>
          <p:nvSpPr>
            <p:cNvPr id="26" name="Freeform 133">
              <a:extLst>
                <a:ext uri="{FF2B5EF4-FFF2-40B4-BE49-F238E27FC236}">
                  <a16:creationId xmlns:a16="http://schemas.microsoft.com/office/drawing/2014/main" id="{CC16A287-F08D-DB21-B05A-27057CE267D0}"/>
                </a:ext>
              </a:extLst>
            </p:cNvPr>
            <p:cNvSpPr>
              <a:spLocks noEditPoints="1"/>
            </p:cNvSpPr>
            <p:nvPr/>
          </p:nvSpPr>
          <p:spPr bwMode="auto">
            <a:xfrm>
              <a:off x="6964056" y="5461442"/>
              <a:ext cx="337584" cy="361542"/>
            </a:xfrm>
            <a:custGeom>
              <a:avLst/>
              <a:gdLst>
                <a:gd name="T0" fmla="*/ 72 w 144"/>
                <a:gd name="T1" fmla="*/ 75 h 153"/>
                <a:gd name="T2" fmla="*/ 80 w 144"/>
                <a:gd name="T3" fmla="*/ 116 h 153"/>
                <a:gd name="T4" fmla="*/ 88 w 144"/>
                <a:gd name="T5" fmla="*/ 75 h 153"/>
                <a:gd name="T6" fmla="*/ 80 w 144"/>
                <a:gd name="T7" fmla="*/ 109 h 153"/>
                <a:gd name="T8" fmla="*/ 72 w 144"/>
                <a:gd name="T9" fmla="*/ 81 h 153"/>
                <a:gd name="T10" fmla="*/ 104 w 144"/>
                <a:gd name="T11" fmla="*/ 103 h 153"/>
                <a:gd name="T12" fmla="*/ 97 w 144"/>
                <a:gd name="T13" fmla="*/ 55 h 153"/>
                <a:gd name="T14" fmla="*/ 62 w 144"/>
                <a:gd name="T15" fmla="*/ 55 h 153"/>
                <a:gd name="T16" fmla="*/ 80 w 144"/>
                <a:gd name="T17" fmla="*/ 44 h 153"/>
                <a:gd name="T18" fmla="*/ 80 w 144"/>
                <a:gd name="T19" fmla="*/ 66 h 153"/>
                <a:gd name="T20" fmla="*/ 80 w 144"/>
                <a:gd name="T21" fmla="*/ 44 h 153"/>
                <a:gd name="T22" fmla="*/ 27 w 144"/>
                <a:gd name="T23" fmla="*/ 0 h 153"/>
                <a:gd name="T24" fmla="*/ 13 w 144"/>
                <a:gd name="T25" fmla="*/ 43 h 153"/>
                <a:gd name="T26" fmla="*/ 0 w 144"/>
                <a:gd name="T27" fmla="*/ 49 h 153"/>
                <a:gd name="T28" fmla="*/ 13 w 144"/>
                <a:gd name="T29" fmla="*/ 73 h 153"/>
                <a:gd name="T30" fmla="*/ 0 w 144"/>
                <a:gd name="T31" fmla="*/ 80 h 153"/>
                <a:gd name="T32" fmla="*/ 13 w 144"/>
                <a:gd name="T33" fmla="*/ 104 h 153"/>
                <a:gd name="T34" fmla="*/ 0 w 144"/>
                <a:gd name="T35" fmla="*/ 110 h 153"/>
                <a:gd name="T36" fmla="*/ 13 w 144"/>
                <a:gd name="T37" fmla="*/ 139 h 153"/>
                <a:gd name="T38" fmla="*/ 130 w 144"/>
                <a:gd name="T39" fmla="*/ 153 h 153"/>
                <a:gd name="T40" fmla="*/ 144 w 144"/>
                <a:gd name="T41" fmla="*/ 14 h 153"/>
                <a:gd name="T42" fmla="*/ 138 w 144"/>
                <a:gd name="T43" fmla="*/ 139 h 153"/>
                <a:gd name="T44" fmla="*/ 27 w 144"/>
                <a:gd name="T45" fmla="*/ 146 h 153"/>
                <a:gd name="T46" fmla="*/ 20 w 144"/>
                <a:gd name="T47" fmla="*/ 110 h 153"/>
                <a:gd name="T48" fmla="*/ 32 w 144"/>
                <a:gd name="T49" fmla="*/ 104 h 153"/>
                <a:gd name="T50" fmla="*/ 20 w 144"/>
                <a:gd name="T51" fmla="*/ 80 h 153"/>
                <a:gd name="T52" fmla="*/ 32 w 144"/>
                <a:gd name="T53" fmla="*/ 73 h 153"/>
                <a:gd name="T54" fmla="*/ 20 w 144"/>
                <a:gd name="T55" fmla="*/ 49 h 153"/>
                <a:gd name="T56" fmla="*/ 32 w 144"/>
                <a:gd name="T57" fmla="*/ 43 h 153"/>
                <a:gd name="T58" fmla="*/ 20 w 144"/>
                <a:gd name="T59" fmla="*/ 14 h 153"/>
                <a:gd name="T60" fmla="*/ 130 w 144"/>
                <a:gd name="T61" fmla="*/ 7 h 153"/>
                <a:gd name="T62" fmla="*/ 138 w 144"/>
                <a:gd name="T63" fmla="*/ 1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53">
                  <a:moveTo>
                    <a:pt x="88" y="75"/>
                  </a:moveTo>
                  <a:cubicBezTo>
                    <a:pt x="72" y="75"/>
                    <a:pt x="72" y="75"/>
                    <a:pt x="72" y="75"/>
                  </a:cubicBezTo>
                  <a:cubicBezTo>
                    <a:pt x="51" y="75"/>
                    <a:pt x="49" y="105"/>
                    <a:pt x="50" y="107"/>
                  </a:cubicBezTo>
                  <a:cubicBezTo>
                    <a:pt x="56" y="112"/>
                    <a:pt x="67" y="116"/>
                    <a:pt x="80" y="116"/>
                  </a:cubicBezTo>
                  <a:cubicBezTo>
                    <a:pt x="93" y="116"/>
                    <a:pt x="104" y="112"/>
                    <a:pt x="109" y="108"/>
                  </a:cubicBezTo>
                  <a:cubicBezTo>
                    <a:pt x="111" y="106"/>
                    <a:pt x="109" y="75"/>
                    <a:pt x="88" y="75"/>
                  </a:cubicBezTo>
                  <a:close/>
                  <a:moveTo>
                    <a:pt x="104" y="103"/>
                  </a:moveTo>
                  <a:cubicBezTo>
                    <a:pt x="100" y="107"/>
                    <a:pt x="91" y="109"/>
                    <a:pt x="80" y="109"/>
                  </a:cubicBezTo>
                  <a:cubicBezTo>
                    <a:pt x="69" y="109"/>
                    <a:pt x="60" y="107"/>
                    <a:pt x="56" y="103"/>
                  </a:cubicBezTo>
                  <a:cubicBezTo>
                    <a:pt x="56" y="102"/>
                    <a:pt x="57" y="81"/>
                    <a:pt x="72" y="81"/>
                  </a:cubicBezTo>
                  <a:cubicBezTo>
                    <a:pt x="89" y="81"/>
                    <a:pt x="89" y="81"/>
                    <a:pt x="89" y="81"/>
                  </a:cubicBezTo>
                  <a:cubicBezTo>
                    <a:pt x="103" y="81"/>
                    <a:pt x="104" y="102"/>
                    <a:pt x="104" y="103"/>
                  </a:cubicBezTo>
                  <a:close/>
                  <a:moveTo>
                    <a:pt x="80" y="73"/>
                  </a:moveTo>
                  <a:cubicBezTo>
                    <a:pt x="89" y="73"/>
                    <a:pt x="98" y="65"/>
                    <a:pt x="97" y="55"/>
                  </a:cubicBezTo>
                  <a:cubicBezTo>
                    <a:pt x="97" y="45"/>
                    <a:pt x="89" y="37"/>
                    <a:pt x="80" y="37"/>
                  </a:cubicBezTo>
                  <a:cubicBezTo>
                    <a:pt x="70" y="37"/>
                    <a:pt x="62" y="45"/>
                    <a:pt x="62" y="55"/>
                  </a:cubicBezTo>
                  <a:cubicBezTo>
                    <a:pt x="62" y="65"/>
                    <a:pt x="70" y="73"/>
                    <a:pt x="80" y="73"/>
                  </a:cubicBezTo>
                  <a:close/>
                  <a:moveTo>
                    <a:pt x="80" y="44"/>
                  </a:moveTo>
                  <a:cubicBezTo>
                    <a:pt x="86" y="44"/>
                    <a:pt x="91" y="49"/>
                    <a:pt x="91" y="55"/>
                  </a:cubicBezTo>
                  <a:cubicBezTo>
                    <a:pt x="91" y="61"/>
                    <a:pt x="86" y="66"/>
                    <a:pt x="80" y="66"/>
                  </a:cubicBezTo>
                  <a:cubicBezTo>
                    <a:pt x="74" y="66"/>
                    <a:pt x="68" y="61"/>
                    <a:pt x="68" y="55"/>
                  </a:cubicBezTo>
                  <a:cubicBezTo>
                    <a:pt x="68" y="49"/>
                    <a:pt x="74" y="44"/>
                    <a:pt x="80" y="44"/>
                  </a:cubicBezTo>
                  <a:close/>
                  <a:moveTo>
                    <a:pt x="130" y="0"/>
                  </a:moveTo>
                  <a:cubicBezTo>
                    <a:pt x="27" y="0"/>
                    <a:pt x="27" y="0"/>
                    <a:pt x="27" y="0"/>
                  </a:cubicBezTo>
                  <a:cubicBezTo>
                    <a:pt x="19" y="0"/>
                    <a:pt x="13" y="6"/>
                    <a:pt x="13" y="14"/>
                  </a:cubicBezTo>
                  <a:cubicBezTo>
                    <a:pt x="13" y="43"/>
                    <a:pt x="13" y="43"/>
                    <a:pt x="13" y="43"/>
                  </a:cubicBezTo>
                  <a:cubicBezTo>
                    <a:pt x="0" y="43"/>
                    <a:pt x="0" y="43"/>
                    <a:pt x="0" y="43"/>
                  </a:cubicBezTo>
                  <a:cubicBezTo>
                    <a:pt x="0" y="49"/>
                    <a:pt x="0" y="49"/>
                    <a:pt x="0" y="49"/>
                  </a:cubicBezTo>
                  <a:cubicBezTo>
                    <a:pt x="13" y="49"/>
                    <a:pt x="13" y="49"/>
                    <a:pt x="13" y="49"/>
                  </a:cubicBezTo>
                  <a:cubicBezTo>
                    <a:pt x="13" y="73"/>
                    <a:pt x="13" y="73"/>
                    <a:pt x="13" y="73"/>
                  </a:cubicBezTo>
                  <a:cubicBezTo>
                    <a:pt x="0" y="73"/>
                    <a:pt x="0" y="73"/>
                    <a:pt x="0" y="73"/>
                  </a:cubicBezTo>
                  <a:cubicBezTo>
                    <a:pt x="0" y="80"/>
                    <a:pt x="0" y="80"/>
                    <a:pt x="0" y="80"/>
                  </a:cubicBezTo>
                  <a:cubicBezTo>
                    <a:pt x="13" y="80"/>
                    <a:pt x="13" y="80"/>
                    <a:pt x="13" y="80"/>
                  </a:cubicBezTo>
                  <a:cubicBezTo>
                    <a:pt x="13" y="104"/>
                    <a:pt x="13" y="104"/>
                    <a:pt x="13" y="104"/>
                  </a:cubicBezTo>
                  <a:cubicBezTo>
                    <a:pt x="0" y="104"/>
                    <a:pt x="0" y="104"/>
                    <a:pt x="0" y="104"/>
                  </a:cubicBezTo>
                  <a:cubicBezTo>
                    <a:pt x="0" y="110"/>
                    <a:pt x="0" y="110"/>
                    <a:pt x="0" y="110"/>
                  </a:cubicBezTo>
                  <a:cubicBezTo>
                    <a:pt x="13" y="110"/>
                    <a:pt x="13" y="110"/>
                    <a:pt x="13" y="110"/>
                  </a:cubicBezTo>
                  <a:cubicBezTo>
                    <a:pt x="13" y="139"/>
                    <a:pt x="13" y="139"/>
                    <a:pt x="13" y="139"/>
                  </a:cubicBezTo>
                  <a:cubicBezTo>
                    <a:pt x="13" y="147"/>
                    <a:pt x="19" y="153"/>
                    <a:pt x="27" y="153"/>
                  </a:cubicBezTo>
                  <a:cubicBezTo>
                    <a:pt x="130" y="153"/>
                    <a:pt x="130" y="153"/>
                    <a:pt x="130" y="153"/>
                  </a:cubicBezTo>
                  <a:cubicBezTo>
                    <a:pt x="138" y="153"/>
                    <a:pt x="144" y="147"/>
                    <a:pt x="144" y="139"/>
                  </a:cubicBezTo>
                  <a:cubicBezTo>
                    <a:pt x="144" y="14"/>
                    <a:pt x="144" y="14"/>
                    <a:pt x="144" y="14"/>
                  </a:cubicBezTo>
                  <a:cubicBezTo>
                    <a:pt x="144" y="6"/>
                    <a:pt x="138" y="0"/>
                    <a:pt x="130" y="0"/>
                  </a:cubicBezTo>
                  <a:close/>
                  <a:moveTo>
                    <a:pt x="138" y="139"/>
                  </a:moveTo>
                  <a:cubicBezTo>
                    <a:pt x="138" y="143"/>
                    <a:pt x="134" y="146"/>
                    <a:pt x="130" y="146"/>
                  </a:cubicBezTo>
                  <a:cubicBezTo>
                    <a:pt x="27" y="146"/>
                    <a:pt x="27" y="146"/>
                    <a:pt x="27" y="146"/>
                  </a:cubicBezTo>
                  <a:cubicBezTo>
                    <a:pt x="23" y="146"/>
                    <a:pt x="20" y="143"/>
                    <a:pt x="20" y="139"/>
                  </a:cubicBezTo>
                  <a:cubicBezTo>
                    <a:pt x="20" y="110"/>
                    <a:pt x="20" y="110"/>
                    <a:pt x="20" y="110"/>
                  </a:cubicBezTo>
                  <a:cubicBezTo>
                    <a:pt x="32" y="110"/>
                    <a:pt x="32" y="110"/>
                    <a:pt x="32" y="110"/>
                  </a:cubicBezTo>
                  <a:cubicBezTo>
                    <a:pt x="32" y="104"/>
                    <a:pt x="32" y="104"/>
                    <a:pt x="32" y="104"/>
                  </a:cubicBezTo>
                  <a:cubicBezTo>
                    <a:pt x="20" y="104"/>
                    <a:pt x="20" y="104"/>
                    <a:pt x="20" y="104"/>
                  </a:cubicBezTo>
                  <a:cubicBezTo>
                    <a:pt x="20" y="80"/>
                    <a:pt x="20" y="80"/>
                    <a:pt x="20" y="80"/>
                  </a:cubicBezTo>
                  <a:cubicBezTo>
                    <a:pt x="32" y="80"/>
                    <a:pt x="32" y="80"/>
                    <a:pt x="32" y="80"/>
                  </a:cubicBezTo>
                  <a:cubicBezTo>
                    <a:pt x="32" y="73"/>
                    <a:pt x="32" y="73"/>
                    <a:pt x="32" y="73"/>
                  </a:cubicBezTo>
                  <a:cubicBezTo>
                    <a:pt x="20" y="73"/>
                    <a:pt x="20" y="73"/>
                    <a:pt x="20" y="73"/>
                  </a:cubicBezTo>
                  <a:cubicBezTo>
                    <a:pt x="20" y="49"/>
                    <a:pt x="20" y="49"/>
                    <a:pt x="20" y="49"/>
                  </a:cubicBezTo>
                  <a:cubicBezTo>
                    <a:pt x="32" y="49"/>
                    <a:pt x="32" y="49"/>
                    <a:pt x="32" y="49"/>
                  </a:cubicBezTo>
                  <a:cubicBezTo>
                    <a:pt x="32" y="43"/>
                    <a:pt x="32" y="43"/>
                    <a:pt x="32" y="43"/>
                  </a:cubicBezTo>
                  <a:cubicBezTo>
                    <a:pt x="20" y="43"/>
                    <a:pt x="20" y="43"/>
                    <a:pt x="20" y="43"/>
                  </a:cubicBezTo>
                  <a:cubicBezTo>
                    <a:pt x="20" y="14"/>
                    <a:pt x="20" y="14"/>
                    <a:pt x="20" y="14"/>
                  </a:cubicBezTo>
                  <a:cubicBezTo>
                    <a:pt x="20" y="10"/>
                    <a:pt x="23" y="7"/>
                    <a:pt x="27" y="7"/>
                  </a:cubicBezTo>
                  <a:cubicBezTo>
                    <a:pt x="130" y="7"/>
                    <a:pt x="130" y="7"/>
                    <a:pt x="130" y="7"/>
                  </a:cubicBezTo>
                  <a:cubicBezTo>
                    <a:pt x="134" y="7"/>
                    <a:pt x="138" y="10"/>
                    <a:pt x="138" y="14"/>
                  </a:cubicBezTo>
                  <a:cubicBezTo>
                    <a:pt x="138" y="139"/>
                    <a:pt x="138" y="139"/>
                    <a:pt x="138" y="1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27" name="Group 26">
            <a:extLst>
              <a:ext uri="{FF2B5EF4-FFF2-40B4-BE49-F238E27FC236}">
                <a16:creationId xmlns:a16="http://schemas.microsoft.com/office/drawing/2014/main" id="{8FDD5282-0D69-7D25-51E3-75A3EBFC7918}"/>
              </a:ext>
            </a:extLst>
          </p:cNvPr>
          <p:cNvGrpSpPr/>
          <p:nvPr/>
        </p:nvGrpSpPr>
        <p:grpSpPr>
          <a:xfrm>
            <a:off x="8292706" y="6041834"/>
            <a:ext cx="4257332" cy="418304"/>
            <a:chOff x="6963032" y="5963288"/>
            <a:chExt cx="4581267" cy="418304"/>
          </a:xfrm>
        </p:grpSpPr>
        <p:sp>
          <p:nvSpPr>
            <p:cNvPr id="28" name="Content Placeholder 20">
              <a:extLst>
                <a:ext uri="{FF2B5EF4-FFF2-40B4-BE49-F238E27FC236}">
                  <a16:creationId xmlns:a16="http://schemas.microsoft.com/office/drawing/2014/main" id="{28909889-00E6-098A-C8E3-4B0BF56BD9FF}"/>
                </a:ext>
              </a:extLst>
            </p:cNvPr>
            <p:cNvSpPr txBox="1">
              <a:spLocks/>
            </p:cNvSpPr>
            <p:nvPr/>
          </p:nvSpPr>
          <p:spPr>
            <a:xfrm>
              <a:off x="7497762" y="5963288"/>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err="1">
                  <a:latin typeface="+mn-lt"/>
                </a:rPr>
                <a:t>T</a:t>
              </a:r>
              <a:r>
                <a:rPr lang="en-US" sz="1600" dirty="0" err="1">
                  <a:latin typeface="+mn-lt"/>
                </a:rPr>
                <a:t>hiết</a:t>
              </a:r>
              <a:r>
                <a:rPr lang="en-US" sz="1600" dirty="0">
                  <a:latin typeface="+mn-lt"/>
                </a:rPr>
                <a:t> chế </a:t>
              </a:r>
              <a:r>
                <a:rPr lang="en-US" sz="1600" dirty="0" err="1">
                  <a:latin typeface="+mn-lt"/>
                </a:rPr>
                <a:t>pháp</a:t>
              </a:r>
              <a:r>
                <a:rPr lang="en-US" sz="1600" dirty="0">
                  <a:latin typeface="+mn-lt"/>
                </a:rPr>
                <a:t> </a:t>
              </a:r>
              <a:r>
                <a:rPr lang="en-US" sz="1600" dirty="0" err="1">
                  <a:latin typeface="+mn-lt"/>
                </a:rPr>
                <a:t>lý</a:t>
              </a:r>
              <a:r>
                <a:rPr lang="en-US" sz="1600" dirty="0">
                  <a:latin typeface="+mn-lt"/>
                </a:rPr>
                <a:t> &amp; ANTT</a:t>
              </a:r>
            </a:p>
          </p:txBody>
        </p:sp>
        <p:sp>
          <p:nvSpPr>
            <p:cNvPr id="29" name="Freeform 136">
              <a:extLst>
                <a:ext uri="{FF2B5EF4-FFF2-40B4-BE49-F238E27FC236}">
                  <a16:creationId xmlns:a16="http://schemas.microsoft.com/office/drawing/2014/main" id="{D8C2049B-E4C5-7C97-F210-5C95F6C87F9B}"/>
                </a:ext>
              </a:extLst>
            </p:cNvPr>
            <p:cNvSpPr>
              <a:spLocks noEditPoints="1"/>
            </p:cNvSpPr>
            <p:nvPr/>
          </p:nvSpPr>
          <p:spPr bwMode="auto">
            <a:xfrm>
              <a:off x="6963032" y="6001595"/>
              <a:ext cx="339632" cy="341690"/>
            </a:xfrm>
            <a:custGeom>
              <a:avLst/>
              <a:gdLst>
                <a:gd name="T0" fmla="*/ 80 w 153"/>
                <a:gd name="T1" fmla="*/ 122 h 153"/>
                <a:gd name="T2" fmla="*/ 80 w 153"/>
                <a:gd name="T3" fmla="*/ 17 h 153"/>
                <a:gd name="T4" fmla="*/ 120 w 153"/>
                <a:gd name="T5" fmla="*/ 17 h 153"/>
                <a:gd name="T6" fmla="*/ 99 w 153"/>
                <a:gd name="T7" fmla="*/ 78 h 153"/>
                <a:gd name="T8" fmla="*/ 125 w 153"/>
                <a:gd name="T9" fmla="*/ 101 h 153"/>
                <a:gd name="T10" fmla="*/ 151 w 153"/>
                <a:gd name="T11" fmla="*/ 78 h 153"/>
                <a:gd name="T12" fmla="*/ 130 w 153"/>
                <a:gd name="T13" fmla="*/ 17 h 153"/>
                <a:gd name="T14" fmla="*/ 134 w 153"/>
                <a:gd name="T15" fmla="*/ 17 h 153"/>
                <a:gd name="T16" fmla="*/ 134 w 153"/>
                <a:gd name="T17" fmla="*/ 10 h 153"/>
                <a:gd name="T18" fmla="*/ 80 w 153"/>
                <a:gd name="T19" fmla="*/ 10 h 153"/>
                <a:gd name="T20" fmla="*/ 80 w 153"/>
                <a:gd name="T21" fmla="*/ 0 h 153"/>
                <a:gd name="T22" fmla="*/ 73 w 153"/>
                <a:gd name="T23" fmla="*/ 0 h 153"/>
                <a:gd name="T24" fmla="*/ 73 w 153"/>
                <a:gd name="T25" fmla="*/ 10 h 153"/>
                <a:gd name="T26" fmla="*/ 20 w 153"/>
                <a:gd name="T27" fmla="*/ 10 h 153"/>
                <a:gd name="T28" fmla="*/ 20 w 153"/>
                <a:gd name="T29" fmla="*/ 17 h 153"/>
                <a:gd name="T30" fmla="*/ 23 w 153"/>
                <a:gd name="T31" fmla="*/ 17 h 153"/>
                <a:gd name="T32" fmla="*/ 2 w 153"/>
                <a:gd name="T33" fmla="*/ 77 h 153"/>
                <a:gd name="T34" fmla="*/ 28 w 153"/>
                <a:gd name="T35" fmla="*/ 101 h 153"/>
                <a:gd name="T36" fmla="*/ 55 w 153"/>
                <a:gd name="T37" fmla="*/ 77 h 153"/>
                <a:gd name="T38" fmla="*/ 33 w 153"/>
                <a:gd name="T39" fmla="*/ 17 h 153"/>
                <a:gd name="T40" fmla="*/ 73 w 153"/>
                <a:gd name="T41" fmla="*/ 17 h 153"/>
                <a:gd name="T42" fmla="*/ 73 w 153"/>
                <a:gd name="T43" fmla="*/ 122 h 153"/>
                <a:gd name="T44" fmla="*/ 0 w 153"/>
                <a:gd name="T45" fmla="*/ 122 h 153"/>
                <a:gd name="T46" fmla="*/ 0 w 153"/>
                <a:gd name="T47" fmla="*/ 153 h 153"/>
                <a:gd name="T48" fmla="*/ 153 w 153"/>
                <a:gd name="T49" fmla="*/ 153 h 153"/>
                <a:gd name="T50" fmla="*/ 153 w 153"/>
                <a:gd name="T51" fmla="*/ 122 h 153"/>
                <a:gd name="T52" fmla="*/ 80 w 153"/>
                <a:gd name="T53" fmla="*/ 122 h 153"/>
                <a:gd name="T54" fmla="*/ 125 w 153"/>
                <a:gd name="T55" fmla="*/ 94 h 153"/>
                <a:gd name="T56" fmla="*/ 106 w 153"/>
                <a:gd name="T57" fmla="*/ 80 h 153"/>
                <a:gd name="T58" fmla="*/ 145 w 153"/>
                <a:gd name="T59" fmla="*/ 80 h 153"/>
                <a:gd name="T60" fmla="*/ 125 w 153"/>
                <a:gd name="T61" fmla="*/ 94 h 153"/>
                <a:gd name="T62" fmla="*/ 106 w 153"/>
                <a:gd name="T63" fmla="*/ 73 h 153"/>
                <a:gd name="T64" fmla="*/ 125 w 153"/>
                <a:gd name="T65" fmla="*/ 23 h 153"/>
                <a:gd name="T66" fmla="*/ 144 w 153"/>
                <a:gd name="T67" fmla="*/ 73 h 153"/>
                <a:gd name="T68" fmla="*/ 106 w 153"/>
                <a:gd name="T69" fmla="*/ 73 h 153"/>
                <a:gd name="T70" fmla="*/ 28 w 153"/>
                <a:gd name="T71" fmla="*/ 94 h 153"/>
                <a:gd name="T72" fmla="*/ 8 w 153"/>
                <a:gd name="T73" fmla="*/ 80 h 153"/>
                <a:gd name="T74" fmla="*/ 48 w 153"/>
                <a:gd name="T75" fmla="*/ 80 h 153"/>
                <a:gd name="T76" fmla="*/ 28 w 153"/>
                <a:gd name="T77" fmla="*/ 94 h 153"/>
                <a:gd name="T78" fmla="*/ 9 w 153"/>
                <a:gd name="T79" fmla="*/ 73 h 153"/>
                <a:gd name="T80" fmla="*/ 28 w 153"/>
                <a:gd name="T81" fmla="*/ 23 h 153"/>
                <a:gd name="T82" fmla="*/ 47 w 153"/>
                <a:gd name="T83" fmla="*/ 73 h 153"/>
                <a:gd name="T84" fmla="*/ 9 w 153"/>
                <a:gd name="T85" fmla="*/ 73 h 153"/>
                <a:gd name="T86" fmla="*/ 147 w 153"/>
                <a:gd name="T87" fmla="*/ 147 h 153"/>
                <a:gd name="T88" fmla="*/ 7 w 153"/>
                <a:gd name="T89" fmla="*/ 147 h 153"/>
                <a:gd name="T90" fmla="*/ 7 w 153"/>
                <a:gd name="T91" fmla="*/ 129 h 153"/>
                <a:gd name="T92" fmla="*/ 147 w 153"/>
                <a:gd name="T93" fmla="*/ 129 h 153"/>
                <a:gd name="T94" fmla="*/ 147 w 153"/>
                <a:gd name="T95" fmla="*/ 14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153">
                  <a:moveTo>
                    <a:pt x="80" y="122"/>
                  </a:moveTo>
                  <a:cubicBezTo>
                    <a:pt x="80" y="17"/>
                    <a:pt x="80" y="17"/>
                    <a:pt x="80" y="17"/>
                  </a:cubicBezTo>
                  <a:cubicBezTo>
                    <a:pt x="120" y="17"/>
                    <a:pt x="120" y="17"/>
                    <a:pt x="120" y="17"/>
                  </a:cubicBezTo>
                  <a:cubicBezTo>
                    <a:pt x="120" y="17"/>
                    <a:pt x="98" y="77"/>
                    <a:pt x="99" y="78"/>
                  </a:cubicBezTo>
                  <a:cubicBezTo>
                    <a:pt x="100" y="91"/>
                    <a:pt x="112" y="101"/>
                    <a:pt x="125" y="101"/>
                  </a:cubicBezTo>
                  <a:cubicBezTo>
                    <a:pt x="139" y="101"/>
                    <a:pt x="150" y="91"/>
                    <a:pt x="151" y="78"/>
                  </a:cubicBezTo>
                  <a:cubicBezTo>
                    <a:pt x="152" y="77"/>
                    <a:pt x="130" y="17"/>
                    <a:pt x="130" y="17"/>
                  </a:cubicBezTo>
                  <a:cubicBezTo>
                    <a:pt x="134" y="17"/>
                    <a:pt x="134" y="17"/>
                    <a:pt x="134" y="17"/>
                  </a:cubicBezTo>
                  <a:cubicBezTo>
                    <a:pt x="134" y="10"/>
                    <a:pt x="134" y="10"/>
                    <a:pt x="134" y="10"/>
                  </a:cubicBezTo>
                  <a:cubicBezTo>
                    <a:pt x="80" y="10"/>
                    <a:pt x="80" y="10"/>
                    <a:pt x="80" y="10"/>
                  </a:cubicBezTo>
                  <a:cubicBezTo>
                    <a:pt x="80" y="0"/>
                    <a:pt x="80" y="0"/>
                    <a:pt x="80" y="0"/>
                  </a:cubicBezTo>
                  <a:cubicBezTo>
                    <a:pt x="73" y="0"/>
                    <a:pt x="73" y="0"/>
                    <a:pt x="73" y="0"/>
                  </a:cubicBezTo>
                  <a:cubicBezTo>
                    <a:pt x="73" y="10"/>
                    <a:pt x="73" y="10"/>
                    <a:pt x="73" y="10"/>
                  </a:cubicBezTo>
                  <a:cubicBezTo>
                    <a:pt x="20" y="10"/>
                    <a:pt x="20" y="10"/>
                    <a:pt x="20" y="10"/>
                  </a:cubicBezTo>
                  <a:cubicBezTo>
                    <a:pt x="20" y="17"/>
                    <a:pt x="20" y="17"/>
                    <a:pt x="20" y="17"/>
                  </a:cubicBezTo>
                  <a:cubicBezTo>
                    <a:pt x="23" y="17"/>
                    <a:pt x="23" y="17"/>
                    <a:pt x="23" y="17"/>
                  </a:cubicBezTo>
                  <a:cubicBezTo>
                    <a:pt x="23" y="17"/>
                    <a:pt x="2" y="76"/>
                    <a:pt x="2" y="77"/>
                  </a:cubicBezTo>
                  <a:cubicBezTo>
                    <a:pt x="2" y="90"/>
                    <a:pt x="14" y="101"/>
                    <a:pt x="28" y="101"/>
                  </a:cubicBezTo>
                  <a:cubicBezTo>
                    <a:pt x="42" y="101"/>
                    <a:pt x="54" y="90"/>
                    <a:pt x="55" y="77"/>
                  </a:cubicBezTo>
                  <a:cubicBezTo>
                    <a:pt x="55" y="76"/>
                    <a:pt x="33" y="17"/>
                    <a:pt x="33" y="17"/>
                  </a:cubicBezTo>
                  <a:cubicBezTo>
                    <a:pt x="73" y="17"/>
                    <a:pt x="73" y="17"/>
                    <a:pt x="73" y="17"/>
                  </a:cubicBezTo>
                  <a:cubicBezTo>
                    <a:pt x="73" y="122"/>
                    <a:pt x="73" y="122"/>
                    <a:pt x="73" y="122"/>
                  </a:cubicBezTo>
                  <a:cubicBezTo>
                    <a:pt x="0" y="122"/>
                    <a:pt x="0" y="122"/>
                    <a:pt x="0" y="122"/>
                  </a:cubicBezTo>
                  <a:cubicBezTo>
                    <a:pt x="0" y="153"/>
                    <a:pt x="0" y="153"/>
                    <a:pt x="0" y="153"/>
                  </a:cubicBezTo>
                  <a:cubicBezTo>
                    <a:pt x="153" y="153"/>
                    <a:pt x="153" y="153"/>
                    <a:pt x="153" y="153"/>
                  </a:cubicBezTo>
                  <a:cubicBezTo>
                    <a:pt x="153" y="122"/>
                    <a:pt x="153" y="122"/>
                    <a:pt x="153" y="122"/>
                  </a:cubicBezTo>
                  <a:lnTo>
                    <a:pt x="80" y="122"/>
                  </a:lnTo>
                  <a:close/>
                  <a:moveTo>
                    <a:pt x="125" y="94"/>
                  </a:moveTo>
                  <a:cubicBezTo>
                    <a:pt x="116" y="94"/>
                    <a:pt x="108" y="88"/>
                    <a:pt x="106" y="80"/>
                  </a:cubicBezTo>
                  <a:cubicBezTo>
                    <a:pt x="145" y="80"/>
                    <a:pt x="145" y="80"/>
                    <a:pt x="145" y="80"/>
                  </a:cubicBezTo>
                  <a:cubicBezTo>
                    <a:pt x="142" y="88"/>
                    <a:pt x="135" y="94"/>
                    <a:pt x="125" y="94"/>
                  </a:cubicBezTo>
                  <a:close/>
                  <a:moveTo>
                    <a:pt x="106" y="73"/>
                  </a:moveTo>
                  <a:cubicBezTo>
                    <a:pt x="125" y="23"/>
                    <a:pt x="125" y="23"/>
                    <a:pt x="125" y="23"/>
                  </a:cubicBezTo>
                  <a:cubicBezTo>
                    <a:pt x="144" y="73"/>
                    <a:pt x="144" y="73"/>
                    <a:pt x="144" y="73"/>
                  </a:cubicBezTo>
                  <a:lnTo>
                    <a:pt x="106" y="73"/>
                  </a:lnTo>
                  <a:close/>
                  <a:moveTo>
                    <a:pt x="28" y="94"/>
                  </a:moveTo>
                  <a:cubicBezTo>
                    <a:pt x="19" y="94"/>
                    <a:pt x="11" y="88"/>
                    <a:pt x="8" y="80"/>
                  </a:cubicBezTo>
                  <a:cubicBezTo>
                    <a:pt x="48" y="80"/>
                    <a:pt x="48" y="80"/>
                    <a:pt x="48" y="80"/>
                  </a:cubicBezTo>
                  <a:cubicBezTo>
                    <a:pt x="45" y="88"/>
                    <a:pt x="37" y="94"/>
                    <a:pt x="28" y="94"/>
                  </a:cubicBezTo>
                  <a:close/>
                  <a:moveTo>
                    <a:pt x="9" y="73"/>
                  </a:moveTo>
                  <a:cubicBezTo>
                    <a:pt x="28" y="23"/>
                    <a:pt x="28" y="23"/>
                    <a:pt x="28" y="23"/>
                  </a:cubicBezTo>
                  <a:cubicBezTo>
                    <a:pt x="47" y="73"/>
                    <a:pt x="47" y="73"/>
                    <a:pt x="47" y="73"/>
                  </a:cubicBezTo>
                  <a:lnTo>
                    <a:pt x="9" y="73"/>
                  </a:lnTo>
                  <a:close/>
                  <a:moveTo>
                    <a:pt x="147" y="147"/>
                  </a:moveTo>
                  <a:cubicBezTo>
                    <a:pt x="7" y="147"/>
                    <a:pt x="7" y="147"/>
                    <a:pt x="7" y="147"/>
                  </a:cubicBezTo>
                  <a:cubicBezTo>
                    <a:pt x="7" y="129"/>
                    <a:pt x="7" y="129"/>
                    <a:pt x="7" y="129"/>
                  </a:cubicBezTo>
                  <a:cubicBezTo>
                    <a:pt x="147" y="129"/>
                    <a:pt x="147" y="129"/>
                    <a:pt x="147" y="129"/>
                  </a:cubicBezTo>
                  <a:lnTo>
                    <a:pt x="147"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30" name="Group 29">
            <a:extLst>
              <a:ext uri="{FF2B5EF4-FFF2-40B4-BE49-F238E27FC236}">
                <a16:creationId xmlns:a16="http://schemas.microsoft.com/office/drawing/2014/main" id="{51D93C09-A7F9-29CA-093D-7E98B6B7475C}"/>
              </a:ext>
            </a:extLst>
          </p:cNvPr>
          <p:cNvGrpSpPr/>
          <p:nvPr/>
        </p:nvGrpSpPr>
        <p:grpSpPr>
          <a:xfrm>
            <a:off x="8262498" y="4232889"/>
            <a:ext cx="4285404" cy="418304"/>
            <a:chOff x="6932824" y="3820907"/>
            <a:chExt cx="4611475" cy="418304"/>
          </a:xfrm>
        </p:grpSpPr>
        <p:sp>
          <p:nvSpPr>
            <p:cNvPr id="31" name="Content Placeholder 20">
              <a:extLst>
                <a:ext uri="{FF2B5EF4-FFF2-40B4-BE49-F238E27FC236}">
                  <a16:creationId xmlns:a16="http://schemas.microsoft.com/office/drawing/2014/main" id="{708D5F50-EA18-A34C-1C64-400581487418}"/>
                </a:ext>
              </a:extLst>
            </p:cNvPr>
            <p:cNvSpPr txBox="1">
              <a:spLocks/>
            </p:cNvSpPr>
            <p:nvPr/>
          </p:nvSpPr>
          <p:spPr>
            <a:xfrm>
              <a:off x="7497762" y="3820907"/>
              <a:ext cx="4046537" cy="41830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err="1">
                  <a:latin typeface="+mn-lt"/>
                </a:rPr>
                <a:t>C</a:t>
              </a:r>
              <a:r>
                <a:rPr lang="en-US" sz="1600" dirty="0" err="1">
                  <a:latin typeface="+mn-lt"/>
                </a:rPr>
                <a:t>ạnh</a:t>
              </a:r>
              <a:r>
                <a:rPr lang="en-US" sz="1600" dirty="0">
                  <a:latin typeface="+mn-lt"/>
                </a:rPr>
                <a:t> </a:t>
              </a:r>
              <a:r>
                <a:rPr lang="en-US" sz="1600" dirty="0" err="1">
                  <a:latin typeface="+mn-lt"/>
                </a:rPr>
                <a:t>tranh</a:t>
              </a:r>
              <a:r>
                <a:rPr lang="en-US" sz="1600" dirty="0">
                  <a:latin typeface="+mn-lt"/>
                </a:rPr>
                <a:t> </a:t>
              </a:r>
              <a:r>
                <a:rPr lang="en-US" sz="1600" dirty="0" err="1">
                  <a:latin typeface="+mn-lt"/>
                </a:rPr>
                <a:t>bình</a:t>
              </a:r>
              <a:r>
                <a:rPr lang="en-US" sz="1600" dirty="0">
                  <a:latin typeface="+mn-lt"/>
                </a:rPr>
                <a:t> </a:t>
              </a:r>
              <a:r>
                <a:rPr lang="en-US" sz="1600" dirty="0" err="1">
                  <a:latin typeface="+mn-lt"/>
                </a:rPr>
                <a:t>đẳng</a:t>
              </a:r>
              <a:endParaRPr lang="en-US" sz="1600" dirty="0">
                <a:latin typeface="+mn-lt"/>
              </a:endParaRPr>
            </a:p>
          </p:txBody>
        </p:sp>
        <p:sp>
          <p:nvSpPr>
            <p:cNvPr id="32" name="Freeform 239">
              <a:extLst>
                <a:ext uri="{FF2B5EF4-FFF2-40B4-BE49-F238E27FC236}">
                  <a16:creationId xmlns:a16="http://schemas.microsoft.com/office/drawing/2014/main" id="{7E11D6C7-B773-484F-BFE7-BD3EAAF98927}"/>
                </a:ext>
              </a:extLst>
            </p:cNvPr>
            <p:cNvSpPr>
              <a:spLocks noEditPoints="1"/>
            </p:cNvSpPr>
            <p:nvPr/>
          </p:nvSpPr>
          <p:spPr bwMode="auto">
            <a:xfrm>
              <a:off x="6932824" y="3836703"/>
              <a:ext cx="400048" cy="386713"/>
            </a:xfrm>
            <a:custGeom>
              <a:avLst/>
              <a:gdLst>
                <a:gd name="T0" fmla="*/ 88 w 153"/>
                <a:gd name="T1" fmla="*/ 22 h 147"/>
                <a:gd name="T2" fmla="*/ 66 w 153"/>
                <a:gd name="T3" fmla="*/ 22 h 147"/>
                <a:gd name="T4" fmla="*/ 77 w 153"/>
                <a:gd name="T5" fmla="*/ 17 h 147"/>
                <a:gd name="T6" fmla="*/ 77 w 153"/>
                <a:gd name="T7" fmla="*/ 27 h 147"/>
                <a:gd name="T8" fmla="*/ 77 w 153"/>
                <a:gd name="T9" fmla="*/ 17 h 147"/>
                <a:gd name="T10" fmla="*/ 21 w 153"/>
                <a:gd name="T11" fmla="*/ 107 h 147"/>
                <a:gd name="T12" fmla="*/ 43 w 153"/>
                <a:gd name="T13" fmla="*/ 107 h 147"/>
                <a:gd name="T14" fmla="*/ 32 w 153"/>
                <a:gd name="T15" fmla="*/ 111 h 147"/>
                <a:gd name="T16" fmla="*/ 32 w 153"/>
                <a:gd name="T17" fmla="*/ 101 h 147"/>
                <a:gd name="T18" fmla="*/ 32 w 153"/>
                <a:gd name="T19" fmla="*/ 111 h 147"/>
                <a:gd name="T20" fmla="*/ 96 w 153"/>
                <a:gd name="T21" fmla="*/ 96 h 147"/>
                <a:gd name="T22" fmla="*/ 80 w 153"/>
                <a:gd name="T23" fmla="*/ 63 h 147"/>
                <a:gd name="T24" fmla="*/ 77 w 153"/>
                <a:gd name="T25" fmla="*/ 0 h 147"/>
                <a:gd name="T26" fmla="*/ 74 w 153"/>
                <a:gd name="T27" fmla="*/ 63 h 147"/>
                <a:gd name="T28" fmla="*/ 57 w 153"/>
                <a:gd name="T29" fmla="*/ 96 h 147"/>
                <a:gd name="T30" fmla="*/ 0 w 153"/>
                <a:gd name="T31" fmla="*/ 116 h 147"/>
                <a:gd name="T32" fmla="*/ 63 w 153"/>
                <a:gd name="T33" fmla="*/ 116 h 147"/>
                <a:gd name="T34" fmla="*/ 76 w 153"/>
                <a:gd name="T35" fmla="*/ 87 h 147"/>
                <a:gd name="T36" fmla="*/ 90 w 153"/>
                <a:gd name="T37" fmla="*/ 116 h 147"/>
                <a:gd name="T38" fmla="*/ 153 w 153"/>
                <a:gd name="T39" fmla="*/ 116 h 147"/>
                <a:gd name="T40" fmla="*/ 17 w 153"/>
                <a:gd name="T41" fmla="*/ 137 h 147"/>
                <a:gd name="T42" fmla="*/ 35 w 153"/>
                <a:gd name="T43" fmla="*/ 128 h 147"/>
                <a:gd name="T44" fmla="*/ 32 w 153"/>
                <a:gd name="T45" fmla="*/ 141 h 147"/>
                <a:gd name="T46" fmla="*/ 51 w 153"/>
                <a:gd name="T47" fmla="*/ 132 h 147"/>
                <a:gd name="T48" fmla="*/ 29 w 153"/>
                <a:gd name="T49" fmla="*/ 122 h 147"/>
                <a:gd name="T50" fmla="*/ 6 w 153"/>
                <a:gd name="T51" fmla="*/ 116 h 147"/>
                <a:gd name="T52" fmla="*/ 57 w 153"/>
                <a:gd name="T53" fmla="*/ 116 h 147"/>
                <a:gd name="T54" fmla="*/ 77 w 153"/>
                <a:gd name="T55" fmla="*/ 57 h 147"/>
                <a:gd name="T56" fmla="*/ 74 w 153"/>
                <a:gd name="T57" fmla="*/ 44 h 147"/>
                <a:gd name="T58" fmla="*/ 91 w 153"/>
                <a:gd name="T59" fmla="*/ 53 h 147"/>
                <a:gd name="T60" fmla="*/ 51 w 153"/>
                <a:gd name="T61" fmla="*/ 32 h 147"/>
                <a:gd name="T62" fmla="*/ 102 w 153"/>
                <a:gd name="T63" fmla="*/ 32 h 147"/>
                <a:gd name="T64" fmla="*/ 80 w 153"/>
                <a:gd name="T65" fmla="*/ 38 h 147"/>
                <a:gd name="T66" fmla="*/ 57 w 153"/>
                <a:gd name="T67" fmla="*/ 48 h 147"/>
                <a:gd name="T68" fmla="*/ 107 w 153"/>
                <a:gd name="T69" fmla="*/ 137 h 147"/>
                <a:gd name="T70" fmla="*/ 124 w 153"/>
                <a:gd name="T71" fmla="*/ 128 h 147"/>
                <a:gd name="T72" fmla="*/ 122 w 153"/>
                <a:gd name="T73" fmla="*/ 141 h 147"/>
                <a:gd name="T74" fmla="*/ 141 w 153"/>
                <a:gd name="T75" fmla="*/ 132 h 147"/>
                <a:gd name="T76" fmla="*/ 119 w 153"/>
                <a:gd name="T77" fmla="*/ 122 h 147"/>
                <a:gd name="T78" fmla="*/ 96 w 153"/>
                <a:gd name="T79" fmla="*/ 116 h 147"/>
                <a:gd name="T80" fmla="*/ 147 w 153"/>
                <a:gd name="T81" fmla="*/ 116 h 147"/>
                <a:gd name="T82" fmla="*/ 122 w 153"/>
                <a:gd name="T83" fmla="*/ 95 h 147"/>
                <a:gd name="T84" fmla="*/ 122 w 153"/>
                <a:gd name="T85" fmla="*/ 118 h 147"/>
                <a:gd name="T86" fmla="*/ 122 w 153"/>
                <a:gd name="T87" fmla="*/ 95 h 147"/>
                <a:gd name="T88" fmla="*/ 117 w 153"/>
                <a:gd name="T89" fmla="*/ 106 h 147"/>
                <a:gd name="T90" fmla="*/ 126 w 153"/>
                <a:gd name="T91" fmla="*/ 10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147">
                  <a:moveTo>
                    <a:pt x="77" y="34"/>
                  </a:moveTo>
                  <a:cubicBezTo>
                    <a:pt x="83" y="34"/>
                    <a:pt x="88" y="28"/>
                    <a:pt x="88" y="22"/>
                  </a:cubicBezTo>
                  <a:cubicBezTo>
                    <a:pt x="88" y="16"/>
                    <a:pt x="83" y="11"/>
                    <a:pt x="77" y="11"/>
                  </a:cubicBezTo>
                  <a:cubicBezTo>
                    <a:pt x="70" y="11"/>
                    <a:pt x="66" y="16"/>
                    <a:pt x="66" y="22"/>
                  </a:cubicBezTo>
                  <a:cubicBezTo>
                    <a:pt x="66" y="29"/>
                    <a:pt x="70" y="34"/>
                    <a:pt x="77" y="34"/>
                  </a:cubicBezTo>
                  <a:close/>
                  <a:moveTo>
                    <a:pt x="77" y="17"/>
                  </a:moveTo>
                  <a:cubicBezTo>
                    <a:pt x="80" y="17"/>
                    <a:pt x="81" y="20"/>
                    <a:pt x="81" y="22"/>
                  </a:cubicBezTo>
                  <a:cubicBezTo>
                    <a:pt x="81" y="25"/>
                    <a:pt x="79" y="27"/>
                    <a:pt x="77" y="27"/>
                  </a:cubicBezTo>
                  <a:cubicBezTo>
                    <a:pt x="74" y="27"/>
                    <a:pt x="72" y="25"/>
                    <a:pt x="72" y="22"/>
                  </a:cubicBezTo>
                  <a:cubicBezTo>
                    <a:pt x="72" y="20"/>
                    <a:pt x="74" y="17"/>
                    <a:pt x="77" y="17"/>
                  </a:cubicBezTo>
                  <a:close/>
                  <a:moveTo>
                    <a:pt x="32" y="95"/>
                  </a:moveTo>
                  <a:cubicBezTo>
                    <a:pt x="25" y="95"/>
                    <a:pt x="21" y="100"/>
                    <a:pt x="21" y="107"/>
                  </a:cubicBezTo>
                  <a:cubicBezTo>
                    <a:pt x="21" y="113"/>
                    <a:pt x="25" y="118"/>
                    <a:pt x="32" y="118"/>
                  </a:cubicBezTo>
                  <a:cubicBezTo>
                    <a:pt x="37" y="118"/>
                    <a:pt x="43" y="113"/>
                    <a:pt x="43" y="107"/>
                  </a:cubicBezTo>
                  <a:cubicBezTo>
                    <a:pt x="43" y="100"/>
                    <a:pt x="38" y="95"/>
                    <a:pt x="32" y="95"/>
                  </a:cubicBezTo>
                  <a:close/>
                  <a:moveTo>
                    <a:pt x="32" y="111"/>
                  </a:moveTo>
                  <a:cubicBezTo>
                    <a:pt x="29" y="111"/>
                    <a:pt x="27" y="109"/>
                    <a:pt x="27" y="106"/>
                  </a:cubicBezTo>
                  <a:cubicBezTo>
                    <a:pt x="27" y="104"/>
                    <a:pt x="29" y="101"/>
                    <a:pt x="32" y="101"/>
                  </a:cubicBezTo>
                  <a:cubicBezTo>
                    <a:pt x="34" y="101"/>
                    <a:pt x="36" y="104"/>
                    <a:pt x="36" y="106"/>
                  </a:cubicBezTo>
                  <a:cubicBezTo>
                    <a:pt x="36" y="109"/>
                    <a:pt x="35" y="111"/>
                    <a:pt x="32" y="111"/>
                  </a:cubicBezTo>
                  <a:close/>
                  <a:moveTo>
                    <a:pt x="122" y="84"/>
                  </a:moveTo>
                  <a:cubicBezTo>
                    <a:pt x="111" y="84"/>
                    <a:pt x="102" y="89"/>
                    <a:pt x="96" y="96"/>
                  </a:cubicBezTo>
                  <a:cubicBezTo>
                    <a:pt x="80" y="81"/>
                    <a:pt x="80" y="81"/>
                    <a:pt x="80" y="81"/>
                  </a:cubicBezTo>
                  <a:cubicBezTo>
                    <a:pt x="80" y="63"/>
                    <a:pt x="80" y="63"/>
                    <a:pt x="80" y="63"/>
                  </a:cubicBezTo>
                  <a:cubicBezTo>
                    <a:pt x="95" y="62"/>
                    <a:pt x="108" y="48"/>
                    <a:pt x="108" y="32"/>
                  </a:cubicBezTo>
                  <a:cubicBezTo>
                    <a:pt x="108" y="14"/>
                    <a:pt x="94" y="0"/>
                    <a:pt x="77" y="0"/>
                  </a:cubicBezTo>
                  <a:cubicBezTo>
                    <a:pt x="59" y="0"/>
                    <a:pt x="45" y="14"/>
                    <a:pt x="45" y="32"/>
                  </a:cubicBezTo>
                  <a:cubicBezTo>
                    <a:pt x="45" y="48"/>
                    <a:pt x="58" y="62"/>
                    <a:pt x="74" y="63"/>
                  </a:cubicBezTo>
                  <a:cubicBezTo>
                    <a:pt x="74" y="81"/>
                    <a:pt x="74" y="81"/>
                    <a:pt x="74" y="81"/>
                  </a:cubicBezTo>
                  <a:cubicBezTo>
                    <a:pt x="57" y="96"/>
                    <a:pt x="57" y="96"/>
                    <a:pt x="57" y="96"/>
                  </a:cubicBezTo>
                  <a:cubicBezTo>
                    <a:pt x="51" y="89"/>
                    <a:pt x="42" y="84"/>
                    <a:pt x="32" y="84"/>
                  </a:cubicBezTo>
                  <a:cubicBezTo>
                    <a:pt x="14" y="84"/>
                    <a:pt x="0" y="98"/>
                    <a:pt x="0" y="116"/>
                  </a:cubicBezTo>
                  <a:cubicBezTo>
                    <a:pt x="0" y="133"/>
                    <a:pt x="14" y="147"/>
                    <a:pt x="32" y="147"/>
                  </a:cubicBezTo>
                  <a:cubicBezTo>
                    <a:pt x="49" y="147"/>
                    <a:pt x="63" y="133"/>
                    <a:pt x="63" y="116"/>
                  </a:cubicBezTo>
                  <a:cubicBezTo>
                    <a:pt x="63" y="111"/>
                    <a:pt x="62" y="106"/>
                    <a:pt x="60" y="102"/>
                  </a:cubicBezTo>
                  <a:cubicBezTo>
                    <a:pt x="76" y="87"/>
                    <a:pt x="76" y="87"/>
                    <a:pt x="76" y="87"/>
                  </a:cubicBezTo>
                  <a:cubicBezTo>
                    <a:pt x="93" y="102"/>
                    <a:pt x="93" y="102"/>
                    <a:pt x="93" y="102"/>
                  </a:cubicBezTo>
                  <a:cubicBezTo>
                    <a:pt x="91" y="106"/>
                    <a:pt x="90" y="111"/>
                    <a:pt x="90" y="116"/>
                  </a:cubicBezTo>
                  <a:cubicBezTo>
                    <a:pt x="90" y="133"/>
                    <a:pt x="104" y="147"/>
                    <a:pt x="122" y="147"/>
                  </a:cubicBezTo>
                  <a:cubicBezTo>
                    <a:pt x="139" y="147"/>
                    <a:pt x="153" y="133"/>
                    <a:pt x="153" y="116"/>
                  </a:cubicBezTo>
                  <a:cubicBezTo>
                    <a:pt x="153" y="98"/>
                    <a:pt x="139" y="84"/>
                    <a:pt x="122" y="84"/>
                  </a:cubicBezTo>
                  <a:close/>
                  <a:moveTo>
                    <a:pt x="17" y="137"/>
                  </a:moveTo>
                  <a:cubicBezTo>
                    <a:pt x="19" y="132"/>
                    <a:pt x="23" y="128"/>
                    <a:pt x="29" y="128"/>
                  </a:cubicBezTo>
                  <a:cubicBezTo>
                    <a:pt x="35" y="128"/>
                    <a:pt x="35" y="128"/>
                    <a:pt x="35" y="128"/>
                  </a:cubicBezTo>
                  <a:cubicBezTo>
                    <a:pt x="40" y="128"/>
                    <a:pt x="44" y="132"/>
                    <a:pt x="46" y="137"/>
                  </a:cubicBezTo>
                  <a:cubicBezTo>
                    <a:pt x="42" y="139"/>
                    <a:pt x="37" y="141"/>
                    <a:pt x="32" y="141"/>
                  </a:cubicBezTo>
                  <a:cubicBezTo>
                    <a:pt x="26" y="141"/>
                    <a:pt x="21" y="139"/>
                    <a:pt x="17" y="137"/>
                  </a:cubicBezTo>
                  <a:close/>
                  <a:moveTo>
                    <a:pt x="51" y="132"/>
                  </a:moveTo>
                  <a:cubicBezTo>
                    <a:pt x="48" y="127"/>
                    <a:pt x="41" y="122"/>
                    <a:pt x="35" y="122"/>
                  </a:cubicBezTo>
                  <a:cubicBezTo>
                    <a:pt x="29" y="122"/>
                    <a:pt x="29" y="122"/>
                    <a:pt x="29" y="122"/>
                  </a:cubicBezTo>
                  <a:cubicBezTo>
                    <a:pt x="22" y="122"/>
                    <a:pt x="15" y="126"/>
                    <a:pt x="12" y="132"/>
                  </a:cubicBezTo>
                  <a:cubicBezTo>
                    <a:pt x="9" y="128"/>
                    <a:pt x="6" y="122"/>
                    <a:pt x="6" y="116"/>
                  </a:cubicBezTo>
                  <a:cubicBezTo>
                    <a:pt x="6" y="102"/>
                    <a:pt x="18" y="90"/>
                    <a:pt x="32" y="90"/>
                  </a:cubicBezTo>
                  <a:cubicBezTo>
                    <a:pt x="45" y="90"/>
                    <a:pt x="57" y="102"/>
                    <a:pt x="57" y="116"/>
                  </a:cubicBezTo>
                  <a:cubicBezTo>
                    <a:pt x="57" y="122"/>
                    <a:pt x="55" y="128"/>
                    <a:pt x="51" y="132"/>
                  </a:cubicBezTo>
                  <a:close/>
                  <a:moveTo>
                    <a:pt x="77" y="57"/>
                  </a:moveTo>
                  <a:cubicBezTo>
                    <a:pt x="71" y="57"/>
                    <a:pt x="66" y="55"/>
                    <a:pt x="62" y="53"/>
                  </a:cubicBezTo>
                  <a:cubicBezTo>
                    <a:pt x="64" y="48"/>
                    <a:pt x="68" y="44"/>
                    <a:pt x="74" y="44"/>
                  </a:cubicBezTo>
                  <a:cubicBezTo>
                    <a:pt x="80" y="44"/>
                    <a:pt x="80" y="44"/>
                    <a:pt x="80" y="44"/>
                  </a:cubicBezTo>
                  <a:cubicBezTo>
                    <a:pt x="85" y="44"/>
                    <a:pt x="89" y="48"/>
                    <a:pt x="91" y="53"/>
                  </a:cubicBezTo>
                  <a:cubicBezTo>
                    <a:pt x="87" y="55"/>
                    <a:pt x="82" y="57"/>
                    <a:pt x="77" y="57"/>
                  </a:cubicBezTo>
                  <a:close/>
                  <a:moveTo>
                    <a:pt x="51" y="32"/>
                  </a:moveTo>
                  <a:cubicBezTo>
                    <a:pt x="51" y="18"/>
                    <a:pt x="63" y="6"/>
                    <a:pt x="77" y="6"/>
                  </a:cubicBezTo>
                  <a:cubicBezTo>
                    <a:pt x="91" y="6"/>
                    <a:pt x="102" y="18"/>
                    <a:pt x="102" y="32"/>
                  </a:cubicBezTo>
                  <a:cubicBezTo>
                    <a:pt x="102" y="38"/>
                    <a:pt x="100" y="44"/>
                    <a:pt x="96" y="48"/>
                  </a:cubicBezTo>
                  <a:cubicBezTo>
                    <a:pt x="93" y="42"/>
                    <a:pt x="86" y="38"/>
                    <a:pt x="80" y="38"/>
                  </a:cubicBezTo>
                  <a:cubicBezTo>
                    <a:pt x="74" y="38"/>
                    <a:pt x="74" y="38"/>
                    <a:pt x="74" y="38"/>
                  </a:cubicBezTo>
                  <a:cubicBezTo>
                    <a:pt x="66" y="38"/>
                    <a:pt x="60" y="42"/>
                    <a:pt x="57" y="48"/>
                  </a:cubicBezTo>
                  <a:cubicBezTo>
                    <a:pt x="54" y="44"/>
                    <a:pt x="51" y="38"/>
                    <a:pt x="51" y="32"/>
                  </a:cubicBezTo>
                  <a:close/>
                  <a:moveTo>
                    <a:pt x="107" y="137"/>
                  </a:moveTo>
                  <a:cubicBezTo>
                    <a:pt x="109" y="132"/>
                    <a:pt x="113" y="128"/>
                    <a:pt x="119" y="128"/>
                  </a:cubicBezTo>
                  <a:cubicBezTo>
                    <a:pt x="124" y="128"/>
                    <a:pt x="124" y="128"/>
                    <a:pt x="124" y="128"/>
                  </a:cubicBezTo>
                  <a:cubicBezTo>
                    <a:pt x="130" y="128"/>
                    <a:pt x="134" y="132"/>
                    <a:pt x="136" y="137"/>
                  </a:cubicBezTo>
                  <a:cubicBezTo>
                    <a:pt x="132" y="139"/>
                    <a:pt x="127" y="141"/>
                    <a:pt x="122" y="141"/>
                  </a:cubicBezTo>
                  <a:cubicBezTo>
                    <a:pt x="116" y="141"/>
                    <a:pt x="111" y="139"/>
                    <a:pt x="107" y="137"/>
                  </a:cubicBezTo>
                  <a:close/>
                  <a:moveTo>
                    <a:pt x="141" y="132"/>
                  </a:moveTo>
                  <a:cubicBezTo>
                    <a:pt x="138" y="127"/>
                    <a:pt x="131" y="122"/>
                    <a:pt x="124" y="122"/>
                  </a:cubicBezTo>
                  <a:cubicBezTo>
                    <a:pt x="119" y="122"/>
                    <a:pt x="119" y="122"/>
                    <a:pt x="119" y="122"/>
                  </a:cubicBezTo>
                  <a:cubicBezTo>
                    <a:pt x="111" y="122"/>
                    <a:pt x="105" y="126"/>
                    <a:pt x="102" y="132"/>
                  </a:cubicBezTo>
                  <a:cubicBezTo>
                    <a:pt x="98" y="128"/>
                    <a:pt x="96" y="122"/>
                    <a:pt x="96" y="116"/>
                  </a:cubicBezTo>
                  <a:cubicBezTo>
                    <a:pt x="96" y="102"/>
                    <a:pt x="108" y="90"/>
                    <a:pt x="122" y="90"/>
                  </a:cubicBezTo>
                  <a:cubicBezTo>
                    <a:pt x="136" y="90"/>
                    <a:pt x="147" y="102"/>
                    <a:pt x="147" y="116"/>
                  </a:cubicBezTo>
                  <a:cubicBezTo>
                    <a:pt x="147" y="122"/>
                    <a:pt x="145" y="128"/>
                    <a:pt x="141" y="132"/>
                  </a:cubicBezTo>
                  <a:close/>
                  <a:moveTo>
                    <a:pt x="122" y="95"/>
                  </a:moveTo>
                  <a:cubicBezTo>
                    <a:pt x="115" y="95"/>
                    <a:pt x="110" y="100"/>
                    <a:pt x="110" y="107"/>
                  </a:cubicBezTo>
                  <a:cubicBezTo>
                    <a:pt x="110" y="113"/>
                    <a:pt x="115" y="118"/>
                    <a:pt x="122" y="118"/>
                  </a:cubicBezTo>
                  <a:cubicBezTo>
                    <a:pt x="128" y="118"/>
                    <a:pt x="133" y="113"/>
                    <a:pt x="133" y="107"/>
                  </a:cubicBezTo>
                  <a:cubicBezTo>
                    <a:pt x="133" y="100"/>
                    <a:pt x="128" y="95"/>
                    <a:pt x="122" y="95"/>
                  </a:cubicBezTo>
                  <a:close/>
                  <a:moveTo>
                    <a:pt x="122" y="111"/>
                  </a:moveTo>
                  <a:cubicBezTo>
                    <a:pt x="119" y="111"/>
                    <a:pt x="117" y="109"/>
                    <a:pt x="117" y="106"/>
                  </a:cubicBezTo>
                  <a:cubicBezTo>
                    <a:pt x="117" y="104"/>
                    <a:pt x="119" y="101"/>
                    <a:pt x="122" y="101"/>
                  </a:cubicBezTo>
                  <a:cubicBezTo>
                    <a:pt x="124" y="101"/>
                    <a:pt x="126" y="104"/>
                    <a:pt x="126" y="106"/>
                  </a:cubicBezTo>
                  <a:cubicBezTo>
                    <a:pt x="126" y="109"/>
                    <a:pt x="124" y="111"/>
                    <a:pt x="122" y="1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33" name="Group 32">
            <a:extLst>
              <a:ext uri="{FF2B5EF4-FFF2-40B4-BE49-F238E27FC236}">
                <a16:creationId xmlns:a16="http://schemas.microsoft.com/office/drawing/2014/main" id="{C2262C90-1EE2-6396-0F1C-54F78506B9A4}"/>
              </a:ext>
            </a:extLst>
          </p:cNvPr>
          <p:cNvGrpSpPr/>
          <p:nvPr/>
        </p:nvGrpSpPr>
        <p:grpSpPr>
          <a:xfrm>
            <a:off x="330237" y="2317998"/>
            <a:ext cx="7637545" cy="4248086"/>
            <a:chOff x="560795" y="1272170"/>
            <a:chExt cx="7892635" cy="4389969"/>
          </a:xfrm>
        </p:grpSpPr>
        <p:grpSp>
          <p:nvGrpSpPr>
            <p:cNvPr id="34" name="Group 33">
              <a:extLst>
                <a:ext uri="{FF2B5EF4-FFF2-40B4-BE49-F238E27FC236}">
                  <a16:creationId xmlns:a16="http://schemas.microsoft.com/office/drawing/2014/main" id="{8788E264-DC26-6955-39F1-CC52AAE59592}"/>
                </a:ext>
              </a:extLst>
            </p:cNvPr>
            <p:cNvGrpSpPr/>
            <p:nvPr/>
          </p:nvGrpSpPr>
          <p:grpSpPr>
            <a:xfrm>
              <a:off x="560795" y="1272170"/>
              <a:ext cx="5460188" cy="4313660"/>
              <a:chOff x="10721356" y="3268167"/>
              <a:chExt cx="11571366" cy="9141617"/>
            </a:xfrm>
          </p:grpSpPr>
          <p:sp>
            <p:nvSpPr>
              <p:cNvPr id="47" name="Isosceles Triangle 46">
                <a:extLst>
                  <a:ext uri="{FF2B5EF4-FFF2-40B4-BE49-F238E27FC236}">
                    <a16:creationId xmlns:a16="http://schemas.microsoft.com/office/drawing/2014/main" id="{8CF40804-CF24-4EFE-43A0-1481FE5BFA0D}"/>
                  </a:ext>
                </a:extLst>
              </p:cNvPr>
              <p:cNvSpPr/>
              <p:nvPr/>
            </p:nvSpPr>
            <p:spPr>
              <a:xfrm>
                <a:off x="10721356" y="8015393"/>
                <a:ext cx="5741578" cy="4394391"/>
              </a:xfrm>
              <a:prstGeom prst="triangl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endParaRPr lang="en-US" sz="2800" dirty="0">
                  <a:latin typeface="Calibri" panose="020F0502020204030204" pitchFamily="34" charset="0"/>
                  <a:ea typeface="Source Sans Pro" panose="020B0503030403020204" pitchFamily="34" charset="0"/>
                </a:endParaRPr>
              </a:p>
            </p:txBody>
          </p:sp>
          <p:sp>
            <p:nvSpPr>
              <p:cNvPr id="48" name="Isosceles Triangle 47">
                <a:extLst>
                  <a:ext uri="{FF2B5EF4-FFF2-40B4-BE49-F238E27FC236}">
                    <a16:creationId xmlns:a16="http://schemas.microsoft.com/office/drawing/2014/main" id="{DF53734F-CD0F-85BD-DC95-FA1BFC50E8B9}"/>
                  </a:ext>
                </a:extLst>
              </p:cNvPr>
              <p:cNvSpPr/>
              <p:nvPr/>
            </p:nvSpPr>
            <p:spPr>
              <a:xfrm>
                <a:off x="16551144" y="8015393"/>
                <a:ext cx="5741578" cy="4394391"/>
              </a:xfrm>
              <a:prstGeom prst="triangl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endParaRPr lang="en-US" sz="2800" dirty="0">
                  <a:latin typeface="Calibri" panose="020F0502020204030204" pitchFamily="34" charset="0"/>
                  <a:ea typeface="Source Sans Pro" panose="020B0503030403020204" pitchFamily="34" charset="0"/>
                </a:endParaRPr>
              </a:p>
            </p:txBody>
          </p:sp>
          <p:sp>
            <p:nvSpPr>
              <p:cNvPr id="49" name="Isosceles Triangle 48">
                <a:extLst>
                  <a:ext uri="{FF2B5EF4-FFF2-40B4-BE49-F238E27FC236}">
                    <a16:creationId xmlns:a16="http://schemas.microsoft.com/office/drawing/2014/main" id="{A481C188-46C9-2131-CAFB-783B74733467}"/>
                  </a:ext>
                </a:extLst>
              </p:cNvPr>
              <p:cNvSpPr/>
              <p:nvPr/>
            </p:nvSpPr>
            <p:spPr>
              <a:xfrm>
                <a:off x="13624220" y="3538134"/>
                <a:ext cx="5741578" cy="4394391"/>
              </a:xfrm>
              <a:prstGeom prst="triangl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endParaRPr lang="en-US" sz="2800"/>
              </a:p>
            </p:txBody>
          </p:sp>
          <p:sp>
            <p:nvSpPr>
              <p:cNvPr id="50" name="Rectangle 49">
                <a:extLst>
                  <a:ext uri="{FF2B5EF4-FFF2-40B4-BE49-F238E27FC236}">
                    <a16:creationId xmlns:a16="http://schemas.microsoft.com/office/drawing/2014/main" id="{325EC329-3A5B-D75B-C899-A135CA938AF8}"/>
                  </a:ext>
                </a:extLst>
              </p:cNvPr>
              <p:cNvSpPr/>
              <p:nvPr/>
            </p:nvSpPr>
            <p:spPr>
              <a:xfrm>
                <a:off x="15019520" y="3268167"/>
                <a:ext cx="2983055" cy="1411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2800" dirty="0">
                    <a:solidFill>
                      <a:schemeClr val="bg1"/>
                    </a:solidFill>
                  </a:rPr>
                  <a:t>PCI</a:t>
                </a:r>
              </a:p>
            </p:txBody>
          </p:sp>
          <p:sp>
            <p:nvSpPr>
              <p:cNvPr id="51" name="Rectangle 50">
                <a:extLst>
                  <a:ext uri="{FF2B5EF4-FFF2-40B4-BE49-F238E27FC236}">
                    <a16:creationId xmlns:a16="http://schemas.microsoft.com/office/drawing/2014/main" id="{C665F413-B2ED-C63B-032C-1467CB51F9C5}"/>
                  </a:ext>
                </a:extLst>
              </p:cNvPr>
              <p:cNvSpPr/>
              <p:nvPr/>
            </p:nvSpPr>
            <p:spPr>
              <a:xfrm>
                <a:off x="12389302" y="6794726"/>
                <a:ext cx="2469839" cy="128481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400" dirty="0">
                    <a:ea typeface="Source Sans Pro" panose="020B0503030403020204" pitchFamily="34" charset="0"/>
                  </a:rPr>
                  <a:t>Chỉ </a:t>
                </a:r>
                <a:r>
                  <a:rPr lang="en-US" sz="1400" dirty="0" err="1">
                    <a:ea typeface="Source Sans Pro" panose="020B0503030403020204" pitchFamily="34" charset="0"/>
                  </a:rPr>
                  <a:t>số</a:t>
                </a:r>
                <a:r>
                  <a:rPr lang="en-US" sz="1400" dirty="0">
                    <a:ea typeface="Source Sans Pro" panose="020B0503030403020204" pitchFamily="34" charset="0"/>
                  </a:rPr>
                  <a:t> </a:t>
                </a:r>
              </a:p>
              <a:p>
                <a:pPr algn="ctr"/>
                <a:r>
                  <a:rPr lang="en-US" sz="1400" dirty="0">
                    <a:ea typeface="Source Sans Pro" panose="020B0503030403020204" pitchFamily="34" charset="0"/>
                  </a:rPr>
                  <a:t>thành phần</a:t>
                </a:r>
              </a:p>
            </p:txBody>
          </p:sp>
          <p:sp>
            <p:nvSpPr>
              <p:cNvPr id="52" name="Rectangle 51">
                <a:extLst>
                  <a:ext uri="{FF2B5EF4-FFF2-40B4-BE49-F238E27FC236}">
                    <a16:creationId xmlns:a16="http://schemas.microsoft.com/office/drawing/2014/main" id="{AE3B45AD-FB59-2C8A-3023-B036C481E858}"/>
                  </a:ext>
                </a:extLst>
              </p:cNvPr>
              <p:cNvSpPr/>
              <p:nvPr/>
            </p:nvSpPr>
            <p:spPr>
              <a:xfrm>
                <a:off x="17954460" y="6730575"/>
                <a:ext cx="2469839" cy="1284819"/>
              </a:xfrm>
              <a:prstGeom prst="rect">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400" dirty="0">
                    <a:ea typeface="Source Sans Pro" panose="020B0503030403020204" pitchFamily="34" charset="0"/>
                  </a:rPr>
                  <a:t>Chỉ </a:t>
                </a:r>
                <a:r>
                  <a:rPr lang="en-US" sz="1400" dirty="0" err="1">
                    <a:ea typeface="Source Sans Pro" panose="020B0503030403020204" pitchFamily="34" charset="0"/>
                  </a:rPr>
                  <a:t>số</a:t>
                </a:r>
                <a:r>
                  <a:rPr lang="en-US" sz="1400" dirty="0">
                    <a:ea typeface="Source Sans Pro" panose="020B0503030403020204" pitchFamily="34" charset="0"/>
                  </a:rPr>
                  <a:t> </a:t>
                </a:r>
              </a:p>
              <a:p>
                <a:pPr algn="ctr"/>
                <a:r>
                  <a:rPr lang="en-US" sz="1400" dirty="0">
                    <a:ea typeface="Source Sans Pro" panose="020B0503030403020204" pitchFamily="34" charset="0"/>
                  </a:rPr>
                  <a:t>thành phần</a:t>
                </a:r>
              </a:p>
            </p:txBody>
          </p:sp>
          <p:sp>
            <p:nvSpPr>
              <p:cNvPr id="53" name="Rectangle 52">
                <a:extLst>
                  <a:ext uri="{FF2B5EF4-FFF2-40B4-BE49-F238E27FC236}">
                    <a16:creationId xmlns:a16="http://schemas.microsoft.com/office/drawing/2014/main" id="{2FA15544-63A5-E362-BF6F-A46B08777662}"/>
                  </a:ext>
                </a:extLst>
              </p:cNvPr>
              <p:cNvSpPr/>
              <p:nvPr/>
            </p:nvSpPr>
            <p:spPr>
              <a:xfrm>
                <a:off x="12830695" y="10351701"/>
                <a:ext cx="1358688" cy="3103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54" name="Rectangle 53">
                <a:extLst>
                  <a:ext uri="{FF2B5EF4-FFF2-40B4-BE49-F238E27FC236}">
                    <a16:creationId xmlns:a16="http://schemas.microsoft.com/office/drawing/2014/main" id="{D4FF8302-ACC5-7622-884F-BB6BA2B30C98}"/>
                  </a:ext>
                </a:extLst>
              </p:cNvPr>
              <p:cNvSpPr/>
              <p:nvPr/>
            </p:nvSpPr>
            <p:spPr>
              <a:xfrm>
                <a:off x="12144194" y="10956367"/>
                <a:ext cx="1358688" cy="3103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55" name="Rectangle 54">
                <a:extLst>
                  <a:ext uri="{FF2B5EF4-FFF2-40B4-BE49-F238E27FC236}">
                    <a16:creationId xmlns:a16="http://schemas.microsoft.com/office/drawing/2014/main" id="{17F0E92A-6FFA-EEE8-8403-73C9AE1179B5}"/>
                  </a:ext>
                </a:extLst>
              </p:cNvPr>
              <p:cNvSpPr/>
              <p:nvPr/>
            </p:nvSpPr>
            <p:spPr>
              <a:xfrm>
                <a:off x="13691181" y="10956367"/>
                <a:ext cx="1358688" cy="3103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56" name="Rectangle 55">
                <a:extLst>
                  <a:ext uri="{FF2B5EF4-FFF2-40B4-BE49-F238E27FC236}">
                    <a16:creationId xmlns:a16="http://schemas.microsoft.com/office/drawing/2014/main" id="{FE5B4C45-DEDE-D9A8-917A-640B3496B452}"/>
                  </a:ext>
                </a:extLst>
              </p:cNvPr>
              <p:cNvSpPr/>
              <p:nvPr/>
            </p:nvSpPr>
            <p:spPr>
              <a:xfrm>
                <a:off x="11407336" y="11616837"/>
                <a:ext cx="1358688" cy="3103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57" name="Rectangle 56">
                <a:extLst>
                  <a:ext uri="{FF2B5EF4-FFF2-40B4-BE49-F238E27FC236}">
                    <a16:creationId xmlns:a16="http://schemas.microsoft.com/office/drawing/2014/main" id="{7A9EDE75-8C5B-456F-F9DA-0591A0E4E67E}"/>
                  </a:ext>
                </a:extLst>
              </p:cNvPr>
              <p:cNvSpPr/>
              <p:nvPr/>
            </p:nvSpPr>
            <p:spPr>
              <a:xfrm>
                <a:off x="12925002" y="11596964"/>
                <a:ext cx="1358688" cy="3103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58" name="Rectangle 57">
                <a:extLst>
                  <a:ext uri="{FF2B5EF4-FFF2-40B4-BE49-F238E27FC236}">
                    <a16:creationId xmlns:a16="http://schemas.microsoft.com/office/drawing/2014/main" id="{E4A8F3A4-E7F3-7DEB-57D7-4085BB5242A3}"/>
                  </a:ext>
                </a:extLst>
              </p:cNvPr>
              <p:cNvSpPr/>
              <p:nvPr/>
            </p:nvSpPr>
            <p:spPr>
              <a:xfrm>
                <a:off x="12843410" y="9838352"/>
                <a:ext cx="1358688" cy="3103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59" name="Rectangle 58">
                <a:extLst>
                  <a:ext uri="{FF2B5EF4-FFF2-40B4-BE49-F238E27FC236}">
                    <a16:creationId xmlns:a16="http://schemas.microsoft.com/office/drawing/2014/main" id="{F64DD8A5-2D26-E482-8729-E0294B4FA053}"/>
                  </a:ext>
                </a:extLst>
              </p:cNvPr>
              <p:cNvSpPr/>
              <p:nvPr/>
            </p:nvSpPr>
            <p:spPr>
              <a:xfrm>
                <a:off x="14429003" y="11596964"/>
                <a:ext cx="1358688" cy="3103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0" name="Rectangle 59">
                <a:extLst>
                  <a:ext uri="{FF2B5EF4-FFF2-40B4-BE49-F238E27FC236}">
                    <a16:creationId xmlns:a16="http://schemas.microsoft.com/office/drawing/2014/main" id="{A15293D2-A5F9-D12C-3AFC-4E78CC8751A2}"/>
                  </a:ext>
                </a:extLst>
              </p:cNvPr>
              <p:cNvSpPr/>
              <p:nvPr/>
            </p:nvSpPr>
            <p:spPr>
              <a:xfrm>
                <a:off x="12843410" y="9328857"/>
                <a:ext cx="1358688" cy="3103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1" name="Rectangle 60">
                <a:extLst>
                  <a:ext uri="{FF2B5EF4-FFF2-40B4-BE49-F238E27FC236}">
                    <a16:creationId xmlns:a16="http://schemas.microsoft.com/office/drawing/2014/main" id="{DCC5FC3E-C84B-9EAD-9840-B5AE1AE52667}"/>
                  </a:ext>
                </a:extLst>
              </p:cNvPr>
              <p:cNvSpPr/>
              <p:nvPr/>
            </p:nvSpPr>
            <p:spPr>
              <a:xfrm>
                <a:off x="18673739" y="10351701"/>
                <a:ext cx="1358688" cy="310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2" name="Rectangle 61">
                <a:extLst>
                  <a:ext uri="{FF2B5EF4-FFF2-40B4-BE49-F238E27FC236}">
                    <a16:creationId xmlns:a16="http://schemas.microsoft.com/office/drawing/2014/main" id="{8A64D7B2-1AD7-6F13-D408-0B6C20FD9754}"/>
                  </a:ext>
                </a:extLst>
              </p:cNvPr>
              <p:cNvSpPr/>
              <p:nvPr/>
            </p:nvSpPr>
            <p:spPr>
              <a:xfrm>
                <a:off x="17987238" y="10956367"/>
                <a:ext cx="1358688" cy="310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3" name="Rectangle 62">
                <a:extLst>
                  <a:ext uri="{FF2B5EF4-FFF2-40B4-BE49-F238E27FC236}">
                    <a16:creationId xmlns:a16="http://schemas.microsoft.com/office/drawing/2014/main" id="{98AE9D87-6BD9-864F-2148-14266DCBF119}"/>
                  </a:ext>
                </a:extLst>
              </p:cNvPr>
              <p:cNvSpPr/>
              <p:nvPr/>
            </p:nvSpPr>
            <p:spPr>
              <a:xfrm>
                <a:off x="19534225" y="10956367"/>
                <a:ext cx="1358688" cy="310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4" name="Rectangle 63">
                <a:extLst>
                  <a:ext uri="{FF2B5EF4-FFF2-40B4-BE49-F238E27FC236}">
                    <a16:creationId xmlns:a16="http://schemas.microsoft.com/office/drawing/2014/main" id="{C6D4250C-C4CE-EA45-E664-2C2FFA080B9F}"/>
                  </a:ext>
                </a:extLst>
              </p:cNvPr>
              <p:cNvSpPr/>
              <p:nvPr/>
            </p:nvSpPr>
            <p:spPr>
              <a:xfrm>
                <a:off x="17250380" y="11616837"/>
                <a:ext cx="1358688" cy="310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5" name="Rectangle 64">
                <a:extLst>
                  <a:ext uri="{FF2B5EF4-FFF2-40B4-BE49-F238E27FC236}">
                    <a16:creationId xmlns:a16="http://schemas.microsoft.com/office/drawing/2014/main" id="{27942CE2-49CE-B37C-3EE1-70E9DF5EC79B}"/>
                  </a:ext>
                </a:extLst>
              </p:cNvPr>
              <p:cNvSpPr/>
              <p:nvPr/>
            </p:nvSpPr>
            <p:spPr>
              <a:xfrm>
                <a:off x="18768046" y="11596964"/>
                <a:ext cx="1358688" cy="310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6" name="Rectangle 65">
                <a:extLst>
                  <a:ext uri="{FF2B5EF4-FFF2-40B4-BE49-F238E27FC236}">
                    <a16:creationId xmlns:a16="http://schemas.microsoft.com/office/drawing/2014/main" id="{B9862F6F-56E8-E15F-5BB9-1A270729B2FE}"/>
                  </a:ext>
                </a:extLst>
              </p:cNvPr>
              <p:cNvSpPr/>
              <p:nvPr/>
            </p:nvSpPr>
            <p:spPr>
              <a:xfrm>
                <a:off x="18686454" y="9838352"/>
                <a:ext cx="1358688" cy="310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7" name="Rectangle 66">
                <a:extLst>
                  <a:ext uri="{FF2B5EF4-FFF2-40B4-BE49-F238E27FC236}">
                    <a16:creationId xmlns:a16="http://schemas.microsoft.com/office/drawing/2014/main" id="{58835AEC-D6A1-168E-8927-560862FD3B88}"/>
                  </a:ext>
                </a:extLst>
              </p:cNvPr>
              <p:cNvSpPr/>
              <p:nvPr/>
            </p:nvSpPr>
            <p:spPr>
              <a:xfrm>
                <a:off x="20272046" y="11596964"/>
                <a:ext cx="1358688" cy="310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8" name="Rectangle 67">
                <a:extLst>
                  <a:ext uri="{FF2B5EF4-FFF2-40B4-BE49-F238E27FC236}">
                    <a16:creationId xmlns:a16="http://schemas.microsoft.com/office/drawing/2014/main" id="{4B691884-DEFF-62BB-37F1-CC9C55C36D4A}"/>
                  </a:ext>
                </a:extLst>
              </p:cNvPr>
              <p:cNvSpPr/>
              <p:nvPr/>
            </p:nvSpPr>
            <p:spPr>
              <a:xfrm>
                <a:off x="18686454" y="9328857"/>
                <a:ext cx="1358688" cy="310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r>
                  <a:rPr lang="en-US" sz="1000" dirty="0">
                    <a:ea typeface="Source Sans Pro" panose="020B0503030403020204" pitchFamily="34" charset="0"/>
                  </a:rPr>
                  <a:t>Chỉ </a:t>
                </a:r>
                <a:r>
                  <a:rPr lang="en-US" sz="1000" dirty="0" err="1">
                    <a:ea typeface="Source Sans Pro" panose="020B0503030403020204" pitchFamily="34" charset="0"/>
                  </a:rPr>
                  <a:t>tiêu</a:t>
                </a:r>
                <a:endParaRPr lang="en-US" sz="1000" dirty="0">
                  <a:ea typeface="Source Sans Pro" panose="020B0503030403020204" pitchFamily="34" charset="0"/>
                </a:endParaRPr>
              </a:p>
            </p:txBody>
          </p:sp>
          <p:sp>
            <p:nvSpPr>
              <p:cNvPr id="69" name="Plus Sign 68">
                <a:extLst>
                  <a:ext uri="{FF2B5EF4-FFF2-40B4-BE49-F238E27FC236}">
                    <a16:creationId xmlns:a16="http://schemas.microsoft.com/office/drawing/2014/main" id="{808AADCB-A7D8-A6AA-5F0D-1B25B0B3C4E1}"/>
                  </a:ext>
                </a:extLst>
              </p:cNvPr>
              <p:cNvSpPr/>
              <p:nvPr/>
            </p:nvSpPr>
            <p:spPr>
              <a:xfrm>
                <a:off x="15820523" y="6493012"/>
                <a:ext cx="1284821" cy="1284821"/>
              </a:xfrm>
              <a:prstGeom prst="mathPlus">
                <a:avLst>
                  <a:gd name="adj1" fmla="val 1352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ctr"/>
                <a:endParaRPr lang="en-US" sz="2800" dirty="0">
                  <a:latin typeface="Calibri" panose="020F0502020204030204" pitchFamily="34" charset="0"/>
                  <a:ea typeface="Source Sans Pro" panose="020B0503030403020204" pitchFamily="34" charset="0"/>
                </a:endParaRPr>
              </a:p>
            </p:txBody>
          </p:sp>
        </p:grpSp>
        <p:sp>
          <p:nvSpPr>
            <p:cNvPr id="35" name="TextBox 34">
              <a:extLst>
                <a:ext uri="{FF2B5EF4-FFF2-40B4-BE49-F238E27FC236}">
                  <a16:creationId xmlns:a16="http://schemas.microsoft.com/office/drawing/2014/main" id="{A34CE621-7784-75CF-AE87-23C03D067BB9}"/>
                </a:ext>
              </a:extLst>
            </p:cNvPr>
            <p:cNvSpPr txBox="1"/>
            <p:nvPr/>
          </p:nvSpPr>
          <p:spPr>
            <a:xfrm rot="18000000">
              <a:off x="2442385" y="2305544"/>
              <a:ext cx="647934" cy="261610"/>
            </a:xfrm>
            <a:prstGeom prst="rect">
              <a:avLst/>
            </a:prstGeom>
            <a:noFill/>
          </p:spPr>
          <p:txBody>
            <a:bodyPr wrap="none" rtlCol="0">
              <a:spAutoFit/>
            </a:bodyPr>
            <a:lstStyle/>
            <a:p>
              <a:r>
                <a:rPr lang="en-US" sz="1100">
                  <a:solidFill>
                    <a:schemeClr val="tx1">
                      <a:lumMod val="75000"/>
                      <a:lumOff val="25000"/>
                    </a:schemeClr>
                  </a:solidFill>
                </a:rPr>
                <a:t>Trọng số</a:t>
              </a:r>
              <a:endParaRPr lang="en-US" sz="1100" dirty="0">
                <a:solidFill>
                  <a:schemeClr val="tx1">
                    <a:lumMod val="75000"/>
                    <a:lumOff val="25000"/>
                  </a:schemeClr>
                </a:solidFill>
              </a:endParaRPr>
            </a:p>
          </p:txBody>
        </p:sp>
        <p:sp>
          <p:nvSpPr>
            <p:cNvPr id="36" name="TextBox 35">
              <a:extLst>
                <a:ext uri="{FF2B5EF4-FFF2-40B4-BE49-F238E27FC236}">
                  <a16:creationId xmlns:a16="http://schemas.microsoft.com/office/drawing/2014/main" id="{1118C7B3-89E6-528B-0CD3-BC14A3E7788B}"/>
                </a:ext>
              </a:extLst>
            </p:cNvPr>
            <p:cNvSpPr txBox="1"/>
            <p:nvPr/>
          </p:nvSpPr>
          <p:spPr>
            <a:xfrm rot="3600000" flipH="1">
              <a:off x="3493638" y="2319632"/>
              <a:ext cx="647934" cy="261610"/>
            </a:xfrm>
            <a:prstGeom prst="rect">
              <a:avLst/>
            </a:prstGeom>
            <a:noFill/>
          </p:spPr>
          <p:txBody>
            <a:bodyPr wrap="none" rtlCol="0">
              <a:spAutoFit/>
            </a:bodyPr>
            <a:lstStyle/>
            <a:p>
              <a:r>
                <a:rPr lang="en-US" sz="1100" dirty="0">
                  <a:solidFill>
                    <a:schemeClr val="tx1">
                      <a:lumMod val="75000"/>
                      <a:lumOff val="25000"/>
                    </a:schemeClr>
                  </a:solidFill>
                </a:rPr>
                <a:t>Trọng </a:t>
              </a:r>
              <a:r>
                <a:rPr lang="en-US" sz="1100" dirty="0" err="1">
                  <a:solidFill>
                    <a:schemeClr val="tx1">
                      <a:lumMod val="75000"/>
                      <a:lumOff val="25000"/>
                    </a:schemeClr>
                  </a:solidFill>
                </a:rPr>
                <a:t>số</a:t>
              </a:r>
              <a:endParaRPr lang="en-US" sz="1100" dirty="0">
                <a:solidFill>
                  <a:schemeClr val="tx1">
                    <a:lumMod val="75000"/>
                    <a:lumOff val="25000"/>
                  </a:schemeClr>
                </a:solidFill>
              </a:endParaRPr>
            </a:p>
          </p:txBody>
        </p:sp>
        <p:cxnSp>
          <p:nvCxnSpPr>
            <p:cNvPr id="37" name="Straight Connector 36">
              <a:extLst>
                <a:ext uri="{FF2B5EF4-FFF2-40B4-BE49-F238E27FC236}">
                  <a16:creationId xmlns:a16="http://schemas.microsoft.com/office/drawing/2014/main" id="{F0EA275C-1F66-FF24-D4E0-B132B0B00E66}"/>
                </a:ext>
              </a:extLst>
            </p:cNvPr>
            <p:cNvCxnSpPr>
              <a:cxnSpLocks/>
            </p:cNvCxnSpPr>
            <p:nvPr/>
          </p:nvCxnSpPr>
          <p:spPr>
            <a:xfrm>
              <a:off x="6107114" y="5183031"/>
              <a:ext cx="2160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A0259C1-6F24-B8E4-99C4-7DFC32012AD9}"/>
                </a:ext>
              </a:extLst>
            </p:cNvPr>
            <p:cNvCxnSpPr/>
            <p:nvPr/>
          </p:nvCxnSpPr>
          <p:spPr>
            <a:xfrm>
              <a:off x="5211779" y="3467760"/>
              <a:ext cx="2160000"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17EDE64-CE7C-3964-0B7C-FCB1085C93D4}"/>
                </a:ext>
              </a:extLst>
            </p:cNvPr>
            <p:cNvCxnSpPr>
              <a:cxnSpLocks/>
            </p:cNvCxnSpPr>
            <p:nvPr/>
          </p:nvCxnSpPr>
          <p:spPr>
            <a:xfrm>
              <a:off x="4223672" y="1861770"/>
              <a:ext cx="2313052"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6B2A914-F79E-81B4-9B35-89B7D65D7BD4}"/>
                </a:ext>
              </a:extLst>
            </p:cNvPr>
            <p:cNvSpPr txBox="1"/>
            <p:nvPr/>
          </p:nvSpPr>
          <p:spPr>
            <a:xfrm>
              <a:off x="6014897" y="4872203"/>
              <a:ext cx="2230704" cy="338554"/>
            </a:xfrm>
            <a:prstGeom prst="rect">
              <a:avLst/>
            </a:prstGeom>
            <a:noFill/>
          </p:spPr>
          <p:txBody>
            <a:bodyPr wrap="square" rtlCol="0">
              <a:spAutoFit/>
            </a:bodyPr>
            <a:lstStyle/>
            <a:p>
              <a:r>
                <a:rPr lang="en-US" sz="1500" b="1" dirty="0">
                  <a:solidFill>
                    <a:schemeClr val="bg2">
                      <a:lumMod val="25000"/>
                    </a:schemeClr>
                  </a:solidFill>
                  <a:latin typeface="+mj-lt"/>
                </a:rPr>
                <a:t>THU THẬP DỮ LIỆU</a:t>
              </a:r>
            </a:p>
          </p:txBody>
        </p:sp>
        <p:sp>
          <p:nvSpPr>
            <p:cNvPr id="41" name="TextBox 40">
              <a:extLst>
                <a:ext uri="{FF2B5EF4-FFF2-40B4-BE49-F238E27FC236}">
                  <a16:creationId xmlns:a16="http://schemas.microsoft.com/office/drawing/2014/main" id="{2C567929-0967-8DAA-8781-E33ECFA9CBAE}"/>
                </a:ext>
              </a:extLst>
            </p:cNvPr>
            <p:cNvSpPr txBox="1"/>
            <p:nvPr/>
          </p:nvSpPr>
          <p:spPr>
            <a:xfrm>
              <a:off x="5222574" y="3164996"/>
              <a:ext cx="2230704" cy="338554"/>
            </a:xfrm>
            <a:prstGeom prst="rect">
              <a:avLst/>
            </a:prstGeom>
            <a:noFill/>
          </p:spPr>
          <p:txBody>
            <a:bodyPr wrap="square" rtlCol="0">
              <a:spAutoFit/>
            </a:bodyPr>
            <a:lstStyle/>
            <a:p>
              <a:r>
                <a:rPr lang="en-US" sz="1500" b="1" dirty="0">
                  <a:solidFill>
                    <a:schemeClr val="bg2">
                      <a:lumMod val="25000"/>
                    </a:schemeClr>
                  </a:solidFill>
                  <a:latin typeface="+mj-lt"/>
                </a:rPr>
                <a:t>XÂY DỰNG CSTP</a:t>
              </a:r>
            </a:p>
          </p:txBody>
        </p:sp>
        <p:sp>
          <p:nvSpPr>
            <p:cNvPr id="42" name="TextBox 41">
              <a:extLst>
                <a:ext uri="{FF2B5EF4-FFF2-40B4-BE49-F238E27FC236}">
                  <a16:creationId xmlns:a16="http://schemas.microsoft.com/office/drawing/2014/main" id="{19B43EA3-B1F1-AB49-836A-F2F36453A81A}"/>
                </a:ext>
              </a:extLst>
            </p:cNvPr>
            <p:cNvSpPr txBox="1"/>
            <p:nvPr/>
          </p:nvSpPr>
          <p:spPr>
            <a:xfrm>
              <a:off x="4107683" y="1555694"/>
              <a:ext cx="2709282" cy="338554"/>
            </a:xfrm>
            <a:prstGeom prst="rect">
              <a:avLst/>
            </a:prstGeom>
            <a:noFill/>
          </p:spPr>
          <p:txBody>
            <a:bodyPr wrap="square" rtlCol="0">
              <a:spAutoFit/>
            </a:bodyPr>
            <a:lstStyle/>
            <a:p>
              <a:r>
                <a:rPr lang="en-US" sz="1500" b="1" dirty="0">
                  <a:solidFill>
                    <a:schemeClr val="bg2">
                      <a:lumMod val="25000"/>
                    </a:schemeClr>
                  </a:solidFill>
                  <a:latin typeface="+mj-lt"/>
                </a:rPr>
                <a:t>TÍNH TOÁN ĐIỂM</a:t>
              </a:r>
            </a:p>
          </p:txBody>
        </p:sp>
        <p:sp>
          <p:nvSpPr>
            <p:cNvPr id="43" name="TextBox 42">
              <a:extLst>
                <a:ext uri="{FF2B5EF4-FFF2-40B4-BE49-F238E27FC236}">
                  <a16:creationId xmlns:a16="http://schemas.microsoft.com/office/drawing/2014/main" id="{0A87AECF-18B3-229A-A388-3FE74C80D96A}"/>
                </a:ext>
              </a:extLst>
            </p:cNvPr>
            <p:cNvSpPr txBox="1"/>
            <p:nvPr/>
          </p:nvSpPr>
          <p:spPr>
            <a:xfrm>
              <a:off x="6021928" y="5216861"/>
              <a:ext cx="2431502" cy="445278"/>
            </a:xfrm>
            <a:prstGeom prst="rect">
              <a:avLst/>
            </a:prstGeom>
            <a:noFill/>
          </p:spPr>
          <p:txBody>
            <a:bodyPr wrap="square">
              <a:spAutoFit/>
            </a:bodyPr>
            <a:lstStyle/>
            <a:p>
              <a:r>
                <a:rPr lang="en-US" sz="1100" dirty="0">
                  <a:cs typeface="Calibri" panose="020F0502020204030204" pitchFamily="34" charset="0"/>
                </a:rPr>
                <a:t>Thu thập thông tin từ dữ </a:t>
              </a:r>
              <a:r>
                <a:rPr lang="en-US" sz="1100" dirty="0" err="1">
                  <a:cs typeface="Calibri" panose="020F0502020204030204" pitchFamily="34" charset="0"/>
                </a:rPr>
                <a:t>liệu</a:t>
              </a:r>
              <a:r>
                <a:rPr lang="en-US" sz="1100" dirty="0">
                  <a:cs typeface="Calibri" panose="020F0502020204030204" pitchFamily="34" charset="0"/>
                </a:rPr>
                <a:t> điều tra và các </a:t>
              </a:r>
              <a:r>
                <a:rPr lang="en-US" sz="1100" dirty="0" err="1">
                  <a:cs typeface="Calibri" panose="020F0502020204030204" pitchFamily="34" charset="0"/>
                </a:rPr>
                <a:t>nguồn</a:t>
              </a:r>
              <a:r>
                <a:rPr lang="en-US" sz="1100" dirty="0">
                  <a:cs typeface="Calibri" panose="020F0502020204030204" pitchFamily="34" charset="0"/>
                </a:rPr>
                <a:t> dữ </a:t>
              </a:r>
              <a:r>
                <a:rPr lang="en-US" sz="1100" dirty="0" err="1">
                  <a:cs typeface="Calibri" panose="020F0502020204030204" pitchFamily="34" charset="0"/>
                </a:rPr>
                <a:t>liệu</a:t>
              </a:r>
              <a:r>
                <a:rPr lang="en-US" sz="1100" dirty="0">
                  <a:cs typeface="Calibri" panose="020F0502020204030204" pitchFamily="34" charset="0"/>
                </a:rPr>
                <a:t> đã công </a:t>
              </a:r>
              <a:r>
                <a:rPr lang="en-US" sz="1100" dirty="0" err="1">
                  <a:cs typeface="Calibri" panose="020F0502020204030204" pitchFamily="34" charset="0"/>
                </a:rPr>
                <a:t>bố</a:t>
              </a:r>
              <a:r>
                <a:rPr lang="en-US" sz="1100" dirty="0">
                  <a:cs typeface="Calibri" panose="020F0502020204030204" pitchFamily="34" charset="0"/>
                </a:rPr>
                <a:t> khác</a:t>
              </a:r>
            </a:p>
          </p:txBody>
        </p:sp>
        <p:sp>
          <p:nvSpPr>
            <p:cNvPr id="44" name="TextBox 43">
              <a:extLst>
                <a:ext uri="{FF2B5EF4-FFF2-40B4-BE49-F238E27FC236}">
                  <a16:creationId xmlns:a16="http://schemas.microsoft.com/office/drawing/2014/main" id="{CC4A3B04-EBB0-1981-EDB9-C4970E014BFC}"/>
                </a:ext>
              </a:extLst>
            </p:cNvPr>
            <p:cNvSpPr txBox="1"/>
            <p:nvPr/>
          </p:nvSpPr>
          <p:spPr>
            <a:xfrm>
              <a:off x="5226088" y="3509820"/>
              <a:ext cx="2397883" cy="445278"/>
            </a:xfrm>
            <a:prstGeom prst="rect">
              <a:avLst/>
            </a:prstGeom>
            <a:noFill/>
          </p:spPr>
          <p:txBody>
            <a:bodyPr wrap="square">
              <a:spAutoFit/>
            </a:bodyPr>
            <a:lstStyle/>
            <a:p>
              <a:r>
                <a:rPr lang="en-US" sz="1100" dirty="0">
                  <a:cs typeface="Calibri" panose="020F0502020204030204" pitchFamily="34" charset="0"/>
                </a:rPr>
                <a:t>Tính toán 10 chỉ </a:t>
              </a:r>
              <a:r>
                <a:rPr lang="en-US" sz="1100" dirty="0" err="1">
                  <a:cs typeface="Calibri" panose="020F0502020204030204" pitchFamily="34" charset="0"/>
                </a:rPr>
                <a:t>số</a:t>
              </a:r>
              <a:r>
                <a:rPr lang="en-US" sz="1100" dirty="0">
                  <a:cs typeface="Calibri" panose="020F0502020204030204" pitchFamily="34" charset="0"/>
                </a:rPr>
                <a:t> thành phần và chuẩn </a:t>
              </a:r>
              <a:r>
                <a:rPr lang="en-US" sz="1100" dirty="0" err="1">
                  <a:cs typeface="Calibri" panose="020F0502020204030204" pitchFamily="34" charset="0"/>
                </a:rPr>
                <a:t>hóa</a:t>
              </a:r>
              <a:r>
                <a:rPr lang="en-US" sz="1100" dirty="0">
                  <a:cs typeface="Calibri" panose="020F0502020204030204" pitchFamily="34" charset="0"/>
                </a:rPr>
                <a:t> trên thang </a:t>
              </a:r>
              <a:r>
                <a:rPr lang="en-US" sz="1100" dirty="0" err="1">
                  <a:cs typeface="Calibri" panose="020F0502020204030204" pitchFamily="34" charset="0"/>
                </a:rPr>
                <a:t>điểm</a:t>
              </a:r>
              <a:r>
                <a:rPr lang="en-US" sz="1100" dirty="0">
                  <a:cs typeface="Calibri" panose="020F0502020204030204" pitchFamily="34" charset="0"/>
                </a:rPr>
                <a:t> 10</a:t>
              </a:r>
            </a:p>
          </p:txBody>
        </p:sp>
        <p:sp>
          <p:nvSpPr>
            <p:cNvPr id="45" name="TextBox 44">
              <a:extLst>
                <a:ext uri="{FF2B5EF4-FFF2-40B4-BE49-F238E27FC236}">
                  <a16:creationId xmlns:a16="http://schemas.microsoft.com/office/drawing/2014/main" id="{8A44DF5B-CE5F-C40E-0494-51532BF03895}"/>
                </a:ext>
              </a:extLst>
            </p:cNvPr>
            <p:cNvSpPr txBox="1"/>
            <p:nvPr/>
          </p:nvSpPr>
          <p:spPr>
            <a:xfrm>
              <a:off x="4131308" y="1896850"/>
              <a:ext cx="2524827" cy="620209"/>
            </a:xfrm>
            <a:prstGeom prst="rect">
              <a:avLst/>
            </a:prstGeom>
            <a:noFill/>
          </p:spPr>
          <p:txBody>
            <a:bodyPr wrap="square">
              <a:spAutoFit/>
            </a:bodyPr>
            <a:lstStyle/>
            <a:p>
              <a:r>
                <a:rPr lang="en-US" sz="1100" dirty="0" err="1">
                  <a:cs typeface="Calibri" panose="020F0502020204030204" pitchFamily="34" charset="0"/>
                </a:rPr>
                <a:t>Gán</a:t>
              </a:r>
              <a:r>
                <a:rPr lang="en-US" sz="1100" dirty="0">
                  <a:cs typeface="Calibri" panose="020F0502020204030204" pitchFamily="34" charset="0"/>
                </a:rPr>
                <a:t> </a:t>
              </a:r>
              <a:r>
                <a:rPr lang="en-US" sz="1100" dirty="0" err="1">
                  <a:cs typeface="Calibri" panose="020F0502020204030204" pitchFamily="34" charset="0"/>
                </a:rPr>
                <a:t>trọng</a:t>
              </a:r>
              <a:r>
                <a:rPr lang="en-US" sz="1100" dirty="0">
                  <a:cs typeface="Calibri" panose="020F0502020204030204" pitchFamily="34" charset="0"/>
                </a:rPr>
                <a:t> </a:t>
              </a:r>
              <a:r>
                <a:rPr lang="en-US" sz="1100" dirty="0" err="1">
                  <a:cs typeface="Calibri" panose="020F0502020204030204" pitchFamily="34" charset="0"/>
                </a:rPr>
                <a:t>số</a:t>
              </a:r>
              <a:r>
                <a:rPr lang="en-US" sz="1100" dirty="0">
                  <a:cs typeface="Calibri" panose="020F0502020204030204" pitchFamily="34" charset="0"/>
                </a:rPr>
                <a:t> và tính </a:t>
              </a:r>
              <a:r>
                <a:rPr lang="en-US" sz="1100" dirty="0" err="1">
                  <a:cs typeface="Calibri" panose="020F0502020204030204" pitchFamily="34" charset="0"/>
                </a:rPr>
                <a:t>điểm</a:t>
              </a:r>
              <a:r>
                <a:rPr lang="en-US" sz="1100" dirty="0">
                  <a:cs typeface="Calibri" panose="020F0502020204030204" pitchFamily="34" charset="0"/>
                </a:rPr>
                <a:t> PCI tổng </a:t>
              </a:r>
              <a:r>
                <a:rPr lang="en-US" sz="1100" dirty="0" err="1">
                  <a:cs typeface="Calibri" panose="020F0502020204030204" pitchFamily="34" charset="0"/>
                </a:rPr>
                <a:t>hợp</a:t>
              </a:r>
              <a:r>
                <a:rPr lang="en-US" sz="1100" dirty="0">
                  <a:cs typeface="Calibri" panose="020F0502020204030204" pitchFamily="34" charset="0"/>
                </a:rPr>
                <a:t> </a:t>
              </a:r>
              <a:r>
                <a:rPr lang="en-US" sz="1100" dirty="0" err="1">
                  <a:cs typeface="Calibri" panose="020F0502020204030204" pitchFamily="34" charset="0"/>
                </a:rPr>
                <a:t>là</a:t>
              </a:r>
              <a:r>
                <a:rPr lang="en-US" sz="1100" dirty="0">
                  <a:cs typeface="Calibri" panose="020F0502020204030204" pitchFamily="34" charset="0"/>
                </a:rPr>
                <a:t> </a:t>
              </a:r>
              <a:r>
                <a:rPr lang="en-US" sz="1100" dirty="0" err="1">
                  <a:cs typeface="Calibri" panose="020F0502020204030204" pitchFamily="34" charset="0"/>
                </a:rPr>
                <a:t>điểm</a:t>
              </a:r>
              <a:r>
                <a:rPr lang="en-US" sz="1100" dirty="0">
                  <a:cs typeface="Calibri" panose="020F0502020204030204" pitchFamily="34" charset="0"/>
                </a:rPr>
                <a:t> trung </a:t>
              </a:r>
              <a:r>
                <a:rPr lang="en-US" sz="1100" dirty="0" err="1">
                  <a:cs typeface="Calibri" panose="020F0502020204030204" pitchFamily="34" charset="0"/>
                </a:rPr>
                <a:t>bình</a:t>
              </a:r>
              <a:r>
                <a:rPr lang="en-US" sz="1100" dirty="0">
                  <a:cs typeface="Calibri" panose="020F0502020204030204" pitchFamily="34" charset="0"/>
                </a:rPr>
                <a:t> có </a:t>
              </a:r>
              <a:r>
                <a:rPr lang="en-US" sz="1100" dirty="0" err="1">
                  <a:cs typeface="Calibri" panose="020F0502020204030204" pitchFamily="34" charset="0"/>
                </a:rPr>
                <a:t>trọng</a:t>
              </a:r>
              <a:r>
                <a:rPr lang="en-US" sz="1100" dirty="0">
                  <a:cs typeface="Calibri" panose="020F0502020204030204" pitchFamily="34" charset="0"/>
                </a:rPr>
                <a:t> </a:t>
              </a:r>
              <a:r>
                <a:rPr lang="en-US" sz="1100" dirty="0" err="1">
                  <a:cs typeface="Calibri" panose="020F0502020204030204" pitchFamily="34" charset="0"/>
                </a:rPr>
                <a:t>số</a:t>
              </a:r>
              <a:r>
                <a:rPr lang="en-US" sz="1100" dirty="0">
                  <a:cs typeface="Calibri" panose="020F0502020204030204" pitchFamily="34" charset="0"/>
                </a:rPr>
                <a:t> của các chỉ </a:t>
              </a:r>
              <a:r>
                <a:rPr lang="en-US" sz="1100" dirty="0" err="1">
                  <a:cs typeface="Calibri" panose="020F0502020204030204" pitchFamily="34" charset="0"/>
                </a:rPr>
                <a:t>số</a:t>
              </a:r>
              <a:r>
                <a:rPr lang="en-US" sz="1100" dirty="0">
                  <a:cs typeface="Calibri" panose="020F0502020204030204" pitchFamily="34" charset="0"/>
                </a:rPr>
                <a:t> thành phần </a:t>
              </a:r>
              <a:r>
                <a:rPr lang="en-US" sz="1100" dirty="0" err="1">
                  <a:cs typeface="Calibri" panose="020F0502020204030204" pitchFamily="34" charset="0"/>
                </a:rPr>
                <a:t>theo</a:t>
              </a:r>
              <a:r>
                <a:rPr lang="en-US" sz="1100" dirty="0">
                  <a:cs typeface="Calibri" panose="020F0502020204030204" pitchFamily="34" charset="0"/>
                </a:rPr>
                <a:t> thang </a:t>
              </a:r>
              <a:r>
                <a:rPr lang="en-US" sz="1100" dirty="0" err="1">
                  <a:cs typeface="Calibri" panose="020F0502020204030204" pitchFamily="34" charset="0"/>
                </a:rPr>
                <a:t>điểm</a:t>
              </a:r>
              <a:r>
                <a:rPr lang="en-US" sz="1100" dirty="0">
                  <a:cs typeface="Calibri" panose="020F0502020204030204" pitchFamily="34" charset="0"/>
                </a:rPr>
                <a:t> 100</a:t>
              </a:r>
            </a:p>
          </p:txBody>
        </p:sp>
        <p:pic>
          <p:nvPicPr>
            <p:cNvPr id="46" name="Picture 45" descr="Logo&#10;&#10;Description automatically generated">
              <a:extLst>
                <a:ext uri="{FF2B5EF4-FFF2-40B4-BE49-F238E27FC236}">
                  <a16:creationId xmlns:a16="http://schemas.microsoft.com/office/drawing/2014/main" id="{AE120034-EA00-1B70-A283-F9933552CE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42814" y="3503550"/>
              <a:ext cx="1524033" cy="1077859"/>
            </a:xfrm>
            <a:prstGeom prst="rect">
              <a:avLst/>
            </a:prstGeom>
          </p:spPr>
        </p:pic>
      </p:grpSp>
      <p:sp>
        <p:nvSpPr>
          <p:cNvPr id="70" name="Text Placeholder 4">
            <a:extLst>
              <a:ext uri="{FF2B5EF4-FFF2-40B4-BE49-F238E27FC236}">
                <a16:creationId xmlns:a16="http://schemas.microsoft.com/office/drawing/2014/main" id="{13D57B51-3ADA-97DD-695E-CD1E82A2779F}"/>
              </a:ext>
            </a:extLst>
          </p:cNvPr>
          <p:cNvSpPr txBox="1">
            <a:spLocks/>
          </p:cNvSpPr>
          <p:nvPr/>
        </p:nvSpPr>
        <p:spPr>
          <a:xfrm>
            <a:off x="8787490" y="1487890"/>
            <a:ext cx="2989982" cy="530346"/>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Montserrat" panose="00000500000000000000" pitchFamily="50" charset="0"/>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9pPr>
          </a:lstStyle>
          <a:p>
            <a:pPr>
              <a:defRPr sz="6000" b="0">
                <a:solidFill>
                  <a:srgbClr val="F7F9FF"/>
                </a:solidFill>
                <a:latin typeface="Roboto Condensed Bold"/>
                <a:ea typeface="Roboto Condensed Bold"/>
                <a:cs typeface="Roboto Condensed Bold"/>
                <a:sym typeface="Roboto Condensed Bold"/>
              </a:defRPr>
            </a:pPr>
            <a:r>
              <a:rPr lang="en-US" sz="3000" dirty="0" err="1">
                <a:solidFill>
                  <a:schemeClr val="tx1">
                    <a:lumMod val="75000"/>
                    <a:lumOff val="25000"/>
                  </a:schemeClr>
                </a:solidFill>
                <a:latin typeface="+mn-lt"/>
                <a:ea typeface="Calibri" panose="020F0502020204030204" pitchFamily="34" charset="0"/>
                <a:cs typeface="Calibri" panose="020F0502020204030204" pitchFamily="34" charset="0"/>
              </a:rPr>
              <a:t>Cấu</a:t>
            </a:r>
            <a:r>
              <a:rPr lang="en-US" sz="3000" dirty="0">
                <a:solidFill>
                  <a:schemeClr val="tx1">
                    <a:lumMod val="75000"/>
                    <a:lumOff val="25000"/>
                  </a:schemeClr>
                </a:solidFill>
                <a:latin typeface="+mn-lt"/>
                <a:ea typeface="Calibri" panose="020F0502020204030204" pitchFamily="34" charset="0"/>
                <a:cs typeface="Calibri" panose="020F0502020204030204" pitchFamily="34" charset="0"/>
              </a:rPr>
              <a:t> </a:t>
            </a:r>
            <a:r>
              <a:rPr lang="en-US" sz="3000" dirty="0" err="1">
                <a:solidFill>
                  <a:schemeClr val="tx1">
                    <a:lumMod val="75000"/>
                    <a:lumOff val="25000"/>
                  </a:schemeClr>
                </a:solidFill>
                <a:latin typeface="+mn-lt"/>
                <a:ea typeface="Calibri" panose="020F0502020204030204" pitchFamily="34" charset="0"/>
                <a:cs typeface="Calibri" panose="020F0502020204030204" pitchFamily="34" charset="0"/>
              </a:rPr>
              <a:t>trúc</a:t>
            </a:r>
            <a:r>
              <a:rPr lang="en-US" sz="3000" dirty="0">
                <a:solidFill>
                  <a:schemeClr val="tx1">
                    <a:lumMod val="75000"/>
                    <a:lumOff val="25000"/>
                  </a:schemeClr>
                </a:solidFill>
                <a:latin typeface="+mn-lt"/>
                <a:ea typeface="Calibri" panose="020F0502020204030204" pitchFamily="34" charset="0"/>
                <a:cs typeface="Calibri" panose="020F0502020204030204" pitchFamily="34" charset="0"/>
              </a:rPr>
              <a:t> </a:t>
            </a:r>
            <a:r>
              <a:rPr lang="en-US" sz="3000" dirty="0" err="1">
                <a:solidFill>
                  <a:schemeClr val="tx1">
                    <a:lumMod val="75000"/>
                    <a:lumOff val="25000"/>
                  </a:schemeClr>
                </a:solidFill>
                <a:latin typeface="+mn-lt"/>
                <a:ea typeface="Calibri" panose="020F0502020204030204" pitchFamily="34" charset="0"/>
                <a:cs typeface="Calibri" panose="020F0502020204030204" pitchFamily="34" charset="0"/>
              </a:rPr>
              <a:t>chỉ</a:t>
            </a:r>
            <a:r>
              <a:rPr lang="en-US" sz="3000" dirty="0">
                <a:solidFill>
                  <a:schemeClr val="tx1">
                    <a:lumMod val="75000"/>
                    <a:lumOff val="25000"/>
                  </a:schemeClr>
                </a:solidFill>
                <a:latin typeface="+mn-lt"/>
                <a:ea typeface="Calibri" panose="020F0502020204030204" pitchFamily="34" charset="0"/>
                <a:cs typeface="Calibri" panose="020F0502020204030204" pitchFamily="34" charset="0"/>
              </a:rPr>
              <a:t> </a:t>
            </a:r>
            <a:r>
              <a:rPr lang="en-US" sz="3000" dirty="0" err="1">
                <a:solidFill>
                  <a:schemeClr val="tx1">
                    <a:lumMod val="75000"/>
                    <a:lumOff val="25000"/>
                  </a:schemeClr>
                </a:solidFill>
                <a:latin typeface="+mn-lt"/>
                <a:ea typeface="Calibri" panose="020F0502020204030204" pitchFamily="34" charset="0"/>
                <a:cs typeface="Calibri" panose="020F0502020204030204" pitchFamily="34" charset="0"/>
              </a:rPr>
              <a:t>số</a:t>
            </a:r>
            <a:endParaRPr lang="id-ID" sz="3000" dirty="0">
              <a:solidFill>
                <a:schemeClr val="tx1">
                  <a:lumMod val="75000"/>
                  <a:lumOff val="25000"/>
                </a:schemeClr>
              </a:solidFill>
              <a:latin typeface="+mn-lt"/>
              <a:ea typeface="Calibri" panose="020F050202020403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687789B-6C14-0915-4CB4-56B2F5229E04}"/>
              </a:ext>
            </a:extLst>
          </p:cNvPr>
          <p:cNvSpPr txBox="1"/>
          <p:nvPr/>
        </p:nvSpPr>
        <p:spPr>
          <a:xfrm>
            <a:off x="291131" y="1669320"/>
            <a:ext cx="6988440" cy="369332"/>
          </a:xfrm>
          <a:prstGeom prst="rect">
            <a:avLst/>
          </a:prstGeom>
          <a:noFill/>
        </p:spPr>
        <p:txBody>
          <a:bodyPr wrap="square">
            <a:spAutoFit/>
          </a:bodyPr>
          <a:lstStyle/>
          <a:p>
            <a:pPr algn="ctr"/>
            <a:r>
              <a:rPr lang="en-US" b="1" dirty="0">
                <a:solidFill>
                  <a:schemeClr val="accent1">
                    <a:lumMod val="75000"/>
                  </a:schemeClr>
                </a:solidFill>
              </a:rPr>
              <a:t>C</a:t>
            </a:r>
            <a:r>
              <a:rPr lang="en-US" sz="1400" dirty="0">
                <a:solidFill>
                  <a:schemeClr val="accent1">
                    <a:lumMod val="75000"/>
                  </a:schemeClr>
                </a:solidFill>
              </a:rPr>
              <a:t>ollect</a:t>
            </a:r>
            <a:r>
              <a:rPr lang="en-US" sz="1400" dirty="0"/>
              <a:t> (Thu </a:t>
            </a:r>
            <a:r>
              <a:rPr lang="en-US" sz="1400" dirty="0" err="1"/>
              <a:t>thập</a:t>
            </a:r>
            <a:r>
              <a:rPr lang="en-US" sz="1400" dirty="0"/>
              <a:t> </a:t>
            </a:r>
            <a:r>
              <a:rPr lang="en-US" sz="1400" dirty="0" err="1"/>
              <a:t>dữ</a:t>
            </a:r>
            <a:r>
              <a:rPr lang="en-US" sz="1400" dirty="0"/>
              <a:t> </a:t>
            </a:r>
            <a:r>
              <a:rPr lang="en-US" sz="1400" dirty="0" err="1"/>
              <a:t>liệu</a:t>
            </a:r>
            <a:r>
              <a:rPr lang="en-US" sz="1400" dirty="0"/>
              <a:t>), </a:t>
            </a:r>
            <a:r>
              <a:rPr lang="en-US" b="1" dirty="0">
                <a:solidFill>
                  <a:schemeClr val="accent1">
                    <a:lumMod val="75000"/>
                  </a:schemeClr>
                </a:solidFill>
              </a:rPr>
              <a:t>C</a:t>
            </a:r>
            <a:r>
              <a:rPr lang="en-US" sz="1400" dirty="0">
                <a:solidFill>
                  <a:schemeClr val="accent1">
                    <a:lumMod val="75000"/>
                  </a:schemeClr>
                </a:solidFill>
              </a:rPr>
              <a:t>onstruct</a:t>
            </a:r>
            <a:r>
              <a:rPr lang="en-US" sz="1400" dirty="0"/>
              <a:t> (</a:t>
            </a:r>
            <a:r>
              <a:rPr lang="en-US" sz="1400" dirty="0" err="1"/>
              <a:t>Xây</a:t>
            </a:r>
            <a:r>
              <a:rPr lang="en-US" sz="1400" dirty="0"/>
              <a:t> </a:t>
            </a:r>
            <a:r>
              <a:rPr lang="en-US" sz="1400" dirty="0" err="1"/>
              <a:t>dựng</a:t>
            </a:r>
            <a:r>
              <a:rPr lang="en-US" sz="1400" dirty="0"/>
              <a:t> CSTP), </a:t>
            </a:r>
            <a:r>
              <a:rPr lang="en-US" b="1" dirty="0">
                <a:solidFill>
                  <a:schemeClr val="accent1">
                    <a:lumMod val="75000"/>
                  </a:schemeClr>
                </a:solidFill>
              </a:rPr>
              <a:t>C</a:t>
            </a:r>
            <a:r>
              <a:rPr lang="en-US" sz="1400" dirty="0">
                <a:solidFill>
                  <a:schemeClr val="accent1">
                    <a:lumMod val="75000"/>
                  </a:schemeClr>
                </a:solidFill>
              </a:rPr>
              <a:t>alibrate</a:t>
            </a:r>
            <a:r>
              <a:rPr lang="en-US" sz="1400" dirty="0">
                <a:solidFill>
                  <a:schemeClr val="accent6">
                    <a:lumMod val="50000"/>
                  </a:schemeClr>
                </a:solidFill>
              </a:rPr>
              <a:t> </a:t>
            </a:r>
            <a:r>
              <a:rPr lang="en-US" sz="1400" dirty="0"/>
              <a:t>(</a:t>
            </a:r>
            <a:r>
              <a:rPr lang="en-US" sz="1400" dirty="0" err="1"/>
              <a:t>Tính</a:t>
            </a:r>
            <a:r>
              <a:rPr lang="en-US" sz="1400" dirty="0"/>
              <a:t> </a:t>
            </a:r>
            <a:r>
              <a:rPr lang="en-US" sz="1400" dirty="0" err="1"/>
              <a:t>điểm</a:t>
            </a:r>
            <a:r>
              <a:rPr lang="en-US" sz="1400" dirty="0"/>
              <a:t>)</a:t>
            </a:r>
          </a:p>
        </p:txBody>
      </p:sp>
    </p:spTree>
    <p:extLst>
      <p:ext uri="{BB962C8B-B14F-4D97-AF65-F5344CB8AC3E}">
        <p14:creationId xmlns:p14="http://schemas.microsoft.com/office/powerpoint/2010/main" val="30272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8CFD3D0-8B84-997A-D38C-B37115243FDD}"/>
              </a:ext>
            </a:extLst>
          </p:cNvPr>
          <p:cNvGrpSpPr/>
          <p:nvPr/>
        </p:nvGrpSpPr>
        <p:grpSpPr>
          <a:xfrm>
            <a:off x="4277943" y="725617"/>
            <a:ext cx="4132788" cy="4595092"/>
            <a:chOff x="990670" y="2292106"/>
            <a:chExt cx="3278659" cy="3645418"/>
          </a:xfrm>
          <a:solidFill>
            <a:srgbClr val="E6E6E8"/>
          </a:solidFill>
        </p:grpSpPr>
        <p:grpSp>
          <p:nvGrpSpPr>
            <p:cNvPr id="31" name="Group 205">
              <a:extLst>
                <a:ext uri="{FF2B5EF4-FFF2-40B4-BE49-F238E27FC236}">
                  <a16:creationId xmlns:a16="http://schemas.microsoft.com/office/drawing/2014/main" id="{EA0343D5-27AE-D604-DC1A-9EE5FCA3EEA1}"/>
                </a:ext>
              </a:extLst>
            </p:cNvPr>
            <p:cNvGrpSpPr>
              <a:grpSpLocks/>
            </p:cNvGrpSpPr>
            <p:nvPr/>
          </p:nvGrpSpPr>
          <p:grpSpPr bwMode="auto">
            <a:xfrm>
              <a:off x="990670" y="2292106"/>
              <a:ext cx="2375764" cy="3645418"/>
              <a:chOff x="455" y="1787"/>
              <a:chExt cx="1903" cy="2920"/>
            </a:xfrm>
            <a:grpFill/>
          </p:grpSpPr>
          <p:sp>
            <p:nvSpPr>
              <p:cNvPr id="1469" name="Freeform 5">
                <a:extLst>
                  <a:ext uri="{FF2B5EF4-FFF2-40B4-BE49-F238E27FC236}">
                    <a16:creationId xmlns:a16="http://schemas.microsoft.com/office/drawing/2014/main" id="{DFB8503F-C9E7-98D3-71AE-999E0A6D3A4F}"/>
                  </a:ext>
                </a:extLst>
              </p:cNvPr>
              <p:cNvSpPr>
                <a:spLocks/>
              </p:cNvSpPr>
              <p:nvPr/>
            </p:nvSpPr>
            <p:spPr bwMode="auto">
              <a:xfrm>
                <a:off x="1163" y="4448"/>
                <a:ext cx="43" cy="53"/>
              </a:xfrm>
              <a:custGeom>
                <a:avLst/>
                <a:gdLst>
                  <a:gd name="T0" fmla="*/ 0 w 275"/>
                  <a:gd name="T1" fmla="*/ 14 h 343"/>
                  <a:gd name="T2" fmla="*/ 50 w 275"/>
                  <a:gd name="T3" fmla="*/ 108 h 343"/>
                  <a:gd name="T4" fmla="*/ 133 w 275"/>
                  <a:gd name="T5" fmla="*/ 200 h 343"/>
                  <a:gd name="T6" fmla="*/ 193 w 275"/>
                  <a:gd name="T7" fmla="*/ 292 h 343"/>
                  <a:gd name="T8" fmla="*/ 223 w 275"/>
                  <a:gd name="T9" fmla="*/ 331 h 343"/>
                  <a:gd name="T10" fmla="*/ 273 w 275"/>
                  <a:gd name="T11" fmla="*/ 262 h 343"/>
                  <a:gd name="T12" fmla="*/ 232 w 275"/>
                  <a:gd name="T13" fmla="*/ 218 h 343"/>
                  <a:gd name="T14" fmla="*/ 98 w 275"/>
                  <a:gd name="T15" fmla="*/ 104 h 343"/>
                  <a:gd name="T16" fmla="*/ 0 w 275"/>
                  <a:gd name="T17" fmla="*/ 14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43">
                    <a:moveTo>
                      <a:pt x="0" y="14"/>
                    </a:moveTo>
                    <a:cubicBezTo>
                      <a:pt x="0" y="14"/>
                      <a:pt x="13" y="48"/>
                      <a:pt x="50" y="108"/>
                    </a:cubicBezTo>
                    <a:cubicBezTo>
                      <a:pt x="87" y="168"/>
                      <a:pt x="101" y="170"/>
                      <a:pt x="133" y="200"/>
                    </a:cubicBezTo>
                    <a:cubicBezTo>
                      <a:pt x="165" y="230"/>
                      <a:pt x="193" y="264"/>
                      <a:pt x="193" y="292"/>
                    </a:cubicBezTo>
                    <a:cubicBezTo>
                      <a:pt x="193" y="320"/>
                      <a:pt x="200" y="343"/>
                      <a:pt x="223" y="331"/>
                    </a:cubicBezTo>
                    <a:cubicBezTo>
                      <a:pt x="245" y="320"/>
                      <a:pt x="275" y="294"/>
                      <a:pt x="273" y="262"/>
                    </a:cubicBezTo>
                    <a:cubicBezTo>
                      <a:pt x="271" y="230"/>
                      <a:pt x="257" y="223"/>
                      <a:pt x="232" y="218"/>
                    </a:cubicBezTo>
                    <a:cubicBezTo>
                      <a:pt x="206" y="214"/>
                      <a:pt x="112" y="124"/>
                      <a:pt x="98" y="104"/>
                    </a:cubicBezTo>
                    <a:cubicBezTo>
                      <a:pt x="85" y="83"/>
                      <a:pt x="13" y="0"/>
                      <a:pt x="0" y="1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0" name="Freeform 6">
                <a:extLst>
                  <a:ext uri="{FF2B5EF4-FFF2-40B4-BE49-F238E27FC236}">
                    <a16:creationId xmlns:a16="http://schemas.microsoft.com/office/drawing/2014/main" id="{9F51629D-3ABF-4203-3179-D21F0C9D549B}"/>
                  </a:ext>
                </a:extLst>
              </p:cNvPr>
              <p:cNvSpPr>
                <a:spLocks noEditPoints="1"/>
              </p:cNvSpPr>
              <p:nvPr/>
            </p:nvSpPr>
            <p:spPr bwMode="auto">
              <a:xfrm>
                <a:off x="1162" y="4449"/>
                <a:ext cx="45" cy="52"/>
              </a:xfrm>
              <a:custGeom>
                <a:avLst/>
                <a:gdLst>
                  <a:gd name="T0" fmla="*/ 2 w 285"/>
                  <a:gd name="T1" fmla="*/ 3 h 332"/>
                  <a:gd name="T2" fmla="*/ 0 w 285"/>
                  <a:gd name="T3" fmla="*/ 5 h 332"/>
                  <a:gd name="T4" fmla="*/ 1 w 285"/>
                  <a:gd name="T5" fmla="*/ 8 h 332"/>
                  <a:gd name="T6" fmla="*/ 51 w 285"/>
                  <a:gd name="T7" fmla="*/ 102 h 332"/>
                  <a:gd name="T8" fmla="*/ 114 w 285"/>
                  <a:gd name="T9" fmla="*/ 177 h 332"/>
                  <a:gd name="T10" fmla="*/ 135 w 285"/>
                  <a:gd name="T11" fmla="*/ 195 h 332"/>
                  <a:gd name="T12" fmla="*/ 193 w 285"/>
                  <a:gd name="T13" fmla="*/ 284 h 332"/>
                  <a:gd name="T14" fmla="*/ 207 w 285"/>
                  <a:gd name="T15" fmla="*/ 328 h 332"/>
                  <a:gd name="T16" fmla="*/ 229 w 285"/>
                  <a:gd name="T17" fmla="*/ 327 h 332"/>
                  <a:gd name="T18" fmla="*/ 282 w 285"/>
                  <a:gd name="T19" fmla="*/ 254 h 332"/>
                  <a:gd name="T20" fmla="*/ 237 w 285"/>
                  <a:gd name="T21" fmla="*/ 206 h 332"/>
                  <a:gd name="T22" fmla="*/ 107 w 285"/>
                  <a:gd name="T23" fmla="*/ 93 h 332"/>
                  <a:gd name="T24" fmla="*/ 10 w 285"/>
                  <a:gd name="T25" fmla="*/ 0 h 332"/>
                  <a:gd name="T26" fmla="*/ 2 w 285"/>
                  <a:gd name="T27" fmla="*/ 3 h 332"/>
                  <a:gd name="T28" fmla="*/ 212 w 285"/>
                  <a:gd name="T29" fmla="*/ 321 h 332"/>
                  <a:gd name="T30" fmla="*/ 202 w 285"/>
                  <a:gd name="T31" fmla="*/ 284 h 332"/>
                  <a:gd name="T32" fmla="*/ 141 w 285"/>
                  <a:gd name="T33" fmla="*/ 189 h 332"/>
                  <a:gd name="T34" fmla="*/ 120 w 285"/>
                  <a:gd name="T35" fmla="*/ 171 h 332"/>
                  <a:gd name="T36" fmla="*/ 59 w 285"/>
                  <a:gd name="T37" fmla="*/ 98 h 332"/>
                  <a:gd name="T38" fmla="*/ 11 w 285"/>
                  <a:gd name="T39" fmla="*/ 9 h 332"/>
                  <a:gd name="T40" fmla="*/ 100 w 285"/>
                  <a:gd name="T41" fmla="*/ 98 h 332"/>
                  <a:gd name="T42" fmla="*/ 236 w 285"/>
                  <a:gd name="T43" fmla="*/ 215 h 332"/>
                  <a:gd name="T44" fmla="*/ 274 w 285"/>
                  <a:gd name="T45" fmla="*/ 254 h 332"/>
                  <a:gd name="T46" fmla="*/ 274 w 285"/>
                  <a:gd name="T47" fmla="*/ 258 h 332"/>
                  <a:gd name="T48" fmla="*/ 226 w 285"/>
                  <a:gd name="T49" fmla="*/ 319 h 332"/>
                  <a:gd name="T50" fmla="*/ 212 w 285"/>
                  <a:gd name="T51" fmla="*/ 32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332">
                    <a:moveTo>
                      <a:pt x="2" y="3"/>
                    </a:moveTo>
                    <a:cubicBezTo>
                      <a:pt x="0" y="5"/>
                      <a:pt x="0" y="5"/>
                      <a:pt x="0" y="5"/>
                    </a:cubicBezTo>
                    <a:cubicBezTo>
                      <a:pt x="1" y="8"/>
                      <a:pt x="1" y="8"/>
                      <a:pt x="1" y="8"/>
                    </a:cubicBezTo>
                    <a:cubicBezTo>
                      <a:pt x="1" y="9"/>
                      <a:pt x="15" y="43"/>
                      <a:pt x="51" y="102"/>
                    </a:cubicBezTo>
                    <a:cubicBezTo>
                      <a:pt x="80" y="148"/>
                      <a:pt x="95" y="161"/>
                      <a:pt x="114" y="177"/>
                    </a:cubicBezTo>
                    <a:cubicBezTo>
                      <a:pt x="135" y="195"/>
                      <a:pt x="135" y="195"/>
                      <a:pt x="135" y="195"/>
                    </a:cubicBezTo>
                    <a:cubicBezTo>
                      <a:pt x="173" y="230"/>
                      <a:pt x="193" y="262"/>
                      <a:pt x="193" y="284"/>
                    </a:cubicBezTo>
                    <a:cubicBezTo>
                      <a:pt x="193" y="307"/>
                      <a:pt x="198" y="322"/>
                      <a:pt x="207" y="328"/>
                    </a:cubicBezTo>
                    <a:cubicBezTo>
                      <a:pt x="213" y="332"/>
                      <a:pt x="221" y="331"/>
                      <a:pt x="229" y="327"/>
                    </a:cubicBezTo>
                    <a:cubicBezTo>
                      <a:pt x="255" y="314"/>
                      <a:pt x="285" y="287"/>
                      <a:pt x="282" y="254"/>
                    </a:cubicBezTo>
                    <a:cubicBezTo>
                      <a:pt x="280" y="220"/>
                      <a:pt x="265" y="211"/>
                      <a:pt x="237" y="206"/>
                    </a:cubicBezTo>
                    <a:cubicBezTo>
                      <a:pt x="215" y="202"/>
                      <a:pt x="121" y="114"/>
                      <a:pt x="107" y="93"/>
                    </a:cubicBezTo>
                    <a:cubicBezTo>
                      <a:pt x="97" y="79"/>
                      <a:pt x="34" y="3"/>
                      <a:pt x="10" y="0"/>
                    </a:cubicBezTo>
                    <a:cubicBezTo>
                      <a:pt x="6" y="0"/>
                      <a:pt x="3" y="1"/>
                      <a:pt x="2" y="3"/>
                    </a:cubicBezTo>
                    <a:close/>
                    <a:moveTo>
                      <a:pt x="212" y="321"/>
                    </a:moveTo>
                    <a:cubicBezTo>
                      <a:pt x="206" y="317"/>
                      <a:pt x="202" y="303"/>
                      <a:pt x="202" y="284"/>
                    </a:cubicBezTo>
                    <a:cubicBezTo>
                      <a:pt x="202" y="252"/>
                      <a:pt x="169" y="215"/>
                      <a:pt x="141" y="189"/>
                    </a:cubicBezTo>
                    <a:cubicBezTo>
                      <a:pt x="120" y="171"/>
                      <a:pt x="120" y="171"/>
                      <a:pt x="120" y="171"/>
                    </a:cubicBezTo>
                    <a:cubicBezTo>
                      <a:pt x="100" y="154"/>
                      <a:pt x="86" y="143"/>
                      <a:pt x="59" y="98"/>
                    </a:cubicBezTo>
                    <a:cubicBezTo>
                      <a:pt x="30" y="52"/>
                      <a:pt x="16" y="21"/>
                      <a:pt x="11" y="9"/>
                    </a:cubicBezTo>
                    <a:cubicBezTo>
                      <a:pt x="31" y="14"/>
                      <a:pt x="86" y="77"/>
                      <a:pt x="100" y="98"/>
                    </a:cubicBezTo>
                    <a:cubicBezTo>
                      <a:pt x="114" y="119"/>
                      <a:pt x="208" y="210"/>
                      <a:pt x="236" y="215"/>
                    </a:cubicBezTo>
                    <a:cubicBezTo>
                      <a:pt x="261" y="219"/>
                      <a:pt x="272" y="226"/>
                      <a:pt x="274" y="254"/>
                    </a:cubicBezTo>
                    <a:cubicBezTo>
                      <a:pt x="274" y="256"/>
                      <a:pt x="274" y="257"/>
                      <a:pt x="274" y="258"/>
                    </a:cubicBezTo>
                    <a:cubicBezTo>
                      <a:pt x="274" y="285"/>
                      <a:pt x="248" y="308"/>
                      <a:pt x="226" y="319"/>
                    </a:cubicBezTo>
                    <a:cubicBezTo>
                      <a:pt x="220" y="322"/>
                      <a:pt x="215" y="323"/>
                      <a:pt x="212" y="32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1" name="Freeform 7">
                <a:extLst>
                  <a:ext uri="{FF2B5EF4-FFF2-40B4-BE49-F238E27FC236}">
                    <a16:creationId xmlns:a16="http://schemas.microsoft.com/office/drawing/2014/main" id="{DF8DADCB-B106-AD93-B488-9737DA626819}"/>
                  </a:ext>
                </a:extLst>
              </p:cNvPr>
              <p:cNvSpPr>
                <a:spLocks/>
              </p:cNvSpPr>
              <p:nvPr/>
            </p:nvSpPr>
            <p:spPr bwMode="auto">
              <a:xfrm>
                <a:off x="1175" y="4338"/>
                <a:ext cx="136" cy="70"/>
              </a:xfrm>
              <a:custGeom>
                <a:avLst/>
                <a:gdLst>
                  <a:gd name="T0" fmla="*/ 97 w 869"/>
                  <a:gd name="T1" fmla="*/ 34 h 454"/>
                  <a:gd name="T2" fmla="*/ 81 w 869"/>
                  <a:gd name="T3" fmla="*/ 85 h 454"/>
                  <a:gd name="T4" fmla="*/ 191 w 869"/>
                  <a:gd name="T5" fmla="*/ 69 h 454"/>
                  <a:gd name="T6" fmla="*/ 314 w 869"/>
                  <a:gd name="T7" fmla="*/ 154 h 454"/>
                  <a:gd name="T8" fmla="*/ 432 w 869"/>
                  <a:gd name="T9" fmla="*/ 323 h 454"/>
                  <a:gd name="T10" fmla="*/ 568 w 869"/>
                  <a:gd name="T11" fmla="*/ 417 h 454"/>
                  <a:gd name="T12" fmla="*/ 650 w 869"/>
                  <a:gd name="T13" fmla="*/ 423 h 454"/>
                  <a:gd name="T14" fmla="*/ 682 w 869"/>
                  <a:gd name="T15" fmla="*/ 303 h 454"/>
                  <a:gd name="T16" fmla="*/ 793 w 869"/>
                  <a:gd name="T17" fmla="*/ 310 h 454"/>
                  <a:gd name="T18" fmla="*/ 762 w 869"/>
                  <a:gd name="T19" fmla="*/ 172 h 454"/>
                  <a:gd name="T20" fmla="*/ 528 w 869"/>
                  <a:gd name="T21" fmla="*/ 105 h 454"/>
                  <a:gd name="T22" fmla="*/ 337 w 869"/>
                  <a:gd name="T23" fmla="*/ 20 h 454"/>
                  <a:gd name="T24" fmla="*/ 97 w 869"/>
                  <a:gd name="T25" fmla="*/ 3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454">
                    <a:moveTo>
                      <a:pt x="97" y="34"/>
                    </a:moveTo>
                    <a:cubicBezTo>
                      <a:pt x="97" y="34"/>
                      <a:pt x="0" y="81"/>
                      <a:pt x="81" y="85"/>
                    </a:cubicBezTo>
                    <a:cubicBezTo>
                      <a:pt x="162" y="89"/>
                      <a:pt x="137" y="60"/>
                      <a:pt x="191" y="69"/>
                    </a:cubicBezTo>
                    <a:cubicBezTo>
                      <a:pt x="245" y="78"/>
                      <a:pt x="287" y="93"/>
                      <a:pt x="314" y="154"/>
                    </a:cubicBezTo>
                    <a:cubicBezTo>
                      <a:pt x="314" y="154"/>
                      <a:pt x="362" y="275"/>
                      <a:pt x="432" y="323"/>
                    </a:cubicBezTo>
                    <a:cubicBezTo>
                      <a:pt x="502" y="372"/>
                      <a:pt x="537" y="398"/>
                      <a:pt x="568" y="417"/>
                    </a:cubicBezTo>
                    <a:cubicBezTo>
                      <a:pt x="599" y="436"/>
                      <a:pt x="635" y="454"/>
                      <a:pt x="650" y="423"/>
                    </a:cubicBezTo>
                    <a:cubicBezTo>
                      <a:pt x="665" y="392"/>
                      <a:pt x="700" y="334"/>
                      <a:pt x="682" y="303"/>
                    </a:cubicBezTo>
                    <a:cubicBezTo>
                      <a:pt x="665" y="272"/>
                      <a:pt x="755" y="370"/>
                      <a:pt x="793" y="310"/>
                    </a:cubicBezTo>
                    <a:cubicBezTo>
                      <a:pt x="830" y="249"/>
                      <a:pt x="869" y="216"/>
                      <a:pt x="762" y="172"/>
                    </a:cubicBezTo>
                    <a:cubicBezTo>
                      <a:pt x="654" y="129"/>
                      <a:pt x="591" y="133"/>
                      <a:pt x="528" y="105"/>
                    </a:cubicBezTo>
                    <a:cubicBezTo>
                      <a:pt x="464" y="77"/>
                      <a:pt x="361" y="30"/>
                      <a:pt x="337" y="20"/>
                    </a:cubicBezTo>
                    <a:cubicBezTo>
                      <a:pt x="299" y="6"/>
                      <a:pt x="170" y="0"/>
                      <a:pt x="97" y="3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2" name="Freeform 8">
                <a:extLst>
                  <a:ext uri="{FF2B5EF4-FFF2-40B4-BE49-F238E27FC236}">
                    <a16:creationId xmlns:a16="http://schemas.microsoft.com/office/drawing/2014/main" id="{2FF5A485-BE87-9B63-AF85-E0DAC4E051E4}"/>
                  </a:ext>
                </a:extLst>
              </p:cNvPr>
              <p:cNvSpPr>
                <a:spLocks noEditPoints="1"/>
              </p:cNvSpPr>
              <p:nvPr/>
            </p:nvSpPr>
            <p:spPr bwMode="auto">
              <a:xfrm>
                <a:off x="1182" y="4337"/>
                <a:ext cx="125" cy="70"/>
              </a:xfrm>
              <a:custGeom>
                <a:avLst/>
                <a:gdLst>
                  <a:gd name="T0" fmla="*/ 54 w 800"/>
                  <a:gd name="T1" fmla="*/ 34 h 452"/>
                  <a:gd name="T2" fmla="*/ 54 w 800"/>
                  <a:gd name="T3" fmla="*/ 34 h 452"/>
                  <a:gd name="T4" fmla="*/ 4 w 800"/>
                  <a:gd name="T5" fmla="*/ 79 h 452"/>
                  <a:gd name="T6" fmla="*/ 40 w 800"/>
                  <a:gd name="T7" fmla="*/ 93 h 452"/>
                  <a:gd name="T8" fmla="*/ 109 w 800"/>
                  <a:gd name="T9" fmla="*/ 82 h 452"/>
                  <a:gd name="T10" fmla="*/ 149 w 800"/>
                  <a:gd name="T11" fmla="*/ 77 h 452"/>
                  <a:gd name="T12" fmla="*/ 269 w 800"/>
                  <a:gd name="T13" fmla="*/ 159 h 452"/>
                  <a:gd name="T14" fmla="*/ 389 w 800"/>
                  <a:gd name="T15" fmla="*/ 331 h 452"/>
                  <a:gd name="T16" fmla="*/ 456 w 800"/>
                  <a:gd name="T17" fmla="*/ 378 h 452"/>
                  <a:gd name="T18" fmla="*/ 525 w 800"/>
                  <a:gd name="T19" fmla="*/ 425 h 452"/>
                  <a:gd name="T20" fmla="*/ 593 w 800"/>
                  <a:gd name="T21" fmla="*/ 447 h 452"/>
                  <a:gd name="T22" fmla="*/ 613 w 800"/>
                  <a:gd name="T23" fmla="*/ 429 h 452"/>
                  <a:gd name="T24" fmla="*/ 620 w 800"/>
                  <a:gd name="T25" fmla="*/ 414 h 452"/>
                  <a:gd name="T26" fmla="*/ 650 w 800"/>
                  <a:gd name="T27" fmla="*/ 327 h 452"/>
                  <a:gd name="T28" fmla="*/ 647 w 800"/>
                  <a:gd name="T29" fmla="*/ 309 h 452"/>
                  <a:gd name="T30" fmla="*/ 651 w 800"/>
                  <a:gd name="T31" fmla="*/ 312 h 452"/>
                  <a:gd name="T32" fmla="*/ 727 w 800"/>
                  <a:gd name="T33" fmla="*/ 337 h 452"/>
                  <a:gd name="T34" fmla="*/ 755 w 800"/>
                  <a:gd name="T35" fmla="*/ 316 h 452"/>
                  <a:gd name="T36" fmla="*/ 768 w 800"/>
                  <a:gd name="T37" fmla="*/ 297 h 452"/>
                  <a:gd name="T38" fmla="*/ 793 w 800"/>
                  <a:gd name="T39" fmla="*/ 225 h 452"/>
                  <a:gd name="T40" fmla="*/ 722 w 800"/>
                  <a:gd name="T41" fmla="*/ 172 h 452"/>
                  <a:gd name="T42" fmla="*/ 579 w 800"/>
                  <a:gd name="T43" fmla="*/ 131 h 452"/>
                  <a:gd name="T44" fmla="*/ 488 w 800"/>
                  <a:gd name="T45" fmla="*/ 105 h 452"/>
                  <a:gd name="T46" fmla="*/ 434 w 800"/>
                  <a:gd name="T47" fmla="*/ 81 h 452"/>
                  <a:gd name="T48" fmla="*/ 297 w 800"/>
                  <a:gd name="T49" fmla="*/ 20 h 452"/>
                  <a:gd name="T50" fmla="*/ 54 w 800"/>
                  <a:gd name="T51" fmla="*/ 34 h 452"/>
                  <a:gd name="T52" fmla="*/ 294 w 800"/>
                  <a:gd name="T53" fmla="*/ 29 h 452"/>
                  <a:gd name="T54" fmla="*/ 430 w 800"/>
                  <a:gd name="T55" fmla="*/ 89 h 452"/>
                  <a:gd name="T56" fmla="*/ 485 w 800"/>
                  <a:gd name="T57" fmla="*/ 113 h 452"/>
                  <a:gd name="T58" fmla="*/ 577 w 800"/>
                  <a:gd name="T59" fmla="*/ 140 h 452"/>
                  <a:gd name="T60" fmla="*/ 719 w 800"/>
                  <a:gd name="T61" fmla="*/ 181 h 452"/>
                  <a:gd name="T62" fmla="*/ 785 w 800"/>
                  <a:gd name="T63" fmla="*/ 228 h 452"/>
                  <a:gd name="T64" fmla="*/ 760 w 800"/>
                  <a:gd name="T65" fmla="*/ 292 h 452"/>
                  <a:gd name="T66" fmla="*/ 748 w 800"/>
                  <a:gd name="T67" fmla="*/ 311 h 452"/>
                  <a:gd name="T68" fmla="*/ 725 w 800"/>
                  <a:gd name="T69" fmla="*/ 329 h 452"/>
                  <a:gd name="T70" fmla="*/ 655 w 800"/>
                  <a:gd name="T71" fmla="*/ 304 h 452"/>
                  <a:gd name="T72" fmla="*/ 636 w 800"/>
                  <a:gd name="T73" fmla="*/ 298 h 452"/>
                  <a:gd name="T74" fmla="*/ 637 w 800"/>
                  <a:gd name="T75" fmla="*/ 309 h 452"/>
                  <a:gd name="T76" fmla="*/ 612 w 800"/>
                  <a:gd name="T77" fmla="*/ 410 h 452"/>
                  <a:gd name="T78" fmla="*/ 605 w 800"/>
                  <a:gd name="T79" fmla="*/ 425 h 452"/>
                  <a:gd name="T80" fmla="*/ 591 w 800"/>
                  <a:gd name="T81" fmla="*/ 438 h 452"/>
                  <a:gd name="T82" fmla="*/ 529 w 800"/>
                  <a:gd name="T83" fmla="*/ 418 h 452"/>
                  <a:gd name="T84" fmla="*/ 461 w 800"/>
                  <a:gd name="T85" fmla="*/ 371 h 452"/>
                  <a:gd name="T86" fmla="*/ 393 w 800"/>
                  <a:gd name="T87" fmla="*/ 324 h 452"/>
                  <a:gd name="T88" fmla="*/ 277 w 800"/>
                  <a:gd name="T89" fmla="*/ 156 h 452"/>
                  <a:gd name="T90" fmla="*/ 151 w 800"/>
                  <a:gd name="T91" fmla="*/ 69 h 452"/>
                  <a:gd name="T92" fmla="*/ 105 w 800"/>
                  <a:gd name="T93" fmla="*/ 74 h 452"/>
                  <a:gd name="T94" fmla="*/ 40 w 800"/>
                  <a:gd name="T95" fmla="*/ 85 h 452"/>
                  <a:gd name="T96" fmla="*/ 12 w 800"/>
                  <a:gd name="T97" fmla="*/ 77 h 452"/>
                  <a:gd name="T98" fmla="*/ 12 w 800"/>
                  <a:gd name="T99" fmla="*/ 76 h 452"/>
                  <a:gd name="T100" fmla="*/ 58 w 800"/>
                  <a:gd name="T101" fmla="*/ 42 h 452"/>
                  <a:gd name="T102" fmla="*/ 294 w 800"/>
                  <a:gd name="T103" fmla="*/ 2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0" h="452">
                    <a:moveTo>
                      <a:pt x="54" y="34"/>
                    </a:moveTo>
                    <a:cubicBezTo>
                      <a:pt x="54" y="34"/>
                      <a:pt x="54" y="34"/>
                      <a:pt x="54" y="34"/>
                    </a:cubicBezTo>
                    <a:cubicBezTo>
                      <a:pt x="41" y="40"/>
                      <a:pt x="0" y="62"/>
                      <a:pt x="4" y="79"/>
                    </a:cubicBezTo>
                    <a:cubicBezTo>
                      <a:pt x="5" y="88"/>
                      <a:pt x="17" y="92"/>
                      <a:pt x="40" y="93"/>
                    </a:cubicBezTo>
                    <a:cubicBezTo>
                      <a:pt x="83" y="96"/>
                      <a:pt x="98" y="88"/>
                      <a:pt x="109" y="82"/>
                    </a:cubicBezTo>
                    <a:cubicBezTo>
                      <a:pt x="119" y="77"/>
                      <a:pt x="125" y="73"/>
                      <a:pt x="149" y="77"/>
                    </a:cubicBezTo>
                    <a:cubicBezTo>
                      <a:pt x="208" y="87"/>
                      <a:pt x="244" y="103"/>
                      <a:pt x="269" y="159"/>
                    </a:cubicBezTo>
                    <a:cubicBezTo>
                      <a:pt x="271" y="164"/>
                      <a:pt x="318" y="282"/>
                      <a:pt x="389" y="331"/>
                    </a:cubicBezTo>
                    <a:cubicBezTo>
                      <a:pt x="456" y="378"/>
                      <a:pt x="456" y="378"/>
                      <a:pt x="456" y="378"/>
                    </a:cubicBezTo>
                    <a:cubicBezTo>
                      <a:pt x="485" y="399"/>
                      <a:pt x="506" y="413"/>
                      <a:pt x="525" y="425"/>
                    </a:cubicBezTo>
                    <a:cubicBezTo>
                      <a:pt x="547" y="439"/>
                      <a:pt x="573" y="452"/>
                      <a:pt x="593" y="447"/>
                    </a:cubicBezTo>
                    <a:cubicBezTo>
                      <a:pt x="602" y="444"/>
                      <a:pt x="608" y="438"/>
                      <a:pt x="613" y="429"/>
                    </a:cubicBezTo>
                    <a:cubicBezTo>
                      <a:pt x="620" y="414"/>
                      <a:pt x="620" y="414"/>
                      <a:pt x="620" y="414"/>
                    </a:cubicBezTo>
                    <a:cubicBezTo>
                      <a:pt x="633" y="388"/>
                      <a:pt x="650" y="355"/>
                      <a:pt x="650" y="327"/>
                    </a:cubicBezTo>
                    <a:cubicBezTo>
                      <a:pt x="650" y="321"/>
                      <a:pt x="649" y="315"/>
                      <a:pt x="647" y="309"/>
                    </a:cubicBezTo>
                    <a:cubicBezTo>
                      <a:pt x="648" y="310"/>
                      <a:pt x="649" y="311"/>
                      <a:pt x="651" y="312"/>
                    </a:cubicBezTo>
                    <a:cubicBezTo>
                      <a:pt x="669" y="323"/>
                      <a:pt x="700" y="343"/>
                      <a:pt x="727" y="337"/>
                    </a:cubicBezTo>
                    <a:cubicBezTo>
                      <a:pt x="739" y="334"/>
                      <a:pt x="748" y="327"/>
                      <a:pt x="755" y="316"/>
                    </a:cubicBezTo>
                    <a:cubicBezTo>
                      <a:pt x="768" y="297"/>
                      <a:pt x="768" y="297"/>
                      <a:pt x="768" y="297"/>
                    </a:cubicBezTo>
                    <a:cubicBezTo>
                      <a:pt x="786" y="269"/>
                      <a:pt x="800" y="247"/>
                      <a:pt x="793" y="225"/>
                    </a:cubicBezTo>
                    <a:cubicBezTo>
                      <a:pt x="787" y="206"/>
                      <a:pt x="765" y="190"/>
                      <a:pt x="722" y="172"/>
                    </a:cubicBezTo>
                    <a:cubicBezTo>
                      <a:pt x="664" y="149"/>
                      <a:pt x="619" y="140"/>
                      <a:pt x="579" y="131"/>
                    </a:cubicBezTo>
                    <a:cubicBezTo>
                      <a:pt x="546" y="124"/>
                      <a:pt x="517" y="118"/>
                      <a:pt x="488" y="105"/>
                    </a:cubicBezTo>
                    <a:cubicBezTo>
                      <a:pt x="434" y="81"/>
                      <a:pt x="434" y="81"/>
                      <a:pt x="434" y="81"/>
                    </a:cubicBezTo>
                    <a:cubicBezTo>
                      <a:pt x="378" y="56"/>
                      <a:pt x="315" y="27"/>
                      <a:pt x="297" y="20"/>
                    </a:cubicBezTo>
                    <a:cubicBezTo>
                      <a:pt x="257" y="5"/>
                      <a:pt x="127" y="0"/>
                      <a:pt x="54" y="34"/>
                    </a:cubicBezTo>
                    <a:close/>
                    <a:moveTo>
                      <a:pt x="294" y="29"/>
                    </a:moveTo>
                    <a:cubicBezTo>
                      <a:pt x="312" y="35"/>
                      <a:pt x="375" y="64"/>
                      <a:pt x="430" y="89"/>
                    </a:cubicBezTo>
                    <a:cubicBezTo>
                      <a:pt x="485" y="113"/>
                      <a:pt x="485" y="113"/>
                      <a:pt x="485" y="113"/>
                    </a:cubicBezTo>
                    <a:cubicBezTo>
                      <a:pt x="514" y="126"/>
                      <a:pt x="544" y="133"/>
                      <a:pt x="577" y="140"/>
                    </a:cubicBezTo>
                    <a:cubicBezTo>
                      <a:pt x="617" y="148"/>
                      <a:pt x="661" y="157"/>
                      <a:pt x="719" y="181"/>
                    </a:cubicBezTo>
                    <a:cubicBezTo>
                      <a:pt x="759" y="196"/>
                      <a:pt x="780" y="212"/>
                      <a:pt x="785" y="228"/>
                    </a:cubicBezTo>
                    <a:cubicBezTo>
                      <a:pt x="791" y="246"/>
                      <a:pt x="777" y="266"/>
                      <a:pt x="760" y="292"/>
                    </a:cubicBezTo>
                    <a:cubicBezTo>
                      <a:pt x="748" y="311"/>
                      <a:pt x="748" y="311"/>
                      <a:pt x="748" y="311"/>
                    </a:cubicBezTo>
                    <a:cubicBezTo>
                      <a:pt x="742" y="321"/>
                      <a:pt x="735" y="326"/>
                      <a:pt x="725" y="329"/>
                    </a:cubicBezTo>
                    <a:cubicBezTo>
                      <a:pt x="702" y="334"/>
                      <a:pt x="672" y="315"/>
                      <a:pt x="655" y="304"/>
                    </a:cubicBezTo>
                    <a:cubicBezTo>
                      <a:pt x="644" y="297"/>
                      <a:pt x="640" y="294"/>
                      <a:pt x="636" y="298"/>
                    </a:cubicBezTo>
                    <a:cubicBezTo>
                      <a:pt x="633" y="301"/>
                      <a:pt x="636" y="306"/>
                      <a:pt x="637" y="309"/>
                    </a:cubicBezTo>
                    <a:cubicBezTo>
                      <a:pt x="651" y="334"/>
                      <a:pt x="628" y="380"/>
                      <a:pt x="612" y="410"/>
                    </a:cubicBezTo>
                    <a:cubicBezTo>
                      <a:pt x="605" y="425"/>
                      <a:pt x="605" y="425"/>
                      <a:pt x="605" y="425"/>
                    </a:cubicBezTo>
                    <a:cubicBezTo>
                      <a:pt x="602" y="432"/>
                      <a:pt x="597" y="436"/>
                      <a:pt x="591" y="438"/>
                    </a:cubicBezTo>
                    <a:cubicBezTo>
                      <a:pt x="574" y="443"/>
                      <a:pt x="549" y="430"/>
                      <a:pt x="529" y="418"/>
                    </a:cubicBezTo>
                    <a:cubicBezTo>
                      <a:pt x="510" y="406"/>
                      <a:pt x="490" y="392"/>
                      <a:pt x="461" y="371"/>
                    </a:cubicBezTo>
                    <a:cubicBezTo>
                      <a:pt x="393" y="324"/>
                      <a:pt x="393" y="324"/>
                      <a:pt x="393" y="324"/>
                    </a:cubicBezTo>
                    <a:cubicBezTo>
                      <a:pt x="325" y="276"/>
                      <a:pt x="277" y="157"/>
                      <a:pt x="277" y="156"/>
                    </a:cubicBezTo>
                    <a:cubicBezTo>
                      <a:pt x="248" y="91"/>
                      <a:pt x="201" y="77"/>
                      <a:pt x="151" y="69"/>
                    </a:cubicBezTo>
                    <a:cubicBezTo>
                      <a:pt x="124" y="64"/>
                      <a:pt x="115" y="69"/>
                      <a:pt x="105" y="74"/>
                    </a:cubicBezTo>
                    <a:cubicBezTo>
                      <a:pt x="94" y="80"/>
                      <a:pt x="81" y="87"/>
                      <a:pt x="40" y="85"/>
                    </a:cubicBezTo>
                    <a:cubicBezTo>
                      <a:pt x="15" y="83"/>
                      <a:pt x="12" y="78"/>
                      <a:pt x="12" y="77"/>
                    </a:cubicBezTo>
                    <a:cubicBezTo>
                      <a:pt x="12" y="77"/>
                      <a:pt x="12" y="77"/>
                      <a:pt x="12" y="76"/>
                    </a:cubicBezTo>
                    <a:cubicBezTo>
                      <a:pt x="12" y="69"/>
                      <a:pt x="35" y="53"/>
                      <a:pt x="58" y="42"/>
                    </a:cubicBezTo>
                    <a:cubicBezTo>
                      <a:pt x="128" y="9"/>
                      <a:pt x="256" y="14"/>
                      <a:pt x="294"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3" name="Freeform 9">
                <a:extLst>
                  <a:ext uri="{FF2B5EF4-FFF2-40B4-BE49-F238E27FC236}">
                    <a16:creationId xmlns:a16="http://schemas.microsoft.com/office/drawing/2014/main" id="{E24A0BCC-A5F0-8D93-A427-E6121EA1FF34}"/>
                  </a:ext>
                </a:extLst>
              </p:cNvPr>
              <p:cNvSpPr>
                <a:spLocks/>
              </p:cNvSpPr>
              <p:nvPr/>
            </p:nvSpPr>
            <p:spPr bwMode="auto">
              <a:xfrm>
                <a:off x="1138" y="4384"/>
                <a:ext cx="125" cy="109"/>
              </a:xfrm>
              <a:custGeom>
                <a:avLst/>
                <a:gdLst>
                  <a:gd name="T0" fmla="*/ 313 w 805"/>
                  <a:gd name="T1" fmla="*/ 77 h 700"/>
                  <a:gd name="T2" fmla="*/ 246 w 805"/>
                  <a:gd name="T3" fmla="*/ 86 h 700"/>
                  <a:gd name="T4" fmla="*/ 215 w 805"/>
                  <a:gd name="T5" fmla="*/ 156 h 700"/>
                  <a:gd name="T6" fmla="*/ 132 w 805"/>
                  <a:gd name="T7" fmla="*/ 177 h 700"/>
                  <a:gd name="T8" fmla="*/ 58 w 805"/>
                  <a:gd name="T9" fmla="*/ 201 h 700"/>
                  <a:gd name="T10" fmla="*/ 0 w 805"/>
                  <a:gd name="T11" fmla="*/ 204 h 700"/>
                  <a:gd name="T12" fmla="*/ 133 w 805"/>
                  <a:gd name="T13" fmla="*/ 351 h 700"/>
                  <a:gd name="T14" fmla="*/ 316 w 805"/>
                  <a:gd name="T15" fmla="*/ 517 h 700"/>
                  <a:gd name="T16" fmla="*/ 534 w 805"/>
                  <a:gd name="T17" fmla="*/ 697 h 700"/>
                  <a:gd name="T18" fmla="*/ 690 w 805"/>
                  <a:gd name="T19" fmla="*/ 700 h 700"/>
                  <a:gd name="T20" fmla="*/ 789 w 805"/>
                  <a:gd name="T21" fmla="*/ 528 h 700"/>
                  <a:gd name="T22" fmla="*/ 724 w 805"/>
                  <a:gd name="T23" fmla="*/ 404 h 700"/>
                  <a:gd name="T24" fmla="*/ 716 w 805"/>
                  <a:gd name="T25" fmla="*/ 347 h 700"/>
                  <a:gd name="T26" fmla="*/ 504 w 805"/>
                  <a:gd name="T27" fmla="*/ 139 h 700"/>
                  <a:gd name="T28" fmla="*/ 371 w 805"/>
                  <a:gd name="T29" fmla="*/ 16 h 700"/>
                  <a:gd name="T30" fmla="*/ 350 w 805"/>
                  <a:gd name="T31" fmla="*/ 0 h 700"/>
                  <a:gd name="T32" fmla="*/ 354 w 805"/>
                  <a:gd name="T33" fmla="*/ 29 h 700"/>
                  <a:gd name="T34" fmla="*/ 313 w 805"/>
                  <a:gd name="T35" fmla="*/ 77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5" h="700">
                    <a:moveTo>
                      <a:pt x="313" y="77"/>
                    </a:moveTo>
                    <a:cubicBezTo>
                      <a:pt x="289" y="81"/>
                      <a:pt x="267" y="80"/>
                      <a:pt x="246" y="86"/>
                    </a:cubicBezTo>
                    <a:cubicBezTo>
                      <a:pt x="224" y="91"/>
                      <a:pt x="218" y="142"/>
                      <a:pt x="215" y="156"/>
                    </a:cubicBezTo>
                    <a:cubicBezTo>
                      <a:pt x="212" y="171"/>
                      <a:pt x="153" y="175"/>
                      <a:pt x="132" y="177"/>
                    </a:cubicBezTo>
                    <a:cubicBezTo>
                      <a:pt x="110" y="178"/>
                      <a:pt x="58" y="201"/>
                      <a:pt x="58" y="201"/>
                    </a:cubicBezTo>
                    <a:cubicBezTo>
                      <a:pt x="0" y="204"/>
                      <a:pt x="0" y="204"/>
                      <a:pt x="0" y="204"/>
                    </a:cubicBezTo>
                    <a:cubicBezTo>
                      <a:pt x="58" y="268"/>
                      <a:pt x="133" y="351"/>
                      <a:pt x="133" y="351"/>
                    </a:cubicBezTo>
                    <a:cubicBezTo>
                      <a:pt x="316" y="517"/>
                      <a:pt x="316" y="517"/>
                      <a:pt x="316" y="517"/>
                    </a:cubicBezTo>
                    <a:cubicBezTo>
                      <a:pt x="534" y="697"/>
                      <a:pt x="534" y="697"/>
                      <a:pt x="534" y="697"/>
                    </a:cubicBezTo>
                    <a:cubicBezTo>
                      <a:pt x="690" y="700"/>
                      <a:pt x="690" y="700"/>
                      <a:pt x="690" y="700"/>
                    </a:cubicBezTo>
                    <a:cubicBezTo>
                      <a:pt x="690" y="700"/>
                      <a:pt x="772" y="642"/>
                      <a:pt x="789" y="528"/>
                    </a:cubicBezTo>
                    <a:cubicBezTo>
                      <a:pt x="788" y="495"/>
                      <a:pt x="805" y="459"/>
                      <a:pt x="724" y="404"/>
                    </a:cubicBezTo>
                    <a:cubicBezTo>
                      <a:pt x="716" y="354"/>
                      <a:pt x="716" y="347"/>
                      <a:pt x="716" y="347"/>
                    </a:cubicBezTo>
                    <a:cubicBezTo>
                      <a:pt x="716" y="347"/>
                      <a:pt x="632" y="231"/>
                      <a:pt x="504" y="139"/>
                    </a:cubicBezTo>
                    <a:cubicBezTo>
                      <a:pt x="423" y="60"/>
                      <a:pt x="371" y="16"/>
                      <a:pt x="371" y="16"/>
                    </a:cubicBezTo>
                    <a:cubicBezTo>
                      <a:pt x="371" y="16"/>
                      <a:pt x="362" y="10"/>
                      <a:pt x="350" y="0"/>
                    </a:cubicBezTo>
                    <a:cubicBezTo>
                      <a:pt x="351" y="11"/>
                      <a:pt x="353" y="22"/>
                      <a:pt x="354" y="29"/>
                    </a:cubicBezTo>
                    <a:cubicBezTo>
                      <a:pt x="357" y="53"/>
                      <a:pt x="338" y="73"/>
                      <a:pt x="313" y="7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4" name="Freeform 10">
                <a:extLst>
                  <a:ext uri="{FF2B5EF4-FFF2-40B4-BE49-F238E27FC236}">
                    <a16:creationId xmlns:a16="http://schemas.microsoft.com/office/drawing/2014/main" id="{49FDEDF7-CF6A-F4C9-BA14-6E079582031B}"/>
                  </a:ext>
                </a:extLst>
              </p:cNvPr>
              <p:cNvSpPr>
                <a:spLocks/>
              </p:cNvSpPr>
              <p:nvPr/>
            </p:nvSpPr>
            <p:spPr bwMode="auto">
              <a:xfrm>
                <a:off x="1155" y="4343"/>
                <a:ext cx="127" cy="99"/>
              </a:xfrm>
              <a:custGeom>
                <a:avLst/>
                <a:gdLst>
                  <a:gd name="T0" fmla="*/ 756 w 814"/>
                  <a:gd name="T1" fmla="*/ 449 h 636"/>
                  <a:gd name="T2" fmla="*/ 560 w 814"/>
                  <a:gd name="T3" fmla="*/ 338 h 636"/>
                  <a:gd name="T4" fmla="*/ 446 w 814"/>
                  <a:gd name="T5" fmla="*/ 201 h 636"/>
                  <a:gd name="T6" fmla="*/ 362 w 814"/>
                  <a:gd name="T7" fmla="*/ 68 h 636"/>
                  <a:gd name="T8" fmla="*/ 257 w 814"/>
                  <a:gd name="T9" fmla="*/ 78 h 636"/>
                  <a:gd name="T10" fmla="*/ 216 w 814"/>
                  <a:gd name="T11" fmla="*/ 85 h 636"/>
                  <a:gd name="T12" fmla="*/ 185 w 814"/>
                  <a:gd name="T13" fmla="*/ 74 h 636"/>
                  <a:gd name="T14" fmla="*/ 108 w 814"/>
                  <a:gd name="T15" fmla="*/ 25 h 636"/>
                  <a:gd name="T16" fmla="*/ 56 w 814"/>
                  <a:gd name="T17" fmla="*/ 13 h 636"/>
                  <a:gd name="T18" fmla="*/ 51 w 814"/>
                  <a:gd name="T19" fmla="*/ 10 h 636"/>
                  <a:gd name="T20" fmla="*/ 37 w 814"/>
                  <a:gd name="T21" fmla="*/ 0 h 636"/>
                  <a:gd name="T22" fmla="*/ 0 w 814"/>
                  <a:gd name="T23" fmla="*/ 22 h 636"/>
                  <a:gd name="T24" fmla="*/ 51 w 814"/>
                  <a:gd name="T25" fmla="*/ 33 h 636"/>
                  <a:gd name="T26" fmla="*/ 55 w 814"/>
                  <a:gd name="T27" fmla="*/ 36 h 636"/>
                  <a:gd name="T28" fmla="*/ 173 w 814"/>
                  <a:gd name="T29" fmla="*/ 120 h 636"/>
                  <a:gd name="T30" fmla="*/ 330 w 814"/>
                  <a:gd name="T31" fmla="*/ 296 h 636"/>
                  <a:gd name="T32" fmla="*/ 512 w 814"/>
                  <a:gd name="T33" fmla="*/ 437 h 636"/>
                  <a:gd name="T34" fmla="*/ 689 w 814"/>
                  <a:gd name="T35" fmla="*/ 581 h 636"/>
                  <a:gd name="T36" fmla="*/ 754 w 814"/>
                  <a:gd name="T37" fmla="*/ 596 h 636"/>
                  <a:gd name="T38" fmla="*/ 806 w 814"/>
                  <a:gd name="T39" fmla="*/ 551 h 636"/>
                  <a:gd name="T40" fmla="*/ 756 w 814"/>
                  <a:gd name="T41" fmla="*/ 44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4" h="636">
                    <a:moveTo>
                      <a:pt x="756" y="449"/>
                    </a:moveTo>
                    <a:cubicBezTo>
                      <a:pt x="698" y="417"/>
                      <a:pt x="600" y="367"/>
                      <a:pt x="560" y="338"/>
                    </a:cubicBezTo>
                    <a:cubicBezTo>
                      <a:pt x="519" y="309"/>
                      <a:pt x="464" y="235"/>
                      <a:pt x="446" y="201"/>
                    </a:cubicBezTo>
                    <a:cubicBezTo>
                      <a:pt x="427" y="166"/>
                      <a:pt x="384" y="75"/>
                      <a:pt x="362" y="68"/>
                    </a:cubicBezTo>
                    <a:cubicBezTo>
                      <a:pt x="340" y="61"/>
                      <a:pt x="296" y="65"/>
                      <a:pt x="257" y="78"/>
                    </a:cubicBezTo>
                    <a:cubicBezTo>
                      <a:pt x="234" y="87"/>
                      <a:pt x="216" y="85"/>
                      <a:pt x="216" y="85"/>
                    </a:cubicBezTo>
                    <a:cubicBezTo>
                      <a:pt x="216" y="85"/>
                      <a:pt x="202" y="91"/>
                      <a:pt x="185" y="74"/>
                    </a:cubicBezTo>
                    <a:cubicBezTo>
                      <a:pt x="167" y="56"/>
                      <a:pt x="124" y="25"/>
                      <a:pt x="108" y="25"/>
                    </a:cubicBezTo>
                    <a:cubicBezTo>
                      <a:pt x="95" y="25"/>
                      <a:pt x="70" y="18"/>
                      <a:pt x="56" y="13"/>
                    </a:cubicBezTo>
                    <a:cubicBezTo>
                      <a:pt x="54" y="12"/>
                      <a:pt x="52" y="11"/>
                      <a:pt x="51" y="10"/>
                    </a:cubicBezTo>
                    <a:cubicBezTo>
                      <a:pt x="48" y="9"/>
                      <a:pt x="43" y="5"/>
                      <a:pt x="37" y="0"/>
                    </a:cubicBezTo>
                    <a:cubicBezTo>
                      <a:pt x="26" y="4"/>
                      <a:pt x="12" y="12"/>
                      <a:pt x="0" y="22"/>
                    </a:cubicBezTo>
                    <a:cubicBezTo>
                      <a:pt x="20" y="24"/>
                      <a:pt x="37" y="27"/>
                      <a:pt x="51" y="33"/>
                    </a:cubicBezTo>
                    <a:cubicBezTo>
                      <a:pt x="52" y="34"/>
                      <a:pt x="54" y="35"/>
                      <a:pt x="55" y="36"/>
                    </a:cubicBezTo>
                    <a:cubicBezTo>
                      <a:pt x="88" y="51"/>
                      <a:pt x="154" y="99"/>
                      <a:pt x="173" y="120"/>
                    </a:cubicBezTo>
                    <a:cubicBezTo>
                      <a:pt x="193" y="142"/>
                      <a:pt x="310" y="274"/>
                      <a:pt x="330" y="296"/>
                    </a:cubicBezTo>
                    <a:cubicBezTo>
                      <a:pt x="351" y="317"/>
                      <a:pt x="477" y="417"/>
                      <a:pt x="512" y="437"/>
                    </a:cubicBezTo>
                    <a:cubicBezTo>
                      <a:pt x="547" y="457"/>
                      <a:pt x="679" y="560"/>
                      <a:pt x="689" y="581"/>
                    </a:cubicBezTo>
                    <a:cubicBezTo>
                      <a:pt x="700" y="603"/>
                      <a:pt x="721" y="636"/>
                      <a:pt x="754" y="596"/>
                    </a:cubicBezTo>
                    <a:cubicBezTo>
                      <a:pt x="788" y="555"/>
                      <a:pt x="803" y="561"/>
                      <a:pt x="806" y="551"/>
                    </a:cubicBezTo>
                    <a:cubicBezTo>
                      <a:pt x="809" y="541"/>
                      <a:pt x="814" y="480"/>
                      <a:pt x="756" y="44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5" name="Freeform 11">
                <a:extLst>
                  <a:ext uri="{FF2B5EF4-FFF2-40B4-BE49-F238E27FC236}">
                    <a16:creationId xmlns:a16="http://schemas.microsoft.com/office/drawing/2014/main" id="{1F72AEDA-CA9C-E180-DE71-291FCFA40B1C}"/>
                  </a:ext>
                </a:extLst>
              </p:cNvPr>
              <p:cNvSpPr>
                <a:spLocks noEditPoints="1"/>
              </p:cNvSpPr>
              <p:nvPr/>
            </p:nvSpPr>
            <p:spPr bwMode="auto">
              <a:xfrm>
                <a:off x="1153" y="4342"/>
                <a:ext cx="130" cy="97"/>
              </a:xfrm>
              <a:custGeom>
                <a:avLst/>
                <a:gdLst>
                  <a:gd name="T0" fmla="*/ 45 w 826"/>
                  <a:gd name="T1" fmla="*/ 1 h 626"/>
                  <a:gd name="T2" fmla="*/ 6 w 826"/>
                  <a:gd name="T3" fmla="*/ 24 h 626"/>
                  <a:gd name="T4" fmla="*/ 0 w 826"/>
                  <a:gd name="T5" fmla="*/ 30 h 626"/>
                  <a:gd name="T6" fmla="*/ 9 w 826"/>
                  <a:gd name="T7" fmla="*/ 31 h 626"/>
                  <a:gd name="T8" fmla="*/ 58 w 826"/>
                  <a:gd name="T9" fmla="*/ 42 h 626"/>
                  <a:gd name="T10" fmla="*/ 62 w 826"/>
                  <a:gd name="T11" fmla="*/ 44 h 626"/>
                  <a:gd name="T12" fmla="*/ 179 w 826"/>
                  <a:gd name="T13" fmla="*/ 128 h 626"/>
                  <a:gd name="T14" fmla="*/ 336 w 826"/>
                  <a:gd name="T15" fmla="*/ 304 h 626"/>
                  <a:gd name="T16" fmla="*/ 519 w 826"/>
                  <a:gd name="T17" fmla="*/ 446 h 626"/>
                  <a:gd name="T18" fmla="*/ 695 w 826"/>
                  <a:gd name="T19" fmla="*/ 588 h 626"/>
                  <a:gd name="T20" fmla="*/ 730 w 826"/>
                  <a:gd name="T21" fmla="*/ 624 h 626"/>
                  <a:gd name="T22" fmla="*/ 767 w 826"/>
                  <a:gd name="T23" fmla="*/ 604 h 626"/>
                  <a:gd name="T24" fmla="*/ 808 w 826"/>
                  <a:gd name="T25" fmla="*/ 568 h 626"/>
                  <a:gd name="T26" fmla="*/ 819 w 826"/>
                  <a:gd name="T27" fmla="*/ 557 h 626"/>
                  <a:gd name="T28" fmla="*/ 767 w 826"/>
                  <a:gd name="T29" fmla="*/ 450 h 626"/>
                  <a:gd name="T30" fmla="*/ 720 w 826"/>
                  <a:gd name="T31" fmla="*/ 424 h 626"/>
                  <a:gd name="T32" fmla="*/ 571 w 826"/>
                  <a:gd name="T33" fmla="*/ 339 h 626"/>
                  <a:gd name="T34" fmla="*/ 459 w 826"/>
                  <a:gd name="T35" fmla="*/ 204 h 626"/>
                  <a:gd name="T36" fmla="*/ 447 w 826"/>
                  <a:gd name="T37" fmla="*/ 181 h 626"/>
                  <a:gd name="T38" fmla="*/ 372 w 826"/>
                  <a:gd name="T39" fmla="*/ 69 h 626"/>
                  <a:gd name="T40" fmla="*/ 264 w 826"/>
                  <a:gd name="T41" fmla="*/ 79 h 626"/>
                  <a:gd name="T42" fmla="*/ 226 w 826"/>
                  <a:gd name="T43" fmla="*/ 86 h 626"/>
                  <a:gd name="T44" fmla="*/ 225 w 826"/>
                  <a:gd name="T45" fmla="*/ 86 h 626"/>
                  <a:gd name="T46" fmla="*/ 224 w 826"/>
                  <a:gd name="T47" fmla="*/ 86 h 626"/>
                  <a:gd name="T48" fmla="*/ 197 w 826"/>
                  <a:gd name="T49" fmla="*/ 76 h 626"/>
                  <a:gd name="T50" fmla="*/ 117 w 826"/>
                  <a:gd name="T51" fmla="*/ 25 h 626"/>
                  <a:gd name="T52" fmla="*/ 67 w 826"/>
                  <a:gd name="T53" fmla="*/ 14 h 626"/>
                  <a:gd name="T54" fmla="*/ 62 w 826"/>
                  <a:gd name="T55" fmla="*/ 12 h 626"/>
                  <a:gd name="T56" fmla="*/ 50 w 826"/>
                  <a:gd name="T57" fmla="*/ 3 h 626"/>
                  <a:gd name="T58" fmla="*/ 47 w 826"/>
                  <a:gd name="T59" fmla="*/ 0 h 626"/>
                  <a:gd name="T60" fmla="*/ 45 w 826"/>
                  <a:gd name="T61" fmla="*/ 1 h 626"/>
                  <a:gd name="T62" fmla="*/ 45 w 826"/>
                  <a:gd name="T63" fmla="*/ 10 h 626"/>
                  <a:gd name="T64" fmla="*/ 57 w 826"/>
                  <a:gd name="T65" fmla="*/ 19 h 626"/>
                  <a:gd name="T66" fmla="*/ 64 w 826"/>
                  <a:gd name="T67" fmla="*/ 22 h 626"/>
                  <a:gd name="T68" fmla="*/ 117 w 826"/>
                  <a:gd name="T69" fmla="*/ 34 h 626"/>
                  <a:gd name="T70" fmla="*/ 191 w 826"/>
                  <a:gd name="T71" fmla="*/ 82 h 626"/>
                  <a:gd name="T72" fmla="*/ 226 w 826"/>
                  <a:gd name="T73" fmla="*/ 95 h 626"/>
                  <a:gd name="T74" fmla="*/ 267 w 826"/>
                  <a:gd name="T75" fmla="*/ 87 h 626"/>
                  <a:gd name="T76" fmla="*/ 370 w 826"/>
                  <a:gd name="T77" fmla="*/ 77 h 626"/>
                  <a:gd name="T78" fmla="*/ 439 w 826"/>
                  <a:gd name="T79" fmla="*/ 185 h 626"/>
                  <a:gd name="T80" fmla="*/ 451 w 826"/>
                  <a:gd name="T81" fmla="*/ 208 h 626"/>
                  <a:gd name="T82" fmla="*/ 566 w 826"/>
                  <a:gd name="T83" fmla="*/ 346 h 626"/>
                  <a:gd name="T84" fmla="*/ 716 w 826"/>
                  <a:gd name="T85" fmla="*/ 432 h 626"/>
                  <a:gd name="T86" fmla="*/ 763 w 826"/>
                  <a:gd name="T87" fmla="*/ 458 h 626"/>
                  <a:gd name="T88" fmla="*/ 811 w 826"/>
                  <a:gd name="T89" fmla="*/ 555 h 626"/>
                  <a:gd name="T90" fmla="*/ 804 w 826"/>
                  <a:gd name="T91" fmla="*/ 560 h 626"/>
                  <a:gd name="T92" fmla="*/ 760 w 826"/>
                  <a:gd name="T93" fmla="*/ 598 h 626"/>
                  <a:gd name="T94" fmla="*/ 731 w 826"/>
                  <a:gd name="T95" fmla="*/ 615 h 626"/>
                  <a:gd name="T96" fmla="*/ 702 w 826"/>
                  <a:gd name="T97" fmla="*/ 585 h 626"/>
                  <a:gd name="T98" fmla="*/ 523 w 826"/>
                  <a:gd name="T99" fmla="*/ 438 h 626"/>
                  <a:gd name="T100" fmla="*/ 343 w 826"/>
                  <a:gd name="T101" fmla="*/ 298 h 626"/>
                  <a:gd name="T102" fmla="*/ 185 w 826"/>
                  <a:gd name="T103" fmla="*/ 122 h 626"/>
                  <a:gd name="T104" fmla="*/ 66 w 826"/>
                  <a:gd name="T105" fmla="*/ 37 h 626"/>
                  <a:gd name="T106" fmla="*/ 61 w 826"/>
                  <a:gd name="T107" fmla="*/ 34 h 626"/>
                  <a:gd name="T108" fmla="*/ 20 w 826"/>
                  <a:gd name="T109" fmla="*/ 24 h 626"/>
                  <a:gd name="T110" fmla="*/ 45 w 826"/>
                  <a:gd name="T111" fmla="*/ 1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6" h="626">
                    <a:moveTo>
                      <a:pt x="45" y="1"/>
                    </a:moveTo>
                    <a:cubicBezTo>
                      <a:pt x="32" y="5"/>
                      <a:pt x="18" y="14"/>
                      <a:pt x="6" y="24"/>
                    </a:cubicBezTo>
                    <a:cubicBezTo>
                      <a:pt x="0" y="30"/>
                      <a:pt x="0" y="30"/>
                      <a:pt x="0" y="30"/>
                    </a:cubicBezTo>
                    <a:cubicBezTo>
                      <a:pt x="9" y="31"/>
                      <a:pt x="9" y="31"/>
                      <a:pt x="9" y="31"/>
                    </a:cubicBezTo>
                    <a:cubicBezTo>
                      <a:pt x="26" y="33"/>
                      <a:pt x="44" y="36"/>
                      <a:pt x="58" y="42"/>
                    </a:cubicBezTo>
                    <a:cubicBezTo>
                      <a:pt x="62" y="44"/>
                      <a:pt x="62" y="44"/>
                      <a:pt x="62" y="44"/>
                    </a:cubicBezTo>
                    <a:cubicBezTo>
                      <a:pt x="95" y="60"/>
                      <a:pt x="161" y="108"/>
                      <a:pt x="179" y="128"/>
                    </a:cubicBezTo>
                    <a:cubicBezTo>
                      <a:pt x="336" y="304"/>
                      <a:pt x="336" y="304"/>
                      <a:pt x="336" y="304"/>
                    </a:cubicBezTo>
                    <a:cubicBezTo>
                      <a:pt x="356" y="325"/>
                      <a:pt x="483" y="425"/>
                      <a:pt x="519" y="446"/>
                    </a:cubicBezTo>
                    <a:cubicBezTo>
                      <a:pt x="557" y="468"/>
                      <a:pt x="685" y="569"/>
                      <a:pt x="695" y="588"/>
                    </a:cubicBezTo>
                    <a:cubicBezTo>
                      <a:pt x="705" y="610"/>
                      <a:pt x="717" y="622"/>
                      <a:pt x="730" y="624"/>
                    </a:cubicBezTo>
                    <a:cubicBezTo>
                      <a:pt x="742" y="626"/>
                      <a:pt x="754" y="619"/>
                      <a:pt x="767" y="604"/>
                    </a:cubicBezTo>
                    <a:cubicBezTo>
                      <a:pt x="787" y="579"/>
                      <a:pt x="800" y="572"/>
                      <a:pt x="808" y="568"/>
                    </a:cubicBezTo>
                    <a:cubicBezTo>
                      <a:pt x="814" y="565"/>
                      <a:pt x="818" y="563"/>
                      <a:pt x="819" y="557"/>
                    </a:cubicBezTo>
                    <a:cubicBezTo>
                      <a:pt x="823" y="544"/>
                      <a:pt x="826" y="482"/>
                      <a:pt x="767" y="450"/>
                    </a:cubicBezTo>
                    <a:cubicBezTo>
                      <a:pt x="720" y="424"/>
                      <a:pt x="720" y="424"/>
                      <a:pt x="720" y="424"/>
                    </a:cubicBezTo>
                    <a:cubicBezTo>
                      <a:pt x="664" y="395"/>
                      <a:pt x="602" y="361"/>
                      <a:pt x="571" y="339"/>
                    </a:cubicBezTo>
                    <a:cubicBezTo>
                      <a:pt x="533" y="312"/>
                      <a:pt x="478" y="239"/>
                      <a:pt x="459" y="204"/>
                    </a:cubicBezTo>
                    <a:cubicBezTo>
                      <a:pt x="447" y="181"/>
                      <a:pt x="447" y="181"/>
                      <a:pt x="447" y="181"/>
                    </a:cubicBezTo>
                    <a:cubicBezTo>
                      <a:pt x="418" y="125"/>
                      <a:pt x="390" y="75"/>
                      <a:pt x="372" y="69"/>
                    </a:cubicBezTo>
                    <a:cubicBezTo>
                      <a:pt x="350" y="61"/>
                      <a:pt x="304" y="66"/>
                      <a:pt x="264" y="79"/>
                    </a:cubicBezTo>
                    <a:cubicBezTo>
                      <a:pt x="243" y="87"/>
                      <a:pt x="226" y="86"/>
                      <a:pt x="226" y="86"/>
                    </a:cubicBezTo>
                    <a:cubicBezTo>
                      <a:pt x="225" y="86"/>
                      <a:pt x="225" y="86"/>
                      <a:pt x="225" y="86"/>
                    </a:cubicBezTo>
                    <a:cubicBezTo>
                      <a:pt x="224" y="86"/>
                      <a:pt x="224" y="86"/>
                      <a:pt x="224" y="86"/>
                    </a:cubicBezTo>
                    <a:cubicBezTo>
                      <a:pt x="223" y="86"/>
                      <a:pt x="212" y="91"/>
                      <a:pt x="197" y="76"/>
                    </a:cubicBezTo>
                    <a:cubicBezTo>
                      <a:pt x="179" y="58"/>
                      <a:pt x="135" y="25"/>
                      <a:pt x="117" y="25"/>
                    </a:cubicBezTo>
                    <a:cubicBezTo>
                      <a:pt x="105" y="25"/>
                      <a:pt x="80" y="19"/>
                      <a:pt x="67" y="14"/>
                    </a:cubicBezTo>
                    <a:cubicBezTo>
                      <a:pt x="62" y="12"/>
                      <a:pt x="62" y="12"/>
                      <a:pt x="62" y="12"/>
                    </a:cubicBezTo>
                    <a:cubicBezTo>
                      <a:pt x="62" y="12"/>
                      <a:pt x="50" y="3"/>
                      <a:pt x="50" y="3"/>
                    </a:cubicBezTo>
                    <a:cubicBezTo>
                      <a:pt x="47" y="0"/>
                      <a:pt x="47" y="0"/>
                      <a:pt x="47" y="0"/>
                    </a:cubicBezTo>
                    <a:lnTo>
                      <a:pt x="45" y="1"/>
                    </a:lnTo>
                    <a:close/>
                    <a:moveTo>
                      <a:pt x="45" y="10"/>
                    </a:moveTo>
                    <a:cubicBezTo>
                      <a:pt x="47" y="11"/>
                      <a:pt x="57" y="19"/>
                      <a:pt x="57" y="19"/>
                    </a:cubicBezTo>
                    <a:cubicBezTo>
                      <a:pt x="64" y="22"/>
                      <a:pt x="64" y="22"/>
                      <a:pt x="64" y="22"/>
                    </a:cubicBezTo>
                    <a:cubicBezTo>
                      <a:pt x="78" y="28"/>
                      <a:pt x="103" y="34"/>
                      <a:pt x="117" y="34"/>
                    </a:cubicBezTo>
                    <a:cubicBezTo>
                      <a:pt x="131" y="34"/>
                      <a:pt x="173" y="64"/>
                      <a:pt x="191" y="82"/>
                    </a:cubicBezTo>
                    <a:cubicBezTo>
                      <a:pt x="208" y="99"/>
                      <a:pt x="223" y="96"/>
                      <a:pt x="226" y="95"/>
                    </a:cubicBezTo>
                    <a:cubicBezTo>
                      <a:pt x="228" y="95"/>
                      <a:pt x="245" y="96"/>
                      <a:pt x="267" y="87"/>
                    </a:cubicBezTo>
                    <a:cubicBezTo>
                      <a:pt x="305" y="75"/>
                      <a:pt x="349" y="70"/>
                      <a:pt x="370" y="77"/>
                    </a:cubicBezTo>
                    <a:cubicBezTo>
                      <a:pt x="386" y="82"/>
                      <a:pt x="420" y="149"/>
                      <a:pt x="439" y="185"/>
                    </a:cubicBezTo>
                    <a:cubicBezTo>
                      <a:pt x="451" y="208"/>
                      <a:pt x="451" y="208"/>
                      <a:pt x="451" y="208"/>
                    </a:cubicBezTo>
                    <a:cubicBezTo>
                      <a:pt x="471" y="245"/>
                      <a:pt x="526" y="318"/>
                      <a:pt x="566" y="346"/>
                    </a:cubicBezTo>
                    <a:cubicBezTo>
                      <a:pt x="597" y="368"/>
                      <a:pt x="660" y="402"/>
                      <a:pt x="716" y="432"/>
                    </a:cubicBezTo>
                    <a:cubicBezTo>
                      <a:pt x="763" y="458"/>
                      <a:pt x="763" y="458"/>
                      <a:pt x="763" y="458"/>
                    </a:cubicBezTo>
                    <a:cubicBezTo>
                      <a:pt x="817" y="487"/>
                      <a:pt x="814" y="545"/>
                      <a:pt x="811" y="555"/>
                    </a:cubicBezTo>
                    <a:cubicBezTo>
                      <a:pt x="811" y="557"/>
                      <a:pt x="809" y="558"/>
                      <a:pt x="804" y="560"/>
                    </a:cubicBezTo>
                    <a:cubicBezTo>
                      <a:pt x="796" y="565"/>
                      <a:pt x="781" y="572"/>
                      <a:pt x="760" y="598"/>
                    </a:cubicBezTo>
                    <a:cubicBezTo>
                      <a:pt x="750" y="611"/>
                      <a:pt x="740" y="617"/>
                      <a:pt x="731" y="615"/>
                    </a:cubicBezTo>
                    <a:cubicBezTo>
                      <a:pt x="721" y="614"/>
                      <a:pt x="711" y="604"/>
                      <a:pt x="702" y="585"/>
                    </a:cubicBezTo>
                    <a:cubicBezTo>
                      <a:pt x="691" y="561"/>
                      <a:pt x="554" y="457"/>
                      <a:pt x="523" y="438"/>
                    </a:cubicBezTo>
                    <a:cubicBezTo>
                      <a:pt x="488" y="418"/>
                      <a:pt x="362" y="319"/>
                      <a:pt x="343" y="298"/>
                    </a:cubicBezTo>
                    <a:cubicBezTo>
                      <a:pt x="185" y="122"/>
                      <a:pt x="185" y="122"/>
                      <a:pt x="185" y="122"/>
                    </a:cubicBezTo>
                    <a:cubicBezTo>
                      <a:pt x="165" y="100"/>
                      <a:pt x="98" y="52"/>
                      <a:pt x="66" y="37"/>
                    </a:cubicBezTo>
                    <a:cubicBezTo>
                      <a:pt x="66" y="37"/>
                      <a:pt x="61" y="34"/>
                      <a:pt x="61" y="34"/>
                    </a:cubicBezTo>
                    <a:cubicBezTo>
                      <a:pt x="49" y="29"/>
                      <a:pt x="35" y="26"/>
                      <a:pt x="20" y="24"/>
                    </a:cubicBezTo>
                    <a:cubicBezTo>
                      <a:pt x="28" y="18"/>
                      <a:pt x="37" y="13"/>
                      <a:pt x="45"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6" name="Freeform 12">
                <a:extLst>
                  <a:ext uri="{FF2B5EF4-FFF2-40B4-BE49-F238E27FC236}">
                    <a16:creationId xmlns:a16="http://schemas.microsoft.com/office/drawing/2014/main" id="{34A3BDD8-7E76-B766-C8F1-227D38804306}"/>
                  </a:ext>
                </a:extLst>
              </p:cNvPr>
              <p:cNvSpPr>
                <a:spLocks/>
              </p:cNvSpPr>
              <p:nvPr/>
            </p:nvSpPr>
            <p:spPr bwMode="auto">
              <a:xfrm>
                <a:off x="468" y="1948"/>
                <a:ext cx="257" cy="327"/>
              </a:xfrm>
              <a:custGeom>
                <a:avLst/>
                <a:gdLst>
                  <a:gd name="T0" fmla="*/ 1314 w 1644"/>
                  <a:gd name="T1" fmla="*/ 1861 h 2103"/>
                  <a:gd name="T2" fmla="*/ 1443 w 1644"/>
                  <a:gd name="T3" fmla="*/ 1827 h 2103"/>
                  <a:gd name="T4" fmla="*/ 1419 w 1644"/>
                  <a:gd name="T5" fmla="*/ 1565 h 2103"/>
                  <a:gd name="T6" fmla="*/ 1437 w 1644"/>
                  <a:gd name="T7" fmla="*/ 1429 h 2103"/>
                  <a:gd name="T8" fmla="*/ 1585 w 1644"/>
                  <a:gd name="T9" fmla="*/ 1316 h 2103"/>
                  <a:gd name="T10" fmla="*/ 1643 w 1644"/>
                  <a:gd name="T11" fmla="*/ 1142 h 2103"/>
                  <a:gd name="T12" fmla="*/ 1568 w 1644"/>
                  <a:gd name="T13" fmla="*/ 836 h 2103"/>
                  <a:gd name="T14" fmla="*/ 1582 w 1644"/>
                  <a:gd name="T15" fmla="*/ 758 h 2103"/>
                  <a:gd name="T16" fmla="*/ 1494 w 1644"/>
                  <a:gd name="T17" fmla="*/ 594 h 2103"/>
                  <a:gd name="T18" fmla="*/ 1355 w 1644"/>
                  <a:gd name="T19" fmla="*/ 643 h 2103"/>
                  <a:gd name="T20" fmla="*/ 1109 w 1644"/>
                  <a:gd name="T21" fmla="*/ 585 h 2103"/>
                  <a:gd name="T22" fmla="*/ 1022 w 1644"/>
                  <a:gd name="T23" fmla="*/ 667 h 2103"/>
                  <a:gd name="T24" fmla="*/ 859 w 1644"/>
                  <a:gd name="T25" fmla="*/ 630 h 2103"/>
                  <a:gd name="T26" fmla="*/ 705 w 1644"/>
                  <a:gd name="T27" fmla="*/ 506 h 2103"/>
                  <a:gd name="T28" fmla="*/ 631 w 1644"/>
                  <a:gd name="T29" fmla="*/ 390 h 2103"/>
                  <a:gd name="T30" fmla="*/ 626 w 1644"/>
                  <a:gd name="T31" fmla="*/ 467 h 2103"/>
                  <a:gd name="T32" fmla="*/ 530 w 1644"/>
                  <a:gd name="T33" fmla="*/ 374 h 2103"/>
                  <a:gd name="T34" fmla="*/ 434 w 1644"/>
                  <a:gd name="T35" fmla="*/ 340 h 2103"/>
                  <a:gd name="T36" fmla="*/ 314 w 1644"/>
                  <a:gd name="T37" fmla="*/ 187 h 2103"/>
                  <a:gd name="T38" fmla="*/ 254 w 1644"/>
                  <a:gd name="T39" fmla="*/ 44 h 2103"/>
                  <a:gd name="T40" fmla="*/ 125 w 1644"/>
                  <a:gd name="T41" fmla="*/ 139 h 2103"/>
                  <a:gd name="T42" fmla="*/ 396 w 1644"/>
                  <a:gd name="T43" fmla="*/ 659 h 2103"/>
                  <a:gd name="T44" fmla="*/ 566 w 1644"/>
                  <a:gd name="T45" fmla="*/ 1007 h 2103"/>
                  <a:gd name="T46" fmla="*/ 770 w 1644"/>
                  <a:gd name="T47" fmla="*/ 910 h 2103"/>
                  <a:gd name="T48" fmla="*/ 807 w 1644"/>
                  <a:gd name="T49" fmla="*/ 925 h 2103"/>
                  <a:gd name="T50" fmla="*/ 958 w 1644"/>
                  <a:gd name="T51" fmla="*/ 1018 h 2103"/>
                  <a:gd name="T52" fmla="*/ 824 w 1644"/>
                  <a:gd name="T53" fmla="*/ 1386 h 2103"/>
                  <a:gd name="T54" fmla="*/ 902 w 1644"/>
                  <a:gd name="T55" fmla="*/ 1368 h 2103"/>
                  <a:gd name="T56" fmla="*/ 843 w 1644"/>
                  <a:gd name="T57" fmla="*/ 1559 h 2103"/>
                  <a:gd name="T58" fmla="*/ 824 w 1644"/>
                  <a:gd name="T59" fmla="*/ 1626 h 2103"/>
                  <a:gd name="T60" fmla="*/ 980 w 1644"/>
                  <a:gd name="T61" fmla="*/ 1879 h 2103"/>
                  <a:gd name="T62" fmla="*/ 1216 w 1644"/>
                  <a:gd name="T63" fmla="*/ 2097 h 2103"/>
                  <a:gd name="T64" fmla="*/ 1212 w 1644"/>
                  <a:gd name="T65" fmla="*/ 2064 h 2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4" h="2103">
                    <a:moveTo>
                      <a:pt x="1281" y="1963"/>
                    </a:moveTo>
                    <a:cubicBezTo>
                      <a:pt x="1364" y="1922"/>
                      <a:pt x="1312" y="1932"/>
                      <a:pt x="1314" y="1861"/>
                    </a:cubicBezTo>
                    <a:cubicBezTo>
                      <a:pt x="1316" y="1790"/>
                      <a:pt x="1391" y="1862"/>
                      <a:pt x="1433" y="1879"/>
                    </a:cubicBezTo>
                    <a:cubicBezTo>
                      <a:pt x="1475" y="1897"/>
                      <a:pt x="1455" y="1870"/>
                      <a:pt x="1443" y="1827"/>
                    </a:cubicBezTo>
                    <a:cubicBezTo>
                      <a:pt x="1431" y="1784"/>
                      <a:pt x="1454" y="1707"/>
                      <a:pt x="1485" y="1638"/>
                    </a:cubicBezTo>
                    <a:cubicBezTo>
                      <a:pt x="1516" y="1568"/>
                      <a:pt x="1441" y="1582"/>
                      <a:pt x="1419" y="1565"/>
                    </a:cubicBezTo>
                    <a:cubicBezTo>
                      <a:pt x="1398" y="1547"/>
                      <a:pt x="1416" y="1508"/>
                      <a:pt x="1408" y="1488"/>
                    </a:cubicBezTo>
                    <a:cubicBezTo>
                      <a:pt x="1399" y="1469"/>
                      <a:pt x="1357" y="1429"/>
                      <a:pt x="1437" y="1429"/>
                    </a:cubicBezTo>
                    <a:cubicBezTo>
                      <a:pt x="1516" y="1429"/>
                      <a:pt x="1497" y="1370"/>
                      <a:pt x="1512" y="1344"/>
                    </a:cubicBezTo>
                    <a:cubicBezTo>
                      <a:pt x="1527" y="1319"/>
                      <a:pt x="1533" y="1322"/>
                      <a:pt x="1585" y="1316"/>
                    </a:cubicBezTo>
                    <a:cubicBezTo>
                      <a:pt x="1636" y="1311"/>
                      <a:pt x="1606" y="1220"/>
                      <a:pt x="1610" y="1197"/>
                    </a:cubicBezTo>
                    <a:cubicBezTo>
                      <a:pt x="1613" y="1175"/>
                      <a:pt x="1644" y="1171"/>
                      <a:pt x="1643" y="1142"/>
                    </a:cubicBezTo>
                    <a:cubicBezTo>
                      <a:pt x="1642" y="1113"/>
                      <a:pt x="1625" y="1056"/>
                      <a:pt x="1620" y="1013"/>
                    </a:cubicBezTo>
                    <a:cubicBezTo>
                      <a:pt x="1616" y="970"/>
                      <a:pt x="1584" y="896"/>
                      <a:pt x="1568" y="836"/>
                    </a:cubicBezTo>
                    <a:cubicBezTo>
                      <a:pt x="1552" y="776"/>
                      <a:pt x="1574" y="759"/>
                      <a:pt x="1574" y="759"/>
                    </a:cubicBezTo>
                    <a:cubicBezTo>
                      <a:pt x="1582" y="758"/>
                      <a:pt x="1582" y="758"/>
                      <a:pt x="1582" y="758"/>
                    </a:cubicBezTo>
                    <a:cubicBezTo>
                      <a:pt x="1580" y="735"/>
                      <a:pt x="1550" y="699"/>
                      <a:pt x="1520" y="664"/>
                    </a:cubicBezTo>
                    <a:cubicBezTo>
                      <a:pt x="1490" y="630"/>
                      <a:pt x="1505" y="638"/>
                      <a:pt x="1494" y="594"/>
                    </a:cubicBezTo>
                    <a:cubicBezTo>
                      <a:pt x="1482" y="549"/>
                      <a:pt x="1454" y="546"/>
                      <a:pt x="1410" y="552"/>
                    </a:cubicBezTo>
                    <a:cubicBezTo>
                      <a:pt x="1367" y="558"/>
                      <a:pt x="1364" y="562"/>
                      <a:pt x="1355" y="643"/>
                    </a:cubicBezTo>
                    <a:cubicBezTo>
                      <a:pt x="1347" y="723"/>
                      <a:pt x="1241" y="637"/>
                      <a:pt x="1197" y="604"/>
                    </a:cubicBezTo>
                    <a:cubicBezTo>
                      <a:pt x="1152" y="571"/>
                      <a:pt x="1109" y="565"/>
                      <a:pt x="1109" y="585"/>
                    </a:cubicBezTo>
                    <a:cubicBezTo>
                      <a:pt x="1109" y="605"/>
                      <a:pt x="1113" y="615"/>
                      <a:pt x="1099" y="634"/>
                    </a:cubicBezTo>
                    <a:cubicBezTo>
                      <a:pt x="1084" y="653"/>
                      <a:pt x="1058" y="670"/>
                      <a:pt x="1022" y="667"/>
                    </a:cubicBezTo>
                    <a:cubicBezTo>
                      <a:pt x="986" y="664"/>
                      <a:pt x="947" y="611"/>
                      <a:pt x="916" y="585"/>
                    </a:cubicBezTo>
                    <a:cubicBezTo>
                      <a:pt x="884" y="559"/>
                      <a:pt x="871" y="602"/>
                      <a:pt x="859" y="630"/>
                    </a:cubicBezTo>
                    <a:cubicBezTo>
                      <a:pt x="848" y="657"/>
                      <a:pt x="816" y="628"/>
                      <a:pt x="791" y="594"/>
                    </a:cubicBezTo>
                    <a:cubicBezTo>
                      <a:pt x="767" y="559"/>
                      <a:pt x="721" y="537"/>
                      <a:pt x="705" y="506"/>
                    </a:cubicBezTo>
                    <a:cubicBezTo>
                      <a:pt x="689" y="474"/>
                      <a:pt x="699" y="464"/>
                      <a:pt x="701" y="439"/>
                    </a:cubicBezTo>
                    <a:cubicBezTo>
                      <a:pt x="702" y="415"/>
                      <a:pt x="657" y="411"/>
                      <a:pt x="631" y="390"/>
                    </a:cubicBezTo>
                    <a:cubicBezTo>
                      <a:pt x="605" y="370"/>
                      <a:pt x="600" y="398"/>
                      <a:pt x="610" y="421"/>
                    </a:cubicBezTo>
                    <a:cubicBezTo>
                      <a:pt x="620" y="444"/>
                      <a:pt x="626" y="444"/>
                      <a:pt x="626" y="467"/>
                    </a:cubicBezTo>
                    <a:cubicBezTo>
                      <a:pt x="626" y="490"/>
                      <a:pt x="545" y="441"/>
                      <a:pt x="538" y="429"/>
                    </a:cubicBezTo>
                    <a:cubicBezTo>
                      <a:pt x="530" y="418"/>
                      <a:pt x="533" y="399"/>
                      <a:pt x="530" y="374"/>
                    </a:cubicBezTo>
                    <a:cubicBezTo>
                      <a:pt x="528" y="350"/>
                      <a:pt x="476" y="400"/>
                      <a:pt x="476" y="400"/>
                    </a:cubicBezTo>
                    <a:cubicBezTo>
                      <a:pt x="476" y="400"/>
                      <a:pt x="448" y="359"/>
                      <a:pt x="434" y="340"/>
                    </a:cubicBezTo>
                    <a:cubicBezTo>
                      <a:pt x="419" y="321"/>
                      <a:pt x="369" y="262"/>
                      <a:pt x="341" y="229"/>
                    </a:cubicBezTo>
                    <a:cubicBezTo>
                      <a:pt x="314" y="196"/>
                      <a:pt x="311" y="226"/>
                      <a:pt x="314" y="187"/>
                    </a:cubicBezTo>
                    <a:cubicBezTo>
                      <a:pt x="317" y="148"/>
                      <a:pt x="291" y="119"/>
                      <a:pt x="272" y="95"/>
                    </a:cubicBezTo>
                    <a:cubicBezTo>
                      <a:pt x="254" y="70"/>
                      <a:pt x="255" y="80"/>
                      <a:pt x="254" y="44"/>
                    </a:cubicBezTo>
                    <a:cubicBezTo>
                      <a:pt x="253" y="27"/>
                      <a:pt x="248" y="11"/>
                      <a:pt x="243" y="0"/>
                    </a:cubicBezTo>
                    <a:cubicBezTo>
                      <a:pt x="185" y="68"/>
                      <a:pt x="125" y="139"/>
                      <a:pt x="125" y="139"/>
                    </a:cubicBezTo>
                    <a:cubicBezTo>
                      <a:pt x="0" y="176"/>
                      <a:pt x="0" y="176"/>
                      <a:pt x="0" y="176"/>
                    </a:cubicBezTo>
                    <a:cubicBezTo>
                      <a:pt x="0" y="176"/>
                      <a:pt x="67" y="330"/>
                      <a:pt x="396" y="659"/>
                    </a:cubicBezTo>
                    <a:cubicBezTo>
                      <a:pt x="396" y="704"/>
                      <a:pt x="389" y="704"/>
                      <a:pt x="452" y="752"/>
                    </a:cubicBezTo>
                    <a:cubicBezTo>
                      <a:pt x="515" y="799"/>
                      <a:pt x="547" y="897"/>
                      <a:pt x="566" y="1007"/>
                    </a:cubicBezTo>
                    <a:cubicBezTo>
                      <a:pt x="564" y="1076"/>
                      <a:pt x="595" y="1173"/>
                      <a:pt x="696" y="1078"/>
                    </a:cubicBezTo>
                    <a:cubicBezTo>
                      <a:pt x="755" y="1024"/>
                      <a:pt x="760" y="992"/>
                      <a:pt x="770" y="910"/>
                    </a:cubicBezTo>
                    <a:cubicBezTo>
                      <a:pt x="774" y="900"/>
                      <a:pt x="781" y="895"/>
                      <a:pt x="789" y="900"/>
                    </a:cubicBezTo>
                    <a:cubicBezTo>
                      <a:pt x="795" y="903"/>
                      <a:pt x="801" y="911"/>
                      <a:pt x="807" y="925"/>
                    </a:cubicBezTo>
                    <a:cubicBezTo>
                      <a:pt x="807" y="944"/>
                      <a:pt x="802" y="1037"/>
                      <a:pt x="837" y="1050"/>
                    </a:cubicBezTo>
                    <a:cubicBezTo>
                      <a:pt x="872" y="1063"/>
                      <a:pt x="926" y="1052"/>
                      <a:pt x="958" y="1018"/>
                    </a:cubicBezTo>
                    <a:cubicBezTo>
                      <a:pt x="978" y="1085"/>
                      <a:pt x="1008" y="1113"/>
                      <a:pt x="939" y="1256"/>
                    </a:cubicBezTo>
                    <a:cubicBezTo>
                      <a:pt x="895" y="1308"/>
                      <a:pt x="824" y="1386"/>
                      <a:pt x="824" y="1386"/>
                    </a:cubicBezTo>
                    <a:cubicBezTo>
                      <a:pt x="856" y="1418"/>
                      <a:pt x="856" y="1418"/>
                      <a:pt x="856" y="1418"/>
                    </a:cubicBezTo>
                    <a:cubicBezTo>
                      <a:pt x="902" y="1368"/>
                      <a:pt x="902" y="1368"/>
                      <a:pt x="902" y="1368"/>
                    </a:cubicBezTo>
                    <a:cubicBezTo>
                      <a:pt x="902" y="1368"/>
                      <a:pt x="943" y="1364"/>
                      <a:pt x="897" y="1435"/>
                    </a:cubicBezTo>
                    <a:cubicBezTo>
                      <a:pt x="852" y="1507"/>
                      <a:pt x="843" y="1559"/>
                      <a:pt x="843" y="1559"/>
                    </a:cubicBezTo>
                    <a:cubicBezTo>
                      <a:pt x="748" y="1595"/>
                      <a:pt x="748" y="1595"/>
                      <a:pt x="748" y="1595"/>
                    </a:cubicBezTo>
                    <a:cubicBezTo>
                      <a:pt x="748" y="1595"/>
                      <a:pt x="811" y="1680"/>
                      <a:pt x="824" y="1626"/>
                    </a:cubicBezTo>
                    <a:cubicBezTo>
                      <a:pt x="850" y="1641"/>
                      <a:pt x="882" y="1682"/>
                      <a:pt x="891" y="1760"/>
                    </a:cubicBezTo>
                    <a:cubicBezTo>
                      <a:pt x="900" y="1838"/>
                      <a:pt x="932" y="1833"/>
                      <a:pt x="980" y="1879"/>
                    </a:cubicBezTo>
                    <a:cubicBezTo>
                      <a:pt x="1027" y="1924"/>
                      <a:pt x="1047" y="1976"/>
                      <a:pt x="1058" y="2019"/>
                    </a:cubicBezTo>
                    <a:cubicBezTo>
                      <a:pt x="1068" y="2063"/>
                      <a:pt x="1068" y="2071"/>
                      <a:pt x="1216" y="2097"/>
                    </a:cubicBezTo>
                    <a:cubicBezTo>
                      <a:pt x="1217" y="2099"/>
                      <a:pt x="1218" y="2101"/>
                      <a:pt x="1220" y="2103"/>
                    </a:cubicBezTo>
                    <a:cubicBezTo>
                      <a:pt x="1216" y="2089"/>
                      <a:pt x="1213" y="2075"/>
                      <a:pt x="1212" y="2064"/>
                    </a:cubicBezTo>
                    <a:cubicBezTo>
                      <a:pt x="1208" y="2031"/>
                      <a:pt x="1198" y="2004"/>
                      <a:pt x="1281" y="196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7" name="Freeform 13">
                <a:extLst>
                  <a:ext uri="{FF2B5EF4-FFF2-40B4-BE49-F238E27FC236}">
                    <a16:creationId xmlns:a16="http://schemas.microsoft.com/office/drawing/2014/main" id="{336FBA5A-40FC-FBA3-9734-4DF6B4AA6C44}"/>
                  </a:ext>
                </a:extLst>
              </p:cNvPr>
              <p:cNvSpPr>
                <a:spLocks/>
              </p:cNvSpPr>
              <p:nvPr/>
            </p:nvSpPr>
            <p:spPr bwMode="auto">
              <a:xfrm>
                <a:off x="957" y="2237"/>
                <a:ext cx="193" cy="162"/>
              </a:xfrm>
              <a:custGeom>
                <a:avLst/>
                <a:gdLst>
                  <a:gd name="T0" fmla="*/ 3 w 1232"/>
                  <a:gd name="T1" fmla="*/ 558 h 1038"/>
                  <a:gd name="T2" fmla="*/ 1 w 1232"/>
                  <a:gd name="T3" fmla="*/ 462 h 1038"/>
                  <a:gd name="T4" fmla="*/ 138 w 1232"/>
                  <a:gd name="T5" fmla="*/ 465 h 1038"/>
                  <a:gd name="T6" fmla="*/ 193 w 1232"/>
                  <a:gd name="T7" fmla="*/ 432 h 1038"/>
                  <a:gd name="T8" fmla="*/ 191 w 1232"/>
                  <a:gd name="T9" fmla="*/ 346 h 1038"/>
                  <a:gd name="T10" fmla="*/ 118 w 1232"/>
                  <a:gd name="T11" fmla="*/ 240 h 1038"/>
                  <a:gd name="T12" fmla="*/ 40 w 1232"/>
                  <a:gd name="T13" fmla="*/ 119 h 1038"/>
                  <a:gd name="T14" fmla="*/ 31 w 1232"/>
                  <a:gd name="T15" fmla="*/ 53 h 1038"/>
                  <a:gd name="T16" fmla="*/ 64 w 1232"/>
                  <a:gd name="T17" fmla="*/ 0 h 1038"/>
                  <a:gd name="T18" fmla="*/ 131 w 1232"/>
                  <a:gd name="T19" fmla="*/ 84 h 1038"/>
                  <a:gd name="T20" fmla="*/ 262 w 1232"/>
                  <a:gd name="T21" fmla="*/ 159 h 1038"/>
                  <a:gd name="T22" fmla="*/ 357 w 1232"/>
                  <a:gd name="T23" fmla="*/ 217 h 1038"/>
                  <a:gd name="T24" fmla="*/ 416 w 1232"/>
                  <a:gd name="T25" fmla="*/ 206 h 1038"/>
                  <a:gd name="T26" fmla="*/ 509 w 1232"/>
                  <a:gd name="T27" fmla="*/ 250 h 1038"/>
                  <a:gd name="T28" fmla="*/ 586 w 1232"/>
                  <a:gd name="T29" fmla="*/ 217 h 1038"/>
                  <a:gd name="T30" fmla="*/ 569 w 1232"/>
                  <a:gd name="T31" fmla="*/ 148 h 1038"/>
                  <a:gd name="T32" fmla="*/ 707 w 1232"/>
                  <a:gd name="T33" fmla="*/ 140 h 1038"/>
                  <a:gd name="T34" fmla="*/ 765 w 1232"/>
                  <a:gd name="T35" fmla="*/ 183 h 1038"/>
                  <a:gd name="T36" fmla="*/ 806 w 1232"/>
                  <a:gd name="T37" fmla="*/ 212 h 1038"/>
                  <a:gd name="T38" fmla="*/ 821 w 1232"/>
                  <a:gd name="T39" fmla="*/ 271 h 1038"/>
                  <a:gd name="T40" fmla="*/ 838 w 1232"/>
                  <a:gd name="T41" fmla="*/ 304 h 1038"/>
                  <a:gd name="T42" fmla="*/ 887 w 1232"/>
                  <a:gd name="T43" fmla="*/ 306 h 1038"/>
                  <a:gd name="T44" fmla="*/ 929 w 1232"/>
                  <a:gd name="T45" fmla="*/ 382 h 1038"/>
                  <a:gd name="T46" fmla="*/ 993 w 1232"/>
                  <a:gd name="T47" fmla="*/ 572 h 1038"/>
                  <a:gd name="T48" fmla="*/ 1014 w 1232"/>
                  <a:gd name="T49" fmla="*/ 692 h 1038"/>
                  <a:gd name="T50" fmla="*/ 1058 w 1232"/>
                  <a:gd name="T51" fmla="*/ 695 h 1038"/>
                  <a:gd name="T52" fmla="*/ 1094 w 1232"/>
                  <a:gd name="T53" fmla="*/ 745 h 1038"/>
                  <a:gd name="T54" fmla="*/ 1144 w 1232"/>
                  <a:gd name="T55" fmla="*/ 769 h 1038"/>
                  <a:gd name="T56" fmla="*/ 1187 w 1232"/>
                  <a:gd name="T57" fmla="*/ 820 h 1038"/>
                  <a:gd name="T58" fmla="*/ 1227 w 1232"/>
                  <a:gd name="T59" fmla="*/ 886 h 1038"/>
                  <a:gd name="T60" fmla="*/ 1167 w 1232"/>
                  <a:gd name="T61" fmla="*/ 887 h 1038"/>
                  <a:gd name="T62" fmla="*/ 1080 w 1232"/>
                  <a:gd name="T63" fmla="*/ 861 h 1038"/>
                  <a:gd name="T64" fmla="*/ 1088 w 1232"/>
                  <a:gd name="T65" fmla="*/ 932 h 1038"/>
                  <a:gd name="T66" fmla="*/ 1021 w 1232"/>
                  <a:gd name="T67" fmla="*/ 904 h 1038"/>
                  <a:gd name="T68" fmla="*/ 1010 w 1232"/>
                  <a:gd name="T69" fmla="*/ 998 h 1038"/>
                  <a:gd name="T70" fmla="*/ 932 w 1232"/>
                  <a:gd name="T71" fmla="*/ 982 h 1038"/>
                  <a:gd name="T72" fmla="*/ 820 w 1232"/>
                  <a:gd name="T73" fmla="*/ 956 h 1038"/>
                  <a:gd name="T74" fmla="*/ 689 w 1232"/>
                  <a:gd name="T75" fmla="*/ 939 h 1038"/>
                  <a:gd name="T76" fmla="*/ 513 w 1232"/>
                  <a:gd name="T77" fmla="*/ 878 h 1038"/>
                  <a:gd name="T78" fmla="*/ 467 w 1232"/>
                  <a:gd name="T79" fmla="*/ 851 h 1038"/>
                  <a:gd name="T80" fmla="*/ 425 w 1232"/>
                  <a:gd name="T81" fmla="*/ 780 h 1038"/>
                  <a:gd name="T82" fmla="*/ 336 w 1232"/>
                  <a:gd name="T83" fmla="*/ 706 h 1038"/>
                  <a:gd name="T84" fmla="*/ 293 w 1232"/>
                  <a:gd name="T85" fmla="*/ 697 h 1038"/>
                  <a:gd name="T86" fmla="*/ 205 w 1232"/>
                  <a:gd name="T87" fmla="*/ 706 h 1038"/>
                  <a:gd name="T88" fmla="*/ 146 w 1232"/>
                  <a:gd name="T89" fmla="*/ 647 h 1038"/>
                  <a:gd name="T90" fmla="*/ 59 w 1232"/>
                  <a:gd name="T91" fmla="*/ 557 h 1038"/>
                  <a:gd name="T92" fmla="*/ 3 w 1232"/>
                  <a:gd name="T93" fmla="*/ 558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2" h="1038">
                    <a:moveTo>
                      <a:pt x="3" y="558"/>
                    </a:moveTo>
                    <a:cubicBezTo>
                      <a:pt x="3" y="558"/>
                      <a:pt x="0" y="499"/>
                      <a:pt x="1" y="462"/>
                    </a:cubicBezTo>
                    <a:cubicBezTo>
                      <a:pt x="3" y="424"/>
                      <a:pt x="84" y="451"/>
                      <a:pt x="138" y="465"/>
                    </a:cubicBezTo>
                    <a:cubicBezTo>
                      <a:pt x="154" y="447"/>
                      <a:pt x="193" y="432"/>
                      <a:pt x="193" y="432"/>
                    </a:cubicBezTo>
                    <a:cubicBezTo>
                      <a:pt x="193" y="432"/>
                      <a:pt x="198" y="398"/>
                      <a:pt x="191" y="346"/>
                    </a:cubicBezTo>
                    <a:cubicBezTo>
                      <a:pt x="162" y="320"/>
                      <a:pt x="131" y="262"/>
                      <a:pt x="118" y="240"/>
                    </a:cubicBezTo>
                    <a:cubicBezTo>
                      <a:pt x="106" y="218"/>
                      <a:pt x="54" y="137"/>
                      <a:pt x="40" y="119"/>
                    </a:cubicBezTo>
                    <a:cubicBezTo>
                      <a:pt x="26" y="100"/>
                      <a:pt x="31" y="84"/>
                      <a:pt x="31" y="53"/>
                    </a:cubicBezTo>
                    <a:cubicBezTo>
                      <a:pt x="31" y="22"/>
                      <a:pt x="64" y="0"/>
                      <a:pt x="64" y="0"/>
                    </a:cubicBezTo>
                    <a:cubicBezTo>
                      <a:pt x="98" y="2"/>
                      <a:pt x="107" y="45"/>
                      <a:pt x="131" y="84"/>
                    </a:cubicBezTo>
                    <a:cubicBezTo>
                      <a:pt x="154" y="123"/>
                      <a:pt x="204" y="134"/>
                      <a:pt x="262" y="159"/>
                    </a:cubicBezTo>
                    <a:cubicBezTo>
                      <a:pt x="319" y="184"/>
                      <a:pt x="333" y="214"/>
                      <a:pt x="357" y="217"/>
                    </a:cubicBezTo>
                    <a:cubicBezTo>
                      <a:pt x="380" y="220"/>
                      <a:pt x="380" y="209"/>
                      <a:pt x="416" y="206"/>
                    </a:cubicBezTo>
                    <a:cubicBezTo>
                      <a:pt x="452" y="203"/>
                      <a:pt x="509" y="250"/>
                      <a:pt x="509" y="250"/>
                    </a:cubicBezTo>
                    <a:cubicBezTo>
                      <a:pt x="509" y="250"/>
                      <a:pt x="586" y="229"/>
                      <a:pt x="586" y="217"/>
                    </a:cubicBezTo>
                    <a:cubicBezTo>
                      <a:pt x="586" y="204"/>
                      <a:pt x="569" y="148"/>
                      <a:pt x="569" y="148"/>
                    </a:cubicBezTo>
                    <a:cubicBezTo>
                      <a:pt x="569" y="148"/>
                      <a:pt x="648" y="128"/>
                      <a:pt x="707" y="140"/>
                    </a:cubicBezTo>
                    <a:cubicBezTo>
                      <a:pt x="767" y="153"/>
                      <a:pt x="751" y="181"/>
                      <a:pt x="765" y="183"/>
                    </a:cubicBezTo>
                    <a:cubicBezTo>
                      <a:pt x="779" y="184"/>
                      <a:pt x="798" y="198"/>
                      <a:pt x="806" y="212"/>
                    </a:cubicBezTo>
                    <a:cubicBezTo>
                      <a:pt x="813" y="226"/>
                      <a:pt x="812" y="246"/>
                      <a:pt x="821" y="271"/>
                    </a:cubicBezTo>
                    <a:cubicBezTo>
                      <a:pt x="831" y="296"/>
                      <a:pt x="834" y="309"/>
                      <a:pt x="838" y="304"/>
                    </a:cubicBezTo>
                    <a:cubicBezTo>
                      <a:pt x="843" y="299"/>
                      <a:pt x="887" y="281"/>
                      <a:pt x="887" y="306"/>
                    </a:cubicBezTo>
                    <a:cubicBezTo>
                      <a:pt x="887" y="331"/>
                      <a:pt x="890" y="327"/>
                      <a:pt x="929" y="382"/>
                    </a:cubicBezTo>
                    <a:cubicBezTo>
                      <a:pt x="968" y="437"/>
                      <a:pt x="980" y="471"/>
                      <a:pt x="993" y="572"/>
                    </a:cubicBezTo>
                    <a:cubicBezTo>
                      <a:pt x="1005" y="674"/>
                      <a:pt x="1013" y="677"/>
                      <a:pt x="1014" y="692"/>
                    </a:cubicBezTo>
                    <a:cubicBezTo>
                      <a:pt x="1016" y="708"/>
                      <a:pt x="1028" y="700"/>
                      <a:pt x="1058" y="695"/>
                    </a:cubicBezTo>
                    <a:cubicBezTo>
                      <a:pt x="1088" y="691"/>
                      <a:pt x="1094" y="734"/>
                      <a:pt x="1094" y="745"/>
                    </a:cubicBezTo>
                    <a:cubicBezTo>
                      <a:pt x="1094" y="756"/>
                      <a:pt x="1128" y="769"/>
                      <a:pt x="1144" y="769"/>
                    </a:cubicBezTo>
                    <a:cubicBezTo>
                      <a:pt x="1159" y="769"/>
                      <a:pt x="1183" y="789"/>
                      <a:pt x="1187" y="820"/>
                    </a:cubicBezTo>
                    <a:cubicBezTo>
                      <a:pt x="1192" y="851"/>
                      <a:pt x="1232" y="886"/>
                      <a:pt x="1227" y="886"/>
                    </a:cubicBezTo>
                    <a:cubicBezTo>
                      <a:pt x="1213" y="887"/>
                      <a:pt x="1185" y="888"/>
                      <a:pt x="1167" y="887"/>
                    </a:cubicBezTo>
                    <a:cubicBezTo>
                      <a:pt x="1144" y="886"/>
                      <a:pt x="1108" y="861"/>
                      <a:pt x="1080" y="861"/>
                    </a:cubicBezTo>
                    <a:cubicBezTo>
                      <a:pt x="1052" y="861"/>
                      <a:pt x="1081" y="893"/>
                      <a:pt x="1088" y="932"/>
                    </a:cubicBezTo>
                    <a:cubicBezTo>
                      <a:pt x="1094" y="971"/>
                      <a:pt x="1033" y="918"/>
                      <a:pt x="1021" y="904"/>
                    </a:cubicBezTo>
                    <a:cubicBezTo>
                      <a:pt x="1008" y="890"/>
                      <a:pt x="1010" y="957"/>
                      <a:pt x="1010" y="998"/>
                    </a:cubicBezTo>
                    <a:cubicBezTo>
                      <a:pt x="1010" y="1038"/>
                      <a:pt x="960" y="1006"/>
                      <a:pt x="932" y="982"/>
                    </a:cubicBezTo>
                    <a:cubicBezTo>
                      <a:pt x="904" y="959"/>
                      <a:pt x="885" y="956"/>
                      <a:pt x="820" y="956"/>
                    </a:cubicBezTo>
                    <a:cubicBezTo>
                      <a:pt x="754" y="956"/>
                      <a:pt x="715" y="953"/>
                      <a:pt x="689" y="939"/>
                    </a:cubicBezTo>
                    <a:cubicBezTo>
                      <a:pt x="662" y="925"/>
                      <a:pt x="544" y="889"/>
                      <a:pt x="513" y="878"/>
                    </a:cubicBezTo>
                    <a:cubicBezTo>
                      <a:pt x="481" y="867"/>
                      <a:pt x="475" y="876"/>
                      <a:pt x="467" y="851"/>
                    </a:cubicBezTo>
                    <a:cubicBezTo>
                      <a:pt x="460" y="826"/>
                      <a:pt x="435" y="787"/>
                      <a:pt x="425" y="780"/>
                    </a:cubicBezTo>
                    <a:cubicBezTo>
                      <a:pt x="416" y="772"/>
                      <a:pt x="360" y="727"/>
                      <a:pt x="336" y="706"/>
                    </a:cubicBezTo>
                    <a:cubicBezTo>
                      <a:pt x="313" y="686"/>
                      <a:pt x="310" y="683"/>
                      <a:pt x="293" y="697"/>
                    </a:cubicBezTo>
                    <a:cubicBezTo>
                      <a:pt x="276" y="711"/>
                      <a:pt x="229" y="722"/>
                      <a:pt x="205" y="706"/>
                    </a:cubicBezTo>
                    <a:cubicBezTo>
                      <a:pt x="182" y="691"/>
                      <a:pt x="148" y="697"/>
                      <a:pt x="146" y="647"/>
                    </a:cubicBezTo>
                    <a:cubicBezTo>
                      <a:pt x="145" y="597"/>
                      <a:pt x="87" y="572"/>
                      <a:pt x="59" y="557"/>
                    </a:cubicBezTo>
                    <a:cubicBezTo>
                      <a:pt x="59" y="557"/>
                      <a:pt x="19" y="552"/>
                      <a:pt x="3" y="55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8" name="Freeform 14">
                <a:extLst>
                  <a:ext uri="{FF2B5EF4-FFF2-40B4-BE49-F238E27FC236}">
                    <a16:creationId xmlns:a16="http://schemas.microsoft.com/office/drawing/2014/main" id="{6D48E308-1F26-C9A6-0F03-613A920832EF}"/>
                  </a:ext>
                </a:extLst>
              </p:cNvPr>
              <p:cNvSpPr>
                <a:spLocks/>
              </p:cNvSpPr>
              <p:nvPr/>
            </p:nvSpPr>
            <p:spPr bwMode="auto">
              <a:xfrm>
                <a:off x="1127" y="2321"/>
                <a:ext cx="76" cy="62"/>
              </a:xfrm>
              <a:custGeom>
                <a:avLst/>
                <a:gdLst>
                  <a:gd name="T0" fmla="*/ 451 w 486"/>
                  <a:gd name="T1" fmla="*/ 247 h 400"/>
                  <a:gd name="T2" fmla="*/ 418 w 486"/>
                  <a:gd name="T3" fmla="*/ 162 h 400"/>
                  <a:gd name="T4" fmla="*/ 339 w 486"/>
                  <a:gd name="T5" fmla="*/ 151 h 400"/>
                  <a:gd name="T6" fmla="*/ 295 w 486"/>
                  <a:gd name="T7" fmla="*/ 75 h 400"/>
                  <a:gd name="T8" fmla="*/ 248 w 486"/>
                  <a:gd name="T9" fmla="*/ 42 h 400"/>
                  <a:gd name="T10" fmla="*/ 200 w 486"/>
                  <a:gd name="T11" fmla="*/ 19 h 400"/>
                  <a:gd name="T12" fmla="*/ 155 w 486"/>
                  <a:gd name="T13" fmla="*/ 42 h 400"/>
                  <a:gd name="T14" fmla="*/ 111 w 486"/>
                  <a:gd name="T15" fmla="*/ 29 h 400"/>
                  <a:gd name="T16" fmla="*/ 68 w 486"/>
                  <a:gd name="T17" fmla="*/ 15 h 400"/>
                  <a:gd name="T18" fmla="*/ 66 w 486"/>
                  <a:gd name="T19" fmla="*/ 73 h 400"/>
                  <a:gd name="T20" fmla="*/ 35 w 486"/>
                  <a:gd name="T21" fmla="*/ 125 h 400"/>
                  <a:gd name="T22" fmla="*/ 0 w 486"/>
                  <a:gd name="T23" fmla="*/ 167 h 400"/>
                  <a:gd name="T24" fmla="*/ 12 w 486"/>
                  <a:gd name="T25" fmla="*/ 206 h 400"/>
                  <a:gd name="T26" fmla="*/ 62 w 486"/>
                  <a:gd name="T27" fmla="*/ 230 h 400"/>
                  <a:gd name="T28" fmla="*/ 105 w 486"/>
                  <a:gd name="T29" fmla="*/ 281 h 400"/>
                  <a:gd name="T30" fmla="*/ 145 w 486"/>
                  <a:gd name="T31" fmla="*/ 347 h 400"/>
                  <a:gd name="T32" fmla="*/ 178 w 486"/>
                  <a:gd name="T33" fmla="*/ 379 h 400"/>
                  <a:gd name="T34" fmla="*/ 204 w 486"/>
                  <a:gd name="T35" fmla="*/ 369 h 400"/>
                  <a:gd name="T36" fmla="*/ 246 w 486"/>
                  <a:gd name="T37" fmla="*/ 327 h 400"/>
                  <a:gd name="T38" fmla="*/ 287 w 486"/>
                  <a:gd name="T39" fmla="*/ 340 h 400"/>
                  <a:gd name="T40" fmla="*/ 308 w 486"/>
                  <a:gd name="T41" fmla="*/ 364 h 400"/>
                  <a:gd name="T42" fmla="*/ 364 w 486"/>
                  <a:gd name="T43" fmla="*/ 302 h 400"/>
                  <a:gd name="T44" fmla="*/ 393 w 486"/>
                  <a:gd name="T45" fmla="*/ 265 h 400"/>
                  <a:gd name="T46" fmla="*/ 438 w 486"/>
                  <a:gd name="T47" fmla="*/ 265 h 400"/>
                  <a:gd name="T48" fmla="*/ 486 w 486"/>
                  <a:gd name="T49" fmla="*/ 298 h 400"/>
                  <a:gd name="T50" fmla="*/ 451 w 486"/>
                  <a:gd name="T51" fmla="*/ 24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6" h="400">
                    <a:moveTo>
                      <a:pt x="451" y="247"/>
                    </a:moveTo>
                    <a:cubicBezTo>
                      <a:pt x="434" y="220"/>
                      <a:pt x="426" y="207"/>
                      <a:pt x="418" y="162"/>
                    </a:cubicBezTo>
                    <a:cubicBezTo>
                      <a:pt x="411" y="118"/>
                      <a:pt x="370" y="147"/>
                      <a:pt x="339" y="151"/>
                    </a:cubicBezTo>
                    <a:cubicBezTo>
                      <a:pt x="308" y="155"/>
                      <a:pt x="308" y="137"/>
                      <a:pt x="295" y="75"/>
                    </a:cubicBezTo>
                    <a:cubicBezTo>
                      <a:pt x="281" y="13"/>
                      <a:pt x="264" y="25"/>
                      <a:pt x="248" y="42"/>
                    </a:cubicBezTo>
                    <a:cubicBezTo>
                      <a:pt x="233" y="60"/>
                      <a:pt x="213" y="38"/>
                      <a:pt x="200" y="19"/>
                    </a:cubicBezTo>
                    <a:cubicBezTo>
                      <a:pt x="186" y="0"/>
                      <a:pt x="163" y="23"/>
                      <a:pt x="155" y="42"/>
                    </a:cubicBezTo>
                    <a:cubicBezTo>
                      <a:pt x="147" y="62"/>
                      <a:pt x="124" y="40"/>
                      <a:pt x="111" y="29"/>
                    </a:cubicBezTo>
                    <a:cubicBezTo>
                      <a:pt x="97" y="17"/>
                      <a:pt x="68" y="15"/>
                      <a:pt x="68" y="15"/>
                    </a:cubicBezTo>
                    <a:cubicBezTo>
                      <a:pt x="68" y="15"/>
                      <a:pt x="66" y="44"/>
                      <a:pt x="66" y="73"/>
                    </a:cubicBezTo>
                    <a:cubicBezTo>
                      <a:pt x="66" y="102"/>
                      <a:pt x="47" y="114"/>
                      <a:pt x="35" y="125"/>
                    </a:cubicBezTo>
                    <a:cubicBezTo>
                      <a:pt x="29" y="132"/>
                      <a:pt x="13" y="151"/>
                      <a:pt x="0" y="167"/>
                    </a:cubicBezTo>
                    <a:cubicBezTo>
                      <a:pt x="10" y="180"/>
                      <a:pt x="12" y="199"/>
                      <a:pt x="12" y="206"/>
                    </a:cubicBezTo>
                    <a:cubicBezTo>
                      <a:pt x="12" y="217"/>
                      <a:pt x="46" y="230"/>
                      <a:pt x="62" y="230"/>
                    </a:cubicBezTo>
                    <a:cubicBezTo>
                      <a:pt x="77" y="230"/>
                      <a:pt x="101" y="250"/>
                      <a:pt x="105" y="281"/>
                    </a:cubicBezTo>
                    <a:cubicBezTo>
                      <a:pt x="110" y="312"/>
                      <a:pt x="151" y="347"/>
                      <a:pt x="145" y="347"/>
                    </a:cubicBezTo>
                    <a:cubicBezTo>
                      <a:pt x="160" y="356"/>
                      <a:pt x="176" y="368"/>
                      <a:pt x="178" y="379"/>
                    </a:cubicBezTo>
                    <a:cubicBezTo>
                      <a:pt x="182" y="400"/>
                      <a:pt x="196" y="385"/>
                      <a:pt x="204" y="369"/>
                    </a:cubicBezTo>
                    <a:cubicBezTo>
                      <a:pt x="211" y="354"/>
                      <a:pt x="225" y="331"/>
                      <a:pt x="246" y="327"/>
                    </a:cubicBezTo>
                    <a:cubicBezTo>
                      <a:pt x="267" y="323"/>
                      <a:pt x="287" y="331"/>
                      <a:pt x="287" y="340"/>
                    </a:cubicBezTo>
                    <a:cubicBezTo>
                      <a:pt x="287" y="350"/>
                      <a:pt x="295" y="396"/>
                      <a:pt x="308" y="364"/>
                    </a:cubicBezTo>
                    <a:cubicBezTo>
                      <a:pt x="324" y="300"/>
                      <a:pt x="345" y="302"/>
                      <a:pt x="364" y="302"/>
                    </a:cubicBezTo>
                    <a:cubicBezTo>
                      <a:pt x="384" y="302"/>
                      <a:pt x="386" y="292"/>
                      <a:pt x="393" y="265"/>
                    </a:cubicBezTo>
                    <a:cubicBezTo>
                      <a:pt x="401" y="238"/>
                      <a:pt x="418" y="230"/>
                      <a:pt x="438" y="265"/>
                    </a:cubicBezTo>
                    <a:cubicBezTo>
                      <a:pt x="457" y="300"/>
                      <a:pt x="486" y="298"/>
                      <a:pt x="486" y="298"/>
                    </a:cubicBezTo>
                    <a:cubicBezTo>
                      <a:pt x="486" y="298"/>
                      <a:pt x="469" y="275"/>
                      <a:pt x="451" y="24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79" name="Freeform 15">
                <a:extLst>
                  <a:ext uri="{FF2B5EF4-FFF2-40B4-BE49-F238E27FC236}">
                    <a16:creationId xmlns:a16="http://schemas.microsoft.com/office/drawing/2014/main" id="{F540C9A8-FD62-FE2A-B874-E7DD4A310975}"/>
                  </a:ext>
                </a:extLst>
              </p:cNvPr>
              <p:cNvSpPr>
                <a:spLocks/>
              </p:cNvSpPr>
              <p:nvPr/>
            </p:nvSpPr>
            <p:spPr bwMode="auto">
              <a:xfrm>
                <a:off x="506" y="1901"/>
                <a:ext cx="305" cy="225"/>
              </a:xfrm>
              <a:custGeom>
                <a:avLst/>
                <a:gdLst>
                  <a:gd name="T0" fmla="*/ 29 w 1946"/>
                  <a:gd name="T1" fmla="*/ 397 h 1445"/>
                  <a:gd name="T2" fmla="*/ 71 w 1946"/>
                  <a:gd name="T3" fmla="*/ 489 h 1445"/>
                  <a:gd name="T4" fmla="*/ 98 w 1946"/>
                  <a:gd name="T5" fmla="*/ 531 h 1445"/>
                  <a:gd name="T6" fmla="*/ 191 w 1946"/>
                  <a:gd name="T7" fmla="*/ 642 h 1445"/>
                  <a:gd name="T8" fmla="*/ 233 w 1946"/>
                  <a:gd name="T9" fmla="*/ 702 h 1445"/>
                  <a:gd name="T10" fmla="*/ 287 w 1946"/>
                  <a:gd name="T11" fmla="*/ 676 h 1445"/>
                  <a:gd name="T12" fmla="*/ 295 w 1946"/>
                  <a:gd name="T13" fmla="*/ 731 h 1445"/>
                  <a:gd name="T14" fmla="*/ 383 w 1946"/>
                  <a:gd name="T15" fmla="*/ 769 h 1445"/>
                  <a:gd name="T16" fmla="*/ 367 w 1946"/>
                  <a:gd name="T17" fmla="*/ 723 h 1445"/>
                  <a:gd name="T18" fmla="*/ 388 w 1946"/>
                  <a:gd name="T19" fmla="*/ 692 h 1445"/>
                  <a:gd name="T20" fmla="*/ 458 w 1946"/>
                  <a:gd name="T21" fmla="*/ 741 h 1445"/>
                  <a:gd name="T22" fmla="*/ 462 w 1946"/>
                  <a:gd name="T23" fmla="*/ 808 h 1445"/>
                  <a:gd name="T24" fmla="*/ 548 w 1946"/>
                  <a:gd name="T25" fmla="*/ 896 h 1445"/>
                  <a:gd name="T26" fmla="*/ 616 w 1946"/>
                  <a:gd name="T27" fmla="*/ 932 h 1445"/>
                  <a:gd name="T28" fmla="*/ 673 w 1946"/>
                  <a:gd name="T29" fmla="*/ 887 h 1445"/>
                  <a:gd name="T30" fmla="*/ 779 w 1946"/>
                  <a:gd name="T31" fmla="*/ 969 h 1445"/>
                  <a:gd name="T32" fmla="*/ 856 w 1946"/>
                  <a:gd name="T33" fmla="*/ 936 h 1445"/>
                  <a:gd name="T34" fmla="*/ 866 w 1946"/>
                  <a:gd name="T35" fmla="*/ 887 h 1445"/>
                  <a:gd name="T36" fmla="*/ 954 w 1946"/>
                  <a:gd name="T37" fmla="*/ 906 h 1445"/>
                  <a:gd name="T38" fmla="*/ 1112 w 1946"/>
                  <a:gd name="T39" fmla="*/ 945 h 1445"/>
                  <a:gd name="T40" fmla="*/ 1167 w 1946"/>
                  <a:gd name="T41" fmla="*/ 854 h 1445"/>
                  <a:gd name="T42" fmla="*/ 1251 w 1946"/>
                  <a:gd name="T43" fmla="*/ 896 h 1445"/>
                  <a:gd name="T44" fmla="*/ 1277 w 1946"/>
                  <a:gd name="T45" fmla="*/ 966 h 1445"/>
                  <a:gd name="T46" fmla="*/ 1339 w 1946"/>
                  <a:gd name="T47" fmla="*/ 1060 h 1445"/>
                  <a:gd name="T48" fmla="*/ 1381 w 1946"/>
                  <a:gd name="T49" fmla="*/ 1004 h 1445"/>
                  <a:gd name="T50" fmla="*/ 1473 w 1946"/>
                  <a:gd name="T51" fmla="*/ 1025 h 1445"/>
                  <a:gd name="T52" fmla="*/ 1557 w 1946"/>
                  <a:gd name="T53" fmla="*/ 1102 h 1445"/>
                  <a:gd name="T54" fmla="*/ 1581 w 1946"/>
                  <a:gd name="T55" fmla="*/ 1138 h 1445"/>
                  <a:gd name="T56" fmla="*/ 1590 w 1946"/>
                  <a:gd name="T57" fmla="*/ 1186 h 1445"/>
                  <a:gd name="T58" fmla="*/ 1590 w 1946"/>
                  <a:gd name="T59" fmla="*/ 1227 h 1445"/>
                  <a:gd name="T60" fmla="*/ 1648 w 1946"/>
                  <a:gd name="T61" fmla="*/ 1291 h 1445"/>
                  <a:gd name="T62" fmla="*/ 1718 w 1946"/>
                  <a:gd name="T63" fmla="*/ 1406 h 1445"/>
                  <a:gd name="T64" fmla="*/ 1787 w 1946"/>
                  <a:gd name="T65" fmla="*/ 1411 h 1445"/>
                  <a:gd name="T66" fmla="*/ 1860 w 1946"/>
                  <a:gd name="T67" fmla="*/ 1367 h 1445"/>
                  <a:gd name="T68" fmla="*/ 1875 w 1946"/>
                  <a:gd name="T69" fmla="*/ 1282 h 1445"/>
                  <a:gd name="T70" fmla="*/ 1829 w 1946"/>
                  <a:gd name="T71" fmla="*/ 1144 h 1445"/>
                  <a:gd name="T72" fmla="*/ 1911 w 1946"/>
                  <a:gd name="T73" fmla="*/ 1063 h 1445"/>
                  <a:gd name="T74" fmla="*/ 1854 w 1946"/>
                  <a:gd name="T75" fmla="*/ 949 h 1445"/>
                  <a:gd name="T76" fmla="*/ 1835 w 1946"/>
                  <a:gd name="T77" fmla="*/ 870 h 1445"/>
                  <a:gd name="T78" fmla="*/ 1763 w 1946"/>
                  <a:gd name="T79" fmla="*/ 772 h 1445"/>
                  <a:gd name="T80" fmla="*/ 1751 w 1946"/>
                  <a:gd name="T81" fmla="*/ 720 h 1445"/>
                  <a:gd name="T82" fmla="*/ 1681 w 1946"/>
                  <a:gd name="T83" fmla="*/ 669 h 1445"/>
                  <a:gd name="T84" fmla="*/ 1656 w 1946"/>
                  <a:gd name="T85" fmla="*/ 601 h 1445"/>
                  <a:gd name="T86" fmla="*/ 1597 w 1946"/>
                  <a:gd name="T87" fmla="*/ 545 h 1445"/>
                  <a:gd name="T88" fmla="*/ 1466 w 1946"/>
                  <a:gd name="T89" fmla="*/ 498 h 1445"/>
                  <a:gd name="T90" fmla="*/ 1460 w 1946"/>
                  <a:gd name="T91" fmla="*/ 410 h 1445"/>
                  <a:gd name="T92" fmla="*/ 1404 w 1946"/>
                  <a:gd name="T93" fmla="*/ 300 h 1445"/>
                  <a:gd name="T94" fmla="*/ 1361 w 1946"/>
                  <a:gd name="T95" fmla="*/ 274 h 1445"/>
                  <a:gd name="T96" fmla="*/ 1304 w 1946"/>
                  <a:gd name="T97" fmla="*/ 167 h 1445"/>
                  <a:gd name="T98" fmla="*/ 1146 w 1946"/>
                  <a:gd name="T99" fmla="*/ 17 h 1445"/>
                  <a:gd name="T100" fmla="*/ 966 w 1946"/>
                  <a:gd name="T101" fmla="*/ 264 h 1445"/>
                  <a:gd name="T102" fmla="*/ 838 w 1946"/>
                  <a:gd name="T103" fmla="*/ 405 h 1445"/>
                  <a:gd name="T104" fmla="*/ 680 w 1946"/>
                  <a:gd name="T105" fmla="*/ 420 h 1445"/>
                  <a:gd name="T106" fmla="*/ 209 w 1946"/>
                  <a:gd name="T107" fmla="*/ 48 h 1445"/>
                  <a:gd name="T108" fmla="*/ 101 w 1946"/>
                  <a:gd name="T109" fmla="*/ 190 h 1445"/>
                  <a:gd name="T110" fmla="*/ 0 w 1946"/>
                  <a:gd name="T111" fmla="*/ 302 h 1445"/>
                  <a:gd name="T112" fmla="*/ 11 w 1946"/>
                  <a:gd name="T113" fmla="*/ 346 h 1445"/>
                  <a:gd name="T114" fmla="*/ 29 w 1946"/>
                  <a:gd name="T115" fmla="*/ 397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445">
                    <a:moveTo>
                      <a:pt x="29" y="397"/>
                    </a:moveTo>
                    <a:cubicBezTo>
                      <a:pt x="48" y="421"/>
                      <a:pt x="74" y="450"/>
                      <a:pt x="71" y="489"/>
                    </a:cubicBezTo>
                    <a:cubicBezTo>
                      <a:pt x="68" y="528"/>
                      <a:pt x="71" y="498"/>
                      <a:pt x="98" y="531"/>
                    </a:cubicBezTo>
                    <a:cubicBezTo>
                      <a:pt x="126" y="564"/>
                      <a:pt x="176" y="623"/>
                      <a:pt x="191" y="642"/>
                    </a:cubicBezTo>
                    <a:cubicBezTo>
                      <a:pt x="205" y="661"/>
                      <a:pt x="233" y="702"/>
                      <a:pt x="233" y="702"/>
                    </a:cubicBezTo>
                    <a:cubicBezTo>
                      <a:pt x="233" y="702"/>
                      <a:pt x="285" y="652"/>
                      <a:pt x="287" y="676"/>
                    </a:cubicBezTo>
                    <a:cubicBezTo>
                      <a:pt x="290" y="701"/>
                      <a:pt x="287" y="720"/>
                      <a:pt x="295" y="731"/>
                    </a:cubicBezTo>
                    <a:cubicBezTo>
                      <a:pt x="302" y="743"/>
                      <a:pt x="383" y="792"/>
                      <a:pt x="383" y="769"/>
                    </a:cubicBezTo>
                    <a:cubicBezTo>
                      <a:pt x="383" y="746"/>
                      <a:pt x="377" y="746"/>
                      <a:pt x="367" y="723"/>
                    </a:cubicBezTo>
                    <a:cubicBezTo>
                      <a:pt x="357" y="700"/>
                      <a:pt x="362" y="672"/>
                      <a:pt x="388" y="692"/>
                    </a:cubicBezTo>
                    <a:cubicBezTo>
                      <a:pt x="414" y="713"/>
                      <a:pt x="459" y="717"/>
                      <a:pt x="458" y="741"/>
                    </a:cubicBezTo>
                    <a:cubicBezTo>
                      <a:pt x="456" y="766"/>
                      <a:pt x="446" y="776"/>
                      <a:pt x="462" y="808"/>
                    </a:cubicBezTo>
                    <a:cubicBezTo>
                      <a:pt x="478" y="839"/>
                      <a:pt x="524" y="861"/>
                      <a:pt x="548" y="896"/>
                    </a:cubicBezTo>
                    <a:cubicBezTo>
                      <a:pt x="573" y="930"/>
                      <a:pt x="605" y="959"/>
                      <a:pt x="616" y="932"/>
                    </a:cubicBezTo>
                    <a:cubicBezTo>
                      <a:pt x="628" y="904"/>
                      <a:pt x="641" y="861"/>
                      <a:pt x="673" y="887"/>
                    </a:cubicBezTo>
                    <a:cubicBezTo>
                      <a:pt x="704" y="913"/>
                      <a:pt x="743" y="966"/>
                      <a:pt x="779" y="969"/>
                    </a:cubicBezTo>
                    <a:cubicBezTo>
                      <a:pt x="815" y="972"/>
                      <a:pt x="841" y="955"/>
                      <a:pt x="856" y="936"/>
                    </a:cubicBezTo>
                    <a:cubicBezTo>
                      <a:pt x="870" y="917"/>
                      <a:pt x="866" y="907"/>
                      <a:pt x="866" y="887"/>
                    </a:cubicBezTo>
                    <a:cubicBezTo>
                      <a:pt x="866" y="867"/>
                      <a:pt x="909" y="873"/>
                      <a:pt x="954" y="906"/>
                    </a:cubicBezTo>
                    <a:cubicBezTo>
                      <a:pt x="998" y="939"/>
                      <a:pt x="1104" y="1025"/>
                      <a:pt x="1112" y="945"/>
                    </a:cubicBezTo>
                    <a:cubicBezTo>
                      <a:pt x="1121" y="864"/>
                      <a:pt x="1124" y="860"/>
                      <a:pt x="1167" y="854"/>
                    </a:cubicBezTo>
                    <a:cubicBezTo>
                      <a:pt x="1211" y="848"/>
                      <a:pt x="1239" y="851"/>
                      <a:pt x="1251" y="896"/>
                    </a:cubicBezTo>
                    <a:cubicBezTo>
                      <a:pt x="1262" y="940"/>
                      <a:pt x="1247" y="932"/>
                      <a:pt x="1277" y="966"/>
                    </a:cubicBezTo>
                    <a:cubicBezTo>
                      <a:pt x="1307" y="1001"/>
                      <a:pt x="1337" y="1037"/>
                      <a:pt x="1339" y="1060"/>
                    </a:cubicBezTo>
                    <a:cubicBezTo>
                      <a:pt x="1340" y="1083"/>
                      <a:pt x="1353" y="1010"/>
                      <a:pt x="1381" y="1004"/>
                    </a:cubicBezTo>
                    <a:cubicBezTo>
                      <a:pt x="1408" y="998"/>
                      <a:pt x="1438" y="998"/>
                      <a:pt x="1473" y="1025"/>
                    </a:cubicBezTo>
                    <a:cubicBezTo>
                      <a:pt x="1508" y="1053"/>
                      <a:pt x="1555" y="1077"/>
                      <a:pt x="1557" y="1102"/>
                    </a:cubicBezTo>
                    <a:cubicBezTo>
                      <a:pt x="1558" y="1126"/>
                      <a:pt x="1565" y="1138"/>
                      <a:pt x="1581" y="1138"/>
                    </a:cubicBezTo>
                    <a:cubicBezTo>
                      <a:pt x="1597" y="1138"/>
                      <a:pt x="1601" y="1167"/>
                      <a:pt x="1590" y="1186"/>
                    </a:cubicBezTo>
                    <a:cubicBezTo>
                      <a:pt x="1578" y="1204"/>
                      <a:pt x="1586" y="1222"/>
                      <a:pt x="1590" y="1227"/>
                    </a:cubicBezTo>
                    <a:cubicBezTo>
                      <a:pt x="1594" y="1233"/>
                      <a:pt x="1611" y="1249"/>
                      <a:pt x="1648" y="1291"/>
                    </a:cubicBezTo>
                    <a:cubicBezTo>
                      <a:pt x="1684" y="1333"/>
                      <a:pt x="1707" y="1383"/>
                      <a:pt x="1718" y="1406"/>
                    </a:cubicBezTo>
                    <a:cubicBezTo>
                      <a:pt x="1730" y="1429"/>
                      <a:pt x="1757" y="1445"/>
                      <a:pt x="1787" y="1411"/>
                    </a:cubicBezTo>
                    <a:cubicBezTo>
                      <a:pt x="1818" y="1376"/>
                      <a:pt x="1823" y="1372"/>
                      <a:pt x="1860" y="1367"/>
                    </a:cubicBezTo>
                    <a:cubicBezTo>
                      <a:pt x="1896" y="1363"/>
                      <a:pt x="1924" y="1354"/>
                      <a:pt x="1875" y="1282"/>
                    </a:cubicBezTo>
                    <a:cubicBezTo>
                      <a:pt x="1826" y="1210"/>
                      <a:pt x="1790" y="1164"/>
                      <a:pt x="1829" y="1144"/>
                    </a:cubicBezTo>
                    <a:cubicBezTo>
                      <a:pt x="1868" y="1124"/>
                      <a:pt x="1946" y="1089"/>
                      <a:pt x="1911" y="1063"/>
                    </a:cubicBezTo>
                    <a:cubicBezTo>
                      <a:pt x="1877" y="1037"/>
                      <a:pt x="1848" y="987"/>
                      <a:pt x="1854" y="949"/>
                    </a:cubicBezTo>
                    <a:cubicBezTo>
                      <a:pt x="1860" y="912"/>
                      <a:pt x="1884" y="897"/>
                      <a:pt x="1835" y="870"/>
                    </a:cubicBezTo>
                    <a:cubicBezTo>
                      <a:pt x="1786" y="842"/>
                      <a:pt x="1780" y="795"/>
                      <a:pt x="1763" y="772"/>
                    </a:cubicBezTo>
                    <a:cubicBezTo>
                      <a:pt x="1746" y="749"/>
                      <a:pt x="1767" y="731"/>
                      <a:pt x="1751" y="720"/>
                    </a:cubicBezTo>
                    <a:cubicBezTo>
                      <a:pt x="1736" y="708"/>
                      <a:pt x="1701" y="687"/>
                      <a:pt x="1681" y="669"/>
                    </a:cubicBezTo>
                    <a:cubicBezTo>
                      <a:pt x="1661" y="652"/>
                      <a:pt x="1659" y="636"/>
                      <a:pt x="1656" y="601"/>
                    </a:cubicBezTo>
                    <a:cubicBezTo>
                      <a:pt x="1653" y="567"/>
                      <a:pt x="1665" y="545"/>
                      <a:pt x="1597" y="545"/>
                    </a:cubicBezTo>
                    <a:cubicBezTo>
                      <a:pt x="1529" y="545"/>
                      <a:pt x="1489" y="550"/>
                      <a:pt x="1466" y="498"/>
                    </a:cubicBezTo>
                    <a:cubicBezTo>
                      <a:pt x="1443" y="446"/>
                      <a:pt x="1460" y="454"/>
                      <a:pt x="1460" y="410"/>
                    </a:cubicBezTo>
                    <a:cubicBezTo>
                      <a:pt x="1460" y="365"/>
                      <a:pt x="1464" y="300"/>
                      <a:pt x="1404" y="300"/>
                    </a:cubicBezTo>
                    <a:cubicBezTo>
                      <a:pt x="1366" y="300"/>
                      <a:pt x="1360" y="288"/>
                      <a:pt x="1361" y="274"/>
                    </a:cubicBezTo>
                    <a:cubicBezTo>
                      <a:pt x="1344" y="260"/>
                      <a:pt x="1325" y="227"/>
                      <a:pt x="1304" y="167"/>
                    </a:cubicBezTo>
                    <a:cubicBezTo>
                      <a:pt x="1291" y="132"/>
                      <a:pt x="1228" y="0"/>
                      <a:pt x="1146" y="17"/>
                    </a:cubicBezTo>
                    <a:cubicBezTo>
                      <a:pt x="1107" y="121"/>
                      <a:pt x="1068" y="221"/>
                      <a:pt x="966" y="264"/>
                    </a:cubicBezTo>
                    <a:cubicBezTo>
                      <a:pt x="957" y="316"/>
                      <a:pt x="968" y="385"/>
                      <a:pt x="838" y="405"/>
                    </a:cubicBezTo>
                    <a:cubicBezTo>
                      <a:pt x="825" y="465"/>
                      <a:pt x="748" y="534"/>
                      <a:pt x="680" y="420"/>
                    </a:cubicBezTo>
                    <a:cubicBezTo>
                      <a:pt x="624" y="320"/>
                      <a:pt x="536" y="156"/>
                      <a:pt x="209" y="48"/>
                    </a:cubicBezTo>
                    <a:cubicBezTo>
                      <a:pt x="192" y="45"/>
                      <a:pt x="122" y="37"/>
                      <a:pt x="101" y="190"/>
                    </a:cubicBezTo>
                    <a:cubicBezTo>
                      <a:pt x="83" y="208"/>
                      <a:pt x="42" y="254"/>
                      <a:pt x="0" y="302"/>
                    </a:cubicBezTo>
                    <a:cubicBezTo>
                      <a:pt x="5" y="313"/>
                      <a:pt x="10" y="329"/>
                      <a:pt x="11" y="346"/>
                    </a:cubicBezTo>
                    <a:cubicBezTo>
                      <a:pt x="12" y="382"/>
                      <a:pt x="11" y="372"/>
                      <a:pt x="29" y="39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0" name="Freeform 16">
                <a:extLst>
                  <a:ext uri="{FF2B5EF4-FFF2-40B4-BE49-F238E27FC236}">
                    <a16:creationId xmlns:a16="http://schemas.microsoft.com/office/drawing/2014/main" id="{85A85E38-C082-40A2-72DB-6FAD7BD75B75}"/>
                  </a:ext>
                </a:extLst>
              </p:cNvPr>
              <p:cNvSpPr>
                <a:spLocks/>
              </p:cNvSpPr>
              <p:nvPr/>
            </p:nvSpPr>
            <p:spPr bwMode="auto">
              <a:xfrm>
                <a:off x="1197" y="1978"/>
                <a:ext cx="227" cy="222"/>
              </a:xfrm>
              <a:custGeom>
                <a:avLst/>
                <a:gdLst>
                  <a:gd name="T0" fmla="*/ 329 w 1453"/>
                  <a:gd name="T1" fmla="*/ 127 h 1424"/>
                  <a:gd name="T2" fmla="*/ 157 w 1453"/>
                  <a:gd name="T3" fmla="*/ 8 h 1424"/>
                  <a:gd name="T4" fmla="*/ 95 w 1453"/>
                  <a:gd name="T5" fmla="*/ 48 h 1424"/>
                  <a:gd name="T6" fmla="*/ 170 w 1453"/>
                  <a:gd name="T7" fmla="*/ 248 h 1424"/>
                  <a:gd name="T8" fmla="*/ 124 w 1453"/>
                  <a:gd name="T9" fmla="*/ 383 h 1424"/>
                  <a:gd name="T10" fmla="*/ 2 w 1453"/>
                  <a:gd name="T11" fmla="*/ 496 h 1424"/>
                  <a:gd name="T12" fmla="*/ 24 w 1453"/>
                  <a:gd name="T13" fmla="*/ 676 h 1424"/>
                  <a:gd name="T14" fmla="*/ 75 w 1453"/>
                  <a:gd name="T15" fmla="*/ 882 h 1424"/>
                  <a:gd name="T16" fmla="*/ 110 w 1453"/>
                  <a:gd name="T17" fmla="*/ 1041 h 1424"/>
                  <a:gd name="T18" fmla="*/ 66 w 1453"/>
                  <a:gd name="T19" fmla="*/ 1080 h 1424"/>
                  <a:gd name="T20" fmla="*/ 152 w 1453"/>
                  <a:gd name="T21" fmla="*/ 1214 h 1424"/>
                  <a:gd name="T22" fmla="*/ 278 w 1453"/>
                  <a:gd name="T23" fmla="*/ 1317 h 1424"/>
                  <a:gd name="T24" fmla="*/ 459 w 1453"/>
                  <a:gd name="T25" fmla="*/ 1234 h 1424"/>
                  <a:gd name="T26" fmla="*/ 604 w 1453"/>
                  <a:gd name="T27" fmla="*/ 1086 h 1424"/>
                  <a:gd name="T28" fmla="*/ 731 w 1453"/>
                  <a:gd name="T29" fmla="*/ 1175 h 1424"/>
                  <a:gd name="T30" fmla="*/ 817 w 1453"/>
                  <a:gd name="T31" fmla="*/ 1099 h 1424"/>
                  <a:gd name="T32" fmla="*/ 904 w 1453"/>
                  <a:gd name="T33" fmla="*/ 1174 h 1424"/>
                  <a:gd name="T34" fmla="*/ 900 w 1453"/>
                  <a:gd name="T35" fmla="*/ 1231 h 1424"/>
                  <a:gd name="T36" fmla="*/ 978 w 1453"/>
                  <a:gd name="T37" fmla="*/ 1320 h 1424"/>
                  <a:gd name="T38" fmla="*/ 1070 w 1453"/>
                  <a:gd name="T39" fmla="*/ 1423 h 1424"/>
                  <a:gd name="T40" fmla="*/ 1216 w 1453"/>
                  <a:gd name="T41" fmla="*/ 1385 h 1424"/>
                  <a:gd name="T42" fmla="*/ 1328 w 1453"/>
                  <a:gd name="T43" fmla="*/ 1330 h 1424"/>
                  <a:gd name="T44" fmla="*/ 1251 w 1453"/>
                  <a:gd name="T45" fmla="*/ 1203 h 1424"/>
                  <a:gd name="T46" fmla="*/ 1453 w 1453"/>
                  <a:gd name="T47" fmla="*/ 1079 h 1424"/>
                  <a:gd name="T48" fmla="*/ 1384 w 1453"/>
                  <a:gd name="T49" fmla="*/ 935 h 1424"/>
                  <a:gd name="T50" fmla="*/ 1228 w 1453"/>
                  <a:gd name="T51" fmla="*/ 913 h 1424"/>
                  <a:gd name="T52" fmla="*/ 1066 w 1453"/>
                  <a:gd name="T53" fmla="*/ 799 h 1424"/>
                  <a:gd name="T54" fmla="*/ 1078 w 1453"/>
                  <a:gd name="T55" fmla="*/ 688 h 1424"/>
                  <a:gd name="T56" fmla="*/ 959 w 1453"/>
                  <a:gd name="T57" fmla="*/ 669 h 1424"/>
                  <a:gd name="T58" fmla="*/ 815 w 1453"/>
                  <a:gd name="T59" fmla="*/ 601 h 1424"/>
                  <a:gd name="T60" fmla="*/ 654 w 1453"/>
                  <a:gd name="T61" fmla="*/ 585 h 1424"/>
                  <a:gd name="T62" fmla="*/ 675 w 1453"/>
                  <a:gd name="T63" fmla="*/ 315 h 1424"/>
                  <a:gd name="T64" fmla="*/ 546 w 1453"/>
                  <a:gd name="T65" fmla="*/ 73 h 1424"/>
                  <a:gd name="T66" fmla="*/ 490 w 1453"/>
                  <a:gd name="T67" fmla="*/ 7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3" h="1424">
                    <a:moveTo>
                      <a:pt x="426" y="132"/>
                    </a:moveTo>
                    <a:cubicBezTo>
                      <a:pt x="416" y="147"/>
                      <a:pt x="368" y="126"/>
                      <a:pt x="329" y="127"/>
                    </a:cubicBezTo>
                    <a:cubicBezTo>
                      <a:pt x="290" y="128"/>
                      <a:pt x="299" y="140"/>
                      <a:pt x="288" y="98"/>
                    </a:cubicBezTo>
                    <a:cubicBezTo>
                      <a:pt x="277" y="57"/>
                      <a:pt x="185" y="20"/>
                      <a:pt x="157" y="8"/>
                    </a:cubicBezTo>
                    <a:cubicBezTo>
                      <a:pt x="139" y="0"/>
                      <a:pt x="113" y="31"/>
                      <a:pt x="96" y="55"/>
                    </a:cubicBezTo>
                    <a:cubicBezTo>
                      <a:pt x="96" y="52"/>
                      <a:pt x="96" y="50"/>
                      <a:pt x="95" y="48"/>
                    </a:cubicBezTo>
                    <a:cubicBezTo>
                      <a:pt x="100" y="80"/>
                      <a:pt x="109" y="135"/>
                      <a:pt x="120" y="157"/>
                    </a:cubicBezTo>
                    <a:cubicBezTo>
                      <a:pt x="138" y="190"/>
                      <a:pt x="175" y="238"/>
                      <a:pt x="170" y="248"/>
                    </a:cubicBezTo>
                    <a:cubicBezTo>
                      <a:pt x="166" y="257"/>
                      <a:pt x="144" y="279"/>
                      <a:pt x="138" y="299"/>
                    </a:cubicBezTo>
                    <a:cubicBezTo>
                      <a:pt x="131" y="319"/>
                      <a:pt x="133" y="372"/>
                      <a:pt x="124" y="383"/>
                    </a:cubicBezTo>
                    <a:cubicBezTo>
                      <a:pt x="114" y="394"/>
                      <a:pt x="57" y="457"/>
                      <a:pt x="38" y="464"/>
                    </a:cubicBezTo>
                    <a:cubicBezTo>
                      <a:pt x="19" y="472"/>
                      <a:pt x="2" y="477"/>
                      <a:pt x="2" y="496"/>
                    </a:cubicBezTo>
                    <a:cubicBezTo>
                      <a:pt x="2" y="508"/>
                      <a:pt x="1" y="579"/>
                      <a:pt x="0" y="624"/>
                    </a:cubicBezTo>
                    <a:cubicBezTo>
                      <a:pt x="21" y="634"/>
                      <a:pt x="28" y="653"/>
                      <a:pt x="24" y="676"/>
                    </a:cubicBezTo>
                    <a:cubicBezTo>
                      <a:pt x="18" y="709"/>
                      <a:pt x="8" y="787"/>
                      <a:pt x="8" y="787"/>
                    </a:cubicBezTo>
                    <a:cubicBezTo>
                      <a:pt x="8" y="837"/>
                      <a:pt x="39" y="848"/>
                      <a:pt x="75" y="882"/>
                    </a:cubicBezTo>
                    <a:cubicBezTo>
                      <a:pt x="111" y="916"/>
                      <a:pt x="147" y="935"/>
                      <a:pt x="147" y="974"/>
                    </a:cubicBezTo>
                    <a:cubicBezTo>
                      <a:pt x="147" y="1013"/>
                      <a:pt x="144" y="1018"/>
                      <a:pt x="110" y="1041"/>
                    </a:cubicBezTo>
                    <a:cubicBezTo>
                      <a:pt x="97" y="1064"/>
                      <a:pt x="82" y="1075"/>
                      <a:pt x="66" y="1080"/>
                    </a:cubicBezTo>
                    <a:cubicBezTo>
                      <a:pt x="66" y="1080"/>
                      <a:pt x="66" y="1080"/>
                      <a:pt x="66" y="1080"/>
                    </a:cubicBezTo>
                    <a:cubicBezTo>
                      <a:pt x="69" y="1205"/>
                      <a:pt x="69" y="1205"/>
                      <a:pt x="69" y="1205"/>
                    </a:cubicBezTo>
                    <a:cubicBezTo>
                      <a:pt x="69" y="1205"/>
                      <a:pt x="108" y="1205"/>
                      <a:pt x="152" y="1214"/>
                    </a:cubicBezTo>
                    <a:cubicBezTo>
                      <a:pt x="195" y="1224"/>
                      <a:pt x="211" y="1259"/>
                      <a:pt x="222" y="1272"/>
                    </a:cubicBezTo>
                    <a:cubicBezTo>
                      <a:pt x="233" y="1284"/>
                      <a:pt x="262" y="1306"/>
                      <a:pt x="278" y="1317"/>
                    </a:cubicBezTo>
                    <a:cubicBezTo>
                      <a:pt x="293" y="1328"/>
                      <a:pt x="307" y="1339"/>
                      <a:pt x="362" y="1308"/>
                    </a:cubicBezTo>
                    <a:cubicBezTo>
                      <a:pt x="417" y="1277"/>
                      <a:pt x="449" y="1272"/>
                      <a:pt x="459" y="1234"/>
                    </a:cubicBezTo>
                    <a:cubicBezTo>
                      <a:pt x="468" y="1197"/>
                      <a:pt x="470" y="1174"/>
                      <a:pt x="487" y="1152"/>
                    </a:cubicBezTo>
                    <a:cubicBezTo>
                      <a:pt x="504" y="1130"/>
                      <a:pt x="533" y="1086"/>
                      <a:pt x="604" y="1086"/>
                    </a:cubicBezTo>
                    <a:cubicBezTo>
                      <a:pt x="674" y="1086"/>
                      <a:pt x="705" y="1094"/>
                      <a:pt x="705" y="1114"/>
                    </a:cubicBezTo>
                    <a:cubicBezTo>
                      <a:pt x="705" y="1135"/>
                      <a:pt x="705" y="1169"/>
                      <a:pt x="731" y="1175"/>
                    </a:cubicBezTo>
                    <a:cubicBezTo>
                      <a:pt x="758" y="1181"/>
                      <a:pt x="786" y="1166"/>
                      <a:pt x="788" y="1135"/>
                    </a:cubicBezTo>
                    <a:cubicBezTo>
                      <a:pt x="789" y="1104"/>
                      <a:pt x="814" y="1093"/>
                      <a:pt x="817" y="1099"/>
                    </a:cubicBezTo>
                    <a:cubicBezTo>
                      <a:pt x="820" y="1105"/>
                      <a:pt x="850" y="1136"/>
                      <a:pt x="862" y="1147"/>
                    </a:cubicBezTo>
                    <a:cubicBezTo>
                      <a:pt x="875" y="1158"/>
                      <a:pt x="894" y="1171"/>
                      <a:pt x="904" y="1174"/>
                    </a:cubicBezTo>
                    <a:cubicBezTo>
                      <a:pt x="915" y="1177"/>
                      <a:pt x="912" y="1192"/>
                      <a:pt x="898" y="1200"/>
                    </a:cubicBezTo>
                    <a:cubicBezTo>
                      <a:pt x="884" y="1208"/>
                      <a:pt x="881" y="1222"/>
                      <a:pt x="900" y="1231"/>
                    </a:cubicBezTo>
                    <a:cubicBezTo>
                      <a:pt x="918" y="1241"/>
                      <a:pt x="940" y="1267"/>
                      <a:pt x="942" y="1287"/>
                    </a:cubicBezTo>
                    <a:cubicBezTo>
                      <a:pt x="943" y="1308"/>
                      <a:pt x="939" y="1314"/>
                      <a:pt x="978" y="1320"/>
                    </a:cubicBezTo>
                    <a:cubicBezTo>
                      <a:pt x="1017" y="1326"/>
                      <a:pt x="1032" y="1330"/>
                      <a:pt x="1039" y="1370"/>
                    </a:cubicBezTo>
                    <a:cubicBezTo>
                      <a:pt x="1045" y="1411"/>
                      <a:pt x="1057" y="1418"/>
                      <a:pt x="1070" y="1423"/>
                    </a:cubicBezTo>
                    <a:cubicBezTo>
                      <a:pt x="1069" y="1423"/>
                      <a:pt x="1069" y="1424"/>
                      <a:pt x="1068" y="1424"/>
                    </a:cubicBezTo>
                    <a:cubicBezTo>
                      <a:pt x="1126" y="1421"/>
                      <a:pt x="1150" y="1398"/>
                      <a:pt x="1216" y="1385"/>
                    </a:cubicBezTo>
                    <a:cubicBezTo>
                      <a:pt x="1292" y="1369"/>
                      <a:pt x="1288" y="1388"/>
                      <a:pt x="1312" y="1391"/>
                    </a:cubicBezTo>
                    <a:cubicBezTo>
                      <a:pt x="1335" y="1394"/>
                      <a:pt x="1328" y="1360"/>
                      <a:pt x="1328" y="1330"/>
                    </a:cubicBezTo>
                    <a:cubicBezTo>
                      <a:pt x="1328" y="1300"/>
                      <a:pt x="1303" y="1270"/>
                      <a:pt x="1288" y="1247"/>
                    </a:cubicBezTo>
                    <a:cubicBezTo>
                      <a:pt x="1274" y="1223"/>
                      <a:pt x="1257" y="1223"/>
                      <a:pt x="1251" y="1203"/>
                    </a:cubicBezTo>
                    <a:cubicBezTo>
                      <a:pt x="1244" y="1182"/>
                      <a:pt x="1298" y="1138"/>
                      <a:pt x="1378" y="1102"/>
                    </a:cubicBezTo>
                    <a:cubicBezTo>
                      <a:pt x="1415" y="1095"/>
                      <a:pt x="1439" y="1087"/>
                      <a:pt x="1453" y="1079"/>
                    </a:cubicBezTo>
                    <a:cubicBezTo>
                      <a:pt x="1449" y="1077"/>
                      <a:pt x="1446" y="1072"/>
                      <a:pt x="1444" y="1059"/>
                    </a:cubicBezTo>
                    <a:cubicBezTo>
                      <a:pt x="1440" y="1032"/>
                      <a:pt x="1442" y="939"/>
                      <a:pt x="1384" y="935"/>
                    </a:cubicBezTo>
                    <a:cubicBezTo>
                      <a:pt x="1353" y="937"/>
                      <a:pt x="1324" y="952"/>
                      <a:pt x="1316" y="952"/>
                    </a:cubicBezTo>
                    <a:cubicBezTo>
                      <a:pt x="1309" y="952"/>
                      <a:pt x="1260" y="945"/>
                      <a:pt x="1228" y="913"/>
                    </a:cubicBezTo>
                    <a:cubicBezTo>
                      <a:pt x="1195" y="882"/>
                      <a:pt x="1150" y="846"/>
                      <a:pt x="1133" y="840"/>
                    </a:cubicBezTo>
                    <a:cubicBezTo>
                      <a:pt x="1115" y="834"/>
                      <a:pt x="1068" y="821"/>
                      <a:pt x="1066" y="799"/>
                    </a:cubicBezTo>
                    <a:cubicBezTo>
                      <a:pt x="1067" y="786"/>
                      <a:pt x="1076" y="783"/>
                      <a:pt x="1082" y="766"/>
                    </a:cubicBezTo>
                    <a:cubicBezTo>
                      <a:pt x="1089" y="750"/>
                      <a:pt x="1086" y="719"/>
                      <a:pt x="1078" y="688"/>
                    </a:cubicBezTo>
                    <a:cubicBezTo>
                      <a:pt x="1069" y="672"/>
                      <a:pt x="1052" y="640"/>
                      <a:pt x="1001" y="677"/>
                    </a:cubicBezTo>
                    <a:cubicBezTo>
                      <a:pt x="983" y="687"/>
                      <a:pt x="967" y="686"/>
                      <a:pt x="959" y="669"/>
                    </a:cubicBezTo>
                    <a:cubicBezTo>
                      <a:pt x="952" y="652"/>
                      <a:pt x="931" y="619"/>
                      <a:pt x="901" y="618"/>
                    </a:cubicBezTo>
                    <a:cubicBezTo>
                      <a:pt x="872" y="618"/>
                      <a:pt x="838" y="615"/>
                      <a:pt x="815" y="601"/>
                    </a:cubicBezTo>
                    <a:cubicBezTo>
                      <a:pt x="793" y="587"/>
                      <a:pt x="779" y="569"/>
                      <a:pt x="732" y="586"/>
                    </a:cubicBezTo>
                    <a:cubicBezTo>
                      <a:pt x="698" y="591"/>
                      <a:pt x="654" y="585"/>
                      <a:pt x="654" y="585"/>
                    </a:cubicBezTo>
                    <a:cubicBezTo>
                      <a:pt x="654" y="585"/>
                      <a:pt x="688" y="513"/>
                      <a:pt x="691" y="493"/>
                    </a:cubicBezTo>
                    <a:cubicBezTo>
                      <a:pt x="694" y="473"/>
                      <a:pt x="690" y="392"/>
                      <a:pt x="675" y="315"/>
                    </a:cubicBezTo>
                    <a:cubicBezTo>
                      <a:pt x="684" y="264"/>
                      <a:pt x="688" y="194"/>
                      <a:pt x="638" y="176"/>
                    </a:cubicBezTo>
                    <a:cubicBezTo>
                      <a:pt x="587" y="157"/>
                      <a:pt x="543" y="138"/>
                      <a:pt x="546" y="73"/>
                    </a:cubicBezTo>
                    <a:cubicBezTo>
                      <a:pt x="546" y="67"/>
                      <a:pt x="546" y="61"/>
                      <a:pt x="546" y="56"/>
                    </a:cubicBezTo>
                    <a:cubicBezTo>
                      <a:pt x="524" y="66"/>
                      <a:pt x="503" y="74"/>
                      <a:pt x="490" y="74"/>
                    </a:cubicBezTo>
                    <a:cubicBezTo>
                      <a:pt x="449" y="74"/>
                      <a:pt x="436" y="116"/>
                      <a:pt x="426" y="13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1" name="Freeform 17">
                <a:extLst>
                  <a:ext uri="{FF2B5EF4-FFF2-40B4-BE49-F238E27FC236}">
                    <a16:creationId xmlns:a16="http://schemas.microsoft.com/office/drawing/2014/main" id="{01F3B79F-1418-7CDA-603F-4A3850C1E5E4}"/>
                  </a:ext>
                </a:extLst>
              </p:cNvPr>
              <p:cNvSpPr>
                <a:spLocks/>
              </p:cNvSpPr>
              <p:nvPr/>
            </p:nvSpPr>
            <p:spPr bwMode="auto">
              <a:xfrm>
                <a:off x="1157" y="2357"/>
                <a:ext cx="110" cy="127"/>
              </a:xfrm>
              <a:custGeom>
                <a:avLst/>
                <a:gdLst>
                  <a:gd name="T0" fmla="*/ 680 w 705"/>
                  <a:gd name="T1" fmla="*/ 302 h 815"/>
                  <a:gd name="T2" fmla="*/ 616 w 705"/>
                  <a:gd name="T3" fmla="*/ 315 h 815"/>
                  <a:gd name="T4" fmla="*/ 553 w 705"/>
                  <a:gd name="T5" fmla="*/ 277 h 815"/>
                  <a:gd name="T6" fmla="*/ 500 w 705"/>
                  <a:gd name="T7" fmla="*/ 236 h 815"/>
                  <a:gd name="T8" fmla="*/ 431 w 705"/>
                  <a:gd name="T9" fmla="*/ 275 h 815"/>
                  <a:gd name="T10" fmla="*/ 347 w 705"/>
                  <a:gd name="T11" fmla="*/ 244 h 815"/>
                  <a:gd name="T12" fmla="*/ 361 w 705"/>
                  <a:gd name="T13" fmla="*/ 201 h 815"/>
                  <a:gd name="T14" fmla="*/ 380 w 705"/>
                  <a:gd name="T15" fmla="*/ 180 h 815"/>
                  <a:gd name="T16" fmla="*/ 345 w 705"/>
                  <a:gd name="T17" fmla="*/ 165 h 815"/>
                  <a:gd name="T18" fmla="*/ 320 w 705"/>
                  <a:gd name="T19" fmla="*/ 128 h 815"/>
                  <a:gd name="T20" fmla="*/ 293 w 705"/>
                  <a:gd name="T21" fmla="*/ 74 h 815"/>
                  <a:gd name="T22" fmla="*/ 273 w 705"/>
                  <a:gd name="T23" fmla="*/ 63 h 815"/>
                  <a:gd name="T24" fmla="*/ 245 w 705"/>
                  <a:gd name="T25" fmla="*/ 35 h 815"/>
                  <a:gd name="T26" fmla="*/ 200 w 705"/>
                  <a:gd name="T27" fmla="*/ 35 h 815"/>
                  <a:gd name="T28" fmla="*/ 171 w 705"/>
                  <a:gd name="T29" fmla="*/ 72 h 815"/>
                  <a:gd name="T30" fmla="*/ 115 w 705"/>
                  <a:gd name="T31" fmla="*/ 134 h 815"/>
                  <a:gd name="T32" fmla="*/ 94 w 705"/>
                  <a:gd name="T33" fmla="*/ 110 h 815"/>
                  <a:gd name="T34" fmla="*/ 53 w 705"/>
                  <a:gd name="T35" fmla="*/ 97 h 815"/>
                  <a:gd name="T36" fmla="*/ 11 w 705"/>
                  <a:gd name="T37" fmla="*/ 139 h 815"/>
                  <a:gd name="T38" fmla="*/ 0 w 705"/>
                  <a:gd name="T39" fmla="*/ 155 h 815"/>
                  <a:gd name="T40" fmla="*/ 22 w 705"/>
                  <a:gd name="T41" fmla="*/ 176 h 815"/>
                  <a:gd name="T42" fmla="*/ 69 w 705"/>
                  <a:gd name="T43" fmla="*/ 277 h 815"/>
                  <a:gd name="T44" fmla="*/ 98 w 705"/>
                  <a:gd name="T45" fmla="*/ 325 h 815"/>
                  <a:gd name="T46" fmla="*/ 131 w 705"/>
                  <a:gd name="T47" fmla="*/ 335 h 815"/>
                  <a:gd name="T48" fmla="*/ 144 w 705"/>
                  <a:gd name="T49" fmla="*/ 366 h 815"/>
                  <a:gd name="T50" fmla="*/ 193 w 705"/>
                  <a:gd name="T51" fmla="*/ 358 h 815"/>
                  <a:gd name="T52" fmla="*/ 202 w 705"/>
                  <a:gd name="T53" fmla="*/ 389 h 815"/>
                  <a:gd name="T54" fmla="*/ 254 w 705"/>
                  <a:gd name="T55" fmla="*/ 406 h 815"/>
                  <a:gd name="T56" fmla="*/ 239 w 705"/>
                  <a:gd name="T57" fmla="*/ 557 h 815"/>
                  <a:gd name="T58" fmla="*/ 193 w 705"/>
                  <a:gd name="T59" fmla="*/ 670 h 815"/>
                  <a:gd name="T60" fmla="*/ 186 w 705"/>
                  <a:gd name="T61" fmla="*/ 683 h 815"/>
                  <a:gd name="T62" fmla="*/ 254 w 705"/>
                  <a:gd name="T63" fmla="*/ 721 h 815"/>
                  <a:gd name="T64" fmla="*/ 411 w 705"/>
                  <a:gd name="T65" fmla="*/ 571 h 815"/>
                  <a:gd name="T66" fmla="*/ 559 w 705"/>
                  <a:gd name="T67" fmla="*/ 414 h 815"/>
                  <a:gd name="T68" fmla="*/ 662 w 705"/>
                  <a:gd name="T69" fmla="*/ 381 h 815"/>
                  <a:gd name="T70" fmla="*/ 705 w 705"/>
                  <a:gd name="T71" fmla="*/ 335 h 815"/>
                  <a:gd name="T72" fmla="*/ 705 w 705"/>
                  <a:gd name="T73" fmla="*/ 303 h 815"/>
                  <a:gd name="T74" fmla="*/ 680 w 705"/>
                  <a:gd name="T75" fmla="*/ 302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5" h="815">
                    <a:moveTo>
                      <a:pt x="680" y="302"/>
                    </a:moveTo>
                    <a:cubicBezTo>
                      <a:pt x="647" y="304"/>
                      <a:pt x="638" y="315"/>
                      <a:pt x="616" y="315"/>
                    </a:cubicBezTo>
                    <a:cubicBezTo>
                      <a:pt x="595" y="315"/>
                      <a:pt x="560" y="298"/>
                      <a:pt x="553" y="277"/>
                    </a:cubicBezTo>
                    <a:cubicBezTo>
                      <a:pt x="545" y="255"/>
                      <a:pt x="529" y="236"/>
                      <a:pt x="500" y="236"/>
                    </a:cubicBezTo>
                    <a:cubicBezTo>
                      <a:pt x="471" y="236"/>
                      <a:pt x="452" y="271"/>
                      <a:pt x="431" y="275"/>
                    </a:cubicBezTo>
                    <a:cubicBezTo>
                      <a:pt x="409" y="279"/>
                      <a:pt x="349" y="312"/>
                      <a:pt x="347" y="244"/>
                    </a:cubicBezTo>
                    <a:cubicBezTo>
                      <a:pt x="353" y="207"/>
                      <a:pt x="361" y="201"/>
                      <a:pt x="361" y="201"/>
                    </a:cubicBezTo>
                    <a:cubicBezTo>
                      <a:pt x="382" y="184"/>
                      <a:pt x="382" y="190"/>
                      <a:pt x="380" y="180"/>
                    </a:cubicBezTo>
                    <a:cubicBezTo>
                      <a:pt x="378" y="170"/>
                      <a:pt x="376" y="163"/>
                      <a:pt x="345" y="165"/>
                    </a:cubicBezTo>
                    <a:cubicBezTo>
                      <a:pt x="314" y="166"/>
                      <a:pt x="320" y="151"/>
                      <a:pt x="320" y="128"/>
                    </a:cubicBezTo>
                    <a:cubicBezTo>
                      <a:pt x="320" y="105"/>
                      <a:pt x="334" y="87"/>
                      <a:pt x="293" y="74"/>
                    </a:cubicBezTo>
                    <a:cubicBezTo>
                      <a:pt x="285" y="71"/>
                      <a:pt x="279" y="67"/>
                      <a:pt x="273" y="63"/>
                    </a:cubicBezTo>
                    <a:cubicBezTo>
                      <a:pt x="264" y="59"/>
                      <a:pt x="253" y="50"/>
                      <a:pt x="245" y="35"/>
                    </a:cubicBezTo>
                    <a:cubicBezTo>
                      <a:pt x="225" y="0"/>
                      <a:pt x="208" y="8"/>
                      <a:pt x="200" y="35"/>
                    </a:cubicBezTo>
                    <a:cubicBezTo>
                      <a:pt x="193" y="62"/>
                      <a:pt x="191" y="72"/>
                      <a:pt x="171" y="72"/>
                    </a:cubicBezTo>
                    <a:cubicBezTo>
                      <a:pt x="152" y="72"/>
                      <a:pt x="131" y="70"/>
                      <a:pt x="115" y="134"/>
                    </a:cubicBezTo>
                    <a:cubicBezTo>
                      <a:pt x="102" y="166"/>
                      <a:pt x="94" y="120"/>
                      <a:pt x="94" y="110"/>
                    </a:cubicBezTo>
                    <a:cubicBezTo>
                      <a:pt x="94" y="101"/>
                      <a:pt x="74" y="93"/>
                      <a:pt x="53" y="97"/>
                    </a:cubicBezTo>
                    <a:cubicBezTo>
                      <a:pt x="32" y="101"/>
                      <a:pt x="18" y="124"/>
                      <a:pt x="11" y="139"/>
                    </a:cubicBezTo>
                    <a:cubicBezTo>
                      <a:pt x="8" y="145"/>
                      <a:pt x="4" y="151"/>
                      <a:pt x="0" y="155"/>
                    </a:cubicBezTo>
                    <a:cubicBezTo>
                      <a:pt x="7" y="165"/>
                      <a:pt x="16" y="177"/>
                      <a:pt x="22" y="176"/>
                    </a:cubicBezTo>
                    <a:cubicBezTo>
                      <a:pt x="34" y="219"/>
                      <a:pt x="42" y="248"/>
                      <a:pt x="69" y="277"/>
                    </a:cubicBezTo>
                    <a:cubicBezTo>
                      <a:pt x="96" y="306"/>
                      <a:pt x="96" y="315"/>
                      <a:pt x="98" y="325"/>
                    </a:cubicBezTo>
                    <a:cubicBezTo>
                      <a:pt x="100" y="335"/>
                      <a:pt x="131" y="335"/>
                      <a:pt x="131" y="335"/>
                    </a:cubicBezTo>
                    <a:cubicBezTo>
                      <a:pt x="131" y="335"/>
                      <a:pt x="134" y="362"/>
                      <a:pt x="144" y="366"/>
                    </a:cubicBezTo>
                    <a:cubicBezTo>
                      <a:pt x="154" y="370"/>
                      <a:pt x="193" y="358"/>
                      <a:pt x="193" y="358"/>
                    </a:cubicBezTo>
                    <a:cubicBezTo>
                      <a:pt x="193" y="358"/>
                      <a:pt x="185" y="387"/>
                      <a:pt x="202" y="389"/>
                    </a:cubicBezTo>
                    <a:cubicBezTo>
                      <a:pt x="220" y="391"/>
                      <a:pt x="254" y="381"/>
                      <a:pt x="254" y="406"/>
                    </a:cubicBezTo>
                    <a:cubicBezTo>
                      <a:pt x="254" y="432"/>
                      <a:pt x="243" y="534"/>
                      <a:pt x="239" y="557"/>
                    </a:cubicBezTo>
                    <a:cubicBezTo>
                      <a:pt x="235" y="581"/>
                      <a:pt x="193" y="641"/>
                      <a:pt x="193" y="670"/>
                    </a:cubicBezTo>
                    <a:cubicBezTo>
                      <a:pt x="190" y="674"/>
                      <a:pt x="188" y="678"/>
                      <a:pt x="186" y="683"/>
                    </a:cubicBezTo>
                    <a:cubicBezTo>
                      <a:pt x="185" y="700"/>
                      <a:pt x="176" y="815"/>
                      <a:pt x="254" y="721"/>
                    </a:cubicBezTo>
                    <a:cubicBezTo>
                      <a:pt x="302" y="662"/>
                      <a:pt x="380" y="607"/>
                      <a:pt x="411" y="571"/>
                    </a:cubicBezTo>
                    <a:cubicBezTo>
                      <a:pt x="443" y="534"/>
                      <a:pt x="532" y="431"/>
                      <a:pt x="559" y="414"/>
                    </a:cubicBezTo>
                    <a:cubicBezTo>
                      <a:pt x="580" y="405"/>
                      <a:pt x="613" y="389"/>
                      <a:pt x="662" y="381"/>
                    </a:cubicBezTo>
                    <a:cubicBezTo>
                      <a:pt x="682" y="378"/>
                      <a:pt x="705" y="367"/>
                      <a:pt x="705" y="335"/>
                    </a:cubicBezTo>
                    <a:cubicBezTo>
                      <a:pt x="705" y="324"/>
                      <a:pt x="705" y="313"/>
                      <a:pt x="705" y="303"/>
                    </a:cubicBezTo>
                    <a:cubicBezTo>
                      <a:pt x="699" y="302"/>
                      <a:pt x="692" y="301"/>
                      <a:pt x="680" y="3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2" name="Freeform 18">
                <a:extLst>
                  <a:ext uri="{FF2B5EF4-FFF2-40B4-BE49-F238E27FC236}">
                    <a16:creationId xmlns:a16="http://schemas.microsoft.com/office/drawing/2014/main" id="{4783E37F-1E4F-4550-D61C-7FEEEF44E5C8}"/>
                  </a:ext>
                </a:extLst>
              </p:cNvPr>
              <p:cNvSpPr>
                <a:spLocks/>
              </p:cNvSpPr>
              <p:nvPr/>
            </p:nvSpPr>
            <p:spPr bwMode="auto">
              <a:xfrm>
                <a:off x="1155" y="2211"/>
                <a:ext cx="72" cy="63"/>
              </a:xfrm>
              <a:custGeom>
                <a:avLst/>
                <a:gdLst>
                  <a:gd name="T0" fmla="*/ 206 w 464"/>
                  <a:gd name="T1" fmla="*/ 373 h 404"/>
                  <a:gd name="T2" fmla="*/ 355 w 464"/>
                  <a:gd name="T3" fmla="*/ 363 h 404"/>
                  <a:gd name="T4" fmla="*/ 369 w 464"/>
                  <a:gd name="T5" fmla="*/ 363 h 404"/>
                  <a:gd name="T6" fmla="*/ 369 w 464"/>
                  <a:gd name="T7" fmla="*/ 363 h 404"/>
                  <a:gd name="T8" fmla="*/ 388 w 464"/>
                  <a:gd name="T9" fmla="*/ 354 h 404"/>
                  <a:gd name="T10" fmla="*/ 420 w 464"/>
                  <a:gd name="T11" fmla="*/ 348 h 404"/>
                  <a:gd name="T12" fmla="*/ 433 w 464"/>
                  <a:gd name="T13" fmla="*/ 332 h 404"/>
                  <a:gd name="T14" fmla="*/ 450 w 464"/>
                  <a:gd name="T15" fmla="*/ 284 h 404"/>
                  <a:gd name="T16" fmla="*/ 463 w 464"/>
                  <a:gd name="T17" fmla="*/ 178 h 404"/>
                  <a:gd name="T18" fmla="*/ 400 w 464"/>
                  <a:gd name="T19" fmla="*/ 135 h 404"/>
                  <a:gd name="T20" fmla="*/ 341 w 464"/>
                  <a:gd name="T21" fmla="*/ 157 h 404"/>
                  <a:gd name="T22" fmla="*/ 339 w 464"/>
                  <a:gd name="T23" fmla="*/ 101 h 404"/>
                  <a:gd name="T24" fmla="*/ 306 w 464"/>
                  <a:gd name="T25" fmla="*/ 93 h 404"/>
                  <a:gd name="T26" fmla="*/ 278 w 464"/>
                  <a:gd name="T27" fmla="*/ 67 h 404"/>
                  <a:gd name="T28" fmla="*/ 247 w 464"/>
                  <a:gd name="T29" fmla="*/ 85 h 404"/>
                  <a:gd name="T30" fmla="*/ 141 w 464"/>
                  <a:gd name="T31" fmla="*/ 45 h 404"/>
                  <a:gd name="T32" fmla="*/ 116 w 464"/>
                  <a:gd name="T33" fmla="*/ 4 h 404"/>
                  <a:gd name="T34" fmla="*/ 80 w 464"/>
                  <a:gd name="T35" fmla="*/ 34 h 404"/>
                  <a:gd name="T36" fmla="*/ 44 w 464"/>
                  <a:gd name="T37" fmla="*/ 31 h 404"/>
                  <a:gd name="T38" fmla="*/ 39 w 464"/>
                  <a:gd name="T39" fmla="*/ 22 h 404"/>
                  <a:gd name="T40" fmla="*/ 11 w 464"/>
                  <a:gd name="T41" fmla="*/ 65 h 404"/>
                  <a:gd name="T42" fmla="*/ 21 w 464"/>
                  <a:gd name="T43" fmla="*/ 135 h 404"/>
                  <a:gd name="T44" fmla="*/ 26 w 464"/>
                  <a:gd name="T45" fmla="*/ 216 h 404"/>
                  <a:gd name="T46" fmla="*/ 106 w 464"/>
                  <a:gd name="T47" fmla="*/ 251 h 404"/>
                  <a:gd name="T48" fmla="*/ 125 w 464"/>
                  <a:gd name="T49" fmla="*/ 315 h 404"/>
                  <a:gd name="T50" fmla="*/ 98 w 464"/>
                  <a:gd name="T51" fmla="*/ 350 h 404"/>
                  <a:gd name="T52" fmla="*/ 162 w 464"/>
                  <a:gd name="T53" fmla="*/ 354 h 404"/>
                  <a:gd name="T54" fmla="*/ 206 w 464"/>
                  <a:gd name="T55" fmla="*/ 37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4" h="404">
                    <a:moveTo>
                      <a:pt x="206" y="373"/>
                    </a:moveTo>
                    <a:cubicBezTo>
                      <a:pt x="247" y="379"/>
                      <a:pt x="280" y="404"/>
                      <a:pt x="355" y="363"/>
                    </a:cubicBezTo>
                    <a:cubicBezTo>
                      <a:pt x="360" y="363"/>
                      <a:pt x="365" y="363"/>
                      <a:pt x="369" y="363"/>
                    </a:cubicBezTo>
                    <a:cubicBezTo>
                      <a:pt x="369" y="363"/>
                      <a:pt x="369" y="363"/>
                      <a:pt x="369" y="363"/>
                    </a:cubicBezTo>
                    <a:cubicBezTo>
                      <a:pt x="379" y="358"/>
                      <a:pt x="388" y="354"/>
                      <a:pt x="388" y="354"/>
                    </a:cubicBezTo>
                    <a:cubicBezTo>
                      <a:pt x="420" y="348"/>
                      <a:pt x="420" y="348"/>
                      <a:pt x="420" y="348"/>
                    </a:cubicBezTo>
                    <a:cubicBezTo>
                      <a:pt x="433" y="332"/>
                      <a:pt x="433" y="332"/>
                      <a:pt x="433" y="332"/>
                    </a:cubicBezTo>
                    <a:cubicBezTo>
                      <a:pt x="436" y="322"/>
                      <a:pt x="441" y="306"/>
                      <a:pt x="450" y="284"/>
                    </a:cubicBezTo>
                    <a:cubicBezTo>
                      <a:pt x="462" y="256"/>
                      <a:pt x="464" y="210"/>
                      <a:pt x="463" y="178"/>
                    </a:cubicBezTo>
                    <a:cubicBezTo>
                      <a:pt x="445" y="176"/>
                      <a:pt x="411" y="168"/>
                      <a:pt x="400" y="135"/>
                    </a:cubicBezTo>
                    <a:cubicBezTo>
                      <a:pt x="376" y="143"/>
                      <a:pt x="341" y="165"/>
                      <a:pt x="341" y="157"/>
                    </a:cubicBezTo>
                    <a:cubicBezTo>
                      <a:pt x="341" y="149"/>
                      <a:pt x="339" y="101"/>
                      <a:pt x="339" y="101"/>
                    </a:cubicBezTo>
                    <a:cubicBezTo>
                      <a:pt x="306" y="93"/>
                      <a:pt x="306" y="93"/>
                      <a:pt x="306" y="93"/>
                    </a:cubicBezTo>
                    <a:cubicBezTo>
                      <a:pt x="306" y="93"/>
                      <a:pt x="292" y="65"/>
                      <a:pt x="278" y="67"/>
                    </a:cubicBezTo>
                    <a:cubicBezTo>
                      <a:pt x="264" y="68"/>
                      <a:pt x="258" y="85"/>
                      <a:pt x="247" y="85"/>
                    </a:cubicBezTo>
                    <a:cubicBezTo>
                      <a:pt x="236" y="85"/>
                      <a:pt x="130" y="112"/>
                      <a:pt x="141" y="45"/>
                    </a:cubicBezTo>
                    <a:cubicBezTo>
                      <a:pt x="140" y="1"/>
                      <a:pt x="141" y="0"/>
                      <a:pt x="116" y="4"/>
                    </a:cubicBezTo>
                    <a:cubicBezTo>
                      <a:pt x="91" y="9"/>
                      <a:pt x="90" y="29"/>
                      <a:pt x="80" y="34"/>
                    </a:cubicBezTo>
                    <a:cubicBezTo>
                      <a:pt x="71" y="39"/>
                      <a:pt x="55" y="31"/>
                      <a:pt x="44" y="31"/>
                    </a:cubicBezTo>
                    <a:cubicBezTo>
                      <a:pt x="42" y="31"/>
                      <a:pt x="41" y="28"/>
                      <a:pt x="39" y="22"/>
                    </a:cubicBezTo>
                    <a:cubicBezTo>
                      <a:pt x="22" y="35"/>
                      <a:pt x="0" y="55"/>
                      <a:pt x="11" y="65"/>
                    </a:cubicBezTo>
                    <a:cubicBezTo>
                      <a:pt x="28" y="81"/>
                      <a:pt x="21" y="116"/>
                      <a:pt x="21" y="135"/>
                    </a:cubicBezTo>
                    <a:cubicBezTo>
                      <a:pt x="21" y="154"/>
                      <a:pt x="9" y="207"/>
                      <a:pt x="26" y="216"/>
                    </a:cubicBezTo>
                    <a:cubicBezTo>
                      <a:pt x="44" y="226"/>
                      <a:pt x="86" y="241"/>
                      <a:pt x="106" y="251"/>
                    </a:cubicBezTo>
                    <a:cubicBezTo>
                      <a:pt x="125" y="261"/>
                      <a:pt x="131" y="303"/>
                      <a:pt x="125" y="315"/>
                    </a:cubicBezTo>
                    <a:cubicBezTo>
                      <a:pt x="122" y="322"/>
                      <a:pt x="108" y="338"/>
                      <a:pt x="98" y="350"/>
                    </a:cubicBezTo>
                    <a:cubicBezTo>
                      <a:pt x="162" y="354"/>
                      <a:pt x="162" y="354"/>
                      <a:pt x="162" y="354"/>
                    </a:cubicBezTo>
                    <a:cubicBezTo>
                      <a:pt x="162" y="354"/>
                      <a:pt x="166" y="367"/>
                      <a:pt x="206" y="37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3" name="Freeform 19">
                <a:extLst>
                  <a:ext uri="{FF2B5EF4-FFF2-40B4-BE49-F238E27FC236}">
                    <a16:creationId xmlns:a16="http://schemas.microsoft.com/office/drawing/2014/main" id="{5EF1BEE3-853C-E429-4648-4F5A1CFCAAD6}"/>
                  </a:ext>
                </a:extLst>
              </p:cNvPr>
              <p:cNvSpPr>
                <a:spLocks/>
              </p:cNvSpPr>
              <p:nvPr/>
            </p:nvSpPr>
            <p:spPr bwMode="auto">
              <a:xfrm>
                <a:off x="1152" y="2265"/>
                <a:ext cx="65" cy="69"/>
              </a:xfrm>
              <a:custGeom>
                <a:avLst/>
                <a:gdLst>
                  <a:gd name="T0" fmla="*/ 387 w 417"/>
                  <a:gd name="T1" fmla="*/ 333 h 439"/>
                  <a:gd name="T2" fmla="*/ 335 w 417"/>
                  <a:gd name="T3" fmla="*/ 259 h 439"/>
                  <a:gd name="T4" fmla="*/ 306 w 417"/>
                  <a:gd name="T5" fmla="*/ 168 h 439"/>
                  <a:gd name="T6" fmla="*/ 319 w 417"/>
                  <a:gd name="T7" fmla="*/ 104 h 439"/>
                  <a:gd name="T8" fmla="*/ 372 w 417"/>
                  <a:gd name="T9" fmla="*/ 29 h 439"/>
                  <a:gd name="T10" fmla="*/ 391 w 417"/>
                  <a:gd name="T11" fmla="*/ 13 h 439"/>
                  <a:gd name="T12" fmla="*/ 377 w 417"/>
                  <a:gd name="T13" fmla="*/ 13 h 439"/>
                  <a:gd name="T14" fmla="*/ 228 w 417"/>
                  <a:gd name="T15" fmla="*/ 23 h 439"/>
                  <a:gd name="T16" fmla="*/ 184 w 417"/>
                  <a:gd name="T17" fmla="*/ 4 h 439"/>
                  <a:gd name="T18" fmla="*/ 116 w 417"/>
                  <a:gd name="T19" fmla="*/ 0 h 439"/>
                  <a:gd name="T20" fmla="*/ 83 w 417"/>
                  <a:gd name="T21" fmla="*/ 29 h 439"/>
                  <a:gd name="T22" fmla="*/ 16 w 417"/>
                  <a:gd name="T23" fmla="*/ 60 h 439"/>
                  <a:gd name="T24" fmla="*/ 37 w 417"/>
                  <a:gd name="T25" fmla="*/ 106 h 439"/>
                  <a:gd name="T26" fmla="*/ 33 w 417"/>
                  <a:gd name="T27" fmla="*/ 187 h 439"/>
                  <a:gd name="T28" fmla="*/ 87 w 417"/>
                  <a:gd name="T29" fmla="*/ 271 h 439"/>
                  <a:gd name="T30" fmla="*/ 89 w 417"/>
                  <a:gd name="T31" fmla="*/ 325 h 439"/>
                  <a:gd name="T32" fmla="*/ 139 w 417"/>
                  <a:gd name="T33" fmla="*/ 377 h 439"/>
                  <a:gd name="T34" fmla="*/ 161 w 417"/>
                  <a:gd name="T35" fmla="*/ 422 h 439"/>
                  <a:gd name="T36" fmla="*/ 261 w 417"/>
                  <a:gd name="T37" fmla="*/ 418 h 439"/>
                  <a:gd name="T38" fmla="*/ 327 w 417"/>
                  <a:gd name="T39" fmla="*/ 420 h 439"/>
                  <a:gd name="T40" fmla="*/ 372 w 417"/>
                  <a:gd name="T41" fmla="*/ 425 h 439"/>
                  <a:gd name="T42" fmla="*/ 417 w 417"/>
                  <a:gd name="T43" fmla="*/ 371 h 439"/>
                  <a:gd name="T44" fmla="*/ 387 w 417"/>
                  <a:gd name="T45" fmla="*/ 333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7" h="439">
                    <a:moveTo>
                      <a:pt x="387" y="333"/>
                    </a:moveTo>
                    <a:cubicBezTo>
                      <a:pt x="381" y="307"/>
                      <a:pt x="366" y="278"/>
                      <a:pt x="335" y="259"/>
                    </a:cubicBezTo>
                    <a:cubicBezTo>
                      <a:pt x="304" y="240"/>
                      <a:pt x="306" y="193"/>
                      <a:pt x="306" y="168"/>
                    </a:cubicBezTo>
                    <a:cubicBezTo>
                      <a:pt x="306" y="143"/>
                      <a:pt x="298" y="114"/>
                      <a:pt x="319" y="104"/>
                    </a:cubicBezTo>
                    <a:cubicBezTo>
                      <a:pt x="341" y="95"/>
                      <a:pt x="364" y="40"/>
                      <a:pt x="372" y="29"/>
                    </a:cubicBezTo>
                    <a:cubicBezTo>
                      <a:pt x="375" y="24"/>
                      <a:pt x="383" y="18"/>
                      <a:pt x="391" y="13"/>
                    </a:cubicBezTo>
                    <a:cubicBezTo>
                      <a:pt x="387" y="13"/>
                      <a:pt x="382" y="13"/>
                      <a:pt x="377" y="13"/>
                    </a:cubicBezTo>
                    <a:cubicBezTo>
                      <a:pt x="302" y="54"/>
                      <a:pt x="269" y="29"/>
                      <a:pt x="228" y="23"/>
                    </a:cubicBezTo>
                    <a:cubicBezTo>
                      <a:pt x="188" y="17"/>
                      <a:pt x="184" y="4"/>
                      <a:pt x="184" y="4"/>
                    </a:cubicBezTo>
                    <a:cubicBezTo>
                      <a:pt x="116" y="0"/>
                      <a:pt x="116" y="0"/>
                      <a:pt x="116" y="0"/>
                    </a:cubicBezTo>
                    <a:cubicBezTo>
                      <a:pt x="116" y="0"/>
                      <a:pt x="103" y="19"/>
                      <a:pt x="83" y="29"/>
                    </a:cubicBezTo>
                    <a:cubicBezTo>
                      <a:pt x="64" y="38"/>
                      <a:pt x="31" y="44"/>
                      <a:pt x="16" y="60"/>
                    </a:cubicBezTo>
                    <a:cubicBezTo>
                      <a:pt x="0" y="75"/>
                      <a:pt x="16" y="106"/>
                      <a:pt x="37" y="106"/>
                    </a:cubicBezTo>
                    <a:cubicBezTo>
                      <a:pt x="58" y="106"/>
                      <a:pt x="33" y="145"/>
                      <a:pt x="33" y="187"/>
                    </a:cubicBezTo>
                    <a:cubicBezTo>
                      <a:pt x="33" y="230"/>
                      <a:pt x="70" y="240"/>
                      <a:pt x="87" y="271"/>
                    </a:cubicBezTo>
                    <a:cubicBezTo>
                      <a:pt x="105" y="302"/>
                      <a:pt x="91" y="294"/>
                      <a:pt x="89" y="325"/>
                    </a:cubicBezTo>
                    <a:cubicBezTo>
                      <a:pt x="87" y="356"/>
                      <a:pt x="112" y="360"/>
                      <a:pt x="139" y="377"/>
                    </a:cubicBezTo>
                    <a:cubicBezTo>
                      <a:pt x="167" y="395"/>
                      <a:pt x="141" y="439"/>
                      <a:pt x="161" y="422"/>
                    </a:cubicBezTo>
                    <a:cubicBezTo>
                      <a:pt x="180" y="404"/>
                      <a:pt x="244" y="422"/>
                      <a:pt x="261" y="418"/>
                    </a:cubicBezTo>
                    <a:cubicBezTo>
                      <a:pt x="283" y="396"/>
                      <a:pt x="312" y="408"/>
                      <a:pt x="327" y="420"/>
                    </a:cubicBezTo>
                    <a:cubicBezTo>
                      <a:pt x="343" y="431"/>
                      <a:pt x="356" y="433"/>
                      <a:pt x="372" y="425"/>
                    </a:cubicBezTo>
                    <a:cubicBezTo>
                      <a:pt x="381" y="421"/>
                      <a:pt x="401" y="394"/>
                      <a:pt x="417" y="371"/>
                    </a:cubicBezTo>
                    <a:cubicBezTo>
                      <a:pt x="400" y="366"/>
                      <a:pt x="392" y="352"/>
                      <a:pt x="387" y="33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4" name="Freeform 20">
                <a:extLst>
                  <a:ext uri="{FF2B5EF4-FFF2-40B4-BE49-F238E27FC236}">
                    <a16:creationId xmlns:a16="http://schemas.microsoft.com/office/drawing/2014/main" id="{0B5E3A13-1551-3CBC-83DF-B6264CD641D1}"/>
                  </a:ext>
                </a:extLst>
              </p:cNvPr>
              <p:cNvSpPr>
                <a:spLocks/>
              </p:cNvSpPr>
              <p:nvPr/>
            </p:nvSpPr>
            <p:spPr bwMode="auto">
              <a:xfrm>
                <a:off x="1198" y="2219"/>
                <a:ext cx="89" cy="105"/>
              </a:xfrm>
              <a:custGeom>
                <a:avLst/>
                <a:gdLst>
                  <a:gd name="T0" fmla="*/ 375 w 567"/>
                  <a:gd name="T1" fmla="*/ 195 h 672"/>
                  <a:gd name="T2" fmla="*/ 414 w 567"/>
                  <a:gd name="T3" fmla="*/ 45 h 672"/>
                  <a:gd name="T4" fmla="*/ 432 w 567"/>
                  <a:gd name="T5" fmla="*/ 20 h 672"/>
                  <a:gd name="T6" fmla="*/ 362 w 567"/>
                  <a:gd name="T7" fmla="*/ 3 h 672"/>
                  <a:gd name="T8" fmla="*/ 323 w 567"/>
                  <a:gd name="T9" fmla="*/ 40 h 672"/>
                  <a:gd name="T10" fmla="*/ 264 w 567"/>
                  <a:gd name="T11" fmla="*/ 50 h 672"/>
                  <a:gd name="T12" fmla="*/ 203 w 567"/>
                  <a:gd name="T13" fmla="*/ 23 h 672"/>
                  <a:gd name="T14" fmla="*/ 199 w 567"/>
                  <a:gd name="T15" fmla="*/ 126 h 672"/>
                  <a:gd name="T16" fmla="*/ 187 w 567"/>
                  <a:gd name="T17" fmla="*/ 125 h 672"/>
                  <a:gd name="T18" fmla="*/ 174 w 567"/>
                  <a:gd name="T19" fmla="*/ 231 h 672"/>
                  <a:gd name="T20" fmla="*/ 152 w 567"/>
                  <a:gd name="T21" fmla="*/ 288 h 672"/>
                  <a:gd name="T22" fmla="*/ 112 w 567"/>
                  <a:gd name="T23" fmla="*/ 301 h 672"/>
                  <a:gd name="T24" fmla="*/ 74 w 567"/>
                  <a:gd name="T25" fmla="*/ 326 h 672"/>
                  <a:gd name="T26" fmla="*/ 21 w 567"/>
                  <a:gd name="T27" fmla="*/ 401 h 672"/>
                  <a:gd name="T28" fmla="*/ 8 w 567"/>
                  <a:gd name="T29" fmla="*/ 465 h 672"/>
                  <a:gd name="T30" fmla="*/ 37 w 567"/>
                  <a:gd name="T31" fmla="*/ 556 h 672"/>
                  <a:gd name="T32" fmla="*/ 89 w 567"/>
                  <a:gd name="T33" fmla="*/ 630 h 672"/>
                  <a:gd name="T34" fmla="*/ 138 w 567"/>
                  <a:gd name="T35" fmla="*/ 670 h 672"/>
                  <a:gd name="T36" fmla="*/ 196 w 567"/>
                  <a:gd name="T37" fmla="*/ 662 h 672"/>
                  <a:gd name="T38" fmla="*/ 300 w 567"/>
                  <a:gd name="T39" fmla="*/ 645 h 672"/>
                  <a:gd name="T40" fmla="*/ 360 w 567"/>
                  <a:gd name="T41" fmla="*/ 628 h 672"/>
                  <a:gd name="T42" fmla="*/ 379 w 567"/>
                  <a:gd name="T43" fmla="*/ 601 h 672"/>
                  <a:gd name="T44" fmla="*/ 405 w 567"/>
                  <a:gd name="T45" fmla="*/ 597 h 672"/>
                  <a:gd name="T46" fmla="*/ 424 w 567"/>
                  <a:gd name="T47" fmla="*/ 552 h 672"/>
                  <a:gd name="T48" fmla="*/ 443 w 567"/>
                  <a:gd name="T49" fmla="*/ 481 h 672"/>
                  <a:gd name="T50" fmla="*/ 468 w 567"/>
                  <a:gd name="T51" fmla="*/ 442 h 672"/>
                  <a:gd name="T52" fmla="*/ 474 w 567"/>
                  <a:gd name="T53" fmla="*/ 384 h 672"/>
                  <a:gd name="T54" fmla="*/ 540 w 567"/>
                  <a:gd name="T55" fmla="*/ 359 h 672"/>
                  <a:gd name="T56" fmla="*/ 517 w 567"/>
                  <a:gd name="T57" fmla="*/ 314 h 672"/>
                  <a:gd name="T58" fmla="*/ 548 w 567"/>
                  <a:gd name="T59" fmla="*/ 273 h 672"/>
                  <a:gd name="T60" fmla="*/ 567 w 567"/>
                  <a:gd name="T61" fmla="*/ 250 h 672"/>
                  <a:gd name="T62" fmla="*/ 475 w 567"/>
                  <a:gd name="T63" fmla="*/ 229 h 672"/>
                  <a:gd name="T64" fmla="*/ 375 w 567"/>
                  <a:gd name="T65" fmla="*/ 19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7" h="672">
                    <a:moveTo>
                      <a:pt x="375" y="195"/>
                    </a:moveTo>
                    <a:cubicBezTo>
                      <a:pt x="358" y="182"/>
                      <a:pt x="400" y="69"/>
                      <a:pt x="414" y="45"/>
                    </a:cubicBezTo>
                    <a:cubicBezTo>
                      <a:pt x="421" y="34"/>
                      <a:pt x="427" y="26"/>
                      <a:pt x="432" y="20"/>
                    </a:cubicBezTo>
                    <a:cubicBezTo>
                      <a:pt x="411" y="11"/>
                      <a:pt x="382" y="0"/>
                      <a:pt x="362" y="3"/>
                    </a:cubicBezTo>
                    <a:cubicBezTo>
                      <a:pt x="341" y="6"/>
                      <a:pt x="339" y="29"/>
                      <a:pt x="323" y="40"/>
                    </a:cubicBezTo>
                    <a:cubicBezTo>
                      <a:pt x="308" y="51"/>
                      <a:pt x="274" y="67"/>
                      <a:pt x="264" y="50"/>
                    </a:cubicBezTo>
                    <a:cubicBezTo>
                      <a:pt x="255" y="32"/>
                      <a:pt x="216" y="20"/>
                      <a:pt x="203" y="23"/>
                    </a:cubicBezTo>
                    <a:cubicBezTo>
                      <a:pt x="191" y="26"/>
                      <a:pt x="199" y="126"/>
                      <a:pt x="199" y="126"/>
                    </a:cubicBezTo>
                    <a:cubicBezTo>
                      <a:pt x="199" y="126"/>
                      <a:pt x="194" y="126"/>
                      <a:pt x="187" y="125"/>
                    </a:cubicBezTo>
                    <a:cubicBezTo>
                      <a:pt x="188" y="157"/>
                      <a:pt x="186" y="203"/>
                      <a:pt x="174" y="231"/>
                    </a:cubicBezTo>
                    <a:cubicBezTo>
                      <a:pt x="155" y="275"/>
                      <a:pt x="152" y="288"/>
                      <a:pt x="152" y="288"/>
                    </a:cubicBezTo>
                    <a:cubicBezTo>
                      <a:pt x="112" y="301"/>
                      <a:pt x="112" y="301"/>
                      <a:pt x="112" y="301"/>
                    </a:cubicBezTo>
                    <a:cubicBezTo>
                      <a:pt x="112" y="301"/>
                      <a:pt x="81" y="314"/>
                      <a:pt x="74" y="326"/>
                    </a:cubicBezTo>
                    <a:cubicBezTo>
                      <a:pt x="66" y="337"/>
                      <a:pt x="43" y="392"/>
                      <a:pt x="21" y="401"/>
                    </a:cubicBezTo>
                    <a:cubicBezTo>
                      <a:pt x="0" y="411"/>
                      <a:pt x="8" y="440"/>
                      <a:pt x="8" y="465"/>
                    </a:cubicBezTo>
                    <a:cubicBezTo>
                      <a:pt x="8" y="490"/>
                      <a:pt x="6" y="537"/>
                      <a:pt x="37" y="556"/>
                    </a:cubicBezTo>
                    <a:cubicBezTo>
                      <a:pt x="68" y="575"/>
                      <a:pt x="83" y="604"/>
                      <a:pt x="89" y="630"/>
                    </a:cubicBezTo>
                    <a:cubicBezTo>
                      <a:pt x="95" y="655"/>
                      <a:pt x="108" y="672"/>
                      <a:pt x="138" y="670"/>
                    </a:cubicBezTo>
                    <a:cubicBezTo>
                      <a:pt x="167" y="668"/>
                      <a:pt x="155" y="659"/>
                      <a:pt x="196" y="662"/>
                    </a:cubicBezTo>
                    <a:cubicBezTo>
                      <a:pt x="236" y="666"/>
                      <a:pt x="298" y="653"/>
                      <a:pt x="300" y="645"/>
                    </a:cubicBezTo>
                    <a:cubicBezTo>
                      <a:pt x="302" y="637"/>
                      <a:pt x="337" y="622"/>
                      <a:pt x="360" y="628"/>
                    </a:cubicBezTo>
                    <a:cubicBezTo>
                      <a:pt x="383" y="633"/>
                      <a:pt x="378" y="608"/>
                      <a:pt x="379" y="601"/>
                    </a:cubicBezTo>
                    <a:cubicBezTo>
                      <a:pt x="381" y="593"/>
                      <a:pt x="383" y="603"/>
                      <a:pt x="405" y="597"/>
                    </a:cubicBezTo>
                    <a:cubicBezTo>
                      <a:pt x="426" y="591"/>
                      <a:pt x="426" y="577"/>
                      <a:pt x="424" y="552"/>
                    </a:cubicBezTo>
                    <a:cubicBezTo>
                      <a:pt x="422" y="527"/>
                      <a:pt x="426" y="481"/>
                      <a:pt x="443" y="481"/>
                    </a:cubicBezTo>
                    <a:cubicBezTo>
                      <a:pt x="461" y="481"/>
                      <a:pt x="472" y="471"/>
                      <a:pt x="468" y="442"/>
                    </a:cubicBezTo>
                    <a:cubicBezTo>
                      <a:pt x="465" y="413"/>
                      <a:pt x="463" y="392"/>
                      <a:pt x="474" y="384"/>
                    </a:cubicBezTo>
                    <a:cubicBezTo>
                      <a:pt x="486" y="376"/>
                      <a:pt x="546" y="374"/>
                      <a:pt x="540" y="359"/>
                    </a:cubicBezTo>
                    <a:cubicBezTo>
                      <a:pt x="534" y="343"/>
                      <a:pt x="517" y="328"/>
                      <a:pt x="517" y="314"/>
                    </a:cubicBezTo>
                    <a:cubicBezTo>
                      <a:pt x="517" y="301"/>
                      <a:pt x="523" y="287"/>
                      <a:pt x="548" y="273"/>
                    </a:cubicBezTo>
                    <a:cubicBezTo>
                      <a:pt x="556" y="269"/>
                      <a:pt x="562" y="260"/>
                      <a:pt x="567" y="250"/>
                    </a:cubicBezTo>
                    <a:cubicBezTo>
                      <a:pt x="534" y="245"/>
                      <a:pt x="496" y="236"/>
                      <a:pt x="475" y="229"/>
                    </a:cubicBezTo>
                    <a:cubicBezTo>
                      <a:pt x="447" y="219"/>
                      <a:pt x="392" y="208"/>
                      <a:pt x="375" y="19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5" name="Freeform 21">
                <a:extLst>
                  <a:ext uri="{FF2B5EF4-FFF2-40B4-BE49-F238E27FC236}">
                    <a16:creationId xmlns:a16="http://schemas.microsoft.com/office/drawing/2014/main" id="{65BCE367-F598-E09F-7666-718979951A94}"/>
                  </a:ext>
                </a:extLst>
              </p:cNvPr>
              <p:cNvSpPr>
                <a:spLocks/>
              </p:cNvSpPr>
              <p:nvPr/>
            </p:nvSpPr>
            <p:spPr bwMode="auto">
              <a:xfrm>
                <a:off x="1244" y="2258"/>
                <a:ext cx="76" cy="82"/>
              </a:xfrm>
              <a:custGeom>
                <a:avLst/>
                <a:gdLst>
                  <a:gd name="T0" fmla="*/ 414 w 488"/>
                  <a:gd name="T1" fmla="*/ 321 h 527"/>
                  <a:gd name="T2" fmla="*/ 413 w 488"/>
                  <a:gd name="T3" fmla="*/ 277 h 527"/>
                  <a:gd name="T4" fmla="*/ 458 w 488"/>
                  <a:gd name="T5" fmla="*/ 291 h 527"/>
                  <a:gd name="T6" fmla="*/ 488 w 488"/>
                  <a:gd name="T7" fmla="*/ 285 h 527"/>
                  <a:gd name="T8" fmla="*/ 431 w 488"/>
                  <a:gd name="T9" fmla="*/ 222 h 527"/>
                  <a:gd name="T10" fmla="*/ 415 w 488"/>
                  <a:gd name="T11" fmla="*/ 181 h 527"/>
                  <a:gd name="T12" fmla="*/ 435 w 488"/>
                  <a:gd name="T13" fmla="*/ 86 h 527"/>
                  <a:gd name="T14" fmla="*/ 291 w 488"/>
                  <a:gd name="T15" fmla="*/ 8 h 527"/>
                  <a:gd name="T16" fmla="*/ 273 w 488"/>
                  <a:gd name="T17" fmla="*/ 0 h 527"/>
                  <a:gd name="T18" fmla="*/ 255 w 488"/>
                  <a:gd name="T19" fmla="*/ 21 h 527"/>
                  <a:gd name="T20" fmla="*/ 224 w 488"/>
                  <a:gd name="T21" fmla="*/ 62 h 527"/>
                  <a:gd name="T22" fmla="*/ 247 w 488"/>
                  <a:gd name="T23" fmla="*/ 107 h 527"/>
                  <a:gd name="T24" fmla="*/ 181 w 488"/>
                  <a:gd name="T25" fmla="*/ 132 h 527"/>
                  <a:gd name="T26" fmla="*/ 175 w 488"/>
                  <a:gd name="T27" fmla="*/ 190 h 527"/>
                  <a:gd name="T28" fmla="*/ 150 w 488"/>
                  <a:gd name="T29" fmla="*/ 229 h 527"/>
                  <a:gd name="T30" fmla="*/ 131 w 488"/>
                  <a:gd name="T31" fmla="*/ 300 h 527"/>
                  <a:gd name="T32" fmla="*/ 112 w 488"/>
                  <a:gd name="T33" fmla="*/ 345 h 527"/>
                  <a:gd name="T34" fmla="*/ 86 w 488"/>
                  <a:gd name="T35" fmla="*/ 349 h 527"/>
                  <a:gd name="T36" fmla="*/ 67 w 488"/>
                  <a:gd name="T37" fmla="*/ 376 h 527"/>
                  <a:gd name="T38" fmla="*/ 7 w 488"/>
                  <a:gd name="T39" fmla="*/ 393 h 527"/>
                  <a:gd name="T40" fmla="*/ 0 w 488"/>
                  <a:gd name="T41" fmla="*/ 398 h 527"/>
                  <a:gd name="T42" fmla="*/ 44 w 488"/>
                  <a:gd name="T43" fmla="*/ 434 h 527"/>
                  <a:gd name="T44" fmla="*/ 83 w 488"/>
                  <a:gd name="T45" fmla="*/ 498 h 527"/>
                  <a:gd name="T46" fmla="*/ 119 w 488"/>
                  <a:gd name="T47" fmla="*/ 527 h 527"/>
                  <a:gd name="T48" fmla="*/ 210 w 488"/>
                  <a:gd name="T49" fmla="*/ 503 h 527"/>
                  <a:gd name="T50" fmla="*/ 282 w 488"/>
                  <a:gd name="T51" fmla="*/ 514 h 527"/>
                  <a:gd name="T52" fmla="*/ 320 w 488"/>
                  <a:gd name="T53" fmla="*/ 515 h 527"/>
                  <a:gd name="T54" fmla="*/ 350 w 488"/>
                  <a:gd name="T55" fmla="*/ 462 h 527"/>
                  <a:gd name="T56" fmla="*/ 383 w 488"/>
                  <a:gd name="T57" fmla="*/ 446 h 527"/>
                  <a:gd name="T58" fmla="*/ 401 w 488"/>
                  <a:gd name="T59" fmla="*/ 396 h 527"/>
                  <a:gd name="T60" fmla="*/ 419 w 488"/>
                  <a:gd name="T61" fmla="*/ 395 h 527"/>
                  <a:gd name="T62" fmla="*/ 462 w 488"/>
                  <a:gd name="T63" fmla="*/ 361 h 527"/>
                  <a:gd name="T64" fmla="*/ 414 w 488"/>
                  <a:gd name="T65" fmla="*/ 32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8" h="527">
                    <a:moveTo>
                      <a:pt x="414" y="321"/>
                    </a:moveTo>
                    <a:cubicBezTo>
                      <a:pt x="414" y="321"/>
                      <a:pt x="395" y="283"/>
                      <a:pt x="413" y="277"/>
                    </a:cubicBezTo>
                    <a:cubicBezTo>
                      <a:pt x="430" y="272"/>
                      <a:pt x="443" y="291"/>
                      <a:pt x="458" y="291"/>
                    </a:cubicBezTo>
                    <a:cubicBezTo>
                      <a:pt x="473" y="291"/>
                      <a:pt x="488" y="285"/>
                      <a:pt x="488" y="285"/>
                    </a:cubicBezTo>
                    <a:cubicBezTo>
                      <a:pt x="431" y="222"/>
                      <a:pt x="431" y="222"/>
                      <a:pt x="431" y="222"/>
                    </a:cubicBezTo>
                    <a:cubicBezTo>
                      <a:pt x="431" y="222"/>
                      <a:pt x="406" y="209"/>
                      <a:pt x="415" y="181"/>
                    </a:cubicBezTo>
                    <a:cubicBezTo>
                      <a:pt x="423" y="153"/>
                      <a:pt x="450" y="141"/>
                      <a:pt x="435" y="86"/>
                    </a:cubicBezTo>
                    <a:cubicBezTo>
                      <a:pt x="435" y="86"/>
                      <a:pt x="323" y="24"/>
                      <a:pt x="291" y="8"/>
                    </a:cubicBezTo>
                    <a:cubicBezTo>
                      <a:pt x="291" y="8"/>
                      <a:pt x="281" y="4"/>
                      <a:pt x="273" y="0"/>
                    </a:cubicBezTo>
                    <a:cubicBezTo>
                      <a:pt x="268" y="9"/>
                      <a:pt x="262" y="17"/>
                      <a:pt x="255" y="21"/>
                    </a:cubicBezTo>
                    <a:cubicBezTo>
                      <a:pt x="230" y="35"/>
                      <a:pt x="224" y="49"/>
                      <a:pt x="224" y="62"/>
                    </a:cubicBezTo>
                    <a:cubicBezTo>
                      <a:pt x="224" y="76"/>
                      <a:pt x="241" y="91"/>
                      <a:pt x="247" y="107"/>
                    </a:cubicBezTo>
                    <a:cubicBezTo>
                      <a:pt x="253" y="122"/>
                      <a:pt x="193" y="124"/>
                      <a:pt x="181" y="132"/>
                    </a:cubicBezTo>
                    <a:cubicBezTo>
                      <a:pt x="170" y="140"/>
                      <a:pt x="172" y="161"/>
                      <a:pt x="175" y="190"/>
                    </a:cubicBezTo>
                    <a:cubicBezTo>
                      <a:pt x="179" y="219"/>
                      <a:pt x="168" y="229"/>
                      <a:pt x="150" y="229"/>
                    </a:cubicBezTo>
                    <a:cubicBezTo>
                      <a:pt x="133" y="229"/>
                      <a:pt x="129" y="275"/>
                      <a:pt x="131" y="300"/>
                    </a:cubicBezTo>
                    <a:cubicBezTo>
                      <a:pt x="133" y="325"/>
                      <a:pt x="133" y="339"/>
                      <a:pt x="112" y="345"/>
                    </a:cubicBezTo>
                    <a:cubicBezTo>
                      <a:pt x="90" y="351"/>
                      <a:pt x="88" y="341"/>
                      <a:pt x="86" y="349"/>
                    </a:cubicBezTo>
                    <a:cubicBezTo>
                      <a:pt x="85" y="356"/>
                      <a:pt x="90" y="381"/>
                      <a:pt x="67" y="376"/>
                    </a:cubicBezTo>
                    <a:cubicBezTo>
                      <a:pt x="44" y="370"/>
                      <a:pt x="9" y="385"/>
                      <a:pt x="7" y="393"/>
                    </a:cubicBezTo>
                    <a:cubicBezTo>
                      <a:pt x="7" y="395"/>
                      <a:pt x="4" y="396"/>
                      <a:pt x="0" y="398"/>
                    </a:cubicBezTo>
                    <a:cubicBezTo>
                      <a:pt x="18" y="410"/>
                      <a:pt x="40" y="425"/>
                      <a:pt x="44" y="434"/>
                    </a:cubicBezTo>
                    <a:cubicBezTo>
                      <a:pt x="52" y="449"/>
                      <a:pt x="83" y="482"/>
                      <a:pt x="83" y="498"/>
                    </a:cubicBezTo>
                    <a:cubicBezTo>
                      <a:pt x="83" y="513"/>
                      <a:pt x="83" y="527"/>
                      <a:pt x="119" y="527"/>
                    </a:cubicBezTo>
                    <a:cubicBezTo>
                      <a:pt x="156" y="527"/>
                      <a:pt x="181" y="517"/>
                      <a:pt x="210" y="503"/>
                    </a:cubicBezTo>
                    <a:cubicBezTo>
                      <a:pt x="231" y="494"/>
                      <a:pt x="255" y="496"/>
                      <a:pt x="282" y="514"/>
                    </a:cubicBezTo>
                    <a:cubicBezTo>
                      <a:pt x="320" y="515"/>
                      <a:pt x="320" y="515"/>
                      <a:pt x="320" y="515"/>
                    </a:cubicBezTo>
                    <a:cubicBezTo>
                      <a:pt x="320" y="515"/>
                      <a:pt x="350" y="480"/>
                      <a:pt x="350" y="462"/>
                    </a:cubicBezTo>
                    <a:cubicBezTo>
                      <a:pt x="350" y="445"/>
                      <a:pt x="383" y="446"/>
                      <a:pt x="383" y="446"/>
                    </a:cubicBezTo>
                    <a:cubicBezTo>
                      <a:pt x="383" y="446"/>
                      <a:pt x="399" y="408"/>
                      <a:pt x="401" y="396"/>
                    </a:cubicBezTo>
                    <a:cubicBezTo>
                      <a:pt x="403" y="384"/>
                      <a:pt x="419" y="395"/>
                      <a:pt x="419" y="395"/>
                    </a:cubicBezTo>
                    <a:cubicBezTo>
                      <a:pt x="419" y="395"/>
                      <a:pt x="469" y="373"/>
                      <a:pt x="462" y="361"/>
                    </a:cubicBezTo>
                    <a:cubicBezTo>
                      <a:pt x="456" y="349"/>
                      <a:pt x="414" y="321"/>
                      <a:pt x="414" y="32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6" name="Freeform 22">
                <a:extLst>
                  <a:ext uri="{FF2B5EF4-FFF2-40B4-BE49-F238E27FC236}">
                    <a16:creationId xmlns:a16="http://schemas.microsoft.com/office/drawing/2014/main" id="{1EBB958F-D454-C531-31A4-2DAB37836CFE}"/>
                  </a:ext>
                </a:extLst>
              </p:cNvPr>
              <p:cNvSpPr>
                <a:spLocks/>
              </p:cNvSpPr>
              <p:nvPr/>
            </p:nvSpPr>
            <p:spPr bwMode="auto">
              <a:xfrm>
                <a:off x="1177" y="2320"/>
                <a:ext cx="113" cy="84"/>
              </a:xfrm>
              <a:custGeom>
                <a:avLst/>
                <a:gdLst>
                  <a:gd name="T0" fmla="*/ 639 w 721"/>
                  <a:gd name="T1" fmla="*/ 105 h 539"/>
                  <a:gd name="T2" fmla="*/ 548 w 721"/>
                  <a:gd name="T3" fmla="*/ 129 h 539"/>
                  <a:gd name="T4" fmla="*/ 512 w 721"/>
                  <a:gd name="T5" fmla="*/ 100 h 539"/>
                  <a:gd name="T6" fmla="*/ 473 w 721"/>
                  <a:gd name="T7" fmla="*/ 36 h 539"/>
                  <a:gd name="T8" fmla="*/ 429 w 721"/>
                  <a:gd name="T9" fmla="*/ 0 h 539"/>
                  <a:gd name="T10" fmla="*/ 332 w 721"/>
                  <a:gd name="T11" fmla="*/ 12 h 539"/>
                  <a:gd name="T12" fmla="*/ 274 w 721"/>
                  <a:gd name="T13" fmla="*/ 20 h 539"/>
                  <a:gd name="T14" fmla="*/ 255 w 721"/>
                  <a:gd name="T15" fmla="*/ 18 h 539"/>
                  <a:gd name="T16" fmla="*/ 210 w 721"/>
                  <a:gd name="T17" fmla="*/ 72 h 539"/>
                  <a:gd name="T18" fmla="*/ 165 w 721"/>
                  <a:gd name="T19" fmla="*/ 67 h 539"/>
                  <a:gd name="T20" fmla="*/ 99 w 721"/>
                  <a:gd name="T21" fmla="*/ 65 h 539"/>
                  <a:gd name="T22" fmla="*/ 0 w 721"/>
                  <a:gd name="T23" fmla="*/ 65 h 539"/>
                  <a:gd name="T24" fmla="*/ 88 w 721"/>
                  <a:gd name="T25" fmla="*/ 111 h 539"/>
                  <a:gd name="T26" fmla="*/ 127 w 721"/>
                  <a:gd name="T27" fmla="*/ 161 h 539"/>
                  <a:gd name="T28" fmla="*/ 135 w 721"/>
                  <a:gd name="T29" fmla="*/ 202 h 539"/>
                  <a:gd name="T30" fmla="*/ 171 w 721"/>
                  <a:gd name="T31" fmla="*/ 269 h 539"/>
                  <a:gd name="T32" fmla="*/ 209 w 721"/>
                  <a:gd name="T33" fmla="*/ 317 h 539"/>
                  <a:gd name="T34" fmla="*/ 236 w 721"/>
                  <a:gd name="T35" fmla="*/ 378 h 539"/>
                  <a:gd name="T36" fmla="*/ 284 w 721"/>
                  <a:gd name="T37" fmla="*/ 409 h 539"/>
                  <a:gd name="T38" fmla="*/ 255 w 721"/>
                  <a:gd name="T39" fmla="*/ 453 h 539"/>
                  <a:gd name="T40" fmla="*/ 250 w 721"/>
                  <a:gd name="T41" fmla="*/ 487 h 539"/>
                  <a:gd name="T42" fmla="*/ 299 w 721"/>
                  <a:gd name="T43" fmla="*/ 481 h 539"/>
                  <a:gd name="T44" fmla="*/ 355 w 721"/>
                  <a:gd name="T45" fmla="*/ 442 h 539"/>
                  <a:gd name="T46" fmla="*/ 415 w 721"/>
                  <a:gd name="T47" fmla="*/ 465 h 539"/>
                  <a:gd name="T48" fmla="*/ 492 w 721"/>
                  <a:gd name="T49" fmla="*/ 521 h 539"/>
                  <a:gd name="T50" fmla="*/ 578 w 721"/>
                  <a:gd name="T51" fmla="*/ 510 h 539"/>
                  <a:gd name="T52" fmla="*/ 585 w 721"/>
                  <a:gd name="T53" fmla="*/ 516 h 539"/>
                  <a:gd name="T54" fmla="*/ 621 w 721"/>
                  <a:gd name="T55" fmla="*/ 539 h 539"/>
                  <a:gd name="T56" fmla="*/ 634 w 721"/>
                  <a:gd name="T57" fmla="*/ 508 h 539"/>
                  <a:gd name="T58" fmla="*/ 649 w 721"/>
                  <a:gd name="T59" fmla="*/ 420 h 539"/>
                  <a:gd name="T60" fmla="*/ 663 w 721"/>
                  <a:gd name="T61" fmla="*/ 366 h 539"/>
                  <a:gd name="T62" fmla="*/ 671 w 721"/>
                  <a:gd name="T63" fmla="*/ 307 h 539"/>
                  <a:gd name="T64" fmla="*/ 693 w 721"/>
                  <a:gd name="T65" fmla="*/ 268 h 539"/>
                  <a:gd name="T66" fmla="*/ 664 w 721"/>
                  <a:gd name="T67" fmla="*/ 211 h 539"/>
                  <a:gd name="T68" fmla="*/ 709 w 721"/>
                  <a:gd name="T69" fmla="*/ 145 h 539"/>
                  <a:gd name="T70" fmla="*/ 709 w 721"/>
                  <a:gd name="T71" fmla="*/ 116 h 539"/>
                  <a:gd name="T72" fmla="*/ 721 w 721"/>
                  <a:gd name="T73" fmla="*/ 117 h 539"/>
                  <a:gd name="T74" fmla="*/ 711 w 721"/>
                  <a:gd name="T75" fmla="*/ 116 h 539"/>
                  <a:gd name="T76" fmla="*/ 639 w 721"/>
                  <a:gd name="T77" fmla="*/ 105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1" h="539">
                    <a:moveTo>
                      <a:pt x="639" y="105"/>
                    </a:moveTo>
                    <a:cubicBezTo>
                      <a:pt x="610" y="119"/>
                      <a:pt x="585" y="129"/>
                      <a:pt x="548" y="129"/>
                    </a:cubicBezTo>
                    <a:cubicBezTo>
                      <a:pt x="512" y="129"/>
                      <a:pt x="512" y="115"/>
                      <a:pt x="512" y="100"/>
                    </a:cubicBezTo>
                    <a:cubicBezTo>
                      <a:pt x="512" y="84"/>
                      <a:pt x="481" y="51"/>
                      <a:pt x="473" y="36"/>
                    </a:cubicBezTo>
                    <a:cubicBezTo>
                      <a:pt x="469" y="27"/>
                      <a:pt x="447" y="12"/>
                      <a:pt x="429" y="0"/>
                    </a:cubicBezTo>
                    <a:cubicBezTo>
                      <a:pt x="412" y="7"/>
                      <a:pt x="365" y="16"/>
                      <a:pt x="332" y="12"/>
                    </a:cubicBezTo>
                    <a:cubicBezTo>
                      <a:pt x="291" y="9"/>
                      <a:pt x="303" y="18"/>
                      <a:pt x="274" y="20"/>
                    </a:cubicBezTo>
                    <a:cubicBezTo>
                      <a:pt x="267" y="21"/>
                      <a:pt x="261" y="20"/>
                      <a:pt x="255" y="18"/>
                    </a:cubicBezTo>
                    <a:cubicBezTo>
                      <a:pt x="239" y="41"/>
                      <a:pt x="219" y="68"/>
                      <a:pt x="210" y="72"/>
                    </a:cubicBezTo>
                    <a:cubicBezTo>
                      <a:pt x="194" y="80"/>
                      <a:pt x="181" y="78"/>
                      <a:pt x="165" y="67"/>
                    </a:cubicBezTo>
                    <a:cubicBezTo>
                      <a:pt x="150" y="55"/>
                      <a:pt x="121" y="43"/>
                      <a:pt x="99" y="65"/>
                    </a:cubicBezTo>
                    <a:cubicBezTo>
                      <a:pt x="92" y="66"/>
                      <a:pt x="21" y="54"/>
                      <a:pt x="0" y="65"/>
                    </a:cubicBezTo>
                    <a:cubicBezTo>
                      <a:pt x="8" y="138"/>
                      <a:pt x="80" y="109"/>
                      <a:pt x="88" y="111"/>
                    </a:cubicBezTo>
                    <a:cubicBezTo>
                      <a:pt x="119" y="121"/>
                      <a:pt x="127" y="124"/>
                      <a:pt x="127" y="161"/>
                    </a:cubicBezTo>
                    <a:cubicBezTo>
                      <a:pt x="127" y="164"/>
                      <a:pt x="129" y="186"/>
                      <a:pt x="135" y="202"/>
                    </a:cubicBezTo>
                    <a:cubicBezTo>
                      <a:pt x="145" y="236"/>
                      <a:pt x="157" y="245"/>
                      <a:pt x="171" y="269"/>
                    </a:cubicBezTo>
                    <a:cubicBezTo>
                      <a:pt x="186" y="287"/>
                      <a:pt x="196" y="302"/>
                      <a:pt x="209" y="317"/>
                    </a:cubicBezTo>
                    <a:cubicBezTo>
                      <a:pt x="224" y="334"/>
                      <a:pt x="215" y="370"/>
                      <a:pt x="236" y="378"/>
                    </a:cubicBezTo>
                    <a:cubicBezTo>
                      <a:pt x="257" y="385"/>
                      <a:pt x="290" y="383"/>
                      <a:pt x="284" y="409"/>
                    </a:cubicBezTo>
                    <a:cubicBezTo>
                      <a:pt x="277" y="435"/>
                      <a:pt x="268" y="440"/>
                      <a:pt x="255" y="453"/>
                    </a:cubicBezTo>
                    <a:cubicBezTo>
                      <a:pt x="239" y="468"/>
                      <a:pt x="243" y="479"/>
                      <a:pt x="250" y="487"/>
                    </a:cubicBezTo>
                    <a:cubicBezTo>
                      <a:pt x="258" y="494"/>
                      <a:pt x="277" y="508"/>
                      <a:pt x="299" y="481"/>
                    </a:cubicBezTo>
                    <a:cubicBezTo>
                      <a:pt x="320" y="454"/>
                      <a:pt x="337" y="442"/>
                      <a:pt x="355" y="442"/>
                    </a:cubicBezTo>
                    <a:cubicBezTo>
                      <a:pt x="372" y="442"/>
                      <a:pt x="405" y="454"/>
                      <a:pt x="415" y="465"/>
                    </a:cubicBezTo>
                    <a:cubicBezTo>
                      <a:pt x="425" y="477"/>
                      <a:pt x="463" y="525"/>
                      <a:pt x="492" y="521"/>
                    </a:cubicBezTo>
                    <a:cubicBezTo>
                      <a:pt x="518" y="518"/>
                      <a:pt x="555" y="499"/>
                      <a:pt x="578" y="510"/>
                    </a:cubicBezTo>
                    <a:cubicBezTo>
                      <a:pt x="578" y="508"/>
                      <a:pt x="585" y="515"/>
                      <a:pt x="585" y="516"/>
                    </a:cubicBezTo>
                    <a:cubicBezTo>
                      <a:pt x="596" y="527"/>
                      <a:pt x="610" y="534"/>
                      <a:pt x="621" y="539"/>
                    </a:cubicBezTo>
                    <a:cubicBezTo>
                      <a:pt x="628" y="532"/>
                      <a:pt x="634" y="522"/>
                      <a:pt x="634" y="508"/>
                    </a:cubicBezTo>
                    <a:cubicBezTo>
                      <a:pt x="634" y="480"/>
                      <a:pt x="639" y="428"/>
                      <a:pt x="649" y="420"/>
                    </a:cubicBezTo>
                    <a:cubicBezTo>
                      <a:pt x="659" y="413"/>
                      <a:pt x="672" y="396"/>
                      <a:pt x="663" y="366"/>
                    </a:cubicBezTo>
                    <a:cubicBezTo>
                      <a:pt x="655" y="336"/>
                      <a:pt x="658" y="319"/>
                      <a:pt x="671" y="307"/>
                    </a:cubicBezTo>
                    <a:cubicBezTo>
                      <a:pt x="684" y="295"/>
                      <a:pt x="696" y="274"/>
                      <a:pt x="693" y="268"/>
                    </a:cubicBezTo>
                    <a:cubicBezTo>
                      <a:pt x="691" y="261"/>
                      <a:pt x="651" y="235"/>
                      <a:pt x="664" y="211"/>
                    </a:cubicBezTo>
                    <a:cubicBezTo>
                      <a:pt x="677" y="188"/>
                      <a:pt x="709" y="166"/>
                      <a:pt x="709" y="145"/>
                    </a:cubicBezTo>
                    <a:cubicBezTo>
                      <a:pt x="709" y="125"/>
                      <a:pt x="709" y="116"/>
                      <a:pt x="709" y="116"/>
                    </a:cubicBezTo>
                    <a:cubicBezTo>
                      <a:pt x="721" y="117"/>
                      <a:pt x="721" y="117"/>
                      <a:pt x="721" y="117"/>
                    </a:cubicBezTo>
                    <a:cubicBezTo>
                      <a:pt x="711" y="116"/>
                      <a:pt x="711" y="116"/>
                      <a:pt x="711" y="116"/>
                    </a:cubicBezTo>
                    <a:cubicBezTo>
                      <a:pt x="684" y="98"/>
                      <a:pt x="660" y="96"/>
                      <a:pt x="639" y="10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7" name="Freeform 23">
                <a:extLst>
                  <a:ext uri="{FF2B5EF4-FFF2-40B4-BE49-F238E27FC236}">
                    <a16:creationId xmlns:a16="http://schemas.microsoft.com/office/drawing/2014/main" id="{F25268EB-056A-0D8E-95EB-CF3DC9179A5F}"/>
                  </a:ext>
                </a:extLst>
              </p:cNvPr>
              <p:cNvSpPr>
                <a:spLocks/>
              </p:cNvSpPr>
              <p:nvPr/>
            </p:nvSpPr>
            <p:spPr bwMode="auto">
              <a:xfrm>
                <a:off x="1150" y="2141"/>
                <a:ext cx="214" cy="98"/>
              </a:xfrm>
              <a:custGeom>
                <a:avLst/>
                <a:gdLst>
                  <a:gd name="T0" fmla="*/ 1339 w 1370"/>
                  <a:gd name="T1" fmla="*/ 327 h 629"/>
                  <a:gd name="T2" fmla="*/ 1278 w 1370"/>
                  <a:gd name="T3" fmla="*/ 277 h 629"/>
                  <a:gd name="T4" fmla="*/ 1242 w 1370"/>
                  <a:gd name="T5" fmla="*/ 244 h 629"/>
                  <a:gd name="T6" fmla="*/ 1200 w 1370"/>
                  <a:gd name="T7" fmla="*/ 188 h 629"/>
                  <a:gd name="T8" fmla="*/ 1198 w 1370"/>
                  <a:gd name="T9" fmla="*/ 157 h 629"/>
                  <a:gd name="T10" fmla="*/ 1204 w 1370"/>
                  <a:gd name="T11" fmla="*/ 131 h 629"/>
                  <a:gd name="T12" fmla="*/ 1162 w 1370"/>
                  <a:gd name="T13" fmla="*/ 104 h 629"/>
                  <a:gd name="T14" fmla="*/ 1117 w 1370"/>
                  <a:gd name="T15" fmla="*/ 56 h 629"/>
                  <a:gd name="T16" fmla="*/ 1088 w 1370"/>
                  <a:gd name="T17" fmla="*/ 92 h 629"/>
                  <a:gd name="T18" fmla="*/ 1031 w 1370"/>
                  <a:gd name="T19" fmla="*/ 132 h 629"/>
                  <a:gd name="T20" fmla="*/ 1005 w 1370"/>
                  <a:gd name="T21" fmla="*/ 71 h 629"/>
                  <a:gd name="T22" fmla="*/ 904 w 1370"/>
                  <a:gd name="T23" fmla="*/ 43 h 629"/>
                  <a:gd name="T24" fmla="*/ 787 w 1370"/>
                  <a:gd name="T25" fmla="*/ 109 h 629"/>
                  <a:gd name="T26" fmla="*/ 759 w 1370"/>
                  <a:gd name="T27" fmla="*/ 191 h 629"/>
                  <a:gd name="T28" fmla="*/ 662 w 1370"/>
                  <a:gd name="T29" fmla="*/ 265 h 629"/>
                  <a:gd name="T30" fmla="*/ 578 w 1370"/>
                  <a:gd name="T31" fmla="*/ 274 h 629"/>
                  <a:gd name="T32" fmla="*/ 522 w 1370"/>
                  <a:gd name="T33" fmla="*/ 229 h 629"/>
                  <a:gd name="T34" fmla="*/ 452 w 1370"/>
                  <a:gd name="T35" fmla="*/ 171 h 629"/>
                  <a:gd name="T36" fmla="*/ 369 w 1370"/>
                  <a:gd name="T37" fmla="*/ 162 h 629"/>
                  <a:gd name="T38" fmla="*/ 366 w 1370"/>
                  <a:gd name="T39" fmla="*/ 37 h 629"/>
                  <a:gd name="T40" fmla="*/ 291 w 1370"/>
                  <a:gd name="T41" fmla="*/ 20 h 629"/>
                  <a:gd name="T42" fmla="*/ 240 w 1370"/>
                  <a:gd name="T43" fmla="*/ 20 h 629"/>
                  <a:gd name="T44" fmla="*/ 226 w 1370"/>
                  <a:gd name="T45" fmla="*/ 137 h 629"/>
                  <a:gd name="T46" fmla="*/ 194 w 1370"/>
                  <a:gd name="T47" fmla="*/ 237 h 629"/>
                  <a:gd name="T48" fmla="*/ 152 w 1370"/>
                  <a:gd name="T49" fmla="*/ 265 h 629"/>
                  <a:gd name="T50" fmla="*/ 92 w 1370"/>
                  <a:gd name="T51" fmla="*/ 232 h 629"/>
                  <a:gd name="T52" fmla="*/ 45 w 1370"/>
                  <a:gd name="T53" fmla="*/ 305 h 629"/>
                  <a:gd name="T54" fmla="*/ 0 w 1370"/>
                  <a:gd name="T55" fmla="*/ 329 h 629"/>
                  <a:gd name="T56" fmla="*/ 29 w 1370"/>
                  <a:gd name="T57" fmla="*/ 364 h 629"/>
                  <a:gd name="T58" fmla="*/ 77 w 1370"/>
                  <a:gd name="T59" fmla="*/ 480 h 629"/>
                  <a:gd name="T60" fmla="*/ 113 w 1370"/>
                  <a:gd name="T61" fmla="*/ 483 h 629"/>
                  <a:gd name="T62" fmla="*/ 149 w 1370"/>
                  <a:gd name="T63" fmla="*/ 453 h 629"/>
                  <a:gd name="T64" fmla="*/ 174 w 1370"/>
                  <a:gd name="T65" fmla="*/ 494 h 629"/>
                  <a:gd name="T66" fmla="*/ 280 w 1370"/>
                  <a:gd name="T67" fmla="*/ 534 h 629"/>
                  <a:gd name="T68" fmla="*/ 311 w 1370"/>
                  <a:gd name="T69" fmla="*/ 516 h 629"/>
                  <a:gd name="T70" fmla="*/ 339 w 1370"/>
                  <a:gd name="T71" fmla="*/ 542 h 629"/>
                  <a:gd name="T72" fmla="*/ 372 w 1370"/>
                  <a:gd name="T73" fmla="*/ 550 h 629"/>
                  <a:gd name="T74" fmla="*/ 374 w 1370"/>
                  <a:gd name="T75" fmla="*/ 606 h 629"/>
                  <a:gd name="T76" fmla="*/ 433 w 1370"/>
                  <a:gd name="T77" fmla="*/ 584 h 629"/>
                  <a:gd name="T78" fmla="*/ 508 w 1370"/>
                  <a:gd name="T79" fmla="*/ 628 h 629"/>
                  <a:gd name="T80" fmla="*/ 512 w 1370"/>
                  <a:gd name="T81" fmla="*/ 525 h 629"/>
                  <a:gd name="T82" fmla="*/ 573 w 1370"/>
                  <a:gd name="T83" fmla="*/ 552 h 629"/>
                  <a:gd name="T84" fmla="*/ 632 w 1370"/>
                  <a:gd name="T85" fmla="*/ 542 h 629"/>
                  <a:gd name="T86" fmla="*/ 671 w 1370"/>
                  <a:gd name="T87" fmla="*/ 505 h 629"/>
                  <a:gd name="T88" fmla="*/ 749 w 1370"/>
                  <a:gd name="T89" fmla="*/ 525 h 629"/>
                  <a:gd name="T90" fmla="*/ 1005 w 1370"/>
                  <a:gd name="T91" fmla="*/ 591 h 629"/>
                  <a:gd name="T92" fmla="*/ 1100 w 1370"/>
                  <a:gd name="T93" fmla="*/ 591 h 629"/>
                  <a:gd name="T94" fmla="*/ 1147 w 1370"/>
                  <a:gd name="T95" fmla="*/ 566 h 629"/>
                  <a:gd name="T96" fmla="*/ 1234 w 1370"/>
                  <a:gd name="T97" fmla="*/ 581 h 629"/>
                  <a:gd name="T98" fmla="*/ 1286 w 1370"/>
                  <a:gd name="T99" fmla="*/ 469 h 629"/>
                  <a:gd name="T100" fmla="*/ 1300 w 1370"/>
                  <a:gd name="T101" fmla="*/ 411 h 629"/>
                  <a:gd name="T102" fmla="*/ 1370 w 1370"/>
                  <a:gd name="T103" fmla="*/ 380 h 629"/>
                  <a:gd name="T104" fmla="*/ 1339 w 1370"/>
                  <a:gd name="T105" fmla="*/ 327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0" h="629">
                    <a:moveTo>
                      <a:pt x="1339" y="327"/>
                    </a:moveTo>
                    <a:cubicBezTo>
                      <a:pt x="1332" y="287"/>
                      <a:pt x="1317" y="283"/>
                      <a:pt x="1278" y="277"/>
                    </a:cubicBezTo>
                    <a:cubicBezTo>
                      <a:pt x="1239" y="271"/>
                      <a:pt x="1243" y="265"/>
                      <a:pt x="1242" y="244"/>
                    </a:cubicBezTo>
                    <a:cubicBezTo>
                      <a:pt x="1240" y="224"/>
                      <a:pt x="1218" y="198"/>
                      <a:pt x="1200" y="188"/>
                    </a:cubicBezTo>
                    <a:cubicBezTo>
                      <a:pt x="1181" y="179"/>
                      <a:pt x="1184" y="165"/>
                      <a:pt x="1198" y="157"/>
                    </a:cubicBezTo>
                    <a:cubicBezTo>
                      <a:pt x="1212" y="149"/>
                      <a:pt x="1215" y="134"/>
                      <a:pt x="1204" y="131"/>
                    </a:cubicBezTo>
                    <a:cubicBezTo>
                      <a:pt x="1194" y="128"/>
                      <a:pt x="1175" y="115"/>
                      <a:pt x="1162" y="104"/>
                    </a:cubicBezTo>
                    <a:cubicBezTo>
                      <a:pt x="1150" y="93"/>
                      <a:pt x="1120" y="62"/>
                      <a:pt x="1117" y="56"/>
                    </a:cubicBezTo>
                    <a:cubicBezTo>
                      <a:pt x="1114" y="50"/>
                      <a:pt x="1089" y="61"/>
                      <a:pt x="1088" y="92"/>
                    </a:cubicBezTo>
                    <a:cubicBezTo>
                      <a:pt x="1086" y="123"/>
                      <a:pt x="1058" y="138"/>
                      <a:pt x="1031" y="132"/>
                    </a:cubicBezTo>
                    <a:cubicBezTo>
                      <a:pt x="1005" y="126"/>
                      <a:pt x="1005" y="92"/>
                      <a:pt x="1005" y="71"/>
                    </a:cubicBezTo>
                    <a:cubicBezTo>
                      <a:pt x="1005" y="51"/>
                      <a:pt x="974" y="43"/>
                      <a:pt x="904" y="43"/>
                    </a:cubicBezTo>
                    <a:cubicBezTo>
                      <a:pt x="833" y="43"/>
                      <a:pt x="804" y="87"/>
                      <a:pt x="787" y="109"/>
                    </a:cubicBezTo>
                    <a:cubicBezTo>
                      <a:pt x="770" y="131"/>
                      <a:pt x="768" y="154"/>
                      <a:pt x="759" y="191"/>
                    </a:cubicBezTo>
                    <a:cubicBezTo>
                      <a:pt x="749" y="229"/>
                      <a:pt x="717" y="234"/>
                      <a:pt x="662" y="265"/>
                    </a:cubicBezTo>
                    <a:cubicBezTo>
                      <a:pt x="607" y="296"/>
                      <a:pt x="593" y="285"/>
                      <a:pt x="578" y="274"/>
                    </a:cubicBezTo>
                    <a:cubicBezTo>
                      <a:pt x="562" y="263"/>
                      <a:pt x="533" y="241"/>
                      <a:pt x="522" y="229"/>
                    </a:cubicBezTo>
                    <a:cubicBezTo>
                      <a:pt x="511" y="216"/>
                      <a:pt x="495" y="181"/>
                      <a:pt x="452" y="171"/>
                    </a:cubicBezTo>
                    <a:cubicBezTo>
                      <a:pt x="408" y="162"/>
                      <a:pt x="369" y="162"/>
                      <a:pt x="369" y="162"/>
                    </a:cubicBezTo>
                    <a:cubicBezTo>
                      <a:pt x="366" y="37"/>
                      <a:pt x="366" y="37"/>
                      <a:pt x="366" y="37"/>
                    </a:cubicBezTo>
                    <a:cubicBezTo>
                      <a:pt x="340" y="45"/>
                      <a:pt x="313" y="33"/>
                      <a:pt x="291" y="20"/>
                    </a:cubicBezTo>
                    <a:cubicBezTo>
                      <a:pt x="257" y="0"/>
                      <a:pt x="240" y="20"/>
                      <a:pt x="240" y="20"/>
                    </a:cubicBezTo>
                    <a:cubicBezTo>
                      <a:pt x="240" y="20"/>
                      <a:pt x="233" y="92"/>
                      <a:pt x="226" y="137"/>
                    </a:cubicBezTo>
                    <a:cubicBezTo>
                      <a:pt x="218" y="182"/>
                      <a:pt x="207" y="210"/>
                      <a:pt x="194" y="237"/>
                    </a:cubicBezTo>
                    <a:cubicBezTo>
                      <a:pt x="182" y="263"/>
                      <a:pt x="165" y="279"/>
                      <a:pt x="152" y="265"/>
                    </a:cubicBezTo>
                    <a:cubicBezTo>
                      <a:pt x="140" y="251"/>
                      <a:pt x="134" y="244"/>
                      <a:pt x="92" y="232"/>
                    </a:cubicBezTo>
                    <a:cubicBezTo>
                      <a:pt x="87" y="277"/>
                      <a:pt x="84" y="271"/>
                      <a:pt x="45" y="305"/>
                    </a:cubicBezTo>
                    <a:cubicBezTo>
                      <a:pt x="34" y="315"/>
                      <a:pt x="17" y="323"/>
                      <a:pt x="0" y="329"/>
                    </a:cubicBezTo>
                    <a:cubicBezTo>
                      <a:pt x="8" y="342"/>
                      <a:pt x="18" y="355"/>
                      <a:pt x="29" y="364"/>
                    </a:cubicBezTo>
                    <a:cubicBezTo>
                      <a:pt x="68" y="399"/>
                      <a:pt x="67" y="480"/>
                      <a:pt x="77" y="480"/>
                    </a:cubicBezTo>
                    <a:cubicBezTo>
                      <a:pt x="88" y="480"/>
                      <a:pt x="104" y="488"/>
                      <a:pt x="113" y="483"/>
                    </a:cubicBezTo>
                    <a:cubicBezTo>
                      <a:pt x="123" y="478"/>
                      <a:pt x="124" y="458"/>
                      <a:pt x="149" y="453"/>
                    </a:cubicBezTo>
                    <a:cubicBezTo>
                      <a:pt x="174" y="449"/>
                      <a:pt x="173" y="450"/>
                      <a:pt x="174" y="494"/>
                    </a:cubicBezTo>
                    <a:cubicBezTo>
                      <a:pt x="163" y="561"/>
                      <a:pt x="269" y="534"/>
                      <a:pt x="280" y="534"/>
                    </a:cubicBezTo>
                    <a:cubicBezTo>
                      <a:pt x="291" y="534"/>
                      <a:pt x="297" y="517"/>
                      <a:pt x="311" y="516"/>
                    </a:cubicBezTo>
                    <a:cubicBezTo>
                      <a:pt x="325" y="514"/>
                      <a:pt x="339" y="542"/>
                      <a:pt x="339" y="542"/>
                    </a:cubicBezTo>
                    <a:cubicBezTo>
                      <a:pt x="372" y="550"/>
                      <a:pt x="372" y="550"/>
                      <a:pt x="372" y="550"/>
                    </a:cubicBezTo>
                    <a:cubicBezTo>
                      <a:pt x="372" y="550"/>
                      <a:pt x="374" y="598"/>
                      <a:pt x="374" y="606"/>
                    </a:cubicBezTo>
                    <a:cubicBezTo>
                      <a:pt x="374" y="614"/>
                      <a:pt x="409" y="592"/>
                      <a:pt x="433" y="584"/>
                    </a:cubicBezTo>
                    <a:cubicBezTo>
                      <a:pt x="448" y="629"/>
                      <a:pt x="508" y="628"/>
                      <a:pt x="508" y="628"/>
                    </a:cubicBezTo>
                    <a:cubicBezTo>
                      <a:pt x="508" y="628"/>
                      <a:pt x="500" y="528"/>
                      <a:pt x="512" y="525"/>
                    </a:cubicBezTo>
                    <a:cubicBezTo>
                      <a:pt x="525" y="522"/>
                      <a:pt x="564" y="534"/>
                      <a:pt x="573" y="552"/>
                    </a:cubicBezTo>
                    <a:cubicBezTo>
                      <a:pt x="583" y="569"/>
                      <a:pt x="617" y="553"/>
                      <a:pt x="632" y="542"/>
                    </a:cubicBezTo>
                    <a:cubicBezTo>
                      <a:pt x="648" y="531"/>
                      <a:pt x="650" y="508"/>
                      <a:pt x="671" y="505"/>
                    </a:cubicBezTo>
                    <a:cubicBezTo>
                      <a:pt x="693" y="502"/>
                      <a:pt x="727" y="516"/>
                      <a:pt x="749" y="525"/>
                    </a:cubicBezTo>
                    <a:cubicBezTo>
                      <a:pt x="833" y="584"/>
                      <a:pt x="957" y="591"/>
                      <a:pt x="1005" y="591"/>
                    </a:cubicBezTo>
                    <a:cubicBezTo>
                      <a:pt x="1053" y="591"/>
                      <a:pt x="1077" y="594"/>
                      <a:pt x="1100" y="591"/>
                    </a:cubicBezTo>
                    <a:cubicBezTo>
                      <a:pt x="1100" y="567"/>
                      <a:pt x="1128" y="558"/>
                      <a:pt x="1147" y="566"/>
                    </a:cubicBezTo>
                    <a:cubicBezTo>
                      <a:pt x="1166" y="573"/>
                      <a:pt x="1204" y="584"/>
                      <a:pt x="1234" y="581"/>
                    </a:cubicBezTo>
                    <a:cubicBezTo>
                      <a:pt x="1264" y="578"/>
                      <a:pt x="1282" y="491"/>
                      <a:pt x="1286" y="469"/>
                    </a:cubicBezTo>
                    <a:cubicBezTo>
                      <a:pt x="1289" y="447"/>
                      <a:pt x="1289" y="419"/>
                      <a:pt x="1300" y="411"/>
                    </a:cubicBezTo>
                    <a:cubicBezTo>
                      <a:pt x="1310" y="403"/>
                      <a:pt x="1332" y="399"/>
                      <a:pt x="1370" y="380"/>
                    </a:cubicBezTo>
                    <a:cubicBezTo>
                      <a:pt x="1357" y="375"/>
                      <a:pt x="1345" y="368"/>
                      <a:pt x="1339" y="32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8" name="Freeform 24">
                <a:extLst>
                  <a:ext uri="{FF2B5EF4-FFF2-40B4-BE49-F238E27FC236}">
                    <a16:creationId xmlns:a16="http://schemas.microsoft.com/office/drawing/2014/main" id="{7D1659E4-E516-77CA-56E0-29A8D1952104}"/>
                  </a:ext>
                </a:extLst>
              </p:cNvPr>
              <p:cNvSpPr>
                <a:spLocks/>
              </p:cNvSpPr>
              <p:nvPr/>
            </p:nvSpPr>
            <p:spPr bwMode="auto">
              <a:xfrm>
                <a:off x="1254" y="2134"/>
                <a:ext cx="283" cy="143"/>
              </a:xfrm>
              <a:custGeom>
                <a:avLst/>
                <a:gdLst>
                  <a:gd name="T0" fmla="*/ 1751 w 1812"/>
                  <a:gd name="T1" fmla="*/ 139 h 921"/>
                  <a:gd name="T2" fmla="*/ 1648 w 1812"/>
                  <a:gd name="T3" fmla="*/ 26 h 921"/>
                  <a:gd name="T4" fmla="*/ 1383 w 1812"/>
                  <a:gd name="T5" fmla="*/ 96 h 921"/>
                  <a:gd name="T6" fmla="*/ 1234 w 1812"/>
                  <a:gd name="T7" fmla="*/ 68 h 921"/>
                  <a:gd name="T8" fmla="*/ 1104 w 1812"/>
                  <a:gd name="T9" fmla="*/ 88 h 921"/>
                  <a:gd name="T10" fmla="*/ 1011 w 1812"/>
                  <a:gd name="T11" fmla="*/ 104 h 921"/>
                  <a:gd name="T12" fmla="*/ 921 w 1812"/>
                  <a:gd name="T13" fmla="*/ 249 h 921"/>
                  <a:gd name="T14" fmla="*/ 945 w 1812"/>
                  <a:gd name="T15" fmla="*/ 393 h 921"/>
                  <a:gd name="T16" fmla="*/ 701 w 1812"/>
                  <a:gd name="T17" fmla="*/ 426 h 921"/>
                  <a:gd name="T18" fmla="*/ 619 w 1812"/>
                  <a:gd name="T19" fmla="*/ 514 h 921"/>
                  <a:gd name="T20" fmla="*/ 480 w 1812"/>
                  <a:gd name="T21" fmla="*/ 611 h 921"/>
                  <a:gd name="T22" fmla="*/ 338 w 1812"/>
                  <a:gd name="T23" fmla="*/ 636 h 921"/>
                  <a:gd name="T24" fmla="*/ 74 w 1812"/>
                  <a:gd name="T25" fmla="*/ 567 h 921"/>
                  <a:gd name="T26" fmla="*/ 17 w 1812"/>
                  <a:gd name="T27" fmla="*/ 742 h 921"/>
                  <a:gd name="T28" fmla="*/ 238 w 1812"/>
                  <a:gd name="T29" fmla="*/ 806 h 921"/>
                  <a:gd name="T30" fmla="*/ 364 w 1812"/>
                  <a:gd name="T31" fmla="*/ 836 h 921"/>
                  <a:gd name="T32" fmla="*/ 433 w 1812"/>
                  <a:gd name="T33" fmla="*/ 831 h 921"/>
                  <a:gd name="T34" fmla="*/ 626 w 1812"/>
                  <a:gd name="T35" fmla="*/ 916 h 921"/>
                  <a:gd name="T36" fmla="*/ 638 w 1812"/>
                  <a:gd name="T37" fmla="*/ 859 h 921"/>
                  <a:gd name="T38" fmla="*/ 696 w 1812"/>
                  <a:gd name="T39" fmla="*/ 835 h 921"/>
                  <a:gd name="T40" fmla="*/ 744 w 1812"/>
                  <a:gd name="T41" fmla="*/ 835 h 921"/>
                  <a:gd name="T42" fmla="*/ 815 w 1812"/>
                  <a:gd name="T43" fmla="*/ 819 h 921"/>
                  <a:gd name="T44" fmla="*/ 841 w 1812"/>
                  <a:gd name="T45" fmla="*/ 908 h 921"/>
                  <a:gd name="T46" fmla="*/ 1019 w 1812"/>
                  <a:gd name="T47" fmla="*/ 836 h 921"/>
                  <a:gd name="T48" fmla="*/ 1090 w 1812"/>
                  <a:gd name="T49" fmla="*/ 630 h 921"/>
                  <a:gd name="T50" fmla="*/ 1170 w 1812"/>
                  <a:gd name="T51" fmla="*/ 485 h 921"/>
                  <a:gd name="T52" fmla="*/ 1280 w 1812"/>
                  <a:gd name="T53" fmla="*/ 468 h 921"/>
                  <a:gd name="T54" fmla="*/ 1324 w 1812"/>
                  <a:gd name="T55" fmla="*/ 486 h 921"/>
                  <a:gd name="T56" fmla="*/ 1470 w 1812"/>
                  <a:gd name="T57" fmla="*/ 371 h 921"/>
                  <a:gd name="T58" fmla="*/ 1609 w 1812"/>
                  <a:gd name="T59" fmla="*/ 291 h 921"/>
                  <a:gd name="T60" fmla="*/ 1670 w 1812"/>
                  <a:gd name="T61" fmla="*/ 233 h 921"/>
                  <a:gd name="T62" fmla="*/ 1732 w 1812"/>
                  <a:gd name="T63" fmla="*/ 254 h 921"/>
                  <a:gd name="T64" fmla="*/ 1812 w 1812"/>
                  <a:gd name="T65" fmla="*/ 23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12" h="921">
                    <a:moveTo>
                      <a:pt x="1781" y="199"/>
                    </a:moveTo>
                    <a:cubicBezTo>
                      <a:pt x="1774" y="185"/>
                      <a:pt x="1763" y="139"/>
                      <a:pt x="1751" y="139"/>
                    </a:cubicBezTo>
                    <a:cubicBezTo>
                      <a:pt x="1740" y="139"/>
                      <a:pt x="1726" y="114"/>
                      <a:pt x="1717" y="91"/>
                    </a:cubicBezTo>
                    <a:cubicBezTo>
                      <a:pt x="1707" y="67"/>
                      <a:pt x="1679" y="24"/>
                      <a:pt x="1648" y="26"/>
                    </a:cubicBezTo>
                    <a:cubicBezTo>
                      <a:pt x="1617" y="27"/>
                      <a:pt x="1518" y="66"/>
                      <a:pt x="1495" y="75"/>
                    </a:cubicBezTo>
                    <a:cubicBezTo>
                      <a:pt x="1472" y="83"/>
                      <a:pt x="1410" y="96"/>
                      <a:pt x="1383" y="96"/>
                    </a:cubicBezTo>
                    <a:cubicBezTo>
                      <a:pt x="1356" y="96"/>
                      <a:pt x="1275" y="96"/>
                      <a:pt x="1275" y="96"/>
                    </a:cubicBezTo>
                    <a:cubicBezTo>
                      <a:pt x="1275" y="96"/>
                      <a:pt x="1234" y="83"/>
                      <a:pt x="1234" y="68"/>
                    </a:cubicBezTo>
                    <a:cubicBezTo>
                      <a:pt x="1234" y="54"/>
                      <a:pt x="1231" y="0"/>
                      <a:pt x="1188" y="28"/>
                    </a:cubicBezTo>
                    <a:cubicBezTo>
                      <a:pt x="1146" y="55"/>
                      <a:pt x="1121" y="96"/>
                      <a:pt x="1104" y="88"/>
                    </a:cubicBezTo>
                    <a:cubicBezTo>
                      <a:pt x="1096" y="84"/>
                      <a:pt x="1090" y="84"/>
                      <a:pt x="1086" y="81"/>
                    </a:cubicBezTo>
                    <a:cubicBezTo>
                      <a:pt x="1072" y="89"/>
                      <a:pt x="1048" y="97"/>
                      <a:pt x="1011" y="104"/>
                    </a:cubicBezTo>
                    <a:cubicBezTo>
                      <a:pt x="931" y="140"/>
                      <a:pt x="877" y="184"/>
                      <a:pt x="884" y="205"/>
                    </a:cubicBezTo>
                    <a:cubicBezTo>
                      <a:pt x="890" y="225"/>
                      <a:pt x="907" y="225"/>
                      <a:pt x="921" y="249"/>
                    </a:cubicBezTo>
                    <a:cubicBezTo>
                      <a:pt x="936" y="272"/>
                      <a:pt x="961" y="302"/>
                      <a:pt x="961" y="332"/>
                    </a:cubicBezTo>
                    <a:cubicBezTo>
                      <a:pt x="961" y="362"/>
                      <a:pt x="968" y="396"/>
                      <a:pt x="945" y="393"/>
                    </a:cubicBezTo>
                    <a:cubicBezTo>
                      <a:pt x="921" y="390"/>
                      <a:pt x="925" y="371"/>
                      <a:pt x="849" y="387"/>
                    </a:cubicBezTo>
                    <a:cubicBezTo>
                      <a:pt x="783" y="400"/>
                      <a:pt x="759" y="423"/>
                      <a:pt x="701" y="426"/>
                    </a:cubicBezTo>
                    <a:cubicBezTo>
                      <a:pt x="665" y="444"/>
                      <a:pt x="643" y="449"/>
                      <a:pt x="633" y="456"/>
                    </a:cubicBezTo>
                    <a:cubicBezTo>
                      <a:pt x="622" y="464"/>
                      <a:pt x="622" y="492"/>
                      <a:pt x="619" y="514"/>
                    </a:cubicBezTo>
                    <a:cubicBezTo>
                      <a:pt x="615" y="536"/>
                      <a:pt x="597" y="623"/>
                      <a:pt x="567" y="626"/>
                    </a:cubicBezTo>
                    <a:cubicBezTo>
                      <a:pt x="537" y="629"/>
                      <a:pt x="499" y="618"/>
                      <a:pt x="480" y="611"/>
                    </a:cubicBezTo>
                    <a:cubicBezTo>
                      <a:pt x="461" y="603"/>
                      <a:pt x="433" y="612"/>
                      <a:pt x="433" y="636"/>
                    </a:cubicBezTo>
                    <a:cubicBezTo>
                      <a:pt x="410" y="639"/>
                      <a:pt x="386" y="636"/>
                      <a:pt x="338" y="636"/>
                    </a:cubicBezTo>
                    <a:cubicBezTo>
                      <a:pt x="290" y="636"/>
                      <a:pt x="166" y="629"/>
                      <a:pt x="82" y="570"/>
                    </a:cubicBezTo>
                    <a:cubicBezTo>
                      <a:pt x="80" y="569"/>
                      <a:pt x="77" y="568"/>
                      <a:pt x="74" y="567"/>
                    </a:cubicBezTo>
                    <a:cubicBezTo>
                      <a:pt x="69" y="573"/>
                      <a:pt x="63" y="581"/>
                      <a:pt x="56" y="592"/>
                    </a:cubicBezTo>
                    <a:cubicBezTo>
                      <a:pt x="42" y="616"/>
                      <a:pt x="0" y="729"/>
                      <a:pt x="17" y="742"/>
                    </a:cubicBezTo>
                    <a:cubicBezTo>
                      <a:pt x="34" y="755"/>
                      <a:pt x="89" y="766"/>
                      <a:pt x="117" y="776"/>
                    </a:cubicBezTo>
                    <a:cubicBezTo>
                      <a:pt x="144" y="786"/>
                      <a:pt x="202" y="803"/>
                      <a:pt x="238" y="806"/>
                    </a:cubicBezTo>
                    <a:cubicBezTo>
                      <a:pt x="248" y="807"/>
                      <a:pt x="256" y="804"/>
                      <a:pt x="266" y="809"/>
                    </a:cubicBezTo>
                    <a:cubicBezTo>
                      <a:pt x="292" y="812"/>
                      <a:pt x="328" y="819"/>
                      <a:pt x="364" y="836"/>
                    </a:cubicBezTo>
                    <a:cubicBezTo>
                      <a:pt x="375" y="842"/>
                      <a:pt x="401" y="865"/>
                      <a:pt x="406" y="843"/>
                    </a:cubicBezTo>
                    <a:cubicBezTo>
                      <a:pt x="411" y="820"/>
                      <a:pt x="433" y="831"/>
                      <a:pt x="433" y="831"/>
                    </a:cubicBezTo>
                    <a:cubicBezTo>
                      <a:pt x="433" y="831"/>
                      <a:pt x="494" y="855"/>
                      <a:pt x="509" y="865"/>
                    </a:cubicBezTo>
                    <a:cubicBezTo>
                      <a:pt x="524" y="876"/>
                      <a:pt x="583" y="912"/>
                      <a:pt x="626" y="916"/>
                    </a:cubicBezTo>
                    <a:cubicBezTo>
                      <a:pt x="668" y="921"/>
                      <a:pt x="717" y="921"/>
                      <a:pt x="710" y="910"/>
                    </a:cubicBezTo>
                    <a:cubicBezTo>
                      <a:pt x="704" y="899"/>
                      <a:pt x="619" y="886"/>
                      <a:pt x="638" y="859"/>
                    </a:cubicBezTo>
                    <a:cubicBezTo>
                      <a:pt x="657" y="858"/>
                      <a:pt x="678" y="839"/>
                      <a:pt x="673" y="817"/>
                    </a:cubicBezTo>
                    <a:cubicBezTo>
                      <a:pt x="683" y="810"/>
                      <a:pt x="696" y="825"/>
                      <a:pt x="696" y="835"/>
                    </a:cubicBezTo>
                    <a:cubicBezTo>
                      <a:pt x="696" y="845"/>
                      <a:pt x="717" y="848"/>
                      <a:pt x="720" y="817"/>
                    </a:cubicBezTo>
                    <a:cubicBezTo>
                      <a:pt x="731" y="806"/>
                      <a:pt x="745" y="822"/>
                      <a:pt x="744" y="835"/>
                    </a:cubicBezTo>
                    <a:cubicBezTo>
                      <a:pt x="742" y="848"/>
                      <a:pt x="770" y="825"/>
                      <a:pt x="785" y="814"/>
                    </a:cubicBezTo>
                    <a:cubicBezTo>
                      <a:pt x="800" y="802"/>
                      <a:pt x="842" y="778"/>
                      <a:pt x="815" y="819"/>
                    </a:cubicBezTo>
                    <a:cubicBezTo>
                      <a:pt x="802" y="839"/>
                      <a:pt x="793" y="852"/>
                      <a:pt x="793" y="855"/>
                    </a:cubicBezTo>
                    <a:cubicBezTo>
                      <a:pt x="793" y="890"/>
                      <a:pt x="829" y="914"/>
                      <a:pt x="841" y="908"/>
                    </a:cubicBezTo>
                    <a:cubicBezTo>
                      <a:pt x="887" y="885"/>
                      <a:pt x="906" y="864"/>
                      <a:pt x="935" y="865"/>
                    </a:cubicBezTo>
                    <a:cubicBezTo>
                      <a:pt x="964" y="867"/>
                      <a:pt x="1012" y="847"/>
                      <a:pt x="1019" y="836"/>
                    </a:cubicBezTo>
                    <a:cubicBezTo>
                      <a:pt x="1027" y="825"/>
                      <a:pt x="1104" y="733"/>
                      <a:pt x="1107" y="689"/>
                    </a:cubicBezTo>
                    <a:cubicBezTo>
                      <a:pt x="1110" y="645"/>
                      <a:pt x="1112" y="630"/>
                      <a:pt x="1090" y="630"/>
                    </a:cubicBezTo>
                    <a:cubicBezTo>
                      <a:pt x="1086" y="544"/>
                      <a:pt x="1099" y="477"/>
                      <a:pt x="1099" y="477"/>
                    </a:cubicBezTo>
                    <a:cubicBezTo>
                      <a:pt x="1099" y="477"/>
                      <a:pt x="1132" y="429"/>
                      <a:pt x="1170" y="485"/>
                    </a:cubicBezTo>
                    <a:cubicBezTo>
                      <a:pt x="1204" y="458"/>
                      <a:pt x="1229" y="448"/>
                      <a:pt x="1236" y="474"/>
                    </a:cubicBezTo>
                    <a:cubicBezTo>
                      <a:pt x="1242" y="500"/>
                      <a:pt x="1262" y="500"/>
                      <a:pt x="1280" y="468"/>
                    </a:cubicBezTo>
                    <a:cubicBezTo>
                      <a:pt x="1298" y="437"/>
                      <a:pt x="1308" y="426"/>
                      <a:pt x="1308" y="433"/>
                    </a:cubicBezTo>
                    <a:cubicBezTo>
                      <a:pt x="1308" y="439"/>
                      <a:pt x="1324" y="486"/>
                      <a:pt x="1324" y="486"/>
                    </a:cubicBezTo>
                    <a:cubicBezTo>
                      <a:pt x="1324" y="486"/>
                      <a:pt x="1372" y="490"/>
                      <a:pt x="1392" y="467"/>
                    </a:cubicBezTo>
                    <a:cubicBezTo>
                      <a:pt x="1411" y="445"/>
                      <a:pt x="1461" y="392"/>
                      <a:pt x="1470" y="371"/>
                    </a:cubicBezTo>
                    <a:cubicBezTo>
                      <a:pt x="1485" y="361"/>
                      <a:pt x="1543" y="360"/>
                      <a:pt x="1543" y="360"/>
                    </a:cubicBezTo>
                    <a:cubicBezTo>
                      <a:pt x="1543" y="360"/>
                      <a:pt x="1587" y="309"/>
                      <a:pt x="1609" y="291"/>
                    </a:cubicBezTo>
                    <a:cubicBezTo>
                      <a:pt x="1608" y="266"/>
                      <a:pt x="1606" y="228"/>
                      <a:pt x="1636" y="221"/>
                    </a:cubicBezTo>
                    <a:cubicBezTo>
                      <a:pt x="1666" y="213"/>
                      <a:pt x="1670" y="233"/>
                      <a:pt x="1670" y="233"/>
                    </a:cubicBezTo>
                    <a:cubicBezTo>
                      <a:pt x="1670" y="233"/>
                      <a:pt x="1706" y="215"/>
                      <a:pt x="1714" y="207"/>
                    </a:cubicBezTo>
                    <a:cubicBezTo>
                      <a:pt x="1721" y="198"/>
                      <a:pt x="1726" y="242"/>
                      <a:pt x="1732" y="254"/>
                    </a:cubicBezTo>
                    <a:cubicBezTo>
                      <a:pt x="1739" y="266"/>
                      <a:pt x="1764" y="269"/>
                      <a:pt x="1790" y="246"/>
                    </a:cubicBezTo>
                    <a:cubicBezTo>
                      <a:pt x="1812" y="230"/>
                      <a:pt x="1812" y="230"/>
                      <a:pt x="1812" y="230"/>
                    </a:cubicBezTo>
                    <a:cubicBezTo>
                      <a:pt x="1812" y="230"/>
                      <a:pt x="1788" y="214"/>
                      <a:pt x="1781" y="19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89" name="Freeform 25">
                <a:extLst>
                  <a:ext uri="{FF2B5EF4-FFF2-40B4-BE49-F238E27FC236}">
                    <a16:creationId xmlns:a16="http://schemas.microsoft.com/office/drawing/2014/main" id="{760DB55E-1DD9-65DE-D1A0-64BA7DBF8AC4}"/>
                  </a:ext>
                </a:extLst>
              </p:cNvPr>
              <p:cNvSpPr>
                <a:spLocks/>
              </p:cNvSpPr>
              <p:nvPr/>
            </p:nvSpPr>
            <p:spPr bwMode="auto">
              <a:xfrm>
                <a:off x="964" y="1930"/>
                <a:ext cx="141" cy="234"/>
              </a:xfrm>
              <a:custGeom>
                <a:avLst/>
                <a:gdLst>
                  <a:gd name="T0" fmla="*/ 768 w 902"/>
                  <a:gd name="T1" fmla="*/ 85 h 1509"/>
                  <a:gd name="T2" fmla="*/ 687 w 902"/>
                  <a:gd name="T3" fmla="*/ 108 h 1509"/>
                  <a:gd name="T4" fmla="*/ 604 w 902"/>
                  <a:gd name="T5" fmla="*/ 93 h 1509"/>
                  <a:gd name="T6" fmla="*/ 560 w 902"/>
                  <a:gd name="T7" fmla="*/ 90 h 1509"/>
                  <a:gd name="T8" fmla="*/ 509 w 902"/>
                  <a:gd name="T9" fmla="*/ 71 h 1509"/>
                  <a:gd name="T10" fmla="*/ 438 w 902"/>
                  <a:gd name="T11" fmla="*/ 43 h 1509"/>
                  <a:gd name="T12" fmla="*/ 360 w 902"/>
                  <a:gd name="T13" fmla="*/ 17 h 1509"/>
                  <a:gd name="T14" fmla="*/ 345 w 902"/>
                  <a:gd name="T15" fmla="*/ 90 h 1509"/>
                  <a:gd name="T16" fmla="*/ 314 w 902"/>
                  <a:gd name="T17" fmla="*/ 282 h 1509"/>
                  <a:gd name="T18" fmla="*/ 263 w 902"/>
                  <a:gd name="T19" fmla="*/ 420 h 1509"/>
                  <a:gd name="T20" fmla="*/ 246 w 902"/>
                  <a:gd name="T21" fmla="*/ 469 h 1509"/>
                  <a:gd name="T22" fmla="*/ 201 w 902"/>
                  <a:gd name="T23" fmla="*/ 515 h 1509"/>
                  <a:gd name="T24" fmla="*/ 126 w 902"/>
                  <a:gd name="T25" fmla="*/ 488 h 1509"/>
                  <a:gd name="T26" fmla="*/ 87 w 902"/>
                  <a:gd name="T27" fmla="*/ 574 h 1509"/>
                  <a:gd name="T28" fmla="*/ 16 w 902"/>
                  <a:gd name="T29" fmla="*/ 634 h 1509"/>
                  <a:gd name="T30" fmla="*/ 70 w 902"/>
                  <a:gd name="T31" fmla="*/ 796 h 1509"/>
                  <a:gd name="T32" fmla="*/ 170 w 902"/>
                  <a:gd name="T33" fmla="*/ 927 h 1509"/>
                  <a:gd name="T34" fmla="*/ 267 w 902"/>
                  <a:gd name="T35" fmla="*/ 1046 h 1509"/>
                  <a:gd name="T36" fmla="*/ 313 w 902"/>
                  <a:gd name="T37" fmla="*/ 1104 h 1509"/>
                  <a:gd name="T38" fmla="*/ 297 w 902"/>
                  <a:gd name="T39" fmla="*/ 1160 h 1509"/>
                  <a:gd name="T40" fmla="*/ 264 w 902"/>
                  <a:gd name="T41" fmla="*/ 1228 h 1509"/>
                  <a:gd name="T42" fmla="*/ 264 w 902"/>
                  <a:gd name="T43" fmla="*/ 1228 h 1509"/>
                  <a:gd name="T44" fmla="*/ 277 w 902"/>
                  <a:gd name="T45" fmla="*/ 1237 h 1509"/>
                  <a:gd name="T46" fmla="*/ 365 w 902"/>
                  <a:gd name="T47" fmla="*/ 1255 h 1509"/>
                  <a:gd name="T48" fmla="*/ 421 w 902"/>
                  <a:gd name="T49" fmla="*/ 1301 h 1509"/>
                  <a:gd name="T50" fmla="*/ 375 w 902"/>
                  <a:gd name="T51" fmla="*/ 1333 h 1509"/>
                  <a:gd name="T52" fmla="*/ 402 w 902"/>
                  <a:gd name="T53" fmla="*/ 1369 h 1509"/>
                  <a:gd name="T54" fmla="*/ 447 w 902"/>
                  <a:gd name="T55" fmla="*/ 1375 h 1509"/>
                  <a:gd name="T56" fmla="*/ 458 w 902"/>
                  <a:gd name="T57" fmla="*/ 1430 h 1509"/>
                  <a:gd name="T58" fmla="*/ 483 w 902"/>
                  <a:gd name="T59" fmla="*/ 1460 h 1509"/>
                  <a:gd name="T60" fmla="*/ 503 w 902"/>
                  <a:gd name="T61" fmla="*/ 1500 h 1509"/>
                  <a:gd name="T62" fmla="*/ 520 w 902"/>
                  <a:gd name="T63" fmla="*/ 1509 h 1509"/>
                  <a:gd name="T64" fmla="*/ 520 w 902"/>
                  <a:gd name="T65" fmla="*/ 1509 h 1509"/>
                  <a:gd name="T66" fmla="*/ 570 w 902"/>
                  <a:gd name="T67" fmla="*/ 1435 h 1509"/>
                  <a:gd name="T68" fmla="*/ 675 w 902"/>
                  <a:gd name="T69" fmla="*/ 1483 h 1509"/>
                  <a:gd name="T70" fmla="*/ 773 w 902"/>
                  <a:gd name="T71" fmla="*/ 1439 h 1509"/>
                  <a:gd name="T72" fmla="*/ 810 w 902"/>
                  <a:gd name="T73" fmla="*/ 1404 h 1509"/>
                  <a:gd name="T74" fmla="*/ 726 w 902"/>
                  <a:gd name="T75" fmla="*/ 1312 h 1509"/>
                  <a:gd name="T76" fmla="*/ 771 w 902"/>
                  <a:gd name="T77" fmla="*/ 1229 h 1509"/>
                  <a:gd name="T78" fmla="*/ 776 w 902"/>
                  <a:gd name="T79" fmla="*/ 1146 h 1509"/>
                  <a:gd name="T80" fmla="*/ 781 w 902"/>
                  <a:gd name="T81" fmla="*/ 1050 h 1509"/>
                  <a:gd name="T82" fmla="*/ 823 w 902"/>
                  <a:gd name="T83" fmla="*/ 994 h 1509"/>
                  <a:gd name="T84" fmla="*/ 837 w 902"/>
                  <a:gd name="T85" fmla="*/ 943 h 1509"/>
                  <a:gd name="T86" fmla="*/ 836 w 902"/>
                  <a:gd name="T87" fmla="*/ 943 h 1509"/>
                  <a:gd name="T88" fmla="*/ 760 w 902"/>
                  <a:gd name="T89" fmla="*/ 853 h 1509"/>
                  <a:gd name="T90" fmla="*/ 746 w 902"/>
                  <a:gd name="T91" fmla="*/ 743 h 1509"/>
                  <a:gd name="T92" fmla="*/ 732 w 902"/>
                  <a:gd name="T93" fmla="*/ 679 h 1509"/>
                  <a:gd name="T94" fmla="*/ 693 w 902"/>
                  <a:gd name="T95" fmla="*/ 629 h 1509"/>
                  <a:gd name="T96" fmla="*/ 735 w 902"/>
                  <a:gd name="T97" fmla="*/ 537 h 1509"/>
                  <a:gd name="T98" fmla="*/ 767 w 902"/>
                  <a:gd name="T99" fmla="*/ 473 h 1509"/>
                  <a:gd name="T100" fmla="*/ 849 w 902"/>
                  <a:gd name="T101" fmla="*/ 351 h 1509"/>
                  <a:gd name="T102" fmla="*/ 876 w 902"/>
                  <a:gd name="T103" fmla="*/ 183 h 1509"/>
                  <a:gd name="T104" fmla="*/ 845 w 902"/>
                  <a:gd name="T105" fmla="*/ 113 h 1509"/>
                  <a:gd name="T106" fmla="*/ 821 w 902"/>
                  <a:gd name="T107" fmla="*/ 83 h 1509"/>
                  <a:gd name="T108" fmla="*/ 824 w 902"/>
                  <a:gd name="T109" fmla="*/ 81 h 1509"/>
                  <a:gd name="T110" fmla="*/ 822 w 902"/>
                  <a:gd name="T111" fmla="*/ 82 h 1509"/>
                  <a:gd name="T112" fmla="*/ 782 w 902"/>
                  <a:gd name="T113" fmla="*/ 60 h 1509"/>
                  <a:gd name="T114" fmla="*/ 768 w 902"/>
                  <a:gd name="T115" fmla="*/ 85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2" h="1509">
                    <a:moveTo>
                      <a:pt x="768" y="85"/>
                    </a:moveTo>
                    <a:cubicBezTo>
                      <a:pt x="737" y="105"/>
                      <a:pt x="720" y="129"/>
                      <a:pt x="687" y="108"/>
                    </a:cubicBezTo>
                    <a:cubicBezTo>
                      <a:pt x="655" y="86"/>
                      <a:pt x="645" y="71"/>
                      <a:pt x="604" y="93"/>
                    </a:cubicBezTo>
                    <a:cubicBezTo>
                      <a:pt x="604" y="93"/>
                      <a:pt x="577" y="103"/>
                      <a:pt x="560" y="90"/>
                    </a:cubicBezTo>
                    <a:cubicBezTo>
                      <a:pt x="544" y="77"/>
                      <a:pt x="538" y="71"/>
                      <a:pt x="509" y="71"/>
                    </a:cubicBezTo>
                    <a:cubicBezTo>
                      <a:pt x="480" y="70"/>
                      <a:pt x="459" y="55"/>
                      <a:pt x="438" y="43"/>
                    </a:cubicBezTo>
                    <a:cubicBezTo>
                      <a:pt x="418" y="30"/>
                      <a:pt x="373" y="0"/>
                      <a:pt x="360" y="17"/>
                    </a:cubicBezTo>
                    <a:cubicBezTo>
                      <a:pt x="347" y="35"/>
                      <a:pt x="345" y="60"/>
                      <a:pt x="345" y="90"/>
                    </a:cubicBezTo>
                    <a:cubicBezTo>
                      <a:pt x="345" y="120"/>
                      <a:pt x="323" y="239"/>
                      <a:pt x="314" y="282"/>
                    </a:cubicBezTo>
                    <a:cubicBezTo>
                      <a:pt x="304" y="325"/>
                      <a:pt x="280" y="404"/>
                      <a:pt x="263" y="420"/>
                    </a:cubicBezTo>
                    <a:cubicBezTo>
                      <a:pt x="247" y="436"/>
                      <a:pt x="256" y="445"/>
                      <a:pt x="246" y="469"/>
                    </a:cubicBezTo>
                    <a:cubicBezTo>
                      <a:pt x="235" y="493"/>
                      <a:pt x="233" y="518"/>
                      <a:pt x="201" y="515"/>
                    </a:cubicBezTo>
                    <a:cubicBezTo>
                      <a:pt x="169" y="512"/>
                      <a:pt x="151" y="482"/>
                      <a:pt x="126" y="488"/>
                    </a:cubicBezTo>
                    <a:cubicBezTo>
                      <a:pt x="102" y="493"/>
                      <a:pt x="89" y="541"/>
                      <a:pt x="87" y="574"/>
                    </a:cubicBezTo>
                    <a:cubicBezTo>
                      <a:pt x="85" y="636"/>
                      <a:pt x="16" y="634"/>
                      <a:pt x="16" y="634"/>
                    </a:cubicBezTo>
                    <a:cubicBezTo>
                      <a:pt x="0" y="740"/>
                      <a:pt x="33" y="772"/>
                      <a:pt x="70" y="796"/>
                    </a:cubicBezTo>
                    <a:cubicBezTo>
                      <a:pt x="173" y="852"/>
                      <a:pt x="166" y="875"/>
                      <a:pt x="170" y="927"/>
                    </a:cubicBezTo>
                    <a:cubicBezTo>
                      <a:pt x="212" y="936"/>
                      <a:pt x="247" y="1010"/>
                      <a:pt x="267" y="1046"/>
                    </a:cubicBezTo>
                    <a:cubicBezTo>
                      <a:pt x="287" y="1081"/>
                      <a:pt x="313" y="1104"/>
                      <a:pt x="313" y="1104"/>
                    </a:cubicBezTo>
                    <a:cubicBezTo>
                      <a:pt x="313" y="1104"/>
                      <a:pt x="297" y="1107"/>
                      <a:pt x="297" y="1160"/>
                    </a:cubicBezTo>
                    <a:cubicBezTo>
                      <a:pt x="297" y="1191"/>
                      <a:pt x="283" y="1213"/>
                      <a:pt x="264" y="1228"/>
                    </a:cubicBezTo>
                    <a:cubicBezTo>
                      <a:pt x="264" y="1228"/>
                      <a:pt x="264" y="1228"/>
                      <a:pt x="264" y="1228"/>
                    </a:cubicBezTo>
                    <a:cubicBezTo>
                      <a:pt x="277" y="1237"/>
                      <a:pt x="277" y="1237"/>
                      <a:pt x="277" y="1237"/>
                    </a:cubicBezTo>
                    <a:cubicBezTo>
                      <a:pt x="277" y="1237"/>
                      <a:pt x="354" y="1243"/>
                      <a:pt x="365" y="1255"/>
                    </a:cubicBezTo>
                    <a:cubicBezTo>
                      <a:pt x="375" y="1268"/>
                      <a:pt x="432" y="1297"/>
                      <a:pt x="421" y="1301"/>
                    </a:cubicBezTo>
                    <a:cubicBezTo>
                      <a:pt x="410" y="1304"/>
                      <a:pt x="377" y="1324"/>
                      <a:pt x="375" y="1333"/>
                    </a:cubicBezTo>
                    <a:cubicBezTo>
                      <a:pt x="374" y="1343"/>
                      <a:pt x="402" y="1369"/>
                      <a:pt x="402" y="1369"/>
                    </a:cubicBezTo>
                    <a:cubicBezTo>
                      <a:pt x="447" y="1375"/>
                      <a:pt x="447" y="1375"/>
                      <a:pt x="447" y="1375"/>
                    </a:cubicBezTo>
                    <a:cubicBezTo>
                      <a:pt x="458" y="1430"/>
                      <a:pt x="458" y="1430"/>
                      <a:pt x="458" y="1430"/>
                    </a:cubicBezTo>
                    <a:cubicBezTo>
                      <a:pt x="483" y="1460"/>
                      <a:pt x="483" y="1460"/>
                      <a:pt x="483" y="1460"/>
                    </a:cubicBezTo>
                    <a:cubicBezTo>
                      <a:pt x="503" y="1500"/>
                      <a:pt x="503" y="1500"/>
                      <a:pt x="503" y="1500"/>
                    </a:cubicBezTo>
                    <a:cubicBezTo>
                      <a:pt x="520" y="1509"/>
                      <a:pt x="520" y="1509"/>
                      <a:pt x="520" y="1509"/>
                    </a:cubicBezTo>
                    <a:cubicBezTo>
                      <a:pt x="520" y="1509"/>
                      <a:pt x="520" y="1509"/>
                      <a:pt x="520" y="1509"/>
                    </a:cubicBezTo>
                    <a:cubicBezTo>
                      <a:pt x="526" y="1481"/>
                      <a:pt x="559" y="1445"/>
                      <a:pt x="570" y="1435"/>
                    </a:cubicBezTo>
                    <a:cubicBezTo>
                      <a:pt x="583" y="1424"/>
                      <a:pt x="645" y="1467"/>
                      <a:pt x="675" y="1483"/>
                    </a:cubicBezTo>
                    <a:cubicBezTo>
                      <a:pt x="704" y="1499"/>
                      <a:pt x="739" y="1463"/>
                      <a:pt x="773" y="1439"/>
                    </a:cubicBezTo>
                    <a:cubicBezTo>
                      <a:pt x="790" y="1428"/>
                      <a:pt x="802" y="1415"/>
                      <a:pt x="810" y="1404"/>
                    </a:cubicBezTo>
                    <a:cubicBezTo>
                      <a:pt x="781" y="1376"/>
                      <a:pt x="743" y="1340"/>
                      <a:pt x="726" y="1312"/>
                    </a:cubicBezTo>
                    <a:cubicBezTo>
                      <a:pt x="701" y="1269"/>
                      <a:pt x="751" y="1249"/>
                      <a:pt x="771" y="1229"/>
                    </a:cubicBezTo>
                    <a:cubicBezTo>
                      <a:pt x="792" y="1209"/>
                      <a:pt x="784" y="1176"/>
                      <a:pt x="776" y="1146"/>
                    </a:cubicBezTo>
                    <a:cubicBezTo>
                      <a:pt x="768" y="1117"/>
                      <a:pt x="774" y="1090"/>
                      <a:pt x="781" y="1050"/>
                    </a:cubicBezTo>
                    <a:cubicBezTo>
                      <a:pt x="787" y="1009"/>
                      <a:pt x="815" y="1028"/>
                      <a:pt x="823" y="994"/>
                    </a:cubicBezTo>
                    <a:cubicBezTo>
                      <a:pt x="824" y="976"/>
                      <a:pt x="829" y="959"/>
                      <a:pt x="837" y="943"/>
                    </a:cubicBezTo>
                    <a:cubicBezTo>
                      <a:pt x="836" y="943"/>
                      <a:pt x="836" y="943"/>
                      <a:pt x="836" y="943"/>
                    </a:cubicBezTo>
                    <a:cubicBezTo>
                      <a:pt x="812" y="922"/>
                      <a:pt x="771" y="884"/>
                      <a:pt x="760" y="853"/>
                    </a:cubicBezTo>
                    <a:cubicBezTo>
                      <a:pt x="748" y="817"/>
                      <a:pt x="746" y="786"/>
                      <a:pt x="746" y="743"/>
                    </a:cubicBezTo>
                    <a:cubicBezTo>
                      <a:pt x="746" y="699"/>
                      <a:pt x="745" y="693"/>
                      <a:pt x="732" y="679"/>
                    </a:cubicBezTo>
                    <a:cubicBezTo>
                      <a:pt x="720" y="665"/>
                      <a:pt x="704" y="654"/>
                      <a:pt x="693" y="629"/>
                    </a:cubicBezTo>
                    <a:cubicBezTo>
                      <a:pt x="682" y="604"/>
                      <a:pt x="704" y="560"/>
                      <a:pt x="735" y="537"/>
                    </a:cubicBezTo>
                    <a:cubicBezTo>
                      <a:pt x="767" y="513"/>
                      <a:pt x="760" y="521"/>
                      <a:pt x="767" y="473"/>
                    </a:cubicBezTo>
                    <a:cubicBezTo>
                      <a:pt x="773" y="425"/>
                      <a:pt x="827" y="378"/>
                      <a:pt x="849" y="351"/>
                    </a:cubicBezTo>
                    <a:cubicBezTo>
                      <a:pt x="902" y="311"/>
                      <a:pt x="876" y="206"/>
                      <a:pt x="876" y="183"/>
                    </a:cubicBezTo>
                    <a:cubicBezTo>
                      <a:pt x="876" y="160"/>
                      <a:pt x="860" y="144"/>
                      <a:pt x="845" y="113"/>
                    </a:cubicBezTo>
                    <a:cubicBezTo>
                      <a:pt x="840" y="103"/>
                      <a:pt x="831" y="93"/>
                      <a:pt x="821" y="83"/>
                    </a:cubicBezTo>
                    <a:cubicBezTo>
                      <a:pt x="822" y="82"/>
                      <a:pt x="823" y="81"/>
                      <a:pt x="824" y="81"/>
                    </a:cubicBezTo>
                    <a:cubicBezTo>
                      <a:pt x="823" y="81"/>
                      <a:pt x="823" y="81"/>
                      <a:pt x="822" y="82"/>
                    </a:cubicBezTo>
                    <a:cubicBezTo>
                      <a:pt x="807" y="73"/>
                      <a:pt x="793" y="66"/>
                      <a:pt x="782" y="60"/>
                    </a:cubicBezTo>
                    <a:cubicBezTo>
                      <a:pt x="782" y="70"/>
                      <a:pt x="778" y="78"/>
                      <a:pt x="768" y="8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0" name="Freeform 26">
                <a:extLst>
                  <a:ext uri="{FF2B5EF4-FFF2-40B4-BE49-F238E27FC236}">
                    <a16:creationId xmlns:a16="http://schemas.microsoft.com/office/drawing/2014/main" id="{1B11C8C3-2D0A-EA95-900D-AECBD021C8B6}"/>
                  </a:ext>
                </a:extLst>
              </p:cNvPr>
              <p:cNvSpPr>
                <a:spLocks/>
              </p:cNvSpPr>
              <p:nvPr/>
            </p:nvSpPr>
            <p:spPr bwMode="auto">
              <a:xfrm>
                <a:off x="872" y="1799"/>
                <a:ext cx="230" cy="236"/>
              </a:xfrm>
              <a:custGeom>
                <a:avLst/>
                <a:gdLst>
                  <a:gd name="T0" fmla="*/ 69 w 1471"/>
                  <a:gd name="T1" fmla="*/ 879 h 1513"/>
                  <a:gd name="T2" fmla="*/ 133 w 1471"/>
                  <a:gd name="T3" fmla="*/ 937 h 1513"/>
                  <a:gd name="T4" fmla="*/ 155 w 1471"/>
                  <a:gd name="T5" fmla="*/ 963 h 1513"/>
                  <a:gd name="T6" fmla="*/ 107 w 1471"/>
                  <a:gd name="T7" fmla="*/ 1032 h 1513"/>
                  <a:gd name="T8" fmla="*/ 154 w 1471"/>
                  <a:gd name="T9" fmla="*/ 1085 h 1513"/>
                  <a:gd name="T10" fmla="*/ 157 w 1471"/>
                  <a:gd name="T11" fmla="*/ 1169 h 1513"/>
                  <a:gd name="T12" fmla="*/ 238 w 1471"/>
                  <a:gd name="T13" fmla="*/ 1236 h 1513"/>
                  <a:gd name="T14" fmla="*/ 280 w 1471"/>
                  <a:gd name="T15" fmla="*/ 1317 h 1513"/>
                  <a:gd name="T16" fmla="*/ 257 w 1471"/>
                  <a:gd name="T17" fmla="*/ 1391 h 1513"/>
                  <a:gd name="T18" fmla="*/ 293 w 1471"/>
                  <a:gd name="T19" fmla="*/ 1423 h 1513"/>
                  <a:gd name="T20" fmla="*/ 363 w 1471"/>
                  <a:gd name="T21" fmla="*/ 1353 h 1513"/>
                  <a:gd name="T22" fmla="*/ 516 w 1471"/>
                  <a:gd name="T23" fmla="*/ 1495 h 1513"/>
                  <a:gd name="T24" fmla="*/ 550 w 1471"/>
                  <a:gd name="T25" fmla="*/ 1497 h 1513"/>
                  <a:gd name="T26" fmla="*/ 602 w 1471"/>
                  <a:gd name="T27" fmla="*/ 1470 h 1513"/>
                  <a:gd name="T28" fmla="*/ 673 w 1471"/>
                  <a:gd name="T29" fmla="*/ 1410 h 1513"/>
                  <a:gd name="T30" fmla="*/ 712 w 1471"/>
                  <a:gd name="T31" fmla="*/ 1324 h 1513"/>
                  <a:gd name="T32" fmla="*/ 787 w 1471"/>
                  <a:gd name="T33" fmla="*/ 1351 h 1513"/>
                  <a:gd name="T34" fmla="*/ 832 w 1471"/>
                  <a:gd name="T35" fmla="*/ 1305 h 1513"/>
                  <a:gd name="T36" fmla="*/ 849 w 1471"/>
                  <a:gd name="T37" fmla="*/ 1256 h 1513"/>
                  <a:gd name="T38" fmla="*/ 900 w 1471"/>
                  <a:gd name="T39" fmla="*/ 1118 h 1513"/>
                  <a:gd name="T40" fmla="*/ 931 w 1471"/>
                  <a:gd name="T41" fmla="*/ 926 h 1513"/>
                  <a:gd name="T42" fmla="*/ 946 w 1471"/>
                  <a:gd name="T43" fmla="*/ 853 h 1513"/>
                  <a:gd name="T44" fmla="*/ 1024 w 1471"/>
                  <a:gd name="T45" fmla="*/ 879 h 1513"/>
                  <a:gd name="T46" fmla="*/ 1095 w 1471"/>
                  <a:gd name="T47" fmla="*/ 907 h 1513"/>
                  <a:gd name="T48" fmla="*/ 1146 w 1471"/>
                  <a:gd name="T49" fmla="*/ 926 h 1513"/>
                  <a:gd name="T50" fmla="*/ 1190 w 1471"/>
                  <a:gd name="T51" fmla="*/ 929 h 1513"/>
                  <a:gd name="T52" fmla="*/ 1273 w 1471"/>
                  <a:gd name="T53" fmla="*/ 944 h 1513"/>
                  <a:gd name="T54" fmla="*/ 1354 w 1471"/>
                  <a:gd name="T55" fmla="*/ 921 h 1513"/>
                  <a:gd name="T56" fmla="*/ 1354 w 1471"/>
                  <a:gd name="T57" fmla="*/ 833 h 1513"/>
                  <a:gd name="T58" fmla="*/ 1318 w 1471"/>
                  <a:gd name="T59" fmla="*/ 750 h 1513"/>
                  <a:gd name="T60" fmla="*/ 1214 w 1471"/>
                  <a:gd name="T61" fmla="*/ 723 h 1513"/>
                  <a:gd name="T62" fmla="*/ 1103 w 1471"/>
                  <a:gd name="T63" fmla="*/ 642 h 1513"/>
                  <a:gd name="T64" fmla="*/ 1172 w 1471"/>
                  <a:gd name="T65" fmla="*/ 511 h 1513"/>
                  <a:gd name="T66" fmla="*/ 1278 w 1471"/>
                  <a:gd name="T67" fmla="*/ 451 h 1513"/>
                  <a:gd name="T68" fmla="*/ 1358 w 1471"/>
                  <a:gd name="T69" fmla="*/ 446 h 1513"/>
                  <a:gd name="T70" fmla="*/ 1400 w 1471"/>
                  <a:gd name="T71" fmla="*/ 361 h 1513"/>
                  <a:gd name="T72" fmla="*/ 1471 w 1471"/>
                  <a:gd name="T73" fmla="*/ 308 h 1513"/>
                  <a:gd name="T74" fmla="*/ 1356 w 1471"/>
                  <a:gd name="T75" fmla="*/ 166 h 1513"/>
                  <a:gd name="T76" fmla="*/ 1179 w 1471"/>
                  <a:gd name="T77" fmla="*/ 0 h 1513"/>
                  <a:gd name="T78" fmla="*/ 1132 w 1471"/>
                  <a:gd name="T79" fmla="*/ 29 h 1513"/>
                  <a:gd name="T80" fmla="*/ 1033 w 1471"/>
                  <a:gd name="T81" fmla="*/ 133 h 1513"/>
                  <a:gd name="T82" fmla="*/ 769 w 1471"/>
                  <a:gd name="T83" fmla="*/ 202 h 1513"/>
                  <a:gd name="T84" fmla="*/ 559 w 1471"/>
                  <a:gd name="T85" fmla="*/ 395 h 1513"/>
                  <a:gd name="T86" fmla="*/ 505 w 1471"/>
                  <a:gd name="T87" fmla="*/ 591 h 1513"/>
                  <a:gd name="T88" fmla="*/ 406 w 1471"/>
                  <a:gd name="T89" fmla="*/ 648 h 1513"/>
                  <a:gd name="T90" fmla="*/ 284 w 1471"/>
                  <a:gd name="T91" fmla="*/ 626 h 1513"/>
                  <a:gd name="T92" fmla="*/ 178 w 1471"/>
                  <a:gd name="T93" fmla="*/ 715 h 1513"/>
                  <a:gd name="T94" fmla="*/ 70 w 1471"/>
                  <a:gd name="T95" fmla="*/ 845 h 1513"/>
                  <a:gd name="T96" fmla="*/ 45 w 1471"/>
                  <a:gd name="T97" fmla="*/ 830 h 1513"/>
                  <a:gd name="T98" fmla="*/ 10 w 1471"/>
                  <a:gd name="T99" fmla="*/ 839 h 1513"/>
                  <a:gd name="T100" fmla="*/ 69 w 1471"/>
                  <a:gd name="T101" fmla="*/ 879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71" h="1513">
                    <a:moveTo>
                      <a:pt x="69" y="879"/>
                    </a:moveTo>
                    <a:cubicBezTo>
                      <a:pt x="75" y="904"/>
                      <a:pt x="75" y="923"/>
                      <a:pt x="133" y="937"/>
                    </a:cubicBezTo>
                    <a:cubicBezTo>
                      <a:pt x="142" y="953"/>
                      <a:pt x="155" y="963"/>
                      <a:pt x="155" y="963"/>
                    </a:cubicBezTo>
                    <a:cubicBezTo>
                      <a:pt x="155" y="963"/>
                      <a:pt x="95" y="1003"/>
                      <a:pt x="107" y="1032"/>
                    </a:cubicBezTo>
                    <a:cubicBezTo>
                      <a:pt x="119" y="1061"/>
                      <a:pt x="147" y="1072"/>
                      <a:pt x="154" y="1085"/>
                    </a:cubicBezTo>
                    <a:cubicBezTo>
                      <a:pt x="160" y="1098"/>
                      <a:pt x="157" y="1169"/>
                      <a:pt x="157" y="1169"/>
                    </a:cubicBezTo>
                    <a:cubicBezTo>
                      <a:pt x="157" y="1169"/>
                      <a:pt x="207" y="1212"/>
                      <a:pt x="238" y="1236"/>
                    </a:cubicBezTo>
                    <a:cubicBezTo>
                      <a:pt x="270" y="1260"/>
                      <a:pt x="286" y="1284"/>
                      <a:pt x="280" y="1317"/>
                    </a:cubicBezTo>
                    <a:cubicBezTo>
                      <a:pt x="275" y="1351"/>
                      <a:pt x="248" y="1369"/>
                      <a:pt x="257" y="1391"/>
                    </a:cubicBezTo>
                    <a:cubicBezTo>
                      <a:pt x="266" y="1412"/>
                      <a:pt x="293" y="1423"/>
                      <a:pt x="293" y="1423"/>
                    </a:cubicBezTo>
                    <a:cubicBezTo>
                      <a:pt x="295" y="1354"/>
                      <a:pt x="328" y="1335"/>
                      <a:pt x="363" y="1353"/>
                    </a:cubicBezTo>
                    <a:cubicBezTo>
                      <a:pt x="399" y="1371"/>
                      <a:pt x="502" y="1485"/>
                      <a:pt x="516" y="1495"/>
                    </a:cubicBezTo>
                    <a:cubicBezTo>
                      <a:pt x="530" y="1504"/>
                      <a:pt x="534" y="1513"/>
                      <a:pt x="550" y="1497"/>
                    </a:cubicBezTo>
                    <a:cubicBezTo>
                      <a:pt x="566" y="1481"/>
                      <a:pt x="569" y="1473"/>
                      <a:pt x="602" y="1470"/>
                    </a:cubicBezTo>
                    <a:cubicBezTo>
                      <a:pt x="602" y="1470"/>
                      <a:pt x="671" y="1472"/>
                      <a:pt x="673" y="1410"/>
                    </a:cubicBezTo>
                    <a:cubicBezTo>
                      <a:pt x="675" y="1377"/>
                      <a:pt x="688" y="1329"/>
                      <a:pt x="712" y="1324"/>
                    </a:cubicBezTo>
                    <a:cubicBezTo>
                      <a:pt x="737" y="1318"/>
                      <a:pt x="755" y="1348"/>
                      <a:pt x="787" y="1351"/>
                    </a:cubicBezTo>
                    <a:cubicBezTo>
                      <a:pt x="819" y="1354"/>
                      <a:pt x="821" y="1329"/>
                      <a:pt x="832" y="1305"/>
                    </a:cubicBezTo>
                    <a:cubicBezTo>
                      <a:pt x="842" y="1281"/>
                      <a:pt x="833" y="1272"/>
                      <a:pt x="849" y="1256"/>
                    </a:cubicBezTo>
                    <a:cubicBezTo>
                      <a:pt x="866" y="1240"/>
                      <a:pt x="890" y="1161"/>
                      <a:pt x="900" y="1118"/>
                    </a:cubicBezTo>
                    <a:cubicBezTo>
                      <a:pt x="909" y="1075"/>
                      <a:pt x="931" y="956"/>
                      <a:pt x="931" y="926"/>
                    </a:cubicBezTo>
                    <a:cubicBezTo>
                      <a:pt x="931" y="896"/>
                      <a:pt x="933" y="871"/>
                      <a:pt x="946" y="853"/>
                    </a:cubicBezTo>
                    <a:cubicBezTo>
                      <a:pt x="959" y="836"/>
                      <a:pt x="1004" y="866"/>
                      <a:pt x="1024" y="879"/>
                    </a:cubicBezTo>
                    <a:cubicBezTo>
                      <a:pt x="1045" y="891"/>
                      <a:pt x="1066" y="906"/>
                      <a:pt x="1095" y="907"/>
                    </a:cubicBezTo>
                    <a:cubicBezTo>
                      <a:pt x="1124" y="907"/>
                      <a:pt x="1130" y="913"/>
                      <a:pt x="1146" y="926"/>
                    </a:cubicBezTo>
                    <a:cubicBezTo>
                      <a:pt x="1163" y="939"/>
                      <a:pt x="1190" y="929"/>
                      <a:pt x="1190" y="929"/>
                    </a:cubicBezTo>
                    <a:cubicBezTo>
                      <a:pt x="1231" y="907"/>
                      <a:pt x="1241" y="922"/>
                      <a:pt x="1273" y="944"/>
                    </a:cubicBezTo>
                    <a:cubicBezTo>
                      <a:pt x="1306" y="965"/>
                      <a:pt x="1323" y="941"/>
                      <a:pt x="1354" y="921"/>
                    </a:cubicBezTo>
                    <a:cubicBezTo>
                      <a:pt x="1385" y="900"/>
                      <a:pt x="1354" y="866"/>
                      <a:pt x="1354" y="833"/>
                    </a:cubicBezTo>
                    <a:cubicBezTo>
                      <a:pt x="1354" y="800"/>
                      <a:pt x="1348" y="780"/>
                      <a:pt x="1318" y="750"/>
                    </a:cubicBezTo>
                    <a:cubicBezTo>
                      <a:pt x="1288" y="720"/>
                      <a:pt x="1238" y="748"/>
                      <a:pt x="1214" y="723"/>
                    </a:cubicBezTo>
                    <a:cubicBezTo>
                      <a:pt x="1189" y="696"/>
                      <a:pt x="1144" y="673"/>
                      <a:pt x="1103" y="642"/>
                    </a:cubicBezTo>
                    <a:cubicBezTo>
                      <a:pt x="1062" y="610"/>
                      <a:pt x="1118" y="559"/>
                      <a:pt x="1172" y="511"/>
                    </a:cubicBezTo>
                    <a:cubicBezTo>
                      <a:pt x="1226" y="462"/>
                      <a:pt x="1252" y="452"/>
                      <a:pt x="1278" y="451"/>
                    </a:cubicBezTo>
                    <a:cubicBezTo>
                      <a:pt x="1304" y="450"/>
                      <a:pt x="1358" y="459"/>
                      <a:pt x="1358" y="446"/>
                    </a:cubicBezTo>
                    <a:cubicBezTo>
                      <a:pt x="1358" y="434"/>
                      <a:pt x="1373" y="389"/>
                      <a:pt x="1400" y="361"/>
                    </a:cubicBezTo>
                    <a:cubicBezTo>
                      <a:pt x="1416" y="344"/>
                      <a:pt x="1448" y="323"/>
                      <a:pt x="1471" y="308"/>
                    </a:cubicBezTo>
                    <a:cubicBezTo>
                      <a:pt x="1438" y="262"/>
                      <a:pt x="1394" y="202"/>
                      <a:pt x="1356" y="166"/>
                    </a:cubicBezTo>
                    <a:cubicBezTo>
                      <a:pt x="1290" y="102"/>
                      <a:pt x="1208" y="38"/>
                      <a:pt x="1179" y="0"/>
                    </a:cubicBezTo>
                    <a:cubicBezTo>
                      <a:pt x="1179" y="0"/>
                      <a:pt x="1166" y="9"/>
                      <a:pt x="1132" y="29"/>
                    </a:cubicBezTo>
                    <a:cubicBezTo>
                      <a:pt x="1102" y="47"/>
                      <a:pt x="1095" y="87"/>
                      <a:pt x="1033" y="133"/>
                    </a:cubicBezTo>
                    <a:cubicBezTo>
                      <a:pt x="933" y="115"/>
                      <a:pt x="867" y="152"/>
                      <a:pt x="769" y="202"/>
                    </a:cubicBezTo>
                    <a:cubicBezTo>
                      <a:pt x="695" y="240"/>
                      <a:pt x="512" y="263"/>
                      <a:pt x="559" y="395"/>
                    </a:cubicBezTo>
                    <a:cubicBezTo>
                      <a:pt x="585" y="481"/>
                      <a:pt x="609" y="481"/>
                      <a:pt x="505" y="591"/>
                    </a:cubicBezTo>
                    <a:cubicBezTo>
                      <a:pt x="470" y="643"/>
                      <a:pt x="470" y="648"/>
                      <a:pt x="406" y="648"/>
                    </a:cubicBezTo>
                    <a:cubicBezTo>
                      <a:pt x="341" y="648"/>
                      <a:pt x="310" y="613"/>
                      <a:pt x="284" y="626"/>
                    </a:cubicBezTo>
                    <a:cubicBezTo>
                      <a:pt x="284" y="626"/>
                      <a:pt x="202" y="687"/>
                      <a:pt x="178" y="715"/>
                    </a:cubicBezTo>
                    <a:cubicBezTo>
                      <a:pt x="155" y="743"/>
                      <a:pt x="88" y="842"/>
                      <a:pt x="70" y="845"/>
                    </a:cubicBezTo>
                    <a:cubicBezTo>
                      <a:pt x="63" y="845"/>
                      <a:pt x="54" y="838"/>
                      <a:pt x="45" y="830"/>
                    </a:cubicBezTo>
                    <a:cubicBezTo>
                      <a:pt x="10" y="839"/>
                      <a:pt x="10" y="839"/>
                      <a:pt x="10" y="839"/>
                    </a:cubicBezTo>
                    <a:cubicBezTo>
                      <a:pt x="10" y="839"/>
                      <a:pt x="0" y="862"/>
                      <a:pt x="69" y="87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1" name="Freeform 27">
                <a:extLst>
                  <a:ext uri="{FF2B5EF4-FFF2-40B4-BE49-F238E27FC236}">
                    <a16:creationId xmlns:a16="http://schemas.microsoft.com/office/drawing/2014/main" id="{6E24EFCD-E179-2104-1A8F-ECF698EFF5EC}"/>
                  </a:ext>
                </a:extLst>
              </p:cNvPr>
              <p:cNvSpPr>
                <a:spLocks/>
              </p:cNvSpPr>
              <p:nvPr/>
            </p:nvSpPr>
            <p:spPr bwMode="auto">
              <a:xfrm>
                <a:off x="719" y="1898"/>
                <a:ext cx="202" cy="187"/>
              </a:xfrm>
              <a:custGeom>
                <a:avLst/>
                <a:gdLst>
                  <a:gd name="T0" fmla="*/ 44 w 1294"/>
                  <a:gd name="T1" fmla="*/ 317 h 1201"/>
                  <a:gd name="T2" fmla="*/ 100 w 1294"/>
                  <a:gd name="T3" fmla="*/ 427 h 1201"/>
                  <a:gd name="T4" fmla="*/ 106 w 1294"/>
                  <a:gd name="T5" fmla="*/ 515 h 1201"/>
                  <a:gd name="T6" fmla="*/ 237 w 1294"/>
                  <a:gd name="T7" fmla="*/ 562 h 1201"/>
                  <a:gd name="T8" fmla="*/ 296 w 1294"/>
                  <a:gd name="T9" fmla="*/ 618 h 1201"/>
                  <a:gd name="T10" fmla="*/ 321 w 1294"/>
                  <a:gd name="T11" fmla="*/ 686 h 1201"/>
                  <a:gd name="T12" fmla="*/ 391 w 1294"/>
                  <a:gd name="T13" fmla="*/ 737 h 1201"/>
                  <a:gd name="T14" fmla="*/ 403 w 1294"/>
                  <a:gd name="T15" fmla="*/ 789 h 1201"/>
                  <a:gd name="T16" fmla="*/ 475 w 1294"/>
                  <a:gd name="T17" fmla="*/ 887 h 1201"/>
                  <a:gd name="T18" fmla="*/ 494 w 1294"/>
                  <a:gd name="T19" fmla="*/ 966 h 1201"/>
                  <a:gd name="T20" fmla="*/ 551 w 1294"/>
                  <a:gd name="T21" fmla="*/ 1080 h 1201"/>
                  <a:gd name="T22" fmla="*/ 558 w 1294"/>
                  <a:gd name="T23" fmla="*/ 1103 h 1201"/>
                  <a:gd name="T24" fmla="*/ 644 w 1294"/>
                  <a:gd name="T25" fmla="*/ 1163 h 1201"/>
                  <a:gd name="T26" fmla="*/ 683 w 1294"/>
                  <a:gd name="T27" fmla="*/ 1166 h 1201"/>
                  <a:gd name="T28" fmla="*/ 816 w 1294"/>
                  <a:gd name="T29" fmla="*/ 1200 h 1201"/>
                  <a:gd name="T30" fmla="*/ 842 w 1294"/>
                  <a:gd name="T31" fmla="*/ 1183 h 1201"/>
                  <a:gd name="T32" fmla="*/ 846 w 1294"/>
                  <a:gd name="T33" fmla="*/ 1127 h 1201"/>
                  <a:gd name="T34" fmla="*/ 892 w 1294"/>
                  <a:gd name="T35" fmla="*/ 1156 h 1201"/>
                  <a:gd name="T36" fmla="*/ 960 w 1294"/>
                  <a:gd name="T37" fmla="*/ 1166 h 1201"/>
                  <a:gd name="T38" fmla="*/ 1008 w 1294"/>
                  <a:gd name="T39" fmla="*/ 1196 h 1201"/>
                  <a:gd name="T40" fmla="*/ 1064 w 1294"/>
                  <a:gd name="T41" fmla="*/ 1122 h 1201"/>
                  <a:gd name="T42" fmla="*/ 1011 w 1294"/>
                  <a:gd name="T43" fmla="*/ 983 h 1201"/>
                  <a:gd name="T44" fmla="*/ 1022 w 1294"/>
                  <a:gd name="T45" fmla="*/ 945 h 1201"/>
                  <a:gd name="T46" fmla="*/ 1055 w 1294"/>
                  <a:gd name="T47" fmla="*/ 890 h 1201"/>
                  <a:gd name="T48" fmla="*/ 1067 w 1294"/>
                  <a:gd name="T49" fmla="*/ 834 h 1201"/>
                  <a:gd name="T50" fmla="*/ 1156 w 1294"/>
                  <a:gd name="T51" fmla="*/ 907 h 1201"/>
                  <a:gd name="T52" fmla="*/ 1237 w 1294"/>
                  <a:gd name="T53" fmla="*/ 978 h 1201"/>
                  <a:gd name="T54" fmla="*/ 1253 w 1294"/>
                  <a:gd name="T55" fmla="*/ 907 h 1201"/>
                  <a:gd name="T56" fmla="*/ 1293 w 1294"/>
                  <a:gd name="T57" fmla="*/ 834 h 1201"/>
                  <a:gd name="T58" fmla="*/ 1274 w 1294"/>
                  <a:gd name="T59" fmla="*/ 788 h 1201"/>
                  <a:gd name="T60" fmla="*/ 1238 w 1294"/>
                  <a:gd name="T61" fmla="*/ 756 h 1201"/>
                  <a:gd name="T62" fmla="*/ 1261 w 1294"/>
                  <a:gd name="T63" fmla="*/ 682 h 1201"/>
                  <a:gd name="T64" fmla="*/ 1219 w 1294"/>
                  <a:gd name="T65" fmla="*/ 601 h 1201"/>
                  <a:gd name="T66" fmla="*/ 1138 w 1294"/>
                  <a:gd name="T67" fmla="*/ 534 h 1201"/>
                  <a:gd name="T68" fmla="*/ 1135 w 1294"/>
                  <a:gd name="T69" fmla="*/ 450 h 1201"/>
                  <a:gd name="T70" fmla="*/ 1088 w 1294"/>
                  <a:gd name="T71" fmla="*/ 397 h 1201"/>
                  <a:gd name="T72" fmla="*/ 1136 w 1294"/>
                  <a:gd name="T73" fmla="*/ 328 h 1201"/>
                  <a:gd name="T74" fmla="*/ 1114 w 1294"/>
                  <a:gd name="T75" fmla="*/ 302 h 1201"/>
                  <a:gd name="T76" fmla="*/ 1050 w 1294"/>
                  <a:gd name="T77" fmla="*/ 244 h 1201"/>
                  <a:gd name="T78" fmla="*/ 991 w 1294"/>
                  <a:gd name="T79" fmla="*/ 204 h 1201"/>
                  <a:gd name="T80" fmla="*/ 1026 w 1294"/>
                  <a:gd name="T81" fmla="*/ 195 h 1201"/>
                  <a:gd name="T82" fmla="*/ 988 w 1294"/>
                  <a:gd name="T83" fmla="*/ 160 h 1201"/>
                  <a:gd name="T84" fmla="*/ 928 w 1294"/>
                  <a:gd name="T85" fmla="*/ 142 h 1201"/>
                  <a:gd name="T86" fmla="*/ 928 w 1294"/>
                  <a:gd name="T87" fmla="*/ 11 h 1201"/>
                  <a:gd name="T88" fmla="*/ 593 w 1294"/>
                  <a:gd name="T89" fmla="*/ 283 h 1201"/>
                  <a:gd name="T90" fmla="*/ 556 w 1294"/>
                  <a:gd name="T91" fmla="*/ 445 h 1201"/>
                  <a:gd name="T92" fmla="*/ 166 w 1294"/>
                  <a:gd name="T93" fmla="*/ 73 h 1201"/>
                  <a:gd name="T94" fmla="*/ 73 w 1294"/>
                  <a:gd name="T95" fmla="*/ 218 h 1201"/>
                  <a:gd name="T96" fmla="*/ 1 w 1294"/>
                  <a:gd name="T97" fmla="*/ 291 h 1201"/>
                  <a:gd name="T98" fmla="*/ 44 w 1294"/>
                  <a:gd name="T99" fmla="*/ 317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94" h="1201">
                    <a:moveTo>
                      <a:pt x="44" y="317"/>
                    </a:moveTo>
                    <a:cubicBezTo>
                      <a:pt x="104" y="317"/>
                      <a:pt x="100" y="382"/>
                      <a:pt x="100" y="427"/>
                    </a:cubicBezTo>
                    <a:cubicBezTo>
                      <a:pt x="100" y="471"/>
                      <a:pt x="83" y="463"/>
                      <a:pt x="106" y="515"/>
                    </a:cubicBezTo>
                    <a:cubicBezTo>
                      <a:pt x="129" y="567"/>
                      <a:pt x="169" y="562"/>
                      <a:pt x="237" y="562"/>
                    </a:cubicBezTo>
                    <a:cubicBezTo>
                      <a:pt x="305" y="562"/>
                      <a:pt x="293" y="584"/>
                      <a:pt x="296" y="618"/>
                    </a:cubicBezTo>
                    <a:cubicBezTo>
                      <a:pt x="299" y="653"/>
                      <a:pt x="301" y="669"/>
                      <a:pt x="321" y="686"/>
                    </a:cubicBezTo>
                    <a:cubicBezTo>
                      <a:pt x="341" y="704"/>
                      <a:pt x="376" y="725"/>
                      <a:pt x="391" y="737"/>
                    </a:cubicBezTo>
                    <a:cubicBezTo>
                      <a:pt x="407" y="748"/>
                      <a:pt x="386" y="766"/>
                      <a:pt x="403" y="789"/>
                    </a:cubicBezTo>
                    <a:cubicBezTo>
                      <a:pt x="420" y="812"/>
                      <a:pt x="426" y="859"/>
                      <a:pt x="475" y="887"/>
                    </a:cubicBezTo>
                    <a:cubicBezTo>
                      <a:pt x="524" y="914"/>
                      <a:pt x="500" y="929"/>
                      <a:pt x="494" y="966"/>
                    </a:cubicBezTo>
                    <a:cubicBezTo>
                      <a:pt x="488" y="1004"/>
                      <a:pt x="517" y="1054"/>
                      <a:pt x="551" y="1080"/>
                    </a:cubicBezTo>
                    <a:cubicBezTo>
                      <a:pt x="561" y="1087"/>
                      <a:pt x="562" y="1095"/>
                      <a:pt x="558" y="1103"/>
                    </a:cubicBezTo>
                    <a:cubicBezTo>
                      <a:pt x="581" y="1134"/>
                      <a:pt x="622" y="1164"/>
                      <a:pt x="644" y="1163"/>
                    </a:cubicBezTo>
                    <a:cubicBezTo>
                      <a:pt x="668" y="1162"/>
                      <a:pt x="664" y="1157"/>
                      <a:pt x="683" y="1166"/>
                    </a:cubicBezTo>
                    <a:cubicBezTo>
                      <a:pt x="703" y="1175"/>
                      <a:pt x="784" y="1199"/>
                      <a:pt x="816" y="1200"/>
                    </a:cubicBezTo>
                    <a:cubicBezTo>
                      <a:pt x="847" y="1201"/>
                      <a:pt x="842" y="1190"/>
                      <a:pt x="842" y="1183"/>
                    </a:cubicBezTo>
                    <a:cubicBezTo>
                      <a:pt x="842" y="1177"/>
                      <a:pt x="840" y="1141"/>
                      <a:pt x="846" y="1127"/>
                    </a:cubicBezTo>
                    <a:cubicBezTo>
                      <a:pt x="851" y="1113"/>
                      <a:pt x="883" y="1144"/>
                      <a:pt x="892" y="1156"/>
                    </a:cubicBezTo>
                    <a:cubicBezTo>
                      <a:pt x="900" y="1168"/>
                      <a:pt x="932" y="1156"/>
                      <a:pt x="960" y="1166"/>
                    </a:cubicBezTo>
                    <a:cubicBezTo>
                      <a:pt x="987" y="1176"/>
                      <a:pt x="996" y="1194"/>
                      <a:pt x="1008" y="1196"/>
                    </a:cubicBezTo>
                    <a:cubicBezTo>
                      <a:pt x="1020" y="1198"/>
                      <a:pt x="1048" y="1161"/>
                      <a:pt x="1064" y="1122"/>
                    </a:cubicBezTo>
                    <a:cubicBezTo>
                      <a:pt x="1080" y="1083"/>
                      <a:pt x="1025" y="1010"/>
                      <a:pt x="1011" y="983"/>
                    </a:cubicBezTo>
                    <a:cubicBezTo>
                      <a:pt x="997" y="956"/>
                      <a:pt x="1009" y="949"/>
                      <a:pt x="1022" y="945"/>
                    </a:cubicBezTo>
                    <a:cubicBezTo>
                      <a:pt x="1077" y="933"/>
                      <a:pt x="1056" y="918"/>
                      <a:pt x="1055" y="890"/>
                    </a:cubicBezTo>
                    <a:cubicBezTo>
                      <a:pt x="1054" y="862"/>
                      <a:pt x="1049" y="848"/>
                      <a:pt x="1067" y="834"/>
                    </a:cubicBezTo>
                    <a:cubicBezTo>
                      <a:pt x="1085" y="820"/>
                      <a:pt x="1141" y="888"/>
                      <a:pt x="1156" y="907"/>
                    </a:cubicBezTo>
                    <a:cubicBezTo>
                      <a:pt x="1171" y="926"/>
                      <a:pt x="1212" y="979"/>
                      <a:pt x="1237" y="978"/>
                    </a:cubicBezTo>
                    <a:cubicBezTo>
                      <a:pt x="1261" y="977"/>
                      <a:pt x="1252" y="933"/>
                      <a:pt x="1253" y="907"/>
                    </a:cubicBezTo>
                    <a:cubicBezTo>
                      <a:pt x="1254" y="881"/>
                      <a:pt x="1291" y="875"/>
                      <a:pt x="1293" y="834"/>
                    </a:cubicBezTo>
                    <a:cubicBezTo>
                      <a:pt x="1294" y="793"/>
                      <a:pt x="1290" y="795"/>
                      <a:pt x="1274" y="788"/>
                    </a:cubicBezTo>
                    <a:cubicBezTo>
                      <a:pt x="1274" y="788"/>
                      <a:pt x="1247" y="777"/>
                      <a:pt x="1238" y="756"/>
                    </a:cubicBezTo>
                    <a:cubicBezTo>
                      <a:pt x="1229" y="734"/>
                      <a:pt x="1256" y="716"/>
                      <a:pt x="1261" y="682"/>
                    </a:cubicBezTo>
                    <a:cubicBezTo>
                      <a:pt x="1267" y="649"/>
                      <a:pt x="1251" y="625"/>
                      <a:pt x="1219" y="601"/>
                    </a:cubicBezTo>
                    <a:cubicBezTo>
                      <a:pt x="1188" y="577"/>
                      <a:pt x="1138" y="534"/>
                      <a:pt x="1138" y="534"/>
                    </a:cubicBezTo>
                    <a:cubicBezTo>
                      <a:pt x="1138" y="534"/>
                      <a:pt x="1141" y="463"/>
                      <a:pt x="1135" y="450"/>
                    </a:cubicBezTo>
                    <a:cubicBezTo>
                      <a:pt x="1128" y="437"/>
                      <a:pt x="1100" y="426"/>
                      <a:pt x="1088" y="397"/>
                    </a:cubicBezTo>
                    <a:cubicBezTo>
                      <a:pt x="1076" y="368"/>
                      <a:pt x="1136" y="328"/>
                      <a:pt x="1136" y="328"/>
                    </a:cubicBezTo>
                    <a:cubicBezTo>
                      <a:pt x="1136" y="328"/>
                      <a:pt x="1123" y="318"/>
                      <a:pt x="1114" y="302"/>
                    </a:cubicBezTo>
                    <a:cubicBezTo>
                      <a:pt x="1056" y="288"/>
                      <a:pt x="1056" y="269"/>
                      <a:pt x="1050" y="244"/>
                    </a:cubicBezTo>
                    <a:cubicBezTo>
                      <a:pt x="981" y="227"/>
                      <a:pt x="991" y="204"/>
                      <a:pt x="991" y="204"/>
                    </a:cubicBezTo>
                    <a:cubicBezTo>
                      <a:pt x="1026" y="195"/>
                      <a:pt x="1026" y="195"/>
                      <a:pt x="1026" y="195"/>
                    </a:cubicBezTo>
                    <a:cubicBezTo>
                      <a:pt x="1011" y="181"/>
                      <a:pt x="996" y="162"/>
                      <a:pt x="988" y="160"/>
                    </a:cubicBezTo>
                    <a:cubicBezTo>
                      <a:pt x="976" y="155"/>
                      <a:pt x="928" y="142"/>
                      <a:pt x="928" y="142"/>
                    </a:cubicBezTo>
                    <a:cubicBezTo>
                      <a:pt x="928" y="11"/>
                      <a:pt x="928" y="11"/>
                      <a:pt x="928" y="11"/>
                    </a:cubicBezTo>
                    <a:cubicBezTo>
                      <a:pt x="928" y="11"/>
                      <a:pt x="699" y="0"/>
                      <a:pt x="593" y="283"/>
                    </a:cubicBezTo>
                    <a:cubicBezTo>
                      <a:pt x="577" y="320"/>
                      <a:pt x="558" y="424"/>
                      <a:pt x="556" y="445"/>
                    </a:cubicBezTo>
                    <a:cubicBezTo>
                      <a:pt x="478" y="367"/>
                      <a:pt x="207" y="84"/>
                      <a:pt x="166" y="73"/>
                    </a:cubicBezTo>
                    <a:cubicBezTo>
                      <a:pt x="149" y="73"/>
                      <a:pt x="99" y="88"/>
                      <a:pt x="73" y="218"/>
                    </a:cubicBezTo>
                    <a:cubicBezTo>
                      <a:pt x="67" y="256"/>
                      <a:pt x="41" y="324"/>
                      <a:pt x="1" y="291"/>
                    </a:cubicBezTo>
                    <a:cubicBezTo>
                      <a:pt x="0" y="305"/>
                      <a:pt x="6" y="317"/>
                      <a:pt x="44" y="3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2" name="Freeform 28">
                <a:extLst>
                  <a:ext uri="{FF2B5EF4-FFF2-40B4-BE49-F238E27FC236}">
                    <a16:creationId xmlns:a16="http://schemas.microsoft.com/office/drawing/2014/main" id="{4ED5F837-A41C-FD93-9EE5-782BBF47BC5C}"/>
                  </a:ext>
                </a:extLst>
              </p:cNvPr>
              <p:cNvSpPr>
                <a:spLocks/>
              </p:cNvSpPr>
              <p:nvPr/>
            </p:nvSpPr>
            <p:spPr bwMode="auto">
              <a:xfrm>
                <a:off x="786" y="2007"/>
                <a:ext cx="227" cy="189"/>
              </a:xfrm>
              <a:custGeom>
                <a:avLst/>
                <a:gdLst>
                  <a:gd name="T0" fmla="*/ 1404 w 1450"/>
                  <a:gd name="T1" fmla="*/ 547 h 1211"/>
                  <a:gd name="T2" fmla="*/ 1307 w 1450"/>
                  <a:gd name="T3" fmla="*/ 428 h 1211"/>
                  <a:gd name="T4" fmla="*/ 1207 w 1450"/>
                  <a:gd name="T5" fmla="*/ 297 h 1211"/>
                  <a:gd name="T6" fmla="*/ 1153 w 1450"/>
                  <a:gd name="T7" fmla="*/ 135 h 1211"/>
                  <a:gd name="T8" fmla="*/ 1101 w 1450"/>
                  <a:gd name="T9" fmla="*/ 162 h 1211"/>
                  <a:gd name="T10" fmla="*/ 1067 w 1450"/>
                  <a:gd name="T11" fmla="*/ 160 h 1211"/>
                  <a:gd name="T12" fmla="*/ 914 w 1450"/>
                  <a:gd name="T13" fmla="*/ 18 h 1211"/>
                  <a:gd name="T14" fmla="*/ 844 w 1450"/>
                  <a:gd name="T15" fmla="*/ 88 h 1211"/>
                  <a:gd name="T16" fmla="*/ 863 w 1450"/>
                  <a:gd name="T17" fmla="*/ 134 h 1211"/>
                  <a:gd name="T18" fmla="*/ 823 w 1450"/>
                  <a:gd name="T19" fmla="*/ 207 h 1211"/>
                  <a:gd name="T20" fmla="*/ 807 w 1450"/>
                  <a:gd name="T21" fmla="*/ 278 h 1211"/>
                  <a:gd name="T22" fmla="*/ 726 w 1450"/>
                  <a:gd name="T23" fmla="*/ 207 h 1211"/>
                  <a:gd name="T24" fmla="*/ 637 w 1450"/>
                  <a:gd name="T25" fmla="*/ 134 h 1211"/>
                  <a:gd name="T26" fmla="*/ 625 w 1450"/>
                  <a:gd name="T27" fmla="*/ 190 h 1211"/>
                  <a:gd name="T28" fmla="*/ 592 w 1450"/>
                  <a:gd name="T29" fmla="*/ 245 h 1211"/>
                  <a:gd name="T30" fmla="*/ 581 w 1450"/>
                  <a:gd name="T31" fmla="*/ 283 h 1211"/>
                  <a:gd name="T32" fmla="*/ 634 w 1450"/>
                  <a:gd name="T33" fmla="*/ 422 h 1211"/>
                  <a:gd name="T34" fmla="*/ 578 w 1450"/>
                  <a:gd name="T35" fmla="*/ 496 h 1211"/>
                  <a:gd name="T36" fmla="*/ 530 w 1450"/>
                  <a:gd name="T37" fmla="*/ 466 h 1211"/>
                  <a:gd name="T38" fmla="*/ 462 w 1450"/>
                  <a:gd name="T39" fmla="*/ 456 h 1211"/>
                  <a:gd name="T40" fmla="*/ 416 w 1450"/>
                  <a:gd name="T41" fmla="*/ 427 h 1211"/>
                  <a:gd name="T42" fmla="*/ 412 w 1450"/>
                  <a:gd name="T43" fmla="*/ 483 h 1211"/>
                  <a:gd name="T44" fmla="*/ 386 w 1450"/>
                  <a:gd name="T45" fmla="*/ 500 h 1211"/>
                  <a:gd name="T46" fmla="*/ 253 w 1450"/>
                  <a:gd name="T47" fmla="*/ 466 h 1211"/>
                  <a:gd name="T48" fmla="*/ 214 w 1450"/>
                  <a:gd name="T49" fmla="*/ 463 h 1211"/>
                  <a:gd name="T50" fmla="*/ 128 w 1450"/>
                  <a:gd name="T51" fmla="*/ 403 h 1211"/>
                  <a:gd name="T52" fmla="*/ 39 w 1450"/>
                  <a:gd name="T53" fmla="*/ 461 h 1211"/>
                  <a:gd name="T54" fmla="*/ 85 w 1450"/>
                  <a:gd name="T55" fmla="*/ 599 h 1211"/>
                  <a:gd name="T56" fmla="*/ 70 w 1450"/>
                  <a:gd name="T57" fmla="*/ 684 h 1211"/>
                  <a:gd name="T58" fmla="*/ 30 w 1450"/>
                  <a:gd name="T59" fmla="*/ 695 h 1211"/>
                  <a:gd name="T60" fmla="*/ 149 w 1450"/>
                  <a:gd name="T61" fmla="*/ 773 h 1211"/>
                  <a:gd name="T62" fmla="*/ 271 w 1450"/>
                  <a:gd name="T63" fmla="*/ 797 h 1211"/>
                  <a:gd name="T64" fmla="*/ 326 w 1450"/>
                  <a:gd name="T65" fmla="*/ 787 h 1211"/>
                  <a:gd name="T66" fmla="*/ 386 w 1450"/>
                  <a:gd name="T67" fmla="*/ 769 h 1211"/>
                  <a:gd name="T68" fmla="*/ 477 w 1450"/>
                  <a:gd name="T69" fmla="*/ 737 h 1211"/>
                  <a:gd name="T70" fmla="*/ 518 w 1450"/>
                  <a:gd name="T71" fmla="*/ 829 h 1211"/>
                  <a:gd name="T72" fmla="*/ 470 w 1450"/>
                  <a:gd name="T73" fmla="*/ 993 h 1211"/>
                  <a:gd name="T74" fmla="*/ 504 w 1450"/>
                  <a:gd name="T75" fmla="*/ 1119 h 1211"/>
                  <a:gd name="T76" fmla="*/ 677 w 1450"/>
                  <a:gd name="T77" fmla="*/ 1185 h 1211"/>
                  <a:gd name="T78" fmla="*/ 738 w 1450"/>
                  <a:gd name="T79" fmla="*/ 1152 h 1211"/>
                  <a:gd name="T80" fmla="*/ 830 w 1450"/>
                  <a:gd name="T81" fmla="*/ 1112 h 1211"/>
                  <a:gd name="T82" fmla="*/ 908 w 1450"/>
                  <a:gd name="T83" fmla="*/ 1138 h 1211"/>
                  <a:gd name="T84" fmla="*/ 962 w 1450"/>
                  <a:gd name="T85" fmla="*/ 1117 h 1211"/>
                  <a:gd name="T86" fmla="*/ 976 w 1450"/>
                  <a:gd name="T87" fmla="*/ 1148 h 1211"/>
                  <a:gd name="T88" fmla="*/ 1028 w 1450"/>
                  <a:gd name="T89" fmla="*/ 1209 h 1211"/>
                  <a:gd name="T90" fmla="*/ 1075 w 1450"/>
                  <a:gd name="T91" fmla="*/ 1211 h 1211"/>
                  <a:gd name="T92" fmla="*/ 1119 w 1450"/>
                  <a:gd name="T93" fmla="*/ 1184 h 1211"/>
                  <a:gd name="T94" fmla="*/ 1171 w 1450"/>
                  <a:gd name="T95" fmla="*/ 1140 h 1211"/>
                  <a:gd name="T96" fmla="*/ 1183 w 1450"/>
                  <a:gd name="T97" fmla="*/ 928 h 1211"/>
                  <a:gd name="T98" fmla="*/ 1287 w 1450"/>
                  <a:gd name="T99" fmla="*/ 837 h 1211"/>
                  <a:gd name="T100" fmla="*/ 1304 w 1450"/>
                  <a:gd name="T101" fmla="*/ 778 h 1211"/>
                  <a:gd name="T102" fmla="*/ 1351 w 1450"/>
                  <a:gd name="T103" fmla="*/ 752 h 1211"/>
                  <a:gd name="T104" fmla="*/ 1434 w 1450"/>
                  <a:gd name="T105" fmla="*/ 661 h 1211"/>
                  <a:gd name="T106" fmla="*/ 1450 w 1450"/>
                  <a:gd name="T107" fmla="*/ 605 h 1211"/>
                  <a:gd name="T108" fmla="*/ 1404 w 1450"/>
                  <a:gd name="T109" fmla="*/ 547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0" h="1211">
                    <a:moveTo>
                      <a:pt x="1404" y="547"/>
                    </a:moveTo>
                    <a:cubicBezTo>
                      <a:pt x="1384" y="511"/>
                      <a:pt x="1349" y="437"/>
                      <a:pt x="1307" y="428"/>
                    </a:cubicBezTo>
                    <a:cubicBezTo>
                      <a:pt x="1303" y="376"/>
                      <a:pt x="1310" y="353"/>
                      <a:pt x="1207" y="297"/>
                    </a:cubicBezTo>
                    <a:cubicBezTo>
                      <a:pt x="1170" y="273"/>
                      <a:pt x="1137" y="241"/>
                      <a:pt x="1153" y="135"/>
                    </a:cubicBezTo>
                    <a:cubicBezTo>
                      <a:pt x="1120" y="138"/>
                      <a:pt x="1117" y="146"/>
                      <a:pt x="1101" y="162"/>
                    </a:cubicBezTo>
                    <a:cubicBezTo>
                      <a:pt x="1085" y="178"/>
                      <a:pt x="1081" y="169"/>
                      <a:pt x="1067" y="160"/>
                    </a:cubicBezTo>
                    <a:cubicBezTo>
                      <a:pt x="1053" y="150"/>
                      <a:pt x="950" y="36"/>
                      <a:pt x="914" y="18"/>
                    </a:cubicBezTo>
                    <a:cubicBezTo>
                      <a:pt x="879" y="0"/>
                      <a:pt x="846" y="19"/>
                      <a:pt x="844" y="88"/>
                    </a:cubicBezTo>
                    <a:cubicBezTo>
                      <a:pt x="860" y="95"/>
                      <a:pt x="864" y="93"/>
                      <a:pt x="863" y="134"/>
                    </a:cubicBezTo>
                    <a:cubicBezTo>
                      <a:pt x="861" y="175"/>
                      <a:pt x="824" y="181"/>
                      <a:pt x="823" y="207"/>
                    </a:cubicBezTo>
                    <a:cubicBezTo>
                      <a:pt x="822" y="233"/>
                      <a:pt x="831" y="277"/>
                      <a:pt x="807" y="278"/>
                    </a:cubicBezTo>
                    <a:cubicBezTo>
                      <a:pt x="782" y="279"/>
                      <a:pt x="741" y="226"/>
                      <a:pt x="726" y="207"/>
                    </a:cubicBezTo>
                    <a:cubicBezTo>
                      <a:pt x="711" y="188"/>
                      <a:pt x="655" y="120"/>
                      <a:pt x="637" y="134"/>
                    </a:cubicBezTo>
                    <a:cubicBezTo>
                      <a:pt x="619" y="148"/>
                      <a:pt x="624" y="162"/>
                      <a:pt x="625" y="190"/>
                    </a:cubicBezTo>
                    <a:cubicBezTo>
                      <a:pt x="626" y="218"/>
                      <a:pt x="647" y="233"/>
                      <a:pt x="592" y="245"/>
                    </a:cubicBezTo>
                    <a:cubicBezTo>
                      <a:pt x="579" y="249"/>
                      <a:pt x="567" y="256"/>
                      <a:pt x="581" y="283"/>
                    </a:cubicBezTo>
                    <a:cubicBezTo>
                      <a:pt x="595" y="310"/>
                      <a:pt x="650" y="383"/>
                      <a:pt x="634" y="422"/>
                    </a:cubicBezTo>
                    <a:cubicBezTo>
                      <a:pt x="618" y="461"/>
                      <a:pt x="590" y="498"/>
                      <a:pt x="578" y="496"/>
                    </a:cubicBezTo>
                    <a:cubicBezTo>
                      <a:pt x="566" y="494"/>
                      <a:pt x="557" y="476"/>
                      <a:pt x="530" y="466"/>
                    </a:cubicBezTo>
                    <a:cubicBezTo>
                      <a:pt x="502" y="456"/>
                      <a:pt x="470" y="468"/>
                      <a:pt x="462" y="456"/>
                    </a:cubicBezTo>
                    <a:cubicBezTo>
                      <a:pt x="453" y="444"/>
                      <a:pt x="421" y="413"/>
                      <a:pt x="416" y="427"/>
                    </a:cubicBezTo>
                    <a:cubicBezTo>
                      <a:pt x="410" y="441"/>
                      <a:pt x="412" y="477"/>
                      <a:pt x="412" y="483"/>
                    </a:cubicBezTo>
                    <a:cubicBezTo>
                      <a:pt x="412" y="490"/>
                      <a:pt x="417" y="501"/>
                      <a:pt x="386" y="500"/>
                    </a:cubicBezTo>
                    <a:cubicBezTo>
                      <a:pt x="354" y="499"/>
                      <a:pt x="273" y="475"/>
                      <a:pt x="253" y="466"/>
                    </a:cubicBezTo>
                    <a:cubicBezTo>
                      <a:pt x="234" y="457"/>
                      <a:pt x="238" y="462"/>
                      <a:pt x="214" y="463"/>
                    </a:cubicBezTo>
                    <a:cubicBezTo>
                      <a:pt x="192" y="464"/>
                      <a:pt x="151" y="434"/>
                      <a:pt x="128" y="403"/>
                    </a:cubicBezTo>
                    <a:cubicBezTo>
                      <a:pt x="116" y="424"/>
                      <a:pt x="67" y="446"/>
                      <a:pt x="39" y="461"/>
                    </a:cubicBezTo>
                    <a:cubicBezTo>
                      <a:pt x="0" y="481"/>
                      <a:pt x="36" y="527"/>
                      <a:pt x="85" y="599"/>
                    </a:cubicBezTo>
                    <a:cubicBezTo>
                      <a:pt x="134" y="671"/>
                      <a:pt x="106" y="680"/>
                      <a:pt x="70" y="684"/>
                    </a:cubicBezTo>
                    <a:cubicBezTo>
                      <a:pt x="51" y="687"/>
                      <a:pt x="40" y="689"/>
                      <a:pt x="30" y="695"/>
                    </a:cubicBezTo>
                    <a:cubicBezTo>
                      <a:pt x="57" y="711"/>
                      <a:pt x="128" y="752"/>
                      <a:pt x="149" y="773"/>
                    </a:cubicBezTo>
                    <a:cubicBezTo>
                      <a:pt x="176" y="800"/>
                      <a:pt x="246" y="818"/>
                      <a:pt x="271" y="797"/>
                    </a:cubicBezTo>
                    <a:cubicBezTo>
                      <a:pt x="295" y="775"/>
                      <a:pt x="293" y="761"/>
                      <a:pt x="326" y="787"/>
                    </a:cubicBezTo>
                    <a:cubicBezTo>
                      <a:pt x="349" y="798"/>
                      <a:pt x="363" y="791"/>
                      <a:pt x="386" y="769"/>
                    </a:cubicBezTo>
                    <a:cubicBezTo>
                      <a:pt x="408" y="746"/>
                      <a:pt x="437" y="716"/>
                      <a:pt x="477" y="737"/>
                    </a:cubicBezTo>
                    <a:cubicBezTo>
                      <a:pt x="517" y="757"/>
                      <a:pt x="548" y="786"/>
                      <a:pt x="518" y="829"/>
                    </a:cubicBezTo>
                    <a:cubicBezTo>
                      <a:pt x="488" y="872"/>
                      <a:pt x="470" y="931"/>
                      <a:pt x="470" y="993"/>
                    </a:cubicBezTo>
                    <a:cubicBezTo>
                      <a:pt x="470" y="1056"/>
                      <a:pt x="461" y="1096"/>
                      <a:pt x="504" y="1119"/>
                    </a:cubicBezTo>
                    <a:cubicBezTo>
                      <a:pt x="547" y="1143"/>
                      <a:pt x="655" y="1185"/>
                      <a:pt x="677" y="1185"/>
                    </a:cubicBezTo>
                    <a:cubicBezTo>
                      <a:pt x="698" y="1185"/>
                      <a:pt x="723" y="1200"/>
                      <a:pt x="738" y="1152"/>
                    </a:cubicBezTo>
                    <a:cubicBezTo>
                      <a:pt x="753" y="1105"/>
                      <a:pt x="799" y="1104"/>
                      <a:pt x="830" y="1112"/>
                    </a:cubicBezTo>
                    <a:cubicBezTo>
                      <a:pt x="861" y="1119"/>
                      <a:pt x="878" y="1144"/>
                      <a:pt x="908" y="1138"/>
                    </a:cubicBezTo>
                    <a:cubicBezTo>
                      <a:pt x="938" y="1133"/>
                      <a:pt x="958" y="1120"/>
                      <a:pt x="962" y="1117"/>
                    </a:cubicBezTo>
                    <a:cubicBezTo>
                      <a:pt x="967" y="1114"/>
                      <a:pt x="972" y="1117"/>
                      <a:pt x="976" y="1148"/>
                    </a:cubicBezTo>
                    <a:cubicBezTo>
                      <a:pt x="981" y="1179"/>
                      <a:pt x="976" y="1208"/>
                      <a:pt x="1028" y="1209"/>
                    </a:cubicBezTo>
                    <a:cubicBezTo>
                      <a:pt x="1072" y="1210"/>
                      <a:pt x="1075" y="1211"/>
                      <a:pt x="1075" y="1211"/>
                    </a:cubicBezTo>
                    <a:cubicBezTo>
                      <a:pt x="1076" y="1211"/>
                      <a:pt x="1101" y="1190"/>
                      <a:pt x="1119" y="1184"/>
                    </a:cubicBezTo>
                    <a:cubicBezTo>
                      <a:pt x="1138" y="1177"/>
                      <a:pt x="1171" y="1185"/>
                      <a:pt x="1171" y="1140"/>
                    </a:cubicBezTo>
                    <a:cubicBezTo>
                      <a:pt x="1171" y="1094"/>
                      <a:pt x="1147" y="961"/>
                      <a:pt x="1183" y="928"/>
                    </a:cubicBezTo>
                    <a:cubicBezTo>
                      <a:pt x="1218" y="895"/>
                      <a:pt x="1270" y="861"/>
                      <a:pt x="1287" y="837"/>
                    </a:cubicBezTo>
                    <a:cubicBezTo>
                      <a:pt x="1304" y="812"/>
                      <a:pt x="1304" y="782"/>
                      <a:pt x="1304" y="778"/>
                    </a:cubicBezTo>
                    <a:cubicBezTo>
                      <a:pt x="1304" y="773"/>
                      <a:pt x="1313" y="758"/>
                      <a:pt x="1351" y="752"/>
                    </a:cubicBezTo>
                    <a:cubicBezTo>
                      <a:pt x="1390" y="745"/>
                      <a:pt x="1434" y="715"/>
                      <a:pt x="1434" y="661"/>
                    </a:cubicBezTo>
                    <a:cubicBezTo>
                      <a:pt x="1434" y="608"/>
                      <a:pt x="1450" y="605"/>
                      <a:pt x="1450" y="605"/>
                    </a:cubicBezTo>
                    <a:cubicBezTo>
                      <a:pt x="1450" y="605"/>
                      <a:pt x="1424" y="582"/>
                      <a:pt x="1404" y="54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3" name="Freeform 29">
                <a:extLst>
                  <a:ext uri="{FF2B5EF4-FFF2-40B4-BE49-F238E27FC236}">
                    <a16:creationId xmlns:a16="http://schemas.microsoft.com/office/drawing/2014/main" id="{76C77851-175A-8EEC-3BD3-13DD50C12DE2}"/>
                  </a:ext>
                </a:extLst>
              </p:cNvPr>
              <p:cNvSpPr>
                <a:spLocks/>
              </p:cNvSpPr>
              <p:nvPr/>
            </p:nvSpPr>
            <p:spPr bwMode="auto">
              <a:xfrm>
                <a:off x="954" y="2121"/>
                <a:ext cx="112" cy="155"/>
              </a:xfrm>
              <a:custGeom>
                <a:avLst/>
                <a:gdLst>
                  <a:gd name="T0" fmla="*/ 156 w 718"/>
                  <a:gd name="T1" fmla="*/ 833 h 999"/>
                  <a:gd name="T2" fmla="*/ 287 w 718"/>
                  <a:gd name="T3" fmla="*/ 908 h 999"/>
                  <a:gd name="T4" fmla="*/ 382 w 718"/>
                  <a:gd name="T5" fmla="*/ 966 h 999"/>
                  <a:gd name="T6" fmla="*/ 441 w 718"/>
                  <a:gd name="T7" fmla="*/ 955 h 999"/>
                  <a:gd name="T8" fmla="*/ 534 w 718"/>
                  <a:gd name="T9" fmla="*/ 999 h 999"/>
                  <a:gd name="T10" fmla="*/ 611 w 718"/>
                  <a:gd name="T11" fmla="*/ 966 h 999"/>
                  <a:gd name="T12" fmla="*/ 594 w 718"/>
                  <a:gd name="T13" fmla="*/ 897 h 999"/>
                  <a:gd name="T14" fmla="*/ 599 w 718"/>
                  <a:gd name="T15" fmla="*/ 896 h 999"/>
                  <a:gd name="T16" fmla="*/ 587 w 718"/>
                  <a:gd name="T17" fmla="*/ 819 h 999"/>
                  <a:gd name="T18" fmla="*/ 569 w 718"/>
                  <a:gd name="T19" fmla="*/ 691 h 999"/>
                  <a:gd name="T20" fmla="*/ 605 w 718"/>
                  <a:gd name="T21" fmla="*/ 640 h 999"/>
                  <a:gd name="T22" fmla="*/ 612 w 718"/>
                  <a:gd name="T23" fmla="*/ 576 h 999"/>
                  <a:gd name="T24" fmla="*/ 605 w 718"/>
                  <a:gd name="T25" fmla="*/ 532 h 999"/>
                  <a:gd name="T26" fmla="*/ 658 w 718"/>
                  <a:gd name="T27" fmla="*/ 509 h 999"/>
                  <a:gd name="T28" fmla="*/ 718 w 718"/>
                  <a:gd name="T29" fmla="*/ 485 h 999"/>
                  <a:gd name="T30" fmla="*/ 709 w 718"/>
                  <a:gd name="T31" fmla="*/ 425 h 999"/>
                  <a:gd name="T32" fmla="*/ 665 w 718"/>
                  <a:gd name="T33" fmla="*/ 395 h 999"/>
                  <a:gd name="T34" fmla="*/ 615 w 718"/>
                  <a:gd name="T35" fmla="*/ 333 h 999"/>
                  <a:gd name="T36" fmla="*/ 586 w 718"/>
                  <a:gd name="T37" fmla="*/ 289 h 999"/>
                  <a:gd name="T38" fmla="*/ 587 w 718"/>
                  <a:gd name="T39" fmla="*/ 281 h 999"/>
                  <a:gd name="T40" fmla="*/ 570 w 718"/>
                  <a:gd name="T41" fmla="*/ 272 h 999"/>
                  <a:gd name="T42" fmla="*/ 550 w 718"/>
                  <a:gd name="T43" fmla="*/ 232 h 999"/>
                  <a:gd name="T44" fmla="*/ 525 w 718"/>
                  <a:gd name="T45" fmla="*/ 202 h 999"/>
                  <a:gd name="T46" fmla="*/ 514 w 718"/>
                  <a:gd name="T47" fmla="*/ 147 h 999"/>
                  <a:gd name="T48" fmla="*/ 469 w 718"/>
                  <a:gd name="T49" fmla="*/ 141 h 999"/>
                  <a:gd name="T50" fmla="*/ 442 w 718"/>
                  <a:gd name="T51" fmla="*/ 105 h 999"/>
                  <a:gd name="T52" fmla="*/ 488 w 718"/>
                  <a:gd name="T53" fmla="*/ 73 h 999"/>
                  <a:gd name="T54" fmla="*/ 432 w 718"/>
                  <a:gd name="T55" fmla="*/ 27 h 999"/>
                  <a:gd name="T56" fmla="*/ 344 w 718"/>
                  <a:gd name="T57" fmla="*/ 9 h 999"/>
                  <a:gd name="T58" fmla="*/ 331 w 718"/>
                  <a:gd name="T59" fmla="*/ 0 h 999"/>
                  <a:gd name="T60" fmla="*/ 281 w 718"/>
                  <a:gd name="T61" fmla="*/ 23 h 999"/>
                  <a:gd name="T62" fmla="*/ 234 w 718"/>
                  <a:gd name="T63" fmla="*/ 49 h 999"/>
                  <a:gd name="T64" fmla="*/ 217 w 718"/>
                  <a:gd name="T65" fmla="*/ 108 h 999"/>
                  <a:gd name="T66" fmla="*/ 113 w 718"/>
                  <a:gd name="T67" fmla="*/ 199 h 999"/>
                  <a:gd name="T68" fmla="*/ 101 w 718"/>
                  <a:gd name="T69" fmla="*/ 411 h 999"/>
                  <a:gd name="T70" fmla="*/ 49 w 718"/>
                  <a:gd name="T71" fmla="*/ 455 h 999"/>
                  <a:gd name="T72" fmla="*/ 5 w 718"/>
                  <a:gd name="T73" fmla="*/ 482 h 999"/>
                  <a:gd name="T74" fmla="*/ 0 w 718"/>
                  <a:gd name="T75" fmla="*/ 482 h 999"/>
                  <a:gd name="T76" fmla="*/ 18 w 718"/>
                  <a:gd name="T77" fmla="*/ 540 h 999"/>
                  <a:gd name="T78" fmla="*/ 29 w 718"/>
                  <a:gd name="T79" fmla="*/ 610 h 999"/>
                  <a:gd name="T80" fmla="*/ 53 w 718"/>
                  <a:gd name="T81" fmla="*/ 699 h 999"/>
                  <a:gd name="T82" fmla="*/ 91 w 718"/>
                  <a:gd name="T83" fmla="*/ 749 h 999"/>
                  <a:gd name="T84" fmla="*/ 156 w 718"/>
                  <a:gd name="T85" fmla="*/ 833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8" h="999">
                    <a:moveTo>
                      <a:pt x="156" y="833"/>
                    </a:moveTo>
                    <a:cubicBezTo>
                      <a:pt x="179" y="872"/>
                      <a:pt x="229" y="883"/>
                      <a:pt x="287" y="908"/>
                    </a:cubicBezTo>
                    <a:cubicBezTo>
                      <a:pt x="344" y="933"/>
                      <a:pt x="358" y="963"/>
                      <a:pt x="382" y="966"/>
                    </a:cubicBezTo>
                    <a:cubicBezTo>
                      <a:pt x="405" y="969"/>
                      <a:pt x="405" y="958"/>
                      <a:pt x="441" y="955"/>
                    </a:cubicBezTo>
                    <a:cubicBezTo>
                      <a:pt x="477" y="952"/>
                      <a:pt x="534" y="999"/>
                      <a:pt x="534" y="999"/>
                    </a:cubicBezTo>
                    <a:cubicBezTo>
                      <a:pt x="534" y="999"/>
                      <a:pt x="611" y="978"/>
                      <a:pt x="611" y="966"/>
                    </a:cubicBezTo>
                    <a:cubicBezTo>
                      <a:pt x="611" y="953"/>
                      <a:pt x="594" y="897"/>
                      <a:pt x="594" y="897"/>
                    </a:cubicBezTo>
                    <a:cubicBezTo>
                      <a:pt x="594" y="897"/>
                      <a:pt x="596" y="897"/>
                      <a:pt x="599" y="896"/>
                    </a:cubicBezTo>
                    <a:cubicBezTo>
                      <a:pt x="594" y="872"/>
                      <a:pt x="590" y="846"/>
                      <a:pt x="587" y="819"/>
                    </a:cubicBezTo>
                    <a:cubicBezTo>
                      <a:pt x="578" y="721"/>
                      <a:pt x="575" y="713"/>
                      <a:pt x="569" y="691"/>
                    </a:cubicBezTo>
                    <a:cubicBezTo>
                      <a:pt x="562" y="670"/>
                      <a:pt x="597" y="649"/>
                      <a:pt x="605" y="640"/>
                    </a:cubicBezTo>
                    <a:cubicBezTo>
                      <a:pt x="612" y="631"/>
                      <a:pt x="637" y="596"/>
                      <a:pt x="612" y="576"/>
                    </a:cubicBezTo>
                    <a:cubicBezTo>
                      <a:pt x="587" y="556"/>
                      <a:pt x="597" y="561"/>
                      <a:pt x="605" y="532"/>
                    </a:cubicBezTo>
                    <a:cubicBezTo>
                      <a:pt x="612" y="504"/>
                      <a:pt x="639" y="503"/>
                      <a:pt x="658" y="509"/>
                    </a:cubicBezTo>
                    <a:cubicBezTo>
                      <a:pt x="668" y="513"/>
                      <a:pt x="696" y="498"/>
                      <a:pt x="718" y="485"/>
                    </a:cubicBezTo>
                    <a:cubicBezTo>
                      <a:pt x="713" y="463"/>
                      <a:pt x="710" y="442"/>
                      <a:pt x="709" y="425"/>
                    </a:cubicBezTo>
                    <a:cubicBezTo>
                      <a:pt x="707" y="377"/>
                      <a:pt x="701" y="387"/>
                      <a:pt x="665" y="395"/>
                    </a:cubicBezTo>
                    <a:cubicBezTo>
                      <a:pt x="629" y="403"/>
                      <a:pt x="623" y="364"/>
                      <a:pt x="615" y="333"/>
                    </a:cubicBezTo>
                    <a:cubicBezTo>
                      <a:pt x="608" y="302"/>
                      <a:pt x="600" y="299"/>
                      <a:pt x="586" y="289"/>
                    </a:cubicBezTo>
                    <a:cubicBezTo>
                      <a:pt x="586" y="287"/>
                      <a:pt x="586" y="284"/>
                      <a:pt x="587" y="281"/>
                    </a:cubicBezTo>
                    <a:cubicBezTo>
                      <a:pt x="570" y="272"/>
                      <a:pt x="570" y="272"/>
                      <a:pt x="570" y="272"/>
                    </a:cubicBezTo>
                    <a:cubicBezTo>
                      <a:pt x="550" y="232"/>
                      <a:pt x="550" y="232"/>
                      <a:pt x="550" y="232"/>
                    </a:cubicBezTo>
                    <a:cubicBezTo>
                      <a:pt x="525" y="202"/>
                      <a:pt x="525" y="202"/>
                      <a:pt x="525" y="202"/>
                    </a:cubicBezTo>
                    <a:cubicBezTo>
                      <a:pt x="514" y="147"/>
                      <a:pt x="514" y="147"/>
                      <a:pt x="514" y="147"/>
                    </a:cubicBezTo>
                    <a:cubicBezTo>
                      <a:pt x="469" y="141"/>
                      <a:pt x="469" y="141"/>
                      <a:pt x="469" y="141"/>
                    </a:cubicBezTo>
                    <a:cubicBezTo>
                      <a:pt x="469" y="141"/>
                      <a:pt x="441" y="115"/>
                      <a:pt x="442" y="105"/>
                    </a:cubicBezTo>
                    <a:cubicBezTo>
                      <a:pt x="444" y="96"/>
                      <a:pt x="477" y="76"/>
                      <a:pt x="488" y="73"/>
                    </a:cubicBezTo>
                    <a:cubicBezTo>
                      <a:pt x="499" y="69"/>
                      <a:pt x="442" y="40"/>
                      <a:pt x="432" y="27"/>
                    </a:cubicBezTo>
                    <a:cubicBezTo>
                      <a:pt x="421" y="15"/>
                      <a:pt x="344" y="9"/>
                      <a:pt x="344" y="9"/>
                    </a:cubicBezTo>
                    <a:cubicBezTo>
                      <a:pt x="331" y="0"/>
                      <a:pt x="331" y="0"/>
                      <a:pt x="331" y="0"/>
                    </a:cubicBezTo>
                    <a:cubicBezTo>
                      <a:pt x="317" y="12"/>
                      <a:pt x="298" y="20"/>
                      <a:pt x="281" y="23"/>
                    </a:cubicBezTo>
                    <a:cubicBezTo>
                      <a:pt x="243" y="29"/>
                      <a:pt x="234" y="44"/>
                      <a:pt x="234" y="49"/>
                    </a:cubicBezTo>
                    <a:cubicBezTo>
                      <a:pt x="234" y="53"/>
                      <a:pt x="234" y="83"/>
                      <a:pt x="217" y="108"/>
                    </a:cubicBezTo>
                    <a:cubicBezTo>
                      <a:pt x="200" y="132"/>
                      <a:pt x="148" y="166"/>
                      <a:pt x="113" y="199"/>
                    </a:cubicBezTo>
                    <a:cubicBezTo>
                      <a:pt x="77" y="232"/>
                      <a:pt x="101" y="365"/>
                      <a:pt x="101" y="411"/>
                    </a:cubicBezTo>
                    <a:cubicBezTo>
                      <a:pt x="101" y="456"/>
                      <a:pt x="68" y="448"/>
                      <a:pt x="49" y="455"/>
                    </a:cubicBezTo>
                    <a:cubicBezTo>
                      <a:pt x="31" y="461"/>
                      <a:pt x="6" y="482"/>
                      <a:pt x="5" y="482"/>
                    </a:cubicBezTo>
                    <a:cubicBezTo>
                      <a:pt x="5" y="482"/>
                      <a:pt x="5" y="482"/>
                      <a:pt x="0" y="482"/>
                    </a:cubicBezTo>
                    <a:cubicBezTo>
                      <a:pt x="7" y="507"/>
                      <a:pt x="14" y="530"/>
                      <a:pt x="18" y="540"/>
                    </a:cubicBezTo>
                    <a:cubicBezTo>
                      <a:pt x="29" y="567"/>
                      <a:pt x="29" y="579"/>
                      <a:pt x="29" y="610"/>
                    </a:cubicBezTo>
                    <a:cubicBezTo>
                      <a:pt x="29" y="642"/>
                      <a:pt x="32" y="673"/>
                      <a:pt x="53" y="699"/>
                    </a:cubicBezTo>
                    <a:cubicBezTo>
                      <a:pt x="70" y="721"/>
                      <a:pt x="84" y="731"/>
                      <a:pt x="91" y="749"/>
                    </a:cubicBezTo>
                    <a:cubicBezTo>
                      <a:pt x="123" y="753"/>
                      <a:pt x="133" y="795"/>
                      <a:pt x="156" y="83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4" name="Freeform 30">
                <a:extLst>
                  <a:ext uri="{FF2B5EF4-FFF2-40B4-BE49-F238E27FC236}">
                    <a16:creationId xmlns:a16="http://schemas.microsoft.com/office/drawing/2014/main" id="{6532D999-6786-84F5-88BD-02BAB217AABC}"/>
                  </a:ext>
                </a:extLst>
              </p:cNvPr>
              <p:cNvSpPr>
                <a:spLocks/>
              </p:cNvSpPr>
              <p:nvPr/>
            </p:nvSpPr>
            <p:spPr bwMode="auto">
              <a:xfrm>
                <a:off x="1045" y="2148"/>
                <a:ext cx="90" cy="92"/>
              </a:xfrm>
              <a:custGeom>
                <a:avLst/>
                <a:gdLst>
                  <a:gd name="T0" fmla="*/ 441 w 577"/>
                  <a:gd name="T1" fmla="*/ 165 h 592"/>
                  <a:gd name="T2" fmla="*/ 324 w 577"/>
                  <a:gd name="T3" fmla="*/ 34 h 592"/>
                  <a:gd name="T4" fmla="*/ 291 w 577"/>
                  <a:gd name="T5" fmla="*/ 0 h 592"/>
                  <a:gd name="T6" fmla="*/ 254 w 577"/>
                  <a:gd name="T7" fmla="*/ 35 h 592"/>
                  <a:gd name="T8" fmla="*/ 156 w 577"/>
                  <a:gd name="T9" fmla="*/ 79 h 592"/>
                  <a:gd name="T10" fmla="*/ 51 w 577"/>
                  <a:gd name="T11" fmla="*/ 31 h 592"/>
                  <a:gd name="T12" fmla="*/ 0 w 577"/>
                  <a:gd name="T13" fmla="*/ 113 h 592"/>
                  <a:gd name="T14" fmla="*/ 29 w 577"/>
                  <a:gd name="T15" fmla="*/ 157 h 592"/>
                  <a:gd name="T16" fmla="*/ 79 w 577"/>
                  <a:gd name="T17" fmla="*/ 219 h 592"/>
                  <a:gd name="T18" fmla="*/ 123 w 577"/>
                  <a:gd name="T19" fmla="*/ 249 h 592"/>
                  <a:gd name="T20" fmla="*/ 156 w 577"/>
                  <a:gd name="T21" fmla="*/ 416 h 592"/>
                  <a:gd name="T22" fmla="*/ 213 w 577"/>
                  <a:gd name="T23" fmla="*/ 501 h 592"/>
                  <a:gd name="T24" fmla="*/ 372 w 577"/>
                  <a:gd name="T25" fmla="*/ 515 h 592"/>
                  <a:gd name="T26" fmla="*/ 478 w 577"/>
                  <a:gd name="T27" fmla="*/ 589 h 592"/>
                  <a:gd name="T28" fmla="*/ 525 w 577"/>
                  <a:gd name="T29" fmla="*/ 551 h 592"/>
                  <a:gd name="T30" fmla="*/ 566 w 577"/>
                  <a:gd name="T31" fmla="*/ 491 h 592"/>
                  <a:gd name="T32" fmla="*/ 527 w 577"/>
                  <a:gd name="T33" fmla="*/ 413 h 592"/>
                  <a:gd name="T34" fmla="*/ 534 w 577"/>
                  <a:gd name="T35" fmla="*/ 335 h 592"/>
                  <a:gd name="T36" fmla="*/ 545 w 577"/>
                  <a:gd name="T37" fmla="*/ 269 h 592"/>
                  <a:gd name="T38" fmla="*/ 441 w 577"/>
                  <a:gd name="T39" fmla="*/ 16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592">
                    <a:moveTo>
                      <a:pt x="441" y="165"/>
                    </a:moveTo>
                    <a:cubicBezTo>
                      <a:pt x="419" y="141"/>
                      <a:pt x="344" y="59"/>
                      <a:pt x="324" y="34"/>
                    </a:cubicBezTo>
                    <a:cubicBezTo>
                      <a:pt x="317" y="26"/>
                      <a:pt x="305" y="14"/>
                      <a:pt x="291" y="0"/>
                    </a:cubicBezTo>
                    <a:cubicBezTo>
                      <a:pt x="283" y="11"/>
                      <a:pt x="271" y="24"/>
                      <a:pt x="254" y="35"/>
                    </a:cubicBezTo>
                    <a:cubicBezTo>
                      <a:pt x="220" y="59"/>
                      <a:pt x="185" y="95"/>
                      <a:pt x="156" y="79"/>
                    </a:cubicBezTo>
                    <a:cubicBezTo>
                      <a:pt x="126" y="63"/>
                      <a:pt x="64" y="20"/>
                      <a:pt x="51" y="31"/>
                    </a:cubicBezTo>
                    <a:cubicBezTo>
                      <a:pt x="39" y="42"/>
                      <a:pt x="0" y="85"/>
                      <a:pt x="0" y="113"/>
                    </a:cubicBezTo>
                    <a:cubicBezTo>
                      <a:pt x="14" y="123"/>
                      <a:pt x="22" y="126"/>
                      <a:pt x="29" y="157"/>
                    </a:cubicBezTo>
                    <a:cubicBezTo>
                      <a:pt x="37" y="188"/>
                      <a:pt x="43" y="227"/>
                      <a:pt x="79" y="219"/>
                    </a:cubicBezTo>
                    <a:cubicBezTo>
                      <a:pt x="115" y="211"/>
                      <a:pt x="121" y="201"/>
                      <a:pt x="123" y="249"/>
                    </a:cubicBezTo>
                    <a:cubicBezTo>
                      <a:pt x="125" y="297"/>
                      <a:pt x="153" y="381"/>
                      <a:pt x="156" y="416"/>
                    </a:cubicBezTo>
                    <a:cubicBezTo>
                      <a:pt x="159" y="450"/>
                      <a:pt x="153" y="497"/>
                      <a:pt x="213" y="501"/>
                    </a:cubicBezTo>
                    <a:cubicBezTo>
                      <a:pt x="274" y="506"/>
                      <a:pt x="346" y="492"/>
                      <a:pt x="372" y="515"/>
                    </a:cubicBezTo>
                    <a:cubicBezTo>
                      <a:pt x="399" y="539"/>
                      <a:pt x="471" y="586"/>
                      <a:pt x="478" y="589"/>
                    </a:cubicBezTo>
                    <a:cubicBezTo>
                      <a:pt x="486" y="592"/>
                      <a:pt x="508" y="570"/>
                      <a:pt x="525" y="551"/>
                    </a:cubicBezTo>
                    <a:cubicBezTo>
                      <a:pt x="542" y="533"/>
                      <a:pt x="577" y="508"/>
                      <a:pt x="566" y="491"/>
                    </a:cubicBezTo>
                    <a:cubicBezTo>
                      <a:pt x="555" y="473"/>
                      <a:pt x="520" y="461"/>
                      <a:pt x="527" y="413"/>
                    </a:cubicBezTo>
                    <a:cubicBezTo>
                      <a:pt x="533" y="364"/>
                      <a:pt x="533" y="347"/>
                      <a:pt x="534" y="335"/>
                    </a:cubicBezTo>
                    <a:cubicBezTo>
                      <a:pt x="536" y="325"/>
                      <a:pt x="542" y="288"/>
                      <a:pt x="545" y="269"/>
                    </a:cubicBezTo>
                    <a:cubicBezTo>
                      <a:pt x="520" y="244"/>
                      <a:pt x="458" y="183"/>
                      <a:pt x="441" y="16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5" name="Freeform 31">
                <a:extLst>
                  <a:ext uri="{FF2B5EF4-FFF2-40B4-BE49-F238E27FC236}">
                    <a16:creationId xmlns:a16="http://schemas.microsoft.com/office/drawing/2014/main" id="{9480ADA0-6F1D-3F80-2ADE-CFD39778FA95}"/>
                  </a:ext>
                </a:extLst>
              </p:cNvPr>
              <p:cNvSpPr>
                <a:spLocks/>
              </p:cNvSpPr>
              <p:nvPr/>
            </p:nvSpPr>
            <p:spPr bwMode="auto">
              <a:xfrm>
                <a:off x="1074" y="2052"/>
                <a:ext cx="146" cy="143"/>
              </a:xfrm>
              <a:custGeom>
                <a:avLst/>
                <a:gdLst>
                  <a:gd name="T0" fmla="*/ 212 w 934"/>
                  <a:gd name="T1" fmla="*/ 56 h 921"/>
                  <a:gd name="T2" fmla="*/ 122 w 934"/>
                  <a:gd name="T3" fmla="*/ 208 h 921"/>
                  <a:gd name="T4" fmla="*/ 80 w 934"/>
                  <a:gd name="T5" fmla="*/ 264 h 921"/>
                  <a:gd name="T6" fmla="*/ 75 w 934"/>
                  <a:gd name="T7" fmla="*/ 360 h 921"/>
                  <a:gd name="T8" fmla="*/ 70 w 934"/>
                  <a:gd name="T9" fmla="*/ 443 h 921"/>
                  <a:gd name="T10" fmla="*/ 25 w 934"/>
                  <a:gd name="T11" fmla="*/ 526 h 921"/>
                  <a:gd name="T12" fmla="*/ 142 w 934"/>
                  <a:gd name="T13" fmla="*/ 652 h 921"/>
                  <a:gd name="T14" fmla="*/ 259 w 934"/>
                  <a:gd name="T15" fmla="*/ 783 h 921"/>
                  <a:gd name="T16" fmla="*/ 374 w 934"/>
                  <a:gd name="T17" fmla="*/ 898 h 921"/>
                  <a:gd name="T18" fmla="*/ 395 w 934"/>
                  <a:gd name="T19" fmla="*/ 921 h 921"/>
                  <a:gd name="T20" fmla="*/ 532 w 934"/>
                  <a:gd name="T21" fmla="*/ 876 h 921"/>
                  <a:gd name="T22" fmla="*/ 579 w 934"/>
                  <a:gd name="T23" fmla="*/ 803 h 921"/>
                  <a:gd name="T24" fmla="*/ 639 w 934"/>
                  <a:gd name="T25" fmla="*/ 836 h 921"/>
                  <a:gd name="T26" fmla="*/ 681 w 934"/>
                  <a:gd name="T27" fmla="*/ 808 h 921"/>
                  <a:gd name="T28" fmla="*/ 713 w 934"/>
                  <a:gd name="T29" fmla="*/ 708 h 921"/>
                  <a:gd name="T30" fmla="*/ 727 w 934"/>
                  <a:gd name="T31" fmla="*/ 591 h 921"/>
                  <a:gd name="T32" fmla="*/ 778 w 934"/>
                  <a:gd name="T33" fmla="*/ 591 h 921"/>
                  <a:gd name="T34" fmla="*/ 897 w 934"/>
                  <a:gd name="T35" fmla="*/ 569 h 921"/>
                  <a:gd name="T36" fmla="*/ 934 w 934"/>
                  <a:gd name="T37" fmla="*/ 502 h 921"/>
                  <a:gd name="T38" fmla="*/ 862 w 934"/>
                  <a:gd name="T39" fmla="*/ 410 h 921"/>
                  <a:gd name="T40" fmla="*/ 795 w 934"/>
                  <a:gd name="T41" fmla="*/ 315 h 921"/>
                  <a:gd name="T42" fmla="*/ 811 w 934"/>
                  <a:gd name="T43" fmla="*/ 204 h 921"/>
                  <a:gd name="T44" fmla="*/ 755 w 934"/>
                  <a:gd name="T45" fmla="*/ 144 h 921"/>
                  <a:gd name="T46" fmla="*/ 583 w 934"/>
                  <a:gd name="T47" fmla="*/ 209 h 921"/>
                  <a:gd name="T48" fmla="*/ 473 w 934"/>
                  <a:gd name="T49" fmla="*/ 275 h 921"/>
                  <a:gd name="T50" fmla="*/ 405 w 934"/>
                  <a:gd name="T51" fmla="*/ 323 h 921"/>
                  <a:gd name="T52" fmla="*/ 376 w 934"/>
                  <a:gd name="T53" fmla="*/ 222 h 921"/>
                  <a:gd name="T54" fmla="*/ 212 w 934"/>
                  <a:gd name="T55" fmla="*/ 56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4" h="921">
                    <a:moveTo>
                      <a:pt x="212" y="56"/>
                    </a:moveTo>
                    <a:cubicBezTo>
                      <a:pt x="212" y="56"/>
                      <a:pt x="128" y="128"/>
                      <a:pt x="122" y="208"/>
                    </a:cubicBezTo>
                    <a:cubicBezTo>
                      <a:pt x="114" y="242"/>
                      <a:pt x="86" y="223"/>
                      <a:pt x="80" y="264"/>
                    </a:cubicBezTo>
                    <a:cubicBezTo>
                      <a:pt x="73" y="304"/>
                      <a:pt x="67" y="331"/>
                      <a:pt x="75" y="360"/>
                    </a:cubicBezTo>
                    <a:cubicBezTo>
                      <a:pt x="83" y="390"/>
                      <a:pt x="91" y="423"/>
                      <a:pt x="70" y="443"/>
                    </a:cubicBezTo>
                    <a:cubicBezTo>
                      <a:pt x="50" y="463"/>
                      <a:pt x="0" y="483"/>
                      <a:pt x="25" y="526"/>
                    </a:cubicBezTo>
                    <a:cubicBezTo>
                      <a:pt x="50" y="568"/>
                      <a:pt x="122" y="627"/>
                      <a:pt x="142" y="652"/>
                    </a:cubicBezTo>
                    <a:cubicBezTo>
                      <a:pt x="162" y="677"/>
                      <a:pt x="237" y="759"/>
                      <a:pt x="259" y="783"/>
                    </a:cubicBezTo>
                    <a:cubicBezTo>
                      <a:pt x="281" y="806"/>
                      <a:pt x="374" y="898"/>
                      <a:pt x="374" y="898"/>
                    </a:cubicBezTo>
                    <a:cubicBezTo>
                      <a:pt x="395" y="921"/>
                      <a:pt x="395" y="921"/>
                      <a:pt x="395" y="921"/>
                    </a:cubicBezTo>
                    <a:cubicBezTo>
                      <a:pt x="395" y="921"/>
                      <a:pt x="493" y="911"/>
                      <a:pt x="532" y="876"/>
                    </a:cubicBezTo>
                    <a:cubicBezTo>
                      <a:pt x="571" y="842"/>
                      <a:pt x="574" y="848"/>
                      <a:pt x="579" y="803"/>
                    </a:cubicBezTo>
                    <a:cubicBezTo>
                      <a:pt x="621" y="815"/>
                      <a:pt x="627" y="822"/>
                      <a:pt x="639" y="836"/>
                    </a:cubicBezTo>
                    <a:cubicBezTo>
                      <a:pt x="652" y="850"/>
                      <a:pt x="669" y="834"/>
                      <a:pt x="681" y="808"/>
                    </a:cubicBezTo>
                    <a:cubicBezTo>
                      <a:pt x="694" y="781"/>
                      <a:pt x="705" y="753"/>
                      <a:pt x="713" y="708"/>
                    </a:cubicBezTo>
                    <a:cubicBezTo>
                      <a:pt x="720" y="663"/>
                      <a:pt x="727" y="591"/>
                      <a:pt x="727" y="591"/>
                    </a:cubicBezTo>
                    <a:cubicBezTo>
                      <a:pt x="727" y="591"/>
                      <a:pt x="744" y="571"/>
                      <a:pt x="778" y="591"/>
                    </a:cubicBezTo>
                    <a:cubicBezTo>
                      <a:pt x="812" y="611"/>
                      <a:pt x="862" y="630"/>
                      <a:pt x="897" y="569"/>
                    </a:cubicBezTo>
                    <a:cubicBezTo>
                      <a:pt x="931" y="546"/>
                      <a:pt x="934" y="541"/>
                      <a:pt x="934" y="502"/>
                    </a:cubicBezTo>
                    <a:cubicBezTo>
                      <a:pt x="934" y="463"/>
                      <a:pt x="898" y="444"/>
                      <a:pt x="862" y="410"/>
                    </a:cubicBezTo>
                    <a:cubicBezTo>
                      <a:pt x="826" y="376"/>
                      <a:pt x="795" y="365"/>
                      <a:pt x="795" y="315"/>
                    </a:cubicBezTo>
                    <a:cubicBezTo>
                      <a:pt x="795" y="315"/>
                      <a:pt x="805" y="237"/>
                      <a:pt x="811" y="204"/>
                    </a:cubicBezTo>
                    <a:cubicBezTo>
                      <a:pt x="817" y="172"/>
                      <a:pt x="801" y="148"/>
                      <a:pt x="755" y="144"/>
                    </a:cubicBezTo>
                    <a:cubicBezTo>
                      <a:pt x="708" y="139"/>
                      <a:pt x="611" y="184"/>
                      <a:pt x="583" y="209"/>
                    </a:cubicBezTo>
                    <a:cubicBezTo>
                      <a:pt x="555" y="234"/>
                      <a:pt x="519" y="284"/>
                      <a:pt x="473" y="275"/>
                    </a:cubicBezTo>
                    <a:cubicBezTo>
                      <a:pt x="426" y="265"/>
                      <a:pt x="415" y="324"/>
                      <a:pt x="405" y="323"/>
                    </a:cubicBezTo>
                    <a:cubicBezTo>
                      <a:pt x="388" y="312"/>
                      <a:pt x="368" y="284"/>
                      <a:pt x="376" y="222"/>
                    </a:cubicBezTo>
                    <a:cubicBezTo>
                      <a:pt x="384" y="159"/>
                      <a:pt x="393" y="0"/>
                      <a:pt x="212" y="5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6" name="Freeform 32">
                <a:extLst>
                  <a:ext uri="{FF2B5EF4-FFF2-40B4-BE49-F238E27FC236}">
                    <a16:creationId xmlns:a16="http://schemas.microsoft.com/office/drawing/2014/main" id="{2D13FD40-89AB-F888-E3B9-9186D5D1CD85}"/>
                  </a:ext>
                </a:extLst>
              </p:cNvPr>
              <p:cNvSpPr>
                <a:spLocks/>
              </p:cNvSpPr>
              <p:nvPr/>
            </p:nvSpPr>
            <p:spPr bwMode="auto">
              <a:xfrm>
                <a:off x="1071" y="1924"/>
                <a:ext cx="153" cy="178"/>
              </a:xfrm>
              <a:custGeom>
                <a:avLst/>
                <a:gdLst>
                  <a:gd name="T0" fmla="*/ 814 w 981"/>
                  <a:gd name="T1" fmla="*/ 287 h 1147"/>
                  <a:gd name="T2" fmla="*/ 749 w 981"/>
                  <a:gd name="T3" fmla="*/ 218 h 1147"/>
                  <a:gd name="T4" fmla="*/ 680 w 981"/>
                  <a:gd name="T5" fmla="*/ 243 h 1147"/>
                  <a:gd name="T6" fmla="*/ 599 w 981"/>
                  <a:gd name="T7" fmla="*/ 282 h 1147"/>
                  <a:gd name="T8" fmla="*/ 443 w 981"/>
                  <a:gd name="T9" fmla="*/ 242 h 1147"/>
                  <a:gd name="T10" fmla="*/ 376 w 981"/>
                  <a:gd name="T11" fmla="*/ 112 h 1147"/>
                  <a:gd name="T12" fmla="*/ 400 w 981"/>
                  <a:gd name="T13" fmla="*/ 77 h 1147"/>
                  <a:gd name="T14" fmla="*/ 417 w 981"/>
                  <a:gd name="T15" fmla="*/ 24 h 1147"/>
                  <a:gd name="T16" fmla="*/ 370 w 981"/>
                  <a:gd name="T17" fmla="*/ 3 h 1147"/>
                  <a:gd name="T18" fmla="*/ 275 w 981"/>
                  <a:gd name="T19" fmla="*/ 41 h 1147"/>
                  <a:gd name="T20" fmla="*/ 202 w 981"/>
                  <a:gd name="T21" fmla="*/ 69 h 1147"/>
                  <a:gd name="T22" fmla="*/ 139 w 981"/>
                  <a:gd name="T23" fmla="*/ 120 h 1147"/>
                  <a:gd name="T24" fmla="*/ 163 w 981"/>
                  <a:gd name="T25" fmla="*/ 150 h 1147"/>
                  <a:gd name="T26" fmla="*/ 194 w 981"/>
                  <a:gd name="T27" fmla="*/ 220 h 1147"/>
                  <a:gd name="T28" fmla="*/ 167 w 981"/>
                  <a:gd name="T29" fmla="*/ 388 h 1147"/>
                  <a:gd name="T30" fmla="*/ 85 w 981"/>
                  <a:gd name="T31" fmla="*/ 510 h 1147"/>
                  <a:gd name="T32" fmla="*/ 53 w 981"/>
                  <a:gd name="T33" fmla="*/ 574 h 1147"/>
                  <a:gd name="T34" fmla="*/ 11 w 981"/>
                  <a:gd name="T35" fmla="*/ 666 h 1147"/>
                  <a:gd name="T36" fmla="*/ 50 w 981"/>
                  <a:gd name="T37" fmla="*/ 716 h 1147"/>
                  <a:gd name="T38" fmla="*/ 64 w 981"/>
                  <a:gd name="T39" fmla="*/ 780 h 1147"/>
                  <a:gd name="T40" fmla="*/ 78 w 981"/>
                  <a:gd name="T41" fmla="*/ 890 h 1147"/>
                  <a:gd name="T42" fmla="*/ 154 w 981"/>
                  <a:gd name="T43" fmla="*/ 980 h 1147"/>
                  <a:gd name="T44" fmla="*/ 231 w 981"/>
                  <a:gd name="T45" fmla="*/ 879 h 1147"/>
                  <a:gd name="T46" fmla="*/ 395 w 981"/>
                  <a:gd name="T47" fmla="*/ 1045 h 1147"/>
                  <a:gd name="T48" fmla="*/ 424 w 981"/>
                  <a:gd name="T49" fmla="*/ 1146 h 1147"/>
                  <a:gd name="T50" fmla="*/ 492 w 981"/>
                  <a:gd name="T51" fmla="*/ 1098 h 1147"/>
                  <a:gd name="T52" fmla="*/ 602 w 981"/>
                  <a:gd name="T53" fmla="*/ 1032 h 1147"/>
                  <a:gd name="T54" fmla="*/ 774 w 981"/>
                  <a:gd name="T55" fmla="*/ 967 h 1147"/>
                  <a:gd name="T56" fmla="*/ 806 w 981"/>
                  <a:gd name="T57" fmla="*/ 975 h 1147"/>
                  <a:gd name="T58" fmla="*/ 808 w 981"/>
                  <a:gd name="T59" fmla="*/ 847 h 1147"/>
                  <a:gd name="T60" fmla="*/ 844 w 981"/>
                  <a:gd name="T61" fmla="*/ 815 h 1147"/>
                  <a:gd name="T62" fmla="*/ 930 w 981"/>
                  <a:gd name="T63" fmla="*/ 734 h 1147"/>
                  <a:gd name="T64" fmla="*/ 944 w 981"/>
                  <a:gd name="T65" fmla="*/ 650 h 1147"/>
                  <a:gd name="T66" fmla="*/ 976 w 981"/>
                  <a:gd name="T67" fmla="*/ 599 h 1147"/>
                  <a:gd name="T68" fmla="*/ 926 w 981"/>
                  <a:gd name="T69" fmla="*/ 508 h 1147"/>
                  <a:gd name="T70" fmla="*/ 901 w 981"/>
                  <a:gd name="T71" fmla="*/ 399 h 1147"/>
                  <a:gd name="T72" fmla="*/ 856 w 981"/>
                  <a:gd name="T73" fmla="*/ 390 h 1147"/>
                  <a:gd name="T74" fmla="*/ 814 w 981"/>
                  <a:gd name="T75" fmla="*/ 28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1" h="1147">
                    <a:moveTo>
                      <a:pt x="814" y="287"/>
                    </a:moveTo>
                    <a:cubicBezTo>
                      <a:pt x="819" y="237"/>
                      <a:pt x="786" y="220"/>
                      <a:pt x="749" y="218"/>
                    </a:cubicBezTo>
                    <a:cubicBezTo>
                      <a:pt x="711" y="217"/>
                      <a:pt x="708" y="223"/>
                      <a:pt x="680" y="243"/>
                    </a:cubicBezTo>
                    <a:cubicBezTo>
                      <a:pt x="652" y="264"/>
                      <a:pt x="658" y="275"/>
                      <a:pt x="599" y="282"/>
                    </a:cubicBezTo>
                    <a:cubicBezTo>
                      <a:pt x="540" y="290"/>
                      <a:pt x="474" y="265"/>
                      <a:pt x="443" y="242"/>
                    </a:cubicBezTo>
                    <a:cubicBezTo>
                      <a:pt x="412" y="218"/>
                      <a:pt x="379" y="142"/>
                      <a:pt x="376" y="112"/>
                    </a:cubicBezTo>
                    <a:cubicBezTo>
                      <a:pt x="373" y="83"/>
                      <a:pt x="378" y="89"/>
                      <a:pt x="400" y="77"/>
                    </a:cubicBezTo>
                    <a:cubicBezTo>
                      <a:pt x="421" y="64"/>
                      <a:pt x="417" y="41"/>
                      <a:pt x="417" y="24"/>
                    </a:cubicBezTo>
                    <a:cubicBezTo>
                      <a:pt x="417" y="6"/>
                      <a:pt x="389" y="6"/>
                      <a:pt x="370" y="3"/>
                    </a:cubicBezTo>
                    <a:cubicBezTo>
                      <a:pt x="351" y="0"/>
                      <a:pt x="301" y="25"/>
                      <a:pt x="275" y="41"/>
                    </a:cubicBezTo>
                    <a:cubicBezTo>
                      <a:pt x="248" y="56"/>
                      <a:pt x="222" y="58"/>
                      <a:pt x="202" y="69"/>
                    </a:cubicBezTo>
                    <a:cubicBezTo>
                      <a:pt x="188" y="76"/>
                      <a:pt x="157" y="103"/>
                      <a:pt x="139" y="120"/>
                    </a:cubicBezTo>
                    <a:cubicBezTo>
                      <a:pt x="149" y="130"/>
                      <a:pt x="158" y="140"/>
                      <a:pt x="163" y="150"/>
                    </a:cubicBezTo>
                    <a:cubicBezTo>
                      <a:pt x="178" y="181"/>
                      <a:pt x="194" y="197"/>
                      <a:pt x="194" y="220"/>
                    </a:cubicBezTo>
                    <a:cubicBezTo>
                      <a:pt x="194" y="243"/>
                      <a:pt x="220" y="348"/>
                      <a:pt x="167" y="388"/>
                    </a:cubicBezTo>
                    <a:cubicBezTo>
                      <a:pt x="145" y="415"/>
                      <a:pt x="91" y="462"/>
                      <a:pt x="85" y="510"/>
                    </a:cubicBezTo>
                    <a:cubicBezTo>
                      <a:pt x="78" y="558"/>
                      <a:pt x="85" y="550"/>
                      <a:pt x="53" y="574"/>
                    </a:cubicBezTo>
                    <a:cubicBezTo>
                      <a:pt x="22" y="597"/>
                      <a:pt x="0" y="641"/>
                      <a:pt x="11" y="666"/>
                    </a:cubicBezTo>
                    <a:cubicBezTo>
                      <a:pt x="22" y="691"/>
                      <a:pt x="38" y="702"/>
                      <a:pt x="50" y="716"/>
                    </a:cubicBezTo>
                    <a:cubicBezTo>
                      <a:pt x="63" y="730"/>
                      <a:pt x="64" y="736"/>
                      <a:pt x="64" y="780"/>
                    </a:cubicBezTo>
                    <a:cubicBezTo>
                      <a:pt x="64" y="823"/>
                      <a:pt x="66" y="854"/>
                      <a:pt x="78" y="890"/>
                    </a:cubicBezTo>
                    <a:cubicBezTo>
                      <a:pt x="89" y="921"/>
                      <a:pt x="130" y="959"/>
                      <a:pt x="154" y="980"/>
                    </a:cubicBezTo>
                    <a:cubicBezTo>
                      <a:pt x="180" y="923"/>
                      <a:pt x="231" y="879"/>
                      <a:pt x="231" y="879"/>
                    </a:cubicBezTo>
                    <a:cubicBezTo>
                      <a:pt x="412" y="823"/>
                      <a:pt x="403" y="982"/>
                      <a:pt x="395" y="1045"/>
                    </a:cubicBezTo>
                    <a:cubicBezTo>
                      <a:pt x="387" y="1107"/>
                      <a:pt x="407" y="1135"/>
                      <a:pt x="424" y="1146"/>
                    </a:cubicBezTo>
                    <a:cubicBezTo>
                      <a:pt x="434" y="1147"/>
                      <a:pt x="445" y="1088"/>
                      <a:pt x="492" y="1098"/>
                    </a:cubicBezTo>
                    <a:cubicBezTo>
                      <a:pt x="538" y="1107"/>
                      <a:pt x="574" y="1057"/>
                      <a:pt x="602" y="1032"/>
                    </a:cubicBezTo>
                    <a:cubicBezTo>
                      <a:pt x="630" y="1007"/>
                      <a:pt x="727" y="962"/>
                      <a:pt x="774" y="967"/>
                    </a:cubicBezTo>
                    <a:cubicBezTo>
                      <a:pt x="787" y="968"/>
                      <a:pt x="797" y="971"/>
                      <a:pt x="806" y="975"/>
                    </a:cubicBezTo>
                    <a:cubicBezTo>
                      <a:pt x="807" y="930"/>
                      <a:pt x="808" y="859"/>
                      <a:pt x="808" y="847"/>
                    </a:cubicBezTo>
                    <a:cubicBezTo>
                      <a:pt x="808" y="828"/>
                      <a:pt x="825" y="823"/>
                      <a:pt x="844" y="815"/>
                    </a:cubicBezTo>
                    <a:cubicBezTo>
                      <a:pt x="863" y="808"/>
                      <a:pt x="920" y="745"/>
                      <a:pt x="930" y="734"/>
                    </a:cubicBezTo>
                    <a:cubicBezTo>
                      <a:pt x="939" y="723"/>
                      <a:pt x="937" y="670"/>
                      <a:pt x="944" y="650"/>
                    </a:cubicBezTo>
                    <a:cubicBezTo>
                      <a:pt x="950" y="630"/>
                      <a:pt x="972" y="608"/>
                      <a:pt x="976" y="599"/>
                    </a:cubicBezTo>
                    <a:cubicBezTo>
                      <a:pt x="981" y="589"/>
                      <a:pt x="944" y="541"/>
                      <a:pt x="926" y="508"/>
                    </a:cubicBezTo>
                    <a:cubicBezTo>
                      <a:pt x="915" y="486"/>
                      <a:pt x="906" y="431"/>
                      <a:pt x="901" y="399"/>
                    </a:cubicBezTo>
                    <a:cubicBezTo>
                      <a:pt x="895" y="398"/>
                      <a:pt x="881" y="395"/>
                      <a:pt x="856" y="390"/>
                    </a:cubicBezTo>
                    <a:cubicBezTo>
                      <a:pt x="803" y="379"/>
                      <a:pt x="810" y="337"/>
                      <a:pt x="814" y="28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7" name="Freeform 33">
                <a:extLst>
                  <a:ext uri="{FF2B5EF4-FFF2-40B4-BE49-F238E27FC236}">
                    <a16:creationId xmlns:a16="http://schemas.microsoft.com/office/drawing/2014/main" id="{94A8BE14-E63E-4BD5-F29B-1FB266B18FB5}"/>
                  </a:ext>
                </a:extLst>
              </p:cNvPr>
              <p:cNvSpPr>
                <a:spLocks/>
              </p:cNvSpPr>
              <p:nvPr/>
            </p:nvSpPr>
            <p:spPr bwMode="auto">
              <a:xfrm>
                <a:off x="1038" y="1847"/>
                <a:ext cx="288" cy="154"/>
              </a:xfrm>
              <a:custGeom>
                <a:avLst/>
                <a:gdLst>
                  <a:gd name="T0" fmla="*/ 1656 w 1836"/>
                  <a:gd name="T1" fmla="*/ 700 h 989"/>
                  <a:gd name="T2" fmla="*/ 1767 w 1836"/>
                  <a:gd name="T3" fmla="*/ 555 h 989"/>
                  <a:gd name="T4" fmla="*/ 1804 w 1836"/>
                  <a:gd name="T5" fmla="*/ 484 h 989"/>
                  <a:gd name="T6" fmla="*/ 1836 w 1836"/>
                  <a:gd name="T7" fmla="*/ 445 h 989"/>
                  <a:gd name="T8" fmla="*/ 1790 w 1836"/>
                  <a:gd name="T9" fmla="*/ 396 h 989"/>
                  <a:gd name="T10" fmla="*/ 1638 w 1836"/>
                  <a:gd name="T11" fmla="*/ 328 h 989"/>
                  <a:gd name="T12" fmla="*/ 1520 w 1836"/>
                  <a:gd name="T13" fmla="*/ 252 h 989"/>
                  <a:gd name="T14" fmla="*/ 1418 w 1836"/>
                  <a:gd name="T15" fmla="*/ 311 h 989"/>
                  <a:gd name="T16" fmla="*/ 1311 w 1836"/>
                  <a:gd name="T17" fmla="*/ 331 h 989"/>
                  <a:gd name="T18" fmla="*/ 1196 w 1836"/>
                  <a:gd name="T19" fmla="*/ 247 h 989"/>
                  <a:gd name="T20" fmla="*/ 1061 w 1836"/>
                  <a:gd name="T21" fmla="*/ 168 h 989"/>
                  <a:gd name="T22" fmla="*/ 887 w 1836"/>
                  <a:gd name="T23" fmla="*/ 200 h 989"/>
                  <a:gd name="T24" fmla="*/ 777 w 1836"/>
                  <a:gd name="T25" fmla="*/ 250 h 989"/>
                  <a:gd name="T26" fmla="*/ 646 w 1836"/>
                  <a:gd name="T27" fmla="*/ 174 h 989"/>
                  <a:gd name="T28" fmla="*/ 461 w 1836"/>
                  <a:gd name="T29" fmla="*/ 67 h 989"/>
                  <a:gd name="T30" fmla="*/ 409 w 1836"/>
                  <a:gd name="T31" fmla="*/ 0 h 989"/>
                  <a:gd name="T32" fmla="*/ 338 w 1836"/>
                  <a:gd name="T33" fmla="*/ 53 h 989"/>
                  <a:gd name="T34" fmla="*/ 296 w 1836"/>
                  <a:gd name="T35" fmla="*/ 138 h 989"/>
                  <a:gd name="T36" fmla="*/ 216 w 1836"/>
                  <a:gd name="T37" fmla="*/ 143 h 989"/>
                  <a:gd name="T38" fmla="*/ 110 w 1836"/>
                  <a:gd name="T39" fmla="*/ 203 h 989"/>
                  <a:gd name="T40" fmla="*/ 41 w 1836"/>
                  <a:gd name="T41" fmla="*/ 334 h 989"/>
                  <a:gd name="T42" fmla="*/ 152 w 1836"/>
                  <a:gd name="T43" fmla="*/ 415 h 989"/>
                  <a:gd name="T44" fmla="*/ 256 w 1836"/>
                  <a:gd name="T45" fmla="*/ 442 h 989"/>
                  <a:gd name="T46" fmla="*/ 292 w 1836"/>
                  <a:gd name="T47" fmla="*/ 525 h 989"/>
                  <a:gd name="T48" fmla="*/ 306 w 1836"/>
                  <a:gd name="T49" fmla="*/ 588 h 989"/>
                  <a:gd name="T50" fmla="*/ 346 w 1836"/>
                  <a:gd name="T51" fmla="*/ 610 h 989"/>
                  <a:gd name="T52" fmla="*/ 408 w 1836"/>
                  <a:gd name="T53" fmla="*/ 560 h 989"/>
                  <a:gd name="T54" fmla="*/ 481 w 1836"/>
                  <a:gd name="T55" fmla="*/ 532 h 989"/>
                  <a:gd name="T56" fmla="*/ 576 w 1836"/>
                  <a:gd name="T57" fmla="*/ 494 h 989"/>
                  <a:gd name="T58" fmla="*/ 623 w 1836"/>
                  <a:gd name="T59" fmla="*/ 515 h 989"/>
                  <a:gd name="T60" fmla="*/ 606 w 1836"/>
                  <a:gd name="T61" fmla="*/ 568 h 989"/>
                  <a:gd name="T62" fmla="*/ 582 w 1836"/>
                  <a:gd name="T63" fmla="*/ 603 h 989"/>
                  <a:gd name="T64" fmla="*/ 649 w 1836"/>
                  <a:gd name="T65" fmla="*/ 733 h 989"/>
                  <a:gd name="T66" fmla="*/ 805 w 1836"/>
                  <a:gd name="T67" fmla="*/ 773 h 989"/>
                  <a:gd name="T68" fmla="*/ 886 w 1836"/>
                  <a:gd name="T69" fmla="*/ 734 h 989"/>
                  <a:gd name="T70" fmla="*/ 955 w 1836"/>
                  <a:gd name="T71" fmla="*/ 709 h 989"/>
                  <a:gd name="T72" fmla="*/ 1020 w 1836"/>
                  <a:gd name="T73" fmla="*/ 778 h 989"/>
                  <a:gd name="T74" fmla="*/ 1062 w 1836"/>
                  <a:gd name="T75" fmla="*/ 881 h 989"/>
                  <a:gd name="T76" fmla="*/ 1107 w 1836"/>
                  <a:gd name="T77" fmla="*/ 890 h 989"/>
                  <a:gd name="T78" fmla="*/ 1108 w 1836"/>
                  <a:gd name="T79" fmla="*/ 897 h 989"/>
                  <a:gd name="T80" fmla="*/ 1169 w 1836"/>
                  <a:gd name="T81" fmla="*/ 850 h 989"/>
                  <a:gd name="T82" fmla="*/ 1300 w 1836"/>
                  <a:gd name="T83" fmla="*/ 940 h 989"/>
                  <a:gd name="T84" fmla="*/ 1341 w 1836"/>
                  <a:gd name="T85" fmla="*/ 969 h 989"/>
                  <a:gd name="T86" fmla="*/ 1438 w 1836"/>
                  <a:gd name="T87" fmla="*/ 974 h 989"/>
                  <a:gd name="T88" fmla="*/ 1502 w 1836"/>
                  <a:gd name="T89" fmla="*/ 916 h 989"/>
                  <a:gd name="T90" fmla="*/ 1558 w 1836"/>
                  <a:gd name="T91" fmla="*/ 898 h 989"/>
                  <a:gd name="T92" fmla="*/ 1572 w 1836"/>
                  <a:gd name="T93" fmla="*/ 754 h 989"/>
                  <a:gd name="T94" fmla="*/ 1656 w 1836"/>
                  <a:gd name="T95" fmla="*/ 700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989">
                    <a:moveTo>
                      <a:pt x="1656" y="700"/>
                    </a:moveTo>
                    <a:cubicBezTo>
                      <a:pt x="1674" y="697"/>
                      <a:pt x="1745" y="631"/>
                      <a:pt x="1767" y="555"/>
                    </a:cubicBezTo>
                    <a:cubicBezTo>
                      <a:pt x="1788" y="478"/>
                      <a:pt x="1798" y="491"/>
                      <a:pt x="1804" y="484"/>
                    </a:cubicBezTo>
                    <a:cubicBezTo>
                      <a:pt x="1810" y="477"/>
                      <a:pt x="1836" y="445"/>
                      <a:pt x="1836" y="445"/>
                    </a:cubicBezTo>
                    <a:cubicBezTo>
                      <a:pt x="1790" y="396"/>
                      <a:pt x="1790" y="396"/>
                      <a:pt x="1790" y="396"/>
                    </a:cubicBezTo>
                    <a:cubicBezTo>
                      <a:pt x="1790" y="396"/>
                      <a:pt x="1689" y="328"/>
                      <a:pt x="1638" y="328"/>
                    </a:cubicBezTo>
                    <a:cubicBezTo>
                      <a:pt x="1604" y="288"/>
                      <a:pt x="1579" y="253"/>
                      <a:pt x="1520" y="252"/>
                    </a:cubicBezTo>
                    <a:cubicBezTo>
                      <a:pt x="1470" y="278"/>
                      <a:pt x="1441" y="302"/>
                      <a:pt x="1418" y="311"/>
                    </a:cubicBezTo>
                    <a:cubicBezTo>
                      <a:pt x="1395" y="319"/>
                      <a:pt x="1364" y="338"/>
                      <a:pt x="1311" y="331"/>
                    </a:cubicBezTo>
                    <a:cubicBezTo>
                      <a:pt x="1258" y="324"/>
                      <a:pt x="1220" y="301"/>
                      <a:pt x="1196" y="247"/>
                    </a:cubicBezTo>
                    <a:cubicBezTo>
                      <a:pt x="1172" y="211"/>
                      <a:pt x="1116" y="168"/>
                      <a:pt x="1061" y="168"/>
                    </a:cubicBezTo>
                    <a:cubicBezTo>
                      <a:pt x="1007" y="168"/>
                      <a:pt x="930" y="144"/>
                      <a:pt x="887" y="200"/>
                    </a:cubicBezTo>
                    <a:cubicBezTo>
                      <a:pt x="848" y="237"/>
                      <a:pt x="813" y="250"/>
                      <a:pt x="777" y="250"/>
                    </a:cubicBezTo>
                    <a:cubicBezTo>
                      <a:pt x="741" y="250"/>
                      <a:pt x="663" y="195"/>
                      <a:pt x="646" y="174"/>
                    </a:cubicBezTo>
                    <a:cubicBezTo>
                      <a:pt x="629" y="152"/>
                      <a:pt x="546" y="41"/>
                      <a:pt x="461" y="67"/>
                    </a:cubicBezTo>
                    <a:cubicBezTo>
                      <a:pt x="453" y="61"/>
                      <a:pt x="434" y="34"/>
                      <a:pt x="409" y="0"/>
                    </a:cubicBezTo>
                    <a:cubicBezTo>
                      <a:pt x="386" y="15"/>
                      <a:pt x="354" y="36"/>
                      <a:pt x="338" y="53"/>
                    </a:cubicBezTo>
                    <a:cubicBezTo>
                      <a:pt x="311" y="81"/>
                      <a:pt x="296" y="126"/>
                      <a:pt x="296" y="138"/>
                    </a:cubicBezTo>
                    <a:cubicBezTo>
                      <a:pt x="296" y="151"/>
                      <a:pt x="242" y="142"/>
                      <a:pt x="216" y="143"/>
                    </a:cubicBezTo>
                    <a:cubicBezTo>
                      <a:pt x="190" y="144"/>
                      <a:pt x="164" y="154"/>
                      <a:pt x="110" y="203"/>
                    </a:cubicBezTo>
                    <a:cubicBezTo>
                      <a:pt x="56" y="251"/>
                      <a:pt x="0" y="302"/>
                      <a:pt x="41" y="334"/>
                    </a:cubicBezTo>
                    <a:cubicBezTo>
                      <a:pt x="82" y="365"/>
                      <a:pt x="127" y="388"/>
                      <a:pt x="152" y="415"/>
                    </a:cubicBezTo>
                    <a:cubicBezTo>
                      <a:pt x="176" y="440"/>
                      <a:pt x="226" y="412"/>
                      <a:pt x="256" y="442"/>
                    </a:cubicBezTo>
                    <a:cubicBezTo>
                      <a:pt x="286" y="472"/>
                      <a:pt x="292" y="492"/>
                      <a:pt x="292" y="525"/>
                    </a:cubicBezTo>
                    <a:cubicBezTo>
                      <a:pt x="292" y="547"/>
                      <a:pt x="306" y="570"/>
                      <a:pt x="306" y="588"/>
                    </a:cubicBezTo>
                    <a:cubicBezTo>
                      <a:pt x="317" y="594"/>
                      <a:pt x="331" y="601"/>
                      <a:pt x="346" y="610"/>
                    </a:cubicBezTo>
                    <a:cubicBezTo>
                      <a:pt x="364" y="593"/>
                      <a:pt x="394" y="567"/>
                      <a:pt x="408" y="560"/>
                    </a:cubicBezTo>
                    <a:cubicBezTo>
                      <a:pt x="428" y="549"/>
                      <a:pt x="454" y="547"/>
                      <a:pt x="481" y="532"/>
                    </a:cubicBezTo>
                    <a:cubicBezTo>
                      <a:pt x="507" y="516"/>
                      <a:pt x="557" y="491"/>
                      <a:pt x="576" y="494"/>
                    </a:cubicBezTo>
                    <a:cubicBezTo>
                      <a:pt x="595" y="497"/>
                      <a:pt x="623" y="497"/>
                      <a:pt x="623" y="515"/>
                    </a:cubicBezTo>
                    <a:cubicBezTo>
                      <a:pt x="623" y="532"/>
                      <a:pt x="627" y="555"/>
                      <a:pt x="606" y="568"/>
                    </a:cubicBezTo>
                    <a:cubicBezTo>
                      <a:pt x="584" y="580"/>
                      <a:pt x="579" y="574"/>
                      <a:pt x="582" y="603"/>
                    </a:cubicBezTo>
                    <a:cubicBezTo>
                      <a:pt x="585" y="633"/>
                      <a:pt x="618" y="709"/>
                      <a:pt x="649" y="733"/>
                    </a:cubicBezTo>
                    <a:cubicBezTo>
                      <a:pt x="680" y="756"/>
                      <a:pt x="746" y="781"/>
                      <a:pt x="805" y="773"/>
                    </a:cubicBezTo>
                    <a:cubicBezTo>
                      <a:pt x="864" y="766"/>
                      <a:pt x="858" y="755"/>
                      <a:pt x="886" y="734"/>
                    </a:cubicBezTo>
                    <a:cubicBezTo>
                      <a:pt x="914" y="714"/>
                      <a:pt x="917" y="708"/>
                      <a:pt x="955" y="709"/>
                    </a:cubicBezTo>
                    <a:cubicBezTo>
                      <a:pt x="992" y="711"/>
                      <a:pt x="1025" y="728"/>
                      <a:pt x="1020" y="778"/>
                    </a:cubicBezTo>
                    <a:cubicBezTo>
                      <a:pt x="1016" y="828"/>
                      <a:pt x="1009" y="870"/>
                      <a:pt x="1062" y="881"/>
                    </a:cubicBezTo>
                    <a:cubicBezTo>
                      <a:pt x="1087" y="886"/>
                      <a:pt x="1101" y="889"/>
                      <a:pt x="1107" y="890"/>
                    </a:cubicBezTo>
                    <a:cubicBezTo>
                      <a:pt x="1108" y="892"/>
                      <a:pt x="1108" y="894"/>
                      <a:pt x="1108" y="897"/>
                    </a:cubicBezTo>
                    <a:cubicBezTo>
                      <a:pt x="1125" y="873"/>
                      <a:pt x="1151" y="842"/>
                      <a:pt x="1169" y="850"/>
                    </a:cubicBezTo>
                    <a:cubicBezTo>
                      <a:pt x="1197" y="862"/>
                      <a:pt x="1289" y="899"/>
                      <a:pt x="1300" y="940"/>
                    </a:cubicBezTo>
                    <a:cubicBezTo>
                      <a:pt x="1311" y="982"/>
                      <a:pt x="1302" y="970"/>
                      <a:pt x="1341" y="969"/>
                    </a:cubicBezTo>
                    <a:cubicBezTo>
                      <a:pt x="1380" y="968"/>
                      <a:pt x="1428" y="989"/>
                      <a:pt x="1438" y="974"/>
                    </a:cubicBezTo>
                    <a:cubicBezTo>
                      <a:pt x="1448" y="958"/>
                      <a:pt x="1461" y="916"/>
                      <a:pt x="1502" y="916"/>
                    </a:cubicBezTo>
                    <a:cubicBezTo>
                      <a:pt x="1515" y="916"/>
                      <a:pt x="1536" y="908"/>
                      <a:pt x="1558" y="898"/>
                    </a:cubicBezTo>
                    <a:cubicBezTo>
                      <a:pt x="1560" y="839"/>
                      <a:pt x="1558" y="784"/>
                      <a:pt x="1572" y="754"/>
                    </a:cubicBezTo>
                    <a:cubicBezTo>
                      <a:pt x="1588" y="720"/>
                      <a:pt x="1637" y="703"/>
                      <a:pt x="1656" y="70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8" name="Freeform 34">
                <a:extLst>
                  <a:ext uri="{FF2B5EF4-FFF2-40B4-BE49-F238E27FC236}">
                    <a16:creationId xmlns:a16="http://schemas.microsoft.com/office/drawing/2014/main" id="{27929F12-9052-CCA0-B69B-41125A10DFBD}"/>
                  </a:ext>
                </a:extLst>
              </p:cNvPr>
              <p:cNvSpPr>
                <a:spLocks/>
              </p:cNvSpPr>
              <p:nvPr/>
            </p:nvSpPr>
            <p:spPr bwMode="auto">
              <a:xfrm>
                <a:off x="1120" y="2190"/>
                <a:ext cx="60" cy="83"/>
              </a:xfrm>
              <a:custGeom>
                <a:avLst/>
                <a:gdLst>
                  <a:gd name="T0" fmla="*/ 318 w 383"/>
                  <a:gd name="T1" fmla="*/ 483 h 534"/>
                  <a:gd name="T2" fmla="*/ 383 w 383"/>
                  <a:gd name="T3" fmla="*/ 486 h 534"/>
                  <a:gd name="T4" fmla="*/ 383 w 383"/>
                  <a:gd name="T5" fmla="*/ 486 h 534"/>
                  <a:gd name="T6" fmla="*/ 322 w 383"/>
                  <a:gd name="T7" fmla="*/ 483 h 534"/>
                  <a:gd name="T8" fmla="*/ 349 w 383"/>
                  <a:gd name="T9" fmla="*/ 448 h 534"/>
                  <a:gd name="T10" fmla="*/ 330 w 383"/>
                  <a:gd name="T11" fmla="*/ 384 h 534"/>
                  <a:gd name="T12" fmla="*/ 250 w 383"/>
                  <a:gd name="T13" fmla="*/ 349 h 534"/>
                  <a:gd name="T14" fmla="*/ 245 w 383"/>
                  <a:gd name="T15" fmla="*/ 268 h 534"/>
                  <a:gd name="T16" fmla="*/ 235 w 383"/>
                  <a:gd name="T17" fmla="*/ 198 h 534"/>
                  <a:gd name="T18" fmla="*/ 263 w 383"/>
                  <a:gd name="T19" fmla="*/ 155 h 534"/>
                  <a:gd name="T20" fmla="*/ 220 w 383"/>
                  <a:gd name="T21" fmla="*/ 48 h 534"/>
                  <a:gd name="T22" fmla="*/ 191 w 383"/>
                  <a:gd name="T23" fmla="*/ 13 h 534"/>
                  <a:gd name="T24" fmla="*/ 99 w 383"/>
                  <a:gd name="T25" fmla="*/ 34 h 534"/>
                  <a:gd name="T26" fmla="*/ 78 w 383"/>
                  <a:gd name="T27" fmla="*/ 11 h 534"/>
                  <a:gd name="T28" fmla="*/ 67 w 383"/>
                  <a:gd name="T29" fmla="*/ 0 h 534"/>
                  <a:gd name="T30" fmla="*/ 56 w 383"/>
                  <a:gd name="T31" fmla="*/ 66 h 534"/>
                  <a:gd name="T32" fmla="*/ 49 w 383"/>
                  <a:gd name="T33" fmla="*/ 144 h 534"/>
                  <a:gd name="T34" fmla="*/ 88 w 383"/>
                  <a:gd name="T35" fmla="*/ 222 h 534"/>
                  <a:gd name="T36" fmla="*/ 47 w 383"/>
                  <a:gd name="T37" fmla="*/ 282 h 534"/>
                  <a:gd name="T38" fmla="*/ 0 w 383"/>
                  <a:gd name="T39" fmla="*/ 320 h 534"/>
                  <a:gd name="T40" fmla="*/ 75 w 383"/>
                  <a:gd name="T41" fmla="*/ 339 h 534"/>
                  <a:gd name="T42" fmla="*/ 155 w 383"/>
                  <a:gd name="T43" fmla="*/ 345 h 534"/>
                  <a:gd name="T44" fmla="*/ 227 w 383"/>
                  <a:gd name="T45" fmla="*/ 475 h 534"/>
                  <a:gd name="T46" fmla="*/ 230 w 383"/>
                  <a:gd name="T47" fmla="*/ 534 h 534"/>
                  <a:gd name="T48" fmla="*/ 285 w 383"/>
                  <a:gd name="T49" fmla="*/ 512 h 534"/>
                  <a:gd name="T50" fmla="*/ 318 w 383"/>
                  <a:gd name="T51" fmla="*/ 48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3" h="534">
                    <a:moveTo>
                      <a:pt x="318" y="483"/>
                    </a:moveTo>
                    <a:cubicBezTo>
                      <a:pt x="383" y="486"/>
                      <a:pt x="383" y="486"/>
                      <a:pt x="383" y="486"/>
                    </a:cubicBezTo>
                    <a:cubicBezTo>
                      <a:pt x="383" y="486"/>
                      <a:pt x="383" y="486"/>
                      <a:pt x="383" y="486"/>
                    </a:cubicBezTo>
                    <a:cubicBezTo>
                      <a:pt x="322" y="483"/>
                      <a:pt x="322" y="483"/>
                      <a:pt x="322" y="483"/>
                    </a:cubicBezTo>
                    <a:cubicBezTo>
                      <a:pt x="332" y="471"/>
                      <a:pt x="346" y="455"/>
                      <a:pt x="349" y="448"/>
                    </a:cubicBezTo>
                    <a:cubicBezTo>
                      <a:pt x="355" y="436"/>
                      <a:pt x="349" y="394"/>
                      <a:pt x="330" y="384"/>
                    </a:cubicBezTo>
                    <a:cubicBezTo>
                      <a:pt x="310" y="374"/>
                      <a:pt x="268" y="359"/>
                      <a:pt x="250" y="349"/>
                    </a:cubicBezTo>
                    <a:cubicBezTo>
                      <a:pt x="233" y="340"/>
                      <a:pt x="245" y="287"/>
                      <a:pt x="245" y="268"/>
                    </a:cubicBezTo>
                    <a:cubicBezTo>
                      <a:pt x="245" y="249"/>
                      <a:pt x="252" y="214"/>
                      <a:pt x="235" y="198"/>
                    </a:cubicBezTo>
                    <a:cubicBezTo>
                      <a:pt x="224" y="188"/>
                      <a:pt x="246" y="168"/>
                      <a:pt x="263" y="155"/>
                    </a:cubicBezTo>
                    <a:cubicBezTo>
                      <a:pt x="257" y="133"/>
                      <a:pt x="251" y="76"/>
                      <a:pt x="220" y="48"/>
                    </a:cubicBezTo>
                    <a:cubicBezTo>
                      <a:pt x="209" y="39"/>
                      <a:pt x="199" y="26"/>
                      <a:pt x="191" y="13"/>
                    </a:cubicBezTo>
                    <a:cubicBezTo>
                      <a:pt x="148" y="29"/>
                      <a:pt x="99" y="34"/>
                      <a:pt x="99" y="34"/>
                    </a:cubicBezTo>
                    <a:cubicBezTo>
                      <a:pt x="78" y="11"/>
                      <a:pt x="78" y="11"/>
                      <a:pt x="78" y="11"/>
                    </a:cubicBezTo>
                    <a:cubicBezTo>
                      <a:pt x="78" y="11"/>
                      <a:pt x="74" y="7"/>
                      <a:pt x="67" y="0"/>
                    </a:cubicBezTo>
                    <a:cubicBezTo>
                      <a:pt x="64" y="19"/>
                      <a:pt x="58" y="56"/>
                      <a:pt x="56" y="66"/>
                    </a:cubicBezTo>
                    <a:cubicBezTo>
                      <a:pt x="55" y="78"/>
                      <a:pt x="55" y="95"/>
                      <a:pt x="49" y="144"/>
                    </a:cubicBezTo>
                    <a:cubicBezTo>
                      <a:pt x="42" y="192"/>
                      <a:pt x="77" y="204"/>
                      <a:pt x="88" y="222"/>
                    </a:cubicBezTo>
                    <a:cubicBezTo>
                      <a:pt x="99" y="239"/>
                      <a:pt x="64" y="264"/>
                      <a:pt x="47" y="282"/>
                    </a:cubicBezTo>
                    <a:cubicBezTo>
                      <a:pt x="30" y="301"/>
                      <a:pt x="8" y="323"/>
                      <a:pt x="0" y="320"/>
                    </a:cubicBezTo>
                    <a:cubicBezTo>
                      <a:pt x="3" y="346"/>
                      <a:pt x="23" y="341"/>
                      <a:pt x="75" y="339"/>
                    </a:cubicBezTo>
                    <a:cubicBezTo>
                      <a:pt x="127" y="337"/>
                      <a:pt x="155" y="345"/>
                      <a:pt x="155" y="345"/>
                    </a:cubicBezTo>
                    <a:cubicBezTo>
                      <a:pt x="207" y="384"/>
                      <a:pt x="225" y="449"/>
                      <a:pt x="227" y="475"/>
                    </a:cubicBezTo>
                    <a:cubicBezTo>
                      <a:pt x="228" y="490"/>
                      <a:pt x="229" y="515"/>
                      <a:pt x="230" y="534"/>
                    </a:cubicBezTo>
                    <a:cubicBezTo>
                      <a:pt x="247" y="525"/>
                      <a:pt x="270" y="519"/>
                      <a:pt x="285" y="512"/>
                    </a:cubicBezTo>
                    <a:cubicBezTo>
                      <a:pt x="305" y="502"/>
                      <a:pt x="318" y="483"/>
                      <a:pt x="318" y="4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99" name="Freeform 35">
                <a:extLst>
                  <a:ext uri="{FF2B5EF4-FFF2-40B4-BE49-F238E27FC236}">
                    <a16:creationId xmlns:a16="http://schemas.microsoft.com/office/drawing/2014/main" id="{B09B70F6-3C01-973C-4707-C3F4D2589047}"/>
                  </a:ext>
                </a:extLst>
              </p:cNvPr>
              <p:cNvSpPr>
                <a:spLocks/>
              </p:cNvSpPr>
              <p:nvPr/>
            </p:nvSpPr>
            <p:spPr bwMode="auto">
              <a:xfrm>
                <a:off x="1119" y="2244"/>
                <a:ext cx="34" cy="36"/>
              </a:xfrm>
              <a:custGeom>
                <a:avLst/>
                <a:gdLst>
                  <a:gd name="T0" fmla="*/ 158 w 217"/>
                  <a:gd name="T1" fmla="*/ 39 h 229"/>
                  <a:gd name="T2" fmla="*/ 11 w 217"/>
                  <a:gd name="T3" fmla="*/ 10 h 229"/>
                  <a:gd name="T4" fmla="*/ 0 w 217"/>
                  <a:gd name="T5" fmla="*/ 116 h 229"/>
                  <a:gd name="T6" fmla="*/ 74 w 217"/>
                  <a:gd name="T7" fmla="*/ 155 h 229"/>
                  <a:gd name="T8" fmla="*/ 100 w 217"/>
                  <a:gd name="T9" fmla="*/ 227 h 229"/>
                  <a:gd name="T10" fmla="*/ 180 w 217"/>
                  <a:gd name="T11" fmla="*/ 229 h 229"/>
                  <a:gd name="T12" fmla="*/ 158 w 217"/>
                  <a:gd name="T13" fmla="*/ 39 h 229"/>
                </a:gdLst>
                <a:ahLst/>
                <a:cxnLst>
                  <a:cxn ang="0">
                    <a:pos x="T0" y="T1"/>
                  </a:cxn>
                  <a:cxn ang="0">
                    <a:pos x="T2" y="T3"/>
                  </a:cxn>
                  <a:cxn ang="0">
                    <a:pos x="T4" y="T5"/>
                  </a:cxn>
                  <a:cxn ang="0">
                    <a:pos x="T6" y="T7"/>
                  </a:cxn>
                  <a:cxn ang="0">
                    <a:pos x="T8" y="T9"/>
                  </a:cxn>
                  <a:cxn ang="0">
                    <a:pos x="T10" y="T11"/>
                  </a:cxn>
                  <a:cxn ang="0">
                    <a:pos x="T12" y="T13"/>
                  </a:cxn>
                </a:cxnLst>
                <a:rect l="0" t="0" r="r" b="b"/>
                <a:pathLst>
                  <a:path w="217" h="229">
                    <a:moveTo>
                      <a:pt x="158" y="39"/>
                    </a:moveTo>
                    <a:cubicBezTo>
                      <a:pt x="124" y="0"/>
                      <a:pt x="48" y="6"/>
                      <a:pt x="11" y="10"/>
                    </a:cubicBezTo>
                    <a:cubicBezTo>
                      <a:pt x="31" y="41"/>
                      <a:pt x="20" y="88"/>
                      <a:pt x="0" y="116"/>
                    </a:cubicBezTo>
                    <a:cubicBezTo>
                      <a:pt x="59" y="145"/>
                      <a:pt x="74" y="155"/>
                      <a:pt x="74" y="155"/>
                    </a:cubicBezTo>
                    <a:cubicBezTo>
                      <a:pt x="102" y="181"/>
                      <a:pt x="100" y="227"/>
                      <a:pt x="100" y="227"/>
                    </a:cubicBezTo>
                    <a:cubicBezTo>
                      <a:pt x="100" y="227"/>
                      <a:pt x="150" y="220"/>
                      <a:pt x="180" y="229"/>
                    </a:cubicBezTo>
                    <a:cubicBezTo>
                      <a:pt x="180" y="229"/>
                      <a:pt x="217" y="125"/>
                      <a:pt x="158" y="3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0" name="Freeform 36">
                <a:extLst>
                  <a:ext uri="{FF2B5EF4-FFF2-40B4-BE49-F238E27FC236}">
                    <a16:creationId xmlns:a16="http://schemas.microsoft.com/office/drawing/2014/main" id="{DDDA978A-506A-BB8C-AD41-46E1825F19B3}"/>
                  </a:ext>
                </a:extLst>
              </p:cNvPr>
              <p:cNvSpPr>
                <a:spLocks/>
              </p:cNvSpPr>
              <p:nvPr/>
            </p:nvSpPr>
            <p:spPr bwMode="auto">
              <a:xfrm>
                <a:off x="1041" y="2201"/>
                <a:ext cx="128" cy="147"/>
              </a:xfrm>
              <a:custGeom>
                <a:avLst/>
                <a:gdLst>
                  <a:gd name="T0" fmla="*/ 43 w 819"/>
                  <a:gd name="T1" fmla="*/ 127 h 944"/>
                  <a:gd name="T2" fmla="*/ 7 w 819"/>
                  <a:gd name="T3" fmla="*/ 178 h 944"/>
                  <a:gd name="T4" fmla="*/ 25 w 819"/>
                  <a:gd name="T5" fmla="*/ 306 h 944"/>
                  <a:gd name="T6" fmla="*/ 37 w 819"/>
                  <a:gd name="T7" fmla="*/ 383 h 944"/>
                  <a:gd name="T8" fmla="*/ 170 w 819"/>
                  <a:gd name="T9" fmla="*/ 376 h 944"/>
                  <a:gd name="T10" fmla="*/ 228 w 819"/>
                  <a:gd name="T11" fmla="*/ 419 h 944"/>
                  <a:gd name="T12" fmla="*/ 269 w 819"/>
                  <a:gd name="T13" fmla="*/ 448 h 944"/>
                  <a:gd name="T14" fmla="*/ 284 w 819"/>
                  <a:gd name="T15" fmla="*/ 507 h 944"/>
                  <a:gd name="T16" fmla="*/ 301 w 819"/>
                  <a:gd name="T17" fmla="*/ 540 h 944"/>
                  <a:gd name="T18" fmla="*/ 350 w 819"/>
                  <a:gd name="T19" fmla="*/ 542 h 944"/>
                  <a:gd name="T20" fmla="*/ 392 w 819"/>
                  <a:gd name="T21" fmla="*/ 618 h 944"/>
                  <a:gd name="T22" fmla="*/ 456 w 819"/>
                  <a:gd name="T23" fmla="*/ 808 h 944"/>
                  <a:gd name="T24" fmla="*/ 477 w 819"/>
                  <a:gd name="T25" fmla="*/ 928 h 944"/>
                  <a:gd name="T26" fmla="*/ 521 w 819"/>
                  <a:gd name="T27" fmla="*/ 931 h 944"/>
                  <a:gd name="T28" fmla="*/ 545 w 819"/>
                  <a:gd name="T29" fmla="*/ 942 h 944"/>
                  <a:gd name="T30" fmla="*/ 545 w 819"/>
                  <a:gd name="T31" fmla="*/ 942 h 944"/>
                  <a:gd name="T32" fmla="*/ 580 w 819"/>
                  <a:gd name="T33" fmla="*/ 900 h 944"/>
                  <a:gd name="T34" fmla="*/ 611 w 819"/>
                  <a:gd name="T35" fmla="*/ 848 h 944"/>
                  <a:gd name="T36" fmla="*/ 613 w 819"/>
                  <a:gd name="T37" fmla="*/ 790 h 944"/>
                  <a:gd name="T38" fmla="*/ 656 w 819"/>
                  <a:gd name="T39" fmla="*/ 804 h 944"/>
                  <a:gd name="T40" fmla="*/ 700 w 819"/>
                  <a:gd name="T41" fmla="*/ 817 h 944"/>
                  <a:gd name="T42" fmla="*/ 745 w 819"/>
                  <a:gd name="T43" fmla="*/ 794 h 944"/>
                  <a:gd name="T44" fmla="*/ 793 w 819"/>
                  <a:gd name="T45" fmla="*/ 817 h 944"/>
                  <a:gd name="T46" fmla="*/ 819 w 819"/>
                  <a:gd name="T47" fmla="*/ 805 h 944"/>
                  <a:gd name="T48" fmla="*/ 776 w 819"/>
                  <a:gd name="T49" fmla="*/ 782 h 944"/>
                  <a:gd name="T50" fmla="*/ 761 w 819"/>
                  <a:gd name="T51" fmla="*/ 723 h 944"/>
                  <a:gd name="T52" fmla="*/ 735 w 819"/>
                  <a:gd name="T53" fmla="*/ 663 h 944"/>
                  <a:gd name="T54" fmla="*/ 711 w 819"/>
                  <a:gd name="T55" fmla="*/ 582 h 944"/>
                  <a:gd name="T56" fmla="*/ 680 w 819"/>
                  <a:gd name="T57" fmla="*/ 504 h 944"/>
                  <a:gd name="T58" fmla="*/ 679 w 819"/>
                  <a:gd name="T59" fmla="*/ 509 h 944"/>
                  <a:gd name="T60" fmla="*/ 599 w 819"/>
                  <a:gd name="T61" fmla="*/ 507 h 944"/>
                  <a:gd name="T62" fmla="*/ 573 w 819"/>
                  <a:gd name="T63" fmla="*/ 435 h 944"/>
                  <a:gd name="T64" fmla="*/ 499 w 819"/>
                  <a:gd name="T65" fmla="*/ 396 h 944"/>
                  <a:gd name="T66" fmla="*/ 520 w 819"/>
                  <a:gd name="T67" fmla="*/ 318 h 944"/>
                  <a:gd name="T68" fmla="*/ 426 w 819"/>
                  <a:gd name="T69" fmla="*/ 223 h 944"/>
                  <a:gd name="T70" fmla="*/ 307 w 819"/>
                  <a:gd name="T71" fmla="*/ 191 h 944"/>
                  <a:gd name="T72" fmla="*/ 164 w 819"/>
                  <a:gd name="T73" fmla="*/ 132 h 944"/>
                  <a:gd name="T74" fmla="*/ 71 w 819"/>
                  <a:gd name="T75" fmla="*/ 29 h 944"/>
                  <a:gd name="T76" fmla="*/ 45 w 819"/>
                  <a:gd name="T77" fmla="*/ 59 h 944"/>
                  <a:gd name="T78" fmla="*/ 50 w 819"/>
                  <a:gd name="T79" fmla="*/ 63 h 944"/>
                  <a:gd name="T80" fmla="*/ 43 w 819"/>
                  <a:gd name="T81" fmla="*/ 127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9" h="944">
                    <a:moveTo>
                      <a:pt x="43" y="127"/>
                    </a:moveTo>
                    <a:cubicBezTo>
                      <a:pt x="35" y="136"/>
                      <a:pt x="0" y="157"/>
                      <a:pt x="7" y="178"/>
                    </a:cubicBezTo>
                    <a:cubicBezTo>
                      <a:pt x="13" y="200"/>
                      <a:pt x="16" y="208"/>
                      <a:pt x="25" y="306"/>
                    </a:cubicBezTo>
                    <a:cubicBezTo>
                      <a:pt x="28" y="333"/>
                      <a:pt x="32" y="359"/>
                      <a:pt x="37" y="383"/>
                    </a:cubicBezTo>
                    <a:cubicBezTo>
                      <a:pt x="55" y="379"/>
                      <a:pt x="120" y="366"/>
                      <a:pt x="170" y="376"/>
                    </a:cubicBezTo>
                    <a:cubicBezTo>
                      <a:pt x="230" y="389"/>
                      <a:pt x="214" y="417"/>
                      <a:pt x="228" y="419"/>
                    </a:cubicBezTo>
                    <a:cubicBezTo>
                      <a:pt x="242" y="420"/>
                      <a:pt x="261" y="434"/>
                      <a:pt x="269" y="448"/>
                    </a:cubicBezTo>
                    <a:cubicBezTo>
                      <a:pt x="276" y="462"/>
                      <a:pt x="275" y="482"/>
                      <a:pt x="284" y="507"/>
                    </a:cubicBezTo>
                    <a:cubicBezTo>
                      <a:pt x="294" y="532"/>
                      <a:pt x="297" y="545"/>
                      <a:pt x="301" y="540"/>
                    </a:cubicBezTo>
                    <a:cubicBezTo>
                      <a:pt x="306" y="535"/>
                      <a:pt x="350" y="517"/>
                      <a:pt x="350" y="542"/>
                    </a:cubicBezTo>
                    <a:cubicBezTo>
                      <a:pt x="350" y="567"/>
                      <a:pt x="353" y="563"/>
                      <a:pt x="392" y="618"/>
                    </a:cubicBezTo>
                    <a:cubicBezTo>
                      <a:pt x="431" y="673"/>
                      <a:pt x="443" y="707"/>
                      <a:pt x="456" y="808"/>
                    </a:cubicBezTo>
                    <a:cubicBezTo>
                      <a:pt x="468" y="910"/>
                      <a:pt x="476" y="913"/>
                      <a:pt x="477" y="928"/>
                    </a:cubicBezTo>
                    <a:cubicBezTo>
                      <a:pt x="479" y="944"/>
                      <a:pt x="491" y="936"/>
                      <a:pt x="521" y="931"/>
                    </a:cubicBezTo>
                    <a:cubicBezTo>
                      <a:pt x="532" y="930"/>
                      <a:pt x="540" y="935"/>
                      <a:pt x="545" y="942"/>
                    </a:cubicBezTo>
                    <a:cubicBezTo>
                      <a:pt x="545" y="942"/>
                      <a:pt x="545" y="942"/>
                      <a:pt x="545" y="942"/>
                    </a:cubicBezTo>
                    <a:cubicBezTo>
                      <a:pt x="558" y="926"/>
                      <a:pt x="574" y="907"/>
                      <a:pt x="580" y="900"/>
                    </a:cubicBezTo>
                    <a:cubicBezTo>
                      <a:pt x="592" y="889"/>
                      <a:pt x="611" y="877"/>
                      <a:pt x="611" y="848"/>
                    </a:cubicBezTo>
                    <a:cubicBezTo>
                      <a:pt x="611" y="819"/>
                      <a:pt x="613" y="790"/>
                      <a:pt x="613" y="790"/>
                    </a:cubicBezTo>
                    <a:cubicBezTo>
                      <a:pt x="613" y="790"/>
                      <a:pt x="642" y="792"/>
                      <a:pt x="656" y="804"/>
                    </a:cubicBezTo>
                    <a:cubicBezTo>
                      <a:pt x="669" y="815"/>
                      <a:pt x="692" y="837"/>
                      <a:pt x="700" y="817"/>
                    </a:cubicBezTo>
                    <a:cubicBezTo>
                      <a:pt x="708" y="798"/>
                      <a:pt x="731" y="775"/>
                      <a:pt x="745" y="794"/>
                    </a:cubicBezTo>
                    <a:cubicBezTo>
                      <a:pt x="758" y="813"/>
                      <a:pt x="778" y="835"/>
                      <a:pt x="793" y="817"/>
                    </a:cubicBezTo>
                    <a:cubicBezTo>
                      <a:pt x="801" y="808"/>
                      <a:pt x="810" y="800"/>
                      <a:pt x="819" y="805"/>
                    </a:cubicBezTo>
                    <a:cubicBezTo>
                      <a:pt x="812" y="796"/>
                      <a:pt x="798" y="785"/>
                      <a:pt x="776" y="782"/>
                    </a:cubicBezTo>
                    <a:cubicBezTo>
                      <a:pt x="761" y="751"/>
                      <a:pt x="761" y="743"/>
                      <a:pt x="761" y="723"/>
                    </a:cubicBezTo>
                    <a:cubicBezTo>
                      <a:pt x="761" y="704"/>
                      <a:pt x="761" y="691"/>
                      <a:pt x="735" y="663"/>
                    </a:cubicBezTo>
                    <a:cubicBezTo>
                      <a:pt x="735" y="663"/>
                      <a:pt x="696" y="639"/>
                      <a:pt x="711" y="582"/>
                    </a:cubicBezTo>
                    <a:cubicBezTo>
                      <a:pt x="715" y="557"/>
                      <a:pt x="728" y="554"/>
                      <a:pt x="680" y="504"/>
                    </a:cubicBezTo>
                    <a:cubicBezTo>
                      <a:pt x="680" y="507"/>
                      <a:pt x="679" y="509"/>
                      <a:pt x="679" y="509"/>
                    </a:cubicBezTo>
                    <a:cubicBezTo>
                      <a:pt x="649" y="500"/>
                      <a:pt x="599" y="507"/>
                      <a:pt x="599" y="507"/>
                    </a:cubicBezTo>
                    <a:cubicBezTo>
                      <a:pt x="599" y="507"/>
                      <a:pt x="601" y="461"/>
                      <a:pt x="573" y="435"/>
                    </a:cubicBezTo>
                    <a:cubicBezTo>
                      <a:pt x="573" y="435"/>
                      <a:pt x="558" y="425"/>
                      <a:pt x="499" y="396"/>
                    </a:cubicBezTo>
                    <a:cubicBezTo>
                      <a:pt x="514" y="376"/>
                      <a:pt x="523" y="345"/>
                      <a:pt x="520" y="318"/>
                    </a:cubicBezTo>
                    <a:cubicBezTo>
                      <a:pt x="467" y="262"/>
                      <a:pt x="426" y="223"/>
                      <a:pt x="426" y="223"/>
                    </a:cubicBezTo>
                    <a:cubicBezTo>
                      <a:pt x="426" y="223"/>
                      <a:pt x="398" y="200"/>
                      <a:pt x="307" y="191"/>
                    </a:cubicBezTo>
                    <a:cubicBezTo>
                      <a:pt x="272" y="197"/>
                      <a:pt x="164" y="206"/>
                      <a:pt x="164" y="132"/>
                    </a:cubicBezTo>
                    <a:cubicBezTo>
                      <a:pt x="149" y="89"/>
                      <a:pt x="140" y="0"/>
                      <a:pt x="71" y="29"/>
                    </a:cubicBezTo>
                    <a:cubicBezTo>
                      <a:pt x="65" y="35"/>
                      <a:pt x="56" y="46"/>
                      <a:pt x="45" y="59"/>
                    </a:cubicBezTo>
                    <a:cubicBezTo>
                      <a:pt x="47" y="60"/>
                      <a:pt x="48" y="62"/>
                      <a:pt x="50" y="63"/>
                    </a:cubicBezTo>
                    <a:cubicBezTo>
                      <a:pt x="75" y="83"/>
                      <a:pt x="50" y="118"/>
                      <a:pt x="43" y="12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1" name="Freeform 37">
                <a:extLst>
                  <a:ext uri="{FF2B5EF4-FFF2-40B4-BE49-F238E27FC236}">
                    <a16:creationId xmlns:a16="http://schemas.microsoft.com/office/drawing/2014/main" id="{EF426EE9-66DD-77C2-5232-1DC2AC60A5CC}"/>
                  </a:ext>
                </a:extLst>
              </p:cNvPr>
              <p:cNvSpPr>
                <a:spLocks/>
              </p:cNvSpPr>
              <p:nvPr/>
            </p:nvSpPr>
            <p:spPr bwMode="auto">
              <a:xfrm>
                <a:off x="656" y="2056"/>
                <a:ext cx="332" cy="281"/>
              </a:xfrm>
              <a:custGeom>
                <a:avLst/>
                <a:gdLst>
                  <a:gd name="T0" fmla="*/ 1933 w 2128"/>
                  <a:gd name="T1" fmla="*/ 1718 h 1804"/>
                  <a:gd name="T2" fmla="*/ 2068 w 2128"/>
                  <a:gd name="T3" fmla="*/ 1628 h 1804"/>
                  <a:gd name="T4" fmla="*/ 2121 w 2128"/>
                  <a:gd name="T5" fmla="*/ 1509 h 1804"/>
                  <a:gd name="T6" fmla="*/ 1970 w 2128"/>
                  <a:gd name="T7" fmla="*/ 1282 h 1804"/>
                  <a:gd name="T8" fmla="*/ 1994 w 2128"/>
                  <a:gd name="T9" fmla="*/ 1163 h 1804"/>
                  <a:gd name="T10" fmla="*/ 1958 w 2128"/>
                  <a:gd name="T11" fmla="*/ 1113 h 1804"/>
                  <a:gd name="T12" fmla="*/ 1923 w 2128"/>
                  <a:gd name="T13" fmla="*/ 954 h 1804"/>
                  <a:gd name="T14" fmla="*/ 1863 w 2128"/>
                  <a:gd name="T15" fmla="*/ 894 h 1804"/>
                  <a:gd name="T16" fmla="*/ 1797 w 2128"/>
                  <a:gd name="T17" fmla="*/ 802 h 1804"/>
                  <a:gd name="T18" fmla="*/ 1665 w 2128"/>
                  <a:gd name="T19" fmla="*/ 797 h 1804"/>
                  <a:gd name="T20" fmla="*/ 1512 w 2128"/>
                  <a:gd name="T21" fmla="*/ 870 h 1804"/>
                  <a:gd name="T22" fmla="*/ 1305 w 2128"/>
                  <a:gd name="T23" fmla="*/ 678 h 1804"/>
                  <a:gd name="T24" fmla="*/ 1312 w 2128"/>
                  <a:gd name="T25" fmla="*/ 422 h 1804"/>
                  <a:gd name="T26" fmla="*/ 1161 w 2128"/>
                  <a:gd name="T27" fmla="*/ 472 h 1804"/>
                  <a:gd name="T28" fmla="*/ 984 w 2128"/>
                  <a:gd name="T29" fmla="*/ 458 h 1804"/>
                  <a:gd name="T30" fmla="*/ 892 w 2128"/>
                  <a:gd name="T31" fmla="*/ 371 h 1804"/>
                  <a:gd name="T32" fmla="*/ 763 w 2128"/>
                  <a:gd name="T33" fmla="*/ 408 h 1804"/>
                  <a:gd name="T34" fmla="*/ 635 w 2128"/>
                  <a:gd name="T35" fmla="*/ 229 h 1804"/>
                  <a:gd name="T36" fmla="*/ 626 w 2128"/>
                  <a:gd name="T37" fmla="*/ 140 h 1804"/>
                  <a:gd name="T38" fmla="*/ 518 w 2128"/>
                  <a:gd name="T39" fmla="*/ 27 h 1804"/>
                  <a:gd name="T40" fmla="*/ 384 w 2128"/>
                  <a:gd name="T41" fmla="*/ 62 h 1804"/>
                  <a:gd name="T42" fmla="*/ 370 w 2128"/>
                  <a:gd name="T43" fmla="*/ 140 h 1804"/>
                  <a:gd name="T44" fmla="*/ 445 w 2128"/>
                  <a:gd name="T45" fmla="*/ 446 h 1804"/>
                  <a:gd name="T46" fmla="*/ 387 w 2128"/>
                  <a:gd name="T47" fmla="*/ 620 h 1804"/>
                  <a:gd name="T48" fmla="*/ 239 w 2128"/>
                  <a:gd name="T49" fmla="*/ 733 h 1804"/>
                  <a:gd name="T50" fmla="*/ 221 w 2128"/>
                  <a:gd name="T51" fmla="*/ 869 h 1804"/>
                  <a:gd name="T52" fmla="*/ 245 w 2128"/>
                  <a:gd name="T53" fmla="*/ 1131 h 1804"/>
                  <a:gd name="T54" fmla="*/ 116 w 2128"/>
                  <a:gd name="T55" fmla="*/ 1165 h 1804"/>
                  <a:gd name="T56" fmla="*/ 14 w 2128"/>
                  <a:gd name="T57" fmla="*/ 1368 h 1804"/>
                  <a:gd name="T58" fmla="*/ 18 w 2128"/>
                  <a:gd name="T59" fmla="*/ 1401 h 1804"/>
                  <a:gd name="T60" fmla="*/ 463 w 2128"/>
                  <a:gd name="T61" fmla="*/ 1615 h 1804"/>
                  <a:gd name="T62" fmla="*/ 600 w 2128"/>
                  <a:gd name="T63" fmla="*/ 1689 h 1804"/>
                  <a:gd name="T64" fmla="*/ 831 w 2128"/>
                  <a:gd name="T65" fmla="*/ 1416 h 1804"/>
                  <a:gd name="T66" fmla="*/ 1145 w 2128"/>
                  <a:gd name="T67" fmla="*/ 1349 h 1804"/>
                  <a:gd name="T68" fmla="*/ 1679 w 2128"/>
                  <a:gd name="T69" fmla="*/ 1726 h 1804"/>
                  <a:gd name="T70" fmla="*/ 1731 w 2128"/>
                  <a:gd name="T71" fmla="*/ 177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8" h="1804">
                    <a:moveTo>
                      <a:pt x="1861" y="1756"/>
                    </a:moveTo>
                    <a:cubicBezTo>
                      <a:pt x="1889" y="1741"/>
                      <a:pt x="1912" y="1728"/>
                      <a:pt x="1933" y="1718"/>
                    </a:cubicBezTo>
                    <a:cubicBezTo>
                      <a:pt x="1933" y="1706"/>
                      <a:pt x="1930" y="1657"/>
                      <a:pt x="1931" y="1625"/>
                    </a:cubicBezTo>
                    <a:cubicBezTo>
                      <a:pt x="1933" y="1587"/>
                      <a:pt x="2014" y="1614"/>
                      <a:pt x="2068" y="1628"/>
                    </a:cubicBezTo>
                    <a:cubicBezTo>
                      <a:pt x="2084" y="1610"/>
                      <a:pt x="2123" y="1595"/>
                      <a:pt x="2123" y="1595"/>
                    </a:cubicBezTo>
                    <a:cubicBezTo>
                      <a:pt x="2123" y="1595"/>
                      <a:pt x="2128" y="1561"/>
                      <a:pt x="2121" y="1509"/>
                    </a:cubicBezTo>
                    <a:cubicBezTo>
                      <a:pt x="2092" y="1483"/>
                      <a:pt x="2061" y="1425"/>
                      <a:pt x="2048" y="1403"/>
                    </a:cubicBezTo>
                    <a:cubicBezTo>
                      <a:pt x="2036" y="1381"/>
                      <a:pt x="1984" y="1300"/>
                      <a:pt x="1970" y="1282"/>
                    </a:cubicBezTo>
                    <a:cubicBezTo>
                      <a:pt x="1956" y="1263"/>
                      <a:pt x="1961" y="1247"/>
                      <a:pt x="1961" y="1216"/>
                    </a:cubicBezTo>
                    <a:cubicBezTo>
                      <a:pt x="1961" y="1185"/>
                      <a:pt x="1994" y="1163"/>
                      <a:pt x="1994" y="1163"/>
                    </a:cubicBezTo>
                    <a:cubicBezTo>
                      <a:pt x="1995" y="1163"/>
                      <a:pt x="1996" y="1163"/>
                      <a:pt x="1996" y="1163"/>
                    </a:cubicBezTo>
                    <a:cubicBezTo>
                      <a:pt x="1989" y="1145"/>
                      <a:pt x="1975" y="1135"/>
                      <a:pt x="1958" y="1113"/>
                    </a:cubicBezTo>
                    <a:cubicBezTo>
                      <a:pt x="1937" y="1087"/>
                      <a:pt x="1934" y="1056"/>
                      <a:pt x="1934" y="1024"/>
                    </a:cubicBezTo>
                    <a:cubicBezTo>
                      <a:pt x="1934" y="993"/>
                      <a:pt x="1934" y="981"/>
                      <a:pt x="1923" y="954"/>
                    </a:cubicBezTo>
                    <a:cubicBezTo>
                      <a:pt x="1919" y="944"/>
                      <a:pt x="1912" y="921"/>
                      <a:pt x="1905" y="896"/>
                    </a:cubicBezTo>
                    <a:cubicBezTo>
                      <a:pt x="1899" y="895"/>
                      <a:pt x="1887" y="895"/>
                      <a:pt x="1863" y="894"/>
                    </a:cubicBezTo>
                    <a:cubicBezTo>
                      <a:pt x="1811" y="893"/>
                      <a:pt x="1816" y="864"/>
                      <a:pt x="1811" y="833"/>
                    </a:cubicBezTo>
                    <a:cubicBezTo>
                      <a:pt x="1807" y="802"/>
                      <a:pt x="1802" y="799"/>
                      <a:pt x="1797" y="802"/>
                    </a:cubicBezTo>
                    <a:cubicBezTo>
                      <a:pt x="1793" y="805"/>
                      <a:pt x="1773" y="818"/>
                      <a:pt x="1743" y="823"/>
                    </a:cubicBezTo>
                    <a:cubicBezTo>
                      <a:pt x="1713" y="829"/>
                      <a:pt x="1696" y="804"/>
                      <a:pt x="1665" y="797"/>
                    </a:cubicBezTo>
                    <a:cubicBezTo>
                      <a:pt x="1634" y="789"/>
                      <a:pt x="1588" y="790"/>
                      <a:pt x="1573" y="837"/>
                    </a:cubicBezTo>
                    <a:cubicBezTo>
                      <a:pt x="1558" y="885"/>
                      <a:pt x="1533" y="870"/>
                      <a:pt x="1512" y="870"/>
                    </a:cubicBezTo>
                    <a:cubicBezTo>
                      <a:pt x="1490" y="870"/>
                      <a:pt x="1382" y="828"/>
                      <a:pt x="1339" y="804"/>
                    </a:cubicBezTo>
                    <a:cubicBezTo>
                      <a:pt x="1296" y="781"/>
                      <a:pt x="1305" y="741"/>
                      <a:pt x="1305" y="678"/>
                    </a:cubicBezTo>
                    <a:cubicBezTo>
                      <a:pt x="1305" y="616"/>
                      <a:pt x="1323" y="557"/>
                      <a:pt x="1353" y="514"/>
                    </a:cubicBezTo>
                    <a:cubicBezTo>
                      <a:pt x="1383" y="471"/>
                      <a:pt x="1352" y="442"/>
                      <a:pt x="1312" y="422"/>
                    </a:cubicBezTo>
                    <a:cubicBezTo>
                      <a:pt x="1272" y="401"/>
                      <a:pt x="1243" y="431"/>
                      <a:pt x="1221" y="454"/>
                    </a:cubicBezTo>
                    <a:cubicBezTo>
                      <a:pt x="1198" y="476"/>
                      <a:pt x="1184" y="483"/>
                      <a:pt x="1161" y="472"/>
                    </a:cubicBezTo>
                    <a:cubicBezTo>
                      <a:pt x="1128" y="446"/>
                      <a:pt x="1130" y="460"/>
                      <a:pt x="1106" y="482"/>
                    </a:cubicBezTo>
                    <a:cubicBezTo>
                      <a:pt x="1081" y="503"/>
                      <a:pt x="1011" y="485"/>
                      <a:pt x="984" y="458"/>
                    </a:cubicBezTo>
                    <a:cubicBezTo>
                      <a:pt x="963" y="437"/>
                      <a:pt x="892" y="396"/>
                      <a:pt x="865" y="380"/>
                    </a:cubicBezTo>
                    <a:cubicBezTo>
                      <a:pt x="873" y="376"/>
                      <a:pt x="880" y="373"/>
                      <a:pt x="892" y="371"/>
                    </a:cubicBezTo>
                    <a:cubicBezTo>
                      <a:pt x="867" y="375"/>
                      <a:pt x="859" y="383"/>
                      <a:pt x="832" y="413"/>
                    </a:cubicBezTo>
                    <a:cubicBezTo>
                      <a:pt x="802" y="447"/>
                      <a:pt x="775" y="431"/>
                      <a:pt x="763" y="408"/>
                    </a:cubicBezTo>
                    <a:cubicBezTo>
                      <a:pt x="752" y="385"/>
                      <a:pt x="729" y="335"/>
                      <a:pt x="693" y="293"/>
                    </a:cubicBezTo>
                    <a:cubicBezTo>
                      <a:pt x="656" y="251"/>
                      <a:pt x="639" y="235"/>
                      <a:pt x="635" y="229"/>
                    </a:cubicBezTo>
                    <a:cubicBezTo>
                      <a:pt x="631" y="224"/>
                      <a:pt x="623" y="206"/>
                      <a:pt x="635" y="188"/>
                    </a:cubicBezTo>
                    <a:cubicBezTo>
                      <a:pt x="646" y="169"/>
                      <a:pt x="642" y="140"/>
                      <a:pt x="626" y="140"/>
                    </a:cubicBezTo>
                    <a:cubicBezTo>
                      <a:pt x="610" y="140"/>
                      <a:pt x="603" y="128"/>
                      <a:pt x="602" y="104"/>
                    </a:cubicBezTo>
                    <a:cubicBezTo>
                      <a:pt x="600" y="79"/>
                      <a:pt x="553" y="55"/>
                      <a:pt x="518" y="27"/>
                    </a:cubicBezTo>
                    <a:cubicBezTo>
                      <a:pt x="483" y="0"/>
                      <a:pt x="453" y="0"/>
                      <a:pt x="426" y="6"/>
                    </a:cubicBezTo>
                    <a:cubicBezTo>
                      <a:pt x="398" y="12"/>
                      <a:pt x="385" y="85"/>
                      <a:pt x="384" y="62"/>
                    </a:cubicBezTo>
                    <a:cubicBezTo>
                      <a:pt x="376" y="63"/>
                      <a:pt x="376" y="63"/>
                      <a:pt x="376" y="63"/>
                    </a:cubicBezTo>
                    <a:cubicBezTo>
                      <a:pt x="376" y="63"/>
                      <a:pt x="354" y="80"/>
                      <a:pt x="370" y="140"/>
                    </a:cubicBezTo>
                    <a:cubicBezTo>
                      <a:pt x="386" y="200"/>
                      <a:pt x="418" y="274"/>
                      <a:pt x="422" y="317"/>
                    </a:cubicBezTo>
                    <a:cubicBezTo>
                      <a:pt x="427" y="360"/>
                      <a:pt x="444" y="417"/>
                      <a:pt x="445" y="446"/>
                    </a:cubicBezTo>
                    <a:cubicBezTo>
                      <a:pt x="446" y="475"/>
                      <a:pt x="415" y="479"/>
                      <a:pt x="412" y="501"/>
                    </a:cubicBezTo>
                    <a:cubicBezTo>
                      <a:pt x="408" y="524"/>
                      <a:pt x="438" y="615"/>
                      <a:pt x="387" y="620"/>
                    </a:cubicBezTo>
                    <a:cubicBezTo>
                      <a:pt x="335" y="626"/>
                      <a:pt x="329" y="623"/>
                      <a:pt x="314" y="648"/>
                    </a:cubicBezTo>
                    <a:cubicBezTo>
                      <a:pt x="299" y="674"/>
                      <a:pt x="318" y="733"/>
                      <a:pt x="239" y="733"/>
                    </a:cubicBezTo>
                    <a:cubicBezTo>
                      <a:pt x="159" y="733"/>
                      <a:pt x="201" y="773"/>
                      <a:pt x="210" y="792"/>
                    </a:cubicBezTo>
                    <a:cubicBezTo>
                      <a:pt x="218" y="812"/>
                      <a:pt x="200" y="851"/>
                      <a:pt x="221" y="869"/>
                    </a:cubicBezTo>
                    <a:cubicBezTo>
                      <a:pt x="243" y="886"/>
                      <a:pt x="318" y="872"/>
                      <a:pt x="287" y="942"/>
                    </a:cubicBezTo>
                    <a:cubicBezTo>
                      <a:pt x="256" y="1011"/>
                      <a:pt x="233" y="1088"/>
                      <a:pt x="245" y="1131"/>
                    </a:cubicBezTo>
                    <a:cubicBezTo>
                      <a:pt x="257" y="1174"/>
                      <a:pt x="277" y="1201"/>
                      <a:pt x="235" y="1183"/>
                    </a:cubicBezTo>
                    <a:cubicBezTo>
                      <a:pt x="193" y="1166"/>
                      <a:pt x="118" y="1094"/>
                      <a:pt x="116" y="1165"/>
                    </a:cubicBezTo>
                    <a:cubicBezTo>
                      <a:pt x="114" y="1236"/>
                      <a:pt x="166" y="1226"/>
                      <a:pt x="83" y="1267"/>
                    </a:cubicBezTo>
                    <a:cubicBezTo>
                      <a:pt x="0" y="1308"/>
                      <a:pt x="10" y="1335"/>
                      <a:pt x="14" y="1368"/>
                    </a:cubicBezTo>
                    <a:cubicBezTo>
                      <a:pt x="15" y="1379"/>
                      <a:pt x="18" y="1393"/>
                      <a:pt x="22" y="1407"/>
                    </a:cubicBezTo>
                    <a:cubicBezTo>
                      <a:pt x="20" y="1405"/>
                      <a:pt x="19" y="1403"/>
                      <a:pt x="18" y="1401"/>
                    </a:cubicBezTo>
                    <a:cubicBezTo>
                      <a:pt x="43" y="1440"/>
                      <a:pt x="132" y="1581"/>
                      <a:pt x="294" y="1518"/>
                    </a:cubicBezTo>
                    <a:cubicBezTo>
                      <a:pt x="333" y="1540"/>
                      <a:pt x="431" y="1611"/>
                      <a:pt x="463" y="1615"/>
                    </a:cubicBezTo>
                    <a:cubicBezTo>
                      <a:pt x="496" y="1620"/>
                      <a:pt x="528" y="1624"/>
                      <a:pt x="550" y="1650"/>
                    </a:cubicBezTo>
                    <a:cubicBezTo>
                      <a:pt x="571" y="1676"/>
                      <a:pt x="600" y="1689"/>
                      <a:pt x="600" y="1689"/>
                    </a:cubicBezTo>
                    <a:cubicBezTo>
                      <a:pt x="600" y="1689"/>
                      <a:pt x="643" y="1641"/>
                      <a:pt x="673" y="1557"/>
                    </a:cubicBezTo>
                    <a:cubicBezTo>
                      <a:pt x="703" y="1499"/>
                      <a:pt x="790" y="1425"/>
                      <a:pt x="831" y="1416"/>
                    </a:cubicBezTo>
                    <a:cubicBezTo>
                      <a:pt x="872" y="1408"/>
                      <a:pt x="1017" y="1410"/>
                      <a:pt x="1017" y="1410"/>
                    </a:cubicBezTo>
                    <a:cubicBezTo>
                      <a:pt x="1017" y="1410"/>
                      <a:pt x="1095" y="1332"/>
                      <a:pt x="1145" y="1349"/>
                    </a:cubicBezTo>
                    <a:cubicBezTo>
                      <a:pt x="1194" y="1367"/>
                      <a:pt x="1504" y="1581"/>
                      <a:pt x="1504" y="1581"/>
                    </a:cubicBezTo>
                    <a:cubicBezTo>
                      <a:pt x="1504" y="1581"/>
                      <a:pt x="1675" y="1715"/>
                      <a:pt x="1679" y="1726"/>
                    </a:cubicBezTo>
                    <a:cubicBezTo>
                      <a:pt x="1679" y="1726"/>
                      <a:pt x="1682" y="1732"/>
                      <a:pt x="1682" y="1741"/>
                    </a:cubicBezTo>
                    <a:cubicBezTo>
                      <a:pt x="1698" y="1754"/>
                      <a:pt x="1722" y="1773"/>
                      <a:pt x="1731" y="1776"/>
                    </a:cubicBezTo>
                    <a:cubicBezTo>
                      <a:pt x="1745" y="1782"/>
                      <a:pt x="1783" y="1804"/>
                      <a:pt x="1861" y="175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2" name="Freeform 38">
                <a:extLst>
                  <a:ext uri="{FF2B5EF4-FFF2-40B4-BE49-F238E27FC236}">
                    <a16:creationId xmlns:a16="http://schemas.microsoft.com/office/drawing/2014/main" id="{F49EBFDD-2E62-E253-9A6F-533E573DFCA8}"/>
                  </a:ext>
                </a:extLst>
              </p:cNvPr>
              <p:cNvSpPr>
                <a:spLocks/>
              </p:cNvSpPr>
              <p:nvPr/>
            </p:nvSpPr>
            <p:spPr bwMode="auto">
              <a:xfrm>
                <a:off x="871" y="2322"/>
                <a:ext cx="312" cy="271"/>
              </a:xfrm>
              <a:custGeom>
                <a:avLst/>
                <a:gdLst>
                  <a:gd name="T0" fmla="*/ 831 w 1999"/>
                  <a:gd name="T1" fmla="*/ 937 h 1742"/>
                  <a:gd name="T2" fmla="*/ 922 w 1999"/>
                  <a:gd name="T3" fmla="*/ 970 h 1742"/>
                  <a:gd name="T4" fmla="*/ 900 w 1999"/>
                  <a:gd name="T5" fmla="*/ 1071 h 1742"/>
                  <a:gd name="T6" fmla="*/ 933 w 1999"/>
                  <a:gd name="T7" fmla="*/ 1264 h 1742"/>
                  <a:gd name="T8" fmla="*/ 1047 w 1999"/>
                  <a:gd name="T9" fmla="*/ 1378 h 1742"/>
                  <a:gd name="T10" fmla="*/ 1015 w 1999"/>
                  <a:gd name="T11" fmla="*/ 1461 h 1742"/>
                  <a:gd name="T12" fmla="*/ 1041 w 1999"/>
                  <a:gd name="T13" fmla="*/ 1493 h 1742"/>
                  <a:gd name="T14" fmla="*/ 1093 w 1999"/>
                  <a:gd name="T15" fmla="*/ 1443 h 1742"/>
                  <a:gd name="T16" fmla="*/ 1145 w 1999"/>
                  <a:gd name="T17" fmla="*/ 1435 h 1742"/>
                  <a:gd name="T18" fmla="*/ 1220 w 1999"/>
                  <a:gd name="T19" fmla="*/ 1547 h 1742"/>
                  <a:gd name="T20" fmla="*/ 1348 w 1999"/>
                  <a:gd name="T21" fmla="*/ 1532 h 1742"/>
                  <a:gd name="T22" fmla="*/ 1430 w 1999"/>
                  <a:gd name="T23" fmla="*/ 1632 h 1742"/>
                  <a:gd name="T24" fmla="*/ 1474 w 1999"/>
                  <a:gd name="T25" fmla="*/ 1671 h 1742"/>
                  <a:gd name="T26" fmla="*/ 1528 w 1999"/>
                  <a:gd name="T27" fmla="*/ 1716 h 1742"/>
                  <a:gd name="T28" fmla="*/ 1636 w 1999"/>
                  <a:gd name="T29" fmla="*/ 1742 h 1742"/>
                  <a:gd name="T30" fmla="*/ 1648 w 1999"/>
                  <a:gd name="T31" fmla="*/ 1741 h 1742"/>
                  <a:gd name="T32" fmla="*/ 1641 w 1999"/>
                  <a:gd name="T33" fmla="*/ 1672 h 1742"/>
                  <a:gd name="T34" fmla="*/ 1656 w 1999"/>
                  <a:gd name="T35" fmla="*/ 1610 h 1742"/>
                  <a:gd name="T36" fmla="*/ 1675 w 1999"/>
                  <a:gd name="T37" fmla="*/ 1503 h 1742"/>
                  <a:gd name="T38" fmla="*/ 1688 w 1999"/>
                  <a:gd name="T39" fmla="*/ 1436 h 1742"/>
                  <a:gd name="T40" fmla="*/ 1677 w 1999"/>
                  <a:gd name="T41" fmla="*/ 1391 h 1742"/>
                  <a:gd name="T42" fmla="*/ 1710 w 1999"/>
                  <a:gd name="T43" fmla="*/ 1349 h 1742"/>
                  <a:gd name="T44" fmla="*/ 1740 w 1999"/>
                  <a:gd name="T45" fmla="*/ 1258 h 1742"/>
                  <a:gd name="T46" fmla="*/ 1795 w 1999"/>
                  <a:gd name="T47" fmla="*/ 1182 h 1742"/>
                  <a:gd name="T48" fmla="*/ 1872 w 1999"/>
                  <a:gd name="T49" fmla="*/ 953 h 1742"/>
                  <a:gd name="T50" fmla="*/ 1922 w 1999"/>
                  <a:gd name="T51" fmla="*/ 963 h 1742"/>
                  <a:gd name="T52" fmla="*/ 1934 w 1999"/>
                  <a:gd name="T53" fmla="*/ 946 h 1742"/>
                  <a:gd name="T54" fmla="*/ 1988 w 1999"/>
                  <a:gd name="T55" fmla="*/ 835 h 1742"/>
                  <a:gd name="T56" fmla="*/ 1928 w 1999"/>
                  <a:gd name="T57" fmla="*/ 805 h 1742"/>
                  <a:gd name="T58" fmla="*/ 1776 w 1999"/>
                  <a:gd name="T59" fmla="*/ 721 h 1742"/>
                  <a:gd name="T60" fmla="*/ 1532 w 1999"/>
                  <a:gd name="T61" fmla="*/ 556 h 1742"/>
                  <a:gd name="T62" fmla="*/ 1393 w 1999"/>
                  <a:gd name="T63" fmla="*/ 413 h 1742"/>
                  <a:gd name="T64" fmla="*/ 1374 w 1999"/>
                  <a:gd name="T65" fmla="*/ 413 h 1742"/>
                  <a:gd name="T66" fmla="*/ 1243 w 1999"/>
                  <a:gd name="T67" fmla="*/ 396 h 1742"/>
                  <a:gd name="T68" fmla="*/ 1067 w 1999"/>
                  <a:gd name="T69" fmla="*/ 335 h 1742"/>
                  <a:gd name="T70" fmla="*/ 1021 w 1999"/>
                  <a:gd name="T71" fmla="*/ 308 h 1742"/>
                  <a:gd name="T72" fmla="*/ 979 w 1999"/>
                  <a:gd name="T73" fmla="*/ 237 h 1742"/>
                  <a:gd name="T74" fmla="*/ 890 w 1999"/>
                  <a:gd name="T75" fmla="*/ 163 h 1742"/>
                  <a:gd name="T76" fmla="*/ 847 w 1999"/>
                  <a:gd name="T77" fmla="*/ 154 h 1742"/>
                  <a:gd name="T78" fmla="*/ 759 w 1999"/>
                  <a:gd name="T79" fmla="*/ 163 h 1742"/>
                  <a:gd name="T80" fmla="*/ 700 w 1999"/>
                  <a:gd name="T81" fmla="*/ 104 h 1742"/>
                  <a:gd name="T82" fmla="*/ 613 w 1999"/>
                  <a:gd name="T83" fmla="*/ 14 h 1742"/>
                  <a:gd name="T84" fmla="*/ 557 w 1999"/>
                  <a:gd name="T85" fmla="*/ 15 h 1742"/>
                  <a:gd name="T86" fmla="*/ 557 w 1999"/>
                  <a:gd name="T87" fmla="*/ 0 h 1742"/>
                  <a:gd name="T88" fmla="*/ 557 w 1999"/>
                  <a:gd name="T89" fmla="*/ 12 h 1742"/>
                  <a:gd name="T90" fmla="*/ 485 w 1999"/>
                  <a:gd name="T91" fmla="*/ 50 h 1742"/>
                  <a:gd name="T92" fmla="*/ 355 w 1999"/>
                  <a:gd name="T93" fmla="*/ 70 h 1742"/>
                  <a:gd name="T94" fmla="*/ 306 w 1999"/>
                  <a:gd name="T95" fmla="*/ 35 h 1742"/>
                  <a:gd name="T96" fmla="*/ 306 w 1999"/>
                  <a:gd name="T97" fmla="*/ 35 h 1742"/>
                  <a:gd name="T98" fmla="*/ 266 w 1999"/>
                  <a:gd name="T99" fmla="*/ 85 h 1742"/>
                  <a:gd name="T100" fmla="*/ 0 w 1999"/>
                  <a:gd name="T101" fmla="*/ 251 h 1742"/>
                  <a:gd name="T102" fmla="*/ 65 w 1999"/>
                  <a:gd name="T103" fmla="*/ 381 h 1742"/>
                  <a:gd name="T104" fmla="*/ 336 w 1999"/>
                  <a:gd name="T105" fmla="*/ 251 h 1742"/>
                  <a:gd name="T106" fmla="*/ 383 w 1999"/>
                  <a:gd name="T107" fmla="*/ 310 h 1742"/>
                  <a:gd name="T108" fmla="*/ 301 w 1999"/>
                  <a:gd name="T109" fmla="*/ 526 h 1742"/>
                  <a:gd name="T110" fmla="*/ 413 w 1999"/>
                  <a:gd name="T111" fmla="*/ 593 h 1742"/>
                  <a:gd name="T112" fmla="*/ 519 w 1999"/>
                  <a:gd name="T113" fmla="*/ 623 h 1742"/>
                  <a:gd name="T114" fmla="*/ 612 w 1999"/>
                  <a:gd name="T115" fmla="*/ 669 h 1742"/>
                  <a:gd name="T116" fmla="*/ 684 w 1999"/>
                  <a:gd name="T117" fmla="*/ 671 h 1742"/>
                  <a:gd name="T118" fmla="*/ 680 w 1999"/>
                  <a:gd name="T119" fmla="*/ 771 h 1742"/>
                  <a:gd name="T120" fmla="*/ 639 w 1999"/>
                  <a:gd name="T121" fmla="*/ 855 h 1742"/>
                  <a:gd name="T122" fmla="*/ 746 w 1999"/>
                  <a:gd name="T123" fmla="*/ 932 h 1742"/>
                  <a:gd name="T124" fmla="*/ 831 w 1999"/>
                  <a:gd name="T125" fmla="*/ 937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9" h="1742">
                    <a:moveTo>
                      <a:pt x="831" y="937"/>
                    </a:moveTo>
                    <a:cubicBezTo>
                      <a:pt x="848" y="937"/>
                      <a:pt x="915" y="957"/>
                      <a:pt x="922" y="970"/>
                    </a:cubicBezTo>
                    <a:cubicBezTo>
                      <a:pt x="928" y="983"/>
                      <a:pt x="946" y="1024"/>
                      <a:pt x="900" y="1071"/>
                    </a:cubicBezTo>
                    <a:cubicBezTo>
                      <a:pt x="876" y="1104"/>
                      <a:pt x="844" y="1166"/>
                      <a:pt x="933" y="1264"/>
                    </a:cubicBezTo>
                    <a:cubicBezTo>
                      <a:pt x="1000" y="1311"/>
                      <a:pt x="1058" y="1337"/>
                      <a:pt x="1047" y="1378"/>
                    </a:cubicBezTo>
                    <a:cubicBezTo>
                      <a:pt x="1036" y="1420"/>
                      <a:pt x="1015" y="1461"/>
                      <a:pt x="1015" y="1461"/>
                    </a:cubicBezTo>
                    <a:cubicBezTo>
                      <a:pt x="1015" y="1461"/>
                      <a:pt x="1032" y="1487"/>
                      <a:pt x="1041" y="1493"/>
                    </a:cubicBezTo>
                    <a:cubicBezTo>
                      <a:pt x="1049" y="1500"/>
                      <a:pt x="1080" y="1459"/>
                      <a:pt x="1093" y="1443"/>
                    </a:cubicBezTo>
                    <a:cubicBezTo>
                      <a:pt x="1106" y="1428"/>
                      <a:pt x="1145" y="1394"/>
                      <a:pt x="1145" y="1435"/>
                    </a:cubicBezTo>
                    <a:cubicBezTo>
                      <a:pt x="1145" y="1476"/>
                      <a:pt x="1175" y="1556"/>
                      <a:pt x="1220" y="1547"/>
                    </a:cubicBezTo>
                    <a:cubicBezTo>
                      <a:pt x="1266" y="1539"/>
                      <a:pt x="1324" y="1506"/>
                      <a:pt x="1348" y="1532"/>
                    </a:cubicBezTo>
                    <a:cubicBezTo>
                      <a:pt x="1372" y="1558"/>
                      <a:pt x="1411" y="1627"/>
                      <a:pt x="1430" y="1632"/>
                    </a:cubicBezTo>
                    <a:cubicBezTo>
                      <a:pt x="1450" y="1636"/>
                      <a:pt x="1474" y="1651"/>
                      <a:pt x="1474" y="1671"/>
                    </a:cubicBezTo>
                    <a:cubicBezTo>
                      <a:pt x="1474" y="1690"/>
                      <a:pt x="1482" y="1709"/>
                      <a:pt x="1528" y="1716"/>
                    </a:cubicBezTo>
                    <a:cubicBezTo>
                      <a:pt x="1573" y="1722"/>
                      <a:pt x="1636" y="1742"/>
                      <a:pt x="1636" y="1742"/>
                    </a:cubicBezTo>
                    <a:cubicBezTo>
                      <a:pt x="1648" y="1741"/>
                      <a:pt x="1648" y="1741"/>
                      <a:pt x="1648" y="1741"/>
                    </a:cubicBezTo>
                    <a:cubicBezTo>
                      <a:pt x="1648" y="1726"/>
                      <a:pt x="1647" y="1707"/>
                      <a:pt x="1641" y="1672"/>
                    </a:cubicBezTo>
                    <a:cubicBezTo>
                      <a:pt x="1635" y="1636"/>
                      <a:pt x="1651" y="1624"/>
                      <a:pt x="1656" y="1610"/>
                    </a:cubicBezTo>
                    <a:cubicBezTo>
                      <a:pt x="1662" y="1596"/>
                      <a:pt x="1675" y="1541"/>
                      <a:pt x="1675" y="1503"/>
                    </a:cubicBezTo>
                    <a:cubicBezTo>
                      <a:pt x="1675" y="1465"/>
                      <a:pt x="1688" y="1442"/>
                      <a:pt x="1688" y="1436"/>
                    </a:cubicBezTo>
                    <a:cubicBezTo>
                      <a:pt x="1688" y="1429"/>
                      <a:pt x="1677" y="1400"/>
                      <a:pt x="1677" y="1391"/>
                    </a:cubicBezTo>
                    <a:cubicBezTo>
                      <a:pt x="1677" y="1383"/>
                      <a:pt x="1705" y="1358"/>
                      <a:pt x="1710" y="1349"/>
                    </a:cubicBezTo>
                    <a:cubicBezTo>
                      <a:pt x="1716" y="1341"/>
                      <a:pt x="1733" y="1290"/>
                      <a:pt x="1740" y="1258"/>
                    </a:cubicBezTo>
                    <a:cubicBezTo>
                      <a:pt x="1746" y="1227"/>
                      <a:pt x="1791" y="1197"/>
                      <a:pt x="1795" y="1182"/>
                    </a:cubicBezTo>
                    <a:cubicBezTo>
                      <a:pt x="1812" y="1116"/>
                      <a:pt x="1869" y="956"/>
                      <a:pt x="1872" y="953"/>
                    </a:cubicBezTo>
                    <a:cubicBezTo>
                      <a:pt x="1900" y="918"/>
                      <a:pt x="1912" y="941"/>
                      <a:pt x="1922" y="963"/>
                    </a:cubicBezTo>
                    <a:cubicBezTo>
                      <a:pt x="1934" y="946"/>
                      <a:pt x="1934" y="946"/>
                      <a:pt x="1934" y="946"/>
                    </a:cubicBezTo>
                    <a:cubicBezTo>
                      <a:pt x="1934" y="946"/>
                      <a:pt x="1999" y="864"/>
                      <a:pt x="1988" y="835"/>
                    </a:cubicBezTo>
                    <a:cubicBezTo>
                      <a:pt x="1978" y="807"/>
                      <a:pt x="1973" y="814"/>
                      <a:pt x="1928" y="805"/>
                    </a:cubicBezTo>
                    <a:cubicBezTo>
                      <a:pt x="1882" y="797"/>
                      <a:pt x="1835" y="773"/>
                      <a:pt x="1776" y="721"/>
                    </a:cubicBezTo>
                    <a:cubicBezTo>
                      <a:pt x="1727" y="695"/>
                      <a:pt x="1558" y="606"/>
                      <a:pt x="1532" y="556"/>
                    </a:cubicBezTo>
                    <a:cubicBezTo>
                      <a:pt x="1481" y="523"/>
                      <a:pt x="1439" y="527"/>
                      <a:pt x="1393" y="413"/>
                    </a:cubicBezTo>
                    <a:cubicBezTo>
                      <a:pt x="1387" y="413"/>
                      <a:pt x="1381" y="413"/>
                      <a:pt x="1374" y="413"/>
                    </a:cubicBezTo>
                    <a:cubicBezTo>
                      <a:pt x="1308" y="413"/>
                      <a:pt x="1269" y="410"/>
                      <a:pt x="1243" y="396"/>
                    </a:cubicBezTo>
                    <a:cubicBezTo>
                      <a:pt x="1216" y="382"/>
                      <a:pt x="1098" y="346"/>
                      <a:pt x="1067" y="335"/>
                    </a:cubicBezTo>
                    <a:cubicBezTo>
                      <a:pt x="1035" y="324"/>
                      <a:pt x="1029" y="333"/>
                      <a:pt x="1021" y="308"/>
                    </a:cubicBezTo>
                    <a:cubicBezTo>
                      <a:pt x="1014" y="283"/>
                      <a:pt x="989" y="244"/>
                      <a:pt x="979" y="237"/>
                    </a:cubicBezTo>
                    <a:cubicBezTo>
                      <a:pt x="970" y="229"/>
                      <a:pt x="914" y="184"/>
                      <a:pt x="890" y="163"/>
                    </a:cubicBezTo>
                    <a:cubicBezTo>
                      <a:pt x="867" y="143"/>
                      <a:pt x="864" y="140"/>
                      <a:pt x="847" y="154"/>
                    </a:cubicBezTo>
                    <a:cubicBezTo>
                      <a:pt x="830" y="168"/>
                      <a:pt x="783" y="179"/>
                      <a:pt x="759" y="163"/>
                    </a:cubicBezTo>
                    <a:cubicBezTo>
                      <a:pt x="736" y="148"/>
                      <a:pt x="702" y="154"/>
                      <a:pt x="700" y="104"/>
                    </a:cubicBezTo>
                    <a:cubicBezTo>
                      <a:pt x="699" y="54"/>
                      <a:pt x="641" y="29"/>
                      <a:pt x="613" y="14"/>
                    </a:cubicBezTo>
                    <a:cubicBezTo>
                      <a:pt x="613" y="14"/>
                      <a:pt x="573" y="9"/>
                      <a:pt x="557" y="15"/>
                    </a:cubicBezTo>
                    <a:cubicBezTo>
                      <a:pt x="557" y="15"/>
                      <a:pt x="557" y="9"/>
                      <a:pt x="557" y="0"/>
                    </a:cubicBezTo>
                    <a:cubicBezTo>
                      <a:pt x="557" y="6"/>
                      <a:pt x="557" y="10"/>
                      <a:pt x="557" y="12"/>
                    </a:cubicBezTo>
                    <a:cubicBezTo>
                      <a:pt x="536" y="22"/>
                      <a:pt x="513" y="35"/>
                      <a:pt x="485" y="50"/>
                    </a:cubicBezTo>
                    <a:cubicBezTo>
                      <a:pt x="407" y="98"/>
                      <a:pt x="369" y="76"/>
                      <a:pt x="355" y="70"/>
                    </a:cubicBezTo>
                    <a:cubicBezTo>
                      <a:pt x="346" y="67"/>
                      <a:pt x="322" y="48"/>
                      <a:pt x="306" y="35"/>
                    </a:cubicBezTo>
                    <a:cubicBezTo>
                      <a:pt x="306" y="35"/>
                      <a:pt x="306" y="35"/>
                      <a:pt x="306" y="35"/>
                    </a:cubicBezTo>
                    <a:cubicBezTo>
                      <a:pt x="306" y="48"/>
                      <a:pt x="299" y="69"/>
                      <a:pt x="266" y="85"/>
                    </a:cubicBezTo>
                    <a:cubicBezTo>
                      <a:pt x="212" y="111"/>
                      <a:pt x="0" y="251"/>
                      <a:pt x="0" y="251"/>
                    </a:cubicBezTo>
                    <a:cubicBezTo>
                      <a:pt x="0" y="251"/>
                      <a:pt x="26" y="381"/>
                      <a:pt x="65" y="381"/>
                    </a:cubicBezTo>
                    <a:cubicBezTo>
                      <a:pt x="85" y="377"/>
                      <a:pt x="180" y="381"/>
                      <a:pt x="336" y="251"/>
                    </a:cubicBezTo>
                    <a:cubicBezTo>
                      <a:pt x="366" y="264"/>
                      <a:pt x="383" y="310"/>
                      <a:pt x="383" y="310"/>
                    </a:cubicBezTo>
                    <a:cubicBezTo>
                      <a:pt x="383" y="310"/>
                      <a:pt x="238" y="388"/>
                      <a:pt x="301" y="526"/>
                    </a:cubicBezTo>
                    <a:cubicBezTo>
                      <a:pt x="314" y="554"/>
                      <a:pt x="338" y="589"/>
                      <a:pt x="413" y="593"/>
                    </a:cubicBezTo>
                    <a:cubicBezTo>
                      <a:pt x="465" y="597"/>
                      <a:pt x="513" y="610"/>
                      <a:pt x="519" y="623"/>
                    </a:cubicBezTo>
                    <a:cubicBezTo>
                      <a:pt x="526" y="636"/>
                      <a:pt x="580" y="682"/>
                      <a:pt x="612" y="669"/>
                    </a:cubicBezTo>
                    <a:cubicBezTo>
                      <a:pt x="645" y="656"/>
                      <a:pt x="675" y="652"/>
                      <a:pt x="684" y="671"/>
                    </a:cubicBezTo>
                    <a:cubicBezTo>
                      <a:pt x="693" y="690"/>
                      <a:pt x="699" y="712"/>
                      <a:pt x="680" y="771"/>
                    </a:cubicBezTo>
                    <a:cubicBezTo>
                      <a:pt x="669" y="804"/>
                      <a:pt x="656" y="832"/>
                      <a:pt x="639" y="855"/>
                    </a:cubicBezTo>
                    <a:cubicBezTo>
                      <a:pt x="668" y="879"/>
                      <a:pt x="733" y="932"/>
                      <a:pt x="746" y="932"/>
                    </a:cubicBezTo>
                    <a:cubicBezTo>
                      <a:pt x="763" y="932"/>
                      <a:pt x="814" y="937"/>
                      <a:pt x="831" y="93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3" name="Freeform 39">
                <a:extLst>
                  <a:ext uri="{FF2B5EF4-FFF2-40B4-BE49-F238E27FC236}">
                    <a16:creationId xmlns:a16="http://schemas.microsoft.com/office/drawing/2014/main" id="{1C9B1994-6722-2186-612F-80C3375495AC}"/>
                  </a:ext>
                </a:extLst>
              </p:cNvPr>
              <p:cNvSpPr>
                <a:spLocks/>
              </p:cNvSpPr>
              <p:nvPr/>
            </p:nvSpPr>
            <p:spPr bwMode="auto">
              <a:xfrm>
                <a:off x="1089" y="2371"/>
                <a:ext cx="108" cy="108"/>
              </a:xfrm>
              <a:custGeom>
                <a:avLst/>
                <a:gdLst>
                  <a:gd name="T0" fmla="*/ 675 w 690"/>
                  <a:gd name="T1" fmla="*/ 465 h 690"/>
                  <a:gd name="T2" fmla="*/ 690 w 690"/>
                  <a:gd name="T3" fmla="*/ 314 h 690"/>
                  <a:gd name="T4" fmla="*/ 638 w 690"/>
                  <a:gd name="T5" fmla="*/ 297 h 690"/>
                  <a:gd name="T6" fmla="*/ 629 w 690"/>
                  <a:gd name="T7" fmla="*/ 266 h 690"/>
                  <a:gd name="T8" fmla="*/ 580 w 690"/>
                  <a:gd name="T9" fmla="*/ 274 h 690"/>
                  <a:gd name="T10" fmla="*/ 567 w 690"/>
                  <a:gd name="T11" fmla="*/ 243 h 690"/>
                  <a:gd name="T12" fmla="*/ 534 w 690"/>
                  <a:gd name="T13" fmla="*/ 233 h 690"/>
                  <a:gd name="T14" fmla="*/ 505 w 690"/>
                  <a:gd name="T15" fmla="*/ 185 h 690"/>
                  <a:gd name="T16" fmla="*/ 458 w 690"/>
                  <a:gd name="T17" fmla="*/ 84 h 690"/>
                  <a:gd name="T18" fmla="*/ 436 w 690"/>
                  <a:gd name="T19" fmla="*/ 63 h 690"/>
                  <a:gd name="T20" fmla="*/ 421 w 690"/>
                  <a:gd name="T21" fmla="*/ 57 h 690"/>
                  <a:gd name="T22" fmla="*/ 388 w 690"/>
                  <a:gd name="T23" fmla="*/ 25 h 690"/>
                  <a:gd name="T24" fmla="*/ 389 w 690"/>
                  <a:gd name="T25" fmla="*/ 25 h 690"/>
                  <a:gd name="T26" fmla="*/ 328 w 690"/>
                  <a:gd name="T27" fmla="*/ 26 h 690"/>
                  <a:gd name="T28" fmla="*/ 241 w 690"/>
                  <a:gd name="T29" fmla="*/ 0 h 690"/>
                  <a:gd name="T30" fmla="*/ 249 w 690"/>
                  <a:gd name="T31" fmla="*/ 71 h 690"/>
                  <a:gd name="T32" fmla="*/ 182 w 690"/>
                  <a:gd name="T33" fmla="*/ 43 h 690"/>
                  <a:gd name="T34" fmla="*/ 171 w 690"/>
                  <a:gd name="T35" fmla="*/ 137 h 690"/>
                  <a:gd name="T36" fmla="*/ 93 w 690"/>
                  <a:gd name="T37" fmla="*/ 121 h 690"/>
                  <a:gd name="T38" fmla="*/ 0 w 690"/>
                  <a:gd name="T39" fmla="*/ 95 h 690"/>
                  <a:gd name="T40" fmla="*/ 139 w 690"/>
                  <a:gd name="T41" fmla="*/ 238 h 690"/>
                  <a:gd name="T42" fmla="*/ 383 w 690"/>
                  <a:gd name="T43" fmla="*/ 403 h 690"/>
                  <a:gd name="T44" fmla="*/ 535 w 690"/>
                  <a:gd name="T45" fmla="*/ 487 h 690"/>
                  <a:gd name="T46" fmla="*/ 595 w 690"/>
                  <a:gd name="T47" fmla="*/ 517 h 690"/>
                  <a:gd name="T48" fmla="*/ 541 w 690"/>
                  <a:gd name="T49" fmla="*/ 628 h 690"/>
                  <a:gd name="T50" fmla="*/ 529 w 690"/>
                  <a:gd name="T51" fmla="*/ 645 h 690"/>
                  <a:gd name="T52" fmla="*/ 548 w 690"/>
                  <a:gd name="T53" fmla="*/ 672 h 690"/>
                  <a:gd name="T54" fmla="*/ 622 w 690"/>
                  <a:gd name="T55" fmla="*/ 589 h 690"/>
                  <a:gd name="T56" fmla="*/ 622 w 690"/>
                  <a:gd name="T57" fmla="*/ 591 h 690"/>
                  <a:gd name="T58" fmla="*/ 629 w 690"/>
                  <a:gd name="T59" fmla="*/ 578 h 690"/>
                  <a:gd name="T60" fmla="*/ 675 w 690"/>
                  <a:gd name="T61" fmla="*/ 46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0" h="690">
                    <a:moveTo>
                      <a:pt x="675" y="465"/>
                    </a:moveTo>
                    <a:cubicBezTo>
                      <a:pt x="679" y="442"/>
                      <a:pt x="690" y="340"/>
                      <a:pt x="690" y="314"/>
                    </a:cubicBezTo>
                    <a:cubicBezTo>
                      <a:pt x="690" y="289"/>
                      <a:pt x="656" y="299"/>
                      <a:pt x="638" y="297"/>
                    </a:cubicBezTo>
                    <a:cubicBezTo>
                      <a:pt x="621" y="295"/>
                      <a:pt x="629" y="266"/>
                      <a:pt x="629" y="266"/>
                    </a:cubicBezTo>
                    <a:cubicBezTo>
                      <a:pt x="629" y="266"/>
                      <a:pt x="590" y="278"/>
                      <a:pt x="580" y="274"/>
                    </a:cubicBezTo>
                    <a:cubicBezTo>
                      <a:pt x="570" y="270"/>
                      <a:pt x="567" y="243"/>
                      <a:pt x="567" y="243"/>
                    </a:cubicBezTo>
                    <a:cubicBezTo>
                      <a:pt x="567" y="243"/>
                      <a:pt x="536" y="243"/>
                      <a:pt x="534" y="233"/>
                    </a:cubicBezTo>
                    <a:cubicBezTo>
                      <a:pt x="532" y="223"/>
                      <a:pt x="532" y="214"/>
                      <a:pt x="505" y="185"/>
                    </a:cubicBezTo>
                    <a:cubicBezTo>
                      <a:pt x="478" y="156"/>
                      <a:pt x="470" y="127"/>
                      <a:pt x="458" y="84"/>
                    </a:cubicBezTo>
                    <a:cubicBezTo>
                      <a:pt x="452" y="85"/>
                      <a:pt x="443" y="73"/>
                      <a:pt x="436" y="63"/>
                    </a:cubicBezTo>
                    <a:cubicBezTo>
                      <a:pt x="430" y="69"/>
                      <a:pt x="424" y="70"/>
                      <a:pt x="421" y="57"/>
                    </a:cubicBezTo>
                    <a:cubicBezTo>
                      <a:pt x="419" y="46"/>
                      <a:pt x="403" y="34"/>
                      <a:pt x="388" y="25"/>
                    </a:cubicBezTo>
                    <a:cubicBezTo>
                      <a:pt x="388" y="25"/>
                      <a:pt x="388" y="25"/>
                      <a:pt x="389" y="25"/>
                    </a:cubicBezTo>
                    <a:cubicBezTo>
                      <a:pt x="374" y="26"/>
                      <a:pt x="345" y="27"/>
                      <a:pt x="328" y="26"/>
                    </a:cubicBezTo>
                    <a:cubicBezTo>
                      <a:pt x="305" y="25"/>
                      <a:pt x="269" y="0"/>
                      <a:pt x="241" y="0"/>
                    </a:cubicBezTo>
                    <a:cubicBezTo>
                      <a:pt x="213" y="0"/>
                      <a:pt x="242" y="32"/>
                      <a:pt x="249" y="71"/>
                    </a:cubicBezTo>
                    <a:cubicBezTo>
                      <a:pt x="255" y="110"/>
                      <a:pt x="194" y="57"/>
                      <a:pt x="182" y="43"/>
                    </a:cubicBezTo>
                    <a:cubicBezTo>
                      <a:pt x="169" y="29"/>
                      <a:pt x="171" y="96"/>
                      <a:pt x="171" y="137"/>
                    </a:cubicBezTo>
                    <a:cubicBezTo>
                      <a:pt x="171" y="177"/>
                      <a:pt x="121" y="145"/>
                      <a:pt x="93" y="121"/>
                    </a:cubicBezTo>
                    <a:cubicBezTo>
                      <a:pt x="68" y="100"/>
                      <a:pt x="50" y="96"/>
                      <a:pt x="0" y="95"/>
                    </a:cubicBezTo>
                    <a:cubicBezTo>
                      <a:pt x="46" y="209"/>
                      <a:pt x="88" y="205"/>
                      <a:pt x="139" y="238"/>
                    </a:cubicBezTo>
                    <a:cubicBezTo>
                      <a:pt x="165" y="288"/>
                      <a:pt x="334" y="377"/>
                      <a:pt x="383" y="403"/>
                    </a:cubicBezTo>
                    <a:cubicBezTo>
                      <a:pt x="442" y="455"/>
                      <a:pt x="489" y="479"/>
                      <a:pt x="535" y="487"/>
                    </a:cubicBezTo>
                    <a:cubicBezTo>
                      <a:pt x="580" y="496"/>
                      <a:pt x="585" y="489"/>
                      <a:pt x="595" y="517"/>
                    </a:cubicBezTo>
                    <a:cubicBezTo>
                      <a:pt x="606" y="546"/>
                      <a:pt x="541" y="628"/>
                      <a:pt x="541" y="628"/>
                    </a:cubicBezTo>
                    <a:cubicBezTo>
                      <a:pt x="529" y="645"/>
                      <a:pt x="529" y="645"/>
                      <a:pt x="529" y="645"/>
                    </a:cubicBezTo>
                    <a:cubicBezTo>
                      <a:pt x="535" y="657"/>
                      <a:pt x="540" y="669"/>
                      <a:pt x="548" y="672"/>
                    </a:cubicBezTo>
                    <a:cubicBezTo>
                      <a:pt x="591" y="690"/>
                      <a:pt x="622" y="589"/>
                      <a:pt x="622" y="589"/>
                    </a:cubicBezTo>
                    <a:cubicBezTo>
                      <a:pt x="622" y="589"/>
                      <a:pt x="622" y="590"/>
                      <a:pt x="622" y="591"/>
                    </a:cubicBezTo>
                    <a:cubicBezTo>
                      <a:pt x="624" y="586"/>
                      <a:pt x="626" y="582"/>
                      <a:pt x="629" y="578"/>
                    </a:cubicBezTo>
                    <a:cubicBezTo>
                      <a:pt x="629" y="549"/>
                      <a:pt x="671" y="489"/>
                      <a:pt x="675" y="46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4" name="Freeform 40">
                <a:extLst>
                  <a:ext uri="{FF2B5EF4-FFF2-40B4-BE49-F238E27FC236}">
                    <a16:creationId xmlns:a16="http://schemas.microsoft.com/office/drawing/2014/main" id="{6E65916B-8FB7-297B-9508-A924FB563D39}"/>
                  </a:ext>
                </a:extLst>
              </p:cNvPr>
              <p:cNvSpPr>
                <a:spLocks/>
              </p:cNvSpPr>
              <p:nvPr/>
            </p:nvSpPr>
            <p:spPr bwMode="auto">
              <a:xfrm>
                <a:off x="779" y="2455"/>
                <a:ext cx="350" cy="283"/>
              </a:xfrm>
              <a:custGeom>
                <a:avLst/>
                <a:gdLst>
                  <a:gd name="T0" fmla="*/ 2114 w 2234"/>
                  <a:gd name="T1" fmla="*/ 861 h 1817"/>
                  <a:gd name="T2" fmla="*/ 2016 w 2234"/>
                  <a:gd name="T3" fmla="*/ 777 h 1817"/>
                  <a:gd name="T4" fmla="*/ 1806 w 2234"/>
                  <a:gd name="T5" fmla="*/ 692 h 1817"/>
                  <a:gd name="T6" fmla="*/ 1679 w 2234"/>
                  <a:gd name="T7" fmla="*/ 588 h 1817"/>
                  <a:gd name="T8" fmla="*/ 1601 w 2234"/>
                  <a:gd name="T9" fmla="*/ 606 h 1817"/>
                  <a:gd name="T10" fmla="*/ 1519 w 2234"/>
                  <a:gd name="T11" fmla="*/ 409 h 1817"/>
                  <a:gd name="T12" fmla="*/ 1508 w 2234"/>
                  <a:gd name="T13" fmla="*/ 115 h 1817"/>
                  <a:gd name="T14" fmla="*/ 1332 w 2234"/>
                  <a:gd name="T15" fmla="*/ 77 h 1817"/>
                  <a:gd name="T16" fmla="*/ 1175 w 2234"/>
                  <a:gd name="T17" fmla="*/ 39 h 1817"/>
                  <a:gd name="T18" fmla="*/ 1045 w 2234"/>
                  <a:gd name="T19" fmla="*/ 262 h 1817"/>
                  <a:gd name="T20" fmla="*/ 826 w 2234"/>
                  <a:gd name="T21" fmla="*/ 467 h 1817"/>
                  <a:gd name="T22" fmla="*/ 491 w 2234"/>
                  <a:gd name="T23" fmla="*/ 404 h 1817"/>
                  <a:gd name="T24" fmla="*/ 234 w 2234"/>
                  <a:gd name="T25" fmla="*/ 417 h 1817"/>
                  <a:gd name="T26" fmla="*/ 221 w 2234"/>
                  <a:gd name="T27" fmla="*/ 619 h 1817"/>
                  <a:gd name="T28" fmla="*/ 0 w 2234"/>
                  <a:gd name="T29" fmla="*/ 850 h 1817"/>
                  <a:gd name="T30" fmla="*/ 316 w 2234"/>
                  <a:gd name="T31" fmla="*/ 995 h 1817"/>
                  <a:gd name="T32" fmla="*/ 489 w 2234"/>
                  <a:gd name="T33" fmla="*/ 1095 h 1817"/>
                  <a:gd name="T34" fmla="*/ 800 w 2234"/>
                  <a:gd name="T35" fmla="*/ 1326 h 1817"/>
                  <a:gd name="T36" fmla="*/ 1179 w 2234"/>
                  <a:gd name="T37" fmla="*/ 1523 h 1817"/>
                  <a:gd name="T38" fmla="*/ 1447 w 2234"/>
                  <a:gd name="T39" fmla="*/ 1657 h 1817"/>
                  <a:gd name="T40" fmla="*/ 1458 w 2234"/>
                  <a:gd name="T41" fmla="*/ 1743 h 1817"/>
                  <a:gd name="T42" fmla="*/ 1599 w 2234"/>
                  <a:gd name="T43" fmla="*/ 1734 h 1817"/>
                  <a:gd name="T44" fmla="*/ 1823 w 2234"/>
                  <a:gd name="T45" fmla="*/ 1788 h 1817"/>
                  <a:gd name="T46" fmla="*/ 1998 w 2234"/>
                  <a:gd name="T47" fmla="*/ 1790 h 1817"/>
                  <a:gd name="T48" fmla="*/ 2116 w 2234"/>
                  <a:gd name="T49" fmla="*/ 1778 h 1817"/>
                  <a:gd name="T50" fmla="*/ 2178 w 2234"/>
                  <a:gd name="T51" fmla="*/ 1629 h 1817"/>
                  <a:gd name="T52" fmla="*/ 2176 w 2234"/>
                  <a:gd name="T53" fmla="*/ 1534 h 1817"/>
                  <a:gd name="T54" fmla="*/ 2073 w 2234"/>
                  <a:gd name="T55" fmla="*/ 1393 h 1817"/>
                  <a:gd name="T56" fmla="*/ 2054 w 2234"/>
                  <a:gd name="T57" fmla="*/ 1155 h 1817"/>
                  <a:gd name="T58" fmla="*/ 2119 w 2234"/>
                  <a:gd name="T59" fmla="*/ 1077 h 1817"/>
                  <a:gd name="T60" fmla="*/ 2194 w 2234"/>
                  <a:gd name="T61" fmla="*/ 998 h 1817"/>
                  <a:gd name="T62" fmla="*/ 2234 w 2234"/>
                  <a:gd name="T63" fmla="*/ 880 h 1817"/>
                  <a:gd name="T64" fmla="*/ 2222 w 2234"/>
                  <a:gd name="T65" fmla="*/ 887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34" h="1817">
                    <a:moveTo>
                      <a:pt x="2222" y="887"/>
                    </a:moveTo>
                    <a:cubicBezTo>
                      <a:pt x="2222" y="887"/>
                      <a:pt x="2159" y="867"/>
                      <a:pt x="2114" y="861"/>
                    </a:cubicBezTo>
                    <a:cubicBezTo>
                      <a:pt x="2068" y="854"/>
                      <a:pt x="2060" y="835"/>
                      <a:pt x="2060" y="816"/>
                    </a:cubicBezTo>
                    <a:cubicBezTo>
                      <a:pt x="2060" y="796"/>
                      <a:pt x="2036" y="781"/>
                      <a:pt x="2016" y="777"/>
                    </a:cubicBezTo>
                    <a:cubicBezTo>
                      <a:pt x="1997" y="772"/>
                      <a:pt x="1958" y="703"/>
                      <a:pt x="1934" y="677"/>
                    </a:cubicBezTo>
                    <a:cubicBezTo>
                      <a:pt x="1910" y="651"/>
                      <a:pt x="1852" y="684"/>
                      <a:pt x="1806" y="692"/>
                    </a:cubicBezTo>
                    <a:cubicBezTo>
                      <a:pt x="1761" y="701"/>
                      <a:pt x="1731" y="621"/>
                      <a:pt x="1731" y="580"/>
                    </a:cubicBezTo>
                    <a:cubicBezTo>
                      <a:pt x="1731" y="539"/>
                      <a:pt x="1692" y="573"/>
                      <a:pt x="1679" y="588"/>
                    </a:cubicBezTo>
                    <a:cubicBezTo>
                      <a:pt x="1666" y="604"/>
                      <a:pt x="1635" y="645"/>
                      <a:pt x="1627" y="638"/>
                    </a:cubicBezTo>
                    <a:cubicBezTo>
                      <a:pt x="1618" y="632"/>
                      <a:pt x="1601" y="606"/>
                      <a:pt x="1601" y="606"/>
                    </a:cubicBezTo>
                    <a:cubicBezTo>
                      <a:pt x="1601" y="606"/>
                      <a:pt x="1622" y="565"/>
                      <a:pt x="1633" y="523"/>
                    </a:cubicBezTo>
                    <a:cubicBezTo>
                      <a:pt x="1644" y="482"/>
                      <a:pt x="1586" y="456"/>
                      <a:pt x="1519" y="409"/>
                    </a:cubicBezTo>
                    <a:cubicBezTo>
                      <a:pt x="1430" y="311"/>
                      <a:pt x="1462" y="249"/>
                      <a:pt x="1486" y="216"/>
                    </a:cubicBezTo>
                    <a:cubicBezTo>
                      <a:pt x="1532" y="169"/>
                      <a:pt x="1514" y="128"/>
                      <a:pt x="1508" y="115"/>
                    </a:cubicBezTo>
                    <a:cubicBezTo>
                      <a:pt x="1501" y="102"/>
                      <a:pt x="1434" y="82"/>
                      <a:pt x="1417" y="82"/>
                    </a:cubicBezTo>
                    <a:cubicBezTo>
                      <a:pt x="1400" y="82"/>
                      <a:pt x="1349" y="77"/>
                      <a:pt x="1332" y="77"/>
                    </a:cubicBezTo>
                    <a:cubicBezTo>
                      <a:pt x="1319" y="77"/>
                      <a:pt x="1254" y="24"/>
                      <a:pt x="1225" y="0"/>
                    </a:cubicBezTo>
                    <a:cubicBezTo>
                      <a:pt x="1212" y="17"/>
                      <a:pt x="1195" y="30"/>
                      <a:pt x="1175" y="39"/>
                    </a:cubicBezTo>
                    <a:cubicBezTo>
                      <a:pt x="1127" y="58"/>
                      <a:pt x="1110" y="89"/>
                      <a:pt x="1112" y="162"/>
                    </a:cubicBezTo>
                    <a:cubicBezTo>
                      <a:pt x="1112" y="199"/>
                      <a:pt x="1121" y="251"/>
                      <a:pt x="1045" y="262"/>
                    </a:cubicBezTo>
                    <a:cubicBezTo>
                      <a:pt x="973" y="273"/>
                      <a:pt x="924" y="307"/>
                      <a:pt x="924" y="370"/>
                    </a:cubicBezTo>
                    <a:cubicBezTo>
                      <a:pt x="922" y="400"/>
                      <a:pt x="898" y="450"/>
                      <a:pt x="826" y="467"/>
                    </a:cubicBezTo>
                    <a:cubicBezTo>
                      <a:pt x="792" y="476"/>
                      <a:pt x="744" y="452"/>
                      <a:pt x="684" y="424"/>
                    </a:cubicBezTo>
                    <a:cubicBezTo>
                      <a:pt x="623" y="396"/>
                      <a:pt x="608" y="368"/>
                      <a:pt x="491" y="404"/>
                    </a:cubicBezTo>
                    <a:cubicBezTo>
                      <a:pt x="424" y="398"/>
                      <a:pt x="346" y="387"/>
                      <a:pt x="314" y="407"/>
                    </a:cubicBezTo>
                    <a:cubicBezTo>
                      <a:pt x="264" y="411"/>
                      <a:pt x="234" y="417"/>
                      <a:pt x="234" y="417"/>
                    </a:cubicBezTo>
                    <a:cubicBezTo>
                      <a:pt x="234" y="417"/>
                      <a:pt x="175" y="439"/>
                      <a:pt x="225" y="532"/>
                    </a:cubicBezTo>
                    <a:cubicBezTo>
                      <a:pt x="231" y="586"/>
                      <a:pt x="234" y="604"/>
                      <a:pt x="221" y="619"/>
                    </a:cubicBezTo>
                    <a:cubicBezTo>
                      <a:pt x="208" y="634"/>
                      <a:pt x="162" y="660"/>
                      <a:pt x="162" y="731"/>
                    </a:cubicBezTo>
                    <a:cubicBezTo>
                      <a:pt x="119" y="766"/>
                      <a:pt x="0" y="850"/>
                      <a:pt x="0" y="850"/>
                    </a:cubicBezTo>
                    <a:cubicBezTo>
                      <a:pt x="0" y="850"/>
                      <a:pt x="60" y="958"/>
                      <a:pt x="166" y="956"/>
                    </a:cubicBezTo>
                    <a:cubicBezTo>
                      <a:pt x="225" y="963"/>
                      <a:pt x="279" y="967"/>
                      <a:pt x="316" y="995"/>
                    </a:cubicBezTo>
                    <a:cubicBezTo>
                      <a:pt x="353" y="1023"/>
                      <a:pt x="320" y="1075"/>
                      <a:pt x="363" y="1088"/>
                    </a:cubicBezTo>
                    <a:cubicBezTo>
                      <a:pt x="407" y="1101"/>
                      <a:pt x="463" y="1060"/>
                      <a:pt x="489" y="1095"/>
                    </a:cubicBezTo>
                    <a:cubicBezTo>
                      <a:pt x="515" y="1129"/>
                      <a:pt x="606" y="1240"/>
                      <a:pt x="699" y="1242"/>
                    </a:cubicBezTo>
                    <a:cubicBezTo>
                      <a:pt x="733" y="1257"/>
                      <a:pt x="761" y="1285"/>
                      <a:pt x="800" y="1326"/>
                    </a:cubicBezTo>
                    <a:cubicBezTo>
                      <a:pt x="839" y="1367"/>
                      <a:pt x="876" y="1404"/>
                      <a:pt x="952" y="1447"/>
                    </a:cubicBezTo>
                    <a:cubicBezTo>
                      <a:pt x="1028" y="1491"/>
                      <a:pt x="1127" y="1508"/>
                      <a:pt x="1179" y="1523"/>
                    </a:cubicBezTo>
                    <a:cubicBezTo>
                      <a:pt x="1231" y="1538"/>
                      <a:pt x="1330" y="1597"/>
                      <a:pt x="1352" y="1612"/>
                    </a:cubicBezTo>
                    <a:cubicBezTo>
                      <a:pt x="1374" y="1627"/>
                      <a:pt x="1436" y="1646"/>
                      <a:pt x="1447" y="1657"/>
                    </a:cubicBezTo>
                    <a:cubicBezTo>
                      <a:pt x="1458" y="1668"/>
                      <a:pt x="1486" y="1700"/>
                      <a:pt x="1460" y="1739"/>
                    </a:cubicBezTo>
                    <a:cubicBezTo>
                      <a:pt x="1459" y="1741"/>
                      <a:pt x="1459" y="1742"/>
                      <a:pt x="1458" y="1743"/>
                    </a:cubicBezTo>
                    <a:cubicBezTo>
                      <a:pt x="1476" y="1744"/>
                      <a:pt x="1503" y="1747"/>
                      <a:pt x="1523" y="1753"/>
                    </a:cubicBezTo>
                    <a:cubicBezTo>
                      <a:pt x="1558" y="1763"/>
                      <a:pt x="1589" y="1751"/>
                      <a:pt x="1599" y="1734"/>
                    </a:cubicBezTo>
                    <a:cubicBezTo>
                      <a:pt x="1610" y="1718"/>
                      <a:pt x="1632" y="1718"/>
                      <a:pt x="1672" y="1751"/>
                    </a:cubicBezTo>
                    <a:cubicBezTo>
                      <a:pt x="1721" y="1784"/>
                      <a:pt x="1790" y="1798"/>
                      <a:pt x="1823" y="1788"/>
                    </a:cubicBezTo>
                    <a:cubicBezTo>
                      <a:pt x="1856" y="1778"/>
                      <a:pt x="1891" y="1738"/>
                      <a:pt x="1905" y="1794"/>
                    </a:cubicBezTo>
                    <a:cubicBezTo>
                      <a:pt x="1922" y="1811"/>
                      <a:pt x="1941" y="1817"/>
                      <a:pt x="1998" y="1790"/>
                    </a:cubicBezTo>
                    <a:cubicBezTo>
                      <a:pt x="2029" y="1786"/>
                      <a:pt x="2021" y="1790"/>
                      <a:pt x="2046" y="1800"/>
                    </a:cubicBezTo>
                    <a:cubicBezTo>
                      <a:pt x="2071" y="1811"/>
                      <a:pt x="2106" y="1805"/>
                      <a:pt x="2116" y="1778"/>
                    </a:cubicBezTo>
                    <a:cubicBezTo>
                      <a:pt x="2127" y="1751"/>
                      <a:pt x="2108" y="1695"/>
                      <a:pt x="2137" y="1687"/>
                    </a:cubicBezTo>
                    <a:cubicBezTo>
                      <a:pt x="2166" y="1678"/>
                      <a:pt x="2178" y="1670"/>
                      <a:pt x="2178" y="1629"/>
                    </a:cubicBezTo>
                    <a:cubicBezTo>
                      <a:pt x="2178" y="1591"/>
                      <a:pt x="2168" y="1561"/>
                      <a:pt x="2179" y="1534"/>
                    </a:cubicBezTo>
                    <a:cubicBezTo>
                      <a:pt x="2176" y="1534"/>
                      <a:pt x="2176" y="1534"/>
                      <a:pt x="2176" y="1534"/>
                    </a:cubicBezTo>
                    <a:cubicBezTo>
                      <a:pt x="2170" y="1508"/>
                      <a:pt x="2170" y="1508"/>
                      <a:pt x="2170" y="1508"/>
                    </a:cubicBezTo>
                    <a:cubicBezTo>
                      <a:pt x="2170" y="1508"/>
                      <a:pt x="2102" y="1433"/>
                      <a:pt x="2073" y="1393"/>
                    </a:cubicBezTo>
                    <a:cubicBezTo>
                      <a:pt x="2043" y="1353"/>
                      <a:pt x="2017" y="1277"/>
                      <a:pt x="2025" y="1230"/>
                    </a:cubicBezTo>
                    <a:cubicBezTo>
                      <a:pt x="2032" y="1182"/>
                      <a:pt x="2054" y="1155"/>
                      <a:pt x="2054" y="1155"/>
                    </a:cubicBezTo>
                    <a:cubicBezTo>
                      <a:pt x="2110" y="1157"/>
                      <a:pt x="2110" y="1157"/>
                      <a:pt x="2110" y="1157"/>
                    </a:cubicBezTo>
                    <a:cubicBezTo>
                      <a:pt x="2110" y="1157"/>
                      <a:pt x="2121" y="1103"/>
                      <a:pt x="2119" y="1077"/>
                    </a:cubicBezTo>
                    <a:cubicBezTo>
                      <a:pt x="2117" y="1051"/>
                      <a:pt x="2136" y="1010"/>
                      <a:pt x="2146" y="1005"/>
                    </a:cubicBezTo>
                    <a:cubicBezTo>
                      <a:pt x="2156" y="999"/>
                      <a:pt x="2194" y="998"/>
                      <a:pt x="2194" y="998"/>
                    </a:cubicBezTo>
                    <a:cubicBezTo>
                      <a:pt x="2194" y="998"/>
                      <a:pt x="2233" y="958"/>
                      <a:pt x="2233" y="926"/>
                    </a:cubicBezTo>
                    <a:cubicBezTo>
                      <a:pt x="2233" y="908"/>
                      <a:pt x="2234" y="898"/>
                      <a:pt x="2234" y="880"/>
                    </a:cubicBezTo>
                    <a:cubicBezTo>
                      <a:pt x="2234" y="882"/>
                      <a:pt x="2234" y="884"/>
                      <a:pt x="2234" y="886"/>
                    </a:cubicBezTo>
                    <a:lnTo>
                      <a:pt x="2222" y="8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5" name="Freeform 41">
                <a:extLst>
                  <a:ext uri="{FF2B5EF4-FFF2-40B4-BE49-F238E27FC236}">
                    <a16:creationId xmlns:a16="http://schemas.microsoft.com/office/drawing/2014/main" id="{D64ED97E-07E9-2F61-016D-A9586B2FCECA}"/>
                  </a:ext>
                </a:extLst>
              </p:cNvPr>
              <p:cNvSpPr>
                <a:spLocks/>
              </p:cNvSpPr>
              <p:nvPr/>
            </p:nvSpPr>
            <p:spPr bwMode="auto">
              <a:xfrm>
                <a:off x="991" y="2694"/>
                <a:ext cx="272" cy="179"/>
              </a:xfrm>
              <a:custGeom>
                <a:avLst/>
                <a:gdLst>
                  <a:gd name="T0" fmla="*/ 1710 w 1743"/>
                  <a:gd name="T1" fmla="*/ 1044 h 1151"/>
                  <a:gd name="T2" fmla="*/ 1699 w 1743"/>
                  <a:gd name="T3" fmla="*/ 1004 h 1151"/>
                  <a:gd name="T4" fmla="*/ 1652 w 1743"/>
                  <a:gd name="T5" fmla="*/ 940 h 1151"/>
                  <a:gd name="T6" fmla="*/ 1646 w 1743"/>
                  <a:gd name="T7" fmla="*/ 860 h 1151"/>
                  <a:gd name="T8" fmla="*/ 1598 w 1743"/>
                  <a:gd name="T9" fmla="*/ 888 h 1151"/>
                  <a:gd name="T10" fmla="*/ 1535 w 1743"/>
                  <a:gd name="T11" fmla="*/ 918 h 1151"/>
                  <a:gd name="T12" fmla="*/ 1504 w 1743"/>
                  <a:gd name="T13" fmla="*/ 878 h 1151"/>
                  <a:gd name="T14" fmla="*/ 1533 w 1743"/>
                  <a:gd name="T15" fmla="*/ 878 h 1151"/>
                  <a:gd name="T16" fmla="*/ 1533 w 1743"/>
                  <a:gd name="T17" fmla="*/ 855 h 1151"/>
                  <a:gd name="T18" fmla="*/ 1375 w 1743"/>
                  <a:gd name="T19" fmla="*/ 707 h 1151"/>
                  <a:gd name="T20" fmla="*/ 1257 w 1743"/>
                  <a:gd name="T21" fmla="*/ 691 h 1151"/>
                  <a:gd name="T22" fmla="*/ 1241 w 1743"/>
                  <a:gd name="T23" fmla="*/ 691 h 1151"/>
                  <a:gd name="T24" fmla="*/ 1243 w 1743"/>
                  <a:gd name="T25" fmla="*/ 665 h 1151"/>
                  <a:gd name="T26" fmla="*/ 1096 w 1743"/>
                  <a:gd name="T27" fmla="*/ 513 h 1151"/>
                  <a:gd name="T28" fmla="*/ 886 w 1743"/>
                  <a:gd name="T29" fmla="*/ 160 h 1151"/>
                  <a:gd name="T30" fmla="*/ 851 w 1743"/>
                  <a:gd name="T31" fmla="*/ 52 h 1151"/>
                  <a:gd name="T32" fmla="*/ 854 w 1743"/>
                  <a:gd name="T33" fmla="*/ 1 h 1151"/>
                  <a:gd name="T34" fmla="*/ 827 w 1743"/>
                  <a:gd name="T35" fmla="*/ 0 h 1151"/>
                  <a:gd name="T36" fmla="*/ 826 w 1743"/>
                  <a:gd name="T37" fmla="*/ 95 h 1151"/>
                  <a:gd name="T38" fmla="*/ 785 w 1743"/>
                  <a:gd name="T39" fmla="*/ 153 h 1151"/>
                  <a:gd name="T40" fmla="*/ 764 w 1743"/>
                  <a:gd name="T41" fmla="*/ 244 h 1151"/>
                  <a:gd name="T42" fmla="*/ 694 w 1743"/>
                  <a:gd name="T43" fmla="*/ 266 h 1151"/>
                  <a:gd name="T44" fmla="*/ 646 w 1743"/>
                  <a:gd name="T45" fmla="*/ 256 h 1151"/>
                  <a:gd name="T46" fmla="*/ 553 w 1743"/>
                  <a:gd name="T47" fmla="*/ 260 h 1151"/>
                  <a:gd name="T48" fmla="*/ 471 w 1743"/>
                  <a:gd name="T49" fmla="*/ 254 h 1151"/>
                  <a:gd name="T50" fmla="*/ 320 w 1743"/>
                  <a:gd name="T51" fmla="*/ 217 h 1151"/>
                  <a:gd name="T52" fmla="*/ 247 w 1743"/>
                  <a:gd name="T53" fmla="*/ 200 h 1151"/>
                  <a:gd name="T54" fmla="*/ 171 w 1743"/>
                  <a:gd name="T55" fmla="*/ 219 h 1151"/>
                  <a:gd name="T56" fmla="*/ 106 w 1743"/>
                  <a:gd name="T57" fmla="*/ 209 h 1151"/>
                  <a:gd name="T58" fmla="*/ 71 w 1743"/>
                  <a:gd name="T59" fmla="*/ 467 h 1151"/>
                  <a:gd name="T60" fmla="*/ 201 w 1743"/>
                  <a:gd name="T61" fmla="*/ 664 h 1151"/>
                  <a:gd name="T62" fmla="*/ 270 w 1743"/>
                  <a:gd name="T63" fmla="*/ 686 h 1151"/>
                  <a:gd name="T64" fmla="*/ 355 w 1743"/>
                  <a:gd name="T65" fmla="*/ 824 h 1151"/>
                  <a:gd name="T66" fmla="*/ 444 w 1743"/>
                  <a:gd name="T67" fmla="*/ 742 h 1151"/>
                  <a:gd name="T68" fmla="*/ 573 w 1743"/>
                  <a:gd name="T69" fmla="*/ 935 h 1151"/>
                  <a:gd name="T70" fmla="*/ 580 w 1743"/>
                  <a:gd name="T71" fmla="*/ 945 h 1151"/>
                  <a:gd name="T72" fmla="*/ 630 w 1743"/>
                  <a:gd name="T73" fmla="*/ 1012 h 1151"/>
                  <a:gd name="T74" fmla="*/ 637 w 1743"/>
                  <a:gd name="T75" fmla="*/ 1021 h 1151"/>
                  <a:gd name="T76" fmla="*/ 735 w 1743"/>
                  <a:gd name="T77" fmla="*/ 996 h 1151"/>
                  <a:gd name="T78" fmla="*/ 793 w 1743"/>
                  <a:gd name="T79" fmla="*/ 965 h 1151"/>
                  <a:gd name="T80" fmla="*/ 874 w 1743"/>
                  <a:gd name="T81" fmla="*/ 990 h 1151"/>
                  <a:gd name="T82" fmla="*/ 975 w 1743"/>
                  <a:gd name="T83" fmla="*/ 920 h 1151"/>
                  <a:gd name="T84" fmla="*/ 1054 w 1743"/>
                  <a:gd name="T85" fmla="*/ 930 h 1151"/>
                  <a:gd name="T86" fmla="*/ 1151 w 1743"/>
                  <a:gd name="T87" fmla="*/ 971 h 1151"/>
                  <a:gd name="T88" fmla="*/ 1186 w 1743"/>
                  <a:gd name="T89" fmla="*/ 1002 h 1151"/>
                  <a:gd name="T90" fmla="*/ 1180 w 1743"/>
                  <a:gd name="T91" fmla="*/ 1058 h 1151"/>
                  <a:gd name="T92" fmla="*/ 1389 w 1743"/>
                  <a:gd name="T93" fmla="*/ 1126 h 1151"/>
                  <a:gd name="T94" fmla="*/ 1484 w 1743"/>
                  <a:gd name="T95" fmla="*/ 1067 h 1151"/>
                  <a:gd name="T96" fmla="*/ 1585 w 1743"/>
                  <a:gd name="T97" fmla="*/ 1050 h 1151"/>
                  <a:gd name="T98" fmla="*/ 1674 w 1743"/>
                  <a:gd name="T99" fmla="*/ 1075 h 1151"/>
                  <a:gd name="T100" fmla="*/ 1743 w 1743"/>
                  <a:gd name="T101" fmla="*/ 1068 h 1151"/>
                  <a:gd name="T102" fmla="*/ 1710 w 1743"/>
                  <a:gd name="T103" fmla="*/ 1044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3" h="1151">
                    <a:moveTo>
                      <a:pt x="1710" y="1044"/>
                    </a:moveTo>
                    <a:cubicBezTo>
                      <a:pt x="1710" y="1032"/>
                      <a:pt x="1705" y="1018"/>
                      <a:pt x="1699" y="1004"/>
                    </a:cubicBezTo>
                    <a:cubicBezTo>
                      <a:pt x="1686" y="977"/>
                      <a:pt x="1666" y="948"/>
                      <a:pt x="1652" y="940"/>
                    </a:cubicBezTo>
                    <a:cubicBezTo>
                      <a:pt x="1648" y="865"/>
                      <a:pt x="1646" y="860"/>
                      <a:pt x="1646" y="860"/>
                    </a:cubicBezTo>
                    <a:cubicBezTo>
                      <a:pt x="1646" y="860"/>
                      <a:pt x="1600" y="823"/>
                      <a:pt x="1598" y="888"/>
                    </a:cubicBezTo>
                    <a:cubicBezTo>
                      <a:pt x="1570" y="890"/>
                      <a:pt x="1545" y="887"/>
                      <a:pt x="1535" y="918"/>
                    </a:cubicBezTo>
                    <a:cubicBezTo>
                      <a:pt x="1513" y="910"/>
                      <a:pt x="1504" y="888"/>
                      <a:pt x="1504" y="878"/>
                    </a:cubicBezTo>
                    <a:cubicBezTo>
                      <a:pt x="1533" y="878"/>
                      <a:pt x="1533" y="878"/>
                      <a:pt x="1533" y="878"/>
                    </a:cubicBezTo>
                    <a:cubicBezTo>
                      <a:pt x="1533" y="855"/>
                      <a:pt x="1533" y="855"/>
                      <a:pt x="1533" y="855"/>
                    </a:cubicBezTo>
                    <a:cubicBezTo>
                      <a:pt x="1533" y="855"/>
                      <a:pt x="1447" y="761"/>
                      <a:pt x="1375" y="707"/>
                    </a:cubicBezTo>
                    <a:cubicBezTo>
                      <a:pt x="1351" y="685"/>
                      <a:pt x="1291" y="650"/>
                      <a:pt x="1257" y="691"/>
                    </a:cubicBezTo>
                    <a:cubicBezTo>
                      <a:pt x="1249" y="690"/>
                      <a:pt x="1241" y="691"/>
                      <a:pt x="1241" y="691"/>
                    </a:cubicBezTo>
                    <a:cubicBezTo>
                      <a:pt x="1243" y="665"/>
                      <a:pt x="1243" y="665"/>
                      <a:pt x="1243" y="665"/>
                    </a:cubicBezTo>
                    <a:cubicBezTo>
                      <a:pt x="1243" y="665"/>
                      <a:pt x="1132" y="568"/>
                      <a:pt x="1096" y="513"/>
                    </a:cubicBezTo>
                    <a:cubicBezTo>
                      <a:pt x="1060" y="457"/>
                      <a:pt x="914" y="240"/>
                      <a:pt x="886" y="160"/>
                    </a:cubicBezTo>
                    <a:cubicBezTo>
                      <a:pt x="874" y="132"/>
                      <a:pt x="849" y="80"/>
                      <a:pt x="851" y="52"/>
                    </a:cubicBezTo>
                    <a:cubicBezTo>
                      <a:pt x="854" y="1"/>
                      <a:pt x="854" y="1"/>
                      <a:pt x="854" y="1"/>
                    </a:cubicBezTo>
                    <a:cubicBezTo>
                      <a:pt x="827" y="0"/>
                      <a:pt x="827" y="0"/>
                      <a:pt x="827" y="0"/>
                    </a:cubicBezTo>
                    <a:cubicBezTo>
                      <a:pt x="816" y="27"/>
                      <a:pt x="826" y="57"/>
                      <a:pt x="826" y="95"/>
                    </a:cubicBezTo>
                    <a:cubicBezTo>
                      <a:pt x="826" y="136"/>
                      <a:pt x="814" y="144"/>
                      <a:pt x="785" y="153"/>
                    </a:cubicBezTo>
                    <a:cubicBezTo>
                      <a:pt x="756" y="161"/>
                      <a:pt x="775" y="217"/>
                      <a:pt x="764" y="244"/>
                    </a:cubicBezTo>
                    <a:cubicBezTo>
                      <a:pt x="754" y="271"/>
                      <a:pt x="719" y="277"/>
                      <a:pt x="694" y="266"/>
                    </a:cubicBezTo>
                    <a:cubicBezTo>
                      <a:pt x="669" y="256"/>
                      <a:pt x="677" y="252"/>
                      <a:pt x="646" y="256"/>
                    </a:cubicBezTo>
                    <a:cubicBezTo>
                      <a:pt x="589" y="283"/>
                      <a:pt x="570" y="277"/>
                      <a:pt x="553" y="260"/>
                    </a:cubicBezTo>
                    <a:cubicBezTo>
                      <a:pt x="539" y="204"/>
                      <a:pt x="504" y="244"/>
                      <a:pt x="471" y="254"/>
                    </a:cubicBezTo>
                    <a:cubicBezTo>
                      <a:pt x="438" y="264"/>
                      <a:pt x="369" y="250"/>
                      <a:pt x="320" y="217"/>
                    </a:cubicBezTo>
                    <a:cubicBezTo>
                      <a:pt x="280" y="184"/>
                      <a:pt x="258" y="184"/>
                      <a:pt x="247" y="200"/>
                    </a:cubicBezTo>
                    <a:cubicBezTo>
                      <a:pt x="237" y="217"/>
                      <a:pt x="206" y="229"/>
                      <a:pt x="171" y="219"/>
                    </a:cubicBezTo>
                    <a:cubicBezTo>
                      <a:pt x="151" y="213"/>
                      <a:pt x="124" y="210"/>
                      <a:pt x="106" y="209"/>
                    </a:cubicBezTo>
                    <a:cubicBezTo>
                      <a:pt x="77" y="252"/>
                      <a:pt x="0" y="365"/>
                      <a:pt x="71" y="467"/>
                    </a:cubicBezTo>
                    <a:cubicBezTo>
                      <a:pt x="145" y="573"/>
                      <a:pt x="201" y="664"/>
                      <a:pt x="201" y="664"/>
                    </a:cubicBezTo>
                    <a:cubicBezTo>
                      <a:pt x="201" y="664"/>
                      <a:pt x="234" y="707"/>
                      <a:pt x="270" y="686"/>
                    </a:cubicBezTo>
                    <a:cubicBezTo>
                      <a:pt x="286" y="722"/>
                      <a:pt x="314" y="805"/>
                      <a:pt x="355" y="824"/>
                    </a:cubicBezTo>
                    <a:cubicBezTo>
                      <a:pt x="444" y="742"/>
                      <a:pt x="444" y="742"/>
                      <a:pt x="444" y="742"/>
                    </a:cubicBezTo>
                    <a:cubicBezTo>
                      <a:pt x="573" y="935"/>
                      <a:pt x="573" y="935"/>
                      <a:pt x="573" y="935"/>
                    </a:cubicBezTo>
                    <a:cubicBezTo>
                      <a:pt x="580" y="945"/>
                      <a:pt x="580" y="945"/>
                      <a:pt x="580" y="945"/>
                    </a:cubicBezTo>
                    <a:cubicBezTo>
                      <a:pt x="580" y="945"/>
                      <a:pt x="614" y="1002"/>
                      <a:pt x="630" y="1012"/>
                    </a:cubicBezTo>
                    <a:cubicBezTo>
                      <a:pt x="633" y="1015"/>
                      <a:pt x="635" y="1018"/>
                      <a:pt x="637" y="1021"/>
                    </a:cubicBezTo>
                    <a:cubicBezTo>
                      <a:pt x="703" y="1043"/>
                      <a:pt x="725" y="1018"/>
                      <a:pt x="735" y="996"/>
                    </a:cubicBezTo>
                    <a:cubicBezTo>
                      <a:pt x="752" y="961"/>
                      <a:pt x="768" y="963"/>
                      <a:pt x="793" y="965"/>
                    </a:cubicBezTo>
                    <a:cubicBezTo>
                      <a:pt x="822" y="990"/>
                      <a:pt x="855" y="986"/>
                      <a:pt x="874" y="990"/>
                    </a:cubicBezTo>
                    <a:cubicBezTo>
                      <a:pt x="919" y="994"/>
                      <a:pt x="954" y="953"/>
                      <a:pt x="975" y="920"/>
                    </a:cubicBezTo>
                    <a:cubicBezTo>
                      <a:pt x="1002" y="889"/>
                      <a:pt x="1029" y="918"/>
                      <a:pt x="1054" y="930"/>
                    </a:cubicBezTo>
                    <a:cubicBezTo>
                      <a:pt x="1054" y="955"/>
                      <a:pt x="1126" y="965"/>
                      <a:pt x="1151" y="971"/>
                    </a:cubicBezTo>
                    <a:cubicBezTo>
                      <a:pt x="1176" y="978"/>
                      <a:pt x="1186" y="1002"/>
                      <a:pt x="1186" y="1002"/>
                    </a:cubicBezTo>
                    <a:cubicBezTo>
                      <a:pt x="1186" y="1002"/>
                      <a:pt x="1184" y="1015"/>
                      <a:pt x="1180" y="1058"/>
                    </a:cubicBezTo>
                    <a:cubicBezTo>
                      <a:pt x="1176" y="1116"/>
                      <a:pt x="1314" y="1122"/>
                      <a:pt x="1389" y="1126"/>
                    </a:cubicBezTo>
                    <a:cubicBezTo>
                      <a:pt x="1463" y="1151"/>
                      <a:pt x="1461" y="1098"/>
                      <a:pt x="1484" y="1067"/>
                    </a:cubicBezTo>
                    <a:cubicBezTo>
                      <a:pt x="1519" y="1011"/>
                      <a:pt x="1540" y="1040"/>
                      <a:pt x="1585" y="1050"/>
                    </a:cubicBezTo>
                    <a:cubicBezTo>
                      <a:pt x="1647" y="1077"/>
                      <a:pt x="1662" y="1075"/>
                      <a:pt x="1674" y="1075"/>
                    </a:cubicBezTo>
                    <a:cubicBezTo>
                      <a:pt x="1682" y="1075"/>
                      <a:pt x="1720" y="1071"/>
                      <a:pt x="1743" y="1068"/>
                    </a:cubicBezTo>
                    <a:cubicBezTo>
                      <a:pt x="1737" y="1055"/>
                      <a:pt x="1727" y="1044"/>
                      <a:pt x="1710" y="104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6" name="Freeform 42">
                <a:extLst>
                  <a:ext uri="{FF2B5EF4-FFF2-40B4-BE49-F238E27FC236}">
                    <a16:creationId xmlns:a16="http://schemas.microsoft.com/office/drawing/2014/main" id="{0CF7511C-7C9D-EF48-B1C9-C12565D19340}"/>
                  </a:ext>
                </a:extLst>
              </p:cNvPr>
              <p:cNvSpPr>
                <a:spLocks/>
              </p:cNvSpPr>
              <p:nvPr/>
            </p:nvSpPr>
            <p:spPr bwMode="auto">
              <a:xfrm>
                <a:off x="1084" y="2832"/>
                <a:ext cx="267" cy="228"/>
              </a:xfrm>
              <a:custGeom>
                <a:avLst/>
                <a:gdLst>
                  <a:gd name="T0" fmla="*/ 1673 w 1707"/>
                  <a:gd name="T1" fmla="*/ 1137 h 1464"/>
                  <a:gd name="T2" fmla="*/ 1642 w 1707"/>
                  <a:gd name="T3" fmla="*/ 1110 h 1464"/>
                  <a:gd name="T4" fmla="*/ 1386 w 1707"/>
                  <a:gd name="T5" fmla="*/ 875 h 1464"/>
                  <a:gd name="T6" fmla="*/ 1226 w 1707"/>
                  <a:gd name="T7" fmla="*/ 665 h 1464"/>
                  <a:gd name="T8" fmla="*/ 1103 w 1707"/>
                  <a:gd name="T9" fmla="*/ 490 h 1464"/>
                  <a:gd name="T10" fmla="*/ 1088 w 1707"/>
                  <a:gd name="T11" fmla="*/ 398 h 1464"/>
                  <a:gd name="T12" fmla="*/ 1069 w 1707"/>
                  <a:gd name="T13" fmla="*/ 325 h 1464"/>
                  <a:gd name="T14" fmla="*/ 1115 w 1707"/>
                  <a:gd name="T15" fmla="*/ 252 h 1464"/>
                  <a:gd name="T16" fmla="*/ 1152 w 1707"/>
                  <a:gd name="T17" fmla="*/ 199 h 1464"/>
                  <a:gd name="T18" fmla="*/ 1148 w 1707"/>
                  <a:gd name="T19" fmla="*/ 179 h 1464"/>
                  <a:gd name="T20" fmla="*/ 1079 w 1707"/>
                  <a:gd name="T21" fmla="*/ 186 h 1464"/>
                  <a:gd name="T22" fmla="*/ 990 w 1707"/>
                  <a:gd name="T23" fmla="*/ 161 h 1464"/>
                  <a:gd name="T24" fmla="*/ 889 w 1707"/>
                  <a:gd name="T25" fmla="*/ 178 h 1464"/>
                  <a:gd name="T26" fmla="*/ 794 w 1707"/>
                  <a:gd name="T27" fmla="*/ 237 h 1464"/>
                  <a:gd name="T28" fmla="*/ 585 w 1707"/>
                  <a:gd name="T29" fmla="*/ 169 h 1464"/>
                  <a:gd name="T30" fmla="*/ 591 w 1707"/>
                  <a:gd name="T31" fmla="*/ 113 h 1464"/>
                  <a:gd name="T32" fmla="*/ 556 w 1707"/>
                  <a:gd name="T33" fmla="*/ 82 h 1464"/>
                  <a:gd name="T34" fmla="*/ 459 w 1707"/>
                  <a:gd name="T35" fmla="*/ 41 h 1464"/>
                  <a:gd name="T36" fmla="*/ 380 w 1707"/>
                  <a:gd name="T37" fmla="*/ 31 h 1464"/>
                  <a:gd name="T38" fmla="*/ 279 w 1707"/>
                  <a:gd name="T39" fmla="*/ 101 h 1464"/>
                  <a:gd name="T40" fmla="*/ 198 w 1707"/>
                  <a:gd name="T41" fmla="*/ 76 h 1464"/>
                  <a:gd name="T42" fmla="*/ 140 w 1707"/>
                  <a:gd name="T43" fmla="*/ 107 h 1464"/>
                  <a:gd name="T44" fmla="*/ 42 w 1707"/>
                  <a:gd name="T45" fmla="*/ 132 h 1464"/>
                  <a:gd name="T46" fmla="*/ 37 w 1707"/>
                  <a:gd name="T47" fmla="*/ 184 h 1464"/>
                  <a:gd name="T48" fmla="*/ 39 w 1707"/>
                  <a:gd name="T49" fmla="*/ 247 h 1464"/>
                  <a:gd name="T50" fmla="*/ 104 w 1707"/>
                  <a:gd name="T51" fmla="*/ 329 h 1464"/>
                  <a:gd name="T52" fmla="*/ 238 w 1707"/>
                  <a:gd name="T53" fmla="*/ 543 h 1464"/>
                  <a:gd name="T54" fmla="*/ 593 w 1707"/>
                  <a:gd name="T55" fmla="*/ 902 h 1464"/>
                  <a:gd name="T56" fmla="*/ 788 w 1707"/>
                  <a:gd name="T57" fmla="*/ 1073 h 1464"/>
                  <a:gd name="T58" fmla="*/ 855 w 1707"/>
                  <a:gd name="T59" fmla="*/ 1002 h 1464"/>
                  <a:gd name="T60" fmla="*/ 889 w 1707"/>
                  <a:gd name="T61" fmla="*/ 1149 h 1464"/>
                  <a:gd name="T62" fmla="*/ 1034 w 1707"/>
                  <a:gd name="T63" fmla="*/ 1377 h 1464"/>
                  <a:gd name="T64" fmla="*/ 1075 w 1707"/>
                  <a:gd name="T65" fmla="*/ 1395 h 1464"/>
                  <a:gd name="T66" fmla="*/ 1168 w 1707"/>
                  <a:gd name="T67" fmla="*/ 1361 h 1464"/>
                  <a:gd name="T68" fmla="*/ 1170 w 1707"/>
                  <a:gd name="T69" fmla="*/ 1386 h 1464"/>
                  <a:gd name="T70" fmla="*/ 1193 w 1707"/>
                  <a:gd name="T71" fmla="*/ 1389 h 1464"/>
                  <a:gd name="T72" fmla="*/ 1240 w 1707"/>
                  <a:gd name="T73" fmla="*/ 1428 h 1464"/>
                  <a:gd name="T74" fmla="*/ 1306 w 1707"/>
                  <a:gd name="T75" fmla="*/ 1439 h 1464"/>
                  <a:gd name="T76" fmla="*/ 1362 w 1707"/>
                  <a:gd name="T77" fmla="*/ 1443 h 1464"/>
                  <a:gd name="T78" fmla="*/ 1457 w 1707"/>
                  <a:gd name="T79" fmla="*/ 1412 h 1464"/>
                  <a:gd name="T80" fmla="*/ 1497 w 1707"/>
                  <a:gd name="T81" fmla="*/ 1331 h 1464"/>
                  <a:gd name="T82" fmla="*/ 1538 w 1707"/>
                  <a:gd name="T83" fmla="*/ 1292 h 1464"/>
                  <a:gd name="T84" fmla="*/ 1581 w 1707"/>
                  <a:gd name="T85" fmla="*/ 1263 h 1464"/>
                  <a:gd name="T86" fmla="*/ 1707 w 1707"/>
                  <a:gd name="T87" fmla="*/ 1165 h 1464"/>
                  <a:gd name="T88" fmla="*/ 1673 w 1707"/>
                  <a:gd name="T89" fmla="*/ 1137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464">
                    <a:moveTo>
                      <a:pt x="1673" y="1137"/>
                    </a:moveTo>
                    <a:cubicBezTo>
                      <a:pt x="1664" y="1129"/>
                      <a:pt x="1654" y="1120"/>
                      <a:pt x="1642" y="1110"/>
                    </a:cubicBezTo>
                    <a:cubicBezTo>
                      <a:pt x="1564" y="1042"/>
                      <a:pt x="1439" y="940"/>
                      <a:pt x="1386" y="875"/>
                    </a:cubicBezTo>
                    <a:cubicBezTo>
                      <a:pt x="1325" y="800"/>
                      <a:pt x="1252" y="712"/>
                      <a:pt x="1226" y="665"/>
                    </a:cubicBezTo>
                    <a:cubicBezTo>
                      <a:pt x="1200" y="619"/>
                      <a:pt x="1170" y="538"/>
                      <a:pt x="1103" y="490"/>
                    </a:cubicBezTo>
                    <a:cubicBezTo>
                      <a:pt x="1104" y="446"/>
                      <a:pt x="1110" y="427"/>
                      <a:pt x="1088" y="398"/>
                    </a:cubicBezTo>
                    <a:cubicBezTo>
                      <a:pt x="1067" y="369"/>
                      <a:pt x="1059" y="343"/>
                      <a:pt x="1069" y="325"/>
                    </a:cubicBezTo>
                    <a:cubicBezTo>
                      <a:pt x="1079" y="306"/>
                      <a:pt x="1109" y="260"/>
                      <a:pt x="1115" y="252"/>
                    </a:cubicBezTo>
                    <a:cubicBezTo>
                      <a:pt x="1122" y="244"/>
                      <a:pt x="1152" y="216"/>
                      <a:pt x="1152" y="199"/>
                    </a:cubicBezTo>
                    <a:cubicBezTo>
                      <a:pt x="1152" y="193"/>
                      <a:pt x="1151" y="186"/>
                      <a:pt x="1148" y="179"/>
                    </a:cubicBezTo>
                    <a:cubicBezTo>
                      <a:pt x="1125" y="182"/>
                      <a:pt x="1087" y="186"/>
                      <a:pt x="1079" y="186"/>
                    </a:cubicBezTo>
                    <a:cubicBezTo>
                      <a:pt x="1067" y="186"/>
                      <a:pt x="1052" y="188"/>
                      <a:pt x="990" y="161"/>
                    </a:cubicBezTo>
                    <a:cubicBezTo>
                      <a:pt x="945" y="151"/>
                      <a:pt x="924" y="122"/>
                      <a:pt x="889" y="178"/>
                    </a:cubicBezTo>
                    <a:cubicBezTo>
                      <a:pt x="866" y="209"/>
                      <a:pt x="868" y="262"/>
                      <a:pt x="794" y="237"/>
                    </a:cubicBezTo>
                    <a:cubicBezTo>
                      <a:pt x="719" y="233"/>
                      <a:pt x="581" y="227"/>
                      <a:pt x="585" y="169"/>
                    </a:cubicBezTo>
                    <a:cubicBezTo>
                      <a:pt x="589" y="126"/>
                      <a:pt x="591" y="113"/>
                      <a:pt x="591" y="113"/>
                    </a:cubicBezTo>
                    <a:cubicBezTo>
                      <a:pt x="591" y="113"/>
                      <a:pt x="581" y="89"/>
                      <a:pt x="556" y="82"/>
                    </a:cubicBezTo>
                    <a:cubicBezTo>
                      <a:pt x="531" y="76"/>
                      <a:pt x="459" y="66"/>
                      <a:pt x="459" y="41"/>
                    </a:cubicBezTo>
                    <a:cubicBezTo>
                      <a:pt x="434" y="29"/>
                      <a:pt x="407" y="0"/>
                      <a:pt x="380" y="31"/>
                    </a:cubicBezTo>
                    <a:cubicBezTo>
                      <a:pt x="359" y="64"/>
                      <a:pt x="324" y="105"/>
                      <a:pt x="279" y="101"/>
                    </a:cubicBezTo>
                    <a:cubicBezTo>
                      <a:pt x="260" y="97"/>
                      <a:pt x="227" y="101"/>
                      <a:pt x="198" y="76"/>
                    </a:cubicBezTo>
                    <a:cubicBezTo>
                      <a:pt x="173" y="74"/>
                      <a:pt x="157" y="72"/>
                      <a:pt x="140" y="107"/>
                    </a:cubicBezTo>
                    <a:cubicBezTo>
                      <a:pt x="130" y="129"/>
                      <a:pt x="108" y="154"/>
                      <a:pt x="42" y="132"/>
                    </a:cubicBezTo>
                    <a:cubicBezTo>
                      <a:pt x="50" y="147"/>
                      <a:pt x="49" y="170"/>
                      <a:pt x="37" y="184"/>
                    </a:cubicBezTo>
                    <a:cubicBezTo>
                      <a:pt x="22" y="201"/>
                      <a:pt x="0" y="212"/>
                      <a:pt x="39" y="247"/>
                    </a:cubicBezTo>
                    <a:cubicBezTo>
                      <a:pt x="78" y="281"/>
                      <a:pt x="93" y="294"/>
                      <a:pt x="104" y="329"/>
                    </a:cubicBezTo>
                    <a:cubicBezTo>
                      <a:pt x="115" y="363"/>
                      <a:pt x="110" y="441"/>
                      <a:pt x="238" y="543"/>
                    </a:cubicBezTo>
                    <a:cubicBezTo>
                      <a:pt x="366" y="645"/>
                      <a:pt x="541" y="848"/>
                      <a:pt x="593" y="902"/>
                    </a:cubicBezTo>
                    <a:cubicBezTo>
                      <a:pt x="645" y="956"/>
                      <a:pt x="770" y="1080"/>
                      <a:pt x="788" y="1073"/>
                    </a:cubicBezTo>
                    <a:cubicBezTo>
                      <a:pt x="805" y="1067"/>
                      <a:pt x="844" y="1010"/>
                      <a:pt x="855" y="1002"/>
                    </a:cubicBezTo>
                    <a:cubicBezTo>
                      <a:pt x="861" y="1043"/>
                      <a:pt x="852" y="1075"/>
                      <a:pt x="889" y="1149"/>
                    </a:cubicBezTo>
                    <a:cubicBezTo>
                      <a:pt x="918" y="1206"/>
                      <a:pt x="983" y="1329"/>
                      <a:pt x="1034" y="1377"/>
                    </a:cubicBezTo>
                    <a:cubicBezTo>
                      <a:pt x="1050" y="1390"/>
                      <a:pt x="1064" y="1398"/>
                      <a:pt x="1075" y="1395"/>
                    </a:cubicBezTo>
                    <a:cubicBezTo>
                      <a:pt x="1127" y="1385"/>
                      <a:pt x="1166" y="1344"/>
                      <a:pt x="1168" y="1361"/>
                    </a:cubicBezTo>
                    <a:cubicBezTo>
                      <a:pt x="1169" y="1366"/>
                      <a:pt x="1170" y="1376"/>
                      <a:pt x="1170" y="1386"/>
                    </a:cubicBezTo>
                    <a:cubicBezTo>
                      <a:pt x="1177" y="1386"/>
                      <a:pt x="1185" y="1387"/>
                      <a:pt x="1193" y="1389"/>
                    </a:cubicBezTo>
                    <a:cubicBezTo>
                      <a:pt x="1211" y="1395"/>
                      <a:pt x="1228" y="1416"/>
                      <a:pt x="1240" y="1428"/>
                    </a:cubicBezTo>
                    <a:cubicBezTo>
                      <a:pt x="1253" y="1441"/>
                      <a:pt x="1282" y="1445"/>
                      <a:pt x="1306" y="1439"/>
                    </a:cubicBezTo>
                    <a:cubicBezTo>
                      <a:pt x="1331" y="1433"/>
                      <a:pt x="1337" y="1441"/>
                      <a:pt x="1362" y="1443"/>
                    </a:cubicBezTo>
                    <a:cubicBezTo>
                      <a:pt x="1387" y="1445"/>
                      <a:pt x="1432" y="1464"/>
                      <a:pt x="1457" y="1412"/>
                    </a:cubicBezTo>
                    <a:cubicBezTo>
                      <a:pt x="1482" y="1360"/>
                      <a:pt x="1478" y="1333"/>
                      <a:pt x="1497" y="1331"/>
                    </a:cubicBezTo>
                    <a:cubicBezTo>
                      <a:pt x="1515" y="1329"/>
                      <a:pt x="1538" y="1319"/>
                      <a:pt x="1538" y="1292"/>
                    </a:cubicBezTo>
                    <a:cubicBezTo>
                      <a:pt x="1538" y="1265"/>
                      <a:pt x="1581" y="1263"/>
                      <a:pt x="1581" y="1263"/>
                    </a:cubicBezTo>
                    <a:cubicBezTo>
                      <a:pt x="1581" y="1263"/>
                      <a:pt x="1662" y="1218"/>
                      <a:pt x="1707" y="1165"/>
                    </a:cubicBezTo>
                    <a:cubicBezTo>
                      <a:pt x="1696" y="1156"/>
                      <a:pt x="1684" y="1146"/>
                      <a:pt x="1673" y="113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7" name="Freeform 43">
                <a:extLst>
                  <a:ext uri="{FF2B5EF4-FFF2-40B4-BE49-F238E27FC236}">
                    <a16:creationId xmlns:a16="http://schemas.microsoft.com/office/drawing/2014/main" id="{63D55AAB-9B04-B354-4D46-DE8E325F723D}"/>
                  </a:ext>
                </a:extLst>
              </p:cNvPr>
              <p:cNvSpPr>
                <a:spLocks/>
              </p:cNvSpPr>
              <p:nvPr/>
            </p:nvSpPr>
            <p:spPr bwMode="auto">
              <a:xfrm>
                <a:off x="1260" y="3014"/>
                <a:ext cx="166" cy="172"/>
              </a:xfrm>
              <a:custGeom>
                <a:avLst/>
                <a:gdLst>
                  <a:gd name="T0" fmla="*/ 955 w 1062"/>
                  <a:gd name="T1" fmla="*/ 435 h 1107"/>
                  <a:gd name="T2" fmla="*/ 907 w 1062"/>
                  <a:gd name="T3" fmla="*/ 400 h 1107"/>
                  <a:gd name="T4" fmla="*/ 821 w 1062"/>
                  <a:gd name="T5" fmla="*/ 307 h 1107"/>
                  <a:gd name="T6" fmla="*/ 732 w 1062"/>
                  <a:gd name="T7" fmla="*/ 206 h 1107"/>
                  <a:gd name="T8" fmla="*/ 733 w 1062"/>
                  <a:gd name="T9" fmla="*/ 104 h 1107"/>
                  <a:gd name="T10" fmla="*/ 582 w 1062"/>
                  <a:gd name="T11" fmla="*/ 0 h 1107"/>
                  <a:gd name="T12" fmla="*/ 456 w 1062"/>
                  <a:gd name="T13" fmla="*/ 98 h 1107"/>
                  <a:gd name="T14" fmla="*/ 413 w 1062"/>
                  <a:gd name="T15" fmla="*/ 127 h 1107"/>
                  <a:gd name="T16" fmla="*/ 372 w 1062"/>
                  <a:gd name="T17" fmla="*/ 166 h 1107"/>
                  <a:gd name="T18" fmla="*/ 332 w 1062"/>
                  <a:gd name="T19" fmla="*/ 247 h 1107"/>
                  <a:gd name="T20" fmla="*/ 237 w 1062"/>
                  <a:gd name="T21" fmla="*/ 278 h 1107"/>
                  <a:gd name="T22" fmla="*/ 181 w 1062"/>
                  <a:gd name="T23" fmla="*/ 274 h 1107"/>
                  <a:gd name="T24" fmla="*/ 115 w 1062"/>
                  <a:gd name="T25" fmla="*/ 263 h 1107"/>
                  <a:gd name="T26" fmla="*/ 68 w 1062"/>
                  <a:gd name="T27" fmla="*/ 224 h 1107"/>
                  <a:gd name="T28" fmla="*/ 45 w 1062"/>
                  <a:gd name="T29" fmla="*/ 221 h 1107"/>
                  <a:gd name="T30" fmla="*/ 30 w 1062"/>
                  <a:gd name="T31" fmla="*/ 285 h 1107"/>
                  <a:gd name="T32" fmla="*/ 24 w 1062"/>
                  <a:gd name="T33" fmla="*/ 354 h 1107"/>
                  <a:gd name="T34" fmla="*/ 50 w 1062"/>
                  <a:gd name="T35" fmla="*/ 468 h 1107"/>
                  <a:gd name="T36" fmla="*/ 100 w 1062"/>
                  <a:gd name="T37" fmla="*/ 702 h 1107"/>
                  <a:gd name="T38" fmla="*/ 167 w 1062"/>
                  <a:gd name="T39" fmla="*/ 823 h 1107"/>
                  <a:gd name="T40" fmla="*/ 229 w 1062"/>
                  <a:gd name="T41" fmla="*/ 929 h 1107"/>
                  <a:gd name="T42" fmla="*/ 359 w 1062"/>
                  <a:gd name="T43" fmla="*/ 825 h 1107"/>
                  <a:gd name="T44" fmla="*/ 418 w 1062"/>
                  <a:gd name="T45" fmla="*/ 836 h 1107"/>
                  <a:gd name="T46" fmla="*/ 446 w 1062"/>
                  <a:gd name="T47" fmla="*/ 936 h 1107"/>
                  <a:gd name="T48" fmla="*/ 580 w 1062"/>
                  <a:gd name="T49" fmla="*/ 1107 h 1107"/>
                  <a:gd name="T50" fmla="*/ 672 w 1062"/>
                  <a:gd name="T51" fmla="*/ 1098 h 1107"/>
                  <a:gd name="T52" fmla="*/ 680 w 1062"/>
                  <a:gd name="T53" fmla="*/ 1061 h 1107"/>
                  <a:gd name="T54" fmla="*/ 688 w 1062"/>
                  <a:gd name="T55" fmla="*/ 997 h 1107"/>
                  <a:gd name="T56" fmla="*/ 758 w 1062"/>
                  <a:gd name="T57" fmla="*/ 942 h 1107"/>
                  <a:gd name="T58" fmla="*/ 661 w 1062"/>
                  <a:gd name="T59" fmla="*/ 832 h 1107"/>
                  <a:gd name="T60" fmla="*/ 688 w 1062"/>
                  <a:gd name="T61" fmla="*/ 795 h 1107"/>
                  <a:gd name="T62" fmla="*/ 864 w 1062"/>
                  <a:gd name="T63" fmla="*/ 735 h 1107"/>
                  <a:gd name="T64" fmla="*/ 936 w 1062"/>
                  <a:gd name="T65" fmla="*/ 687 h 1107"/>
                  <a:gd name="T66" fmla="*/ 988 w 1062"/>
                  <a:gd name="T67" fmla="*/ 592 h 1107"/>
                  <a:gd name="T68" fmla="*/ 1062 w 1062"/>
                  <a:gd name="T69" fmla="*/ 520 h 1107"/>
                  <a:gd name="T70" fmla="*/ 955 w 1062"/>
                  <a:gd name="T71" fmla="*/ 435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2" h="1107">
                    <a:moveTo>
                      <a:pt x="955" y="435"/>
                    </a:moveTo>
                    <a:cubicBezTo>
                      <a:pt x="955" y="435"/>
                      <a:pt x="933" y="420"/>
                      <a:pt x="907" y="400"/>
                    </a:cubicBezTo>
                    <a:cubicBezTo>
                      <a:pt x="871" y="372"/>
                      <a:pt x="826" y="333"/>
                      <a:pt x="821" y="307"/>
                    </a:cubicBezTo>
                    <a:cubicBezTo>
                      <a:pt x="803" y="273"/>
                      <a:pt x="732" y="206"/>
                      <a:pt x="732" y="206"/>
                    </a:cubicBezTo>
                    <a:cubicBezTo>
                      <a:pt x="733" y="104"/>
                      <a:pt x="733" y="104"/>
                      <a:pt x="733" y="104"/>
                    </a:cubicBezTo>
                    <a:cubicBezTo>
                      <a:pt x="733" y="104"/>
                      <a:pt x="651" y="54"/>
                      <a:pt x="582" y="0"/>
                    </a:cubicBezTo>
                    <a:cubicBezTo>
                      <a:pt x="537" y="53"/>
                      <a:pt x="456" y="98"/>
                      <a:pt x="456" y="98"/>
                    </a:cubicBezTo>
                    <a:cubicBezTo>
                      <a:pt x="456" y="98"/>
                      <a:pt x="413" y="100"/>
                      <a:pt x="413" y="127"/>
                    </a:cubicBezTo>
                    <a:cubicBezTo>
                      <a:pt x="413" y="154"/>
                      <a:pt x="390" y="164"/>
                      <a:pt x="372" y="166"/>
                    </a:cubicBezTo>
                    <a:cubicBezTo>
                      <a:pt x="353" y="168"/>
                      <a:pt x="357" y="195"/>
                      <a:pt x="332" y="247"/>
                    </a:cubicBezTo>
                    <a:cubicBezTo>
                      <a:pt x="307" y="299"/>
                      <a:pt x="262" y="280"/>
                      <a:pt x="237" y="278"/>
                    </a:cubicBezTo>
                    <a:cubicBezTo>
                      <a:pt x="212" y="276"/>
                      <a:pt x="206" y="268"/>
                      <a:pt x="181" y="274"/>
                    </a:cubicBezTo>
                    <a:cubicBezTo>
                      <a:pt x="157" y="280"/>
                      <a:pt x="128" y="276"/>
                      <a:pt x="115" y="263"/>
                    </a:cubicBezTo>
                    <a:cubicBezTo>
                      <a:pt x="103" y="251"/>
                      <a:pt x="86" y="230"/>
                      <a:pt x="68" y="224"/>
                    </a:cubicBezTo>
                    <a:cubicBezTo>
                      <a:pt x="60" y="222"/>
                      <a:pt x="52" y="221"/>
                      <a:pt x="45" y="221"/>
                    </a:cubicBezTo>
                    <a:cubicBezTo>
                      <a:pt x="46" y="245"/>
                      <a:pt x="44" y="274"/>
                      <a:pt x="30" y="285"/>
                    </a:cubicBezTo>
                    <a:cubicBezTo>
                      <a:pt x="11" y="300"/>
                      <a:pt x="0" y="328"/>
                      <a:pt x="24" y="354"/>
                    </a:cubicBezTo>
                    <a:cubicBezTo>
                      <a:pt x="48" y="380"/>
                      <a:pt x="50" y="425"/>
                      <a:pt x="50" y="468"/>
                    </a:cubicBezTo>
                    <a:cubicBezTo>
                      <a:pt x="50" y="512"/>
                      <a:pt x="37" y="642"/>
                      <a:pt x="100" y="702"/>
                    </a:cubicBezTo>
                    <a:cubicBezTo>
                      <a:pt x="162" y="763"/>
                      <a:pt x="167" y="793"/>
                      <a:pt x="167" y="823"/>
                    </a:cubicBezTo>
                    <a:cubicBezTo>
                      <a:pt x="167" y="854"/>
                      <a:pt x="180" y="923"/>
                      <a:pt x="229" y="929"/>
                    </a:cubicBezTo>
                    <a:cubicBezTo>
                      <a:pt x="279" y="936"/>
                      <a:pt x="327" y="936"/>
                      <a:pt x="359" y="825"/>
                    </a:cubicBezTo>
                    <a:cubicBezTo>
                      <a:pt x="372" y="810"/>
                      <a:pt x="398" y="776"/>
                      <a:pt x="418" y="836"/>
                    </a:cubicBezTo>
                    <a:cubicBezTo>
                      <a:pt x="425" y="858"/>
                      <a:pt x="433" y="896"/>
                      <a:pt x="446" y="936"/>
                    </a:cubicBezTo>
                    <a:cubicBezTo>
                      <a:pt x="469" y="1007"/>
                      <a:pt x="507" y="1087"/>
                      <a:pt x="580" y="1107"/>
                    </a:cubicBezTo>
                    <a:cubicBezTo>
                      <a:pt x="606" y="1107"/>
                      <a:pt x="646" y="1081"/>
                      <a:pt x="672" y="1098"/>
                    </a:cubicBezTo>
                    <a:cubicBezTo>
                      <a:pt x="676" y="1088"/>
                      <a:pt x="679" y="1076"/>
                      <a:pt x="680" y="1061"/>
                    </a:cubicBezTo>
                    <a:cubicBezTo>
                      <a:pt x="667" y="1030"/>
                      <a:pt x="667" y="1022"/>
                      <a:pt x="688" y="997"/>
                    </a:cubicBezTo>
                    <a:cubicBezTo>
                      <a:pt x="709" y="973"/>
                      <a:pt x="773" y="987"/>
                      <a:pt x="758" y="942"/>
                    </a:cubicBezTo>
                    <a:cubicBezTo>
                      <a:pt x="738" y="902"/>
                      <a:pt x="696" y="842"/>
                      <a:pt x="661" y="832"/>
                    </a:cubicBezTo>
                    <a:cubicBezTo>
                      <a:pt x="651" y="822"/>
                      <a:pt x="655" y="807"/>
                      <a:pt x="688" y="795"/>
                    </a:cubicBezTo>
                    <a:cubicBezTo>
                      <a:pt x="721" y="782"/>
                      <a:pt x="826" y="735"/>
                      <a:pt x="864" y="735"/>
                    </a:cubicBezTo>
                    <a:cubicBezTo>
                      <a:pt x="901" y="735"/>
                      <a:pt x="911" y="733"/>
                      <a:pt x="936" y="687"/>
                    </a:cubicBezTo>
                    <a:cubicBezTo>
                      <a:pt x="942" y="671"/>
                      <a:pt x="967" y="617"/>
                      <a:pt x="988" y="592"/>
                    </a:cubicBezTo>
                    <a:cubicBezTo>
                      <a:pt x="1002" y="574"/>
                      <a:pt x="1041" y="539"/>
                      <a:pt x="1062" y="520"/>
                    </a:cubicBezTo>
                    <a:cubicBezTo>
                      <a:pt x="1007" y="477"/>
                      <a:pt x="955" y="435"/>
                      <a:pt x="955" y="43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8" name="Freeform 44">
                <a:extLst>
                  <a:ext uri="{FF2B5EF4-FFF2-40B4-BE49-F238E27FC236}">
                    <a16:creationId xmlns:a16="http://schemas.microsoft.com/office/drawing/2014/main" id="{374BD3FE-370D-EDD6-1520-5CE69ABC91E7}"/>
                  </a:ext>
                </a:extLst>
              </p:cNvPr>
              <p:cNvSpPr>
                <a:spLocks/>
              </p:cNvSpPr>
              <p:nvPr/>
            </p:nvSpPr>
            <p:spPr bwMode="auto">
              <a:xfrm>
                <a:off x="1508" y="3201"/>
                <a:ext cx="89" cy="64"/>
              </a:xfrm>
              <a:custGeom>
                <a:avLst/>
                <a:gdLst>
                  <a:gd name="T0" fmla="*/ 539 w 568"/>
                  <a:gd name="T1" fmla="*/ 261 h 406"/>
                  <a:gd name="T2" fmla="*/ 538 w 568"/>
                  <a:gd name="T3" fmla="*/ 257 h 406"/>
                  <a:gd name="T4" fmla="*/ 522 w 568"/>
                  <a:gd name="T5" fmla="*/ 217 h 406"/>
                  <a:gd name="T6" fmla="*/ 487 w 568"/>
                  <a:gd name="T7" fmla="*/ 198 h 406"/>
                  <a:gd name="T8" fmla="*/ 406 w 568"/>
                  <a:gd name="T9" fmla="*/ 187 h 406"/>
                  <a:gd name="T10" fmla="*/ 350 w 568"/>
                  <a:gd name="T11" fmla="*/ 130 h 406"/>
                  <a:gd name="T12" fmla="*/ 399 w 568"/>
                  <a:gd name="T13" fmla="*/ 66 h 406"/>
                  <a:gd name="T14" fmla="*/ 450 w 568"/>
                  <a:gd name="T15" fmla="*/ 14 h 406"/>
                  <a:gd name="T16" fmla="*/ 405 w 568"/>
                  <a:gd name="T17" fmla="*/ 0 h 406"/>
                  <a:gd name="T18" fmla="*/ 262 w 568"/>
                  <a:gd name="T19" fmla="*/ 45 h 406"/>
                  <a:gd name="T20" fmla="*/ 105 w 568"/>
                  <a:gd name="T21" fmla="*/ 36 h 406"/>
                  <a:gd name="T22" fmla="*/ 30 w 568"/>
                  <a:gd name="T23" fmla="*/ 45 h 406"/>
                  <a:gd name="T24" fmla="*/ 32 w 568"/>
                  <a:gd name="T25" fmla="*/ 140 h 406"/>
                  <a:gd name="T26" fmla="*/ 28 w 568"/>
                  <a:gd name="T27" fmla="*/ 149 h 406"/>
                  <a:gd name="T28" fmla="*/ 0 w 568"/>
                  <a:gd name="T29" fmla="*/ 200 h 406"/>
                  <a:gd name="T30" fmla="*/ 61 w 568"/>
                  <a:gd name="T31" fmla="*/ 225 h 406"/>
                  <a:gd name="T32" fmla="*/ 156 w 568"/>
                  <a:gd name="T33" fmla="*/ 241 h 406"/>
                  <a:gd name="T34" fmla="*/ 146 w 568"/>
                  <a:gd name="T35" fmla="*/ 305 h 406"/>
                  <a:gd name="T36" fmla="*/ 231 w 568"/>
                  <a:gd name="T37" fmla="*/ 384 h 406"/>
                  <a:gd name="T38" fmla="*/ 427 w 568"/>
                  <a:gd name="T39" fmla="*/ 305 h 406"/>
                  <a:gd name="T40" fmla="*/ 568 w 568"/>
                  <a:gd name="T41" fmla="*/ 311 h 406"/>
                  <a:gd name="T42" fmla="*/ 539 w 568"/>
                  <a:gd name="T43" fmla="*/ 26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8" h="406">
                    <a:moveTo>
                      <a:pt x="539" y="261"/>
                    </a:moveTo>
                    <a:cubicBezTo>
                      <a:pt x="539" y="260"/>
                      <a:pt x="539" y="259"/>
                      <a:pt x="538" y="257"/>
                    </a:cubicBezTo>
                    <a:cubicBezTo>
                      <a:pt x="536" y="247"/>
                      <a:pt x="525" y="226"/>
                      <a:pt x="522" y="217"/>
                    </a:cubicBezTo>
                    <a:cubicBezTo>
                      <a:pt x="519" y="206"/>
                      <a:pt x="515" y="190"/>
                      <a:pt x="487" y="198"/>
                    </a:cubicBezTo>
                    <a:cubicBezTo>
                      <a:pt x="459" y="207"/>
                      <a:pt x="406" y="198"/>
                      <a:pt x="406" y="187"/>
                    </a:cubicBezTo>
                    <a:cubicBezTo>
                      <a:pt x="406" y="177"/>
                      <a:pt x="350" y="130"/>
                      <a:pt x="350" y="130"/>
                    </a:cubicBezTo>
                    <a:cubicBezTo>
                      <a:pt x="399" y="66"/>
                      <a:pt x="399" y="66"/>
                      <a:pt x="399" y="66"/>
                    </a:cubicBezTo>
                    <a:cubicBezTo>
                      <a:pt x="450" y="14"/>
                      <a:pt x="450" y="14"/>
                      <a:pt x="450" y="14"/>
                    </a:cubicBezTo>
                    <a:cubicBezTo>
                      <a:pt x="450" y="14"/>
                      <a:pt x="432" y="7"/>
                      <a:pt x="405" y="0"/>
                    </a:cubicBezTo>
                    <a:cubicBezTo>
                      <a:pt x="324" y="43"/>
                      <a:pt x="262" y="45"/>
                      <a:pt x="262" y="45"/>
                    </a:cubicBezTo>
                    <a:cubicBezTo>
                      <a:pt x="237" y="45"/>
                      <a:pt x="152" y="36"/>
                      <a:pt x="105" y="36"/>
                    </a:cubicBezTo>
                    <a:cubicBezTo>
                      <a:pt x="57" y="36"/>
                      <a:pt x="57" y="43"/>
                      <a:pt x="30" y="45"/>
                    </a:cubicBezTo>
                    <a:cubicBezTo>
                      <a:pt x="3" y="47"/>
                      <a:pt x="26" y="98"/>
                      <a:pt x="32" y="140"/>
                    </a:cubicBezTo>
                    <a:cubicBezTo>
                      <a:pt x="31" y="143"/>
                      <a:pt x="29" y="146"/>
                      <a:pt x="28" y="149"/>
                    </a:cubicBezTo>
                    <a:cubicBezTo>
                      <a:pt x="17" y="174"/>
                      <a:pt x="8" y="190"/>
                      <a:pt x="0" y="200"/>
                    </a:cubicBezTo>
                    <a:cubicBezTo>
                      <a:pt x="22" y="213"/>
                      <a:pt x="46" y="225"/>
                      <a:pt x="61" y="225"/>
                    </a:cubicBezTo>
                    <a:cubicBezTo>
                      <a:pt x="96" y="222"/>
                      <a:pt x="146" y="214"/>
                      <a:pt x="156" y="241"/>
                    </a:cubicBezTo>
                    <a:cubicBezTo>
                      <a:pt x="167" y="268"/>
                      <a:pt x="158" y="289"/>
                      <a:pt x="146" y="305"/>
                    </a:cubicBezTo>
                    <a:cubicBezTo>
                      <a:pt x="150" y="326"/>
                      <a:pt x="152" y="406"/>
                      <a:pt x="231" y="384"/>
                    </a:cubicBezTo>
                    <a:cubicBezTo>
                      <a:pt x="309" y="361"/>
                      <a:pt x="400" y="305"/>
                      <a:pt x="427" y="305"/>
                    </a:cubicBezTo>
                    <a:cubicBezTo>
                      <a:pt x="449" y="305"/>
                      <a:pt x="527" y="315"/>
                      <a:pt x="568" y="311"/>
                    </a:cubicBezTo>
                    <a:cubicBezTo>
                      <a:pt x="550" y="287"/>
                      <a:pt x="539" y="268"/>
                      <a:pt x="539" y="26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09" name="Freeform 45">
                <a:extLst>
                  <a:ext uri="{FF2B5EF4-FFF2-40B4-BE49-F238E27FC236}">
                    <a16:creationId xmlns:a16="http://schemas.microsoft.com/office/drawing/2014/main" id="{705DD558-6628-AA3E-063F-0E639E50045C}"/>
                  </a:ext>
                </a:extLst>
              </p:cNvPr>
              <p:cNvSpPr>
                <a:spLocks/>
              </p:cNvSpPr>
              <p:nvPr/>
            </p:nvSpPr>
            <p:spPr bwMode="auto">
              <a:xfrm>
                <a:off x="1361" y="3094"/>
                <a:ext cx="210" cy="153"/>
              </a:xfrm>
              <a:custGeom>
                <a:avLst/>
                <a:gdLst>
                  <a:gd name="T0" fmla="*/ 1251 w 1342"/>
                  <a:gd name="T1" fmla="*/ 674 h 978"/>
                  <a:gd name="T2" fmla="*/ 1170 w 1342"/>
                  <a:gd name="T3" fmla="*/ 676 h 978"/>
                  <a:gd name="T4" fmla="*/ 1161 w 1342"/>
                  <a:gd name="T5" fmla="*/ 664 h 978"/>
                  <a:gd name="T6" fmla="*/ 1203 w 1342"/>
                  <a:gd name="T7" fmla="*/ 634 h 978"/>
                  <a:gd name="T8" fmla="*/ 1183 w 1342"/>
                  <a:gd name="T9" fmla="*/ 537 h 978"/>
                  <a:gd name="T10" fmla="*/ 1150 w 1342"/>
                  <a:gd name="T11" fmla="*/ 576 h 978"/>
                  <a:gd name="T12" fmla="*/ 1093 w 1342"/>
                  <a:gd name="T13" fmla="*/ 540 h 978"/>
                  <a:gd name="T14" fmla="*/ 1039 w 1342"/>
                  <a:gd name="T15" fmla="*/ 538 h 978"/>
                  <a:gd name="T16" fmla="*/ 1040 w 1342"/>
                  <a:gd name="T17" fmla="*/ 588 h 978"/>
                  <a:gd name="T18" fmla="*/ 1006 w 1342"/>
                  <a:gd name="T19" fmla="*/ 613 h 978"/>
                  <a:gd name="T20" fmla="*/ 974 w 1342"/>
                  <a:gd name="T21" fmla="*/ 612 h 978"/>
                  <a:gd name="T22" fmla="*/ 931 w 1342"/>
                  <a:gd name="T23" fmla="*/ 586 h 978"/>
                  <a:gd name="T24" fmla="*/ 866 w 1342"/>
                  <a:gd name="T25" fmla="*/ 522 h 978"/>
                  <a:gd name="T26" fmla="*/ 841 w 1342"/>
                  <a:gd name="T27" fmla="*/ 477 h 978"/>
                  <a:gd name="T28" fmla="*/ 867 w 1342"/>
                  <a:gd name="T29" fmla="*/ 490 h 978"/>
                  <a:gd name="T30" fmla="*/ 921 w 1342"/>
                  <a:gd name="T31" fmla="*/ 508 h 978"/>
                  <a:gd name="T32" fmla="*/ 932 w 1342"/>
                  <a:gd name="T33" fmla="*/ 482 h 978"/>
                  <a:gd name="T34" fmla="*/ 879 w 1342"/>
                  <a:gd name="T35" fmla="*/ 428 h 978"/>
                  <a:gd name="T36" fmla="*/ 816 w 1342"/>
                  <a:gd name="T37" fmla="*/ 384 h 978"/>
                  <a:gd name="T38" fmla="*/ 752 w 1342"/>
                  <a:gd name="T39" fmla="*/ 319 h 978"/>
                  <a:gd name="T40" fmla="*/ 694 w 1342"/>
                  <a:gd name="T41" fmla="*/ 300 h 978"/>
                  <a:gd name="T42" fmla="*/ 708 w 1342"/>
                  <a:gd name="T43" fmla="*/ 266 h 978"/>
                  <a:gd name="T44" fmla="*/ 672 w 1342"/>
                  <a:gd name="T45" fmla="*/ 270 h 978"/>
                  <a:gd name="T46" fmla="*/ 606 w 1342"/>
                  <a:gd name="T47" fmla="*/ 228 h 978"/>
                  <a:gd name="T48" fmla="*/ 518 w 1342"/>
                  <a:gd name="T49" fmla="*/ 212 h 978"/>
                  <a:gd name="T50" fmla="*/ 464 w 1342"/>
                  <a:gd name="T51" fmla="*/ 132 h 978"/>
                  <a:gd name="T52" fmla="*/ 561 w 1342"/>
                  <a:gd name="T53" fmla="*/ 164 h 978"/>
                  <a:gd name="T54" fmla="*/ 657 w 1342"/>
                  <a:gd name="T55" fmla="*/ 221 h 978"/>
                  <a:gd name="T56" fmla="*/ 695 w 1342"/>
                  <a:gd name="T57" fmla="*/ 225 h 978"/>
                  <a:gd name="T58" fmla="*/ 511 w 1342"/>
                  <a:gd name="T59" fmla="*/ 76 h 978"/>
                  <a:gd name="T60" fmla="*/ 411 w 1342"/>
                  <a:gd name="T61" fmla="*/ 0 h 978"/>
                  <a:gd name="T62" fmla="*/ 337 w 1342"/>
                  <a:gd name="T63" fmla="*/ 72 h 978"/>
                  <a:gd name="T64" fmla="*/ 285 w 1342"/>
                  <a:gd name="T65" fmla="*/ 167 h 978"/>
                  <a:gd name="T66" fmla="*/ 213 w 1342"/>
                  <a:gd name="T67" fmla="*/ 215 h 978"/>
                  <a:gd name="T68" fmla="*/ 37 w 1342"/>
                  <a:gd name="T69" fmla="*/ 275 h 978"/>
                  <a:gd name="T70" fmla="*/ 10 w 1342"/>
                  <a:gd name="T71" fmla="*/ 312 h 978"/>
                  <a:gd name="T72" fmla="*/ 107 w 1342"/>
                  <a:gd name="T73" fmla="*/ 422 h 978"/>
                  <a:gd name="T74" fmla="*/ 37 w 1342"/>
                  <a:gd name="T75" fmla="*/ 477 h 978"/>
                  <a:gd name="T76" fmla="*/ 29 w 1342"/>
                  <a:gd name="T77" fmla="*/ 541 h 978"/>
                  <a:gd name="T78" fmla="*/ 21 w 1342"/>
                  <a:gd name="T79" fmla="*/ 578 h 978"/>
                  <a:gd name="T80" fmla="*/ 22 w 1342"/>
                  <a:gd name="T81" fmla="*/ 578 h 978"/>
                  <a:gd name="T82" fmla="*/ 100 w 1342"/>
                  <a:gd name="T83" fmla="*/ 693 h 978"/>
                  <a:gd name="T84" fmla="*/ 236 w 1342"/>
                  <a:gd name="T85" fmla="*/ 803 h 978"/>
                  <a:gd name="T86" fmla="*/ 353 w 1342"/>
                  <a:gd name="T87" fmla="*/ 877 h 978"/>
                  <a:gd name="T88" fmla="*/ 448 w 1342"/>
                  <a:gd name="T89" fmla="*/ 857 h 978"/>
                  <a:gd name="T90" fmla="*/ 455 w 1342"/>
                  <a:gd name="T91" fmla="*/ 888 h 978"/>
                  <a:gd name="T92" fmla="*/ 458 w 1342"/>
                  <a:gd name="T93" fmla="*/ 932 h 978"/>
                  <a:gd name="T94" fmla="*/ 556 w 1342"/>
                  <a:gd name="T95" fmla="*/ 932 h 978"/>
                  <a:gd name="T96" fmla="*/ 603 w 1342"/>
                  <a:gd name="T97" fmla="*/ 920 h 978"/>
                  <a:gd name="T98" fmla="*/ 663 w 1342"/>
                  <a:gd name="T99" fmla="*/ 909 h 978"/>
                  <a:gd name="T100" fmla="*/ 756 w 1342"/>
                  <a:gd name="T101" fmla="*/ 978 h 978"/>
                  <a:gd name="T102" fmla="*/ 825 w 1342"/>
                  <a:gd name="T103" fmla="*/ 943 h 978"/>
                  <a:gd name="T104" fmla="*/ 893 w 1342"/>
                  <a:gd name="T105" fmla="*/ 903 h 978"/>
                  <a:gd name="T106" fmla="*/ 937 w 1342"/>
                  <a:gd name="T107" fmla="*/ 887 h 978"/>
                  <a:gd name="T108" fmla="*/ 965 w 1342"/>
                  <a:gd name="T109" fmla="*/ 836 h 978"/>
                  <a:gd name="T110" fmla="*/ 969 w 1342"/>
                  <a:gd name="T111" fmla="*/ 827 h 978"/>
                  <a:gd name="T112" fmla="*/ 967 w 1342"/>
                  <a:gd name="T113" fmla="*/ 732 h 978"/>
                  <a:gd name="T114" fmla="*/ 1042 w 1342"/>
                  <a:gd name="T115" fmla="*/ 723 h 978"/>
                  <a:gd name="T116" fmla="*/ 1199 w 1342"/>
                  <a:gd name="T117" fmla="*/ 732 h 978"/>
                  <a:gd name="T118" fmla="*/ 1342 w 1342"/>
                  <a:gd name="T119" fmla="*/ 687 h 978"/>
                  <a:gd name="T120" fmla="*/ 1251 w 1342"/>
                  <a:gd name="T121" fmla="*/ 674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2" h="978">
                    <a:moveTo>
                      <a:pt x="1251" y="674"/>
                    </a:moveTo>
                    <a:cubicBezTo>
                      <a:pt x="1249" y="671"/>
                      <a:pt x="1195" y="703"/>
                      <a:pt x="1170" y="676"/>
                    </a:cubicBezTo>
                    <a:cubicBezTo>
                      <a:pt x="1166" y="671"/>
                      <a:pt x="1163" y="667"/>
                      <a:pt x="1161" y="664"/>
                    </a:cubicBezTo>
                    <a:cubicBezTo>
                      <a:pt x="1145" y="634"/>
                      <a:pt x="1200" y="633"/>
                      <a:pt x="1203" y="634"/>
                    </a:cubicBezTo>
                    <a:cubicBezTo>
                      <a:pt x="1271" y="661"/>
                      <a:pt x="1209" y="539"/>
                      <a:pt x="1183" y="537"/>
                    </a:cubicBezTo>
                    <a:cubicBezTo>
                      <a:pt x="1152" y="535"/>
                      <a:pt x="1154" y="569"/>
                      <a:pt x="1150" y="576"/>
                    </a:cubicBezTo>
                    <a:cubicBezTo>
                      <a:pt x="1146" y="582"/>
                      <a:pt x="1093" y="552"/>
                      <a:pt x="1093" y="540"/>
                    </a:cubicBezTo>
                    <a:cubicBezTo>
                      <a:pt x="1093" y="528"/>
                      <a:pt x="1060" y="509"/>
                      <a:pt x="1039" y="538"/>
                    </a:cubicBezTo>
                    <a:cubicBezTo>
                      <a:pt x="1045" y="565"/>
                      <a:pt x="1053" y="583"/>
                      <a:pt x="1040" y="588"/>
                    </a:cubicBezTo>
                    <a:cubicBezTo>
                      <a:pt x="1027" y="592"/>
                      <a:pt x="1013" y="613"/>
                      <a:pt x="1006" y="613"/>
                    </a:cubicBezTo>
                    <a:cubicBezTo>
                      <a:pt x="1000" y="613"/>
                      <a:pt x="975" y="622"/>
                      <a:pt x="974" y="612"/>
                    </a:cubicBezTo>
                    <a:cubicBezTo>
                      <a:pt x="973" y="601"/>
                      <a:pt x="944" y="591"/>
                      <a:pt x="931" y="586"/>
                    </a:cubicBezTo>
                    <a:cubicBezTo>
                      <a:pt x="918" y="580"/>
                      <a:pt x="878" y="536"/>
                      <a:pt x="866" y="522"/>
                    </a:cubicBezTo>
                    <a:cubicBezTo>
                      <a:pt x="854" y="508"/>
                      <a:pt x="841" y="477"/>
                      <a:pt x="841" y="477"/>
                    </a:cubicBezTo>
                    <a:cubicBezTo>
                      <a:pt x="841" y="477"/>
                      <a:pt x="858" y="485"/>
                      <a:pt x="867" y="490"/>
                    </a:cubicBezTo>
                    <a:cubicBezTo>
                      <a:pt x="875" y="496"/>
                      <a:pt x="913" y="509"/>
                      <a:pt x="921" y="508"/>
                    </a:cubicBezTo>
                    <a:cubicBezTo>
                      <a:pt x="928" y="507"/>
                      <a:pt x="942" y="497"/>
                      <a:pt x="932" y="482"/>
                    </a:cubicBezTo>
                    <a:cubicBezTo>
                      <a:pt x="921" y="467"/>
                      <a:pt x="892" y="435"/>
                      <a:pt x="879" y="428"/>
                    </a:cubicBezTo>
                    <a:cubicBezTo>
                      <a:pt x="866" y="420"/>
                      <a:pt x="829" y="410"/>
                      <a:pt x="816" y="384"/>
                    </a:cubicBezTo>
                    <a:cubicBezTo>
                      <a:pt x="803" y="358"/>
                      <a:pt x="781" y="316"/>
                      <a:pt x="752" y="319"/>
                    </a:cubicBezTo>
                    <a:cubicBezTo>
                      <a:pt x="723" y="323"/>
                      <a:pt x="690" y="322"/>
                      <a:pt x="694" y="300"/>
                    </a:cubicBezTo>
                    <a:cubicBezTo>
                      <a:pt x="702" y="292"/>
                      <a:pt x="722" y="281"/>
                      <a:pt x="708" y="266"/>
                    </a:cubicBezTo>
                    <a:cubicBezTo>
                      <a:pt x="696" y="259"/>
                      <a:pt x="683" y="269"/>
                      <a:pt x="672" y="270"/>
                    </a:cubicBezTo>
                    <a:cubicBezTo>
                      <a:pt x="654" y="245"/>
                      <a:pt x="634" y="228"/>
                      <a:pt x="606" y="228"/>
                    </a:cubicBezTo>
                    <a:cubicBezTo>
                      <a:pt x="588" y="210"/>
                      <a:pt x="576" y="196"/>
                      <a:pt x="518" y="212"/>
                    </a:cubicBezTo>
                    <a:cubicBezTo>
                      <a:pt x="505" y="173"/>
                      <a:pt x="474" y="142"/>
                      <a:pt x="464" y="132"/>
                    </a:cubicBezTo>
                    <a:cubicBezTo>
                      <a:pt x="490" y="131"/>
                      <a:pt x="540" y="151"/>
                      <a:pt x="561" y="164"/>
                    </a:cubicBezTo>
                    <a:cubicBezTo>
                      <a:pt x="581" y="177"/>
                      <a:pt x="653" y="218"/>
                      <a:pt x="657" y="221"/>
                    </a:cubicBezTo>
                    <a:cubicBezTo>
                      <a:pt x="661" y="224"/>
                      <a:pt x="693" y="232"/>
                      <a:pt x="695" y="225"/>
                    </a:cubicBezTo>
                    <a:cubicBezTo>
                      <a:pt x="684" y="209"/>
                      <a:pt x="569" y="117"/>
                      <a:pt x="511" y="76"/>
                    </a:cubicBezTo>
                    <a:cubicBezTo>
                      <a:pt x="487" y="59"/>
                      <a:pt x="449" y="30"/>
                      <a:pt x="411" y="0"/>
                    </a:cubicBezTo>
                    <a:cubicBezTo>
                      <a:pt x="390" y="19"/>
                      <a:pt x="351" y="54"/>
                      <a:pt x="337" y="72"/>
                    </a:cubicBezTo>
                    <a:cubicBezTo>
                      <a:pt x="316" y="97"/>
                      <a:pt x="291" y="151"/>
                      <a:pt x="285" y="167"/>
                    </a:cubicBezTo>
                    <a:cubicBezTo>
                      <a:pt x="260" y="213"/>
                      <a:pt x="250" y="215"/>
                      <a:pt x="213" y="215"/>
                    </a:cubicBezTo>
                    <a:cubicBezTo>
                      <a:pt x="175" y="215"/>
                      <a:pt x="70" y="262"/>
                      <a:pt x="37" y="275"/>
                    </a:cubicBezTo>
                    <a:cubicBezTo>
                      <a:pt x="4" y="287"/>
                      <a:pt x="0" y="302"/>
                      <a:pt x="10" y="312"/>
                    </a:cubicBezTo>
                    <a:cubicBezTo>
                      <a:pt x="45" y="322"/>
                      <a:pt x="87" y="382"/>
                      <a:pt x="107" y="422"/>
                    </a:cubicBezTo>
                    <a:cubicBezTo>
                      <a:pt x="122" y="467"/>
                      <a:pt x="58" y="453"/>
                      <a:pt x="37" y="477"/>
                    </a:cubicBezTo>
                    <a:cubicBezTo>
                      <a:pt x="16" y="502"/>
                      <a:pt x="16" y="510"/>
                      <a:pt x="29" y="541"/>
                    </a:cubicBezTo>
                    <a:cubicBezTo>
                      <a:pt x="28" y="556"/>
                      <a:pt x="25" y="568"/>
                      <a:pt x="21" y="578"/>
                    </a:cubicBezTo>
                    <a:cubicBezTo>
                      <a:pt x="22" y="578"/>
                      <a:pt x="22" y="578"/>
                      <a:pt x="22" y="578"/>
                    </a:cubicBezTo>
                    <a:cubicBezTo>
                      <a:pt x="48" y="595"/>
                      <a:pt x="91" y="608"/>
                      <a:pt x="100" y="693"/>
                    </a:cubicBezTo>
                    <a:cubicBezTo>
                      <a:pt x="95" y="725"/>
                      <a:pt x="130" y="784"/>
                      <a:pt x="236" y="803"/>
                    </a:cubicBezTo>
                    <a:cubicBezTo>
                      <a:pt x="264" y="807"/>
                      <a:pt x="294" y="877"/>
                      <a:pt x="353" y="877"/>
                    </a:cubicBezTo>
                    <a:cubicBezTo>
                      <a:pt x="411" y="877"/>
                      <a:pt x="437" y="835"/>
                      <a:pt x="448" y="857"/>
                    </a:cubicBezTo>
                    <a:cubicBezTo>
                      <a:pt x="450" y="862"/>
                      <a:pt x="453" y="873"/>
                      <a:pt x="455" y="888"/>
                    </a:cubicBezTo>
                    <a:cubicBezTo>
                      <a:pt x="457" y="900"/>
                      <a:pt x="458" y="915"/>
                      <a:pt x="458" y="932"/>
                    </a:cubicBezTo>
                    <a:cubicBezTo>
                      <a:pt x="498" y="931"/>
                      <a:pt x="547" y="931"/>
                      <a:pt x="556" y="932"/>
                    </a:cubicBezTo>
                    <a:cubicBezTo>
                      <a:pt x="570" y="934"/>
                      <a:pt x="581" y="938"/>
                      <a:pt x="603" y="920"/>
                    </a:cubicBezTo>
                    <a:cubicBezTo>
                      <a:pt x="626" y="901"/>
                      <a:pt x="645" y="889"/>
                      <a:pt x="663" y="909"/>
                    </a:cubicBezTo>
                    <a:cubicBezTo>
                      <a:pt x="682" y="930"/>
                      <a:pt x="732" y="978"/>
                      <a:pt x="756" y="978"/>
                    </a:cubicBezTo>
                    <a:cubicBezTo>
                      <a:pt x="781" y="978"/>
                      <a:pt x="812" y="963"/>
                      <a:pt x="825" y="943"/>
                    </a:cubicBezTo>
                    <a:cubicBezTo>
                      <a:pt x="837" y="922"/>
                      <a:pt x="860" y="903"/>
                      <a:pt x="893" y="903"/>
                    </a:cubicBezTo>
                    <a:cubicBezTo>
                      <a:pt x="913" y="903"/>
                      <a:pt x="924" y="904"/>
                      <a:pt x="937" y="887"/>
                    </a:cubicBezTo>
                    <a:cubicBezTo>
                      <a:pt x="945" y="877"/>
                      <a:pt x="954" y="861"/>
                      <a:pt x="965" y="836"/>
                    </a:cubicBezTo>
                    <a:cubicBezTo>
                      <a:pt x="966" y="833"/>
                      <a:pt x="968" y="830"/>
                      <a:pt x="969" y="827"/>
                    </a:cubicBezTo>
                    <a:cubicBezTo>
                      <a:pt x="963" y="785"/>
                      <a:pt x="940" y="734"/>
                      <a:pt x="967" y="732"/>
                    </a:cubicBezTo>
                    <a:cubicBezTo>
                      <a:pt x="994" y="730"/>
                      <a:pt x="994" y="723"/>
                      <a:pt x="1042" y="723"/>
                    </a:cubicBezTo>
                    <a:cubicBezTo>
                      <a:pt x="1089" y="723"/>
                      <a:pt x="1174" y="732"/>
                      <a:pt x="1199" y="732"/>
                    </a:cubicBezTo>
                    <a:cubicBezTo>
                      <a:pt x="1199" y="732"/>
                      <a:pt x="1261" y="730"/>
                      <a:pt x="1342" y="687"/>
                    </a:cubicBezTo>
                    <a:cubicBezTo>
                      <a:pt x="1317" y="681"/>
                      <a:pt x="1284" y="674"/>
                      <a:pt x="1251" y="67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0" name="Freeform 46">
                <a:extLst>
                  <a:ext uri="{FF2B5EF4-FFF2-40B4-BE49-F238E27FC236}">
                    <a16:creationId xmlns:a16="http://schemas.microsoft.com/office/drawing/2014/main" id="{22121CAC-228A-9E74-90EA-7942EE78C456}"/>
                  </a:ext>
                </a:extLst>
              </p:cNvPr>
              <p:cNvSpPr>
                <a:spLocks/>
              </p:cNvSpPr>
              <p:nvPr/>
            </p:nvSpPr>
            <p:spPr bwMode="auto">
              <a:xfrm>
                <a:off x="1580" y="3356"/>
                <a:ext cx="168" cy="171"/>
              </a:xfrm>
              <a:custGeom>
                <a:avLst/>
                <a:gdLst>
                  <a:gd name="T0" fmla="*/ 240 w 1075"/>
                  <a:gd name="T1" fmla="*/ 761 h 1099"/>
                  <a:gd name="T2" fmla="*/ 315 w 1075"/>
                  <a:gd name="T3" fmla="*/ 802 h 1099"/>
                  <a:gd name="T4" fmla="*/ 378 w 1075"/>
                  <a:gd name="T5" fmla="*/ 1055 h 1099"/>
                  <a:gd name="T6" fmla="*/ 407 w 1075"/>
                  <a:gd name="T7" fmla="*/ 1053 h 1099"/>
                  <a:gd name="T8" fmla="*/ 462 w 1075"/>
                  <a:gd name="T9" fmla="*/ 1096 h 1099"/>
                  <a:gd name="T10" fmla="*/ 563 w 1075"/>
                  <a:gd name="T11" fmla="*/ 1038 h 1099"/>
                  <a:gd name="T12" fmla="*/ 632 w 1075"/>
                  <a:gd name="T13" fmla="*/ 1044 h 1099"/>
                  <a:gd name="T14" fmla="*/ 678 w 1075"/>
                  <a:gd name="T15" fmla="*/ 914 h 1099"/>
                  <a:gd name="T16" fmla="*/ 750 w 1075"/>
                  <a:gd name="T17" fmla="*/ 926 h 1099"/>
                  <a:gd name="T18" fmla="*/ 840 w 1075"/>
                  <a:gd name="T19" fmla="*/ 908 h 1099"/>
                  <a:gd name="T20" fmla="*/ 932 w 1075"/>
                  <a:gd name="T21" fmla="*/ 929 h 1099"/>
                  <a:gd name="T22" fmla="*/ 1039 w 1075"/>
                  <a:gd name="T23" fmla="*/ 1042 h 1099"/>
                  <a:gd name="T24" fmla="*/ 1039 w 1075"/>
                  <a:gd name="T25" fmla="*/ 1003 h 1099"/>
                  <a:gd name="T26" fmla="*/ 1063 w 1075"/>
                  <a:gd name="T27" fmla="*/ 965 h 1099"/>
                  <a:gd name="T28" fmla="*/ 1068 w 1075"/>
                  <a:gd name="T29" fmla="*/ 941 h 1099"/>
                  <a:gd name="T30" fmla="*/ 1034 w 1075"/>
                  <a:gd name="T31" fmla="*/ 894 h 1099"/>
                  <a:gd name="T32" fmla="*/ 986 w 1075"/>
                  <a:gd name="T33" fmla="*/ 797 h 1099"/>
                  <a:gd name="T34" fmla="*/ 909 w 1075"/>
                  <a:gd name="T35" fmla="*/ 709 h 1099"/>
                  <a:gd name="T36" fmla="*/ 914 w 1075"/>
                  <a:gd name="T37" fmla="*/ 649 h 1099"/>
                  <a:gd name="T38" fmla="*/ 863 w 1075"/>
                  <a:gd name="T39" fmla="*/ 529 h 1099"/>
                  <a:gd name="T40" fmla="*/ 840 w 1075"/>
                  <a:gd name="T41" fmla="*/ 381 h 1099"/>
                  <a:gd name="T42" fmla="*/ 814 w 1075"/>
                  <a:gd name="T43" fmla="*/ 405 h 1099"/>
                  <a:gd name="T44" fmla="*/ 793 w 1075"/>
                  <a:gd name="T45" fmla="*/ 336 h 1099"/>
                  <a:gd name="T46" fmla="*/ 830 w 1075"/>
                  <a:gd name="T47" fmla="*/ 334 h 1099"/>
                  <a:gd name="T48" fmla="*/ 842 w 1075"/>
                  <a:gd name="T49" fmla="*/ 270 h 1099"/>
                  <a:gd name="T50" fmla="*/ 799 w 1075"/>
                  <a:gd name="T51" fmla="*/ 283 h 1099"/>
                  <a:gd name="T52" fmla="*/ 819 w 1075"/>
                  <a:gd name="T53" fmla="*/ 248 h 1099"/>
                  <a:gd name="T54" fmla="*/ 869 w 1075"/>
                  <a:gd name="T55" fmla="*/ 238 h 1099"/>
                  <a:gd name="T56" fmla="*/ 875 w 1075"/>
                  <a:gd name="T57" fmla="*/ 209 h 1099"/>
                  <a:gd name="T58" fmla="*/ 796 w 1075"/>
                  <a:gd name="T59" fmla="*/ 152 h 1099"/>
                  <a:gd name="T60" fmla="*/ 760 w 1075"/>
                  <a:gd name="T61" fmla="*/ 76 h 1099"/>
                  <a:gd name="T62" fmla="*/ 743 w 1075"/>
                  <a:gd name="T63" fmla="*/ 28 h 1099"/>
                  <a:gd name="T64" fmla="*/ 698 w 1075"/>
                  <a:gd name="T65" fmla="*/ 0 h 1099"/>
                  <a:gd name="T66" fmla="*/ 702 w 1075"/>
                  <a:gd name="T67" fmla="*/ 39 h 1099"/>
                  <a:gd name="T68" fmla="*/ 677 w 1075"/>
                  <a:gd name="T69" fmla="*/ 66 h 1099"/>
                  <a:gd name="T70" fmla="*/ 714 w 1075"/>
                  <a:gd name="T71" fmla="*/ 93 h 1099"/>
                  <a:gd name="T72" fmla="*/ 688 w 1075"/>
                  <a:gd name="T73" fmla="*/ 104 h 1099"/>
                  <a:gd name="T74" fmla="*/ 661 w 1075"/>
                  <a:gd name="T75" fmla="*/ 116 h 1099"/>
                  <a:gd name="T76" fmla="*/ 648 w 1075"/>
                  <a:gd name="T77" fmla="*/ 155 h 1099"/>
                  <a:gd name="T78" fmla="*/ 632 w 1075"/>
                  <a:gd name="T79" fmla="*/ 99 h 1099"/>
                  <a:gd name="T80" fmla="*/ 661 w 1075"/>
                  <a:gd name="T81" fmla="*/ 54 h 1099"/>
                  <a:gd name="T82" fmla="*/ 625 w 1075"/>
                  <a:gd name="T83" fmla="*/ 6 h 1099"/>
                  <a:gd name="T84" fmla="*/ 553 w 1075"/>
                  <a:gd name="T85" fmla="*/ 54 h 1099"/>
                  <a:gd name="T86" fmla="*/ 349 w 1075"/>
                  <a:gd name="T87" fmla="*/ 136 h 1099"/>
                  <a:gd name="T88" fmla="*/ 154 w 1075"/>
                  <a:gd name="T89" fmla="*/ 144 h 1099"/>
                  <a:gd name="T90" fmla="*/ 90 w 1075"/>
                  <a:gd name="T91" fmla="*/ 171 h 1099"/>
                  <a:gd name="T92" fmla="*/ 51 w 1075"/>
                  <a:gd name="T93" fmla="*/ 246 h 1099"/>
                  <a:gd name="T94" fmla="*/ 61 w 1075"/>
                  <a:gd name="T95" fmla="*/ 293 h 1099"/>
                  <a:gd name="T96" fmla="*/ 84 w 1075"/>
                  <a:gd name="T97" fmla="*/ 328 h 1099"/>
                  <a:gd name="T98" fmla="*/ 30 w 1075"/>
                  <a:gd name="T99" fmla="*/ 407 h 1099"/>
                  <a:gd name="T100" fmla="*/ 0 w 1075"/>
                  <a:gd name="T101" fmla="*/ 425 h 1099"/>
                  <a:gd name="T102" fmla="*/ 122 w 1075"/>
                  <a:gd name="T103" fmla="*/ 623 h 1099"/>
                  <a:gd name="T104" fmla="*/ 240 w 1075"/>
                  <a:gd name="T105" fmla="*/ 761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5" h="1099">
                    <a:moveTo>
                      <a:pt x="240" y="761"/>
                    </a:moveTo>
                    <a:cubicBezTo>
                      <a:pt x="286" y="750"/>
                      <a:pt x="315" y="741"/>
                      <a:pt x="315" y="802"/>
                    </a:cubicBezTo>
                    <a:cubicBezTo>
                      <a:pt x="315" y="860"/>
                      <a:pt x="301" y="948"/>
                      <a:pt x="378" y="1055"/>
                    </a:cubicBezTo>
                    <a:cubicBezTo>
                      <a:pt x="390" y="1050"/>
                      <a:pt x="401" y="1048"/>
                      <a:pt x="407" y="1053"/>
                    </a:cubicBezTo>
                    <a:cubicBezTo>
                      <a:pt x="427" y="1067"/>
                      <a:pt x="436" y="1099"/>
                      <a:pt x="462" y="1096"/>
                    </a:cubicBezTo>
                    <a:cubicBezTo>
                      <a:pt x="488" y="1093"/>
                      <a:pt x="543" y="1038"/>
                      <a:pt x="563" y="1038"/>
                    </a:cubicBezTo>
                    <a:cubicBezTo>
                      <a:pt x="583" y="1038"/>
                      <a:pt x="615" y="1073"/>
                      <a:pt x="632" y="1044"/>
                    </a:cubicBezTo>
                    <a:cubicBezTo>
                      <a:pt x="649" y="1015"/>
                      <a:pt x="664" y="931"/>
                      <a:pt x="678" y="914"/>
                    </a:cubicBezTo>
                    <a:cubicBezTo>
                      <a:pt x="693" y="897"/>
                      <a:pt x="713" y="920"/>
                      <a:pt x="750" y="926"/>
                    </a:cubicBezTo>
                    <a:cubicBezTo>
                      <a:pt x="788" y="931"/>
                      <a:pt x="811" y="920"/>
                      <a:pt x="840" y="908"/>
                    </a:cubicBezTo>
                    <a:cubicBezTo>
                      <a:pt x="869" y="897"/>
                      <a:pt x="906" y="897"/>
                      <a:pt x="932" y="929"/>
                    </a:cubicBezTo>
                    <a:cubicBezTo>
                      <a:pt x="956" y="958"/>
                      <a:pt x="999" y="1020"/>
                      <a:pt x="1039" y="1042"/>
                    </a:cubicBezTo>
                    <a:cubicBezTo>
                      <a:pt x="1038" y="1031"/>
                      <a:pt x="1038" y="1018"/>
                      <a:pt x="1039" y="1003"/>
                    </a:cubicBezTo>
                    <a:cubicBezTo>
                      <a:pt x="1042" y="974"/>
                      <a:pt x="1052" y="963"/>
                      <a:pt x="1063" y="965"/>
                    </a:cubicBezTo>
                    <a:cubicBezTo>
                      <a:pt x="1074" y="967"/>
                      <a:pt x="1075" y="956"/>
                      <a:pt x="1068" y="941"/>
                    </a:cubicBezTo>
                    <a:cubicBezTo>
                      <a:pt x="1062" y="927"/>
                      <a:pt x="1044" y="921"/>
                      <a:pt x="1034" y="894"/>
                    </a:cubicBezTo>
                    <a:cubicBezTo>
                      <a:pt x="1024" y="867"/>
                      <a:pt x="1006" y="820"/>
                      <a:pt x="986" y="797"/>
                    </a:cubicBezTo>
                    <a:cubicBezTo>
                      <a:pt x="967" y="773"/>
                      <a:pt x="909" y="727"/>
                      <a:pt x="909" y="709"/>
                    </a:cubicBezTo>
                    <a:cubicBezTo>
                      <a:pt x="940" y="709"/>
                      <a:pt x="943" y="686"/>
                      <a:pt x="914" y="649"/>
                    </a:cubicBezTo>
                    <a:cubicBezTo>
                      <a:pt x="885" y="613"/>
                      <a:pt x="877" y="593"/>
                      <a:pt x="863" y="529"/>
                    </a:cubicBezTo>
                    <a:cubicBezTo>
                      <a:pt x="849" y="466"/>
                      <a:pt x="852" y="378"/>
                      <a:pt x="840" y="381"/>
                    </a:cubicBezTo>
                    <a:cubicBezTo>
                      <a:pt x="828" y="384"/>
                      <a:pt x="816" y="408"/>
                      <a:pt x="814" y="405"/>
                    </a:cubicBezTo>
                    <a:cubicBezTo>
                      <a:pt x="812" y="402"/>
                      <a:pt x="787" y="363"/>
                      <a:pt x="793" y="336"/>
                    </a:cubicBezTo>
                    <a:cubicBezTo>
                      <a:pt x="826" y="336"/>
                      <a:pt x="830" y="334"/>
                      <a:pt x="830" y="334"/>
                    </a:cubicBezTo>
                    <a:cubicBezTo>
                      <a:pt x="842" y="270"/>
                      <a:pt x="842" y="270"/>
                      <a:pt x="842" y="270"/>
                    </a:cubicBezTo>
                    <a:cubicBezTo>
                      <a:pt x="842" y="270"/>
                      <a:pt x="804" y="294"/>
                      <a:pt x="799" y="283"/>
                    </a:cubicBezTo>
                    <a:cubicBezTo>
                      <a:pt x="794" y="272"/>
                      <a:pt x="809" y="256"/>
                      <a:pt x="819" y="248"/>
                    </a:cubicBezTo>
                    <a:cubicBezTo>
                      <a:pt x="828" y="241"/>
                      <a:pt x="866" y="238"/>
                      <a:pt x="869" y="238"/>
                    </a:cubicBezTo>
                    <a:cubicBezTo>
                      <a:pt x="873" y="238"/>
                      <a:pt x="875" y="209"/>
                      <a:pt x="875" y="209"/>
                    </a:cubicBezTo>
                    <a:cubicBezTo>
                      <a:pt x="875" y="209"/>
                      <a:pt x="789" y="211"/>
                      <a:pt x="796" y="152"/>
                    </a:cubicBezTo>
                    <a:cubicBezTo>
                      <a:pt x="790" y="112"/>
                      <a:pt x="788" y="80"/>
                      <a:pt x="760" y="76"/>
                    </a:cubicBezTo>
                    <a:cubicBezTo>
                      <a:pt x="745" y="75"/>
                      <a:pt x="742" y="33"/>
                      <a:pt x="743" y="28"/>
                    </a:cubicBezTo>
                    <a:cubicBezTo>
                      <a:pt x="744" y="24"/>
                      <a:pt x="698" y="0"/>
                      <a:pt x="698" y="0"/>
                    </a:cubicBezTo>
                    <a:cubicBezTo>
                      <a:pt x="698" y="0"/>
                      <a:pt x="713" y="39"/>
                      <a:pt x="702" y="39"/>
                    </a:cubicBezTo>
                    <a:cubicBezTo>
                      <a:pt x="691" y="39"/>
                      <a:pt x="669" y="56"/>
                      <a:pt x="677" y="66"/>
                    </a:cubicBezTo>
                    <a:cubicBezTo>
                      <a:pt x="684" y="77"/>
                      <a:pt x="715" y="87"/>
                      <a:pt x="714" y="93"/>
                    </a:cubicBezTo>
                    <a:cubicBezTo>
                      <a:pt x="713" y="100"/>
                      <a:pt x="696" y="104"/>
                      <a:pt x="688" y="104"/>
                    </a:cubicBezTo>
                    <a:cubicBezTo>
                      <a:pt x="679" y="104"/>
                      <a:pt x="664" y="98"/>
                      <a:pt x="661" y="116"/>
                    </a:cubicBezTo>
                    <a:cubicBezTo>
                      <a:pt x="657" y="135"/>
                      <a:pt x="657" y="156"/>
                      <a:pt x="648" y="155"/>
                    </a:cubicBezTo>
                    <a:cubicBezTo>
                      <a:pt x="638" y="154"/>
                      <a:pt x="625" y="118"/>
                      <a:pt x="632" y="99"/>
                    </a:cubicBezTo>
                    <a:cubicBezTo>
                      <a:pt x="640" y="79"/>
                      <a:pt x="663" y="74"/>
                      <a:pt x="661" y="54"/>
                    </a:cubicBezTo>
                    <a:cubicBezTo>
                      <a:pt x="659" y="37"/>
                      <a:pt x="640" y="10"/>
                      <a:pt x="625" y="6"/>
                    </a:cubicBezTo>
                    <a:cubicBezTo>
                      <a:pt x="613" y="28"/>
                      <a:pt x="593" y="30"/>
                      <a:pt x="553" y="54"/>
                    </a:cubicBezTo>
                    <a:cubicBezTo>
                      <a:pt x="522" y="68"/>
                      <a:pt x="427" y="115"/>
                      <a:pt x="349" y="136"/>
                    </a:cubicBezTo>
                    <a:cubicBezTo>
                      <a:pt x="270" y="157"/>
                      <a:pt x="187" y="142"/>
                      <a:pt x="154" y="144"/>
                    </a:cubicBezTo>
                    <a:cubicBezTo>
                      <a:pt x="121" y="146"/>
                      <a:pt x="90" y="148"/>
                      <a:pt x="90" y="171"/>
                    </a:cubicBezTo>
                    <a:cubicBezTo>
                      <a:pt x="90" y="194"/>
                      <a:pt x="72" y="227"/>
                      <a:pt x="51" y="246"/>
                    </a:cubicBezTo>
                    <a:cubicBezTo>
                      <a:pt x="30" y="264"/>
                      <a:pt x="36" y="279"/>
                      <a:pt x="61" y="293"/>
                    </a:cubicBezTo>
                    <a:cubicBezTo>
                      <a:pt x="86" y="308"/>
                      <a:pt x="82" y="318"/>
                      <a:pt x="84" y="328"/>
                    </a:cubicBezTo>
                    <a:cubicBezTo>
                      <a:pt x="80" y="384"/>
                      <a:pt x="55" y="403"/>
                      <a:pt x="30" y="407"/>
                    </a:cubicBezTo>
                    <a:cubicBezTo>
                      <a:pt x="14" y="414"/>
                      <a:pt x="5" y="419"/>
                      <a:pt x="0" y="425"/>
                    </a:cubicBezTo>
                    <a:cubicBezTo>
                      <a:pt x="42" y="495"/>
                      <a:pt x="112" y="611"/>
                      <a:pt x="122" y="623"/>
                    </a:cubicBezTo>
                    <a:cubicBezTo>
                      <a:pt x="136" y="640"/>
                      <a:pt x="194" y="773"/>
                      <a:pt x="240" y="76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1" name="Freeform 47">
                <a:extLst>
                  <a:ext uri="{FF2B5EF4-FFF2-40B4-BE49-F238E27FC236}">
                    <a16:creationId xmlns:a16="http://schemas.microsoft.com/office/drawing/2014/main" id="{12D8C0DA-DECA-E93A-1F17-2887725864AF}"/>
                  </a:ext>
                </a:extLst>
              </p:cNvPr>
              <p:cNvSpPr>
                <a:spLocks/>
              </p:cNvSpPr>
              <p:nvPr/>
            </p:nvSpPr>
            <p:spPr bwMode="auto">
              <a:xfrm>
                <a:off x="1387" y="3233"/>
                <a:ext cx="290" cy="225"/>
              </a:xfrm>
              <a:custGeom>
                <a:avLst/>
                <a:gdLst>
                  <a:gd name="T0" fmla="*/ 1818 w 1856"/>
                  <a:gd name="T1" fmla="*/ 784 h 1447"/>
                  <a:gd name="T2" fmla="*/ 1802 w 1856"/>
                  <a:gd name="T3" fmla="*/ 713 h 1447"/>
                  <a:gd name="T4" fmla="*/ 1782 w 1856"/>
                  <a:gd name="T5" fmla="*/ 729 h 1447"/>
                  <a:gd name="T6" fmla="*/ 1711 w 1856"/>
                  <a:gd name="T7" fmla="*/ 757 h 1447"/>
                  <a:gd name="T8" fmla="*/ 1663 w 1856"/>
                  <a:gd name="T9" fmla="*/ 706 h 1447"/>
                  <a:gd name="T10" fmla="*/ 1687 w 1856"/>
                  <a:gd name="T11" fmla="*/ 657 h 1447"/>
                  <a:gd name="T12" fmla="*/ 1661 w 1856"/>
                  <a:gd name="T13" fmla="*/ 603 h 1447"/>
                  <a:gd name="T14" fmla="*/ 1495 w 1856"/>
                  <a:gd name="T15" fmla="*/ 339 h 1447"/>
                  <a:gd name="T16" fmla="*/ 1352 w 1856"/>
                  <a:gd name="T17" fmla="*/ 127 h 1447"/>
                  <a:gd name="T18" fmla="*/ 1199 w 1856"/>
                  <a:gd name="T19" fmla="*/ 105 h 1447"/>
                  <a:gd name="T20" fmla="*/ 918 w 1856"/>
                  <a:gd name="T21" fmla="*/ 105 h 1447"/>
                  <a:gd name="T22" fmla="*/ 833 w 1856"/>
                  <a:gd name="T23" fmla="*/ 25 h 1447"/>
                  <a:gd name="T24" fmla="*/ 728 w 1856"/>
                  <a:gd name="T25" fmla="*/ 16 h 1447"/>
                  <a:gd name="T26" fmla="*/ 591 w 1856"/>
                  <a:gd name="T27" fmla="*/ 91 h 1447"/>
                  <a:gd name="T28" fmla="*/ 438 w 1856"/>
                  <a:gd name="T29" fmla="*/ 33 h 1447"/>
                  <a:gd name="T30" fmla="*/ 293 w 1856"/>
                  <a:gd name="T31" fmla="*/ 45 h 1447"/>
                  <a:gd name="T32" fmla="*/ 84 w 1856"/>
                  <a:gd name="T33" fmla="*/ 251 h 1447"/>
                  <a:gd name="T34" fmla="*/ 54 w 1856"/>
                  <a:gd name="T35" fmla="*/ 409 h 1447"/>
                  <a:gd name="T36" fmla="*/ 164 w 1856"/>
                  <a:gd name="T37" fmla="*/ 623 h 1447"/>
                  <a:gd name="T38" fmla="*/ 378 w 1856"/>
                  <a:gd name="T39" fmla="*/ 771 h 1447"/>
                  <a:gd name="T40" fmla="*/ 470 w 1856"/>
                  <a:gd name="T41" fmla="*/ 823 h 1447"/>
                  <a:gd name="T42" fmla="*/ 523 w 1856"/>
                  <a:gd name="T43" fmla="*/ 831 h 1447"/>
                  <a:gd name="T44" fmla="*/ 649 w 1856"/>
                  <a:gd name="T45" fmla="*/ 996 h 1447"/>
                  <a:gd name="T46" fmla="*/ 852 w 1856"/>
                  <a:gd name="T47" fmla="*/ 1093 h 1447"/>
                  <a:gd name="T48" fmla="*/ 947 w 1856"/>
                  <a:gd name="T49" fmla="*/ 1197 h 1447"/>
                  <a:gd name="T50" fmla="*/ 949 w 1856"/>
                  <a:gd name="T51" fmla="*/ 1339 h 1447"/>
                  <a:gd name="T52" fmla="*/ 1123 w 1856"/>
                  <a:gd name="T53" fmla="*/ 1389 h 1447"/>
                  <a:gd name="T54" fmla="*/ 1166 w 1856"/>
                  <a:gd name="T55" fmla="*/ 1290 h 1447"/>
                  <a:gd name="T56" fmla="*/ 1246 w 1856"/>
                  <a:gd name="T57" fmla="*/ 1244 h 1447"/>
                  <a:gd name="T58" fmla="*/ 1261 w 1856"/>
                  <a:gd name="T59" fmla="*/ 1201 h 1447"/>
                  <a:gd name="T60" fmla="*/ 1292 w 1856"/>
                  <a:gd name="T61" fmla="*/ 1087 h 1447"/>
                  <a:gd name="T62" fmla="*/ 1321 w 1856"/>
                  <a:gd name="T63" fmla="*/ 965 h 1447"/>
                  <a:gd name="T64" fmla="*/ 1580 w 1856"/>
                  <a:gd name="T65" fmla="*/ 930 h 1447"/>
                  <a:gd name="T66" fmla="*/ 1856 w 1856"/>
                  <a:gd name="T67" fmla="*/ 800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6" h="1447">
                    <a:moveTo>
                      <a:pt x="1853" y="800"/>
                    </a:moveTo>
                    <a:cubicBezTo>
                      <a:pt x="1842" y="800"/>
                      <a:pt x="1826" y="801"/>
                      <a:pt x="1818" y="784"/>
                    </a:cubicBezTo>
                    <a:cubicBezTo>
                      <a:pt x="1815" y="778"/>
                      <a:pt x="1813" y="769"/>
                      <a:pt x="1814" y="755"/>
                    </a:cubicBezTo>
                    <a:cubicBezTo>
                      <a:pt x="1814" y="730"/>
                      <a:pt x="1809" y="716"/>
                      <a:pt x="1802" y="713"/>
                    </a:cubicBezTo>
                    <a:cubicBezTo>
                      <a:pt x="1797" y="713"/>
                      <a:pt x="1797" y="713"/>
                      <a:pt x="1797" y="713"/>
                    </a:cubicBezTo>
                    <a:cubicBezTo>
                      <a:pt x="1792" y="714"/>
                      <a:pt x="1787" y="720"/>
                      <a:pt x="1782" y="729"/>
                    </a:cubicBezTo>
                    <a:cubicBezTo>
                      <a:pt x="1767" y="760"/>
                      <a:pt x="1769" y="792"/>
                      <a:pt x="1756" y="792"/>
                    </a:cubicBezTo>
                    <a:cubicBezTo>
                      <a:pt x="1743" y="792"/>
                      <a:pt x="1725" y="774"/>
                      <a:pt x="1711" y="757"/>
                    </a:cubicBezTo>
                    <a:cubicBezTo>
                      <a:pt x="1700" y="743"/>
                      <a:pt x="1678" y="720"/>
                      <a:pt x="1668" y="710"/>
                    </a:cubicBezTo>
                    <a:cubicBezTo>
                      <a:pt x="1665" y="708"/>
                      <a:pt x="1663" y="706"/>
                      <a:pt x="1663" y="706"/>
                    </a:cubicBezTo>
                    <a:cubicBezTo>
                      <a:pt x="1663" y="706"/>
                      <a:pt x="1628" y="679"/>
                      <a:pt x="1641" y="656"/>
                    </a:cubicBezTo>
                    <a:cubicBezTo>
                      <a:pt x="1654" y="633"/>
                      <a:pt x="1680" y="649"/>
                      <a:pt x="1687" y="657"/>
                    </a:cubicBezTo>
                    <a:cubicBezTo>
                      <a:pt x="1695" y="665"/>
                      <a:pt x="1716" y="675"/>
                      <a:pt x="1716" y="669"/>
                    </a:cubicBezTo>
                    <a:cubicBezTo>
                      <a:pt x="1716" y="662"/>
                      <a:pt x="1702" y="646"/>
                      <a:pt x="1661" y="603"/>
                    </a:cubicBezTo>
                    <a:cubicBezTo>
                      <a:pt x="1620" y="560"/>
                      <a:pt x="1570" y="482"/>
                      <a:pt x="1560" y="455"/>
                    </a:cubicBezTo>
                    <a:cubicBezTo>
                      <a:pt x="1549" y="428"/>
                      <a:pt x="1510" y="356"/>
                      <a:pt x="1495" y="339"/>
                    </a:cubicBezTo>
                    <a:cubicBezTo>
                      <a:pt x="1479" y="322"/>
                      <a:pt x="1451" y="257"/>
                      <a:pt x="1447" y="242"/>
                    </a:cubicBezTo>
                    <a:cubicBezTo>
                      <a:pt x="1443" y="226"/>
                      <a:pt x="1377" y="158"/>
                      <a:pt x="1352" y="127"/>
                    </a:cubicBezTo>
                    <a:cubicBezTo>
                      <a:pt x="1348" y="122"/>
                      <a:pt x="1344" y="116"/>
                      <a:pt x="1340" y="111"/>
                    </a:cubicBezTo>
                    <a:cubicBezTo>
                      <a:pt x="1299" y="115"/>
                      <a:pt x="1221" y="105"/>
                      <a:pt x="1199" y="105"/>
                    </a:cubicBezTo>
                    <a:cubicBezTo>
                      <a:pt x="1172" y="105"/>
                      <a:pt x="1081" y="161"/>
                      <a:pt x="1003" y="184"/>
                    </a:cubicBezTo>
                    <a:cubicBezTo>
                      <a:pt x="924" y="206"/>
                      <a:pt x="922" y="126"/>
                      <a:pt x="918" y="105"/>
                    </a:cubicBezTo>
                    <a:cubicBezTo>
                      <a:pt x="930" y="89"/>
                      <a:pt x="939" y="68"/>
                      <a:pt x="928" y="41"/>
                    </a:cubicBezTo>
                    <a:cubicBezTo>
                      <a:pt x="918" y="14"/>
                      <a:pt x="868" y="22"/>
                      <a:pt x="833" y="25"/>
                    </a:cubicBezTo>
                    <a:cubicBezTo>
                      <a:pt x="818" y="25"/>
                      <a:pt x="794" y="13"/>
                      <a:pt x="772" y="0"/>
                    </a:cubicBezTo>
                    <a:cubicBezTo>
                      <a:pt x="759" y="17"/>
                      <a:pt x="748" y="16"/>
                      <a:pt x="728" y="16"/>
                    </a:cubicBezTo>
                    <a:cubicBezTo>
                      <a:pt x="695" y="16"/>
                      <a:pt x="672" y="35"/>
                      <a:pt x="660" y="56"/>
                    </a:cubicBezTo>
                    <a:cubicBezTo>
                      <a:pt x="647" y="76"/>
                      <a:pt x="616" y="91"/>
                      <a:pt x="591" y="91"/>
                    </a:cubicBezTo>
                    <a:cubicBezTo>
                      <a:pt x="567" y="91"/>
                      <a:pt x="517" y="43"/>
                      <a:pt x="498" y="22"/>
                    </a:cubicBezTo>
                    <a:cubicBezTo>
                      <a:pt x="480" y="2"/>
                      <a:pt x="461" y="14"/>
                      <a:pt x="438" y="33"/>
                    </a:cubicBezTo>
                    <a:cubicBezTo>
                      <a:pt x="416" y="51"/>
                      <a:pt x="405" y="47"/>
                      <a:pt x="391" y="45"/>
                    </a:cubicBezTo>
                    <a:cubicBezTo>
                      <a:pt x="382" y="44"/>
                      <a:pt x="333" y="44"/>
                      <a:pt x="293" y="45"/>
                    </a:cubicBezTo>
                    <a:cubicBezTo>
                      <a:pt x="293" y="101"/>
                      <a:pt x="279" y="173"/>
                      <a:pt x="227" y="210"/>
                    </a:cubicBezTo>
                    <a:cubicBezTo>
                      <a:pt x="190" y="228"/>
                      <a:pt x="116" y="247"/>
                      <a:pt x="84" y="251"/>
                    </a:cubicBezTo>
                    <a:cubicBezTo>
                      <a:pt x="52" y="256"/>
                      <a:pt x="0" y="286"/>
                      <a:pt x="0" y="323"/>
                    </a:cubicBezTo>
                    <a:cubicBezTo>
                      <a:pt x="0" y="360"/>
                      <a:pt x="41" y="383"/>
                      <a:pt x="54" y="409"/>
                    </a:cubicBezTo>
                    <a:cubicBezTo>
                      <a:pt x="67" y="435"/>
                      <a:pt x="47" y="498"/>
                      <a:pt x="91" y="524"/>
                    </a:cubicBezTo>
                    <a:cubicBezTo>
                      <a:pt x="134" y="550"/>
                      <a:pt x="158" y="591"/>
                      <a:pt x="164" y="623"/>
                    </a:cubicBezTo>
                    <a:cubicBezTo>
                      <a:pt x="171" y="656"/>
                      <a:pt x="216" y="706"/>
                      <a:pt x="303" y="708"/>
                    </a:cubicBezTo>
                    <a:cubicBezTo>
                      <a:pt x="341" y="716"/>
                      <a:pt x="348" y="725"/>
                      <a:pt x="378" y="771"/>
                    </a:cubicBezTo>
                    <a:cubicBezTo>
                      <a:pt x="392" y="791"/>
                      <a:pt x="409" y="808"/>
                      <a:pt x="425" y="818"/>
                    </a:cubicBezTo>
                    <a:cubicBezTo>
                      <a:pt x="443" y="829"/>
                      <a:pt x="460" y="831"/>
                      <a:pt x="470" y="823"/>
                    </a:cubicBezTo>
                    <a:cubicBezTo>
                      <a:pt x="474" y="814"/>
                      <a:pt x="482" y="804"/>
                      <a:pt x="498" y="798"/>
                    </a:cubicBezTo>
                    <a:cubicBezTo>
                      <a:pt x="507" y="796"/>
                      <a:pt x="517" y="813"/>
                      <a:pt x="523" y="831"/>
                    </a:cubicBezTo>
                    <a:cubicBezTo>
                      <a:pt x="529" y="848"/>
                      <a:pt x="529" y="899"/>
                      <a:pt x="573" y="945"/>
                    </a:cubicBezTo>
                    <a:cubicBezTo>
                      <a:pt x="616" y="990"/>
                      <a:pt x="639" y="980"/>
                      <a:pt x="649" y="996"/>
                    </a:cubicBezTo>
                    <a:cubicBezTo>
                      <a:pt x="660" y="1013"/>
                      <a:pt x="629" y="1069"/>
                      <a:pt x="728" y="1069"/>
                    </a:cubicBezTo>
                    <a:cubicBezTo>
                      <a:pt x="819" y="1071"/>
                      <a:pt x="833" y="1085"/>
                      <a:pt x="852" y="1093"/>
                    </a:cubicBezTo>
                    <a:cubicBezTo>
                      <a:pt x="871" y="1102"/>
                      <a:pt x="914" y="1124"/>
                      <a:pt x="924" y="1129"/>
                    </a:cubicBezTo>
                    <a:cubicBezTo>
                      <a:pt x="935" y="1133"/>
                      <a:pt x="947" y="1160"/>
                      <a:pt x="947" y="1197"/>
                    </a:cubicBezTo>
                    <a:cubicBezTo>
                      <a:pt x="947" y="1234"/>
                      <a:pt x="912" y="1308"/>
                      <a:pt x="916" y="1321"/>
                    </a:cubicBezTo>
                    <a:cubicBezTo>
                      <a:pt x="920" y="1333"/>
                      <a:pt x="918" y="1342"/>
                      <a:pt x="949" y="1339"/>
                    </a:cubicBezTo>
                    <a:cubicBezTo>
                      <a:pt x="980" y="1337"/>
                      <a:pt x="1015" y="1346"/>
                      <a:pt x="1036" y="1370"/>
                    </a:cubicBezTo>
                    <a:cubicBezTo>
                      <a:pt x="1057" y="1395"/>
                      <a:pt x="1081" y="1447"/>
                      <a:pt x="1123" y="1389"/>
                    </a:cubicBezTo>
                    <a:cubicBezTo>
                      <a:pt x="1154" y="1360"/>
                      <a:pt x="1152" y="1362"/>
                      <a:pt x="1143" y="1311"/>
                    </a:cubicBezTo>
                    <a:cubicBezTo>
                      <a:pt x="1145" y="1288"/>
                      <a:pt x="1133" y="1282"/>
                      <a:pt x="1166" y="1290"/>
                    </a:cubicBezTo>
                    <a:cubicBezTo>
                      <a:pt x="1199" y="1298"/>
                      <a:pt x="1228" y="1306"/>
                      <a:pt x="1241" y="1275"/>
                    </a:cubicBezTo>
                    <a:cubicBezTo>
                      <a:pt x="1258" y="1272"/>
                      <a:pt x="1256" y="1259"/>
                      <a:pt x="1246" y="1244"/>
                    </a:cubicBezTo>
                    <a:cubicBezTo>
                      <a:pt x="1241" y="1236"/>
                      <a:pt x="1231" y="1219"/>
                      <a:pt x="1231" y="1219"/>
                    </a:cubicBezTo>
                    <a:cubicBezTo>
                      <a:pt x="1231" y="1219"/>
                      <a:pt x="1245" y="1208"/>
                      <a:pt x="1261" y="1201"/>
                    </a:cubicBezTo>
                    <a:cubicBezTo>
                      <a:pt x="1286" y="1197"/>
                      <a:pt x="1311" y="1178"/>
                      <a:pt x="1315" y="1122"/>
                    </a:cubicBezTo>
                    <a:cubicBezTo>
                      <a:pt x="1313" y="1112"/>
                      <a:pt x="1317" y="1102"/>
                      <a:pt x="1292" y="1087"/>
                    </a:cubicBezTo>
                    <a:cubicBezTo>
                      <a:pt x="1267" y="1073"/>
                      <a:pt x="1261" y="1058"/>
                      <a:pt x="1282" y="1040"/>
                    </a:cubicBezTo>
                    <a:cubicBezTo>
                      <a:pt x="1303" y="1021"/>
                      <a:pt x="1321" y="988"/>
                      <a:pt x="1321" y="965"/>
                    </a:cubicBezTo>
                    <a:cubicBezTo>
                      <a:pt x="1321" y="942"/>
                      <a:pt x="1352" y="940"/>
                      <a:pt x="1385" y="938"/>
                    </a:cubicBezTo>
                    <a:cubicBezTo>
                      <a:pt x="1418" y="936"/>
                      <a:pt x="1501" y="951"/>
                      <a:pt x="1580" y="930"/>
                    </a:cubicBezTo>
                    <a:cubicBezTo>
                      <a:pt x="1658" y="909"/>
                      <a:pt x="1753" y="862"/>
                      <a:pt x="1784" y="848"/>
                    </a:cubicBezTo>
                    <a:cubicBezTo>
                      <a:pt x="1824" y="824"/>
                      <a:pt x="1844" y="822"/>
                      <a:pt x="1856" y="800"/>
                    </a:cubicBezTo>
                    <a:cubicBezTo>
                      <a:pt x="1855" y="800"/>
                      <a:pt x="1854" y="800"/>
                      <a:pt x="1853" y="80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2" name="Freeform 48">
                <a:extLst>
                  <a:ext uri="{FF2B5EF4-FFF2-40B4-BE49-F238E27FC236}">
                    <a16:creationId xmlns:a16="http://schemas.microsoft.com/office/drawing/2014/main" id="{F12180F8-56B5-C1F5-0CEA-8B13927667C0}"/>
                  </a:ext>
                </a:extLst>
              </p:cNvPr>
              <p:cNvSpPr>
                <a:spLocks/>
              </p:cNvSpPr>
              <p:nvPr/>
            </p:nvSpPr>
            <p:spPr bwMode="auto">
              <a:xfrm>
                <a:off x="1406" y="3356"/>
                <a:ext cx="233" cy="294"/>
              </a:xfrm>
              <a:custGeom>
                <a:avLst/>
                <a:gdLst>
                  <a:gd name="T0" fmla="*/ 1425 w 1488"/>
                  <a:gd name="T1" fmla="*/ 800 h 1888"/>
                  <a:gd name="T2" fmla="*/ 1350 w 1488"/>
                  <a:gd name="T3" fmla="*/ 759 h 1888"/>
                  <a:gd name="T4" fmla="*/ 1232 w 1488"/>
                  <a:gd name="T5" fmla="*/ 621 h 1888"/>
                  <a:gd name="T6" fmla="*/ 1110 w 1488"/>
                  <a:gd name="T7" fmla="*/ 423 h 1888"/>
                  <a:gd name="T8" fmla="*/ 1125 w 1488"/>
                  <a:gd name="T9" fmla="*/ 448 h 1888"/>
                  <a:gd name="T10" fmla="*/ 1120 w 1488"/>
                  <a:gd name="T11" fmla="*/ 479 h 1888"/>
                  <a:gd name="T12" fmla="*/ 1045 w 1488"/>
                  <a:gd name="T13" fmla="*/ 494 h 1888"/>
                  <a:gd name="T14" fmla="*/ 1022 w 1488"/>
                  <a:gd name="T15" fmla="*/ 515 h 1888"/>
                  <a:gd name="T16" fmla="*/ 1002 w 1488"/>
                  <a:gd name="T17" fmla="*/ 593 h 1888"/>
                  <a:gd name="T18" fmla="*/ 915 w 1488"/>
                  <a:gd name="T19" fmla="*/ 574 h 1888"/>
                  <a:gd name="T20" fmla="*/ 828 w 1488"/>
                  <a:gd name="T21" fmla="*/ 543 h 1888"/>
                  <a:gd name="T22" fmla="*/ 795 w 1488"/>
                  <a:gd name="T23" fmla="*/ 525 h 1888"/>
                  <a:gd name="T24" fmla="*/ 826 w 1488"/>
                  <a:gd name="T25" fmla="*/ 401 h 1888"/>
                  <a:gd name="T26" fmla="*/ 803 w 1488"/>
                  <a:gd name="T27" fmla="*/ 333 h 1888"/>
                  <a:gd name="T28" fmla="*/ 731 w 1488"/>
                  <a:gd name="T29" fmla="*/ 297 h 1888"/>
                  <a:gd name="T30" fmla="*/ 607 w 1488"/>
                  <a:gd name="T31" fmla="*/ 273 h 1888"/>
                  <a:gd name="T32" fmla="*/ 528 w 1488"/>
                  <a:gd name="T33" fmla="*/ 200 h 1888"/>
                  <a:gd name="T34" fmla="*/ 452 w 1488"/>
                  <a:gd name="T35" fmla="*/ 149 h 1888"/>
                  <a:gd name="T36" fmla="*/ 402 w 1488"/>
                  <a:gd name="T37" fmla="*/ 35 h 1888"/>
                  <a:gd name="T38" fmla="*/ 377 w 1488"/>
                  <a:gd name="T39" fmla="*/ 2 h 1888"/>
                  <a:gd name="T40" fmla="*/ 349 w 1488"/>
                  <a:gd name="T41" fmla="*/ 27 h 1888"/>
                  <a:gd name="T42" fmla="*/ 352 w 1488"/>
                  <a:gd name="T43" fmla="*/ 24 h 1888"/>
                  <a:gd name="T44" fmla="*/ 370 w 1488"/>
                  <a:gd name="T45" fmla="*/ 251 h 1888"/>
                  <a:gd name="T46" fmla="*/ 352 w 1488"/>
                  <a:gd name="T47" fmla="*/ 314 h 1888"/>
                  <a:gd name="T48" fmla="*/ 331 w 1488"/>
                  <a:gd name="T49" fmla="*/ 489 h 1888"/>
                  <a:gd name="T50" fmla="*/ 188 w 1488"/>
                  <a:gd name="T51" fmla="*/ 557 h 1888"/>
                  <a:gd name="T52" fmla="*/ 242 w 1488"/>
                  <a:gd name="T53" fmla="*/ 628 h 1888"/>
                  <a:gd name="T54" fmla="*/ 314 w 1488"/>
                  <a:gd name="T55" fmla="*/ 708 h 1888"/>
                  <a:gd name="T56" fmla="*/ 249 w 1488"/>
                  <a:gd name="T57" fmla="*/ 849 h 1888"/>
                  <a:gd name="T58" fmla="*/ 290 w 1488"/>
                  <a:gd name="T59" fmla="*/ 859 h 1888"/>
                  <a:gd name="T60" fmla="*/ 236 w 1488"/>
                  <a:gd name="T61" fmla="*/ 1130 h 1888"/>
                  <a:gd name="T62" fmla="*/ 189 w 1488"/>
                  <a:gd name="T63" fmla="*/ 1232 h 1888"/>
                  <a:gd name="T64" fmla="*/ 114 w 1488"/>
                  <a:gd name="T65" fmla="*/ 1275 h 1888"/>
                  <a:gd name="T66" fmla="*/ 86 w 1488"/>
                  <a:gd name="T67" fmla="*/ 1378 h 1888"/>
                  <a:gd name="T68" fmla="*/ 97 w 1488"/>
                  <a:gd name="T69" fmla="*/ 1496 h 1888"/>
                  <a:gd name="T70" fmla="*/ 26 w 1488"/>
                  <a:gd name="T71" fmla="*/ 1625 h 1888"/>
                  <a:gd name="T72" fmla="*/ 18 w 1488"/>
                  <a:gd name="T73" fmla="*/ 1653 h 1888"/>
                  <a:gd name="T74" fmla="*/ 56 w 1488"/>
                  <a:gd name="T75" fmla="*/ 1691 h 1888"/>
                  <a:gd name="T76" fmla="*/ 76 w 1488"/>
                  <a:gd name="T77" fmla="*/ 1797 h 1888"/>
                  <a:gd name="T78" fmla="*/ 134 w 1488"/>
                  <a:gd name="T79" fmla="*/ 1820 h 1888"/>
                  <a:gd name="T80" fmla="*/ 142 w 1488"/>
                  <a:gd name="T81" fmla="*/ 1888 h 1888"/>
                  <a:gd name="T82" fmla="*/ 199 w 1488"/>
                  <a:gd name="T83" fmla="*/ 1821 h 1888"/>
                  <a:gd name="T84" fmla="*/ 291 w 1488"/>
                  <a:gd name="T85" fmla="*/ 1740 h 1888"/>
                  <a:gd name="T86" fmla="*/ 404 w 1488"/>
                  <a:gd name="T87" fmla="*/ 1665 h 1888"/>
                  <a:gd name="T88" fmla="*/ 522 w 1488"/>
                  <a:gd name="T89" fmla="*/ 1527 h 1888"/>
                  <a:gd name="T90" fmla="*/ 646 w 1488"/>
                  <a:gd name="T91" fmla="*/ 1483 h 1888"/>
                  <a:gd name="T92" fmla="*/ 709 w 1488"/>
                  <a:gd name="T93" fmla="*/ 1466 h 1888"/>
                  <a:gd name="T94" fmla="*/ 851 w 1488"/>
                  <a:gd name="T95" fmla="*/ 1489 h 1888"/>
                  <a:gd name="T96" fmla="*/ 909 w 1488"/>
                  <a:gd name="T97" fmla="*/ 1430 h 1888"/>
                  <a:gd name="T98" fmla="*/ 1001 w 1488"/>
                  <a:gd name="T99" fmla="*/ 1333 h 1888"/>
                  <a:gd name="T100" fmla="*/ 1139 w 1488"/>
                  <a:gd name="T101" fmla="*/ 1270 h 1888"/>
                  <a:gd name="T102" fmla="*/ 1203 w 1488"/>
                  <a:gd name="T103" fmla="*/ 1218 h 1888"/>
                  <a:gd name="T104" fmla="*/ 1246 w 1488"/>
                  <a:gd name="T105" fmla="*/ 1172 h 1888"/>
                  <a:gd name="T106" fmla="*/ 1275 w 1488"/>
                  <a:gd name="T107" fmla="*/ 1085 h 1888"/>
                  <a:gd name="T108" fmla="*/ 1327 w 1488"/>
                  <a:gd name="T109" fmla="*/ 1039 h 1888"/>
                  <a:gd name="T110" fmla="*/ 1410 w 1488"/>
                  <a:gd name="T111" fmla="*/ 1102 h 1888"/>
                  <a:gd name="T112" fmla="*/ 1488 w 1488"/>
                  <a:gd name="T113" fmla="*/ 1053 h 1888"/>
                  <a:gd name="T114" fmla="*/ 1425 w 1488"/>
                  <a:gd name="T115" fmla="*/ 800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8" h="1888">
                    <a:moveTo>
                      <a:pt x="1425" y="800"/>
                    </a:moveTo>
                    <a:cubicBezTo>
                      <a:pt x="1425" y="739"/>
                      <a:pt x="1396" y="748"/>
                      <a:pt x="1350" y="759"/>
                    </a:cubicBezTo>
                    <a:cubicBezTo>
                      <a:pt x="1304" y="771"/>
                      <a:pt x="1246" y="638"/>
                      <a:pt x="1232" y="621"/>
                    </a:cubicBezTo>
                    <a:cubicBezTo>
                      <a:pt x="1222" y="609"/>
                      <a:pt x="1152" y="493"/>
                      <a:pt x="1110" y="423"/>
                    </a:cubicBezTo>
                    <a:cubicBezTo>
                      <a:pt x="1119" y="437"/>
                      <a:pt x="1120" y="442"/>
                      <a:pt x="1125" y="448"/>
                    </a:cubicBezTo>
                    <a:cubicBezTo>
                      <a:pt x="1138" y="465"/>
                      <a:pt x="1134" y="477"/>
                      <a:pt x="1120" y="479"/>
                    </a:cubicBezTo>
                    <a:cubicBezTo>
                      <a:pt x="1107" y="510"/>
                      <a:pt x="1078" y="502"/>
                      <a:pt x="1045" y="494"/>
                    </a:cubicBezTo>
                    <a:cubicBezTo>
                      <a:pt x="1012" y="486"/>
                      <a:pt x="1024" y="492"/>
                      <a:pt x="1022" y="515"/>
                    </a:cubicBezTo>
                    <a:cubicBezTo>
                      <a:pt x="1031" y="566"/>
                      <a:pt x="1033" y="564"/>
                      <a:pt x="1002" y="593"/>
                    </a:cubicBezTo>
                    <a:cubicBezTo>
                      <a:pt x="960" y="651"/>
                      <a:pt x="936" y="599"/>
                      <a:pt x="915" y="574"/>
                    </a:cubicBezTo>
                    <a:cubicBezTo>
                      <a:pt x="894" y="550"/>
                      <a:pt x="859" y="541"/>
                      <a:pt x="828" y="543"/>
                    </a:cubicBezTo>
                    <a:cubicBezTo>
                      <a:pt x="797" y="546"/>
                      <a:pt x="799" y="537"/>
                      <a:pt x="795" y="525"/>
                    </a:cubicBezTo>
                    <a:cubicBezTo>
                      <a:pt x="791" y="512"/>
                      <a:pt x="826" y="438"/>
                      <a:pt x="826" y="401"/>
                    </a:cubicBezTo>
                    <a:cubicBezTo>
                      <a:pt x="826" y="364"/>
                      <a:pt x="814" y="337"/>
                      <a:pt x="803" y="333"/>
                    </a:cubicBezTo>
                    <a:cubicBezTo>
                      <a:pt x="793" y="328"/>
                      <a:pt x="750" y="306"/>
                      <a:pt x="731" y="297"/>
                    </a:cubicBezTo>
                    <a:cubicBezTo>
                      <a:pt x="712" y="289"/>
                      <a:pt x="698" y="275"/>
                      <a:pt x="607" y="273"/>
                    </a:cubicBezTo>
                    <a:cubicBezTo>
                      <a:pt x="508" y="273"/>
                      <a:pt x="539" y="217"/>
                      <a:pt x="528" y="200"/>
                    </a:cubicBezTo>
                    <a:cubicBezTo>
                      <a:pt x="518" y="184"/>
                      <a:pt x="495" y="194"/>
                      <a:pt x="452" y="149"/>
                    </a:cubicBezTo>
                    <a:cubicBezTo>
                      <a:pt x="408" y="103"/>
                      <a:pt x="408" y="52"/>
                      <a:pt x="402" y="35"/>
                    </a:cubicBezTo>
                    <a:cubicBezTo>
                      <a:pt x="396" y="17"/>
                      <a:pt x="386" y="0"/>
                      <a:pt x="377" y="2"/>
                    </a:cubicBezTo>
                    <a:cubicBezTo>
                      <a:pt x="361" y="8"/>
                      <a:pt x="353" y="18"/>
                      <a:pt x="349" y="27"/>
                    </a:cubicBezTo>
                    <a:cubicBezTo>
                      <a:pt x="350" y="26"/>
                      <a:pt x="352" y="25"/>
                      <a:pt x="352" y="24"/>
                    </a:cubicBezTo>
                    <a:cubicBezTo>
                      <a:pt x="361" y="87"/>
                      <a:pt x="370" y="251"/>
                      <a:pt x="370" y="251"/>
                    </a:cubicBezTo>
                    <a:cubicBezTo>
                      <a:pt x="370" y="251"/>
                      <a:pt x="294" y="273"/>
                      <a:pt x="352" y="314"/>
                    </a:cubicBezTo>
                    <a:cubicBezTo>
                      <a:pt x="355" y="412"/>
                      <a:pt x="370" y="485"/>
                      <a:pt x="331" y="489"/>
                    </a:cubicBezTo>
                    <a:cubicBezTo>
                      <a:pt x="292" y="494"/>
                      <a:pt x="171" y="451"/>
                      <a:pt x="188" y="557"/>
                    </a:cubicBezTo>
                    <a:cubicBezTo>
                      <a:pt x="190" y="578"/>
                      <a:pt x="214" y="611"/>
                      <a:pt x="242" y="628"/>
                    </a:cubicBezTo>
                    <a:cubicBezTo>
                      <a:pt x="270" y="645"/>
                      <a:pt x="339" y="684"/>
                      <a:pt x="314" y="708"/>
                    </a:cubicBezTo>
                    <a:cubicBezTo>
                      <a:pt x="288" y="732"/>
                      <a:pt x="218" y="766"/>
                      <a:pt x="249" y="849"/>
                    </a:cubicBezTo>
                    <a:cubicBezTo>
                      <a:pt x="283" y="855"/>
                      <a:pt x="290" y="859"/>
                      <a:pt x="290" y="859"/>
                    </a:cubicBezTo>
                    <a:cubicBezTo>
                      <a:pt x="290" y="859"/>
                      <a:pt x="307" y="894"/>
                      <a:pt x="236" y="1130"/>
                    </a:cubicBezTo>
                    <a:cubicBezTo>
                      <a:pt x="225" y="1164"/>
                      <a:pt x="204" y="1216"/>
                      <a:pt x="189" y="1232"/>
                    </a:cubicBezTo>
                    <a:cubicBezTo>
                      <a:pt x="160" y="1263"/>
                      <a:pt x="134" y="1215"/>
                      <a:pt x="114" y="1275"/>
                    </a:cubicBezTo>
                    <a:cubicBezTo>
                      <a:pt x="114" y="1275"/>
                      <a:pt x="86" y="1325"/>
                      <a:pt x="86" y="1378"/>
                    </a:cubicBezTo>
                    <a:cubicBezTo>
                      <a:pt x="86" y="1431"/>
                      <a:pt x="108" y="1466"/>
                      <a:pt x="97" y="1496"/>
                    </a:cubicBezTo>
                    <a:cubicBezTo>
                      <a:pt x="89" y="1517"/>
                      <a:pt x="45" y="1585"/>
                      <a:pt x="26" y="1625"/>
                    </a:cubicBezTo>
                    <a:cubicBezTo>
                      <a:pt x="20" y="1639"/>
                      <a:pt x="16" y="1650"/>
                      <a:pt x="18" y="1653"/>
                    </a:cubicBezTo>
                    <a:cubicBezTo>
                      <a:pt x="27" y="1668"/>
                      <a:pt x="63" y="1674"/>
                      <a:pt x="56" y="1691"/>
                    </a:cubicBezTo>
                    <a:cubicBezTo>
                      <a:pt x="50" y="1709"/>
                      <a:pt x="0" y="1779"/>
                      <a:pt x="76" y="1797"/>
                    </a:cubicBezTo>
                    <a:cubicBezTo>
                      <a:pt x="86" y="1799"/>
                      <a:pt x="129" y="1799"/>
                      <a:pt x="134" y="1820"/>
                    </a:cubicBezTo>
                    <a:cubicBezTo>
                      <a:pt x="137" y="1830"/>
                      <a:pt x="140" y="1858"/>
                      <a:pt x="142" y="1888"/>
                    </a:cubicBezTo>
                    <a:cubicBezTo>
                      <a:pt x="158" y="1869"/>
                      <a:pt x="190" y="1831"/>
                      <a:pt x="199" y="1821"/>
                    </a:cubicBezTo>
                    <a:cubicBezTo>
                      <a:pt x="210" y="1806"/>
                      <a:pt x="262" y="1743"/>
                      <a:pt x="291" y="1740"/>
                    </a:cubicBezTo>
                    <a:cubicBezTo>
                      <a:pt x="320" y="1737"/>
                      <a:pt x="392" y="1740"/>
                      <a:pt x="404" y="1665"/>
                    </a:cubicBezTo>
                    <a:cubicBezTo>
                      <a:pt x="415" y="1590"/>
                      <a:pt x="412" y="1529"/>
                      <a:pt x="522" y="1527"/>
                    </a:cubicBezTo>
                    <a:cubicBezTo>
                      <a:pt x="594" y="1524"/>
                      <a:pt x="620" y="1524"/>
                      <a:pt x="646" y="1483"/>
                    </a:cubicBezTo>
                    <a:cubicBezTo>
                      <a:pt x="672" y="1446"/>
                      <a:pt x="663" y="1460"/>
                      <a:pt x="709" y="1466"/>
                    </a:cubicBezTo>
                    <a:cubicBezTo>
                      <a:pt x="756" y="1472"/>
                      <a:pt x="810" y="1535"/>
                      <a:pt x="851" y="1489"/>
                    </a:cubicBezTo>
                    <a:cubicBezTo>
                      <a:pt x="867" y="1471"/>
                      <a:pt x="887" y="1451"/>
                      <a:pt x="909" y="1430"/>
                    </a:cubicBezTo>
                    <a:cubicBezTo>
                      <a:pt x="941" y="1398"/>
                      <a:pt x="976" y="1365"/>
                      <a:pt x="1001" y="1333"/>
                    </a:cubicBezTo>
                    <a:cubicBezTo>
                      <a:pt x="1033" y="1307"/>
                      <a:pt x="1090" y="1278"/>
                      <a:pt x="1139" y="1270"/>
                    </a:cubicBezTo>
                    <a:cubicBezTo>
                      <a:pt x="1177" y="1264"/>
                      <a:pt x="1200" y="1229"/>
                      <a:pt x="1203" y="1218"/>
                    </a:cubicBezTo>
                    <a:cubicBezTo>
                      <a:pt x="1206" y="1206"/>
                      <a:pt x="1234" y="1180"/>
                      <a:pt x="1246" y="1172"/>
                    </a:cubicBezTo>
                    <a:cubicBezTo>
                      <a:pt x="1258" y="1163"/>
                      <a:pt x="1275" y="1137"/>
                      <a:pt x="1275" y="1085"/>
                    </a:cubicBezTo>
                    <a:cubicBezTo>
                      <a:pt x="1275" y="1033"/>
                      <a:pt x="1289" y="1010"/>
                      <a:pt x="1327" y="1039"/>
                    </a:cubicBezTo>
                    <a:cubicBezTo>
                      <a:pt x="1364" y="1068"/>
                      <a:pt x="1387" y="1117"/>
                      <a:pt x="1410" y="1102"/>
                    </a:cubicBezTo>
                    <a:cubicBezTo>
                      <a:pt x="1426" y="1093"/>
                      <a:pt x="1461" y="1065"/>
                      <a:pt x="1488" y="1053"/>
                    </a:cubicBezTo>
                    <a:cubicBezTo>
                      <a:pt x="1411" y="946"/>
                      <a:pt x="1425" y="858"/>
                      <a:pt x="1425" y="80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3" name="Freeform 49">
                <a:extLst>
                  <a:ext uri="{FF2B5EF4-FFF2-40B4-BE49-F238E27FC236}">
                    <a16:creationId xmlns:a16="http://schemas.microsoft.com/office/drawing/2014/main" id="{4C23243E-800B-E77A-111F-B415D8E74D26}"/>
                  </a:ext>
                </a:extLst>
              </p:cNvPr>
              <p:cNvSpPr>
                <a:spLocks/>
              </p:cNvSpPr>
              <p:nvPr/>
            </p:nvSpPr>
            <p:spPr bwMode="auto">
              <a:xfrm>
                <a:off x="1639" y="3496"/>
                <a:ext cx="152" cy="232"/>
              </a:xfrm>
              <a:custGeom>
                <a:avLst/>
                <a:gdLst>
                  <a:gd name="T0" fmla="*/ 948 w 975"/>
                  <a:gd name="T1" fmla="*/ 1097 h 1494"/>
                  <a:gd name="T2" fmla="*/ 949 w 975"/>
                  <a:gd name="T3" fmla="*/ 1062 h 1494"/>
                  <a:gd name="T4" fmla="*/ 931 w 975"/>
                  <a:gd name="T5" fmla="*/ 1032 h 1494"/>
                  <a:gd name="T6" fmla="*/ 931 w 975"/>
                  <a:gd name="T7" fmla="*/ 988 h 1494"/>
                  <a:gd name="T8" fmla="*/ 858 w 975"/>
                  <a:gd name="T9" fmla="*/ 920 h 1494"/>
                  <a:gd name="T10" fmla="*/ 884 w 975"/>
                  <a:gd name="T11" fmla="*/ 922 h 1494"/>
                  <a:gd name="T12" fmla="*/ 885 w 975"/>
                  <a:gd name="T13" fmla="*/ 819 h 1494"/>
                  <a:gd name="T14" fmla="*/ 822 w 975"/>
                  <a:gd name="T15" fmla="*/ 734 h 1494"/>
                  <a:gd name="T16" fmla="*/ 749 w 975"/>
                  <a:gd name="T17" fmla="*/ 681 h 1494"/>
                  <a:gd name="T18" fmla="*/ 786 w 975"/>
                  <a:gd name="T19" fmla="*/ 652 h 1494"/>
                  <a:gd name="T20" fmla="*/ 825 w 975"/>
                  <a:gd name="T21" fmla="*/ 701 h 1494"/>
                  <a:gd name="T22" fmla="*/ 853 w 975"/>
                  <a:gd name="T23" fmla="*/ 697 h 1494"/>
                  <a:gd name="T24" fmla="*/ 814 w 975"/>
                  <a:gd name="T25" fmla="*/ 618 h 1494"/>
                  <a:gd name="T26" fmla="*/ 831 w 975"/>
                  <a:gd name="T27" fmla="*/ 583 h 1494"/>
                  <a:gd name="T28" fmla="*/ 795 w 975"/>
                  <a:gd name="T29" fmla="*/ 515 h 1494"/>
                  <a:gd name="T30" fmla="*/ 760 w 975"/>
                  <a:gd name="T31" fmla="*/ 430 h 1494"/>
                  <a:gd name="T32" fmla="*/ 714 w 975"/>
                  <a:gd name="T33" fmla="*/ 292 h 1494"/>
                  <a:gd name="T34" fmla="*/ 661 w 975"/>
                  <a:gd name="T35" fmla="*/ 223 h 1494"/>
                  <a:gd name="T36" fmla="*/ 679 w 975"/>
                  <a:gd name="T37" fmla="*/ 205 h 1494"/>
                  <a:gd name="T38" fmla="*/ 661 w 975"/>
                  <a:gd name="T39" fmla="*/ 145 h 1494"/>
                  <a:gd name="T40" fmla="*/ 554 w 975"/>
                  <a:gd name="T41" fmla="*/ 32 h 1494"/>
                  <a:gd name="T42" fmla="*/ 462 w 975"/>
                  <a:gd name="T43" fmla="*/ 11 h 1494"/>
                  <a:gd name="T44" fmla="*/ 372 w 975"/>
                  <a:gd name="T45" fmla="*/ 29 h 1494"/>
                  <a:gd name="T46" fmla="*/ 300 w 975"/>
                  <a:gd name="T47" fmla="*/ 17 h 1494"/>
                  <a:gd name="T48" fmla="*/ 254 w 975"/>
                  <a:gd name="T49" fmla="*/ 147 h 1494"/>
                  <a:gd name="T50" fmla="*/ 185 w 975"/>
                  <a:gd name="T51" fmla="*/ 141 h 1494"/>
                  <a:gd name="T52" fmla="*/ 84 w 975"/>
                  <a:gd name="T53" fmla="*/ 199 h 1494"/>
                  <a:gd name="T54" fmla="*/ 29 w 975"/>
                  <a:gd name="T55" fmla="*/ 156 h 1494"/>
                  <a:gd name="T56" fmla="*/ 0 w 975"/>
                  <a:gd name="T57" fmla="*/ 158 h 1494"/>
                  <a:gd name="T58" fmla="*/ 9 w 975"/>
                  <a:gd name="T59" fmla="*/ 170 h 1494"/>
                  <a:gd name="T60" fmla="*/ 75 w 975"/>
                  <a:gd name="T61" fmla="*/ 314 h 1494"/>
                  <a:gd name="T62" fmla="*/ 142 w 975"/>
                  <a:gd name="T63" fmla="*/ 616 h 1494"/>
                  <a:gd name="T64" fmla="*/ 142 w 975"/>
                  <a:gd name="T65" fmla="*/ 617 h 1494"/>
                  <a:gd name="T66" fmla="*/ 266 w 975"/>
                  <a:gd name="T67" fmla="*/ 868 h 1494"/>
                  <a:gd name="T68" fmla="*/ 274 w 975"/>
                  <a:gd name="T69" fmla="*/ 914 h 1494"/>
                  <a:gd name="T70" fmla="*/ 266 w 975"/>
                  <a:gd name="T71" fmla="*/ 1024 h 1494"/>
                  <a:gd name="T72" fmla="*/ 349 w 975"/>
                  <a:gd name="T73" fmla="*/ 1206 h 1494"/>
                  <a:gd name="T74" fmla="*/ 384 w 975"/>
                  <a:gd name="T75" fmla="*/ 1422 h 1494"/>
                  <a:gd name="T76" fmla="*/ 401 w 975"/>
                  <a:gd name="T77" fmla="*/ 1442 h 1494"/>
                  <a:gd name="T78" fmla="*/ 632 w 975"/>
                  <a:gd name="T79" fmla="*/ 1431 h 1494"/>
                  <a:gd name="T80" fmla="*/ 721 w 975"/>
                  <a:gd name="T81" fmla="*/ 1341 h 1494"/>
                  <a:gd name="T82" fmla="*/ 722 w 975"/>
                  <a:gd name="T83" fmla="*/ 1335 h 1494"/>
                  <a:gd name="T84" fmla="*/ 791 w 975"/>
                  <a:gd name="T85" fmla="*/ 1237 h 1494"/>
                  <a:gd name="T86" fmla="*/ 860 w 975"/>
                  <a:gd name="T87" fmla="*/ 1223 h 1494"/>
                  <a:gd name="T88" fmla="*/ 850 w 975"/>
                  <a:gd name="T89" fmla="*/ 1196 h 1494"/>
                  <a:gd name="T90" fmla="*/ 816 w 975"/>
                  <a:gd name="T91" fmla="*/ 1046 h 1494"/>
                  <a:gd name="T92" fmla="*/ 800 w 975"/>
                  <a:gd name="T93" fmla="*/ 940 h 1494"/>
                  <a:gd name="T94" fmla="*/ 849 w 975"/>
                  <a:gd name="T95" fmla="*/ 970 h 1494"/>
                  <a:gd name="T96" fmla="*/ 871 w 975"/>
                  <a:gd name="T97" fmla="*/ 1061 h 1494"/>
                  <a:gd name="T98" fmla="*/ 895 w 975"/>
                  <a:gd name="T99" fmla="*/ 1092 h 1494"/>
                  <a:gd name="T100" fmla="*/ 910 w 975"/>
                  <a:gd name="T101" fmla="*/ 1164 h 1494"/>
                  <a:gd name="T102" fmla="*/ 948 w 975"/>
                  <a:gd name="T103" fmla="*/ 109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5" h="1494">
                    <a:moveTo>
                      <a:pt x="948" y="1097"/>
                    </a:moveTo>
                    <a:cubicBezTo>
                      <a:pt x="937" y="1079"/>
                      <a:pt x="951" y="1076"/>
                      <a:pt x="949" y="1062"/>
                    </a:cubicBezTo>
                    <a:cubicBezTo>
                      <a:pt x="947" y="1048"/>
                      <a:pt x="931" y="1036"/>
                      <a:pt x="931" y="1032"/>
                    </a:cubicBezTo>
                    <a:cubicBezTo>
                      <a:pt x="931" y="1028"/>
                      <a:pt x="931" y="988"/>
                      <a:pt x="931" y="988"/>
                    </a:cubicBezTo>
                    <a:cubicBezTo>
                      <a:pt x="931" y="988"/>
                      <a:pt x="876" y="970"/>
                      <a:pt x="858" y="920"/>
                    </a:cubicBezTo>
                    <a:cubicBezTo>
                      <a:pt x="884" y="922"/>
                      <a:pt x="884" y="922"/>
                      <a:pt x="884" y="922"/>
                    </a:cubicBezTo>
                    <a:cubicBezTo>
                      <a:pt x="885" y="819"/>
                      <a:pt x="885" y="819"/>
                      <a:pt x="885" y="819"/>
                    </a:cubicBezTo>
                    <a:cubicBezTo>
                      <a:pt x="885" y="819"/>
                      <a:pt x="823" y="776"/>
                      <a:pt x="822" y="734"/>
                    </a:cubicBezTo>
                    <a:cubicBezTo>
                      <a:pt x="786" y="730"/>
                      <a:pt x="748" y="698"/>
                      <a:pt x="749" y="681"/>
                    </a:cubicBezTo>
                    <a:cubicBezTo>
                      <a:pt x="753" y="663"/>
                      <a:pt x="772" y="646"/>
                      <a:pt x="786" y="652"/>
                    </a:cubicBezTo>
                    <a:cubicBezTo>
                      <a:pt x="800" y="659"/>
                      <a:pt x="819" y="695"/>
                      <a:pt x="825" y="701"/>
                    </a:cubicBezTo>
                    <a:cubicBezTo>
                      <a:pt x="830" y="708"/>
                      <a:pt x="857" y="727"/>
                      <a:pt x="853" y="697"/>
                    </a:cubicBezTo>
                    <a:cubicBezTo>
                      <a:pt x="848" y="666"/>
                      <a:pt x="814" y="644"/>
                      <a:pt x="814" y="618"/>
                    </a:cubicBezTo>
                    <a:cubicBezTo>
                      <a:pt x="814" y="592"/>
                      <a:pt x="831" y="583"/>
                      <a:pt x="831" y="583"/>
                    </a:cubicBezTo>
                    <a:cubicBezTo>
                      <a:pt x="831" y="583"/>
                      <a:pt x="819" y="540"/>
                      <a:pt x="795" y="515"/>
                    </a:cubicBezTo>
                    <a:cubicBezTo>
                      <a:pt x="772" y="490"/>
                      <a:pt x="765" y="473"/>
                      <a:pt x="760" y="430"/>
                    </a:cubicBezTo>
                    <a:cubicBezTo>
                      <a:pt x="754" y="386"/>
                      <a:pt x="721" y="335"/>
                      <a:pt x="714" y="292"/>
                    </a:cubicBezTo>
                    <a:cubicBezTo>
                      <a:pt x="688" y="282"/>
                      <a:pt x="660" y="266"/>
                      <a:pt x="661" y="223"/>
                    </a:cubicBezTo>
                    <a:cubicBezTo>
                      <a:pt x="662" y="215"/>
                      <a:pt x="689" y="223"/>
                      <a:pt x="679" y="205"/>
                    </a:cubicBezTo>
                    <a:cubicBezTo>
                      <a:pt x="671" y="191"/>
                      <a:pt x="663" y="176"/>
                      <a:pt x="661" y="145"/>
                    </a:cubicBezTo>
                    <a:cubicBezTo>
                      <a:pt x="621" y="123"/>
                      <a:pt x="578" y="61"/>
                      <a:pt x="554" y="32"/>
                    </a:cubicBezTo>
                    <a:cubicBezTo>
                      <a:pt x="528" y="0"/>
                      <a:pt x="491" y="0"/>
                      <a:pt x="462" y="11"/>
                    </a:cubicBezTo>
                    <a:cubicBezTo>
                      <a:pt x="433" y="23"/>
                      <a:pt x="410" y="34"/>
                      <a:pt x="372" y="29"/>
                    </a:cubicBezTo>
                    <a:cubicBezTo>
                      <a:pt x="335" y="23"/>
                      <a:pt x="315" y="0"/>
                      <a:pt x="300" y="17"/>
                    </a:cubicBezTo>
                    <a:cubicBezTo>
                      <a:pt x="286" y="34"/>
                      <a:pt x="271" y="118"/>
                      <a:pt x="254" y="147"/>
                    </a:cubicBezTo>
                    <a:cubicBezTo>
                      <a:pt x="237" y="176"/>
                      <a:pt x="205" y="141"/>
                      <a:pt x="185" y="141"/>
                    </a:cubicBezTo>
                    <a:cubicBezTo>
                      <a:pt x="165" y="141"/>
                      <a:pt x="110" y="196"/>
                      <a:pt x="84" y="199"/>
                    </a:cubicBezTo>
                    <a:cubicBezTo>
                      <a:pt x="58" y="202"/>
                      <a:pt x="49" y="170"/>
                      <a:pt x="29" y="156"/>
                    </a:cubicBezTo>
                    <a:cubicBezTo>
                      <a:pt x="23" y="151"/>
                      <a:pt x="12" y="153"/>
                      <a:pt x="0" y="158"/>
                    </a:cubicBezTo>
                    <a:cubicBezTo>
                      <a:pt x="3" y="162"/>
                      <a:pt x="6" y="166"/>
                      <a:pt x="9" y="170"/>
                    </a:cubicBezTo>
                    <a:cubicBezTo>
                      <a:pt x="64" y="239"/>
                      <a:pt x="64" y="277"/>
                      <a:pt x="75" y="314"/>
                    </a:cubicBezTo>
                    <a:cubicBezTo>
                      <a:pt x="87" y="352"/>
                      <a:pt x="138" y="566"/>
                      <a:pt x="142" y="616"/>
                    </a:cubicBezTo>
                    <a:cubicBezTo>
                      <a:pt x="142" y="617"/>
                      <a:pt x="142" y="617"/>
                      <a:pt x="142" y="617"/>
                    </a:cubicBezTo>
                    <a:cubicBezTo>
                      <a:pt x="145" y="666"/>
                      <a:pt x="179" y="836"/>
                      <a:pt x="266" y="868"/>
                    </a:cubicBezTo>
                    <a:cubicBezTo>
                      <a:pt x="274" y="880"/>
                      <a:pt x="286" y="900"/>
                      <a:pt x="274" y="914"/>
                    </a:cubicBezTo>
                    <a:cubicBezTo>
                      <a:pt x="263" y="929"/>
                      <a:pt x="214" y="952"/>
                      <a:pt x="266" y="1024"/>
                    </a:cubicBezTo>
                    <a:cubicBezTo>
                      <a:pt x="318" y="1096"/>
                      <a:pt x="349" y="1171"/>
                      <a:pt x="349" y="1206"/>
                    </a:cubicBezTo>
                    <a:cubicBezTo>
                      <a:pt x="349" y="1236"/>
                      <a:pt x="349" y="1364"/>
                      <a:pt x="384" y="1422"/>
                    </a:cubicBezTo>
                    <a:cubicBezTo>
                      <a:pt x="389" y="1430"/>
                      <a:pt x="395" y="1437"/>
                      <a:pt x="401" y="1442"/>
                    </a:cubicBezTo>
                    <a:cubicBezTo>
                      <a:pt x="453" y="1482"/>
                      <a:pt x="557" y="1494"/>
                      <a:pt x="632" y="1431"/>
                    </a:cubicBezTo>
                    <a:cubicBezTo>
                      <a:pt x="693" y="1396"/>
                      <a:pt x="716" y="1390"/>
                      <a:pt x="721" y="1341"/>
                    </a:cubicBezTo>
                    <a:cubicBezTo>
                      <a:pt x="722" y="1339"/>
                      <a:pt x="722" y="1337"/>
                      <a:pt x="722" y="1335"/>
                    </a:cubicBezTo>
                    <a:cubicBezTo>
                      <a:pt x="727" y="1288"/>
                      <a:pt x="730" y="1248"/>
                      <a:pt x="791" y="1237"/>
                    </a:cubicBezTo>
                    <a:cubicBezTo>
                      <a:pt x="820" y="1232"/>
                      <a:pt x="843" y="1227"/>
                      <a:pt x="860" y="1223"/>
                    </a:cubicBezTo>
                    <a:cubicBezTo>
                      <a:pt x="859" y="1219"/>
                      <a:pt x="855" y="1209"/>
                      <a:pt x="850" y="1196"/>
                    </a:cubicBezTo>
                    <a:cubicBezTo>
                      <a:pt x="834" y="1157"/>
                      <a:pt x="810" y="1085"/>
                      <a:pt x="816" y="1046"/>
                    </a:cubicBezTo>
                    <a:cubicBezTo>
                      <a:pt x="825" y="1014"/>
                      <a:pt x="835" y="985"/>
                      <a:pt x="800" y="940"/>
                    </a:cubicBezTo>
                    <a:cubicBezTo>
                      <a:pt x="814" y="938"/>
                      <a:pt x="836" y="944"/>
                      <a:pt x="849" y="970"/>
                    </a:cubicBezTo>
                    <a:cubicBezTo>
                      <a:pt x="862" y="996"/>
                      <a:pt x="871" y="1047"/>
                      <a:pt x="871" y="1061"/>
                    </a:cubicBezTo>
                    <a:cubicBezTo>
                      <a:pt x="871" y="1075"/>
                      <a:pt x="875" y="1096"/>
                      <a:pt x="895" y="1092"/>
                    </a:cubicBezTo>
                    <a:cubicBezTo>
                      <a:pt x="888" y="1109"/>
                      <a:pt x="880" y="1161"/>
                      <a:pt x="910" y="1164"/>
                    </a:cubicBezTo>
                    <a:cubicBezTo>
                      <a:pt x="940" y="1167"/>
                      <a:pt x="975" y="1149"/>
                      <a:pt x="948" y="109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4" name="Freeform 50">
                <a:extLst>
                  <a:ext uri="{FF2B5EF4-FFF2-40B4-BE49-F238E27FC236}">
                    <a16:creationId xmlns:a16="http://schemas.microsoft.com/office/drawing/2014/main" id="{F03144A5-218D-6A36-697E-4F776145D72E}"/>
                  </a:ext>
                </a:extLst>
              </p:cNvPr>
              <p:cNvSpPr>
                <a:spLocks/>
              </p:cNvSpPr>
              <p:nvPr/>
            </p:nvSpPr>
            <p:spPr bwMode="auto">
              <a:xfrm>
                <a:off x="1660" y="3823"/>
                <a:ext cx="158" cy="225"/>
              </a:xfrm>
              <a:custGeom>
                <a:avLst/>
                <a:gdLst>
                  <a:gd name="T0" fmla="*/ 968 w 1014"/>
                  <a:gd name="T1" fmla="*/ 305 h 1444"/>
                  <a:gd name="T2" fmla="*/ 937 w 1014"/>
                  <a:gd name="T3" fmla="*/ 248 h 1444"/>
                  <a:gd name="T4" fmla="*/ 916 w 1014"/>
                  <a:gd name="T5" fmla="*/ 191 h 1444"/>
                  <a:gd name="T6" fmla="*/ 969 w 1014"/>
                  <a:gd name="T7" fmla="*/ 81 h 1444"/>
                  <a:gd name="T8" fmla="*/ 1014 w 1014"/>
                  <a:gd name="T9" fmla="*/ 62 h 1444"/>
                  <a:gd name="T10" fmla="*/ 946 w 1014"/>
                  <a:gd name="T11" fmla="*/ 1 h 1444"/>
                  <a:gd name="T12" fmla="*/ 717 w 1014"/>
                  <a:gd name="T13" fmla="*/ 130 h 1444"/>
                  <a:gd name="T14" fmla="*/ 614 w 1014"/>
                  <a:gd name="T15" fmla="*/ 157 h 1444"/>
                  <a:gd name="T16" fmla="*/ 499 w 1014"/>
                  <a:gd name="T17" fmla="*/ 227 h 1444"/>
                  <a:gd name="T18" fmla="*/ 430 w 1014"/>
                  <a:gd name="T19" fmla="*/ 287 h 1444"/>
                  <a:gd name="T20" fmla="*/ 329 w 1014"/>
                  <a:gd name="T21" fmla="*/ 335 h 1444"/>
                  <a:gd name="T22" fmla="*/ 262 w 1014"/>
                  <a:gd name="T23" fmla="*/ 553 h 1444"/>
                  <a:gd name="T24" fmla="*/ 127 w 1014"/>
                  <a:gd name="T25" fmla="*/ 570 h 1444"/>
                  <a:gd name="T26" fmla="*/ 43 w 1014"/>
                  <a:gd name="T27" fmla="*/ 781 h 1444"/>
                  <a:gd name="T28" fmla="*/ 87 w 1014"/>
                  <a:gd name="T29" fmla="*/ 967 h 1444"/>
                  <a:gd name="T30" fmla="*/ 193 w 1014"/>
                  <a:gd name="T31" fmla="*/ 1031 h 1444"/>
                  <a:gd name="T32" fmla="*/ 389 w 1014"/>
                  <a:gd name="T33" fmla="*/ 1268 h 1444"/>
                  <a:gd name="T34" fmla="*/ 637 w 1014"/>
                  <a:gd name="T35" fmla="*/ 1421 h 1444"/>
                  <a:gd name="T36" fmla="*/ 681 w 1014"/>
                  <a:gd name="T37" fmla="*/ 1376 h 1444"/>
                  <a:gd name="T38" fmla="*/ 728 w 1014"/>
                  <a:gd name="T39" fmla="*/ 1349 h 1444"/>
                  <a:gd name="T40" fmla="*/ 766 w 1014"/>
                  <a:gd name="T41" fmla="*/ 1362 h 1444"/>
                  <a:gd name="T42" fmla="*/ 780 w 1014"/>
                  <a:gd name="T43" fmla="*/ 1303 h 1444"/>
                  <a:gd name="T44" fmla="*/ 770 w 1014"/>
                  <a:gd name="T45" fmla="*/ 1212 h 1444"/>
                  <a:gd name="T46" fmla="*/ 686 w 1014"/>
                  <a:gd name="T47" fmla="*/ 1105 h 1444"/>
                  <a:gd name="T48" fmla="*/ 714 w 1014"/>
                  <a:gd name="T49" fmla="*/ 1033 h 1444"/>
                  <a:gd name="T50" fmla="*/ 698 w 1014"/>
                  <a:gd name="T51" fmla="*/ 974 h 1444"/>
                  <a:gd name="T52" fmla="*/ 662 w 1014"/>
                  <a:gd name="T53" fmla="*/ 867 h 1444"/>
                  <a:gd name="T54" fmla="*/ 684 w 1014"/>
                  <a:gd name="T55" fmla="*/ 744 h 1444"/>
                  <a:gd name="T56" fmla="*/ 630 w 1014"/>
                  <a:gd name="T57" fmla="*/ 625 h 1444"/>
                  <a:gd name="T58" fmla="*/ 672 w 1014"/>
                  <a:gd name="T59" fmla="*/ 625 h 1444"/>
                  <a:gd name="T60" fmla="*/ 777 w 1014"/>
                  <a:gd name="T61" fmla="*/ 747 h 1444"/>
                  <a:gd name="T62" fmla="*/ 821 w 1014"/>
                  <a:gd name="T63" fmla="*/ 720 h 1444"/>
                  <a:gd name="T64" fmla="*/ 849 w 1014"/>
                  <a:gd name="T65" fmla="*/ 646 h 1444"/>
                  <a:gd name="T66" fmla="*/ 800 w 1014"/>
                  <a:gd name="T67" fmla="*/ 605 h 1444"/>
                  <a:gd name="T68" fmla="*/ 722 w 1014"/>
                  <a:gd name="T69" fmla="*/ 499 h 1444"/>
                  <a:gd name="T70" fmla="*/ 744 w 1014"/>
                  <a:gd name="T71" fmla="*/ 433 h 1444"/>
                  <a:gd name="T72" fmla="*/ 689 w 1014"/>
                  <a:gd name="T73" fmla="*/ 424 h 1444"/>
                  <a:gd name="T74" fmla="*/ 668 w 1014"/>
                  <a:gd name="T75" fmla="*/ 462 h 1444"/>
                  <a:gd name="T76" fmla="*/ 727 w 1014"/>
                  <a:gd name="T77" fmla="*/ 300 h 1444"/>
                  <a:gd name="T78" fmla="*/ 792 w 1014"/>
                  <a:gd name="T79" fmla="*/ 243 h 1444"/>
                  <a:gd name="T80" fmla="*/ 852 w 1014"/>
                  <a:gd name="T81" fmla="*/ 194 h 1444"/>
                  <a:gd name="T82" fmla="*/ 880 w 1014"/>
                  <a:gd name="T83" fmla="*/ 239 h 1444"/>
                  <a:gd name="T84" fmla="*/ 862 w 1014"/>
                  <a:gd name="T85" fmla="*/ 264 h 1444"/>
                  <a:gd name="T86" fmla="*/ 842 w 1014"/>
                  <a:gd name="T87" fmla="*/ 355 h 1444"/>
                  <a:gd name="T88" fmla="*/ 913 w 1014"/>
                  <a:gd name="T89" fmla="*/ 329 h 1444"/>
                  <a:gd name="T90" fmla="*/ 904 w 1014"/>
                  <a:gd name="T91" fmla="*/ 404 h 1444"/>
                  <a:gd name="T92" fmla="*/ 952 w 1014"/>
                  <a:gd name="T93" fmla="*/ 483 h 1444"/>
                  <a:gd name="T94" fmla="*/ 984 w 1014"/>
                  <a:gd name="T95" fmla="*/ 377 h 1444"/>
                  <a:gd name="T96" fmla="*/ 1009 w 1014"/>
                  <a:gd name="T97" fmla="*/ 359 h 1444"/>
                  <a:gd name="T98" fmla="*/ 975 w 1014"/>
                  <a:gd name="T99" fmla="*/ 328 h 1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4" h="1444">
                    <a:moveTo>
                      <a:pt x="975" y="328"/>
                    </a:moveTo>
                    <a:cubicBezTo>
                      <a:pt x="975" y="328"/>
                      <a:pt x="962" y="315"/>
                      <a:pt x="968" y="305"/>
                    </a:cubicBezTo>
                    <a:cubicBezTo>
                      <a:pt x="973" y="294"/>
                      <a:pt x="966" y="260"/>
                      <a:pt x="966" y="260"/>
                    </a:cubicBezTo>
                    <a:cubicBezTo>
                      <a:pt x="966" y="260"/>
                      <a:pt x="952" y="261"/>
                      <a:pt x="937" y="248"/>
                    </a:cubicBezTo>
                    <a:cubicBezTo>
                      <a:pt x="931" y="242"/>
                      <a:pt x="925" y="234"/>
                      <a:pt x="921" y="225"/>
                    </a:cubicBezTo>
                    <a:cubicBezTo>
                      <a:pt x="917" y="215"/>
                      <a:pt x="915" y="203"/>
                      <a:pt x="916" y="191"/>
                    </a:cubicBezTo>
                    <a:cubicBezTo>
                      <a:pt x="917" y="168"/>
                      <a:pt x="921" y="127"/>
                      <a:pt x="933" y="106"/>
                    </a:cubicBezTo>
                    <a:cubicBezTo>
                      <a:pt x="945" y="84"/>
                      <a:pt x="969" y="67"/>
                      <a:pt x="969" y="81"/>
                    </a:cubicBezTo>
                    <a:cubicBezTo>
                      <a:pt x="969" y="95"/>
                      <a:pt x="962" y="123"/>
                      <a:pt x="976" y="118"/>
                    </a:cubicBezTo>
                    <a:cubicBezTo>
                      <a:pt x="991" y="114"/>
                      <a:pt x="1014" y="77"/>
                      <a:pt x="1014" y="62"/>
                    </a:cubicBezTo>
                    <a:cubicBezTo>
                      <a:pt x="1014" y="48"/>
                      <a:pt x="985" y="2"/>
                      <a:pt x="969" y="0"/>
                    </a:cubicBezTo>
                    <a:cubicBezTo>
                      <a:pt x="959" y="5"/>
                      <a:pt x="950" y="7"/>
                      <a:pt x="946" y="1"/>
                    </a:cubicBezTo>
                    <a:cubicBezTo>
                      <a:pt x="894" y="58"/>
                      <a:pt x="854" y="102"/>
                      <a:pt x="825" y="108"/>
                    </a:cubicBezTo>
                    <a:cubicBezTo>
                      <a:pt x="794" y="116"/>
                      <a:pt x="753" y="123"/>
                      <a:pt x="717" y="130"/>
                    </a:cubicBezTo>
                    <a:cubicBezTo>
                      <a:pt x="709" y="131"/>
                      <a:pt x="702" y="133"/>
                      <a:pt x="695" y="134"/>
                    </a:cubicBezTo>
                    <a:cubicBezTo>
                      <a:pt x="617" y="134"/>
                      <a:pt x="640" y="146"/>
                      <a:pt x="614" y="157"/>
                    </a:cubicBezTo>
                    <a:cubicBezTo>
                      <a:pt x="588" y="169"/>
                      <a:pt x="583" y="160"/>
                      <a:pt x="571" y="181"/>
                    </a:cubicBezTo>
                    <a:cubicBezTo>
                      <a:pt x="559" y="201"/>
                      <a:pt x="531" y="227"/>
                      <a:pt x="499" y="227"/>
                    </a:cubicBezTo>
                    <a:cubicBezTo>
                      <a:pt x="475" y="227"/>
                      <a:pt x="457" y="252"/>
                      <a:pt x="443" y="271"/>
                    </a:cubicBezTo>
                    <a:cubicBezTo>
                      <a:pt x="438" y="278"/>
                      <a:pt x="433" y="284"/>
                      <a:pt x="430" y="287"/>
                    </a:cubicBezTo>
                    <a:cubicBezTo>
                      <a:pt x="415" y="302"/>
                      <a:pt x="334" y="331"/>
                      <a:pt x="334" y="331"/>
                    </a:cubicBezTo>
                    <a:cubicBezTo>
                      <a:pt x="329" y="335"/>
                      <a:pt x="329" y="335"/>
                      <a:pt x="329" y="335"/>
                    </a:cubicBezTo>
                    <a:cubicBezTo>
                      <a:pt x="259" y="391"/>
                      <a:pt x="259" y="391"/>
                      <a:pt x="259" y="391"/>
                    </a:cubicBezTo>
                    <a:cubicBezTo>
                      <a:pt x="259" y="391"/>
                      <a:pt x="265" y="504"/>
                      <a:pt x="262" y="553"/>
                    </a:cubicBezTo>
                    <a:cubicBezTo>
                      <a:pt x="259" y="602"/>
                      <a:pt x="245" y="590"/>
                      <a:pt x="231" y="590"/>
                    </a:cubicBezTo>
                    <a:cubicBezTo>
                      <a:pt x="216" y="590"/>
                      <a:pt x="176" y="576"/>
                      <a:pt x="127" y="570"/>
                    </a:cubicBezTo>
                    <a:cubicBezTo>
                      <a:pt x="34" y="599"/>
                      <a:pt x="29" y="605"/>
                      <a:pt x="14" y="662"/>
                    </a:cubicBezTo>
                    <a:cubicBezTo>
                      <a:pt x="0" y="720"/>
                      <a:pt x="43" y="781"/>
                      <a:pt x="43" y="781"/>
                    </a:cubicBezTo>
                    <a:cubicBezTo>
                      <a:pt x="55" y="867"/>
                      <a:pt x="55" y="867"/>
                      <a:pt x="55" y="867"/>
                    </a:cubicBezTo>
                    <a:cubicBezTo>
                      <a:pt x="87" y="967"/>
                      <a:pt x="87" y="967"/>
                      <a:pt x="87" y="967"/>
                    </a:cubicBezTo>
                    <a:cubicBezTo>
                      <a:pt x="97" y="964"/>
                      <a:pt x="105" y="969"/>
                      <a:pt x="121" y="974"/>
                    </a:cubicBezTo>
                    <a:cubicBezTo>
                      <a:pt x="147" y="982"/>
                      <a:pt x="173" y="988"/>
                      <a:pt x="193" y="1031"/>
                    </a:cubicBezTo>
                    <a:cubicBezTo>
                      <a:pt x="213" y="1075"/>
                      <a:pt x="228" y="1205"/>
                      <a:pt x="248" y="1219"/>
                    </a:cubicBezTo>
                    <a:cubicBezTo>
                      <a:pt x="268" y="1233"/>
                      <a:pt x="334" y="1265"/>
                      <a:pt x="389" y="1268"/>
                    </a:cubicBezTo>
                    <a:cubicBezTo>
                      <a:pt x="444" y="1271"/>
                      <a:pt x="502" y="1282"/>
                      <a:pt x="505" y="1308"/>
                    </a:cubicBezTo>
                    <a:cubicBezTo>
                      <a:pt x="508" y="1334"/>
                      <a:pt x="536" y="1444"/>
                      <a:pt x="637" y="1421"/>
                    </a:cubicBezTo>
                    <a:cubicBezTo>
                      <a:pt x="654" y="1419"/>
                      <a:pt x="671" y="1419"/>
                      <a:pt x="690" y="1421"/>
                    </a:cubicBezTo>
                    <a:cubicBezTo>
                      <a:pt x="685" y="1400"/>
                      <a:pt x="681" y="1376"/>
                      <a:pt x="681" y="1376"/>
                    </a:cubicBezTo>
                    <a:cubicBezTo>
                      <a:pt x="668" y="1349"/>
                      <a:pt x="668" y="1349"/>
                      <a:pt x="668" y="1349"/>
                    </a:cubicBezTo>
                    <a:cubicBezTo>
                      <a:pt x="728" y="1349"/>
                      <a:pt x="728" y="1349"/>
                      <a:pt x="728" y="1349"/>
                    </a:cubicBezTo>
                    <a:cubicBezTo>
                      <a:pt x="748" y="1378"/>
                      <a:pt x="748" y="1378"/>
                      <a:pt x="748" y="1378"/>
                    </a:cubicBezTo>
                    <a:cubicBezTo>
                      <a:pt x="766" y="1362"/>
                      <a:pt x="766" y="1362"/>
                      <a:pt x="766" y="1362"/>
                    </a:cubicBezTo>
                    <a:cubicBezTo>
                      <a:pt x="795" y="1356"/>
                      <a:pt x="795" y="1356"/>
                      <a:pt x="795" y="1356"/>
                    </a:cubicBezTo>
                    <a:cubicBezTo>
                      <a:pt x="795" y="1356"/>
                      <a:pt x="797" y="1333"/>
                      <a:pt x="780" y="1303"/>
                    </a:cubicBezTo>
                    <a:cubicBezTo>
                      <a:pt x="763" y="1272"/>
                      <a:pt x="792" y="1259"/>
                      <a:pt x="792" y="1259"/>
                    </a:cubicBezTo>
                    <a:cubicBezTo>
                      <a:pt x="792" y="1259"/>
                      <a:pt x="809" y="1238"/>
                      <a:pt x="770" y="1212"/>
                    </a:cubicBezTo>
                    <a:cubicBezTo>
                      <a:pt x="731" y="1186"/>
                      <a:pt x="725" y="1167"/>
                      <a:pt x="721" y="1154"/>
                    </a:cubicBezTo>
                    <a:cubicBezTo>
                      <a:pt x="717" y="1141"/>
                      <a:pt x="686" y="1105"/>
                      <a:pt x="686" y="1105"/>
                    </a:cubicBezTo>
                    <a:cubicBezTo>
                      <a:pt x="686" y="1105"/>
                      <a:pt x="676" y="1056"/>
                      <a:pt x="676" y="1052"/>
                    </a:cubicBezTo>
                    <a:cubicBezTo>
                      <a:pt x="676" y="1047"/>
                      <a:pt x="714" y="1033"/>
                      <a:pt x="714" y="1033"/>
                    </a:cubicBezTo>
                    <a:cubicBezTo>
                      <a:pt x="715" y="984"/>
                      <a:pt x="715" y="984"/>
                      <a:pt x="715" y="984"/>
                    </a:cubicBezTo>
                    <a:cubicBezTo>
                      <a:pt x="698" y="974"/>
                      <a:pt x="698" y="974"/>
                      <a:pt x="698" y="974"/>
                    </a:cubicBezTo>
                    <a:cubicBezTo>
                      <a:pt x="692" y="923"/>
                      <a:pt x="692" y="923"/>
                      <a:pt x="692" y="923"/>
                    </a:cubicBezTo>
                    <a:cubicBezTo>
                      <a:pt x="692" y="923"/>
                      <a:pt x="672" y="871"/>
                      <a:pt x="662" y="867"/>
                    </a:cubicBezTo>
                    <a:cubicBezTo>
                      <a:pt x="668" y="819"/>
                      <a:pt x="684" y="812"/>
                      <a:pt x="702" y="801"/>
                    </a:cubicBezTo>
                    <a:cubicBezTo>
                      <a:pt x="721" y="789"/>
                      <a:pt x="684" y="744"/>
                      <a:pt x="684" y="744"/>
                    </a:cubicBezTo>
                    <a:cubicBezTo>
                      <a:pt x="684" y="693"/>
                      <a:pt x="684" y="693"/>
                      <a:pt x="684" y="693"/>
                    </a:cubicBezTo>
                    <a:cubicBezTo>
                      <a:pt x="684" y="693"/>
                      <a:pt x="650" y="632"/>
                      <a:pt x="630" y="625"/>
                    </a:cubicBezTo>
                    <a:cubicBezTo>
                      <a:pt x="610" y="618"/>
                      <a:pt x="616" y="603"/>
                      <a:pt x="616" y="583"/>
                    </a:cubicBezTo>
                    <a:cubicBezTo>
                      <a:pt x="633" y="587"/>
                      <a:pt x="653" y="607"/>
                      <a:pt x="672" y="625"/>
                    </a:cubicBezTo>
                    <a:cubicBezTo>
                      <a:pt x="691" y="642"/>
                      <a:pt x="730" y="658"/>
                      <a:pt x="730" y="677"/>
                    </a:cubicBezTo>
                    <a:cubicBezTo>
                      <a:pt x="730" y="695"/>
                      <a:pt x="751" y="746"/>
                      <a:pt x="777" y="747"/>
                    </a:cubicBezTo>
                    <a:cubicBezTo>
                      <a:pt x="793" y="719"/>
                      <a:pt x="795" y="700"/>
                      <a:pt x="802" y="703"/>
                    </a:cubicBezTo>
                    <a:cubicBezTo>
                      <a:pt x="809" y="706"/>
                      <a:pt x="816" y="717"/>
                      <a:pt x="821" y="720"/>
                    </a:cubicBezTo>
                    <a:cubicBezTo>
                      <a:pt x="825" y="723"/>
                      <a:pt x="839" y="711"/>
                      <a:pt x="841" y="678"/>
                    </a:cubicBezTo>
                    <a:cubicBezTo>
                      <a:pt x="854" y="672"/>
                      <a:pt x="849" y="646"/>
                      <a:pt x="849" y="646"/>
                    </a:cubicBezTo>
                    <a:cubicBezTo>
                      <a:pt x="849" y="646"/>
                      <a:pt x="831" y="639"/>
                      <a:pt x="819" y="636"/>
                    </a:cubicBezTo>
                    <a:cubicBezTo>
                      <a:pt x="808" y="633"/>
                      <a:pt x="800" y="631"/>
                      <a:pt x="800" y="605"/>
                    </a:cubicBezTo>
                    <a:cubicBezTo>
                      <a:pt x="800" y="579"/>
                      <a:pt x="809" y="566"/>
                      <a:pt x="764" y="548"/>
                    </a:cubicBezTo>
                    <a:cubicBezTo>
                      <a:pt x="743" y="530"/>
                      <a:pt x="729" y="514"/>
                      <a:pt x="722" y="499"/>
                    </a:cubicBezTo>
                    <a:cubicBezTo>
                      <a:pt x="717" y="489"/>
                      <a:pt x="716" y="481"/>
                      <a:pt x="717" y="473"/>
                    </a:cubicBezTo>
                    <a:cubicBezTo>
                      <a:pt x="720" y="453"/>
                      <a:pt x="744" y="433"/>
                      <a:pt x="744" y="433"/>
                    </a:cubicBezTo>
                    <a:cubicBezTo>
                      <a:pt x="744" y="433"/>
                      <a:pt x="730" y="423"/>
                      <a:pt x="712" y="424"/>
                    </a:cubicBezTo>
                    <a:cubicBezTo>
                      <a:pt x="695" y="426"/>
                      <a:pt x="689" y="424"/>
                      <a:pt x="689" y="424"/>
                    </a:cubicBezTo>
                    <a:cubicBezTo>
                      <a:pt x="688" y="466"/>
                      <a:pt x="688" y="466"/>
                      <a:pt x="688" y="466"/>
                    </a:cubicBezTo>
                    <a:cubicBezTo>
                      <a:pt x="688" y="466"/>
                      <a:pt x="671" y="472"/>
                      <a:pt x="668" y="462"/>
                    </a:cubicBezTo>
                    <a:cubicBezTo>
                      <a:pt x="665" y="452"/>
                      <a:pt x="665" y="416"/>
                      <a:pt x="675" y="393"/>
                    </a:cubicBezTo>
                    <a:cubicBezTo>
                      <a:pt x="675" y="393"/>
                      <a:pt x="688" y="333"/>
                      <a:pt x="727" y="300"/>
                    </a:cubicBezTo>
                    <a:cubicBezTo>
                      <a:pt x="727" y="300"/>
                      <a:pt x="735" y="293"/>
                      <a:pt x="745" y="283"/>
                    </a:cubicBezTo>
                    <a:cubicBezTo>
                      <a:pt x="761" y="268"/>
                      <a:pt x="783" y="248"/>
                      <a:pt x="792" y="243"/>
                    </a:cubicBezTo>
                    <a:cubicBezTo>
                      <a:pt x="799" y="238"/>
                      <a:pt x="809" y="233"/>
                      <a:pt x="821" y="226"/>
                    </a:cubicBezTo>
                    <a:cubicBezTo>
                      <a:pt x="833" y="218"/>
                      <a:pt x="845" y="208"/>
                      <a:pt x="852" y="194"/>
                    </a:cubicBezTo>
                    <a:cubicBezTo>
                      <a:pt x="883" y="195"/>
                      <a:pt x="883" y="195"/>
                      <a:pt x="883" y="195"/>
                    </a:cubicBezTo>
                    <a:cubicBezTo>
                      <a:pt x="880" y="239"/>
                      <a:pt x="880" y="239"/>
                      <a:pt x="880" y="239"/>
                    </a:cubicBezTo>
                    <a:cubicBezTo>
                      <a:pt x="880" y="244"/>
                      <a:pt x="880" y="244"/>
                      <a:pt x="880" y="244"/>
                    </a:cubicBezTo>
                    <a:cubicBezTo>
                      <a:pt x="880" y="244"/>
                      <a:pt x="872" y="253"/>
                      <a:pt x="862" y="264"/>
                    </a:cubicBezTo>
                    <a:cubicBezTo>
                      <a:pt x="852" y="275"/>
                      <a:pt x="840" y="289"/>
                      <a:pt x="834" y="299"/>
                    </a:cubicBezTo>
                    <a:cubicBezTo>
                      <a:pt x="821" y="318"/>
                      <a:pt x="818" y="355"/>
                      <a:pt x="842" y="355"/>
                    </a:cubicBezTo>
                    <a:cubicBezTo>
                      <a:pt x="867" y="355"/>
                      <a:pt x="885" y="344"/>
                      <a:pt x="890" y="333"/>
                    </a:cubicBezTo>
                    <a:cubicBezTo>
                      <a:pt x="894" y="323"/>
                      <a:pt x="904" y="323"/>
                      <a:pt x="913" y="329"/>
                    </a:cubicBezTo>
                    <a:cubicBezTo>
                      <a:pt x="921" y="335"/>
                      <a:pt x="924" y="354"/>
                      <a:pt x="917" y="359"/>
                    </a:cubicBezTo>
                    <a:cubicBezTo>
                      <a:pt x="910" y="365"/>
                      <a:pt x="885" y="391"/>
                      <a:pt x="904" y="404"/>
                    </a:cubicBezTo>
                    <a:cubicBezTo>
                      <a:pt x="923" y="417"/>
                      <a:pt x="942" y="426"/>
                      <a:pt x="942" y="437"/>
                    </a:cubicBezTo>
                    <a:cubicBezTo>
                      <a:pt x="942" y="449"/>
                      <a:pt x="943" y="481"/>
                      <a:pt x="952" y="483"/>
                    </a:cubicBezTo>
                    <a:cubicBezTo>
                      <a:pt x="960" y="486"/>
                      <a:pt x="984" y="495"/>
                      <a:pt x="984" y="452"/>
                    </a:cubicBezTo>
                    <a:cubicBezTo>
                      <a:pt x="984" y="377"/>
                      <a:pt x="984" y="377"/>
                      <a:pt x="984" y="377"/>
                    </a:cubicBezTo>
                    <a:cubicBezTo>
                      <a:pt x="984" y="376"/>
                      <a:pt x="984" y="375"/>
                      <a:pt x="984" y="375"/>
                    </a:cubicBezTo>
                    <a:cubicBezTo>
                      <a:pt x="1009" y="359"/>
                      <a:pt x="1009" y="359"/>
                      <a:pt x="1009" y="359"/>
                    </a:cubicBezTo>
                    <a:cubicBezTo>
                      <a:pt x="1008" y="332"/>
                      <a:pt x="1008" y="332"/>
                      <a:pt x="1008" y="332"/>
                    </a:cubicBezTo>
                    <a:lnTo>
                      <a:pt x="975" y="32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5" name="Freeform 51">
                <a:extLst>
                  <a:ext uri="{FF2B5EF4-FFF2-40B4-BE49-F238E27FC236}">
                    <a16:creationId xmlns:a16="http://schemas.microsoft.com/office/drawing/2014/main" id="{133D48CA-11B3-7049-9A1A-82532045448B}"/>
                  </a:ext>
                </a:extLst>
              </p:cNvPr>
              <p:cNvSpPr>
                <a:spLocks/>
              </p:cNvSpPr>
              <p:nvPr/>
            </p:nvSpPr>
            <p:spPr bwMode="auto">
              <a:xfrm>
                <a:off x="1427" y="3514"/>
                <a:ext cx="273" cy="305"/>
              </a:xfrm>
              <a:custGeom>
                <a:avLst/>
                <a:gdLst>
                  <a:gd name="T0" fmla="*/ 1710 w 1750"/>
                  <a:gd name="T1" fmla="*/ 1564 h 1960"/>
                  <a:gd name="T2" fmla="*/ 1700 w 1750"/>
                  <a:gd name="T3" fmla="*/ 1554 h 1960"/>
                  <a:gd name="T4" fmla="*/ 1664 w 1750"/>
                  <a:gd name="T5" fmla="*/ 1451 h 1960"/>
                  <a:gd name="T6" fmla="*/ 1641 w 1750"/>
                  <a:gd name="T7" fmla="*/ 1425 h 1960"/>
                  <a:gd name="T8" fmla="*/ 1563 w 1750"/>
                  <a:gd name="T9" fmla="*/ 1425 h 1960"/>
                  <a:gd name="T10" fmla="*/ 1589 w 1750"/>
                  <a:gd name="T11" fmla="*/ 1333 h 1960"/>
                  <a:gd name="T12" fmla="*/ 1635 w 1750"/>
                  <a:gd name="T13" fmla="*/ 1333 h 1960"/>
                  <a:gd name="T14" fmla="*/ 1681 w 1750"/>
                  <a:gd name="T15" fmla="*/ 1307 h 1960"/>
                  <a:gd name="T16" fmla="*/ 1739 w 1750"/>
                  <a:gd name="T17" fmla="*/ 1307 h 1960"/>
                  <a:gd name="T18" fmla="*/ 1704 w 1750"/>
                  <a:gd name="T19" fmla="*/ 1091 h 1960"/>
                  <a:gd name="T20" fmla="*/ 1621 w 1750"/>
                  <a:gd name="T21" fmla="*/ 909 h 1960"/>
                  <a:gd name="T22" fmla="*/ 1629 w 1750"/>
                  <a:gd name="T23" fmla="*/ 799 h 1960"/>
                  <a:gd name="T24" fmla="*/ 1621 w 1750"/>
                  <a:gd name="T25" fmla="*/ 753 h 1960"/>
                  <a:gd name="T26" fmla="*/ 1497 w 1750"/>
                  <a:gd name="T27" fmla="*/ 502 h 1960"/>
                  <a:gd name="T28" fmla="*/ 1497 w 1750"/>
                  <a:gd name="T29" fmla="*/ 501 h 1960"/>
                  <a:gd name="T30" fmla="*/ 1430 w 1750"/>
                  <a:gd name="T31" fmla="*/ 199 h 1960"/>
                  <a:gd name="T32" fmla="*/ 1364 w 1750"/>
                  <a:gd name="T33" fmla="*/ 55 h 1960"/>
                  <a:gd name="T34" fmla="*/ 1355 w 1750"/>
                  <a:gd name="T35" fmla="*/ 43 h 1960"/>
                  <a:gd name="T36" fmla="*/ 1277 w 1750"/>
                  <a:gd name="T37" fmla="*/ 92 h 1960"/>
                  <a:gd name="T38" fmla="*/ 1194 w 1750"/>
                  <a:gd name="T39" fmla="*/ 29 h 1960"/>
                  <a:gd name="T40" fmla="*/ 1142 w 1750"/>
                  <a:gd name="T41" fmla="*/ 75 h 1960"/>
                  <a:gd name="T42" fmla="*/ 1113 w 1750"/>
                  <a:gd name="T43" fmla="*/ 162 h 1960"/>
                  <a:gd name="T44" fmla="*/ 1070 w 1750"/>
                  <a:gd name="T45" fmla="*/ 208 h 1960"/>
                  <a:gd name="T46" fmla="*/ 1006 w 1750"/>
                  <a:gd name="T47" fmla="*/ 260 h 1960"/>
                  <a:gd name="T48" fmla="*/ 868 w 1750"/>
                  <a:gd name="T49" fmla="*/ 323 h 1960"/>
                  <a:gd name="T50" fmla="*/ 776 w 1750"/>
                  <a:gd name="T51" fmla="*/ 420 h 1960"/>
                  <a:gd name="T52" fmla="*/ 718 w 1750"/>
                  <a:gd name="T53" fmla="*/ 479 h 1960"/>
                  <a:gd name="T54" fmla="*/ 576 w 1750"/>
                  <a:gd name="T55" fmla="*/ 456 h 1960"/>
                  <a:gd name="T56" fmla="*/ 513 w 1750"/>
                  <a:gd name="T57" fmla="*/ 473 h 1960"/>
                  <a:gd name="T58" fmla="*/ 389 w 1750"/>
                  <a:gd name="T59" fmla="*/ 517 h 1960"/>
                  <a:gd name="T60" fmla="*/ 271 w 1750"/>
                  <a:gd name="T61" fmla="*/ 655 h 1960"/>
                  <a:gd name="T62" fmla="*/ 158 w 1750"/>
                  <a:gd name="T63" fmla="*/ 730 h 1960"/>
                  <a:gd name="T64" fmla="*/ 66 w 1750"/>
                  <a:gd name="T65" fmla="*/ 811 h 1960"/>
                  <a:gd name="T66" fmla="*/ 9 w 1750"/>
                  <a:gd name="T67" fmla="*/ 878 h 1960"/>
                  <a:gd name="T68" fmla="*/ 9 w 1750"/>
                  <a:gd name="T69" fmla="*/ 959 h 1960"/>
                  <a:gd name="T70" fmla="*/ 38 w 1750"/>
                  <a:gd name="T71" fmla="*/ 1045 h 1960"/>
                  <a:gd name="T72" fmla="*/ 138 w 1750"/>
                  <a:gd name="T73" fmla="*/ 1158 h 1960"/>
                  <a:gd name="T74" fmla="*/ 231 w 1750"/>
                  <a:gd name="T75" fmla="*/ 1449 h 1960"/>
                  <a:gd name="T76" fmla="*/ 218 w 1750"/>
                  <a:gd name="T77" fmla="*/ 1544 h 1960"/>
                  <a:gd name="T78" fmla="*/ 198 w 1750"/>
                  <a:gd name="T79" fmla="*/ 1616 h 1960"/>
                  <a:gd name="T80" fmla="*/ 274 w 1750"/>
                  <a:gd name="T81" fmla="*/ 1569 h 1960"/>
                  <a:gd name="T82" fmla="*/ 346 w 1750"/>
                  <a:gd name="T83" fmla="*/ 1546 h 1960"/>
                  <a:gd name="T84" fmla="*/ 435 w 1750"/>
                  <a:gd name="T85" fmla="*/ 1515 h 1960"/>
                  <a:gd name="T86" fmla="*/ 513 w 1750"/>
                  <a:gd name="T87" fmla="*/ 1520 h 1960"/>
                  <a:gd name="T88" fmla="*/ 623 w 1750"/>
                  <a:gd name="T89" fmla="*/ 1529 h 1960"/>
                  <a:gd name="T90" fmla="*/ 773 w 1750"/>
                  <a:gd name="T91" fmla="*/ 1494 h 1960"/>
                  <a:gd name="T92" fmla="*/ 908 w 1750"/>
                  <a:gd name="T93" fmla="*/ 1520 h 1960"/>
                  <a:gd name="T94" fmla="*/ 1012 w 1750"/>
                  <a:gd name="T95" fmla="*/ 1558 h 1960"/>
                  <a:gd name="T96" fmla="*/ 1113 w 1750"/>
                  <a:gd name="T97" fmla="*/ 1595 h 1960"/>
                  <a:gd name="T98" fmla="*/ 1148 w 1750"/>
                  <a:gd name="T99" fmla="*/ 1691 h 1960"/>
                  <a:gd name="T100" fmla="*/ 1246 w 1750"/>
                  <a:gd name="T101" fmla="*/ 1803 h 1960"/>
                  <a:gd name="T102" fmla="*/ 1315 w 1750"/>
                  <a:gd name="T103" fmla="*/ 1924 h 1960"/>
                  <a:gd name="T104" fmla="*/ 1511 w 1750"/>
                  <a:gd name="T105" fmla="*/ 1950 h 1960"/>
                  <a:gd name="T106" fmla="*/ 1521 w 1750"/>
                  <a:gd name="T107" fmla="*/ 1960 h 1960"/>
                  <a:gd name="T108" fmla="*/ 1609 w 1750"/>
                  <a:gd name="T109" fmla="*/ 1913 h 1960"/>
                  <a:gd name="T110" fmla="*/ 1609 w 1750"/>
                  <a:gd name="T111" fmla="*/ 1912 h 1960"/>
                  <a:gd name="T112" fmla="*/ 1664 w 1750"/>
                  <a:gd name="T113" fmla="*/ 1806 h 1960"/>
                  <a:gd name="T114" fmla="*/ 1750 w 1750"/>
                  <a:gd name="T115" fmla="*/ 1662 h 1960"/>
                  <a:gd name="T116" fmla="*/ 1710 w 1750"/>
                  <a:gd name="T117" fmla="*/ 1564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50" h="1960">
                    <a:moveTo>
                      <a:pt x="1710" y="1564"/>
                    </a:moveTo>
                    <a:cubicBezTo>
                      <a:pt x="1707" y="1560"/>
                      <a:pt x="1703" y="1557"/>
                      <a:pt x="1700" y="1554"/>
                    </a:cubicBezTo>
                    <a:cubicBezTo>
                      <a:pt x="1669" y="1517"/>
                      <a:pt x="1664" y="1472"/>
                      <a:pt x="1664" y="1451"/>
                    </a:cubicBezTo>
                    <a:cubicBezTo>
                      <a:pt x="1664" y="1428"/>
                      <a:pt x="1661" y="1411"/>
                      <a:pt x="1641" y="1425"/>
                    </a:cubicBezTo>
                    <a:cubicBezTo>
                      <a:pt x="1621" y="1440"/>
                      <a:pt x="1592" y="1440"/>
                      <a:pt x="1563" y="1425"/>
                    </a:cubicBezTo>
                    <a:cubicBezTo>
                      <a:pt x="1534" y="1411"/>
                      <a:pt x="1580" y="1344"/>
                      <a:pt x="1589" y="1333"/>
                    </a:cubicBezTo>
                    <a:cubicBezTo>
                      <a:pt x="1598" y="1321"/>
                      <a:pt x="1635" y="1333"/>
                      <a:pt x="1635" y="1333"/>
                    </a:cubicBezTo>
                    <a:cubicBezTo>
                      <a:pt x="1681" y="1307"/>
                      <a:pt x="1681" y="1307"/>
                      <a:pt x="1681" y="1307"/>
                    </a:cubicBezTo>
                    <a:cubicBezTo>
                      <a:pt x="1739" y="1307"/>
                      <a:pt x="1739" y="1307"/>
                      <a:pt x="1739" y="1307"/>
                    </a:cubicBezTo>
                    <a:cubicBezTo>
                      <a:pt x="1704" y="1249"/>
                      <a:pt x="1704" y="1121"/>
                      <a:pt x="1704" y="1091"/>
                    </a:cubicBezTo>
                    <a:cubicBezTo>
                      <a:pt x="1704" y="1056"/>
                      <a:pt x="1673" y="981"/>
                      <a:pt x="1621" y="909"/>
                    </a:cubicBezTo>
                    <a:cubicBezTo>
                      <a:pt x="1569" y="837"/>
                      <a:pt x="1618" y="814"/>
                      <a:pt x="1629" y="799"/>
                    </a:cubicBezTo>
                    <a:cubicBezTo>
                      <a:pt x="1641" y="785"/>
                      <a:pt x="1629" y="765"/>
                      <a:pt x="1621" y="753"/>
                    </a:cubicBezTo>
                    <a:cubicBezTo>
                      <a:pt x="1534" y="721"/>
                      <a:pt x="1500" y="551"/>
                      <a:pt x="1497" y="502"/>
                    </a:cubicBezTo>
                    <a:cubicBezTo>
                      <a:pt x="1497" y="502"/>
                      <a:pt x="1497" y="502"/>
                      <a:pt x="1497" y="501"/>
                    </a:cubicBezTo>
                    <a:cubicBezTo>
                      <a:pt x="1493" y="451"/>
                      <a:pt x="1442" y="237"/>
                      <a:pt x="1430" y="199"/>
                    </a:cubicBezTo>
                    <a:cubicBezTo>
                      <a:pt x="1419" y="162"/>
                      <a:pt x="1419" y="124"/>
                      <a:pt x="1364" y="55"/>
                    </a:cubicBezTo>
                    <a:cubicBezTo>
                      <a:pt x="1361" y="51"/>
                      <a:pt x="1358" y="47"/>
                      <a:pt x="1355" y="43"/>
                    </a:cubicBezTo>
                    <a:cubicBezTo>
                      <a:pt x="1328" y="55"/>
                      <a:pt x="1293" y="83"/>
                      <a:pt x="1277" y="92"/>
                    </a:cubicBezTo>
                    <a:cubicBezTo>
                      <a:pt x="1254" y="107"/>
                      <a:pt x="1231" y="58"/>
                      <a:pt x="1194" y="29"/>
                    </a:cubicBezTo>
                    <a:cubicBezTo>
                      <a:pt x="1156" y="0"/>
                      <a:pt x="1142" y="23"/>
                      <a:pt x="1142" y="75"/>
                    </a:cubicBezTo>
                    <a:cubicBezTo>
                      <a:pt x="1142" y="127"/>
                      <a:pt x="1125" y="153"/>
                      <a:pt x="1113" y="162"/>
                    </a:cubicBezTo>
                    <a:cubicBezTo>
                      <a:pt x="1101" y="170"/>
                      <a:pt x="1073" y="196"/>
                      <a:pt x="1070" y="208"/>
                    </a:cubicBezTo>
                    <a:cubicBezTo>
                      <a:pt x="1067" y="219"/>
                      <a:pt x="1044" y="254"/>
                      <a:pt x="1006" y="260"/>
                    </a:cubicBezTo>
                    <a:cubicBezTo>
                      <a:pt x="957" y="268"/>
                      <a:pt x="900" y="297"/>
                      <a:pt x="868" y="323"/>
                    </a:cubicBezTo>
                    <a:cubicBezTo>
                      <a:pt x="843" y="355"/>
                      <a:pt x="808" y="388"/>
                      <a:pt x="776" y="420"/>
                    </a:cubicBezTo>
                    <a:cubicBezTo>
                      <a:pt x="754" y="441"/>
                      <a:pt x="734" y="461"/>
                      <a:pt x="718" y="479"/>
                    </a:cubicBezTo>
                    <a:cubicBezTo>
                      <a:pt x="677" y="525"/>
                      <a:pt x="623" y="462"/>
                      <a:pt x="576" y="456"/>
                    </a:cubicBezTo>
                    <a:cubicBezTo>
                      <a:pt x="530" y="450"/>
                      <a:pt x="539" y="436"/>
                      <a:pt x="513" y="473"/>
                    </a:cubicBezTo>
                    <a:cubicBezTo>
                      <a:pt x="487" y="514"/>
                      <a:pt x="461" y="514"/>
                      <a:pt x="389" y="517"/>
                    </a:cubicBezTo>
                    <a:cubicBezTo>
                      <a:pt x="279" y="519"/>
                      <a:pt x="282" y="580"/>
                      <a:pt x="271" y="655"/>
                    </a:cubicBezTo>
                    <a:cubicBezTo>
                      <a:pt x="259" y="730"/>
                      <a:pt x="187" y="727"/>
                      <a:pt x="158" y="730"/>
                    </a:cubicBezTo>
                    <a:cubicBezTo>
                      <a:pt x="129" y="733"/>
                      <a:pt x="77" y="796"/>
                      <a:pt x="66" y="811"/>
                    </a:cubicBezTo>
                    <a:cubicBezTo>
                      <a:pt x="57" y="821"/>
                      <a:pt x="25" y="859"/>
                      <a:pt x="9" y="878"/>
                    </a:cubicBezTo>
                    <a:cubicBezTo>
                      <a:pt x="11" y="908"/>
                      <a:pt x="11" y="940"/>
                      <a:pt x="9" y="959"/>
                    </a:cubicBezTo>
                    <a:cubicBezTo>
                      <a:pt x="3" y="998"/>
                      <a:pt x="0" y="1026"/>
                      <a:pt x="38" y="1045"/>
                    </a:cubicBezTo>
                    <a:cubicBezTo>
                      <a:pt x="76" y="1063"/>
                      <a:pt x="108" y="1107"/>
                      <a:pt x="138" y="1158"/>
                    </a:cubicBezTo>
                    <a:cubicBezTo>
                      <a:pt x="169" y="1209"/>
                      <a:pt x="234" y="1354"/>
                      <a:pt x="231" y="1449"/>
                    </a:cubicBezTo>
                    <a:cubicBezTo>
                      <a:pt x="231" y="1480"/>
                      <a:pt x="226" y="1513"/>
                      <a:pt x="218" y="1544"/>
                    </a:cubicBezTo>
                    <a:cubicBezTo>
                      <a:pt x="213" y="1570"/>
                      <a:pt x="205" y="1594"/>
                      <a:pt x="198" y="1616"/>
                    </a:cubicBezTo>
                    <a:cubicBezTo>
                      <a:pt x="224" y="1598"/>
                      <a:pt x="255" y="1577"/>
                      <a:pt x="274" y="1569"/>
                    </a:cubicBezTo>
                    <a:cubicBezTo>
                      <a:pt x="308" y="1555"/>
                      <a:pt x="305" y="1546"/>
                      <a:pt x="346" y="1546"/>
                    </a:cubicBezTo>
                    <a:cubicBezTo>
                      <a:pt x="386" y="1546"/>
                      <a:pt x="421" y="1529"/>
                      <a:pt x="435" y="1515"/>
                    </a:cubicBezTo>
                    <a:cubicBezTo>
                      <a:pt x="450" y="1500"/>
                      <a:pt x="484" y="1515"/>
                      <a:pt x="513" y="1520"/>
                    </a:cubicBezTo>
                    <a:cubicBezTo>
                      <a:pt x="542" y="1526"/>
                      <a:pt x="585" y="1538"/>
                      <a:pt x="623" y="1529"/>
                    </a:cubicBezTo>
                    <a:cubicBezTo>
                      <a:pt x="660" y="1520"/>
                      <a:pt x="718" y="1494"/>
                      <a:pt x="773" y="1494"/>
                    </a:cubicBezTo>
                    <a:cubicBezTo>
                      <a:pt x="827" y="1494"/>
                      <a:pt x="862" y="1500"/>
                      <a:pt x="908" y="1520"/>
                    </a:cubicBezTo>
                    <a:cubicBezTo>
                      <a:pt x="954" y="1541"/>
                      <a:pt x="975" y="1558"/>
                      <a:pt x="1012" y="1558"/>
                    </a:cubicBezTo>
                    <a:cubicBezTo>
                      <a:pt x="1050" y="1558"/>
                      <a:pt x="1087" y="1575"/>
                      <a:pt x="1113" y="1595"/>
                    </a:cubicBezTo>
                    <a:cubicBezTo>
                      <a:pt x="1139" y="1616"/>
                      <a:pt x="1136" y="1659"/>
                      <a:pt x="1148" y="1691"/>
                    </a:cubicBezTo>
                    <a:cubicBezTo>
                      <a:pt x="1170" y="1711"/>
                      <a:pt x="1210" y="1756"/>
                      <a:pt x="1246" y="1803"/>
                    </a:cubicBezTo>
                    <a:cubicBezTo>
                      <a:pt x="1281" y="1849"/>
                      <a:pt x="1311" y="1896"/>
                      <a:pt x="1315" y="1924"/>
                    </a:cubicBezTo>
                    <a:cubicBezTo>
                      <a:pt x="1367" y="1930"/>
                      <a:pt x="1491" y="1930"/>
                      <a:pt x="1511" y="1950"/>
                    </a:cubicBezTo>
                    <a:cubicBezTo>
                      <a:pt x="1514" y="1953"/>
                      <a:pt x="1517" y="1956"/>
                      <a:pt x="1521" y="1960"/>
                    </a:cubicBezTo>
                    <a:cubicBezTo>
                      <a:pt x="1559" y="1952"/>
                      <a:pt x="1590" y="1934"/>
                      <a:pt x="1609" y="1913"/>
                    </a:cubicBezTo>
                    <a:cubicBezTo>
                      <a:pt x="1609" y="1912"/>
                      <a:pt x="1609" y="1912"/>
                      <a:pt x="1609" y="1912"/>
                    </a:cubicBezTo>
                    <a:cubicBezTo>
                      <a:pt x="1609" y="1855"/>
                      <a:pt x="1612" y="1820"/>
                      <a:pt x="1664" y="1806"/>
                    </a:cubicBezTo>
                    <a:cubicBezTo>
                      <a:pt x="1716" y="1792"/>
                      <a:pt x="1750" y="1708"/>
                      <a:pt x="1750" y="1662"/>
                    </a:cubicBezTo>
                    <a:cubicBezTo>
                      <a:pt x="1750" y="1616"/>
                      <a:pt x="1750" y="1601"/>
                      <a:pt x="1710" y="156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6" name="Freeform 52">
                <a:extLst>
                  <a:ext uri="{FF2B5EF4-FFF2-40B4-BE49-F238E27FC236}">
                    <a16:creationId xmlns:a16="http://schemas.microsoft.com/office/drawing/2014/main" id="{1E8192A0-2838-9694-6E86-8C3F6F8EDDD8}"/>
                  </a:ext>
                </a:extLst>
              </p:cNvPr>
              <p:cNvSpPr>
                <a:spLocks/>
              </p:cNvSpPr>
              <p:nvPr/>
            </p:nvSpPr>
            <p:spPr bwMode="auto">
              <a:xfrm>
                <a:off x="1665" y="3686"/>
                <a:ext cx="143" cy="179"/>
              </a:xfrm>
              <a:custGeom>
                <a:avLst/>
                <a:gdLst>
                  <a:gd name="T0" fmla="*/ 844 w 916"/>
                  <a:gd name="T1" fmla="*/ 754 h 1149"/>
                  <a:gd name="T2" fmla="*/ 806 w 916"/>
                  <a:gd name="T3" fmla="*/ 678 h 1149"/>
                  <a:gd name="T4" fmla="*/ 791 w 916"/>
                  <a:gd name="T5" fmla="*/ 551 h 1149"/>
                  <a:gd name="T6" fmla="*/ 755 w 916"/>
                  <a:gd name="T7" fmla="*/ 521 h 1149"/>
                  <a:gd name="T8" fmla="*/ 745 w 916"/>
                  <a:gd name="T9" fmla="*/ 468 h 1149"/>
                  <a:gd name="T10" fmla="*/ 770 w 916"/>
                  <a:gd name="T11" fmla="*/ 413 h 1149"/>
                  <a:gd name="T12" fmla="*/ 704 w 916"/>
                  <a:gd name="T13" fmla="*/ 369 h 1149"/>
                  <a:gd name="T14" fmla="*/ 683 w 916"/>
                  <a:gd name="T15" fmla="*/ 329 h 1149"/>
                  <a:gd name="T16" fmla="*/ 736 w 916"/>
                  <a:gd name="T17" fmla="*/ 284 h 1149"/>
                  <a:gd name="T18" fmla="*/ 722 w 916"/>
                  <a:gd name="T19" fmla="*/ 346 h 1149"/>
                  <a:gd name="T20" fmla="*/ 789 w 916"/>
                  <a:gd name="T21" fmla="*/ 285 h 1149"/>
                  <a:gd name="T22" fmla="*/ 753 w 916"/>
                  <a:gd name="T23" fmla="*/ 227 h 1149"/>
                  <a:gd name="T24" fmla="*/ 708 w 916"/>
                  <a:gd name="T25" fmla="*/ 191 h 1149"/>
                  <a:gd name="T26" fmla="*/ 654 w 916"/>
                  <a:gd name="T27" fmla="*/ 100 h 1149"/>
                  <a:gd name="T28" fmla="*/ 674 w 916"/>
                  <a:gd name="T29" fmla="*/ 97 h 1149"/>
                  <a:gd name="T30" fmla="*/ 728 w 916"/>
                  <a:gd name="T31" fmla="*/ 182 h 1149"/>
                  <a:gd name="T32" fmla="*/ 762 w 916"/>
                  <a:gd name="T33" fmla="*/ 143 h 1149"/>
                  <a:gd name="T34" fmla="*/ 700 w 916"/>
                  <a:gd name="T35" fmla="*/ 94 h 1149"/>
                  <a:gd name="T36" fmla="*/ 695 w 916"/>
                  <a:gd name="T37" fmla="*/ 2 h 1149"/>
                  <a:gd name="T38" fmla="*/ 625 w 916"/>
                  <a:gd name="T39" fmla="*/ 14 h 1149"/>
                  <a:gd name="T40" fmla="*/ 555 w 916"/>
                  <a:gd name="T41" fmla="*/ 118 h 1149"/>
                  <a:gd name="T42" fmla="*/ 235 w 916"/>
                  <a:gd name="T43" fmla="*/ 219 h 1149"/>
                  <a:gd name="T44" fmla="*/ 160 w 916"/>
                  <a:gd name="T45" fmla="*/ 199 h 1149"/>
                  <a:gd name="T46" fmla="*/ 68 w 916"/>
                  <a:gd name="T47" fmla="*/ 225 h 1149"/>
                  <a:gd name="T48" fmla="*/ 120 w 916"/>
                  <a:gd name="T49" fmla="*/ 317 h 1149"/>
                  <a:gd name="T50" fmla="*/ 179 w 916"/>
                  <a:gd name="T51" fmla="*/ 446 h 1149"/>
                  <a:gd name="T52" fmla="*/ 229 w 916"/>
                  <a:gd name="T53" fmla="*/ 554 h 1149"/>
                  <a:gd name="T54" fmla="*/ 88 w 916"/>
                  <a:gd name="T55" fmla="*/ 804 h 1149"/>
                  <a:gd name="T56" fmla="*/ 0 w 916"/>
                  <a:gd name="T57" fmla="*/ 852 h 1149"/>
                  <a:gd name="T58" fmla="*/ 157 w 916"/>
                  <a:gd name="T59" fmla="*/ 992 h 1149"/>
                  <a:gd name="T60" fmla="*/ 313 w 916"/>
                  <a:gd name="T61" fmla="*/ 1047 h 1149"/>
                  <a:gd name="T62" fmla="*/ 413 w 916"/>
                  <a:gd name="T63" fmla="*/ 1149 h 1149"/>
                  <a:gd name="T64" fmla="*/ 541 w 916"/>
                  <a:gd name="T65" fmla="*/ 1059 h 1149"/>
                  <a:gd name="T66" fmla="*/ 665 w 916"/>
                  <a:gd name="T67" fmla="*/ 1012 h 1149"/>
                  <a:gd name="T68" fmla="*/ 795 w 916"/>
                  <a:gd name="T69" fmla="*/ 986 h 1149"/>
                  <a:gd name="T70" fmla="*/ 912 w 916"/>
                  <a:gd name="T71" fmla="*/ 861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6" h="1149">
                    <a:moveTo>
                      <a:pt x="912" y="861"/>
                    </a:moveTo>
                    <a:cubicBezTo>
                      <a:pt x="912" y="835"/>
                      <a:pt x="864" y="769"/>
                      <a:pt x="844" y="754"/>
                    </a:cubicBezTo>
                    <a:cubicBezTo>
                      <a:pt x="824" y="740"/>
                      <a:pt x="816" y="739"/>
                      <a:pt x="816" y="739"/>
                    </a:cubicBezTo>
                    <a:cubicBezTo>
                      <a:pt x="816" y="739"/>
                      <a:pt x="811" y="697"/>
                      <a:pt x="806" y="678"/>
                    </a:cubicBezTo>
                    <a:cubicBezTo>
                      <a:pt x="800" y="658"/>
                      <a:pt x="788" y="634"/>
                      <a:pt x="791" y="613"/>
                    </a:cubicBezTo>
                    <a:cubicBezTo>
                      <a:pt x="792" y="603"/>
                      <a:pt x="792" y="577"/>
                      <a:pt x="791" y="551"/>
                    </a:cubicBezTo>
                    <a:cubicBezTo>
                      <a:pt x="789" y="521"/>
                      <a:pt x="785" y="491"/>
                      <a:pt x="776" y="488"/>
                    </a:cubicBezTo>
                    <a:cubicBezTo>
                      <a:pt x="765" y="491"/>
                      <a:pt x="761" y="507"/>
                      <a:pt x="755" y="521"/>
                    </a:cubicBezTo>
                    <a:cubicBezTo>
                      <a:pt x="748" y="535"/>
                      <a:pt x="727" y="515"/>
                      <a:pt x="721" y="475"/>
                    </a:cubicBezTo>
                    <a:cubicBezTo>
                      <a:pt x="739" y="470"/>
                      <a:pt x="745" y="468"/>
                      <a:pt x="745" y="468"/>
                    </a:cubicBezTo>
                    <a:cubicBezTo>
                      <a:pt x="758" y="432"/>
                      <a:pt x="758" y="432"/>
                      <a:pt x="758" y="432"/>
                    </a:cubicBezTo>
                    <a:cubicBezTo>
                      <a:pt x="770" y="413"/>
                      <a:pt x="770" y="413"/>
                      <a:pt x="770" y="413"/>
                    </a:cubicBezTo>
                    <a:cubicBezTo>
                      <a:pt x="770" y="413"/>
                      <a:pt x="770" y="386"/>
                      <a:pt x="740" y="394"/>
                    </a:cubicBezTo>
                    <a:cubicBezTo>
                      <a:pt x="709" y="403"/>
                      <a:pt x="704" y="395"/>
                      <a:pt x="704" y="369"/>
                    </a:cubicBezTo>
                    <a:cubicBezTo>
                      <a:pt x="674" y="366"/>
                      <a:pt x="669" y="361"/>
                      <a:pt x="669" y="361"/>
                    </a:cubicBezTo>
                    <a:cubicBezTo>
                      <a:pt x="669" y="361"/>
                      <a:pt x="682" y="341"/>
                      <a:pt x="683" y="329"/>
                    </a:cubicBezTo>
                    <a:cubicBezTo>
                      <a:pt x="685" y="318"/>
                      <a:pt x="670" y="285"/>
                      <a:pt x="687" y="272"/>
                    </a:cubicBezTo>
                    <a:cubicBezTo>
                      <a:pt x="703" y="259"/>
                      <a:pt x="721" y="241"/>
                      <a:pt x="736" y="284"/>
                    </a:cubicBezTo>
                    <a:cubicBezTo>
                      <a:pt x="734" y="300"/>
                      <a:pt x="729" y="302"/>
                      <a:pt x="723" y="302"/>
                    </a:cubicBezTo>
                    <a:cubicBezTo>
                      <a:pt x="718" y="302"/>
                      <a:pt x="708" y="335"/>
                      <a:pt x="722" y="346"/>
                    </a:cubicBezTo>
                    <a:cubicBezTo>
                      <a:pt x="736" y="356"/>
                      <a:pt x="769" y="366"/>
                      <a:pt x="786" y="340"/>
                    </a:cubicBezTo>
                    <a:cubicBezTo>
                      <a:pt x="804" y="314"/>
                      <a:pt x="793" y="300"/>
                      <a:pt x="789" y="285"/>
                    </a:cubicBezTo>
                    <a:cubicBezTo>
                      <a:pt x="786" y="270"/>
                      <a:pt x="763" y="270"/>
                      <a:pt x="761" y="261"/>
                    </a:cubicBezTo>
                    <a:cubicBezTo>
                      <a:pt x="759" y="253"/>
                      <a:pt x="753" y="227"/>
                      <a:pt x="753" y="227"/>
                    </a:cubicBezTo>
                    <a:cubicBezTo>
                      <a:pt x="720" y="221"/>
                      <a:pt x="720" y="221"/>
                      <a:pt x="720" y="221"/>
                    </a:cubicBezTo>
                    <a:cubicBezTo>
                      <a:pt x="708" y="191"/>
                      <a:pt x="708" y="191"/>
                      <a:pt x="708" y="191"/>
                    </a:cubicBezTo>
                    <a:cubicBezTo>
                      <a:pt x="656" y="121"/>
                      <a:pt x="656" y="121"/>
                      <a:pt x="656" y="121"/>
                    </a:cubicBezTo>
                    <a:cubicBezTo>
                      <a:pt x="654" y="100"/>
                      <a:pt x="654" y="100"/>
                      <a:pt x="654" y="100"/>
                    </a:cubicBezTo>
                    <a:cubicBezTo>
                      <a:pt x="652" y="84"/>
                      <a:pt x="652" y="84"/>
                      <a:pt x="652" y="84"/>
                    </a:cubicBezTo>
                    <a:cubicBezTo>
                      <a:pt x="652" y="84"/>
                      <a:pt x="664" y="85"/>
                      <a:pt x="674" y="97"/>
                    </a:cubicBezTo>
                    <a:cubicBezTo>
                      <a:pt x="674" y="98"/>
                      <a:pt x="675" y="99"/>
                      <a:pt x="676" y="100"/>
                    </a:cubicBezTo>
                    <a:cubicBezTo>
                      <a:pt x="686" y="115"/>
                      <a:pt x="728" y="182"/>
                      <a:pt x="728" y="182"/>
                    </a:cubicBezTo>
                    <a:cubicBezTo>
                      <a:pt x="728" y="182"/>
                      <a:pt x="745" y="201"/>
                      <a:pt x="751" y="190"/>
                    </a:cubicBezTo>
                    <a:cubicBezTo>
                      <a:pt x="756" y="179"/>
                      <a:pt x="762" y="143"/>
                      <a:pt x="762" y="143"/>
                    </a:cubicBezTo>
                    <a:cubicBezTo>
                      <a:pt x="723" y="130"/>
                      <a:pt x="723" y="130"/>
                      <a:pt x="723" y="130"/>
                    </a:cubicBezTo>
                    <a:cubicBezTo>
                      <a:pt x="700" y="94"/>
                      <a:pt x="700" y="94"/>
                      <a:pt x="700" y="94"/>
                    </a:cubicBezTo>
                    <a:cubicBezTo>
                      <a:pt x="694" y="85"/>
                      <a:pt x="694" y="85"/>
                      <a:pt x="694" y="85"/>
                    </a:cubicBezTo>
                    <a:cubicBezTo>
                      <a:pt x="695" y="2"/>
                      <a:pt x="695" y="2"/>
                      <a:pt x="695" y="2"/>
                    </a:cubicBezTo>
                    <a:cubicBezTo>
                      <a:pt x="695" y="2"/>
                      <a:pt x="695" y="1"/>
                      <a:pt x="694" y="0"/>
                    </a:cubicBezTo>
                    <a:cubicBezTo>
                      <a:pt x="677" y="4"/>
                      <a:pt x="654" y="9"/>
                      <a:pt x="625" y="14"/>
                    </a:cubicBezTo>
                    <a:cubicBezTo>
                      <a:pt x="564" y="25"/>
                      <a:pt x="561" y="65"/>
                      <a:pt x="556" y="112"/>
                    </a:cubicBezTo>
                    <a:cubicBezTo>
                      <a:pt x="556" y="114"/>
                      <a:pt x="556" y="116"/>
                      <a:pt x="555" y="118"/>
                    </a:cubicBezTo>
                    <a:cubicBezTo>
                      <a:pt x="550" y="167"/>
                      <a:pt x="527" y="173"/>
                      <a:pt x="466" y="208"/>
                    </a:cubicBezTo>
                    <a:cubicBezTo>
                      <a:pt x="391" y="271"/>
                      <a:pt x="287" y="259"/>
                      <a:pt x="235" y="219"/>
                    </a:cubicBezTo>
                    <a:cubicBezTo>
                      <a:pt x="229" y="214"/>
                      <a:pt x="223" y="207"/>
                      <a:pt x="218" y="199"/>
                    </a:cubicBezTo>
                    <a:cubicBezTo>
                      <a:pt x="160" y="199"/>
                      <a:pt x="160" y="199"/>
                      <a:pt x="160" y="199"/>
                    </a:cubicBezTo>
                    <a:cubicBezTo>
                      <a:pt x="114" y="225"/>
                      <a:pt x="114" y="225"/>
                      <a:pt x="114" y="225"/>
                    </a:cubicBezTo>
                    <a:cubicBezTo>
                      <a:pt x="114" y="225"/>
                      <a:pt x="77" y="213"/>
                      <a:pt x="68" y="225"/>
                    </a:cubicBezTo>
                    <a:cubicBezTo>
                      <a:pt x="59" y="236"/>
                      <a:pt x="13" y="303"/>
                      <a:pt x="42" y="317"/>
                    </a:cubicBezTo>
                    <a:cubicBezTo>
                      <a:pt x="71" y="332"/>
                      <a:pt x="100" y="332"/>
                      <a:pt x="120" y="317"/>
                    </a:cubicBezTo>
                    <a:cubicBezTo>
                      <a:pt x="140" y="303"/>
                      <a:pt x="143" y="320"/>
                      <a:pt x="143" y="343"/>
                    </a:cubicBezTo>
                    <a:cubicBezTo>
                      <a:pt x="143" y="364"/>
                      <a:pt x="148" y="409"/>
                      <a:pt x="179" y="446"/>
                    </a:cubicBezTo>
                    <a:cubicBezTo>
                      <a:pt x="182" y="449"/>
                      <a:pt x="186" y="452"/>
                      <a:pt x="189" y="456"/>
                    </a:cubicBezTo>
                    <a:cubicBezTo>
                      <a:pt x="229" y="493"/>
                      <a:pt x="229" y="508"/>
                      <a:pt x="229" y="554"/>
                    </a:cubicBezTo>
                    <a:cubicBezTo>
                      <a:pt x="229" y="600"/>
                      <a:pt x="195" y="684"/>
                      <a:pt x="143" y="698"/>
                    </a:cubicBezTo>
                    <a:cubicBezTo>
                      <a:pt x="91" y="712"/>
                      <a:pt x="88" y="747"/>
                      <a:pt x="88" y="804"/>
                    </a:cubicBezTo>
                    <a:cubicBezTo>
                      <a:pt x="88" y="805"/>
                      <a:pt x="88" y="805"/>
                      <a:pt x="88" y="805"/>
                    </a:cubicBezTo>
                    <a:cubicBezTo>
                      <a:pt x="69" y="826"/>
                      <a:pt x="38" y="844"/>
                      <a:pt x="0" y="852"/>
                    </a:cubicBezTo>
                    <a:cubicBezTo>
                      <a:pt x="25" y="878"/>
                      <a:pt x="73" y="928"/>
                      <a:pt x="91" y="946"/>
                    </a:cubicBezTo>
                    <a:cubicBezTo>
                      <a:pt x="111" y="966"/>
                      <a:pt x="134" y="984"/>
                      <a:pt x="157" y="992"/>
                    </a:cubicBezTo>
                    <a:cubicBezTo>
                      <a:pt x="180" y="1001"/>
                      <a:pt x="192" y="1035"/>
                      <a:pt x="218" y="1044"/>
                    </a:cubicBezTo>
                    <a:cubicBezTo>
                      <a:pt x="244" y="1053"/>
                      <a:pt x="290" y="1050"/>
                      <a:pt x="313" y="1047"/>
                    </a:cubicBezTo>
                    <a:cubicBezTo>
                      <a:pt x="336" y="1044"/>
                      <a:pt x="368" y="1041"/>
                      <a:pt x="374" y="1087"/>
                    </a:cubicBezTo>
                    <a:cubicBezTo>
                      <a:pt x="376" y="1104"/>
                      <a:pt x="392" y="1126"/>
                      <a:pt x="413" y="1149"/>
                    </a:cubicBezTo>
                    <a:cubicBezTo>
                      <a:pt x="427" y="1130"/>
                      <a:pt x="445" y="1105"/>
                      <a:pt x="469" y="1105"/>
                    </a:cubicBezTo>
                    <a:cubicBezTo>
                      <a:pt x="501" y="1105"/>
                      <a:pt x="529" y="1079"/>
                      <a:pt x="541" y="1059"/>
                    </a:cubicBezTo>
                    <a:cubicBezTo>
                      <a:pt x="553" y="1038"/>
                      <a:pt x="558" y="1047"/>
                      <a:pt x="584" y="1035"/>
                    </a:cubicBezTo>
                    <a:cubicBezTo>
                      <a:pt x="610" y="1024"/>
                      <a:pt x="587" y="1012"/>
                      <a:pt x="665" y="1012"/>
                    </a:cubicBezTo>
                    <a:cubicBezTo>
                      <a:pt x="672" y="1011"/>
                      <a:pt x="679" y="1009"/>
                      <a:pt x="687" y="1008"/>
                    </a:cubicBezTo>
                    <a:cubicBezTo>
                      <a:pt x="723" y="1001"/>
                      <a:pt x="764" y="994"/>
                      <a:pt x="795" y="986"/>
                    </a:cubicBezTo>
                    <a:cubicBezTo>
                      <a:pt x="824" y="980"/>
                      <a:pt x="864" y="936"/>
                      <a:pt x="916" y="879"/>
                    </a:cubicBezTo>
                    <a:cubicBezTo>
                      <a:pt x="913" y="876"/>
                      <a:pt x="912" y="870"/>
                      <a:pt x="912" y="86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7" name="Freeform 53">
                <a:extLst>
                  <a:ext uri="{FF2B5EF4-FFF2-40B4-BE49-F238E27FC236}">
                    <a16:creationId xmlns:a16="http://schemas.microsoft.com/office/drawing/2014/main" id="{2E3BDB40-EA72-DCDD-7ADB-86A139449E5A}"/>
                  </a:ext>
                </a:extLst>
              </p:cNvPr>
              <p:cNvSpPr>
                <a:spLocks/>
              </p:cNvSpPr>
              <p:nvPr/>
            </p:nvSpPr>
            <p:spPr bwMode="auto">
              <a:xfrm>
                <a:off x="1641" y="3973"/>
                <a:ext cx="134" cy="170"/>
              </a:xfrm>
              <a:custGeom>
                <a:avLst/>
                <a:gdLst>
                  <a:gd name="T0" fmla="*/ 810 w 853"/>
                  <a:gd name="T1" fmla="*/ 467 h 1090"/>
                  <a:gd name="T2" fmla="*/ 808 w 853"/>
                  <a:gd name="T3" fmla="*/ 457 h 1090"/>
                  <a:gd name="T4" fmla="*/ 755 w 853"/>
                  <a:gd name="T5" fmla="*/ 457 h 1090"/>
                  <a:gd name="T6" fmla="*/ 623 w 853"/>
                  <a:gd name="T7" fmla="*/ 344 h 1090"/>
                  <a:gd name="T8" fmla="*/ 507 w 853"/>
                  <a:gd name="T9" fmla="*/ 304 h 1090"/>
                  <a:gd name="T10" fmla="*/ 366 w 853"/>
                  <a:gd name="T11" fmla="*/ 255 h 1090"/>
                  <a:gd name="T12" fmla="*/ 311 w 853"/>
                  <a:gd name="T13" fmla="*/ 67 h 1090"/>
                  <a:gd name="T14" fmla="*/ 239 w 853"/>
                  <a:gd name="T15" fmla="*/ 10 h 1090"/>
                  <a:gd name="T16" fmla="*/ 205 w 853"/>
                  <a:gd name="T17" fmla="*/ 3 h 1090"/>
                  <a:gd name="T18" fmla="*/ 181 w 853"/>
                  <a:gd name="T19" fmla="*/ 18 h 1090"/>
                  <a:gd name="T20" fmla="*/ 168 w 853"/>
                  <a:gd name="T21" fmla="*/ 55 h 1090"/>
                  <a:gd name="T22" fmla="*/ 178 w 853"/>
                  <a:gd name="T23" fmla="*/ 119 h 1090"/>
                  <a:gd name="T24" fmla="*/ 164 w 853"/>
                  <a:gd name="T25" fmla="*/ 209 h 1090"/>
                  <a:gd name="T26" fmla="*/ 109 w 853"/>
                  <a:gd name="T27" fmla="*/ 367 h 1090"/>
                  <a:gd name="T28" fmla="*/ 167 w 853"/>
                  <a:gd name="T29" fmla="*/ 523 h 1090"/>
                  <a:gd name="T30" fmla="*/ 155 w 853"/>
                  <a:gd name="T31" fmla="*/ 604 h 1090"/>
                  <a:gd name="T32" fmla="*/ 57 w 853"/>
                  <a:gd name="T33" fmla="*/ 659 h 1090"/>
                  <a:gd name="T34" fmla="*/ 2 w 853"/>
                  <a:gd name="T35" fmla="*/ 711 h 1090"/>
                  <a:gd name="T36" fmla="*/ 21 w 853"/>
                  <a:gd name="T37" fmla="*/ 786 h 1090"/>
                  <a:gd name="T38" fmla="*/ 95 w 853"/>
                  <a:gd name="T39" fmla="*/ 786 h 1090"/>
                  <a:gd name="T40" fmla="*/ 138 w 853"/>
                  <a:gd name="T41" fmla="*/ 820 h 1090"/>
                  <a:gd name="T42" fmla="*/ 181 w 853"/>
                  <a:gd name="T43" fmla="*/ 881 h 1090"/>
                  <a:gd name="T44" fmla="*/ 227 w 853"/>
                  <a:gd name="T45" fmla="*/ 878 h 1090"/>
                  <a:gd name="T46" fmla="*/ 236 w 853"/>
                  <a:gd name="T47" fmla="*/ 953 h 1090"/>
                  <a:gd name="T48" fmla="*/ 288 w 853"/>
                  <a:gd name="T49" fmla="*/ 996 h 1090"/>
                  <a:gd name="T50" fmla="*/ 392 w 853"/>
                  <a:gd name="T51" fmla="*/ 1042 h 1090"/>
                  <a:gd name="T52" fmla="*/ 424 w 853"/>
                  <a:gd name="T53" fmla="*/ 1080 h 1090"/>
                  <a:gd name="T54" fmla="*/ 467 w 853"/>
                  <a:gd name="T55" fmla="*/ 1089 h 1090"/>
                  <a:gd name="T56" fmla="*/ 548 w 853"/>
                  <a:gd name="T57" fmla="*/ 1058 h 1090"/>
                  <a:gd name="T58" fmla="*/ 587 w 853"/>
                  <a:gd name="T59" fmla="*/ 1047 h 1090"/>
                  <a:gd name="T60" fmla="*/ 594 w 853"/>
                  <a:gd name="T61" fmla="*/ 1012 h 1090"/>
                  <a:gd name="T62" fmla="*/ 582 w 853"/>
                  <a:gd name="T63" fmla="*/ 986 h 1090"/>
                  <a:gd name="T64" fmla="*/ 601 w 853"/>
                  <a:gd name="T65" fmla="*/ 918 h 1090"/>
                  <a:gd name="T66" fmla="*/ 598 w 853"/>
                  <a:gd name="T67" fmla="*/ 861 h 1090"/>
                  <a:gd name="T68" fmla="*/ 587 w 853"/>
                  <a:gd name="T69" fmla="*/ 817 h 1090"/>
                  <a:gd name="T70" fmla="*/ 607 w 853"/>
                  <a:gd name="T71" fmla="*/ 812 h 1090"/>
                  <a:gd name="T72" fmla="*/ 610 w 853"/>
                  <a:gd name="T73" fmla="*/ 792 h 1090"/>
                  <a:gd name="T74" fmla="*/ 597 w 853"/>
                  <a:gd name="T75" fmla="*/ 781 h 1090"/>
                  <a:gd name="T76" fmla="*/ 595 w 853"/>
                  <a:gd name="T77" fmla="*/ 738 h 1090"/>
                  <a:gd name="T78" fmla="*/ 564 w 853"/>
                  <a:gd name="T79" fmla="*/ 706 h 1090"/>
                  <a:gd name="T80" fmla="*/ 568 w 853"/>
                  <a:gd name="T81" fmla="*/ 682 h 1090"/>
                  <a:gd name="T82" fmla="*/ 607 w 853"/>
                  <a:gd name="T83" fmla="*/ 678 h 1090"/>
                  <a:gd name="T84" fmla="*/ 621 w 853"/>
                  <a:gd name="T85" fmla="*/ 693 h 1090"/>
                  <a:gd name="T86" fmla="*/ 621 w 853"/>
                  <a:gd name="T87" fmla="*/ 742 h 1090"/>
                  <a:gd name="T88" fmla="*/ 686 w 853"/>
                  <a:gd name="T89" fmla="*/ 757 h 1090"/>
                  <a:gd name="T90" fmla="*/ 698 w 853"/>
                  <a:gd name="T91" fmla="*/ 783 h 1090"/>
                  <a:gd name="T92" fmla="*/ 729 w 853"/>
                  <a:gd name="T93" fmla="*/ 784 h 1090"/>
                  <a:gd name="T94" fmla="*/ 760 w 853"/>
                  <a:gd name="T95" fmla="*/ 744 h 1090"/>
                  <a:gd name="T96" fmla="*/ 810 w 853"/>
                  <a:gd name="T97" fmla="*/ 646 h 1090"/>
                  <a:gd name="T98" fmla="*/ 833 w 853"/>
                  <a:gd name="T99" fmla="*/ 578 h 1090"/>
                  <a:gd name="T100" fmla="*/ 848 w 853"/>
                  <a:gd name="T101" fmla="*/ 575 h 1090"/>
                  <a:gd name="T102" fmla="*/ 853 w 853"/>
                  <a:gd name="T103" fmla="*/ 533 h 1090"/>
                  <a:gd name="T104" fmla="*/ 810 w 853"/>
                  <a:gd name="T105" fmla="*/ 467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3" h="1090">
                    <a:moveTo>
                      <a:pt x="810" y="467"/>
                    </a:moveTo>
                    <a:cubicBezTo>
                      <a:pt x="809" y="464"/>
                      <a:pt x="808" y="460"/>
                      <a:pt x="808" y="457"/>
                    </a:cubicBezTo>
                    <a:cubicBezTo>
                      <a:pt x="789" y="455"/>
                      <a:pt x="772" y="455"/>
                      <a:pt x="755" y="457"/>
                    </a:cubicBezTo>
                    <a:cubicBezTo>
                      <a:pt x="654" y="480"/>
                      <a:pt x="626" y="370"/>
                      <a:pt x="623" y="344"/>
                    </a:cubicBezTo>
                    <a:cubicBezTo>
                      <a:pt x="620" y="318"/>
                      <a:pt x="562" y="307"/>
                      <a:pt x="507" y="304"/>
                    </a:cubicBezTo>
                    <a:cubicBezTo>
                      <a:pt x="452" y="301"/>
                      <a:pt x="386" y="269"/>
                      <a:pt x="366" y="255"/>
                    </a:cubicBezTo>
                    <a:cubicBezTo>
                      <a:pt x="346" y="241"/>
                      <a:pt x="331" y="111"/>
                      <a:pt x="311" y="67"/>
                    </a:cubicBezTo>
                    <a:cubicBezTo>
                      <a:pt x="291" y="24"/>
                      <a:pt x="265" y="18"/>
                      <a:pt x="239" y="10"/>
                    </a:cubicBezTo>
                    <a:cubicBezTo>
                      <a:pt x="223" y="5"/>
                      <a:pt x="215" y="0"/>
                      <a:pt x="205" y="3"/>
                    </a:cubicBezTo>
                    <a:cubicBezTo>
                      <a:pt x="199" y="5"/>
                      <a:pt x="192" y="9"/>
                      <a:pt x="181" y="18"/>
                    </a:cubicBezTo>
                    <a:cubicBezTo>
                      <a:pt x="169" y="29"/>
                      <a:pt x="167" y="41"/>
                      <a:pt x="168" y="55"/>
                    </a:cubicBezTo>
                    <a:cubicBezTo>
                      <a:pt x="169" y="72"/>
                      <a:pt x="175" y="92"/>
                      <a:pt x="178" y="119"/>
                    </a:cubicBezTo>
                    <a:cubicBezTo>
                      <a:pt x="184" y="171"/>
                      <a:pt x="164" y="209"/>
                      <a:pt x="164" y="209"/>
                    </a:cubicBezTo>
                    <a:cubicBezTo>
                      <a:pt x="164" y="209"/>
                      <a:pt x="150" y="272"/>
                      <a:pt x="109" y="367"/>
                    </a:cubicBezTo>
                    <a:cubicBezTo>
                      <a:pt x="69" y="463"/>
                      <a:pt x="106" y="474"/>
                      <a:pt x="167" y="523"/>
                    </a:cubicBezTo>
                    <a:cubicBezTo>
                      <a:pt x="227" y="572"/>
                      <a:pt x="155" y="604"/>
                      <a:pt x="155" y="604"/>
                    </a:cubicBezTo>
                    <a:cubicBezTo>
                      <a:pt x="57" y="659"/>
                      <a:pt x="57" y="659"/>
                      <a:pt x="57" y="659"/>
                    </a:cubicBezTo>
                    <a:cubicBezTo>
                      <a:pt x="57" y="659"/>
                      <a:pt x="8" y="682"/>
                      <a:pt x="2" y="711"/>
                    </a:cubicBezTo>
                    <a:cubicBezTo>
                      <a:pt x="0" y="759"/>
                      <a:pt x="26" y="767"/>
                      <a:pt x="21" y="786"/>
                    </a:cubicBezTo>
                    <a:cubicBezTo>
                      <a:pt x="95" y="786"/>
                      <a:pt x="95" y="786"/>
                      <a:pt x="95" y="786"/>
                    </a:cubicBezTo>
                    <a:cubicBezTo>
                      <a:pt x="95" y="786"/>
                      <a:pt x="112" y="794"/>
                      <a:pt x="138" y="820"/>
                    </a:cubicBezTo>
                    <a:cubicBezTo>
                      <a:pt x="164" y="846"/>
                      <a:pt x="181" y="881"/>
                      <a:pt x="181" y="881"/>
                    </a:cubicBezTo>
                    <a:cubicBezTo>
                      <a:pt x="181" y="881"/>
                      <a:pt x="222" y="869"/>
                      <a:pt x="227" y="878"/>
                    </a:cubicBezTo>
                    <a:cubicBezTo>
                      <a:pt x="233" y="887"/>
                      <a:pt x="236" y="924"/>
                      <a:pt x="236" y="953"/>
                    </a:cubicBezTo>
                    <a:cubicBezTo>
                      <a:pt x="236" y="982"/>
                      <a:pt x="251" y="991"/>
                      <a:pt x="288" y="996"/>
                    </a:cubicBezTo>
                    <a:cubicBezTo>
                      <a:pt x="326" y="1002"/>
                      <a:pt x="389" y="1028"/>
                      <a:pt x="392" y="1042"/>
                    </a:cubicBezTo>
                    <a:cubicBezTo>
                      <a:pt x="393" y="1048"/>
                      <a:pt x="407" y="1063"/>
                      <a:pt x="424" y="1080"/>
                    </a:cubicBezTo>
                    <a:cubicBezTo>
                      <a:pt x="436" y="1084"/>
                      <a:pt x="454" y="1090"/>
                      <a:pt x="467" y="1089"/>
                    </a:cubicBezTo>
                    <a:cubicBezTo>
                      <a:pt x="486" y="1087"/>
                      <a:pt x="532" y="1074"/>
                      <a:pt x="548" y="1058"/>
                    </a:cubicBezTo>
                    <a:cubicBezTo>
                      <a:pt x="564" y="1042"/>
                      <a:pt x="587" y="1047"/>
                      <a:pt x="587" y="1047"/>
                    </a:cubicBezTo>
                    <a:cubicBezTo>
                      <a:pt x="594" y="1012"/>
                      <a:pt x="594" y="1012"/>
                      <a:pt x="594" y="1012"/>
                    </a:cubicBezTo>
                    <a:cubicBezTo>
                      <a:pt x="594" y="1012"/>
                      <a:pt x="569" y="999"/>
                      <a:pt x="582" y="986"/>
                    </a:cubicBezTo>
                    <a:cubicBezTo>
                      <a:pt x="595" y="973"/>
                      <a:pt x="601" y="956"/>
                      <a:pt x="601" y="918"/>
                    </a:cubicBezTo>
                    <a:cubicBezTo>
                      <a:pt x="601" y="881"/>
                      <a:pt x="598" y="861"/>
                      <a:pt x="598" y="861"/>
                    </a:cubicBezTo>
                    <a:cubicBezTo>
                      <a:pt x="587" y="817"/>
                      <a:pt x="587" y="817"/>
                      <a:pt x="587" y="817"/>
                    </a:cubicBezTo>
                    <a:cubicBezTo>
                      <a:pt x="607" y="812"/>
                      <a:pt x="607" y="812"/>
                      <a:pt x="607" y="812"/>
                    </a:cubicBezTo>
                    <a:cubicBezTo>
                      <a:pt x="610" y="792"/>
                      <a:pt x="610" y="792"/>
                      <a:pt x="610" y="792"/>
                    </a:cubicBezTo>
                    <a:cubicBezTo>
                      <a:pt x="597" y="781"/>
                      <a:pt x="597" y="781"/>
                      <a:pt x="597" y="781"/>
                    </a:cubicBezTo>
                    <a:cubicBezTo>
                      <a:pt x="595" y="738"/>
                      <a:pt x="595" y="738"/>
                      <a:pt x="595" y="738"/>
                    </a:cubicBezTo>
                    <a:cubicBezTo>
                      <a:pt x="564" y="706"/>
                      <a:pt x="564" y="706"/>
                      <a:pt x="564" y="706"/>
                    </a:cubicBezTo>
                    <a:cubicBezTo>
                      <a:pt x="568" y="682"/>
                      <a:pt x="568" y="682"/>
                      <a:pt x="568" y="682"/>
                    </a:cubicBezTo>
                    <a:cubicBezTo>
                      <a:pt x="607" y="678"/>
                      <a:pt x="607" y="678"/>
                      <a:pt x="607" y="678"/>
                    </a:cubicBezTo>
                    <a:cubicBezTo>
                      <a:pt x="621" y="693"/>
                      <a:pt x="621" y="693"/>
                      <a:pt x="621" y="693"/>
                    </a:cubicBezTo>
                    <a:cubicBezTo>
                      <a:pt x="621" y="742"/>
                      <a:pt x="621" y="742"/>
                      <a:pt x="621" y="742"/>
                    </a:cubicBezTo>
                    <a:cubicBezTo>
                      <a:pt x="686" y="757"/>
                      <a:pt x="686" y="757"/>
                      <a:pt x="686" y="757"/>
                    </a:cubicBezTo>
                    <a:cubicBezTo>
                      <a:pt x="698" y="783"/>
                      <a:pt x="698" y="783"/>
                      <a:pt x="698" y="783"/>
                    </a:cubicBezTo>
                    <a:cubicBezTo>
                      <a:pt x="729" y="784"/>
                      <a:pt x="729" y="784"/>
                      <a:pt x="729" y="784"/>
                    </a:cubicBezTo>
                    <a:cubicBezTo>
                      <a:pt x="729" y="784"/>
                      <a:pt x="748" y="764"/>
                      <a:pt x="760" y="744"/>
                    </a:cubicBezTo>
                    <a:cubicBezTo>
                      <a:pt x="771" y="724"/>
                      <a:pt x="807" y="670"/>
                      <a:pt x="810" y="646"/>
                    </a:cubicBezTo>
                    <a:cubicBezTo>
                      <a:pt x="813" y="621"/>
                      <a:pt x="833" y="578"/>
                      <a:pt x="833" y="578"/>
                    </a:cubicBezTo>
                    <a:cubicBezTo>
                      <a:pt x="848" y="575"/>
                      <a:pt x="848" y="575"/>
                      <a:pt x="848" y="575"/>
                    </a:cubicBezTo>
                    <a:cubicBezTo>
                      <a:pt x="853" y="533"/>
                      <a:pt x="853" y="533"/>
                      <a:pt x="853" y="533"/>
                    </a:cubicBezTo>
                    <a:cubicBezTo>
                      <a:pt x="853" y="533"/>
                      <a:pt x="809" y="503"/>
                      <a:pt x="810" y="46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8" name="Freeform 54">
                <a:extLst>
                  <a:ext uri="{FF2B5EF4-FFF2-40B4-BE49-F238E27FC236}">
                    <a16:creationId xmlns:a16="http://schemas.microsoft.com/office/drawing/2014/main" id="{7BEE660B-1590-7276-28FC-92B82D1990F4}"/>
                  </a:ext>
                </a:extLst>
              </p:cNvPr>
              <p:cNvSpPr>
                <a:spLocks/>
              </p:cNvSpPr>
              <p:nvPr/>
            </p:nvSpPr>
            <p:spPr bwMode="auto">
              <a:xfrm>
                <a:off x="1432" y="3746"/>
                <a:ext cx="297" cy="234"/>
              </a:xfrm>
              <a:custGeom>
                <a:avLst/>
                <a:gdLst>
                  <a:gd name="T0" fmla="*/ 1859 w 1898"/>
                  <a:gd name="T1" fmla="*/ 701 h 1500"/>
                  <a:gd name="T2" fmla="*/ 1798 w 1898"/>
                  <a:gd name="T3" fmla="*/ 661 h 1500"/>
                  <a:gd name="T4" fmla="*/ 1703 w 1898"/>
                  <a:gd name="T5" fmla="*/ 658 h 1500"/>
                  <a:gd name="T6" fmla="*/ 1642 w 1898"/>
                  <a:gd name="T7" fmla="*/ 606 h 1500"/>
                  <a:gd name="T8" fmla="*/ 1576 w 1898"/>
                  <a:gd name="T9" fmla="*/ 560 h 1500"/>
                  <a:gd name="T10" fmla="*/ 1485 w 1898"/>
                  <a:gd name="T11" fmla="*/ 466 h 1500"/>
                  <a:gd name="T12" fmla="*/ 1475 w 1898"/>
                  <a:gd name="T13" fmla="*/ 456 h 1500"/>
                  <a:gd name="T14" fmla="*/ 1279 w 1898"/>
                  <a:gd name="T15" fmla="*/ 430 h 1500"/>
                  <a:gd name="T16" fmla="*/ 1210 w 1898"/>
                  <a:gd name="T17" fmla="*/ 309 h 1500"/>
                  <a:gd name="T18" fmla="*/ 1112 w 1898"/>
                  <a:gd name="T19" fmla="*/ 197 h 1500"/>
                  <a:gd name="T20" fmla="*/ 1077 w 1898"/>
                  <a:gd name="T21" fmla="*/ 101 h 1500"/>
                  <a:gd name="T22" fmla="*/ 976 w 1898"/>
                  <a:gd name="T23" fmla="*/ 64 h 1500"/>
                  <a:gd name="T24" fmla="*/ 872 w 1898"/>
                  <a:gd name="T25" fmla="*/ 26 h 1500"/>
                  <a:gd name="T26" fmla="*/ 737 w 1898"/>
                  <a:gd name="T27" fmla="*/ 0 h 1500"/>
                  <a:gd name="T28" fmla="*/ 587 w 1898"/>
                  <a:gd name="T29" fmla="*/ 35 h 1500"/>
                  <a:gd name="T30" fmla="*/ 477 w 1898"/>
                  <a:gd name="T31" fmla="*/ 26 h 1500"/>
                  <a:gd name="T32" fmla="*/ 399 w 1898"/>
                  <a:gd name="T33" fmla="*/ 21 h 1500"/>
                  <a:gd name="T34" fmla="*/ 310 w 1898"/>
                  <a:gd name="T35" fmla="*/ 52 h 1500"/>
                  <a:gd name="T36" fmla="*/ 238 w 1898"/>
                  <a:gd name="T37" fmla="*/ 75 h 1500"/>
                  <a:gd name="T38" fmla="*/ 162 w 1898"/>
                  <a:gd name="T39" fmla="*/ 122 h 1500"/>
                  <a:gd name="T40" fmla="*/ 132 w 1898"/>
                  <a:gd name="T41" fmla="*/ 201 h 1500"/>
                  <a:gd name="T42" fmla="*/ 38 w 1898"/>
                  <a:gd name="T43" fmla="*/ 383 h 1500"/>
                  <a:gd name="T44" fmla="*/ 28 w 1898"/>
                  <a:gd name="T45" fmla="*/ 410 h 1500"/>
                  <a:gd name="T46" fmla="*/ 33 w 1898"/>
                  <a:gd name="T47" fmla="*/ 629 h 1500"/>
                  <a:gd name="T48" fmla="*/ 40 w 1898"/>
                  <a:gd name="T49" fmla="*/ 647 h 1500"/>
                  <a:gd name="T50" fmla="*/ 186 w 1898"/>
                  <a:gd name="T51" fmla="*/ 698 h 1500"/>
                  <a:gd name="T52" fmla="*/ 341 w 1898"/>
                  <a:gd name="T53" fmla="*/ 684 h 1500"/>
                  <a:gd name="T54" fmla="*/ 457 w 1898"/>
                  <a:gd name="T55" fmla="*/ 713 h 1500"/>
                  <a:gd name="T56" fmla="*/ 529 w 1898"/>
                  <a:gd name="T57" fmla="*/ 811 h 1500"/>
                  <a:gd name="T58" fmla="*/ 555 w 1898"/>
                  <a:gd name="T59" fmla="*/ 883 h 1500"/>
                  <a:gd name="T60" fmla="*/ 575 w 1898"/>
                  <a:gd name="T61" fmla="*/ 932 h 1500"/>
                  <a:gd name="T62" fmla="*/ 543 w 1898"/>
                  <a:gd name="T63" fmla="*/ 998 h 1500"/>
                  <a:gd name="T64" fmla="*/ 558 w 1898"/>
                  <a:gd name="T65" fmla="*/ 1027 h 1500"/>
                  <a:gd name="T66" fmla="*/ 644 w 1898"/>
                  <a:gd name="T67" fmla="*/ 1094 h 1500"/>
                  <a:gd name="T68" fmla="*/ 618 w 1898"/>
                  <a:gd name="T69" fmla="*/ 1143 h 1500"/>
                  <a:gd name="T70" fmla="*/ 566 w 1898"/>
                  <a:gd name="T71" fmla="*/ 1221 h 1500"/>
                  <a:gd name="T72" fmla="*/ 641 w 1898"/>
                  <a:gd name="T73" fmla="*/ 1324 h 1500"/>
                  <a:gd name="T74" fmla="*/ 754 w 1898"/>
                  <a:gd name="T75" fmla="*/ 1397 h 1500"/>
                  <a:gd name="T76" fmla="*/ 786 w 1898"/>
                  <a:gd name="T77" fmla="*/ 1453 h 1500"/>
                  <a:gd name="T78" fmla="*/ 869 w 1898"/>
                  <a:gd name="T79" fmla="*/ 1469 h 1500"/>
                  <a:gd name="T80" fmla="*/ 939 w 1898"/>
                  <a:gd name="T81" fmla="*/ 1474 h 1500"/>
                  <a:gd name="T82" fmla="*/ 1060 w 1898"/>
                  <a:gd name="T83" fmla="*/ 1391 h 1500"/>
                  <a:gd name="T84" fmla="*/ 1184 w 1898"/>
                  <a:gd name="T85" fmla="*/ 1353 h 1500"/>
                  <a:gd name="T86" fmla="*/ 1273 w 1898"/>
                  <a:gd name="T87" fmla="*/ 1330 h 1500"/>
                  <a:gd name="T88" fmla="*/ 1406 w 1898"/>
                  <a:gd name="T89" fmla="*/ 1344 h 1500"/>
                  <a:gd name="T90" fmla="*/ 1455 w 1898"/>
                  <a:gd name="T91" fmla="*/ 1319 h 1500"/>
                  <a:gd name="T92" fmla="*/ 1498 w 1898"/>
                  <a:gd name="T93" fmla="*/ 1273 h 1500"/>
                  <a:gd name="T94" fmla="*/ 1469 w 1898"/>
                  <a:gd name="T95" fmla="*/ 1154 h 1500"/>
                  <a:gd name="T96" fmla="*/ 1582 w 1898"/>
                  <a:gd name="T97" fmla="*/ 1062 h 1500"/>
                  <a:gd name="T98" fmla="*/ 1686 w 1898"/>
                  <a:gd name="T99" fmla="*/ 1082 h 1500"/>
                  <a:gd name="T100" fmla="*/ 1717 w 1898"/>
                  <a:gd name="T101" fmla="*/ 1045 h 1500"/>
                  <a:gd name="T102" fmla="*/ 1714 w 1898"/>
                  <a:gd name="T103" fmla="*/ 883 h 1500"/>
                  <a:gd name="T104" fmla="*/ 1784 w 1898"/>
                  <a:gd name="T105" fmla="*/ 827 h 1500"/>
                  <a:gd name="T106" fmla="*/ 1789 w 1898"/>
                  <a:gd name="T107" fmla="*/ 823 h 1500"/>
                  <a:gd name="T108" fmla="*/ 1885 w 1898"/>
                  <a:gd name="T109" fmla="*/ 779 h 1500"/>
                  <a:gd name="T110" fmla="*/ 1898 w 1898"/>
                  <a:gd name="T111" fmla="*/ 763 h 1500"/>
                  <a:gd name="T112" fmla="*/ 1859 w 1898"/>
                  <a:gd name="T113" fmla="*/ 701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8" h="1500">
                    <a:moveTo>
                      <a:pt x="1859" y="701"/>
                    </a:moveTo>
                    <a:cubicBezTo>
                      <a:pt x="1853" y="655"/>
                      <a:pt x="1821" y="658"/>
                      <a:pt x="1798" y="661"/>
                    </a:cubicBezTo>
                    <a:cubicBezTo>
                      <a:pt x="1775" y="664"/>
                      <a:pt x="1729" y="667"/>
                      <a:pt x="1703" y="658"/>
                    </a:cubicBezTo>
                    <a:cubicBezTo>
                      <a:pt x="1677" y="649"/>
                      <a:pt x="1665" y="615"/>
                      <a:pt x="1642" y="606"/>
                    </a:cubicBezTo>
                    <a:cubicBezTo>
                      <a:pt x="1619" y="598"/>
                      <a:pt x="1596" y="580"/>
                      <a:pt x="1576" y="560"/>
                    </a:cubicBezTo>
                    <a:cubicBezTo>
                      <a:pt x="1558" y="542"/>
                      <a:pt x="1510" y="492"/>
                      <a:pt x="1485" y="466"/>
                    </a:cubicBezTo>
                    <a:cubicBezTo>
                      <a:pt x="1481" y="462"/>
                      <a:pt x="1478" y="459"/>
                      <a:pt x="1475" y="456"/>
                    </a:cubicBezTo>
                    <a:cubicBezTo>
                      <a:pt x="1455" y="436"/>
                      <a:pt x="1331" y="436"/>
                      <a:pt x="1279" y="430"/>
                    </a:cubicBezTo>
                    <a:cubicBezTo>
                      <a:pt x="1275" y="402"/>
                      <a:pt x="1245" y="355"/>
                      <a:pt x="1210" y="309"/>
                    </a:cubicBezTo>
                    <a:cubicBezTo>
                      <a:pt x="1174" y="262"/>
                      <a:pt x="1134" y="217"/>
                      <a:pt x="1112" y="197"/>
                    </a:cubicBezTo>
                    <a:cubicBezTo>
                      <a:pt x="1100" y="165"/>
                      <a:pt x="1103" y="122"/>
                      <a:pt x="1077" y="101"/>
                    </a:cubicBezTo>
                    <a:cubicBezTo>
                      <a:pt x="1051" y="81"/>
                      <a:pt x="1014" y="64"/>
                      <a:pt x="976" y="64"/>
                    </a:cubicBezTo>
                    <a:cubicBezTo>
                      <a:pt x="939" y="64"/>
                      <a:pt x="918" y="47"/>
                      <a:pt x="872" y="26"/>
                    </a:cubicBezTo>
                    <a:cubicBezTo>
                      <a:pt x="826" y="6"/>
                      <a:pt x="791" y="0"/>
                      <a:pt x="737" y="0"/>
                    </a:cubicBezTo>
                    <a:cubicBezTo>
                      <a:pt x="682" y="0"/>
                      <a:pt x="624" y="26"/>
                      <a:pt x="587" y="35"/>
                    </a:cubicBezTo>
                    <a:cubicBezTo>
                      <a:pt x="549" y="44"/>
                      <a:pt x="506" y="32"/>
                      <a:pt x="477" y="26"/>
                    </a:cubicBezTo>
                    <a:cubicBezTo>
                      <a:pt x="448" y="21"/>
                      <a:pt x="414" y="6"/>
                      <a:pt x="399" y="21"/>
                    </a:cubicBezTo>
                    <a:cubicBezTo>
                      <a:pt x="385" y="35"/>
                      <a:pt x="350" y="52"/>
                      <a:pt x="310" y="52"/>
                    </a:cubicBezTo>
                    <a:cubicBezTo>
                      <a:pt x="269" y="52"/>
                      <a:pt x="272" y="61"/>
                      <a:pt x="238" y="75"/>
                    </a:cubicBezTo>
                    <a:cubicBezTo>
                      <a:pt x="219" y="83"/>
                      <a:pt x="188" y="104"/>
                      <a:pt x="162" y="122"/>
                    </a:cubicBezTo>
                    <a:cubicBezTo>
                      <a:pt x="151" y="156"/>
                      <a:pt x="139" y="184"/>
                      <a:pt x="132" y="201"/>
                    </a:cubicBezTo>
                    <a:cubicBezTo>
                      <a:pt x="117" y="234"/>
                      <a:pt x="61" y="331"/>
                      <a:pt x="38" y="383"/>
                    </a:cubicBezTo>
                    <a:cubicBezTo>
                      <a:pt x="33" y="395"/>
                      <a:pt x="29" y="404"/>
                      <a:pt x="28" y="410"/>
                    </a:cubicBezTo>
                    <a:cubicBezTo>
                      <a:pt x="21" y="441"/>
                      <a:pt x="0" y="542"/>
                      <a:pt x="33" y="629"/>
                    </a:cubicBezTo>
                    <a:cubicBezTo>
                      <a:pt x="35" y="635"/>
                      <a:pt x="38" y="641"/>
                      <a:pt x="40" y="647"/>
                    </a:cubicBezTo>
                    <a:cubicBezTo>
                      <a:pt x="86" y="668"/>
                      <a:pt x="156" y="698"/>
                      <a:pt x="186" y="698"/>
                    </a:cubicBezTo>
                    <a:cubicBezTo>
                      <a:pt x="232" y="698"/>
                      <a:pt x="310" y="684"/>
                      <a:pt x="341" y="684"/>
                    </a:cubicBezTo>
                    <a:cubicBezTo>
                      <a:pt x="373" y="684"/>
                      <a:pt x="431" y="693"/>
                      <a:pt x="457" y="713"/>
                    </a:cubicBezTo>
                    <a:cubicBezTo>
                      <a:pt x="483" y="733"/>
                      <a:pt x="526" y="785"/>
                      <a:pt x="529" y="811"/>
                    </a:cubicBezTo>
                    <a:cubicBezTo>
                      <a:pt x="532" y="837"/>
                      <a:pt x="535" y="863"/>
                      <a:pt x="555" y="883"/>
                    </a:cubicBezTo>
                    <a:cubicBezTo>
                      <a:pt x="575" y="903"/>
                      <a:pt x="575" y="909"/>
                      <a:pt x="575" y="932"/>
                    </a:cubicBezTo>
                    <a:cubicBezTo>
                      <a:pt x="575" y="955"/>
                      <a:pt x="543" y="998"/>
                      <a:pt x="543" y="998"/>
                    </a:cubicBezTo>
                    <a:cubicBezTo>
                      <a:pt x="543" y="998"/>
                      <a:pt x="517" y="1010"/>
                      <a:pt x="558" y="1027"/>
                    </a:cubicBezTo>
                    <a:cubicBezTo>
                      <a:pt x="598" y="1045"/>
                      <a:pt x="644" y="1068"/>
                      <a:pt x="644" y="1094"/>
                    </a:cubicBezTo>
                    <a:cubicBezTo>
                      <a:pt x="644" y="1120"/>
                      <a:pt x="638" y="1143"/>
                      <a:pt x="618" y="1143"/>
                    </a:cubicBezTo>
                    <a:cubicBezTo>
                      <a:pt x="598" y="1143"/>
                      <a:pt x="555" y="1143"/>
                      <a:pt x="566" y="1221"/>
                    </a:cubicBezTo>
                    <a:cubicBezTo>
                      <a:pt x="578" y="1298"/>
                      <a:pt x="610" y="1313"/>
                      <a:pt x="641" y="1324"/>
                    </a:cubicBezTo>
                    <a:cubicBezTo>
                      <a:pt x="673" y="1336"/>
                      <a:pt x="714" y="1336"/>
                      <a:pt x="754" y="1397"/>
                    </a:cubicBezTo>
                    <a:cubicBezTo>
                      <a:pt x="769" y="1419"/>
                      <a:pt x="779" y="1438"/>
                      <a:pt x="786" y="1453"/>
                    </a:cubicBezTo>
                    <a:cubicBezTo>
                      <a:pt x="815" y="1455"/>
                      <a:pt x="852" y="1459"/>
                      <a:pt x="869" y="1469"/>
                    </a:cubicBezTo>
                    <a:cubicBezTo>
                      <a:pt x="901" y="1486"/>
                      <a:pt x="910" y="1500"/>
                      <a:pt x="939" y="1474"/>
                    </a:cubicBezTo>
                    <a:cubicBezTo>
                      <a:pt x="967" y="1448"/>
                      <a:pt x="1022" y="1394"/>
                      <a:pt x="1060" y="1391"/>
                    </a:cubicBezTo>
                    <a:cubicBezTo>
                      <a:pt x="1097" y="1388"/>
                      <a:pt x="1158" y="1376"/>
                      <a:pt x="1184" y="1353"/>
                    </a:cubicBezTo>
                    <a:cubicBezTo>
                      <a:pt x="1210" y="1330"/>
                      <a:pt x="1201" y="1319"/>
                      <a:pt x="1273" y="1330"/>
                    </a:cubicBezTo>
                    <a:cubicBezTo>
                      <a:pt x="1322" y="1338"/>
                      <a:pt x="1368" y="1351"/>
                      <a:pt x="1406" y="1344"/>
                    </a:cubicBezTo>
                    <a:cubicBezTo>
                      <a:pt x="1424" y="1341"/>
                      <a:pt x="1441" y="1334"/>
                      <a:pt x="1455" y="1319"/>
                    </a:cubicBezTo>
                    <a:cubicBezTo>
                      <a:pt x="1498" y="1273"/>
                      <a:pt x="1498" y="1273"/>
                      <a:pt x="1498" y="1273"/>
                    </a:cubicBezTo>
                    <a:cubicBezTo>
                      <a:pt x="1498" y="1273"/>
                      <a:pt x="1455" y="1212"/>
                      <a:pt x="1469" y="1154"/>
                    </a:cubicBezTo>
                    <a:cubicBezTo>
                      <a:pt x="1484" y="1097"/>
                      <a:pt x="1489" y="1091"/>
                      <a:pt x="1582" y="1062"/>
                    </a:cubicBezTo>
                    <a:cubicBezTo>
                      <a:pt x="1631" y="1068"/>
                      <a:pt x="1671" y="1082"/>
                      <a:pt x="1686" y="1082"/>
                    </a:cubicBezTo>
                    <a:cubicBezTo>
                      <a:pt x="1700" y="1082"/>
                      <a:pt x="1714" y="1094"/>
                      <a:pt x="1717" y="1045"/>
                    </a:cubicBezTo>
                    <a:cubicBezTo>
                      <a:pt x="1720" y="996"/>
                      <a:pt x="1714" y="883"/>
                      <a:pt x="1714" y="883"/>
                    </a:cubicBezTo>
                    <a:cubicBezTo>
                      <a:pt x="1784" y="827"/>
                      <a:pt x="1784" y="827"/>
                      <a:pt x="1784" y="827"/>
                    </a:cubicBezTo>
                    <a:cubicBezTo>
                      <a:pt x="1789" y="823"/>
                      <a:pt x="1789" y="823"/>
                      <a:pt x="1789" y="823"/>
                    </a:cubicBezTo>
                    <a:cubicBezTo>
                      <a:pt x="1789" y="823"/>
                      <a:pt x="1870" y="794"/>
                      <a:pt x="1885" y="779"/>
                    </a:cubicBezTo>
                    <a:cubicBezTo>
                      <a:pt x="1888" y="776"/>
                      <a:pt x="1893" y="770"/>
                      <a:pt x="1898" y="763"/>
                    </a:cubicBezTo>
                    <a:cubicBezTo>
                      <a:pt x="1877" y="740"/>
                      <a:pt x="1861" y="718"/>
                      <a:pt x="1859" y="70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19" name="Freeform 55">
                <a:extLst>
                  <a:ext uri="{FF2B5EF4-FFF2-40B4-BE49-F238E27FC236}">
                    <a16:creationId xmlns:a16="http://schemas.microsoft.com/office/drawing/2014/main" id="{9FE4D045-606B-EB78-52FA-EFC4ABF658A3}"/>
                  </a:ext>
                </a:extLst>
              </p:cNvPr>
              <p:cNvSpPr>
                <a:spLocks/>
              </p:cNvSpPr>
              <p:nvPr/>
            </p:nvSpPr>
            <p:spPr bwMode="auto">
              <a:xfrm>
                <a:off x="1393" y="3944"/>
                <a:ext cx="284" cy="211"/>
              </a:xfrm>
              <a:custGeom>
                <a:avLst/>
                <a:gdLst>
                  <a:gd name="T0" fmla="*/ 1754 w 1814"/>
                  <a:gd name="T1" fmla="*/ 706 h 1355"/>
                  <a:gd name="T2" fmla="*/ 1696 w 1814"/>
                  <a:gd name="T3" fmla="*/ 550 h 1355"/>
                  <a:gd name="T4" fmla="*/ 1751 w 1814"/>
                  <a:gd name="T5" fmla="*/ 392 h 1355"/>
                  <a:gd name="T6" fmla="*/ 1765 w 1814"/>
                  <a:gd name="T7" fmla="*/ 302 h 1355"/>
                  <a:gd name="T8" fmla="*/ 1755 w 1814"/>
                  <a:gd name="T9" fmla="*/ 238 h 1355"/>
                  <a:gd name="T10" fmla="*/ 1768 w 1814"/>
                  <a:gd name="T11" fmla="*/ 201 h 1355"/>
                  <a:gd name="T12" fmla="*/ 1792 w 1814"/>
                  <a:gd name="T13" fmla="*/ 186 h 1355"/>
                  <a:gd name="T14" fmla="*/ 1760 w 1814"/>
                  <a:gd name="T15" fmla="*/ 86 h 1355"/>
                  <a:gd name="T16" fmla="*/ 1748 w 1814"/>
                  <a:gd name="T17" fmla="*/ 0 h 1355"/>
                  <a:gd name="T18" fmla="*/ 1705 w 1814"/>
                  <a:gd name="T19" fmla="*/ 46 h 1355"/>
                  <a:gd name="T20" fmla="*/ 1656 w 1814"/>
                  <a:gd name="T21" fmla="*/ 71 h 1355"/>
                  <a:gd name="T22" fmla="*/ 1523 w 1814"/>
                  <a:gd name="T23" fmla="*/ 57 h 1355"/>
                  <a:gd name="T24" fmla="*/ 1434 w 1814"/>
                  <a:gd name="T25" fmla="*/ 80 h 1355"/>
                  <a:gd name="T26" fmla="*/ 1310 w 1814"/>
                  <a:gd name="T27" fmla="*/ 118 h 1355"/>
                  <a:gd name="T28" fmla="*/ 1189 w 1814"/>
                  <a:gd name="T29" fmla="*/ 201 h 1355"/>
                  <a:gd name="T30" fmla="*/ 1119 w 1814"/>
                  <a:gd name="T31" fmla="*/ 196 h 1355"/>
                  <a:gd name="T32" fmla="*/ 1036 w 1814"/>
                  <a:gd name="T33" fmla="*/ 180 h 1355"/>
                  <a:gd name="T34" fmla="*/ 1050 w 1814"/>
                  <a:gd name="T35" fmla="*/ 219 h 1355"/>
                  <a:gd name="T36" fmla="*/ 946 w 1814"/>
                  <a:gd name="T37" fmla="*/ 233 h 1355"/>
                  <a:gd name="T38" fmla="*/ 877 w 1814"/>
                  <a:gd name="T39" fmla="*/ 331 h 1355"/>
                  <a:gd name="T40" fmla="*/ 987 w 1814"/>
                  <a:gd name="T41" fmla="*/ 490 h 1355"/>
                  <a:gd name="T42" fmla="*/ 1027 w 1814"/>
                  <a:gd name="T43" fmla="*/ 582 h 1355"/>
                  <a:gd name="T44" fmla="*/ 874 w 1814"/>
                  <a:gd name="T45" fmla="*/ 698 h 1355"/>
                  <a:gd name="T46" fmla="*/ 790 w 1814"/>
                  <a:gd name="T47" fmla="*/ 646 h 1355"/>
                  <a:gd name="T48" fmla="*/ 727 w 1814"/>
                  <a:gd name="T49" fmla="*/ 591 h 1355"/>
                  <a:gd name="T50" fmla="*/ 580 w 1814"/>
                  <a:gd name="T51" fmla="*/ 585 h 1355"/>
                  <a:gd name="T52" fmla="*/ 560 w 1814"/>
                  <a:gd name="T53" fmla="*/ 553 h 1355"/>
                  <a:gd name="T54" fmla="*/ 522 w 1814"/>
                  <a:gd name="T55" fmla="*/ 527 h 1355"/>
                  <a:gd name="T56" fmla="*/ 364 w 1814"/>
                  <a:gd name="T57" fmla="*/ 657 h 1355"/>
                  <a:gd name="T58" fmla="*/ 239 w 1814"/>
                  <a:gd name="T59" fmla="*/ 724 h 1355"/>
                  <a:gd name="T60" fmla="*/ 218 w 1814"/>
                  <a:gd name="T61" fmla="*/ 726 h 1355"/>
                  <a:gd name="T62" fmla="*/ 144 w 1814"/>
                  <a:gd name="T63" fmla="*/ 714 h 1355"/>
                  <a:gd name="T64" fmla="*/ 69 w 1814"/>
                  <a:gd name="T65" fmla="*/ 732 h 1355"/>
                  <a:gd name="T66" fmla="*/ 0 w 1814"/>
                  <a:gd name="T67" fmla="*/ 853 h 1355"/>
                  <a:gd name="T68" fmla="*/ 14 w 1814"/>
                  <a:gd name="T69" fmla="*/ 908 h 1355"/>
                  <a:gd name="T70" fmla="*/ 25 w 1814"/>
                  <a:gd name="T71" fmla="*/ 974 h 1355"/>
                  <a:gd name="T72" fmla="*/ 32 w 1814"/>
                  <a:gd name="T73" fmla="*/ 977 h 1355"/>
                  <a:gd name="T74" fmla="*/ 95 w 1814"/>
                  <a:gd name="T75" fmla="*/ 957 h 1355"/>
                  <a:gd name="T76" fmla="*/ 118 w 1814"/>
                  <a:gd name="T77" fmla="*/ 992 h 1355"/>
                  <a:gd name="T78" fmla="*/ 182 w 1814"/>
                  <a:gd name="T79" fmla="*/ 1035 h 1355"/>
                  <a:gd name="T80" fmla="*/ 219 w 1814"/>
                  <a:gd name="T81" fmla="*/ 1090 h 1355"/>
                  <a:gd name="T82" fmla="*/ 231 w 1814"/>
                  <a:gd name="T83" fmla="*/ 1142 h 1355"/>
                  <a:gd name="T84" fmla="*/ 384 w 1814"/>
                  <a:gd name="T85" fmla="*/ 1202 h 1355"/>
                  <a:gd name="T86" fmla="*/ 525 w 1814"/>
                  <a:gd name="T87" fmla="*/ 1269 h 1355"/>
                  <a:gd name="T88" fmla="*/ 597 w 1814"/>
                  <a:gd name="T89" fmla="*/ 1240 h 1355"/>
                  <a:gd name="T90" fmla="*/ 770 w 1814"/>
                  <a:gd name="T91" fmla="*/ 1243 h 1355"/>
                  <a:gd name="T92" fmla="*/ 883 w 1814"/>
                  <a:gd name="T93" fmla="*/ 1217 h 1355"/>
                  <a:gd name="T94" fmla="*/ 969 w 1814"/>
                  <a:gd name="T95" fmla="*/ 1298 h 1355"/>
                  <a:gd name="T96" fmla="*/ 1033 w 1814"/>
                  <a:gd name="T97" fmla="*/ 1326 h 1355"/>
                  <a:gd name="T98" fmla="*/ 1243 w 1814"/>
                  <a:gd name="T99" fmla="*/ 1191 h 1355"/>
                  <a:gd name="T100" fmla="*/ 1272 w 1814"/>
                  <a:gd name="T101" fmla="*/ 1122 h 1355"/>
                  <a:gd name="T102" fmla="*/ 1235 w 1814"/>
                  <a:gd name="T103" fmla="*/ 1012 h 1355"/>
                  <a:gd name="T104" fmla="*/ 1295 w 1814"/>
                  <a:gd name="T105" fmla="*/ 1000 h 1355"/>
                  <a:gd name="T106" fmla="*/ 1336 w 1814"/>
                  <a:gd name="T107" fmla="*/ 1029 h 1355"/>
                  <a:gd name="T108" fmla="*/ 1376 w 1814"/>
                  <a:gd name="T109" fmla="*/ 998 h 1355"/>
                  <a:gd name="T110" fmla="*/ 1468 w 1814"/>
                  <a:gd name="T111" fmla="*/ 1009 h 1355"/>
                  <a:gd name="T112" fmla="*/ 1567 w 1814"/>
                  <a:gd name="T113" fmla="*/ 1001 h 1355"/>
                  <a:gd name="T114" fmla="*/ 1604 w 1814"/>
                  <a:gd name="T115" fmla="*/ 977 h 1355"/>
                  <a:gd name="T116" fmla="*/ 1608 w 1814"/>
                  <a:gd name="T117" fmla="*/ 969 h 1355"/>
                  <a:gd name="T118" fmla="*/ 1589 w 1814"/>
                  <a:gd name="T119" fmla="*/ 894 h 1355"/>
                  <a:gd name="T120" fmla="*/ 1644 w 1814"/>
                  <a:gd name="T121" fmla="*/ 842 h 1355"/>
                  <a:gd name="T122" fmla="*/ 1742 w 1814"/>
                  <a:gd name="T123" fmla="*/ 787 h 1355"/>
                  <a:gd name="T124" fmla="*/ 1754 w 1814"/>
                  <a:gd name="T125" fmla="*/ 706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4" h="1355">
                    <a:moveTo>
                      <a:pt x="1754" y="706"/>
                    </a:moveTo>
                    <a:cubicBezTo>
                      <a:pt x="1693" y="657"/>
                      <a:pt x="1656" y="646"/>
                      <a:pt x="1696" y="550"/>
                    </a:cubicBezTo>
                    <a:cubicBezTo>
                      <a:pt x="1737" y="455"/>
                      <a:pt x="1751" y="392"/>
                      <a:pt x="1751" y="392"/>
                    </a:cubicBezTo>
                    <a:cubicBezTo>
                      <a:pt x="1751" y="392"/>
                      <a:pt x="1771" y="354"/>
                      <a:pt x="1765" y="302"/>
                    </a:cubicBezTo>
                    <a:cubicBezTo>
                      <a:pt x="1762" y="275"/>
                      <a:pt x="1756" y="255"/>
                      <a:pt x="1755" y="238"/>
                    </a:cubicBezTo>
                    <a:cubicBezTo>
                      <a:pt x="1754" y="224"/>
                      <a:pt x="1756" y="212"/>
                      <a:pt x="1768" y="201"/>
                    </a:cubicBezTo>
                    <a:cubicBezTo>
                      <a:pt x="1779" y="192"/>
                      <a:pt x="1786" y="188"/>
                      <a:pt x="1792" y="186"/>
                    </a:cubicBezTo>
                    <a:cubicBezTo>
                      <a:pt x="1760" y="86"/>
                      <a:pt x="1760" y="86"/>
                      <a:pt x="1760" y="86"/>
                    </a:cubicBezTo>
                    <a:cubicBezTo>
                      <a:pt x="1748" y="0"/>
                      <a:pt x="1748" y="0"/>
                      <a:pt x="1748" y="0"/>
                    </a:cubicBezTo>
                    <a:cubicBezTo>
                      <a:pt x="1748" y="0"/>
                      <a:pt x="1748" y="0"/>
                      <a:pt x="1705" y="46"/>
                    </a:cubicBezTo>
                    <a:cubicBezTo>
                      <a:pt x="1691" y="61"/>
                      <a:pt x="1674" y="68"/>
                      <a:pt x="1656" y="71"/>
                    </a:cubicBezTo>
                    <a:cubicBezTo>
                      <a:pt x="1618" y="78"/>
                      <a:pt x="1572" y="65"/>
                      <a:pt x="1523" y="57"/>
                    </a:cubicBezTo>
                    <a:cubicBezTo>
                      <a:pt x="1451" y="46"/>
                      <a:pt x="1460" y="57"/>
                      <a:pt x="1434" y="80"/>
                    </a:cubicBezTo>
                    <a:cubicBezTo>
                      <a:pt x="1408" y="103"/>
                      <a:pt x="1347" y="115"/>
                      <a:pt x="1310" y="118"/>
                    </a:cubicBezTo>
                    <a:cubicBezTo>
                      <a:pt x="1272" y="121"/>
                      <a:pt x="1217" y="175"/>
                      <a:pt x="1189" y="201"/>
                    </a:cubicBezTo>
                    <a:cubicBezTo>
                      <a:pt x="1160" y="227"/>
                      <a:pt x="1151" y="213"/>
                      <a:pt x="1119" y="196"/>
                    </a:cubicBezTo>
                    <a:cubicBezTo>
                      <a:pt x="1102" y="186"/>
                      <a:pt x="1065" y="182"/>
                      <a:pt x="1036" y="180"/>
                    </a:cubicBezTo>
                    <a:cubicBezTo>
                      <a:pt x="1048" y="205"/>
                      <a:pt x="1050" y="219"/>
                      <a:pt x="1050" y="219"/>
                    </a:cubicBezTo>
                    <a:cubicBezTo>
                      <a:pt x="1050" y="219"/>
                      <a:pt x="964" y="216"/>
                      <a:pt x="946" y="233"/>
                    </a:cubicBezTo>
                    <a:cubicBezTo>
                      <a:pt x="929" y="250"/>
                      <a:pt x="854" y="294"/>
                      <a:pt x="877" y="331"/>
                    </a:cubicBezTo>
                    <a:cubicBezTo>
                      <a:pt x="900" y="369"/>
                      <a:pt x="958" y="458"/>
                      <a:pt x="987" y="490"/>
                    </a:cubicBezTo>
                    <a:cubicBezTo>
                      <a:pt x="1015" y="522"/>
                      <a:pt x="1047" y="551"/>
                      <a:pt x="1027" y="582"/>
                    </a:cubicBezTo>
                    <a:cubicBezTo>
                      <a:pt x="1007" y="614"/>
                      <a:pt x="955" y="683"/>
                      <a:pt x="874" y="698"/>
                    </a:cubicBezTo>
                    <a:cubicBezTo>
                      <a:pt x="857" y="666"/>
                      <a:pt x="837" y="660"/>
                      <a:pt x="790" y="646"/>
                    </a:cubicBezTo>
                    <a:cubicBezTo>
                      <a:pt x="785" y="620"/>
                      <a:pt x="793" y="591"/>
                      <a:pt x="727" y="591"/>
                    </a:cubicBezTo>
                    <a:cubicBezTo>
                      <a:pt x="661" y="591"/>
                      <a:pt x="580" y="585"/>
                      <a:pt x="580" y="585"/>
                    </a:cubicBezTo>
                    <a:cubicBezTo>
                      <a:pt x="580" y="585"/>
                      <a:pt x="560" y="574"/>
                      <a:pt x="560" y="553"/>
                    </a:cubicBezTo>
                    <a:cubicBezTo>
                      <a:pt x="560" y="533"/>
                      <a:pt x="568" y="522"/>
                      <a:pt x="522" y="527"/>
                    </a:cubicBezTo>
                    <a:cubicBezTo>
                      <a:pt x="476" y="533"/>
                      <a:pt x="508" y="548"/>
                      <a:pt x="364" y="657"/>
                    </a:cubicBezTo>
                    <a:cubicBezTo>
                      <a:pt x="329" y="677"/>
                      <a:pt x="239" y="724"/>
                      <a:pt x="239" y="724"/>
                    </a:cubicBezTo>
                    <a:cubicBezTo>
                      <a:pt x="239" y="724"/>
                      <a:pt x="231" y="725"/>
                      <a:pt x="218" y="726"/>
                    </a:cubicBezTo>
                    <a:cubicBezTo>
                      <a:pt x="200" y="727"/>
                      <a:pt x="173" y="725"/>
                      <a:pt x="144" y="714"/>
                    </a:cubicBezTo>
                    <a:cubicBezTo>
                      <a:pt x="69" y="732"/>
                      <a:pt x="69" y="732"/>
                      <a:pt x="69" y="732"/>
                    </a:cubicBezTo>
                    <a:cubicBezTo>
                      <a:pt x="69" y="732"/>
                      <a:pt x="0" y="833"/>
                      <a:pt x="0" y="853"/>
                    </a:cubicBezTo>
                    <a:cubicBezTo>
                      <a:pt x="0" y="874"/>
                      <a:pt x="12" y="879"/>
                      <a:pt x="14" y="908"/>
                    </a:cubicBezTo>
                    <a:cubicBezTo>
                      <a:pt x="17" y="933"/>
                      <a:pt x="13" y="964"/>
                      <a:pt x="25" y="974"/>
                    </a:cubicBezTo>
                    <a:cubicBezTo>
                      <a:pt x="26" y="976"/>
                      <a:pt x="29" y="977"/>
                      <a:pt x="32" y="977"/>
                    </a:cubicBezTo>
                    <a:cubicBezTo>
                      <a:pt x="52" y="980"/>
                      <a:pt x="72" y="960"/>
                      <a:pt x="95" y="957"/>
                    </a:cubicBezTo>
                    <a:cubicBezTo>
                      <a:pt x="118" y="954"/>
                      <a:pt x="115" y="966"/>
                      <a:pt x="118" y="992"/>
                    </a:cubicBezTo>
                    <a:cubicBezTo>
                      <a:pt x="121" y="1018"/>
                      <a:pt x="141" y="1029"/>
                      <a:pt x="182" y="1035"/>
                    </a:cubicBezTo>
                    <a:cubicBezTo>
                      <a:pt x="222" y="1041"/>
                      <a:pt x="225" y="1064"/>
                      <a:pt x="219" y="1090"/>
                    </a:cubicBezTo>
                    <a:cubicBezTo>
                      <a:pt x="213" y="1116"/>
                      <a:pt x="193" y="1139"/>
                      <a:pt x="231" y="1142"/>
                    </a:cubicBezTo>
                    <a:cubicBezTo>
                      <a:pt x="268" y="1145"/>
                      <a:pt x="317" y="1156"/>
                      <a:pt x="384" y="1202"/>
                    </a:cubicBezTo>
                    <a:cubicBezTo>
                      <a:pt x="450" y="1249"/>
                      <a:pt x="485" y="1269"/>
                      <a:pt x="525" y="1269"/>
                    </a:cubicBezTo>
                    <a:cubicBezTo>
                      <a:pt x="565" y="1269"/>
                      <a:pt x="557" y="1243"/>
                      <a:pt x="597" y="1240"/>
                    </a:cubicBezTo>
                    <a:cubicBezTo>
                      <a:pt x="638" y="1237"/>
                      <a:pt x="724" y="1243"/>
                      <a:pt x="770" y="1243"/>
                    </a:cubicBezTo>
                    <a:cubicBezTo>
                      <a:pt x="816" y="1243"/>
                      <a:pt x="857" y="1208"/>
                      <a:pt x="883" y="1217"/>
                    </a:cubicBezTo>
                    <a:cubicBezTo>
                      <a:pt x="909" y="1225"/>
                      <a:pt x="964" y="1254"/>
                      <a:pt x="969" y="1298"/>
                    </a:cubicBezTo>
                    <a:cubicBezTo>
                      <a:pt x="975" y="1341"/>
                      <a:pt x="975" y="1355"/>
                      <a:pt x="1033" y="1326"/>
                    </a:cubicBezTo>
                    <a:cubicBezTo>
                      <a:pt x="1090" y="1298"/>
                      <a:pt x="1111" y="1300"/>
                      <a:pt x="1243" y="1191"/>
                    </a:cubicBezTo>
                    <a:cubicBezTo>
                      <a:pt x="1269" y="1179"/>
                      <a:pt x="1287" y="1153"/>
                      <a:pt x="1272" y="1122"/>
                    </a:cubicBezTo>
                    <a:cubicBezTo>
                      <a:pt x="1258" y="1090"/>
                      <a:pt x="1214" y="1067"/>
                      <a:pt x="1235" y="1012"/>
                    </a:cubicBezTo>
                    <a:cubicBezTo>
                      <a:pt x="1255" y="995"/>
                      <a:pt x="1272" y="989"/>
                      <a:pt x="1295" y="1000"/>
                    </a:cubicBezTo>
                    <a:cubicBezTo>
                      <a:pt x="1318" y="1012"/>
                      <a:pt x="1336" y="1029"/>
                      <a:pt x="1336" y="1029"/>
                    </a:cubicBezTo>
                    <a:cubicBezTo>
                      <a:pt x="1336" y="1029"/>
                      <a:pt x="1350" y="1006"/>
                      <a:pt x="1376" y="998"/>
                    </a:cubicBezTo>
                    <a:cubicBezTo>
                      <a:pt x="1402" y="989"/>
                      <a:pt x="1416" y="1000"/>
                      <a:pt x="1468" y="1009"/>
                    </a:cubicBezTo>
                    <a:cubicBezTo>
                      <a:pt x="1501" y="1015"/>
                      <a:pt x="1539" y="1011"/>
                      <a:pt x="1567" y="1001"/>
                    </a:cubicBezTo>
                    <a:cubicBezTo>
                      <a:pt x="1584" y="995"/>
                      <a:pt x="1597" y="987"/>
                      <a:pt x="1604" y="977"/>
                    </a:cubicBezTo>
                    <a:cubicBezTo>
                      <a:pt x="1606" y="974"/>
                      <a:pt x="1607" y="971"/>
                      <a:pt x="1608" y="969"/>
                    </a:cubicBezTo>
                    <a:cubicBezTo>
                      <a:pt x="1613" y="950"/>
                      <a:pt x="1587" y="942"/>
                      <a:pt x="1589" y="894"/>
                    </a:cubicBezTo>
                    <a:cubicBezTo>
                      <a:pt x="1595" y="865"/>
                      <a:pt x="1644" y="842"/>
                      <a:pt x="1644" y="842"/>
                    </a:cubicBezTo>
                    <a:cubicBezTo>
                      <a:pt x="1742" y="787"/>
                      <a:pt x="1742" y="787"/>
                      <a:pt x="1742" y="787"/>
                    </a:cubicBezTo>
                    <a:cubicBezTo>
                      <a:pt x="1742" y="787"/>
                      <a:pt x="1814" y="755"/>
                      <a:pt x="1754" y="70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0" name="Freeform 56">
                <a:extLst>
                  <a:ext uri="{FF2B5EF4-FFF2-40B4-BE49-F238E27FC236}">
                    <a16:creationId xmlns:a16="http://schemas.microsoft.com/office/drawing/2014/main" id="{7C6D43DA-4427-A83F-FA96-B300ADE109B3}"/>
                  </a:ext>
                </a:extLst>
              </p:cNvPr>
              <p:cNvSpPr>
                <a:spLocks/>
              </p:cNvSpPr>
              <p:nvPr/>
            </p:nvSpPr>
            <p:spPr bwMode="auto">
              <a:xfrm>
                <a:off x="1385" y="3847"/>
                <a:ext cx="172" cy="211"/>
              </a:xfrm>
              <a:custGeom>
                <a:avLst/>
                <a:gdLst>
                  <a:gd name="T0" fmla="*/ 1002 w 1106"/>
                  <a:gd name="T1" fmla="*/ 859 h 1353"/>
                  <a:gd name="T2" fmla="*/ 1106 w 1106"/>
                  <a:gd name="T3" fmla="*/ 845 h 1353"/>
                  <a:gd name="T4" fmla="*/ 1092 w 1106"/>
                  <a:gd name="T5" fmla="*/ 806 h 1353"/>
                  <a:gd name="T6" fmla="*/ 1060 w 1106"/>
                  <a:gd name="T7" fmla="*/ 750 h 1353"/>
                  <a:gd name="T8" fmla="*/ 947 w 1106"/>
                  <a:gd name="T9" fmla="*/ 677 h 1353"/>
                  <a:gd name="T10" fmla="*/ 872 w 1106"/>
                  <a:gd name="T11" fmla="*/ 574 h 1353"/>
                  <a:gd name="T12" fmla="*/ 924 w 1106"/>
                  <a:gd name="T13" fmla="*/ 496 h 1353"/>
                  <a:gd name="T14" fmla="*/ 950 w 1106"/>
                  <a:gd name="T15" fmla="*/ 447 h 1353"/>
                  <a:gd name="T16" fmla="*/ 864 w 1106"/>
                  <a:gd name="T17" fmla="*/ 380 h 1353"/>
                  <a:gd name="T18" fmla="*/ 849 w 1106"/>
                  <a:gd name="T19" fmla="*/ 351 h 1353"/>
                  <a:gd name="T20" fmla="*/ 881 w 1106"/>
                  <a:gd name="T21" fmla="*/ 285 h 1353"/>
                  <a:gd name="T22" fmla="*/ 861 w 1106"/>
                  <a:gd name="T23" fmla="*/ 236 h 1353"/>
                  <a:gd name="T24" fmla="*/ 835 w 1106"/>
                  <a:gd name="T25" fmla="*/ 164 h 1353"/>
                  <a:gd name="T26" fmla="*/ 763 w 1106"/>
                  <a:gd name="T27" fmla="*/ 66 h 1353"/>
                  <a:gd name="T28" fmla="*/ 647 w 1106"/>
                  <a:gd name="T29" fmla="*/ 37 h 1353"/>
                  <a:gd name="T30" fmla="*/ 492 w 1106"/>
                  <a:gd name="T31" fmla="*/ 51 h 1353"/>
                  <a:gd name="T32" fmla="*/ 346 w 1106"/>
                  <a:gd name="T33" fmla="*/ 0 h 1353"/>
                  <a:gd name="T34" fmla="*/ 425 w 1106"/>
                  <a:gd name="T35" fmla="*/ 255 h 1353"/>
                  <a:gd name="T36" fmla="*/ 390 w 1106"/>
                  <a:gd name="T37" fmla="*/ 530 h 1353"/>
                  <a:gd name="T38" fmla="*/ 380 w 1106"/>
                  <a:gd name="T39" fmla="*/ 565 h 1353"/>
                  <a:gd name="T40" fmla="*/ 223 w 1106"/>
                  <a:gd name="T41" fmla="*/ 716 h 1353"/>
                  <a:gd name="T42" fmla="*/ 0 w 1106"/>
                  <a:gd name="T43" fmla="*/ 683 h 1353"/>
                  <a:gd name="T44" fmla="*/ 4 w 1106"/>
                  <a:gd name="T45" fmla="*/ 737 h 1353"/>
                  <a:gd name="T46" fmla="*/ 7 w 1106"/>
                  <a:gd name="T47" fmla="*/ 804 h 1353"/>
                  <a:gd name="T48" fmla="*/ 24 w 1106"/>
                  <a:gd name="T49" fmla="*/ 914 h 1353"/>
                  <a:gd name="T50" fmla="*/ 44 w 1106"/>
                  <a:gd name="T51" fmla="*/ 1021 h 1353"/>
                  <a:gd name="T52" fmla="*/ 157 w 1106"/>
                  <a:gd name="T53" fmla="*/ 1081 h 1353"/>
                  <a:gd name="T54" fmla="*/ 206 w 1106"/>
                  <a:gd name="T55" fmla="*/ 1145 h 1353"/>
                  <a:gd name="T56" fmla="*/ 255 w 1106"/>
                  <a:gd name="T57" fmla="*/ 1257 h 1353"/>
                  <a:gd name="T58" fmla="*/ 209 w 1106"/>
                  <a:gd name="T59" fmla="*/ 1338 h 1353"/>
                  <a:gd name="T60" fmla="*/ 200 w 1106"/>
                  <a:gd name="T61" fmla="*/ 1340 h 1353"/>
                  <a:gd name="T62" fmla="*/ 274 w 1106"/>
                  <a:gd name="T63" fmla="*/ 1352 h 1353"/>
                  <a:gd name="T64" fmla="*/ 295 w 1106"/>
                  <a:gd name="T65" fmla="*/ 1350 h 1353"/>
                  <a:gd name="T66" fmla="*/ 420 w 1106"/>
                  <a:gd name="T67" fmla="*/ 1283 h 1353"/>
                  <a:gd name="T68" fmla="*/ 578 w 1106"/>
                  <a:gd name="T69" fmla="*/ 1153 h 1353"/>
                  <a:gd name="T70" fmla="*/ 616 w 1106"/>
                  <a:gd name="T71" fmla="*/ 1179 h 1353"/>
                  <a:gd name="T72" fmla="*/ 636 w 1106"/>
                  <a:gd name="T73" fmla="*/ 1211 h 1353"/>
                  <a:gd name="T74" fmla="*/ 783 w 1106"/>
                  <a:gd name="T75" fmla="*/ 1217 h 1353"/>
                  <a:gd name="T76" fmla="*/ 846 w 1106"/>
                  <a:gd name="T77" fmla="*/ 1272 h 1353"/>
                  <a:gd name="T78" fmla="*/ 930 w 1106"/>
                  <a:gd name="T79" fmla="*/ 1324 h 1353"/>
                  <a:gd name="T80" fmla="*/ 1083 w 1106"/>
                  <a:gd name="T81" fmla="*/ 1208 h 1353"/>
                  <a:gd name="T82" fmla="*/ 1043 w 1106"/>
                  <a:gd name="T83" fmla="*/ 1116 h 1353"/>
                  <a:gd name="T84" fmla="*/ 933 w 1106"/>
                  <a:gd name="T85" fmla="*/ 957 h 1353"/>
                  <a:gd name="T86" fmla="*/ 1002 w 1106"/>
                  <a:gd name="T87" fmla="*/ 859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6" h="1353">
                    <a:moveTo>
                      <a:pt x="1002" y="859"/>
                    </a:moveTo>
                    <a:cubicBezTo>
                      <a:pt x="1020" y="842"/>
                      <a:pt x="1106" y="845"/>
                      <a:pt x="1106" y="845"/>
                    </a:cubicBezTo>
                    <a:cubicBezTo>
                      <a:pt x="1106" y="845"/>
                      <a:pt x="1104" y="831"/>
                      <a:pt x="1092" y="806"/>
                    </a:cubicBezTo>
                    <a:cubicBezTo>
                      <a:pt x="1085" y="791"/>
                      <a:pt x="1075" y="772"/>
                      <a:pt x="1060" y="750"/>
                    </a:cubicBezTo>
                    <a:cubicBezTo>
                      <a:pt x="1020" y="689"/>
                      <a:pt x="979" y="689"/>
                      <a:pt x="947" y="677"/>
                    </a:cubicBezTo>
                    <a:cubicBezTo>
                      <a:pt x="916" y="666"/>
                      <a:pt x="884" y="651"/>
                      <a:pt x="872" y="574"/>
                    </a:cubicBezTo>
                    <a:cubicBezTo>
                      <a:pt x="861" y="496"/>
                      <a:pt x="904" y="496"/>
                      <a:pt x="924" y="496"/>
                    </a:cubicBezTo>
                    <a:cubicBezTo>
                      <a:pt x="944" y="496"/>
                      <a:pt x="950" y="473"/>
                      <a:pt x="950" y="447"/>
                    </a:cubicBezTo>
                    <a:cubicBezTo>
                      <a:pt x="950" y="421"/>
                      <a:pt x="904" y="398"/>
                      <a:pt x="864" y="380"/>
                    </a:cubicBezTo>
                    <a:cubicBezTo>
                      <a:pt x="823" y="363"/>
                      <a:pt x="849" y="351"/>
                      <a:pt x="849" y="351"/>
                    </a:cubicBezTo>
                    <a:cubicBezTo>
                      <a:pt x="849" y="351"/>
                      <a:pt x="881" y="308"/>
                      <a:pt x="881" y="285"/>
                    </a:cubicBezTo>
                    <a:cubicBezTo>
                      <a:pt x="881" y="262"/>
                      <a:pt x="881" y="256"/>
                      <a:pt x="861" y="236"/>
                    </a:cubicBezTo>
                    <a:cubicBezTo>
                      <a:pt x="841" y="216"/>
                      <a:pt x="838" y="190"/>
                      <a:pt x="835" y="164"/>
                    </a:cubicBezTo>
                    <a:cubicBezTo>
                      <a:pt x="832" y="138"/>
                      <a:pt x="789" y="86"/>
                      <a:pt x="763" y="66"/>
                    </a:cubicBezTo>
                    <a:cubicBezTo>
                      <a:pt x="737" y="46"/>
                      <a:pt x="679" y="37"/>
                      <a:pt x="647" y="37"/>
                    </a:cubicBezTo>
                    <a:cubicBezTo>
                      <a:pt x="616" y="37"/>
                      <a:pt x="538" y="51"/>
                      <a:pt x="492" y="51"/>
                    </a:cubicBezTo>
                    <a:cubicBezTo>
                      <a:pt x="462" y="51"/>
                      <a:pt x="392" y="21"/>
                      <a:pt x="346" y="0"/>
                    </a:cubicBezTo>
                    <a:cubicBezTo>
                      <a:pt x="380" y="80"/>
                      <a:pt x="426" y="154"/>
                      <a:pt x="425" y="255"/>
                    </a:cubicBezTo>
                    <a:cubicBezTo>
                      <a:pt x="424" y="340"/>
                      <a:pt x="404" y="467"/>
                      <a:pt x="390" y="530"/>
                    </a:cubicBezTo>
                    <a:cubicBezTo>
                      <a:pt x="386" y="548"/>
                      <a:pt x="383" y="560"/>
                      <a:pt x="380" y="565"/>
                    </a:cubicBezTo>
                    <a:cubicBezTo>
                      <a:pt x="368" y="589"/>
                      <a:pt x="251" y="705"/>
                      <a:pt x="223" y="716"/>
                    </a:cubicBezTo>
                    <a:cubicBezTo>
                      <a:pt x="181" y="672"/>
                      <a:pt x="88" y="622"/>
                      <a:pt x="0" y="683"/>
                    </a:cubicBezTo>
                    <a:cubicBezTo>
                      <a:pt x="1" y="698"/>
                      <a:pt x="3" y="718"/>
                      <a:pt x="4" y="737"/>
                    </a:cubicBezTo>
                    <a:cubicBezTo>
                      <a:pt x="5" y="767"/>
                      <a:pt x="7" y="796"/>
                      <a:pt x="7" y="804"/>
                    </a:cubicBezTo>
                    <a:cubicBezTo>
                      <a:pt x="7" y="825"/>
                      <a:pt x="21" y="868"/>
                      <a:pt x="24" y="914"/>
                    </a:cubicBezTo>
                    <a:cubicBezTo>
                      <a:pt x="27" y="960"/>
                      <a:pt x="1" y="1015"/>
                      <a:pt x="44" y="1021"/>
                    </a:cubicBezTo>
                    <a:cubicBezTo>
                      <a:pt x="88" y="1026"/>
                      <a:pt x="137" y="1026"/>
                      <a:pt x="157" y="1081"/>
                    </a:cubicBezTo>
                    <a:cubicBezTo>
                      <a:pt x="166" y="1110"/>
                      <a:pt x="189" y="1125"/>
                      <a:pt x="206" y="1145"/>
                    </a:cubicBezTo>
                    <a:cubicBezTo>
                      <a:pt x="223" y="1165"/>
                      <a:pt x="264" y="1234"/>
                      <a:pt x="255" y="1257"/>
                    </a:cubicBezTo>
                    <a:cubicBezTo>
                      <a:pt x="246" y="1280"/>
                      <a:pt x="209" y="1338"/>
                      <a:pt x="209" y="1338"/>
                    </a:cubicBezTo>
                    <a:cubicBezTo>
                      <a:pt x="200" y="1340"/>
                      <a:pt x="200" y="1340"/>
                      <a:pt x="200" y="1340"/>
                    </a:cubicBezTo>
                    <a:cubicBezTo>
                      <a:pt x="229" y="1351"/>
                      <a:pt x="256" y="1353"/>
                      <a:pt x="274" y="1352"/>
                    </a:cubicBezTo>
                    <a:cubicBezTo>
                      <a:pt x="287" y="1351"/>
                      <a:pt x="295" y="1350"/>
                      <a:pt x="295" y="1350"/>
                    </a:cubicBezTo>
                    <a:cubicBezTo>
                      <a:pt x="295" y="1350"/>
                      <a:pt x="385" y="1303"/>
                      <a:pt x="420" y="1283"/>
                    </a:cubicBezTo>
                    <a:cubicBezTo>
                      <a:pt x="564" y="1174"/>
                      <a:pt x="532" y="1159"/>
                      <a:pt x="578" y="1153"/>
                    </a:cubicBezTo>
                    <a:cubicBezTo>
                      <a:pt x="624" y="1148"/>
                      <a:pt x="616" y="1159"/>
                      <a:pt x="616" y="1179"/>
                    </a:cubicBezTo>
                    <a:cubicBezTo>
                      <a:pt x="616" y="1200"/>
                      <a:pt x="636" y="1211"/>
                      <a:pt x="636" y="1211"/>
                    </a:cubicBezTo>
                    <a:cubicBezTo>
                      <a:pt x="636" y="1211"/>
                      <a:pt x="717" y="1217"/>
                      <a:pt x="783" y="1217"/>
                    </a:cubicBezTo>
                    <a:cubicBezTo>
                      <a:pt x="849" y="1217"/>
                      <a:pt x="841" y="1246"/>
                      <a:pt x="846" y="1272"/>
                    </a:cubicBezTo>
                    <a:cubicBezTo>
                      <a:pt x="893" y="1286"/>
                      <a:pt x="913" y="1292"/>
                      <a:pt x="930" y="1324"/>
                    </a:cubicBezTo>
                    <a:cubicBezTo>
                      <a:pt x="1011" y="1309"/>
                      <a:pt x="1063" y="1240"/>
                      <a:pt x="1083" y="1208"/>
                    </a:cubicBezTo>
                    <a:cubicBezTo>
                      <a:pt x="1103" y="1177"/>
                      <a:pt x="1071" y="1148"/>
                      <a:pt x="1043" y="1116"/>
                    </a:cubicBezTo>
                    <a:cubicBezTo>
                      <a:pt x="1014" y="1084"/>
                      <a:pt x="956" y="995"/>
                      <a:pt x="933" y="957"/>
                    </a:cubicBezTo>
                    <a:cubicBezTo>
                      <a:pt x="910" y="920"/>
                      <a:pt x="985" y="876"/>
                      <a:pt x="1002" y="85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1" name="Freeform 57">
                <a:extLst>
                  <a:ext uri="{FF2B5EF4-FFF2-40B4-BE49-F238E27FC236}">
                    <a16:creationId xmlns:a16="http://schemas.microsoft.com/office/drawing/2014/main" id="{0A5D608F-D479-489E-9F15-4F4F0A849DB2}"/>
                  </a:ext>
                </a:extLst>
              </p:cNvPr>
              <p:cNvSpPr>
                <a:spLocks/>
              </p:cNvSpPr>
              <p:nvPr/>
            </p:nvSpPr>
            <p:spPr bwMode="auto">
              <a:xfrm>
                <a:off x="1226" y="3953"/>
                <a:ext cx="200" cy="192"/>
              </a:xfrm>
              <a:custGeom>
                <a:avLst/>
                <a:gdLst>
                  <a:gd name="T0" fmla="*/ 1220 w 1278"/>
                  <a:gd name="T1" fmla="*/ 462 h 1229"/>
                  <a:gd name="T2" fmla="*/ 1171 w 1278"/>
                  <a:gd name="T3" fmla="*/ 398 h 1229"/>
                  <a:gd name="T4" fmla="*/ 1058 w 1278"/>
                  <a:gd name="T5" fmla="*/ 338 h 1229"/>
                  <a:gd name="T6" fmla="*/ 1038 w 1278"/>
                  <a:gd name="T7" fmla="*/ 231 h 1229"/>
                  <a:gd name="T8" fmla="*/ 1021 w 1278"/>
                  <a:gd name="T9" fmla="*/ 121 h 1229"/>
                  <a:gd name="T10" fmla="*/ 1018 w 1278"/>
                  <a:gd name="T11" fmla="*/ 54 h 1229"/>
                  <a:gd name="T12" fmla="*/ 1014 w 1278"/>
                  <a:gd name="T13" fmla="*/ 0 h 1229"/>
                  <a:gd name="T14" fmla="*/ 982 w 1278"/>
                  <a:gd name="T15" fmla="*/ 27 h 1229"/>
                  <a:gd name="T16" fmla="*/ 960 w 1278"/>
                  <a:gd name="T17" fmla="*/ 50 h 1229"/>
                  <a:gd name="T18" fmla="*/ 905 w 1278"/>
                  <a:gd name="T19" fmla="*/ 108 h 1229"/>
                  <a:gd name="T20" fmla="*/ 748 w 1278"/>
                  <a:gd name="T21" fmla="*/ 254 h 1229"/>
                  <a:gd name="T22" fmla="*/ 594 w 1278"/>
                  <a:gd name="T23" fmla="*/ 243 h 1229"/>
                  <a:gd name="T24" fmla="*/ 440 w 1278"/>
                  <a:gd name="T25" fmla="*/ 305 h 1229"/>
                  <a:gd name="T26" fmla="*/ 340 w 1278"/>
                  <a:gd name="T27" fmla="*/ 375 h 1229"/>
                  <a:gd name="T28" fmla="*/ 238 w 1278"/>
                  <a:gd name="T29" fmla="*/ 392 h 1229"/>
                  <a:gd name="T30" fmla="*/ 41 w 1278"/>
                  <a:gd name="T31" fmla="*/ 363 h 1229"/>
                  <a:gd name="T32" fmla="*/ 61 w 1278"/>
                  <a:gd name="T33" fmla="*/ 477 h 1229"/>
                  <a:gd name="T34" fmla="*/ 24 w 1278"/>
                  <a:gd name="T35" fmla="*/ 597 h 1229"/>
                  <a:gd name="T36" fmla="*/ 21 w 1278"/>
                  <a:gd name="T37" fmla="*/ 701 h 1229"/>
                  <a:gd name="T38" fmla="*/ 29 w 1278"/>
                  <a:gd name="T39" fmla="*/ 745 h 1229"/>
                  <a:gd name="T40" fmla="*/ 83 w 1278"/>
                  <a:gd name="T41" fmla="*/ 805 h 1229"/>
                  <a:gd name="T42" fmla="*/ 107 w 1278"/>
                  <a:gd name="T43" fmla="*/ 874 h 1229"/>
                  <a:gd name="T44" fmla="*/ 68 w 1278"/>
                  <a:gd name="T45" fmla="*/ 936 h 1229"/>
                  <a:gd name="T46" fmla="*/ 55 w 1278"/>
                  <a:gd name="T47" fmla="*/ 969 h 1229"/>
                  <a:gd name="T48" fmla="*/ 112 w 1278"/>
                  <a:gd name="T49" fmla="*/ 1021 h 1229"/>
                  <a:gd name="T50" fmla="*/ 170 w 1278"/>
                  <a:gd name="T51" fmla="*/ 1068 h 1229"/>
                  <a:gd name="T52" fmla="*/ 208 w 1278"/>
                  <a:gd name="T53" fmla="*/ 1151 h 1229"/>
                  <a:gd name="T54" fmla="*/ 283 w 1278"/>
                  <a:gd name="T55" fmla="*/ 1166 h 1229"/>
                  <a:gd name="T56" fmla="*/ 355 w 1278"/>
                  <a:gd name="T57" fmla="*/ 1117 h 1229"/>
                  <a:gd name="T58" fmla="*/ 381 w 1278"/>
                  <a:gd name="T59" fmla="*/ 1105 h 1229"/>
                  <a:gd name="T60" fmla="*/ 407 w 1278"/>
                  <a:gd name="T61" fmla="*/ 1059 h 1229"/>
                  <a:gd name="T62" fmla="*/ 438 w 1278"/>
                  <a:gd name="T63" fmla="*/ 1016 h 1229"/>
                  <a:gd name="T64" fmla="*/ 490 w 1278"/>
                  <a:gd name="T65" fmla="*/ 1013 h 1229"/>
                  <a:gd name="T66" fmla="*/ 502 w 1278"/>
                  <a:gd name="T67" fmla="*/ 1047 h 1229"/>
                  <a:gd name="T68" fmla="*/ 464 w 1278"/>
                  <a:gd name="T69" fmla="*/ 1111 h 1229"/>
                  <a:gd name="T70" fmla="*/ 525 w 1278"/>
                  <a:gd name="T71" fmla="*/ 1131 h 1229"/>
                  <a:gd name="T72" fmla="*/ 559 w 1278"/>
                  <a:gd name="T73" fmla="*/ 1206 h 1229"/>
                  <a:gd name="T74" fmla="*/ 600 w 1278"/>
                  <a:gd name="T75" fmla="*/ 1194 h 1229"/>
                  <a:gd name="T76" fmla="*/ 649 w 1278"/>
                  <a:gd name="T77" fmla="*/ 1177 h 1229"/>
                  <a:gd name="T78" fmla="*/ 681 w 1278"/>
                  <a:gd name="T79" fmla="*/ 1226 h 1229"/>
                  <a:gd name="T80" fmla="*/ 692 w 1278"/>
                  <a:gd name="T81" fmla="*/ 1222 h 1229"/>
                  <a:gd name="T82" fmla="*/ 773 w 1278"/>
                  <a:gd name="T83" fmla="*/ 1177 h 1229"/>
                  <a:gd name="T84" fmla="*/ 834 w 1278"/>
                  <a:gd name="T85" fmla="*/ 1062 h 1229"/>
                  <a:gd name="T86" fmla="*/ 883 w 1278"/>
                  <a:gd name="T87" fmla="*/ 1013 h 1229"/>
                  <a:gd name="T88" fmla="*/ 1095 w 1278"/>
                  <a:gd name="T89" fmla="*/ 917 h 1229"/>
                  <a:gd name="T90" fmla="*/ 1084 w 1278"/>
                  <a:gd name="T91" fmla="*/ 851 h 1229"/>
                  <a:gd name="T92" fmla="*/ 1070 w 1278"/>
                  <a:gd name="T93" fmla="*/ 796 h 1229"/>
                  <a:gd name="T94" fmla="*/ 1139 w 1278"/>
                  <a:gd name="T95" fmla="*/ 675 h 1229"/>
                  <a:gd name="T96" fmla="*/ 1214 w 1278"/>
                  <a:gd name="T97" fmla="*/ 657 h 1229"/>
                  <a:gd name="T98" fmla="*/ 1223 w 1278"/>
                  <a:gd name="T99" fmla="*/ 655 h 1229"/>
                  <a:gd name="T100" fmla="*/ 1269 w 1278"/>
                  <a:gd name="T101" fmla="*/ 574 h 1229"/>
                  <a:gd name="T102" fmla="*/ 1220 w 1278"/>
                  <a:gd name="T103" fmla="*/ 462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78" h="1229">
                    <a:moveTo>
                      <a:pt x="1220" y="462"/>
                    </a:moveTo>
                    <a:cubicBezTo>
                      <a:pt x="1203" y="442"/>
                      <a:pt x="1180" y="427"/>
                      <a:pt x="1171" y="398"/>
                    </a:cubicBezTo>
                    <a:cubicBezTo>
                      <a:pt x="1151" y="343"/>
                      <a:pt x="1102" y="343"/>
                      <a:pt x="1058" y="338"/>
                    </a:cubicBezTo>
                    <a:cubicBezTo>
                      <a:pt x="1015" y="332"/>
                      <a:pt x="1041" y="277"/>
                      <a:pt x="1038" y="231"/>
                    </a:cubicBezTo>
                    <a:cubicBezTo>
                      <a:pt x="1035" y="185"/>
                      <a:pt x="1021" y="142"/>
                      <a:pt x="1021" y="121"/>
                    </a:cubicBezTo>
                    <a:cubicBezTo>
                      <a:pt x="1021" y="113"/>
                      <a:pt x="1019" y="84"/>
                      <a:pt x="1018" y="54"/>
                    </a:cubicBezTo>
                    <a:cubicBezTo>
                      <a:pt x="1017" y="35"/>
                      <a:pt x="1015" y="15"/>
                      <a:pt x="1014" y="0"/>
                    </a:cubicBezTo>
                    <a:cubicBezTo>
                      <a:pt x="1004" y="7"/>
                      <a:pt x="993" y="16"/>
                      <a:pt x="982" y="27"/>
                    </a:cubicBezTo>
                    <a:cubicBezTo>
                      <a:pt x="975" y="35"/>
                      <a:pt x="967" y="43"/>
                      <a:pt x="960" y="50"/>
                    </a:cubicBezTo>
                    <a:cubicBezTo>
                      <a:pt x="942" y="69"/>
                      <a:pt x="923" y="89"/>
                      <a:pt x="905" y="108"/>
                    </a:cubicBezTo>
                    <a:cubicBezTo>
                      <a:pt x="832" y="182"/>
                      <a:pt x="766" y="248"/>
                      <a:pt x="748" y="254"/>
                    </a:cubicBezTo>
                    <a:cubicBezTo>
                      <a:pt x="725" y="263"/>
                      <a:pt x="594" y="243"/>
                      <a:pt x="594" y="243"/>
                    </a:cubicBezTo>
                    <a:cubicBezTo>
                      <a:pt x="594" y="243"/>
                      <a:pt x="460" y="213"/>
                      <a:pt x="440" y="305"/>
                    </a:cubicBezTo>
                    <a:cubicBezTo>
                      <a:pt x="429" y="331"/>
                      <a:pt x="362" y="391"/>
                      <a:pt x="340" y="375"/>
                    </a:cubicBezTo>
                    <a:cubicBezTo>
                      <a:pt x="313" y="356"/>
                      <a:pt x="238" y="392"/>
                      <a:pt x="238" y="392"/>
                    </a:cubicBezTo>
                    <a:cubicBezTo>
                      <a:pt x="41" y="363"/>
                      <a:pt x="41" y="363"/>
                      <a:pt x="41" y="363"/>
                    </a:cubicBezTo>
                    <a:cubicBezTo>
                      <a:pt x="41" y="363"/>
                      <a:pt x="68" y="442"/>
                      <a:pt x="61" y="477"/>
                    </a:cubicBezTo>
                    <a:cubicBezTo>
                      <a:pt x="55" y="513"/>
                      <a:pt x="24" y="597"/>
                      <a:pt x="24" y="597"/>
                    </a:cubicBezTo>
                    <a:cubicBezTo>
                      <a:pt x="24" y="597"/>
                      <a:pt x="0" y="657"/>
                      <a:pt x="21" y="701"/>
                    </a:cubicBezTo>
                    <a:cubicBezTo>
                      <a:pt x="29" y="715"/>
                      <a:pt x="29" y="735"/>
                      <a:pt x="29" y="745"/>
                    </a:cubicBezTo>
                    <a:cubicBezTo>
                      <a:pt x="54" y="770"/>
                      <a:pt x="79" y="797"/>
                      <a:pt x="83" y="805"/>
                    </a:cubicBezTo>
                    <a:cubicBezTo>
                      <a:pt x="92" y="822"/>
                      <a:pt x="109" y="857"/>
                      <a:pt x="107" y="874"/>
                    </a:cubicBezTo>
                    <a:cubicBezTo>
                      <a:pt x="105" y="886"/>
                      <a:pt x="83" y="912"/>
                      <a:pt x="68" y="936"/>
                    </a:cubicBezTo>
                    <a:cubicBezTo>
                      <a:pt x="60" y="949"/>
                      <a:pt x="55" y="961"/>
                      <a:pt x="55" y="969"/>
                    </a:cubicBezTo>
                    <a:cubicBezTo>
                      <a:pt x="55" y="995"/>
                      <a:pt x="58" y="1019"/>
                      <a:pt x="112" y="1021"/>
                    </a:cubicBezTo>
                    <a:cubicBezTo>
                      <a:pt x="167" y="1024"/>
                      <a:pt x="202" y="1004"/>
                      <a:pt x="170" y="1068"/>
                    </a:cubicBezTo>
                    <a:cubicBezTo>
                      <a:pt x="138" y="1131"/>
                      <a:pt x="161" y="1157"/>
                      <a:pt x="208" y="1151"/>
                    </a:cubicBezTo>
                    <a:cubicBezTo>
                      <a:pt x="254" y="1145"/>
                      <a:pt x="259" y="1154"/>
                      <a:pt x="283" y="1166"/>
                    </a:cubicBezTo>
                    <a:cubicBezTo>
                      <a:pt x="306" y="1177"/>
                      <a:pt x="355" y="1166"/>
                      <a:pt x="355" y="1117"/>
                    </a:cubicBezTo>
                    <a:cubicBezTo>
                      <a:pt x="358" y="1099"/>
                      <a:pt x="369" y="1108"/>
                      <a:pt x="381" y="1105"/>
                    </a:cubicBezTo>
                    <a:cubicBezTo>
                      <a:pt x="392" y="1102"/>
                      <a:pt x="407" y="1093"/>
                      <a:pt x="407" y="1059"/>
                    </a:cubicBezTo>
                    <a:cubicBezTo>
                      <a:pt x="412" y="1047"/>
                      <a:pt x="421" y="1030"/>
                      <a:pt x="438" y="1016"/>
                    </a:cubicBezTo>
                    <a:cubicBezTo>
                      <a:pt x="456" y="1001"/>
                      <a:pt x="458" y="1004"/>
                      <a:pt x="490" y="1013"/>
                    </a:cubicBezTo>
                    <a:cubicBezTo>
                      <a:pt x="522" y="1021"/>
                      <a:pt x="519" y="1027"/>
                      <a:pt x="502" y="1047"/>
                    </a:cubicBezTo>
                    <a:cubicBezTo>
                      <a:pt x="484" y="1068"/>
                      <a:pt x="453" y="1099"/>
                      <a:pt x="464" y="1111"/>
                    </a:cubicBezTo>
                    <a:cubicBezTo>
                      <a:pt x="476" y="1122"/>
                      <a:pt x="502" y="1114"/>
                      <a:pt x="525" y="1131"/>
                    </a:cubicBezTo>
                    <a:cubicBezTo>
                      <a:pt x="548" y="1148"/>
                      <a:pt x="559" y="1183"/>
                      <a:pt x="559" y="1206"/>
                    </a:cubicBezTo>
                    <a:cubicBezTo>
                      <a:pt x="559" y="1229"/>
                      <a:pt x="571" y="1220"/>
                      <a:pt x="600" y="1194"/>
                    </a:cubicBezTo>
                    <a:cubicBezTo>
                      <a:pt x="629" y="1168"/>
                      <a:pt x="640" y="1160"/>
                      <a:pt x="649" y="1177"/>
                    </a:cubicBezTo>
                    <a:cubicBezTo>
                      <a:pt x="658" y="1194"/>
                      <a:pt x="672" y="1229"/>
                      <a:pt x="681" y="1226"/>
                    </a:cubicBezTo>
                    <a:cubicBezTo>
                      <a:pt x="683" y="1225"/>
                      <a:pt x="687" y="1224"/>
                      <a:pt x="692" y="1222"/>
                    </a:cubicBezTo>
                    <a:cubicBezTo>
                      <a:pt x="710" y="1216"/>
                      <a:pt x="742" y="1203"/>
                      <a:pt x="773" y="1177"/>
                    </a:cubicBezTo>
                    <a:cubicBezTo>
                      <a:pt x="813" y="1143"/>
                      <a:pt x="831" y="1111"/>
                      <a:pt x="834" y="1062"/>
                    </a:cubicBezTo>
                    <a:cubicBezTo>
                      <a:pt x="836" y="1039"/>
                      <a:pt x="857" y="1033"/>
                      <a:pt x="883" y="1013"/>
                    </a:cubicBezTo>
                    <a:cubicBezTo>
                      <a:pt x="906" y="995"/>
                      <a:pt x="1004" y="961"/>
                      <a:pt x="1095" y="917"/>
                    </a:cubicBezTo>
                    <a:cubicBezTo>
                      <a:pt x="1083" y="907"/>
                      <a:pt x="1087" y="876"/>
                      <a:pt x="1084" y="851"/>
                    </a:cubicBezTo>
                    <a:cubicBezTo>
                      <a:pt x="1082" y="822"/>
                      <a:pt x="1070" y="817"/>
                      <a:pt x="1070" y="796"/>
                    </a:cubicBezTo>
                    <a:cubicBezTo>
                      <a:pt x="1070" y="776"/>
                      <a:pt x="1139" y="675"/>
                      <a:pt x="1139" y="675"/>
                    </a:cubicBezTo>
                    <a:cubicBezTo>
                      <a:pt x="1214" y="657"/>
                      <a:pt x="1214" y="657"/>
                      <a:pt x="1214" y="657"/>
                    </a:cubicBezTo>
                    <a:cubicBezTo>
                      <a:pt x="1223" y="655"/>
                      <a:pt x="1223" y="655"/>
                      <a:pt x="1223" y="655"/>
                    </a:cubicBezTo>
                    <a:cubicBezTo>
                      <a:pt x="1223" y="655"/>
                      <a:pt x="1260" y="597"/>
                      <a:pt x="1269" y="574"/>
                    </a:cubicBezTo>
                    <a:cubicBezTo>
                      <a:pt x="1278" y="551"/>
                      <a:pt x="1237" y="482"/>
                      <a:pt x="1220" y="46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2" name="Freeform 58">
                <a:extLst>
                  <a:ext uri="{FF2B5EF4-FFF2-40B4-BE49-F238E27FC236}">
                    <a16:creationId xmlns:a16="http://schemas.microsoft.com/office/drawing/2014/main" id="{5036E7D2-9A41-A0FD-EC59-A6B4713E1754}"/>
                  </a:ext>
                </a:extLst>
              </p:cNvPr>
              <p:cNvSpPr>
                <a:spLocks/>
              </p:cNvSpPr>
              <p:nvPr/>
            </p:nvSpPr>
            <p:spPr bwMode="auto">
              <a:xfrm>
                <a:off x="1419" y="4095"/>
                <a:ext cx="289" cy="202"/>
              </a:xfrm>
              <a:custGeom>
                <a:avLst/>
                <a:gdLst>
                  <a:gd name="T0" fmla="*/ 418 w 1848"/>
                  <a:gd name="T1" fmla="*/ 1165 h 1298"/>
                  <a:gd name="T2" fmla="*/ 542 w 1848"/>
                  <a:gd name="T3" fmla="*/ 1093 h 1298"/>
                  <a:gd name="T4" fmla="*/ 601 w 1848"/>
                  <a:gd name="T5" fmla="*/ 1070 h 1298"/>
                  <a:gd name="T6" fmla="*/ 738 w 1848"/>
                  <a:gd name="T7" fmla="*/ 1084 h 1298"/>
                  <a:gd name="T8" fmla="*/ 793 w 1848"/>
                  <a:gd name="T9" fmla="*/ 994 h 1298"/>
                  <a:gd name="T10" fmla="*/ 865 w 1848"/>
                  <a:gd name="T11" fmla="*/ 822 h 1298"/>
                  <a:gd name="T12" fmla="*/ 1005 w 1848"/>
                  <a:gd name="T13" fmla="*/ 797 h 1298"/>
                  <a:gd name="T14" fmla="*/ 1089 w 1848"/>
                  <a:gd name="T15" fmla="*/ 831 h 1298"/>
                  <a:gd name="T16" fmla="*/ 1089 w 1848"/>
                  <a:gd name="T17" fmla="*/ 852 h 1298"/>
                  <a:gd name="T18" fmla="*/ 1126 w 1848"/>
                  <a:gd name="T19" fmla="*/ 852 h 1298"/>
                  <a:gd name="T20" fmla="*/ 1138 w 1848"/>
                  <a:gd name="T21" fmla="*/ 790 h 1298"/>
                  <a:gd name="T22" fmla="*/ 1183 w 1848"/>
                  <a:gd name="T23" fmla="*/ 767 h 1298"/>
                  <a:gd name="T24" fmla="*/ 1206 w 1848"/>
                  <a:gd name="T25" fmla="*/ 682 h 1298"/>
                  <a:gd name="T26" fmla="*/ 1262 w 1848"/>
                  <a:gd name="T27" fmla="*/ 676 h 1298"/>
                  <a:gd name="T28" fmla="*/ 1276 w 1848"/>
                  <a:gd name="T29" fmla="*/ 662 h 1298"/>
                  <a:gd name="T30" fmla="*/ 1315 w 1848"/>
                  <a:gd name="T31" fmla="*/ 653 h 1298"/>
                  <a:gd name="T32" fmla="*/ 1356 w 1848"/>
                  <a:gd name="T33" fmla="*/ 562 h 1298"/>
                  <a:gd name="T34" fmla="*/ 1427 w 1848"/>
                  <a:gd name="T35" fmla="*/ 516 h 1298"/>
                  <a:gd name="T36" fmla="*/ 1470 w 1848"/>
                  <a:gd name="T37" fmla="*/ 509 h 1298"/>
                  <a:gd name="T38" fmla="*/ 1558 w 1848"/>
                  <a:gd name="T39" fmla="*/ 477 h 1298"/>
                  <a:gd name="T40" fmla="*/ 1604 w 1848"/>
                  <a:gd name="T41" fmla="*/ 512 h 1298"/>
                  <a:gd name="T42" fmla="*/ 1662 w 1848"/>
                  <a:gd name="T43" fmla="*/ 409 h 1298"/>
                  <a:gd name="T44" fmla="*/ 1718 w 1848"/>
                  <a:gd name="T45" fmla="*/ 347 h 1298"/>
                  <a:gd name="T46" fmla="*/ 1839 w 1848"/>
                  <a:gd name="T47" fmla="*/ 291 h 1298"/>
                  <a:gd name="T48" fmla="*/ 1848 w 1848"/>
                  <a:gd name="T49" fmla="*/ 294 h 1298"/>
                  <a:gd name="T50" fmla="*/ 1816 w 1848"/>
                  <a:gd name="T51" fmla="*/ 256 h 1298"/>
                  <a:gd name="T52" fmla="*/ 1712 w 1848"/>
                  <a:gd name="T53" fmla="*/ 210 h 1298"/>
                  <a:gd name="T54" fmla="*/ 1660 w 1848"/>
                  <a:gd name="T55" fmla="*/ 167 h 1298"/>
                  <a:gd name="T56" fmla="*/ 1651 w 1848"/>
                  <a:gd name="T57" fmla="*/ 92 h 1298"/>
                  <a:gd name="T58" fmla="*/ 1605 w 1848"/>
                  <a:gd name="T59" fmla="*/ 95 h 1298"/>
                  <a:gd name="T60" fmla="*/ 1562 w 1848"/>
                  <a:gd name="T61" fmla="*/ 34 h 1298"/>
                  <a:gd name="T62" fmla="*/ 1519 w 1848"/>
                  <a:gd name="T63" fmla="*/ 0 h 1298"/>
                  <a:gd name="T64" fmla="*/ 1445 w 1848"/>
                  <a:gd name="T65" fmla="*/ 0 h 1298"/>
                  <a:gd name="T66" fmla="*/ 1441 w 1848"/>
                  <a:gd name="T67" fmla="*/ 8 h 1298"/>
                  <a:gd name="T68" fmla="*/ 1404 w 1848"/>
                  <a:gd name="T69" fmla="*/ 32 h 1298"/>
                  <a:gd name="T70" fmla="*/ 1305 w 1848"/>
                  <a:gd name="T71" fmla="*/ 40 h 1298"/>
                  <a:gd name="T72" fmla="*/ 1213 w 1848"/>
                  <a:gd name="T73" fmla="*/ 29 h 1298"/>
                  <a:gd name="T74" fmla="*/ 1173 w 1848"/>
                  <a:gd name="T75" fmla="*/ 60 h 1298"/>
                  <a:gd name="T76" fmla="*/ 1132 w 1848"/>
                  <a:gd name="T77" fmla="*/ 31 h 1298"/>
                  <a:gd name="T78" fmla="*/ 1072 w 1848"/>
                  <a:gd name="T79" fmla="*/ 43 h 1298"/>
                  <a:gd name="T80" fmla="*/ 1109 w 1848"/>
                  <a:gd name="T81" fmla="*/ 153 h 1298"/>
                  <a:gd name="T82" fmla="*/ 1080 w 1848"/>
                  <a:gd name="T83" fmla="*/ 222 h 1298"/>
                  <a:gd name="T84" fmla="*/ 870 w 1848"/>
                  <a:gd name="T85" fmla="*/ 357 h 1298"/>
                  <a:gd name="T86" fmla="*/ 806 w 1848"/>
                  <a:gd name="T87" fmla="*/ 329 h 1298"/>
                  <a:gd name="T88" fmla="*/ 720 w 1848"/>
                  <a:gd name="T89" fmla="*/ 248 h 1298"/>
                  <a:gd name="T90" fmla="*/ 607 w 1848"/>
                  <a:gd name="T91" fmla="*/ 274 h 1298"/>
                  <a:gd name="T92" fmla="*/ 434 w 1848"/>
                  <a:gd name="T93" fmla="*/ 271 h 1298"/>
                  <a:gd name="T94" fmla="*/ 362 w 1848"/>
                  <a:gd name="T95" fmla="*/ 300 h 1298"/>
                  <a:gd name="T96" fmla="*/ 221 w 1848"/>
                  <a:gd name="T97" fmla="*/ 233 h 1298"/>
                  <a:gd name="T98" fmla="*/ 178 w 1848"/>
                  <a:gd name="T99" fmla="*/ 207 h 1298"/>
                  <a:gd name="T100" fmla="*/ 151 w 1848"/>
                  <a:gd name="T101" fmla="*/ 287 h 1298"/>
                  <a:gd name="T102" fmla="*/ 91 w 1848"/>
                  <a:gd name="T103" fmla="*/ 417 h 1298"/>
                  <a:gd name="T104" fmla="*/ 39 w 1848"/>
                  <a:gd name="T105" fmla="*/ 538 h 1298"/>
                  <a:gd name="T106" fmla="*/ 35 w 1848"/>
                  <a:gd name="T107" fmla="*/ 642 h 1298"/>
                  <a:gd name="T108" fmla="*/ 169 w 1848"/>
                  <a:gd name="T109" fmla="*/ 706 h 1298"/>
                  <a:gd name="T110" fmla="*/ 182 w 1848"/>
                  <a:gd name="T111" fmla="*/ 914 h 1298"/>
                  <a:gd name="T112" fmla="*/ 108 w 1848"/>
                  <a:gd name="T113" fmla="*/ 983 h 1298"/>
                  <a:gd name="T114" fmla="*/ 164 w 1848"/>
                  <a:gd name="T115" fmla="*/ 1079 h 1298"/>
                  <a:gd name="T116" fmla="*/ 208 w 1848"/>
                  <a:gd name="T117" fmla="*/ 1213 h 1298"/>
                  <a:gd name="T118" fmla="*/ 184 w 1848"/>
                  <a:gd name="T119" fmla="*/ 1298 h 1298"/>
                  <a:gd name="T120" fmla="*/ 198 w 1848"/>
                  <a:gd name="T121" fmla="*/ 1285 h 1298"/>
                  <a:gd name="T122" fmla="*/ 418 w 1848"/>
                  <a:gd name="T123" fmla="*/ 116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8" h="1298">
                    <a:moveTo>
                      <a:pt x="418" y="1165"/>
                    </a:moveTo>
                    <a:cubicBezTo>
                      <a:pt x="457" y="1152"/>
                      <a:pt x="515" y="1113"/>
                      <a:pt x="542" y="1093"/>
                    </a:cubicBezTo>
                    <a:cubicBezTo>
                      <a:pt x="542" y="1093"/>
                      <a:pt x="567" y="1069"/>
                      <a:pt x="601" y="1070"/>
                    </a:cubicBezTo>
                    <a:cubicBezTo>
                      <a:pt x="636" y="1071"/>
                      <a:pt x="726" y="1087"/>
                      <a:pt x="738" y="1084"/>
                    </a:cubicBezTo>
                    <a:cubicBezTo>
                      <a:pt x="751" y="1081"/>
                      <a:pt x="779" y="1063"/>
                      <a:pt x="793" y="994"/>
                    </a:cubicBezTo>
                    <a:cubicBezTo>
                      <a:pt x="808" y="924"/>
                      <a:pt x="855" y="822"/>
                      <a:pt x="865" y="822"/>
                    </a:cubicBezTo>
                    <a:cubicBezTo>
                      <a:pt x="876" y="822"/>
                      <a:pt x="971" y="803"/>
                      <a:pt x="1005" y="797"/>
                    </a:cubicBezTo>
                    <a:cubicBezTo>
                      <a:pt x="1040" y="792"/>
                      <a:pt x="1089" y="784"/>
                      <a:pt x="1089" y="831"/>
                    </a:cubicBezTo>
                    <a:cubicBezTo>
                      <a:pt x="1089" y="848"/>
                      <a:pt x="1089" y="852"/>
                      <a:pt x="1089" y="852"/>
                    </a:cubicBezTo>
                    <a:cubicBezTo>
                      <a:pt x="1126" y="852"/>
                      <a:pt x="1126" y="852"/>
                      <a:pt x="1126" y="852"/>
                    </a:cubicBezTo>
                    <a:cubicBezTo>
                      <a:pt x="1126" y="852"/>
                      <a:pt x="1119" y="807"/>
                      <a:pt x="1138" y="790"/>
                    </a:cubicBezTo>
                    <a:cubicBezTo>
                      <a:pt x="1157" y="773"/>
                      <a:pt x="1183" y="767"/>
                      <a:pt x="1183" y="767"/>
                    </a:cubicBezTo>
                    <a:cubicBezTo>
                      <a:pt x="1183" y="767"/>
                      <a:pt x="1170" y="694"/>
                      <a:pt x="1206" y="682"/>
                    </a:cubicBezTo>
                    <a:cubicBezTo>
                      <a:pt x="1242" y="670"/>
                      <a:pt x="1256" y="675"/>
                      <a:pt x="1262" y="676"/>
                    </a:cubicBezTo>
                    <a:cubicBezTo>
                      <a:pt x="1268" y="678"/>
                      <a:pt x="1276" y="662"/>
                      <a:pt x="1276" y="662"/>
                    </a:cubicBezTo>
                    <a:cubicBezTo>
                      <a:pt x="1315" y="653"/>
                      <a:pt x="1315" y="653"/>
                      <a:pt x="1315" y="653"/>
                    </a:cubicBezTo>
                    <a:cubicBezTo>
                      <a:pt x="1315" y="653"/>
                      <a:pt x="1318" y="593"/>
                      <a:pt x="1356" y="562"/>
                    </a:cubicBezTo>
                    <a:cubicBezTo>
                      <a:pt x="1383" y="541"/>
                      <a:pt x="1398" y="525"/>
                      <a:pt x="1427" y="516"/>
                    </a:cubicBezTo>
                    <a:cubicBezTo>
                      <a:pt x="1439" y="513"/>
                      <a:pt x="1452" y="510"/>
                      <a:pt x="1470" y="509"/>
                    </a:cubicBezTo>
                    <a:cubicBezTo>
                      <a:pt x="1510" y="487"/>
                      <a:pt x="1533" y="474"/>
                      <a:pt x="1558" y="477"/>
                    </a:cubicBezTo>
                    <a:cubicBezTo>
                      <a:pt x="1582" y="480"/>
                      <a:pt x="1601" y="480"/>
                      <a:pt x="1604" y="512"/>
                    </a:cubicBezTo>
                    <a:cubicBezTo>
                      <a:pt x="1641" y="474"/>
                      <a:pt x="1660" y="467"/>
                      <a:pt x="1662" y="409"/>
                    </a:cubicBezTo>
                    <a:cubicBezTo>
                      <a:pt x="1664" y="373"/>
                      <a:pt x="1679" y="366"/>
                      <a:pt x="1718" y="347"/>
                    </a:cubicBezTo>
                    <a:cubicBezTo>
                      <a:pt x="1757" y="329"/>
                      <a:pt x="1839" y="291"/>
                      <a:pt x="1839" y="291"/>
                    </a:cubicBezTo>
                    <a:cubicBezTo>
                      <a:pt x="1839" y="291"/>
                      <a:pt x="1843" y="293"/>
                      <a:pt x="1848" y="294"/>
                    </a:cubicBezTo>
                    <a:cubicBezTo>
                      <a:pt x="1831" y="277"/>
                      <a:pt x="1817" y="262"/>
                      <a:pt x="1816" y="256"/>
                    </a:cubicBezTo>
                    <a:cubicBezTo>
                      <a:pt x="1813" y="242"/>
                      <a:pt x="1750" y="216"/>
                      <a:pt x="1712" y="210"/>
                    </a:cubicBezTo>
                    <a:cubicBezTo>
                      <a:pt x="1675" y="205"/>
                      <a:pt x="1660" y="196"/>
                      <a:pt x="1660" y="167"/>
                    </a:cubicBezTo>
                    <a:cubicBezTo>
                      <a:pt x="1660" y="138"/>
                      <a:pt x="1657" y="101"/>
                      <a:pt x="1651" y="92"/>
                    </a:cubicBezTo>
                    <a:cubicBezTo>
                      <a:pt x="1646" y="83"/>
                      <a:pt x="1605" y="95"/>
                      <a:pt x="1605" y="95"/>
                    </a:cubicBezTo>
                    <a:cubicBezTo>
                      <a:pt x="1605" y="95"/>
                      <a:pt x="1588" y="60"/>
                      <a:pt x="1562" y="34"/>
                    </a:cubicBezTo>
                    <a:cubicBezTo>
                      <a:pt x="1536" y="8"/>
                      <a:pt x="1519" y="0"/>
                      <a:pt x="1519" y="0"/>
                    </a:cubicBezTo>
                    <a:cubicBezTo>
                      <a:pt x="1445" y="0"/>
                      <a:pt x="1445" y="0"/>
                      <a:pt x="1445" y="0"/>
                    </a:cubicBezTo>
                    <a:cubicBezTo>
                      <a:pt x="1444" y="2"/>
                      <a:pt x="1443" y="5"/>
                      <a:pt x="1441" y="8"/>
                    </a:cubicBezTo>
                    <a:cubicBezTo>
                      <a:pt x="1434" y="18"/>
                      <a:pt x="1421" y="26"/>
                      <a:pt x="1404" y="32"/>
                    </a:cubicBezTo>
                    <a:cubicBezTo>
                      <a:pt x="1376" y="42"/>
                      <a:pt x="1338" y="46"/>
                      <a:pt x="1305" y="40"/>
                    </a:cubicBezTo>
                    <a:cubicBezTo>
                      <a:pt x="1253" y="31"/>
                      <a:pt x="1239" y="20"/>
                      <a:pt x="1213" y="29"/>
                    </a:cubicBezTo>
                    <a:cubicBezTo>
                      <a:pt x="1187" y="37"/>
                      <a:pt x="1173" y="60"/>
                      <a:pt x="1173" y="60"/>
                    </a:cubicBezTo>
                    <a:cubicBezTo>
                      <a:pt x="1173" y="60"/>
                      <a:pt x="1155" y="43"/>
                      <a:pt x="1132" y="31"/>
                    </a:cubicBezTo>
                    <a:cubicBezTo>
                      <a:pt x="1109" y="20"/>
                      <a:pt x="1092" y="26"/>
                      <a:pt x="1072" y="43"/>
                    </a:cubicBezTo>
                    <a:cubicBezTo>
                      <a:pt x="1051" y="98"/>
                      <a:pt x="1095" y="121"/>
                      <a:pt x="1109" y="153"/>
                    </a:cubicBezTo>
                    <a:cubicBezTo>
                      <a:pt x="1124" y="184"/>
                      <a:pt x="1106" y="210"/>
                      <a:pt x="1080" y="222"/>
                    </a:cubicBezTo>
                    <a:cubicBezTo>
                      <a:pt x="948" y="331"/>
                      <a:pt x="927" y="329"/>
                      <a:pt x="870" y="357"/>
                    </a:cubicBezTo>
                    <a:cubicBezTo>
                      <a:pt x="812" y="386"/>
                      <a:pt x="812" y="372"/>
                      <a:pt x="806" y="329"/>
                    </a:cubicBezTo>
                    <a:cubicBezTo>
                      <a:pt x="801" y="285"/>
                      <a:pt x="746" y="256"/>
                      <a:pt x="720" y="248"/>
                    </a:cubicBezTo>
                    <a:cubicBezTo>
                      <a:pt x="694" y="239"/>
                      <a:pt x="653" y="274"/>
                      <a:pt x="607" y="274"/>
                    </a:cubicBezTo>
                    <a:cubicBezTo>
                      <a:pt x="561" y="274"/>
                      <a:pt x="475" y="268"/>
                      <a:pt x="434" y="271"/>
                    </a:cubicBezTo>
                    <a:cubicBezTo>
                      <a:pt x="394" y="274"/>
                      <a:pt x="402" y="300"/>
                      <a:pt x="362" y="300"/>
                    </a:cubicBezTo>
                    <a:cubicBezTo>
                      <a:pt x="322" y="300"/>
                      <a:pt x="287" y="280"/>
                      <a:pt x="221" y="233"/>
                    </a:cubicBezTo>
                    <a:cubicBezTo>
                      <a:pt x="206" y="223"/>
                      <a:pt x="191" y="214"/>
                      <a:pt x="178" y="207"/>
                    </a:cubicBezTo>
                    <a:cubicBezTo>
                      <a:pt x="151" y="287"/>
                      <a:pt x="151" y="287"/>
                      <a:pt x="151" y="287"/>
                    </a:cubicBezTo>
                    <a:cubicBezTo>
                      <a:pt x="151" y="287"/>
                      <a:pt x="121" y="369"/>
                      <a:pt x="91" y="417"/>
                    </a:cubicBezTo>
                    <a:cubicBezTo>
                      <a:pt x="61" y="464"/>
                      <a:pt x="87" y="490"/>
                      <a:pt x="39" y="538"/>
                    </a:cubicBezTo>
                    <a:cubicBezTo>
                      <a:pt x="35" y="594"/>
                      <a:pt x="0" y="633"/>
                      <a:pt x="35" y="642"/>
                    </a:cubicBezTo>
                    <a:cubicBezTo>
                      <a:pt x="69" y="650"/>
                      <a:pt x="151" y="668"/>
                      <a:pt x="169" y="706"/>
                    </a:cubicBezTo>
                    <a:cubicBezTo>
                      <a:pt x="186" y="745"/>
                      <a:pt x="212" y="867"/>
                      <a:pt x="182" y="914"/>
                    </a:cubicBezTo>
                    <a:cubicBezTo>
                      <a:pt x="151" y="962"/>
                      <a:pt x="108" y="983"/>
                      <a:pt x="108" y="983"/>
                    </a:cubicBezTo>
                    <a:cubicBezTo>
                      <a:pt x="108" y="983"/>
                      <a:pt x="160" y="1066"/>
                      <a:pt x="164" y="1079"/>
                    </a:cubicBezTo>
                    <a:cubicBezTo>
                      <a:pt x="169" y="1092"/>
                      <a:pt x="208" y="1213"/>
                      <a:pt x="208" y="1213"/>
                    </a:cubicBezTo>
                    <a:cubicBezTo>
                      <a:pt x="208" y="1213"/>
                      <a:pt x="179" y="1274"/>
                      <a:pt x="184" y="1298"/>
                    </a:cubicBezTo>
                    <a:cubicBezTo>
                      <a:pt x="189" y="1294"/>
                      <a:pt x="193" y="1289"/>
                      <a:pt x="198" y="1285"/>
                    </a:cubicBezTo>
                    <a:cubicBezTo>
                      <a:pt x="254" y="1237"/>
                      <a:pt x="286" y="1206"/>
                      <a:pt x="418" y="116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3" name="Freeform 59">
                <a:extLst>
                  <a:ext uri="{FF2B5EF4-FFF2-40B4-BE49-F238E27FC236}">
                    <a16:creationId xmlns:a16="http://schemas.microsoft.com/office/drawing/2014/main" id="{7A9E06EC-75DE-7024-9BBA-7509C65F6B19}"/>
                  </a:ext>
                </a:extLst>
              </p:cNvPr>
              <p:cNvSpPr>
                <a:spLocks/>
              </p:cNvSpPr>
              <p:nvPr/>
            </p:nvSpPr>
            <p:spPr bwMode="auto">
              <a:xfrm>
                <a:off x="1116" y="4050"/>
                <a:ext cx="127" cy="161"/>
              </a:xfrm>
              <a:custGeom>
                <a:avLst/>
                <a:gdLst>
                  <a:gd name="T0" fmla="*/ 788 w 814"/>
                  <a:gd name="T1" fmla="*/ 187 h 1035"/>
                  <a:gd name="T2" fmla="*/ 734 w 814"/>
                  <a:gd name="T3" fmla="*/ 127 h 1035"/>
                  <a:gd name="T4" fmla="*/ 734 w 814"/>
                  <a:gd name="T5" fmla="*/ 132 h 1035"/>
                  <a:gd name="T6" fmla="*/ 600 w 814"/>
                  <a:gd name="T7" fmla="*/ 123 h 1035"/>
                  <a:gd name="T8" fmla="*/ 368 w 814"/>
                  <a:gd name="T9" fmla="*/ 49 h 1035"/>
                  <a:gd name="T10" fmla="*/ 218 w 814"/>
                  <a:gd name="T11" fmla="*/ 68 h 1035"/>
                  <a:gd name="T12" fmla="*/ 179 w 814"/>
                  <a:gd name="T13" fmla="*/ 165 h 1035"/>
                  <a:gd name="T14" fmla="*/ 129 w 814"/>
                  <a:gd name="T15" fmla="*/ 162 h 1035"/>
                  <a:gd name="T16" fmla="*/ 27 w 814"/>
                  <a:gd name="T17" fmla="*/ 169 h 1035"/>
                  <a:gd name="T18" fmla="*/ 8 w 814"/>
                  <a:gd name="T19" fmla="*/ 258 h 1035"/>
                  <a:gd name="T20" fmla="*/ 82 w 814"/>
                  <a:gd name="T21" fmla="*/ 302 h 1035"/>
                  <a:gd name="T22" fmla="*/ 81 w 814"/>
                  <a:gd name="T23" fmla="*/ 367 h 1035"/>
                  <a:gd name="T24" fmla="*/ 82 w 814"/>
                  <a:gd name="T25" fmla="*/ 432 h 1035"/>
                  <a:gd name="T26" fmla="*/ 44 w 814"/>
                  <a:gd name="T27" fmla="*/ 508 h 1035"/>
                  <a:gd name="T28" fmla="*/ 40 w 814"/>
                  <a:gd name="T29" fmla="*/ 622 h 1035"/>
                  <a:gd name="T30" fmla="*/ 107 w 814"/>
                  <a:gd name="T31" fmla="*/ 678 h 1035"/>
                  <a:gd name="T32" fmla="*/ 253 w 814"/>
                  <a:gd name="T33" fmla="*/ 814 h 1035"/>
                  <a:gd name="T34" fmla="*/ 386 w 814"/>
                  <a:gd name="T35" fmla="*/ 880 h 1035"/>
                  <a:gd name="T36" fmla="*/ 390 w 814"/>
                  <a:gd name="T37" fmla="*/ 881 h 1035"/>
                  <a:gd name="T38" fmla="*/ 457 w 814"/>
                  <a:gd name="T39" fmla="*/ 960 h 1035"/>
                  <a:gd name="T40" fmla="*/ 453 w 814"/>
                  <a:gd name="T41" fmla="*/ 1015 h 1035"/>
                  <a:gd name="T42" fmla="*/ 486 w 814"/>
                  <a:gd name="T43" fmla="*/ 1035 h 1035"/>
                  <a:gd name="T44" fmla="*/ 546 w 814"/>
                  <a:gd name="T45" fmla="*/ 972 h 1035"/>
                  <a:gd name="T46" fmla="*/ 598 w 814"/>
                  <a:gd name="T47" fmla="*/ 969 h 1035"/>
                  <a:gd name="T48" fmla="*/ 643 w 814"/>
                  <a:gd name="T49" fmla="*/ 1014 h 1035"/>
                  <a:gd name="T50" fmla="*/ 709 w 814"/>
                  <a:gd name="T51" fmla="*/ 975 h 1035"/>
                  <a:gd name="T52" fmla="*/ 748 w 814"/>
                  <a:gd name="T53" fmla="*/ 910 h 1035"/>
                  <a:gd name="T54" fmla="*/ 747 w 814"/>
                  <a:gd name="T55" fmla="*/ 837 h 1035"/>
                  <a:gd name="T56" fmla="*/ 719 w 814"/>
                  <a:gd name="T57" fmla="*/ 793 h 1035"/>
                  <a:gd name="T58" fmla="*/ 693 w 814"/>
                  <a:gd name="T59" fmla="*/ 750 h 1035"/>
                  <a:gd name="T60" fmla="*/ 638 w 814"/>
                  <a:gd name="T61" fmla="*/ 680 h 1035"/>
                  <a:gd name="T62" fmla="*/ 621 w 814"/>
                  <a:gd name="T63" fmla="*/ 654 h 1035"/>
                  <a:gd name="T64" fmla="*/ 636 w 814"/>
                  <a:gd name="T65" fmla="*/ 588 h 1035"/>
                  <a:gd name="T66" fmla="*/ 656 w 814"/>
                  <a:gd name="T67" fmla="*/ 487 h 1035"/>
                  <a:gd name="T68" fmla="*/ 696 w 814"/>
                  <a:gd name="T69" fmla="*/ 415 h 1035"/>
                  <a:gd name="T70" fmla="*/ 731 w 814"/>
                  <a:gd name="T71" fmla="*/ 354 h 1035"/>
                  <a:gd name="T72" fmla="*/ 773 w 814"/>
                  <a:gd name="T73" fmla="*/ 318 h 1035"/>
                  <a:gd name="T74" fmla="*/ 812 w 814"/>
                  <a:gd name="T75" fmla="*/ 256 h 1035"/>
                  <a:gd name="T76" fmla="*/ 788 w 814"/>
                  <a:gd name="T77" fmla="*/ 187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4" h="1035">
                    <a:moveTo>
                      <a:pt x="788" y="187"/>
                    </a:moveTo>
                    <a:cubicBezTo>
                      <a:pt x="784" y="179"/>
                      <a:pt x="759" y="152"/>
                      <a:pt x="734" y="127"/>
                    </a:cubicBezTo>
                    <a:cubicBezTo>
                      <a:pt x="734" y="130"/>
                      <a:pt x="734" y="132"/>
                      <a:pt x="734" y="132"/>
                    </a:cubicBezTo>
                    <a:cubicBezTo>
                      <a:pt x="734" y="132"/>
                      <a:pt x="646" y="136"/>
                      <a:pt x="600" y="123"/>
                    </a:cubicBezTo>
                    <a:cubicBezTo>
                      <a:pt x="558" y="102"/>
                      <a:pt x="509" y="69"/>
                      <a:pt x="368" y="49"/>
                    </a:cubicBezTo>
                    <a:cubicBezTo>
                      <a:pt x="296" y="26"/>
                      <a:pt x="256" y="0"/>
                      <a:pt x="218" y="68"/>
                    </a:cubicBezTo>
                    <a:cubicBezTo>
                      <a:pt x="206" y="94"/>
                      <a:pt x="199" y="146"/>
                      <a:pt x="179" y="165"/>
                    </a:cubicBezTo>
                    <a:cubicBezTo>
                      <a:pt x="167" y="177"/>
                      <a:pt x="142" y="167"/>
                      <a:pt x="129" y="162"/>
                    </a:cubicBezTo>
                    <a:cubicBezTo>
                      <a:pt x="90" y="137"/>
                      <a:pt x="61" y="125"/>
                      <a:pt x="27" y="169"/>
                    </a:cubicBezTo>
                    <a:cubicBezTo>
                      <a:pt x="0" y="201"/>
                      <a:pt x="8" y="258"/>
                      <a:pt x="8" y="258"/>
                    </a:cubicBezTo>
                    <a:cubicBezTo>
                      <a:pt x="8" y="258"/>
                      <a:pt x="77" y="258"/>
                      <a:pt x="82" y="302"/>
                    </a:cubicBezTo>
                    <a:cubicBezTo>
                      <a:pt x="86" y="345"/>
                      <a:pt x="81" y="367"/>
                      <a:pt x="81" y="367"/>
                    </a:cubicBezTo>
                    <a:cubicBezTo>
                      <a:pt x="81" y="367"/>
                      <a:pt x="85" y="422"/>
                      <a:pt x="82" y="432"/>
                    </a:cubicBezTo>
                    <a:cubicBezTo>
                      <a:pt x="79" y="441"/>
                      <a:pt x="49" y="494"/>
                      <a:pt x="44" y="508"/>
                    </a:cubicBezTo>
                    <a:cubicBezTo>
                      <a:pt x="38" y="522"/>
                      <a:pt x="26" y="561"/>
                      <a:pt x="40" y="622"/>
                    </a:cubicBezTo>
                    <a:cubicBezTo>
                      <a:pt x="68" y="622"/>
                      <a:pt x="96" y="625"/>
                      <a:pt x="107" y="678"/>
                    </a:cubicBezTo>
                    <a:cubicBezTo>
                      <a:pt x="146" y="717"/>
                      <a:pt x="253" y="814"/>
                      <a:pt x="253" y="814"/>
                    </a:cubicBezTo>
                    <a:cubicBezTo>
                      <a:pt x="253" y="814"/>
                      <a:pt x="310" y="859"/>
                      <a:pt x="386" y="880"/>
                    </a:cubicBezTo>
                    <a:cubicBezTo>
                      <a:pt x="387" y="881"/>
                      <a:pt x="389" y="881"/>
                      <a:pt x="390" y="881"/>
                    </a:cubicBezTo>
                    <a:cubicBezTo>
                      <a:pt x="390" y="881"/>
                      <a:pt x="457" y="917"/>
                      <a:pt x="457" y="960"/>
                    </a:cubicBezTo>
                    <a:cubicBezTo>
                      <a:pt x="457" y="983"/>
                      <a:pt x="457" y="1003"/>
                      <a:pt x="453" y="1015"/>
                    </a:cubicBezTo>
                    <a:cubicBezTo>
                      <a:pt x="469" y="1023"/>
                      <a:pt x="484" y="1031"/>
                      <a:pt x="486" y="1035"/>
                    </a:cubicBezTo>
                    <a:cubicBezTo>
                      <a:pt x="523" y="1006"/>
                      <a:pt x="535" y="986"/>
                      <a:pt x="546" y="972"/>
                    </a:cubicBezTo>
                    <a:cubicBezTo>
                      <a:pt x="558" y="957"/>
                      <a:pt x="587" y="951"/>
                      <a:pt x="598" y="969"/>
                    </a:cubicBezTo>
                    <a:cubicBezTo>
                      <a:pt x="609" y="985"/>
                      <a:pt x="612" y="996"/>
                      <a:pt x="643" y="1014"/>
                    </a:cubicBezTo>
                    <a:cubicBezTo>
                      <a:pt x="709" y="975"/>
                      <a:pt x="709" y="975"/>
                      <a:pt x="709" y="975"/>
                    </a:cubicBezTo>
                    <a:cubicBezTo>
                      <a:pt x="709" y="975"/>
                      <a:pt x="748" y="962"/>
                      <a:pt x="748" y="910"/>
                    </a:cubicBezTo>
                    <a:cubicBezTo>
                      <a:pt x="748" y="883"/>
                      <a:pt x="746" y="865"/>
                      <a:pt x="747" y="837"/>
                    </a:cubicBezTo>
                    <a:cubicBezTo>
                      <a:pt x="738" y="844"/>
                      <a:pt x="717" y="810"/>
                      <a:pt x="719" y="793"/>
                    </a:cubicBezTo>
                    <a:cubicBezTo>
                      <a:pt x="722" y="773"/>
                      <a:pt x="708" y="752"/>
                      <a:pt x="693" y="750"/>
                    </a:cubicBezTo>
                    <a:cubicBezTo>
                      <a:pt x="682" y="747"/>
                      <a:pt x="658" y="710"/>
                      <a:pt x="638" y="680"/>
                    </a:cubicBezTo>
                    <a:cubicBezTo>
                      <a:pt x="632" y="670"/>
                      <a:pt x="626" y="661"/>
                      <a:pt x="621" y="654"/>
                    </a:cubicBezTo>
                    <a:cubicBezTo>
                      <a:pt x="601" y="625"/>
                      <a:pt x="615" y="608"/>
                      <a:pt x="636" y="588"/>
                    </a:cubicBezTo>
                    <a:cubicBezTo>
                      <a:pt x="656" y="568"/>
                      <a:pt x="653" y="516"/>
                      <a:pt x="656" y="487"/>
                    </a:cubicBezTo>
                    <a:cubicBezTo>
                      <a:pt x="659" y="458"/>
                      <a:pt x="664" y="432"/>
                      <a:pt x="696" y="415"/>
                    </a:cubicBezTo>
                    <a:cubicBezTo>
                      <a:pt x="728" y="398"/>
                      <a:pt x="725" y="389"/>
                      <a:pt x="731" y="354"/>
                    </a:cubicBezTo>
                    <a:cubicBezTo>
                      <a:pt x="731" y="329"/>
                      <a:pt x="754" y="321"/>
                      <a:pt x="773" y="318"/>
                    </a:cubicBezTo>
                    <a:cubicBezTo>
                      <a:pt x="788" y="294"/>
                      <a:pt x="810" y="268"/>
                      <a:pt x="812" y="256"/>
                    </a:cubicBezTo>
                    <a:cubicBezTo>
                      <a:pt x="814" y="239"/>
                      <a:pt x="797" y="204"/>
                      <a:pt x="788" y="18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4" name="Freeform 60">
                <a:extLst>
                  <a:ext uri="{FF2B5EF4-FFF2-40B4-BE49-F238E27FC236}">
                    <a16:creationId xmlns:a16="http://schemas.microsoft.com/office/drawing/2014/main" id="{D131DDAA-C295-50E6-1CA3-FA99A82D5C2F}"/>
                  </a:ext>
                </a:extLst>
              </p:cNvPr>
              <p:cNvSpPr>
                <a:spLocks/>
              </p:cNvSpPr>
              <p:nvPr/>
            </p:nvSpPr>
            <p:spPr bwMode="auto">
              <a:xfrm>
                <a:off x="1291" y="4093"/>
                <a:ext cx="161" cy="200"/>
              </a:xfrm>
              <a:custGeom>
                <a:avLst/>
                <a:gdLst>
                  <a:gd name="T0" fmla="*/ 119 w 1028"/>
                  <a:gd name="T1" fmla="*/ 843 h 1284"/>
                  <a:gd name="T2" fmla="*/ 152 w 1028"/>
                  <a:gd name="T3" fmla="*/ 918 h 1284"/>
                  <a:gd name="T4" fmla="*/ 156 w 1028"/>
                  <a:gd name="T5" fmla="*/ 1003 h 1284"/>
                  <a:gd name="T6" fmla="*/ 119 w 1028"/>
                  <a:gd name="T7" fmla="*/ 1014 h 1284"/>
                  <a:gd name="T8" fmla="*/ 78 w 1028"/>
                  <a:gd name="T9" fmla="*/ 1014 h 1284"/>
                  <a:gd name="T10" fmla="*/ 33 w 1028"/>
                  <a:gd name="T11" fmla="*/ 1040 h 1284"/>
                  <a:gd name="T12" fmla="*/ 44 w 1028"/>
                  <a:gd name="T13" fmla="*/ 1141 h 1284"/>
                  <a:gd name="T14" fmla="*/ 143 w 1028"/>
                  <a:gd name="T15" fmla="*/ 1178 h 1284"/>
                  <a:gd name="T16" fmla="*/ 199 w 1028"/>
                  <a:gd name="T17" fmla="*/ 1202 h 1284"/>
                  <a:gd name="T18" fmla="*/ 316 w 1028"/>
                  <a:gd name="T19" fmla="*/ 1232 h 1284"/>
                  <a:gd name="T20" fmla="*/ 334 w 1028"/>
                  <a:gd name="T21" fmla="*/ 1221 h 1284"/>
                  <a:gd name="T22" fmla="*/ 344 w 1028"/>
                  <a:gd name="T23" fmla="*/ 1193 h 1284"/>
                  <a:gd name="T24" fmla="*/ 362 w 1028"/>
                  <a:gd name="T25" fmla="*/ 1174 h 1284"/>
                  <a:gd name="T26" fmla="*/ 440 w 1028"/>
                  <a:gd name="T27" fmla="*/ 1176 h 1284"/>
                  <a:gd name="T28" fmla="*/ 476 w 1028"/>
                  <a:gd name="T29" fmla="*/ 1130 h 1284"/>
                  <a:gd name="T30" fmla="*/ 476 w 1028"/>
                  <a:gd name="T31" fmla="*/ 1070 h 1284"/>
                  <a:gd name="T32" fmla="*/ 517 w 1028"/>
                  <a:gd name="T33" fmla="*/ 1020 h 1284"/>
                  <a:gd name="T34" fmla="*/ 636 w 1028"/>
                  <a:gd name="T35" fmla="*/ 1009 h 1284"/>
                  <a:gd name="T36" fmla="*/ 673 w 1028"/>
                  <a:gd name="T37" fmla="*/ 1070 h 1284"/>
                  <a:gd name="T38" fmla="*/ 762 w 1028"/>
                  <a:gd name="T39" fmla="*/ 1096 h 1284"/>
                  <a:gd name="T40" fmla="*/ 848 w 1028"/>
                  <a:gd name="T41" fmla="*/ 981 h 1284"/>
                  <a:gd name="T42" fmla="*/ 909 w 1028"/>
                  <a:gd name="T43" fmla="*/ 975 h 1284"/>
                  <a:gd name="T44" fmla="*/ 929 w 1028"/>
                  <a:gd name="T45" fmla="*/ 996 h 1284"/>
                  <a:gd name="T46" fmla="*/ 998 w 1028"/>
                  <a:gd name="T47" fmla="*/ 929 h 1284"/>
                  <a:gd name="T48" fmla="*/ 985 w 1028"/>
                  <a:gd name="T49" fmla="*/ 721 h 1284"/>
                  <a:gd name="T50" fmla="*/ 851 w 1028"/>
                  <a:gd name="T51" fmla="*/ 657 h 1284"/>
                  <a:gd name="T52" fmla="*/ 855 w 1028"/>
                  <a:gd name="T53" fmla="*/ 553 h 1284"/>
                  <a:gd name="T54" fmla="*/ 907 w 1028"/>
                  <a:gd name="T55" fmla="*/ 432 h 1284"/>
                  <a:gd name="T56" fmla="*/ 967 w 1028"/>
                  <a:gd name="T57" fmla="*/ 302 h 1284"/>
                  <a:gd name="T58" fmla="*/ 994 w 1028"/>
                  <a:gd name="T59" fmla="*/ 222 h 1284"/>
                  <a:gd name="T60" fmla="*/ 884 w 1028"/>
                  <a:gd name="T61" fmla="*/ 188 h 1284"/>
                  <a:gd name="T62" fmla="*/ 872 w 1028"/>
                  <a:gd name="T63" fmla="*/ 136 h 1284"/>
                  <a:gd name="T64" fmla="*/ 835 w 1028"/>
                  <a:gd name="T65" fmla="*/ 81 h 1284"/>
                  <a:gd name="T66" fmla="*/ 771 w 1028"/>
                  <a:gd name="T67" fmla="*/ 38 h 1284"/>
                  <a:gd name="T68" fmla="*/ 748 w 1028"/>
                  <a:gd name="T69" fmla="*/ 3 h 1284"/>
                  <a:gd name="T70" fmla="*/ 685 w 1028"/>
                  <a:gd name="T71" fmla="*/ 23 h 1284"/>
                  <a:gd name="T72" fmla="*/ 678 w 1028"/>
                  <a:gd name="T73" fmla="*/ 20 h 1284"/>
                  <a:gd name="T74" fmla="*/ 466 w 1028"/>
                  <a:gd name="T75" fmla="*/ 116 h 1284"/>
                  <a:gd name="T76" fmla="*/ 417 w 1028"/>
                  <a:gd name="T77" fmla="*/ 165 h 1284"/>
                  <a:gd name="T78" fmla="*/ 356 w 1028"/>
                  <a:gd name="T79" fmla="*/ 280 h 1284"/>
                  <a:gd name="T80" fmla="*/ 275 w 1028"/>
                  <a:gd name="T81" fmla="*/ 325 h 1284"/>
                  <a:gd name="T82" fmla="*/ 197 w 1028"/>
                  <a:gd name="T83" fmla="*/ 439 h 1284"/>
                  <a:gd name="T84" fmla="*/ 267 w 1028"/>
                  <a:gd name="T85" fmla="*/ 546 h 1284"/>
                  <a:gd name="T86" fmla="*/ 246 w 1028"/>
                  <a:gd name="T87" fmla="*/ 626 h 1284"/>
                  <a:gd name="T88" fmla="*/ 140 w 1028"/>
                  <a:gd name="T89" fmla="*/ 672 h 1284"/>
                  <a:gd name="T90" fmla="*/ 93 w 1028"/>
                  <a:gd name="T91" fmla="*/ 701 h 1284"/>
                  <a:gd name="T92" fmla="*/ 44 w 1028"/>
                  <a:gd name="T93" fmla="*/ 756 h 1284"/>
                  <a:gd name="T94" fmla="*/ 93 w 1028"/>
                  <a:gd name="T95" fmla="*/ 802 h 1284"/>
                  <a:gd name="T96" fmla="*/ 97 w 1028"/>
                  <a:gd name="T97" fmla="*/ 814 h 1284"/>
                  <a:gd name="T98" fmla="*/ 119 w 1028"/>
                  <a:gd name="T99" fmla="*/ 843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8" h="1284">
                    <a:moveTo>
                      <a:pt x="119" y="843"/>
                    </a:moveTo>
                    <a:cubicBezTo>
                      <a:pt x="122" y="866"/>
                      <a:pt x="141" y="905"/>
                      <a:pt x="152" y="918"/>
                    </a:cubicBezTo>
                    <a:cubicBezTo>
                      <a:pt x="163" y="931"/>
                      <a:pt x="158" y="994"/>
                      <a:pt x="156" y="1003"/>
                    </a:cubicBezTo>
                    <a:cubicBezTo>
                      <a:pt x="154" y="1011"/>
                      <a:pt x="143" y="1027"/>
                      <a:pt x="119" y="1014"/>
                    </a:cubicBezTo>
                    <a:cubicBezTo>
                      <a:pt x="96" y="1001"/>
                      <a:pt x="98" y="985"/>
                      <a:pt x="78" y="1014"/>
                    </a:cubicBezTo>
                    <a:cubicBezTo>
                      <a:pt x="59" y="1042"/>
                      <a:pt x="33" y="1040"/>
                      <a:pt x="33" y="1040"/>
                    </a:cubicBezTo>
                    <a:cubicBezTo>
                      <a:pt x="33" y="1040"/>
                      <a:pt x="0" y="1098"/>
                      <a:pt x="44" y="1141"/>
                    </a:cubicBezTo>
                    <a:cubicBezTo>
                      <a:pt x="87" y="1184"/>
                      <a:pt x="126" y="1193"/>
                      <a:pt x="143" y="1178"/>
                    </a:cubicBezTo>
                    <a:cubicBezTo>
                      <a:pt x="160" y="1163"/>
                      <a:pt x="180" y="1184"/>
                      <a:pt x="199" y="1202"/>
                    </a:cubicBezTo>
                    <a:cubicBezTo>
                      <a:pt x="219" y="1219"/>
                      <a:pt x="264" y="1284"/>
                      <a:pt x="316" y="1232"/>
                    </a:cubicBezTo>
                    <a:cubicBezTo>
                      <a:pt x="324" y="1227"/>
                      <a:pt x="330" y="1222"/>
                      <a:pt x="334" y="1221"/>
                    </a:cubicBezTo>
                    <a:cubicBezTo>
                      <a:pt x="340" y="1209"/>
                      <a:pt x="344" y="1198"/>
                      <a:pt x="344" y="1193"/>
                    </a:cubicBezTo>
                    <a:cubicBezTo>
                      <a:pt x="344" y="1182"/>
                      <a:pt x="362" y="1174"/>
                      <a:pt x="362" y="1174"/>
                    </a:cubicBezTo>
                    <a:cubicBezTo>
                      <a:pt x="440" y="1176"/>
                      <a:pt x="440" y="1176"/>
                      <a:pt x="440" y="1176"/>
                    </a:cubicBezTo>
                    <a:cubicBezTo>
                      <a:pt x="440" y="1176"/>
                      <a:pt x="442" y="1165"/>
                      <a:pt x="476" y="1130"/>
                    </a:cubicBezTo>
                    <a:cubicBezTo>
                      <a:pt x="511" y="1096"/>
                      <a:pt x="489" y="1089"/>
                      <a:pt x="476" y="1070"/>
                    </a:cubicBezTo>
                    <a:cubicBezTo>
                      <a:pt x="463" y="1050"/>
                      <a:pt x="517" y="1020"/>
                      <a:pt x="517" y="1020"/>
                    </a:cubicBezTo>
                    <a:cubicBezTo>
                      <a:pt x="517" y="1020"/>
                      <a:pt x="572" y="1014"/>
                      <a:pt x="636" y="1009"/>
                    </a:cubicBezTo>
                    <a:cubicBezTo>
                      <a:pt x="701" y="1005"/>
                      <a:pt x="678" y="1018"/>
                      <a:pt x="673" y="1070"/>
                    </a:cubicBezTo>
                    <a:cubicBezTo>
                      <a:pt x="693" y="1161"/>
                      <a:pt x="749" y="1128"/>
                      <a:pt x="762" y="1096"/>
                    </a:cubicBezTo>
                    <a:cubicBezTo>
                      <a:pt x="788" y="1022"/>
                      <a:pt x="820" y="1007"/>
                      <a:pt x="848" y="981"/>
                    </a:cubicBezTo>
                    <a:cubicBezTo>
                      <a:pt x="877" y="955"/>
                      <a:pt x="909" y="975"/>
                      <a:pt x="909" y="975"/>
                    </a:cubicBezTo>
                    <a:cubicBezTo>
                      <a:pt x="929" y="996"/>
                      <a:pt x="929" y="996"/>
                      <a:pt x="929" y="996"/>
                    </a:cubicBezTo>
                    <a:cubicBezTo>
                      <a:pt x="941" y="988"/>
                      <a:pt x="974" y="967"/>
                      <a:pt x="998" y="929"/>
                    </a:cubicBezTo>
                    <a:cubicBezTo>
                      <a:pt x="1028" y="882"/>
                      <a:pt x="1002" y="760"/>
                      <a:pt x="985" y="721"/>
                    </a:cubicBezTo>
                    <a:cubicBezTo>
                      <a:pt x="967" y="683"/>
                      <a:pt x="885" y="665"/>
                      <a:pt x="851" y="657"/>
                    </a:cubicBezTo>
                    <a:cubicBezTo>
                      <a:pt x="816" y="648"/>
                      <a:pt x="851" y="609"/>
                      <a:pt x="855" y="553"/>
                    </a:cubicBezTo>
                    <a:cubicBezTo>
                      <a:pt x="903" y="505"/>
                      <a:pt x="877" y="479"/>
                      <a:pt x="907" y="432"/>
                    </a:cubicBezTo>
                    <a:cubicBezTo>
                      <a:pt x="937" y="384"/>
                      <a:pt x="967" y="302"/>
                      <a:pt x="967" y="302"/>
                    </a:cubicBezTo>
                    <a:cubicBezTo>
                      <a:pt x="994" y="222"/>
                      <a:pt x="994" y="222"/>
                      <a:pt x="994" y="222"/>
                    </a:cubicBezTo>
                    <a:cubicBezTo>
                      <a:pt x="949" y="198"/>
                      <a:pt x="913" y="190"/>
                      <a:pt x="884" y="188"/>
                    </a:cubicBezTo>
                    <a:cubicBezTo>
                      <a:pt x="846" y="185"/>
                      <a:pt x="866" y="162"/>
                      <a:pt x="872" y="136"/>
                    </a:cubicBezTo>
                    <a:cubicBezTo>
                      <a:pt x="878" y="110"/>
                      <a:pt x="875" y="87"/>
                      <a:pt x="835" y="81"/>
                    </a:cubicBezTo>
                    <a:cubicBezTo>
                      <a:pt x="794" y="75"/>
                      <a:pt x="774" y="64"/>
                      <a:pt x="771" y="38"/>
                    </a:cubicBezTo>
                    <a:cubicBezTo>
                      <a:pt x="768" y="12"/>
                      <a:pt x="771" y="0"/>
                      <a:pt x="748" y="3"/>
                    </a:cubicBezTo>
                    <a:cubicBezTo>
                      <a:pt x="725" y="6"/>
                      <a:pt x="705" y="26"/>
                      <a:pt x="685" y="23"/>
                    </a:cubicBezTo>
                    <a:cubicBezTo>
                      <a:pt x="682" y="23"/>
                      <a:pt x="679" y="22"/>
                      <a:pt x="678" y="20"/>
                    </a:cubicBezTo>
                    <a:cubicBezTo>
                      <a:pt x="587" y="64"/>
                      <a:pt x="489" y="98"/>
                      <a:pt x="466" y="116"/>
                    </a:cubicBezTo>
                    <a:cubicBezTo>
                      <a:pt x="440" y="136"/>
                      <a:pt x="419" y="142"/>
                      <a:pt x="417" y="165"/>
                    </a:cubicBezTo>
                    <a:cubicBezTo>
                      <a:pt x="414" y="214"/>
                      <a:pt x="396" y="246"/>
                      <a:pt x="356" y="280"/>
                    </a:cubicBezTo>
                    <a:cubicBezTo>
                      <a:pt x="325" y="306"/>
                      <a:pt x="293" y="319"/>
                      <a:pt x="275" y="325"/>
                    </a:cubicBezTo>
                    <a:cubicBezTo>
                      <a:pt x="253" y="369"/>
                      <a:pt x="218" y="410"/>
                      <a:pt x="197" y="439"/>
                    </a:cubicBezTo>
                    <a:cubicBezTo>
                      <a:pt x="166" y="482"/>
                      <a:pt x="255" y="520"/>
                      <a:pt x="267" y="546"/>
                    </a:cubicBezTo>
                    <a:cubicBezTo>
                      <a:pt x="278" y="571"/>
                      <a:pt x="261" y="589"/>
                      <a:pt x="246" y="626"/>
                    </a:cubicBezTo>
                    <a:cubicBezTo>
                      <a:pt x="194" y="698"/>
                      <a:pt x="174" y="696"/>
                      <a:pt x="140" y="672"/>
                    </a:cubicBezTo>
                    <a:cubicBezTo>
                      <a:pt x="105" y="649"/>
                      <a:pt x="76" y="672"/>
                      <a:pt x="93" y="701"/>
                    </a:cubicBezTo>
                    <a:cubicBezTo>
                      <a:pt x="93" y="747"/>
                      <a:pt x="67" y="745"/>
                      <a:pt x="44" y="756"/>
                    </a:cubicBezTo>
                    <a:cubicBezTo>
                      <a:pt x="47" y="771"/>
                      <a:pt x="79" y="788"/>
                      <a:pt x="93" y="802"/>
                    </a:cubicBezTo>
                    <a:cubicBezTo>
                      <a:pt x="98" y="807"/>
                      <a:pt x="99" y="811"/>
                      <a:pt x="97" y="814"/>
                    </a:cubicBezTo>
                    <a:cubicBezTo>
                      <a:pt x="108" y="821"/>
                      <a:pt x="118" y="831"/>
                      <a:pt x="119" y="84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5" name="Freeform 61">
                <a:extLst>
                  <a:ext uri="{FF2B5EF4-FFF2-40B4-BE49-F238E27FC236}">
                    <a16:creationId xmlns:a16="http://schemas.microsoft.com/office/drawing/2014/main" id="{5A6E4D11-38CC-06CC-88E3-8467D91C4491}"/>
                  </a:ext>
                </a:extLst>
              </p:cNvPr>
              <p:cNvSpPr>
                <a:spLocks/>
              </p:cNvSpPr>
              <p:nvPr/>
            </p:nvSpPr>
            <p:spPr bwMode="auto">
              <a:xfrm>
                <a:off x="1210" y="4099"/>
                <a:ext cx="125" cy="131"/>
              </a:xfrm>
              <a:custGeom>
                <a:avLst/>
                <a:gdLst>
                  <a:gd name="T0" fmla="*/ 796 w 799"/>
                  <a:gd name="T1" fmla="*/ 286 h 841"/>
                  <a:gd name="T2" fmla="*/ 753 w 799"/>
                  <a:gd name="T3" fmla="*/ 241 h 841"/>
                  <a:gd name="T4" fmla="*/ 663 w 799"/>
                  <a:gd name="T5" fmla="*/ 270 h 841"/>
                  <a:gd name="T6" fmla="*/ 568 w 799"/>
                  <a:gd name="T7" fmla="*/ 175 h 841"/>
                  <a:gd name="T8" fmla="*/ 594 w 799"/>
                  <a:gd name="T9" fmla="*/ 77 h 841"/>
                  <a:gd name="T10" fmla="*/ 511 w 799"/>
                  <a:gd name="T11" fmla="*/ 123 h 841"/>
                  <a:gd name="T12" fmla="*/ 459 w 799"/>
                  <a:gd name="T13" fmla="*/ 181 h 841"/>
                  <a:gd name="T14" fmla="*/ 312 w 799"/>
                  <a:gd name="T15" fmla="*/ 215 h 841"/>
                  <a:gd name="T16" fmla="*/ 216 w 799"/>
                  <a:gd name="T17" fmla="*/ 85 h 841"/>
                  <a:gd name="T18" fmla="*/ 172 w 799"/>
                  <a:gd name="T19" fmla="*/ 0 h 841"/>
                  <a:gd name="T20" fmla="*/ 95 w 799"/>
                  <a:gd name="T21" fmla="*/ 97 h 841"/>
                  <a:gd name="T22" fmla="*/ 35 w 799"/>
                  <a:gd name="T23" fmla="*/ 270 h 841"/>
                  <a:gd name="T24" fmla="*/ 92 w 799"/>
                  <a:gd name="T25" fmla="*/ 432 h 841"/>
                  <a:gd name="T26" fmla="*/ 150 w 799"/>
                  <a:gd name="T27" fmla="*/ 512 h 841"/>
                  <a:gd name="T28" fmla="*/ 257 w 799"/>
                  <a:gd name="T29" fmla="*/ 535 h 841"/>
                  <a:gd name="T30" fmla="*/ 349 w 799"/>
                  <a:gd name="T31" fmla="*/ 607 h 841"/>
                  <a:gd name="T32" fmla="*/ 456 w 799"/>
                  <a:gd name="T33" fmla="*/ 809 h 841"/>
                  <a:gd name="T34" fmla="*/ 513 w 799"/>
                  <a:gd name="T35" fmla="*/ 824 h 841"/>
                  <a:gd name="T36" fmla="*/ 586 w 799"/>
                  <a:gd name="T37" fmla="*/ 774 h 841"/>
                  <a:gd name="T38" fmla="*/ 591 w 799"/>
                  <a:gd name="T39" fmla="*/ 778 h 841"/>
                  <a:gd name="T40" fmla="*/ 596 w 799"/>
                  <a:gd name="T41" fmla="*/ 780 h 841"/>
                  <a:gd name="T42" fmla="*/ 600 w 799"/>
                  <a:gd name="T43" fmla="*/ 782 h 841"/>
                  <a:gd name="T44" fmla="*/ 604 w 799"/>
                  <a:gd name="T45" fmla="*/ 782 h 841"/>
                  <a:gd name="T46" fmla="*/ 608 w 799"/>
                  <a:gd name="T47" fmla="*/ 782 h 841"/>
                  <a:gd name="T48" fmla="*/ 611 w 799"/>
                  <a:gd name="T49" fmla="*/ 781 h 841"/>
                  <a:gd name="T50" fmla="*/ 615 w 799"/>
                  <a:gd name="T51" fmla="*/ 780 h 841"/>
                  <a:gd name="T52" fmla="*/ 617 w 799"/>
                  <a:gd name="T53" fmla="*/ 778 h 841"/>
                  <a:gd name="T54" fmla="*/ 618 w 799"/>
                  <a:gd name="T55" fmla="*/ 775 h 841"/>
                  <a:gd name="T56" fmla="*/ 614 w 799"/>
                  <a:gd name="T57" fmla="*/ 763 h 841"/>
                  <a:gd name="T58" fmla="*/ 614 w 799"/>
                  <a:gd name="T59" fmla="*/ 662 h 841"/>
                  <a:gd name="T60" fmla="*/ 767 w 799"/>
                  <a:gd name="T61" fmla="*/ 587 h 841"/>
                  <a:gd name="T62" fmla="*/ 718 w 799"/>
                  <a:gd name="T63" fmla="*/ 400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9" h="841">
                    <a:moveTo>
                      <a:pt x="718" y="400"/>
                    </a:moveTo>
                    <a:cubicBezTo>
                      <a:pt x="739" y="371"/>
                      <a:pt x="774" y="330"/>
                      <a:pt x="796" y="286"/>
                    </a:cubicBezTo>
                    <a:cubicBezTo>
                      <a:pt x="791" y="288"/>
                      <a:pt x="787" y="289"/>
                      <a:pt x="785" y="290"/>
                    </a:cubicBezTo>
                    <a:cubicBezTo>
                      <a:pt x="776" y="293"/>
                      <a:pt x="762" y="258"/>
                      <a:pt x="753" y="241"/>
                    </a:cubicBezTo>
                    <a:cubicBezTo>
                      <a:pt x="744" y="224"/>
                      <a:pt x="733" y="232"/>
                      <a:pt x="704" y="258"/>
                    </a:cubicBezTo>
                    <a:cubicBezTo>
                      <a:pt x="675" y="284"/>
                      <a:pt x="663" y="293"/>
                      <a:pt x="663" y="270"/>
                    </a:cubicBezTo>
                    <a:cubicBezTo>
                      <a:pt x="663" y="247"/>
                      <a:pt x="652" y="212"/>
                      <a:pt x="629" y="195"/>
                    </a:cubicBezTo>
                    <a:cubicBezTo>
                      <a:pt x="606" y="178"/>
                      <a:pt x="580" y="186"/>
                      <a:pt x="568" y="175"/>
                    </a:cubicBezTo>
                    <a:cubicBezTo>
                      <a:pt x="557" y="163"/>
                      <a:pt x="588" y="132"/>
                      <a:pt x="606" y="111"/>
                    </a:cubicBezTo>
                    <a:cubicBezTo>
                      <a:pt x="623" y="91"/>
                      <a:pt x="626" y="85"/>
                      <a:pt x="594" y="77"/>
                    </a:cubicBezTo>
                    <a:cubicBezTo>
                      <a:pt x="562" y="68"/>
                      <a:pt x="560" y="65"/>
                      <a:pt x="542" y="80"/>
                    </a:cubicBezTo>
                    <a:cubicBezTo>
                      <a:pt x="525" y="94"/>
                      <a:pt x="516" y="111"/>
                      <a:pt x="511" y="123"/>
                    </a:cubicBezTo>
                    <a:cubicBezTo>
                      <a:pt x="511" y="157"/>
                      <a:pt x="496" y="166"/>
                      <a:pt x="485" y="169"/>
                    </a:cubicBezTo>
                    <a:cubicBezTo>
                      <a:pt x="473" y="172"/>
                      <a:pt x="462" y="163"/>
                      <a:pt x="459" y="181"/>
                    </a:cubicBezTo>
                    <a:cubicBezTo>
                      <a:pt x="459" y="230"/>
                      <a:pt x="410" y="241"/>
                      <a:pt x="387" y="230"/>
                    </a:cubicBezTo>
                    <a:cubicBezTo>
                      <a:pt x="363" y="218"/>
                      <a:pt x="358" y="209"/>
                      <a:pt x="312" y="215"/>
                    </a:cubicBezTo>
                    <a:cubicBezTo>
                      <a:pt x="265" y="221"/>
                      <a:pt x="242" y="195"/>
                      <a:pt x="274" y="132"/>
                    </a:cubicBezTo>
                    <a:cubicBezTo>
                      <a:pt x="306" y="68"/>
                      <a:pt x="271" y="88"/>
                      <a:pt x="216" y="85"/>
                    </a:cubicBezTo>
                    <a:cubicBezTo>
                      <a:pt x="162" y="83"/>
                      <a:pt x="159" y="59"/>
                      <a:pt x="159" y="33"/>
                    </a:cubicBezTo>
                    <a:cubicBezTo>
                      <a:pt x="159" y="25"/>
                      <a:pt x="164" y="13"/>
                      <a:pt x="172" y="0"/>
                    </a:cubicBezTo>
                    <a:cubicBezTo>
                      <a:pt x="153" y="3"/>
                      <a:pt x="130" y="11"/>
                      <a:pt x="130" y="36"/>
                    </a:cubicBezTo>
                    <a:cubicBezTo>
                      <a:pt x="124" y="71"/>
                      <a:pt x="127" y="80"/>
                      <a:pt x="95" y="97"/>
                    </a:cubicBezTo>
                    <a:cubicBezTo>
                      <a:pt x="63" y="114"/>
                      <a:pt x="58" y="140"/>
                      <a:pt x="55" y="169"/>
                    </a:cubicBezTo>
                    <a:cubicBezTo>
                      <a:pt x="52" y="198"/>
                      <a:pt x="55" y="250"/>
                      <a:pt x="35" y="270"/>
                    </a:cubicBezTo>
                    <a:cubicBezTo>
                      <a:pt x="14" y="290"/>
                      <a:pt x="0" y="307"/>
                      <a:pt x="20" y="336"/>
                    </a:cubicBezTo>
                    <a:cubicBezTo>
                      <a:pt x="40" y="365"/>
                      <a:pt x="78" y="429"/>
                      <a:pt x="92" y="432"/>
                    </a:cubicBezTo>
                    <a:cubicBezTo>
                      <a:pt x="107" y="434"/>
                      <a:pt x="121" y="455"/>
                      <a:pt x="118" y="475"/>
                    </a:cubicBezTo>
                    <a:cubicBezTo>
                      <a:pt x="115" y="495"/>
                      <a:pt x="144" y="538"/>
                      <a:pt x="150" y="512"/>
                    </a:cubicBezTo>
                    <a:cubicBezTo>
                      <a:pt x="156" y="486"/>
                      <a:pt x="185" y="452"/>
                      <a:pt x="202" y="472"/>
                    </a:cubicBezTo>
                    <a:cubicBezTo>
                      <a:pt x="219" y="492"/>
                      <a:pt x="257" y="515"/>
                      <a:pt x="257" y="535"/>
                    </a:cubicBezTo>
                    <a:cubicBezTo>
                      <a:pt x="257" y="556"/>
                      <a:pt x="262" y="616"/>
                      <a:pt x="300" y="622"/>
                    </a:cubicBezTo>
                    <a:cubicBezTo>
                      <a:pt x="320" y="607"/>
                      <a:pt x="349" y="590"/>
                      <a:pt x="349" y="607"/>
                    </a:cubicBezTo>
                    <a:cubicBezTo>
                      <a:pt x="349" y="625"/>
                      <a:pt x="332" y="639"/>
                      <a:pt x="358" y="659"/>
                    </a:cubicBezTo>
                    <a:cubicBezTo>
                      <a:pt x="384" y="680"/>
                      <a:pt x="456" y="763"/>
                      <a:pt x="456" y="809"/>
                    </a:cubicBezTo>
                    <a:cubicBezTo>
                      <a:pt x="456" y="838"/>
                      <a:pt x="462" y="841"/>
                      <a:pt x="482" y="812"/>
                    </a:cubicBezTo>
                    <a:cubicBezTo>
                      <a:pt x="493" y="801"/>
                      <a:pt x="505" y="815"/>
                      <a:pt x="513" y="824"/>
                    </a:cubicBezTo>
                    <a:cubicBezTo>
                      <a:pt x="522" y="832"/>
                      <a:pt x="539" y="827"/>
                      <a:pt x="551" y="801"/>
                    </a:cubicBezTo>
                    <a:cubicBezTo>
                      <a:pt x="561" y="778"/>
                      <a:pt x="573" y="769"/>
                      <a:pt x="586" y="774"/>
                    </a:cubicBezTo>
                    <a:cubicBezTo>
                      <a:pt x="586" y="774"/>
                      <a:pt x="586" y="775"/>
                      <a:pt x="587" y="775"/>
                    </a:cubicBezTo>
                    <a:cubicBezTo>
                      <a:pt x="588" y="776"/>
                      <a:pt x="590" y="776"/>
                      <a:pt x="591" y="778"/>
                    </a:cubicBezTo>
                    <a:cubicBezTo>
                      <a:pt x="592" y="779"/>
                      <a:pt x="594" y="779"/>
                      <a:pt x="595" y="780"/>
                    </a:cubicBezTo>
                    <a:cubicBezTo>
                      <a:pt x="595" y="780"/>
                      <a:pt x="596" y="780"/>
                      <a:pt x="596" y="780"/>
                    </a:cubicBezTo>
                    <a:cubicBezTo>
                      <a:pt x="597" y="781"/>
                      <a:pt x="598" y="781"/>
                      <a:pt x="599" y="781"/>
                    </a:cubicBezTo>
                    <a:cubicBezTo>
                      <a:pt x="599" y="782"/>
                      <a:pt x="599" y="782"/>
                      <a:pt x="600" y="782"/>
                    </a:cubicBezTo>
                    <a:cubicBezTo>
                      <a:pt x="601" y="782"/>
                      <a:pt x="602" y="782"/>
                      <a:pt x="603" y="782"/>
                    </a:cubicBezTo>
                    <a:cubicBezTo>
                      <a:pt x="604" y="782"/>
                      <a:pt x="604" y="782"/>
                      <a:pt x="604" y="782"/>
                    </a:cubicBezTo>
                    <a:cubicBezTo>
                      <a:pt x="605" y="782"/>
                      <a:pt x="606" y="782"/>
                      <a:pt x="607" y="782"/>
                    </a:cubicBezTo>
                    <a:cubicBezTo>
                      <a:pt x="607" y="782"/>
                      <a:pt x="608" y="782"/>
                      <a:pt x="608" y="782"/>
                    </a:cubicBezTo>
                    <a:cubicBezTo>
                      <a:pt x="609" y="782"/>
                      <a:pt x="610" y="782"/>
                      <a:pt x="611" y="781"/>
                    </a:cubicBezTo>
                    <a:cubicBezTo>
                      <a:pt x="611" y="781"/>
                      <a:pt x="611" y="781"/>
                      <a:pt x="611" y="781"/>
                    </a:cubicBezTo>
                    <a:cubicBezTo>
                      <a:pt x="612" y="781"/>
                      <a:pt x="613" y="780"/>
                      <a:pt x="614" y="780"/>
                    </a:cubicBezTo>
                    <a:cubicBezTo>
                      <a:pt x="614" y="780"/>
                      <a:pt x="614" y="780"/>
                      <a:pt x="615" y="780"/>
                    </a:cubicBezTo>
                    <a:cubicBezTo>
                      <a:pt x="615" y="779"/>
                      <a:pt x="616" y="779"/>
                      <a:pt x="616" y="778"/>
                    </a:cubicBezTo>
                    <a:cubicBezTo>
                      <a:pt x="617" y="778"/>
                      <a:pt x="617" y="778"/>
                      <a:pt x="617" y="778"/>
                    </a:cubicBezTo>
                    <a:cubicBezTo>
                      <a:pt x="618" y="777"/>
                      <a:pt x="618" y="776"/>
                      <a:pt x="618" y="775"/>
                    </a:cubicBezTo>
                    <a:cubicBezTo>
                      <a:pt x="618" y="775"/>
                      <a:pt x="618" y="775"/>
                      <a:pt x="618" y="775"/>
                    </a:cubicBezTo>
                    <a:cubicBezTo>
                      <a:pt x="618" y="775"/>
                      <a:pt x="618" y="775"/>
                      <a:pt x="618" y="775"/>
                    </a:cubicBezTo>
                    <a:cubicBezTo>
                      <a:pt x="620" y="772"/>
                      <a:pt x="619" y="768"/>
                      <a:pt x="614" y="763"/>
                    </a:cubicBezTo>
                    <a:cubicBezTo>
                      <a:pt x="600" y="749"/>
                      <a:pt x="568" y="732"/>
                      <a:pt x="565" y="717"/>
                    </a:cubicBezTo>
                    <a:cubicBezTo>
                      <a:pt x="588" y="706"/>
                      <a:pt x="614" y="708"/>
                      <a:pt x="614" y="662"/>
                    </a:cubicBezTo>
                    <a:cubicBezTo>
                      <a:pt x="597" y="633"/>
                      <a:pt x="626" y="610"/>
                      <a:pt x="661" y="633"/>
                    </a:cubicBezTo>
                    <a:cubicBezTo>
                      <a:pt x="695" y="657"/>
                      <a:pt x="715" y="659"/>
                      <a:pt x="767" y="587"/>
                    </a:cubicBezTo>
                    <a:cubicBezTo>
                      <a:pt x="782" y="550"/>
                      <a:pt x="799" y="532"/>
                      <a:pt x="788" y="507"/>
                    </a:cubicBezTo>
                    <a:cubicBezTo>
                      <a:pt x="776" y="481"/>
                      <a:pt x="687" y="443"/>
                      <a:pt x="718" y="40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6" name="Freeform 62">
                <a:extLst>
                  <a:ext uri="{FF2B5EF4-FFF2-40B4-BE49-F238E27FC236}">
                    <a16:creationId xmlns:a16="http://schemas.microsoft.com/office/drawing/2014/main" id="{D24DA8AC-2C85-14DA-7B48-32B003F12E4B}"/>
                  </a:ext>
                </a:extLst>
              </p:cNvPr>
              <p:cNvSpPr>
                <a:spLocks/>
              </p:cNvSpPr>
              <p:nvPr/>
            </p:nvSpPr>
            <p:spPr bwMode="auto">
              <a:xfrm>
                <a:off x="1216" y="4169"/>
                <a:ext cx="130" cy="160"/>
              </a:xfrm>
              <a:custGeom>
                <a:avLst/>
                <a:gdLst>
                  <a:gd name="T0" fmla="*/ 813 w 827"/>
                  <a:gd name="T1" fmla="*/ 730 h 1024"/>
                  <a:gd name="T2" fmla="*/ 678 w 827"/>
                  <a:gd name="T3" fmla="*/ 711 h 1024"/>
                  <a:gd name="T4" fmla="*/ 523 w 827"/>
                  <a:gd name="T5" fmla="*/ 650 h 1024"/>
                  <a:gd name="T6" fmla="*/ 557 w 827"/>
                  <a:gd name="T7" fmla="*/ 523 h 1024"/>
                  <a:gd name="T8" fmla="*/ 635 w 827"/>
                  <a:gd name="T9" fmla="*/ 512 h 1024"/>
                  <a:gd name="T10" fmla="*/ 598 w 827"/>
                  <a:gd name="T11" fmla="*/ 352 h 1024"/>
                  <a:gd name="T12" fmla="*/ 549 w 827"/>
                  <a:gd name="T13" fmla="*/ 326 h 1024"/>
                  <a:gd name="T14" fmla="*/ 509 w 827"/>
                  <a:gd name="T15" fmla="*/ 349 h 1024"/>
                  <a:gd name="T16" fmla="*/ 440 w 827"/>
                  <a:gd name="T17" fmla="*/ 360 h 1024"/>
                  <a:gd name="T18" fmla="*/ 316 w 827"/>
                  <a:gd name="T19" fmla="*/ 207 h 1024"/>
                  <a:gd name="T20" fmla="*/ 258 w 827"/>
                  <a:gd name="T21" fmla="*/ 170 h 1024"/>
                  <a:gd name="T22" fmla="*/ 160 w 827"/>
                  <a:gd name="T23" fmla="*/ 20 h 1024"/>
                  <a:gd name="T24" fmla="*/ 104 w 827"/>
                  <a:gd name="T25" fmla="*/ 67 h 1024"/>
                  <a:gd name="T26" fmla="*/ 66 w 827"/>
                  <a:gd name="T27" fmla="*/ 205 h 1024"/>
                  <a:gd name="T28" fmla="*/ 0 w 827"/>
                  <a:gd name="T29" fmla="*/ 244 h 1024"/>
                  <a:gd name="T30" fmla="*/ 137 w 827"/>
                  <a:gd name="T31" fmla="*/ 311 h 1024"/>
                  <a:gd name="T32" fmla="*/ 177 w 827"/>
                  <a:gd name="T33" fmla="*/ 470 h 1024"/>
                  <a:gd name="T34" fmla="*/ 229 w 827"/>
                  <a:gd name="T35" fmla="*/ 649 h 1024"/>
                  <a:gd name="T36" fmla="*/ 359 w 827"/>
                  <a:gd name="T37" fmla="*/ 689 h 1024"/>
                  <a:gd name="T38" fmla="*/ 460 w 827"/>
                  <a:gd name="T39" fmla="*/ 753 h 1024"/>
                  <a:gd name="T40" fmla="*/ 470 w 827"/>
                  <a:gd name="T41" fmla="*/ 600 h 1024"/>
                  <a:gd name="T42" fmla="*/ 435 w 827"/>
                  <a:gd name="T43" fmla="*/ 496 h 1024"/>
                  <a:gd name="T44" fmla="*/ 495 w 827"/>
                  <a:gd name="T45" fmla="*/ 608 h 1024"/>
                  <a:gd name="T46" fmla="*/ 534 w 827"/>
                  <a:gd name="T47" fmla="*/ 737 h 1024"/>
                  <a:gd name="T48" fmla="*/ 515 w 827"/>
                  <a:gd name="T49" fmla="*/ 882 h 1024"/>
                  <a:gd name="T50" fmla="*/ 604 w 827"/>
                  <a:gd name="T51" fmla="*/ 997 h 1024"/>
                  <a:gd name="T52" fmla="*/ 656 w 827"/>
                  <a:gd name="T53" fmla="*/ 898 h 1024"/>
                  <a:gd name="T54" fmla="*/ 714 w 827"/>
                  <a:gd name="T55" fmla="*/ 999 h 1024"/>
                  <a:gd name="T56" fmla="*/ 738 w 827"/>
                  <a:gd name="T57" fmla="*/ 955 h 1024"/>
                  <a:gd name="T58" fmla="*/ 701 w 827"/>
                  <a:gd name="T59" fmla="*/ 835 h 1024"/>
                  <a:gd name="T60" fmla="*/ 745 w 827"/>
                  <a:gd name="T61" fmla="*/ 895 h 1024"/>
                  <a:gd name="T62" fmla="*/ 796 w 827"/>
                  <a:gd name="T63" fmla="*/ 854 h 1024"/>
                  <a:gd name="T64" fmla="*/ 827 w 827"/>
                  <a:gd name="T65" fmla="*/ 884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7" h="1024">
                    <a:moveTo>
                      <a:pt x="821" y="771"/>
                    </a:moveTo>
                    <a:cubicBezTo>
                      <a:pt x="821" y="736"/>
                      <a:pt x="820" y="727"/>
                      <a:pt x="813" y="730"/>
                    </a:cubicBezTo>
                    <a:cubicBezTo>
                      <a:pt x="809" y="731"/>
                      <a:pt x="803" y="736"/>
                      <a:pt x="795" y="741"/>
                    </a:cubicBezTo>
                    <a:cubicBezTo>
                      <a:pt x="743" y="793"/>
                      <a:pt x="698" y="728"/>
                      <a:pt x="678" y="711"/>
                    </a:cubicBezTo>
                    <a:cubicBezTo>
                      <a:pt x="659" y="693"/>
                      <a:pt x="639" y="672"/>
                      <a:pt x="622" y="687"/>
                    </a:cubicBezTo>
                    <a:cubicBezTo>
                      <a:pt x="605" y="702"/>
                      <a:pt x="566" y="693"/>
                      <a:pt x="523" y="650"/>
                    </a:cubicBezTo>
                    <a:cubicBezTo>
                      <a:pt x="479" y="607"/>
                      <a:pt x="512" y="549"/>
                      <a:pt x="512" y="549"/>
                    </a:cubicBezTo>
                    <a:cubicBezTo>
                      <a:pt x="512" y="549"/>
                      <a:pt x="538" y="551"/>
                      <a:pt x="557" y="523"/>
                    </a:cubicBezTo>
                    <a:cubicBezTo>
                      <a:pt x="577" y="494"/>
                      <a:pt x="575" y="510"/>
                      <a:pt x="598" y="523"/>
                    </a:cubicBezTo>
                    <a:cubicBezTo>
                      <a:pt x="622" y="536"/>
                      <a:pt x="633" y="520"/>
                      <a:pt x="635" y="512"/>
                    </a:cubicBezTo>
                    <a:cubicBezTo>
                      <a:pt x="637" y="503"/>
                      <a:pt x="642" y="440"/>
                      <a:pt x="631" y="427"/>
                    </a:cubicBezTo>
                    <a:cubicBezTo>
                      <a:pt x="620" y="414"/>
                      <a:pt x="601" y="375"/>
                      <a:pt x="598" y="352"/>
                    </a:cubicBezTo>
                    <a:cubicBezTo>
                      <a:pt x="597" y="340"/>
                      <a:pt x="587" y="330"/>
                      <a:pt x="576" y="323"/>
                    </a:cubicBezTo>
                    <a:cubicBezTo>
                      <a:pt x="573" y="331"/>
                      <a:pt x="559" y="334"/>
                      <a:pt x="549" y="326"/>
                    </a:cubicBezTo>
                    <a:cubicBezTo>
                      <a:pt x="547" y="324"/>
                      <a:pt x="545" y="323"/>
                      <a:pt x="544" y="322"/>
                    </a:cubicBezTo>
                    <a:cubicBezTo>
                      <a:pt x="531" y="317"/>
                      <a:pt x="519" y="326"/>
                      <a:pt x="509" y="349"/>
                    </a:cubicBezTo>
                    <a:cubicBezTo>
                      <a:pt x="497" y="375"/>
                      <a:pt x="480" y="380"/>
                      <a:pt x="471" y="372"/>
                    </a:cubicBezTo>
                    <a:cubicBezTo>
                      <a:pt x="463" y="363"/>
                      <a:pt x="451" y="349"/>
                      <a:pt x="440" y="360"/>
                    </a:cubicBezTo>
                    <a:cubicBezTo>
                      <a:pt x="420" y="389"/>
                      <a:pt x="414" y="386"/>
                      <a:pt x="414" y="357"/>
                    </a:cubicBezTo>
                    <a:cubicBezTo>
                      <a:pt x="414" y="311"/>
                      <a:pt x="342" y="228"/>
                      <a:pt x="316" y="207"/>
                    </a:cubicBezTo>
                    <a:cubicBezTo>
                      <a:pt x="290" y="187"/>
                      <a:pt x="307" y="173"/>
                      <a:pt x="307" y="155"/>
                    </a:cubicBezTo>
                    <a:cubicBezTo>
                      <a:pt x="307" y="138"/>
                      <a:pt x="278" y="155"/>
                      <a:pt x="258" y="170"/>
                    </a:cubicBezTo>
                    <a:cubicBezTo>
                      <a:pt x="220" y="164"/>
                      <a:pt x="215" y="104"/>
                      <a:pt x="215" y="83"/>
                    </a:cubicBezTo>
                    <a:cubicBezTo>
                      <a:pt x="215" y="63"/>
                      <a:pt x="177" y="40"/>
                      <a:pt x="160" y="20"/>
                    </a:cubicBezTo>
                    <a:cubicBezTo>
                      <a:pt x="143" y="0"/>
                      <a:pt x="114" y="34"/>
                      <a:pt x="108" y="60"/>
                    </a:cubicBezTo>
                    <a:cubicBezTo>
                      <a:pt x="107" y="64"/>
                      <a:pt x="106" y="66"/>
                      <a:pt x="104" y="67"/>
                    </a:cubicBezTo>
                    <a:cubicBezTo>
                      <a:pt x="103" y="95"/>
                      <a:pt x="105" y="113"/>
                      <a:pt x="105" y="140"/>
                    </a:cubicBezTo>
                    <a:cubicBezTo>
                      <a:pt x="105" y="192"/>
                      <a:pt x="66" y="205"/>
                      <a:pt x="66" y="205"/>
                    </a:cubicBezTo>
                    <a:cubicBezTo>
                      <a:pt x="0" y="244"/>
                      <a:pt x="0" y="244"/>
                      <a:pt x="0" y="244"/>
                    </a:cubicBezTo>
                    <a:cubicBezTo>
                      <a:pt x="0" y="244"/>
                      <a:pt x="0" y="244"/>
                      <a:pt x="0" y="244"/>
                    </a:cubicBezTo>
                    <a:cubicBezTo>
                      <a:pt x="2" y="245"/>
                      <a:pt x="5" y="247"/>
                      <a:pt x="7" y="248"/>
                    </a:cubicBezTo>
                    <a:cubicBezTo>
                      <a:pt x="45" y="268"/>
                      <a:pt x="122" y="308"/>
                      <a:pt x="137" y="311"/>
                    </a:cubicBezTo>
                    <a:cubicBezTo>
                      <a:pt x="151" y="314"/>
                      <a:pt x="218" y="360"/>
                      <a:pt x="220" y="380"/>
                    </a:cubicBezTo>
                    <a:cubicBezTo>
                      <a:pt x="223" y="401"/>
                      <a:pt x="197" y="447"/>
                      <a:pt x="177" y="470"/>
                    </a:cubicBezTo>
                    <a:cubicBezTo>
                      <a:pt x="157" y="493"/>
                      <a:pt x="143" y="539"/>
                      <a:pt x="163" y="562"/>
                    </a:cubicBezTo>
                    <a:cubicBezTo>
                      <a:pt x="183" y="585"/>
                      <a:pt x="223" y="617"/>
                      <a:pt x="229" y="649"/>
                    </a:cubicBezTo>
                    <a:cubicBezTo>
                      <a:pt x="235" y="681"/>
                      <a:pt x="264" y="672"/>
                      <a:pt x="293" y="672"/>
                    </a:cubicBezTo>
                    <a:cubicBezTo>
                      <a:pt x="321" y="672"/>
                      <a:pt x="359" y="689"/>
                      <a:pt x="359" y="689"/>
                    </a:cubicBezTo>
                    <a:cubicBezTo>
                      <a:pt x="431" y="686"/>
                      <a:pt x="431" y="686"/>
                      <a:pt x="431" y="686"/>
                    </a:cubicBezTo>
                    <a:cubicBezTo>
                      <a:pt x="431" y="686"/>
                      <a:pt x="451" y="729"/>
                      <a:pt x="460" y="753"/>
                    </a:cubicBezTo>
                    <a:cubicBezTo>
                      <a:pt x="508" y="768"/>
                      <a:pt x="532" y="757"/>
                      <a:pt x="474" y="672"/>
                    </a:cubicBezTo>
                    <a:cubicBezTo>
                      <a:pt x="483" y="666"/>
                      <a:pt x="475" y="633"/>
                      <a:pt x="470" y="600"/>
                    </a:cubicBezTo>
                    <a:cubicBezTo>
                      <a:pt x="484" y="588"/>
                      <a:pt x="485" y="548"/>
                      <a:pt x="481" y="530"/>
                    </a:cubicBezTo>
                    <a:cubicBezTo>
                      <a:pt x="459" y="496"/>
                      <a:pt x="426" y="504"/>
                      <a:pt x="435" y="496"/>
                    </a:cubicBezTo>
                    <a:cubicBezTo>
                      <a:pt x="463" y="474"/>
                      <a:pt x="502" y="522"/>
                      <a:pt x="502" y="522"/>
                    </a:cubicBezTo>
                    <a:cubicBezTo>
                      <a:pt x="495" y="608"/>
                      <a:pt x="495" y="608"/>
                      <a:pt x="495" y="608"/>
                    </a:cubicBezTo>
                    <a:cubicBezTo>
                      <a:pt x="503" y="686"/>
                      <a:pt x="503" y="686"/>
                      <a:pt x="503" y="686"/>
                    </a:cubicBezTo>
                    <a:cubicBezTo>
                      <a:pt x="503" y="686"/>
                      <a:pt x="528" y="717"/>
                      <a:pt x="534" y="737"/>
                    </a:cubicBezTo>
                    <a:cubicBezTo>
                      <a:pt x="540" y="757"/>
                      <a:pt x="503" y="787"/>
                      <a:pt x="503" y="787"/>
                    </a:cubicBezTo>
                    <a:cubicBezTo>
                      <a:pt x="515" y="882"/>
                      <a:pt x="515" y="882"/>
                      <a:pt x="515" y="882"/>
                    </a:cubicBezTo>
                    <a:cubicBezTo>
                      <a:pt x="515" y="882"/>
                      <a:pt x="512" y="911"/>
                      <a:pt x="541" y="941"/>
                    </a:cubicBezTo>
                    <a:cubicBezTo>
                      <a:pt x="559" y="958"/>
                      <a:pt x="588" y="1010"/>
                      <a:pt x="604" y="997"/>
                    </a:cubicBezTo>
                    <a:cubicBezTo>
                      <a:pt x="652" y="956"/>
                      <a:pt x="616" y="862"/>
                      <a:pt x="616" y="862"/>
                    </a:cubicBezTo>
                    <a:cubicBezTo>
                      <a:pt x="616" y="862"/>
                      <a:pt x="650" y="865"/>
                      <a:pt x="656" y="898"/>
                    </a:cubicBezTo>
                    <a:cubicBezTo>
                      <a:pt x="658" y="907"/>
                      <a:pt x="644" y="1022"/>
                      <a:pt x="670" y="1023"/>
                    </a:cubicBezTo>
                    <a:cubicBezTo>
                      <a:pt x="696" y="1024"/>
                      <a:pt x="696" y="1001"/>
                      <a:pt x="714" y="999"/>
                    </a:cubicBezTo>
                    <a:cubicBezTo>
                      <a:pt x="731" y="998"/>
                      <a:pt x="751" y="1009"/>
                      <a:pt x="763" y="991"/>
                    </a:cubicBezTo>
                    <a:cubicBezTo>
                      <a:pt x="775" y="974"/>
                      <a:pt x="738" y="955"/>
                      <a:pt x="738" y="955"/>
                    </a:cubicBezTo>
                    <a:cubicBezTo>
                      <a:pt x="738" y="955"/>
                      <a:pt x="707" y="946"/>
                      <a:pt x="717" y="905"/>
                    </a:cubicBezTo>
                    <a:cubicBezTo>
                      <a:pt x="739" y="864"/>
                      <a:pt x="701" y="835"/>
                      <a:pt x="701" y="835"/>
                    </a:cubicBezTo>
                    <a:cubicBezTo>
                      <a:pt x="748" y="835"/>
                      <a:pt x="748" y="835"/>
                      <a:pt x="748" y="835"/>
                    </a:cubicBezTo>
                    <a:cubicBezTo>
                      <a:pt x="748" y="835"/>
                      <a:pt x="745" y="877"/>
                      <a:pt x="745" y="895"/>
                    </a:cubicBezTo>
                    <a:cubicBezTo>
                      <a:pt x="745" y="912"/>
                      <a:pt x="757" y="933"/>
                      <a:pt x="771" y="903"/>
                    </a:cubicBezTo>
                    <a:cubicBezTo>
                      <a:pt x="786" y="872"/>
                      <a:pt x="796" y="854"/>
                      <a:pt x="796" y="854"/>
                    </a:cubicBezTo>
                    <a:cubicBezTo>
                      <a:pt x="820" y="865"/>
                      <a:pt x="820" y="865"/>
                      <a:pt x="820" y="865"/>
                    </a:cubicBezTo>
                    <a:cubicBezTo>
                      <a:pt x="820" y="865"/>
                      <a:pt x="824" y="874"/>
                      <a:pt x="827" y="884"/>
                    </a:cubicBezTo>
                    <a:cubicBezTo>
                      <a:pt x="823" y="844"/>
                      <a:pt x="821" y="802"/>
                      <a:pt x="821" y="77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7" name="Freeform 63">
                <a:extLst>
                  <a:ext uri="{FF2B5EF4-FFF2-40B4-BE49-F238E27FC236}">
                    <a16:creationId xmlns:a16="http://schemas.microsoft.com/office/drawing/2014/main" id="{A6F18354-DBE5-5482-0245-42F1B305765A}"/>
                  </a:ext>
                </a:extLst>
              </p:cNvPr>
              <p:cNvSpPr>
                <a:spLocks/>
              </p:cNvSpPr>
              <p:nvPr/>
            </p:nvSpPr>
            <p:spPr bwMode="auto">
              <a:xfrm>
                <a:off x="1344" y="4242"/>
                <a:ext cx="107" cy="92"/>
              </a:xfrm>
              <a:custGeom>
                <a:avLst/>
                <a:gdLst>
                  <a:gd name="T0" fmla="*/ 61 w 690"/>
                  <a:gd name="T1" fmla="*/ 476 h 596"/>
                  <a:gd name="T2" fmla="*/ 95 w 690"/>
                  <a:gd name="T3" fmla="*/ 502 h 596"/>
                  <a:gd name="T4" fmla="*/ 146 w 690"/>
                  <a:gd name="T5" fmla="*/ 518 h 596"/>
                  <a:gd name="T6" fmla="*/ 147 w 690"/>
                  <a:gd name="T7" fmla="*/ 581 h 596"/>
                  <a:gd name="T8" fmla="*/ 220 w 690"/>
                  <a:gd name="T9" fmla="*/ 531 h 596"/>
                  <a:gd name="T10" fmla="*/ 282 w 690"/>
                  <a:gd name="T11" fmla="*/ 583 h 596"/>
                  <a:gd name="T12" fmla="*/ 367 w 690"/>
                  <a:gd name="T13" fmla="*/ 531 h 596"/>
                  <a:gd name="T14" fmla="*/ 486 w 690"/>
                  <a:gd name="T15" fmla="*/ 443 h 596"/>
                  <a:gd name="T16" fmla="*/ 666 w 690"/>
                  <a:gd name="T17" fmla="*/ 358 h 596"/>
                  <a:gd name="T18" fmla="*/ 690 w 690"/>
                  <a:gd name="T19" fmla="*/ 273 h 596"/>
                  <a:gd name="T20" fmla="*/ 646 w 690"/>
                  <a:gd name="T21" fmla="*/ 139 h 596"/>
                  <a:gd name="T22" fmla="*/ 590 w 690"/>
                  <a:gd name="T23" fmla="*/ 43 h 596"/>
                  <a:gd name="T24" fmla="*/ 595 w 690"/>
                  <a:gd name="T25" fmla="*/ 41 h 596"/>
                  <a:gd name="T26" fmla="*/ 575 w 690"/>
                  <a:gd name="T27" fmla="*/ 20 h 596"/>
                  <a:gd name="T28" fmla="*/ 514 w 690"/>
                  <a:gd name="T29" fmla="*/ 26 h 596"/>
                  <a:gd name="T30" fmla="*/ 428 w 690"/>
                  <a:gd name="T31" fmla="*/ 141 h 596"/>
                  <a:gd name="T32" fmla="*/ 339 w 690"/>
                  <a:gd name="T33" fmla="*/ 115 h 596"/>
                  <a:gd name="T34" fmla="*/ 302 w 690"/>
                  <a:gd name="T35" fmla="*/ 54 h 596"/>
                  <a:gd name="T36" fmla="*/ 183 w 690"/>
                  <a:gd name="T37" fmla="*/ 65 h 596"/>
                  <a:gd name="T38" fmla="*/ 142 w 690"/>
                  <a:gd name="T39" fmla="*/ 115 h 596"/>
                  <a:gd name="T40" fmla="*/ 142 w 690"/>
                  <a:gd name="T41" fmla="*/ 175 h 596"/>
                  <a:gd name="T42" fmla="*/ 106 w 690"/>
                  <a:gd name="T43" fmla="*/ 221 h 596"/>
                  <a:gd name="T44" fmla="*/ 28 w 690"/>
                  <a:gd name="T45" fmla="*/ 219 h 596"/>
                  <a:gd name="T46" fmla="*/ 10 w 690"/>
                  <a:gd name="T47" fmla="*/ 238 h 596"/>
                  <a:gd name="T48" fmla="*/ 0 w 690"/>
                  <a:gd name="T49" fmla="*/ 266 h 596"/>
                  <a:gd name="T50" fmla="*/ 8 w 690"/>
                  <a:gd name="T51" fmla="*/ 307 h 596"/>
                  <a:gd name="T52" fmla="*/ 14 w 690"/>
                  <a:gd name="T53" fmla="*/ 420 h 596"/>
                  <a:gd name="T54" fmla="*/ 25 w 690"/>
                  <a:gd name="T55" fmla="*/ 453 h 596"/>
                  <a:gd name="T56" fmla="*/ 61 w 690"/>
                  <a:gd name="T57" fmla="*/ 47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0" h="596">
                    <a:moveTo>
                      <a:pt x="61" y="476"/>
                    </a:moveTo>
                    <a:cubicBezTo>
                      <a:pt x="65" y="486"/>
                      <a:pt x="72" y="502"/>
                      <a:pt x="95" y="502"/>
                    </a:cubicBezTo>
                    <a:cubicBezTo>
                      <a:pt x="119" y="502"/>
                      <a:pt x="159" y="499"/>
                      <a:pt x="146" y="518"/>
                    </a:cubicBezTo>
                    <a:cubicBezTo>
                      <a:pt x="133" y="537"/>
                      <a:pt x="123" y="596"/>
                      <a:pt x="147" y="581"/>
                    </a:cubicBezTo>
                    <a:cubicBezTo>
                      <a:pt x="172" y="567"/>
                      <a:pt x="191" y="527"/>
                      <a:pt x="220" y="531"/>
                    </a:cubicBezTo>
                    <a:cubicBezTo>
                      <a:pt x="248" y="535"/>
                      <a:pt x="277" y="574"/>
                      <a:pt x="282" y="583"/>
                    </a:cubicBezTo>
                    <a:cubicBezTo>
                      <a:pt x="286" y="591"/>
                      <a:pt x="336" y="558"/>
                      <a:pt x="367" y="531"/>
                    </a:cubicBezTo>
                    <a:cubicBezTo>
                      <a:pt x="397" y="504"/>
                      <a:pt x="439" y="453"/>
                      <a:pt x="486" y="443"/>
                    </a:cubicBezTo>
                    <a:cubicBezTo>
                      <a:pt x="531" y="434"/>
                      <a:pt x="606" y="411"/>
                      <a:pt x="666" y="358"/>
                    </a:cubicBezTo>
                    <a:cubicBezTo>
                      <a:pt x="661" y="334"/>
                      <a:pt x="690" y="273"/>
                      <a:pt x="690" y="273"/>
                    </a:cubicBezTo>
                    <a:cubicBezTo>
                      <a:pt x="690" y="273"/>
                      <a:pt x="651" y="152"/>
                      <a:pt x="646" y="139"/>
                    </a:cubicBezTo>
                    <a:cubicBezTo>
                      <a:pt x="642" y="126"/>
                      <a:pt x="590" y="43"/>
                      <a:pt x="590" y="43"/>
                    </a:cubicBezTo>
                    <a:cubicBezTo>
                      <a:pt x="590" y="43"/>
                      <a:pt x="592" y="42"/>
                      <a:pt x="595" y="41"/>
                    </a:cubicBezTo>
                    <a:cubicBezTo>
                      <a:pt x="575" y="20"/>
                      <a:pt x="575" y="20"/>
                      <a:pt x="575" y="20"/>
                    </a:cubicBezTo>
                    <a:cubicBezTo>
                      <a:pt x="575" y="20"/>
                      <a:pt x="543" y="0"/>
                      <a:pt x="514" y="26"/>
                    </a:cubicBezTo>
                    <a:cubicBezTo>
                      <a:pt x="486" y="52"/>
                      <a:pt x="454" y="67"/>
                      <a:pt x="428" y="141"/>
                    </a:cubicBezTo>
                    <a:cubicBezTo>
                      <a:pt x="415" y="173"/>
                      <a:pt x="359" y="206"/>
                      <a:pt x="339" y="115"/>
                    </a:cubicBezTo>
                    <a:cubicBezTo>
                      <a:pt x="344" y="63"/>
                      <a:pt x="367" y="50"/>
                      <a:pt x="302" y="54"/>
                    </a:cubicBezTo>
                    <a:cubicBezTo>
                      <a:pt x="238" y="59"/>
                      <a:pt x="183" y="65"/>
                      <a:pt x="183" y="65"/>
                    </a:cubicBezTo>
                    <a:cubicBezTo>
                      <a:pt x="183" y="65"/>
                      <a:pt x="129" y="95"/>
                      <a:pt x="142" y="115"/>
                    </a:cubicBezTo>
                    <a:cubicBezTo>
                      <a:pt x="155" y="134"/>
                      <a:pt x="177" y="141"/>
                      <a:pt x="142" y="175"/>
                    </a:cubicBezTo>
                    <a:cubicBezTo>
                      <a:pt x="108" y="210"/>
                      <a:pt x="106" y="221"/>
                      <a:pt x="106" y="221"/>
                    </a:cubicBezTo>
                    <a:cubicBezTo>
                      <a:pt x="28" y="219"/>
                      <a:pt x="28" y="219"/>
                      <a:pt x="28" y="219"/>
                    </a:cubicBezTo>
                    <a:cubicBezTo>
                      <a:pt x="28" y="219"/>
                      <a:pt x="10" y="227"/>
                      <a:pt x="10" y="238"/>
                    </a:cubicBezTo>
                    <a:cubicBezTo>
                      <a:pt x="10" y="243"/>
                      <a:pt x="6" y="254"/>
                      <a:pt x="0" y="266"/>
                    </a:cubicBezTo>
                    <a:cubicBezTo>
                      <a:pt x="7" y="263"/>
                      <a:pt x="8" y="272"/>
                      <a:pt x="8" y="307"/>
                    </a:cubicBezTo>
                    <a:cubicBezTo>
                      <a:pt x="8" y="338"/>
                      <a:pt x="10" y="380"/>
                      <a:pt x="14" y="420"/>
                    </a:cubicBezTo>
                    <a:cubicBezTo>
                      <a:pt x="19" y="433"/>
                      <a:pt x="25" y="449"/>
                      <a:pt x="25" y="453"/>
                    </a:cubicBezTo>
                    <a:cubicBezTo>
                      <a:pt x="25" y="460"/>
                      <a:pt x="57" y="466"/>
                      <a:pt x="61" y="47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8" name="Freeform 64">
                <a:extLst>
                  <a:ext uri="{FF2B5EF4-FFF2-40B4-BE49-F238E27FC236}">
                    <a16:creationId xmlns:a16="http://schemas.microsoft.com/office/drawing/2014/main" id="{61666AEA-A796-6C4C-BDBE-335042CC115E}"/>
                  </a:ext>
                </a:extLst>
              </p:cNvPr>
              <p:cNvSpPr>
                <a:spLocks/>
              </p:cNvSpPr>
              <p:nvPr/>
            </p:nvSpPr>
            <p:spPr bwMode="auto">
              <a:xfrm>
                <a:off x="1109" y="4284"/>
                <a:ext cx="195" cy="64"/>
              </a:xfrm>
              <a:custGeom>
                <a:avLst/>
                <a:gdLst>
                  <a:gd name="T0" fmla="*/ 1087 w 1243"/>
                  <a:gd name="T1" fmla="*/ 242 h 414"/>
                  <a:gd name="T2" fmla="*/ 1062 w 1243"/>
                  <a:gd name="T3" fmla="*/ 221 h 414"/>
                  <a:gd name="T4" fmla="*/ 1055 w 1243"/>
                  <a:gd name="T5" fmla="*/ 159 h 414"/>
                  <a:gd name="T6" fmla="*/ 1027 w 1243"/>
                  <a:gd name="T7" fmla="*/ 196 h 414"/>
                  <a:gd name="T8" fmla="*/ 980 w 1243"/>
                  <a:gd name="T9" fmla="*/ 251 h 414"/>
                  <a:gd name="T10" fmla="*/ 937 w 1243"/>
                  <a:gd name="T11" fmla="*/ 225 h 414"/>
                  <a:gd name="T12" fmla="*/ 877 w 1243"/>
                  <a:gd name="T13" fmla="*/ 237 h 414"/>
                  <a:gd name="T14" fmla="*/ 773 w 1243"/>
                  <a:gd name="T15" fmla="*/ 228 h 414"/>
                  <a:gd name="T16" fmla="*/ 773 w 1243"/>
                  <a:gd name="T17" fmla="*/ 162 h 414"/>
                  <a:gd name="T18" fmla="*/ 686 w 1243"/>
                  <a:gd name="T19" fmla="*/ 84 h 414"/>
                  <a:gd name="T20" fmla="*/ 640 w 1243"/>
                  <a:gd name="T21" fmla="*/ 67 h 414"/>
                  <a:gd name="T22" fmla="*/ 597 w 1243"/>
                  <a:gd name="T23" fmla="*/ 9 h 414"/>
                  <a:gd name="T24" fmla="*/ 565 w 1243"/>
                  <a:gd name="T25" fmla="*/ 9 h 414"/>
                  <a:gd name="T26" fmla="*/ 421 w 1243"/>
                  <a:gd name="T27" fmla="*/ 23 h 414"/>
                  <a:gd name="T28" fmla="*/ 392 w 1243"/>
                  <a:gd name="T29" fmla="*/ 78 h 414"/>
                  <a:gd name="T30" fmla="*/ 288 w 1243"/>
                  <a:gd name="T31" fmla="*/ 95 h 414"/>
                  <a:gd name="T32" fmla="*/ 205 w 1243"/>
                  <a:gd name="T33" fmla="*/ 87 h 414"/>
                  <a:gd name="T34" fmla="*/ 168 w 1243"/>
                  <a:gd name="T35" fmla="*/ 162 h 414"/>
                  <a:gd name="T36" fmla="*/ 93 w 1243"/>
                  <a:gd name="T37" fmla="*/ 240 h 414"/>
                  <a:gd name="T38" fmla="*/ 73 w 1243"/>
                  <a:gd name="T39" fmla="*/ 260 h 414"/>
                  <a:gd name="T40" fmla="*/ 12 w 1243"/>
                  <a:gd name="T41" fmla="*/ 323 h 414"/>
                  <a:gd name="T42" fmla="*/ 0 w 1243"/>
                  <a:gd name="T43" fmla="*/ 323 h 414"/>
                  <a:gd name="T44" fmla="*/ 69 w 1243"/>
                  <a:gd name="T45" fmla="*/ 363 h 414"/>
                  <a:gd name="T46" fmla="*/ 170 w 1243"/>
                  <a:gd name="T47" fmla="*/ 357 h 414"/>
                  <a:gd name="T48" fmla="*/ 231 w 1243"/>
                  <a:gd name="T49" fmla="*/ 321 h 414"/>
                  <a:gd name="T50" fmla="*/ 258 w 1243"/>
                  <a:gd name="T51" fmla="*/ 318 h 414"/>
                  <a:gd name="T52" fmla="*/ 392 w 1243"/>
                  <a:gd name="T53" fmla="*/ 385 h 414"/>
                  <a:gd name="T54" fmla="*/ 494 w 1243"/>
                  <a:gd name="T55" fmla="*/ 361 h 414"/>
                  <a:gd name="T56" fmla="*/ 668 w 1243"/>
                  <a:gd name="T57" fmla="*/ 309 h 414"/>
                  <a:gd name="T58" fmla="*/ 781 w 1243"/>
                  <a:gd name="T59" fmla="*/ 329 h 414"/>
                  <a:gd name="T60" fmla="*/ 874 w 1243"/>
                  <a:gd name="T61" fmla="*/ 352 h 414"/>
                  <a:gd name="T62" fmla="*/ 1015 w 1243"/>
                  <a:gd name="T63" fmla="*/ 378 h 414"/>
                  <a:gd name="T64" fmla="*/ 1096 w 1243"/>
                  <a:gd name="T65" fmla="*/ 378 h 414"/>
                  <a:gd name="T66" fmla="*/ 1182 w 1243"/>
                  <a:gd name="T67" fmla="*/ 390 h 414"/>
                  <a:gd name="T68" fmla="*/ 1239 w 1243"/>
                  <a:gd name="T69" fmla="*/ 372 h 414"/>
                  <a:gd name="T70" fmla="*/ 1225 w 1243"/>
                  <a:gd name="T71" fmla="*/ 269 h 414"/>
                  <a:gd name="T72" fmla="*/ 1166 w 1243"/>
                  <a:gd name="T73" fmla="*/ 178 h 414"/>
                  <a:gd name="T74" fmla="*/ 1117 w 1243"/>
                  <a:gd name="T75" fmla="*/ 218 h 414"/>
                  <a:gd name="T76" fmla="*/ 1087 w 1243"/>
                  <a:gd name="T77" fmla="*/ 2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3" h="414">
                    <a:moveTo>
                      <a:pt x="1087" y="242"/>
                    </a:moveTo>
                    <a:cubicBezTo>
                      <a:pt x="1062" y="221"/>
                      <a:pt x="1062" y="221"/>
                      <a:pt x="1062" y="221"/>
                    </a:cubicBezTo>
                    <a:cubicBezTo>
                      <a:pt x="1055" y="159"/>
                      <a:pt x="1055" y="159"/>
                      <a:pt x="1055" y="159"/>
                    </a:cubicBezTo>
                    <a:cubicBezTo>
                      <a:pt x="1027" y="196"/>
                      <a:pt x="1027" y="196"/>
                      <a:pt x="1027" y="196"/>
                    </a:cubicBezTo>
                    <a:cubicBezTo>
                      <a:pt x="980" y="251"/>
                      <a:pt x="980" y="251"/>
                      <a:pt x="980" y="251"/>
                    </a:cubicBezTo>
                    <a:cubicBezTo>
                      <a:pt x="980" y="251"/>
                      <a:pt x="975" y="269"/>
                      <a:pt x="937" y="225"/>
                    </a:cubicBezTo>
                    <a:cubicBezTo>
                      <a:pt x="914" y="211"/>
                      <a:pt x="914" y="211"/>
                      <a:pt x="877" y="237"/>
                    </a:cubicBezTo>
                    <a:cubicBezTo>
                      <a:pt x="845" y="260"/>
                      <a:pt x="796" y="277"/>
                      <a:pt x="773" y="228"/>
                    </a:cubicBezTo>
                    <a:cubicBezTo>
                      <a:pt x="784" y="199"/>
                      <a:pt x="807" y="168"/>
                      <a:pt x="773" y="162"/>
                    </a:cubicBezTo>
                    <a:cubicBezTo>
                      <a:pt x="738" y="156"/>
                      <a:pt x="686" y="150"/>
                      <a:pt x="686" y="84"/>
                    </a:cubicBezTo>
                    <a:cubicBezTo>
                      <a:pt x="678" y="72"/>
                      <a:pt x="672" y="67"/>
                      <a:pt x="640" y="67"/>
                    </a:cubicBezTo>
                    <a:cubicBezTo>
                      <a:pt x="620" y="61"/>
                      <a:pt x="597" y="38"/>
                      <a:pt x="597" y="9"/>
                    </a:cubicBezTo>
                    <a:cubicBezTo>
                      <a:pt x="591" y="6"/>
                      <a:pt x="591" y="0"/>
                      <a:pt x="565" y="9"/>
                    </a:cubicBezTo>
                    <a:cubicBezTo>
                      <a:pt x="539" y="18"/>
                      <a:pt x="421" y="23"/>
                      <a:pt x="421" y="23"/>
                    </a:cubicBezTo>
                    <a:cubicBezTo>
                      <a:pt x="421" y="23"/>
                      <a:pt x="392" y="26"/>
                      <a:pt x="392" y="78"/>
                    </a:cubicBezTo>
                    <a:cubicBezTo>
                      <a:pt x="360" y="95"/>
                      <a:pt x="311" y="95"/>
                      <a:pt x="288" y="95"/>
                    </a:cubicBezTo>
                    <a:cubicBezTo>
                      <a:pt x="273" y="95"/>
                      <a:pt x="231" y="90"/>
                      <a:pt x="205" y="87"/>
                    </a:cubicBezTo>
                    <a:cubicBezTo>
                      <a:pt x="197" y="113"/>
                      <a:pt x="184" y="146"/>
                      <a:pt x="168" y="162"/>
                    </a:cubicBezTo>
                    <a:cubicBezTo>
                      <a:pt x="139" y="191"/>
                      <a:pt x="93" y="240"/>
                      <a:pt x="93" y="240"/>
                    </a:cubicBezTo>
                    <a:cubicBezTo>
                      <a:pt x="73" y="260"/>
                      <a:pt x="73" y="260"/>
                      <a:pt x="73" y="260"/>
                    </a:cubicBezTo>
                    <a:cubicBezTo>
                      <a:pt x="12" y="323"/>
                      <a:pt x="12" y="323"/>
                      <a:pt x="12" y="323"/>
                    </a:cubicBezTo>
                    <a:cubicBezTo>
                      <a:pt x="12" y="323"/>
                      <a:pt x="8" y="325"/>
                      <a:pt x="0" y="323"/>
                    </a:cubicBezTo>
                    <a:cubicBezTo>
                      <a:pt x="13" y="339"/>
                      <a:pt x="35" y="359"/>
                      <a:pt x="69" y="363"/>
                    </a:cubicBezTo>
                    <a:cubicBezTo>
                      <a:pt x="127" y="370"/>
                      <a:pt x="170" y="357"/>
                      <a:pt x="170" y="357"/>
                    </a:cubicBezTo>
                    <a:cubicBezTo>
                      <a:pt x="170" y="357"/>
                      <a:pt x="216" y="326"/>
                      <a:pt x="231" y="321"/>
                    </a:cubicBezTo>
                    <a:cubicBezTo>
                      <a:pt x="239" y="318"/>
                      <a:pt x="248" y="317"/>
                      <a:pt x="258" y="318"/>
                    </a:cubicBezTo>
                    <a:cubicBezTo>
                      <a:pt x="298" y="322"/>
                      <a:pt x="359" y="384"/>
                      <a:pt x="392" y="385"/>
                    </a:cubicBezTo>
                    <a:cubicBezTo>
                      <a:pt x="425" y="387"/>
                      <a:pt x="455" y="378"/>
                      <a:pt x="494" y="361"/>
                    </a:cubicBezTo>
                    <a:cubicBezTo>
                      <a:pt x="533" y="344"/>
                      <a:pt x="603" y="305"/>
                      <a:pt x="668" y="309"/>
                    </a:cubicBezTo>
                    <a:cubicBezTo>
                      <a:pt x="732" y="313"/>
                      <a:pt x="757" y="313"/>
                      <a:pt x="781" y="329"/>
                    </a:cubicBezTo>
                    <a:cubicBezTo>
                      <a:pt x="806" y="345"/>
                      <a:pt x="839" y="351"/>
                      <a:pt x="874" y="352"/>
                    </a:cubicBezTo>
                    <a:cubicBezTo>
                      <a:pt x="908" y="354"/>
                      <a:pt x="978" y="359"/>
                      <a:pt x="1015" y="378"/>
                    </a:cubicBezTo>
                    <a:cubicBezTo>
                      <a:pt x="1053" y="397"/>
                      <a:pt x="1080" y="383"/>
                      <a:pt x="1096" y="378"/>
                    </a:cubicBezTo>
                    <a:cubicBezTo>
                      <a:pt x="1112" y="374"/>
                      <a:pt x="1175" y="380"/>
                      <a:pt x="1182" y="390"/>
                    </a:cubicBezTo>
                    <a:cubicBezTo>
                      <a:pt x="1199" y="414"/>
                      <a:pt x="1243" y="406"/>
                      <a:pt x="1239" y="372"/>
                    </a:cubicBezTo>
                    <a:cubicBezTo>
                      <a:pt x="1234" y="339"/>
                      <a:pt x="1227" y="307"/>
                      <a:pt x="1225" y="269"/>
                    </a:cubicBezTo>
                    <a:cubicBezTo>
                      <a:pt x="1224" y="258"/>
                      <a:pt x="1188" y="218"/>
                      <a:pt x="1166" y="178"/>
                    </a:cubicBezTo>
                    <a:cubicBezTo>
                      <a:pt x="1117" y="218"/>
                      <a:pt x="1117" y="218"/>
                      <a:pt x="1117" y="218"/>
                    </a:cubicBezTo>
                    <a:lnTo>
                      <a:pt x="1087" y="24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29" name="Freeform 65">
                <a:extLst>
                  <a:ext uri="{FF2B5EF4-FFF2-40B4-BE49-F238E27FC236}">
                    <a16:creationId xmlns:a16="http://schemas.microsoft.com/office/drawing/2014/main" id="{EBAE4753-1CE6-E31D-F4E1-E9453451B928}"/>
                  </a:ext>
                </a:extLst>
              </p:cNvPr>
              <p:cNvSpPr>
                <a:spLocks/>
              </p:cNvSpPr>
              <p:nvPr/>
            </p:nvSpPr>
            <p:spPr bwMode="auto">
              <a:xfrm>
                <a:off x="1049" y="4195"/>
                <a:ext cx="242" cy="132"/>
              </a:xfrm>
              <a:custGeom>
                <a:avLst/>
                <a:gdLst>
                  <a:gd name="T0" fmla="*/ 1529 w 1546"/>
                  <a:gd name="T1" fmla="*/ 586 h 845"/>
                  <a:gd name="T2" fmla="*/ 1428 w 1546"/>
                  <a:gd name="T3" fmla="*/ 522 h 845"/>
                  <a:gd name="T4" fmla="*/ 1298 w 1546"/>
                  <a:gd name="T5" fmla="*/ 482 h 845"/>
                  <a:gd name="T6" fmla="*/ 1246 w 1546"/>
                  <a:gd name="T7" fmla="*/ 303 h 845"/>
                  <a:gd name="T8" fmla="*/ 1206 w 1546"/>
                  <a:gd name="T9" fmla="*/ 144 h 845"/>
                  <a:gd name="T10" fmla="*/ 1069 w 1546"/>
                  <a:gd name="T11" fmla="*/ 77 h 845"/>
                  <a:gd name="T12" fmla="*/ 1069 w 1546"/>
                  <a:gd name="T13" fmla="*/ 77 h 845"/>
                  <a:gd name="T14" fmla="*/ 972 w 1546"/>
                  <a:gd name="T15" fmla="*/ 35 h 845"/>
                  <a:gd name="T16" fmla="*/ 879 w 1546"/>
                  <a:gd name="T17" fmla="*/ 78 h 845"/>
                  <a:gd name="T18" fmla="*/ 877 w 1546"/>
                  <a:gd name="T19" fmla="*/ 81 h 845"/>
                  <a:gd name="T20" fmla="*/ 875 w 1546"/>
                  <a:gd name="T21" fmla="*/ 84 h 845"/>
                  <a:gd name="T22" fmla="*/ 872 w 1546"/>
                  <a:gd name="T23" fmla="*/ 87 h 845"/>
                  <a:gd name="T24" fmla="*/ 869 w 1546"/>
                  <a:gd name="T25" fmla="*/ 89 h 845"/>
                  <a:gd name="T26" fmla="*/ 866 w 1546"/>
                  <a:gd name="T27" fmla="*/ 91 h 845"/>
                  <a:gd name="T28" fmla="*/ 861 w 1546"/>
                  <a:gd name="T29" fmla="*/ 91 h 845"/>
                  <a:gd name="T30" fmla="*/ 854 w 1546"/>
                  <a:gd name="T31" fmla="*/ 91 h 845"/>
                  <a:gd name="T32" fmla="*/ 874 w 1546"/>
                  <a:gd name="T33" fmla="*/ 294 h 845"/>
                  <a:gd name="T34" fmla="*/ 708 w 1546"/>
                  <a:gd name="T35" fmla="*/ 293 h 845"/>
                  <a:gd name="T36" fmla="*/ 509 w 1546"/>
                  <a:gd name="T37" fmla="*/ 250 h 845"/>
                  <a:gd name="T38" fmla="*/ 358 w 1546"/>
                  <a:gd name="T39" fmla="*/ 0 h 845"/>
                  <a:gd name="T40" fmla="*/ 188 w 1546"/>
                  <a:gd name="T41" fmla="*/ 70 h 845"/>
                  <a:gd name="T42" fmla="*/ 65 w 1546"/>
                  <a:gd name="T43" fmla="*/ 97 h 845"/>
                  <a:gd name="T44" fmla="*/ 0 w 1546"/>
                  <a:gd name="T45" fmla="*/ 102 h 845"/>
                  <a:gd name="T46" fmla="*/ 127 w 1546"/>
                  <a:gd name="T47" fmla="*/ 251 h 845"/>
                  <a:gd name="T48" fmla="*/ 309 w 1546"/>
                  <a:gd name="T49" fmla="*/ 450 h 845"/>
                  <a:gd name="T50" fmla="*/ 516 w 1546"/>
                  <a:gd name="T51" fmla="*/ 617 h 845"/>
                  <a:gd name="T52" fmla="*/ 589 w 1546"/>
                  <a:gd name="T53" fmla="*/ 655 h 845"/>
                  <a:gd name="T54" fmla="*/ 776 w 1546"/>
                  <a:gd name="T55" fmla="*/ 646 h 845"/>
                  <a:gd name="T56" fmla="*/ 949 w 1546"/>
                  <a:gd name="T57" fmla="*/ 577 h 845"/>
                  <a:gd name="T58" fmla="*/ 1024 w 1546"/>
                  <a:gd name="T59" fmla="*/ 635 h 845"/>
                  <a:gd name="T60" fmla="*/ 1157 w 1546"/>
                  <a:gd name="T61" fmla="*/ 730 h 845"/>
                  <a:gd name="T62" fmla="*/ 1261 w 1546"/>
                  <a:gd name="T63" fmla="*/ 805 h 845"/>
                  <a:gd name="T64" fmla="*/ 1364 w 1546"/>
                  <a:gd name="T65" fmla="*/ 819 h 845"/>
                  <a:gd name="T66" fmla="*/ 1445 w 1546"/>
                  <a:gd name="T67" fmla="*/ 718 h 845"/>
                  <a:gd name="T68" fmla="*/ 1468 w 1546"/>
                  <a:gd name="T69" fmla="*/ 773 h 845"/>
                  <a:gd name="T70" fmla="*/ 1525 w 1546"/>
                  <a:gd name="T71" fmla="*/ 733 h 845"/>
                  <a:gd name="T72" fmla="*/ 1546 w 1546"/>
                  <a:gd name="T73" fmla="*/ 71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6" h="845">
                    <a:moveTo>
                      <a:pt x="1532" y="594"/>
                    </a:moveTo>
                    <a:cubicBezTo>
                      <a:pt x="1531" y="592"/>
                      <a:pt x="1530" y="589"/>
                      <a:pt x="1529" y="586"/>
                    </a:cubicBezTo>
                    <a:cubicBezTo>
                      <a:pt x="1520" y="562"/>
                      <a:pt x="1500" y="519"/>
                      <a:pt x="1500" y="519"/>
                    </a:cubicBezTo>
                    <a:cubicBezTo>
                      <a:pt x="1428" y="522"/>
                      <a:pt x="1428" y="522"/>
                      <a:pt x="1428" y="522"/>
                    </a:cubicBezTo>
                    <a:cubicBezTo>
                      <a:pt x="1428" y="522"/>
                      <a:pt x="1390" y="505"/>
                      <a:pt x="1362" y="505"/>
                    </a:cubicBezTo>
                    <a:cubicBezTo>
                      <a:pt x="1333" y="505"/>
                      <a:pt x="1304" y="514"/>
                      <a:pt x="1298" y="482"/>
                    </a:cubicBezTo>
                    <a:cubicBezTo>
                      <a:pt x="1292" y="450"/>
                      <a:pt x="1252" y="418"/>
                      <a:pt x="1232" y="395"/>
                    </a:cubicBezTo>
                    <a:cubicBezTo>
                      <a:pt x="1212" y="372"/>
                      <a:pt x="1226" y="326"/>
                      <a:pt x="1246" y="303"/>
                    </a:cubicBezTo>
                    <a:cubicBezTo>
                      <a:pt x="1266" y="280"/>
                      <a:pt x="1292" y="234"/>
                      <a:pt x="1289" y="213"/>
                    </a:cubicBezTo>
                    <a:cubicBezTo>
                      <a:pt x="1287" y="193"/>
                      <a:pt x="1220" y="147"/>
                      <a:pt x="1206" y="144"/>
                    </a:cubicBezTo>
                    <a:cubicBezTo>
                      <a:pt x="1191" y="141"/>
                      <a:pt x="1114" y="101"/>
                      <a:pt x="1076" y="81"/>
                    </a:cubicBezTo>
                    <a:cubicBezTo>
                      <a:pt x="1074" y="80"/>
                      <a:pt x="1071" y="78"/>
                      <a:pt x="1069" y="77"/>
                    </a:cubicBezTo>
                    <a:cubicBezTo>
                      <a:pt x="1069" y="77"/>
                      <a:pt x="1069" y="77"/>
                      <a:pt x="1069" y="77"/>
                    </a:cubicBezTo>
                    <a:cubicBezTo>
                      <a:pt x="1069" y="77"/>
                      <a:pt x="1069" y="77"/>
                      <a:pt x="1069" y="77"/>
                    </a:cubicBezTo>
                    <a:cubicBezTo>
                      <a:pt x="1038" y="59"/>
                      <a:pt x="1035" y="48"/>
                      <a:pt x="1024" y="32"/>
                    </a:cubicBezTo>
                    <a:cubicBezTo>
                      <a:pt x="1013" y="14"/>
                      <a:pt x="984" y="20"/>
                      <a:pt x="972" y="35"/>
                    </a:cubicBezTo>
                    <a:cubicBezTo>
                      <a:pt x="961" y="49"/>
                      <a:pt x="949" y="69"/>
                      <a:pt x="912" y="98"/>
                    </a:cubicBezTo>
                    <a:cubicBezTo>
                      <a:pt x="910" y="94"/>
                      <a:pt x="895" y="86"/>
                      <a:pt x="879" y="78"/>
                    </a:cubicBezTo>
                    <a:cubicBezTo>
                      <a:pt x="878" y="79"/>
                      <a:pt x="878" y="80"/>
                      <a:pt x="877" y="81"/>
                    </a:cubicBezTo>
                    <a:cubicBezTo>
                      <a:pt x="877" y="81"/>
                      <a:pt x="877" y="81"/>
                      <a:pt x="877" y="81"/>
                    </a:cubicBezTo>
                    <a:cubicBezTo>
                      <a:pt x="877" y="82"/>
                      <a:pt x="876" y="83"/>
                      <a:pt x="875" y="84"/>
                    </a:cubicBezTo>
                    <a:cubicBezTo>
                      <a:pt x="875" y="84"/>
                      <a:pt x="875" y="84"/>
                      <a:pt x="875" y="84"/>
                    </a:cubicBezTo>
                    <a:cubicBezTo>
                      <a:pt x="874" y="85"/>
                      <a:pt x="874" y="86"/>
                      <a:pt x="873" y="87"/>
                    </a:cubicBezTo>
                    <a:cubicBezTo>
                      <a:pt x="873" y="87"/>
                      <a:pt x="873" y="87"/>
                      <a:pt x="872" y="87"/>
                    </a:cubicBezTo>
                    <a:cubicBezTo>
                      <a:pt x="872" y="88"/>
                      <a:pt x="871" y="88"/>
                      <a:pt x="870" y="89"/>
                    </a:cubicBezTo>
                    <a:cubicBezTo>
                      <a:pt x="870" y="89"/>
                      <a:pt x="870" y="89"/>
                      <a:pt x="869" y="89"/>
                    </a:cubicBezTo>
                    <a:cubicBezTo>
                      <a:pt x="869" y="90"/>
                      <a:pt x="868" y="90"/>
                      <a:pt x="867" y="90"/>
                    </a:cubicBezTo>
                    <a:cubicBezTo>
                      <a:pt x="867" y="90"/>
                      <a:pt x="866" y="90"/>
                      <a:pt x="866" y="91"/>
                    </a:cubicBezTo>
                    <a:cubicBezTo>
                      <a:pt x="865" y="91"/>
                      <a:pt x="864" y="91"/>
                      <a:pt x="863" y="91"/>
                    </a:cubicBezTo>
                    <a:cubicBezTo>
                      <a:pt x="863" y="91"/>
                      <a:pt x="862" y="91"/>
                      <a:pt x="861" y="91"/>
                    </a:cubicBezTo>
                    <a:cubicBezTo>
                      <a:pt x="860" y="91"/>
                      <a:pt x="860" y="91"/>
                      <a:pt x="859" y="91"/>
                    </a:cubicBezTo>
                    <a:cubicBezTo>
                      <a:pt x="857" y="91"/>
                      <a:pt x="856" y="91"/>
                      <a:pt x="854" y="91"/>
                    </a:cubicBezTo>
                    <a:cubicBezTo>
                      <a:pt x="824" y="87"/>
                      <a:pt x="806" y="98"/>
                      <a:pt x="824" y="143"/>
                    </a:cubicBezTo>
                    <a:cubicBezTo>
                      <a:pt x="841" y="188"/>
                      <a:pt x="881" y="274"/>
                      <a:pt x="874" y="294"/>
                    </a:cubicBezTo>
                    <a:cubicBezTo>
                      <a:pt x="867" y="314"/>
                      <a:pt x="834" y="323"/>
                      <a:pt x="801" y="313"/>
                    </a:cubicBezTo>
                    <a:cubicBezTo>
                      <a:pt x="767" y="303"/>
                      <a:pt x="708" y="293"/>
                      <a:pt x="708" y="293"/>
                    </a:cubicBezTo>
                    <a:cubicBezTo>
                      <a:pt x="708" y="293"/>
                      <a:pt x="629" y="190"/>
                      <a:pt x="576" y="190"/>
                    </a:cubicBezTo>
                    <a:cubicBezTo>
                      <a:pt x="561" y="254"/>
                      <a:pt x="550" y="293"/>
                      <a:pt x="509" y="250"/>
                    </a:cubicBezTo>
                    <a:cubicBezTo>
                      <a:pt x="509" y="250"/>
                      <a:pt x="459" y="176"/>
                      <a:pt x="450" y="150"/>
                    </a:cubicBezTo>
                    <a:cubicBezTo>
                      <a:pt x="441" y="124"/>
                      <a:pt x="381" y="0"/>
                      <a:pt x="358" y="0"/>
                    </a:cubicBezTo>
                    <a:cubicBezTo>
                      <a:pt x="335" y="0"/>
                      <a:pt x="261" y="40"/>
                      <a:pt x="235" y="53"/>
                    </a:cubicBezTo>
                    <a:cubicBezTo>
                      <a:pt x="226" y="58"/>
                      <a:pt x="208" y="64"/>
                      <a:pt x="188" y="70"/>
                    </a:cubicBezTo>
                    <a:cubicBezTo>
                      <a:pt x="181" y="72"/>
                      <a:pt x="114" y="90"/>
                      <a:pt x="113" y="90"/>
                    </a:cubicBezTo>
                    <a:cubicBezTo>
                      <a:pt x="110" y="91"/>
                      <a:pt x="65" y="97"/>
                      <a:pt x="65" y="97"/>
                    </a:cubicBezTo>
                    <a:cubicBezTo>
                      <a:pt x="53" y="98"/>
                      <a:pt x="8" y="102"/>
                      <a:pt x="0" y="102"/>
                    </a:cubicBezTo>
                    <a:cubicBezTo>
                      <a:pt x="0" y="102"/>
                      <a:pt x="0" y="102"/>
                      <a:pt x="0" y="102"/>
                    </a:cubicBezTo>
                    <a:cubicBezTo>
                      <a:pt x="23" y="145"/>
                      <a:pt x="65" y="163"/>
                      <a:pt x="89" y="176"/>
                    </a:cubicBezTo>
                    <a:cubicBezTo>
                      <a:pt x="127" y="196"/>
                      <a:pt x="133" y="213"/>
                      <a:pt x="127" y="251"/>
                    </a:cubicBezTo>
                    <a:cubicBezTo>
                      <a:pt x="121" y="289"/>
                      <a:pt x="147" y="300"/>
                      <a:pt x="147" y="300"/>
                    </a:cubicBezTo>
                    <a:cubicBezTo>
                      <a:pt x="147" y="300"/>
                      <a:pt x="268" y="413"/>
                      <a:pt x="309" y="450"/>
                    </a:cubicBezTo>
                    <a:cubicBezTo>
                      <a:pt x="349" y="488"/>
                      <a:pt x="364" y="502"/>
                      <a:pt x="381" y="508"/>
                    </a:cubicBezTo>
                    <a:cubicBezTo>
                      <a:pt x="464" y="508"/>
                      <a:pt x="499" y="580"/>
                      <a:pt x="516" y="617"/>
                    </a:cubicBezTo>
                    <a:cubicBezTo>
                      <a:pt x="534" y="655"/>
                      <a:pt x="568" y="652"/>
                      <a:pt x="568" y="652"/>
                    </a:cubicBezTo>
                    <a:cubicBezTo>
                      <a:pt x="568" y="652"/>
                      <a:pt x="577" y="653"/>
                      <a:pt x="589" y="655"/>
                    </a:cubicBezTo>
                    <a:cubicBezTo>
                      <a:pt x="615" y="658"/>
                      <a:pt x="657" y="663"/>
                      <a:pt x="672" y="663"/>
                    </a:cubicBezTo>
                    <a:cubicBezTo>
                      <a:pt x="695" y="663"/>
                      <a:pt x="744" y="663"/>
                      <a:pt x="776" y="646"/>
                    </a:cubicBezTo>
                    <a:cubicBezTo>
                      <a:pt x="776" y="594"/>
                      <a:pt x="805" y="591"/>
                      <a:pt x="805" y="591"/>
                    </a:cubicBezTo>
                    <a:cubicBezTo>
                      <a:pt x="805" y="591"/>
                      <a:pt x="923" y="586"/>
                      <a:pt x="949" y="577"/>
                    </a:cubicBezTo>
                    <a:cubicBezTo>
                      <a:pt x="975" y="568"/>
                      <a:pt x="975" y="574"/>
                      <a:pt x="981" y="577"/>
                    </a:cubicBezTo>
                    <a:cubicBezTo>
                      <a:pt x="981" y="606"/>
                      <a:pt x="1004" y="629"/>
                      <a:pt x="1024" y="635"/>
                    </a:cubicBezTo>
                    <a:cubicBezTo>
                      <a:pt x="1056" y="635"/>
                      <a:pt x="1062" y="640"/>
                      <a:pt x="1070" y="652"/>
                    </a:cubicBezTo>
                    <a:cubicBezTo>
                      <a:pt x="1070" y="718"/>
                      <a:pt x="1122" y="724"/>
                      <a:pt x="1157" y="730"/>
                    </a:cubicBezTo>
                    <a:cubicBezTo>
                      <a:pt x="1191" y="736"/>
                      <a:pt x="1168" y="767"/>
                      <a:pt x="1157" y="796"/>
                    </a:cubicBezTo>
                    <a:cubicBezTo>
                      <a:pt x="1180" y="845"/>
                      <a:pt x="1229" y="828"/>
                      <a:pt x="1261" y="805"/>
                    </a:cubicBezTo>
                    <a:cubicBezTo>
                      <a:pt x="1298" y="779"/>
                      <a:pt x="1298" y="779"/>
                      <a:pt x="1321" y="793"/>
                    </a:cubicBezTo>
                    <a:cubicBezTo>
                      <a:pt x="1359" y="837"/>
                      <a:pt x="1364" y="819"/>
                      <a:pt x="1364" y="819"/>
                    </a:cubicBezTo>
                    <a:cubicBezTo>
                      <a:pt x="1411" y="764"/>
                      <a:pt x="1411" y="764"/>
                      <a:pt x="1411" y="764"/>
                    </a:cubicBezTo>
                    <a:cubicBezTo>
                      <a:pt x="1445" y="718"/>
                      <a:pt x="1445" y="718"/>
                      <a:pt x="1445" y="718"/>
                    </a:cubicBezTo>
                    <a:cubicBezTo>
                      <a:pt x="1468" y="741"/>
                      <a:pt x="1468" y="741"/>
                      <a:pt x="1468" y="741"/>
                    </a:cubicBezTo>
                    <a:cubicBezTo>
                      <a:pt x="1468" y="773"/>
                      <a:pt x="1468" y="773"/>
                      <a:pt x="1468" y="773"/>
                    </a:cubicBezTo>
                    <a:cubicBezTo>
                      <a:pt x="1506" y="753"/>
                      <a:pt x="1506" y="753"/>
                      <a:pt x="1506" y="753"/>
                    </a:cubicBezTo>
                    <a:cubicBezTo>
                      <a:pt x="1525" y="733"/>
                      <a:pt x="1525" y="733"/>
                      <a:pt x="1525" y="733"/>
                    </a:cubicBezTo>
                    <a:cubicBezTo>
                      <a:pt x="1537" y="722"/>
                      <a:pt x="1537" y="722"/>
                      <a:pt x="1537" y="722"/>
                    </a:cubicBezTo>
                    <a:cubicBezTo>
                      <a:pt x="1546" y="713"/>
                      <a:pt x="1546" y="713"/>
                      <a:pt x="1546" y="713"/>
                    </a:cubicBezTo>
                    <a:cubicBezTo>
                      <a:pt x="1546" y="713"/>
                      <a:pt x="1538" y="614"/>
                      <a:pt x="1532" y="59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0" name="Freeform 66">
                <a:extLst>
                  <a:ext uri="{FF2B5EF4-FFF2-40B4-BE49-F238E27FC236}">
                    <a16:creationId xmlns:a16="http://schemas.microsoft.com/office/drawing/2014/main" id="{8B1DBC68-2978-C010-34A6-BECD31EA0376}"/>
                  </a:ext>
                </a:extLst>
              </p:cNvPr>
              <p:cNvSpPr>
                <a:spLocks/>
              </p:cNvSpPr>
              <p:nvPr/>
            </p:nvSpPr>
            <p:spPr bwMode="auto">
              <a:xfrm>
                <a:off x="995" y="4210"/>
                <a:ext cx="146" cy="124"/>
              </a:xfrm>
              <a:custGeom>
                <a:avLst/>
                <a:gdLst>
                  <a:gd name="T0" fmla="*/ 915 w 936"/>
                  <a:gd name="T1" fmla="*/ 560 h 801"/>
                  <a:gd name="T2" fmla="*/ 863 w 936"/>
                  <a:gd name="T3" fmla="*/ 525 h 801"/>
                  <a:gd name="T4" fmla="*/ 728 w 936"/>
                  <a:gd name="T5" fmla="*/ 416 h 801"/>
                  <a:gd name="T6" fmla="*/ 656 w 936"/>
                  <a:gd name="T7" fmla="*/ 358 h 801"/>
                  <a:gd name="T8" fmla="*/ 494 w 936"/>
                  <a:gd name="T9" fmla="*/ 208 h 801"/>
                  <a:gd name="T10" fmla="*/ 474 w 936"/>
                  <a:gd name="T11" fmla="*/ 159 h 801"/>
                  <a:gd name="T12" fmla="*/ 436 w 936"/>
                  <a:gd name="T13" fmla="*/ 84 h 801"/>
                  <a:gd name="T14" fmla="*/ 347 w 936"/>
                  <a:gd name="T15" fmla="*/ 10 h 801"/>
                  <a:gd name="T16" fmla="*/ 307 w 936"/>
                  <a:gd name="T17" fmla="*/ 8 h 801"/>
                  <a:gd name="T18" fmla="*/ 210 w 936"/>
                  <a:gd name="T19" fmla="*/ 48 h 801"/>
                  <a:gd name="T20" fmla="*/ 145 w 936"/>
                  <a:gd name="T21" fmla="*/ 123 h 801"/>
                  <a:gd name="T22" fmla="*/ 1 w 936"/>
                  <a:gd name="T23" fmla="*/ 76 h 801"/>
                  <a:gd name="T24" fmla="*/ 3 w 936"/>
                  <a:gd name="T25" fmla="*/ 137 h 801"/>
                  <a:gd name="T26" fmla="*/ 110 w 936"/>
                  <a:gd name="T27" fmla="*/ 168 h 801"/>
                  <a:gd name="T28" fmla="*/ 162 w 936"/>
                  <a:gd name="T29" fmla="*/ 220 h 801"/>
                  <a:gd name="T30" fmla="*/ 251 w 936"/>
                  <a:gd name="T31" fmla="*/ 428 h 801"/>
                  <a:gd name="T32" fmla="*/ 346 w 936"/>
                  <a:gd name="T33" fmla="*/ 517 h 801"/>
                  <a:gd name="T34" fmla="*/ 453 w 936"/>
                  <a:gd name="T35" fmla="*/ 583 h 801"/>
                  <a:gd name="T36" fmla="*/ 571 w 936"/>
                  <a:gd name="T37" fmla="*/ 687 h 801"/>
                  <a:gd name="T38" fmla="*/ 683 w 936"/>
                  <a:gd name="T39" fmla="*/ 753 h 801"/>
                  <a:gd name="T40" fmla="*/ 731 w 936"/>
                  <a:gd name="T41" fmla="*/ 799 h 801"/>
                  <a:gd name="T42" fmla="*/ 743 w 936"/>
                  <a:gd name="T43" fmla="*/ 799 h 801"/>
                  <a:gd name="T44" fmla="*/ 804 w 936"/>
                  <a:gd name="T45" fmla="*/ 736 h 801"/>
                  <a:gd name="T46" fmla="*/ 824 w 936"/>
                  <a:gd name="T47" fmla="*/ 716 h 801"/>
                  <a:gd name="T48" fmla="*/ 899 w 936"/>
                  <a:gd name="T49" fmla="*/ 638 h 801"/>
                  <a:gd name="T50" fmla="*/ 936 w 936"/>
                  <a:gd name="T51" fmla="*/ 563 h 801"/>
                  <a:gd name="T52" fmla="*/ 915 w 936"/>
                  <a:gd name="T53" fmla="*/ 56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6" h="801">
                    <a:moveTo>
                      <a:pt x="915" y="560"/>
                    </a:moveTo>
                    <a:cubicBezTo>
                      <a:pt x="915" y="560"/>
                      <a:pt x="881" y="563"/>
                      <a:pt x="863" y="525"/>
                    </a:cubicBezTo>
                    <a:cubicBezTo>
                      <a:pt x="846" y="488"/>
                      <a:pt x="811" y="416"/>
                      <a:pt x="728" y="416"/>
                    </a:cubicBezTo>
                    <a:cubicBezTo>
                      <a:pt x="711" y="410"/>
                      <a:pt x="696" y="396"/>
                      <a:pt x="656" y="358"/>
                    </a:cubicBezTo>
                    <a:cubicBezTo>
                      <a:pt x="615" y="321"/>
                      <a:pt x="494" y="208"/>
                      <a:pt x="494" y="208"/>
                    </a:cubicBezTo>
                    <a:cubicBezTo>
                      <a:pt x="494" y="208"/>
                      <a:pt x="468" y="197"/>
                      <a:pt x="474" y="159"/>
                    </a:cubicBezTo>
                    <a:cubicBezTo>
                      <a:pt x="480" y="121"/>
                      <a:pt x="474" y="104"/>
                      <a:pt x="436" y="84"/>
                    </a:cubicBezTo>
                    <a:cubicBezTo>
                      <a:pt x="412" y="71"/>
                      <a:pt x="370" y="53"/>
                      <a:pt x="347" y="10"/>
                    </a:cubicBezTo>
                    <a:cubicBezTo>
                      <a:pt x="334" y="10"/>
                      <a:pt x="320" y="10"/>
                      <a:pt x="307" y="8"/>
                    </a:cubicBezTo>
                    <a:cubicBezTo>
                      <a:pt x="263" y="0"/>
                      <a:pt x="236" y="21"/>
                      <a:pt x="210" y="48"/>
                    </a:cubicBezTo>
                    <a:cubicBezTo>
                      <a:pt x="184" y="75"/>
                      <a:pt x="145" y="123"/>
                      <a:pt x="145" y="123"/>
                    </a:cubicBezTo>
                    <a:cubicBezTo>
                      <a:pt x="145" y="123"/>
                      <a:pt x="70" y="91"/>
                      <a:pt x="1" y="76"/>
                    </a:cubicBezTo>
                    <a:cubicBezTo>
                      <a:pt x="0" y="96"/>
                      <a:pt x="0" y="118"/>
                      <a:pt x="3" y="137"/>
                    </a:cubicBezTo>
                    <a:cubicBezTo>
                      <a:pt x="15" y="189"/>
                      <a:pt x="73" y="191"/>
                      <a:pt x="110" y="168"/>
                    </a:cubicBezTo>
                    <a:cubicBezTo>
                      <a:pt x="147" y="166"/>
                      <a:pt x="162" y="220"/>
                      <a:pt x="162" y="220"/>
                    </a:cubicBezTo>
                    <a:cubicBezTo>
                      <a:pt x="162" y="220"/>
                      <a:pt x="225" y="350"/>
                      <a:pt x="251" y="428"/>
                    </a:cubicBezTo>
                    <a:cubicBezTo>
                      <a:pt x="277" y="505"/>
                      <a:pt x="288" y="511"/>
                      <a:pt x="346" y="517"/>
                    </a:cubicBezTo>
                    <a:cubicBezTo>
                      <a:pt x="404" y="523"/>
                      <a:pt x="412" y="525"/>
                      <a:pt x="453" y="583"/>
                    </a:cubicBezTo>
                    <a:cubicBezTo>
                      <a:pt x="493" y="641"/>
                      <a:pt x="522" y="687"/>
                      <a:pt x="571" y="687"/>
                    </a:cubicBezTo>
                    <a:cubicBezTo>
                      <a:pt x="620" y="687"/>
                      <a:pt x="643" y="695"/>
                      <a:pt x="683" y="753"/>
                    </a:cubicBezTo>
                    <a:cubicBezTo>
                      <a:pt x="705" y="784"/>
                      <a:pt x="721" y="795"/>
                      <a:pt x="731" y="799"/>
                    </a:cubicBezTo>
                    <a:cubicBezTo>
                      <a:pt x="739" y="801"/>
                      <a:pt x="743" y="799"/>
                      <a:pt x="743" y="799"/>
                    </a:cubicBezTo>
                    <a:cubicBezTo>
                      <a:pt x="804" y="736"/>
                      <a:pt x="804" y="736"/>
                      <a:pt x="804" y="736"/>
                    </a:cubicBezTo>
                    <a:cubicBezTo>
                      <a:pt x="824" y="716"/>
                      <a:pt x="824" y="716"/>
                      <a:pt x="824" y="716"/>
                    </a:cubicBezTo>
                    <a:cubicBezTo>
                      <a:pt x="824" y="716"/>
                      <a:pt x="870" y="667"/>
                      <a:pt x="899" y="638"/>
                    </a:cubicBezTo>
                    <a:cubicBezTo>
                      <a:pt x="915" y="622"/>
                      <a:pt x="928" y="589"/>
                      <a:pt x="936" y="563"/>
                    </a:cubicBezTo>
                    <a:cubicBezTo>
                      <a:pt x="924" y="561"/>
                      <a:pt x="915" y="560"/>
                      <a:pt x="915" y="56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1" name="Freeform 67">
                <a:extLst>
                  <a:ext uri="{FF2B5EF4-FFF2-40B4-BE49-F238E27FC236}">
                    <a16:creationId xmlns:a16="http://schemas.microsoft.com/office/drawing/2014/main" id="{EB6E1C13-5651-E9A1-03D9-2EC31C731158}"/>
                  </a:ext>
                </a:extLst>
              </p:cNvPr>
              <p:cNvSpPr>
                <a:spLocks/>
              </p:cNvSpPr>
              <p:nvPr/>
            </p:nvSpPr>
            <p:spPr bwMode="auto">
              <a:xfrm>
                <a:off x="971" y="4211"/>
                <a:ext cx="54" cy="74"/>
              </a:xfrm>
              <a:custGeom>
                <a:avLst/>
                <a:gdLst>
                  <a:gd name="T0" fmla="*/ 17 w 343"/>
                  <a:gd name="T1" fmla="*/ 107 h 480"/>
                  <a:gd name="T2" fmla="*/ 20 w 343"/>
                  <a:gd name="T3" fmla="*/ 167 h 480"/>
                  <a:gd name="T4" fmla="*/ 53 w 343"/>
                  <a:gd name="T5" fmla="*/ 244 h 480"/>
                  <a:gd name="T6" fmla="*/ 121 w 343"/>
                  <a:gd name="T7" fmla="*/ 322 h 480"/>
                  <a:gd name="T8" fmla="*/ 167 w 343"/>
                  <a:gd name="T9" fmla="*/ 385 h 480"/>
                  <a:gd name="T10" fmla="*/ 225 w 343"/>
                  <a:gd name="T11" fmla="*/ 466 h 480"/>
                  <a:gd name="T12" fmla="*/ 324 w 343"/>
                  <a:gd name="T13" fmla="*/ 467 h 480"/>
                  <a:gd name="T14" fmla="*/ 311 w 343"/>
                  <a:gd name="T15" fmla="*/ 400 h 480"/>
                  <a:gd name="T16" fmla="*/ 300 w 343"/>
                  <a:gd name="T17" fmla="*/ 335 h 480"/>
                  <a:gd name="T18" fmla="*/ 256 w 343"/>
                  <a:gd name="T19" fmla="*/ 298 h 480"/>
                  <a:gd name="T20" fmla="*/ 216 w 343"/>
                  <a:gd name="T21" fmla="*/ 218 h 480"/>
                  <a:gd name="T22" fmla="*/ 147 w 343"/>
                  <a:gd name="T23" fmla="*/ 174 h 480"/>
                  <a:gd name="T24" fmla="*/ 138 w 343"/>
                  <a:gd name="T25" fmla="*/ 140 h 480"/>
                  <a:gd name="T26" fmla="*/ 112 w 343"/>
                  <a:gd name="T27" fmla="*/ 60 h 480"/>
                  <a:gd name="T28" fmla="*/ 44 w 343"/>
                  <a:gd name="T29" fmla="*/ 22 h 480"/>
                  <a:gd name="T30" fmla="*/ 31 w 343"/>
                  <a:gd name="T31" fmla="*/ 0 h 480"/>
                  <a:gd name="T32" fmla="*/ 17 w 343"/>
                  <a:gd name="T33" fmla="*/ 10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3" h="480">
                    <a:moveTo>
                      <a:pt x="17" y="107"/>
                    </a:moveTo>
                    <a:cubicBezTo>
                      <a:pt x="28" y="136"/>
                      <a:pt x="28" y="136"/>
                      <a:pt x="20" y="167"/>
                    </a:cubicBezTo>
                    <a:cubicBezTo>
                      <a:pt x="11" y="199"/>
                      <a:pt x="46" y="218"/>
                      <a:pt x="53" y="244"/>
                    </a:cubicBezTo>
                    <a:cubicBezTo>
                      <a:pt x="59" y="280"/>
                      <a:pt x="90" y="304"/>
                      <a:pt x="121" y="322"/>
                    </a:cubicBezTo>
                    <a:cubicBezTo>
                      <a:pt x="151" y="339"/>
                      <a:pt x="157" y="348"/>
                      <a:pt x="167" y="385"/>
                    </a:cubicBezTo>
                    <a:cubicBezTo>
                      <a:pt x="170" y="428"/>
                      <a:pt x="199" y="453"/>
                      <a:pt x="225" y="466"/>
                    </a:cubicBezTo>
                    <a:cubicBezTo>
                      <a:pt x="251" y="479"/>
                      <a:pt x="305" y="480"/>
                      <a:pt x="324" y="467"/>
                    </a:cubicBezTo>
                    <a:cubicBezTo>
                      <a:pt x="343" y="454"/>
                      <a:pt x="333" y="424"/>
                      <a:pt x="311" y="400"/>
                    </a:cubicBezTo>
                    <a:cubicBezTo>
                      <a:pt x="289" y="375"/>
                      <a:pt x="306" y="364"/>
                      <a:pt x="300" y="335"/>
                    </a:cubicBezTo>
                    <a:cubicBezTo>
                      <a:pt x="295" y="307"/>
                      <a:pt x="256" y="298"/>
                      <a:pt x="256" y="298"/>
                    </a:cubicBezTo>
                    <a:cubicBezTo>
                      <a:pt x="256" y="298"/>
                      <a:pt x="230" y="241"/>
                      <a:pt x="216" y="218"/>
                    </a:cubicBezTo>
                    <a:cubicBezTo>
                      <a:pt x="202" y="194"/>
                      <a:pt x="164" y="186"/>
                      <a:pt x="147" y="174"/>
                    </a:cubicBezTo>
                    <a:cubicBezTo>
                      <a:pt x="129" y="162"/>
                      <a:pt x="138" y="181"/>
                      <a:pt x="138" y="140"/>
                    </a:cubicBezTo>
                    <a:cubicBezTo>
                      <a:pt x="138" y="112"/>
                      <a:pt x="122" y="78"/>
                      <a:pt x="112" y="60"/>
                    </a:cubicBezTo>
                    <a:cubicBezTo>
                      <a:pt x="67" y="47"/>
                      <a:pt x="58" y="42"/>
                      <a:pt x="44" y="22"/>
                    </a:cubicBezTo>
                    <a:cubicBezTo>
                      <a:pt x="39" y="14"/>
                      <a:pt x="35" y="7"/>
                      <a:pt x="31" y="0"/>
                    </a:cubicBezTo>
                    <a:cubicBezTo>
                      <a:pt x="0" y="40"/>
                      <a:pt x="7" y="82"/>
                      <a:pt x="17" y="10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2" name="Freeform 68">
                <a:extLst>
                  <a:ext uri="{FF2B5EF4-FFF2-40B4-BE49-F238E27FC236}">
                    <a16:creationId xmlns:a16="http://schemas.microsoft.com/office/drawing/2014/main" id="{6FD7E603-EE9F-20A1-1C63-C8D60D275A01}"/>
                  </a:ext>
                </a:extLst>
              </p:cNvPr>
              <p:cNvSpPr>
                <a:spLocks/>
              </p:cNvSpPr>
              <p:nvPr/>
            </p:nvSpPr>
            <p:spPr bwMode="auto">
              <a:xfrm>
                <a:off x="1088" y="4332"/>
                <a:ext cx="105" cy="84"/>
              </a:xfrm>
              <a:custGeom>
                <a:avLst/>
                <a:gdLst>
                  <a:gd name="T0" fmla="*/ 670 w 673"/>
                  <a:gd name="T1" fmla="*/ 362 h 537"/>
                  <a:gd name="T2" fmla="*/ 666 w 673"/>
                  <a:gd name="T3" fmla="*/ 333 h 537"/>
                  <a:gd name="T4" fmla="*/ 606 w 673"/>
                  <a:gd name="T5" fmla="*/ 267 h 537"/>
                  <a:gd name="T6" fmla="*/ 465 w 673"/>
                  <a:gd name="T7" fmla="*/ 140 h 537"/>
                  <a:gd name="T8" fmla="*/ 393 w 673"/>
                  <a:gd name="T9" fmla="*/ 116 h 537"/>
                  <a:gd name="T10" fmla="*/ 377 w 673"/>
                  <a:gd name="T11" fmla="*/ 85 h 537"/>
                  <a:gd name="T12" fmla="*/ 415 w 673"/>
                  <a:gd name="T13" fmla="*/ 77 h 537"/>
                  <a:gd name="T14" fmla="*/ 417 w 673"/>
                  <a:gd name="T15" fmla="*/ 62 h 537"/>
                  <a:gd name="T16" fmla="*/ 327 w 673"/>
                  <a:gd name="T17" fmla="*/ 83 h 537"/>
                  <a:gd name="T18" fmla="*/ 273 w 673"/>
                  <a:gd name="T19" fmla="*/ 94 h 537"/>
                  <a:gd name="T20" fmla="*/ 240 w 673"/>
                  <a:gd name="T21" fmla="*/ 89 h 537"/>
                  <a:gd name="T22" fmla="*/ 240 w 673"/>
                  <a:gd name="T23" fmla="*/ 114 h 537"/>
                  <a:gd name="T24" fmla="*/ 266 w 673"/>
                  <a:gd name="T25" fmla="*/ 143 h 537"/>
                  <a:gd name="T26" fmla="*/ 263 w 673"/>
                  <a:gd name="T27" fmla="*/ 185 h 537"/>
                  <a:gd name="T28" fmla="*/ 234 w 673"/>
                  <a:gd name="T29" fmla="*/ 210 h 537"/>
                  <a:gd name="T30" fmla="*/ 168 w 673"/>
                  <a:gd name="T31" fmla="*/ 256 h 537"/>
                  <a:gd name="T32" fmla="*/ 145 w 673"/>
                  <a:gd name="T33" fmla="*/ 224 h 537"/>
                  <a:gd name="T34" fmla="*/ 76 w 673"/>
                  <a:gd name="T35" fmla="*/ 208 h 537"/>
                  <a:gd name="T36" fmla="*/ 67 w 673"/>
                  <a:gd name="T37" fmla="*/ 181 h 537"/>
                  <a:gd name="T38" fmla="*/ 18 w 673"/>
                  <a:gd name="T39" fmla="*/ 201 h 537"/>
                  <a:gd name="T40" fmla="*/ 0 w 673"/>
                  <a:gd name="T41" fmla="*/ 226 h 537"/>
                  <a:gd name="T42" fmla="*/ 81 w 673"/>
                  <a:gd name="T43" fmla="*/ 300 h 537"/>
                  <a:gd name="T44" fmla="*/ 132 w 673"/>
                  <a:gd name="T45" fmla="*/ 351 h 537"/>
                  <a:gd name="T46" fmla="*/ 136 w 673"/>
                  <a:gd name="T47" fmla="*/ 359 h 537"/>
                  <a:gd name="T48" fmla="*/ 190 w 673"/>
                  <a:gd name="T49" fmla="*/ 424 h 537"/>
                  <a:gd name="T50" fmla="*/ 250 w 673"/>
                  <a:gd name="T51" fmla="*/ 465 h 537"/>
                  <a:gd name="T52" fmla="*/ 316 w 673"/>
                  <a:gd name="T53" fmla="*/ 537 h 537"/>
                  <a:gd name="T54" fmla="*/ 374 w 673"/>
                  <a:gd name="T55" fmla="*/ 534 h 537"/>
                  <a:gd name="T56" fmla="*/ 448 w 673"/>
                  <a:gd name="T57" fmla="*/ 510 h 537"/>
                  <a:gd name="T58" fmla="*/ 531 w 673"/>
                  <a:gd name="T59" fmla="*/ 489 h 537"/>
                  <a:gd name="T60" fmla="*/ 562 w 673"/>
                  <a:gd name="T61" fmla="*/ 419 h 537"/>
                  <a:gd name="T62" fmla="*/ 629 w 673"/>
                  <a:gd name="T63" fmla="*/ 410 h 537"/>
                  <a:gd name="T64" fmla="*/ 670 w 673"/>
                  <a:gd name="T65" fmla="*/ 362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3" h="537">
                    <a:moveTo>
                      <a:pt x="670" y="362"/>
                    </a:moveTo>
                    <a:cubicBezTo>
                      <a:pt x="669" y="355"/>
                      <a:pt x="667" y="344"/>
                      <a:pt x="666" y="333"/>
                    </a:cubicBezTo>
                    <a:cubicBezTo>
                      <a:pt x="644" y="315"/>
                      <a:pt x="612" y="287"/>
                      <a:pt x="606" y="267"/>
                    </a:cubicBezTo>
                    <a:cubicBezTo>
                      <a:pt x="598" y="237"/>
                      <a:pt x="533" y="148"/>
                      <a:pt x="465" y="140"/>
                    </a:cubicBezTo>
                    <a:cubicBezTo>
                      <a:pt x="442" y="135"/>
                      <a:pt x="402" y="116"/>
                      <a:pt x="393" y="116"/>
                    </a:cubicBezTo>
                    <a:cubicBezTo>
                      <a:pt x="380" y="96"/>
                      <a:pt x="377" y="85"/>
                      <a:pt x="377" y="85"/>
                    </a:cubicBezTo>
                    <a:cubicBezTo>
                      <a:pt x="377" y="85"/>
                      <a:pt x="393" y="84"/>
                      <a:pt x="415" y="77"/>
                    </a:cubicBezTo>
                    <a:cubicBezTo>
                      <a:pt x="417" y="62"/>
                      <a:pt x="417" y="62"/>
                      <a:pt x="417" y="62"/>
                    </a:cubicBezTo>
                    <a:cubicBezTo>
                      <a:pt x="417" y="62"/>
                      <a:pt x="391" y="0"/>
                      <a:pt x="327" y="83"/>
                    </a:cubicBezTo>
                    <a:cubicBezTo>
                      <a:pt x="312" y="113"/>
                      <a:pt x="290" y="101"/>
                      <a:pt x="273" y="94"/>
                    </a:cubicBezTo>
                    <a:cubicBezTo>
                      <a:pt x="267" y="92"/>
                      <a:pt x="254" y="90"/>
                      <a:pt x="240" y="89"/>
                    </a:cubicBezTo>
                    <a:cubicBezTo>
                      <a:pt x="240" y="96"/>
                      <a:pt x="240" y="104"/>
                      <a:pt x="240" y="114"/>
                    </a:cubicBezTo>
                    <a:cubicBezTo>
                      <a:pt x="240" y="140"/>
                      <a:pt x="266" y="143"/>
                      <a:pt x="266" y="143"/>
                    </a:cubicBezTo>
                    <a:cubicBezTo>
                      <a:pt x="266" y="143"/>
                      <a:pt x="272" y="178"/>
                      <a:pt x="263" y="185"/>
                    </a:cubicBezTo>
                    <a:cubicBezTo>
                      <a:pt x="254" y="192"/>
                      <a:pt x="249" y="189"/>
                      <a:pt x="234" y="210"/>
                    </a:cubicBezTo>
                    <a:cubicBezTo>
                      <a:pt x="220" y="230"/>
                      <a:pt x="168" y="256"/>
                      <a:pt x="168" y="256"/>
                    </a:cubicBezTo>
                    <a:cubicBezTo>
                      <a:pt x="168" y="256"/>
                      <a:pt x="151" y="238"/>
                      <a:pt x="145" y="224"/>
                    </a:cubicBezTo>
                    <a:cubicBezTo>
                      <a:pt x="139" y="210"/>
                      <a:pt x="100" y="212"/>
                      <a:pt x="76" y="208"/>
                    </a:cubicBezTo>
                    <a:cubicBezTo>
                      <a:pt x="51" y="204"/>
                      <a:pt x="76" y="188"/>
                      <a:pt x="67" y="181"/>
                    </a:cubicBezTo>
                    <a:cubicBezTo>
                      <a:pt x="58" y="174"/>
                      <a:pt x="28" y="188"/>
                      <a:pt x="18" y="201"/>
                    </a:cubicBezTo>
                    <a:cubicBezTo>
                      <a:pt x="13" y="207"/>
                      <a:pt x="6" y="217"/>
                      <a:pt x="0" y="226"/>
                    </a:cubicBezTo>
                    <a:cubicBezTo>
                      <a:pt x="81" y="300"/>
                      <a:pt x="81" y="300"/>
                      <a:pt x="81" y="300"/>
                    </a:cubicBezTo>
                    <a:cubicBezTo>
                      <a:pt x="132" y="351"/>
                      <a:pt x="132" y="351"/>
                      <a:pt x="132" y="351"/>
                    </a:cubicBezTo>
                    <a:cubicBezTo>
                      <a:pt x="136" y="359"/>
                      <a:pt x="136" y="359"/>
                      <a:pt x="136" y="359"/>
                    </a:cubicBezTo>
                    <a:cubicBezTo>
                      <a:pt x="141" y="367"/>
                      <a:pt x="179" y="415"/>
                      <a:pt x="190" y="424"/>
                    </a:cubicBezTo>
                    <a:cubicBezTo>
                      <a:pt x="201" y="435"/>
                      <a:pt x="241" y="456"/>
                      <a:pt x="250" y="465"/>
                    </a:cubicBezTo>
                    <a:cubicBezTo>
                      <a:pt x="253" y="468"/>
                      <a:pt x="282" y="499"/>
                      <a:pt x="316" y="537"/>
                    </a:cubicBezTo>
                    <a:cubicBezTo>
                      <a:pt x="374" y="534"/>
                      <a:pt x="374" y="534"/>
                      <a:pt x="374" y="534"/>
                    </a:cubicBezTo>
                    <a:cubicBezTo>
                      <a:pt x="374" y="534"/>
                      <a:pt x="426" y="511"/>
                      <a:pt x="448" y="510"/>
                    </a:cubicBezTo>
                    <a:cubicBezTo>
                      <a:pt x="469" y="508"/>
                      <a:pt x="528" y="504"/>
                      <a:pt x="531" y="489"/>
                    </a:cubicBezTo>
                    <a:cubicBezTo>
                      <a:pt x="534" y="475"/>
                      <a:pt x="540" y="424"/>
                      <a:pt x="562" y="419"/>
                    </a:cubicBezTo>
                    <a:cubicBezTo>
                      <a:pt x="583" y="413"/>
                      <a:pt x="605" y="414"/>
                      <a:pt x="629" y="410"/>
                    </a:cubicBezTo>
                    <a:cubicBezTo>
                      <a:pt x="654" y="406"/>
                      <a:pt x="673" y="386"/>
                      <a:pt x="670" y="36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3" name="Freeform 69">
                <a:extLst>
                  <a:ext uri="{FF2B5EF4-FFF2-40B4-BE49-F238E27FC236}">
                    <a16:creationId xmlns:a16="http://schemas.microsoft.com/office/drawing/2014/main" id="{500C32C3-A97D-EB76-CB8A-6F8294B800BF}"/>
                  </a:ext>
                </a:extLst>
              </p:cNvPr>
              <p:cNvSpPr>
                <a:spLocks/>
              </p:cNvSpPr>
              <p:nvPr/>
            </p:nvSpPr>
            <p:spPr bwMode="auto">
              <a:xfrm>
                <a:off x="1016" y="4286"/>
                <a:ext cx="44" cy="45"/>
              </a:xfrm>
              <a:custGeom>
                <a:avLst/>
                <a:gdLst>
                  <a:gd name="T0" fmla="*/ 281 w 281"/>
                  <a:gd name="T1" fmla="*/ 204 h 290"/>
                  <a:gd name="T2" fmla="*/ 251 w 281"/>
                  <a:gd name="T3" fmla="*/ 169 h 290"/>
                  <a:gd name="T4" fmla="*/ 118 w 281"/>
                  <a:gd name="T5" fmla="*/ 52 h 290"/>
                  <a:gd name="T6" fmla="*/ 79 w 281"/>
                  <a:gd name="T7" fmla="*/ 23 h 290"/>
                  <a:gd name="T8" fmla="*/ 26 w 281"/>
                  <a:gd name="T9" fmla="*/ 20 h 290"/>
                  <a:gd name="T10" fmla="*/ 23 w 281"/>
                  <a:gd name="T11" fmla="*/ 78 h 290"/>
                  <a:gd name="T12" fmla="*/ 93 w 281"/>
                  <a:gd name="T13" fmla="*/ 155 h 290"/>
                  <a:gd name="T14" fmla="*/ 144 w 281"/>
                  <a:gd name="T15" fmla="*/ 180 h 290"/>
                  <a:gd name="T16" fmla="*/ 152 w 281"/>
                  <a:gd name="T17" fmla="*/ 224 h 290"/>
                  <a:gd name="T18" fmla="*/ 184 w 281"/>
                  <a:gd name="T19" fmla="*/ 263 h 290"/>
                  <a:gd name="T20" fmla="*/ 214 w 281"/>
                  <a:gd name="T21" fmla="*/ 290 h 290"/>
                  <a:gd name="T22" fmla="*/ 281 w 281"/>
                  <a:gd name="T23" fmla="*/ 2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90">
                    <a:moveTo>
                      <a:pt x="281" y="204"/>
                    </a:moveTo>
                    <a:cubicBezTo>
                      <a:pt x="270" y="196"/>
                      <a:pt x="260" y="185"/>
                      <a:pt x="251" y="169"/>
                    </a:cubicBezTo>
                    <a:cubicBezTo>
                      <a:pt x="223" y="124"/>
                      <a:pt x="199" y="42"/>
                      <a:pt x="118" y="52"/>
                    </a:cubicBezTo>
                    <a:cubicBezTo>
                      <a:pt x="96" y="55"/>
                      <a:pt x="79" y="46"/>
                      <a:pt x="79" y="23"/>
                    </a:cubicBezTo>
                    <a:cubicBezTo>
                      <a:pt x="73" y="22"/>
                      <a:pt x="41" y="0"/>
                      <a:pt x="26" y="20"/>
                    </a:cubicBezTo>
                    <a:cubicBezTo>
                      <a:pt x="26" y="20"/>
                      <a:pt x="0" y="38"/>
                      <a:pt x="23" y="78"/>
                    </a:cubicBezTo>
                    <a:cubicBezTo>
                      <a:pt x="46" y="118"/>
                      <a:pt x="62" y="150"/>
                      <a:pt x="93" y="155"/>
                    </a:cubicBezTo>
                    <a:cubicBezTo>
                      <a:pt x="125" y="159"/>
                      <a:pt x="135" y="159"/>
                      <a:pt x="144" y="180"/>
                    </a:cubicBezTo>
                    <a:cubicBezTo>
                      <a:pt x="152" y="202"/>
                      <a:pt x="151" y="214"/>
                      <a:pt x="152" y="224"/>
                    </a:cubicBezTo>
                    <a:cubicBezTo>
                      <a:pt x="154" y="234"/>
                      <a:pt x="163" y="244"/>
                      <a:pt x="184" y="263"/>
                    </a:cubicBezTo>
                    <a:cubicBezTo>
                      <a:pt x="189" y="267"/>
                      <a:pt x="200" y="277"/>
                      <a:pt x="214" y="290"/>
                    </a:cubicBezTo>
                    <a:cubicBezTo>
                      <a:pt x="224" y="272"/>
                      <a:pt x="249" y="228"/>
                      <a:pt x="281" y="20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4" name="Freeform 70">
                <a:extLst>
                  <a:ext uri="{FF2B5EF4-FFF2-40B4-BE49-F238E27FC236}">
                    <a16:creationId xmlns:a16="http://schemas.microsoft.com/office/drawing/2014/main" id="{38A09F81-1A71-1CD5-04B7-0C821ADD1B78}"/>
                  </a:ext>
                </a:extLst>
              </p:cNvPr>
              <p:cNvSpPr>
                <a:spLocks/>
              </p:cNvSpPr>
              <p:nvPr/>
            </p:nvSpPr>
            <p:spPr bwMode="auto">
              <a:xfrm>
                <a:off x="1049" y="4318"/>
                <a:ext cx="82" cy="54"/>
              </a:xfrm>
              <a:custGeom>
                <a:avLst/>
                <a:gdLst>
                  <a:gd name="T0" fmla="*/ 514 w 520"/>
                  <a:gd name="T1" fmla="*/ 233 h 346"/>
                  <a:gd name="T2" fmla="*/ 488 w 520"/>
                  <a:gd name="T3" fmla="*/ 204 h 346"/>
                  <a:gd name="T4" fmla="*/ 488 w 520"/>
                  <a:gd name="T5" fmla="*/ 179 h 346"/>
                  <a:gd name="T6" fmla="*/ 419 w 520"/>
                  <a:gd name="T7" fmla="*/ 175 h 346"/>
                  <a:gd name="T8" fmla="*/ 347 w 520"/>
                  <a:gd name="T9" fmla="*/ 122 h 346"/>
                  <a:gd name="T10" fmla="*/ 250 w 520"/>
                  <a:gd name="T11" fmla="*/ 28 h 346"/>
                  <a:gd name="T12" fmla="*/ 136 w 520"/>
                  <a:gd name="T13" fmla="*/ 18 h 346"/>
                  <a:gd name="T14" fmla="*/ 67 w 520"/>
                  <a:gd name="T15" fmla="*/ 0 h 346"/>
                  <a:gd name="T16" fmla="*/ 0 w 520"/>
                  <a:gd name="T17" fmla="*/ 86 h 346"/>
                  <a:gd name="T18" fmla="*/ 161 w 520"/>
                  <a:gd name="T19" fmla="*/ 235 h 346"/>
                  <a:gd name="T20" fmla="*/ 248 w 520"/>
                  <a:gd name="T21" fmla="*/ 316 h 346"/>
                  <a:gd name="T22" fmla="*/ 266 w 520"/>
                  <a:gd name="T23" fmla="*/ 291 h 346"/>
                  <a:gd name="T24" fmla="*/ 315 w 520"/>
                  <a:gd name="T25" fmla="*/ 271 h 346"/>
                  <a:gd name="T26" fmla="*/ 324 w 520"/>
                  <a:gd name="T27" fmla="*/ 298 h 346"/>
                  <a:gd name="T28" fmla="*/ 393 w 520"/>
                  <a:gd name="T29" fmla="*/ 314 h 346"/>
                  <a:gd name="T30" fmla="*/ 416 w 520"/>
                  <a:gd name="T31" fmla="*/ 346 h 346"/>
                  <a:gd name="T32" fmla="*/ 482 w 520"/>
                  <a:gd name="T33" fmla="*/ 300 h 346"/>
                  <a:gd name="T34" fmla="*/ 511 w 520"/>
                  <a:gd name="T35" fmla="*/ 275 h 346"/>
                  <a:gd name="T36" fmla="*/ 514 w 520"/>
                  <a:gd name="T37" fmla="*/ 23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0" h="346">
                    <a:moveTo>
                      <a:pt x="514" y="233"/>
                    </a:moveTo>
                    <a:cubicBezTo>
                      <a:pt x="514" y="233"/>
                      <a:pt x="488" y="230"/>
                      <a:pt x="488" y="204"/>
                    </a:cubicBezTo>
                    <a:cubicBezTo>
                      <a:pt x="488" y="194"/>
                      <a:pt x="488" y="186"/>
                      <a:pt x="488" y="179"/>
                    </a:cubicBezTo>
                    <a:cubicBezTo>
                      <a:pt x="461" y="177"/>
                      <a:pt x="428" y="176"/>
                      <a:pt x="419" y="175"/>
                    </a:cubicBezTo>
                    <a:cubicBezTo>
                      <a:pt x="404" y="174"/>
                      <a:pt x="370" y="160"/>
                      <a:pt x="347" y="122"/>
                    </a:cubicBezTo>
                    <a:cubicBezTo>
                      <a:pt x="324" y="85"/>
                      <a:pt x="299" y="47"/>
                      <a:pt x="250" y="28"/>
                    </a:cubicBezTo>
                    <a:cubicBezTo>
                      <a:pt x="250" y="28"/>
                      <a:pt x="178" y="18"/>
                      <a:pt x="136" y="18"/>
                    </a:cubicBezTo>
                    <a:cubicBezTo>
                      <a:pt x="109" y="18"/>
                      <a:pt x="87" y="15"/>
                      <a:pt x="67" y="0"/>
                    </a:cubicBezTo>
                    <a:cubicBezTo>
                      <a:pt x="35" y="24"/>
                      <a:pt x="10" y="68"/>
                      <a:pt x="0" y="86"/>
                    </a:cubicBezTo>
                    <a:cubicBezTo>
                      <a:pt x="55" y="136"/>
                      <a:pt x="161" y="235"/>
                      <a:pt x="161" y="235"/>
                    </a:cubicBezTo>
                    <a:cubicBezTo>
                      <a:pt x="248" y="316"/>
                      <a:pt x="248" y="316"/>
                      <a:pt x="248" y="316"/>
                    </a:cubicBezTo>
                    <a:cubicBezTo>
                      <a:pt x="254" y="307"/>
                      <a:pt x="261" y="297"/>
                      <a:pt x="266" y="291"/>
                    </a:cubicBezTo>
                    <a:cubicBezTo>
                      <a:pt x="276" y="278"/>
                      <a:pt x="306" y="264"/>
                      <a:pt x="315" y="271"/>
                    </a:cubicBezTo>
                    <a:cubicBezTo>
                      <a:pt x="324" y="278"/>
                      <a:pt x="299" y="294"/>
                      <a:pt x="324" y="298"/>
                    </a:cubicBezTo>
                    <a:cubicBezTo>
                      <a:pt x="348" y="302"/>
                      <a:pt x="387" y="300"/>
                      <a:pt x="393" y="314"/>
                    </a:cubicBezTo>
                    <a:cubicBezTo>
                      <a:pt x="399" y="328"/>
                      <a:pt x="416" y="346"/>
                      <a:pt x="416" y="346"/>
                    </a:cubicBezTo>
                    <a:cubicBezTo>
                      <a:pt x="416" y="346"/>
                      <a:pt x="468" y="320"/>
                      <a:pt x="482" y="300"/>
                    </a:cubicBezTo>
                    <a:cubicBezTo>
                      <a:pt x="497" y="279"/>
                      <a:pt x="502" y="282"/>
                      <a:pt x="511" y="275"/>
                    </a:cubicBezTo>
                    <a:cubicBezTo>
                      <a:pt x="520" y="268"/>
                      <a:pt x="514" y="233"/>
                      <a:pt x="514" y="23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5" name="Freeform 71">
                <a:extLst>
                  <a:ext uri="{FF2B5EF4-FFF2-40B4-BE49-F238E27FC236}">
                    <a16:creationId xmlns:a16="http://schemas.microsoft.com/office/drawing/2014/main" id="{76BC9081-AD61-F1D7-0CDA-B3CAABB7128C}"/>
                  </a:ext>
                </a:extLst>
              </p:cNvPr>
              <p:cNvSpPr>
                <a:spLocks/>
              </p:cNvSpPr>
              <p:nvPr/>
            </p:nvSpPr>
            <p:spPr bwMode="auto">
              <a:xfrm>
                <a:off x="991" y="4471"/>
                <a:ext cx="130" cy="124"/>
              </a:xfrm>
              <a:custGeom>
                <a:avLst/>
                <a:gdLst>
                  <a:gd name="T0" fmla="*/ 792 w 831"/>
                  <a:gd name="T1" fmla="*/ 388 h 797"/>
                  <a:gd name="T2" fmla="*/ 831 w 831"/>
                  <a:gd name="T3" fmla="*/ 316 h 797"/>
                  <a:gd name="T4" fmla="*/ 786 w 831"/>
                  <a:gd name="T5" fmla="*/ 303 h 797"/>
                  <a:gd name="T6" fmla="*/ 742 w 831"/>
                  <a:gd name="T7" fmla="*/ 288 h 797"/>
                  <a:gd name="T8" fmla="*/ 688 w 831"/>
                  <a:gd name="T9" fmla="*/ 286 h 797"/>
                  <a:gd name="T10" fmla="*/ 625 w 831"/>
                  <a:gd name="T11" fmla="*/ 297 h 797"/>
                  <a:gd name="T12" fmla="*/ 574 w 831"/>
                  <a:gd name="T13" fmla="*/ 271 h 797"/>
                  <a:gd name="T14" fmla="*/ 457 w 831"/>
                  <a:gd name="T15" fmla="*/ 273 h 797"/>
                  <a:gd name="T16" fmla="*/ 416 w 831"/>
                  <a:gd name="T17" fmla="*/ 215 h 797"/>
                  <a:gd name="T18" fmla="*/ 416 w 831"/>
                  <a:gd name="T19" fmla="*/ 111 h 797"/>
                  <a:gd name="T20" fmla="*/ 394 w 831"/>
                  <a:gd name="T21" fmla="*/ 52 h 797"/>
                  <a:gd name="T22" fmla="*/ 394 w 831"/>
                  <a:gd name="T23" fmla="*/ 52 h 797"/>
                  <a:gd name="T24" fmla="*/ 208 w 831"/>
                  <a:gd name="T25" fmla="*/ 42 h 797"/>
                  <a:gd name="T26" fmla="*/ 202 w 831"/>
                  <a:gd name="T27" fmla="*/ 37 h 797"/>
                  <a:gd name="T28" fmla="*/ 167 w 831"/>
                  <a:gd name="T29" fmla="*/ 26 h 797"/>
                  <a:gd name="T30" fmla="*/ 141 w 831"/>
                  <a:gd name="T31" fmla="*/ 29 h 797"/>
                  <a:gd name="T32" fmla="*/ 104 w 831"/>
                  <a:gd name="T33" fmla="*/ 0 h 797"/>
                  <a:gd name="T34" fmla="*/ 121 w 831"/>
                  <a:gd name="T35" fmla="*/ 70 h 797"/>
                  <a:gd name="T36" fmla="*/ 130 w 831"/>
                  <a:gd name="T37" fmla="*/ 145 h 797"/>
                  <a:gd name="T38" fmla="*/ 93 w 831"/>
                  <a:gd name="T39" fmla="*/ 210 h 797"/>
                  <a:gd name="T40" fmla="*/ 68 w 831"/>
                  <a:gd name="T41" fmla="*/ 270 h 797"/>
                  <a:gd name="T42" fmla="*/ 82 w 831"/>
                  <a:gd name="T43" fmla="*/ 297 h 797"/>
                  <a:gd name="T44" fmla="*/ 72 w 831"/>
                  <a:gd name="T45" fmla="*/ 331 h 797"/>
                  <a:gd name="T46" fmla="*/ 48 w 831"/>
                  <a:gd name="T47" fmla="*/ 399 h 797"/>
                  <a:gd name="T48" fmla="*/ 91 w 831"/>
                  <a:gd name="T49" fmla="*/ 453 h 797"/>
                  <a:gd name="T50" fmla="*/ 22 w 831"/>
                  <a:gd name="T51" fmla="*/ 500 h 797"/>
                  <a:gd name="T52" fmla="*/ 89 w 831"/>
                  <a:gd name="T53" fmla="*/ 541 h 797"/>
                  <a:gd name="T54" fmla="*/ 76 w 831"/>
                  <a:gd name="T55" fmla="*/ 608 h 797"/>
                  <a:gd name="T56" fmla="*/ 65 w 831"/>
                  <a:gd name="T57" fmla="*/ 686 h 797"/>
                  <a:gd name="T58" fmla="*/ 137 w 831"/>
                  <a:gd name="T59" fmla="*/ 727 h 797"/>
                  <a:gd name="T60" fmla="*/ 206 w 831"/>
                  <a:gd name="T61" fmla="*/ 723 h 797"/>
                  <a:gd name="T62" fmla="*/ 255 w 831"/>
                  <a:gd name="T63" fmla="*/ 797 h 797"/>
                  <a:gd name="T64" fmla="*/ 347 w 831"/>
                  <a:gd name="T65" fmla="*/ 696 h 797"/>
                  <a:gd name="T66" fmla="*/ 719 w 831"/>
                  <a:gd name="T67" fmla="*/ 532 h 797"/>
                  <a:gd name="T68" fmla="*/ 790 w 831"/>
                  <a:gd name="T69" fmla="*/ 507 h 797"/>
                  <a:gd name="T70" fmla="*/ 786 w 831"/>
                  <a:gd name="T71" fmla="*/ 433 h 797"/>
                  <a:gd name="T72" fmla="*/ 792 w 831"/>
                  <a:gd name="T73" fmla="*/ 388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1" h="797">
                    <a:moveTo>
                      <a:pt x="792" y="388"/>
                    </a:moveTo>
                    <a:cubicBezTo>
                      <a:pt x="803" y="383"/>
                      <a:pt x="831" y="331"/>
                      <a:pt x="831" y="316"/>
                    </a:cubicBezTo>
                    <a:cubicBezTo>
                      <a:pt x="831" y="301"/>
                      <a:pt x="805" y="280"/>
                      <a:pt x="786" y="303"/>
                    </a:cubicBezTo>
                    <a:cubicBezTo>
                      <a:pt x="766" y="327"/>
                      <a:pt x="749" y="314"/>
                      <a:pt x="742" y="288"/>
                    </a:cubicBezTo>
                    <a:cubicBezTo>
                      <a:pt x="736" y="262"/>
                      <a:pt x="712" y="273"/>
                      <a:pt x="688" y="286"/>
                    </a:cubicBezTo>
                    <a:cubicBezTo>
                      <a:pt x="664" y="299"/>
                      <a:pt x="649" y="299"/>
                      <a:pt x="625" y="297"/>
                    </a:cubicBezTo>
                    <a:cubicBezTo>
                      <a:pt x="602" y="295"/>
                      <a:pt x="591" y="271"/>
                      <a:pt x="574" y="271"/>
                    </a:cubicBezTo>
                    <a:cubicBezTo>
                      <a:pt x="556" y="271"/>
                      <a:pt x="483" y="273"/>
                      <a:pt x="457" y="273"/>
                    </a:cubicBezTo>
                    <a:cubicBezTo>
                      <a:pt x="431" y="273"/>
                      <a:pt x="416" y="230"/>
                      <a:pt x="416" y="215"/>
                    </a:cubicBezTo>
                    <a:cubicBezTo>
                      <a:pt x="416" y="200"/>
                      <a:pt x="416" y="145"/>
                      <a:pt x="416" y="111"/>
                    </a:cubicBezTo>
                    <a:cubicBezTo>
                      <a:pt x="416" y="92"/>
                      <a:pt x="404" y="69"/>
                      <a:pt x="394" y="52"/>
                    </a:cubicBezTo>
                    <a:cubicBezTo>
                      <a:pt x="394" y="52"/>
                      <a:pt x="394" y="52"/>
                      <a:pt x="394" y="52"/>
                    </a:cubicBezTo>
                    <a:cubicBezTo>
                      <a:pt x="394" y="52"/>
                      <a:pt x="258" y="24"/>
                      <a:pt x="208" y="42"/>
                    </a:cubicBezTo>
                    <a:cubicBezTo>
                      <a:pt x="206" y="41"/>
                      <a:pt x="204" y="39"/>
                      <a:pt x="202" y="37"/>
                    </a:cubicBezTo>
                    <a:cubicBezTo>
                      <a:pt x="195" y="46"/>
                      <a:pt x="174" y="36"/>
                      <a:pt x="167" y="26"/>
                    </a:cubicBezTo>
                    <a:cubicBezTo>
                      <a:pt x="158" y="16"/>
                      <a:pt x="152" y="26"/>
                      <a:pt x="141" y="29"/>
                    </a:cubicBezTo>
                    <a:cubicBezTo>
                      <a:pt x="130" y="31"/>
                      <a:pt x="104" y="0"/>
                      <a:pt x="104" y="0"/>
                    </a:cubicBezTo>
                    <a:cubicBezTo>
                      <a:pt x="104" y="29"/>
                      <a:pt x="106" y="50"/>
                      <a:pt x="121" y="70"/>
                    </a:cubicBezTo>
                    <a:cubicBezTo>
                      <a:pt x="137" y="89"/>
                      <a:pt x="154" y="124"/>
                      <a:pt x="130" y="145"/>
                    </a:cubicBezTo>
                    <a:cubicBezTo>
                      <a:pt x="106" y="167"/>
                      <a:pt x="95" y="180"/>
                      <a:pt x="93" y="210"/>
                    </a:cubicBezTo>
                    <a:cubicBezTo>
                      <a:pt x="92" y="232"/>
                      <a:pt x="76" y="258"/>
                      <a:pt x="68" y="270"/>
                    </a:cubicBezTo>
                    <a:cubicBezTo>
                      <a:pt x="82" y="297"/>
                      <a:pt x="82" y="297"/>
                      <a:pt x="82" y="297"/>
                    </a:cubicBezTo>
                    <a:cubicBezTo>
                      <a:pt x="82" y="297"/>
                      <a:pt x="80" y="321"/>
                      <a:pt x="72" y="331"/>
                    </a:cubicBezTo>
                    <a:cubicBezTo>
                      <a:pt x="63" y="342"/>
                      <a:pt x="26" y="392"/>
                      <a:pt x="48" y="399"/>
                    </a:cubicBezTo>
                    <a:cubicBezTo>
                      <a:pt x="69" y="405"/>
                      <a:pt x="113" y="442"/>
                      <a:pt x="91" y="453"/>
                    </a:cubicBezTo>
                    <a:cubicBezTo>
                      <a:pt x="69" y="463"/>
                      <a:pt x="0" y="476"/>
                      <a:pt x="22" y="500"/>
                    </a:cubicBezTo>
                    <a:cubicBezTo>
                      <a:pt x="43" y="524"/>
                      <a:pt x="85" y="522"/>
                      <a:pt x="89" y="541"/>
                    </a:cubicBezTo>
                    <a:cubicBezTo>
                      <a:pt x="93" y="561"/>
                      <a:pt x="98" y="591"/>
                      <a:pt x="76" y="608"/>
                    </a:cubicBezTo>
                    <a:cubicBezTo>
                      <a:pt x="54" y="626"/>
                      <a:pt x="59" y="660"/>
                      <a:pt x="65" y="686"/>
                    </a:cubicBezTo>
                    <a:cubicBezTo>
                      <a:pt x="100" y="699"/>
                      <a:pt x="130" y="723"/>
                      <a:pt x="137" y="727"/>
                    </a:cubicBezTo>
                    <a:cubicBezTo>
                      <a:pt x="143" y="732"/>
                      <a:pt x="191" y="723"/>
                      <a:pt x="206" y="723"/>
                    </a:cubicBezTo>
                    <a:cubicBezTo>
                      <a:pt x="216" y="723"/>
                      <a:pt x="240" y="763"/>
                      <a:pt x="255" y="797"/>
                    </a:cubicBezTo>
                    <a:cubicBezTo>
                      <a:pt x="283" y="755"/>
                      <a:pt x="314" y="717"/>
                      <a:pt x="347" y="696"/>
                    </a:cubicBezTo>
                    <a:cubicBezTo>
                      <a:pt x="426" y="647"/>
                      <a:pt x="612" y="571"/>
                      <a:pt x="719" y="532"/>
                    </a:cubicBezTo>
                    <a:cubicBezTo>
                      <a:pt x="739" y="525"/>
                      <a:pt x="763" y="516"/>
                      <a:pt x="790" y="507"/>
                    </a:cubicBezTo>
                    <a:cubicBezTo>
                      <a:pt x="789" y="492"/>
                      <a:pt x="786" y="446"/>
                      <a:pt x="786" y="433"/>
                    </a:cubicBezTo>
                    <a:cubicBezTo>
                      <a:pt x="786" y="418"/>
                      <a:pt x="781" y="392"/>
                      <a:pt x="792" y="38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6" name="Freeform 72">
                <a:extLst>
                  <a:ext uri="{FF2B5EF4-FFF2-40B4-BE49-F238E27FC236}">
                    <a16:creationId xmlns:a16="http://schemas.microsoft.com/office/drawing/2014/main" id="{2F2EE0E5-8C7F-A983-F81B-F15754519BA9}"/>
                  </a:ext>
                </a:extLst>
              </p:cNvPr>
              <p:cNvSpPr>
                <a:spLocks/>
              </p:cNvSpPr>
              <p:nvPr/>
            </p:nvSpPr>
            <p:spPr bwMode="auto">
              <a:xfrm>
                <a:off x="994" y="4335"/>
                <a:ext cx="117" cy="76"/>
              </a:xfrm>
              <a:custGeom>
                <a:avLst/>
                <a:gdLst>
                  <a:gd name="T0" fmla="*/ 321 w 749"/>
                  <a:gd name="T1" fmla="*/ 25 h 487"/>
                  <a:gd name="T2" fmla="*/ 273 w 749"/>
                  <a:gd name="T3" fmla="*/ 59 h 487"/>
                  <a:gd name="T4" fmla="*/ 243 w 749"/>
                  <a:gd name="T5" fmla="*/ 96 h 487"/>
                  <a:gd name="T6" fmla="*/ 161 w 749"/>
                  <a:gd name="T7" fmla="*/ 109 h 487"/>
                  <a:gd name="T8" fmla="*/ 111 w 749"/>
                  <a:gd name="T9" fmla="*/ 55 h 487"/>
                  <a:gd name="T10" fmla="*/ 68 w 749"/>
                  <a:gd name="T11" fmla="*/ 70 h 487"/>
                  <a:gd name="T12" fmla="*/ 0 w 749"/>
                  <a:gd name="T13" fmla="*/ 143 h 487"/>
                  <a:gd name="T14" fmla="*/ 74 w 749"/>
                  <a:gd name="T15" fmla="*/ 189 h 487"/>
                  <a:gd name="T16" fmla="*/ 269 w 749"/>
                  <a:gd name="T17" fmla="*/ 384 h 487"/>
                  <a:gd name="T18" fmla="*/ 336 w 749"/>
                  <a:gd name="T19" fmla="*/ 442 h 487"/>
                  <a:gd name="T20" fmla="*/ 359 w 749"/>
                  <a:gd name="T21" fmla="*/ 487 h 487"/>
                  <a:gd name="T22" fmla="*/ 392 w 749"/>
                  <a:gd name="T23" fmla="*/ 468 h 487"/>
                  <a:gd name="T24" fmla="*/ 457 w 749"/>
                  <a:gd name="T25" fmla="*/ 414 h 487"/>
                  <a:gd name="T26" fmla="*/ 511 w 749"/>
                  <a:gd name="T27" fmla="*/ 451 h 487"/>
                  <a:gd name="T28" fmla="*/ 583 w 749"/>
                  <a:gd name="T29" fmla="*/ 453 h 487"/>
                  <a:gd name="T30" fmla="*/ 658 w 749"/>
                  <a:gd name="T31" fmla="*/ 436 h 487"/>
                  <a:gd name="T32" fmla="*/ 706 w 749"/>
                  <a:gd name="T33" fmla="*/ 418 h 487"/>
                  <a:gd name="T34" fmla="*/ 749 w 749"/>
                  <a:gd name="T35" fmla="*/ 399 h 487"/>
                  <a:gd name="T36" fmla="*/ 658 w 749"/>
                  <a:gd name="T37" fmla="*/ 299 h 487"/>
                  <a:gd name="T38" fmla="*/ 574 w 749"/>
                  <a:gd name="T39" fmla="*/ 234 h 487"/>
                  <a:gd name="T40" fmla="*/ 507 w 749"/>
                  <a:gd name="T41" fmla="*/ 176 h 487"/>
                  <a:gd name="T42" fmla="*/ 459 w 749"/>
                  <a:gd name="T43" fmla="*/ 94 h 487"/>
                  <a:gd name="T44" fmla="*/ 381 w 749"/>
                  <a:gd name="T45" fmla="*/ 42 h 487"/>
                  <a:gd name="T46" fmla="*/ 333 w 749"/>
                  <a:gd name="T47" fmla="*/ 0 h 487"/>
                  <a:gd name="T48" fmla="*/ 321 w 749"/>
                  <a:gd name="T49" fmla="*/ 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9" h="487">
                    <a:moveTo>
                      <a:pt x="321" y="25"/>
                    </a:moveTo>
                    <a:cubicBezTo>
                      <a:pt x="301" y="27"/>
                      <a:pt x="273" y="40"/>
                      <a:pt x="273" y="59"/>
                    </a:cubicBezTo>
                    <a:cubicBezTo>
                      <a:pt x="273" y="79"/>
                      <a:pt x="264" y="96"/>
                      <a:pt x="243" y="96"/>
                    </a:cubicBezTo>
                    <a:cubicBezTo>
                      <a:pt x="221" y="96"/>
                      <a:pt x="161" y="109"/>
                      <a:pt x="161" y="109"/>
                    </a:cubicBezTo>
                    <a:cubicBezTo>
                      <a:pt x="161" y="109"/>
                      <a:pt x="126" y="81"/>
                      <a:pt x="111" y="55"/>
                    </a:cubicBezTo>
                    <a:cubicBezTo>
                      <a:pt x="96" y="29"/>
                      <a:pt x="74" y="61"/>
                      <a:pt x="68" y="70"/>
                    </a:cubicBezTo>
                    <a:cubicBezTo>
                      <a:pt x="63" y="76"/>
                      <a:pt x="25" y="117"/>
                      <a:pt x="0" y="143"/>
                    </a:cubicBezTo>
                    <a:cubicBezTo>
                      <a:pt x="34" y="162"/>
                      <a:pt x="64" y="181"/>
                      <a:pt x="74" y="189"/>
                    </a:cubicBezTo>
                    <a:cubicBezTo>
                      <a:pt x="100" y="211"/>
                      <a:pt x="269" y="384"/>
                      <a:pt x="269" y="384"/>
                    </a:cubicBezTo>
                    <a:cubicBezTo>
                      <a:pt x="336" y="442"/>
                      <a:pt x="336" y="442"/>
                      <a:pt x="336" y="442"/>
                    </a:cubicBezTo>
                    <a:cubicBezTo>
                      <a:pt x="336" y="442"/>
                      <a:pt x="344" y="465"/>
                      <a:pt x="359" y="487"/>
                    </a:cubicBezTo>
                    <a:cubicBezTo>
                      <a:pt x="374" y="481"/>
                      <a:pt x="387" y="474"/>
                      <a:pt x="392" y="468"/>
                    </a:cubicBezTo>
                    <a:cubicBezTo>
                      <a:pt x="407" y="449"/>
                      <a:pt x="457" y="414"/>
                      <a:pt x="457" y="414"/>
                    </a:cubicBezTo>
                    <a:cubicBezTo>
                      <a:pt x="511" y="451"/>
                      <a:pt x="511" y="451"/>
                      <a:pt x="511" y="451"/>
                    </a:cubicBezTo>
                    <a:cubicBezTo>
                      <a:pt x="511" y="451"/>
                      <a:pt x="559" y="453"/>
                      <a:pt x="583" y="453"/>
                    </a:cubicBezTo>
                    <a:cubicBezTo>
                      <a:pt x="606" y="453"/>
                      <a:pt x="647" y="438"/>
                      <a:pt x="658" y="436"/>
                    </a:cubicBezTo>
                    <a:cubicBezTo>
                      <a:pt x="669" y="433"/>
                      <a:pt x="706" y="418"/>
                      <a:pt x="706" y="418"/>
                    </a:cubicBezTo>
                    <a:cubicBezTo>
                      <a:pt x="749" y="399"/>
                      <a:pt x="749" y="399"/>
                      <a:pt x="749" y="399"/>
                    </a:cubicBezTo>
                    <a:cubicBezTo>
                      <a:pt x="728" y="361"/>
                      <a:pt x="664" y="309"/>
                      <a:pt x="658" y="299"/>
                    </a:cubicBezTo>
                    <a:cubicBezTo>
                      <a:pt x="652" y="289"/>
                      <a:pt x="602" y="239"/>
                      <a:pt x="574" y="234"/>
                    </a:cubicBezTo>
                    <a:cubicBezTo>
                      <a:pt x="546" y="230"/>
                      <a:pt x="520" y="202"/>
                      <a:pt x="507" y="176"/>
                    </a:cubicBezTo>
                    <a:cubicBezTo>
                      <a:pt x="494" y="150"/>
                      <a:pt x="464" y="102"/>
                      <a:pt x="459" y="94"/>
                    </a:cubicBezTo>
                    <a:cubicBezTo>
                      <a:pt x="455" y="85"/>
                      <a:pt x="388" y="44"/>
                      <a:pt x="381" y="42"/>
                    </a:cubicBezTo>
                    <a:cubicBezTo>
                      <a:pt x="377" y="40"/>
                      <a:pt x="350" y="16"/>
                      <a:pt x="333" y="0"/>
                    </a:cubicBezTo>
                    <a:cubicBezTo>
                      <a:pt x="334" y="10"/>
                      <a:pt x="333" y="23"/>
                      <a:pt x="321" y="2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7" name="Freeform 73">
                <a:extLst>
                  <a:ext uri="{FF2B5EF4-FFF2-40B4-BE49-F238E27FC236}">
                    <a16:creationId xmlns:a16="http://schemas.microsoft.com/office/drawing/2014/main" id="{B072D680-7D8A-2328-3FD5-ED8ACE40E909}"/>
                  </a:ext>
                </a:extLst>
              </p:cNvPr>
              <p:cNvSpPr>
                <a:spLocks/>
              </p:cNvSpPr>
              <p:nvPr/>
            </p:nvSpPr>
            <p:spPr bwMode="auto">
              <a:xfrm>
                <a:off x="907" y="4207"/>
                <a:ext cx="139" cy="151"/>
              </a:xfrm>
              <a:custGeom>
                <a:avLst/>
                <a:gdLst>
                  <a:gd name="T0" fmla="*/ 888 w 889"/>
                  <a:gd name="T1" fmla="*/ 828 h 971"/>
                  <a:gd name="T2" fmla="*/ 887 w 889"/>
                  <a:gd name="T3" fmla="*/ 816 h 971"/>
                  <a:gd name="T4" fmla="*/ 809 w 889"/>
                  <a:gd name="T5" fmla="*/ 740 h 971"/>
                  <a:gd name="T6" fmla="*/ 718 w 889"/>
                  <a:gd name="T7" fmla="*/ 656 h 971"/>
                  <a:gd name="T8" fmla="*/ 688 w 889"/>
                  <a:gd name="T9" fmla="*/ 560 h 971"/>
                  <a:gd name="T10" fmla="*/ 577 w 889"/>
                  <a:gd name="T11" fmla="*/ 487 h 971"/>
                  <a:gd name="T12" fmla="*/ 553 w 889"/>
                  <a:gd name="T13" fmla="*/ 422 h 971"/>
                  <a:gd name="T14" fmla="*/ 504 w 889"/>
                  <a:gd name="T15" fmla="*/ 355 h 971"/>
                  <a:gd name="T16" fmla="*/ 456 w 889"/>
                  <a:gd name="T17" fmla="*/ 299 h 971"/>
                  <a:gd name="T18" fmla="*/ 439 w 889"/>
                  <a:gd name="T19" fmla="*/ 258 h 971"/>
                  <a:gd name="T20" fmla="*/ 406 w 889"/>
                  <a:gd name="T21" fmla="*/ 199 h 971"/>
                  <a:gd name="T22" fmla="*/ 411 w 889"/>
                  <a:gd name="T23" fmla="*/ 145 h 971"/>
                  <a:gd name="T24" fmla="*/ 391 w 889"/>
                  <a:gd name="T25" fmla="*/ 80 h 971"/>
                  <a:gd name="T26" fmla="*/ 424 w 889"/>
                  <a:gd name="T27" fmla="*/ 4 h 971"/>
                  <a:gd name="T28" fmla="*/ 406 w 889"/>
                  <a:gd name="T29" fmla="*/ 0 h 971"/>
                  <a:gd name="T30" fmla="*/ 334 w 889"/>
                  <a:gd name="T31" fmla="*/ 100 h 971"/>
                  <a:gd name="T32" fmla="*/ 353 w 889"/>
                  <a:gd name="T33" fmla="*/ 170 h 971"/>
                  <a:gd name="T34" fmla="*/ 395 w 889"/>
                  <a:gd name="T35" fmla="*/ 287 h 971"/>
                  <a:gd name="T36" fmla="*/ 354 w 889"/>
                  <a:gd name="T37" fmla="*/ 343 h 971"/>
                  <a:gd name="T38" fmla="*/ 167 w 889"/>
                  <a:gd name="T39" fmla="*/ 505 h 971"/>
                  <a:gd name="T40" fmla="*/ 25 w 889"/>
                  <a:gd name="T41" fmla="*/ 564 h 971"/>
                  <a:gd name="T42" fmla="*/ 0 w 889"/>
                  <a:gd name="T43" fmla="*/ 559 h 971"/>
                  <a:gd name="T44" fmla="*/ 45 w 889"/>
                  <a:gd name="T45" fmla="*/ 664 h 971"/>
                  <a:gd name="T46" fmla="*/ 123 w 889"/>
                  <a:gd name="T47" fmla="*/ 766 h 971"/>
                  <a:gd name="T48" fmla="*/ 439 w 889"/>
                  <a:gd name="T49" fmla="*/ 907 h 971"/>
                  <a:gd name="T50" fmla="*/ 443 w 889"/>
                  <a:gd name="T51" fmla="*/ 909 h 971"/>
                  <a:gd name="T52" fmla="*/ 555 w 889"/>
                  <a:gd name="T53" fmla="*/ 971 h 971"/>
                  <a:gd name="T54" fmla="*/ 623 w 889"/>
                  <a:gd name="T55" fmla="*/ 898 h 971"/>
                  <a:gd name="T56" fmla="*/ 666 w 889"/>
                  <a:gd name="T57" fmla="*/ 883 h 971"/>
                  <a:gd name="T58" fmla="*/ 716 w 889"/>
                  <a:gd name="T59" fmla="*/ 937 h 971"/>
                  <a:gd name="T60" fmla="*/ 798 w 889"/>
                  <a:gd name="T61" fmla="*/ 924 h 971"/>
                  <a:gd name="T62" fmla="*/ 828 w 889"/>
                  <a:gd name="T63" fmla="*/ 887 h 971"/>
                  <a:gd name="T64" fmla="*/ 876 w 889"/>
                  <a:gd name="T65" fmla="*/ 853 h 971"/>
                  <a:gd name="T66" fmla="*/ 888 w 889"/>
                  <a:gd name="T67" fmla="*/ 82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9" h="971">
                    <a:moveTo>
                      <a:pt x="888" y="828"/>
                    </a:moveTo>
                    <a:cubicBezTo>
                      <a:pt x="888" y="821"/>
                      <a:pt x="887" y="816"/>
                      <a:pt x="887" y="816"/>
                    </a:cubicBezTo>
                    <a:cubicBezTo>
                      <a:pt x="887" y="816"/>
                      <a:pt x="817" y="751"/>
                      <a:pt x="809" y="740"/>
                    </a:cubicBezTo>
                    <a:cubicBezTo>
                      <a:pt x="800" y="729"/>
                      <a:pt x="718" y="669"/>
                      <a:pt x="718" y="656"/>
                    </a:cubicBezTo>
                    <a:cubicBezTo>
                      <a:pt x="718" y="643"/>
                      <a:pt x="692" y="586"/>
                      <a:pt x="688" y="560"/>
                    </a:cubicBezTo>
                    <a:cubicBezTo>
                      <a:pt x="683" y="535"/>
                      <a:pt x="605" y="506"/>
                      <a:pt x="577" y="487"/>
                    </a:cubicBezTo>
                    <a:cubicBezTo>
                      <a:pt x="549" y="467"/>
                      <a:pt x="553" y="437"/>
                      <a:pt x="553" y="422"/>
                    </a:cubicBezTo>
                    <a:cubicBezTo>
                      <a:pt x="553" y="407"/>
                      <a:pt x="517" y="366"/>
                      <a:pt x="504" y="355"/>
                    </a:cubicBezTo>
                    <a:cubicBezTo>
                      <a:pt x="491" y="344"/>
                      <a:pt x="463" y="314"/>
                      <a:pt x="456" y="299"/>
                    </a:cubicBezTo>
                    <a:cubicBezTo>
                      <a:pt x="450" y="284"/>
                      <a:pt x="452" y="275"/>
                      <a:pt x="439" y="258"/>
                    </a:cubicBezTo>
                    <a:cubicBezTo>
                      <a:pt x="426" y="240"/>
                      <a:pt x="408" y="223"/>
                      <a:pt x="406" y="199"/>
                    </a:cubicBezTo>
                    <a:cubicBezTo>
                      <a:pt x="404" y="175"/>
                      <a:pt x="415" y="158"/>
                      <a:pt x="411" y="145"/>
                    </a:cubicBezTo>
                    <a:cubicBezTo>
                      <a:pt x="406" y="132"/>
                      <a:pt x="395" y="115"/>
                      <a:pt x="391" y="80"/>
                    </a:cubicBezTo>
                    <a:cubicBezTo>
                      <a:pt x="388" y="57"/>
                      <a:pt x="410" y="23"/>
                      <a:pt x="424" y="4"/>
                    </a:cubicBezTo>
                    <a:cubicBezTo>
                      <a:pt x="420" y="2"/>
                      <a:pt x="414" y="0"/>
                      <a:pt x="406" y="0"/>
                    </a:cubicBezTo>
                    <a:cubicBezTo>
                      <a:pt x="390" y="0"/>
                      <a:pt x="334" y="88"/>
                      <a:pt x="334" y="100"/>
                    </a:cubicBezTo>
                    <a:cubicBezTo>
                      <a:pt x="334" y="111"/>
                      <a:pt x="338" y="131"/>
                      <a:pt x="353" y="170"/>
                    </a:cubicBezTo>
                    <a:cubicBezTo>
                      <a:pt x="367" y="209"/>
                      <a:pt x="366" y="258"/>
                      <a:pt x="395" y="287"/>
                    </a:cubicBezTo>
                    <a:cubicBezTo>
                      <a:pt x="402" y="317"/>
                      <a:pt x="388" y="326"/>
                      <a:pt x="354" y="343"/>
                    </a:cubicBezTo>
                    <a:cubicBezTo>
                      <a:pt x="354" y="343"/>
                      <a:pt x="233" y="379"/>
                      <a:pt x="167" y="505"/>
                    </a:cubicBezTo>
                    <a:cubicBezTo>
                      <a:pt x="141" y="535"/>
                      <a:pt x="122" y="568"/>
                      <a:pt x="25" y="564"/>
                    </a:cubicBezTo>
                    <a:cubicBezTo>
                      <a:pt x="19" y="563"/>
                      <a:pt x="10" y="562"/>
                      <a:pt x="0" y="559"/>
                    </a:cubicBezTo>
                    <a:cubicBezTo>
                      <a:pt x="15" y="598"/>
                      <a:pt x="38" y="653"/>
                      <a:pt x="45" y="664"/>
                    </a:cubicBezTo>
                    <a:cubicBezTo>
                      <a:pt x="56" y="682"/>
                      <a:pt x="71" y="747"/>
                      <a:pt x="123" y="766"/>
                    </a:cubicBezTo>
                    <a:cubicBezTo>
                      <a:pt x="175" y="785"/>
                      <a:pt x="439" y="907"/>
                      <a:pt x="439" y="907"/>
                    </a:cubicBezTo>
                    <a:cubicBezTo>
                      <a:pt x="439" y="907"/>
                      <a:pt x="440" y="907"/>
                      <a:pt x="443" y="909"/>
                    </a:cubicBezTo>
                    <a:cubicBezTo>
                      <a:pt x="458" y="917"/>
                      <a:pt x="509" y="945"/>
                      <a:pt x="555" y="971"/>
                    </a:cubicBezTo>
                    <a:cubicBezTo>
                      <a:pt x="580" y="945"/>
                      <a:pt x="618" y="904"/>
                      <a:pt x="623" y="898"/>
                    </a:cubicBezTo>
                    <a:cubicBezTo>
                      <a:pt x="629" y="889"/>
                      <a:pt x="651" y="857"/>
                      <a:pt x="666" y="883"/>
                    </a:cubicBezTo>
                    <a:cubicBezTo>
                      <a:pt x="681" y="909"/>
                      <a:pt x="716" y="937"/>
                      <a:pt x="716" y="937"/>
                    </a:cubicBezTo>
                    <a:cubicBezTo>
                      <a:pt x="716" y="937"/>
                      <a:pt x="776" y="924"/>
                      <a:pt x="798" y="924"/>
                    </a:cubicBezTo>
                    <a:cubicBezTo>
                      <a:pt x="819" y="924"/>
                      <a:pt x="828" y="907"/>
                      <a:pt x="828" y="887"/>
                    </a:cubicBezTo>
                    <a:cubicBezTo>
                      <a:pt x="828" y="868"/>
                      <a:pt x="856" y="855"/>
                      <a:pt x="876" y="853"/>
                    </a:cubicBezTo>
                    <a:cubicBezTo>
                      <a:pt x="888" y="851"/>
                      <a:pt x="889" y="838"/>
                      <a:pt x="888" y="82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8" name="Freeform 74">
                <a:extLst>
                  <a:ext uri="{FF2B5EF4-FFF2-40B4-BE49-F238E27FC236}">
                    <a16:creationId xmlns:a16="http://schemas.microsoft.com/office/drawing/2014/main" id="{6D62421B-0E0E-58E4-8343-1613393DB249}"/>
                  </a:ext>
                </a:extLst>
              </p:cNvPr>
              <p:cNvSpPr>
                <a:spLocks/>
              </p:cNvSpPr>
              <p:nvPr/>
            </p:nvSpPr>
            <p:spPr bwMode="auto">
              <a:xfrm>
                <a:off x="1053" y="4415"/>
                <a:ext cx="136" cy="135"/>
              </a:xfrm>
              <a:custGeom>
                <a:avLst/>
                <a:gdLst>
                  <a:gd name="T0" fmla="*/ 837 w 872"/>
                  <a:gd name="T1" fmla="*/ 690 h 864"/>
                  <a:gd name="T2" fmla="*/ 840 w 872"/>
                  <a:gd name="T3" fmla="*/ 661 h 864"/>
                  <a:gd name="T4" fmla="*/ 777 w 872"/>
                  <a:gd name="T5" fmla="*/ 668 h 864"/>
                  <a:gd name="T6" fmla="*/ 870 w 872"/>
                  <a:gd name="T7" fmla="*/ 564 h 864"/>
                  <a:gd name="T8" fmla="*/ 795 w 872"/>
                  <a:gd name="T9" fmla="*/ 425 h 864"/>
                  <a:gd name="T10" fmla="*/ 729 w 872"/>
                  <a:gd name="T11" fmla="*/ 319 h 864"/>
                  <a:gd name="T12" fmla="*/ 573 w 872"/>
                  <a:gd name="T13" fmla="*/ 94 h 864"/>
                  <a:gd name="T14" fmla="*/ 462 w 872"/>
                  <a:gd name="T15" fmla="*/ 0 h 864"/>
                  <a:gd name="T16" fmla="*/ 443 w 872"/>
                  <a:gd name="T17" fmla="*/ 91 h 864"/>
                  <a:gd name="T18" fmla="*/ 443 w 872"/>
                  <a:gd name="T19" fmla="*/ 191 h 864"/>
                  <a:gd name="T20" fmla="*/ 415 w 872"/>
                  <a:gd name="T21" fmla="*/ 213 h 864"/>
                  <a:gd name="T22" fmla="*/ 350 w 872"/>
                  <a:gd name="T23" fmla="*/ 245 h 864"/>
                  <a:gd name="T24" fmla="*/ 264 w 872"/>
                  <a:gd name="T25" fmla="*/ 290 h 864"/>
                  <a:gd name="T26" fmla="*/ 203 w 872"/>
                  <a:gd name="T27" fmla="*/ 329 h 864"/>
                  <a:gd name="T28" fmla="*/ 71 w 872"/>
                  <a:gd name="T29" fmla="*/ 362 h 864"/>
                  <a:gd name="T30" fmla="*/ 0 w 872"/>
                  <a:gd name="T31" fmla="*/ 409 h 864"/>
                  <a:gd name="T32" fmla="*/ 22 w 872"/>
                  <a:gd name="T33" fmla="*/ 468 h 864"/>
                  <a:gd name="T34" fmla="*/ 22 w 872"/>
                  <a:gd name="T35" fmla="*/ 572 h 864"/>
                  <a:gd name="T36" fmla="*/ 63 w 872"/>
                  <a:gd name="T37" fmla="*/ 630 h 864"/>
                  <a:gd name="T38" fmla="*/ 180 w 872"/>
                  <a:gd name="T39" fmla="*/ 628 h 864"/>
                  <a:gd name="T40" fmla="*/ 231 w 872"/>
                  <a:gd name="T41" fmla="*/ 654 h 864"/>
                  <a:gd name="T42" fmla="*/ 294 w 872"/>
                  <a:gd name="T43" fmla="*/ 643 h 864"/>
                  <a:gd name="T44" fmla="*/ 348 w 872"/>
                  <a:gd name="T45" fmla="*/ 645 h 864"/>
                  <a:gd name="T46" fmla="*/ 392 w 872"/>
                  <a:gd name="T47" fmla="*/ 660 h 864"/>
                  <a:gd name="T48" fmla="*/ 437 w 872"/>
                  <a:gd name="T49" fmla="*/ 673 h 864"/>
                  <a:gd name="T50" fmla="*/ 398 w 872"/>
                  <a:gd name="T51" fmla="*/ 745 h 864"/>
                  <a:gd name="T52" fmla="*/ 392 w 872"/>
                  <a:gd name="T53" fmla="*/ 790 h 864"/>
                  <a:gd name="T54" fmla="*/ 396 w 872"/>
                  <a:gd name="T55" fmla="*/ 864 h 864"/>
                  <a:gd name="T56" fmla="*/ 715 w 872"/>
                  <a:gd name="T57" fmla="*/ 762 h 864"/>
                  <a:gd name="T58" fmla="*/ 837 w 872"/>
                  <a:gd name="T59" fmla="*/ 69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2" h="864">
                    <a:moveTo>
                      <a:pt x="837" y="690"/>
                    </a:moveTo>
                    <a:cubicBezTo>
                      <a:pt x="839" y="667"/>
                      <a:pt x="840" y="661"/>
                      <a:pt x="840" y="661"/>
                    </a:cubicBezTo>
                    <a:cubicBezTo>
                      <a:pt x="777" y="668"/>
                      <a:pt x="777" y="668"/>
                      <a:pt x="777" y="668"/>
                    </a:cubicBezTo>
                    <a:cubicBezTo>
                      <a:pt x="777" y="668"/>
                      <a:pt x="869" y="611"/>
                      <a:pt x="870" y="564"/>
                    </a:cubicBezTo>
                    <a:cubicBezTo>
                      <a:pt x="872" y="518"/>
                      <a:pt x="872" y="510"/>
                      <a:pt x="795" y="425"/>
                    </a:cubicBezTo>
                    <a:cubicBezTo>
                      <a:pt x="781" y="410"/>
                      <a:pt x="755" y="377"/>
                      <a:pt x="729" y="319"/>
                    </a:cubicBezTo>
                    <a:cubicBezTo>
                      <a:pt x="706" y="270"/>
                      <a:pt x="673" y="176"/>
                      <a:pt x="573" y="94"/>
                    </a:cubicBezTo>
                    <a:cubicBezTo>
                      <a:pt x="530" y="59"/>
                      <a:pt x="493" y="29"/>
                      <a:pt x="462" y="0"/>
                    </a:cubicBezTo>
                    <a:cubicBezTo>
                      <a:pt x="455" y="23"/>
                      <a:pt x="443" y="65"/>
                      <a:pt x="443" y="91"/>
                    </a:cubicBezTo>
                    <a:cubicBezTo>
                      <a:pt x="443" y="130"/>
                      <a:pt x="443" y="191"/>
                      <a:pt x="443" y="191"/>
                    </a:cubicBezTo>
                    <a:cubicBezTo>
                      <a:pt x="443" y="191"/>
                      <a:pt x="441" y="213"/>
                      <a:pt x="415" y="213"/>
                    </a:cubicBezTo>
                    <a:cubicBezTo>
                      <a:pt x="389" y="213"/>
                      <a:pt x="385" y="226"/>
                      <a:pt x="350" y="245"/>
                    </a:cubicBezTo>
                    <a:cubicBezTo>
                      <a:pt x="316" y="264"/>
                      <a:pt x="283" y="288"/>
                      <a:pt x="264" y="290"/>
                    </a:cubicBezTo>
                    <a:cubicBezTo>
                      <a:pt x="244" y="293"/>
                      <a:pt x="231" y="323"/>
                      <a:pt x="203" y="329"/>
                    </a:cubicBezTo>
                    <a:cubicBezTo>
                      <a:pt x="175" y="336"/>
                      <a:pt x="125" y="362"/>
                      <a:pt x="71" y="362"/>
                    </a:cubicBezTo>
                    <a:cubicBezTo>
                      <a:pt x="25" y="384"/>
                      <a:pt x="4" y="406"/>
                      <a:pt x="0" y="409"/>
                    </a:cubicBezTo>
                    <a:cubicBezTo>
                      <a:pt x="10" y="426"/>
                      <a:pt x="22" y="449"/>
                      <a:pt x="22" y="468"/>
                    </a:cubicBezTo>
                    <a:cubicBezTo>
                      <a:pt x="22" y="502"/>
                      <a:pt x="22" y="557"/>
                      <a:pt x="22" y="572"/>
                    </a:cubicBezTo>
                    <a:cubicBezTo>
                      <a:pt x="22" y="587"/>
                      <a:pt x="37" y="630"/>
                      <a:pt x="63" y="630"/>
                    </a:cubicBezTo>
                    <a:cubicBezTo>
                      <a:pt x="89" y="630"/>
                      <a:pt x="162" y="628"/>
                      <a:pt x="180" y="628"/>
                    </a:cubicBezTo>
                    <a:cubicBezTo>
                      <a:pt x="197" y="628"/>
                      <a:pt x="208" y="652"/>
                      <a:pt x="231" y="654"/>
                    </a:cubicBezTo>
                    <a:cubicBezTo>
                      <a:pt x="255" y="656"/>
                      <a:pt x="270" y="656"/>
                      <a:pt x="294" y="643"/>
                    </a:cubicBezTo>
                    <a:cubicBezTo>
                      <a:pt x="318" y="630"/>
                      <a:pt x="342" y="619"/>
                      <a:pt x="348" y="645"/>
                    </a:cubicBezTo>
                    <a:cubicBezTo>
                      <a:pt x="355" y="671"/>
                      <a:pt x="372" y="684"/>
                      <a:pt x="392" y="660"/>
                    </a:cubicBezTo>
                    <a:cubicBezTo>
                      <a:pt x="411" y="637"/>
                      <a:pt x="437" y="658"/>
                      <a:pt x="437" y="673"/>
                    </a:cubicBezTo>
                    <a:cubicBezTo>
                      <a:pt x="437" y="688"/>
                      <a:pt x="409" y="740"/>
                      <a:pt x="398" y="745"/>
                    </a:cubicBezTo>
                    <a:cubicBezTo>
                      <a:pt x="387" y="749"/>
                      <a:pt x="392" y="775"/>
                      <a:pt x="392" y="790"/>
                    </a:cubicBezTo>
                    <a:cubicBezTo>
                      <a:pt x="392" y="803"/>
                      <a:pt x="395" y="849"/>
                      <a:pt x="396" y="864"/>
                    </a:cubicBezTo>
                    <a:cubicBezTo>
                      <a:pt x="514" y="822"/>
                      <a:pt x="679" y="766"/>
                      <a:pt x="715" y="762"/>
                    </a:cubicBezTo>
                    <a:cubicBezTo>
                      <a:pt x="758" y="758"/>
                      <a:pt x="829" y="714"/>
                      <a:pt x="837" y="69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39" name="Freeform 75">
                <a:extLst>
                  <a:ext uri="{FF2B5EF4-FFF2-40B4-BE49-F238E27FC236}">
                    <a16:creationId xmlns:a16="http://schemas.microsoft.com/office/drawing/2014/main" id="{5CEBE23F-F671-E4BC-974B-43C79A909B6D}"/>
                  </a:ext>
                </a:extLst>
              </p:cNvPr>
              <p:cNvSpPr>
                <a:spLocks/>
              </p:cNvSpPr>
              <p:nvPr/>
            </p:nvSpPr>
            <p:spPr bwMode="auto">
              <a:xfrm>
                <a:off x="1016" y="4397"/>
                <a:ext cx="109" cy="82"/>
              </a:xfrm>
              <a:custGeom>
                <a:avLst/>
                <a:gdLst>
                  <a:gd name="T0" fmla="*/ 674 w 696"/>
                  <a:gd name="T1" fmla="*/ 94 h 525"/>
                  <a:gd name="T2" fmla="*/ 610 w 696"/>
                  <a:gd name="T3" fmla="*/ 0 h 525"/>
                  <a:gd name="T4" fmla="*/ 606 w 696"/>
                  <a:gd name="T5" fmla="*/ 2 h 525"/>
                  <a:gd name="T6" fmla="*/ 563 w 696"/>
                  <a:gd name="T7" fmla="*/ 21 h 525"/>
                  <a:gd name="T8" fmla="*/ 515 w 696"/>
                  <a:gd name="T9" fmla="*/ 39 h 525"/>
                  <a:gd name="T10" fmla="*/ 440 w 696"/>
                  <a:gd name="T11" fmla="*/ 56 h 525"/>
                  <a:gd name="T12" fmla="*/ 368 w 696"/>
                  <a:gd name="T13" fmla="*/ 54 h 525"/>
                  <a:gd name="T14" fmla="*/ 314 w 696"/>
                  <a:gd name="T15" fmla="*/ 17 h 525"/>
                  <a:gd name="T16" fmla="*/ 249 w 696"/>
                  <a:gd name="T17" fmla="*/ 71 h 525"/>
                  <a:gd name="T18" fmla="*/ 216 w 696"/>
                  <a:gd name="T19" fmla="*/ 90 h 525"/>
                  <a:gd name="T20" fmla="*/ 232 w 696"/>
                  <a:gd name="T21" fmla="*/ 110 h 525"/>
                  <a:gd name="T22" fmla="*/ 235 w 696"/>
                  <a:gd name="T23" fmla="*/ 149 h 525"/>
                  <a:gd name="T24" fmla="*/ 208 w 696"/>
                  <a:gd name="T25" fmla="*/ 181 h 525"/>
                  <a:gd name="T26" fmla="*/ 137 w 696"/>
                  <a:gd name="T27" fmla="*/ 227 h 525"/>
                  <a:gd name="T28" fmla="*/ 65 w 696"/>
                  <a:gd name="T29" fmla="*/ 322 h 525"/>
                  <a:gd name="T30" fmla="*/ 33 w 696"/>
                  <a:gd name="T31" fmla="*/ 354 h 525"/>
                  <a:gd name="T32" fmla="*/ 2 w 696"/>
                  <a:gd name="T33" fmla="*/ 396 h 525"/>
                  <a:gd name="T34" fmla="*/ 44 w 696"/>
                  <a:gd name="T35" fmla="*/ 430 h 525"/>
                  <a:gd name="T36" fmla="*/ 59 w 696"/>
                  <a:gd name="T37" fmla="*/ 458 h 525"/>
                  <a:gd name="T38" fmla="*/ 44 w 696"/>
                  <a:gd name="T39" fmla="*/ 504 h 525"/>
                  <a:gd name="T40" fmla="*/ 42 w 696"/>
                  <a:gd name="T41" fmla="*/ 510 h 525"/>
                  <a:gd name="T42" fmla="*/ 48 w 696"/>
                  <a:gd name="T43" fmla="*/ 515 h 525"/>
                  <a:gd name="T44" fmla="*/ 234 w 696"/>
                  <a:gd name="T45" fmla="*/ 525 h 525"/>
                  <a:gd name="T46" fmla="*/ 234 w 696"/>
                  <a:gd name="T47" fmla="*/ 525 h 525"/>
                  <a:gd name="T48" fmla="*/ 305 w 696"/>
                  <a:gd name="T49" fmla="*/ 478 h 525"/>
                  <a:gd name="T50" fmla="*/ 437 w 696"/>
                  <a:gd name="T51" fmla="*/ 445 h 525"/>
                  <a:gd name="T52" fmla="*/ 498 w 696"/>
                  <a:gd name="T53" fmla="*/ 406 h 525"/>
                  <a:gd name="T54" fmla="*/ 584 w 696"/>
                  <a:gd name="T55" fmla="*/ 361 h 525"/>
                  <a:gd name="T56" fmla="*/ 649 w 696"/>
                  <a:gd name="T57" fmla="*/ 329 h 525"/>
                  <a:gd name="T58" fmla="*/ 677 w 696"/>
                  <a:gd name="T59" fmla="*/ 307 h 525"/>
                  <a:gd name="T60" fmla="*/ 677 w 696"/>
                  <a:gd name="T61" fmla="*/ 207 h 525"/>
                  <a:gd name="T62" fmla="*/ 696 w 696"/>
                  <a:gd name="T63" fmla="*/ 116 h 525"/>
                  <a:gd name="T64" fmla="*/ 674 w 696"/>
                  <a:gd name="T65" fmla="*/ 9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6" h="525">
                    <a:moveTo>
                      <a:pt x="674" y="94"/>
                    </a:moveTo>
                    <a:cubicBezTo>
                      <a:pt x="646" y="65"/>
                      <a:pt x="625" y="35"/>
                      <a:pt x="610" y="0"/>
                    </a:cubicBezTo>
                    <a:cubicBezTo>
                      <a:pt x="606" y="2"/>
                      <a:pt x="606" y="2"/>
                      <a:pt x="606" y="2"/>
                    </a:cubicBezTo>
                    <a:cubicBezTo>
                      <a:pt x="563" y="21"/>
                      <a:pt x="563" y="21"/>
                      <a:pt x="563" y="21"/>
                    </a:cubicBezTo>
                    <a:cubicBezTo>
                      <a:pt x="563" y="21"/>
                      <a:pt x="526" y="36"/>
                      <a:pt x="515" y="39"/>
                    </a:cubicBezTo>
                    <a:cubicBezTo>
                      <a:pt x="504" y="41"/>
                      <a:pt x="463" y="56"/>
                      <a:pt x="440" y="56"/>
                    </a:cubicBezTo>
                    <a:cubicBezTo>
                      <a:pt x="416" y="56"/>
                      <a:pt x="368" y="54"/>
                      <a:pt x="368" y="54"/>
                    </a:cubicBezTo>
                    <a:cubicBezTo>
                      <a:pt x="314" y="17"/>
                      <a:pt x="314" y="17"/>
                      <a:pt x="314" y="17"/>
                    </a:cubicBezTo>
                    <a:cubicBezTo>
                      <a:pt x="314" y="17"/>
                      <a:pt x="264" y="52"/>
                      <a:pt x="249" y="71"/>
                    </a:cubicBezTo>
                    <a:cubicBezTo>
                      <a:pt x="244" y="77"/>
                      <a:pt x="231" y="84"/>
                      <a:pt x="216" y="90"/>
                    </a:cubicBezTo>
                    <a:cubicBezTo>
                      <a:pt x="221" y="97"/>
                      <a:pt x="226" y="104"/>
                      <a:pt x="232" y="110"/>
                    </a:cubicBezTo>
                    <a:cubicBezTo>
                      <a:pt x="243" y="121"/>
                      <a:pt x="241" y="136"/>
                      <a:pt x="235" y="149"/>
                    </a:cubicBezTo>
                    <a:cubicBezTo>
                      <a:pt x="228" y="164"/>
                      <a:pt x="215" y="177"/>
                      <a:pt x="208" y="181"/>
                    </a:cubicBezTo>
                    <a:cubicBezTo>
                      <a:pt x="195" y="190"/>
                      <a:pt x="158" y="218"/>
                      <a:pt x="137" y="227"/>
                    </a:cubicBezTo>
                    <a:cubicBezTo>
                      <a:pt x="115" y="235"/>
                      <a:pt x="65" y="294"/>
                      <a:pt x="65" y="322"/>
                    </a:cubicBezTo>
                    <a:cubicBezTo>
                      <a:pt x="44" y="354"/>
                      <a:pt x="51" y="367"/>
                      <a:pt x="33" y="354"/>
                    </a:cubicBezTo>
                    <a:cubicBezTo>
                      <a:pt x="26" y="350"/>
                      <a:pt x="5" y="367"/>
                      <a:pt x="2" y="396"/>
                    </a:cubicBezTo>
                    <a:cubicBezTo>
                      <a:pt x="0" y="424"/>
                      <a:pt x="18" y="430"/>
                      <a:pt x="44" y="430"/>
                    </a:cubicBezTo>
                    <a:cubicBezTo>
                      <a:pt x="70" y="430"/>
                      <a:pt x="59" y="458"/>
                      <a:pt x="59" y="458"/>
                    </a:cubicBezTo>
                    <a:cubicBezTo>
                      <a:pt x="59" y="458"/>
                      <a:pt x="44" y="484"/>
                      <a:pt x="44" y="504"/>
                    </a:cubicBezTo>
                    <a:cubicBezTo>
                      <a:pt x="44" y="507"/>
                      <a:pt x="43" y="509"/>
                      <a:pt x="42" y="510"/>
                    </a:cubicBezTo>
                    <a:cubicBezTo>
                      <a:pt x="44" y="512"/>
                      <a:pt x="46" y="514"/>
                      <a:pt x="48" y="515"/>
                    </a:cubicBezTo>
                    <a:cubicBezTo>
                      <a:pt x="98" y="497"/>
                      <a:pt x="234" y="525"/>
                      <a:pt x="234" y="525"/>
                    </a:cubicBezTo>
                    <a:cubicBezTo>
                      <a:pt x="234" y="525"/>
                      <a:pt x="234" y="525"/>
                      <a:pt x="234" y="525"/>
                    </a:cubicBezTo>
                    <a:cubicBezTo>
                      <a:pt x="238" y="522"/>
                      <a:pt x="259" y="500"/>
                      <a:pt x="305" y="478"/>
                    </a:cubicBezTo>
                    <a:cubicBezTo>
                      <a:pt x="359" y="478"/>
                      <a:pt x="409" y="452"/>
                      <a:pt x="437" y="445"/>
                    </a:cubicBezTo>
                    <a:cubicBezTo>
                      <a:pt x="465" y="439"/>
                      <a:pt x="478" y="409"/>
                      <a:pt x="498" y="406"/>
                    </a:cubicBezTo>
                    <a:cubicBezTo>
                      <a:pt x="517" y="404"/>
                      <a:pt x="550" y="380"/>
                      <a:pt x="584" y="361"/>
                    </a:cubicBezTo>
                    <a:cubicBezTo>
                      <a:pt x="619" y="342"/>
                      <a:pt x="623" y="329"/>
                      <a:pt x="649" y="329"/>
                    </a:cubicBezTo>
                    <a:cubicBezTo>
                      <a:pt x="675" y="329"/>
                      <a:pt x="677" y="307"/>
                      <a:pt x="677" y="307"/>
                    </a:cubicBezTo>
                    <a:cubicBezTo>
                      <a:pt x="677" y="307"/>
                      <a:pt x="677" y="246"/>
                      <a:pt x="677" y="207"/>
                    </a:cubicBezTo>
                    <a:cubicBezTo>
                      <a:pt x="677" y="181"/>
                      <a:pt x="689" y="139"/>
                      <a:pt x="696" y="116"/>
                    </a:cubicBezTo>
                    <a:cubicBezTo>
                      <a:pt x="688" y="108"/>
                      <a:pt x="681" y="101"/>
                      <a:pt x="674" y="9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0" name="Freeform 76">
                <a:extLst>
                  <a:ext uri="{FF2B5EF4-FFF2-40B4-BE49-F238E27FC236}">
                    <a16:creationId xmlns:a16="http://schemas.microsoft.com/office/drawing/2014/main" id="{EF4A14C0-BB94-62DD-8FD4-D0BE22AB72C5}"/>
                  </a:ext>
                </a:extLst>
              </p:cNvPr>
              <p:cNvSpPr>
                <a:spLocks/>
              </p:cNvSpPr>
              <p:nvPr/>
            </p:nvSpPr>
            <p:spPr bwMode="auto">
              <a:xfrm>
                <a:off x="886" y="4483"/>
                <a:ext cx="145" cy="197"/>
              </a:xfrm>
              <a:custGeom>
                <a:avLst/>
                <a:gdLst>
                  <a:gd name="T0" fmla="*/ 876 w 925"/>
                  <a:gd name="T1" fmla="*/ 645 h 1267"/>
                  <a:gd name="T2" fmla="*/ 807 w 925"/>
                  <a:gd name="T3" fmla="*/ 649 h 1267"/>
                  <a:gd name="T4" fmla="*/ 735 w 925"/>
                  <a:gd name="T5" fmla="*/ 608 h 1267"/>
                  <a:gd name="T6" fmla="*/ 746 w 925"/>
                  <a:gd name="T7" fmla="*/ 530 h 1267"/>
                  <a:gd name="T8" fmla="*/ 759 w 925"/>
                  <a:gd name="T9" fmla="*/ 463 h 1267"/>
                  <a:gd name="T10" fmla="*/ 692 w 925"/>
                  <a:gd name="T11" fmla="*/ 422 h 1267"/>
                  <a:gd name="T12" fmla="*/ 761 w 925"/>
                  <a:gd name="T13" fmla="*/ 375 h 1267"/>
                  <a:gd name="T14" fmla="*/ 718 w 925"/>
                  <a:gd name="T15" fmla="*/ 321 h 1267"/>
                  <a:gd name="T16" fmla="*/ 742 w 925"/>
                  <a:gd name="T17" fmla="*/ 253 h 1267"/>
                  <a:gd name="T18" fmla="*/ 752 w 925"/>
                  <a:gd name="T19" fmla="*/ 219 h 1267"/>
                  <a:gd name="T20" fmla="*/ 738 w 925"/>
                  <a:gd name="T21" fmla="*/ 192 h 1267"/>
                  <a:gd name="T22" fmla="*/ 733 w 925"/>
                  <a:gd name="T23" fmla="*/ 199 h 1267"/>
                  <a:gd name="T24" fmla="*/ 592 w 925"/>
                  <a:gd name="T25" fmla="*/ 106 h 1267"/>
                  <a:gd name="T26" fmla="*/ 426 w 925"/>
                  <a:gd name="T27" fmla="*/ 9 h 1267"/>
                  <a:gd name="T28" fmla="*/ 398 w 925"/>
                  <a:gd name="T29" fmla="*/ 18 h 1267"/>
                  <a:gd name="T30" fmla="*/ 367 w 925"/>
                  <a:gd name="T31" fmla="*/ 18 h 1267"/>
                  <a:gd name="T32" fmla="*/ 320 w 925"/>
                  <a:gd name="T33" fmla="*/ 24 h 1267"/>
                  <a:gd name="T34" fmla="*/ 285 w 925"/>
                  <a:gd name="T35" fmla="*/ 13 h 1267"/>
                  <a:gd name="T36" fmla="*/ 255 w 925"/>
                  <a:gd name="T37" fmla="*/ 46 h 1267"/>
                  <a:gd name="T38" fmla="*/ 210 w 925"/>
                  <a:gd name="T39" fmla="*/ 13 h 1267"/>
                  <a:gd name="T40" fmla="*/ 204 w 925"/>
                  <a:gd name="T41" fmla="*/ 78 h 1267"/>
                  <a:gd name="T42" fmla="*/ 186 w 925"/>
                  <a:gd name="T43" fmla="*/ 408 h 1267"/>
                  <a:gd name="T44" fmla="*/ 160 w 925"/>
                  <a:gd name="T45" fmla="*/ 555 h 1267"/>
                  <a:gd name="T46" fmla="*/ 179 w 925"/>
                  <a:gd name="T47" fmla="*/ 667 h 1267"/>
                  <a:gd name="T48" fmla="*/ 156 w 925"/>
                  <a:gd name="T49" fmla="*/ 751 h 1267"/>
                  <a:gd name="T50" fmla="*/ 160 w 925"/>
                  <a:gd name="T51" fmla="*/ 853 h 1267"/>
                  <a:gd name="T52" fmla="*/ 134 w 925"/>
                  <a:gd name="T53" fmla="*/ 982 h 1267"/>
                  <a:gd name="T54" fmla="*/ 274 w 925"/>
                  <a:gd name="T55" fmla="*/ 954 h 1267"/>
                  <a:gd name="T56" fmla="*/ 270 w 925"/>
                  <a:gd name="T57" fmla="*/ 1015 h 1267"/>
                  <a:gd name="T58" fmla="*/ 217 w 925"/>
                  <a:gd name="T59" fmla="*/ 1042 h 1267"/>
                  <a:gd name="T60" fmla="*/ 211 w 925"/>
                  <a:gd name="T61" fmla="*/ 1074 h 1267"/>
                  <a:gd name="T62" fmla="*/ 273 w 925"/>
                  <a:gd name="T63" fmla="*/ 1102 h 1267"/>
                  <a:gd name="T64" fmla="*/ 237 w 925"/>
                  <a:gd name="T65" fmla="*/ 1122 h 1267"/>
                  <a:gd name="T66" fmla="*/ 181 w 925"/>
                  <a:gd name="T67" fmla="*/ 1087 h 1267"/>
                  <a:gd name="T68" fmla="*/ 140 w 925"/>
                  <a:gd name="T69" fmla="*/ 1089 h 1267"/>
                  <a:gd name="T70" fmla="*/ 173 w 925"/>
                  <a:gd name="T71" fmla="*/ 1164 h 1267"/>
                  <a:gd name="T72" fmla="*/ 57 w 925"/>
                  <a:gd name="T73" fmla="*/ 1161 h 1267"/>
                  <a:gd name="T74" fmla="*/ 49 w 925"/>
                  <a:gd name="T75" fmla="*/ 1214 h 1267"/>
                  <a:gd name="T76" fmla="*/ 302 w 925"/>
                  <a:gd name="T77" fmla="*/ 1249 h 1267"/>
                  <a:gd name="T78" fmla="*/ 544 w 925"/>
                  <a:gd name="T79" fmla="*/ 1172 h 1267"/>
                  <a:gd name="T80" fmla="*/ 574 w 925"/>
                  <a:gd name="T81" fmla="*/ 1130 h 1267"/>
                  <a:gd name="T82" fmla="*/ 704 w 925"/>
                  <a:gd name="T83" fmla="*/ 1016 h 1267"/>
                  <a:gd name="T84" fmla="*/ 840 w 925"/>
                  <a:gd name="T85" fmla="*/ 879 h 1267"/>
                  <a:gd name="T86" fmla="*/ 925 w 925"/>
                  <a:gd name="T87" fmla="*/ 719 h 1267"/>
                  <a:gd name="T88" fmla="*/ 876 w 925"/>
                  <a:gd name="T89" fmla="*/ 645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5" h="1267">
                    <a:moveTo>
                      <a:pt x="876" y="645"/>
                    </a:moveTo>
                    <a:cubicBezTo>
                      <a:pt x="861" y="645"/>
                      <a:pt x="813" y="654"/>
                      <a:pt x="807" y="649"/>
                    </a:cubicBezTo>
                    <a:cubicBezTo>
                      <a:pt x="800" y="645"/>
                      <a:pt x="770" y="621"/>
                      <a:pt x="735" y="608"/>
                    </a:cubicBezTo>
                    <a:cubicBezTo>
                      <a:pt x="729" y="582"/>
                      <a:pt x="724" y="548"/>
                      <a:pt x="746" y="530"/>
                    </a:cubicBezTo>
                    <a:cubicBezTo>
                      <a:pt x="768" y="513"/>
                      <a:pt x="763" y="483"/>
                      <a:pt x="759" y="463"/>
                    </a:cubicBezTo>
                    <a:cubicBezTo>
                      <a:pt x="755" y="444"/>
                      <a:pt x="713" y="446"/>
                      <a:pt x="692" y="422"/>
                    </a:cubicBezTo>
                    <a:cubicBezTo>
                      <a:pt x="670" y="398"/>
                      <a:pt x="739" y="385"/>
                      <a:pt x="761" y="375"/>
                    </a:cubicBezTo>
                    <a:cubicBezTo>
                      <a:pt x="783" y="364"/>
                      <a:pt x="739" y="327"/>
                      <a:pt x="718" y="321"/>
                    </a:cubicBezTo>
                    <a:cubicBezTo>
                      <a:pt x="696" y="314"/>
                      <a:pt x="733" y="264"/>
                      <a:pt x="742" y="253"/>
                    </a:cubicBezTo>
                    <a:cubicBezTo>
                      <a:pt x="750" y="243"/>
                      <a:pt x="752" y="219"/>
                      <a:pt x="752" y="219"/>
                    </a:cubicBezTo>
                    <a:cubicBezTo>
                      <a:pt x="738" y="192"/>
                      <a:pt x="738" y="192"/>
                      <a:pt x="738" y="192"/>
                    </a:cubicBezTo>
                    <a:cubicBezTo>
                      <a:pt x="735" y="197"/>
                      <a:pt x="733" y="199"/>
                      <a:pt x="733" y="199"/>
                    </a:cubicBezTo>
                    <a:cubicBezTo>
                      <a:pt x="592" y="106"/>
                      <a:pt x="592" y="106"/>
                      <a:pt x="592" y="106"/>
                    </a:cubicBezTo>
                    <a:cubicBezTo>
                      <a:pt x="426" y="9"/>
                      <a:pt x="426" y="9"/>
                      <a:pt x="426" y="9"/>
                    </a:cubicBezTo>
                    <a:cubicBezTo>
                      <a:pt x="426" y="9"/>
                      <a:pt x="415" y="0"/>
                      <a:pt x="398" y="18"/>
                    </a:cubicBezTo>
                    <a:cubicBezTo>
                      <a:pt x="380" y="35"/>
                      <a:pt x="400" y="24"/>
                      <a:pt x="367" y="18"/>
                    </a:cubicBezTo>
                    <a:cubicBezTo>
                      <a:pt x="335" y="11"/>
                      <a:pt x="326" y="26"/>
                      <a:pt x="320" y="24"/>
                    </a:cubicBezTo>
                    <a:cubicBezTo>
                      <a:pt x="298" y="18"/>
                      <a:pt x="285" y="13"/>
                      <a:pt x="285" y="13"/>
                    </a:cubicBezTo>
                    <a:cubicBezTo>
                      <a:pt x="255" y="46"/>
                      <a:pt x="255" y="46"/>
                      <a:pt x="255" y="46"/>
                    </a:cubicBezTo>
                    <a:cubicBezTo>
                      <a:pt x="210" y="13"/>
                      <a:pt x="210" y="13"/>
                      <a:pt x="210" y="13"/>
                    </a:cubicBezTo>
                    <a:cubicBezTo>
                      <a:pt x="206" y="51"/>
                      <a:pt x="204" y="78"/>
                      <a:pt x="204" y="78"/>
                    </a:cubicBezTo>
                    <a:cubicBezTo>
                      <a:pt x="186" y="408"/>
                      <a:pt x="186" y="408"/>
                      <a:pt x="186" y="408"/>
                    </a:cubicBezTo>
                    <a:cubicBezTo>
                      <a:pt x="186" y="408"/>
                      <a:pt x="160" y="509"/>
                      <a:pt x="160" y="555"/>
                    </a:cubicBezTo>
                    <a:cubicBezTo>
                      <a:pt x="160" y="601"/>
                      <a:pt x="168" y="653"/>
                      <a:pt x="179" y="667"/>
                    </a:cubicBezTo>
                    <a:cubicBezTo>
                      <a:pt x="162" y="695"/>
                      <a:pt x="146" y="708"/>
                      <a:pt x="156" y="751"/>
                    </a:cubicBezTo>
                    <a:cubicBezTo>
                      <a:pt x="163" y="800"/>
                      <a:pt x="166" y="833"/>
                      <a:pt x="160" y="853"/>
                    </a:cubicBezTo>
                    <a:cubicBezTo>
                      <a:pt x="155" y="874"/>
                      <a:pt x="127" y="933"/>
                      <a:pt x="134" y="982"/>
                    </a:cubicBezTo>
                    <a:cubicBezTo>
                      <a:pt x="146" y="993"/>
                      <a:pt x="204" y="1003"/>
                      <a:pt x="274" y="954"/>
                    </a:cubicBezTo>
                    <a:cubicBezTo>
                      <a:pt x="270" y="1015"/>
                      <a:pt x="270" y="1015"/>
                      <a:pt x="270" y="1015"/>
                    </a:cubicBezTo>
                    <a:cubicBezTo>
                      <a:pt x="270" y="1015"/>
                      <a:pt x="267" y="1057"/>
                      <a:pt x="217" y="1042"/>
                    </a:cubicBezTo>
                    <a:cubicBezTo>
                      <a:pt x="207" y="1038"/>
                      <a:pt x="178" y="1055"/>
                      <a:pt x="211" y="1074"/>
                    </a:cubicBezTo>
                    <a:cubicBezTo>
                      <a:pt x="244" y="1093"/>
                      <a:pt x="279" y="1093"/>
                      <a:pt x="273" y="1102"/>
                    </a:cubicBezTo>
                    <a:cubicBezTo>
                      <a:pt x="267" y="1110"/>
                      <a:pt x="261" y="1123"/>
                      <a:pt x="237" y="1122"/>
                    </a:cubicBezTo>
                    <a:cubicBezTo>
                      <a:pt x="215" y="1117"/>
                      <a:pt x="196" y="1116"/>
                      <a:pt x="181" y="1087"/>
                    </a:cubicBezTo>
                    <a:cubicBezTo>
                      <a:pt x="173" y="1074"/>
                      <a:pt x="152" y="1068"/>
                      <a:pt x="140" y="1089"/>
                    </a:cubicBezTo>
                    <a:cubicBezTo>
                      <a:pt x="129" y="1109"/>
                      <a:pt x="153" y="1142"/>
                      <a:pt x="173" y="1164"/>
                    </a:cubicBezTo>
                    <a:cubicBezTo>
                      <a:pt x="57" y="1161"/>
                      <a:pt x="57" y="1161"/>
                      <a:pt x="57" y="1161"/>
                    </a:cubicBezTo>
                    <a:cubicBezTo>
                      <a:pt x="57" y="1161"/>
                      <a:pt x="0" y="1177"/>
                      <a:pt x="49" y="1214"/>
                    </a:cubicBezTo>
                    <a:cubicBezTo>
                      <a:pt x="98" y="1252"/>
                      <a:pt x="204" y="1267"/>
                      <a:pt x="302" y="1249"/>
                    </a:cubicBezTo>
                    <a:cubicBezTo>
                      <a:pt x="400" y="1230"/>
                      <a:pt x="527" y="1179"/>
                      <a:pt x="544" y="1172"/>
                    </a:cubicBezTo>
                    <a:cubicBezTo>
                      <a:pt x="561" y="1165"/>
                      <a:pt x="571" y="1156"/>
                      <a:pt x="574" y="1130"/>
                    </a:cubicBezTo>
                    <a:cubicBezTo>
                      <a:pt x="587" y="1106"/>
                      <a:pt x="655" y="1044"/>
                      <a:pt x="704" y="1016"/>
                    </a:cubicBezTo>
                    <a:cubicBezTo>
                      <a:pt x="753" y="989"/>
                      <a:pt x="807" y="975"/>
                      <a:pt x="840" y="879"/>
                    </a:cubicBezTo>
                    <a:cubicBezTo>
                      <a:pt x="856" y="844"/>
                      <a:pt x="887" y="778"/>
                      <a:pt x="925" y="719"/>
                    </a:cubicBezTo>
                    <a:cubicBezTo>
                      <a:pt x="910" y="685"/>
                      <a:pt x="886" y="645"/>
                      <a:pt x="876" y="64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1" name="Freeform 77">
                <a:extLst>
                  <a:ext uri="{FF2B5EF4-FFF2-40B4-BE49-F238E27FC236}">
                    <a16:creationId xmlns:a16="http://schemas.microsoft.com/office/drawing/2014/main" id="{A6A24872-4F3D-1C46-E4DF-2F73DBAD1193}"/>
                  </a:ext>
                </a:extLst>
              </p:cNvPr>
              <p:cNvSpPr>
                <a:spLocks/>
              </p:cNvSpPr>
              <p:nvPr/>
            </p:nvSpPr>
            <p:spPr bwMode="auto">
              <a:xfrm>
                <a:off x="1048" y="4290"/>
                <a:ext cx="17" cy="24"/>
              </a:xfrm>
              <a:custGeom>
                <a:avLst/>
                <a:gdLst>
                  <a:gd name="T0" fmla="*/ 0 w 110"/>
                  <a:gd name="T1" fmla="*/ 29 h 152"/>
                  <a:gd name="T2" fmla="*/ 42 w 110"/>
                  <a:gd name="T3" fmla="*/ 94 h 152"/>
                  <a:gd name="T4" fmla="*/ 71 w 110"/>
                  <a:gd name="T5" fmla="*/ 142 h 152"/>
                  <a:gd name="T6" fmla="*/ 97 w 110"/>
                  <a:gd name="T7" fmla="*/ 110 h 152"/>
                  <a:gd name="T8" fmla="*/ 0 w 110"/>
                  <a:gd name="T9" fmla="*/ 29 h 152"/>
                </a:gdLst>
                <a:ahLst/>
                <a:cxnLst>
                  <a:cxn ang="0">
                    <a:pos x="T0" y="T1"/>
                  </a:cxn>
                  <a:cxn ang="0">
                    <a:pos x="T2" y="T3"/>
                  </a:cxn>
                  <a:cxn ang="0">
                    <a:pos x="T4" y="T5"/>
                  </a:cxn>
                  <a:cxn ang="0">
                    <a:pos x="T6" y="T7"/>
                  </a:cxn>
                  <a:cxn ang="0">
                    <a:pos x="T8" y="T9"/>
                  </a:cxn>
                </a:cxnLst>
                <a:rect l="0" t="0" r="r" b="b"/>
                <a:pathLst>
                  <a:path w="110" h="152">
                    <a:moveTo>
                      <a:pt x="0" y="29"/>
                    </a:moveTo>
                    <a:cubicBezTo>
                      <a:pt x="0" y="29"/>
                      <a:pt x="38" y="79"/>
                      <a:pt x="42" y="94"/>
                    </a:cubicBezTo>
                    <a:cubicBezTo>
                      <a:pt x="45" y="110"/>
                      <a:pt x="55" y="139"/>
                      <a:pt x="71" y="142"/>
                    </a:cubicBezTo>
                    <a:cubicBezTo>
                      <a:pt x="87" y="146"/>
                      <a:pt x="110" y="152"/>
                      <a:pt x="97" y="110"/>
                    </a:cubicBezTo>
                    <a:cubicBezTo>
                      <a:pt x="84" y="67"/>
                      <a:pt x="52" y="0"/>
                      <a:pt x="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2" name="Freeform 78">
                <a:extLst>
                  <a:ext uri="{FF2B5EF4-FFF2-40B4-BE49-F238E27FC236}">
                    <a16:creationId xmlns:a16="http://schemas.microsoft.com/office/drawing/2014/main" id="{98CE6296-BB97-A770-F41D-2F6F000EEE7C}"/>
                  </a:ext>
                </a:extLst>
              </p:cNvPr>
              <p:cNvSpPr>
                <a:spLocks/>
              </p:cNvSpPr>
              <p:nvPr/>
            </p:nvSpPr>
            <p:spPr bwMode="auto">
              <a:xfrm>
                <a:off x="843" y="4290"/>
                <a:ext cx="211" cy="224"/>
              </a:xfrm>
              <a:custGeom>
                <a:avLst/>
                <a:gdLst>
                  <a:gd name="T0" fmla="*/ 1337 w 1348"/>
                  <a:gd name="T1" fmla="*/ 799 h 1439"/>
                  <a:gd name="T2" fmla="*/ 1321 w 1348"/>
                  <a:gd name="T3" fmla="*/ 779 h 1439"/>
                  <a:gd name="T4" fmla="*/ 1298 w 1348"/>
                  <a:gd name="T5" fmla="*/ 734 h 1439"/>
                  <a:gd name="T6" fmla="*/ 1231 w 1348"/>
                  <a:gd name="T7" fmla="*/ 676 h 1439"/>
                  <a:gd name="T8" fmla="*/ 1036 w 1348"/>
                  <a:gd name="T9" fmla="*/ 481 h 1439"/>
                  <a:gd name="T10" fmla="*/ 962 w 1348"/>
                  <a:gd name="T11" fmla="*/ 435 h 1439"/>
                  <a:gd name="T12" fmla="*/ 850 w 1348"/>
                  <a:gd name="T13" fmla="*/ 373 h 1439"/>
                  <a:gd name="T14" fmla="*/ 846 w 1348"/>
                  <a:gd name="T15" fmla="*/ 371 h 1439"/>
                  <a:gd name="T16" fmla="*/ 530 w 1348"/>
                  <a:gd name="T17" fmla="*/ 230 h 1439"/>
                  <a:gd name="T18" fmla="*/ 452 w 1348"/>
                  <a:gd name="T19" fmla="*/ 128 h 1439"/>
                  <a:gd name="T20" fmla="*/ 407 w 1348"/>
                  <a:gd name="T21" fmla="*/ 23 h 1439"/>
                  <a:gd name="T22" fmla="*/ 277 w 1348"/>
                  <a:gd name="T23" fmla="*/ 2 h 1439"/>
                  <a:gd name="T24" fmla="*/ 171 w 1348"/>
                  <a:gd name="T25" fmla="*/ 30 h 1439"/>
                  <a:gd name="T26" fmla="*/ 63 w 1348"/>
                  <a:gd name="T27" fmla="*/ 141 h 1439"/>
                  <a:gd name="T28" fmla="*/ 0 w 1348"/>
                  <a:gd name="T29" fmla="*/ 139 h 1439"/>
                  <a:gd name="T30" fmla="*/ 23 w 1348"/>
                  <a:gd name="T31" fmla="*/ 184 h 1439"/>
                  <a:gd name="T32" fmla="*/ 95 w 1348"/>
                  <a:gd name="T33" fmla="*/ 278 h 1439"/>
                  <a:gd name="T34" fmla="*/ 109 w 1348"/>
                  <a:gd name="T35" fmla="*/ 340 h 1439"/>
                  <a:gd name="T36" fmla="*/ 163 w 1348"/>
                  <a:gd name="T37" fmla="*/ 343 h 1439"/>
                  <a:gd name="T38" fmla="*/ 179 w 1348"/>
                  <a:gd name="T39" fmla="*/ 429 h 1439"/>
                  <a:gd name="T40" fmla="*/ 199 w 1348"/>
                  <a:gd name="T41" fmla="*/ 464 h 1439"/>
                  <a:gd name="T42" fmla="*/ 186 w 1348"/>
                  <a:gd name="T43" fmla="*/ 517 h 1439"/>
                  <a:gd name="T44" fmla="*/ 228 w 1348"/>
                  <a:gd name="T45" fmla="*/ 523 h 1439"/>
                  <a:gd name="T46" fmla="*/ 265 w 1348"/>
                  <a:gd name="T47" fmla="*/ 542 h 1439"/>
                  <a:gd name="T48" fmla="*/ 274 w 1348"/>
                  <a:gd name="T49" fmla="*/ 527 h 1439"/>
                  <a:gd name="T50" fmla="*/ 314 w 1348"/>
                  <a:gd name="T51" fmla="*/ 445 h 1439"/>
                  <a:gd name="T52" fmla="*/ 407 w 1348"/>
                  <a:gd name="T53" fmla="*/ 436 h 1439"/>
                  <a:gd name="T54" fmla="*/ 506 w 1348"/>
                  <a:gd name="T55" fmla="*/ 543 h 1439"/>
                  <a:gd name="T56" fmla="*/ 590 w 1348"/>
                  <a:gd name="T57" fmla="*/ 618 h 1439"/>
                  <a:gd name="T58" fmla="*/ 722 w 1348"/>
                  <a:gd name="T59" fmla="*/ 627 h 1439"/>
                  <a:gd name="T60" fmla="*/ 806 w 1348"/>
                  <a:gd name="T61" fmla="*/ 759 h 1439"/>
                  <a:gd name="T62" fmla="*/ 721 w 1348"/>
                  <a:gd name="T63" fmla="*/ 784 h 1439"/>
                  <a:gd name="T64" fmla="*/ 657 w 1348"/>
                  <a:gd name="T65" fmla="*/ 865 h 1439"/>
                  <a:gd name="T66" fmla="*/ 580 w 1348"/>
                  <a:gd name="T67" fmla="*/ 870 h 1439"/>
                  <a:gd name="T68" fmla="*/ 512 w 1348"/>
                  <a:gd name="T69" fmla="*/ 961 h 1439"/>
                  <a:gd name="T70" fmla="*/ 496 w 1348"/>
                  <a:gd name="T71" fmla="*/ 1129 h 1439"/>
                  <a:gd name="T72" fmla="*/ 485 w 1348"/>
                  <a:gd name="T73" fmla="*/ 1253 h 1439"/>
                  <a:gd name="T74" fmla="*/ 530 w 1348"/>
                  <a:gd name="T75" fmla="*/ 1286 h 1439"/>
                  <a:gd name="T76" fmla="*/ 560 w 1348"/>
                  <a:gd name="T77" fmla="*/ 1253 h 1439"/>
                  <a:gd name="T78" fmla="*/ 595 w 1348"/>
                  <a:gd name="T79" fmla="*/ 1264 h 1439"/>
                  <a:gd name="T80" fmla="*/ 642 w 1348"/>
                  <a:gd name="T81" fmla="*/ 1258 h 1439"/>
                  <a:gd name="T82" fmla="*/ 673 w 1348"/>
                  <a:gd name="T83" fmla="*/ 1258 h 1439"/>
                  <a:gd name="T84" fmla="*/ 701 w 1348"/>
                  <a:gd name="T85" fmla="*/ 1249 h 1439"/>
                  <a:gd name="T86" fmla="*/ 867 w 1348"/>
                  <a:gd name="T87" fmla="*/ 1346 h 1439"/>
                  <a:gd name="T88" fmla="*/ 1008 w 1348"/>
                  <a:gd name="T89" fmla="*/ 1439 h 1439"/>
                  <a:gd name="T90" fmla="*/ 1013 w 1348"/>
                  <a:gd name="T91" fmla="*/ 1432 h 1439"/>
                  <a:gd name="T92" fmla="*/ 1038 w 1348"/>
                  <a:gd name="T93" fmla="*/ 1372 h 1439"/>
                  <a:gd name="T94" fmla="*/ 1075 w 1348"/>
                  <a:gd name="T95" fmla="*/ 1307 h 1439"/>
                  <a:gd name="T96" fmla="*/ 1066 w 1348"/>
                  <a:gd name="T97" fmla="*/ 1232 h 1439"/>
                  <a:gd name="T98" fmla="*/ 1049 w 1348"/>
                  <a:gd name="T99" fmla="*/ 1162 h 1439"/>
                  <a:gd name="T100" fmla="*/ 1086 w 1348"/>
                  <a:gd name="T101" fmla="*/ 1191 h 1439"/>
                  <a:gd name="T102" fmla="*/ 1112 w 1348"/>
                  <a:gd name="T103" fmla="*/ 1188 h 1439"/>
                  <a:gd name="T104" fmla="*/ 1147 w 1348"/>
                  <a:gd name="T105" fmla="*/ 1199 h 1439"/>
                  <a:gd name="T106" fmla="*/ 1149 w 1348"/>
                  <a:gd name="T107" fmla="*/ 1193 h 1439"/>
                  <a:gd name="T108" fmla="*/ 1164 w 1348"/>
                  <a:gd name="T109" fmla="*/ 1147 h 1439"/>
                  <a:gd name="T110" fmla="*/ 1149 w 1348"/>
                  <a:gd name="T111" fmla="*/ 1119 h 1439"/>
                  <a:gd name="T112" fmla="*/ 1107 w 1348"/>
                  <a:gd name="T113" fmla="*/ 1085 h 1439"/>
                  <a:gd name="T114" fmla="*/ 1138 w 1348"/>
                  <a:gd name="T115" fmla="*/ 1043 h 1439"/>
                  <a:gd name="T116" fmla="*/ 1170 w 1348"/>
                  <a:gd name="T117" fmla="*/ 1011 h 1439"/>
                  <a:gd name="T118" fmla="*/ 1242 w 1348"/>
                  <a:gd name="T119" fmla="*/ 916 h 1439"/>
                  <a:gd name="T120" fmla="*/ 1313 w 1348"/>
                  <a:gd name="T121" fmla="*/ 870 h 1439"/>
                  <a:gd name="T122" fmla="*/ 1340 w 1348"/>
                  <a:gd name="T123" fmla="*/ 838 h 1439"/>
                  <a:gd name="T124" fmla="*/ 1337 w 1348"/>
                  <a:gd name="T125" fmla="*/ 799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 h="1439">
                    <a:moveTo>
                      <a:pt x="1337" y="799"/>
                    </a:moveTo>
                    <a:cubicBezTo>
                      <a:pt x="1331" y="793"/>
                      <a:pt x="1326" y="786"/>
                      <a:pt x="1321" y="779"/>
                    </a:cubicBezTo>
                    <a:cubicBezTo>
                      <a:pt x="1306" y="757"/>
                      <a:pt x="1298" y="734"/>
                      <a:pt x="1298" y="734"/>
                    </a:cubicBezTo>
                    <a:cubicBezTo>
                      <a:pt x="1231" y="676"/>
                      <a:pt x="1231" y="676"/>
                      <a:pt x="1231" y="676"/>
                    </a:cubicBezTo>
                    <a:cubicBezTo>
                      <a:pt x="1231" y="676"/>
                      <a:pt x="1062" y="503"/>
                      <a:pt x="1036" y="481"/>
                    </a:cubicBezTo>
                    <a:cubicBezTo>
                      <a:pt x="1026" y="473"/>
                      <a:pt x="996" y="454"/>
                      <a:pt x="962" y="435"/>
                    </a:cubicBezTo>
                    <a:cubicBezTo>
                      <a:pt x="916" y="409"/>
                      <a:pt x="865" y="381"/>
                      <a:pt x="850" y="373"/>
                    </a:cubicBezTo>
                    <a:cubicBezTo>
                      <a:pt x="847" y="371"/>
                      <a:pt x="846" y="371"/>
                      <a:pt x="846" y="371"/>
                    </a:cubicBezTo>
                    <a:cubicBezTo>
                      <a:pt x="846" y="371"/>
                      <a:pt x="582" y="249"/>
                      <a:pt x="530" y="230"/>
                    </a:cubicBezTo>
                    <a:cubicBezTo>
                      <a:pt x="478" y="211"/>
                      <a:pt x="463" y="146"/>
                      <a:pt x="452" y="128"/>
                    </a:cubicBezTo>
                    <a:cubicBezTo>
                      <a:pt x="445" y="117"/>
                      <a:pt x="422" y="62"/>
                      <a:pt x="407" y="23"/>
                    </a:cubicBezTo>
                    <a:cubicBezTo>
                      <a:pt x="374" y="16"/>
                      <a:pt x="324" y="4"/>
                      <a:pt x="277" y="2"/>
                    </a:cubicBezTo>
                    <a:cubicBezTo>
                      <a:pt x="236" y="0"/>
                      <a:pt x="196" y="6"/>
                      <a:pt x="171" y="30"/>
                    </a:cubicBezTo>
                    <a:cubicBezTo>
                      <a:pt x="117" y="81"/>
                      <a:pt x="63" y="141"/>
                      <a:pt x="63" y="141"/>
                    </a:cubicBezTo>
                    <a:cubicBezTo>
                      <a:pt x="63" y="141"/>
                      <a:pt x="27" y="110"/>
                      <a:pt x="0" y="139"/>
                    </a:cubicBezTo>
                    <a:cubicBezTo>
                      <a:pt x="19" y="171"/>
                      <a:pt x="23" y="184"/>
                      <a:pt x="23" y="184"/>
                    </a:cubicBezTo>
                    <a:cubicBezTo>
                      <a:pt x="23" y="184"/>
                      <a:pt x="86" y="257"/>
                      <a:pt x="95" y="278"/>
                    </a:cubicBezTo>
                    <a:cubicBezTo>
                      <a:pt x="104" y="298"/>
                      <a:pt x="109" y="340"/>
                      <a:pt x="109" y="340"/>
                    </a:cubicBezTo>
                    <a:cubicBezTo>
                      <a:pt x="109" y="340"/>
                      <a:pt x="160" y="330"/>
                      <a:pt x="163" y="343"/>
                    </a:cubicBezTo>
                    <a:cubicBezTo>
                      <a:pt x="166" y="355"/>
                      <a:pt x="179" y="429"/>
                      <a:pt x="179" y="429"/>
                    </a:cubicBezTo>
                    <a:cubicBezTo>
                      <a:pt x="179" y="429"/>
                      <a:pt x="199" y="452"/>
                      <a:pt x="199" y="464"/>
                    </a:cubicBezTo>
                    <a:cubicBezTo>
                      <a:pt x="199" y="475"/>
                      <a:pt x="186" y="517"/>
                      <a:pt x="186" y="517"/>
                    </a:cubicBezTo>
                    <a:cubicBezTo>
                      <a:pt x="186" y="517"/>
                      <a:pt x="212" y="513"/>
                      <a:pt x="228" y="523"/>
                    </a:cubicBezTo>
                    <a:cubicBezTo>
                      <a:pt x="244" y="533"/>
                      <a:pt x="265" y="542"/>
                      <a:pt x="265" y="542"/>
                    </a:cubicBezTo>
                    <a:cubicBezTo>
                      <a:pt x="274" y="527"/>
                      <a:pt x="274" y="527"/>
                      <a:pt x="274" y="527"/>
                    </a:cubicBezTo>
                    <a:cubicBezTo>
                      <a:pt x="274" y="527"/>
                      <a:pt x="268" y="467"/>
                      <a:pt x="314" y="445"/>
                    </a:cubicBezTo>
                    <a:cubicBezTo>
                      <a:pt x="360" y="423"/>
                      <a:pt x="373" y="419"/>
                      <a:pt x="407" y="436"/>
                    </a:cubicBezTo>
                    <a:cubicBezTo>
                      <a:pt x="440" y="454"/>
                      <a:pt x="494" y="490"/>
                      <a:pt x="506" y="543"/>
                    </a:cubicBezTo>
                    <a:cubicBezTo>
                      <a:pt x="518" y="596"/>
                      <a:pt x="551" y="638"/>
                      <a:pt x="590" y="618"/>
                    </a:cubicBezTo>
                    <a:cubicBezTo>
                      <a:pt x="629" y="598"/>
                      <a:pt x="701" y="596"/>
                      <a:pt x="722" y="627"/>
                    </a:cubicBezTo>
                    <a:cubicBezTo>
                      <a:pt x="744" y="657"/>
                      <a:pt x="806" y="759"/>
                      <a:pt x="806" y="759"/>
                    </a:cubicBezTo>
                    <a:cubicBezTo>
                      <a:pt x="806" y="759"/>
                      <a:pt x="747" y="762"/>
                      <a:pt x="721" y="784"/>
                    </a:cubicBezTo>
                    <a:cubicBezTo>
                      <a:pt x="695" y="806"/>
                      <a:pt x="657" y="865"/>
                      <a:pt x="657" y="865"/>
                    </a:cubicBezTo>
                    <a:cubicBezTo>
                      <a:pt x="580" y="870"/>
                      <a:pt x="580" y="870"/>
                      <a:pt x="580" y="870"/>
                    </a:cubicBezTo>
                    <a:cubicBezTo>
                      <a:pt x="580" y="870"/>
                      <a:pt x="519" y="888"/>
                      <a:pt x="512" y="961"/>
                    </a:cubicBezTo>
                    <a:cubicBezTo>
                      <a:pt x="509" y="992"/>
                      <a:pt x="502" y="1061"/>
                      <a:pt x="496" y="1129"/>
                    </a:cubicBezTo>
                    <a:cubicBezTo>
                      <a:pt x="492" y="1174"/>
                      <a:pt x="488" y="1218"/>
                      <a:pt x="485" y="1253"/>
                    </a:cubicBezTo>
                    <a:cubicBezTo>
                      <a:pt x="530" y="1286"/>
                      <a:pt x="530" y="1286"/>
                      <a:pt x="530" y="1286"/>
                    </a:cubicBezTo>
                    <a:cubicBezTo>
                      <a:pt x="560" y="1253"/>
                      <a:pt x="560" y="1253"/>
                      <a:pt x="560" y="1253"/>
                    </a:cubicBezTo>
                    <a:cubicBezTo>
                      <a:pt x="560" y="1253"/>
                      <a:pt x="573" y="1258"/>
                      <a:pt x="595" y="1264"/>
                    </a:cubicBezTo>
                    <a:cubicBezTo>
                      <a:pt x="601" y="1266"/>
                      <a:pt x="610" y="1251"/>
                      <a:pt x="642" y="1258"/>
                    </a:cubicBezTo>
                    <a:cubicBezTo>
                      <a:pt x="675" y="1264"/>
                      <a:pt x="655" y="1275"/>
                      <a:pt x="673" y="1258"/>
                    </a:cubicBezTo>
                    <a:cubicBezTo>
                      <a:pt x="690" y="1240"/>
                      <a:pt x="701" y="1249"/>
                      <a:pt x="701" y="1249"/>
                    </a:cubicBezTo>
                    <a:cubicBezTo>
                      <a:pt x="867" y="1346"/>
                      <a:pt x="867" y="1346"/>
                      <a:pt x="867" y="1346"/>
                    </a:cubicBezTo>
                    <a:cubicBezTo>
                      <a:pt x="1008" y="1439"/>
                      <a:pt x="1008" y="1439"/>
                      <a:pt x="1008" y="1439"/>
                    </a:cubicBezTo>
                    <a:cubicBezTo>
                      <a:pt x="1008" y="1439"/>
                      <a:pt x="1010" y="1437"/>
                      <a:pt x="1013" y="1432"/>
                    </a:cubicBezTo>
                    <a:cubicBezTo>
                      <a:pt x="1021" y="1420"/>
                      <a:pt x="1037" y="1394"/>
                      <a:pt x="1038" y="1372"/>
                    </a:cubicBezTo>
                    <a:cubicBezTo>
                      <a:pt x="1040" y="1342"/>
                      <a:pt x="1051" y="1329"/>
                      <a:pt x="1075" y="1307"/>
                    </a:cubicBezTo>
                    <a:cubicBezTo>
                      <a:pt x="1099" y="1286"/>
                      <a:pt x="1082" y="1251"/>
                      <a:pt x="1066" y="1232"/>
                    </a:cubicBezTo>
                    <a:cubicBezTo>
                      <a:pt x="1051" y="1212"/>
                      <a:pt x="1049" y="1191"/>
                      <a:pt x="1049" y="1162"/>
                    </a:cubicBezTo>
                    <a:cubicBezTo>
                      <a:pt x="1049" y="1162"/>
                      <a:pt x="1075" y="1193"/>
                      <a:pt x="1086" y="1191"/>
                    </a:cubicBezTo>
                    <a:cubicBezTo>
                      <a:pt x="1097" y="1188"/>
                      <a:pt x="1103" y="1178"/>
                      <a:pt x="1112" y="1188"/>
                    </a:cubicBezTo>
                    <a:cubicBezTo>
                      <a:pt x="1119" y="1198"/>
                      <a:pt x="1140" y="1208"/>
                      <a:pt x="1147" y="1199"/>
                    </a:cubicBezTo>
                    <a:cubicBezTo>
                      <a:pt x="1148" y="1198"/>
                      <a:pt x="1149" y="1196"/>
                      <a:pt x="1149" y="1193"/>
                    </a:cubicBezTo>
                    <a:cubicBezTo>
                      <a:pt x="1149" y="1173"/>
                      <a:pt x="1164" y="1147"/>
                      <a:pt x="1164" y="1147"/>
                    </a:cubicBezTo>
                    <a:cubicBezTo>
                      <a:pt x="1164" y="1147"/>
                      <a:pt x="1175" y="1119"/>
                      <a:pt x="1149" y="1119"/>
                    </a:cubicBezTo>
                    <a:cubicBezTo>
                      <a:pt x="1123" y="1119"/>
                      <a:pt x="1105" y="1113"/>
                      <a:pt x="1107" y="1085"/>
                    </a:cubicBezTo>
                    <a:cubicBezTo>
                      <a:pt x="1110" y="1056"/>
                      <a:pt x="1131" y="1039"/>
                      <a:pt x="1138" y="1043"/>
                    </a:cubicBezTo>
                    <a:cubicBezTo>
                      <a:pt x="1156" y="1056"/>
                      <a:pt x="1149" y="1043"/>
                      <a:pt x="1170" y="1011"/>
                    </a:cubicBezTo>
                    <a:cubicBezTo>
                      <a:pt x="1170" y="983"/>
                      <a:pt x="1220" y="924"/>
                      <a:pt x="1242" y="916"/>
                    </a:cubicBezTo>
                    <a:cubicBezTo>
                      <a:pt x="1263" y="907"/>
                      <a:pt x="1300" y="879"/>
                      <a:pt x="1313" y="870"/>
                    </a:cubicBezTo>
                    <a:cubicBezTo>
                      <a:pt x="1320" y="866"/>
                      <a:pt x="1333" y="853"/>
                      <a:pt x="1340" y="838"/>
                    </a:cubicBezTo>
                    <a:cubicBezTo>
                      <a:pt x="1346" y="825"/>
                      <a:pt x="1348" y="810"/>
                      <a:pt x="1337" y="79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3" name="Freeform 79">
                <a:extLst>
                  <a:ext uri="{FF2B5EF4-FFF2-40B4-BE49-F238E27FC236}">
                    <a16:creationId xmlns:a16="http://schemas.microsoft.com/office/drawing/2014/main" id="{1C10C6A7-0C2B-94AC-3F6F-4C28069114F0}"/>
                  </a:ext>
                </a:extLst>
              </p:cNvPr>
              <p:cNvSpPr>
                <a:spLocks noEditPoints="1"/>
              </p:cNvSpPr>
              <p:nvPr/>
            </p:nvSpPr>
            <p:spPr bwMode="auto">
              <a:xfrm>
                <a:off x="1163" y="4450"/>
                <a:ext cx="43" cy="50"/>
              </a:xfrm>
              <a:custGeom>
                <a:avLst/>
                <a:gdLst>
                  <a:gd name="T0" fmla="*/ 10 w 275"/>
                  <a:gd name="T1" fmla="*/ 23 h 321"/>
                  <a:gd name="T2" fmla="*/ 4 w 275"/>
                  <a:gd name="T3" fmla="*/ 5 h 321"/>
                  <a:gd name="T4" fmla="*/ 0 w 275"/>
                  <a:gd name="T5" fmla="*/ 0 h 321"/>
                  <a:gd name="T6" fmla="*/ 19 w 275"/>
                  <a:gd name="T7" fmla="*/ 3 h 321"/>
                  <a:gd name="T8" fmla="*/ 37 w 275"/>
                  <a:gd name="T9" fmla="*/ 20 h 321"/>
                  <a:gd name="T10" fmla="*/ 72 w 275"/>
                  <a:gd name="T11" fmla="*/ 54 h 321"/>
                  <a:gd name="T12" fmla="*/ 54 w 275"/>
                  <a:gd name="T13" fmla="*/ 37 h 321"/>
                  <a:gd name="T14" fmla="*/ 72 w 275"/>
                  <a:gd name="T15" fmla="*/ 54 h 321"/>
                  <a:gd name="T16" fmla="*/ 100 w 275"/>
                  <a:gd name="T17" fmla="*/ 89 h 321"/>
                  <a:gd name="T18" fmla="*/ 87 w 275"/>
                  <a:gd name="T19" fmla="*/ 74 h 321"/>
                  <a:gd name="T20" fmla="*/ 102 w 275"/>
                  <a:gd name="T21" fmla="*/ 94 h 321"/>
                  <a:gd name="T22" fmla="*/ 136 w 275"/>
                  <a:gd name="T23" fmla="*/ 128 h 321"/>
                  <a:gd name="T24" fmla="*/ 118 w 275"/>
                  <a:gd name="T25" fmla="*/ 112 h 321"/>
                  <a:gd name="T26" fmla="*/ 136 w 275"/>
                  <a:gd name="T27" fmla="*/ 128 h 321"/>
                  <a:gd name="T28" fmla="*/ 154 w 275"/>
                  <a:gd name="T29" fmla="*/ 145 h 321"/>
                  <a:gd name="T30" fmla="*/ 172 w 275"/>
                  <a:gd name="T31" fmla="*/ 163 h 321"/>
                  <a:gd name="T32" fmla="*/ 211 w 275"/>
                  <a:gd name="T33" fmla="*/ 192 h 321"/>
                  <a:gd name="T34" fmla="*/ 190 w 275"/>
                  <a:gd name="T35" fmla="*/ 179 h 321"/>
                  <a:gd name="T36" fmla="*/ 211 w 275"/>
                  <a:gd name="T37" fmla="*/ 192 h 321"/>
                  <a:gd name="T38" fmla="*/ 233 w 275"/>
                  <a:gd name="T39" fmla="*/ 204 h 321"/>
                  <a:gd name="T40" fmla="*/ 232 w 275"/>
                  <a:gd name="T41" fmla="*/ 205 h 321"/>
                  <a:gd name="T42" fmla="*/ 255 w 275"/>
                  <a:gd name="T43" fmla="*/ 212 h 321"/>
                  <a:gd name="T44" fmla="*/ 275 w 275"/>
                  <a:gd name="T45" fmla="*/ 254 h 321"/>
                  <a:gd name="T46" fmla="*/ 275 w 275"/>
                  <a:gd name="T47" fmla="*/ 248 h 321"/>
                  <a:gd name="T48" fmla="*/ 270 w 275"/>
                  <a:gd name="T49" fmla="*/ 230 h 321"/>
                  <a:gd name="T50" fmla="*/ 273 w 275"/>
                  <a:gd name="T51" fmla="*/ 252 h 321"/>
                  <a:gd name="T52" fmla="*/ 275 w 275"/>
                  <a:gd name="T53" fmla="*/ 254 h 321"/>
                  <a:gd name="T54" fmla="*/ 268 w 275"/>
                  <a:gd name="T55" fmla="*/ 278 h 321"/>
                  <a:gd name="T56" fmla="*/ 252 w 275"/>
                  <a:gd name="T57" fmla="*/ 296 h 321"/>
                  <a:gd name="T58" fmla="*/ 210 w 275"/>
                  <a:gd name="T59" fmla="*/ 321 h 321"/>
                  <a:gd name="T60" fmla="*/ 224 w 275"/>
                  <a:gd name="T61" fmla="*/ 318 h 321"/>
                  <a:gd name="T62" fmla="*/ 233 w 275"/>
                  <a:gd name="T63" fmla="*/ 311 h 321"/>
                  <a:gd name="T64" fmla="*/ 213 w 275"/>
                  <a:gd name="T65" fmla="*/ 319 h 321"/>
                  <a:gd name="T66" fmla="*/ 210 w 275"/>
                  <a:gd name="T67" fmla="*/ 321 h 321"/>
                  <a:gd name="T68" fmla="*/ 193 w 275"/>
                  <a:gd name="T69" fmla="*/ 278 h 321"/>
                  <a:gd name="T70" fmla="*/ 197 w 275"/>
                  <a:gd name="T71" fmla="*/ 302 h 321"/>
                  <a:gd name="T72" fmla="*/ 194 w 275"/>
                  <a:gd name="T73" fmla="*/ 278 h 321"/>
                  <a:gd name="T74" fmla="*/ 175 w 275"/>
                  <a:gd name="T75" fmla="*/ 233 h 321"/>
                  <a:gd name="T76" fmla="*/ 189 w 275"/>
                  <a:gd name="T77" fmla="*/ 254 h 321"/>
                  <a:gd name="T78" fmla="*/ 175 w 275"/>
                  <a:gd name="T79" fmla="*/ 233 h 321"/>
                  <a:gd name="T80" fmla="*/ 160 w 275"/>
                  <a:gd name="T81" fmla="*/ 214 h 321"/>
                  <a:gd name="T82" fmla="*/ 144 w 275"/>
                  <a:gd name="T83" fmla="*/ 195 h 321"/>
                  <a:gd name="T84" fmla="*/ 107 w 275"/>
                  <a:gd name="T85" fmla="*/ 164 h 321"/>
                  <a:gd name="T86" fmla="*/ 126 w 275"/>
                  <a:gd name="T87" fmla="*/ 178 h 321"/>
                  <a:gd name="T88" fmla="*/ 107 w 275"/>
                  <a:gd name="T89" fmla="*/ 164 h 321"/>
                  <a:gd name="T90" fmla="*/ 89 w 275"/>
                  <a:gd name="T91" fmla="*/ 147 h 321"/>
                  <a:gd name="T92" fmla="*/ 74 w 275"/>
                  <a:gd name="T93" fmla="*/ 127 h 321"/>
                  <a:gd name="T94" fmla="*/ 46 w 275"/>
                  <a:gd name="T95" fmla="*/ 87 h 321"/>
                  <a:gd name="T96" fmla="*/ 59 w 275"/>
                  <a:gd name="T97" fmla="*/ 108 h 321"/>
                  <a:gd name="T98" fmla="*/ 52 w 275"/>
                  <a:gd name="T99" fmla="*/ 94 h 321"/>
                  <a:gd name="T100" fmla="*/ 46 w 275"/>
                  <a:gd name="T101" fmla="*/ 87 h 321"/>
                  <a:gd name="T102" fmla="*/ 33 w 275"/>
                  <a:gd name="T103" fmla="*/ 66 h 321"/>
                  <a:gd name="T104" fmla="*/ 23 w 275"/>
                  <a:gd name="T105" fmla="*/ 4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5" h="321">
                    <a:moveTo>
                      <a:pt x="0" y="0"/>
                    </a:moveTo>
                    <a:cubicBezTo>
                      <a:pt x="0" y="0"/>
                      <a:pt x="3" y="8"/>
                      <a:pt x="10" y="23"/>
                    </a:cubicBezTo>
                    <a:cubicBezTo>
                      <a:pt x="12" y="22"/>
                      <a:pt x="12" y="22"/>
                      <a:pt x="12" y="22"/>
                    </a:cubicBezTo>
                    <a:cubicBezTo>
                      <a:pt x="8" y="15"/>
                      <a:pt x="5" y="9"/>
                      <a:pt x="4" y="5"/>
                    </a:cubicBezTo>
                    <a:cubicBezTo>
                      <a:pt x="2" y="2"/>
                      <a:pt x="1" y="0"/>
                      <a:pt x="1" y="0"/>
                    </a:cubicBezTo>
                    <a:lnTo>
                      <a:pt x="0" y="0"/>
                    </a:lnTo>
                    <a:close/>
                    <a:moveTo>
                      <a:pt x="38" y="19"/>
                    </a:moveTo>
                    <a:cubicBezTo>
                      <a:pt x="31" y="13"/>
                      <a:pt x="24" y="7"/>
                      <a:pt x="19" y="3"/>
                    </a:cubicBezTo>
                    <a:cubicBezTo>
                      <a:pt x="18" y="5"/>
                      <a:pt x="18" y="5"/>
                      <a:pt x="18" y="5"/>
                    </a:cubicBezTo>
                    <a:cubicBezTo>
                      <a:pt x="23" y="8"/>
                      <a:pt x="30" y="14"/>
                      <a:pt x="37" y="20"/>
                    </a:cubicBezTo>
                    <a:lnTo>
                      <a:pt x="38" y="19"/>
                    </a:lnTo>
                    <a:close/>
                    <a:moveTo>
                      <a:pt x="72" y="54"/>
                    </a:moveTo>
                    <a:cubicBezTo>
                      <a:pt x="67" y="48"/>
                      <a:pt x="61" y="42"/>
                      <a:pt x="55" y="36"/>
                    </a:cubicBezTo>
                    <a:cubicBezTo>
                      <a:pt x="54" y="37"/>
                      <a:pt x="54" y="37"/>
                      <a:pt x="54" y="37"/>
                    </a:cubicBezTo>
                    <a:cubicBezTo>
                      <a:pt x="60" y="43"/>
                      <a:pt x="66" y="49"/>
                      <a:pt x="71" y="55"/>
                    </a:cubicBezTo>
                    <a:lnTo>
                      <a:pt x="72" y="54"/>
                    </a:lnTo>
                    <a:close/>
                    <a:moveTo>
                      <a:pt x="103" y="93"/>
                    </a:moveTo>
                    <a:cubicBezTo>
                      <a:pt x="102" y="91"/>
                      <a:pt x="101" y="90"/>
                      <a:pt x="100" y="89"/>
                    </a:cubicBezTo>
                    <a:cubicBezTo>
                      <a:pt x="98" y="85"/>
                      <a:pt x="93" y="80"/>
                      <a:pt x="88" y="73"/>
                    </a:cubicBezTo>
                    <a:cubicBezTo>
                      <a:pt x="87" y="74"/>
                      <a:pt x="87" y="74"/>
                      <a:pt x="87" y="74"/>
                    </a:cubicBezTo>
                    <a:cubicBezTo>
                      <a:pt x="92" y="81"/>
                      <a:pt x="96" y="86"/>
                      <a:pt x="99" y="90"/>
                    </a:cubicBezTo>
                    <a:cubicBezTo>
                      <a:pt x="100" y="91"/>
                      <a:pt x="100" y="92"/>
                      <a:pt x="102" y="94"/>
                    </a:cubicBezTo>
                    <a:lnTo>
                      <a:pt x="103" y="93"/>
                    </a:lnTo>
                    <a:close/>
                    <a:moveTo>
                      <a:pt x="136" y="128"/>
                    </a:moveTo>
                    <a:cubicBezTo>
                      <a:pt x="130" y="122"/>
                      <a:pt x="124" y="116"/>
                      <a:pt x="119" y="111"/>
                    </a:cubicBezTo>
                    <a:cubicBezTo>
                      <a:pt x="118" y="112"/>
                      <a:pt x="118" y="112"/>
                      <a:pt x="118" y="112"/>
                    </a:cubicBezTo>
                    <a:cubicBezTo>
                      <a:pt x="123" y="117"/>
                      <a:pt x="129" y="123"/>
                      <a:pt x="135" y="129"/>
                    </a:cubicBezTo>
                    <a:lnTo>
                      <a:pt x="136" y="128"/>
                    </a:lnTo>
                    <a:close/>
                    <a:moveTo>
                      <a:pt x="173" y="162"/>
                    </a:moveTo>
                    <a:cubicBezTo>
                      <a:pt x="166" y="156"/>
                      <a:pt x="160" y="151"/>
                      <a:pt x="154" y="145"/>
                    </a:cubicBezTo>
                    <a:cubicBezTo>
                      <a:pt x="153" y="146"/>
                      <a:pt x="153" y="146"/>
                      <a:pt x="153" y="146"/>
                    </a:cubicBezTo>
                    <a:cubicBezTo>
                      <a:pt x="159" y="152"/>
                      <a:pt x="165" y="157"/>
                      <a:pt x="172" y="163"/>
                    </a:cubicBezTo>
                    <a:lnTo>
                      <a:pt x="173" y="162"/>
                    </a:lnTo>
                    <a:close/>
                    <a:moveTo>
                      <a:pt x="211" y="192"/>
                    </a:moveTo>
                    <a:cubicBezTo>
                      <a:pt x="205" y="188"/>
                      <a:pt x="198" y="183"/>
                      <a:pt x="191" y="177"/>
                    </a:cubicBezTo>
                    <a:cubicBezTo>
                      <a:pt x="190" y="179"/>
                      <a:pt x="190" y="179"/>
                      <a:pt x="190" y="179"/>
                    </a:cubicBezTo>
                    <a:cubicBezTo>
                      <a:pt x="197" y="184"/>
                      <a:pt x="204" y="189"/>
                      <a:pt x="210" y="193"/>
                    </a:cubicBezTo>
                    <a:lnTo>
                      <a:pt x="211" y="192"/>
                    </a:lnTo>
                    <a:close/>
                    <a:moveTo>
                      <a:pt x="256" y="211"/>
                    </a:moveTo>
                    <a:cubicBezTo>
                      <a:pt x="250" y="207"/>
                      <a:pt x="242" y="205"/>
                      <a:pt x="233" y="204"/>
                    </a:cubicBezTo>
                    <a:cubicBezTo>
                      <a:pt x="232" y="204"/>
                      <a:pt x="232" y="204"/>
                      <a:pt x="232" y="204"/>
                    </a:cubicBezTo>
                    <a:cubicBezTo>
                      <a:pt x="232" y="205"/>
                      <a:pt x="232" y="205"/>
                      <a:pt x="232" y="205"/>
                    </a:cubicBezTo>
                    <a:cubicBezTo>
                      <a:pt x="233" y="205"/>
                      <a:pt x="233" y="205"/>
                      <a:pt x="233" y="205"/>
                    </a:cubicBezTo>
                    <a:cubicBezTo>
                      <a:pt x="242" y="207"/>
                      <a:pt x="249" y="209"/>
                      <a:pt x="255" y="212"/>
                    </a:cubicBezTo>
                    <a:lnTo>
                      <a:pt x="256" y="211"/>
                    </a:lnTo>
                    <a:close/>
                    <a:moveTo>
                      <a:pt x="275" y="254"/>
                    </a:moveTo>
                    <a:cubicBezTo>
                      <a:pt x="275" y="253"/>
                      <a:pt x="275" y="252"/>
                      <a:pt x="275" y="252"/>
                    </a:cubicBezTo>
                    <a:cubicBezTo>
                      <a:pt x="275" y="250"/>
                      <a:pt x="275" y="249"/>
                      <a:pt x="275" y="248"/>
                    </a:cubicBezTo>
                    <a:cubicBezTo>
                      <a:pt x="274" y="241"/>
                      <a:pt x="273" y="235"/>
                      <a:pt x="271" y="230"/>
                    </a:cubicBezTo>
                    <a:cubicBezTo>
                      <a:pt x="270" y="230"/>
                      <a:pt x="270" y="230"/>
                      <a:pt x="270" y="230"/>
                    </a:cubicBezTo>
                    <a:cubicBezTo>
                      <a:pt x="272" y="235"/>
                      <a:pt x="273" y="241"/>
                      <a:pt x="273" y="248"/>
                    </a:cubicBezTo>
                    <a:cubicBezTo>
                      <a:pt x="273" y="249"/>
                      <a:pt x="273" y="251"/>
                      <a:pt x="273" y="252"/>
                    </a:cubicBezTo>
                    <a:cubicBezTo>
                      <a:pt x="273" y="254"/>
                      <a:pt x="273" y="254"/>
                      <a:pt x="273" y="254"/>
                    </a:cubicBezTo>
                    <a:lnTo>
                      <a:pt x="275" y="254"/>
                    </a:lnTo>
                    <a:close/>
                    <a:moveTo>
                      <a:pt x="253" y="297"/>
                    </a:moveTo>
                    <a:cubicBezTo>
                      <a:pt x="259" y="291"/>
                      <a:pt x="264" y="285"/>
                      <a:pt x="268" y="278"/>
                    </a:cubicBezTo>
                    <a:cubicBezTo>
                      <a:pt x="267" y="277"/>
                      <a:pt x="267" y="277"/>
                      <a:pt x="267" y="277"/>
                    </a:cubicBezTo>
                    <a:cubicBezTo>
                      <a:pt x="263" y="284"/>
                      <a:pt x="258" y="290"/>
                      <a:pt x="252" y="296"/>
                    </a:cubicBezTo>
                    <a:lnTo>
                      <a:pt x="253" y="297"/>
                    </a:lnTo>
                    <a:close/>
                    <a:moveTo>
                      <a:pt x="210" y="321"/>
                    </a:moveTo>
                    <a:cubicBezTo>
                      <a:pt x="213" y="321"/>
                      <a:pt x="213" y="321"/>
                      <a:pt x="213" y="321"/>
                    </a:cubicBezTo>
                    <a:cubicBezTo>
                      <a:pt x="216" y="321"/>
                      <a:pt x="220" y="320"/>
                      <a:pt x="224" y="318"/>
                    </a:cubicBezTo>
                    <a:cubicBezTo>
                      <a:pt x="227" y="316"/>
                      <a:pt x="230" y="314"/>
                      <a:pt x="233" y="312"/>
                    </a:cubicBezTo>
                    <a:cubicBezTo>
                      <a:pt x="233" y="311"/>
                      <a:pt x="233" y="311"/>
                      <a:pt x="233" y="311"/>
                    </a:cubicBezTo>
                    <a:cubicBezTo>
                      <a:pt x="229" y="313"/>
                      <a:pt x="226" y="315"/>
                      <a:pt x="223" y="316"/>
                    </a:cubicBezTo>
                    <a:cubicBezTo>
                      <a:pt x="219" y="318"/>
                      <a:pt x="216" y="319"/>
                      <a:pt x="213" y="319"/>
                    </a:cubicBezTo>
                    <a:cubicBezTo>
                      <a:pt x="211" y="319"/>
                      <a:pt x="211" y="319"/>
                      <a:pt x="211" y="319"/>
                    </a:cubicBezTo>
                    <a:lnTo>
                      <a:pt x="210" y="321"/>
                    </a:lnTo>
                    <a:close/>
                    <a:moveTo>
                      <a:pt x="193" y="278"/>
                    </a:moveTo>
                    <a:cubicBezTo>
                      <a:pt x="193" y="278"/>
                      <a:pt x="193" y="278"/>
                      <a:pt x="193" y="278"/>
                    </a:cubicBezTo>
                    <a:cubicBezTo>
                      <a:pt x="193" y="287"/>
                      <a:pt x="194" y="295"/>
                      <a:pt x="195" y="302"/>
                    </a:cubicBezTo>
                    <a:cubicBezTo>
                      <a:pt x="197" y="302"/>
                      <a:pt x="197" y="302"/>
                      <a:pt x="197" y="302"/>
                    </a:cubicBezTo>
                    <a:cubicBezTo>
                      <a:pt x="195" y="295"/>
                      <a:pt x="194" y="287"/>
                      <a:pt x="194" y="278"/>
                    </a:cubicBezTo>
                    <a:cubicBezTo>
                      <a:pt x="194" y="278"/>
                      <a:pt x="194" y="278"/>
                      <a:pt x="194" y="278"/>
                    </a:cubicBezTo>
                    <a:lnTo>
                      <a:pt x="193" y="278"/>
                    </a:lnTo>
                    <a:close/>
                    <a:moveTo>
                      <a:pt x="175" y="233"/>
                    </a:moveTo>
                    <a:cubicBezTo>
                      <a:pt x="180" y="240"/>
                      <a:pt x="184" y="247"/>
                      <a:pt x="187" y="254"/>
                    </a:cubicBezTo>
                    <a:cubicBezTo>
                      <a:pt x="189" y="254"/>
                      <a:pt x="189" y="254"/>
                      <a:pt x="189" y="254"/>
                    </a:cubicBezTo>
                    <a:cubicBezTo>
                      <a:pt x="185" y="247"/>
                      <a:pt x="181" y="240"/>
                      <a:pt x="176" y="232"/>
                    </a:cubicBezTo>
                    <a:lnTo>
                      <a:pt x="175" y="233"/>
                    </a:lnTo>
                    <a:close/>
                    <a:moveTo>
                      <a:pt x="143" y="196"/>
                    </a:moveTo>
                    <a:cubicBezTo>
                      <a:pt x="149" y="202"/>
                      <a:pt x="155" y="208"/>
                      <a:pt x="160" y="214"/>
                    </a:cubicBezTo>
                    <a:cubicBezTo>
                      <a:pt x="161" y="213"/>
                      <a:pt x="161" y="213"/>
                      <a:pt x="161" y="213"/>
                    </a:cubicBezTo>
                    <a:cubicBezTo>
                      <a:pt x="156" y="207"/>
                      <a:pt x="150" y="201"/>
                      <a:pt x="144" y="195"/>
                    </a:cubicBezTo>
                    <a:lnTo>
                      <a:pt x="143" y="196"/>
                    </a:lnTo>
                    <a:close/>
                    <a:moveTo>
                      <a:pt x="107" y="164"/>
                    </a:moveTo>
                    <a:cubicBezTo>
                      <a:pt x="112" y="168"/>
                      <a:pt x="118" y="173"/>
                      <a:pt x="125" y="179"/>
                    </a:cubicBezTo>
                    <a:cubicBezTo>
                      <a:pt x="126" y="178"/>
                      <a:pt x="126" y="178"/>
                      <a:pt x="126" y="178"/>
                    </a:cubicBezTo>
                    <a:cubicBezTo>
                      <a:pt x="119" y="172"/>
                      <a:pt x="113" y="167"/>
                      <a:pt x="108" y="162"/>
                    </a:cubicBezTo>
                    <a:lnTo>
                      <a:pt x="107" y="164"/>
                    </a:lnTo>
                    <a:close/>
                    <a:moveTo>
                      <a:pt x="73" y="128"/>
                    </a:moveTo>
                    <a:cubicBezTo>
                      <a:pt x="79" y="136"/>
                      <a:pt x="84" y="142"/>
                      <a:pt x="89" y="147"/>
                    </a:cubicBezTo>
                    <a:cubicBezTo>
                      <a:pt x="90" y="146"/>
                      <a:pt x="90" y="146"/>
                      <a:pt x="90" y="146"/>
                    </a:cubicBezTo>
                    <a:cubicBezTo>
                      <a:pt x="85" y="141"/>
                      <a:pt x="80" y="135"/>
                      <a:pt x="74" y="127"/>
                    </a:cubicBezTo>
                    <a:lnTo>
                      <a:pt x="73" y="128"/>
                    </a:lnTo>
                    <a:close/>
                    <a:moveTo>
                      <a:pt x="46" y="87"/>
                    </a:moveTo>
                    <a:cubicBezTo>
                      <a:pt x="47" y="89"/>
                      <a:pt x="49" y="92"/>
                      <a:pt x="51" y="95"/>
                    </a:cubicBezTo>
                    <a:cubicBezTo>
                      <a:pt x="53" y="99"/>
                      <a:pt x="56" y="104"/>
                      <a:pt x="59" y="108"/>
                    </a:cubicBezTo>
                    <a:cubicBezTo>
                      <a:pt x="60" y="107"/>
                      <a:pt x="60" y="107"/>
                      <a:pt x="60" y="107"/>
                    </a:cubicBezTo>
                    <a:cubicBezTo>
                      <a:pt x="58" y="103"/>
                      <a:pt x="55" y="99"/>
                      <a:pt x="52" y="94"/>
                    </a:cubicBezTo>
                    <a:cubicBezTo>
                      <a:pt x="50" y="91"/>
                      <a:pt x="49" y="89"/>
                      <a:pt x="47" y="86"/>
                    </a:cubicBezTo>
                    <a:lnTo>
                      <a:pt x="46" y="87"/>
                    </a:lnTo>
                    <a:close/>
                    <a:moveTo>
                      <a:pt x="22" y="44"/>
                    </a:moveTo>
                    <a:cubicBezTo>
                      <a:pt x="25" y="51"/>
                      <a:pt x="29" y="58"/>
                      <a:pt x="33" y="66"/>
                    </a:cubicBezTo>
                    <a:cubicBezTo>
                      <a:pt x="35" y="65"/>
                      <a:pt x="35" y="65"/>
                      <a:pt x="35" y="65"/>
                    </a:cubicBezTo>
                    <a:cubicBezTo>
                      <a:pt x="30" y="57"/>
                      <a:pt x="26" y="50"/>
                      <a:pt x="23" y="44"/>
                    </a:cubicBezTo>
                    <a:lnTo>
                      <a:pt x="22" y="4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4" name="Freeform 80">
                <a:extLst>
                  <a:ext uri="{FF2B5EF4-FFF2-40B4-BE49-F238E27FC236}">
                    <a16:creationId xmlns:a16="http://schemas.microsoft.com/office/drawing/2014/main" id="{12B6EE5D-6D08-8DFE-ADC6-1BA2A187F3C2}"/>
                  </a:ext>
                </a:extLst>
              </p:cNvPr>
              <p:cNvSpPr>
                <a:spLocks noEditPoints="1"/>
              </p:cNvSpPr>
              <p:nvPr/>
            </p:nvSpPr>
            <p:spPr bwMode="auto">
              <a:xfrm>
                <a:off x="1183" y="4339"/>
                <a:ext cx="122" cy="67"/>
              </a:xfrm>
              <a:custGeom>
                <a:avLst/>
                <a:gdLst>
                  <a:gd name="T0" fmla="*/ 27 w 784"/>
                  <a:gd name="T1" fmla="*/ 37 h 432"/>
                  <a:gd name="T2" fmla="*/ 49 w 784"/>
                  <a:gd name="T3" fmla="*/ 27 h 432"/>
                  <a:gd name="T4" fmla="*/ 91 w 784"/>
                  <a:gd name="T5" fmla="*/ 11 h 432"/>
                  <a:gd name="T6" fmla="*/ 164 w 784"/>
                  <a:gd name="T7" fmla="*/ 1 h 432"/>
                  <a:gd name="T8" fmla="*/ 164 w 784"/>
                  <a:gd name="T9" fmla="*/ 1 h 432"/>
                  <a:gd name="T10" fmla="*/ 189 w 784"/>
                  <a:gd name="T11" fmla="*/ 2 h 432"/>
                  <a:gd name="T12" fmla="*/ 262 w 784"/>
                  <a:gd name="T13" fmla="*/ 5 h 432"/>
                  <a:gd name="T14" fmla="*/ 262 w 784"/>
                  <a:gd name="T15" fmla="*/ 5 h 432"/>
                  <a:gd name="T16" fmla="*/ 286 w 784"/>
                  <a:gd name="T17" fmla="*/ 12 h 432"/>
                  <a:gd name="T18" fmla="*/ 354 w 784"/>
                  <a:gd name="T19" fmla="*/ 40 h 432"/>
                  <a:gd name="T20" fmla="*/ 354 w 784"/>
                  <a:gd name="T21" fmla="*/ 40 h 432"/>
                  <a:gd name="T22" fmla="*/ 398 w 784"/>
                  <a:gd name="T23" fmla="*/ 61 h 432"/>
                  <a:gd name="T24" fmla="*/ 421 w 784"/>
                  <a:gd name="T25" fmla="*/ 72 h 432"/>
                  <a:gd name="T26" fmla="*/ 480 w 784"/>
                  <a:gd name="T27" fmla="*/ 97 h 432"/>
                  <a:gd name="T28" fmla="*/ 488 w 784"/>
                  <a:gd name="T29" fmla="*/ 102 h 432"/>
                  <a:gd name="T30" fmla="*/ 511 w 784"/>
                  <a:gd name="T31" fmla="*/ 110 h 432"/>
                  <a:gd name="T32" fmla="*/ 559 w 784"/>
                  <a:gd name="T33" fmla="*/ 120 h 432"/>
                  <a:gd name="T34" fmla="*/ 631 w 784"/>
                  <a:gd name="T35" fmla="*/ 136 h 432"/>
                  <a:gd name="T36" fmla="*/ 631 w 784"/>
                  <a:gd name="T37" fmla="*/ 136 h 432"/>
                  <a:gd name="T38" fmla="*/ 677 w 784"/>
                  <a:gd name="T39" fmla="*/ 152 h 432"/>
                  <a:gd name="T40" fmla="*/ 701 w 784"/>
                  <a:gd name="T41" fmla="*/ 159 h 432"/>
                  <a:gd name="T42" fmla="*/ 724 w 784"/>
                  <a:gd name="T43" fmla="*/ 168 h 432"/>
                  <a:gd name="T44" fmla="*/ 765 w 784"/>
                  <a:gd name="T45" fmla="*/ 193 h 432"/>
                  <a:gd name="T46" fmla="*/ 782 w 784"/>
                  <a:gd name="T47" fmla="*/ 211 h 432"/>
                  <a:gd name="T48" fmla="*/ 783 w 784"/>
                  <a:gd name="T49" fmla="*/ 236 h 432"/>
                  <a:gd name="T50" fmla="*/ 759 w 784"/>
                  <a:gd name="T51" fmla="*/ 279 h 432"/>
                  <a:gd name="T52" fmla="*/ 747 w 784"/>
                  <a:gd name="T53" fmla="*/ 300 h 432"/>
                  <a:gd name="T54" fmla="*/ 730 w 784"/>
                  <a:gd name="T55" fmla="*/ 318 h 432"/>
                  <a:gd name="T56" fmla="*/ 682 w 784"/>
                  <a:gd name="T57" fmla="*/ 315 h 432"/>
                  <a:gd name="T58" fmla="*/ 660 w 784"/>
                  <a:gd name="T59" fmla="*/ 304 h 432"/>
                  <a:gd name="T60" fmla="*/ 640 w 784"/>
                  <a:gd name="T61" fmla="*/ 315 h 432"/>
                  <a:gd name="T62" fmla="*/ 637 w 784"/>
                  <a:gd name="T63" fmla="*/ 329 h 432"/>
                  <a:gd name="T64" fmla="*/ 630 w 784"/>
                  <a:gd name="T65" fmla="*/ 352 h 432"/>
                  <a:gd name="T66" fmla="*/ 603 w 784"/>
                  <a:gd name="T67" fmla="*/ 415 h 432"/>
                  <a:gd name="T68" fmla="*/ 599 w 784"/>
                  <a:gd name="T69" fmla="*/ 419 h 432"/>
                  <a:gd name="T70" fmla="*/ 579 w 784"/>
                  <a:gd name="T71" fmla="*/ 432 h 432"/>
                  <a:gd name="T72" fmla="*/ 555 w 784"/>
                  <a:gd name="T73" fmla="*/ 428 h 432"/>
                  <a:gd name="T74" fmla="*/ 533 w 784"/>
                  <a:gd name="T75" fmla="*/ 416 h 432"/>
                  <a:gd name="T76" fmla="*/ 471 w 784"/>
                  <a:gd name="T77" fmla="*/ 377 h 432"/>
                  <a:gd name="T78" fmla="*/ 471 w 784"/>
                  <a:gd name="T79" fmla="*/ 377 h 432"/>
                  <a:gd name="T80" fmla="*/ 432 w 784"/>
                  <a:gd name="T81" fmla="*/ 348 h 432"/>
                  <a:gd name="T82" fmla="*/ 412 w 784"/>
                  <a:gd name="T83" fmla="*/ 334 h 432"/>
                  <a:gd name="T84" fmla="*/ 371 w 784"/>
                  <a:gd name="T85" fmla="*/ 306 h 432"/>
                  <a:gd name="T86" fmla="*/ 322 w 784"/>
                  <a:gd name="T87" fmla="*/ 251 h 432"/>
                  <a:gd name="T88" fmla="*/ 322 w 784"/>
                  <a:gd name="T89" fmla="*/ 251 h 432"/>
                  <a:gd name="T90" fmla="*/ 297 w 784"/>
                  <a:gd name="T91" fmla="*/ 209 h 432"/>
                  <a:gd name="T92" fmla="*/ 286 w 784"/>
                  <a:gd name="T93" fmla="*/ 187 h 432"/>
                  <a:gd name="T94" fmla="*/ 264 w 784"/>
                  <a:gd name="T95" fmla="*/ 143 h 432"/>
                  <a:gd name="T96" fmla="*/ 218 w 784"/>
                  <a:gd name="T97" fmla="*/ 87 h 432"/>
                  <a:gd name="T98" fmla="*/ 218 w 784"/>
                  <a:gd name="T99" fmla="*/ 87 h 432"/>
                  <a:gd name="T100" fmla="*/ 174 w 784"/>
                  <a:gd name="T101" fmla="*/ 67 h 432"/>
                  <a:gd name="T102" fmla="*/ 150 w 784"/>
                  <a:gd name="T103" fmla="*/ 63 h 432"/>
                  <a:gd name="T104" fmla="*/ 125 w 784"/>
                  <a:gd name="T105" fmla="*/ 60 h 432"/>
                  <a:gd name="T106" fmla="*/ 79 w 784"/>
                  <a:gd name="T107" fmla="*/ 74 h 432"/>
                  <a:gd name="T108" fmla="*/ 47 w 784"/>
                  <a:gd name="T109" fmla="*/ 78 h 432"/>
                  <a:gd name="T110" fmla="*/ 33 w 784"/>
                  <a:gd name="T111" fmla="*/ 76 h 432"/>
                  <a:gd name="T112" fmla="*/ 0 w 784"/>
                  <a:gd name="T113" fmla="*/ 65 h 432"/>
                  <a:gd name="T114" fmla="*/ 8 w 784"/>
                  <a:gd name="T115" fmla="*/ 5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4" h="432">
                    <a:moveTo>
                      <a:pt x="68" y="18"/>
                    </a:moveTo>
                    <a:cubicBezTo>
                      <a:pt x="61" y="20"/>
                      <a:pt x="55" y="23"/>
                      <a:pt x="49" y="25"/>
                    </a:cubicBezTo>
                    <a:cubicBezTo>
                      <a:pt x="49" y="25"/>
                      <a:pt x="49" y="25"/>
                      <a:pt x="49" y="25"/>
                    </a:cubicBezTo>
                    <a:cubicBezTo>
                      <a:pt x="49" y="25"/>
                      <a:pt x="38" y="30"/>
                      <a:pt x="27" y="37"/>
                    </a:cubicBezTo>
                    <a:cubicBezTo>
                      <a:pt x="28" y="39"/>
                      <a:pt x="28" y="39"/>
                      <a:pt x="28" y="39"/>
                    </a:cubicBezTo>
                    <a:cubicBezTo>
                      <a:pt x="39" y="32"/>
                      <a:pt x="49" y="27"/>
                      <a:pt x="49" y="27"/>
                    </a:cubicBezTo>
                    <a:cubicBezTo>
                      <a:pt x="49" y="26"/>
                      <a:pt x="49" y="26"/>
                      <a:pt x="49" y="26"/>
                    </a:cubicBezTo>
                    <a:cubicBezTo>
                      <a:pt x="49" y="27"/>
                      <a:pt x="49" y="27"/>
                      <a:pt x="49" y="27"/>
                    </a:cubicBezTo>
                    <a:cubicBezTo>
                      <a:pt x="55" y="24"/>
                      <a:pt x="61" y="21"/>
                      <a:pt x="68" y="19"/>
                    </a:cubicBezTo>
                    <a:lnTo>
                      <a:pt x="68" y="18"/>
                    </a:lnTo>
                    <a:close/>
                    <a:moveTo>
                      <a:pt x="115" y="6"/>
                    </a:moveTo>
                    <a:cubicBezTo>
                      <a:pt x="107" y="8"/>
                      <a:pt x="99" y="9"/>
                      <a:pt x="91" y="11"/>
                    </a:cubicBezTo>
                    <a:cubicBezTo>
                      <a:pt x="92" y="13"/>
                      <a:pt x="92" y="13"/>
                      <a:pt x="92" y="13"/>
                    </a:cubicBezTo>
                    <a:cubicBezTo>
                      <a:pt x="99" y="11"/>
                      <a:pt x="107" y="9"/>
                      <a:pt x="116" y="8"/>
                    </a:cubicBezTo>
                    <a:lnTo>
                      <a:pt x="115" y="6"/>
                    </a:lnTo>
                    <a:close/>
                    <a:moveTo>
                      <a:pt x="164" y="1"/>
                    </a:moveTo>
                    <a:cubicBezTo>
                      <a:pt x="156" y="2"/>
                      <a:pt x="148" y="2"/>
                      <a:pt x="140" y="3"/>
                    </a:cubicBezTo>
                    <a:cubicBezTo>
                      <a:pt x="140" y="5"/>
                      <a:pt x="140" y="5"/>
                      <a:pt x="140" y="5"/>
                    </a:cubicBezTo>
                    <a:cubicBezTo>
                      <a:pt x="148" y="4"/>
                      <a:pt x="156" y="3"/>
                      <a:pt x="164" y="3"/>
                    </a:cubicBezTo>
                    <a:lnTo>
                      <a:pt x="164" y="1"/>
                    </a:lnTo>
                    <a:close/>
                    <a:moveTo>
                      <a:pt x="213" y="1"/>
                    </a:moveTo>
                    <a:cubicBezTo>
                      <a:pt x="207" y="0"/>
                      <a:pt x="200" y="0"/>
                      <a:pt x="193" y="0"/>
                    </a:cubicBezTo>
                    <a:cubicBezTo>
                      <a:pt x="192" y="0"/>
                      <a:pt x="190" y="0"/>
                      <a:pt x="189" y="0"/>
                    </a:cubicBezTo>
                    <a:cubicBezTo>
                      <a:pt x="189" y="2"/>
                      <a:pt x="189" y="2"/>
                      <a:pt x="189" y="2"/>
                    </a:cubicBezTo>
                    <a:cubicBezTo>
                      <a:pt x="190" y="2"/>
                      <a:pt x="192" y="2"/>
                      <a:pt x="193" y="2"/>
                    </a:cubicBezTo>
                    <a:cubicBezTo>
                      <a:pt x="200" y="2"/>
                      <a:pt x="207" y="2"/>
                      <a:pt x="213" y="2"/>
                    </a:cubicBezTo>
                    <a:lnTo>
                      <a:pt x="213" y="1"/>
                    </a:lnTo>
                    <a:close/>
                    <a:moveTo>
                      <a:pt x="262" y="5"/>
                    </a:moveTo>
                    <a:cubicBezTo>
                      <a:pt x="255" y="4"/>
                      <a:pt x="247" y="3"/>
                      <a:pt x="238" y="2"/>
                    </a:cubicBezTo>
                    <a:cubicBezTo>
                      <a:pt x="238" y="4"/>
                      <a:pt x="238" y="4"/>
                      <a:pt x="238" y="4"/>
                    </a:cubicBezTo>
                    <a:cubicBezTo>
                      <a:pt x="246" y="5"/>
                      <a:pt x="255" y="6"/>
                      <a:pt x="262" y="7"/>
                    </a:cubicBezTo>
                    <a:lnTo>
                      <a:pt x="262" y="5"/>
                    </a:lnTo>
                    <a:close/>
                    <a:moveTo>
                      <a:pt x="309" y="20"/>
                    </a:moveTo>
                    <a:cubicBezTo>
                      <a:pt x="300" y="16"/>
                      <a:pt x="293" y="14"/>
                      <a:pt x="289" y="12"/>
                    </a:cubicBezTo>
                    <a:cubicBezTo>
                      <a:pt x="288" y="11"/>
                      <a:pt x="287" y="11"/>
                      <a:pt x="286" y="11"/>
                    </a:cubicBezTo>
                    <a:cubicBezTo>
                      <a:pt x="286" y="12"/>
                      <a:pt x="286" y="12"/>
                      <a:pt x="286" y="12"/>
                    </a:cubicBezTo>
                    <a:cubicBezTo>
                      <a:pt x="287" y="13"/>
                      <a:pt x="287" y="13"/>
                      <a:pt x="288" y="13"/>
                    </a:cubicBezTo>
                    <a:cubicBezTo>
                      <a:pt x="293" y="15"/>
                      <a:pt x="300" y="18"/>
                      <a:pt x="308" y="22"/>
                    </a:cubicBezTo>
                    <a:lnTo>
                      <a:pt x="309" y="20"/>
                    </a:lnTo>
                    <a:close/>
                    <a:moveTo>
                      <a:pt x="354" y="40"/>
                    </a:moveTo>
                    <a:cubicBezTo>
                      <a:pt x="346" y="37"/>
                      <a:pt x="338" y="33"/>
                      <a:pt x="331" y="30"/>
                    </a:cubicBezTo>
                    <a:cubicBezTo>
                      <a:pt x="331" y="31"/>
                      <a:pt x="331" y="31"/>
                      <a:pt x="331" y="31"/>
                    </a:cubicBezTo>
                    <a:cubicBezTo>
                      <a:pt x="338" y="35"/>
                      <a:pt x="345" y="38"/>
                      <a:pt x="353" y="41"/>
                    </a:cubicBezTo>
                    <a:lnTo>
                      <a:pt x="354" y="40"/>
                    </a:lnTo>
                    <a:close/>
                    <a:moveTo>
                      <a:pt x="399" y="60"/>
                    </a:moveTo>
                    <a:cubicBezTo>
                      <a:pt x="391" y="57"/>
                      <a:pt x="384" y="53"/>
                      <a:pt x="376" y="50"/>
                    </a:cubicBezTo>
                    <a:cubicBezTo>
                      <a:pt x="376" y="51"/>
                      <a:pt x="376" y="51"/>
                      <a:pt x="376" y="51"/>
                    </a:cubicBezTo>
                    <a:cubicBezTo>
                      <a:pt x="383" y="55"/>
                      <a:pt x="391" y="58"/>
                      <a:pt x="398" y="61"/>
                    </a:cubicBezTo>
                    <a:lnTo>
                      <a:pt x="399" y="60"/>
                    </a:lnTo>
                    <a:close/>
                    <a:moveTo>
                      <a:pt x="444" y="80"/>
                    </a:moveTo>
                    <a:cubicBezTo>
                      <a:pt x="436" y="77"/>
                      <a:pt x="429" y="74"/>
                      <a:pt x="421" y="70"/>
                    </a:cubicBezTo>
                    <a:cubicBezTo>
                      <a:pt x="421" y="72"/>
                      <a:pt x="421" y="72"/>
                      <a:pt x="421" y="72"/>
                    </a:cubicBezTo>
                    <a:cubicBezTo>
                      <a:pt x="428" y="75"/>
                      <a:pt x="436" y="78"/>
                      <a:pt x="443" y="82"/>
                    </a:cubicBezTo>
                    <a:lnTo>
                      <a:pt x="444" y="80"/>
                    </a:lnTo>
                    <a:close/>
                    <a:moveTo>
                      <a:pt x="488" y="100"/>
                    </a:moveTo>
                    <a:cubicBezTo>
                      <a:pt x="486" y="99"/>
                      <a:pt x="483" y="98"/>
                      <a:pt x="480" y="97"/>
                    </a:cubicBezTo>
                    <a:cubicBezTo>
                      <a:pt x="475" y="95"/>
                      <a:pt x="471" y="92"/>
                      <a:pt x="466" y="90"/>
                    </a:cubicBezTo>
                    <a:cubicBezTo>
                      <a:pt x="465" y="92"/>
                      <a:pt x="465" y="92"/>
                      <a:pt x="465" y="92"/>
                    </a:cubicBezTo>
                    <a:cubicBezTo>
                      <a:pt x="470" y="94"/>
                      <a:pt x="475" y="96"/>
                      <a:pt x="479" y="98"/>
                    </a:cubicBezTo>
                    <a:cubicBezTo>
                      <a:pt x="482" y="99"/>
                      <a:pt x="485" y="100"/>
                      <a:pt x="488" y="102"/>
                    </a:cubicBezTo>
                    <a:lnTo>
                      <a:pt x="488" y="100"/>
                    </a:lnTo>
                    <a:close/>
                    <a:moveTo>
                      <a:pt x="535" y="115"/>
                    </a:moveTo>
                    <a:cubicBezTo>
                      <a:pt x="527" y="113"/>
                      <a:pt x="519" y="111"/>
                      <a:pt x="511" y="108"/>
                    </a:cubicBezTo>
                    <a:cubicBezTo>
                      <a:pt x="511" y="110"/>
                      <a:pt x="511" y="110"/>
                      <a:pt x="511" y="110"/>
                    </a:cubicBezTo>
                    <a:cubicBezTo>
                      <a:pt x="519" y="112"/>
                      <a:pt x="527" y="114"/>
                      <a:pt x="535" y="116"/>
                    </a:cubicBezTo>
                    <a:cubicBezTo>
                      <a:pt x="535" y="115"/>
                      <a:pt x="535" y="115"/>
                      <a:pt x="535" y="115"/>
                    </a:cubicBezTo>
                    <a:close/>
                    <a:moveTo>
                      <a:pt x="583" y="125"/>
                    </a:moveTo>
                    <a:cubicBezTo>
                      <a:pt x="575" y="123"/>
                      <a:pt x="567" y="122"/>
                      <a:pt x="559" y="120"/>
                    </a:cubicBezTo>
                    <a:cubicBezTo>
                      <a:pt x="559" y="122"/>
                      <a:pt x="559" y="122"/>
                      <a:pt x="559" y="122"/>
                    </a:cubicBezTo>
                    <a:cubicBezTo>
                      <a:pt x="566" y="123"/>
                      <a:pt x="574" y="125"/>
                      <a:pt x="583" y="127"/>
                    </a:cubicBezTo>
                    <a:lnTo>
                      <a:pt x="583" y="125"/>
                    </a:lnTo>
                    <a:close/>
                    <a:moveTo>
                      <a:pt x="631" y="136"/>
                    </a:moveTo>
                    <a:cubicBezTo>
                      <a:pt x="623" y="134"/>
                      <a:pt x="615" y="132"/>
                      <a:pt x="607" y="131"/>
                    </a:cubicBezTo>
                    <a:cubicBezTo>
                      <a:pt x="607" y="132"/>
                      <a:pt x="607" y="132"/>
                      <a:pt x="607" y="132"/>
                    </a:cubicBezTo>
                    <a:cubicBezTo>
                      <a:pt x="614" y="134"/>
                      <a:pt x="622" y="136"/>
                      <a:pt x="630" y="138"/>
                    </a:cubicBezTo>
                    <a:lnTo>
                      <a:pt x="631" y="136"/>
                    </a:lnTo>
                    <a:close/>
                    <a:moveTo>
                      <a:pt x="678" y="150"/>
                    </a:moveTo>
                    <a:cubicBezTo>
                      <a:pt x="670" y="148"/>
                      <a:pt x="662" y="145"/>
                      <a:pt x="654" y="143"/>
                    </a:cubicBezTo>
                    <a:cubicBezTo>
                      <a:pt x="654" y="144"/>
                      <a:pt x="654" y="144"/>
                      <a:pt x="654" y="144"/>
                    </a:cubicBezTo>
                    <a:cubicBezTo>
                      <a:pt x="661" y="147"/>
                      <a:pt x="669" y="149"/>
                      <a:pt x="677" y="152"/>
                    </a:cubicBezTo>
                    <a:lnTo>
                      <a:pt x="678" y="150"/>
                    </a:lnTo>
                    <a:close/>
                    <a:moveTo>
                      <a:pt x="724" y="168"/>
                    </a:moveTo>
                    <a:cubicBezTo>
                      <a:pt x="721" y="167"/>
                      <a:pt x="717" y="165"/>
                      <a:pt x="714" y="164"/>
                    </a:cubicBezTo>
                    <a:cubicBezTo>
                      <a:pt x="709" y="162"/>
                      <a:pt x="705" y="160"/>
                      <a:pt x="701" y="159"/>
                    </a:cubicBezTo>
                    <a:cubicBezTo>
                      <a:pt x="700" y="160"/>
                      <a:pt x="700" y="160"/>
                      <a:pt x="700" y="160"/>
                    </a:cubicBezTo>
                    <a:cubicBezTo>
                      <a:pt x="705" y="162"/>
                      <a:pt x="709" y="163"/>
                      <a:pt x="713" y="165"/>
                    </a:cubicBezTo>
                    <a:cubicBezTo>
                      <a:pt x="717" y="167"/>
                      <a:pt x="720" y="168"/>
                      <a:pt x="723" y="169"/>
                    </a:cubicBezTo>
                    <a:lnTo>
                      <a:pt x="724" y="168"/>
                    </a:lnTo>
                    <a:close/>
                    <a:moveTo>
                      <a:pt x="766" y="192"/>
                    </a:moveTo>
                    <a:cubicBezTo>
                      <a:pt x="761" y="188"/>
                      <a:pt x="754" y="183"/>
                      <a:pt x="746" y="179"/>
                    </a:cubicBezTo>
                    <a:cubicBezTo>
                      <a:pt x="745" y="180"/>
                      <a:pt x="745" y="180"/>
                      <a:pt x="745" y="180"/>
                    </a:cubicBezTo>
                    <a:cubicBezTo>
                      <a:pt x="753" y="184"/>
                      <a:pt x="760" y="189"/>
                      <a:pt x="765" y="193"/>
                    </a:cubicBezTo>
                    <a:lnTo>
                      <a:pt x="766" y="192"/>
                    </a:lnTo>
                    <a:close/>
                    <a:moveTo>
                      <a:pt x="783" y="236"/>
                    </a:moveTo>
                    <a:cubicBezTo>
                      <a:pt x="784" y="232"/>
                      <a:pt x="784" y="228"/>
                      <a:pt x="784" y="225"/>
                    </a:cubicBezTo>
                    <a:cubicBezTo>
                      <a:pt x="784" y="220"/>
                      <a:pt x="783" y="216"/>
                      <a:pt x="782" y="211"/>
                    </a:cubicBezTo>
                    <a:cubicBezTo>
                      <a:pt x="780" y="212"/>
                      <a:pt x="780" y="212"/>
                      <a:pt x="780" y="212"/>
                    </a:cubicBezTo>
                    <a:cubicBezTo>
                      <a:pt x="782" y="216"/>
                      <a:pt x="783" y="220"/>
                      <a:pt x="783" y="225"/>
                    </a:cubicBezTo>
                    <a:cubicBezTo>
                      <a:pt x="783" y="228"/>
                      <a:pt x="782" y="232"/>
                      <a:pt x="781" y="236"/>
                    </a:cubicBezTo>
                    <a:lnTo>
                      <a:pt x="783" y="236"/>
                    </a:lnTo>
                    <a:close/>
                    <a:moveTo>
                      <a:pt x="760" y="279"/>
                    </a:moveTo>
                    <a:cubicBezTo>
                      <a:pt x="765" y="272"/>
                      <a:pt x="769" y="265"/>
                      <a:pt x="773" y="258"/>
                    </a:cubicBezTo>
                    <a:cubicBezTo>
                      <a:pt x="772" y="258"/>
                      <a:pt x="772" y="258"/>
                      <a:pt x="772" y="258"/>
                    </a:cubicBezTo>
                    <a:cubicBezTo>
                      <a:pt x="768" y="264"/>
                      <a:pt x="763" y="271"/>
                      <a:pt x="759" y="279"/>
                    </a:cubicBezTo>
                    <a:lnTo>
                      <a:pt x="760" y="279"/>
                    </a:lnTo>
                    <a:close/>
                    <a:moveTo>
                      <a:pt x="730" y="318"/>
                    </a:moveTo>
                    <a:cubicBezTo>
                      <a:pt x="735" y="314"/>
                      <a:pt x="741" y="309"/>
                      <a:pt x="745" y="302"/>
                    </a:cubicBezTo>
                    <a:cubicBezTo>
                      <a:pt x="747" y="300"/>
                      <a:pt x="747" y="300"/>
                      <a:pt x="747" y="300"/>
                    </a:cubicBezTo>
                    <a:cubicBezTo>
                      <a:pt x="745" y="299"/>
                      <a:pt x="745" y="299"/>
                      <a:pt x="745" y="299"/>
                    </a:cubicBezTo>
                    <a:cubicBezTo>
                      <a:pt x="744" y="301"/>
                      <a:pt x="744" y="301"/>
                      <a:pt x="744" y="301"/>
                    </a:cubicBezTo>
                    <a:cubicBezTo>
                      <a:pt x="740" y="308"/>
                      <a:pt x="734" y="313"/>
                      <a:pt x="729" y="316"/>
                    </a:cubicBezTo>
                    <a:lnTo>
                      <a:pt x="730" y="318"/>
                    </a:lnTo>
                    <a:close/>
                    <a:moveTo>
                      <a:pt x="682" y="316"/>
                    </a:moveTo>
                    <a:cubicBezTo>
                      <a:pt x="689" y="319"/>
                      <a:pt x="697" y="322"/>
                      <a:pt x="705" y="322"/>
                    </a:cubicBezTo>
                    <a:cubicBezTo>
                      <a:pt x="706" y="321"/>
                      <a:pt x="706" y="321"/>
                      <a:pt x="706" y="321"/>
                    </a:cubicBezTo>
                    <a:cubicBezTo>
                      <a:pt x="698" y="320"/>
                      <a:pt x="690" y="318"/>
                      <a:pt x="682" y="315"/>
                    </a:cubicBezTo>
                    <a:lnTo>
                      <a:pt x="682" y="316"/>
                    </a:lnTo>
                    <a:close/>
                    <a:moveTo>
                      <a:pt x="639" y="292"/>
                    </a:moveTo>
                    <a:cubicBezTo>
                      <a:pt x="644" y="295"/>
                      <a:pt x="651" y="300"/>
                      <a:pt x="660" y="305"/>
                    </a:cubicBezTo>
                    <a:cubicBezTo>
                      <a:pt x="660" y="304"/>
                      <a:pt x="660" y="304"/>
                      <a:pt x="660" y="304"/>
                    </a:cubicBezTo>
                    <a:cubicBezTo>
                      <a:pt x="652" y="299"/>
                      <a:pt x="644" y="294"/>
                      <a:pt x="639" y="291"/>
                    </a:cubicBezTo>
                    <a:lnTo>
                      <a:pt x="639" y="292"/>
                    </a:lnTo>
                    <a:close/>
                    <a:moveTo>
                      <a:pt x="638" y="329"/>
                    </a:moveTo>
                    <a:cubicBezTo>
                      <a:pt x="639" y="324"/>
                      <a:pt x="640" y="320"/>
                      <a:pt x="640" y="315"/>
                    </a:cubicBezTo>
                    <a:cubicBezTo>
                      <a:pt x="640" y="312"/>
                      <a:pt x="639" y="308"/>
                      <a:pt x="639" y="305"/>
                    </a:cubicBezTo>
                    <a:cubicBezTo>
                      <a:pt x="637" y="305"/>
                      <a:pt x="637" y="305"/>
                      <a:pt x="637" y="305"/>
                    </a:cubicBezTo>
                    <a:cubicBezTo>
                      <a:pt x="638" y="308"/>
                      <a:pt x="638" y="312"/>
                      <a:pt x="638" y="315"/>
                    </a:cubicBezTo>
                    <a:cubicBezTo>
                      <a:pt x="638" y="320"/>
                      <a:pt x="638" y="324"/>
                      <a:pt x="637" y="329"/>
                    </a:cubicBezTo>
                    <a:lnTo>
                      <a:pt x="638" y="329"/>
                    </a:lnTo>
                    <a:close/>
                    <a:moveTo>
                      <a:pt x="622" y="376"/>
                    </a:moveTo>
                    <a:cubicBezTo>
                      <a:pt x="626" y="368"/>
                      <a:pt x="629" y="361"/>
                      <a:pt x="632" y="353"/>
                    </a:cubicBezTo>
                    <a:cubicBezTo>
                      <a:pt x="630" y="352"/>
                      <a:pt x="630" y="352"/>
                      <a:pt x="630" y="352"/>
                    </a:cubicBezTo>
                    <a:cubicBezTo>
                      <a:pt x="628" y="360"/>
                      <a:pt x="624" y="368"/>
                      <a:pt x="621" y="375"/>
                    </a:cubicBezTo>
                    <a:lnTo>
                      <a:pt x="622" y="376"/>
                    </a:lnTo>
                    <a:close/>
                    <a:moveTo>
                      <a:pt x="600" y="420"/>
                    </a:moveTo>
                    <a:cubicBezTo>
                      <a:pt x="601" y="418"/>
                      <a:pt x="602" y="417"/>
                      <a:pt x="603" y="415"/>
                    </a:cubicBezTo>
                    <a:cubicBezTo>
                      <a:pt x="605" y="410"/>
                      <a:pt x="608" y="404"/>
                      <a:pt x="611" y="398"/>
                    </a:cubicBezTo>
                    <a:cubicBezTo>
                      <a:pt x="610" y="397"/>
                      <a:pt x="610" y="397"/>
                      <a:pt x="610" y="397"/>
                    </a:cubicBezTo>
                    <a:cubicBezTo>
                      <a:pt x="607" y="403"/>
                      <a:pt x="604" y="409"/>
                      <a:pt x="601" y="414"/>
                    </a:cubicBezTo>
                    <a:cubicBezTo>
                      <a:pt x="601" y="416"/>
                      <a:pt x="600" y="417"/>
                      <a:pt x="599" y="419"/>
                    </a:cubicBezTo>
                    <a:lnTo>
                      <a:pt x="600" y="420"/>
                    </a:lnTo>
                    <a:close/>
                    <a:moveTo>
                      <a:pt x="555" y="428"/>
                    </a:moveTo>
                    <a:cubicBezTo>
                      <a:pt x="562" y="431"/>
                      <a:pt x="569" y="432"/>
                      <a:pt x="576" y="432"/>
                    </a:cubicBezTo>
                    <a:cubicBezTo>
                      <a:pt x="577" y="432"/>
                      <a:pt x="578" y="432"/>
                      <a:pt x="579" y="432"/>
                    </a:cubicBezTo>
                    <a:cubicBezTo>
                      <a:pt x="579" y="431"/>
                      <a:pt x="579" y="431"/>
                      <a:pt x="579" y="431"/>
                    </a:cubicBezTo>
                    <a:cubicBezTo>
                      <a:pt x="578" y="431"/>
                      <a:pt x="577" y="431"/>
                      <a:pt x="576" y="431"/>
                    </a:cubicBezTo>
                    <a:cubicBezTo>
                      <a:pt x="570" y="431"/>
                      <a:pt x="563" y="429"/>
                      <a:pt x="556" y="427"/>
                    </a:cubicBezTo>
                    <a:lnTo>
                      <a:pt x="555" y="428"/>
                    </a:lnTo>
                    <a:close/>
                    <a:moveTo>
                      <a:pt x="512" y="405"/>
                    </a:moveTo>
                    <a:cubicBezTo>
                      <a:pt x="514" y="407"/>
                      <a:pt x="517" y="408"/>
                      <a:pt x="520" y="410"/>
                    </a:cubicBezTo>
                    <a:cubicBezTo>
                      <a:pt x="524" y="413"/>
                      <a:pt x="528" y="415"/>
                      <a:pt x="533" y="418"/>
                    </a:cubicBezTo>
                    <a:cubicBezTo>
                      <a:pt x="533" y="416"/>
                      <a:pt x="533" y="416"/>
                      <a:pt x="533" y="416"/>
                    </a:cubicBezTo>
                    <a:cubicBezTo>
                      <a:pt x="529" y="414"/>
                      <a:pt x="525" y="411"/>
                      <a:pt x="520" y="409"/>
                    </a:cubicBezTo>
                    <a:cubicBezTo>
                      <a:pt x="518" y="407"/>
                      <a:pt x="515" y="405"/>
                      <a:pt x="512" y="404"/>
                    </a:cubicBezTo>
                    <a:lnTo>
                      <a:pt x="512" y="405"/>
                    </a:lnTo>
                    <a:close/>
                    <a:moveTo>
                      <a:pt x="471" y="377"/>
                    </a:moveTo>
                    <a:cubicBezTo>
                      <a:pt x="478" y="382"/>
                      <a:pt x="485" y="387"/>
                      <a:pt x="491" y="391"/>
                    </a:cubicBezTo>
                    <a:cubicBezTo>
                      <a:pt x="492" y="390"/>
                      <a:pt x="492" y="390"/>
                      <a:pt x="492" y="390"/>
                    </a:cubicBezTo>
                    <a:cubicBezTo>
                      <a:pt x="486" y="386"/>
                      <a:pt x="479" y="381"/>
                      <a:pt x="472" y="376"/>
                    </a:cubicBezTo>
                    <a:lnTo>
                      <a:pt x="471" y="377"/>
                    </a:lnTo>
                    <a:close/>
                    <a:moveTo>
                      <a:pt x="431" y="349"/>
                    </a:moveTo>
                    <a:cubicBezTo>
                      <a:pt x="438" y="354"/>
                      <a:pt x="445" y="359"/>
                      <a:pt x="451" y="363"/>
                    </a:cubicBezTo>
                    <a:cubicBezTo>
                      <a:pt x="452" y="362"/>
                      <a:pt x="452" y="362"/>
                      <a:pt x="452" y="362"/>
                    </a:cubicBezTo>
                    <a:cubicBezTo>
                      <a:pt x="446" y="358"/>
                      <a:pt x="439" y="353"/>
                      <a:pt x="432" y="348"/>
                    </a:cubicBezTo>
                    <a:lnTo>
                      <a:pt x="431" y="349"/>
                    </a:lnTo>
                    <a:close/>
                    <a:moveTo>
                      <a:pt x="391" y="321"/>
                    </a:moveTo>
                    <a:cubicBezTo>
                      <a:pt x="398" y="326"/>
                      <a:pt x="405" y="330"/>
                      <a:pt x="411" y="335"/>
                    </a:cubicBezTo>
                    <a:cubicBezTo>
                      <a:pt x="412" y="334"/>
                      <a:pt x="412" y="334"/>
                      <a:pt x="412" y="334"/>
                    </a:cubicBezTo>
                    <a:cubicBezTo>
                      <a:pt x="406" y="329"/>
                      <a:pt x="399" y="325"/>
                      <a:pt x="392" y="320"/>
                    </a:cubicBezTo>
                    <a:lnTo>
                      <a:pt x="391" y="321"/>
                    </a:lnTo>
                    <a:close/>
                    <a:moveTo>
                      <a:pt x="353" y="289"/>
                    </a:moveTo>
                    <a:cubicBezTo>
                      <a:pt x="359" y="295"/>
                      <a:pt x="365" y="301"/>
                      <a:pt x="371" y="306"/>
                    </a:cubicBezTo>
                    <a:cubicBezTo>
                      <a:pt x="372" y="305"/>
                      <a:pt x="372" y="305"/>
                      <a:pt x="372" y="305"/>
                    </a:cubicBezTo>
                    <a:cubicBezTo>
                      <a:pt x="366" y="300"/>
                      <a:pt x="360" y="294"/>
                      <a:pt x="354" y="288"/>
                    </a:cubicBezTo>
                    <a:lnTo>
                      <a:pt x="353" y="289"/>
                    </a:lnTo>
                    <a:close/>
                    <a:moveTo>
                      <a:pt x="322" y="251"/>
                    </a:moveTo>
                    <a:cubicBezTo>
                      <a:pt x="327" y="258"/>
                      <a:pt x="332" y="264"/>
                      <a:pt x="337" y="271"/>
                    </a:cubicBezTo>
                    <a:cubicBezTo>
                      <a:pt x="338" y="270"/>
                      <a:pt x="338" y="270"/>
                      <a:pt x="338" y="270"/>
                    </a:cubicBezTo>
                    <a:cubicBezTo>
                      <a:pt x="333" y="263"/>
                      <a:pt x="328" y="257"/>
                      <a:pt x="324" y="250"/>
                    </a:cubicBezTo>
                    <a:lnTo>
                      <a:pt x="322" y="251"/>
                    </a:lnTo>
                    <a:close/>
                    <a:moveTo>
                      <a:pt x="296" y="209"/>
                    </a:moveTo>
                    <a:cubicBezTo>
                      <a:pt x="300" y="216"/>
                      <a:pt x="304" y="223"/>
                      <a:pt x="309" y="231"/>
                    </a:cubicBezTo>
                    <a:cubicBezTo>
                      <a:pt x="310" y="230"/>
                      <a:pt x="310" y="230"/>
                      <a:pt x="310" y="230"/>
                    </a:cubicBezTo>
                    <a:cubicBezTo>
                      <a:pt x="305" y="223"/>
                      <a:pt x="301" y="216"/>
                      <a:pt x="297" y="209"/>
                    </a:cubicBezTo>
                    <a:lnTo>
                      <a:pt x="296" y="209"/>
                    </a:lnTo>
                    <a:close/>
                    <a:moveTo>
                      <a:pt x="274" y="166"/>
                    </a:moveTo>
                    <a:cubicBezTo>
                      <a:pt x="277" y="172"/>
                      <a:pt x="280" y="179"/>
                      <a:pt x="284" y="188"/>
                    </a:cubicBezTo>
                    <a:cubicBezTo>
                      <a:pt x="286" y="187"/>
                      <a:pt x="286" y="187"/>
                      <a:pt x="286" y="187"/>
                    </a:cubicBezTo>
                    <a:cubicBezTo>
                      <a:pt x="282" y="179"/>
                      <a:pt x="278" y="171"/>
                      <a:pt x="275" y="165"/>
                    </a:cubicBezTo>
                    <a:lnTo>
                      <a:pt x="274" y="166"/>
                    </a:lnTo>
                    <a:close/>
                    <a:moveTo>
                      <a:pt x="252" y="122"/>
                    </a:moveTo>
                    <a:cubicBezTo>
                      <a:pt x="256" y="128"/>
                      <a:pt x="260" y="135"/>
                      <a:pt x="264" y="143"/>
                    </a:cubicBezTo>
                    <a:cubicBezTo>
                      <a:pt x="265" y="143"/>
                      <a:pt x="265" y="143"/>
                      <a:pt x="265" y="143"/>
                    </a:cubicBezTo>
                    <a:cubicBezTo>
                      <a:pt x="261" y="135"/>
                      <a:pt x="257" y="127"/>
                      <a:pt x="253" y="121"/>
                    </a:cubicBezTo>
                    <a:lnTo>
                      <a:pt x="252" y="122"/>
                    </a:lnTo>
                    <a:close/>
                    <a:moveTo>
                      <a:pt x="218" y="87"/>
                    </a:moveTo>
                    <a:cubicBezTo>
                      <a:pt x="225" y="92"/>
                      <a:pt x="231" y="97"/>
                      <a:pt x="237" y="103"/>
                    </a:cubicBezTo>
                    <a:cubicBezTo>
                      <a:pt x="238" y="102"/>
                      <a:pt x="238" y="102"/>
                      <a:pt x="238" y="102"/>
                    </a:cubicBezTo>
                    <a:cubicBezTo>
                      <a:pt x="232" y="96"/>
                      <a:pt x="226" y="90"/>
                      <a:pt x="219" y="86"/>
                    </a:cubicBezTo>
                    <a:lnTo>
                      <a:pt x="218" y="87"/>
                    </a:lnTo>
                    <a:close/>
                    <a:moveTo>
                      <a:pt x="173" y="68"/>
                    </a:moveTo>
                    <a:cubicBezTo>
                      <a:pt x="182" y="70"/>
                      <a:pt x="189" y="73"/>
                      <a:pt x="197" y="76"/>
                    </a:cubicBezTo>
                    <a:cubicBezTo>
                      <a:pt x="197" y="75"/>
                      <a:pt x="197" y="75"/>
                      <a:pt x="197" y="75"/>
                    </a:cubicBezTo>
                    <a:cubicBezTo>
                      <a:pt x="190" y="71"/>
                      <a:pt x="182" y="69"/>
                      <a:pt x="174" y="67"/>
                    </a:cubicBezTo>
                    <a:lnTo>
                      <a:pt x="173" y="68"/>
                    </a:lnTo>
                    <a:close/>
                    <a:moveTo>
                      <a:pt x="125" y="60"/>
                    </a:moveTo>
                    <a:cubicBezTo>
                      <a:pt x="130" y="60"/>
                      <a:pt x="136" y="60"/>
                      <a:pt x="143" y="62"/>
                    </a:cubicBezTo>
                    <a:cubicBezTo>
                      <a:pt x="145" y="62"/>
                      <a:pt x="147" y="62"/>
                      <a:pt x="150" y="63"/>
                    </a:cubicBezTo>
                    <a:cubicBezTo>
                      <a:pt x="150" y="61"/>
                      <a:pt x="150" y="61"/>
                      <a:pt x="150" y="61"/>
                    </a:cubicBezTo>
                    <a:cubicBezTo>
                      <a:pt x="148" y="61"/>
                      <a:pt x="146" y="61"/>
                      <a:pt x="143" y="60"/>
                    </a:cubicBezTo>
                    <a:cubicBezTo>
                      <a:pt x="136" y="59"/>
                      <a:pt x="130" y="58"/>
                      <a:pt x="125" y="58"/>
                    </a:cubicBezTo>
                    <a:lnTo>
                      <a:pt x="125" y="60"/>
                    </a:lnTo>
                    <a:close/>
                    <a:moveTo>
                      <a:pt x="80" y="75"/>
                    </a:moveTo>
                    <a:cubicBezTo>
                      <a:pt x="90" y="72"/>
                      <a:pt x="96" y="69"/>
                      <a:pt x="102" y="66"/>
                    </a:cubicBezTo>
                    <a:cubicBezTo>
                      <a:pt x="102" y="64"/>
                      <a:pt x="102" y="64"/>
                      <a:pt x="102" y="64"/>
                    </a:cubicBezTo>
                    <a:cubicBezTo>
                      <a:pt x="96" y="67"/>
                      <a:pt x="90" y="71"/>
                      <a:pt x="79" y="74"/>
                    </a:cubicBezTo>
                    <a:lnTo>
                      <a:pt x="80" y="75"/>
                    </a:lnTo>
                    <a:close/>
                    <a:moveTo>
                      <a:pt x="31" y="78"/>
                    </a:moveTo>
                    <a:cubicBezTo>
                      <a:pt x="33" y="78"/>
                      <a:pt x="33" y="78"/>
                      <a:pt x="33" y="78"/>
                    </a:cubicBezTo>
                    <a:cubicBezTo>
                      <a:pt x="38" y="78"/>
                      <a:pt x="43" y="78"/>
                      <a:pt x="47" y="78"/>
                    </a:cubicBezTo>
                    <a:cubicBezTo>
                      <a:pt x="50" y="78"/>
                      <a:pt x="53" y="78"/>
                      <a:pt x="55" y="78"/>
                    </a:cubicBezTo>
                    <a:cubicBezTo>
                      <a:pt x="55" y="77"/>
                      <a:pt x="55" y="77"/>
                      <a:pt x="55" y="77"/>
                    </a:cubicBezTo>
                    <a:cubicBezTo>
                      <a:pt x="53" y="77"/>
                      <a:pt x="50" y="77"/>
                      <a:pt x="47" y="77"/>
                    </a:cubicBezTo>
                    <a:cubicBezTo>
                      <a:pt x="43" y="77"/>
                      <a:pt x="38" y="77"/>
                      <a:pt x="33" y="76"/>
                    </a:cubicBezTo>
                    <a:cubicBezTo>
                      <a:pt x="31" y="76"/>
                      <a:pt x="31" y="76"/>
                      <a:pt x="31" y="76"/>
                    </a:cubicBezTo>
                    <a:lnTo>
                      <a:pt x="31" y="78"/>
                    </a:lnTo>
                    <a:close/>
                    <a:moveTo>
                      <a:pt x="7" y="52"/>
                    </a:moveTo>
                    <a:cubicBezTo>
                      <a:pt x="3" y="56"/>
                      <a:pt x="0" y="61"/>
                      <a:pt x="0" y="65"/>
                    </a:cubicBezTo>
                    <a:cubicBezTo>
                      <a:pt x="0" y="68"/>
                      <a:pt x="2" y="71"/>
                      <a:pt x="6" y="73"/>
                    </a:cubicBezTo>
                    <a:cubicBezTo>
                      <a:pt x="7" y="72"/>
                      <a:pt x="7" y="72"/>
                      <a:pt x="7" y="72"/>
                    </a:cubicBezTo>
                    <a:cubicBezTo>
                      <a:pt x="3" y="70"/>
                      <a:pt x="2" y="67"/>
                      <a:pt x="2" y="65"/>
                    </a:cubicBezTo>
                    <a:cubicBezTo>
                      <a:pt x="2" y="61"/>
                      <a:pt x="4" y="57"/>
                      <a:pt x="8" y="53"/>
                    </a:cubicBezTo>
                    <a:lnTo>
                      <a:pt x="7"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5" name="Freeform 81">
                <a:extLst>
                  <a:ext uri="{FF2B5EF4-FFF2-40B4-BE49-F238E27FC236}">
                    <a16:creationId xmlns:a16="http://schemas.microsoft.com/office/drawing/2014/main" id="{34C4E866-407F-FB65-3A0A-6CE224267964}"/>
                  </a:ext>
                </a:extLst>
              </p:cNvPr>
              <p:cNvSpPr>
                <a:spLocks noEditPoints="1"/>
              </p:cNvSpPr>
              <p:nvPr/>
            </p:nvSpPr>
            <p:spPr bwMode="auto">
              <a:xfrm>
                <a:off x="468" y="1949"/>
                <a:ext cx="257" cy="326"/>
              </a:xfrm>
              <a:custGeom>
                <a:avLst/>
                <a:gdLst>
                  <a:gd name="T0" fmla="*/ 1214 w 1645"/>
                  <a:gd name="T1" fmla="*/ 2060 h 2094"/>
                  <a:gd name="T2" fmla="*/ 1221 w 1645"/>
                  <a:gd name="T3" fmla="*/ 2093 h 2094"/>
                  <a:gd name="T4" fmla="*/ 1113 w 1645"/>
                  <a:gd name="T5" fmla="*/ 2066 h 2094"/>
                  <a:gd name="T6" fmla="*/ 1039 w 1645"/>
                  <a:gd name="T7" fmla="*/ 1950 h 2094"/>
                  <a:gd name="T8" fmla="*/ 944 w 1645"/>
                  <a:gd name="T9" fmla="*/ 1840 h 2094"/>
                  <a:gd name="T10" fmla="*/ 868 w 1645"/>
                  <a:gd name="T11" fmla="*/ 1666 h 2094"/>
                  <a:gd name="T12" fmla="*/ 804 w 1645"/>
                  <a:gd name="T13" fmla="*/ 1634 h 2094"/>
                  <a:gd name="T14" fmla="*/ 817 w 1645"/>
                  <a:gd name="T15" fmla="*/ 1558 h 2094"/>
                  <a:gd name="T16" fmla="*/ 866 w 1645"/>
                  <a:gd name="T17" fmla="*/ 1483 h 2094"/>
                  <a:gd name="T18" fmla="*/ 913 w 1645"/>
                  <a:gd name="T19" fmla="*/ 1361 h 2094"/>
                  <a:gd name="T20" fmla="*/ 846 w 1645"/>
                  <a:gd name="T21" fmla="*/ 1351 h 2094"/>
                  <a:gd name="T22" fmla="*/ 939 w 1645"/>
                  <a:gd name="T23" fmla="*/ 1245 h 2094"/>
                  <a:gd name="T24" fmla="*/ 970 w 1645"/>
                  <a:gd name="T25" fmla="*/ 1172 h 2094"/>
                  <a:gd name="T26" fmla="*/ 958 w 1645"/>
                  <a:gd name="T27" fmla="*/ 1010 h 2094"/>
                  <a:gd name="T28" fmla="*/ 868 w 1645"/>
                  <a:gd name="T29" fmla="*/ 1046 h 2094"/>
                  <a:gd name="T30" fmla="*/ 815 w 1645"/>
                  <a:gd name="T31" fmla="*/ 1006 h 2094"/>
                  <a:gd name="T32" fmla="*/ 772 w 1645"/>
                  <a:gd name="T33" fmla="*/ 900 h 2094"/>
                  <a:gd name="T34" fmla="*/ 753 w 1645"/>
                  <a:gd name="T35" fmla="*/ 995 h 2094"/>
                  <a:gd name="T36" fmla="*/ 653 w 1645"/>
                  <a:gd name="T37" fmla="*/ 1100 h 2094"/>
                  <a:gd name="T38" fmla="*/ 567 w 1645"/>
                  <a:gd name="T39" fmla="*/ 997 h 2094"/>
                  <a:gd name="T40" fmla="*/ 551 w 1645"/>
                  <a:gd name="T41" fmla="*/ 922 h 2094"/>
                  <a:gd name="T42" fmla="*/ 495 w 1645"/>
                  <a:gd name="T43" fmla="*/ 786 h 2094"/>
                  <a:gd name="T44" fmla="*/ 396 w 1645"/>
                  <a:gd name="T45" fmla="*/ 668 h 2094"/>
                  <a:gd name="T46" fmla="*/ 299 w 1645"/>
                  <a:gd name="T47" fmla="*/ 549 h 2094"/>
                  <a:gd name="T48" fmla="*/ 216 w 1645"/>
                  <a:gd name="T49" fmla="*/ 458 h 2094"/>
                  <a:gd name="T50" fmla="*/ 122 w 1645"/>
                  <a:gd name="T51" fmla="*/ 345 h 2094"/>
                  <a:gd name="T52" fmla="*/ 23 w 1645"/>
                  <a:gd name="T53" fmla="*/ 205 h 2094"/>
                  <a:gd name="T54" fmla="*/ 28 w 1645"/>
                  <a:gd name="T55" fmla="*/ 159 h 2094"/>
                  <a:gd name="T56" fmla="*/ 127 w 1645"/>
                  <a:gd name="T57" fmla="*/ 130 h 2094"/>
                  <a:gd name="T58" fmla="*/ 235 w 1645"/>
                  <a:gd name="T59" fmla="*/ 2 h 2094"/>
                  <a:gd name="T60" fmla="*/ 293 w 1645"/>
                  <a:gd name="T61" fmla="*/ 109 h 2094"/>
                  <a:gd name="T62" fmla="*/ 343 w 1645"/>
                  <a:gd name="T63" fmla="*/ 218 h 2094"/>
                  <a:gd name="T64" fmla="*/ 448 w 1645"/>
                  <a:gd name="T65" fmla="*/ 346 h 2094"/>
                  <a:gd name="T66" fmla="*/ 512 w 1645"/>
                  <a:gd name="T67" fmla="*/ 361 h 2094"/>
                  <a:gd name="T68" fmla="*/ 595 w 1645"/>
                  <a:gd name="T69" fmla="*/ 456 h 2094"/>
                  <a:gd name="T70" fmla="*/ 617 w 1645"/>
                  <a:gd name="T71" fmla="*/ 421 h 2094"/>
                  <a:gd name="T72" fmla="*/ 676 w 1645"/>
                  <a:gd name="T73" fmla="*/ 404 h 2094"/>
                  <a:gd name="T74" fmla="*/ 702 w 1645"/>
                  <a:gd name="T75" fmla="*/ 488 h 2094"/>
                  <a:gd name="T76" fmla="*/ 792 w 1645"/>
                  <a:gd name="T77" fmla="*/ 584 h 2094"/>
                  <a:gd name="T78" fmla="*/ 898 w 1645"/>
                  <a:gd name="T79" fmla="*/ 566 h 2094"/>
                  <a:gd name="T80" fmla="*/ 1015 w 1645"/>
                  <a:gd name="T81" fmla="*/ 655 h 2094"/>
                  <a:gd name="T82" fmla="*/ 1100 w 1645"/>
                  <a:gd name="T83" fmla="*/ 622 h 2094"/>
                  <a:gd name="T84" fmla="*/ 1194 w 1645"/>
                  <a:gd name="T85" fmla="*/ 592 h 2094"/>
                  <a:gd name="T86" fmla="*/ 1320 w 1645"/>
                  <a:gd name="T87" fmla="*/ 665 h 2094"/>
                  <a:gd name="T88" fmla="*/ 1430 w 1645"/>
                  <a:gd name="T89" fmla="*/ 539 h 2094"/>
                  <a:gd name="T90" fmla="*/ 1494 w 1645"/>
                  <a:gd name="T91" fmla="*/ 584 h 2094"/>
                  <a:gd name="T92" fmla="*/ 1570 w 1645"/>
                  <a:gd name="T93" fmla="*/ 717 h 2094"/>
                  <a:gd name="T94" fmla="*/ 1575 w 1645"/>
                  <a:gd name="T95" fmla="*/ 749 h 2094"/>
                  <a:gd name="T96" fmla="*/ 1576 w 1645"/>
                  <a:gd name="T97" fmla="*/ 850 h 2094"/>
                  <a:gd name="T98" fmla="*/ 1627 w 1645"/>
                  <a:gd name="T99" fmla="*/ 1039 h 2094"/>
                  <a:gd name="T100" fmla="*/ 1643 w 1645"/>
                  <a:gd name="T101" fmla="*/ 1134 h 2094"/>
                  <a:gd name="T102" fmla="*/ 1615 w 1645"/>
                  <a:gd name="T103" fmla="*/ 1246 h 2094"/>
                  <a:gd name="T104" fmla="*/ 1519 w 1645"/>
                  <a:gd name="T105" fmla="*/ 1325 h 2094"/>
                  <a:gd name="T106" fmla="*/ 1431 w 1645"/>
                  <a:gd name="T107" fmla="*/ 1420 h 2094"/>
                  <a:gd name="T108" fmla="*/ 1410 w 1645"/>
                  <a:gd name="T109" fmla="*/ 1506 h 2094"/>
                  <a:gd name="T110" fmla="*/ 1493 w 1645"/>
                  <a:gd name="T111" fmla="*/ 1599 h 2094"/>
                  <a:gd name="T112" fmla="*/ 1453 w 1645"/>
                  <a:gd name="T113" fmla="*/ 1718 h 2094"/>
                  <a:gd name="T114" fmla="*/ 1450 w 1645"/>
                  <a:gd name="T115" fmla="*/ 1839 h 2094"/>
                  <a:gd name="T116" fmla="*/ 1402 w 1645"/>
                  <a:gd name="T117" fmla="*/ 1851 h 2094"/>
                  <a:gd name="T118" fmla="*/ 1314 w 1645"/>
                  <a:gd name="T119" fmla="*/ 1858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45" h="2094">
                    <a:moveTo>
                      <a:pt x="1282" y="1954"/>
                    </a:moveTo>
                    <a:cubicBezTo>
                      <a:pt x="1291" y="1950"/>
                      <a:pt x="1298" y="1946"/>
                      <a:pt x="1304" y="1943"/>
                    </a:cubicBezTo>
                    <a:cubicBezTo>
                      <a:pt x="1303" y="1941"/>
                      <a:pt x="1303" y="1941"/>
                      <a:pt x="1303" y="1941"/>
                    </a:cubicBezTo>
                    <a:cubicBezTo>
                      <a:pt x="1297" y="1945"/>
                      <a:pt x="1290" y="1948"/>
                      <a:pt x="1281" y="1953"/>
                    </a:cubicBezTo>
                    <a:lnTo>
                      <a:pt x="1282" y="1954"/>
                    </a:lnTo>
                    <a:close/>
                    <a:moveTo>
                      <a:pt x="1245" y="1975"/>
                    </a:moveTo>
                    <a:cubicBezTo>
                      <a:pt x="1251" y="1971"/>
                      <a:pt x="1258" y="1967"/>
                      <a:pt x="1266" y="1962"/>
                    </a:cubicBezTo>
                    <a:cubicBezTo>
                      <a:pt x="1265" y="1961"/>
                      <a:pt x="1265" y="1961"/>
                      <a:pt x="1265" y="1961"/>
                    </a:cubicBezTo>
                    <a:cubicBezTo>
                      <a:pt x="1257" y="1966"/>
                      <a:pt x="1250" y="1970"/>
                      <a:pt x="1244" y="1974"/>
                    </a:cubicBezTo>
                    <a:cubicBezTo>
                      <a:pt x="1245" y="1975"/>
                      <a:pt x="1245" y="1975"/>
                      <a:pt x="1245" y="1975"/>
                    </a:cubicBezTo>
                    <a:close/>
                    <a:moveTo>
                      <a:pt x="1214" y="2012"/>
                    </a:moveTo>
                    <a:cubicBezTo>
                      <a:pt x="1216" y="2005"/>
                      <a:pt x="1220" y="1998"/>
                      <a:pt x="1226" y="1991"/>
                    </a:cubicBezTo>
                    <a:cubicBezTo>
                      <a:pt x="1225" y="1990"/>
                      <a:pt x="1225" y="1990"/>
                      <a:pt x="1225" y="1990"/>
                    </a:cubicBezTo>
                    <a:cubicBezTo>
                      <a:pt x="1219" y="1997"/>
                      <a:pt x="1215" y="2004"/>
                      <a:pt x="1212" y="2011"/>
                    </a:cubicBezTo>
                    <a:lnTo>
                      <a:pt x="1214" y="2012"/>
                    </a:lnTo>
                    <a:close/>
                    <a:moveTo>
                      <a:pt x="1214" y="2060"/>
                    </a:moveTo>
                    <a:cubicBezTo>
                      <a:pt x="1214" y="2058"/>
                      <a:pt x="1214" y="2056"/>
                      <a:pt x="1214" y="2054"/>
                    </a:cubicBezTo>
                    <a:cubicBezTo>
                      <a:pt x="1213" y="2048"/>
                      <a:pt x="1212" y="2042"/>
                      <a:pt x="1212" y="2035"/>
                    </a:cubicBezTo>
                    <a:cubicBezTo>
                      <a:pt x="1210" y="2036"/>
                      <a:pt x="1210" y="2036"/>
                      <a:pt x="1210" y="2036"/>
                    </a:cubicBezTo>
                    <a:cubicBezTo>
                      <a:pt x="1211" y="2042"/>
                      <a:pt x="1212" y="2048"/>
                      <a:pt x="1212" y="2054"/>
                    </a:cubicBezTo>
                    <a:cubicBezTo>
                      <a:pt x="1212" y="2056"/>
                      <a:pt x="1213" y="2058"/>
                      <a:pt x="1213" y="2060"/>
                    </a:cubicBezTo>
                    <a:lnTo>
                      <a:pt x="1214" y="2060"/>
                    </a:lnTo>
                    <a:close/>
                    <a:moveTo>
                      <a:pt x="1209" y="2087"/>
                    </a:moveTo>
                    <a:cubicBezTo>
                      <a:pt x="1211" y="2087"/>
                      <a:pt x="1214" y="2088"/>
                      <a:pt x="1216" y="2088"/>
                    </a:cubicBezTo>
                    <a:cubicBezTo>
                      <a:pt x="1217" y="2087"/>
                      <a:pt x="1217" y="2087"/>
                      <a:pt x="1217" y="2087"/>
                    </a:cubicBezTo>
                    <a:cubicBezTo>
                      <a:pt x="1216" y="2088"/>
                      <a:pt x="1216" y="2088"/>
                      <a:pt x="1216" y="2088"/>
                    </a:cubicBezTo>
                    <a:cubicBezTo>
                      <a:pt x="1217" y="2089"/>
                      <a:pt x="1218" y="2092"/>
                      <a:pt x="1220" y="2094"/>
                    </a:cubicBezTo>
                    <a:cubicBezTo>
                      <a:pt x="1221" y="2093"/>
                      <a:pt x="1221" y="2093"/>
                      <a:pt x="1221" y="2093"/>
                    </a:cubicBezTo>
                    <a:cubicBezTo>
                      <a:pt x="1221" y="2090"/>
                      <a:pt x="1220" y="2087"/>
                      <a:pt x="1219" y="2084"/>
                    </a:cubicBezTo>
                    <a:cubicBezTo>
                      <a:pt x="1218" y="2084"/>
                      <a:pt x="1218" y="2084"/>
                      <a:pt x="1218" y="2084"/>
                    </a:cubicBezTo>
                    <a:cubicBezTo>
                      <a:pt x="1218" y="2087"/>
                      <a:pt x="1219" y="2090"/>
                      <a:pt x="1220" y="2094"/>
                    </a:cubicBezTo>
                    <a:cubicBezTo>
                      <a:pt x="1221" y="2093"/>
                      <a:pt x="1221" y="2093"/>
                      <a:pt x="1221" y="2093"/>
                    </a:cubicBezTo>
                    <a:cubicBezTo>
                      <a:pt x="1221" y="2093"/>
                      <a:pt x="1221" y="2093"/>
                      <a:pt x="1221" y="2093"/>
                    </a:cubicBezTo>
                    <a:cubicBezTo>
                      <a:pt x="1220" y="2091"/>
                      <a:pt x="1218" y="2089"/>
                      <a:pt x="1217" y="2087"/>
                    </a:cubicBezTo>
                    <a:cubicBezTo>
                      <a:pt x="1217" y="2087"/>
                      <a:pt x="1217" y="2087"/>
                      <a:pt x="1217" y="2087"/>
                    </a:cubicBezTo>
                    <a:cubicBezTo>
                      <a:pt x="1217" y="2087"/>
                      <a:pt x="1217" y="2087"/>
                      <a:pt x="1217" y="2087"/>
                    </a:cubicBezTo>
                    <a:cubicBezTo>
                      <a:pt x="1214" y="2086"/>
                      <a:pt x="1212" y="2086"/>
                      <a:pt x="1209" y="2085"/>
                    </a:cubicBezTo>
                    <a:lnTo>
                      <a:pt x="1209" y="2087"/>
                    </a:lnTo>
                    <a:close/>
                    <a:moveTo>
                      <a:pt x="1161" y="2078"/>
                    </a:moveTo>
                    <a:cubicBezTo>
                      <a:pt x="1168" y="2079"/>
                      <a:pt x="1176" y="2081"/>
                      <a:pt x="1185" y="2082"/>
                    </a:cubicBezTo>
                    <a:cubicBezTo>
                      <a:pt x="1185" y="2081"/>
                      <a:pt x="1185" y="2081"/>
                      <a:pt x="1185" y="2081"/>
                    </a:cubicBezTo>
                    <a:cubicBezTo>
                      <a:pt x="1176" y="2079"/>
                      <a:pt x="1168" y="2078"/>
                      <a:pt x="1161" y="2076"/>
                    </a:cubicBezTo>
                    <a:lnTo>
                      <a:pt x="1161" y="2078"/>
                    </a:lnTo>
                    <a:close/>
                    <a:moveTo>
                      <a:pt x="1113" y="2066"/>
                    </a:moveTo>
                    <a:cubicBezTo>
                      <a:pt x="1120" y="2068"/>
                      <a:pt x="1128" y="2070"/>
                      <a:pt x="1137" y="2072"/>
                    </a:cubicBezTo>
                    <a:cubicBezTo>
                      <a:pt x="1137" y="2071"/>
                      <a:pt x="1137" y="2071"/>
                      <a:pt x="1137" y="2071"/>
                    </a:cubicBezTo>
                    <a:cubicBezTo>
                      <a:pt x="1128" y="2069"/>
                      <a:pt x="1120" y="2067"/>
                      <a:pt x="1113" y="2065"/>
                    </a:cubicBezTo>
                    <a:lnTo>
                      <a:pt x="1113" y="2066"/>
                    </a:lnTo>
                    <a:close/>
                    <a:moveTo>
                      <a:pt x="1070" y="2043"/>
                    </a:moveTo>
                    <a:cubicBezTo>
                      <a:pt x="1075" y="2048"/>
                      <a:pt x="1081" y="2053"/>
                      <a:pt x="1090" y="2057"/>
                    </a:cubicBezTo>
                    <a:cubicBezTo>
                      <a:pt x="1091" y="2056"/>
                      <a:pt x="1091" y="2056"/>
                      <a:pt x="1091" y="2056"/>
                    </a:cubicBezTo>
                    <a:cubicBezTo>
                      <a:pt x="1082" y="2052"/>
                      <a:pt x="1076" y="2047"/>
                      <a:pt x="1072" y="2042"/>
                    </a:cubicBezTo>
                    <a:lnTo>
                      <a:pt x="1070" y="2043"/>
                    </a:lnTo>
                    <a:close/>
                    <a:moveTo>
                      <a:pt x="1054" y="1996"/>
                    </a:moveTo>
                    <a:cubicBezTo>
                      <a:pt x="1056" y="2001"/>
                      <a:pt x="1057" y="2005"/>
                      <a:pt x="1058" y="2010"/>
                    </a:cubicBezTo>
                    <a:cubicBezTo>
                      <a:pt x="1059" y="2013"/>
                      <a:pt x="1060" y="2017"/>
                      <a:pt x="1061" y="2020"/>
                    </a:cubicBezTo>
                    <a:cubicBezTo>
                      <a:pt x="1062" y="2020"/>
                      <a:pt x="1062" y="2020"/>
                      <a:pt x="1062" y="2020"/>
                    </a:cubicBezTo>
                    <a:cubicBezTo>
                      <a:pt x="1061" y="2017"/>
                      <a:pt x="1060" y="2013"/>
                      <a:pt x="1059" y="2009"/>
                    </a:cubicBezTo>
                    <a:cubicBezTo>
                      <a:pt x="1058" y="2005"/>
                      <a:pt x="1057" y="2001"/>
                      <a:pt x="1056" y="1996"/>
                    </a:cubicBezTo>
                    <a:lnTo>
                      <a:pt x="1054" y="1996"/>
                    </a:lnTo>
                    <a:close/>
                    <a:moveTo>
                      <a:pt x="1038" y="1950"/>
                    </a:moveTo>
                    <a:cubicBezTo>
                      <a:pt x="1041" y="1958"/>
                      <a:pt x="1044" y="1966"/>
                      <a:pt x="1047" y="1973"/>
                    </a:cubicBezTo>
                    <a:cubicBezTo>
                      <a:pt x="1048" y="1973"/>
                      <a:pt x="1048" y="1973"/>
                      <a:pt x="1048" y="1973"/>
                    </a:cubicBezTo>
                    <a:cubicBezTo>
                      <a:pt x="1046" y="1965"/>
                      <a:pt x="1043" y="1958"/>
                      <a:pt x="1039" y="1950"/>
                    </a:cubicBezTo>
                    <a:lnTo>
                      <a:pt x="1038" y="1950"/>
                    </a:lnTo>
                    <a:close/>
                    <a:moveTo>
                      <a:pt x="1014" y="1908"/>
                    </a:moveTo>
                    <a:cubicBezTo>
                      <a:pt x="1018" y="1915"/>
                      <a:pt x="1023" y="1922"/>
                      <a:pt x="1027" y="1929"/>
                    </a:cubicBezTo>
                    <a:cubicBezTo>
                      <a:pt x="1028" y="1928"/>
                      <a:pt x="1028" y="1928"/>
                      <a:pt x="1028" y="1928"/>
                    </a:cubicBezTo>
                    <a:cubicBezTo>
                      <a:pt x="1024" y="1921"/>
                      <a:pt x="1020" y="1914"/>
                      <a:pt x="1015" y="1907"/>
                    </a:cubicBezTo>
                    <a:lnTo>
                      <a:pt x="1014" y="1908"/>
                    </a:lnTo>
                    <a:close/>
                    <a:moveTo>
                      <a:pt x="982" y="1871"/>
                    </a:moveTo>
                    <a:cubicBezTo>
                      <a:pt x="988" y="1877"/>
                      <a:pt x="993" y="1883"/>
                      <a:pt x="999" y="1889"/>
                    </a:cubicBezTo>
                    <a:cubicBezTo>
                      <a:pt x="1000" y="1888"/>
                      <a:pt x="1000" y="1888"/>
                      <a:pt x="1000" y="1888"/>
                    </a:cubicBezTo>
                    <a:cubicBezTo>
                      <a:pt x="995" y="1882"/>
                      <a:pt x="989" y="1876"/>
                      <a:pt x="983" y="1870"/>
                    </a:cubicBezTo>
                    <a:lnTo>
                      <a:pt x="982" y="1871"/>
                    </a:lnTo>
                    <a:close/>
                    <a:moveTo>
                      <a:pt x="944" y="1840"/>
                    </a:moveTo>
                    <a:cubicBezTo>
                      <a:pt x="950" y="1844"/>
                      <a:pt x="957" y="1849"/>
                      <a:pt x="964" y="1855"/>
                    </a:cubicBezTo>
                    <a:cubicBezTo>
                      <a:pt x="964" y="1854"/>
                      <a:pt x="964" y="1854"/>
                      <a:pt x="964" y="1854"/>
                    </a:cubicBezTo>
                    <a:cubicBezTo>
                      <a:pt x="957" y="1848"/>
                      <a:pt x="951" y="1843"/>
                      <a:pt x="945" y="1839"/>
                    </a:cubicBezTo>
                    <a:lnTo>
                      <a:pt x="944" y="1840"/>
                    </a:lnTo>
                    <a:close/>
                    <a:moveTo>
                      <a:pt x="908" y="1807"/>
                    </a:moveTo>
                    <a:cubicBezTo>
                      <a:pt x="913" y="1814"/>
                      <a:pt x="918" y="1820"/>
                      <a:pt x="925" y="1825"/>
                    </a:cubicBezTo>
                    <a:cubicBezTo>
                      <a:pt x="926" y="1824"/>
                      <a:pt x="926" y="1824"/>
                      <a:pt x="926" y="1824"/>
                    </a:cubicBezTo>
                    <a:cubicBezTo>
                      <a:pt x="919" y="1819"/>
                      <a:pt x="914" y="1813"/>
                      <a:pt x="910" y="1806"/>
                    </a:cubicBezTo>
                    <a:lnTo>
                      <a:pt x="908" y="1807"/>
                    </a:lnTo>
                    <a:close/>
                    <a:moveTo>
                      <a:pt x="893" y="1760"/>
                    </a:moveTo>
                    <a:cubicBezTo>
                      <a:pt x="894" y="1769"/>
                      <a:pt x="896" y="1777"/>
                      <a:pt x="898" y="1784"/>
                    </a:cubicBezTo>
                    <a:cubicBezTo>
                      <a:pt x="899" y="1784"/>
                      <a:pt x="899" y="1784"/>
                      <a:pt x="899" y="1784"/>
                    </a:cubicBezTo>
                    <a:cubicBezTo>
                      <a:pt x="897" y="1777"/>
                      <a:pt x="895" y="1769"/>
                      <a:pt x="894" y="1760"/>
                    </a:cubicBezTo>
                    <a:cubicBezTo>
                      <a:pt x="893" y="1760"/>
                      <a:pt x="893" y="1760"/>
                      <a:pt x="893" y="1760"/>
                    </a:cubicBezTo>
                    <a:close/>
                    <a:moveTo>
                      <a:pt x="885" y="1712"/>
                    </a:moveTo>
                    <a:cubicBezTo>
                      <a:pt x="886" y="1719"/>
                      <a:pt x="888" y="1727"/>
                      <a:pt x="889" y="1736"/>
                    </a:cubicBezTo>
                    <a:cubicBezTo>
                      <a:pt x="891" y="1736"/>
                      <a:pt x="891" y="1736"/>
                      <a:pt x="891" y="1736"/>
                    </a:cubicBezTo>
                    <a:cubicBezTo>
                      <a:pt x="890" y="1727"/>
                      <a:pt x="888" y="1719"/>
                      <a:pt x="886" y="1712"/>
                    </a:cubicBezTo>
                    <a:lnTo>
                      <a:pt x="885" y="1712"/>
                    </a:lnTo>
                    <a:close/>
                    <a:moveTo>
                      <a:pt x="868" y="1666"/>
                    </a:moveTo>
                    <a:cubicBezTo>
                      <a:pt x="871" y="1673"/>
                      <a:pt x="875" y="1680"/>
                      <a:pt x="878" y="1689"/>
                    </a:cubicBezTo>
                    <a:cubicBezTo>
                      <a:pt x="879" y="1688"/>
                      <a:pt x="879" y="1688"/>
                      <a:pt x="879" y="1688"/>
                    </a:cubicBezTo>
                    <a:cubicBezTo>
                      <a:pt x="876" y="1680"/>
                      <a:pt x="873" y="1672"/>
                      <a:pt x="869" y="1665"/>
                    </a:cubicBezTo>
                    <a:lnTo>
                      <a:pt x="868" y="1666"/>
                    </a:lnTo>
                    <a:close/>
                    <a:moveTo>
                      <a:pt x="839" y="1627"/>
                    </a:moveTo>
                    <a:cubicBezTo>
                      <a:pt x="844" y="1632"/>
                      <a:pt x="850" y="1638"/>
                      <a:pt x="855" y="1645"/>
                    </a:cubicBezTo>
                    <a:cubicBezTo>
                      <a:pt x="856" y="1644"/>
                      <a:pt x="856" y="1644"/>
                      <a:pt x="856" y="1644"/>
                    </a:cubicBezTo>
                    <a:cubicBezTo>
                      <a:pt x="851" y="1637"/>
                      <a:pt x="846" y="1631"/>
                      <a:pt x="840" y="1626"/>
                    </a:cubicBezTo>
                    <a:lnTo>
                      <a:pt x="839" y="1627"/>
                    </a:lnTo>
                    <a:close/>
                    <a:moveTo>
                      <a:pt x="804" y="1634"/>
                    </a:moveTo>
                    <a:cubicBezTo>
                      <a:pt x="806" y="1634"/>
                      <a:pt x="807" y="1634"/>
                      <a:pt x="808" y="1634"/>
                    </a:cubicBezTo>
                    <a:cubicBezTo>
                      <a:pt x="815" y="1635"/>
                      <a:pt x="820" y="1631"/>
                      <a:pt x="824" y="1622"/>
                    </a:cubicBezTo>
                    <a:cubicBezTo>
                      <a:pt x="822" y="1621"/>
                      <a:pt x="822" y="1621"/>
                      <a:pt x="822" y="1621"/>
                    </a:cubicBezTo>
                    <a:cubicBezTo>
                      <a:pt x="819" y="1630"/>
                      <a:pt x="814" y="1633"/>
                      <a:pt x="808" y="1633"/>
                    </a:cubicBezTo>
                    <a:cubicBezTo>
                      <a:pt x="807" y="1633"/>
                      <a:pt x="806" y="1633"/>
                      <a:pt x="804" y="1633"/>
                    </a:cubicBezTo>
                    <a:cubicBezTo>
                      <a:pt x="804" y="1634"/>
                      <a:pt x="804" y="1634"/>
                      <a:pt x="804" y="1634"/>
                    </a:cubicBezTo>
                    <a:close/>
                    <a:moveTo>
                      <a:pt x="765" y="1605"/>
                    </a:moveTo>
                    <a:cubicBezTo>
                      <a:pt x="770" y="1611"/>
                      <a:pt x="776" y="1617"/>
                      <a:pt x="783" y="1622"/>
                    </a:cubicBezTo>
                    <a:cubicBezTo>
                      <a:pt x="783" y="1621"/>
                      <a:pt x="783" y="1621"/>
                      <a:pt x="783" y="1621"/>
                    </a:cubicBezTo>
                    <a:cubicBezTo>
                      <a:pt x="777" y="1616"/>
                      <a:pt x="771" y="1610"/>
                      <a:pt x="766" y="1604"/>
                    </a:cubicBezTo>
                    <a:lnTo>
                      <a:pt x="765" y="1605"/>
                    </a:lnTo>
                    <a:close/>
                    <a:moveTo>
                      <a:pt x="772" y="1576"/>
                    </a:moveTo>
                    <a:cubicBezTo>
                      <a:pt x="748" y="1585"/>
                      <a:pt x="748" y="1585"/>
                      <a:pt x="748" y="1585"/>
                    </a:cubicBezTo>
                    <a:cubicBezTo>
                      <a:pt x="749" y="1586"/>
                      <a:pt x="749" y="1586"/>
                      <a:pt x="749" y="1586"/>
                    </a:cubicBezTo>
                    <a:cubicBezTo>
                      <a:pt x="749" y="1586"/>
                      <a:pt x="749" y="1586"/>
                      <a:pt x="749" y="1586"/>
                    </a:cubicBezTo>
                    <a:cubicBezTo>
                      <a:pt x="750" y="1585"/>
                      <a:pt x="750" y="1585"/>
                      <a:pt x="750" y="1585"/>
                    </a:cubicBezTo>
                    <a:cubicBezTo>
                      <a:pt x="750" y="1585"/>
                      <a:pt x="750" y="1585"/>
                      <a:pt x="750" y="1585"/>
                    </a:cubicBezTo>
                    <a:cubicBezTo>
                      <a:pt x="749" y="1585"/>
                      <a:pt x="749" y="1585"/>
                      <a:pt x="749" y="1585"/>
                    </a:cubicBezTo>
                    <a:cubicBezTo>
                      <a:pt x="749" y="1586"/>
                      <a:pt x="749" y="1586"/>
                      <a:pt x="749" y="1586"/>
                    </a:cubicBezTo>
                    <a:cubicBezTo>
                      <a:pt x="772" y="1577"/>
                      <a:pt x="772" y="1577"/>
                      <a:pt x="772" y="1577"/>
                    </a:cubicBezTo>
                    <a:lnTo>
                      <a:pt x="772" y="1576"/>
                    </a:lnTo>
                    <a:close/>
                    <a:moveTo>
                      <a:pt x="817" y="1558"/>
                    </a:moveTo>
                    <a:cubicBezTo>
                      <a:pt x="794" y="1567"/>
                      <a:pt x="794" y="1567"/>
                      <a:pt x="794" y="1567"/>
                    </a:cubicBezTo>
                    <a:cubicBezTo>
                      <a:pt x="795" y="1568"/>
                      <a:pt x="795" y="1568"/>
                      <a:pt x="795" y="1568"/>
                    </a:cubicBezTo>
                    <a:cubicBezTo>
                      <a:pt x="818" y="1560"/>
                      <a:pt x="818" y="1560"/>
                      <a:pt x="818" y="1560"/>
                    </a:cubicBezTo>
                    <a:lnTo>
                      <a:pt x="817" y="1558"/>
                    </a:lnTo>
                    <a:close/>
                    <a:moveTo>
                      <a:pt x="849" y="1529"/>
                    </a:moveTo>
                    <a:cubicBezTo>
                      <a:pt x="845" y="1541"/>
                      <a:pt x="844" y="1548"/>
                      <a:pt x="844" y="1548"/>
                    </a:cubicBezTo>
                    <a:cubicBezTo>
                      <a:pt x="844" y="1549"/>
                      <a:pt x="844" y="1549"/>
                      <a:pt x="844" y="1549"/>
                    </a:cubicBezTo>
                    <a:cubicBezTo>
                      <a:pt x="844" y="1548"/>
                      <a:pt x="844" y="1548"/>
                      <a:pt x="844" y="1548"/>
                    </a:cubicBezTo>
                    <a:cubicBezTo>
                      <a:pt x="840" y="1549"/>
                      <a:pt x="840" y="1549"/>
                      <a:pt x="840" y="1549"/>
                    </a:cubicBezTo>
                    <a:cubicBezTo>
                      <a:pt x="841" y="1551"/>
                      <a:pt x="841" y="1551"/>
                      <a:pt x="841" y="1551"/>
                    </a:cubicBezTo>
                    <a:cubicBezTo>
                      <a:pt x="845" y="1549"/>
                      <a:pt x="845" y="1549"/>
                      <a:pt x="845" y="1549"/>
                    </a:cubicBezTo>
                    <a:cubicBezTo>
                      <a:pt x="845" y="1549"/>
                      <a:pt x="845" y="1549"/>
                      <a:pt x="845" y="1549"/>
                    </a:cubicBezTo>
                    <a:cubicBezTo>
                      <a:pt x="845" y="1549"/>
                      <a:pt x="845" y="1549"/>
                      <a:pt x="845" y="1549"/>
                    </a:cubicBezTo>
                    <a:cubicBezTo>
                      <a:pt x="845" y="1549"/>
                      <a:pt x="846" y="1542"/>
                      <a:pt x="850" y="1529"/>
                    </a:cubicBezTo>
                    <a:lnTo>
                      <a:pt x="849" y="1529"/>
                    </a:lnTo>
                    <a:close/>
                    <a:moveTo>
                      <a:pt x="866" y="1483"/>
                    </a:moveTo>
                    <a:cubicBezTo>
                      <a:pt x="862" y="1491"/>
                      <a:pt x="859" y="1499"/>
                      <a:pt x="857" y="1505"/>
                    </a:cubicBezTo>
                    <a:cubicBezTo>
                      <a:pt x="858" y="1506"/>
                      <a:pt x="858" y="1506"/>
                      <a:pt x="858" y="1506"/>
                    </a:cubicBezTo>
                    <a:cubicBezTo>
                      <a:pt x="861" y="1499"/>
                      <a:pt x="864" y="1492"/>
                      <a:pt x="868" y="1483"/>
                    </a:cubicBezTo>
                    <a:lnTo>
                      <a:pt x="866" y="1483"/>
                    </a:lnTo>
                    <a:close/>
                    <a:moveTo>
                      <a:pt x="889" y="1439"/>
                    </a:moveTo>
                    <a:cubicBezTo>
                      <a:pt x="885" y="1447"/>
                      <a:pt x="881" y="1454"/>
                      <a:pt x="877" y="1461"/>
                    </a:cubicBezTo>
                    <a:cubicBezTo>
                      <a:pt x="878" y="1461"/>
                      <a:pt x="878" y="1461"/>
                      <a:pt x="878" y="1461"/>
                    </a:cubicBezTo>
                    <a:cubicBezTo>
                      <a:pt x="882" y="1455"/>
                      <a:pt x="886" y="1447"/>
                      <a:pt x="890" y="1440"/>
                    </a:cubicBezTo>
                    <a:lnTo>
                      <a:pt x="889" y="1439"/>
                    </a:lnTo>
                    <a:close/>
                    <a:moveTo>
                      <a:pt x="913" y="1397"/>
                    </a:moveTo>
                    <a:cubicBezTo>
                      <a:pt x="911" y="1403"/>
                      <a:pt x="907" y="1410"/>
                      <a:pt x="902" y="1418"/>
                    </a:cubicBezTo>
                    <a:cubicBezTo>
                      <a:pt x="903" y="1419"/>
                      <a:pt x="903" y="1419"/>
                      <a:pt x="903" y="1419"/>
                    </a:cubicBezTo>
                    <a:cubicBezTo>
                      <a:pt x="908" y="1411"/>
                      <a:pt x="912" y="1404"/>
                      <a:pt x="915" y="1397"/>
                    </a:cubicBezTo>
                    <a:lnTo>
                      <a:pt x="913" y="1397"/>
                    </a:lnTo>
                    <a:close/>
                    <a:moveTo>
                      <a:pt x="904" y="1359"/>
                    </a:moveTo>
                    <a:cubicBezTo>
                      <a:pt x="906" y="1359"/>
                      <a:pt x="910" y="1359"/>
                      <a:pt x="913" y="1361"/>
                    </a:cubicBezTo>
                    <a:cubicBezTo>
                      <a:pt x="916" y="1363"/>
                      <a:pt x="919" y="1367"/>
                      <a:pt x="919" y="1374"/>
                    </a:cubicBezTo>
                    <a:cubicBezTo>
                      <a:pt x="921" y="1373"/>
                      <a:pt x="921" y="1373"/>
                      <a:pt x="921" y="1373"/>
                    </a:cubicBezTo>
                    <a:cubicBezTo>
                      <a:pt x="920" y="1366"/>
                      <a:pt x="917" y="1362"/>
                      <a:pt x="914" y="1360"/>
                    </a:cubicBezTo>
                    <a:cubicBezTo>
                      <a:pt x="910" y="1358"/>
                      <a:pt x="907" y="1357"/>
                      <a:pt x="904" y="1357"/>
                    </a:cubicBezTo>
                    <a:lnTo>
                      <a:pt x="904" y="1359"/>
                    </a:lnTo>
                    <a:close/>
                    <a:moveTo>
                      <a:pt x="871" y="1394"/>
                    </a:moveTo>
                    <a:cubicBezTo>
                      <a:pt x="888" y="1376"/>
                      <a:pt x="888" y="1376"/>
                      <a:pt x="888" y="1376"/>
                    </a:cubicBezTo>
                    <a:cubicBezTo>
                      <a:pt x="887" y="1375"/>
                      <a:pt x="887" y="1375"/>
                      <a:pt x="887" y="1375"/>
                    </a:cubicBezTo>
                    <a:cubicBezTo>
                      <a:pt x="870" y="1393"/>
                      <a:pt x="870" y="1393"/>
                      <a:pt x="870" y="1393"/>
                    </a:cubicBezTo>
                    <a:lnTo>
                      <a:pt x="871" y="1394"/>
                    </a:lnTo>
                    <a:close/>
                    <a:moveTo>
                      <a:pt x="836" y="1388"/>
                    </a:moveTo>
                    <a:cubicBezTo>
                      <a:pt x="854" y="1405"/>
                      <a:pt x="854" y="1405"/>
                      <a:pt x="854" y="1405"/>
                    </a:cubicBezTo>
                    <a:cubicBezTo>
                      <a:pt x="855" y="1404"/>
                      <a:pt x="855" y="1404"/>
                      <a:pt x="855" y="1404"/>
                    </a:cubicBezTo>
                    <a:cubicBezTo>
                      <a:pt x="837" y="1387"/>
                      <a:pt x="837" y="1387"/>
                      <a:pt x="837" y="1387"/>
                    </a:cubicBezTo>
                    <a:lnTo>
                      <a:pt x="836" y="1388"/>
                    </a:lnTo>
                    <a:close/>
                    <a:moveTo>
                      <a:pt x="846" y="1351"/>
                    </a:moveTo>
                    <a:cubicBezTo>
                      <a:pt x="839" y="1359"/>
                      <a:pt x="834" y="1365"/>
                      <a:pt x="830" y="1369"/>
                    </a:cubicBezTo>
                    <a:cubicBezTo>
                      <a:pt x="831" y="1370"/>
                      <a:pt x="831" y="1370"/>
                      <a:pt x="831" y="1370"/>
                    </a:cubicBezTo>
                    <a:cubicBezTo>
                      <a:pt x="835" y="1366"/>
                      <a:pt x="840" y="1360"/>
                      <a:pt x="847" y="1352"/>
                    </a:cubicBezTo>
                    <a:lnTo>
                      <a:pt x="846" y="1351"/>
                    </a:lnTo>
                    <a:close/>
                    <a:moveTo>
                      <a:pt x="879" y="1314"/>
                    </a:moveTo>
                    <a:cubicBezTo>
                      <a:pt x="873" y="1321"/>
                      <a:pt x="868" y="1327"/>
                      <a:pt x="863" y="1333"/>
                    </a:cubicBezTo>
                    <a:cubicBezTo>
                      <a:pt x="864" y="1334"/>
                      <a:pt x="864" y="1334"/>
                      <a:pt x="864" y="1334"/>
                    </a:cubicBezTo>
                    <a:cubicBezTo>
                      <a:pt x="869" y="1328"/>
                      <a:pt x="874" y="1322"/>
                      <a:pt x="880" y="1315"/>
                    </a:cubicBezTo>
                    <a:lnTo>
                      <a:pt x="879" y="1314"/>
                    </a:lnTo>
                    <a:close/>
                    <a:moveTo>
                      <a:pt x="911" y="1278"/>
                    </a:moveTo>
                    <a:cubicBezTo>
                      <a:pt x="906" y="1284"/>
                      <a:pt x="901" y="1290"/>
                      <a:pt x="895" y="1296"/>
                    </a:cubicBezTo>
                    <a:cubicBezTo>
                      <a:pt x="896" y="1297"/>
                      <a:pt x="896" y="1297"/>
                      <a:pt x="896" y="1297"/>
                    </a:cubicBezTo>
                    <a:cubicBezTo>
                      <a:pt x="902" y="1291"/>
                      <a:pt x="907" y="1285"/>
                      <a:pt x="913" y="1279"/>
                    </a:cubicBezTo>
                    <a:lnTo>
                      <a:pt x="911" y="1278"/>
                    </a:lnTo>
                    <a:close/>
                    <a:moveTo>
                      <a:pt x="942" y="1239"/>
                    </a:moveTo>
                    <a:cubicBezTo>
                      <a:pt x="941" y="1241"/>
                      <a:pt x="940" y="1243"/>
                      <a:pt x="939" y="1245"/>
                    </a:cubicBezTo>
                    <a:cubicBezTo>
                      <a:pt x="940" y="1246"/>
                      <a:pt x="940" y="1246"/>
                      <a:pt x="940" y="1246"/>
                    </a:cubicBezTo>
                    <a:cubicBezTo>
                      <a:pt x="939" y="1245"/>
                      <a:pt x="939" y="1245"/>
                      <a:pt x="939" y="1245"/>
                    </a:cubicBezTo>
                    <a:cubicBezTo>
                      <a:pt x="935" y="1250"/>
                      <a:pt x="931" y="1254"/>
                      <a:pt x="927" y="1259"/>
                    </a:cubicBezTo>
                    <a:cubicBezTo>
                      <a:pt x="929" y="1260"/>
                      <a:pt x="929" y="1260"/>
                      <a:pt x="929" y="1260"/>
                    </a:cubicBezTo>
                    <a:cubicBezTo>
                      <a:pt x="933" y="1255"/>
                      <a:pt x="936" y="1251"/>
                      <a:pt x="940" y="1246"/>
                    </a:cubicBezTo>
                    <a:cubicBezTo>
                      <a:pt x="940" y="1246"/>
                      <a:pt x="940" y="1246"/>
                      <a:pt x="940" y="1246"/>
                    </a:cubicBezTo>
                    <a:cubicBezTo>
                      <a:pt x="940" y="1246"/>
                      <a:pt x="940" y="1246"/>
                      <a:pt x="940" y="1246"/>
                    </a:cubicBezTo>
                    <a:cubicBezTo>
                      <a:pt x="941" y="1244"/>
                      <a:pt x="942" y="1242"/>
                      <a:pt x="943" y="1240"/>
                    </a:cubicBezTo>
                    <a:lnTo>
                      <a:pt x="942" y="1239"/>
                    </a:lnTo>
                    <a:close/>
                    <a:moveTo>
                      <a:pt x="961" y="1195"/>
                    </a:moveTo>
                    <a:cubicBezTo>
                      <a:pt x="959" y="1202"/>
                      <a:pt x="955" y="1209"/>
                      <a:pt x="952" y="1217"/>
                    </a:cubicBezTo>
                    <a:cubicBezTo>
                      <a:pt x="953" y="1218"/>
                      <a:pt x="953" y="1218"/>
                      <a:pt x="953" y="1218"/>
                    </a:cubicBezTo>
                    <a:cubicBezTo>
                      <a:pt x="957" y="1210"/>
                      <a:pt x="960" y="1202"/>
                      <a:pt x="963" y="1195"/>
                    </a:cubicBezTo>
                    <a:lnTo>
                      <a:pt x="961" y="1195"/>
                    </a:lnTo>
                    <a:close/>
                    <a:moveTo>
                      <a:pt x="976" y="1148"/>
                    </a:moveTo>
                    <a:cubicBezTo>
                      <a:pt x="975" y="1155"/>
                      <a:pt x="972" y="1163"/>
                      <a:pt x="970" y="1172"/>
                    </a:cubicBezTo>
                    <a:cubicBezTo>
                      <a:pt x="971" y="1172"/>
                      <a:pt x="971" y="1172"/>
                      <a:pt x="971" y="1172"/>
                    </a:cubicBezTo>
                    <a:cubicBezTo>
                      <a:pt x="974" y="1164"/>
                      <a:pt x="976" y="1156"/>
                      <a:pt x="978" y="1148"/>
                    </a:cubicBezTo>
                    <a:lnTo>
                      <a:pt x="976" y="1148"/>
                    </a:lnTo>
                    <a:close/>
                    <a:moveTo>
                      <a:pt x="982" y="1100"/>
                    </a:moveTo>
                    <a:cubicBezTo>
                      <a:pt x="982" y="1101"/>
                      <a:pt x="982" y="1103"/>
                      <a:pt x="982" y="1104"/>
                    </a:cubicBezTo>
                    <a:cubicBezTo>
                      <a:pt x="982" y="1110"/>
                      <a:pt x="982" y="1117"/>
                      <a:pt x="981" y="1124"/>
                    </a:cubicBezTo>
                    <a:cubicBezTo>
                      <a:pt x="982" y="1124"/>
                      <a:pt x="982" y="1124"/>
                      <a:pt x="982" y="1124"/>
                    </a:cubicBezTo>
                    <a:cubicBezTo>
                      <a:pt x="983" y="1117"/>
                      <a:pt x="983" y="1111"/>
                      <a:pt x="983" y="1104"/>
                    </a:cubicBezTo>
                    <a:cubicBezTo>
                      <a:pt x="983" y="1103"/>
                      <a:pt x="983" y="1101"/>
                      <a:pt x="983" y="1100"/>
                    </a:cubicBezTo>
                    <a:cubicBezTo>
                      <a:pt x="982" y="1100"/>
                      <a:pt x="982" y="1100"/>
                      <a:pt x="982" y="1100"/>
                    </a:cubicBezTo>
                    <a:close/>
                    <a:moveTo>
                      <a:pt x="973" y="1052"/>
                    </a:moveTo>
                    <a:cubicBezTo>
                      <a:pt x="975" y="1060"/>
                      <a:pt x="977" y="1067"/>
                      <a:pt x="979" y="1075"/>
                    </a:cubicBezTo>
                    <a:cubicBezTo>
                      <a:pt x="981" y="1075"/>
                      <a:pt x="981" y="1075"/>
                      <a:pt x="981" y="1075"/>
                    </a:cubicBezTo>
                    <a:cubicBezTo>
                      <a:pt x="979" y="1067"/>
                      <a:pt x="977" y="1059"/>
                      <a:pt x="974" y="1051"/>
                    </a:cubicBezTo>
                    <a:lnTo>
                      <a:pt x="973" y="1052"/>
                    </a:lnTo>
                    <a:close/>
                    <a:moveTo>
                      <a:pt x="958" y="1010"/>
                    </a:moveTo>
                    <a:cubicBezTo>
                      <a:pt x="960" y="1008"/>
                      <a:pt x="960" y="1008"/>
                      <a:pt x="960" y="1008"/>
                    </a:cubicBezTo>
                    <a:cubicBezTo>
                      <a:pt x="959" y="1008"/>
                      <a:pt x="959" y="1008"/>
                      <a:pt x="959" y="1008"/>
                    </a:cubicBezTo>
                    <a:cubicBezTo>
                      <a:pt x="958" y="1008"/>
                      <a:pt x="958" y="1008"/>
                      <a:pt x="958" y="1008"/>
                    </a:cubicBezTo>
                    <a:cubicBezTo>
                      <a:pt x="960" y="1015"/>
                      <a:pt x="963" y="1022"/>
                      <a:pt x="965" y="1029"/>
                    </a:cubicBezTo>
                    <a:cubicBezTo>
                      <a:pt x="966" y="1028"/>
                      <a:pt x="966" y="1028"/>
                      <a:pt x="966" y="1028"/>
                    </a:cubicBezTo>
                    <a:cubicBezTo>
                      <a:pt x="964" y="1022"/>
                      <a:pt x="962" y="1015"/>
                      <a:pt x="960" y="1008"/>
                    </a:cubicBezTo>
                    <a:cubicBezTo>
                      <a:pt x="959" y="1006"/>
                      <a:pt x="959" y="1006"/>
                      <a:pt x="959" y="1006"/>
                    </a:cubicBezTo>
                    <a:cubicBezTo>
                      <a:pt x="959" y="1007"/>
                      <a:pt x="959" y="1007"/>
                      <a:pt x="959" y="1007"/>
                    </a:cubicBezTo>
                    <a:cubicBezTo>
                      <a:pt x="957" y="1009"/>
                      <a:pt x="957" y="1009"/>
                      <a:pt x="957" y="1009"/>
                    </a:cubicBezTo>
                    <a:cubicBezTo>
                      <a:pt x="958" y="1010"/>
                      <a:pt x="958" y="1010"/>
                      <a:pt x="958" y="1010"/>
                    </a:cubicBezTo>
                    <a:close/>
                    <a:moveTo>
                      <a:pt x="917" y="1037"/>
                    </a:moveTo>
                    <a:cubicBezTo>
                      <a:pt x="924" y="1034"/>
                      <a:pt x="931" y="1030"/>
                      <a:pt x="938" y="1026"/>
                    </a:cubicBezTo>
                    <a:cubicBezTo>
                      <a:pt x="938" y="1025"/>
                      <a:pt x="938" y="1025"/>
                      <a:pt x="938" y="1025"/>
                    </a:cubicBezTo>
                    <a:cubicBezTo>
                      <a:pt x="931" y="1029"/>
                      <a:pt x="923" y="1033"/>
                      <a:pt x="916" y="1036"/>
                    </a:cubicBezTo>
                    <a:lnTo>
                      <a:pt x="917" y="1037"/>
                    </a:lnTo>
                    <a:close/>
                    <a:moveTo>
                      <a:pt x="868" y="1046"/>
                    </a:moveTo>
                    <a:cubicBezTo>
                      <a:pt x="870" y="1046"/>
                      <a:pt x="870" y="1046"/>
                      <a:pt x="870" y="1046"/>
                    </a:cubicBezTo>
                    <a:cubicBezTo>
                      <a:pt x="877" y="1046"/>
                      <a:pt x="885" y="1045"/>
                      <a:pt x="893" y="1044"/>
                    </a:cubicBezTo>
                    <a:cubicBezTo>
                      <a:pt x="893" y="1043"/>
                      <a:pt x="893" y="1043"/>
                      <a:pt x="893" y="1043"/>
                    </a:cubicBezTo>
                    <a:cubicBezTo>
                      <a:pt x="885" y="1044"/>
                      <a:pt x="877" y="1045"/>
                      <a:pt x="870" y="1045"/>
                    </a:cubicBezTo>
                    <a:cubicBezTo>
                      <a:pt x="868" y="1045"/>
                      <a:pt x="868" y="1045"/>
                      <a:pt x="868" y="1045"/>
                    </a:cubicBezTo>
                    <a:lnTo>
                      <a:pt x="868" y="1046"/>
                    </a:lnTo>
                    <a:close/>
                    <a:moveTo>
                      <a:pt x="824" y="1029"/>
                    </a:moveTo>
                    <a:cubicBezTo>
                      <a:pt x="828" y="1035"/>
                      <a:pt x="832" y="1039"/>
                      <a:pt x="838" y="1041"/>
                    </a:cubicBezTo>
                    <a:cubicBezTo>
                      <a:pt x="840" y="1042"/>
                      <a:pt x="842" y="1042"/>
                      <a:pt x="844" y="1043"/>
                    </a:cubicBezTo>
                    <a:cubicBezTo>
                      <a:pt x="844" y="1041"/>
                      <a:pt x="844" y="1041"/>
                      <a:pt x="844" y="1041"/>
                    </a:cubicBezTo>
                    <a:cubicBezTo>
                      <a:pt x="842" y="1041"/>
                      <a:pt x="840" y="1040"/>
                      <a:pt x="838" y="1039"/>
                    </a:cubicBezTo>
                    <a:cubicBezTo>
                      <a:pt x="833" y="1038"/>
                      <a:pt x="829" y="1034"/>
                      <a:pt x="825" y="1028"/>
                    </a:cubicBezTo>
                    <a:lnTo>
                      <a:pt x="824" y="1029"/>
                    </a:lnTo>
                    <a:close/>
                    <a:moveTo>
                      <a:pt x="809" y="982"/>
                    </a:moveTo>
                    <a:cubicBezTo>
                      <a:pt x="810" y="991"/>
                      <a:pt x="812" y="999"/>
                      <a:pt x="814" y="1007"/>
                    </a:cubicBezTo>
                    <a:cubicBezTo>
                      <a:pt x="815" y="1006"/>
                      <a:pt x="815" y="1006"/>
                      <a:pt x="815" y="1006"/>
                    </a:cubicBezTo>
                    <a:cubicBezTo>
                      <a:pt x="813" y="999"/>
                      <a:pt x="812" y="990"/>
                      <a:pt x="811" y="982"/>
                    </a:cubicBezTo>
                    <a:lnTo>
                      <a:pt x="809" y="982"/>
                    </a:lnTo>
                    <a:close/>
                    <a:moveTo>
                      <a:pt x="807" y="933"/>
                    </a:moveTo>
                    <a:cubicBezTo>
                      <a:pt x="807" y="934"/>
                      <a:pt x="807" y="934"/>
                      <a:pt x="807" y="934"/>
                    </a:cubicBezTo>
                    <a:cubicBezTo>
                      <a:pt x="807" y="941"/>
                      <a:pt x="807" y="949"/>
                      <a:pt x="807" y="958"/>
                    </a:cubicBezTo>
                    <a:cubicBezTo>
                      <a:pt x="809" y="958"/>
                      <a:pt x="809" y="958"/>
                      <a:pt x="809" y="958"/>
                    </a:cubicBezTo>
                    <a:cubicBezTo>
                      <a:pt x="808" y="949"/>
                      <a:pt x="808" y="941"/>
                      <a:pt x="808" y="934"/>
                    </a:cubicBezTo>
                    <a:cubicBezTo>
                      <a:pt x="808" y="933"/>
                      <a:pt x="808" y="933"/>
                      <a:pt x="808" y="933"/>
                    </a:cubicBezTo>
                    <a:cubicBezTo>
                      <a:pt x="807" y="933"/>
                      <a:pt x="807" y="933"/>
                      <a:pt x="807" y="933"/>
                    </a:cubicBezTo>
                    <a:close/>
                    <a:moveTo>
                      <a:pt x="790" y="891"/>
                    </a:moveTo>
                    <a:cubicBezTo>
                      <a:pt x="795" y="893"/>
                      <a:pt x="800" y="900"/>
                      <a:pt x="805" y="910"/>
                    </a:cubicBezTo>
                    <a:cubicBezTo>
                      <a:pt x="806" y="909"/>
                      <a:pt x="806" y="909"/>
                      <a:pt x="806" y="909"/>
                    </a:cubicBezTo>
                    <a:cubicBezTo>
                      <a:pt x="801" y="899"/>
                      <a:pt x="796" y="892"/>
                      <a:pt x="791" y="889"/>
                    </a:cubicBezTo>
                    <a:lnTo>
                      <a:pt x="790" y="891"/>
                    </a:lnTo>
                    <a:close/>
                    <a:moveTo>
                      <a:pt x="769" y="923"/>
                    </a:moveTo>
                    <a:cubicBezTo>
                      <a:pt x="770" y="916"/>
                      <a:pt x="771" y="908"/>
                      <a:pt x="772" y="900"/>
                    </a:cubicBezTo>
                    <a:cubicBezTo>
                      <a:pt x="771" y="900"/>
                      <a:pt x="771" y="900"/>
                      <a:pt x="771" y="900"/>
                    </a:cubicBezTo>
                    <a:cubicBezTo>
                      <a:pt x="772" y="900"/>
                      <a:pt x="772" y="900"/>
                      <a:pt x="772" y="900"/>
                    </a:cubicBezTo>
                    <a:cubicBezTo>
                      <a:pt x="772" y="899"/>
                      <a:pt x="772" y="899"/>
                      <a:pt x="772" y="899"/>
                    </a:cubicBezTo>
                    <a:cubicBezTo>
                      <a:pt x="771" y="898"/>
                      <a:pt x="771" y="898"/>
                      <a:pt x="771" y="898"/>
                    </a:cubicBezTo>
                    <a:cubicBezTo>
                      <a:pt x="770" y="899"/>
                      <a:pt x="770" y="899"/>
                      <a:pt x="770" y="899"/>
                    </a:cubicBezTo>
                    <a:cubicBezTo>
                      <a:pt x="770" y="899"/>
                      <a:pt x="770" y="899"/>
                      <a:pt x="770" y="899"/>
                    </a:cubicBezTo>
                    <a:cubicBezTo>
                      <a:pt x="770" y="899"/>
                      <a:pt x="770" y="899"/>
                      <a:pt x="770" y="899"/>
                    </a:cubicBezTo>
                    <a:cubicBezTo>
                      <a:pt x="769" y="908"/>
                      <a:pt x="768" y="915"/>
                      <a:pt x="767" y="923"/>
                    </a:cubicBezTo>
                    <a:lnTo>
                      <a:pt x="769" y="923"/>
                    </a:lnTo>
                    <a:close/>
                    <a:moveTo>
                      <a:pt x="760" y="971"/>
                    </a:moveTo>
                    <a:cubicBezTo>
                      <a:pt x="762" y="964"/>
                      <a:pt x="764" y="956"/>
                      <a:pt x="765" y="947"/>
                    </a:cubicBezTo>
                    <a:cubicBezTo>
                      <a:pt x="764" y="947"/>
                      <a:pt x="764" y="947"/>
                      <a:pt x="764" y="947"/>
                    </a:cubicBezTo>
                    <a:cubicBezTo>
                      <a:pt x="762" y="956"/>
                      <a:pt x="761" y="963"/>
                      <a:pt x="759" y="971"/>
                    </a:cubicBezTo>
                    <a:lnTo>
                      <a:pt x="760" y="971"/>
                    </a:lnTo>
                    <a:close/>
                    <a:moveTo>
                      <a:pt x="742" y="1017"/>
                    </a:moveTo>
                    <a:cubicBezTo>
                      <a:pt x="746" y="1010"/>
                      <a:pt x="750" y="1002"/>
                      <a:pt x="753" y="995"/>
                    </a:cubicBezTo>
                    <a:cubicBezTo>
                      <a:pt x="752" y="994"/>
                      <a:pt x="752" y="994"/>
                      <a:pt x="752" y="994"/>
                    </a:cubicBezTo>
                    <a:cubicBezTo>
                      <a:pt x="749" y="1002"/>
                      <a:pt x="745" y="1009"/>
                      <a:pt x="741" y="1016"/>
                    </a:cubicBezTo>
                    <a:lnTo>
                      <a:pt x="742" y="1017"/>
                    </a:lnTo>
                    <a:close/>
                    <a:moveTo>
                      <a:pt x="712" y="1055"/>
                    </a:moveTo>
                    <a:cubicBezTo>
                      <a:pt x="718" y="1049"/>
                      <a:pt x="723" y="1043"/>
                      <a:pt x="728" y="1037"/>
                    </a:cubicBezTo>
                    <a:cubicBezTo>
                      <a:pt x="727" y="1036"/>
                      <a:pt x="727" y="1036"/>
                      <a:pt x="727" y="1036"/>
                    </a:cubicBezTo>
                    <a:cubicBezTo>
                      <a:pt x="722" y="1042"/>
                      <a:pt x="717" y="1048"/>
                      <a:pt x="711" y="1054"/>
                    </a:cubicBezTo>
                    <a:cubicBezTo>
                      <a:pt x="712" y="1055"/>
                      <a:pt x="712" y="1055"/>
                      <a:pt x="712" y="1055"/>
                    </a:cubicBezTo>
                    <a:close/>
                    <a:moveTo>
                      <a:pt x="675" y="1088"/>
                    </a:moveTo>
                    <a:cubicBezTo>
                      <a:pt x="681" y="1084"/>
                      <a:pt x="687" y="1078"/>
                      <a:pt x="694" y="1072"/>
                    </a:cubicBezTo>
                    <a:cubicBezTo>
                      <a:pt x="693" y="1071"/>
                      <a:pt x="693" y="1071"/>
                      <a:pt x="693" y="1071"/>
                    </a:cubicBezTo>
                    <a:cubicBezTo>
                      <a:pt x="686" y="1077"/>
                      <a:pt x="680" y="1082"/>
                      <a:pt x="674" y="1087"/>
                    </a:cubicBezTo>
                    <a:lnTo>
                      <a:pt x="675" y="1088"/>
                    </a:lnTo>
                    <a:close/>
                    <a:moveTo>
                      <a:pt x="630" y="1108"/>
                    </a:moveTo>
                    <a:cubicBezTo>
                      <a:pt x="638" y="1107"/>
                      <a:pt x="645" y="1105"/>
                      <a:pt x="654" y="1101"/>
                    </a:cubicBezTo>
                    <a:cubicBezTo>
                      <a:pt x="653" y="1100"/>
                      <a:pt x="653" y="1100"/>
                      <a:pt x="653" y="1100"/>
                    </a:cubicBezTo>
                    <a:cubicBezTo>
                      <a:pt x="645" y="1104"/>
                      <a:pt x="637" y="1106"/>
                      <a:pt x="630" y="1107"/>
                    </a:cubicBezTo>
                    <a:lnTo>
                      <a:pt x="630" y="1108"/>
                    </a:lnTo>
                    <a:close/>
                    <a:moveTo>
                      <a:pt x="588" y="1088"/>
                    </a:moveTo>
                    <a:cubicBezTo>
                      <a:pt x="593" y="1095"/>
                      <a:pt x="599" y="1101"/>
                      <a:pt x="606" y="1105"/>
                    </a:cubicBezTo>
                    <a:cubicBezTo>
                      <a:pt x="607" y="1103"/>
                      <a:pt x="607" y="1103"/>
                      <a:pt x="607" y="1103"/>
                    </a:cubicBezTo>
                    <a:cubicBezTo>
                      <a:pt x="600" y="1100"/>
                      <a:pt x="594" y="1094"/>
                      <a:pt x="589" y="1088"/>
                    </a:cubicBezTo>
                    <a:cubicBezTo>
                      <a:pt x="588" y="1088"/>
                      <a:pt x="588" y="1088"/>
                      <a:pt x="588" y="1088"/>
                    </a:cubicBezTo>
                    <a:close/>
                    <a:moveTo>
                      <a:pt x="570" y="1043"/>
                    </a:moveTo>
                    <a:cubicBezTo>
                      <a:pt x="572" y="1051"/>
                      <a:pt x="574" y="1059"/>
                      <a:pt x="576" y="1066"/>
                    </a:cubicBezTo>
                    <a:cubicBezTo>
                      <a:pt x="578" y="1066"/>
                      <a:pt x="578" y="1066"/>
                      <a:pt x="578" y="1066"/>
                    </a:cubicBezTo>
                    <a:cubicBezTo>
                      <a:pt x="575" y="1059"/>
                      <a:pt x="573" y="1051"/>
                      <a:pt x="572" y="1042"/>
                    </a:cubicBezTo>
                    <a:lnTo>
                      <a:pt x="570" y="1043"/>
                    </a:lnTo>
                    <a:close/>
                    <a:moveTo>
                      <a:pt x="566" y="994"/>
                    </a:moveTo>
                    <a:cubicBezTo>
                      <a:pt x="566" y="995"/>
                      <a:pt x="567" y="996"/>
                      <a:pt x="567" y="997"/>
                    </a:cubicBezTo>
                    <a:cubicBezTo>
                      <a:pt x="567" y="997"/>
                      <a:pt x="567" y="997"/>
                      <a:pt x="567" y="997"/>
                    </a:cubicBezTo>
                    <a:cubicBezTo>
                      <a:pt x="567" y="997"/>
                      <a:pt x="567" y="997"/>
                      <a:pt x="567" y="997"/>
                    </a:cubicBezTo>
                    <a:cubicBezTo>
                      <a:pt x="567" y="999"/>
                      <a:pt x="567" y="1001"/>
                      <a:pt x="567" y="1004"/>
                    </a:cubicBezTo>
                    <a:cubicBezTo>
                      <a:pt x="567" y="1009"/>
                      <a:pt x="567" y="1013"/>
                      <a:pt x="567" y="1018"/>
                    </a:cubicBezTo>
                    <a:cubicBezTo>
                      <a:pt x="569" y="1018"/>
                      <a:pt x="569" y="1018"/>
                      <a:pt x="569" y="1018"/>
                    </a:cubicBezTo>
                    <a:cubicBezTo>
                      <a:pt x="568" y="1013"/>
                      <a:pt x="568" y="1008"/>
                      <a:pt x="568" y="1004"/>
                    </a:cubicBezTo>
                    <a:cubicBezTo>
                      <a:pt x="568" y="1001"/>
                      <a:pt x="568" y="999"/>
                      <a:pt x="568" y="997"/>
                    </a:cubicBezTo>
                    <a:cubicBezTo>
                      <a:pt x="568" y="997"/>
                      <a:pt x="568" y="997"/>
                      <a:pt x="568" y="997"/>
                    </a:cubicBezTo>
                    <a:cubicBezTo>
                      <a:pt x="568" y="997"/>
                      <a:pt x="568" y="997"/>
                      <a:pt x="568" y="997"/>
                    </a:cubicBezTo>
                    <a:cubicBezTo>
                      <a:pt x="568" y="996"/>
                      <a:pt x="568" y="995"/>
                      <a:pt x="568" y="994"/>
                    </a:cubicBezTo>
                    <a:lnTo>
                      <a:pt x="566" y="994"/>
                    </a:lnTo>
                    <a:close/>
                    <a:moveTo>
                      <a:pt x="556" y="946"/>
                    </a:moveTo>
                    <a:cubicBezTo>
                      <a:pt x="558" y="954"/>
                      <a:pt x="560" y="962"/>
                      <a:pt x="562" y="970"/>
                    </a:cubicBezTo>
                    <a:cubicBezTo>
                      <a:pt x="563" y="969"/>
                      <a:pt x="563" y="969"/>
                      <a:pt x="563" y="969"/>
                    </a:cubicBezTo>
                    <a:cubicBezTo>
                      <a:pt x="561" y="961"/>
                      <a:pt x="560" y="953"/>
                      <a:pt x="558" y="945"/>
                    </a:cubicBezTo>
                    <a:lnTo>
                      <a:pt x="556" y="946"/>
                    </a:lnTo>
                    <a:close/>
                    <a:moveTo>
                      <a:pt x="544" y="898"/>
                    </a:moveTo>
                    <a:cubicBezTo>
                      <a:pt x="546" y="906"/>
                      <a:pt x="549" y="914"/>
                      <a:pt x="551" y="922"/>
                    </a:cubicBezTo>
                    <a:cubicBezTo>
                      <a:pt x="552" y="922"/>
                      <a:pt x="552" y="922"/>
                      <a:pt x="552" y="922"/>
                    </a:cubicBezTo>
                    <a:cubicBezTo>
                      <a:pt x="550" y="914"/>
                      <a:pt x="548" y="906"/>
                      <a:pt x="546" y="898"/>
                    </a:cubicBezTo>
                    <a:lnTo>
                      <a:pt x="544" y="898"/>
                    </a:lnTo>
                    <a:close/>
                    <a:moveTo>
                      <a:pt x="528" y="852"/>
                    </a:moveTo>
                    <a:cubicBezTo>
                      <a:pt x="531" y="859"/>
                      <a:pt x="534" y="867"/>
                      <a:pt x="537" y="875"/>
                    </a:cubicBezTo>
                    <a:cubicBezTo>
                      <a:pt x="538" y="875"/>
                      <a:pt x="538" y="875"/>
                      <a:pt x="538" y="875"/>
                    </a:cubicBezTo>
                    <a:cubicBezTo>
                      <a:pt x="535" y="867"/>
                      <a:pt x="533" y="859"/>
                      <a:pt x="530" y="851"/>
                    </a:cubicBezTo>
                    <a:lnTo>
                      <a:pt x="528" y="852"/>
                    </a:lnTo>
                    <a:close/>
                    <a:moveTo>
                      <a:pt x="507" y="808"/>
                    </a:moveTo>
                    <a:cubicBezTo>
                      <a:pt x="511" y="815"/>
                      <a:pt x="515" y="822"/>
                      <a:pt x="518" y="830"/>
                    </a:cubicBezTo>
                    <a:cubicBezTo>
                      <a:pt x="520" y="829"/>
                      <a:pt x="520" y="829"/>
                      <a:pt x="520" y="829"/>
                    </a:cubicBezTo>
                    <a:cubicBezTo>
                      <a:pt x="516" y="821"/>
                      <a:pt x="512" y="814"/>
                      <a:pt x="508" y="807"/>
                    </a:cubicBezTo>
                    <a:lnTo>
                      <a:pt x="507" y="808"/>
                    </a:lnTo>
                    <a:close/>
                    <a:moveTo>
                      <a:pt x="479" y="768"/>
                    </a:moveTo>
                    <a:cubicBezTo>
                      <a:pt x="485" y="774"/>
                      <a:pt x="490" y="780"/>
                      <a:pt x="494" y="787"/>
                    </a:cubicBezTo>
                    <a:cubicBezTo>
                      <a:pt x="495" y="786"/>
                      <a:pt x="495" y="786"/>
                      <a:pt x="495" y="786"/>
                    </a:cubicBezTo>
                    <a:cubicBezTo>
                      <a:pt x="491" y="779"/>
                      <a:pt x="486" y="773"/>
                      <a:pt x="480" y="767"/>
                    </a:cubicBezTo>
                    <a:lnTo>
                      <a:pt x="479" y="768"/>
                    </a:lnTo>
                    <a:close/>
                    <a:moveTo>
                      <a:pt x="443" y="735"/>
                    </a:moveTo>
                    <a:cubicBezTo>
                      <a:pt x="446" y="737"/>
                      <a:pt x="449" y="740"/>
                      <a:pt x="452" y="742"/>
                    </a:cubicBezTo>
                    <a:cubicBezTo>
                      <a:pt x="456" y="745"/>
                      <a:pt x="459" y="747"/>
                      <a:pt x="462" y="750"/>
                    </a:cubicBezTo>
                    <a:cubicBezTo>
                      <a:pt x="463" y="749"/>
                      <a:pt x="463" y="749"/>
                      <a:pt x="463" y="749"/>
                    </a:cubicBezTo>
                    <a:cubicBezTo>
                      <a:pt x="460" y="746"/>
                      <a:pt x="457" y="744"/>
                      <a:pt x="453" y="741"/>
                    </a:cubicBezTo>
                    <a:cubicBezTo>
                      <a:pt x="450" y="739"/>
                      <a:pt x="447" y="736"/>
                      <a:pt x="444" y="734"/>
                    </a:cubicBezTo>
                    <a:lnTo>
                      <a:pt x="443" y="735"/>
                    </a:lnTo>
                    <a:close/>
                    <a:moveTo>
                      <a:pt x="406" y="703"/>
                    </a:moveTo>
                    <a:cubicBezTo>
                      <a:pt x="410" y="708"/>
                      <a:pt x="416" y="713"/>
                      <a:pt x="424" y="720"/>
                    </a:cubicBezTo>
                    <a:cubicBezTo>
                      <a:pt x="425" y="719"/>
                      <a:pt x="425" y="719"/>
                      <a:pt x="425" y="719"/>
                    </a:cubicBezTo>
                    <a:cubicBezTo>
                      <a:pt x="417" y="712"/>
                      <a:pt x="411" y="707"/>
                      <a:pt x="407" y="702"/>
                    </a:cubicBezTo>
                    <a:lnTo>
                      <a:pt x="406" y="703"/>
                    </a:lnTo>
                    <a:close/>
                    <a:moveTo>
                      <a:pt x="396" y="656"/>
                    </a:moveTo>
                    <a:cubicBezTo>
                      <a:pt x="396" y="661"/>
                      <a:pt x="396" y="665"/>
                      <a:pt x="396" y="668"/>
                    </a:cubicBezTo>
                    <a:cubicBezTo>
                      <a:pt x="396" y="673"/>
                      <a:pt x="396" y="677"/>
                      <a:pt x="396" y="680"/>
                    </a:cubicBezTo>
                    <a:cubicBezTo>
                      <a:pt x="398" y="680"/>
                      <a:pt x="398" y="680"/>
                      <a:pt x="398" y="680"/>
                    </a:cubicBezTo>
                    <a:cubicBezTo>
                      <a:pt x="397" y="677"/>
                      <a:pt x="397" y="673"/>
                      <a:pt x="397" y="668"/>
                    </a:cubicBezTo>
                    <a:cubicBezTo>
                      <a:pt x="397" y="665"/>
                      <a:pt x="397" y="661"/>
                      <a:pt x="397" y="656"/>
                    </a:cubicBezTo>
                    <a:lnTo>
                      <a:pt x="396" y="656"/>
                    </a:lnTo>
                    <a:close/>
                    <a:moveTo>
                      <a:pt x="367" y="619"/>
                    </a:moveTo>
                    <a:cubicBezTo>
                      <a:pt x="372" y="625"/>
                      <a:pt x="378" y="631"/>
                      <a:pt x="384" y="637"/>
                    </a:cubicBezTo>
                    <a:cubicBezTo>
                      <a:pt x="385" y="636"/>
                      <a:pt x="385" y="636"/>
                      <a:pt x="385" y="636"/>
                    </a:cubicBezTo>
                    <a:cubicBezTo>
                      <a:pt x="379" y="630"/>
                      <a:pt x="373" y="624"/>
                      <a:pt x="368" y="618"/>
                    </a:cubicBezTo>
                    <a:lnTo>
                      <a:pt x="367" y="619"/>
                    </a:lnTo>
                    <a:close/>
                    <a:moveTo>
                      <a:pt x="332" y="584"/>
                    </a:moveTo>
                    <a:cubicBezTo>
                      <a:pt x="338" y="590"/>
                      <a:pt x="344" y="596"/>
                      <a:pt x="349" y="602"/>
                    </a:cubicBezTo>
                    <a:cubicBezTo>
                      <a:pt x="351" y="601"/>
                      <a:pt x="351" y="601"/>
                      <a:pt x="351" y="601"/>
                    </a:cubicBezTo>
                    <a:cubicBezTo>
                      <a:pt x="345" y="595"/>
                      <a:pt x="339" y="589"/>
                      <a:pt x="333" y="583"/>
                    </a:cubicBezTo>
                    <a:cubicBezTo>
                      <a:pt x="332" y="584"/>
                      <a:pt x="332" y="584"/>
                      <a:pt x="332" y="584"/>
                    </a:cubicBezTo>
                    <a:close/>
                    <a:moveTo>
                      <a:pt x="299" y="549"/>
                    </a:moveTo>
                    <a:cubicBezTo>
                      <a:pt x="304" y="555"/>
                      <a:pt x="310" y="561"/>
                      <a:pt x="315" y="567"/>
                    </a:cubicBezTo>
                    <a:cubicBezTo>
                      <a:pt x="316" y="566"/>
                      <a:pt x="316" y="566"/>
                      <a:pt x="316" y="566"/>
                    </a:cubicBezTo>
                    <a:cubicBezTo>
                      <a:pt x="311" y="560"/>
                      <a:pt x="305" y="554"/>
                      <a:pt x="300" y="548"/>
                    </a:cubicBezTo>
                    <a:lnTo>
                      <a:pt x="299" y="549"/>
                    </a:lnTo>
                    <a:close/>
                    <a:moveTo>
                      <a:pt x="265" y="513"/>
                    </a:moveTo>
                    <a:cubicBezTo>
                      <a:pt x="271" y="519"/>
                      <a:pt x="276" y="525"/>
                      <a:pt x="282" y="531"/>
                    </a:cubicBezTo>
                    <a:cubicBezTo>
                      <a:pt x="283" y="530"/>
                      <a:pt x="283" y="530"/>
                      <a:pt x="283" y="530"/>
                    </a:cubicBezTo>
                    <a:cubicBezTo>
                      <a:pt x="277" y="524"/>
                      <a:pt x="272" y="518"/>
                      <a:pt x="266" y="512"/>
                    </a:cubicBezTo>
                    <a:lnTo>
                      <a:pt x="265" y="513"/>
                    </a:lnTo>
                    <a:close/>
                    <a:moveTo>
                      <a:pt x="232" y="477"/>
                    </a:moveTo>
                    <a:cubicBezTo>
                      <a:pt x="237" y="483"/>
                      <a:pt x="243" y="489"/>
                      <a:pt x="249" y="495"/>
                    </a:cubicBezTo>
                    <a:cubicBezTo>
                      <a:pt x="250" y="494"/>
                      <a:pt x="250" y="494"/>
                      <a:pt x="250" y="494"/>
                    </a:cubicBezTo>
                    <a:cubicBezTo>
                      <a:pt x="244" y="488"/>
                      <a:pt x="239" y="482"/>
                      <a:pt x="233" y="476"/>
                    </a:cubicBezTo>
                    <a:lnTo>
                      <a:pt x="232" y="477"/>
                    </a:lnTo>
                    <a:close/>
                    <a:moveTo>
                      <a:pt x="200" y="440"/>
                    </a:moveTo>
                    <a:cubicBezTo>
                      <a:pt x="205" y="446"/>
                      <a:pt x="210" y="452"/>
                      <a:pt x="216" y="458"/>
                    </a:cubicBezTo>
                    <a:cubicBezTo>
                      <a:pt x="217" y="457"/>
                      <a:pt x="217" y="457"/>
                      <a:pt x="217" y="457"/>
                    </a:cubicBezTo>
                    <a:cubicBezTo>
                      <a:pt x="211" y="451"/>
                      <a:pt x="206" y="445"/>
                      <a:pt x="201" y="439"/>
                    </a:cubicBezTo>
                    <a:lnTo>
                      <a:pt x="200" y="440"/>
                    </a:lnTo>
                    <a:close/>
                    <a:moveTo>
                      <a:pt x="168" y="403"/>
                    </a:moveTo>
                    <a:cubicBezTo>
                      <a:pt x="173" y="409"/>
                      <a:pt x="178" y="415"/>
                      <a:pt x="184" y="421"/>
                    </a:cubicBezTo>
                    <a:cubicBezTo>
                      <a:pt x="185" y="420"/>
                      <a:pt x="185" y="420"/>
                      <a:pt x="185" y="420"/>
                    </a:cubicBezTo>
                    <a:cubicBezTo>
                      <a:pt x="179" y="414"/>
                      <a:pt x="174" y="408"/>
                      <a:pt x="169" y="402"/>
                    </a:cubicBezTo>
                    <a:lnTo>
                      <a:pt x="168" y="403"/>
                    </a:lnTo>
                    <a:close/>
                    <a:moveTo>
                      <a:pt x="137" y="365"/>
                    </a:moveTo>
                    <a:cubicBezTo>
                      <a:pt x="142" y="371"/>
                      <a:pt x="147" y="377"/>
                      <a:pt x="152" y="384"/>
                    </a:cubicBezTo>
                    <a:cubicBezTo>
                      <a:pt x="153" y="383"/>
                      <a:pt x="153" y="383"/>
                      <a:pt x="153" y="383"/>
                    </a:cubicBezTo>
                    <a:cubicBezTo>
                      <a:pt x="148" y="376"/>
                      <a:pt x="143" y="370"/>
                      <a:pt x="138" y="364"/>
                    </a:cubicBezTo>
                    <a:lnTo>
                      <a:pt x="137" y="365"/>
                    </a:lnTo>
                    <a:close/>
                    <a:moveTo>
                      <a:pt x="106" y="326"/>
                    </a:moveTo>
                    <a:cubicBezTo>
                      <a:pt x="111" y="332"/>
                      <a:pt x="116" y="339"/>
                      <a:pt x="121" y="346"/>
                    </a:cubicBezTo>
                    <a:cubicBezTo>
                      <a:pt x="122" y="345"/>
                      <a:pt x="122" y="345"/>
                      <a:pt x="122" y="345"/>
                    </a:cubicBezTo>
                    <a:cubicBezTo>
                      <a:pt x="117" y="338"/>
                      <a:pt x="112" y="332"/>
                      <a:pt x="107" y="325"/>
                    </a:cubicBezTo>
                    <a:lnTo>
                      <a:pt x="106" y="326"/>
                    </a:lnTo>
                    <a:close/>
                    <a:moveTo>
                      <a:pt x="77" y="287"/>
                    </a:moveTo>
                    <a:cubicBezTo>
                      <a:pt x="81" y="293"/>
                      <a:pt x="86" y="300"/>
                      <a:pt x="91" y="307"/>
                    </a:cubicBezTo>
                    <a:cubicBezTo>
                      <a:pt x="92" y="306"/>
                      <a:pt x="92" y="306"/>
                      <a:pt x="92" y="306"/>
                    </a:cubicBezTo>
                    <a:cubicBezTo>
                      <a:pt x="87" y="299"/>
                      <a:pt x="82" y="292"/>
                      <a:pt x="78" y="286"/>
                    </a:cubicBezTo>
                    <a:lnTo>
                      <a:pt x="77" y="287"/>
                    </a:lnTo>
                    <a:close/>
                    <a:moveTo>
                      <a:pt x="48" y="247"/>
                    </a:moveTo>
                    <a:cubicBezTo>
                      <a:pt x="53" y="253"/>
                      <a:pt x="57" y="260"/>
                      <a:pt x="62" y="267"/>
                    </a:cubicBezTo>
                    <a:cubicBezTo>
                      <a:pt x="63" y="266"/>
                      <a:pt x="63" y="266"/>
                      <a:pt x="63" y="266"/>
                    </a:cubicBezTo>
                    <a:cubicBezTo>
                      <a:pt x="58" y="259"/>
                      <a:pt x="54" y="252"/>
                      <a:pt x="49" y="246"/>
                    </a:cubicBezTo>
                    <a:lnTo>
                      <a:pt x="48" y="247"/>
                    </a:lnTo>
                    <a:close/>
                    <a:moveTo>
                      <a:pt x="22" y="206"/>
                    </a:moveTo>
                    <a:cubicBezTo>
                      <a:pt x="25" y="212"/>
                      <a:pt x="30" y="219"/>
                      <a:pt x="35" y="226"/>
                    </a:cubicBezTo>
                    <a:cubicBezTo>
                      <a:pt x="36" y="226"/>
                      <a:pt x="36" y="226"/>
                      <a:pt x="36" y="226"/>
                    </a:cubicBezTo>
                    <a:cubicBezTo>
                      <a:pt x="31" y="218"/>
                      <a:pt x="27" y="211"/>
                      <a:pt x="23" y="205"/>
                    </a:cubicBezTo>
                    <a:lnTo>
                      <a:pt x="22" y="206"/>
                    </a:lnTo>
                    <a:close/>
                    <a:moveTo>
                      <a:pt x="4" y="164"/>
                    </a:moveTo>
                    <a:cubicBezTo>
                      <a:pt x="0" y="165"/>
                      <a:pt x="0" y="165"/>
                      <a:pt x="0" y="165"/>
                    </a:cubicBezTo>
                    <a:cubicBezTo>
                      <a:pt x="0" y="166"/>
                      <a:pt x="0" y="166"/>
                      <a:pt x="0" y="166"/>
                    </a:cubicBezTo>
                    <a:cubicBezTo>
                      <a:pt x="0" y="166"/>
                      <a:pt x="0" y="166"/>
                      <a:pt x="0" y="166"/>
                    </a:cubicBezTo>
                    <a:cubicBezTo>
                      <a:pt x="0" y="166"/>
                      <a:pt x="3" y="172"/>
                      <a:pt x="9" y="185"/>
                    </a:cubicBezTo>
                    <a:cubicBezTo>
                      <a:pt x="11" y="184"/>
                      <a:pt x="11" y="184"/>
                      <a:pt x="11" y="184"/>
                    </a:cubicBezTo>
                    <a:cubicBezTo>
                      <a:pt x="7" y="178"/>
                      <a:pt x="5" y="173"/>
                      <a:pt x="3" y="170"/>
                    </a:cubicBezTo>
                    <a:cubicBezTo>
                      <a:pt x="2" y="167"/>
                      <a:pt x="1" y="166"/>
                      <a:pt x="1" y="166"/>
                    </a:cubicBezTo>
                    <a:cubicBezTo>
                      <a:pt x="1" y="166"/>
                      <a:pt x="1" y="166"/>
                      <a:pt x="1" y="166"/>
                    </a:cubicBezTo>
                    <a:cubicBezTo>
                      <a:pt x="1" y="167"/>
                      <a:pt x="1" y="167"/>
                      <a:pt x="1" y="167"/>
                    </a:cubicBezTo>
                    <a:cubicBezTo>
                      <a:pt x="5" y="166"/>
                      <a:pt x="5" y="166"/>
                      <a:pt x="5" y="166"/>
                    </a:cubicBezTo>
                    <a:lnTo>
                      <a:pt x="4" y="164"/>
                    </a:lnTo>
                    <a:close/>
                    <a:moveTo>
                      <a:pt x="52" y="150"/>
                    </a:moveTo>
                    <a:cubicBezTo>
                      <a:pt x="28" y="157"/>
                      <a:pt x="28" y="157"/>
                      <a:pt x="28" y="157"/>
                    </a:cubicBezTo>
                    <a:cubicBezTo>
                      <a:pt x="28" y="159"/>
                      <a:pt x="28" y="159"/>
                      <a:pt x="28" y="159"/>
                    </a:cubicBezTo>
                    <a:cubicBezTo>
                      <a:pt x="52" y="152"/>
                      <a:pt x="52" y="152"/>
                      <a:pt x="52" y="152"/>
                    </a:cubicBezTo>
                    <a:lnTo>
                      <a:pt x="52" y="150"/>
                    </a:lnTo>
                    <a:close/>
                    <a:moveTo>
                      <a:pt x="99" y="137"/>
                    </a:moveTo>
                    <a:cubicBezTo>
                      <a:pt x="75" y="144"/>
                      <a:pt x="75" y="144"/>
                      <a:pt x="75" y="144"/>
                    </a:cubicBezTo>
                    <a:cubicBezTo>
                      <a:pt x="76" y="145"/>
                      <a:pt x="76" y="145"/>
                      <a:pt x="76" y="145"/>
                    </a:cubicBezTo>
                    <a:cubicBezTo>
                      <a:pt x="99" y="138"/>
                      <a:pt x="99" y="138"/>
                      <a:pt x="99" y="138"/>
                    </a:cubicBezTo>
                    <a:lnTo>
                      <a:pt x="99" y="137"/>
                    </a:lnTo>
                    <a:close/>
                    <a:moveTo>
                      <a:pt x="139" y="113"/>
                    </a:moveTo>
                    <a:cubicBezTo>
                      <a:pt x="130" y="123"/>
                      <a:pt x="126" y="129"/>
                      <a:pt x="126" y="129"/>
                    </a:cubicBezTo>
                    <a:cubicBezTo>
                      <a:pt x="126" y="129"/>
                      <a:pt x="126" y="129"/>
                      <a:pt x="126" y="129"/>
                    </a:cubicBezTo>
                    <a:cubicBezTo>
                      <a:pt x="126" y="129"/>
                      <a:pt x="126" y="129"/>
                      <a:pt x="126" y="129"/>
                    </a:cubicBezTo>
                    <a:cubicBezTo>
                      <a:pt x="122" y="130"/>
                      <a:pt x="122" y="130"/>
                      <a:pt x="122" y="130"/>
                    </a:cubicBezTo>
                    <a:cubicBezTo>
                      <a:pt x="123" y="131"/>
                      <a:pt x="123" y="131"/>
                      <a:pt x="123" y="131"/>
                    </a:cubicBezTo>
                    <a:cubicBezTo>
                      <a:pt x="126" y="130"/>
                      <a:pt x="126" y="130"/>
                      <a:pt x="126" y="130"/>
                    </a:cubicBezTo>
                    <a:cubicBezTo>
                      <a:pt x="127" y="130"/>
                      <a:pt x="127" y="130"/>
                      <a:pt x="127" y="130"/>
                    </a:cubicBezTo>
                    <a:cubicBezTo>
                      <a:pt x="127" y="130"/>
                      <a:pt x="127" y="130"/>
                      <a:pt x="127" y="130"/>
                    </a:cubicBezTo>
                    <a:cubicBezTo>
                      <a:pt x="127" y="130"/>
                      <a:pt x="132" y="124"/>
                      <a:pt x="140" y="114"/>
                    </a:cubicBezTo>
                    <a:lnTo>
                      <a:pt x="139" y="113"/>
                    </a:lnTo>
                    <a:close/>
                    <a:moveTo>
                      <a:pt x="170" y="75"/>
                    </a:moveTo>
                    <a:cubicBezTo>
                      <a:pt x="165" y="82"/>
                      <a:pt x="159" y="88"/>
                      <a:pt x="155" y="94"/>
                    </a:cubicBezTo>
                    <a:cubicBezTo>
                      <a:pt x="156" y="95"/>
                      <a:pt x="156" y="95"/>
                      <a:pt x="156" y="95"/>
                    </a:cubicBezTo>
                    <a:cubicBezTo>
                      <a:pt x="161" y="89"/>
                      <a:pt x="166" y="83"/>
                      <a:pt x="172" y="76"/>
                    </a:cubicBezTo>
                    <a:lnTo>
                      <a:pt x="170" y="75"/>
                    </a:lnTo>
                    <a:close/>
                    <a:moveTo>
                      <a:pt x="202" y="38"/>
                    </a:moveTo>
                    <a:cubicBezTo>
                      <a:pt x="197" y="44"/>
                      <a:pt x="191" y="51"/>
                      <a:pt x="186" y="57"/>
                    </a:cubicBezTo>
                    <a:cubicBezTo>
                      <a:pt x="187" y="58"/>
                      <a:pt x="187" y="58"/>
                      <a:pt x="187" y="58"/>
                    </a:cubicBezTo>
                    <a:cubicBezTo>
                      <a:pt x="193" y="52"/>
                      <a:pt x="198" y="45"/>
                      <a:pt x="203" y="39"/>
                    </a:cubicBezTo>
                    <a:lnTo>
                      <a:pt x="202" y="38"/>
                    </a:lnTo>
                    <a:close/>
                    <a:moveTo>
                      <a:pt x="234" y="1"/>
                    </a:moveTo>
                    <a:cubicBezTo>
                      <a:pt x="229" y="7"/>
                      <a:pt x="223" y="13"/>
                      <a:pt x="218" y="19"/>
                    </a:cubicBezTo>
                    <a:cubicBezTo>
                      <a:pt x="219" y="20"/>
                      <a:pt x="219" y="20"/>
                      <a:pt x="219" y="20"/>
                    </a:cubicBezTo>
                    <a:cubicBezTo>
                      <a:pt x="225" y="14"/>
                      <a:pt x="230" y="8"/>
                      <a:pt x="235" y="2"/>
                    </a:cubicBezTo>
                    <a:lnTo>
                      <a:pt x="234" y="1"/>
                    </a:lnTo>
                    <a:close/>
                    <a:moveTo>
                      <a:pt x="254" y="24"/>
                    </a:moveTo>
                    <a:cubicBezTo>
                      <a:pt x="253" y="15"/>
                      <a:pt x="251" y="7"/>
                      <a:pt x="248" y="0"/>
                    </a:cubicBezTo>
                    <a:cubicBezTo>
                      <a:pt x="247" y="0"/>
                      <a:pt x="247" y="0"/>
                      <a:pt x="247" y="0"/>
                    </a:cubicBezTo>
                    <a:cubicBezTo>
                      <a:pt x="250" y="7"/>
                      <a:pt x="252" y="15"/>
                      <a:pt x="253" y="24"/>
                    </a:cubicBezTo>
                    <a:lnTo>
                      <a:pt x="254" y="24"/>
                    </a:lnTo>
                    <a:close/>
                    <a:moveTo>
                      <a:pt x="263" y="70"/>
                    </a:moveTo>
                    <a:cubicBezTo>
                      <a:pt x="257" y="64"/>
                      <a:pt x="256" y="62"/>
                      <a:pt x="256" y="48"/>
                    </a:cubicBezTo>
                    <a:cubicBezTo>
                      <a:pt x="254" y="48"/>
                      <a:pt x="254" y="48"/>
                      <a:pt x="254" y="48"/>
                    </a:cubicBezTo>
                    <a:cubicBezTo>
                      <a:pt x="255" y="62"/>
                      <a:pt x="256" y="65"/>
                      <a:pt x="262" y="71"/>
                    </a:cubicBezTo>
                    <a:lnTo>
                      <a:pt x="263" y="70"/>
                    </a:lnTo>
                    <a:close/>
                    <a:moveTo>
                      <a:pt x="293" y="109"/>
                    </a:moveTo>
                    <a:cubicBezTo>
                      <a:pt x="288" y="102"/>
                      <a:pt x="283" y="96"/>
                      <a:pt x="278" y="90"/>
                    </a:cubicBezTo>
                    <a:cubicBezTo>
                      <a:pt x="277" y="90"/>
                      <a:pt x="277" y="90"/>
                      <a:pt x="277" y="90"/>
                    </a:cubicBezTo>
                    <a:cubicBezTo>
                      <a:pt x="282" y="97"/>
                      <a:pt x="287" y="103"/>
                      <a:pt x="292" y="110"/>
                    </a:cubicBezTo>
                    <a:lnTo>
                      <a:pt x="293" y="109"/>
                    </a:lnTo>
                    <a:close/>
                    <a:moveTo>
                      <a:pt x="314" y="153"/>
                    </a:moveTo>
                    <a:cubicBezTo>
                      <a:pt x="312" y="145"/>
                      <a:pt x="309" y="137"/>
                      <a:pt x="306" y="130"/>
                    </a:cubicBezTo>
                    <a:cubicBezTo>
                      <a:pt x="304" y="131"/>
                      <a:pt x="304" y="131"/>
                      <a:pt x="304" y="131"/>
                    </a:cubicBezTo>
                    <a:cubicBezTo>
                      <a:pt x="308" y="138"/>
                      <a:pt x="311" y="146"/>
                      <a:pt x="313" y="154"/>
                    </a:cubicBezTo>
                    <a:lnTo>
                      <a:pt x="314" y="153"/>
                    </a:lnTo>
                    <a:close/>
                    <a:moveTo>
                      <a:pt x="319" y="200"/>
                    </a:moveTo>
                    <a:cubicBezTo>
                      <a:pt x="317" y="199"/>
                      <a:pt x="316" y="199"/>
                      <a:pt x="316" y="198"/>
                    </a:cubicBezTo>
                    <a:cubicBezTo>
                      <a:pt x="315" y="197"/>
                      <a:pt x="315" y="196"/>
                      <a:pt x="315" y="193"/>
                    </a:cubicBezTo>
                    <a:cubicBezTo>
                      <a:pt x="315" y="189"/>
                      <a:pt x="315" y="185"/>
                      <a:pt x="316" y="178"/>
                    </a:cubicBezTo>
                    <a:cubicBezTo>
                      <a:pt x="314" y="178"/>
                      <a:pt x="314" y="178"/>
                      <a:pt x="314" y="178"/>
                    </a:cubicBezTo>
                    <a:cubicBezTo>
                      <a:pt x="314" y="185"/>
                      <a:pt x="313" y="189"/>
                      <a:pt x="313" y="193"/>
                    </a:cubicBezTo>
                    <a:cubicBezTo>
                      <a:pt x="313" y="196"/>
                      <a:pt x="314" y="197"/>
                      <a:pt x="314" y="199"/>
                    </a:cubicBezTo>
                    <a:cubicBezTo>
                      <a:pt x="315" y="200"/>
                      <a:pt x="317" y="201"/>
                      <a:pt x="318" y="201"/>
                    </a:cubicBezTo>
                    <a:lnTo>
                      <a:pt x="319" y="200"/>
                    </a:lnTo>
                    <a:close/>
                    <a:moveTo>
                      <a:pt x="355" y="232"/>
                    </a:moveTo>
                    <a:cubicBezTo>
                      <a:pt x="350" y="227"/>
                      <a:pt x="347" y="223"/>
                      <a:pt x="343" y="218"/>
                    </a:cubicBezTo>
                    <a:cubicBezTo>
                      <a:pt x="342" y="216"/>
                      <a:pt x="340" y="215"/>
                      <a:pt x="339" y="213"/>
                    </a:cubicBezTo>
                    <a:cubicBezTo>
                      <a:pt x="338" y="214"/>
                      <a:pt x="338" y="214"/>
                      <a:pt x="338" y="214"/>
                    </a:cubicBezTo>
                    <a:cubicBezTo>
                      <a:pt x="339" y="216"/>
                      <a:pt x="340" y="217"/>
                      <a:pt x="342" y="219"/>
                    </a:cubicBezTo>
                    <a:cubicBezTo>
                      <a:pt x="345" y="224"/>
                      <a:pt x="349" y="228"/>
                      <a:pt x="353" y="233"/>
                    </a:cubicBezTo>
                    <a:lnTo>
                      <a:pt x="355" y="232"/>
                    </a:lnTo>
                    <a:close/>
                    <a:moveTo>
                      <a:pt x="386" y="270"/>
                    </a:moveTo>
                    <a:cubicBezTo>
                      <a:pt x="381" y="264"/>
                      <a:pt x="376" y="257"/>
                      <a:pt x="370" y="251"/>
                    </a:cubicBezTo>
                    <a:cubicBezTo>
                      <a:pt x="369" y="252"/>
                      <a:pt x="369" y="252"/>
                      <a:pt x="369" y="252"/>
                    </a:cubicBezTo>
                    <a:cubicBezTo>
                      <a:pt x="374" y="258"/>
                      <a:pt x="380" y="265"/>
                      <a:pt x="385" y="271"/>
                    </a:cubicBezTo>
                    <a:lnTo>
                      <a:pt x="386" y="270"/>
                    </a:lnTo>
                    <a:close/>
                    <a:moveTo>
                      <a:pt x="418" y="308"/>
                    </a:moveTo>
                    <a:cubicBezTo>
                      <a:pt x="413" y="302"/>
                      <a:pt x="408" y="295"/>
                      <a:pt x="402" y="289"/>
                    </a:cubicBezTo>
                    <a:cubicBezTo>
                      <a:pt x="401" y="290"/>
                      <a:pt x="401" y="290"/>
                      <a:pt x="401" y="290"/>
                    </a:cubicBezTo>
                    <a:cubicBezTo>
                      <a:pt x="406" y="296"/>
                      <a:pt x="412" y="303"/>
                      <a:pt x="417" y="308"/>
                    </a:cubicBezTo>
                    <a:lnTo>
                      <a:pt x="418" y="308"/>
                    </a:lnTo>
                    <a:close/>
                    <a:moveTo>
                      <a:pt x="448" y="346"/>
                    </a:moveTo>
                    <a:cubicBezTo>
                      <a:pt x="443" y="340"/>
                      <a:pt x="439" y="334"/>
                      <a:pt x="435" y="329"/>
                    </a:cubicBezTo>
                    <a:cubicBezTo>
                      <a:pt x="435" y="329"/>
                      <a:pt x="434" y="328"/>
                      <a:pt x="433" y="327"/>
                    </a:cubicBezTo>
                    <a:cubicBezTo>
                      <a:pt x="432" y="327"/>
                      <a:pt x="432" y="327"/>
                      <a:pt x="432" y="327"/>
                    </a:cubicBezTo>
                    <a:cubicBezTo>
                      <a:pt x="433" y="328"/>
                      <a:pt x="434" y="329"/>
                      <a:pt x="434" y="330"/>
                    </a:cubicBezTo>
                    <a:cubicBezTo>
                      <a:pt x="438" y="335"/>
                      <a:pt x="442" y="341"/>
                      <a:pt x="447" y="347"/>
                    </a:cubicBezTo>
                    <a:lnTo>
                      <a:pt x="448" y="346"/>
                    </a:lnTo>
                    <a:close/>
                    <a:moveTo>
                      <a:pt x="475" y="387"/>
                    </a:moveTo>
                    <a:cubicBezTo>
                      <a:pt x="473" y="383"/>
                      <a:pt x="468" y="375"/>
                      <a:pt x="462" y="367"/>
                    </a:cubicBezTo>
                    <a:cubicBezTo>
                      <a:pt x="460" y="367"/>
                      <a:pt x="460" y="367"/>
                      <a:pt x="460" y="367"/>
                    </a:cubicBezTo>
                    <a:cubicBezTo>
                      <a:pt x="466" y="376"/>
                      <a:pt x="471" y="384"/>
                      <a:pt x="474" y="388"/>
                    </a:cubicBezTo>
                    <a:cubicBezTo>
                      <a:pt x="475" y="387"/>
                      <a:pt x="475" y="387"/>
                      <a:pt x="475" y="387"/>
                    </a:cubicBezTo>
                    <a:close/>
                    <a:moveTo>
                      <a:pt x="512" y="361"/>
                    </a:moveTo>
                    <a:cubicBezTo>
                      <a:pt x="505" y="365"/>
                      <a:pt x="498" y="371"/>
                      <a:pt x="492" y="376"/>
                    </a:cubicBezTo>
                    <a:cubicBezTo>
                      <a:pt x="493" y="377"/>
                      <a:pt x="493" y="377"/>
                      <a:pt x="493" y="377"/>
                    </a:cubicBezTo>
                    <a:cubicBezTo>
                      <a:pt x="499" y="372"/>
                      <a:pt x="506" y="366"/>
                      <a:pt x="513" y="363"/>
                    </a:cubicBezTo>
                    <a:lnTo>
                      <a:pt x="512" y="361"/>
                    </a:lnTo>
                    <a:close/>
                    <a:moveTo>
                      <a:pt x="534" y="390"/>
                    </a:moveTo>
                    <a:cubicBezTo>
                      <a:pt x="534" y="382"/>
                      <a:pt x="533" y="374"/>
                      <a:pt x="532" y="365"/>
                    </a:cubicBezTo>
                    <a:cubicBezTo>
                      <a:pt x="531" y="365"/>
                      <a:pt x="531" y="365"/>
                      <a:pt x="531" y="365"/>
                    </a:cubicBezTo>
                    <a:cubicBezTo>
                      <a:pt x="532" y="374"/>
                      <a:pt x="532" y="382"/>
                      <a:pt x="532" y="390"/>
                    </a:cubicBezTo>
                    <a:cubicBezTo>
                      <a:pt x="534" y="390"/>
                      <a:pt x="534" y="390"/>
                      <a:pt x="534" y="390"/>
                    </a:cubicBezTo>
                    <a:close/>
                    <a:moveTo>
                      <a:pt x="553" y="431"/>
                    </a:moveTo>
                    <a:cubicBezTo>
                      <a:pt x="546" y="426"/>
                      <a:pt x="541" y="421"/>
                      <a:pt x="539" y="419"/>
                    </a:cubicBezTo>
                    <a:cubicBezTo>
                      <a:pt x="538" y="417"/>
                      <a:pt x="537" y="416"/>
                      <a:pt x="537" y="414"/>
                    </a:cubicBezTo>
                    <a:cubicBezTo>
                      <a:pt x="535" y="414"/>
                      <a:pt x="535" y="414"/>
                      <a:pt x="535" y="414"/>
                    </a:cubicBezTo>
                    <a:cubicBezTo>
                      <a:pt x="536" y="416"/>
                      <a:pt x="537" y="418"/>
                      <a:pt x="538" y="420"/>
                    </a:cubicBezTo>
                    <a:cubicBezTo>
                      <a:pt x="540" y="422"/>
                      <a:pt x="545" y="427"/>
                      <a:pt x="552" y="432"/>
                    </a:cubicBezTo>
                    <a:cubicBezTo>
                      <a:pt x="553" y="431"/>
                      <a:pt x="553" y="431"/>
                      <a:pt x="553" y="431"/>
                    </a:cubicBezTo>
                    <a:close/>
                    <a:moveTo>
                      <a:pt x="596" y="455"/>
                    </a:moveTo>
                    <a:cubicBezTo>
                      <a:pt x="589" y="452"/>
                      <a:pt x="581" y="448"/>
                      <a:pt x="574" y="444"/>
                    </a:cubicBezTo>
                    <a:cubicBezTo>
                      <a:pt x="573" y="445"/>
                      <a:pt x="573" y="445"/>
                      <a:pt x="573" y="445"/>
                    </a:cubicBezTo>
                    <a:cubicBezTo>
                      <a:pt x="580" y="449"/>
                      <a:pt x="588" y="453"/>
                      <a:pt x="595" y="456"/>
                    </a:cubicBezTo>
                    <a:lnTo>
                      <a:pt x="596" y="455"/>
                    </a:lnTo>
                    <a:close/>
                    <a:moveTo>
                      <a:pt x="625" y="444"/>
                    </a:moveTo>
                    <a:cubicBezTo>
                      <a:pt x="626" y="447"/>
                      <a:pt x="626" y="451"/>
                      <a:pt x="626" y="457"/>
                    </a:cubicBezTo>
                    <a:cubicBezTo>
                      <a:pt x="626" y="459"/>
                      <a:pt x="625" y="460"/>
                      <a:pt x="624" y="461"/>
                    </a:cubicBezTo>
                    <a:cubicBezTo>
                      <a:pt x="623" y="462"/>
                      <a:pt x="621" y="462"/>
                      <a:pt x="619" y="462"/>
                    </a:cubicBezTo>
                    <a:cubicBezTo>
                      <a:pt x="619" y="462"/>
                      <a:pt x="619" y="462"/>
                      <a:pt x="619" y="462"/>
                    </a:cubicBezTo>
                    <a:cubicBezTo>
                      <a:pt x="619" y="464"/>
                      <a:pt x="619" y="464"/>
                      <a:pt x="619" y="464"/>
                    </a:cubicBezTo>
                    <a:cubicBezTo>
                      <a:pt x="619" y="464"/>
                      <a:pt x="619" y="464"/>
                      <a:pt x="619" y="464"/>
                    </a:cubicBezTo>
                    <a:cubicBezTo>
                      <a:pt x="622" y="464"/>
                      <a:pt x="624" y="463"/>
                      <a:pt x="625" y="462"/>
                    </a:cubicBezTo>
                    <a:cubicBezTo>
                      <a:pt x="627" y="461"/>
                      <a:pt x="627" y="459"/>
                      <a:pt x="627" y="457"/>
                    </a:cubicBezTo>
                    <a:cubicBezTo>
                      <a:pt x="627" y="451"/>
                      <a:pt x="627" y="447"/>
                      <a:pt x="626" y="444"/>
                    </a:cubicBezTo>
                    <a:lnTo>
                      <a:pt x="625" y="444"/>
                    </a:lnTo>
                    <a:close/>
                    <a:moveTo>
                      <a:pt x="606" y="399"/>
                    </a:moveTo>
                    <a:cubicBezTo>
                      <a:pt x="607" y="403"/>
                      <a:pt x="608" y="407"/>
                      <a:pt x="610" y="411"/>
                    </a:cubicBezTo>
                    <a:cubicBezTo>
                      <a:pt x="612" y="415"/>
                      <a:pt x="614" y="419"/>
                      <a:pt x="615" y="422"/>
                    </a:cubicBezTo>
                    <a:cubicBezTo>
                      <a:pt x="617" y="421"/>
                      <a:pt x="617" y="421"/>
                      <a:pt x="617" y="421"/>
                    </a:cubicBezTo>
                    <a:cubicBezTo>
                      <a:pt x="615" y="418"/>
                      <a:pt x="613" y="415"/>
                      <a:pt x="611" y="410"/>
                    </a:cubicBezTo>
                    <a:cubicBezTo>
                      <a:pt x="610" y="406"/>
                      <a:pt x="608" y="402"/>
                      <a:pt x="608" y="399"/>
                    </a:cubicBezTo>
                    <a:lnTo>
                      <a:pt x="606" y="399"/>
                    </a:lnTo>
                    <a:close/>
                    <a:moveTo>
                      <a:pt x="633" y="380"/>
                    </a:moveTo>
                    <a:cubicBezTo>
                      <a:pt x="633" y="380"/>
                      <a:pt x="633" y="380"/>
                      <a:pt x="633" y="380"/>
                    </a:cubicBezTo>
                    <a:cubicBezTo>
                      <a:pt x="626" y="375"/>
                      <a:pt x="621" y="373"/>
                      <a:pt x="617" y="373"/>
                    </a:cubicBezTo>
                    <a:cubicBezTo>
                      <a:pt x="614" y="373"/>
                      <a:pt x="612" y="373"/>
                      <a:pt x="610" y="375"/>
                    </a:cubicBezTo>
                    <a:cubicBezTo>
                      <a:pt x="611" y="376"/>
                      <a:pt x="611" y="376"/>
                      <a:pt x="611" y="376"/>
                    </a:cubicBezTo>
                    <a:cubicBezTo>
                      <a:pt x="613" y="375"/>
                      <a:pt x="615" y="374"/>
                      <a:pt x="617" y="374"/>
                    </a:cubicBezTo>
                    <a:cubicBezTo>
                      <a:pt x="621" y="374"/>
                      <a:pt x="626" y="376"/>
                      <a:pt x="632" y="381"/>
                    </a:cubicBezTo>
                    <a:cubicBezTo>
                      <a:pt x="632" y="381"/>
                      <a:pt x="632" y="381"/>
                      <a:pt x="632" y="381"/>
                    </a:cubicBezTo>
                    <a:cubicBezTo>
                      <a:pt x="633" y="380"/>
                      <a:pt x="633" y="380"/>
                      <a:pt x="633" y="380"/>
                    </a:cubicBezTo>
                    <a:close/>
                    <a:moveTo>
                      <a:pt x="677" y="402"/>
                    </a:moveTo>
                    <a:cubicBezTo>
                      <a:pt x="670" y="399"/>
                      <a:pt x="662" y="396"/>
                      <a:pt x="654" y="392"/>
                    </a:cubicBezTo>
                    <a:cubicBezTo>
                      <a:pt x="654" y="394"/>
                      <a:pt x="654" y="394"/>
                      <a:pt x="654" y="394"/>
                    </a:cubicBezTo>
                    <a:cubicBezTo>
                      <a:pt x="661" y="397"/>
                      <a:pt x="669" y="400"/>
                      <a:pt x="676" y="404"/>
                    </a:cubicBezTo>
                    <a:lnTo>
                      <a:pt x="677" y="402"/>
                    </a:lnTo>
                    <a:close/>
                    <a:moveTo>
                      <a:pt x="701" y="439"/>
                    </a:moveTo>
                    <a:cubicBezTo>
                      <a:pt x="702" y="436"/>
                      <a:pt x="702" y="433"/>
                      <a:pt x="702" y="429"/>
                    </a:cubicBezTo>
                    <a:cubicBezTo>
                      <a:pt x="702" y="428"/>
                      <a:pt x="702" y="428"/>
                      <a:pt x="702" y="428"/>
                    </a:cubicBezTo>
                    <a:cubicBezTo>
                      <a:pt x="702" y="423"/>
                      <a:pt x="701" y="419"/>
                      <a:pt x="697" y="416"/>
                    </a:cubicBezTo>
                    <a:cubicBezTo>
                      <a:pt x="696" y="417"/>
                      <a:pt x="696" y="417"/>
                      <a:pt x="696" y="417"/>
                    </a:cubicBezTo>
                    <a:cubicBezTo>
                      <a:pt x="699" y="420"/>
                      <a:pt x="701" y="424"/>
                      <a:pt x="701" y="428"/>
                    </a:cubicBezTo>
                    <a:cubicBezTo>
                      <a:pt x="701" y="429"/>
                      <a:pt x="701" y="429"/>
                      <a:pt x="701" y="429"/>
                    </a:cubicBezTo>
                    <a:cubicBezTo>
                      <a:pt x="701" y="433"/>
                      <a:pt x="700" y="436"/>
                      <a:pt x="700" y="439"/>
                    </a:cubicBezTo>
                    <a:lnTo>
                      <a:pt x="701" y="439"/>
                    </a:lnTo>
                    <a:close/>
                    <a:moveTo>
                      <a:pt x="703" y="487"/>
                    </a:moveTo>
                    <a:cubicBezTo>
                      <a:pt x="699" y="478"/>
                      <a:pt x="698" y="471"/>
                      <a:pt x="698" y="464"/>
                    </a:cubicBezTo>
                    <a:cubicBezTo>
                      <a:pt x="698" y="464"/>
                      <a:pt x="698" y="464"/>
                      <a:pt x="698" y="464"/>
                    </a:cubicBezTo>
                    <a:cubicBezTo>
                      <a:pt x="696" y="464"/>
                      <a:pt x="696" y="464"/>
                      <a:pt x="696" y="464"/>
                    </a:cubicBezTo>
                    <a:cubicBezTo>
                      <a:pt x="696" y="464"/>
                      <a:pt x="696" y="464"/>
                      <a:pt x="696" y="464"/>
                    </a:cubicBezTo>
                    <a:cubicBezTo>
                      <a:pt x="696" y="471"/>
                      <a:pt x="698" y="478"/>
                      <a:pt x="702" y="488"/>
                    </a:cubicBezTo>
                    <a:cubicBezTo>
                      <a:pt x="703" y="487"/>
                      <a:pt x="703" y="487"/>
                      <a:pt x="703" y="487"/>
                    </a:cubicBezTo>
                    <a:close/>
                    <a:moveTo>
                      <a:pt x="732" y="526"/>
                    </a:moveTo>
                    <a:cubicBezTo>
                      <a:pt x="726" y="520"/>
                      <a:pt x="720" y="514"/>
                      <a:pt x="715" y="508"/>
                    </a:cubicBezTo>
                    <a:cubicBezTo>
                      <a:pt x="714" y="509"/>
                      <a:pt x="714" y="509"/>
                      <a:pt x="714" y="509"/>
                    </a:cubicBezTo>
                    <a:cubicBezTo>
                      <a:pt x="719" y="515"/>
                      <a:pt x="725" y="521"/>
                      <a:pt x="731" y="527"/>
                    </a:cubicBezTo>
                    <a:cubicBezTo>
                      <a:pt x="732" y="526"/>
                      <a:pt x="732" y="526"/>
                      <a:pt x="732" y="526"/>
                    </a:cubicBezTo>
                    <a:close/>
                    <a:moveTo>
                      <a:pt x="769" y="557"/>
                    </a:moveTo>
                    <a:cubicBezTo>
                      <a:pt x="763" y="552"/>
                      <a:pt x="757" y="547"/>
                      <a:pt x="751" y="541"/>
                    </a:cubicBezTo>
                    <a:cubicBezTo>
                      <a:pt x="750" y="543"/>
                      <a:pt x="750" y="543"/>
                      <a:pt x="750" y="543"/>
                    </a:cubicBezTo>
                    <a:cubicBezTo>
                      <a:pt x="756" y="548"/>
                      <a:pt x="762" y="553"/>
                      <a:pt x="768" y="558"/>
                    </a:cubicBezTo>
                    <a:lnTo>
                      <a:pt x="769" y="557"/>
                    </a:lnTo>
                    <a:close/>
                    <a:moveTo>
                      <a:pt x="801" y="594"/>
                    </a:moveTo>
                    <a:cubicBezTo>
                      <a:pt x="799" y="591"/>
                      <a:pt x="796" y="587"/>
                      <a:pt x="793" y="583"/>
                    </a:cubicBezTo>
                    <a:cubicBezTo>
                      <a:pt x="791" y="580"/>
                      <a:pt x="789" y="578"/>
                      <a:pt x="787" y="575"/>
                    </a:cubicBezTo>
                    <a:cubicBezTo>
                      <a:pt x="785" y="576"/>
                      <a:pt x="785" y="576"/>
                      <a:pt x="785" y="576"/>
                    </a:cubicBezTo>
                    <a:cubicBezTo>
                      <a:pt x="788" y="579"/>
                      <a:pt x="790" y="581"/>
                      <a:pt x="792" y="584"/>
                    </a:cubicBezTo>
                    <a:cubicBezTo>
                      <a:pt x="795" y="588"/>
                      <a:pt x="797" y="592"/>
                      <a:pt x="800" y="595"/>
                    </a:cubicBezTo>
                    <a:lnTo>
                      <a:pt x="801" y="594"/>
                    </a:lnTo>
                    <a:close/>
                    <a:moveTo>
                      <a:pt x="837" y="627"/>
                    </a:moveTo>
                    <a:cubicBezTo>
                      <a:pt x="831" y="624"/>
                      <a:pt x="824" y="619"/>
                      <a:pt x="818" y="613"/>
                    </a:cubicBezTo>
                    <a:cubicBezTo>
                      <a:pt x="817" y="614"/>
                      <a:pt x="817" y="614"/>
                      <a:pt x="817" y="614"/>
                    </a:cubicBezTo>
                    <a:cubicBezTo>
                      <a:pt x="823" y="620"/>
                      <a:pt x="830" y="626"/>
                      <a:pt x="836" y="629"/>
                    </a:cubicBezTo>
                    <a:lnTo>
                      <a:pt x="837" y="627"/>
                    </a:lnTo>
                    <a:close/>
                    <a:moveTo>
                      <a:pt x="867" y="601"/>
                    </a:moveTo>
                    <a:cubicBezTo>
                      <a:pt x="864" y="607"/>
                      <a:pt x="862" y="614"/>
                      <a:pt x="860" y="619"/>
                    </a:cubicBezTo>
                    <a:cubicBezTo>
                      <a:pt x="859" y="621"/>
                      <a:pt x="858" y="622"/>
                      <a:pt x="858" y="623"/>
                    </a:cubicBezTo>
                    <a:cubicBezTo>
                      <a:pt x="859" y="624"/>
                      <a:pt x="859" y="624"/>
                      <a:pt x="859" y="624"/>
                    </a:cubicBezTo>
                    <a:cubicBezTo>
                      <a:pt x="860" y="623"/>
                      <a:pt x="860" y="622"/>
                      <a:pt x="861" y="620"/>
                    </a:cubicBezTo>
                    <a:cubicBezTo>
                      <a:pt x="863" y="614"/>
                      <a:pt x="866" y="608"/>
                      <a:pt x="869" y="602"/>
                    </a:cubicBezTo>
                    <a:lnTo>
                      <a:pt x="867" y="601"/>
                    </a:lnTo>
                    <a:close/>
                    <a:moveTo>
                      <a:pt x="899" y="566"/>
                    </a:moveTo>
                    <a:cubicBezTo>
                      <a:pt x="898" y="566"/>
                      <a:pt x="898" y="566"/>
                      <a:pt x="898" y="566"/>
                    </a:cubicBezTo>
                    <a:cubicBezTo>
                      <a:pt x="890" y="566"/>
                      <a:pt x="884" y="572"/>
                      <a:pt x="879" y="579"/>
                    </a:cubicBezTo>
                    <a:cubicBezTo>
                      <a:pt x="880" y="580"/>
                      <a:pt x="880" y="580"/>
                      <a:pt x="880" y="580"/>
                    </a:cubicBezTo>
                    <a:cubicBezTo>
                      <a:pt x="885" y="573"/>
                      <a:pt x="891" y="568"/>
                      <a:pt x="898" y="568"/>
                    </a:cubicBezTo>
                    <a:cubicBezTo>
                      <a:pt x="899" y="568"/>
                      <a:pt x="899" y="568"/>
                      <a:pt x="899" y="568"/>
                    </a:cubicBezTo>
                    <a:lnTo>
                      <a:pt x="899" y="566"/>
                    </a:lnTo>
                    <a:close/>
                    <a:moveTo>
                      <a:pt x="939" y="595"/>
                    </a:moveTo>
                    <a:cubicBezTo>
                      <a:pt x="933" y="588"/>
                      <a:pt x="927" y="583"/>
                      <a:pt x="921" y="578"/>
                    </a:cubicBezTo>
                    <a:cubicBezTo>
                      <a:pt x="920" y="579"/>
                      <a:pt x="920" y="579"/>
                      <a:pt x="920" y="579"/>
                    </a:cubicBezTo>
                    <a:cubicBezTo>
                      <a:pt x="926" y="584"/>
                      <a:pt x="932" y="590"/>
                      <a:pt x="938" y="596"/>
                    </a:cubicBezTo>
                    <a:lnTo>
                      <a:pt x="939" y="595"/>
                    </a:lnTo>
                    <a:close/>
                    <a:moveTo>
                      <a:pt x="974" y="629"/>
                    </a:moveTo>
                    <a:cubicBezTo>
                      <a:pt x="968" y="624"/>
                      <a:pt x="962" y="618"/>
                      <a:pt x="956" y="612"/>
                    </a:cubicBezTo>
                    <a:cubicBezTo>
                      <a:pt x="955" y="613"/>
                      <a:pt x="955" y="613"/>
                      <a:pt x="955" y="613"/>
                    </a:cubicBezTo>
                    <a:cubicBezTo>
                      <a:pt x="961" y="619"/>
                      <a:pt x="967" y="625"/>
                      <a:pt x="973" y="630"/>
                    </a:cubicBezTo>
                    <a:lnTo>
                      <a:pt x="974" y="629"/>
                    </a:lnTo>
                    <a:close/>
                    <a:moveTo>
                      <a:pt x="1015" y="655"/>
                    </a:moveTo>
                    <a:cubicBezTo>
                      <a:pt x="1007" y="653"/>
                      <a:pt x="1000" y="649"/>
                      <a:pt x="993" y="644"/>
                    </a:cubicBezTo>
                    <a:cubicBezTo>
                      <a:pt x="992" y="645"/>
                      <a:pt x="992" y="645"/>
                      <a:pt x="992" y="645"/>
                    </a:cubicBezTo>
                    <a:cubicBezTo>
                      <a:pt x="999" y="650"/>
                      <a:pt x="1007" y="654"/>
                      <a:pt x="1014" y="656"/>
                    </a:cubicBezTo>
                    <a:lnTo>
                      <a:pt x="1015" y="655"/>
                    </a:lnTo>
                    <a:close/>
                    <a:moveTo>
                      <a:pt x="1062" y="651"/>
                    </a:moveTo>
                    <a:cubicBezTo>
                      <a:pt x="1055" y="654"/>
                      <a:pt x="1047" y="656"/>
                      <a:pt x="1039" y="657"/>
                    </a:cubicBezTo>
                    <a:cubicBezTo>
                      <a:pt x="1039" y="658"/>
                      <a:pt x="1039" y="658"/>
                      <a:pt x="1039" y="658"/>
                    </a:cubicBezTo>
                    <a:cubicBezTo>
                      <a:pt x="1048" y="657"/>
                      <a:pt x="1056" y="655"/>
                      <a:pt x="1063" y="653"/>
                    </a:cubicBezTo>
                    <a:lnTo>
                      <a:pt x="1062" y="651"/>
                    </a:lnTo>
                    <a:close/>
                    <a:moveTo>
                      <a:pt x="1100" y="622"/>
                    </a:moveTo>
                    <a:cubicBezTo>
                      <a:pt x="1099" y="624"/>
                      <a:pt x="1099" y="624"/>
                      <a:pt x="1099" y="624"/>
                    </a:cubicBezTo>
                    <a:cubicBezTo>
                      <a:pt x="1095" y="629"/>
                      <a:pt x="1090" y="635"/>
                      <a:pt x="1083" y="639"/>
                    </a:cubicBezTo>
                    <a:cubicBezTo>
                      <a:pt x="1084" y="640"/>
                      <a:pt x="1084" y="640"/>
                      <a:pt x="1084" y="640"/>
                    </a:cubicBezTo>
                    <a:cubicBezTo>
                      <a:pt x="1091" y="636"/>
                      <a:pt x="1096" y="630"/>
                      <a:pt x="1100" y="625"/>
                    </a:cubicBezTo>
                    <a:cubicBezTo>
                      <a:pt x="1102" y="623"/>
                      <a:pt x="1102" y="623"/>
                      <a:pt x="1102" y="623"/>
                    </a:cubicBezTo>
                    <a:cubicBezTo>
                      <a:pt x="1100" y="622"/>
                      <a:pt x="1100" y="622"/>
                      <a:pt x="1100" y="622"/>
                    </a:cubicBezTo>
                    <a:close/>
                    <a:moveTo>
                      <a:pt x="1109" y="575"/>
                    </a:moveTo>
                    <a:cubicBezTo>
                      <a:pt x="1109" y="583"/>
                      <a:pt x="1110" y="589"/>
                      <a:pt x="1110" y="594"/>
                    </a:cubicBezTo>
                    <a:cubicBezTo>
                      <a:pt x="1110" y="596"/>
                      <a:pt x="1110" y="598"/>
                      <a:pt x="1109" y="600"/>
                    </a:cubicBezTo>
                    <a:cubicBezTo>
                      <a:pt x="1111" y="600"/>
                      <a:pt x="1111" y="600"/>
                      <a:pt x="1111" y="600"/>
                    </a:cubicBezTo>
                    <a:cubicBezTo>
                      <a:pt x="1111" y="598"/>
                      <a:pt x="1111" y="596"/>
                      <a:pt x="1111" y="594"/>
                    </a:cubicBezTo>
                    <a:cubicBezTo>
                      <a:pt x="1111" y="589"/>
                      <a:pt x="1111" y="583"/>
                      <a:pt x="1111" y="575"/>
                    </a:cubicBezTo>
                    <a:lnTo>
                      <a:pt x="1109" y="575"/>
                    </a:lnTo>
                    <a:close/>
                    <a:moveTo>
                      <a:pt x="1152" y="568"/>
                    </a:moveTo>
                    <a:cubicBezTo>
                      <a:pt x="1143" y="564"/>
                      <a:pt x="1134" y="563"/>
                      <a:pt x="1128" y="563"/>
                    </a:cubicBezTo>
                    <a:cubicBezTo>
                      <a:pt x="1128" y="564"/>
                      <a:pt x="1128" y="564"/>
                      <a:pt x="1128" y="564"/>
                    </a:cubicBezTo>
                    <a:cubicBezTo>
                      <a:pt x="1134" y="564"/>
                      <a:pt x="1142" y="566"/>
                      <a:pt x="1151" y="569"/>
                    </a:cubicBezTo>
                    <a:lnTo>
                      <a:pt x="1152" y="568"/>
                    </a:lnTo>
                    <a:close/>
                    <a:moveTo>
                      <a:pt x="1195" y="591"/>
                    </a:moveTo>
                    <a:cubicBezTo>
                      <a:pt x="1188" y="586"/>
                      <a:pt x="1181" y="581"/>
                      <a:pt x="1174" y="578"/>
                    </a:cubicBezTo>
                    <a:cubicBezTo>
                      <a:pt x="1173" y="579"/>
                      <a:pt x="1173" y="579"/>
                      <a:pt x="1173" y="579"/>
                    </a:cubicBezTo>
                    <a:cubicBezTo>
                      <a:pt x="1180" y="583"/>
                      <a:pt x="1187" y="587"/>
                      <a:pt x="1194" y="592"/>
                    </a:cubicBezTo>
                    <a:lnTo>
                      <a:pt x="1195" y="591"/>
                    </a:lnTo>
                    <a:close/>
                    <a:moveTo>
                      <a:pt x="1234" y="620"/>
                    </a:moveTo>
                    <a:cubicBezTo>
                      <a:pt x="1227" y="615"/>
                      <a:pt x="1221" y="610"/>
                      <a:pt x="1215" y="606"/>
                    </a:cubicBezTo>
                    <a:cubicBezTo>
                      <a:pt x="1214" y="607"/>
                      <a:pt x="1214" y="607"/>
                      <a:pt x="1214" y="607"/>
                    </a:cubicBezTo>
                    <a:cubicBezTo>
                      <a:pt x="1220" y="611"/>
                      <a:pt x="1227" y="616"/>
                      <a:pt x="1234" y="621"/>
                    </a:cubicBezTo>
                    <a:cubicBezTo>
                      <a:pt x="1234" y="620"/>
                      <a:pt x="1234" y="620"/>
                      <a:pt x="1234" y="620"/>
                    </a:cubicBezTo>
                    <a:close/>
                    <a:moveTo>
                      <a:pt x="1275" y="647"/>
                    </a:moveTo>
                    <a:cubicBezTo>
                      <a:pt x="1268" y="643"/>
                      <a:pt x="1261" y="639"/>
                      <a:pt x="1255" y="634"/>
                    </a:cubicBezTo>
                    <a:cubicBezTo>
                      <a:pt x="1254" y="635"/>
                      <a:pt x="1254" y="635"/>
                      <a:pt x="1254" y="635"/>
                    </a:cubicBezTo>
                    <a:cubicBezTo>
                      <a:pt x="1261" y="640"/>
                      <a:pt x="1268" y="644"/>
                      <a:pt x="1275" y="648"/>
                    </a:cubicBezTo>
                    <a:lnTo>
                      <a:pt x="1275" y="647"/>
                    </a:lnTo>
                    <a:close/>
                    <a:moveTo>
                      <a:pt x="1320" y="665"/>
                    </a:moveTo>
                    <a:cubicBezTo>
                      <a:pt x="1313" y="664"/>
                      <a:pt x="1305" y="662"/>
                      <a:pt x="1297" y="658"/>
                    </a:cubicBezTo>
                    <a:cubicBezTo>
                      <a:pt x="1297" y="659"/>
                      <a:pt x="1297" y="659"/>
                      <a:pt x="1297" y="659"/>
                    </a:cubicBezTo>
                    <a:cubicBezTo>
                      <a:pt x="1305" y="663"/>
                      <a:pt x="1313" y="666"/>
                      <a:pt x="1320" y="666"/>
                    </a:cubicBezTo>
                    <a:lnTo>
                      <a:pt x="1320" y="665"/>
                    </a:lnTo>
                    <a:close/>
                    <a:moveTo>
                      <a:pt x="1355" y="640"/>
                    </a:moveTo>
                    <a:cubicBezTo>
                      <a:pt x="1352" y="650"/>
                      <a:pt x="1349" y="656"/>
                      <a:pt x="1343" y="660"/>
                    </a:cubicBezTo>
                    <a:cubicBezTo>
                      <a:pt x="1344" y="662"/>
                      <a:pt x="1344" y="662"/>
                      <a:pt x="1344" y="662"/>
                    </a:cubicBezTo>
                    <a:cubicBezTo>
                      <a:pt x="1350" y="657"/>
                      <a:pt x="1354" y="650"/>
                      <a:pt x="1356" y="640"/>
                    </a:cubicBezTo>
                    <a:lnTo>
                      <a:pt x="1355" y="640"/>
                    </a:lnTo>
                    <a:close/>
                    <a:moveTo>
                      <a:pt x="1361" y="591"/>
                    </a:moveTo>
                    <a:cubicBezTo>
                      <a:pt x="1360" y="598"/>
                      <a:pt x="1359" y="606"/>
                      <a:pt x="1358" y="616"/>
                    </a:cubicBezTo>
                    <a:cubicBezTo>
                      <a:pt x="1359" y="616"/>
                      <a:pt x="1359" y="616"/>
                      <a:pt x="1359" y="616"/>
                    </a:cubicBezTo>
                    <a:cubicBezTo>
                      <a:pt x="1360" y="606"/>
                      <a:pt x="1361" y="598"/>
                      <a:pt x="1362" y="592"/>
                    </a:cubicBezTo>
                    <a:lnTo>
                      <a:pt x="1361" y="591"/>
                    </a:lnTo>
                    <a:close/>
                    <a:moveTo>
                      <a:pt x="1381" y="548"/>
                    </a:moveTo>
                    <a:cubicBezTo>
                      <a:pt x="1374" y="552"/>
                      <a:pt x="1370" y="558"/>
                      <a:pt x="1366" y="567"/>
                    </a:cubicBezTo>
                    <a:cubicBezTo>
                      <a:pt x="1368" y="568"/>
                      <a:pt x="1368" y="568"/>
                      <a:pt x="1368" y="568"/>
                    </a:cubicBezTo>
                    <a:cubicBezTo>
                      <a:pt x="1371" y="558"/>
                      <a:pt x="1375" y="553"/>
                      <a:pt x="1382" y="550"/>
                    </a:cubicBezTo>
                    <a:lnTo>
                      <a:pt x="1381" y="548"/>
                    </a:lnTo>
                    <a:close/>
                    <a:moveTo>
                      <a:pt x="1430" y="539"/>
                    </a:moveTo>
                    <a:cubicBezTo>
                      <a:pt x="1424" y="540"/>
                      <a:pt x="1418" y="540"/>
                      <a:pt x="1411" y="541"/>
                    </a:cubicBezTo>
                    <a:cubicBezTo>
                      <a:pt x="1409" y="541"/>
                      <a:pt x="1407" y="542"/>
                      <a:pt x="1405" y="542"/>
                    </a:cubicBezTo>
                    <a:cubicBezTo>
                      <a:pt x="1405" y="543"/>
                      <a:pt x="1405" y="543"/>
                      <a:pt x="1405" y="543"/>
                    </a:cubicBezTo>
                    <a:cubicBezTo>
                      <a:pt x="1407" y="543"/>
                      <a:pt x="1409" y="543"/>
                      <a:pt x="1411" y="543"/>
                    </a:cubicBezTo>
                    <a:cubicBezTo>
                      <a:pt x="1418" y="542"/>
                      <a:pt x="1424" y="541"/>
                      <a:pt x="1430" y="541"/>
                    </a:cubicBezTo>
                    <a:lnTo>
                      <a:pt x="1430" y="539"/>
                    </a:lnTo>
                    <a:close/>
                    <a:moveTo>
                      <a:pt x="1477" y="550"/>
                    </a:moveTo>
                    <a:cubicBezTo>
                      <a:pt x="1470" y="545"/>
                      <a:pt x="1463" y="542"/>
                      <a:pt x="1454" y="540"/>
                    </a:cubicBezTo>
                    <a:cubicBezTo>
                      <a:pt x="1454" y="542"/>
                      <a:pt x="1454" y="542"/>
                      <a:pt x="1454" y="542"/>
                    </a:cubicBezTo>
                    <a:cubicBezTo>
                      <a:pt x="1462" y="543"/>
                      <a:pt x="1470" y="546"/>
                      <a:pt x="1476" y="551"/>
                    </a:cubicBezTo>
                    <a:lnTo>
                      <a:pt x="1477" y="550"/>
                    </a:lnTo>
                    <a:close/>
                    <a:moveTo>
                      <a:pt x="1498" y="594"/>
                    </a:moveTo>
                    <a:cubicBezTo>
                      <a:pt x="1497" y="591"/>
                      <a:pt x="1497" y="587"/>
                      <a:pt x="1496" y="583"/>
                    </a:cubicBezTo>
                    <a:cubicBezTo>
                      <a:pt x="1494" y="578"/>
                      <a:pt x="1493" y="574"/>
                      <a:pt x="1491" y="570"/>
                    </a:cubicBezTo>
                    <a:cubicBezTo>
                      <a:pt x="1490" y="571"/>
                      <a:pt x="1490" y="571"/>
                      <a:pt x="1490" y="571"/>
                    </a:cubicBezTo>
                    <a:cubicBezTo>
                      <a:pt x="1491" y="575"/>
                      <a:pt x="1493" y="579"/>
                      <a:pt x="1494" y="584"/>
                    </a:cubicBezTo>
                    <a:cubicBezTo>
                      <a:pt x="1495" y="588"/>
                      <a:pt x="1496" y="591"/>
                      <a:pt x="1497" y="594"/>
                    </a:cubicBezTo>
                    <a:lnTo>
                      <a:pt x="1498" y="594"/>
                    </a:lnTo>
                    <a:close/>
                    <a:moveTo>
                      <a:pt x="1510" y="640"/>
                    </a:moveTo>
                    <a:cubicBezTo>
                      <a:pt x="1503" y="630"/>
                      <a:pt x="1502" y="625"/>
                      <a:pt x="1501" y="618"/>
                    </a:cubicBezTo>
                    <a:cubicBezTo>
                      <a:pt x="1500" y="618"/>
                      <a:pt x="1500" y="618"/>
                      <a:pt x="1500" y="618"/>
                    </a:cubicBezTo>
                    <a:cubicBezTo>
                      <a:pt x="1500" y="626"/>
                      <a:pt x="1501" y="631"/>
                      <a:pt x="1509" y="641"/>
                    </a:cubicBezTo>
                    <a:lnTo>
                      <a:pt x="1510" y="640"/>
                    </a:lnTo>
                    <a:close/>
                    <a:moveTo>
                      <a:pt x="1542" y="677"/>
                    </a:moveTo>
                    <a:cubicBezTo>
                      <a:pt x="1536" y="671"/>
                      <a:pt x="1531" y="665"/>
                      <a:pt x="1526" y="659"/>
                    </a:cubicBezTo>
                    <a:cubicBezTo>
                      <a:pt x="1524" y="660"/>
                      <a:pt x="1524" y="660"/>
                      <a:pt x="1524" y="660"/>
                    </a:cubicBezTo>
                    <a:cubicBezTo>
                      <a:pt x="1530" y="666"/>
                      <a:pt x="1535" y="672"/>
                      <a:pt x="1540" y="678"/>
                    </a:cubicBezTo>
                    <a:cubicBezTo>
                      <a:pt x="1542" y="677"/>
                      <a:pt x="1542" y="677"/>
                      <a:pt x="1542" y="677"/>
                    </a:cubicBezTo>
                    <a:close/>
                    <a:moveTo>
                      <a:pt x="1571" y="717"/>
                    </a:moveTo>
                    <a:cubicBezTo>
                      <a:pt x="1567" y="710"/>
                      <a:pt x="1562" y="703"/>
                      <a:pt x="1557" y="696"/>
                    </a:cubicBezTo>
                    <a:cubicBezTo>
                      <a:pt x="1556" y="697"/>
                      <a:pt x="1556" y="697"/>
                      <a:pt x="1556" y="697"/>
                    </a:cubicBezTo>
                    <a:cubicBezTo>
                      <a:pt x="1561" y="704"/>
                      <a:pt x="1566" y="711"/>
                      <a:pt x="1570" y="717"/>
                    </a:cubicBezTo>
                    <a:lnTo>
                      <a:pt x="1571" y="717"/>
                    </a:lnTo>
                    <a:close/>
                    <a:moveTo>
                      <a:pt x="1571" y="755"/>
                    </a:moveTo>
                    <a:cubicBezTo>
                      <a:pt x="1572" y="753"/>
                      <a:pt x="1573" y="752"/>
                      <a:pt x="1574" y="751"/>
                    </a:cubicBezTo>
                    <a:cubicBezTo>
                      <a:pt x="1575" y="750"/>
                      <a:pt x="1575" y="750"/>
                      <a:pt x="1575" y="750"/>
                    </a:cubicBezTo>
                    <a:cubicBezTo>
                      <a:pt x="1576" y="750"/>
                      <a:pt x="1576" y="750"/>
                      <a:pt x="1576" y="750"/>
                    </a:cubicBezTo>
                    <a:cubicBezTo>
                      <a:pt x="1575" y="749"/>
                      <a:pt x="1575" y="749"/>
                      <a:pt x="1575" y="749"/>
                    </a:cubicBezTo>
                    <a:cubicBezTo>
                      <a:pt x="1575" y="750"/>
                      <a:pt x="1575" y="750"/>
                      <a:pt x="1575" y="750"/>
                    </a:cubicBezTo>
                    <a:cubicBezTo>
                      <a:pt x="1583" y="749"/>
                      <a:pt x="1583" y="749"/>
                      <a:pt x="1583" y="749"/>
                    </a:cubicBezTo>
                    <a:cubicBezTo>
                      <a:pt x="1584" y="749"/>
                      <a:pt x="1584" y="749"/>
                      <a:pt x="1584" y="749"/>
                    </a:cubicBezTo>
                    <a:cubicBezTo>
                      <a:pt x="1584" y="748"/>
                      <a:pt x="1584" y="748"/>
                      <a:pt x="1584" y="748"/>
                    </a:cubicBezTo>
                    <a:cubicBezTo>
                      <a:pt x="1583" y="745"/>
                      <a:pt x="1583" y="742"/>
                      <a:pt x="1582" y="739"/>
                    </a:cubicBezTo>
                    <a:cubicBezTo>
                      <a:pt x="1580" y="739"/>
                      <a:pt x="1580" y="739"/>
                      <a:pt x="1580" y="739"/>
                    </a:cubicBezTo>
                    <a:cubicBezTo>
                      <a:pt x="1581" y="742"/>
                      <a:pt x="1582" y="745"/>
                      <a:pt x="1582" y="748"/>
                    </a:cubicBezTo>
                    <a:cubicBezTo>
                      <a:pt x="1583" y="748"/>
                      <a:pt x="1583" y="748"/>
                      <a:pt x="1583" y="748"/>
                    </a:cubicBezTo>
                    <a:cubicBezTo>
                      <a:pt x="1583" y="747"/>
                      <a:pt x="1583" y="747"/>
                      <a:pt x="1583" y="747"/>
                    </a:cubicBezTo>
                    <a:cubicBezTo>
                      <a:pt x="1575" y="749"/>
                      <a:pt x="1575" y="749"/>
                      <a:pt x="1575" y="749"/>
                    </a:cubicBezTo>
                    <a:cubicBezTo>
                      <a:pt x="1575" y="749"/>
                      <a:pt x="1575" y="749"/>
                      <a:pt x="1575" y="749"/>
                    </a:cubicBezTo>
                    <a:cubicBezTo>
                      <a:pt x="1575" y="749"/>
                      <a:pt x="1575" y="749"/>
                      <a:pt x="1575" y="749"/>
                    </a:cubicBezTo>
                    <a:cubicBezTo>
                      <a:pt x="1575" y="749"/>
                      <a:pt x="1572" y="750"/>
                      <a:pt x="1570" y="755"/>
                    </a:cubicBezTo>
                    <a:lnTo>
                      <a:pt x="1571" y="755"/>
                    </a:lnTo>
                    <a:close/>
                    <a:moveTo>
                      <a:pt x="1565" y="803"/>
                    </a:moveTo>
                    <a:cubicBezTo>
                      <a:pt x="1564" y="797"/>
                      <a:pt x="1564" y="792"/>
                      <a:pt x="1564" y="787"/>
                    </a:cubicBezTo>
                    <a:cubicBezTo>
                      <a:pt x="1564" y="784"/>
                      <a:pt x="1564" y="781"/>
                      <a:pt x="1564" y="778"/>
                    </a:cubicBezTo>
                    <a:cubicBezTo>
                      <a:pt x="1563" y="778"/>
                      <a:pt x="1563" y="778"/>
                      <a:pt x="1563" y="778"/>
                    </a:cubicBezTo>
                    <a:cubicBezTo>
                      <a:pt x="1562" y="781"/>
                      <a:pt x="1562" y="784"/>
                      <a:pt x="1562" y="787"/>
                    </a:cubicBezTo>
                    <a:cubicBezTo>
                      <a:pt x="1562" y="792"/>
                      <a:pt x="1562" y="797"/>
                      <a:pt x="1563" y="803"/>
                    </a:cubicBezTo>
                    <a:lnTo>
                      <a:pt x="1565" y="803"/>
                    </a:lnTo>
                    <a:close/>
                    <a:moveTo>
                      <a:pt x="1576" y="850"/>
                    </a:moveTo>
                    <a:cubicBezTo>
                      <a:pt x="1574" y="842"/>
                      <a:pt x="1572" y="834"/>
                      <a:pt x="1569" y="826"/>
                    </a:cubicBezTo>
                    <a:cubicBezTo>
                      <a:pt x="1568" y="827"/>
                      <a:pt x="1568" y="827"/>
                      <a:pt x="1568" y="827"/>
                    </a:cubicBezTo>
                    <a:cubicBezTo>
                      <a:pt x="1570" y="834"/>
                      <a:pt x="1572" y="842"/>
                      <a:pt x="1575" y="850"/>
                    </a:cubicBezTo>
                    <a:lnTo>
                      <a:pt x="1576" y="850"/>
                    </a:lnTo>
                    <a:close/>
                    <a:moveTo>
                      <a:pt x="1592" y="897"/>
                    </a:moveTo>
                    <a:cubicBezTo>
                      <a:pt x="1589" y="889"/>
                      <a:pt x="1586" y="881"/>
                      <a:pt x="1584" y="873"/>
                    </a:cubicBezTo>
                    <a:cubicBezTo>
                      <a:pt x="1582" y="874"/>
                      <a:pt x="1582" y="874"/>
                      <a:pt x="1582" y="874"/>
                    </a:cubicBezTo>
                    <a:cubicBezTo>
                      <a:pt x="1585" y="882"/>
                      <a:pt x="1588" y="889"/>
                      <a:pt x="1590" y="897"/>
                    </a:cubicBezTo>
                    <a:lnTo>
                      <a:pt x="1592" y="897"/>
                    </a:lnTo>
                    <a:close/>
                    <a:moveTo>
                      <a:pt x="1607" y="943"/>
                    </a:moveTo>
                    <a:cubicBezTo>
                      <a:pt x="1605" y="936"/>
                      <a:pt x="1602" y="928"/>
                      <a:pt x="1600" y="920"/>
                    </a:cubicBezTo>
                    <a:cubicBezTo>
                      <a:pt x="1598" y="920"/>
                      <a:pt x="1598" y="920"/>
                      <a:pt x="1598" y="920"/>
                    </a:cubicBezTo>
                    <a:cubicBezTo>
                      <a:pt x="1601" y="928"/>
                      <a:pt x="1604" y="936"/>
                      <a:pt x="1606" y="944"/>
                    </a:cubicBezTo>
                    <a:lnTo>
                      <a:pt x="1607" y="943"/>
                    </a:lnTo>
                    <a:close/>
                    <a:moveTo>
                      <a:pt x="1620" y="991"/>
                    </a:moveTo>
                    <a:cubicBezTo>
                      <a:pt x="1619" y="983"/>
                      <a:pt x="1617" y="975"/>
                      <a:pt x="1614" y="967"/>
                    </a:cubicBezTo>
                    <a:cubicBezTo>
                      <a:pt x="1613" y="967"/>
                      <a:pt x="1613" y="967"/>
                      <a:pt x="1613" y="967"/>
                    </a:cubicBezTo>
                    <a:cubicBezTo>
                      <a:pt x="1615" y="976"/>
                      <a:pt x="1617" y="983"/>
                      <a:pt x="1619" y="991"/>
                    </a:cubicBezTo>
                    <a:lnTo>
                      <a:pt x="1620" y="991"/>
                    </a:lnTo>
                    <a:close/>
                    <a:moveTo>
                      <a:pt x="1627" y="1039"/>
                    </a:moveTo>
                    <a:cubicBezTo>
                      <a:pt x="1626" y="1031"/>
                      <a:pt x="1625" y="1023"/>
                      <a:pt x="1623" y="1015"/>
                    </a:cubicBezTo>
                    <a:cubicBezTo>
                      <a:pt x="1622" y="1015"/>
                      <a:pt x="1622" y="1015"/>
                      <a:pt x="1622" y="1015"/>
                    </a:cubicBezTo>
                    <a:cubicBezTo>
                      <a:pt x="1623" y="1023"/>
                      <a:pt x="1624" y="1031"/>
                      <a:pt x="1626" y="1039"/>
                    </a:cubicBezTo>
                    <a:lnTo>
                      <a:pt x="1627" y="1039"/>
                    </a:lnTo>
                    <a:close/>
                    <a:moveTo>
                      <a:pt x="1637" y="1087"/>
                    </a:moveTo>
                    <a:cubicBezTo>
                      <a:pt x="1636" y="1079"/>
                      <a:pt x="1634" y="1071"/>
                      <a:pt x="1632" y="1063"/>
                    </a:cubicBezTo>
                    <a:cubicBezTo>
                      <a:pt x="1631" y="1063"/>
                      <a:pt x="1631" y="1063"/>
                      <a:pt x="1631" y="1063"/>
                    </a:cubicBezTo>
                    <a:cubicBezTo>
                      <a:pt x="1633" y="1072"/>
                      <a:pt x="1634" y="1080"/>
                      <a:pt x="1636" y="1087"/>
                    </a:cubicBezTo>
                    <a:cubicBezTo>
                      <a:pt x="1637" y="1087"/>
                      <a:pt x="1637" y="1087"/>
                      <a:pt x="1637" y="1087"/>
                    </a:cubicBezTo>
                    <a:close/>
                    <a:moveTo>
                      <a:pt x="1645" y="1136"/>
                    </a:moveTo>
                    <a:cubicBezTo>
                      <a:pt x="1645" y="1134"/>
                      <a:pt x="1645" y="1134"/>
                      <a:pt x="1645" y="1134"/>
                    </a:cubicBezTo>
                    <a:cubicBezTo>
                      <a:pt x="1645" y="1132"/>
                      <a:pt x="1645" y="1132"/>
                      <a:pt x="1645" y="1132"/>
                    </a:cubicBezTo>
                    <a:cubicBezTo>
                      <a:pt x="1644" y="1126"/>
                      <a:pt x="1643" y="1119"/>
                      <a:pt x="1642" y="1111"/>
                    </a:cubicBezTo>
                    <a:cubicBezTo>
                      <a:pt x="1641" y="1112"/>
                      <a:pt x="1641" y="1112"/>
                      <a:pt x="1641" y="1112"/>
                    </a:cubicBezTo>
                    <a:cubicBezTo>
                      <a:pt x="1642" y="1119"/>
                      <a:pt x="1643" y="1127"/>
                      <a:pt x="1643" y="1132"/>
                    </a:cubicBezTo>
                    <a:cubicBezTo>
                      <a:pt x="1643" y="1134"/>
                      <a:pt x="1643" y="1134"/>
                      <a:pt x="1643" y="1134"/>
                    </a:cubicBezTo>
                    <a:cubicBezTo>
                      <a:pt x="1643" y="1136"/>
                      <a:pt x="1643" y="1136"/>
                      <a:pt x="1643" y="1136"/>
                    </a:cubicBezTo>
                    <a:cubicBezTo>
                      <a:pt x="1645" y="1136"/>
                      <a:pt x="1645" y="1136"/>
                      <a:pt x="1645" y="1136"/>
                    </a:cubicBezTo>
                    <a:close/>
                    <a:moveTo>
                      <a:pt x="1617" y="1175"/>
                    </a:moveTo>
                    <a:cubicBezTo>
                      <a:pt x="1621" y="1169"/>
                      <a:pt x="1628" y="1164"/>
                      <a:pt x="1634" y="1158"/>
                    </a:cubicBezTo>
                    <a:cubicBezTo>
                      <a:pt x="1633" y="1157"/>
                      <a:pt x="1633" y="1157"/>
                      <a:pt x="1633" y="1157"/>
                    </a:cubicBezTo>
                    <a:cubicBezTo>
                      <a:pt x="1627" y="1163"/>
                      <a:pt x="1620" y="1168"/>
                      <a:pt x="1616" y="1174"/>
                    </a:cubicBezTo>
                    <a:lnTo>
                      <a:pt x="1617" y="1175"/>
                    </a:lnTo>
                    <a:close/>
                    <a:moveTo>
                      <a:pt x="1614" y="1222"/>
                    </a:moveTo>
                    <a:cubicBezTo>
                      <a:pt x="1613" y="1213"/>
                      <a:pt x="1612" y="1204"/>
                      <a:pt x="1611" y="1198"/>
                    </a:cubicBezTo>
                    <a:cubicBezTo>
                      <a:pt x="1610" y="1198"/>
                      <a:pt x="1610" y="1198"/>
                      <a:pt x="1610" y="1198"/>
                    </a:cubicBezTo>
                    <a:cubicBezTo>
                      <a:pt x="1610" y="1204"/>
                      <a:pt x="1612" y="1213"/>
                      <a:pt x="1613" y="1222"/>
                    </a:cubicBezTo>
                    <a:lnTo>
                      <a:pt x="1614" y="1222"/>
                    </a:lnTo>
                    <a:close/>
                    <a:moveTo>
                      <a:pt x="1616" y="1271"/>
                    </a:moveTo>
                    <a:cubicBezTo>
                      <a:pt x="1617" y="1267"/>
                      <a:pt x="1617" y="1262"/>
                      <a:pt x="1617" y="1257"/>
                    </a:cubicBezTo>
                    <a:cubicBezTo>
                      <a:pt x="1617" y="1254"/>
                      <a:pt x="1617" y="1250"/>
                      <a:pt x="1617" y="1246"/>
                    </a:cubicBezTo>
                    <a:cubicBezTo>
                      <a:pt x="1615" y="1246"/>
                      <a:pt x="1615" y="1246"/>
                      <a:pt x="1615" y="1246"/>
                    </a:cubicBezTo>
                    <a:cubicBezTo>
                      <a:pt x="1615" y="1250"/>
                      <a:pt x="1616" y="1254"/>
                      <a:pt x="1616" y="1257"/>
                    </a:cubicBezTo>
                    <a:cubicBezTo>
                      <a:pt x="1616" y="1262"/>
                      <a:pt x="1615" y="1267"/>
                      <a:pt x="1615" y="1271"/>
                    </a:cubicBezTo>
                    <a:lnTo>
                      <a:pt x="1616" y="1271"/>
                    </a:lnTo>
                    <a:close/>
                    <a:moveTo>
                      <a:pt x="1588" y="1307"/>
                    </a:moveTo>
                    <a:cubicBezTo>
                      <a:pt x="1597" y="1306"/>
                      <a:pt x="1604" y="1301"/>
                      <a:pt x="1609" y="1294"/>
                    </a:cubicBezTo>
                    <a:cubicBezTo>
                      <a:pt x="1607" y="1294"/>
                      <a:pt x="1607" y="1294"/>
                      <a:pt x="1607" y="1294"/>
                    </a:cubicBezTo>
                    <a:cubicBezTo>
                      <a:pt x="1603" y="1300"/>
                      <a:pt x="1597" y="1304"/>
                      <a:pt x="1587" y="1305"/>
                    </a:cubicBezTo>
                    <a:lnTo>
                      <a:pt x="1588" y="1307"/>
                    </a:lnTo>
                    <a:close/>
                    <a:moveTo>
                      <a:pt x="1539" y="1313"/>
                    </a:moveTo>
                    <a:cubicBezTo>
                      <a:pt x="1545" y="1311"/>
                      <a:pt x="1553" y="1310"/>
                      <a:pt x="1563" y="1309"/>
                    </a:cubicBezTo>
                    <a:cubicBezTo>
                      <a:pt x="1563" y="1308"/>
                      <a:pt x="1563" y="1308"/>
                      <a:pt x="1563" y="1308"/>
                    </a:cubicBezTo>
                    <a:cubicBezTo>
                      <a:pt x="1553" y="1309"/>
                      <a:pt x="1545" y="1310"/>
                      <a:pt x="1539" y="1311"/>
                    </a:cubicBezTo>
                    <a:lnTo>
                      <a:pt x="1539" y="1313"/>
                    </a:lnTo>
                    <a:close/>
                    <a:moveTo>
                      <a:pt x="1509" y="1347"/>
                    </a:moveTo>
                    <a:cubicBezTo>
                      <a:pt x="1510" y="1342"/>
                      <a:pt x="1511" y="1338"/>
                      <a:pt x="1513" y="1335"/>
                    </a:cubicBezTo>
                    <a:cubicBezTo>
                      <a:pt x="1516" y="1331"/>
                      <a:pt x="1518" y="1328"/>
                      <a:pt x="1519" y="1325"/>
                    </a:cubicBezTo>
                    <a:cubicBezTo>
                      <a:pt x="1518" y="1324"/>
                      <a:pt x="1518" y="1324"/>
                      <a:pt x="1518" y="1324"/>
                    </a:cubicBezTo>
                    <a:cubicBezTo>
                      <a:pt x="1516" y="1327"/>
                      <a:pt x="1514" y="1330"/>
                      <a:pt x="1512" y="1334"/>
                    </a:cubicBezTo>
                    <a:cubicBezTo>
                      <a:pt x="1510" y="1338"/>
                      <a:pt x="1509" y="1342"/>
                      <a:pt x="1507" y="1347"/>
                    </a:cubicBezTo>
                    <a:lnTo>
                      <a:pt x="1509" y="1347"/>
                    </a:lnTo>
                    <a:close/>
                    <a:moveTo>
                      <a:pt x="1496" y="1394"/>
                    </a:moveTo>
                    <a:cubicBezTo>
                      <a:pt x="1501" y="1387"/>
                      <a:pt x="1503" y="1379"/>
                      <a:pt x="1504" y="1371"/>
                    </a:cubicBezTo>
                    <a:cubicBezTo>
                      <a:pt x="1503" y="1371"/>
                      <a:pt x="1503" y="1371"/>
                      <a:pt x="1503" y="1371"/>
                    </a:cubicBezTo>
                    <a:cubicBezTo>
                      <a:pt x="1501" y="1379"/>
                      <a:pt x="1499" y="1387"/>
                      <a:pt x="1495" y="1394"/>
                    </a:cubicBezTo>
                    <a:lnTo>
                      <a:pt x="1496" y="1394"/>
                    </a:lnTo>
                    <a:close/>
                    <a:moveTo>
                      <a:pt x="1455" y="1419"/>
                    </a:moveTo>
                    <a:cubicBezTo>
                      <a:pt x="1465" y="1417"/>
                      <a:pt x="1473" y="1415"/>
                      <a:pt x="1479" y="1411"/>
                    </a:cubicBezTo>
                    <a:cubicBezTo>
                      <a:pt x="1478" y="1410"/>
                      <a:pt x="1478" y="1410"/>
                      <a:pt x="1478" y="1410"/>
                    </a:cubicBezTo>
                    <a:cubicBezTo>
                      <a:pt x="1472" y="1413"/>
                      <a:pt x="1465" y="1416"/>
                      <a:pt x="1455" y="1417"/>
                    </a:cubicBezTo>
                    <a:lnTo>
                      <a:pt x="1455" y="1419"/>
                    </a:lnTo>
                    <a:close/>
                    <a:moveTo>
                      <a:pt x="1407" y="1423"/>
                    </a:moveTo>
                    <a:cubicBezTo>
                      <a:pt x="1413" y="1421"/>
                      <a:pt x="1421" y="1420"/>
                      <a:pt x="1431" y="1420"/>
                    </a:cubicBezTo>
                    <a:cubicBezTo>
                      <a:pt x="1431" y="1419"/>
                      <a:pt x="1431" y="1419"/>
                      <a:pt x="1431" y="1419"/>
                    </a:cubicBezTo>
                    <a:cubicBezTo>
                      <a:pt x="1421" y="1419"/>
                      <a:pt x="1413" y="1420"/>
                      <a:pt x="1406" y="1422"/>
                    </a:cubicBezTo>
                    <a:cubicBezTo>
                      <a:pt x="1407" y="1423"/>
                      <a:pt x="1407" y="1423"/>
                      <a:pt x="1407" y="1423"/>
                    </a:cubicBezTo>
                    <a:close/>
                    <a:moveTo>
                      <a:pt x="1399" y="1460"/>
                    </a:moveTo>
                    <a:cubicBezTo>
                      <a:pt x="1394" y="1453"/>
                      <a:pt x="1391" y="1445"/>
                      <a:pt x="1391" y="1439"/>
                    </a:cubicBezTo>
                    <a:cubicBezTo>
                      <a:pt x="1391" y="1438"/>
                      <a:pt x="1391" y="1438"/>
                      <a:pt x="1391" y="1438"/>
                    </a:cubicBezTo>
                    <a:cubicBezTo>
                      <a:pt x="1389" y="1438"/>
                      <a:pt x="1389" y="1438"/>
                      <a:pt x="1389" y="1438"/>
                    </a:cubicBezTo>
                    <a:cubicBezTo>
                      <a:pt x="1389" y="1439"/>
                      <a:pt x="1389" y="1439"/>
                      <a:pt x="1389" y="1439"/>
                    </a:cubicBezTo>
                    <a:cubicBezTo>
                      <a:pt x="1389" y="1446"/>
                      <a:pt x="1393" y="1454"/>
                      <a:pt x="1397" y="1461"/>
                    </a:cubicBezTo>
                    <a:lnTo>
                      <a:pt x="1399" y="1460"/>
                    </a:lnTo>
                    <a:close/>
                    <a:moveTo>
                      <a:pt x="1411" y="1507"/>
                    </a:moveTo>
                    <a:cubicBezTo>
                      <a:pt x="1411" y="1502"/>
                      <a:pt x="1412" y="1498"/>
                      <a:pt x="1412" y="1494"/>
                    </a:cubicBezTo>
                    <a:cubicBezTo>
                      <a:pt x="1412" y="1489"/>
                      <a:pt x="1411" y="1485"/>
                      <a:pt x="1411" y="1482"/>
                    </a:cubicBezTo>
                    <a:cubicBezTo>
                      <a:pt x="1409" y="1482"/>
                      <a:pt x="1409" y="1482"/>
                      <a:pt x="1409" y="1482"/>
                    </a:cubicBezTo>
                    <a:cubicBezTo>
                      <a:pt x="1410" y="1486"/>
                      <a:pt x="1410" y="1489"/>
                      <a:pt x="1410" y="1494"/>
                    </a:cubicBezTo>
                    <a:cubicBezTo>
                      <a:pt x="1410" y="1498"/>
                      <a:pt x="1410" y="1502"/>
                      <a:pt x="1410" y="1506"/>
                    </a:cubicBezTo>
                    <a:cubicBezTo>
                      <a:pt x="1411" y="1507"/>
                      <a:pt x="1411" y="1507"/>
                      <a:pt x="1411" y="1507"/>
                    </a:cubicBezTo>
                    <a:close/>
                    <a:moveTo>
                      <a:pt x="1419" y="1553"/>
                    </a:moveTo>
                    <a:cubicBezTo>
                      <a:pt x="1413" y="1547"/>
                      <a:pt x="1411" y="1539"/>
                      <a:pt x="1410" y="1531"/>
                    </a:cubicBezTo>
                    <a:cubicBezTo>
                      <a:pt x="1409" y="1531"/>
                      <a:pt x="1409" y="1531"/>
                      <a:pt x="1409" y="1531"/>
                    </a:cubicBezTo>
                    <a:cubicBezTo>
                      <a:pt x="1410" y="1540"/>
                      <a:pt x="1412" y="1548"/>
                      <a:pt x="1418" y="1554"/>
                    </a:cubicBezTo>
                    <a:cubicBezTo>
                      <a:pt x="1419" y="1553"/>
                      <a:pt x="1419" y="1553"/>
                      <a:pt x="1419" y="1553"/>
                    </a:cubicBezTo>
                    <a:close/>
                    <a:moveTo>
                      <a:pt x="1465" y="1568"/>
                    </a:moveTo>
                    <a:cubicBezTo>
                      <a:pt x="1457" y="1565"/>
                      <a:pt x="1449" y="1564"/>
                      <a:pt x="1441" y="1562"/>
                    </a:cubicBezTo>
                    <a:cubicBezTo>
                      <a:pt x="1441" y="1563"/>
                      <a:pt x="1441" y="1563"/>
                      <a:pt x="1441" y="1563"/>
                    </a:cubicBezTo>
                    <a:cubicBezTo>
                      <a:pt x="1449" y="1565"/>
                      <a:pt x="1457" y="1567"/>
                      <a:pt x="1465" y="1569"/>
                    </a:cubicBezTo>
                    <a:lnTo>
                      <a:pt x="1465" y="1568"/>
                    </a:lnTo>
                    <a:close/>
                    <a:moveTo>
                      <a:pt x="1494" y="1603"/>
                    </a:moveTo>
                    <a:cubicBezTo>
                      <a:pt x="1494" y="1601"/>
                      <a:pt x="1494" y="1600"/>
                      <a:pt x="1494" y="1599"/>
                    </a:cubicBezTo>
                    <a:cubicBezTo>
                      <a:pt x="1494" y="1591"/>
                      <a:pt x="1491" y="1584"/>
                      <a:pt x="1487" y="1580"/>
                    </a:cubicBezTo>
                    <a:cubicBezTo>
                      <a:pt x="1486" y="1581"/>
                      <a:pt x="1486" y="1581"/>
                      <a:pt x="1486" y="1581"/>
                    </a:cubicBezTo>
                    <a:cubicBezTo>
                      <a:pt x="1490" y="1585"/>
                      <a:pt x="1493" y="1591"/>
                      <a:pt x="1493" y="1599"/>
                    </a:cubicBezTo>
                    <a:cubicBezTo>
                      <a:pt x="1493" y="1600"/>
                      <a:pt x="1493" y="1601"/>
                      <a:pt x="1492" y="1603"/>
                    </a:cubicBezTo>
                    <a:lnTo>
                      <a:pt x="1494" y="1603"/>
                    </a:lnTo>
                    <a:close/>
                    <a:moveTo>
                      <a:pt x="1478" y="1649"/>
                    </a:moveTo>
                    <a:cubicBezTo>
                      <a:pt x="1480" y="1642"/>
                      <a:pt x="1483" y="1635"/>
                      <a:pt x="1487" y="1628"/>
                    </a:cubicBezTo>
                    <a:cubicBezTo>
                      <a:pt x="1487" y="1626"/>
                      <a:pt x="1487" y="1626"/>
                      <a:pt x="1487" y="1626"/>
                    </a:cubicBezTo>
                    <a:cubicBezTo>
                      <a:pt x="1486" y="1626"/>
                      <a:pt x="1486" y="1626"/>
                      <a:pt x="1486" y="1626"/>
                    </a:cubicBezTo>
                    <a:cubicBezTo>
                      <a:pt x="1485" y="1627"/>
                      <a:pt x="1485" y="1627"/>
                      <a:pt x="1485" y="1627"/>
                    </a:cubicBezTo>
                    <a:cubicBezTo>
                      <a:pt x="1482" y="1634"/>
                      <a:pt x="1479" y="1641"/>
                      <a:pt x="1476" y="1648"/>
                    </a:cubicBezTo>
                    <a:lnTo>
                      <a:pt x="1478" y="1649"/>
                    </a:lnTo>
                    <a:close/>
                    <a:moveTo>
                      <a:pt x="1460" y="1695"/>
                    </a:moveTo>
                    <a:cubicBezTo>
                      <a:pt x="1463" y="1687"/>
                      <a:pt x="1466" y="1680"/>
                      <a:pt x="1469" y="1672"/>
                    </a:cubicBezTo>
                    <a:cubicBezTo>
                      <a:pt x="1467" y="1671"/>
                      <a:pt x="1467" y="1671"/>
                      <a:pt x="1467" y="1671"/>
                    </a:cubicBezTo>
                    <a:cubicBezTo>
                      <a:pt x="1464" y="1679"/>
                      <a:pt x="1462" y="1687"/>
                      <a:pt x="1459" y="1694"/>
                    </a:cubicBezTo>
                    <a:lnTo>
                      <a:pt x="1460" y="1695"/>
                    </a:lnTo>
                    <a:close/>
                    <a:moveTo>
                      <a:pt x="1447" y="1742"/>
                    </a:moveTo>
                    <a:cubicBezTo>
                      <a:pt x="1449" y="1734"/>
                      <a:pt x="1451" y="1726"/>
                      <a:pt x="1453" y="1718"/>
                    </a:cubicBezTo>
                    <a:cubicBezTo>
                      <a:pt x="1452" y="1718"/>
                      <a:pt x="1452" y="1718"/>
                      <a:pt x="1452" y="1718"/>
                    </a:cubicBezTo>
                    <a:cubicBezTo>
                      <a:pt x="1450" y="1726"/>
                      <a:pt x="1448" y="1734"/>
                      <a:pt x="1446" y="1742"/>
                    </a:cubicBezTo>
                    <a:lnTo>
                      <a:pt x="1447" y="1742"/>
                    </a:lnTo>
                    <a:close/>
                    <a:moveTo>
                      <a:pt x="1442" y="1791"/>
                    </a:moveTo>
                    <a:cubicBezTo>
                      <a:pt x="1442" y="1790"/>
                      <a:pt x="1442" y="1790"/>
                      <a:pt x="1442" y="1790"/>
                    </a:cubicBezTo>
                    <a:cubicBezTo>
                      <a:pt x="1442" y="1782"/>
                      <a:pt x="1442" y="1774"/>
                      <a:pt x="1443" y="1766"/>
                    </a:cubicBezTo>
                    <a:cubicBezTo>
                      <a:pt x="1442" y="1766"/>
                      <a:pt x="1442" y="1766"/>
                      <a:pt x="1442" y="1766"/>
                    </a:cubicBezTo>
                    <a:cubicBezTo>
                      <a:pt x="1441" y="1774"/>
                      <a:pt x="1440" y="1782"/>
                      <a:pt x="1440" y="1790"/>
                    </a:cubicBezTo>
                    <a:cubicBezTo>
                      <a:pt x="1440" y="1791"/>
                      <a:pt x="1440" y="1791"/>
                      <a:pt x="1440" y="1791"/>
                    </a:cubicBezTo>
                    <a:lnTo>
                      <a:pt x="1442" y="1791"/>
                    </a:lnTo>
                    <a:close/>
                    <a:moveTo>
                      <a:pt x="1452" y="1838"/>
                    </a:moveTo>
                    <a:cubicBezTo>
                      <a:pt x="1449" y="1832"/>
                      <a:pt x="1447" y="1824"/>
                      <a:pt x="1445" y="1817"/>
                    </a:cubicBezTo>
                    <a:cubicBezTo>
                      <a:pt x="1444" y="1815"/>
                      <a:pt x="1444" y="1815"/>
                      <a:pt x="1444" y="1815"/>
                    </a:cubicBezTo>
                    <a:cubicBezTo>
                      <a:pt x="1443" y="1815"/>
                      <a:pt x="1443" y="1815"/>
                      <a:pt x="1443" y="1815"/>
                    </a:cubicBezTo>
                    <a:cubicBezTo>
                      <a:pt x="1443" y="1817"/>
                      <a:pt x="1443" y="1817"/>
                      <a:pt x="1443" y="1817"/>
                    </a:cubicBezTo>
                    <a:cubicBezTo>
                      <a:pt x="1445" y="1825"/>
                      <a:pt x="1448" y="1832"/>
                      <a:pt x="1450" y="1839"/>
                    </a:cubicBezTo>
                    <a:lnTo>
                      <a:pt x="1452" y="1838"/>
                    </a:lnTo>
                    <a:close/>
                    <a:moveTo>
                      <a:pt x="1446" y="1874"/>
                    </a:moveTo>
                    <a:cubicBezTo>
                      <a:pt x="1449" y="1875"/>
                      <a:pt x="1451" y="1875"/>
                      <a:pt x="1453" y="1875"/>
                    </a:cubicBezTo>
                    <a:cubicBezTo>
                      <a:pt x="1456" y="1875"/>
                      <a:pt x="1457" y="1875"/>
                      <a:pt x="1459" y="1873"/>
                    </a:cubicBezTo>
                    <a:cubicBezTo>
                      <a:pt x="1460" y="1872"/>
                      <a:pt x="1460" y="1870"/>
                      <a:pt x="1460" y="1868"/>
                    </a:cubicBezTo>
                    <a:cubicBezTo>
                      <a:pt x="1460" y="1866"/>
                      <a:pt x="1460" y="1864"/>
                      <a:pt x="1459" y="1861"/>
                    </a:cubicBezTo>
                    <a:cubicBezTo>
                      <a:pt x="1458" y="1862"/>
                      <a:pt x="1458" y="1862"/>
                      <a:pt x="1458" y="1862"/>
                    </a:cubicBezTo>
                    <a:cubicBezTo>
                      <a:pt x="1458" y="1864"/>
                      <a:pt x="1459" y="1866"/>
                      <a:pt x="1459" y="1868"/>
                    </a:cubicBezTo>
                    <a:cubicBezTo>
                      <a:pt x="1459" y="1870"/>
                      <a:pt x="1458" y="1872"/>
                      <a:pt x="1457" y="1872"/>
                    </a:cubicBezTo>
                    <a:cubicBezTo>
                      <a:pt x="1457" y="1873"/>
                      <a:pt x="1455" y="1874"/>
                      <a:pt x="1453" y="1874"/>
                    </a:cubicBezTo>
                    <a:cubicBezTo>
                      <a:pt x="1451" y="1874"/>
                      <a:pt x="1449" y="1874"/>
                      <a:pt x="1446" y="1873"/>
                    </a:cubicBezTo>
                    <a:lnTo>
                      <a:pt x="1446" y="1874"/>
                    </a:lnTo>
                    <a:close/>
                    <a:moveTo>
                      <a:pt x="1402" y="1852"/>
                    </a:moveTo>
                    <a:cubicBezTo>
                      <a:pt x="1409" y="1857"/>
                      <a:pt x="1416" y="1861"/>
                      <a:pt x="1423" y="1865"/>
                    </a:cubicBezTo>
                    <a:cubicBezTo>
                      <a:pt x="1424" y="1863"/>
                      <a:pt x="1424" y="1863"/>
                      <a:pt x="1424" y="1863"/>
                    </a:cubicBezTo>
                    <a:cubicBezTo>
                      <a:pt x="1417" y="1860"/>
                      <a:pt x="1410" y="1856"/>
                      <a:pt x="1402" y="1851"/>
                    </a:cubicBezTo>
                    <a:lnTo>
                      <a:pt x="1402" y="1852"/>
                    </a:lnTo>
                    <a:close/>
                    <a:moveTo>
                      <a:pt x="1359" y="1828"/>
                    </a:moveTo>
                    <a:cubicBezTo>
                      <a:pt x="1366" y="1831"/>
                      <a:pt x="1373" y="1835"/>
                      <a:pt x="1381" y="1839"/>
                    </a:cubicBezTo>
                    <a:cubicBezTo>
                      <a:pt x="1382" y="1838"/>
                      <a:pt x="1382" y="1838"/>
                      <a:pt x="1382" y="1838"/>
                    </a:cubicBezTo>
                    <a:cubicBezTo>
                      <a:pt x="1374" y="1834"/>
                      <a:pt x="1367" y="1830"/>
                      <a:pt x="1360" y="1826"/>
                    </a:cubicBezTo>
                    <a:lnTo>
                      <a:pt x="1359" y="1828"/>
                    </a:lnTo>
                    <a:close/>
                    <a:moveTo>
                      <a:pt x="1319" y="1834"/>
                    </a:moveTo>
                    <a:cubicBezTo>
                      <a:pt x="1322" y="1825"/>
                      <a:pt x="1328" y="1821"/>
                      <a:pt x="1336" y="1821"/>
                    </a:cubicBezTo>
                    <a:cubicBezTo>
                      <a:pt x="1336" y="1821"/>
                      <a:pt x="1336" y="1821"/>
                      <a:pt x="1336" y="1821"/>
                    </a:cubicBezTo>
                    <a:cubicBezTo>
                      <a:pt x="1336" y="1820"/>
                      <a:pt x="1336" y="1820"/>
                      <a:pt x="1336" y="1820"/>
                    </a:cubicBezTo>
                    <a:cubicBezTo>
                      <a:pt x="1336" y="1820"/>
                      <a:pt x="1336" y="1820"/>
                      <a:pt x="1336" y="1820"/>
                    </a:cubicBezTo>
                    <a:cubicBezTo>
                      <a:pt x="1327" y="1820"/>
                      <a:pt x="1321" y="1824"/>
                      <a:pt x="1317" y="1834"/>
                    </a:cubicBezTo>
                    <a:lnTo>
                      <a:pt x="1319" y="1834"/>
                    </a:lnTo>
                    <a:close/>
                    <a:moveTo>
                      <a:pt x="1319" y="1882"/>
                    </a:moveTo>
                    <a:cubicBezTo>
                      <a:pt x="1317" y="1876"/>
                      <a:pt x="1316" y="1868"/>
                      <a:pt x="1316" y="1858"/>
                    </a:cubicBezTo>
                    <a:cubicBezTo>
                      <a:pt x="1314" y="1858"/>
                      <a:pt x="1314" y="1858"/>
                      <a:pt x="1314" y="1858"/>
                    </a:cubicBezTo>
                    <a:cubicBezTo>
                      <a:pt x="1314" y="1868"/>
                      <a:pt x="1316" y="1876"/>
                      <a:pt x="1317" y="1883"/>
                    </a:cubicBezTo>
                    <a:lnTo>
                      <a:pt x="1319" y="1882"/>
                    </a:lnTo>
                    <a:close/>
                    <a:moveTo>
                      <a:pt x="1324" y="1929"/>
                    </a:moveTo>
                    <a:cubicBezTo>
                      <a:pt x="1328" y="1925"/>
                      <a:pt x="1330" y="1921"/>
                      <a:pt x="1330" y="1917"/>
                    </a:cubicBezTo>
                    <a:cubicBezTo>
                      <a:pt x="1330" y="1913"/>
                      <a:pt x="1328" y="1910"/>
                      <a:pt x="1327" y="1905"/>
                    </a:cubicBezTo>
                    <a:cubicBezTo>
                      <a:pt x="1325" y="1906"/>
                      <a:pt x="1325" y="1906"/>
                      <a:pt x="1325" y="1906"/>
                    </a:cubicBezTo>
                    <a:cubicBezTo>
                      <a:pt x="1327" y="1910"/>
                      <a:pt x="1328" y="1914"/>
                      <a:pt x="1328" y="1917"/>
                    </a:cubicBezTo>
                    <a:cubicBezTo>
                      <a:pt x="1328" y="1920"/>
                      <a:pt x="1327" y="1924"/>
                      <a:pt x="1323" y="1928"/>
                    </a:cubicBezTo>
                    <a:lnTo>
                      <a:pt x="1324" y="192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6" name="Freeform 82">
                <a:extLst>
                  <a:ext uri="{FF2B5EF4-FFF2-40B4-BE49-F238E27FC236}">
                    <a16:creationId xmlns:a16="http://schemas.microsoft.com/office/drawing/2014/main" id="{212BCBC5-93C7-89F7-BCC8-62910C97C4F9}"/>
                  </a:ext>
                </a:extLst>
              </p:cNvPr>
              <p:cNvSpPr>
                <a:spLocks noEditPoints="1"/>
              </p:cNvSpPr>
              <p:nvPr/>
            </p:nvSpPr>
            <p:spPr bwMode="auto">
              <a:xfrm>
                <a:off x="957" y="2237"/>
                <a:ext cx="188" cy="158"/>
              </a:xfrm>
              <a:custGeom>
                <a:avLst/>
                <a:gdLst>
                  <a:gd name="T0" fmla="*/ 1009 w 1198"/>
                  <a:gd name="T1" fmla="*/ 991 h 1015"/>
                  <a:gd name="T2" fmla="*/ 1009 w 1198"/>
                  <a:gd name="T3" fmla="*/ 991 h 1015"/>
                  <a:gd name="T4" fmla="*/ 1024 w 1198"/>
                  <a:gd name="T5" fmla="*/ 908 h 1015"/>
                  <a:gd name="T6" fmla="*/ 1015 w 1198"/>
                  <a:gd name="T7" fmla="*/ 907 h 1015"/>
                  <a:gd name="T8" fmla="*/ 1042 w 1198"/>
                  <a:gd name="T9" fmla="*/ 924 h 1015"/>
                  <a:gd name="T10" fmla="*/ 1087 w 1198"/>
                  <a:gd name="T11" fmla="*/ 938 h 1015"/>
                  <a:gd name="T12" fmla="*/ 1085 w 1198"/>
                  <a:gd name="T13" fmla="*/ 924 h 1015"/>
                  <a:gd name="T14" fmla="*/ 1104 w 1198"/>
                  <a:gd name="T15" fmla="*/ 865 h 1015"/>
                  <a:gd name="T16" fmla="*/ 1127 w 1198"/>
                  <a:gd name="T17" fmla="*/ 874 h 1015"/>
                  <a:gd name="T18" fmla="*/ 1174 w 1198"/>
                  <a:gd name="T19" fmla="*/ 888 h 1015"/>
                  <a:gd name="T20" fmla="*/ 1024 w 1198"/>
                  <a:gd name="T21" fmla="*/ 703 h 1015"/>
                  <a:gd name="T22" fmla="*/ 1005 w 1198"/>
                  <a:gd name="T23" fmla="*/ 658 h 1015"/>
                  <a:gd name="T24" fmla="*/ 1001 w 1198"/>
                  <a:gd name="T25" fmla="*/ 634 h 1015"/>
                  <a:gd name="T26" fmla="*/ 993 w 1198"/>
                  <a:gd name="T27" fmla="*/ 585 h 1015"/>
                  <a:gd name="T28" fmla="*/ 987 w 1198"/>
                  <a:gd name="T29" fmla="*/ 537 h 1015"/>
                  <a:gd name="T30" fmla="*/ 979 w 1198"/>
                  <a:gd name="T31" fmla="*/ 488 h 1015"/>
                  <a:gd name="T32" fmla="*/ 953 w 1198"/>
                  <a:gd name="T33" fmla="*/ 420 h 1015"/>
                  <a:gd name="T34" fmla="*/ 929 w 1198"/>
                  <a:gd name="T35" fmla="*/ 383 h 1015"/>
                  <a:gd name="T36" fmla="*/ 897 w 1198"/>
                  <a:gd name="T37" fmla="*/ 339 h 1015"/>
                  <a:gd name="T38" fmla="*/ 856 w 1198"/>
                  <a:gd name="T39" fmla="*/ 296 h 1015"/>
                  <a:gd name="T40" fmla="*/ 820 w 1198"/>
                  <a:gd name="T41" fmla="*/ 273 h 1015"/>
                  <a:gd name="T42" fmla="*/ 804 w 1198"/>
                  <a:gd name="T43" fmla="*/ 212 h 1015"/>
                  <a:gd name="T44" fmla="*/ 804 w 1198"/>
                  <a:gd name="T45" fmla="*/ 212 h 1015"/>
                  <a:gd name="T46" fmla="*/ 733 w 1198"/>
                  <a:gd name="T47" fmla="*/ 150 h 1015"/>
                  <a:gd name="T48" fmla="*/ 707 w 1198"/>
                  <a:gd name="T49" fmla="*/ 142 h 1015"/>
                  <a:gd name="T50" fmla="*/ 637 w 1198"/>
                  <a:gd name="T51" fmla="*/ 139 h 1015"/>
                  <a:gd name="T52" fmla="*/ 613 w 1198"/>
                  <a:gd name="T53" fmla="*/ 142 h 1015"/>
                  <a:gd name="T54" fmla="*/ 569 w 1198"/>
                  <a:gd name="T55" fmla="*/ 154 h 1015"/>
                  <a:gd name="T56" fmla="*/ 582 w 1198"/>
                  <a:gd name="T57" fmla="*/ 201 h 1015"/>
                  <a:gd name="T58" fmla="*/ 559 w 1198"/>
                  <a:gd name="T59" fmla="*/ 234 h 1015"/>
                  <a:gd name="T60" fmla="*/ 510 w 1198"/>
                  <a:gd name="T61" fmla="*/ 251 h 1015"/>
                  <a:gd name="T62" fmla="*/ 493 w 1198"/>
                  <a:gd name="T63" fmla="*/ 237 h 1015"/>
                  <a:gd name="T64" fmla="*/ 449 w 1198"/>
                  <a:gd name="T65" fmla="*/ 215 h 1015"/>
                  <a:gd name="T66" fmla="*/ 419 w 1198"/>
                  <a:gd name="T67" fmla="*/ 206 h 1015"/>
                  <a:gd name="T68" fmla="*/ 364 w 1198"/>
                  <a:gd name="T69" fmla="*/ 219 h 1015"/>
                  <a:gd name="T70" fmla="*/ 354 w 1198"/>
                  <a:gd name="T71" fmla="*/ 218 h 1015"/>
                  <a:gd name="T72" fmla="*/ 272 w 1198"/>
                  <a:gd name="T73" fmla="*/ 166 h 1015"/>
                  <a:gd name="T74" fmla="*/ 249 w 1198"/>
                  <a:gd name="T75" fmla="*/ 156 h 1015"/>
                  <a:gd name="T76" fmla="*/ 204 w 1198"/>
                  <a:gd name="T77" fmla="*/ 136 h 1015"/>
                  <a:gd name="T78" fmla="*/ 142 w 1198"/>
                  <a:gd name="T79" fmla="*/ 99 h 1015"/>
                  <a:gd name="T80" fmla="*/ 115 w 1198"/>
                  <a:gd name="T81" fmla="*/ 58 h 1015"/>
                  <a:gd name="T82" fmla="*/ 51 w 1198"/>
                  <a:gd name="T83" fmla="*/ 13 h 1015"/>
                  <a:gd name="T84" fmla="*/ 71 w 1198"/>
                  <a:gd name="T85" fmla="*/ 2 h 1015"/>
                  <a:gd name="T86" fmla="*/ 32 w 1198"/>
                  <a:gd name="T87" fmla="*/ 55 h 1015"/>
                  <a:gd name="T88" fmla="*/ 32 w 1198"/>
                  <a:gd name="T89" fmla="*/ 55 h 1015"/>
                  <a:gd name="T90" fmla="*/ 32 w 1198"/>
                  <a:gd name="T91" fmla="*/ 104 h 1015"/>
                  <a:gd name="T92" fmla="*/ 59 w 1198"/>
                  <a:gd name="T93" fmla="*/ 145 h 1015"/>
                  <a:gd name="T94" fmla="*/ 111 w 1198"/>
                  <a:gd name="T95" fmla="*/ 228 h 1015"/>
                  <a:gd name="T96" fmla="*/ 124 w 1198"/>
                  <a:gd name="T97" fmla="*/ 250 h 1015"/>
                  <a:gd name="T98" fmla="*/ 148 w 1198"/>
                  <a:gd name="T99" fmla="*/ 293 h 1015"/>
                  <a:gd name="T100" fmla="*/ 192 w 1198"/>
                  <a:gd name="T101" fmla="*/ 347 h 1015"/>
                  <a:gd name="T102" fmla="*/ 191 w 1198"/>
                  <a:gd name="T103" fmla="*/ 351 h 1015"/>
                  <a:gd name="T104" fmla="*/ 194 w 1198"/>
                  <a:gd name="T105" fmla="*/ 400 h 1015"/>
                  <a:gd name="T106" fmla="*/ 194 w 1198"/>
                  <a:gd name="T107" fmla="*/ 433 h 1015"/>
                  <a:gd name="T108" fmla="*/ 178 w 1198"/>
                  <a:gd name="T109" fmla="*/ 439 h 1015"/>
                  <a:gd name="T110" fmla="*/ 157 w 1198"/>
                  <a:gd name="T111" fmla="*/ 452 h 1015"/>
                  <a:gd name="T112" fmla="*/ 137 w 1198"/>
                  <a:gd name="T113" fmla="*/ 466 h 1015"/>
                  <a:gd name="T114" fmla="*/ 42 w 1198"/>
                  <a:gd name="T115" fmla="*/ 445 h 1015"/>
                  <a:gd name="T116" fmla="*/ 18 w 1198"/>
                  <a:gd name="T117" fmla="*/ 445 h 1015"/>
                  <a:gd name="T118" fmla="*/ 0 w 1198"/>
                  <a:gd name="T119" fmla="*/ 48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8" h="1015">
                    <a:moveTo>
                      <a:pt x="4" y="559"/>
                    </a:moveTo>
                    <a:cubicBezTo>
                      <a:pt x="4" y="559"/>
                      <a:pt x="4" y="549"/>
                      <a:pt x="3" y="534"/>
                    </a:cubicBezTo>
                    <a:cubicBezTo>
                      <a:pt x="1" y="535"/>
                      <a:pt x="1" y="535"/>
                      <a:pt x="1" y="535"/>
                    </a:cubicBezTo>
                    <a:cubicBezTo>
                      <a:pt x="2" y="549"/>
                      <a:pt x="3" y="559"/>
                      <a:pt x="3" y="559"/>
                    </a:cubicBezTo>
                    <a:lnTo>
                      <a:pt x="4" y="559"/>
                    </a:lnTo>
                    <a:close/>
                    <a:moveTo>
                      <a:pt x="1009" y="991"/>
                    </a:moveTo>
                    <a:cubicBezTo>
                      <a:pt x="1009" y="994"/>
                      <a:pt x="1009" y="996"/>
                      <a:pt x="1009" y="999"/>
                    </a:cubicBezTo>
                    <a:cubicBezTo>
                      <a:pt x="1009" y="1006"/>
                      <a:pt x="1007" y="1011"/>
                      <a:pt x="1004" y="1014"/>
                    </a:cubicBezTo>
                    <a:cubicBezTo>
                      <a:pt x="1005" y="1015"/>
                      <a:pt x="1005" y="1015"/>
                      <a:pt x="1005" y="1015"/>
                    </a:cubicBezTo>
                    <a:cubicBezTo>
                      <a:pt x="1009" y="1012"/>
                      <a:pt x="1011" y="1007"/>
                      <a:pt x="1011" y="999"/>
                    </a:cubicBezTo>
                    <a:cubicBezTo>
                      <a:pt x="1011" y="996"/>
                      <a:pt x="1010" y="994"/>
                      <a:pt x="1010" y="991"/>
                    </a:cubicBezTo>
                    <a:lnTo>
                      <a:pt x="1009" y="991"/>
                    </a:lnTo>
                    <a:close/>
                    <a:moveTo>
                      <a:pt x="1009" y="942"/>
                    </a:moveTo>
                    <a:cubicBezTo>
                      <a:pt x="1009" y="950"/>
                      <a:pt x="1009" y="958"/>
                      <a:pt x="1009" y="967"/>
                    </a:cubicBezTo>
                    <a:cubicBezTo>
                      <a:pt x="1010" y="967"/>
                      <a:pt x="1010" y="967"/>
                      <a:pt x="1010" y="967"/>
                    </a:cubicBezTo>
                    <a:cubicBezTo>
                      <a:pt x="1010" y="958"/>
                      <a:pt x="1011" y="950"/>
                      <a:pt x="1011" y="942"/>
                    </a:cubicBezTo>
                    <a:lnTo>
                      <a:pt x="1009" y="942"/>
                    </a:lnTo>
                    <a:close/>
                    <a:moveTo>
                      <a:pt x="1024" y="908"/>
                    </a:moveTo>
                    <a:cubicBezTo>
                      <a:pt x="1023" y="907"/>
                      <a:pt x="1022" y="906"/>
                      <a:pt x="1021" y="905"/>
                    </a:cubicBezTo>
                    <a:cubicBezTo>
                      <a:pt x="1020" y="903"/>
                      <a:pt x="1019" y="903"/>
                      <a:pt x="1018" y="903"/>
                    </a:cubicBezTo>
                    <a:cubicBezTo>
                      <a:pt x="1016" y="903"/>
                      <a:pt x="1014" y="904"/>
                      <a:pt x="1013" y="907"/>
                    </a:cubicBezTo>
                    <a:cubicBezTo>
                      <a:pt x="1012" y="910"/>
                      <a:pt x="1012" y="913"/>
                      <a:pt x="1011" y="918"/>
                    </a:cubicBezTo>
                    <a:cubicBezTo>
                      <a:pt x="1013" y="918"/>
                      <a:pt x="1013" y="918"/>
                      <a:pt x="1013" y="918"/>
                    </a:cubicBezTo>
                    <a:cubicBezTo>
                      <a:pt x="1013" y="913"/>
                      <a:pt x="1014" y="910"/>
                      <a:pt x="1015" y="907"/>
                    </a:cubicBezTo>
                    <a:cubicBezTo>
                      <a:pt x="1016" y="905"/>
                      <a:pt x="1017" y="904"/>
                      <a:pt x="1018" y="904"/>
                    </a:cubicBezTo>
                    <a:cubicBezTo>
                      <a:pt x="1018" y="904"/>
                      <a:pt x="1019" y="904"/>
                      <a:pt x="1020" y="906"/>
                    </a:cubicBezTo>
                    <a:cubicBezTo>
                      <a:pt x="1021" y="907"/>
                      <a:pt x="1022" y="908"/>
                      <a:pt x="1023" y="909"/>
                    </a:cubicBezTo>
                    <a:lnTo>
                      <a:pt x="1024" y="908"/>
                    </a:lnTo>
                    <a:close/>
                    <a:moveTo>
                      <a:pt x="1062" y="939"/>
                    </a:moveTo>
                    <a:cubicBezTo>
                      <a:pt x="1056" y="935"/>
                      <a:pt x="1049" y="930"/>
                      <a:pt x="1042" y="924"/>
                    </a:cubicBezTo>
                    <a:cubicBezTo>
                      <a:pt x="1041" y="925"/>
                      <a:pt x="1041" y="925"/>
                      <a:pt x="1041" y="925"/>
                    </a:cubicBezTo>
                    <a:cubicBezTo>
                      <a:pt x="1048" y="931"/>
                      <a:pt x="1055" y="936"/>
                      <a:pt x="1061" y="940"/>
                    </a:cubicBezTo>
                    <a:lnTo>
                      <a:pt x="1062" y="939"/>
                    </a:lnTo>
                    <a:close/>
                    <a:moveTo>
                      <a:pt x="1085" y="924"/>
                    </a:moveTo>
                    <a:cubicBezTo>
                      <a:pt x="1086" y="927"/>
                      <a:pt x="1086" y="930"/>
                      <a:pt x="1087" y="933"/>
                    </a:cubicBezTo>
                    <a:cubicBezTo>
                      <a:pt x="1087" y="935"/>
                      <a:pt x="1087" y="937"/>
                      <a:pt x="1087" y="938"/>
                    </a:cubicBezTo>
                    <a:cubicBezTo>
                      <a:pt x="1087" y="943"/>
                      <a:pt x="1086" y="945"/>
                      <a:pt x="1084" y="946"/>
                    </a:cubicBezTo>
                    <a:cubicBezTo>
                      <a:pt x="1085" y="947"/>
                      <a:pt x="1085" y="947"/>
                      <a:pt x="1085" y="947"/>
                    </a:cubicBezTo>
                    <a:cubicBezTo>
                      <a:pt x="1087" y="946"/>
                      <a:pt x="1089" y="943"/>
                      <a:pt x="1089" y="938"/>
                    </a:cubicBezTo>
                    <a:cubicBezTo>
                      <a:pt x="1089" y="937"/>
                      <a:pt x="1089" y="935"/>
                      <a:pt x="1088" y="933"/>
                    </a:cubicBezTo>
                    <a:cubicBezTo>
                      <a:pt x="1088" y="930"/>
                      <a:pt x="1087" y="927"/>
                      <a:pt x="1086" y="924"/>
                    </a:cubicBezTo>
                    <a:lnTo>
                      <a:pt x="1085" y="924"/>
                    </a:lnTo>
                    <a:close/>
                    <a:moveTo>
                      <a:pt x="1069" y="878"/>
                    </a:moveTo>
                    <a:cubicBezTo>
                      <a:pt x="1070" y="884"/>
                      <a:pt x="1074" y="892"/>
                      <a:pt x="1077" y="901"/>
                    </a:cubicBezTo>
                    <a:cubicBezTo>
                      <a:pt x="1079" y="900"/>
                      <a:pt x="1079" y="900"/>
                      <a:pt x="1079" y="900"/>
                    </a:cubicBezTo>
                    <a:cubicBezTo>
                      <a:pt x="1075" y="891"/>
                      <a:pt x="1072" y="883"/>
                      <a:pt x="1070" y="877"/>
                    </a:cubicBezTo>
                    <a:lnTo>
                      <a:pt x="1069" y="878"/>
                    </a:lnTo>
                    <a:close/>
                    <a:moveTo>
                      <a:pt x="1104" y="865"/>
                    </a:moveTo>
                    <a:cubicBezTo>
                      <a:pt x="1096" y="863"/>
                      <a:pt x="1088" y="861"/>
                      <a:pt x="1080" y="861"/>
                    </a:cubicBezTo>
                    <a:cubicBezTo>
                      <a:pt x="1080" y="862"/>
                      <a:pt x="1080" y="862"/>
                      <a:pt x="1080" y="862"/>
                    </a:cubicBezTo>
                    <a:cubicBezTo>
                      <a:pt x="1088" y="862"/>
                      <a:pt x="1096" y="864"/>
                      <a:pt x="1104" y="867"/>
                    </a:cubicBezTo>
                    <a:lnTo>
                      <a:pt x="1104" y="865"/>
                    </a:lnTo>
                    <a:close/>
                    <a:moveTo>
                      <a:pt x="1150" y="883"/>
                    </a:moveTo>
                    <a:cubicBezTo>
                      <a:pt x="1143" y="881"/>
                      <a:pt x="1135" y="878"/>
                      <a:pt x="1127" y="874"/>
                    </a:cubicBezTo>
                    <a:cubicBezTo>
                      <a:pt x="1127" y="876"/>
                      <a:pt x="1127" y="876"/>
                      <a:pt x="1127" y="876"/>
                    </a:cubicBezTo>
                    <a:cubicBezTo>
                      <a:pt x="1135" y="879"/>
                      <a:pt x="1142" y="882"/>
                      <a:pt x="1150" y="885"/>
                    </a:cubicBezTo>
                    <a:lnTo>
                      <a:pt x="1150" y="883"/>
                    </a:lnTo>
                    <a:close/>
                    <a:moveTo>
                      <a:pt x="1198" y="888"/>
                    </a:moveTo>
                    <a:cubicBezTo>
                      <a:pt x="1194" y="888"/>
                      <a:pt x="1189" y="888"/>
                      <a:pt x="1184" y="888"/>
                    </a:cubicBezTo>
                    <a:cubicBezTo>
                      <a:pt x="1181" y="888"/>
                      <a:pt x="1177" y="888"/>
                      <a:pt x="1174" y="888"/>
                    </a:cubicBezTo>
                    <a:cubicBezTo>
                      <a:pt x="1174" y="889"/>
                      <a:pt x="1174" y="889"/>
                      <a:pt x="1174" y="889"/>
                    </a:cubicBezTo>
                    <a:cubicBezTo>
                      <a:pt x="1177" y="889"/>
                      <a:pt x="1181" y="889"/>
                      <a:pt x="1184" y="889"/>
                    </a:cubicBezTo>
                    <a:cubicBezTo>
                      <a:pt x="1189" y="889"/>
                      <a:pt x="1194" y="889"/>
                      <a:pt x="1198" y="889"/>
                    </a:cubicBezTo>
                    <a:lnTo>
                      <a:pt x="1198" y="888"/>
                    </a:lnTo>
                    <a:close/>
                    <a:moveTo>
                      <a:pt x="1021" y="703"/>
                    </a:moveTo>
                    <a:cubicBezTo>
                      <a:pt x="1022" y="703"/>
                      <a:pt x="1023" y="703"/>
                      <a:pt x="1024" y="703"/>
                    </a:cubicBezTo>
                    <a:cubicBezTo>
                      <a:pt x="1029" y="703"/>
                      <a:pt x="1036" y="701"/>
                      <a:pt x="1046" y="699"/>
                    </a:cubicBezTo>
                    <a:cubicBezTo>
                      <a:pt x="1045" y="698"/>
                      <a:pt x="1045" y="698"/>
                      <a:pt x="1045" y="698"/>
                    </a:cubicBezTo>
                    <a:cubicBezTo>
                      <a:pt x="1036" y="700"/>
                      <a:pt x="1028" y="702"/>
                      <a:pt x="1024" y="702"/>
                    </a:cubicBezTo>
                    <a:cubicBezTo>
                      <a:pt x="1023" y="702"/>
                      <a:pt x="1022" y="702"/>
                      <a:pt x="1021" y="702"/>
                    </a:cubicBezTo>
                    <a:lnTo>
                      <a:pt x="1021" y="703"/>
                    </a:lnTo>
                    <a:close/>
                    <a:moveTo>
                      <a:pt x="1005" y="658"/>
                    </a:moveTo>
                    <a:cubicBezTo>
                      <a:pt x="1008" y="670"/>
                      <a:pt x="1010" y="677"/>
                      <a:pt x="1011" y="682"/>
                    </a:cubicBezTo>
                    <a:cubicBezTo>
                      <a:pt x="1013" y="681"/>
                      <a:pt x="1013" y="681"/>
                      <a:pt x="1013" y="681"/>
                    </a:cubicBezTo>
                    <a:cubicBezTo>
                      <a:pt x="1011" y="676"/>
                      <a:pt x="1009" y="669"/>
                      <a:pt x="1007" y="658"/>
                    </a:cubicBezTo>
                    <a:lnTo>
                      <a:pt x="1005" y="658"/>
                    </a:lnTo>
                    <a:close/>
                    <a:moveTo>
                      <a:pt x="997" y="610"/>
                    </a:moveTo>
                    <a:cubicBezTo>
                      <a:pt x="998" y="619"/>
                      <a:pt x="999" y="627"/>
                      <a:pt x="1001" y="634"/>
                    </a:cubicBezTo>
                    <a:cubicBezTo>
                      <a:pt x="1002" y="634"/>
                      <a:pt x="1002" y="634"/>
                      <a:pt x="1002" y="634"/>
                    </a:cubicBezTo>
                    <a:cubicBezTo>
                      <a:pt x="1001" y="627"/>
                      <a:pt x="1000" y="619"/>
                      <a:pt x="998" y="609"/>
                    </a:cubicBezTo>
                    <a:lnTo>
                      <a:pt x="997" y="610"/>
                    </a:lnTo>
                    <a:close/>
                    <a:moveTo>
                      <a:pt x="990" y="561"/>
                    </a:moveTo>
                    <a:cubicBezTo>
                      <a:pt x="991" y="565"/>
                      <a:pt x="991" y="569"/>
                      <a:pt x="992" y="573"/>
                    </a:cubicBezTo>
                    <a:cubicBezTo>
                      <a:pt x="992" y="577"/>
                      <a:pt x="993" y="581"/>
                      <a:pt x="993" y="585"/>
                    </a:cubicBezTo>
                    <a:cubicBezTo>
                      <a:pt x="995" y="585"/>
                      <a:pt x="995" y="585"/>
                      <a:pt x="995" y="585"/>
                    </a:cubicBezTo>
                    <a:cubicBezTo>
                      <a:pt x="994" y="581"/>
                      <a:pt x="994" y="577"/>
                      <a:pt x="993" y="573"/>
                    </a:cubicBezTo>
                    <a:cubicBezTo>
                      <a:pt x="993" y="569"/>
                      <a:pt x="992" y="565"/>
                      <a:pt x="992" y="561"/>
                    </a:cubicBezTo>
                    <a:lnTo>
                      <a:pt x="990" y="561"/>
                    </a:lnTo>
                    <a:close/>
                    <a:moveTo>
                      <a:pt x="983" y="513"/>
                    </a:moveTo>
                    <a:cubicBezTo>
                      <a:pt x="984" y="520"/>
                      <a:pt x="986" y="528"/>
                      <a:pt x="987" y="537"/>
                    </a:cubicBezTo>
                    <a:cubicBezTo>
                      <a:pt x="988" y="537"/>
                      <a:pt x="988" y="537"/>
                      <a:pt x="988" y="537"/>
                    </a:cubicBezTo>
                    <a:cubicBezTo>
                      <a:pt x="987" y="528"/>
                      <a:pt x="986" y="520"/>
                      <a:pt x="984" y="512"/>
                    </a:cubicBezTo>
                    <a:lnTo>
                      <a:pt x="983" y="513"/>
                    </a:lnTo>
                    <a:close/>
                    <a:moveTo>
                      <a:pt x="971" y="465"/>
                    </a:moveTo>
                    <a:cubicBezTo>
                      <a:pt x="974" y="472"/>
                      <a:pt x="976" y="480"/>
                      <a:pt x="978" y="489"/>
                    </a:cubicBezTo>
                    <a:cubicBezTo>
                      <a:pt x="979" y="488"/>
                      <a:pt x="979" y="488"/>
                      <a:pt x="979" y="488"/>
                    </a:cubicBezTo>
                    <a:cubicBezTo>
                      <a:pt x="977" y="480"/>
                      <a:pt x="975" y="472"/>
                      <a:pt x="973" y="465"/>
                    </a:cubicBezTo>
                    <a:lnTo>
                      <a:pt x="971" y="465"/>
                    </a:lnTo>
                    <a:close/>
                    <a:moveTo>
                      <a:pt x="952" y="420"/>
                    </a:moveTo>
                    <a:cubicBezTo>
                      <a:pt x="956" y="428"/>
                      <a:pt x="960" y="435"/>
                      <a:pt x="963" y="442"/>
                    </a:cubicBezTo>
                    <a:cubicBezTo>
                      <a:pt x="964" y="442"/>
                      <a:pt x="964" y="442"/>
                      <a:pt x="964" y="442"/>
                    </a:cubicBezTo>
                    <a:cubicBezTo>
                      <a:pt x="961" y="434"/>
                      <a:pt x="957" y="427"/>
                      <a:pt x="953" y="420"/>
                    </a:cubicBezTo>
                    <a:lnTo>
                      <a:pt x="952" y="420"/>
                    </a:lnTo>
                    <a:close/>
                    <a:moveTo>
                      <a:pt x="925" y="379"/>
                    </a:moveTo>
                    <a:cubicBezTo>
                      <a:pt x="926" y="381"/>
                      <a:pt x="927" y="382"/>
                      <a:pt x="928" y="383"/>
                    </a:cubicBezTo>
                    <a:cubicBezTo>
                      <a:pt x="932" y="389"/>
                      <a:pt x="936" y="394"/>
                      <a:pt x="939" y="399"/>
                    </a:cubicBezTo>
                    <a:cubicBezTo>
                      <a:pt x="940" y="399"/>
                      <a:pt x="940" y="399"/>
                      <a:pt x="940" y="399"/>
                    </a:cubicBezTo>
                    <a:cubicBezTo>
                      <a:pt x="937" y="393"/>
                      <a:pt x="933" y="388"/>
                      <a:pt x="929" y="383"/>
                    </a:cubicBezTo>
                    <a:cubicBezTo>
                      <a:pt x="928" y="381"/>
                      <a:pt x="927" y="380"/>
                      <a:pt x="926" y="379"/>
                    </a:cubicBezTo>
                    <a:cubicBezTo>
                      <a:pt x="925" y="379"/>
                      <a:pt x="925" y="379"/>
                      <a:pt x="925" y="379"/>
                    </a:cubicBezTo>
                    <a:close/>
                    <a:moveTo>
                      <a:pt x="896" y="340"/>
                    </a:moveTo>
                    <a:cubicBezTo>
                      <a:pt x="900" y="345"/>
                      <a:pt x="904" y="351"/>
                      <a:pt x="911" y="360"/>
                    </a:cubicBezTo>
                    <a:cubicBezTo>
                      <a:pt x="912" y="359"/>
                      <a:pt x="912" y="359"/>
                      <a:pt x="912" y="359"/>
                    </a:cubicBezTo>
                    <a:cubicBezTo>
                      <a:pt x="906" y="350"/>
                      <a:pt x="901" y="344"/>
                      <a:pt x="897" y="339"/>
                    </a:cubicBezTo>
                    <a:lnTo>
                      <a:pt x="896" y="340"/>
                    </a:lnTo>
                    <a:close/>
                    <a:moveTo>
                      <a:pt x="834" y="305"/>
                    </a:moveTo>
                    <a:cubicBezTo>
                      <a:pt x="835" y="306"/>
                      <a:pt x="835" y="307"/>
                      <a:pt x="836" y="307"/>
                    </a:cubicBezTo>
                    <a:cubicBezTo>
                      <a:pt x="837" y="307"/>
                      <a:pt x="838" y="306"/>
                      <a:pt x="839" y="306"/>
                    </a:cubicBezTo>
                    <a:cubicBezTo>
                      <a:pt x="840" y="304"/>
                      <a:pt x="848" y="300"/>
                      <a:pt x="856" y="297"/>
                    </a:cubicBezTo>
                    <a:cubicBezTo>
                      <a:pt x="856" y="296"/>
                      <a:pt x="856" y="296"/>
                      <a:pt x="856" y="296"/>
                    </a:cubicBezTo>
                    <a:cubicBezTo>
                      <a:pt x="847" y="299"/>
                      <a:pt x="840" y="303"/>
                      <a:pt x="838" y="305"/>
                    </a:cubicBezTo>
                    <a:cubicBezTo>
                      <a:pt x="836" y="305"/>
                      <a:pt x="836" y="305"/>
                      <a:pt x="836" y="305"/>
                    </a:cubicBezTo>
                    <a:cubicBezTo>
                      <a:pt x="835" y="304"/>
                      <a:pt x="835" y="304"/>
                      <a:pt x="835" y="304"/>
                    </a:cubicBezTo>
                    <a:lnTo>
                      <a:pt x="834" y="305"/>
                    </a:lnTo>
                    <a:close/>
                    <a:moveTo>
                      <a:pt x="816" y="259"/>
                    </a:moveTo>
                    <a:cubicBezTo>
                      <a:pt x="817" y="264"/>
                      <a:pt x="819" y="268"/>
                      <a:pt x="820" y="273"/>
                    </a:cubicBezTo>
                    <a:cubicBezTo>
                      <a:pt x="822" y="276"/>
                      <a:pt x="823" y="279"/>
                      <a:pt x="824" y="283"/>
                    </a:cubicBezTo>
                    <a:cubicBezTo>
                      <a:pt x="825" y="282"/>
                      <a:pt x="825" y="282"/>
                      <a:pt x="825" y="282"/>
                    </a:cubicBezTo>
                    <a:cubicBezTo>
                      <a:pt x="824" y="279"/>
                      <a:pt x="823" y="276"/>
                      <a:pt x="822" y="272"/>
                    </a:cubicBezTo>
                    <a:cubicBezTo>
                      <a:pt x="820" y="268"/>
                      <a:pt x="819" y="263"/>
                      <a:pt x="818" y="259"/>
                    </a:cubicBezTo>
                    <a:lnTo>
                      <a:pt x="816" y="259"/>
                    </a:lnTo>
                    <a:close/>
                    <a:moveTo>
                      <a:pt x="804" y="212"/>
                    </a:moveTo>
                    <a:cubicBezTo>
                      <a:pt x="805" y="213"/>
                      <a:pt x="805" y="213"/>
                      <a:pt x="805" y="213"/>
                    </a:cubicBezTo>
                    <a:cubicBezTo>
                      <a:pt x="808" y="219"/>
                      <a:pt x="810" y="227"/>
                      <a:pt x="811" y="235"/>
                    </a:cubicBezTo>
                    <a:cubicBezTo>
                      <a:pt x="813" y="235"/>
                      <a:pt x="813" y="235"/>
                      <a:pt x="813" y="235"/>
                    </a:cubicBezTo>
                    <a:cubicBezTo>
                      <a:pt x="811" y="226"/>
                      <a:pt x="810" y="219"/>
                      <a:pt x="806" y="213"/>
                    </a:cubicBezTo>
                    <a:cubicBezTo>
                      <a:pt x="805" y="211"/>
                      <a:pt x="805" y="211"/>
                      <a:pt x="805" y="211"/>
                    </a:cubicBezTo>
                    <a:lnTo>
                      <a:pt x="804" y="212"/>
                    </a:lnTo>
                    <a:close/>
                    <a:moveTo>
                      <a:pt x="766" y="184"/>
                    </a:moveTo>
                    <a:cubicBezTo>
                      <a:pt x="773" y="185"/>
                      <a:pt x="781" y="189"/>
                      <a:pt x="788" y="195"/>
                    </a:cubicBezTo>
                    <a:cubicBezTo>
                      <a:pt x="789" y="193"/>
                      <a:pt x="789" y="193"/>
                      <a:pt x="789" y="193"/>
                    </a:cubicBezTo>
                    <a:cubicBezTo>
                      <a:pt x="781" y="188"/>
                      <a:pt x="773" y="184"/>
                      <a:pt x="766" y="183"/>
                    </a:cubicBezTo>
                    <a:lnTo>
                      <a:pt x="766" y="184"/>
                    </a:lnTo>
                    <a:close/>
                    <a:moveTo>
                      <a:pt x="733" y="150"/>
                    </a:moveTo>
                    <a:cubicBezTo>
                      <a:pt x="743" y="155"/>
                      <a:pt x="748" y="161"/>
                      <a:pt x="752" y="165"/>
                    </a:cubicBezTo>
                    <a:cubicBezTo>
                      <a:pt x="753" y="165"/>
                      <a:pt x="753" y="165"/>
                      <a:pt x="753" y="165"/>
                    </a:cubicBezTo>
                    <a:cubicBezTo>
                      <a:pt x="749" y="160"/>
                      <a:pt x="744" y="154"/>
                      <a:pt x="734" y="149"/>
                    </a:cubicBezTo>
                    <a:cubicBezTo>
                      <a:pt x="733" y="150"/>
                      <a:pt x="733" y="150"/>
                      <a:pt x="733" y="150"/>
                    </a:cubicBezTo>
                    <a:close/>
                    <a:moveTo>
                      <a:pt x="686" y="139"/>
                    </a:moveTo>
                    <a:cubicBezTo>
                      <a:pt x="693" y="140"/>
                      <a:pt x="700" y="141"/>
                      <a:pt x="707" y="142"/>
                    </a:cubicBezTo>
                    <a:cubicBezTo>
                      <a:pt x="708" y="142"/>
                      <a:pt x="709" y="143"/>
                      <a:pt x="710" y="143"/>
                    </a:cubicBezTo>
                    <a:cubicBezTo>
                      <a:pt x="710" y="141"/>
                      <a:pt x="710" y="141"/>
                      <a:pt x="710" y="141"/>
                    </a:cubicBezTo>
                    <a:cubicBezTo>
                      <a:pt x="710" y="141"/>
                      <a:pt x="709" y="141"/>
                      <a:pt x="708" y="141"/>
                    </a:cubicBezTo>
                    <a:cubicBezTo>
                      <a:pt x="701" y="139"/>
                      <a:pt x="693" y="138"/>
                      <a:pt x="686" y="138"/>
                    </a:cubicBezTo>
                    <a:lnTo>
                      <a:pt x="686" y="139"/>
                    </a:lnTo>
                    <a:close/>
                    <a:moveTo>
                      <a:pt x="637" y="139"/>
                    </a:moveTo>
                    <a:cubicBezTo>
                      <a:pt x="645" y="139"/>
                      <a:pt x="653" y="138"/>
                      <a:pt x="662" y="138"/>
                    </a:cubicBezTo>
                    <a:cubicBezTo>
                      <a:pt x="662" y="137"/>
                      <a:pt x="662" y="137"/>
                      <a:pt x="662" y="137"/>
                    </a:cubicBezTo>
                    <a:cubicBezTo>
                      <a:pt x="653" y="137"/>
                      <a:pt x="645" y="137"/>
                      <a:pt x="637" y="138"/>
                    </a:cubicBezTo>
                    <a:lnTo>
                      <a:pt x="637" y="139"/>
                    </a:lnTo>
                    <a:close/>
                    <a:moveTo>
                      <a:pt x="589" y="146"/>
                    </a:moveTo>
                    <a:cubicBezTo>
                      <a:pt x="595" y="144"/>
                      <a:pt x="604" y="143"/>
                      <a:pt x="613" y="142"/>
                    </a:cubicBezTo>
                    <a:cubicBezTo>
                      <a:pt x="613" y="140"/>
                      <a:pt x="613" y="140"/>
                      <a:pt x="613" y="140"/>
                    </a:cubicBezTo>
                    <a:cubicBezTo>
                      <a:pt x="603" y="142"/>
                      <a:pt x="595" y="143"/>
                      <a:pt x="588" y="144"/>
                    </a:cubicBezTo>
                    <a:cubicBezTo>
                      <a:pt x="589" y="146"/>
                      <a:pt x="589" y="146"/>
                      <a:pt x="589" y="146"/>
                    </a:cubicBezTo>
                    <a:close/>
                    <a:moveTo>
                      <a:pt x="577" y="177"/>
                    </a:moveTo>
                    <a:cubicBezTo>
                      <a:pt x="575" y="167"/>
                      <a:pt x="572" y="158"/>
                      <a:pt x="571" y="153"/>
                    </a:cubicBezTo>
                    <a:cubicBezTo>
                      <a:pt x="569" y="154"/>
                      <a:pt x="569" y="154"/>
                      <a:pt x="569" y="154"/>
                    </a:cubicBezTo>
                    <a:cubicBezTo>
                      <a:pt x="571" y="159"/>
                      <a:pt x="573" y="167"/>
                      <a:pt x="576" y="177"/>
                    </a:cubicBezTo>
                    <a:lnTo>
                      <a:pt x="577" y="177"/>
                    </a:lnTo>
                    <a:close/>
                    <a:moveTo>
                      <a:pt x="582" y="224"/>
                    </a:moveTo>
                    <a:cubicBezTo>
                      <a:pt x="585" y="222"/>
                      <a:pt x="586" y="220"/>
                      <a:pt x="587" y="218"/>
                    </a:cubicBezTo>
                    <a:cubicBezTo>
                      <a:pt x="587" y="214"/>
                      <a:pt x="585" y="208"/>
                      <a:pt x="584" y="201"/>
                    </a:cubicBezTo>
                    <a:cubicBezTo>
                      <a:pt x="582" y="201"/>
                      <a:pt x="582" y="201"/>
                      <a:pt x="582" y="201"/>
                    </a:cubicBezTo>
                    <a:cubicBezTo>
                      <a:pt x="584" y="208"/>
                      <a:pt x="585" y="215"/>
                      <a:pt x="585" y="218"/>
                    </a:cubicBezTo>
                    <a:cubicBezTo>
                      <a:pt x="585" y="219"/>
                      <a:pt x="584" y="221"/>
                      <a:pt x="581" y="223"/>
                    </a:cubicBezTo>
                    <a:lnTo>
                      <a:pt x="582" y="224"/>
                    </a:lnTo>
                    <a:close/>
                    <a:moveTo>
                      <a:pt x="537" y="243"/>
                    </a:moveTo>
                    <a:cubicBezTo>
                      <a:pt x="544" y="241"/>
                      <a:pt x="552" y="238"/>
                      <a:pt x="560" y="235"/>
                    </a:cubicBezTo>
                    <a:cubicBezTo>
                      <a:pt x="559" y="234"/>
                      <a:pt x="559" y="234"/>
                      <a:pt x="559" y="234"/>
                    </a:cubicBezTo>
                    <a:cubicBezTo>
                      <a:pt x="552" y="237"/>
                      <a:pt x="544" y="239"/>
                      <a:pt x="536" y="242"/>
                    </a:cubicBezTo>
                    <a:cubicBezTo>
                      <a:pt x="537" y="243"/>
                      <a:pt x="537" y="243"/>
                      <a:pt x="537" y="243"/>
                    </a:cubicBezTo>
                    <a:close/>
                    <a:moveTo>
                      <a:pt x="492" y="239"/>
                    </a:moveTo>
                    <a:cubicBezTo>
                      <a:pt x="502" y="246"/>
                      <a:pt x="509" y="251"/>
                      <a:pt x="509" y="251"/>
                    </a:cubicBezTo>
                    <a:cubicBezTo>
                      <a:pt x="509" y="251"/>
                      <a:pt x="509" y="251"/>
                      <a:pt x="509" y="251"/>
                    </a:cubicBezTo>
                    <a:cubicBezTo>
                      <a:pt x="510" y="251"/>
                      <a:pt x="510" y="251"/>
                      <a:pt x="510" y="251"/>
                    </a:cubicBezTo>
                    <a:cubicBezTo>
                      <a:pt x="510" y="251"/>
                      <a:pt x="511" y="251"/>
                      <a:pt x="513" y="250"/>
                    </a:cubicBezTo>
                    <a:cubicBezTo>
                      <a:pt x="513" y="249"/>
                      <a:pt x="513" y="249"/>
                      <a:pt x="513" y="249"/>
                    </a:cubicBezTo>
                    <a:cubicBezTo>
                      <a:pt x="510" y="249"/>
                      <a:pt x="509" y="250"/>
                      <a:pt x="509" y="250"/>
                    </a:cubicBezTo>
                    <a:cubicBezTo>
                      <a:pt x="509" y="251"/>
                      <a:pt x="509" y="251"/>
                      <a:pt x="509" y="251"/>
                    </a:cubicBezTo>
                    <a:cubicBezTo>
                      <a:pt x="510" y="250"/>
                      <a:pt x="510" y="250"/>
                      <a:pt x="510" y="250"/>
                    </a:cubicBezTo>
                    <a:cubicBezTo>
                      <a:pt x="510" y="250"/>
                      <a:pt x="503" y="245"/>
                      <a:pt x="493" y="237"/>
                    </a:cubicBezTo>
                    <a:lnTo>
                      <a:pt x="492" y="239"/>
                    </a:lnTo>
                    <a:close/>
                    <a:moveTo>
                      <a:pt x="449" y="215"/>
                    </a:moveTo>
                    <a:cubicBezTo>
                      <a:pt x="457" y="218"/>
                      <a:pt x="464" y="222"/>
                      <a:pt x="471" y="226"/>
                    </a:cubicBezTo>
                    <a:cubicBezTo>
                      <a:pt x="472" y="224"/>
                      <a:pt x="472" y="224"/>
                      <a:pt x="472" y="224"/>
                    </a:cubicBezTo>
                    <a:cubicBezTo>
                      <a:pt x="465" y="220"/>
                      <a:pt x="458" y="216"/>
                      <a:pt x="450" y="213"/>
                    </a:cubicBezTo>
                    <a:lnTo>
                      <a:pt x="449" y="215"/>
                    </a:lnTo>
                    <a:close/>
                    <a:moveTo>
                      <a:pt x="402" y="209"/>
                    </a:moveTo>
                    <a:cubicBezTo>
                      <a:pt x="406" y="209"/>
                      <a:pt x="411" y="208"/>
                      <a:pt x="416" y="208"/>
                    </a:cubicBezTo>
                    <a:cubicBezTo>
                      <a:pt x="417" y="208"/>
                      <a:pt x="418" y="207"/>
                      <a:pt x="419" y="207"/>
                    </a:cubicBezTo>
                    <a:cubicBezTo>
                      <a:pt x="422" y="207"/>
                      <a:pt x="424" y="208"/>
                      <a:pt x="426" y="208"/>
                    </a:cubicBezTo>
                    <a:cubicBezTo>
                      <a:pt x="426" y="206"/>
                      <a:pt x="426" y="206"/>
                      <a:pt x="426" y="206"/>
                    </a:cubicBezTo>
                    <a:cubicBezTo>
                      <a:pt x="424" y="206"/>
                      <a:pt x="422" y="206"/>
                      <a:pt x="419" y="206"/>
                    </a:cubicBezTo>
                    <a:cubicBezTo>
                      <a:pt x="418" y="206"/>
                      <a:pt x="417" y="206"/>
                      <a:pt x="416" y="206"/>
                    </a:cubicBezTo>
                    <a:cubicBezTo>
                      <a:pt x="410" y="207"/>
                      <a:pt x="406" y="207"/>
                      <a:pt x="402" y="208"/>
                    </a:cubicBezTo>
                    <a:cubicBezTo>
                      <a:pt x="402" y="209"/>
                      <a:pt x="402" y="209"/>
                      <a:pt x="402" y="209"/>
                    </a:cubicBezTo>
                    <a:close/>
                    <a:moveTo>
                      <a:pt x="354" y="218"/>
                    </a:moveTo>
                    <a:cubicBezTo>
                      <a:pt x="355" y="218"/>
                      <a:pt x="356" y="218"/>
                      <a:pt x="357" y="219"/>
                    </a:cubicBezTo>
                    <a:cubicBezTo>
                      <a:pt x="359" y="219"/>
                      <a:pt x="362" y="219"/>
                      <a:pt x="364" y="219"/>
                    </a:cubicBezTo>
                    <a:cubicBezTo>
                      <a:pt x="370" y="219"/>
                      <a:pt x="374" y="218"/>
                      <a:pt x="379" y="217"/>
                    </a:cubicBezTo>
                    <a:cubicBezTo>
                      <a:pt x="378" y="215"/>
                      <a:pt x="378" y="215"/>
                      <a:pt x="378" y="215"/>
                    </a:cubicBezTo>
                    <a:cubicBezTo>
                      <a:pt x="374" y="217"/>
                      <a:pt x="370" y="218"/>
                      <a:pt x="364" y="218"/>
                    </a:cubicBezTo>
                    <a:cubicBezTo>
                      <a:pt x="362" y="218"/>
                      <a:pt x="360" y="217"/>
                      <a:pt x="357" y="217"/>
                    </a:cubicBezTo>
                    <a:cubicBezTo>
                      <a:pt x="354" y="217"/>
                      <a:pt x="354" y="217"/>
                      <a:pt x="354" y="217"/>
                    </a:cubicBezTo>
                    <a:lnTo>
                      <a:pt x="354" y="218"/>
                    </a:lnTo>
                    <a:close/>
                    <a:moveTo>
                      <a:pt x="313" y="191"/>
                    </a:moveTo>
                    <a:cubicBezTo>
                      <a:pt x="321" y="197"/>
                      <a:pt x="327" y="202"/>
                      <a:pt x="332" y="206"/>
                    </a:cubicBezTo>
                    <a:cubicBezTo>
                      <a:pt x="333" y="205"/>
                      <a:pt x="333" y="205"/>
                      <a:pt x="333" y="205"/>
                    </a:cubicBezTo>
                    <a:cubicBezTo>
                      <a:pt x="328" y="201"/>
                      <a:pt x="322" y="196"/>
                      <a:pt x="314" y="190"/>
                    </a:cubicBezTo>
                    <a:lnTo>
                      <a:pt x="313" y="191"/>
                    </a:lnTo>
                    <a:close/>
                    <a:moveTo>
                      <a:pt x="272" y="166"/>
                    </a:moveTo>
                    <a:cubicBezTo>
                      <a:pt x="280" y="169"/>
                      <a:pt x="287" y="173"/>
                      <a:pt x="293" y="177"/>
                    </a:cubicBezTo>
                    <a:cubicBezTo>
                      <a:pt x="294" y="176"/>
                      <a:pt x="294" y="176"/>
                      <a:pt x="294" y="176"/>
                    </a:cubicBezTo>
                    <a:cubicBezTo>
                      <a:pt x="288" y="172"/>
                      <a:pt x="280" y="168"/>
                      <a:pt x="272" y="164"/>
                    </a:cubicBezTo>
                    <a:lnTo>
                      <a:pt x="272" y="166"/>
                    </a:lnTo>
                    <a:close/>
                    <a:moveTo>
                      <a:pt x="227" y="147"/>
                    </a:moveTo>
                    <a:cubicBezTo>
                      <a:pt x="234" y="150"/>
                      <a:pt x="242" y="153"/>
                      <a:pt x="249" y="156"/>
                    </a:cubicBezTo>
                    <a:cubicBezTo>
                      <a:pt x="250" y="154"/>
                      <a:pt x="250" y="154"/>
                      <a:pt x="250" y="154"/>
                    </a:cubicBezTo>
                    <a:cubicBezTo>
                      <a:pt x="242" y="151"/>
                      <a:pt x="234" y="148"/>
                      <a:pt x="227" y="145"/>
                    </a:cubicBezTo>
                    <a:lnTo>
                      <a:pt x="227" y="147"/>
                    </a:lnTo>
                    <a:close/>
                    <a:moveTo>
                      <a:pt x="181" y="128"/>
                    </a:moveTo>
                    <a:cubicBezTo>
                      <a:pt x="188" y="131"/>
                      <a:pt x="196" y="134"/>
                      <a:pt x="204" y="138"/>
                    </a:cubicBezTo>
                    <a:cubicBezTo>
                      <a:pt x="204" y="136"/>
                      <a:pt x="204" y="136"/>
                      <a:pt x="204" y="136"/>
                    </a:cubicBezTo>
                    <a:cubicBezTo>
                      <a:pt x="196" y="133"/>
                      <a:pt x="189" y="130"/>
                      <a:pt x="182" y="126"/>
                    </a:cubicBezTo>
                    <a:lnTo>
                      <a:pt x="181" y="128"/>
                    </a:lnTo>
                    <a:close/>
                    <a:moveTo>
                      <a:pt x="141" y="100"/>
                    </a:moveTo>
                    <a:cubicBezTo>
                      <a:pt x="146" y="106"/>
                      <a:pt x="153" y="111"/>
                      <a:pt x="160" y="116"/>
                    </a:cubicBezTo>
                    <a:cubicBezTo>
                      <a:pt x="161" y="115"/>
                      <a:pt x="161" y="115"/>
                      <a:pt x="161" y="115"/>
                    </a:cubicBezTo>
                    <a:cubicBezTo>
                      <a:pt x="154" y="110"/>
                      <a:pt x="147" y="105"/>
                      <a:pt x="142" y="99"/>
                    </a:cubicBezTo>
                    <a:cubicBezTo>
                      <a:pt x="141" y="100"/>
                      <a:pt x="141" y="100"/>
                      <a:pt x="141" y="100"/>
                    </a:cubicBezTo>
                    <a:close/>
                    <a:moveTo>
                      <a:pt x="115" y="58"/>
                    </a:moveTo>
                    <a:cubicBezTo>
                      <a:pt x="119" y="65"/>
                      <a:pt x="123" y="73"/>
                      <a:pt x="127" y="80"/>
                    </a:cubicBezTo>
                    <a:cubicBezTo>
                      <a:pt x="128" y="79"/>
                      <a:pt x="128" y="79"/>
                      <a:pt x="128" y="79"/>
                    </a:cubicBezTo>
                    <a:cubicBezTo>
                      <a:pt x="124" y="72"/>
                      <a:pt x="120" y="65"/>
                      <a:pt x="117" y="57"/>
                    </a:cubicBezTo>
                    <a:lnTo>
                      <a:pt x="115" y="58"/>
                    </a:lnTo>
                    <a:close/>
                    <a:moveTo>
                      <a:pt x="91" y="16"/>
                    </a:moveTo>
                    <a:cubicBezTo>
                      <a:pt x="96" y="21"/>
                      <a:pt x="100" y="28"/>
                      <a:pt x="104" y="36"/>
                    </a:cubicBezTo>
                    <a:cubicBezTo>
                      <a:pt x="106" y="35"/>
                      <a:pt x="106" y="35"/>
                      <a:pt x="106" y="35"/>
                    </a:cubicBezTo>
                    <a:cubicBezTo>
                      <a:pt x="101" y="28"/>
                      <a:pt x="97" y="21"/>
                      <a:pt x="92" y="15"/>
                    </a:cubicBezTo>
                    <a:lnTo>
                      <a:pt x="91" y="16"/>
                    </a:lnTo>
                    <a:close/>
                    <a:moveTo>
                      <a:pt x="51" y="13"/>
                    </a:moveTo>
                    <a:cubicBezTo>
                      <a:pt x="55" y="9"/>
                      <a:pt x="58" y="6"/>
                      <a:pt x="60" y="5"/>
                    </a:cubicBezTo>
                    <a:cubicBezTo>
                      <a:pt x="63" y="3"/>
                      <a:pt x="64" y="2"/>
                      <a:pt x="64" y="2"/>
                    </a:cubicBezTo>
                    <a:cubicBezTo>
                      <a:pt x="64" y="1"/>
                      <a:pt x="64" y="1"/>
                      <a:pt x="64" y="1"/>
                    </a:cubicBezTo>
                    <a:cubicBezTo>
                      <a:pt x="64" y="2"/>
                      <a:pt x="64" y="2"/>
                      <a:pt x="64" y="2"/>
                    </a:cubicBezTo>
                    <a:cubicBezTo>
                      <a:pt x="66" y="2"/>
                      <a:pt x="69" y="2"/>
                      <a:pt x="71" y="3"/>
                    </a:cubicBezTo>
                    <a:cubicBezTo>
                      <a:pt x="71" y="2"/>
                      <a:pt x="71" y="2"/>
                      <a:pt x="71" y="2"/>
                    </a:cubicBezTo>
                    <a:cubicBezTo>
                      <a:pt x="69" y="1"/>
                      <a:pt x="66" y="1"/>
                      <a:pt x="64" y="0"/>
                    </a:cubicBezTo>
                    <a:cubicBezTo>
                      <a:pt x="63" y="0"/>
                      <a:pt x="63" y="0"/>
                      <a:pt x="63" y="0"/>
                    </a:cubicBezTo>
                    <a:cubicBezTo>
                      <a:pt x="63" y="1"/>
                      <a:pt x="63" y="1"/>
                      <a:pt x="63" y="1"/>
                    </a:cubicBezTo>
                    <a:cubicBezTo>
                      <a:pt x="63" y="1"/>
                      <a:pt x="57" y="5"/>
                      <a:pt x="50" y="12"/>
                    </a:cubicBezTo>
                    <a:lnTo>
                      <a:pt x="51" y="13"/>
                    </a:lnTo>
                    <a:close/>
                    <a:moveTo>
                      <a:pt x="32" y="55"/>
                    </a:moveTo>
                    <a:cubicBezTo>
                      <a:pt x="32" y="54"/>
                      <a:pt x="32" y="54"/>
                      <a:pt x="32" y="54"/>
                    </a:cubicBezTo>
                    <a:cubicBezTo>
                      <a:pt x="32" y="46"/>
                      <a:pt x="34" y="39"/>
                      <a:pt x="37" y="32"/>
                    </a:cubicBezTo>
                    <a:cubicBezTo>
                      <a:pt x="36" y="31"/>
                      <a:pt x="36" y="31"/>
                      <a:pt x="36" y="31"/>
                    </a:cubicBezTo>
                    <a:cubicBezTo>
                      <a:pt x="32" y="38"/>
                      <a:pt x="30" y="46"/>
                      <a:pt x="30" y="54"/>
                    </a:cubicBezTo>
                    <a:cubicBezTo>
                      <a:pt x="30" y="55"/>
                      <a:pt x="30" y="55"/>
                      <a:pt x="30" y="55"/>
                    </a:cubicBezTo>
                    <a:cubicBezTo>
                      <a:pt x="32" y="55"/>
                      <a:pt x="32" y="55"/>
                      <a:pt x="32" y="55"/>
                    </a:cubicBezTo>
                    <a:close/>
                    <a:moveTo>
                      <a:pt x="33" y="104"/>
                    </a:moveTo>
                    <a:cubicBezTo>
                      <a:pt x="31" y="98"/>
                      <a:pt x="31" y="92"/>
                      <a:pt x="31" y="85"/>
                    </a:cubicBezTo>
                    <a:cubicBezTo>
                      <a:pt x="31" y="84"/>
                      <a:pt x="31" y="82"/>
                      <a:pt x="31" y="80"/>
                    </a:cubicBezTo>
                    <a:cubicBezTo>
                      <a:pt x="29" y="80"/>
                      <a:pt x="29" y="80"/>
                      <a:pt x="29" y="80"/>
                    </a:cubicBezTo>
                    <a:cubicBezTo>
                      <a:pt x="29" y="82"/>
                      <a:pt x="29" y="84"/>
                      <a:pt x="29" y="85"/>
                    </a:cubicBezTo>
                    <a:cubicBezTo>
                      <a:pt x="29" y="92"/>
                      <a:pt x="30" y="98"/>
                      <a:pt x="32" y="104"/>
                    </a:cubicBezTo>
                    <a:lnTo>
                      <a:pt x="33" y="104"/>
                    </a:lnTo>
                    <a:close/>
                    <a:moveTo>
                      <a:pt x="59" y="145"/>
                    </a:moveTo>
                    <a:cubicBezTo>
                      <a:pt x="53" y="137"/>
                      <a:pt x="49" y="130"/>
                      <a:pt x="45" y="125"/>
                    </a:cubicBezTo>
                    <a:cubicBezTo>
                      <a:pt x="44" y="126"/>
                      <a:pt x="44" y="126"/>
                      <a:pt x="44" y="126"/>
                    </a:cubicBezTo>
                    <a:cubicBezTo>
                      <a:pt x="47" y="131"/>
                      <a:pt x="52" y="138"/>
                      <a:pt x="58" y="146"/>
                    </a:cubicBezTo>
                    <a:lnTo>
                      <a:pt x="59" y="145"/>
                    </a:lnTo>
                    <a:close/>
                    <a:moveTo>
                      <a:pt x="85" y="187"/>
                    </a:moveTo>
                    <a:cubicBezTo>
                      <a:pt x="81" y="180"/>
                      <a:pt x="77" y="173"/>
                      <a:pt x="72" y="166"/>
                    </a:cubicBezTo>
                    <a:cubicBezTo>
                      <a:pt x="71" y="167"/>
                      <a:pt x="71" y="167"/>
                      <a:pt x="71" y="167"/>
                    </a:cubicBezTo>
                    <a:cubicBezTo>
                      <a:pt x="75" y="174"/>
                      <a:pt x="80" y="181"/>
                      <a:pt x="84" y="187"/>
                    </a:cubicBezTo>
                    <a:cubicBezTo>
                      <a:pt x="85" y="187"/>
                      <a:pt x="85" y="187"/>
                      <a:pt x="85" y="187"/>
                    </a:cubicBezTo>
                    <a:close/>
                    <a:moveTo>
                      <a:pt x="111" y="228"/>
                    </a:moveTo>
                    <a:cubicBezTo>
                      <a:pt x="108" y="222"/>
                      <a:pt x="103" y="215"/>
                      <a:pt x="98" y="207"/>
                    </a:cubicBezTo>
                    <a:cubicBezTo>
                      <a:pt x="97" y="208"/>
                      <a:pt x="97" y="208"/>
                      <a:pt x="97" y="208"/>
                    </a:cubicBezTo>
                    <a:cubicBezTo>
                      <a:pt x="102" y="216"/>
                      <a:pt x="107" y="223"/>
                      <a:pt x="110" y="229"/>
                    </a:cubicBezTo>
                    <a:lnTo>
                      <a:pt x="111" y="228"/>
                    </a:lnTo>
                    <a:close/>
                    <a:moveTo>
                      <a:pt x="136" y="271"/>
                    </a:moveTo>
                    <a:cubicBezTo>
                      <a:pt x="131" y="263"/>
                      <a:pt x="127" y="256"/>
                      <a:pt x="124" y="250"/>
                    </a:cubicBezTo>
                    <a:cubicBezTo>
                      <a:pt x="123" y="250"/>
                      <a:pt x="123" y="250"/>
                      <a:pt x="123" y="250"/>
                    </a:cubicBezTo>
                    <a:cubicBezTo>
                      <a:pt x="126" y="256"/>
                      <a:pt x="130" y="264"/>
                      <a:pt x="135" y="272"/>
                    </a:cubicBezTo>
                    <a:lnTo>
                      <a:pt x="136" y="271"/>
                    </a:lnTo>
                    <a:close/>
                    <a:moveTo>
                      <a:pt x="163" y="312"/>
                    </a:moveTo>
                    <a:cubicBezTo>
                      <a:pt x="158" y="306"/>
                      <a:pt x="153" y="299"/>
                      <a:pt x="149" y="292"/>
                    </a:cubicBezTo>
                    <a:cubicBezTo>
                      <a:pt x="148" y="293"/>
                      <a:pt x="148" y="293"/>
                      <a:pt x="148" y="293"/>
                    </a:cubicBezTo>
                    <a:cubicBezTo>
                      <a:pt x="152" y="299"/>
                      <a:pt x="157" y="306"/>
                      <a:pt x="161" y="313"/>
                    </a:cubicBezTo>
                    <a:lnTo>
                      <a:pt x="163" y="312"/>
                    </a:lnTo>
                    <a:close/>
                    <a:moveTo>
                      <a:pt x="193" y="351"/>
                    </a:moveTo>
                    <a:cubicBezTo>
                      <a:pt x="192" y="349"/>
                      <a:pt x="192" y="348"/>
                      <a:pt x="192" y="347"/>
                    </a:cubicBezTo>
                    <a:cubicBezTo>
                      <a:pt x="192" y="347"/>
                      <a:pt x="192" y="347"/>
                      <a:pt x="192" y="347"/>
                    </a:cubicBezTo>
                    <a:cubicBezTo>
                      <a:pt x="192" y="347"/>
                      <a:pt x="192" y="347"/>
                      <a:pt x="192" y="347"/>
                    </a:cubicBezTo>
                    <a:cubicBezTo>
                      <a:pt x="187" y="342"/>
                      <a:pt x="182" y="337"/>
                      <a:pt x="177" y="332"/>
                    </a:cubicBezTo>
                    <a:cubicBezTo>
                      <a:pt x="176" y="333"/>
                      <a:pt x="176" y="333"/>
                      <a:pt x="176" y="333"/>
                    </a:cubicBezTo>
                    <a:cubicBezTo>
                      <a:pt x="181" y="338"/>
                      <a:pt x="186" y="343"/>
                      <a:pt x="191" y="348"/>
                    </a:cubicBezTo>
                    <a:cubicBezTo>
                      <a:pt x="191" y="347"/>
                      <a:pt x="191" y="347"/>
                      <a:pt x="191" y="347"/>
                    </a:cubicBezTo>
                    <a:cubicBezTo>
                      <a:pt x="191" y="347"/>
                      <a:pt x="191" y="347"/>
                      <a:pt x="191" y="347"/>
                    </a:cubicBezTo>
                    <a:cubicBezTo>
                      <a:pt x="191" y="348"/>
                      <a:pt x="191" y="350"/>
                      <a:pt x="191" y="351"/>
                    </a:cubicBezTo>
                    <a:cubicBezTo>
                      <a:pt x="193" y="351"/>
                      <a:pt x="193" y="351"/>
                      <a:pt x="193" y="351"/>
                    </a:cubicBezTo>
                    <a:close/>
                    <a:moveTo>
                      <a:pt x="195" y="400"/>
                    </a:moveTo>
                    <a:cubicBezTo>
                      <a:pt x="195" y="400"/>
                      <a:pt x="195" y="400"/>
                      <a:pt x="195" y="400"/>
                    </a:cubicBezTo>
                    <a:cubicBezTo>
                      <a:pt x="195" y="392"/>
                      <a:pt x="195" y="384"/>
                      <a:pt x="195" y="375"/>
                    </a:cubicBezTo>
                    <a:cubicBezTo>
                      <a:pt x="193" y="375"/>
                      <a:pt x="193" y="375"/>
                      <a:pt x="193" y="375"/>
                    </a:cubicBezTo>
                    <a:cubicBezTo>
                      <a:pt x="194" y="384"/>
                      <a:pt x="194" y="392"/>
                      <a:pt x="194" y="400"/>
                    </a:cubicBezTo>
                    <a:cubicBezTo>
                      <a:pt x="194" y="400"/>
                      <a:pt x="194" y="400"/>
                      <a:pt x="194" y="400"/>
                    </a:cubicBezTo>
                    <a:cubicBezTo>
                      <a:pt x="195" y="400"/>
                      <a:pt x="195" y="400"/>
                      <a:pt x="195" y="400"/>
                    </a:cubicBezTo>
                    <a:close/>
                    <a:moveTo>
                      <a:pt x="179" y="440"/>
                    </a:moveTo>
                    <a:cubicBezTo>
                      <a:pt x="187" y="436"/>
                      <a:pt x="193" y="434"/>
                      <a:pt x="193" y="434"/>
                    </a:cubicBezTo>
                    <a:cubicBezTo>
                      <a:pt x="194" y="433"/>
                      <a:pt x="194" y="433"/>
                      <a:pt x="194" y="433"/>
                    </a:cubicBezTo>
                    <a:cubicBezTo>
                      <a:pt x="194" y="433"/>
                      <a:pt x="194" y="433"/>
                      <a:pt x="194" y="433"/>
                    </a:cubicBezTo>
                    <a:cubicBezTo>
                      <a:pt x="194" y="433"/>
                      <a:pt x="194" y="430"/>
                      <a:pt x="195" y="424"/>
                    </a:cubicBezTo>
                    <a:cubicBezTo>
                      <a:pt x="193" y="424"/>
                      <a:pt x="193" y="424"/>
                      <a:pt x="193" y="424"/>
                    </a:cubicBezTo>
                    <a:cubicBezTo>
                      <a:pt x="193" y="430"/>
                      <a:pt x="192" y="433"/>
                      <a:pt x="192" y="433"/>
                    </a:cubicBezTo>
                    <a:cubicBezTo>
                      <a:pt x="193" y="433"/>
                      <a:pt x="193" y="433"/>
                      <a:pt x="193" y="433"/>
                    </a:cubicBezTo>
                    <a:cubicBezTo>
                      <a:pt x="193" y="432"/>
                      <a:pt x="193" y="432"/>
                      <a:pt x="193" y="432"/>
                    </a:cubicBezTo>
                    <a:cubicBezTo>
                      <a:pt x="193" y="432"/>
                      <a:pt x="187" y="435"/>
                      <a:pt x="178" y="439"/>
                    </a:cubicBezTo>
                    <a:lnTo>
                      <a:pt x="179" y="440"/>
                    </a:lnTo>
                    <a:close/>
                    <a:moveTo>
                      <a:pt x="137" y="466"/>
                    </a:moveTo>
                    <a:cubicBezTo>
                      <a:pt x="138" y="466"/>
                      <a:pt x="138" y="466"/>
                      <a:pt x="138" y="466"/>
                    </a:cubicBezTo>
                    <a:cubicBezTo>
                      <a:pt x="139" y="466"/>
                      <a:pt x="139" y="466"/>
                      <a:pt x="139" y="466"/>
                    </a:cubicBezTo>
                    <a:cubicBezTo>
                      <a:pt x="139" y="466"/>
                      <a:pt x="139" y="466"/>
                      <a:pt x="139" y="466"/>
                    </a:cubicBezTo>
                    <a:cubicBezTo>
                      <a:pt x="143" y="461"/>
                      <a:pt x="150" y="456"/>
                      <a:pt x="157" y="452"/>
                    </a:cubicBezTo>
                    <a:cubicBezTo>
                      <a:pt x="157" y="450"/>
                      <a:pt x="157" y="450"/>
                      <a:pt x="157" y="450"/>
                    </a:cubicBezTo>
                    <a:cubicBezTo>
                      <a:pt x="149" y="455"/>
                      <a:pt x="143" y="460"/>
                      <a:pt x="138" y="465"/>
                    </a:cubicBezTo>
                    <a:cubicBezTo>
                      <a:pt x="138" y="466"/>
                      <a:pt x="138" y="466"/>
                      <a:pt x="138" y="466"/>
                    </a:cubicBezTo>
                    <a:cubicBezTo>
                      <a:pt x="139" y="465"/>
                      <a:pt x="139" y="465"/>
                      <a:pt x="139" y="465"/>
                    </a:cubicBezTo>
                    <a:cubicBezTo>
                      <a:pt x="138" y="465"/>
                      <a:pt x="138" y="465"/>
                      <a:pt x="138" y="465"/>
                    </a:cubicBezTo>
                    <a:lnTo>
                      <a:pt x="137" y="466"/>
                    </a:lnTo>
                    <a:close/>
                    <a:moveTo>
                      <a:pt x="90" y="454"/>
                    </a:moveTo>
                    <a:cubicBezTo>
                      <a:pt x="98" y="456"/>
                      <a:pt x="106" y="458"/>
                      <a:pt x="114" y="460"/>
                    </a:cubicBezTo>
                    <a:cubicBezTo>
                      <a:pt x="114" y="458"/>
                      <a:pt x="114" y="458"/>
                      <a:pt x="114" y="458"/>
                    </a:cubicBezTo>
                    <a:cubicBezTo>
                      <a:pt x="106" y="456"/>
                      <a:pt x="98" y="454"/>
                      <a:pt x="90" y="452"/>
                    </a:cubicBezTo>
                    <a:lnTo>
                      <a:pt x="90" y="454"/>
                    </a:lnTo>
                    <a:close/>
                    <a:moveTo>
                      <a:pt x="42" y="445"/>
                    </a:moveTo>
                    <a:cubicBezTo>
                      <a:pt x="49" y="445"/>
                      <a:pt x="57" y="447"/>
                      <a:pt x="66" y="448"/>
                    </a:cubicBezTo>
                    <a:cubicBezTo>
                      <a:pt x="66" y="447"/>
                      <a:pt x="66" y="447"/>
                      <a:pt x="66" y="447"/>
                    </a:cubicBezTo>
                    <a:cubicBezTo>
                      <a:pt x="58" y="445"/>
                      <a:pt x="49" y="444"/>
                      <a:pt x="42" y="443"/>
                    </a:cubicBezTo>
                    <a:lnTo>
                      <a:pt x="42" y="445"/>
                    </a:lnTo>
                    <a:close/>
                    <a:moveTo>
                      <a:pt x="2" y="461"/>
                    </a:moveTo>
                    <a:cubicBezTo>
                      <a:pt x="3" y="452"/>
                      <a:pt x="9" y="448"/>
                      <a:pt x="18" y="445"/>
                    </a:cubicBezTo>
                    <a:cubicBezTo>
                      <a:pt x="17" y="444"/>
                      <a:pt x="17" y="444"/>
                      <a:pt x="17" y="444"/>
                    </a:cubicBezTo>
                    <a:cubicBezTo>
                      <a:pt x="8" y="446"/>
                      <a:pt x="2" y="452"/>
                      <a:pt x="1" y="461"/>
                    </a:cubicBezTo>
                    <a:lnTo>
                      <a:pt x="2" y="461"/>
                    </a:lnTo>
                    <a:close/>
                    <a:moveTo>
                      <a:pt x="2" y="510"/>
                    </a:moveTo>
                    <a:cubicBezTo>
                      <a:pt x="2" y="502"/>
                      <a:pt x="2" y="494"/>
                      <a:pt x="2" y="485"/>
                    </a:cubicBezTo>
                    <a:cubicBezTo>
                      <a:pt x="0" y="485"/>
                      <a:pt x="0" y="485"/>
                      <a:pt x="0" y="485"/>
                    </a:cubicBezTo>
                    <a:cubicBezTo>
                      <a:pt x="0" y="494"/>
                      <a:pt x="0" y="502"/>
                      <a:pt x="1" y="510"/>
                    </a:cubicBezTo>
                    <a:cubicBezTo>
                      <a:pt x="2" y="510"/>
                      <a:pt x="2" y="510"/>
                      <a:pt x="2" y="5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7" name="Freeform 83">
                <a:extLst>
                  <a:ext uri="{FF2B5EF4-FFF2-40B4-BE49-F238E27FC236}">
                    <a16:creationId xmlns:a16="http://schemas.microsoft.com/office/drawing/2014/main" id="{718B1189-2D12-F53E-B350-B3CB0081497D}"/>
                  </a:ext>
                </a:extLst>
              </p:cNvPr>
              <p:cNvSpPr>
                <a:spLocks noEditPoints="1"/>
              </p:cNvSpPr>
              <p:nvPr/>
            </p:nvSpPr>
            <p:spPr bwMode="auto">
              <a:xfrm>
                <a:off x="1128" y="2323"/>
                <a:ext cx="75" cy="59"/>
              </a:xfrm>
              <a:custGeom>
                <a:avLst/>
                <a:gdLst>
                  <a:gd name="T0" fmla="*/ 431 w 481"/>
                  <a:gd name="T1" fmla="*/ 216 h 379"/>
                  <a:gd name="T2" fmla="*/ 465 w 481"/>
                  <a:gd name="T3" fmla="*/ 265 h 379"/>
                  <a:gd name="T4" fmla="*/ 464 w 481"/>
                  <a:gd name="T5" fmla="*/ 266 h 379"/>
                  <a:gd name="T6" fmla="*/ 478 w 481"/>
                  <a:gd name="T7" fmla="*/ 287 h 379"/>
                  <a:gd name="T8" fmla="*/ 480 w 481"/>
                  <a:gd name="T9" fmla="*/ 286 h 379"/>
                  <a:gd name="T10" fmla="*/ 479 w 481"/>
                  <a:gd name="T11" fmla="*/ 287 h 379"/>
                  <a:gd name="T12" fmla="*/ 478 w 481"/>
                  <a:gd name="T13" fmla="*/ 286 h 379"/>
                  <a:gd name="T14" fmla="*/ 424 w 481"/>
                  <a:gd name="T15" fmla="*/ 245 h 379"/>
                  <a:gd name="T16" fmla="*/ 439 w 481"/>
                  <a:gd name="T17" fmla="*/ 265 h 379"/>
                  <a:gd name="T18" fmla="*/ 424 w 481"/>
                  <a:gd name="T19" fmla="*/ 245 h 379"/>
                  <a:gd name="T20" fmla="*/ 406 w 481"/>
                  <a:gd name="T21" fmla="*/ 231 h 379"/>
                  <a:gd name="T22" fmla="*/ 388 w 481"/>
                  <a:gd name="T23" fmla="*/ 246 h 379"/>
                  <a:gd name="T24" fmla="*/ 382 w 481"/>
                  <a:gd name="T25" fmla="*/ 270 h 379"/>
                  <a:gd name="T26" fmla="*/ 368 w 481"/>
                  <a:gd name="T27" fmla="*/ 290 h 379"/>
                  <a:gd name="T28" fmla="*/ 344 w 481"/>
                  <a:gd name="T29" fmla="*/ 290 h 379"/>
                  <a:gd name="T30" fmla="*/ 303 w 481"/>
                  <a:gd name="T31" fmla="*/ 347 h 379"/>
                  <a:gd name="T32" fmla="*/ 302 w 481"/>
                  <a:gd name="T33" fmla="*/ 347 h 379"/>
                  <a:gd name="T34" fmla="*/ 289 w 481"/>
                  <a:gd name="T35" fmla="*/ 364 h 379"/>
                  <a:gd name="T36" fmla="*/ 280 w 481"/>
                  <a:gd name="T37" fmla="*/ 340 h 379"/>
                  <a:gd name="T38" fmla="*/ 271 w 481"/>
                  <a:gd name="T39" fmla="*/ 320 h 379"/>
                  <a:gd name="T40" fmla="*/ 248 w 481"/>
                  <a:gd name="T41" fmla="*/ 314 h 379"/>
                  <a:gd name="T42" fmla="*/ 225 w 481"/>
                  <a:gd name="T43" fmla="*/ 322 h 379"/>
                  <a:gd name="T44" fmla="*/ 208 w 481"/>
                  <a:gd name="T45" fmla="*/ 340 h 379"/>
                  <a:gd name="T46" fmla="*/ 195 w 481"/>
                  <a:gd name="T47" fmla="*/ 360 h 379"/>
                  <a:gd name="T48" fmla="*/ 148 w 481"/>
                  <a:gd name="T49" fmla="*/ 344 h 379"/>
                  <a:gd name="T50" fmla="*/ 149 w 481"/>
                  <a:gd name="T51" fmla="*/ 342 h 379"/>
                  <a:gd name="T52" fmla="*/ 132 w 481"/>
                  <a:gd name="T53" fmla="*/ 327 h 379"/>
                  <a:gd name="T54" fmla="*/ 116 w 481"/>
                  <a:gd name="T55" fmla="*/ 308 h 379"/>
                  <a:gd name="T56" fmla="*/ 103 w 481"/>
                  <a:gd name="T57" fmla="*/ 287 h 379"/>
                  <a:gd name="T58" fmla="*/ 98 w 481"/>
                  <a:gd name="T59" fmla="*/ 263 h 379"/>
                  <a:gd name="T60" fmla="*/ 87 w 481"/>
                  <a:gd name="T61" fmla="*/ 241 h 379"/>
                  <a:gd name="T62" fmla="*/ 70 w 481"/>
                  <a:gd name="T63" fmla="*/ 224 h 379"/>
                  <a:gd name="T64" fmla="*/ 47 w 481"/>
                  <a:gd name="T65" fmla="*/ 217 h 379"/>
                  <a:gd name="T66" fmla="*/ 0 w 481"/>
                  <a:gd name="T67" fmla="*/ 172 h 379"/>
                  <a:gd name="T68" fmla="*/ 6 w 481"/>
                  <a:gd name="T69" fmla="*/ 196 h 379"/>
                  <a:gd name="T70" fmla="*/ 0 w 481"/>
                  <a:gd name="T71" fmla="*/ 172 h 379"/>
                  <a:gd name="T72" fmla="*/ 60 w 481"/>
                  <a:gd name="T73" fmla="*/ 3 h 379"/>
                  <a:gd name="T74" fmla="*/ 61 w 481"/>
                  <a:gd name="T75" fmla="*/ 25 h 379"/>
                  <a:gd name="T76" fmla="*/ 61 w 481"/>
                  <a:gd name="T77" fmla="*/ 5 h 379"/>
                  <a:gd name="T78" fmla="*/ 110 w 481"/>
                  <a:gd name="T79" fmla="*/ 22 h 379"/>
                  <a:gd name="T80" fmla="*/ 88 w 481"/>
                  <a:gd name="T81" fmla="*/ 10 h 379"/>
                  <a:gd name="T82" fmla="*/ 110 w 481"/>
                  <a:gd name="T83" fmla="*/ 22 h 379"/>
                  <a:gd name="T84" fmla="*/ 138 w 481"/>
                  <a:gd name="T85" fmla="*/ 38 h 379"/>
                  <a:gd name="T86" fmla="*/ 138 w 481"/>
                  <a:gd name="T87" fmla="*/ 40 h 379"/>
                  <a:gd name="T88" fmla="*/ 148 w 481"/>
                  <a:gd name="T89" fmla="*/ 29 h 379"/>
                  <a:gd name="T90" fmla="*/ 162 w 481"/>
                  <a:gd name="T91" fmla="*/ 9 h 379"/>
                  <a:gd name="T92" fmla="*/ 184 w 481"/>
                  <a:gd name="T93" fmla="*/ 2 h 379"/>
                  <a:gd name="T94" fmla="*/ 202 w 481"/>
                  <a:gd name="T95" fmla="*/ 19 h 379"/>
                  <a:gd name="T96" fmla="*/ 220 w 481"/>
                  <a:gd name="T97" fmla="*/ 35 h 379"/>
                  <a:gd name="T98" fmla="*/ 242 w 481"/>
                  <a:gd name="T99" fmla="*/ 31 h 379"/>
                  <a:gd name="T100" fmla="*/ 286 w 481"/>
                  <a:gd name="T101" fmla="*/ 56 h 379"/>
                  <a:gd name="T102" fmla="*/ 285 w 481"/>
                  <a:gd name="T103" fmla="*/ 57 h 379"/>
                  <a:gd name="T104" fmla="*/ 292 w 481"/>
                  <a:gd name="T105" fmla="*/ 80 h 379"/>
                  <a:gd name="T106" fmla="*/ 297 w 481"/>
                  <a:gd name="T107" fmla="*/ 104 h 379"/>
                  <a:gd name="T108" fmla="*/ 303 w 481"/>
                  <a:gd name="T109" fmla="*/ 128 h 379"/>
                  <a:gd name="T110" fmla="*/ 371 w 481"/>
                  <a:gd name="T111" fmla="*/ 129 h 379"/>
                  <a:gd name="T112" fmla="*/ 371 w 481"/>
                  <a:gd name="T113" fmla="*/ 130 h 379"/>
                  <a:gd name="T114" fmla="*/ 395 w 481"/>
                  <a:gd name="T115" fmla="*/ 127 h 379"/>
                  <a:gd name="T116" fmla="*/ 411 w 481"/>
                  <a:gd name="T117" fmla="*/ 145 h 379"/>
                  <a:gd name="T118" fmla="*/ 414 w 481"/>
                  <a:gd name="T119" fmla="*/ 1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1" h="379">
                    <a:moveTo>
                      <a:pt x="445" y="236"/>
                    </a:moveTo>
                    <a:cubicBezTo>
                      <a:pt x="440" y="228"/>
                      <a:pt x="436" y="222"/>
                      <a:pt x="432" y="215"/>
                    </a:cubicBezTo>
                    <a:cubicBezTo>
                      <a:pt x="431" y="216"/>
                      <a:pt x="431" y="216"/>
                      <a:pt x="431" y="216"/>
                    </a:cubicBezTo>
                    <a:cubicBezTo>
                      <a:pt x="435" y="222"/>
                      <a:pt x="439" y="229"/>
                      <a:pt x="444" y="237"/>
                    </a:cubicBezTo>
                    <a:cubicBezTo>
                      <a:pt x="445" y="236"/>
                      <a:pt x="445" y="236"/>
                      <a:pt x="445" y="236"/>
                    </a:cubicBezTo>
                    <a:close/>
                    <a:moveTo>
                      <a:pt x="465" y="265"/>
                    </a:moveTo>
                    <a:cubicBezTo>
                      <a:pt x="461" y="259"/>
                      <a:pt x="456" y="253"/>
                      <a:pt x="451" y="245"/>
                    </a:cubicBezTo>
                    <a:cubicBezTo>
                      <a:pt x="450" y="246"/>
                      <a:pt x="450" y="246"/>
                      <a:pt x="450" y="246"/>
                    </a:cubicBezTo>
                    <a:cubicBezTo>
                      <a:pt x="455" y="253"/>
                      <a:pt x="459" y="260"/>
                      <a:pt x="464" y="266"/>
                    </a:cubicBezTo>
                    <a:lnTo>
                      <a:pt x="465" y="265"/>
                    </a:lnTo>
                    <a:close/>
                    <a:moveTo>
                      <a:pt x="456" y="281"/>
                    </a:moveTo>
                    <a:cubicBezTo>
                      <a:pt x="467" y="287"/>
                      <a:pt x="476" y="287"/>
                      <a:pt x="478" y="287"/>
                    </a:cubicBezTo>
                    <a:cubicBezTo>
                      <a:pt x="479" y="287"/>
                      <a:pt x="479" y="287"/>
                      <a:pt x="479" y="287"/>
                    </a:cubicBezTo>
                    <a:cubicBezTo>
                      <a:pt x="481" y="287"/>
                      <a:pt x="481" y="287"/>
                      <a:pt x="481" y="287"/>
                    </a:cubicBezTo>
                    <a:cubicBezTo>
                      <a:pt x="480" y="286"/>
                      <a:pt x="480" y="286"/>
                      <a:pt x="480" y="286"/>
                    </a:cubicBezTo>
                    <a:cubicBezTo>
                      <a:pt x="479" y="285"/>
                      <a:pt x="479" y="285"/>
                      <a:pt x="479" y="285"/>
                    </a:cubicBezTo>
                    <a:cubicBezTo>
                      <a:pt x="478" y="286"/>
                      <a:pt x="478" y="286"/>
                      <a:pt x="478" y="286"/>
                    </a:cubicBezTo>
                    <a:cubicBezTo>
                      <a:pt x="479" y="287"/>
                      <a:pt x="479" y="287"/>
                      <a:pt x="479" y="287"/>
                    </a:cubicBezTo>
                    <a:cubicBezTo>
                      <a:pt x="479" y="287"/>
                      <a:pt x="479" y="287"/>
                      <a:pt x="479" y="287"/>
                    </a:cubicBezTo>
                    <a:cubicBezTo>
                      <a:pt x="479" y="286"/>
                      <a:pt x="479" y="286"/>
                      <a:pt x="479" y="286"/>
                    </a:cubicBezTo>
                    <a:cubicBezTo>
                      <a:pt x="478" y="286"/>
                      <a:pt x="478" y="286"/>
                      <a:pt x="478" y="286"/>
                    </a:cubicBezTo>
                    <a:cubicBezTo>
                      <a:pt x="476" y="286"/>
                      <a:pt x="467" y="286"/>
                      <a:pt x="457" y="280"/>
                    </a:cubicBezTo>
                    <a:lnTo>
                      <a:pt x="456" y="281"/>
                    </a:lnTo>
                    <a:close/>
                    <a:moveTo>
                      <a:pt x="424" y="245"/>
                    </a:moveTo>
                    <a:cubicBezTo>
                      <a:pt x="426" y="248"/>
                      <a:pt x="428" y="251"/>
                      <a:pt x="430" y="254"/>
                    </a:cubicBezTo>
                    <a:cubicBezTo>
                      <a:pt x="433" y="258"/>
                      <a:pt x="435" y="262"/>
                      <a:pt x="438" y="265"/>
                    </a:cubicBezTo>
                    <a:cubicBezTo>
                      <a:pt x="439" y="265"/>
                      <a:pt x="439" y="265"/>
                      <a:pt x="439" y="265"/>
                    </a:cubicBezTo>
                    <a:cubicBezTo>
                      <a:pt x="436" y="261"/>
                      <a:pt x="434" y="258"/>
                      <a:pt x="431" y="253"/>
                    </a:cubicBezTo>
                    <a:cubicBezTo>
                      <a:pt x="429" y="250"/>
                      <a:pt x="427" y="247"/>
                      <a:pt x="426" y="244"/>
                    </a:cubicBezTo>
                    <a:lnTo>
                      <a:pt x="424" y="245"/>
                    </a:lnTo>
                    <a:close/>
                    <a:moveTo>
                      <a:pt x="390" y="247"/>
                    </a:moveTo>
                    <a:cubicBezTo>
                      <a:pt x="394" y="237"/>
                      <a:pt x="399" y="231"/>
                      <a:pt x="406" y="231"/>
                    </a:cubicBezTo>
                    <a:cubicBezTo>
                      <a:pt x="406" y="231"/>
                      <a:pt x="406" y="231"/>
                      <a:pt x="406" y="231"/>
                    </a:cubicBezTo>
                    <a:cubicBezTo>
                      <a:pt x="406" y="230"/>
                      <a:pt x="406" y="230"/>
                      <a:pt x="406" y="230"/>
                    </a:cubicBezTo>
                    <a:cubicBezTo>
                      <a:pt x="406" y="230"/>
                      <a:pt x="406" y="230"/>
                      <a:pt x="406" y="230"/>
                    </a:cubicBezTo>
                    <a:cubicBezTo>
                      <a:pt x="398" y="230"/>
                      <a:pt x="392" y="236"/>
                      <a:pt x="388" y="246"/>
                    </a:cubicBezTo>
                    <a:lnTo>
                      <a:pt x="390" y="247"/>
                    </a:lnTo>
                    <a:close/>
                    <a:moveTo>
                      <a:pt x="368" y="290"/>
                    </a:moveTo>
                    <a:cubicBezTo>
                      <a:pt x="375" y="287"/>
                      <a:pt x="379" y="281"/>
                      <a:pt x="382" y="270"/>
                    </a:cubicBezTo>
                    <a:cubicBezTo>
                      <a:pt x="381" y="269"/>
                      <a:pt x="381" y="269"/>
                      <a:pt x="381" y="269"/>
                    </a:cubicBezTo>
                    <a:cubicBezTo>
                      <a:pt x="377" y="280"/>
                      <a:pt x="374" y="286"/>
                      <a:pt x="368" y="288"/>
                    </a:cubicBezTo>
                    <a:lnTo>
                      <a:pt x="368" y="290"/>
                    </a:lnTo>
                    <a:close/>
                    <a:moveTo>
                      <a:pt x="323" y="303"/>
                    </a:moveTo>
                    <a:cubicBezTo>
                      <a:pt x="330" y="295"/>
                      <a:pt x="337" y="293"/>
                      <a:pt x="344" y="292"/>
                    </a:cubicBezTo>
                    <a:cubicBezTo>
                      <a:pt x="344" y="290"/>
                      <a:pt x="344" y="290"/>
                      <a:pt x="344" y="290"/>
                    </a:cubicBezTo>
                    <a:cubicBezTo>
                      <a:pt x="336" y="291"/>
                      <a:pt x="329" y="294"/>
                      <a:pt x="322" y="302"/>
                    </a:cubicBezTo>
                    <a:lnTo>
                      <a:pt x="323" y="303"/>
                    </a:lnTo>
                    <a:close/>
                    <a:moveTo>
                      <a:pt x="303" y="347"/>
                    </a:moveTo>
                    <a:cubicBezTo>
                      <a:pt x="306" y="338"/>
                      <a:pt x="308" y="330"/>
                      <a:pt x="311" y="324"/>
                    </a:cubicBezTo>
                    <a:cubicBezTo>
                      <a:pt x="310" y="323"/>
                      <a:pt x="310" y="323"/>
                      <a:pt x="310" y="323"/>
                    </a:cubicBezTo>
                    <a:cubicBezTo>
                      <a:pt x="307" y="330"/>
                      <a:pt x="304" y="337"/>
                      <a:pt x="302" y="347"/>
                    </a:cubicBezTo>
                    <a:lnTo>
                      <a:pt x="303" y="347"/>
                    </a:lnTo>
                    <a:close/>
                    <a:moveTo>
                      <a:pt x="280" y="340"/>
                    </a:moveTo>
                    <a:cubicBezTo>
                      <a:pt x="282" y="349"/>
                      <a:pt x="284" y="360"/>
                      <a:pt x="289" y="364"/>
                    </a:cubicBezTo>
                    <a:cubicBezTo>
                      <a:pt x="290" y="362"/>
                      <a:pt x="290" y="362"/>
                      <a:pt x="290" y="362"/>
                    </a:cubicBezTo>
                    <a:cubicBezTo>
                      <a:pt x="286" y="359"/>
                      <a:pt x="283" y="349"/>
                      <a:pt x="282" y="340"/>
                    </a:cubicBezTo>
                    <a:lnTo>
                      <a:pt x="280" y="340"/>
                    </a:lnTo>
                    <a:close/>
                    <a:moveTo>
                      <a:pt x="248" y="316"/>
                    </a:moveTo>
                    <a:cubicBezTo>
                      <a:pt x="249" y="315"/>
                      <a:pt x="250" y="315"/>
                      <a:pt x="250" y="315"/>
                    </a:cubicBezTo>
                    <a:cubicBezTo>
                      <a:pt x="259" y="315"/>
                      <a:pt x="266" y="317"/>
                      <a:pt x="271" y="320"/>
                    </a:cubicBezTo>
                    <a:cubicBezTo>
                      <a:pt x="272" y="319"/>
                      <a:pt x="272" y="319"/>
                      <a:pt x="272" y="319"/>
                    </a:cubicBezTo>
                    <a:cubicBezTo>
                      <a:pt x="267" y="316"/>
                      <a:pt x="259" y="314"/>
                      <a:pt x="250" y="314"/>
                    </a:cubicBezTo>
                    <a:cubicBezTo>
                      <a:pt x="250" y="314"/>
                      <a:pt x="249" y="314"/>
                      <a:pt x="248" y="314"/>
                    </a:cubicBezTo>
                    <a:lnTo>
                      <a:pt x="248" y="316"/>
                    </a:lnTo>
                    <a:close/>
                    <a:moveTo>
                      <a:pt x="208" y="340"/>
                    </a:moveTo>
                    <a:cubicBezTo>
                      <a:pt x="213" y="333"/>
                      <a:pt x="219" y="327"/>
                      <a:pt x="225" y="322"/>
                    </a:cubicBezTo>
                    <a:cubicBezTo>
                      <a:pt x="224" y="321"/>
                      <a:pt x="224" y="321"/>
                      <a:pt x="224" y="321"/>
                    </a:cubicBezTo>
                    <a:cubicBezTo>
                      <a:pt x="217" y="326"/>
                      <a:pt x="212" y="332"/>
                      <a:pt x="207" y="339"/>
                    </a:cubicBezTo>
                    <a:lnTo>
                      <a:pt x="208" y="340"/>
                    </a:lnTo>
                    <a:close/>
                    <a:moveTo>
                      <a:pt x="179" y="379"/>
                    </a:moveTo>
                    <a:cubicBezTo>
                      <a:pt x="185" y="378"/>
                      <a:pt x="191" y="370"/>
                      <a:pt x="196" y="361"/>
                    </a:cubicBezTo>
                    <a:cubicBezTo>
                      <a:pt x="195" y="360"/>
                      <a:pt x="195" y="360"/>
                      <a:pt x="195" y="360"/>
                    </a:cubicBezTo>
                    <a:cubicBezTo>
                      <a:pt x="190" y="369"/>
                      <a:pt x="184" y="377"/>
                      <a:pt x="179" y="378"/>
                    </a:cubicBezTo>
                    <a:lnTo>
                      <a:pt x="179" y="379"/>
                    </a:lnTo>
                    <a:close/>
                    <a:moveTo>
                      <a:pt x="148" y="344"/>
                    </a:moveTo>
                    <a:cubicBezTo>
                      <a:pt x="156" y="349"/>
                      <a:pt x="162" y="354"/>
                      <a:pt x="166" y="360"/>
                    </a:cubicBezTo>
                    <a:cubicBezTo>
                      <a:pt x="168" y="359"/>
                      <a:pt x="168" y="359"/>
                      <a:pt x="168" y="359"/>
                    </a:cubicBezTo>
                    <a:cubicBezTo>
                      <a:pt x="163" y="353"/>
                      <a:pt x="157" y="347"/>
                      <a:pt x="149" y="342"/>
                    </a:cubicBezTo>
                    <a:lnTo>
                      <a:pt x="148" y="344"/>
                    </a:lnTo>
                    <a:close/>
                    <a:moveTo>
                      <a:pt x="116" y="308"/>
                    </a:moveTo>
                    <a:cubicBezTo>
                      <a:pt x="122" y="316"/>
                      <a:pt x="128" y="322"/>
                      <a:pt x="132" y="327"/>
                    </a:cubicBezTo>
                    <a:cubicBezTo>
                      <a:pt x="133" y="326"/>
                      <a:pt x="133" y="326"/>
                      <a:pt x="133" y="326"/>
                    </a:cubicBezTo>
                    <a:cubicBezTo>
                      <a:pt x="129" y="321"/>
                      <a:pt x="123" y="315"/>
                      <a:pt x="118" y="307"/>
                    </a:cubicBezTo>
                    <a:cubicBezTo>
                      <a:pt x="116" y="308"/>
                      <a:pt x="116" y="308"/>
                      <a:pt x="116" y="308"/>
                    </a:cubicBezTo>
                    <a:close/>
                    <a:moveTo>
                      <a:pt x="96" y="264"/>
                    </a:moveTo>
                    <a:cubicBezTo>
                      <a:pt x="97" y="266"/>
                      <a:pt x="97" y="268"/>
                      <a:pt x="98" y="270"/>
                    </a:cubicBezTo>
                    <a:cubicBezTo>
                      <a:pt x="99" y="276"/>
                      <a:pt x="101" y="282"/>
                      <a:pt x="103" y="287"/>
                    </a:cubicBezTo>
                    <a:cubicBezTo>
                      <a:pt x="105" y="287"/>
                      <a:pt x="105" y="287"/>
                      <a:pt x="105" y="287"/>
                    </a:cubicBezTo>
                    <a:cubicBezTo>
                      <a:pt x="102" y="281"/>
                      <a:pt x="100" y="275"/>
                      <a:pt x="99" y="270"/>
                    </a:cubicBezTo>
                    <a:cubicBezTo>
                      <a:pt x="99" y="268"/>
                      <a:pt x="98" y="265"/>
                      <a:pt x="98" y="263"/>
                    </a:cubicBezTo>
                    <a:lnTo>
                      <a:pt x="96" y="264"/>
                    </a:lnTo>
                    <a:close/>
                    <a:moveTo>
                      <a:pt x="70" y="224"/>
                    </a:moveTo>
                    <a:cubicBezTo>
                      <a:pt x="76" y="228"/>
                      <a:pt x="82" y="234"/>
                      <a:pt x="87" y="241"/>
                    </a:cubicBezTo>
                    <a:cubicBezTo>
                      <a:pt x="88" y="241"/>
                      <a:pt x="88" y="241"/>
                      <a:pt x="88" y="241"/>
                    </a:cubicBezTo>
                    <a:cubicBezTo>
                      <a:pt x="83" y="233"/>
                      <a:pt x="77" y="227"/>
                      <a:pt x="71" y="223"/>
                    </a:cubicBezTo>
                    <a:lnTo>
                      <a:pt x="70" y="224"/>
                    </a:lnTo>
                    <a:close/>
                    <a:moveTo>
                      <a:pt x="23" y="211"/>
                    </a:moveTo>
                    <a:cubicBezTo>
                      <a:pt x="31" y="215"/>
                      <a:pt x="39" y="217"/>
                      <a:pt x="47" y="219"/>
                    </a:cubicBezTo>
                    <a:cubicBezTo>
                      <a:pt x="47" y="217"/>
                      <a:pt x="47" y="217"/>
                      <a:pt x="47" y="217"/>
                    </a:cubicBezTo>
                    <a:cubicBezTo>
                      <a:pt x="40" y="216"/>
                      <a:pt x="31" y="213"/>
                      <a:pt x="24" y="210"/>
                    </a:cubicBezTo>
                    <a:cubicBezTo>
                      <a:pt x="23" y="211"/>
                      <a:pt x="23" y="211"/>
                      <a:pt x="23" y="211"/>
                    </a:cubicBezTo>
                    <a:close/>
                    <a:moveTo>
                      <a:pt x="0" y="172"/>
                    </a:moveTo>
                    <a:cubicBezTo>
                      <a:pt x="3" y="181"/>
                      <a:pt x="4" y="191"/>
                      <a:pt x="4" y="195"/>
                    </a:cubicBezTo>
                    <a:cubicBezTo>
                      <a:pt x="4" y="196"/>
                      <a:pt x="4" y="196"/>
                      <a:pt x="4" y="196"/>
                    </a:cubicBezTo>
                    <a:cubicBezTo>
                      <a:pt x="6" y="196"/>
                      <a:pt x="6" y="196"/>
                      <a:pt x="6" y="196"/>
                    </a:cubicBezTo>
                    <a:cubicBezTo>
                      <a:pt x="6" y="195"/>
                      <a:pt x="6" y="195"/>
                      <a:pt x="6" y="195"/>
                    </a:cubicBezTo>
                    <a:cubicBezTo>
                      <a:pt x="6" y="191"/>
                      <a:pt x="5" y="181"/>
                      <a:pt x="2" y="171"/>
                    </a:cubicBezTo>
                    <a:lnTo>
                      <a:pt x="0" y="172"/>
                    </a:lnTo>
                    <a:close/>
                    <a:moveTo>
                      <a:pt x="65" y="4"/>
                    </a:moveTo>
                    <a:cubicBezTo>
                      <a:pt x="63" y="4"/>
                      <a:pt x="61" y="3"/>
                      <a:pt x="61" y="3"/>
                    </a:cubicBezTo>
                    <a:cubicBezTo>
                      <a:pt x="60" y="3"/>
                      <a:pt x="60" y="3"/>
                      <a:pt x="60" y="3"/>
                    </a:cubicBezTo>
                    <a:cubicBezTo>
                      <a:pt x="60" y="4"/>
                      <a:pt x="60" y="4"/>
                      <a:pt x="60" y="4"/>
                    </a:cubicBezTo>
                    <a:cubicBezTo>
                      <a:pt x="60" y="4"/>
                      <a:pt x="60" y="13"/>
                      <a:pt x="59" y="25"/>
                    </a:cubicBezTo>
                    <a:cubicBezTo>
                      <a:pt x="61" y="25"/>
                      <a:pt x="61" y="25"/>
                      <a:pt x="61" y="25"/>
                    </a:cubicBezTo>
                    <a:cubicBezTo>
                      <a:pt x="61" y="13"/>
                      <a:pt x="62" y="4"/>
                      <a:pt x="62" y="4"/>
                    </a:cubicBezTo>
                    <a:cubicBezTo>
                      <a:pt x="61" y="4"/>
                      <a:pt x="61" y="4"/>
                      <a:pt x="61" y="4"/>
                    </a:cubicBezTo>
                    <a:cubicBezTo>
                      <a:pt x="61" y="5"/>
                      <a:pt x="61" y="5"/>
                      <a:pt x="61" y="5"/>
                    </a:cubicBezTo>
                    <a:cubicBezTo>
                      <a:pt x="61" y="5"/>
                      <a:pt x="62" y="5"/>
                      <a:pt x="65" y="5"/>
                    </a:cubicBezTo>
                    <a:lnTo>
                      <a:pt x="65" y="4"/>
                    </a:lnTo>
                    <a:close/>
                    <a:moveTo>
                      <a:pt x="110" y="22"/>
                    </a:moveTo>
                    <a:cubicBezTo>
                      <a:pt x="108" y="20"/>
                      <a:pt x="106" y="19"/>
                      <a:pt x="104" y="17"/>
                    </a:cubicBezTo>
                    <a:cubicBezTo>
                      <a:pt x="100" y="14"/>
                      <a:pt x="95" y="11"/>
                      <a:pt x="89" y="9"/>
                    </a:cubicBezTo>
                    <a:cubicBezTo>
                      <a:pt x="88" y="10"/>
                      <a:pt x="88" y="10"/>
                      <a:pt x="88" y="10"/>
                    </a:cubicBezTo>
                    <a:cubicBezTo>
                      <a:pt x="94" y="12"/>
                      <a:pt x="99" y="15"/>
                      <a:pt x="103" y="18"/>
                    </a:cubicBezTo>
                    <a:cubicBezTo>
                      <a:pt x="105" y="20"/>
                      <a:pt x="107" y="21"/>
                      <a:pt x="109" y="23"/>
                    </a:cubicBezTo>
                    <a:lnTo>
                      <a:pt x="110" y="22"/>
                    </a:lnTo>
                    <a:close/>
                    <a:moveTo>
                      <a:pt x="148" y="29"/>
                    </a:moveTo>
                    <a:cubicBezTo>
                      <a:pt x="148" y="31"/>
                      <a:pt x="148" y="31"/>
                      <a:pt x="148" y="31"/>
                    </a:cubicBezTo>
                    <a:cubicBezTo>
                      <a:pt x="145" y="36"/>
                      <a:pt x="142" y="38"/>
                      <a:pt x="138" y="38"/>
                    </a:cubicBezTo>
                    <a:cubicBezTo>
                      <a:pt x="136" y="38"/>
                      <a:pt x="133" y="37"/>
                      <a:pt x="130" y="36"/>
                    </a:cubicBezTo>
                    <a:cubicBezTo>
                      <a:pt x="129" y="37"/>
                      <a:pt x="129" y="37"/>
                      <a:pt x="129" y="37"/>
                    </a:cubicBezTo>
                    <a:cubicBezTo>
                      <a:pt x="132" y="39"/>
                      <a:pt x="135" y="40"/>
                      <a:pt x="138" y="40"/>
                    </a:cubicBezTo>
                    <a:cubicBezTo>
                      <a:pt x="143" y="40"/>
                      <a:pt x="147" y="37"/>
                      <a:pt x="149" y="32"/>
                    </a:cubicBezTo>
                    <a:cubicBezTo>
                      <a:pt x="150" y="30"/>
                      <a:pt x="150" y="30"/>
                      <a:pt x="150" y="30"/>
                    </a:cubicBezTo>
                    <a:lnTo>
                      <a:pt x="148" y="29"/>
                    </a:lnTo>
                    <a:close/>
                    <a:moveTo>
                      <a:pt x="185" y="1"/>
                    </a:moveTo>
                    <a:cubicBezTo>
                      <a:pt x="183" y="0"/>
                      <a:pt x="182" y="0"/>
                      <a:pt x="180" y="0"/>
                    </a:cubicBezTo>
                    <a:cubicBezTo>
                      <a:pt x="174" y="0"/>
                      <a:pt x="168" y="4"/>
                      <a:pt x="162" y="9"/>
                    </a:cubicBezTo>
                    <a:cubicBezTo>
                      <a:pt x="163" y="10"/>
                      <a:pt x="163" y="10"/>
                      <a:pt x="163" y="10"/>
                    </a:cubicBezTo>
                    <a:cubicBezTo>
                      <a:pt x="169" y="5"/>
                      <a:pt x="175" y="1"/>
                      <a:pt x="180" y="1"/>
                    </a:cubicBezTo>
                    <a:cubicBezTo>
                      <a:pt x="182" y="1"/>
                      <a:pt x="183" y="2"/>
                      <a:pt x="184" y="2"/>
                    </a:cubicBezTo>
                    <a:lnTo>
                      <a:pt x="185" y="1"/>
                    </a:lnTo>
                    <a:close/>
                    <a:moveTo>
                      <a:pt x="220" y="35"/>
                    </a:moveTo>
                    <a:cubicBezTo>
                      <a:pt x="214" y="32"/>
                      <a:pt x="207" y="26"/>
                      <a:pt x="202" y="19"/>
                    </a:cubicBezTo>
                    <a:cubicBezTo>
                      <a:pt x="201" y="20"/>
                      <a:pt x="201" y="20"/>
                      <a:pt x="201" y="20"/>
                    </a:cubicBezTo>
                    <a:cubicBezTo>
                      <a:pt x="206" y="27"/>
                      <a:pt x="213" y="33"/>
                      <a:pt x="219" y="36"/>
                    </a:cubicBezTo>
                    <a:lnTo>
                      <a:pt x="220" y="35"/>
                    </a:lnTo>
                    <a:close/>
                    <a:moveTo>
                      <a:pt x="261" y="17"/>
                    </a:moveTo>
                    <a:cubicBezTo>
                      <a:pt x="254" y="17"/>
                      <a:pt x="247" y="23"/>
                      <a:pt x="241" y="30"/>
                    </a:cubicBezTo>
                    <a:cubicBezTo>
                      <a:pt x="242" y="31"/>
                      <a:pt x="242" y="31"/>
                      <a:pt x="242" y="31"/>
                    </a:cubicBezTo>
                    <a:cubicBezTo>
                      <a:pt x="248" y="24"/>
                      <a:pt x="255" y="18"/>
                      <a:pt x="261" y="18"/>
                    </a:cubicBezTo>
                    <a:lnTo>
                      <a:pt x="261" y="17"/>
                    </a:lnTo>
                    <a:close/>
                    <a:moveTo>
                      <a:pt x="286" y="56"/>
                    </a:moveTo>
                    <a:cubicBezTo>
                      <a:pt x="284" y="46"/>
                      <a:pt x="281" y="39"/>
                      <a:pt x="279" y="33"/>
                    </a:cubicBezTo>
                    <a:cubicBezTo>
                      <a:pt x="277" y="33"/>
                      <a:pt x="277" y="33"/>
                      <a:pt x="277" y="33"/>
                    </a:cubicBezTo>
                    <a:cubicBezTo>
                      <a:pt x="280" y="39"/>
                      <a:pt x="283" y="47"/>
                      <a:pt x="285" y="57"/>
                    </a:cubicBezTo>
                    <a:lnTo>
                      <a:pt x="286" y="56"/>
                    </a:lnTo>
                    <a:close/>
                    <a:moveTo>
                      <a:pt x="297" y="104"/>
                    </a:moveTo>
                    <a:cubicBezTo>
                      <a:pt x="295" y="97"/>
                      <a:pt x="294" y="89"/>
                      <a:pt x="292" y="80"/>
                    </a:cubicBezTo>
                    <a:cubicBezTo>
                      <a:pt x="290" y="80"/>
                      <a:pt x="290" y="80"/>
                      <a:pt x="290" y="80"/>
                    </a:cubicBezTo>
                    <a:cubicBezTo>
                      <a:pt x="292" y="90"/>
                      <a:pt x="294" y="98"/>
                      <a:pt x="296" y="104"/>
                    </a:cubicBezTo>
                    <a:lnTo>
                      <a:pt x="297" y="104"/>
                    </a:lnTo>
                    <a:close/>
                    <a:moveTo>
                      <a:pt x="323" y="139"/>
                    </a:moveTo>
                    <a:cubicBezTo>
                      <a:pt x="314" y="139"/>
                      <a:pt x="309" y="135"/>
                      <a:pt x="304" y="127"/>
                    </a:cubicBezTo>
                    <a:cubicBezTo>
                      <a:pt x="303" y="128"/>
                      <a:pt x="303" y="128"/>
                      <a:pt x="303" y="128"/>
                    </a:cubicBezTo>
                    <a:cubicBezTo>
                      <a:pt x="307" y="136"/>
                      <a:pt x="313" y="141"/>
                      <a:pt x="323" y="141"/>
                    </a:cubicBezTo>
                    <a:cubicBezTo>
                      <a:pt x="323" y="139"/>
                      <a:pt x="323" y="139"/>
                      <a:pt x="323" y="139"/>
                    </a:cubicBezTo>
                    <a:close/>
                    <a:moveTo>
                      <a:pt x="371" y="129"/>
                    </a:moveTo>
                    <a:cubicBezTo>
                      <a:pt x="363" y="131"/>
                      <a:pt x="355" y="133"/>
                      <a:pt x="347" y="136"/>
                    </a:cubicBezTo>
                    <a:cubicBezTo>
                      <a:pt x="347" y="137"/>
                      <a:pt x="347" y="137"/>
                      <a:pt x="347" y="137"/>
                    </a:cubicBezTo>
                    <a:cubicBezTo>
                      <a:pt x="355" y="135"/>
                      <a:pt x="363" y="132"/>
                      <a:pt x="371" y="130"/>
                    </a:cubicBezTo>
                    <a:lnTo>
                      <a:pt x="371" y="129"/>
                    </a:lnTo>
                    <a:close/>
                    <a:moveTo>
                      <a:pt x="411" y="145"/>
                    </a:moveTo>
                    <a:cubicBezTo>
                      <a:pt x="408" y="135"/>
                      <a:pt x="402" y="129"/>
                      <a:pt x="395" y="127"/>
                    </a:cubicBezTo>
                    <a:cubicBezTo>
                      <a:pt x="395" y="128"/>
                      <a:pt x="395" y="128"/>
                      <a:pt x="395" y="128"/>
                    </a:cubicBezTo>
                    <a:cubicBezTo>
                      <a:pt x="401" y="130"/>
                      <a:pt x="406" y="135"/>
                      <a:pt x="409" y="146"/>
                    </a:cubicBezTo>
                    <a:lnTo>
                      <a:pt x="411" y="145"/>
                    </a:lnTo>
                    <a:close/>
                    <a:moveTo>
                      <a:pt x="422" y="193"/>
                    </a:moveTo>
                    <a:cubicBezTo>
                      <a:pt x="420" y="186"/>
                      <a:pt x="418" y="179"/>
                      <a:pt x="416" y="169"/>
                    </a:cubicBezTo>
                    <a:cubicBezTo>
                      <a:pt x="414" y="170"/>
                      <a:pt x="414" y="170"/>
                      <a:pt x="414" y="170"/>
                    </a:cubicBezTo>
                    <a:cubicBezTo>
                      <a:pt x="416" y="179"/>
                      <a:pt x="418" y="187"/>
                      <a:pt x="421" y="193"/>
                    </a:cubicBezTo>
                    <a:lnTo>
                      <a:pt x="422" y="19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8" name="Freeform 84">
                <a:extLst>
                  <a:ext uri="{FF2B5EF4-FFF2-40B4-BE49-F238E27FC236}">
                    <a16:creationId xmlns:a16="http://schemas.microsoft.com/office/drawing/2014/main" id="{7B472CC8-7174-52B0-63E2-814BC1500E79}"/>
                  </a:ext>
                </a:extLst>
              </p:cNvPr>
              <p:cNvSpPr>
                <a:spLocks noEditPoints="1"/>
              </p:cNvSpPr>
              <p:nvPr/>
            </p:nvSpPr>
            <p:spPr bwMode="auto">
              <a:xfrm>
                <a:off x="508" y="1903"/>
                <a:ext cx="299" cy="221"/>
              </a:xfrm>
              <a:custGeom>
                <a:avLst/>
                <a:gdLst>
                  <a:gd name="T0" fmla="*/ 48 w 1911"/>
                  <a:gd name="T1" fmla="*/ 219 h 1415"/>
                  <a:gd name="T2" fmla="*/ 65 w 1911"/>
                  <a:gd name="T3" fmla="*/ 201 h 1415"/>
                  <a:gd name="T4" fmla="*/ 93 w 1911"/>
                  <a:gd name="T5" fmla="*/ 163 h 1415"/>
                  <a:gd name="T6" fmla="*/ 113 w 1911"/>
                  <a:gd name="T7" fmla="*/ 92 h 1415"/>
                  <a:gd name="T8" fmla="*/ 139 w 1911"/>
                  <a:gd name="T9" fmla="*/ 51 h 1415"/>
                  <a:gd name="T10" fmla="*/ 230 w 1911"/>
                  <a:gd name="T11" fmla="*/ 43 h 1415"/>
                  <a:gd name="T12" fmla="*/ 253 w 1911"/>
                  <a:gd name="T13" fmla="*/ 51 h 1415"/>
                  <a:gd name="T14" fmla="*/ 298 w 1911"/>
                  <a:gd name="T15" fmla="*/ 71 h 1415"/>
                  <a:gd name="T16" fmla="*/ 365 w 1911"/>
                  <a:gd name="T17" fmla="*/ 102 h 1415"/>
                  <a:gd name="T18" fmla="*/ 408 w 1911"/>
                  <a:gd name="T19" fmla="*/ 125 h 1415"/>
                  <a:gd name="T20" fmla="*/ 489 w 1911"/>
                  <a:gd name="T21" fmla="*/ 180 h 1415"/>
                  <a:gd name="T22" fmla="*/ 508 w 1911"/>
                  <a:gd name="T23" fmla="*/ 196 h 1415"/>
                  <a:gd name="T24" fmla="*/ 543 w 1911"/>
                  <a:gd name="T25" fmla="*/ 230 h 1415"/>
                  <a:gd name="T26" fmla="*/ 592 w 1911"/>
                  <a:gd name="T27" fmla="*/ 285 h 1415"/>
                  <a:gd name="T28" fmla="*/ 622 w 1911"/>
                  <a:gd name="T29" fmla="*/ 324 h 1415"/>
                  <a:gd name="T30" fmla="*/ 673 w 1911"/>
                  <a:gd name="T31" fmla="*/ 408 h 1415"/>
                  <a:gd name="T32" fmla="*/ 673 w 1911"/>
                  <a:gd name="T33" fmla="*/ 408 h 1415"/>
                  <a:gd name="T34" fmla="*/ 747 w 1911"/>
                  <a:gd name="T35" fmla="*/ 466 h 1415"/>
                  <a:gd name="T36" fmla="*/ 770 w 1911"/>
                  <a:gd name="T37" fmla="*/ 462 h 1415"/>
                  <a:gd name="T38" fmla="*/ 809 w 1911"/>
                  <a:gd name="T39" fmla="*/ 433 h 1415"/>
                  <a:gd name="T40" fmla="*/ 854 w 1911"/>
                  <a:gd name="T41" fmla="*/ 385 h 1415"/>
                  <a:gd name="T42" fmla="*/ 899 w 1911"/>
                  <a:gd name="T43" fmla="*/ 367 h 1415"/>
                  <a:gd name="T44" fmla="*/ 950 w 1911"/>
                  <a:gd name="T45" fmla="*/ 289 h 1415"/>
                  <a:gd name="T46" fmla="*/ 956 w 1911"/>
                  <a:gd name="T47" fmla="*/ 248 h 1415"/>
                  <a:gd name="T48" fmla="*/ 956 w 1911"/>
                  <a:gd name="T49" fmla="*/ 249 h 1415"/>
                  <a:gd name="T50" fmla="*/ 986 w 1911"/>
                  <a:gd name="T51" fmla="*/ 234 h 1415"/>
                  <a:gd name="T52" fmla="*/ 1042 w 1911"/>
                  <a:gd name="T53" fmla="*/ 187 h 1415"/>
                  <a:gd name="T54" fmla="*/ 1070 w 1911"/>
                  <a:gd name="T55" fmla="*/ 146 h 1415"/>
                  <a:gd name="T56" fmla="*/ 1113 w 1911"/>
                  <a:gd name="T57" fmla="*/ 59 h 1415"/>
                  <a:gd name="T58" fmla="*/ 1122 w 1911"/>
                  <a:gd name="T59" fmla="*/ 36 h 1415"/>
                  <a:gd name="T60" fmla="*/ 1148 w 1911"/>
                  <a:gd name="T61" fmla="*/ 0 h 1415"/>
                  <a:gd name="T62" fmla="*/ 1195 w 1911"/>
                  <a:gd name="T63" fmla="*/ 14 h 1415"/>
                  <a:gd name="T64" fmla="*/ 1231 w 1911"/>
                  <a:gd name="T65" fmla="*/ 47 h 1415"/>
                  <a:gd name="T66" fmla="*/ 1272 w 1911"/>
                  <a:gd name="T67" fmla="*/ 108 h 1415"/>
                  <a:gd name="T68" fmla="*/ 1293 w 1911"/>
                  <a:gd name="T69" fmla="*/ 152 h 1415"/>
                  <a:gd name="T70" fmla="*/ 1311 w 1911"/>
                  <a:gd name="T71" fmla="*/ 198 h 1415"/>
                  <a:gd name="T72" fmla="*/ 1336 w 1911"/>
                  <a:gd name="T73" fmla="*/ 240 h 1415"/>
                  <a:gd name="T74" fmla="*/ 1409 w 1911"/>
                  <a:gd name="T75" fmla="*/ 287 h 1415"/>
                  <a:gd name="T76" fmla="*/ 1897 w 1911"/>
                  <a:gd name="T77" fmla="*/ 1085 h 1415"/>
                  <a:gd name="T78" fmla="*/ 1812 w 1911"/>
                  <a:gd name="T79" fmla="*/ 1134 h 1415"/>
                  <a:gd name="T80" fmla="*/ 1812 w 1911"/>
                  <a:gd name="T81" fmla="*/ 1134 h 1415"/>
                  <a:gd name="T82" fmla="*/ 1753 w 1911"/>
                  <a:gd name="T83" fmla="*/ 1415 h 1415"/>
                  <a:gd name="T84" fmla="*/ 1728 w 1911"/>
                  <a:gd name="T85" fmla="*/ 1413 h 1415"/>
                  <a:gd name="T86" fmla="*/ 1700 w 1911"/>
                  <a:gd name="T87" fmla="*/ 1374 h 1415"/>
                  <a:gd name="T88" fmla="*/ 1664 w 1911"/>
                  <a:gd name="T89" fmla="*/ 1310 h 1415"/>
                  <a:gd name="T90" fmla="*/ 1638 w 1911"/>
                  <a:gd name="T91" fmla="*/ 1275 h 1415"/>
                  <a:gd name="T92" fmla="*/ 1601 w 1911"/>
                  <a:gd name="T93" fmla="*/ 1234 h 1415"/>
                  <a:gd name="T94" fmla="*/ 1580 w 1911"/>
                  <a:gd name="T95" fmla="*/ 1212 h 1415"/>
                  <a:gd name="T96" fmla="*/ 1580 w 1911"/>
                  <a:gd name="T97" fmla="*/ 1172 h 1415"/>
                  <a:gd name="T98" fmla="*/ 1579 w 1911"/>
                  <a:gd name="T99" fmla="*/ 1126 h 1415"/>
                  <a:gd name="T100" fmla="*/ 1546 w 1911"/>
                  <a:gd name="T101" fmla="*/ 1087 h 1415"/>
                  <a:gd name="T102" fmla="*/ 1504 w 1911"/>
                  <a:gd name="T103" fmla="*/ 1041 h 1415"/>
                  <a:gd name="T104" fmla="*/ 1484 w 1911"/>
                  <a:gd name="T105" fmla="*/ 1027 h 1415"/>
                  <a:gd name="T106" fmla="*/ 1444 w 1911"/>
                  <a:gd name="T107" fmla="*/ 997 h 1415"/>
                  <a:gd name="T108" fmla="*/ 1372 w 1911"/>
                  <a:gd name="T109" fmla="*/ 988 h 1415"/>
                  <a:gd name="T110" fmla="*/ 1342 w 1911"/>
                  <a:gd name="T111" fmla="*/ 102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11" h="1415">
                    <a:moveTo>
                      <a:pt x="16" y="256"/>
                    </a:moveTo>
                    <a:cubicBezTo>
                      <a:pt x="11" y="262"/>
                      <a:pt x="5" y="268"/>
                      <a:pt x="0" y="275"/>
                    </a:cubicBezTo>
                    <a:cubicBezTo>
                      <a:pt x="1" y="276"/>
                      <a:pt x="1" y="276"/>
                      <a:pt x="1" y="276"/>
                    </a:cubicBezTo>
                    <a:cubicBezTo>
                      <a:pt x="6" y="269"/>
                      <a:pt x="12" y="263"/>
                      <a:pt x="17" y="257"/>
                    </a:cubicBezTo>
                    <a:lnTo>
                      <a:pt x="16" y="256"/>
                    </a:lnTo>
                    <a:close/>
                    <a:moveTo>
                      <a:pt x="48" y="219"/>
                    </a:moveTo>
                    <a:cubicBezTo>
                      <a:pt x="43" y="225"/>
                      <a:pt x="38" y="231"/>
                      <a:pt x="32" y="238"/>
                    </a:cubicBezTo>
                    <a:cubicBezTo>
                      <a:pt x="33" y="239"/>
                      <a:pt x="33" y="239"/>
                      <a:pt x="33" y="239"/>
                    </a:cubicBezTo>
                    <a:cubicBezTo>
                      <a:pt x="39" y="232"/>
                      <a:pt x="44" y="226"/>
                      <a:pt x="50" y="220"/>
                    </a:cubicBezTo>
                    <a:lnTo>
                      <a:pt x="48" y="219"/>
                    </a:lnTo>
                    <a:close/>
                    <a:moveTo>
                      <a:pt x="82" y="183"/>
                    </a:moveTo>
                    <a:cubicBezTo>
                      <a:pt x="77" y="188"/>
                      <a:pt x="71" y="194"/>
                      <a:pt x="65" y="201"/>
                    </a:cubicBezTo>
                    <a:cubicBezTo>
                      <a:pt x="66" y="202"/>
                      <a:pt x="66" y="202"/>
                      <a:pt x="66" y="202"/>
                    </a:cubicBezTo>
                    <a:cubicBezTo>
                      <a:pt x="72" y="195"/>
                      <a:pt x="78" y="189"/>
                      <a:pt x="83" y="184"/>
                    </a:cubicBezTo>
                    <a:lnTo>
                      <a:pt x="82" y="183"/>
                    </a:lnTo>
                    <a:close/>
                    <a:moveTo>
                      <a:pt x="97" y="139"/>
                    </a:moveTo>
                    <a:cubicBezTo>
                      <a:pt x="95" y="146"/>
                      <a:pt x="93" y="154"/>
                      <a:pt x="92" y="163"/>
                    </a:cubicBezTo>
                    <a:cubicBezTo>
                      <a:pt x="93" y="163"/>
                      <a:pt x="93" y="163"/>
                      <a:pt x="93" y="163"/>
                    </a:cubicBezTo>
                    <a:cubicBezTo>
                      <a:pt x="95" y="154"/>
                      <a:pt x="96" y="146"/>
                      <a:pt x="98" y="139"/>
                    </a:cubicBezTo>
                    <a:cubicBezTo>
                      <a:pt x="97" y="139"/>
                      <a:pt x="97" y="139"/>
                      <a:pt x="97" y="139"/>
                    </a:cubicBezTo>
                    <a:close/>
                    <a:moveTo>
                      <a:pt x="112" y="92"/>
                    </a:moveTo>
                    <a:cubicBezTo>
                      <a:pt x="109" y="99"/>
                      <a:pt x="106" y="106"/>
                      <a:pt x="103" y="115"/>
                    </a:cubicBezTo>
                    <a:cubicBezTo>
                      <a:pt x="104" y="115"/>
                      <a:pt x="104" y="115"/>
                      <a:pt x="104" y="115"/>
                    </a:cubicBezTo>
                    <a:cubicBezTo>
                      <a:pt x="107" y="107"/>
                      <a:pt x="110" y="99"/>
                      <a:pt x="113" y="92"/>
                    </a:cubicBezTo>
                    <a:lnTo>
                      <a:pt x="112" y="92"/>
                    </a:lnTo>
                    <a:close/>
                    <a:moveTo>
                      <a:pt x="139" y="51"/>
                    </a:moveTo>
                    <a:cubicBezTo>
                      <a:pt x="133" y="56"/>
                      <a:pt x="128" y="62"/>
                      <a:pt x="123" y="70"/>
                    </a:cubicBezTo>
                    <a:cubicBezTo>
                      <a:pt x="124" y="71"/>
                      <a:pt x="124" y="71"/>
                      <a:pt x="124" y="71"/>
                    </a:cubicBezTo>
                    <a:cubicBezTo>
                      <a:pt x="129" y="63"/>
                      <a:pt x="135" y="57"/>
                      <a:pt x="140" y="52"/>
                    </a:cubicBezTo>
                    <a:lnTo>
                      <a:pt x="139" y="51"/>
                    </a:lnTo>
                    <a:close/>
                    <a:moveTo>
                      <a:pt x="183" y="31"/>
                    </a:moveTo>
                    <a:cubicBezTo>
                      <a:pt x="176" y="32"/>
                      <a:pt x="168" y="33"/>
                      <a:pt x="159" y="37"/>
                    </a:cubicBezTo>
                    <a:cubicBezTo>
                      <a:pt x="160" y="38"/>
                      <a:pt x="160" y="38"/>
                      <a:pt x="160" y="38"/>
                    </a:cubicBezTo>
                    <a:cubicBezTo>
                      <a:pt x="168" y="34"/>
                      <a:pt x="176" y="33"/>
                      <a:pt x="183" y="33"/>
                    </a:cubicBezTo>
                    <a:lnTo>
                      <a:pt x="183" y="31"/>
                    </a:lnTo>
                    <a:close/>
                    <a:moveTo>
                      <a:pt x="230" y="43"/>
                    </a:moveTo>
                    <a:cubicBezTo>
                      <a:pt x="223" y="40"/>
                      <a:pt x="215" y="37"/>
                      <a:pt x="207" y="35"/>
                    </a:cubicBezTo>
                    <a:cubicBezTo>
                      <a:pt x="207" y="36"/>
                      <a:pt x="207" y="36"/>
                      <a:pt x="207" y="36"/>
                    </a:cubicBezTo>
                    <a:cubicBezTo>
                      <a:pt x="215" y="39"/>
                      <a:pt x="222" y="41"/>
                      <a:pt x="230" y="44"/>
                    </a:cubicBezTo>
                    <a:lnTo>
                      <a:pt x="230" y="43"/>
                    </a:lnTo>
                    <a:close/>
                    <a:moveTo>
                      <a:pt x="276" y="60"/>
                    </a:moveTo>
                    <a:cubicBezTo>
                      <a:pt x="269" y="57"/>
                      <a:pt x="261" y="54"/>
                      <a:pt x="253" y="51"/>
                    </a:cubicBezTo>
                    <a:cubicBezTo>
                      <a:pt x="253" y="53"/>
                      <a:pt x="253" y="53"/>
                      <a:pt x="253" y="53"/>
                    </a:cubicBezTo>
                    <a:cubicBezTo>
                      <a:pt x="261" y="56"/>
                      <a:pt x="268" y="59"/>
                      <a:pt x="276" y="62"/>
                    </a:cubicBezTo>
                    <a:lnTo>
                      <a:pt x="276" y="60"/>
                    </a:lnTo>
                    <a:close/>
                    <a:moveTo>
                      <a:pt x="321" y="80"/>
                    </a:moveTo>
                    <a:cubicBezTo>
                      <a:pt x="314" y="76"/>
                      <a:pt x="307" y="73"/>
                      <a:pt x="299" y="70"/>
                    </a:cubicBezTo>
                    <a:cubicBezTo>
                      <a:pt x="298" y="71"/>
                      <a:pt x="298" y="71"/>
                      <a:pt x="298" y="71"/>
                    </a:cubicBezTo>
                    <a:cubicBezTo>
                      <a:pt x="306" y="74"/>
                      <a:pt x="313" y="78"/>
                      <a:pt x="321" y="81"/>
                    </a:cubicBezTo>
                    <a:lnTo>
                      <a:pt x="321" y="80"/>
                    </a:lnTo>
                    <a:close/>
                    <a:moveTo>
                      <a:pt x="365" y="101"/>
                    </a:moveTo>
                    <a:cubicBezTo>
                      <a:pt x="358" y="97"/>
                      <a:pt x="351" y="94"/>
                      <a:pt x="344" y="90"/>
                    </a:cubicBezTo>
                    <a:cubicBezTo>
                      <a:pt x="343" y="91"/>
                      <a:pt x="343" y="91"/>
                      <a:pt x="343" y="91"/>
                    </a:cubicBezTo>
                    <a:cubicBezTo>
                      <a:pt x="350" y="95"/>
                      <a:pt x="358" y="99"/>
                      <a:pt x="365" y="102"/>
                    </a:cubicBezTo>
                    <a:lnTo>
                      <a:pt x="365" y="101"/>
                    </a:lnTo>
                    <a:close/>
                    <a:moveTo>
                      <a:pt x="408" y="125"/>
                    </a:moveTo>
                    <a:cubicBezTo>
                      <a:pt x="401" y="121"/>
                      <a:pt x="394" y="117"/>
                      <a:pt x="387" y="113"/>
                    </a:cubicBezTo>
                    <a:cubicBezTo>
                      <a:pt x="386" y="114"/>
                      <a:pt x="386" y="114"/>
                      <a:pt x="386" y="114"/>
                    </a:cubicBezTo>
                    <a:cubicBezTo>
                      <a:pt x="394" y="118"/>
                      <a:pt x="401" y="122"/>
                      <a:pt x="408" y="126"/>
                    </a:cubicBezTo>
                    <a:lnTo>
                      <a:pt x="408" y="125"/>
                    </a:lnTo>
                    <a:close/>
                    <a:moveTo>
                      <a:pt x="450" y="151"/>
                    </a:moveTo>
                    <a:cubicBezTo>
                      <a:pt x="443" y="147"/>
                      <a:pt x="436" y="142"/>
                      <a:pt x="429" y="138"/>
                    </a:cubicBezTo>
                    <a:cubicBezTo>
                      <a:pt x="428" y="139"/>
                      <a:pt x="428" y="139"/>
                      <a:pt x="428" y="139"/>
                    </a:cubicBezTo>
                    <a:cubicBezTo>
                      <a:pt x="435" y="144"/>
                      <a:pt x="442" y="148"/>
                      <a:pt x="449" y="153"/>
                    </a:cubicBezTo>
                    <a:lnTo>
                      <a:pt x="450" y="151"/>
                    </a:lnTo>
                    <a:close/>
                    <a:moveTo>
                      <a:pt x="489" y="180"/>
                    </a:moveTo>
                    <a:cubicBezTo>
                      <a:pt x="483" y="175"/>
                      <a:pt x="476" y="170"/>
                      <a:pt x="470" y="166"/>
                    </a:cubicBezTo>
                    <a:cubicBezTo>
                      <a:pt x="469" y="167"/>
                      <a:pt x="469" y="167"/>
                      <a:pt x="469" y="167"/>
                    </a:cubicBezTo>
                    <a:cubicBezTo>
                      <a:pt x="476" y="172"/>
                      <a:pt x="482" y="177"/>
                      <a:pt x="488" y="182"/>
                    </a:cubicBezTo>
                    <a:lnTo>
                      <a:pt x="489" y="180"/>
                    </a:lnTo>
                    <a:close/>
                    <a:moveTo>
                      <a:pt x="527" y="212"/>
                    </a:moveTo>
                    <a:cubicBezTo>
                      <a:pt x="521" y="207"/>
                      <a:pt x="515" y="201"/>
                      <a:pt x="508" y="196"/>
                    </a:cubicBezTo>
                    <a:cubicBezTo>
                      <a:pt x="507" y="197"/>
                      <a:pt x="507" y="197"/>
                      <a:pt x="507" y="197"/>
                    </a:cubicBezTo>
                    <a:cubicBezTo>
                      <a:pt x="514" y="202"/>
                      <a:pt x="520" y="208"/>
                      <a:pt x="526" y="213"/>
                    </a:cubicBezTo>
                    <a:lnTo>
                      <a:pt x="527" y="212"/>
                    </a:lnTo>
                    <a:close/>
                    <a:moveTo>
                      <a:pt x="562" y="247"/>
                    </a:moveTo>
                    <a:cubicBezTo>
                      <a:pt x="556" y="241"/>
                      <a:pt x="550" y="235"/>
                      <a:pt x="544" y="229"/>
                    </a:cubicBezTo>
                    <a:cubicBezTo>
                      <a:pt x="543" y="230"/>
                      <a:pt x="543" y="230"/>
                      <a:pt x="543" y="230"/>
                    </a:cubicBezTo>
                    <a:cubicBezTo>
                      <a:pt x="549" y="236"/>
                      <a:pt x="555" y="242"/>
                      <a:pt x="560" y="248"/>
                    </a:cubicBezTo>
                    <a:lnTo>
                      <a:pt x="562" y="247"/>
                    </a:lnTo>
                    <a:close/>
                    <a:moveTo>
                      <a:pt x="593" y="284"/>
                    </a:moveTo>
                    <a:cubicBezTo>
                      <a:pt x="589" y="278"/>
                      <a:pt x="583" y="271"/>
                      <a:pt x="578" y="265"/>
                    </a:cubicBezTo>
                    <a:cubicBezTo>
                      <a:pt x="577" y="266"/>
                      <a:pt x="577" y="266"/>
                      <a:pt x="577" y="266"/>
                    </a:cubicBezTo>
                    <a:cubicBezTo>
                      <a:pt x="582" y="272"/>
                      <a:pt x="587" y="279"/>
                      <a:pt x="592" y="285"/>
                    </a:cubicBezTo>
                    <a:lnTo>
                      <a:pt x="593" y="284"/>
                    </a:lnTo>
                    <a:close/>
                    <a:moveTo>
                      <a:pt x="622" y="324"/>
                    </a:moveTo>
                    <a:cubicBezTo>
                      <a:pt x="618" y="317"/>
                      <a:pt x="613" y="310"/>
                      <a:pt x="608" y="304"/>
                    </a:cubicBezTo>
                    <a:cubicBezTo>
                      <a:pt x="607" y="304"/>
                      <a:pt x="607" y="304"/>
                      <a:pt x="607" y="304"/>
                    </a:cubicBezTo>
                    <a:cubicBezTo>
                      <a:pt x="612" y="311"/>
                      <a:pt x="617" y="318"/>
                      <a:pt x="621" y="324"/>
                    </a:cubicBezTo>
                    <a:lnTo>
                      <a:pt x="622" y="324"/>
                    </a:lnTo>
                    <a:close/>
                    <a:moveTo>
                      <a:pt x="649" y="365"/>
                    </a:moveTo>
                    <a:cubicBezTo>
                      <a:pt x="645" y="358"/>
                      <a:pt x="640" y="351"/>
                      <a:pt x="636" y="344"/>
                    </a:cubicBezTo>
                    <a:cubicBezTo>
                      <a:pt x="635" y="345"/>
                      <a:pt x="635" y="345"/>
                      <a:pt x="635" y="345"/>
                    </a:cubicBezTo>
                    <a:cubicBezTo>
                      <a:pt x="639" y="352"/>
                      <a:pt x="643" y="359"/>
                      <a:pt x="647" y="366"/>
                    </a:cubicBezTo>
                    <a:lnTo>
                      <a:pt x="649" y="365"/>
                    </a:lnTo>
                    <a:close/>
                    <a:moveTo>
                      <a:pt x="673" y="408"/>
                    </a:moveTo>
                    <a:cubicBezTo>
                      <a:pt x="672" y="407"/>
                      <a:pt x="672" y="405"/>
                      <a:pt x="671" y="404"/>
                    </a:cubicBezTo>
                    <a:cubicBezTo>
                      <a:pt x="668" y="399"/>
                      <a:pt x="664" y="393"/>
                      <a:pt x="661" y="386"/>
                    </a:cubicBezTo>
                    <a:cubicBezTo>
                      <a:pt x="660" y="387"/>
                      <a:pt x="660" y="387"/>
                      <a:pt x="660" y="387"/>
                    </a:cubicBezTo>
                    <a:cubicBezTo>
                      <a:pt x="663" y="393"/>
                      <a:pt x="667" y="399"/>
                      <a:pt x="670" y="405"/>
                    </a:cubicBezTo>
                    <a:cubicBezTo>
                      <a:pt x="670" y="406"/>
                      <a:pt x="671" y="407"/>
                      <a:pt x="672" y="408"/>
                    </a:cubicBezTo>
                    <a:lnTo>
                      <a:pt x="673" y="408"/>
                    </a:lnTo>
                    <a:close/>
                    <a:moveTo>
                      <a:pt x="703" y="446"/>
                    </a:moveTo>
                    <a:cubicBezTo>
                      <a:pt x="698" y="441"/>
                      <a:pt x="692" y="435"/>
                      <a:pt x="687" y="428"/>
                    </a:cubicBezTo>
                    <a:cubicBezTo>
                      <a:pt x="686" y="429"/>
                      <a:pt x="686" y="429"/>
                      <a:pt x="686" y="429"/>
                    </a:cubicBezTo>
                    <a:cubicBezTo>
                      <a:pt x="691" y="436"/>
                      <a:pt x="697" y="442"/>
                      <a:pt x="702" y="447"/>
                    </a:cubicBezTo>
                    <a:lnTo>
                      <a:pt x="703" y="446"/>
                    </a:lnTo>
                    <a:close/>
                    <a:moveTo>
                      <a:pt x="747" y="466"/>
                    </a:moveTo>
                    <a:cubicBezTo>
                      <a:pt x="739" y="465"/>
                      <a:pt x="731" y="463"/>
                      <a:pt x="723" y="459"/>
                    </a:cubicBezTo>
                    <a:cubicBezTo>
                      <a:pt x="723" y="461"/>
                      <a:pt x="723" y="461"/>
                      <a:pt x="723" y="461"/>
                    </a:cubicBezTo>
                    <a:cubicBezTo>
                      <a:pt x="731" y="465"/>
                      <a:pt x="739" y="467"/>
                      <a:pt x="747" y="467"/>
                    </a:cubicBezTo>
                    <a:lnTo>
                      <a:pt x="747" y="466"/>
                    </a:lnTo>
                    <a:close/>
                    <a:moveTo>
                      <a:pt x="791" y="450"/>
                    </a:moveTo>
                    <a:cubicBezTo>
                      <a:pt x="785" y="455"/>
                      <a:pt x="778" y="459"/>
                      <a:pt x="770" y="462"/>
                    </a:cubicBezTo>
                    <a:cubicBezTo>
                      <a:pt x="771" y="463"/>
                      <a:pt x="771" y="463"/>
                      <a:pt x="771" y="463"/>
                    </a:cubicBezTo>
                    <a:cubicBezTo>
                      <a:pt x="779" y="460"/>
                      <a:pt x="786" y="456"/>
                      <a:pt x="792" y="451"/>
                    </a:cubicBezTo>
                    <a:lnTo>
                      <a:pt x="791" y="450"/>
                    </a:lnTo>
                    <a:close/>
                    <a:moveTo>
                      <a:pt x="820" y="411"/>
                    </a:moveTo>
                    <a:cubicBezTo>
                      <a:pt x="817" y="418"/>
                      <a:pt x="813" y="425"/>
                      <a:pt x="808" y="432"/>
                    </a:cubicBezTo>
                    <a:cubicBezTo>
                      <a:pt x="809" y="433"/>
                      <a:pt x="809" y="433"/>
                      <a:pt x="809" y="433"/>
                    </a:cubicBezTo>
                    <a:cubicBezTo>
                      <a:pt x="814" y="426"/>
                      <a:pt x="818" y="419"/>
                      <a:pt x="822" y="412"/>
                    </a:cubicBezTo>
                    <a:lnTo>
                      <a:pt x="820" y="411"/>
                    </a:lnTo>
                    <a:close/>
                    <a:moveTo>
                      <a:pt x="854" y="384"/>
                    </a:moveTo>
                    <a:cubicBezTo>
                      <a:pt x="846" y="386"/>
                      <a:pt x="838" y="387"/>
                      <a:pt x="830" y="389"/>
                    </a:cubicBezTo>
                    <a:cubicBezTo>
                      <a:pt x="830" y="390"/>
                      <a:pt x="830" y="390"/>
                      <a:pt x="830" y="390"/>
                    </a:cubicBezTo>
                    <a:cubicBezTo>
                      <a:pt x="839" y="389"/>
                      <a:pt x="847" y="387"/>
                      <a:pt x="854" y="385"/>
                    </a:cubicBezTo>
                    <a:lnTo>
                      <a:pt x="854" y="384"/>
                    </a:lnTo>
                    <a:close/>
                    <a:moveTo>
                      <a:pt x="899" y="367"/>
                    </a:moveTo>
                    <a:cubicBezTo>
                      <a:pt x="893" y="371"/>
                      <a:pt x="886" y="374"/>
                      <a:pt x="877" y="377"/>
                    </a:cubicBezTo>
                    <a:cubicBezTo>
                      <a:pt x="878" y="378"/>
                      <a:pt x="878" y="378"/>
                      <a:pt x="878" y="378"/>
                    </a:cubicBezTo>
                    <a:cubicBezTo>
                      <a:pt x="886" y="375"/>
                      <a:pt x="894" y="372"/>
                      <a:pt x="900" y="368"/>
                    </a:cubicBezTo>
                    <a:lnTo>
                      <a:pt x="899" y="367"/>
                    </a:lnTo>
                    <a:close/>
                    <a:moveTo>
                      <a:pt x="935" y="335"/>
                    </a:moveTo>
                    <a:cubicBezTo>
                      <a:pt x="931" y="341"/>
                      <a:pt x="926" y="347"/>
                      <a:pt x="919" y="353"/>
                    </a:cubicBezTo>
                    <a:cubicBezTo>
                      <a:pt x="920" y="354"/>
                      <a:pt x="920" y="354"/>
                      <a:pt x="920" y="354"/>
                    </a:cubicBezTo>
                    <a:cubicBezTo>
                      <a:pt x="927" y="348"/>
                      <a:pt x="932" y="342"/>
                      <a:pt x="936" y="335"/>
                    </a:cubicBezTo>
                    <a:lnTo>
                      <a:pt x="935" y="335"/>
                    </a:lnTo>
                    <a:close/>
                    <a:moveTo>
                      <a:pt x="950" y="289"/>
                    </a:moveTo>
                    <a:cubicBezTo>
                      <a:pt x="949" y="297"/>
                      <a:pt x="947" y="305"/>
                      <a:pt x="945" y="313"/>
                    </a:cubicBezTo>
                    <a:cubicBezTo>
                      <a:pt x="946" y="313"/>
                      <a:pt x="946" y="313"/>
                      <a:pt x="946" y="313"/>
                    </a:cubicBezTo>
                    <a:cubicBezTo>
                      <a:pt x="949" y="305"/>
                      <a:pt x="950" y="297"/>
                      <a:pt x="952" y="289"/>
                    </a:cubicBezTo>
                    <a:lnTo>
                      <a:pt x="950" y="289"/>
                    </a:lnTo>
                    <a:close/>
                    <a:moveTo>
                      <a:pt x="964" y="245"/>
                    </a:moveTo>
                    <a:cubicBezTo>
                      <a:pt x="961" y="246"/>
                      <a:pt x="958" y="247"/>
                      <a:pt x="956" y="248"/>
                    </a:cubicBezTo>
                    <a:cubicBezTo>
                      <a:pt x="955" y="248"/>
                      <a:pt x="955" y="248"/>
                      <a:pt x="955" y="248"/>
                    </a:cubicBezTo>
                    <a:cubicBezTo>
                      <a:pt x="955" y="249"/>
                      <a:pt x="955" y="249"/>
                      <a:pt x="955" y="249"/>
                    </a:cubicBezTo>
                    <a:cubicBezTo>
                      <a:pt x="954" y="254"/>
                      <a:pt x="954" y="259"/>
                      <a:pt x="953" y="264"/>
                    </a:cubicBezTo>
                    <a:cubicBezTo>
                      <a:pt x="955" y="265"/>
                      <a:pt x="955" y="265"/>
                      <a:pt x="955" y="265"/>
                    </a:cubicBezTo>
                    <a:cubicBezTo>
                      <a:pt x="955" y="259"/>
                      <a:pt x="956" y="254"/>
                      <a:pt x="957" y="249"/>
                    </a:cubicBezTo>
                    <a:cubicBezTo>
                      <a:pt x="956" y="249"/>
                      <a:pt x="956" y="249"/>
                      <a:pt x="956" y="249"/>
                    </a:cubicBezTo>
                    <a:cubicBezTo>
                      <a:pt x="956" y="250"/>
                      <a:pt x="956" y="250"/>
                      <a:pt x="956" y="250"/>
                    </a:cubicBezTo>
                    <a:cubicBezTo>
                      <a:pt x="959" y="248"/>
                      <a:pt x="962" y="247"/>
                      <a:pt x="964" y="246"/>
                    </a:cubicBezTo>
                    <a:cubicBezTo>
                      <a:pt x="964" y="245"/>
                      <a:pt x="964" y="245"/>
                      <a:pt x="964" y="245"/>
                    </a:cubicBezTo>
                    <a:close/>
                    <a:moveTo>
                      <a:pt x="1005" y="219"/>
                    </a:moveTo>
                    <a:cubicBezTo>
                      <a:pt x="999" y="224"/>
                      <a:pt x="992" y="229"/>
                      <a:pt x="985" y="233"/>
                    </a:cubicBezTo>
                    <a:cubicBezTo>
                      <a:pt x="986" y="234"/>
                      <a:pt x="986" y="234"/>
                      <a:pt x="986" y="234"/>
                    </a:cubicBezTo>
                    <a:cubicBezTo>
                      <a:pt x="993" y="230"/>
                      <a:pt x="1000" y="225"/>
                      <a:pt x="1006" y="221"/>
                    </a:cubicBezTo>
                    <a:cubicBezTo>
                      <a:pt x="1005" y="219"/>
                      <a:pt x="1005" y="219"/>
                      <a:pt x="1005" y="219"/>
                    </a:cubicBezTo>
                    <a:close/>
                    <a:moveTo>
                      <a:pt x="1041" y="186"/>
                    </a:moveTo>
                    <a:cubicBezTo>
                      <a:pt x="1035" y="192"/>
                      <a:pt x="1030" y="198"/>
                      <a:pt x="1024" y="203"/>
                    </a:cubicBezTo>
                    <a:cubicBezTo>
                      <a:pt x="1025" y="205"/>
                      <a:pt x="1025" y="205"/>
                      <a:pt x="1025" y="205"/>
                    </a:cubicBezTo>
                    <a:cubicBezTo>
                      <a:pt x="1031" y="199"/>
                      <a:pt x="1037" y="193"/>
                      <a:pt x="1042" y="187"/>
                    </a:cubicBezTo>
                    <a:lnTo>
                      <a:pt x="1041" y="186"/>
                    </a:lnTo>
                    <a:close/>
                    <a:moveTo>
                      <a:pt x="1070" y="146"/>
                    </a:moveTo>
                    <a:cubicBezTo>
                      <a:pt x="1065" y="153"/>
                      <a:pt x="1061" y="160"/>
                      <a:pt x="1056" y="167"/>
                    </a:cubicBezTo>
                    <a:cubicBezTo>
                      <a:pt x="1057" y="168"/>
                      <a:pt x="1057" y="168"/>
                      <a:pt x="1057" y="168"/>
                    </a:cubicBezTo>
                    <a:cubicBezTo>
                      <a:pt x="1062" y="161"/>
                      <a:pt x="1067" y="154"/>
                      <a:pt x="1071" y="147"/>
                    </a:cubicBezTo>
                    <a:lnTo>
                      <a:pt x="1070" y="146"/>
                    </a:lnTo>
                    <a:close/>
                    <a:moveTo>
                      <a:pt x="1093" y="103"/>
                    </a:moveTo>
                    <a:cubicBezTo>
                      <a:pt x="1090" y="111"/>
                      <a:pt x="1086" y="118"/>
                      <a:pt x="1082" y="125"/>
                    </a:cubicBezTo>
                    <a:cubicBezTo>
                      <a:pt x="1083" y="126"/>
                      <a:pt x="1083" y="126"/>
                      <a:pt x="1083" y="126"/>
                    </a:cubicBezTo>
                    <a:cubicBezTo>
                      <a:pt x="1087" y="119"/>
                      <a:pt x="1091" y="111"/>
                      <a:pt x="1095" y="104"/>
                    </a:cubicBezTo>
                    <a:lnTo>
                      <a:pt x="1093" y="103"/>
                    </a:lnTo>
                    <a:close/>
                    <a:moveTo>
                      <a:pt x="1113" y="59"/>
                    </a:moveTo>
                    <a:cubicBezTo>
                      <a:pt x="1110" y="66"/>
                      <a:pt x="1107" y="74"/>
                      <a:pt x="1103" y="81"/>
                    </a:cubicBezTo>
                    <a:cubicBezTo>
                      <a:pt x="1105" y="82"/>
                      <a:pt x="1105" y="82"/>
                      <a:pt x="1105" y="82"/>
                    </a:cubicBezTo>
                    <a:cubicBezTo>
                      <a:pt x="1108" y="74"/>
                      <a:pt x="1111" y="67"/>
                      <a:pt x="1114" y="59"/>
                    </a:cubicBezTo>
                    <a:lnTo>
                      <a:pt x="1113" y="59"/>
                    </a:lnTo>
                    <a:close/>
                    <a:moveTo>
                      <a:pt x="1131" y="13"/>
                    </a:moveTo>
                    <a:cubicBezTo>
                      <a:pt x="1128" y="21"/>
                      <a:pt x="1125" y="28"/>
                      <a:pt x="1122" y="36"/>
                    </a:cubicBezTo>
                    <a:cubicBezTo>
                      <a:pt x="1123" y="36"/>
                      <a:pt x="1123" y="36"/>
                      <a:pt x="1123" y="36"/>
                    </a:cubicBezTo>
                    <a:cubicBezTo>
                      <a:pt x="1126" y="29"/>
                      <a:pt x="1129" y="21"/>
                      <a:pt x="1132" y="13"/>
                    </a:cubicBezTo>
                    <a:lnTo>
                      <a:pt x="1131" y="13"/>
                    </a:lnTo>
                    <a:close/>
                    <a:moveTo>
                      <a:pt x="1173" y="3"/>
                    </a:moveTo>
                    <a:cubicBezTo>
                      <a:pt x="1166" y="1"/>
                      <a:pt x="1158" y="0"/>
                      <a:pt x="1150" y="0"/>
                    </a:cubicBezTo>
                    <a:cubicBezTo>
                      <a:pt x="1148" y="0"/>
                      <a:pt x="1148" y="0"/>
                      <a:pt x="1148" y="0"/>
                    </a:cubicBezTo>
                    <a:cubicBezTo>
                      <a:pt x="1148" y="2"/>
                      <a:pt x="1148" y="2"/>
                      <a:pt x="1148" y="2"/>
                    </a:cubicBezTo>
                    <a:cubicBezTo>
                      <a:pt x="1150" y="1"/>
                      <a:pt x="1150" y="1"/>
                      <a:pt x="1150" y="1"/>
                    </a:cubicBezTo>
                    <a:cubicBezTo>
                      <a:pt x="1158" y="1"/>
                      <a:pt x="1165" y="3"/>
                      <a:pt x="1172" y="5"/>
                    </a:cubicBezTo>
                    <a:lnTo>
                      <a:pt x="1173" y="3"/>
                    </a:lnTo>
                    <a:close/>
                    <a:moveTo>
                      <a:pt x="1215" y="29"/>
                    </a:moveTo>
                    <a:cubicBezTo>
                      <a:pt x="1209" y="23"/>
                      <a:pt x="1202" y="18"/>
                      <a:pt x="1195" y="14"/>
                    </a:cubicBezTo>
                    <a:cubicBezTo>
                      <a:pt x="1194" y="15"/>
                      <a:pt x="1194" y="15"/>
                      <a:pt x="1194" y="15"/>
                    </a:cubicBezTo>
                    <a:cubicBezTo>
                      <a:pt x="1201" y="19"/>
                      <a:pt x="1208" y="24"/>
                      <a:pt x="1214" y="30"/>
                    </a:cubicBezTo>
                    <a:lnTo>
                      <a:pt x="1215" y="29"/>
                    </a:lnTo>
                    <a:close/>
                    <a:moveTo>
                      <a:pt x="1247" y="65"/>
                    </a:moveTo>
                    <a:cubicBezTo>
                      <a:pt x="1243" y="59"/>
                      <a:pt x="1238" y="52"/>
                      <a:pt x="1232" y="46"/>
                    </a:cubicBezTo>
                    <a:cubicBezTo>
                      <a:pt x="1231" y="47"/>
                      <a:pt x="1231" y="47"/>
                      <a:pt x="1231" y="47"/>
                    </a:cubicBezTo>
                    <a:cubicBezTo>
                      <a:pt x="1236" y="53"/>
                      <a:pt x="1242" y="60"/>
                      <a:pt x="1246" y="66"/>
                    </a:cubicBezTo>
                    <a:lnTo>
                      <a:pt x="1247" y="65"/>
                    </a:lnTo>
                    <a:close/>
                    <a:moveTo>
                      <a:pt x="1274" y="107"/>
                    </a:moveTo>
                    <a:cubicBezTo>
                      <a:pt x="1270" y="100"/>
                      <a:pt x="1266" y="93"/>
                      <a:pt x="1261" y="86"/>
                    </a:cubicBezTo>
                    <a:cubicBezTo>
                      <a:pt x="1260" y="87"/>
                      <a:pt x="1260" y="87"/>
                      <a:pt x="1260" y="87"/>
                    </a:cubicBezTo>
                    <a:cubicBezTo>
                      <a:pt x="1264" y="94"/>
                      <a:pt x="1269" y="101"/>
                      <a:pt x="1272" y="108"/>
                    </a:cubicBezTo>
                    <a:cubicBezTo>
                      <a:pt x="1274" y="107"/>
                      <a:pt x="1274" y="107"/>
                      <a:pt x="1274" y="107"/>
                    </a:cubicBezTo>
                    <a:close/>
                    <a:moveTo>
                      <a:pt x="1294" y="152"/>
                    </a:moveTo>
                    <a:cubicBezTo>
                      <a:pt x="1294" y="151"/>
                      <a:pt x="1294" y="151"/>
                      <a:pt x="1294" y="151"/>
                    </a:cubicBezTo>
                    <a:cubicBezTo>
                      <a:pt x="1292" y="146"/>
                      <a:pt x="1289" y="138"/>
                      <a:pt x="1285" y="129"/>
                    </a:cubicBezTo>
                    <a:cubicBezTo>
                      <a:pt x="1283" y="130"/>
                      <a:pt x="1283" y="130"/>
                      <a:pt x="1283" y="130"/>
                    </a:cubicBezTo>
                    <a:cubicBezTo>
                      <a:pt x="1288" y="139"/>
                      <a:pt x="1291" y="147"/>
                      <a:pt x="1293" y="152"/>
                    </a:cubicBezTo>
                    <a:cubicBezTo>
                      <a:pt x="1293" y="152"/>
                      <a:pt x="1293" y="152"/>
                      <a:pt x="1293" y="152"/>
                    </a:cubicBezTo>
                    <a:lnTo>
                      <a:pt x="1294" y="152"/>
                    </a:lnTo>
                    <a:close/>
                    <a:moveTo>
                      <a:pt x="1312" y="197"/>
                    </a:moveTo>
                    <a:cubicBezTo>
                      <a:pt x="1309" y="190"/>
                      <a:pt x="1306" y="183"/>
                      <a:pt x="1303" y="175"/>
                    </a:cubicBezTo>
                    <a:cubicBezTo>
                      <a:pt x="1302" y="175"/>
                      <a:pt x="1302" y="175"/>
                      <a:pt x="1302" y="175"/>
                    </a:cubicBezTo>
                    <a:cubicBezTo>
                      <a:pt x="1305" y="184"/>
                      <a:pt x="1308" y="191"/>
                      <a:pt x="1311" y="198"/>
                    </a:cubicBezTo>
                    <a:lnTo>
                      <a:pt x="1312" y="197"/>
                    </a:lnTo>
                    <a:close/>
                    <a:moveTo>
                      <a:pt x="1336" y="240"/>
                    </a:moveTo>
                    <a:cubicBezTo>
                      <a:pt x="1332" y="234"/>
                      <a:pt x="1327" y="227"/>
                      <a:pt x="1323" y="219"/>
                    </a:cubicBezTo>
                    <a:cubicBezTo>
                      <a:pt x="1322" y="220"/>
                      <a:pt x="1322" y="220"/>
                      <a:pt x="1322" y="220"/>
                    </a:cubicBezTo>
                    <a:cubicBezTo>
                      <a:pt x="1326" y="228"/>
                      <a:pt x="1330" y="235"/>
                      <a:pt x="1335" y="241"/>
                    </a:cubicBezTo>
                    <a:lnTo>
                      <a:pt x="1336" y="240"/>
                    </a:lnTo>
                    <a:close/>
                    <a:moveTo>
                      <a:pt x="1410" y="286"/>
                    </a:moveTo>
                    <a:cubicBezTo>
                      <a:pt x="1405" y="285"/>
                      <a:pt x="1400" y="284"/>
                      <a:pt x="1394" y="284"/>
                    </a:cubicBezTo>
                    <a:cubicBezTo>
                      <a:pt x="1391" y="284"/>
                      <a:pt x="1388" y="284"/>
                      <a:pt x="1385" y="284"/>
                    </a:cubicBezTo>
                    <a:cubicBezTo>
                      <a:pt x="1385" y="285"/>
                      <a:pt x="1385" y="285"/>
                      <a:pt x="1385" y="285"/>
                    </a:cubicBezTo>
                    <a:cubicBezTo>
                      <a:pt x="1388" y="286"/>
                      <a:pt x="1391" y="286"/>
                      <a:pt x="1394" y="286"/>
                    </a:cubicBezTo>
                    <a:cubicBezTo>
                      <a:pt x="1400" y="286"/>
                      <a:pt x="1405" y="286"/>
                      <a:pt x="1409" y="287"/>
                    </a:cubicBezTo>
                    <a:lnTo>
                      <a:pt x="1410" y="286"/>
                    </a:lnTo>
                    <a:close/>
                    <a:moveTo>
                      <a:pt x="1897" y="1085"/>
                    </a:moveTo>
                    <a:cubicBezTo>
                      <a:pt x="1904" y="1078"/>
                      <a:pt x="1910" y="1071"/>
                      <a:pt x="1911" y="1064"/>
                    </a:cubicBezTo>
                    <a:cubicBezTo>
                      <a:pt x="1909" y="1064"/>
                      <a:pt x="1909" y="1064"/>
                      <a:pt x="1909" y="1064"/>
                    </a:cubicBezTo>
                    <a:cubicBezTo>
                      <a:pt x="1908" y="1070"/>
                      <a:pt x="1903" y="1077"/>
                      <a:pt x="1896" y="1083"/>
                    </a:cubicBezTo>
                    <a:lnTo>
                      <a:pt x="1897" y="1085"/>
                    </a:lnTo>
                    <a:close/>
                    <a:moveTo>
                      <a:pt x="1855" y="1111"/>
                    </a:moveTo>
                    <a:cubicBezTo>
                      <a:pt x="1863" y="1107"/>
                      <a:pt x="1870" y="1103"/>
                      <a:pt x="1877" y="1099"/>
                    </a:cubicBezTo>
                    <a:cubicBezTo>
                      <a:pt x="1876" y="1098"/>
                      <a:pt x="1876" y="1098"/>
                      <a:pt x="1876" y="1098"/>
                    </a:cubicBezTo>
                    <a:cubicBezTo>
                      <a:pt x="1869" y="1102"/>
                      <a:pt x="1862" y="1106"/>
                      <a:pt x="1855" y="1110"/>
                    </a:cubicBezTo>
                    <a:lnTo>
                      <a:pt x="1855" y="1111"/>
                    </a:lnTo>
                    <a:close/>
                    <a:moveTo>
                      <a:pt x="1812" y="1134"/>
                    </a:moveTo>
                    <a:cubicBezTo>
                      <a:pt x="1814" y="1132"/>
                      <a:pt x="1817" y="1131"/>
                      <a:pt x="1820" y="1129"/>
                    </a:cubicBezTo>
                    <a:cubicBezTo>
                      <a:pt x="1824" y="1127"/>
                      <a:pt x="1829" y="1125"/>
                      <a:pt x="1834" y="1122"/>
                    </a:cubicBezTo>
                    <a:cubicBezTo>
                      <a:pt x="1833" y="1121"/>
                      <a:pt x="1833" y="1121"/>
                      <a:pt x="1833" y="1121"/>
                    </a:cubicBezTo>
                    <a:cubicBezTo>
                      <a:pt x="1828" y="1124"/>
                      <a:pt x="1823" y="1126"/>
                      <a:pt x="1819" y="1128"/>
                    </a:cubicBezTo>
                    <a:cubicBezTo>
                      <a:pt x="1816" y="1130"/>
                      <a:pt x="1814" y="1131"/>
                      <a:pt x="1811" y="1133"/>
                    </a:cubicBezTo>
                    <a:lnTo>
                      <a:pt x="1812" y="1134"/>
                    </a:lnTo>
                    <a:close/>
                    <a:moveTo>
                      <a:pt x="1790" y="1383"/>
                    </a:moveTo>
                    <a:cubicBezTo>
                      <a:pt x="1796" y="1376"/>
                      <a:pt x="1802" y="1370"/>
                      <a:pt x="1807" y="1366"/>
                    </a:cubicBezTo>
                    <a:cubicBezTo>
                      <a:pt x="1806" y="1365"/>
                      <a:pt x="1806" y="1365"/>
                      <a:pt x="1806" y="1365"/>
                    </a:cubicBezTo>
                    <a:cubicBezTo>
                      <a:pt x="1801" y="1369"/>
                      <a:pt x="1795" y="1375"/>
                      <a:pt x="1789" y="1382"/>
                    </a:cubicBezTo>
                    <a:lnTo>
                      <a:pt x="1790" y="1383"/>
                    </a:lnTo>
                    <a:close/>
                    <a:moveTo>
                      <a:pt x="1753" y="1415"/>
                    </a:moveTo>
                    <a:cubicBezTo>
                      <a:pt x="1759" y="1412"/>
                      <a:pt x="1766" y="1408"/>
                      <a:pt x="1773" y="1401"/>
                    </a:cubicBezTo>
                    <a:cubicBezTo>
                      <a:pt x="1772" y="1400"/>
                      <a:pt x="1772" y="1400"/>
                      <a:pt x="1772" y="1400"/>
                    </a:cubicBezTo>
                    <a:cubicBezTo>
                      <a:pt x="1765" y="1407"/>
                      <a:pt x="1758" y="1411"/>
                      <a:pt x="1752" y="1413"/>
                    </a:cubicBezTo>
                    <a:lnTo>
                      <a:pt x="1753" y="1415"/>
                    </a:lnTo>
                    <a:close/>
                    <a:moveTo>
                      <a:pt x="1710" y="1396"/>
                    </a:moveTo>
                    <a:cubicBezTo>
                      <a:pt x="1715" y="1404"/>
                      <a:pt x="1721" y="1410"/>
                      <a:pt x="1728" y="1413"/>
                    </a:cubicBezTo>
                    <a:cubicBezTo>
                      <a:pt x="1729" y="1412"/>
                      <a:pt x="1729" y="1412"/>
                      <a:pt x="1729" y="1412"/>
                    </a:cubicBezTo>
                    <a:cubicBezTo>
                      <a:pt x="1722" y="1409"/>
                      <a:pt x="1716" y="1403"/>
                      <a:pt x="1711" y="1396"/>
                    </a:cubicBezTo>
                    <a:lnTo>
                      <a:pt x="1710" y="1396"/>
                    </a:lnTo>
                    <a:close/>
                    <a:moveTo>
                      <a:pt x="1688" y="1353"/>
                    </a:moveTo>
                    <a:cubicBezTo>
                      <a:pt x="1692" y="1361"/>
                      <a:pt x="1696" y="1368"/>
                      <a:pt x="1699" y="1374"/>
                    </a:cubicBezTo>
                    <a:cubicBezTo>
                      <a:pt x="1700" y="1374"/>
                      <a:pt x="1700" y="1374"/>
                      <a:pt x="1700" y="1374"/>
                    </a:cubicBezTo>
                    <a:cubicBezTo>
                      <a:pt x="1697" y="1367"/>
                      <a:pt x="1693" y="1360"/>
                      <a:pt x="1689" y="1352"/>
                    </a:cubicBezTo>
                    <a:cubicBezTo>
                      <a:pt x="1688" y="1353"/>
                      <a:pt x="1688" y="1353"/>
                      <a:pt x="1688" y="1353"/>
                    </a:cubicBezTo>
                    <a:close/>
                    <a:moveTo>
                      <a:pt x="1663" y="1311"/>
                    </a:moveTo>
                    <a:cubicBezTo>
                      <a:pt x="1667" y="1318"/>
                      <a:pt x="1672" y="1324"/>
                      <a:pt x="1676" y="1331"/>
                    </a:cubicBezTo>
                    <a:cubicBezTo>
                      <a:pt x="1677" y="1331"/>
                      <a:pt x="1677" y="1331"/>
                      <a:pt x="1677" y="1331"/>
                    </a:cubicBezTo>
                    <a:cubicBezTo>
                      <a:pt x="1673" y="1324"/>
                      <a:pt x="1669" y="1317"/>
                      <a:pt x="1664" y="1310"/>
                    </a:cubicBezTo>
                    <a:lnTo>
                      <a:pt x="1663" y="1311"/>
                    </a:lnTo>
                    <a:close/>
                    <a:moveTo>
                      <a:pt x="1633" y="1272"/>
                    </a:moveTo>
                    <a:cubicBezTo>
                      <a:pt x="1634" y="1273"/>
                      <a:pt x="1636" y="1275"/>
                      <a:pt x="1637" y="1276"/>
                    </a:cubicBezTo>
                    <a:cubicBezTo>
                      <a:pt x="1641" y="1281"/>
                      <a:pt x="1645" y="1286"/>
                      <a:pt x="1649" y="1291"/>
                    </a:cubicBezTo>
                    <a:cubicBezTo>
                      <a:pt x="1650" y="1290"/>
                      <a:pt x="1650" y="1290"/>
                      <a:pt x="1650" y="1290"/>
                    </a:cubicBezTo>
                    <a:cubicBezTo>
                      <a:pt x="1646" y="1285"/>
                      <a:pt x="1642" y="1280"/>
                      <a:pt x="1638" y="1275"/>
                    </a:cubicBezTo>
                    <a:cubicBezTo>
                      <a:pt x="1637" y="1274"/>
                      <a:pt x="1635" y="1272"/>
                      <a:pt x="1634" y="1271"/>
                    </a:cubicBezTo>
                    <a:lnTo>
                      <a:pt x="1633" y="1272"/>
                    </a:lnTo>
                    <a:close/>
                    <a:moveTo>
                      <a:pt x="1600" y="1235"/>
                    </a:moveTo>
                    <a:cubicBezTo>
                      <a:pt x="1605" y="1240"/>
                      <a:pt x="1610" y="1246"/>
                      <a:pt x="1617" y="1253"/>
                    </a:cubicBezTo>
                    <a:cubicBezTo>
                      <a:pt x="1618" y="1252"/>
                      <a:pt x="1618" y="1252"/>
                      <a:pt x="1618" y="1252"/>
                    </a:cubicBezTo>
                    <a:cubicBezTo>
                      <a:pt x="1611" y="1245"/>
                      <a:pt x="1606" y="1239"/>
                      <a:pt x="1601" y="1234"/>
                    </a:cubicBezTo>
                    <a:lnTo>
                      <a:pt x="1600" y="1235"/>
                    </a:lnTo>
                    <a:close/>
                    <a:moveTo>
                      <a:pt x="1573" y="1195"/>
                    </a:moveTo>
                    <a:cubicBezTo>
                      <a:pt x="1574" y="1203"/>
                      <a:pt x="1577" y="1210"/>
                      <a:pt x="1579" y="1213"/>
                    </a:cubicBezTo>
                    <a:cubicBezTo>
                      <a:pt x="1580" y="1214"/>
                      <a:pt x="1581" y="1216"/>
                      <a:pt x="1583" y="1217"/>
                    </a:cubicBezTo>
                    <a:cubicBezTo>
                      <a:pt x="1584" y="1216"/>
                      <a:pt x="1584" y="1216"/>
                      <a:pt x="1584" y="1216"/>
                    </a:cubicBezTo>
                    <a:cubicBezTo>
                      <a:pt x="1583" y="1215"/>
                      <a:pt x="1581" y="1213"/>
                      <a:pt x="1580" y="1212"/>
                    </a:cubicBezTo>
                    <a:cubicBezTo>
                      <a:pt x="1578" y="1209"/>
                      <a:pt x="1575" y="1203"/>
                      <a:pt x="1575" y="1195"/>
                    </a:cubicBezTo>
                    <a:lnTo>
                      <a:pt x="1573" y="1195"/>
                    </a:lnTo>
                    <a:close/>
                    <a:moveTo>
                      <a:pt x="1586" y="1148"/>
                    </a:moveTo>
                    <a:cubicBezTo>
                      <a:pt x="1585" y="1156"/>
                      <a:pt x="1583" y="1164"/>
                      <a:pt x="1579" y="1170"/>
                    </a:cubicBezTo>
                    <a:cubicBezTo>
                      <a:pt x="1579" y="1171"/>
                      <a:pt x="1579" y="1171"/>
                      <a:pt x="1579" y="1171"/>
                    </a:cubicBezTo>
                    <a:cubicBezTo>
                      <a:pt x="1580" y="1172"/>
                      <a:pt x="1580" y="1172"/>
                      <a:pt x="1580" y="1172"/>
                    </a:cubicBezTo>
                    <a:cubicBezTo>
                      <a:pt x="1580" y="1171"/>
                      <a:pt x="1580" y="1171"/>
                      <a:pt x="1580" y="1171"/>
                    </a:cubicBezTo>
                    <a:cubicBezTo>
                      <a:pt x="1585" y="1164"/>
                      <a:pt x="1587" y="1156"/>
                      <a:pt x="1587" y="1149"/>
                    </a:cubicBezTo>
                    <a:lnTo>
                      <a:pt x="1586" y="1148"/>
                    </a:lnTo>
                    <a:close/>
                    <a:moveTo>
                      <a:pt x="1556" y="1118"/>
                    </a:moveTo>
                    <a:cubicBezTo>
                      <a:pt x="1560" y="1122"/>
                      <a:pt x="1565" y="1124"/>
                      <a:pt x="1571" y="1124"/>
                    </a:cubicBezTo>
                    <a:cubicBezTo>
                      <a:pt x="1574" y="1124"/>
                      <a:pt x="1576" y="1125"/>
                      <a:pt x="1579" y="1126"/>
                    </a:cubicBezTo>
                    <a:cubicBezTo>
                      <a:pt x="1579" y="1125"/>
                      <a:pt x="1579" y="1125"/>
                      <a:pt x="1579" y="1125"/>
                    </a:cubicBezTo>
                    <a:cubicBezTo>
                      <a:pt x="1577" y="1123"/>
                      <a:pt x="1574" y="1122"/>
                      <a:pt x="1571" y="1122"/>
                    </a:cubicBezTo>
                    <a:cubicBezTo>
                      <a:pt x="1565" y="1122"/>
                      <a:pt x="1561" y="1121"/>
                      <a:pt x="1557" y="1117"/>
                    </a:cubicBezTo>
                    <a:lnTo>
                      <a:pt x="1556" y="1118"/>
                    </a:lnTo>
                    <a:close/>
                    <a:moveTo>
                      <a:pt x="1540" y="1073"/>
                    </a:moveTo>
                    <a:cubicBezTo>
                      <a:pt x="1544" y="1078"/>
                      <a:pt x="1546" y="1082"/>
                      <a:pt x="1546" y="1087"/>
                    </a:cubicBezTo>
                    <a:cubicBezTo>
                      <a:pt x="1546" y="1090"/>
                      <a:pt x="1546" y="1093"/>
                      <a:pt x="1547" y="1096"/>
                    </a:cubicBezTo>
                    <a:cubicBezTo>
                      <a:pt x="1548" y="1095"/>
                      <a:pt x="1548" y="1095"/>
                      <a:pt x="1548" y="1095"/>
                    </a:cubicBezTo>
                    <a:cubicBezTo>
                      <a:pt x="1548" y="1093"/>
                      <a:pt x="1548" y="1090"/>
                      <a:pt x="1547" y="1087"/>
                    </a:cubicBezTo>
                    <a:cubicBezTo>
                      <a:pt x="1547" y="1082"/>
                      <a:pt x="1545" y="1077"/>
                      <a:pt x="1541" y="1072"/>
                    </a:cubicBezTo>
                    <a:lnTo>
                      <a:pt x="1540" y="1073"/>
                    </a:lnTo>
                    <a:close/>
                    <a:moveTo>
                      <a:pt x="1504" y="1041"/>
                    </a:moveTo>
                    <a:cubicBezTo>
                      <a:pt x="1511" y="1046"/>
                      <a:pt x="1517" y="1051"/>
                      <a:pt x="1523" y="1055"/>
                    </a:cubicBezTo>
                    <a:cubicBezTo>
                      <a:pt x="1524" y="1054"/>
                      <a:pt x="1524" y="1054"/>
                      <a:pt x="1524" y="1054"/>
                    </a:cubicBezTo>
                    <a:cubicBezTo>
                      <a:pt x="1518" y="1049"/>
                      <a:pt x="1512" y="1044"/>
                      <a:pt x="1505" y="1040"/>
                    </a:cubicBezTo>
                    <a:lnTo>
                      <a:pt x="1504" y="1041"/>
                    </a:lnTo>
                    <a:close/>
                    <a:moveTo>
                      <a:pt x="1464" y="1012"/>
                    </a:moveTo>
                    <a:cubicBezTo>
                      <a:pt x="1470" y="1017"/>
                      <a:pt x="1477" y="1022"/>
                      <a:pt x="1484" y="1027"/>
                    </a:cubicBezTo>
                    <a:cubicBezTo>
                      <a:pt x="1484" y="1025"/>
                      <a:pt x="1484" y="1025"/>
                      <a:pt x="1484" y="1025"/>
                    </a:cubicBezTo>
                    <a:cubicBezTo>
                      <a:pt x="1478" y="1021"/>
                      <a:pt x="1471" y="1016"/>
                      <a:pt x="1465" y="1011"/>
                    </a:cubicBezTo>
                    <a:cubicBezTo>
                      <a:pt x="1464" y="1012"/>
                      <a:pt x="1464" y="1012"/>
                      <a:pt x="1464" y="1012"/>
                    </a:cubicBezTo>
                    <a:close/>
                    <a:moveTo>
                      <a:pt x="1421" y="989"/>
                    </a:moveTo>
                    <a:cubicBezTo>
                      <a:pt x="1428" y="991"/>
                      <a:pt x="1436" y="994"/>
                      <a:pt x="1444" y="998"/>
                    </a:cubicBezTo>
                    <a:cubicBezTo>
                      <a:pt x="1444" y="997"/>
                      <a:pt x="1444" y="997"/>
                      <a:pt x="1444" y="997"/>
                    </a:cubicBezTo>
                    <a:cubicBezTo>
                      <a:pt x="1436" y="993"/>
                      <a:pt x="1429" y="990"/>
                      <a:pt x="1421" y="988"/>
                    </a:cubicBezTo>
                    <a:cubicBezTo>
                      <a:pt x="1421" y="989"/>
                      <a:pt x="1421" y="989"/>
                      <a:pt x="1421" y="989"/>
                    </a:cubicBezTo>
                    <a:close/>
                    <a:moveTo>
                      <a:pt x="1373" y="989"/>
                    </a:moveTo>
                    <a:cubicBezTo>
                      <a:pt x="1381" y="988"/>
                      <a:pt x="1389" y="987"/>
                      <a:pt x="1397" y="987"/>
                    </a:cubicBezTo>
                    <a:cubicBezTo>
                      <a:pt x="1397" y="985"/>
                      <a:pt x="1397" y="985"/>
                      <a:pt x="1397" y="985"/>
                    </a:cubicBezTo>
                    <a:cubicBezTo>
                      <a:pt x="1388" y="985"/>
                      <a:pt x="1380" y="986"/>
                      <a:pt x="1372" y="988"/>
                    </a:cubicBezTo>
                    <a:lnTo>
                      <a:pt x="1373" y="989"/>
                    </a:lnTo>
                    <a:close/>
                    <a:moveTo>
                      <a:pt x="1342" y="1024"/>
                    </a:moveTo>
                    <a:cubicBezTo>
                      <a:pt x="1346" y="1017"/>
                      <a:pt x="1349" y="1009"/>
                      <a:pt x="1354" y="1003"/>
                    </a:cubicBezTo>
                    <a:cubicBezTo>
                      <a:pt x="1353" y="1002"/>
                      <a:pt x="1353" y="1002"/>
                      <a:pt x="1353" y="1002"/>
                    </a:cubicBezTo>
                    <a:cubicBezTo>
                      <a:pt x="1348" y="1009"/>
                      <a:pt x="1344" y="1016"/>
                      <a:pt x="1341" y="1024"/>
                    </a:cubicBezTo>
                    <a:cubicBezTo>
                      <a:pt x="1342" y="1024"/>
                      <a:pt x="1342" y="1024"/>
                      <a:pt x="1342" y="102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49" name="Freeform 85">
                <a:extLst>
                  <a:ext uri="{FF2B5EF4-FFF2-40B4-BE49-F238E27FC236}">
                    <a16:creationId xmlns:a16="http://schemas.microsoft.com/office/drawing/2014/main" id="{B381853B-DD11-4C7D-B245-D976DF7A3E7E}"/>
                  </a:ext>
                </a:extLst>
              </p:cNvPr>
              <p:cNvSpPr>
                <a:spLocks noEditPoints="1"/>
              </p:cNvSpPr>
              <p:nvPr/>
            </p:nvSpPr>
            <p:spPr bwMode="auto">
              <a:xfrm>
                <a:off x="1197" y="1980"/>
                <a:ext cx="226" cy="220"/>
              </a:xfrm>
              <a:custGeom>
                <a:avLst/>
                <a:gdLst>
                  <a:gd name="T0" fmla="*/ 435 w 1446"/>
                  <a:gd name="T1" fmla="*/ 101 h 1415"/>
                  <a:gd name="T2" fmla="*/ 516 w 1446"/>
                  <a:gd name="T3" fmla="*/ 57 h 1415"/>
                  <a:gd name="T4" fmla="*/ 541 w 1446"/>
                  <a:gd name="T5" fmla="*/ 64 h 1415"/>
                  <a:gd name="T6" fmla="*/ 589 w 1446"/>
                  <a:gd name="T7" fmla="*/ 148 h 1415"/>
                  <a:gd name="T8" fmla="*/ 654 w 1446"/>
                  <a:gd name="T9" fmla="*/ 180 h 1415"/>
                  <a:gd name="T10" fmla="*/ 672 w 1446"/>
                  <a:gd name="T11" fmla="*/ 297 h 1415"/>
                  <a:gd name="T12" fmla="*/ 685 w 1446"/>
                  <a:gd name="T13" fmla="*/ 394 h 1415"/>
                  <a:gd name="T14" fmla="*/ 685 w 1446"/>
                  <a:gd name="T15" fmla="*/ 492 h 1415"/>
                  <a:gd name="T16" fmla="*/ 658 w 1446"/>
                  <a:gd name="T17" fmla="*/ 560 h 1415"/>
                  <a:gd name="T18" fmla="*/ 696 w 1446"/>
                  <a:gd name="T19" fmla="*/ 580 h 1415"/>
                  <a:gd name="T20" fmla="*/ 799 w 1446"/>
                  <a:gd name="T21" fmla="*/ 584 h 1415"/>
                  <a:gd name="T22" fmla="*/ 892 w 1446"/>
                  <a:gd name="T23" fmla="*/ 608 h 1415"/>
                  <a:gd name="T24" fmla="*/ 962 w 1446"/>
                  <a:gd name="T25" fmla="*/ 670 h 1415"/>
                  <a:gd name="T26" fmla="*/ 1007 w 1446"/>
                  <a:gd name="T27" fmla="*/ 662 h 1415"/>
                  <a:gd name="T28" fmla="*/ 1074 w 1446"/>
                  <a:gd name="T29" fmla="*/ 678 h 1415"/>
                  <a:gd name="T30" fmla="*/ 1082 w 1446"/>
                  <a:gd name="T31" fmla="*/ 719 h 1415"/>
                  <a:gd name="T32" fmla="*/ 1076 w 1446"/>
                  <a:gd name="T33" fmla="*/ 808 h 1415"/>
                  <a:gd name="T34" fmla="*/ 1182 w 1446"/>
                  <a:gd name="T35" fmla="*/ 866 h 1415"/>
                  <a:gd name="T36" fmla="*/ 1238 w 1446"/>
                  <a:gd name="T37" fmla="*/ 915 h 1415"/>
                  <a:gd name="T38" fmla="*/ 1329 w 1446"/>
                  <a:gd name="T39" fmla="*/ 939 h 1415"/>
                  <a:gd name="T40" fmla="*/ 1380 w 1446"/>
                  <a:gd name="T41" fmla="*/ 927 h 1415"/>
                  <a:gd name="T42" fmla="*/ 1436 w 1446"/>
                  <a:gd name="T43" fmla="*/ 1019 h 1415"/>
                  <a:gd name="T44" fmla="*/ 1431 w 1446"/>
                  <a:gd name="T45" fmla="*/ 1077 h 1415"/>
                  <a:gd name="T46" fmla="*/ 1374 w 1446"/>
                  <a:gd name="T47" fmla="*/ 1093 h 1415"/>
                  <a:gd name="T48" fmla="*/ 1277 w 1446"/>
                  <a:gd name="T49" fmla="*/ 1149 h 1415"/>
                  <a:gd name="T50" fmla="*/ 1275 w 1446"/>
                  <a:gd name="T51" fmla="*/ 1224 h 1415"/>
                  <a:gd name="T52" fmla="*/ 1326 w 1446"/>
                  <a:gd name="T53" fmla="*/ 1358 h 1415"/>
                  <a:gd name="T54" fmla="*/ 1317 w 1446"/>
                  <a:gd name="T55" fmla="*/ 1380 h 1415"/>
                  <a:gd name="T56" fmla="*/ 1246 w 1446"/>
                  <a:gd name="T57" fmla="*/ 1371 h 1415"/>
                  <a:gd name="T58" fmla="*/ 1151 w 1446"/>
                  <a:gd name="T59" fmla="*/ 1393 h 1415"/>
                  <a:gd name="T60" fmla="*/ 1064 w 1446"/>
                  <a:gd name="T61" fmla="*/ 1414 h 1415"/>
                  <a:gd name="T62" fmla="*/ 1059 w 1446"/>
                  <a:gd name="T63" fmla="*/ 1412 h 1415"/>
                  <a:gd name="T64" fmla="*/ 973 w 1446"/>
                  <a:gd name="T65" fmla="*/ 1312 h 1415"/>
                  <a:gd name="T66" fmla="*/ 941 w 1446"/>
                  <a:gd name="T67" fmla="*/ 1297 h 1415"/>
                  <a:gd name="T68" fmla="*/ 901 w 1446"/>
                  <a:gd name="T69" fmla="*/ 1225 h 1415"/>
                  <a:gd name="T70" fmla="*/ 865 w 1446"/>
                  <a:gd name="T71" fmla="*/ 1145 h 1415"/>
                  <a:gd name="T72" fmla="*/ 810 w 1446"/>
                  <a:gd name="T73" fmla="*/ 1089 h 1415"/>
                  <a:gd name="T74" fmla="*/ 784 w 1446"/>
                  <a:gd name="T75" fmla="*/ 1119 h 1415"/>
                  <a:gd name="T76" fmla="*/ 717 w 1446"/>
                  <a:gd name="T77" fmla="*/ 1161 h 1415"/>
                  <a:gd name="T78" fmla="*/ 674 w 1446"/>
                  <a:gd name="T79" fmla="*/ 1084 h 1415"/>
                  <a:gd name="T80" fmla="*/ 576 w 1446"/>
                  <a:gd name="T81" fmla="*/ 1078 h 1415"/>
                  <a:gd name="T82" fmla="*/ 494 w 1446"/>
                  <a:gd name="T83" fmla="*/ 1128 h 1415"/>
                  <a:gd name="T84" fmla="*/ 457 w 1446"/>
                  <a:gd name="T85" fmla="*/ 1217 h 1415"/>
                  <a:gd name="T86" fmla="*/ 390 w 1446"/>
                  <a:gd name="T87" fmla="*/ 1283 h 1415"/>
                  <a:gd name="T88" fmla="*/ 300 w 1446"/>
                  <a:gd name="T89" fmla="*/ 1318 h 1415"/>
                  <a:gd name="T90" fmla="*/ 220 w 1446"/>
                  <a:gd name="T91" fmla="*/ 1264 h 1415"/>
                  <a:gd name="T92" fmla="*/ 146 w 1446"/>
                  <a:gd name="T93" fmla="*/ 1204 h 1415"/>
                  <a:gd name="T94" fmla="*/ 65 w 1446"/>
                  <a:gd name="T95" fmla="*/ 1155 h 1415"/>
                  <a:gd name="T96" fmla="*/ 63 w 1446"/>
                  <a:gd name="T97" fmla="*/ 1081 h 1415"/>
                  <a:gd name="T98" fmla="*/ 95 w 1446"/>
                  <a:gd name="T99" fmla="*/ 1050 h 1415"/>
                  <a:gd name="T100" fmla="*/ 139 w 1446"/>
                  <a:gd name="T101" fmla="*/ 946 h 1415"/>
                  <a:gd name="T102" fmla="*/ 110 w 1446"/>
                  <a:gd name="T103" fmla="*/ 908 h 1415"/>
                  <a:gd name="T104" fmla="*/ 7 w 1446"/>
                  <a:gd name="T105" fmla="*/ 804 h 1415"/>
                  <a:gd name="T106" fmla="*/ 6 w 1446"/>
                  <a:gd name="T107" fmla="*/ 755 h 1415"/>
                  <a:gd name="T108" fmla="*/ 22 w 1446"/>
                  <a:gd name="T109" fmla="*/ 658 h 1415"/>
                  <a:gd name="T110" fmla="*/ 162 w 1446"/>
                  <a:gd name="T111" fmla="*/ 245 h 1415"/>
                  <a:gd name="T112" fmla="*/ 104 w 1446"/>
                  <a:gd name="T113" fmla="*/ 115 h 1415"/>
                  <a:gd name="T114" fmla="*/ 92 w 1446"/>
                  <a:gd name="T115" fmla="*/ 45 h 1415"/>
                  <a:gd name="T116" fmla="*/ 93 w 1446"/>
                  <a:gd name="T117" fmla="*/ 46 h 1415"/>
                  <a:gd name="T118" fmla="*/ 182 w 1446"/>
                  <a:gd name="T119" fmla="*/ 12 h 1415"/>
                  <a:gd name="T120" fmla="*/ 266 w 1446"/>
                  <a:gd name="T121" fmla="*/ 62 h 1415"/>
                  <a:gd name="T122" fmla="*/ 302 w 1446"/>
                  <a:gd name="T123" fmla="*/ 1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46" h="1415">
                    <a:moveTo>
                      <a:pt x="422" y="122"/>
                    </a:moveTo>
                    <a:cubicBezTo>
                      <a:pt x="419" y="126"/>
                      <a:pt x="414" y="128"/>
                      <a:pt x="407" y="128"/>
                    </a:cubicBezTo>
                    <a:cubicBezTo>
                      <a:pt x="405" y="128"/>
                      <a:pt x="402" y="128"/>
                      <a:pt x="400" y="127"/>
                    </a:cubicBezTo>
                    <a:cubicBezTo>
                      <a:pt x="400" y="129"/>
                      <a:pt x="400" y="129"/>
                      <a:pt x="400" y="129"/>
                    </a:cubicBezTo>
                    <a:cubicBezTo>
                      <a:pt x="402" y="129"/>
                      <a:pt x="404" y="129"/>
                      <a:pt x="407" y="129"/>
                    </a:cubicBezTo>
                    <a:cubicBezTo>
                      <a:pt x="414" y="129"/>
                      <a:pt x="420" y="128"/>
                      <a:pt x="423" y="123"/>
                    </a:cubicBezTo>
                    <a:cubicBezTo>
                      <a:pt x="422" y="122"/>
                      <a:pt x="422" y="122"/>
                      <a:pt x="422" y="122"/>
                    </a:cubicBezTo>
                    <a:close/>
                    <a:moveTo>
                      <a:pt x="434" y="100"/>
                    </a:moveTo>
                    <a:cubicBezTo>
                      <a:pt x="429" y="108"/>
                      <a:pt x="425" y="117"/>
                      <a:pt x="422" y="122"/>
                    </a:cubicBezTo>
                    <a:cubicBezTo>
                      <a:pt x="423" y="123"/>
                      <a:pt x="423" y="123"/>
                      <a:pt x="423" y="123"/>
                    </a:cubicBezTo>
                    <a:cubicBezTo>
                      <a:pt x="427" y="117"/>
                      <a:pt x="430" y="109"/>
                      <a:pt x="435" y="101"/>
                    </a:cubicBezTo>
                    <a:lnTo>
                      <a:pt x="434" y="100"/>
                    </a:lnTo>
                    <a:close/>
                    <a:moveTo>
                      <a:pt x="469" y="67"/>
                    </a:moveTo>
                    <a:cubicBezTo>
                      <a:pt x="460" y="70"/>
                      <a:pt x="454" y="74"/>
                      <a:pt x="448" y="80"/>
                    </a:cubicBezTo>
                    <a:cubicBezTo>
                      <a:pt x="449" y="81"/>
                      <a:pt x="449" y="81"/>
                      <a:pt x="449" y="81"/>
                    </a:cubicBezTo>
                    <a:cubicBezTo>
                      <a:pt x="455" y="76"/>
                      <a:pt x="461" y="71"/>
                      <a:pt x="469" y="68"/>
                    </a:cubicBezTo>
                    <a:lnTo>
                      <a:pt x="469" y="67"/>
                    </a:lnTo>
                    <a:close/>
                    <a:moveTo>
                      <a:pt x="516" y="57"/>
                    </a:moveTo>
                    <a:cubicBezTo>
                      <a:pt x="508" y="60"/>
                      <a:pt x="500" y="62"/>
                      <a:pt x="493" y="63"/>
                    </a:cubicBezTo>
                    <a:cubicBezTo>
                      <a:pt x="493" y="65"/>
                      <a:pt x="493" y="65"/>
                      <a:pt x="493" y="65"/>
                    </a:cubicBezTo>
                    <a:cubicBezTo>
                      <a:pt x="500" y="64"/>
                      <a:pt x="508" y="61"/>
                      <a:pt x="517" y="58"/>
                    </a:cubicBezTo>
                    <a:lnTo>
                      <a:pt x="516" y="57"/>
                    </a:lnTo>
                    <a:close/>
                    <a:moveTo>
                      <a:pt x="542" y="68"/>
                    </a:moveTo>
                    <a:cubicBezTo>
                      <a:pt x="542" y="67"/>
                      <a:pt x="542" y="66"/>
                      <a:pt x="542" y="64"/>
                    </a:cubicBezTo>
                    <a:cubicBezTo>
                      <a:pt x="543" y="58"/>
                      <a:pt x="543" y="53"/>
                      <a:pt x="543" y="47"/>
                    </a:cubicBezTo>
                    <a:cubicBezTo>
                      <a:pt x="543" y="46"/>
                      <a:pt x="543" y="46"/>
                      <a:pt x="543" y="46"/>
                    </a:cubicBezTo>
                    <a:cubicBezTo>
                      <a:pt x="542" y="46"/>
                      <a:pt x="542" y="46"/>
                      <a:pt x="542" y="46"/>
                    </a:cubicBezTo>
                    <a:cubicBezTo>
                      <a:pt x="541" y="46"/>
                      <a:pt x="540" y="47"/>
                      <a:pt x="539" y="47"/>
                    </a:cubicBezTo>
                    <a:cubicBezTo>
                      <a:pt x="540" y="49"/>
                      <a:pt x="540" y="49"/>
                      <a:pt x="540" y="49"/>
                    </a:cubicBezTo>
                    <a:cubicBezTo>
                      <a:pt x="541" y="48"/>
                      <a:pt x="542" y="48"/>
                      <a:pt x="542" y="47"/>
                    </a:cubicBezTo>
                    <a:cubicBezTo>
                      <a:pt x="542" y="47"/>
                      <a:pt x="542" y="47"/>
                      <a:pt x="542" y="47"/>
                    </a:cubicBezTo>
                    <a:cubicBezTo>
                      <a:pt x="541" y="47"/>
                      <a:pt x="541" y="47"/>
                      <a:pt x="541" y="47"/>
                    </a:cubicBezTo>
                    <a:cubicBezTo>
                      <a:pt x="541" y="52"/>
                      <a:pt x="541" y="58"/>
                      <a:pt x="541" y="64"/>
                    </a:cubicBezTo>
                    <a:cubicBezTo>
                      <a:pt x="541" y="65"/>
                      <a:pt x="541" y="67"/>
                      <a:pt x="541" y="68"/>
                    </a:cubicBezTo>
                    <a:lnTo>
                      <a:pt x="542" y="68"/>
                    </a:lnTo>
                    <a:close/>
                    <a:moveTo>
                      <a:pt x="553" y="115"/>
                    </a:moveTo>
                    <a:cubicBezTo>
                      <a:pt x="549" y="108"/>
                      <a:pt x="546" y="101"/>
                      <a:pt x="544" y="92"/>
                    </a:cubicBezTo>
                    <a:cubicBezTo>
                      <a:pt x="543" y="93"/>
                      <a:pt x="543" y="93"/>
                      <a:pt x="543" y="93"/>
                    </a:cubicBezTo>
                    <a:cubicBezTo>
                      <a:pt x="545" y="101"/>
                      <a:pt x="548" y="109"/>
                      <a:pt x="552" y="116"/>
                    </a:cubicBezTo>
                    <a:lnTo>
                      <a:pt x="553" y="115"/>
                    </a:lnTo>
                    <a:close/>
                    <a:moveTo>
                      <a:pt x="589" y="147"/>
                    </a:moveTo>
                    <a:cubicBezTo>
                      <a:pt x="582" y="143"/>
                      <a:pt x="575" y="138"/>
                      <a:pt x="569" y="133"/>
                    </a:cubicBezTo>
                    <a:cubicBezTo>
                      <a:pt x="568" y="134"/>
                      <a:pt x="568" y="134"/>
                      <a:pt x="568" y="134"/>
                    </a:cubicBezTo>
                    <a:cubicBezTo>
                      <a:pt x="574" y="139"/>
                      <a:pt x="581" y="144"/>
                      <a:pt x="589" y="148"/>
                    </a:cubicBezTo>
                    <a:lnTo>
                      <a:pt x="589" y="147"/>
                    </a:lnTo>
                    <a:close/>
                    <a:moveTo>
                      <a:pt x="634" y="166"/>
                    </a:moveTo>
                    <a:cubicBezTo>
                      <a:pt x="634" y="166"/>
                      <a:pt x="634" y="166"/>
                      <a:pt x="634" y="166"/>
                    </a:cubicBezTo>
                    <a:cubicBezTo>
                      <a:pt x="626" y="163"/>
                      <a:pt x="619" y="160"/>
                      <a:pt x="611" y="157"/>
                    </a:cubicBezTo>
                    <a:cubicBezTo>
                      <a:pt x="611" y="158"/>
                      <a:pt x="611" y="158"/>
                      <a:pt x="611" y="158"/>
                    </a:cubicBezTo>
                    <a:cubicBezTo>
                      <a:pt x="618" y="162"/>
                      <a:pt x="626" y="164"/>
                      <a:pt x="634" y="167"/>
                    </a:cubicBezTo>
                    <a:cubicBezTo>
                      <a:pt x="634" y="167"/>
                      <a:pt x="634" y="167"/>
                      <a:pt x="634" y="167"/>
                    </a:cubicBezTo>
                    <a:lnTo>
                      <a:pt x="634" y="166"/>
                    </a:lnTo>
                    <a:close/>
                    <a:moveTo>
                      <a:pt x="669" y="200"/>
                    </a:moveTo>
                    <a:cubicBezTo>
                      <a:pt x="665" y="192"/>
                      <a:pt x="661" y="185"/>
                      <a:pt x="655" y="179"/>
                    </a:cubicBezTo>
                    <a:cubicBezTo>
                      <a:pt x="654" y="180"/>
                      <a:pt x="654" y="180"/>
                      <a:pt x="654" y="180"/>
                    </a:cubicBezTo>
                    <a:cubicBezTo>
                      <a:pt x="660" y="186"/>
                      <a:pt x="664" y="193"/>
                      <a:pt x="667" y="200"/>
                    </a:cubicBezTo>
                    <a:lnTo>
                      <a:pt x="669" y="200"/>
                    </a:lnTo>
                    <a:close/>
                    <a:moveTo>
                      <a:pt x="677" y="248"/>
                    </a:moveTo>
                    <a:cubicBezTo>
                      <a:pt x="677" y="240"/>
                      <a:pt x="677" y="231"/>
                      <a:pt x="675" y="223"/>
                    </a:cubicBezTo>
                    <a:cubicBezTo>
                      <a:pt x="674" y="224"/>
                      <a:pt x="674" y="224"/>
                      <a:pt x="674" y="224"/>
                    </a:cubicBezTo>
                    <a:cubicBezTo>
                      <a:pt x="675" y="231"/>
                      <a:pt x="676" y="240"/>
                      <a:pt x="676" y="248"/>
                    </a:cubicBezTo>
                    <a:lnTo>
                      <a:pt x="677" y="248"/>
                    </a:lnTo>
                    <a:close/>
                    <a:moveTo>
                      <a:pt x="674" y="297"/>
                    </a:moveTo>
                    <a:cubicBezTo>
                      <a:pt x="675" y="289"/>
                      <a:pt x="676" y="281"/>
                      <a:pt x="676" y="273"/>
                    </a:cubicBezTo>
                    <a:cubicBezTo>
                      <a:pt x="675" y="272"/>
                      <a:pt x="675" y="272"/>
                      <a:pt x="675" y="272"/>
                    </a:cubicBezTo>
                    <a:cubicBezTo>
                      <a:pt x="674" y="281"/>
                      <a:pt x="673" y="289"/>
                      <a:pt x="672" y="297"/>
                    </a:cubicBezTo>
                    <a:lnTo>
                      <a:pt x="674" y="297"/>
                    </a:lnTo>
                    <a:close/>
                    <a:moveTo>
                      <a:pt x="679" y="345"/>
                    </a:moveTo>
                    <a:cubicBezTo>
                      <a:pt x="677" y="337"/>
                      <a:pt x="676" y="329"/>
                      <a:pt x="675" y="321"/>
                    </a:cubicBezTo>
                    <a:cubicBezTo>
                      <a:pt x="673" y="321"/>
                      <a:pt x="673" y="321"/>
                      <a:pt x="673" y="321"/>
                    </a:cubicBezTo>
                    <a:cubicBezTo>
                      <a:pt x="675" y="329"/>
                      <a:pt x="676" y="337"/>
                      <a:pt x="677" y="345"/>
                    </a:cubicBezTo>
                    <a:cubicBezTo>
                      <a:pt x="679" y="345"/>
                      <a:pt x="679" y="345"/>
                      <a:pt x="679" y="345"/>
                    </a:cubicBezTo>
                    <a:close/>
                    <a:moveTo>
                      <a:pt x="685" y="394"/>
                    </a:moveTo>
                    <a:cubicBezTo>
                      <a:pt x="684" y="386"/>
                      <a:pt x="683" y="378"/>
                      <a:pt x="682" y="369"/>
                    </a:cubicBezTo>
                    <a:cubicBezTo>
                      <a:pt x="680" y="370"/>
                      <a:pt x="680" y="370"/>
                      <a:pt x="680" y="370"/>
                    </a:cubicBezTo>
                    <a:cubicBezTo>
                      <a:pt x="681" y="378"/>
                      <a:pt x="682" y="386"/>
                      <a:pt x="683" y="394"/>
                    </a:cubicBezTo>
                    <a:lnTo>
                      <a:pt x="685" y="394"/>
                    </a:lnTo>
                    <a:close/>
                    <a:moveTo>
                      <a:pt x="688" y="443"/>
                    </a:moveTo>
                    <a:cubicBezTo>
                      <a:pt x="688" y="435"/>
                      <a:pt x="687" y="427"/>
                      <a:pt x="687" y="418"/>
                    </a:cubicBezTo>
                    <a:cubicBezTo>
                      <a:pt x="685" y="418"/>
                      <a:pt x="685" y="418"/>
                      <a:pt x="685" y="418"/>
                    </a:cubicBezTo>
                    <a:cubicBezTo>
                      <a:pt x="686" y="427"/>
                      <a:pt x="686" y="435"/>
                      <a:pt x="687" y="443"/>
                    </a:cubicBezTo>
                    <a:cubicBezTo>
                      <a:pt x="688" y="443"/>
                      <a:pt x="688" y="443"/>
                      <a:pt x="688" y="443"/>
                    </a:cubicBezTo>
                    <a:close/>
                    <a:moveTo>
                      <a:pt x="686" y="492"/>
                    </a:moveTo>
                    <a:cubicBezTo>
                      <a:pt x="687" y="489"/>
                      <a:pt x="688" y="486"/>
                      <a:pt x="688" y="484"/>
                    </a:cubicBezTo>
                    <a:cubicBezTo>
                      <a:pt x="688" y="480"/>
                      <a:pt x="689" y="475"/>
                      <a:pt x="689" y="467"/>
                    </a:cubicBezTo>
                    <a:cubicBezTo>
                      <a:pt x="687" y="467"/>
                      <a:pt x="687" y="467"/>
                      <a:pt x="687" y="467"/>
                    </a:cubicBezTo>
                    <a:cubicBezTo>
                      <a:pt x="687" y="475"/>
                      <a:pt x="687" y="480"/>
                      <a:pt x="686" y="484"/>
                    </a:cubicBezTo>
                    <a:cubicBezTo>
                      <a:pt x="686" y="486"/>
                      <a:pt x="686" y="488"/>
                      <a:pt x="685" y="492"/>
                    </a:cubicBezTo>
                    <a:lnTo>
                      <a:pt x="686" y="492"/>
                    </a:lnTo>
                    <a:close/>
                    <a:moveTo>
                      <a:pt x="668" y="538"/>
                    </a:moveTo>
                    <a:cubicBezTo>
                      <a:pt x="671" y="530"/>
                      <a:pt x="675" y="523"/>
                      <a:pt x="678" y="515"/>
                    </a:cubicBezTo>
                    <a:cubicBezTo>
                      <a:pt x="676" y="515"/>
                      <a:pt x="676" y="515"/>
                      <a:pt x="676" y="515"/>
                    </a:cubicBezTo>
                    <a:cubicBezTo>
                      <a:pt x="673" y="522"/>
                      <a:pt x="670" y="530"/>
                      <a:pt x="667" y="537"/>
                    </a:cubicBezTo>
                    <a:lnTo>
                      <a:pt x="668" y="538"/>
                    </a:lnTo>
                    <a:close/>
                    <a:moveTo>
                      <a:pt x="656" y="576"/>
                    </a:moveTo>
                    <a:cubicBezTo>
                      <a:pt x="652" y="576"/>
                      <a:pt x="650" y="575"/>
                      <a:pt x="650" y="575"/>
                    </a:cubicBezTo>
                    <a:cubicBezTo>
                      <a:pt x="650" y="576"/>
                      <a:pt x="650" y="576"/>
                      <a:pt x="650" y="576"/>
                    </a:cubicBezTo>
                    <a:cubicBezTo>
                      <a:pt x="650" y="576"/>
                      <a:pt x="650" y="576"/>
                      <a:pt x="650" y="576"/>
                    </a:cubicBezTo>
                    <a:cubicBezTo>
                      <a:pt x="650" y="576"/>
                      <a:pt x="654" y="570"/>
                      <a:pt x="658" y="560"/>
                    </a:cubicBezTo>
                    <a:cubicBezTo>
                      <a:pt x="657" y="560"/>
                      <a:pt x="657" y="560"/>
                      <a:pt x="657" y="560"/>
                    </a:cubicBezTo>
                    <a:cubicBezTo>
                      <a:pt x="652" y="569"/>
                      <a:pt x="649" y="576"/>
                      <a:pt x="649" y="576"/>
                    </a:cubicBezTo>
                    <a:cubicBezTo>
                      <a:pt x="649" y="577"/>
                      <a:pt x="649" y="577"/>
                      <a:pt x="649" y="577"/>
                    </a:cubicBezTo>
                    <a:cubicBezTo>
                      <a:pt x="650" y="577"/>
                      <a:pt x="650" y="577"/>
                      <a:pt x="650" y="577"/>
                    </a:cubicBezTo>
                    <a:cubicBezTo>
                      <a:pt x="650" y="577"/>
                      <a:pt x="652" y="577"/>
                      <a:pt x="656" y="578"/>
                    </a:cubicBezTo>
                    <a:lnTo>
                      <a:pt x="656" y="576"/>
                    </a:lnTo>
                    <a:close/>
                    <a:moveTo>
                      <a:pt x="705" y="578"/>
                    </a:moveTo>
                    <a:cubicBezTo>
                      <a:pt x="702" y="578"/>
                      <a:pt x="699" y="578"/>
                      <a:pt x="696" y="578"/>
                    </a:cubicBezTo>
                    <a:cubicBezTo>
                      <a:pt x="690" y="578"/>
                      <a:pt x="686" y="578"/>
                      <a:pt x="681" y="578"/>
                    </a:cubicBezTo>
                    <a:cubicBezTo>
                      <a:pt x="681" y="579"/>
                      <a:pt x="681" y="579"/>
                      <a:pt x="681" y="579"/>
                    </a:cubicBezTo>
                    <a:cubicBezTo>
                      <a:pt x="685" y="580"/>
                      <a:pt x="690" y="580"/>
                      <a:pt x="696" y="580"/>
                    </a:cubicBezTo>
                    <a:cubicBezTo>
                      <a:pt x="699" y="580"/>
                      <a:pt x="702" y="580"/>
                      <a:pt x="705" y="580"/>
                    </a:cubicBezTo>
                    <a:lnTo>
                      <a:pt x="705" y="578"/>
                    </a:lnTo>
                    <a:close/>
                    <a:moveTo>
                      <a:pt x="753" y="570"/>
                    </a:moveTo>
                    <a:cubicBezTo>
                      <a:pt x="746" y="571"/>
                      <a:pt x="739" y="572"/>
                      <a:pt x="729" y="576"/>
                    </a:cubicBezTo>
                    <a:cubicBezTo>
                      <a:pt x="730" y="577"/>
                      <a:pt x="730" y="577"/>
                      <a:pt x="730" y="577"/>
                    </a:cubicBezTo>
                    <a:cubicBezTo>
                      <a:pt x="739" y="574"/>
                      <a:pt x="747" y="572"/>
                      <a:pt x="754" y="571"/>
                    </a:cubicBezTo>
                    <a:lnTo>
                      <a:pt x="753" y="570"/>
                    </a:lnTo>
                    <a:close/>
                    <a:moveTo>
                      <a:pt x="800" y="583"/>
                    </a:moveTo>
                    <a:cubicBezTo>
                      <a:pt x="793" y="578"/>
                      <a:pt x="786" y="574"/>
                      <a:pt x="778" y="571"/>
                    </a:cubicBezTo>
                    <a:cubicBezTo>
                      <a:pt x="777" y="573"/>
                      <a:pt x="777" y="573"/>
                      <a:pt x="777" y="573"/>
                    </a:cubicBezTo>
                    <a:cubicBezTo>
                      <a:pt x="785" y="575"/>
                      <a:pt x="792" y="580"/>
                      <a:pt x="799" y="584"/>
                    </a:cubicBezTo>
                    <a:lnTo>
                      <a:pt x="800" y="583"/>
                    </a:lnTo>
                    <a:close/>
                    <a:moveTo>
                      <a:pt x="843" y="604"/>
                    </a:moveTo>
                    <a:cubicBezTo>
                      <a:pt x="835" y="602"/>
                      <a:pt x="827" y="599"/>
                      <a:pt x="820" y="596"/>
                    </a:cubicBezTo>
                    <a:cubicBezTo>
                      <a:pt x="820" y="597"/>
                      <a:pt x="820" y="597"/>
                      <a:pt x="820" y="597"/>
                    </a:cubicBezTo>
                    <a:cubicBezTo>
                      <a:pt x="827" y="601"/>
                      <a:pt x="835" y="603"/>
                      <a:pt x="843" y="605"/>
                    </a:cubicBezTo>
                    <a:lnTo>
                      <a:pt x="843" y="604"/>
                    </a:lnTo>
                    <a:close/>
                    <a:moveTo>
                      <a:pt x="892" y="608"/>
                    </a:moveTo>
                    <a:cubicBezTo>
                      <a:pt x="884" y="608"/>
                      <a:pt x="876" y="608"/>
                      <a:pt x="868" y="607"/>
                    </a:cubicBezTo>
                    <a:cubicBezTo>
                      <a:pt x="867" y="609"/>
                      <a:pt x="867" y="609"/>
                      <a:pt x="867" y="609"/>
                    </a:cubicBezTo>
                    <a:cubicBezTo>
                      <a:pt x="876" y="609"/>
                      <a:pt x="884" y="610"/>
                      <a:pt x="892" y="610"/>
                    </a:cubicBezTo>
                    <a:cubicBezTo>
                      <a:pt x="892" y="608"/>
                      <a:pt x="892" y="608"/>
                      <a:pt x="892" y="608"/>
                    </a:cubicBezTo>
                    <a:close/>
                    <a:moveTo>
                      <a:pt x="936" y="629"/>
                    </a:moveTo>
                    <a:cubicBezTo>
                      <a:pt x="930" y="623"/>
                      <a:pt x="923" y="617"/>
                      <a:pt x="916" y="613"/>
                    </a:cubicBezTo>
                    <a:cubicBezTo>
                      <a:pt x="915" y="615"/>
                      <a:pt x="915" y="615"/>
                      <a:pt x="915" y="615"/>
                    </a:cubicBezTo>
                    <a:cubicBezTo>
                      <a:pt x="923" y="618"/>
                      <a:pt x="929" y="624"/>
                      <a:pt x="934" y="630"/>
                    </a:cubicBezTo>
                    <a:lnTo>
                      <a:pt x="936" y="629"/>
                    </a:lnTo>
                    <a:close/>
                    <a:moveTo>
                      <a:pt x="963" y="669"/>
                    </a:moveTo>
                    <a:cubicBezTo>
                      <a:pt x="960" y="667"/>
                      <a:pt x="958" y="664"/>
                      <a:pt x="956" y="660"/>
                    </a:cubicBezTo>
                    <a:cubicBezTo>
                      <a:pt x="955" y="656"/>
                      <a:pt x="953" y="652"/>
                      <a:pt x="950" y="648"/>
                    </a:cubicBezTo>
                    <a:cubicBezTo>
                      <a:pt x="949" y="649"/>
                      <a:pt x="949" y="649"/>
                      <a:pt x="949" y="649"/>
                    </a:cubicBezTo>
                    <a:cubicBezTo>
                      <a:pt x="951" y="653"/>
                      <a:pt x="953" y="657"/>
                      <a:pt x="955" y="660"/>
                    </a:cubicBezTo>
                    <a:cubicBezTo>
                      <a:pt x="957" y="664"/>
                      <a:pt x="959" y="668"/>
                      <a:pt x="962" y="670"/>
                    </a:cubicBezTo>
                    <a:lnTo>
                      <a:pt x="963" y="669"/>
                    </a:lnTo>
                    <a:close/>
                    <a:moveTo>
                      <a:pt x="1007" y="661"/>
                    </a:moveTo>
                    <a:cubicBezTo>
                      <a:pt x="1004" y="662"/>
                      <a:pt x="1000" y="665"/>
                      <a:pt x="997" y="667"/>
                    </a:cubicBezTo>
                    <a:cubicBezTo>
                      <a:pt x="997" y="668"/>
                      <a:pt x="997" y="668"/>
                      <a:pt x="997" y="668"/>
                    </a:cubicBezTo>
                    <a:cubicBezTo>
                      <a:pt x="997" y="667"/>
                      <a:pt x="997" y="667"/>
                      <a:pt x="997" y="667"/>
                    </a:cubicBezTo>
                    <a:cubicBezTo>
                      <a:pt x="993" y="669"/>
                      <a:pt x="989" y="671"/>
                      <a:pt x="985" y="672"/>
                    </a:cubicBezTo>
                    <a:cubicBezTo>
                      <a:pt x="986" y="673"/>
                      <a:pt x="986" y="673"/>
                      <a:pt x="986" y="673"/>
                    </a:cubicBezTo>
                    <a:cubicBezTo>
                      <a:pt x="990" y="672"/>
                      <a:pt x="994" y="671"/>
                      <a:pt x="998" y="668"/>
                    </a:cubicBezTo>
                    <a:cubicBezTo>
                      <a:pt x="998" y="668"/>
                      <a:pt x="998" y="668"/>
                      <a:pt x="998" y="668"/>
                    </a:cubicBezTo>
                    <a:cubicBezTo>
                      <a:pt x="998" y="668"/>
                      <a:pt x="998" y="668"/>
                      <a:pt x="998" y="668"/>
                    </a:cubicBezTo>
                    <a:cubicBezTo>
                      <a:pt x="1001" y="666"/>
                      <a:pt x="1004" y="664"/>
                      <a:pt x="1007" y="662"/>
                    </a:cubicBezTo>
                    <a:lnTo>
                      <a:pt x="1007" y="661"/>
                    </a:lnTo>
                    <a:close/>
                    <a:moveTo>
                      <a:pt x="1054" y="654"/>
                    </a:moveTo>
                    <a:cubicBezTo>
                      <a:pt x="1049" y="651"/>
                      <a:pt x="1044" y="650"/>
                      <a:pt x="1038" y="650"/>
                    </a:cubicBezTo>
                    <a:cubicBezTo>
                      <a:pt x="1035" y="650"/>
                      <a:pt x="1033" y="650"/>
                      <a:pt x="1029" y="651"/>
                    </a:cubicBezTo>
                    <a:cubicBezTo>
                      <a:pt x="1030" y="652"/>
                      <a:pt x="1030" y="652"/>
                      <a:pt x="1030" y="652"/>
                    </a:cubicBezTo>
                    <a:cubicBezTo>
                      <a:pt x="1033" y="652"/>
                      <a:pt x="1036" y="651"/>
                      <a:pt x="1038" y="651"/>
                    </a:cubicBezTo>
                    <a:cubicBezTo>
                      <a:pt x="1044" y="651"/>
                      <a:pt x="1049" y="653"/>
                      <a:pt x="1053" y="655"/>
                    </a:cubicBezTo>
                    <a:lnTo>
                      <a:pt x="1054" y="654"/>
                    </a:lnTo>
                    <a:close/>
                    <a:moveTo>
                      <a:pt x="1078" y="695"/>
                    </a:moveTo>
                    <a:cubicBezTo>
                      <a:pt x="1077" y="690"/>
                      <a:pt x="1076" y="684"/>
                      <a:pt x="1074" y="678"/>
                    </a:cubicBezTo>
                    <a:cubicBezTo>
                      <a:pt x="1074" y="678"/>
                      <a:pt x="1074" y="678"/>
                      <a:pt x="1074" y="678"/>
                    </a:cubicBezTo>
                    <a:cubicBezTo>
                      <a:pt x="1074" y="678"/>
                      <a:pt x="1074" y="678"/>
                      <a:pt x="1074" y="678"/>
                    </a:cubicBezTo>
                    <a:cubicBezTo>
                      <a:pt x="1073" y="676"/>
                      <a:pt x="1072" y="674"/>
                      <a:pt x="1071" y="672"/>
                    </a:cubicBezTo>
                    <a:cubicBezTo>
                      <a:pt x="1069" y="672"/>
                      <a:pt x="1069" y="672"/>
                      <a:pt x="1069" y="672"/>
                    </a:cubicBezTo>
                    <a:cubicBezTo>
                      <a:pt x="1071" y="675"/>
                      <a:pt x="1072" y="677"/>
                      <a:pt x="1073" y="679"/>
                    </a:cubicBezTo>
                    <a:cubicBezTo>
                      <a:pt x="1074" y="679"/>
                      <a:pt x="1074" y="679"/>
                      <a:pt x="1074" y="679"/>
                    </a:cubicBezTo>
                    <a:cubicBezTo>
                      <a:pt x="1073" y="679"/>
                      <a:pt x="1073" y="679"/>
                      <a:pt x="1073" y="679"/>
                    </a:cubicBezTo>
                    <a:cubicBezTo>
                      <a:pt x="1075" y="684"/>
                      <a:pt x="1076" y="690"/>
                      <a:pt x="1077" y="695"/>
                    </a:cubicBezTo>
                    <a:lnTo>
                      <a:pt x="1078" y="695"/>
                    </a:lnTo>
                    <a:close/>
                    <a:moveTo>
                      <a:pt x="1082" y="744"/>
                    </a:moveTo>
                    <a:cubicBezTo>
                      <a:pt x="1082" y="740"/>
                      <a:pt x="1083" y="736"/>
                      <a:pt x="1083" y="732"/>
                    </a:cubicBezTo>
                    <a:cubicBezTo>
                      <a:pt x="1083" y="728"/>
                      <a:pt x="1082" y="724"/>
                      <a:pt x="1082" y="719"/>
                    </a:cubicBezTo>
                    <a:cubicBezTo>
                      <a:pt x="1081" y="719"/>
                      <a:pt x="1081" y="719"/>
                      <a:pt x="1081" y="719"/>
                    </a:cubicBezTo>
                    <a:cubicBezTo>
                      <a:pt x="1081" y="724"/>
                      <a:pt x="1081" y="728"/>
                      <a:pt x="1081" y="732"/>
                    </a:cubicBezTo>
                    <a:cubicBezTo>
                      <a:pt x="1081" y="736"/>
                      <a:pt x="1081" y="740"/>
                      <a:pt x="1080" y="744"/>
                    </a:cubicBezTo>
                    <a:lnTo>
                      <a:pt x="1082" y="744"/>
                    </a:lnTo>
                    <a:close/>
                    <a:moveTo>
                      <a:pt x="1063" y="789"/>
                    </a:moveTo>
                    <a:cubicBezTo>
                      <a:pt x="1064" y="780"/>
                      <a:pt x="1069" y="776"/>
                      <a:pt x="1074" y="767"/>
                    </a:cubicBezTo>
                    <a:cubicBezTo>
                      <a:pt x="1073" y="767"/>
                      <a:pt x="1073" y="767"/>
                      <a:pt x="1073" y="767"/>
                    </a:cubicBezTo>
                    <a:cubicBezTo>
                      <a:pt x="1068" y="775"/>
                      <a:pt x="1063" y="779"/>
                      <a:pt x="1062" y="788"/>
                    </a:cubicBezTo>
                    <a:lnTo>
                      <a:pt x="1063" y="789"/>
                    </a:lnTo>
                    <a:close/>
                    <a:moveTo>
                      <a:pt x="1097" y="819"/>
                    </a:moveTo>
                    <a:cubicBezTo>
                      <a:pt x="1089" y="816"/>
                      <a:pt x="1082" y="812"/>
                      <a:pt x="1076" y="808"/>
                    </a:cubicBezTo>
                    <a:cubicBezTo>
                      <a:pt x="1075" y="809"/>
                      <a:pt x="1075" y="809"/>
                      <a:pt x="1075" y="809"/>
                    </a:cubicBezTo>
                    <a:cubicBezTo>
                      <a:pt x="1081" y="813"/>
                      <a:pt x="1089" y="817"/>
                      <a:pt x="1097" y="820"/>
                    </a:cubicBezTo>
                    <a:lnTo>
                      <a:pt x="1097" y="819"/>
                    </a:lnTo>
                    <a:close/>
                    <a:moveTo>
                      <a:pt x="1143" y="837"/>
                    </a:moveTo>
                    <a:cubicBezTo>
                      <a:pt x="1137" y="834"/>
                      <a:pt x="1132" y="831"/>
                      <a:pt x="1129" y="830"/>
                    </a:cubicBezTo>
                    <a:cubicBezTo>
                      <a:pt x="1126" y="829"/>
                      <a:pt x="1123" y="828"/>
                      <a:pt x="1120" y="827"/>
                    </a:cubicBezTo>
                    <a:cubicBezTo>
                      <a:pt x="1120" y="829"/>
                      <a:pt x="1120" y="829"/>
                      <a:pt x="1120" y="829"/>
                    </a:cubicBezTo>
                    <a:cubicBezTo>
                      <a:pt x="1123" y="830"/>
                      <a:pt x="1126" y="831"/>
                      <a:pt x="1128" y="831"/>
                    </a:cubicBezTo>
                    <a:cubicBezTo>
                      <a:pt x="1132" y="833"/>
                      <a:pt x="1136" y="835"/>
                      <a:pt x="1142" y="838"/>
                    </a:cubicBezTo>
                    <a:lnTo>
                      <a:pt x="1143" y="837"/>
                    </a:lnTo>
                    <a:close/>
                    <a:moveTo>
                      <a:pt x="1182" y="866"/>
                    </a:moveTo>
                    <a:cubicBezTo>
                      <a:pt x="1176" y="861"/>
                      <a:pt x="1169" y="856"/>
                      <a:pt x="1163" y="851"/>
                    </a:cubicBezTo>
                    <a:cubicBezTo>
                      <a:pt x="1162" y="852"/>
                      <a:pt x="1162" y="852"/>
                      <a:pt x="1162" y="852"/>
                    </a:cubicBezTo>
                    <a:cubicBezTo>
                      <a:pt x="1168" y="857"/>
                      <a:pt x="1175" y="862"/>
                      <a:pt x="1181" y="867"/>
                    </a:cubicBezTo>
                    <a:lnTo>
                      <a:pt x="1182" y="866"/>
                    </a:lnTo>
                    <a:close/>
                    <a:moveTo>
                      <a:pt x="1219" y="899"/>
                    </a:moveTo>
                    <a:cubicBezTo>
                      <a:pt x="1213" y="893"/>
                      <a:pt x="1207" y="888"/>
                      <a:pt x="1201" y="882"/>
                    </a:cubicBezTo>
                    <a:cubicBezTo>
                      <a:pt x="1200" y="883"/>
                      <a:pt x="1200" y="883"/>
                      <a:pt x="1200" y="883"/>
                    </a:cubicBezTo>
                    <a:cubicBezTo>
                      <a:pt x="1206" y="889"/>
                      <a:pt x="1212" y="894"/>
                      <a:pt x="1218" y="900"/>
                    </a:cubicBezTo>
                    <a:cubicBezTo>
                      <a:pt x="1219" y="899"/>
                      <a:pt x="1219" y="899"/>
                      <a:pt x="1219" y="899"/>
                    </a:cubicBezTo>
                    <a:close/>
                    <a:moveTo>
                      <a:pt x="1259" y="927"/>
                    </a:moveTo>
                    <a:cubicBezTo>
                      <a:pt x="1251" y="924"/>
                      <a:pt x="1244" y="920"/>
                      <a:pt x="1238" y="915"/>
                    </a:cubicBezTo>
                    <a:cubicBezTo>
                      <a:pt x="1237" y="916"/>
                      <a:pt x="1237" y="916"/>
                      <a:pt x="1237" y="916"/>
                    </a:cubicBezTo>
                    <a:cubicBezTo>
                      <a:pt x="1244" y="921"/>
                      <a:pt x="1251" y="925"/>
                      <a:pt x="1258" y="929"/>
                    </a:cubicBezTo>
                    <a:lnTo>
                      <a:pt x="1259" y="927"/>
                    </a:lnTo>
                    <a:close/>
                    <a:moveTo>
                      <a:pt x="1305" y="942"/>
                    </a:moveTo>
                    <a:cubicBezTo>
                      <a:pt x="1299" y="941"/>
                      <a:pt x="1291" y="939"/>
                      <a:pt x="1281" y="936"/>
                    </a:cubicBezTo>
                    <a:cubicBezTo>
                      <a:pt x="1281" y="938"/>
                      <a:pt x="1281" y="938"/>
                      <a:pt x="1281" y="938"/>
                    </a:cubicBezTo>
                    <a:cubicBezTo>
                      <a:pt x="1291" y="941"/>
                      <a:pt x="1299" y="942"/>
                      <a:pt x="1305" y="943"/>
                    </a:cubicBezTo>
                    <a:lnTo>
                      <a:pt x="1305" y="942"/>
                    </a:lnTo>
                    <a:close/>
                    <a:moveTo>
                      <a:pt x="1352" y="930"/>
                    </a:moveTo>
                    <a:cubicBezTo>
                      <a:pt x="1343" y="933"/>
                      <a:pt x="1335" y="935"/>
                      <a:pt x="1328" y="938"/>
                    </a:cubicBezTo>
                    <a:cubicBezTo>
                      <a:pt x="1329" y="939"/>
                      <a:pt x="1329" y="939"/>
                      <a:pt x="1329" y="939"/>
                    </a:cubicBezTo>
                    <a:cubicBezTo>
                      <a:pt x="1336" y="937"/>
                      <a:pt x="1344" y="934"/>
                      <a:pt x="1352" y="932"/>
                    </a:cubicBezTo>
                    <a:lnTo>
                      <a:pt x="1352" y="930"/>
                    </a:lnTo>
                    <a:close/>
                    <a:moveTo>
                      <a:pt x="1400" y="931"/>
                    </a:moveTo>
                    <a:cubicBezTo>
                      <a:pt x="1394" y="928"/>
                      <a:pt x="1388" y="926"/>
                      <a:pt x="1380" y="925"/>
                    </a:cubicBezTo>
                    <a:cubicBezTo>
                      <a:pt x="1380" y="925"/>
                      <a:pt x="1380" y="925"/>
                      <a:pt x="1380" y="925"/>
                    </a:cubicBezTo>
                    <a:cubicBezTo>
                      <a:pt x="1380" y="925"/>
                      <a:pt x="1380" y="925"/>
                      <a:pt x="1380" y="925"/>
                    </a:cubicBezTo>
                    <a:cubicBezTo>
                      <a:pt x="1379" y="925"/>
                      <a:pt x="1377" y="925"/>
                      <a:pt x="1376" y="926"/>
                    </a:cubicBezTo>
                    <a:cubicBezTo>
                      <a:pt x="1376" y="927"/>
                      <a:pt x="1376" y="927"/>
                      <a:pt x="1376" y="927"/>
                    </a:cubicBezTo>
                    <a:cubicBezTo>
                      <a:pt x="1378" y="927"/>
                      <a:pt x="1379" y="927"/>
                      <a:pt x="1380" y="927"/>
                    </a:cubicBezTo>
                    <a:cubicBezTo>
                      <a:pt x="1380" y="926"/>
                      <a:pt x="1380" y="926"/>
                      <a:pt x="1380" y="926"/>
                    </a:cubicBezTo>
                    <a:cubicBezTo>
                      <a:pt x="1380" y="927"/>
                      <a:pt x="1380" y="927"/>
                      <a:pt x="1380" y="927"/>
                    </a:cubicBezTo>
                    <a:cubicBezTo>
                      <a:pt x="1387" y="927"/>
                      <a:pt x="1394" y="929"/>
                      <a:pt x="1399" y="932"/>
                    </a:cubicBezTo>
                    <a:lnTo>
                      <a:pt x="1400" y="931"/>
                    </a:lnTo>
                    <a:close/>
                    <a:moveTo>
                      <a:pt x="1428" y="970"/>
                    </a:moveTo>
                    <a:cubicBezTo>
                      <a:pt x="1425" y="962"/>
                      <a:pt x="1422" y="955"/>
                      <a:pt x="1418" y="948"/>
                    </a:cubicBezTo>
                    <a:cubicBezTo>
                      <a:pt x="1416" y="949"/>
                      <a:pt x="1416" y="949"/>
                      <a:pt x="1416" y="949"/>
                    </a:cubicBezTo>
                    <a:cubicBezTo>
                      <a:pt x="1421" y="955"/>
                      <a:pt x="1424" y="963"/>
                      <a:pt x="1427" y="971"/>
                    </a:cubicBezTo>
                    <a:lnTo>
                      <a:pt x="1428" y="970"/>
                    </a:lnTo>
                    <a:close/>
                    <a:moveTo>
                      <a:pt x="1438" y="1019"/>
                    </a:moveTo>
                    <a:cubicBezTo>
                      <a:pt x="1437" y="1011"/>
                      <a:pt x="1436" y="1003"/>
                      <a:pt x="1434" y="994"/>
                    </a:cubicBezTo>
                    <a:cubicBezTo>
                      <a:pt x="1433" y="995"/>
                      <a:pt x="1433" y="995"/>
                      <a:pt x="1433" y="995"/>
                    </a:cubicBezTo>
                    <a:cubicBezTo>
                      <a:pt x="1434" y="1003"/>
                      <a:pt x="1435" y="1011"/>
                      <a:pt x="1436" y="1019"/>
                    </a:cubicBezTo>
                    <a:lnTo>
                      <a:pt x="1438" y="1019"/>
                    </a:lnTo>
                    <a:close/>
                    <a:moveTo>
                      <a:pt x="1446" y="1066"/>
                    </a:moveTo>
                    <a:cubicBezTo>
                      <a:pt x="1444" y="1063"/>
                      <a:pt x="1442" y="1059"/>
                      <a:pt x="1441" y="1050"/>
                    </a:cubicBezTo>
                    <a:cubicBezTo>
                      <a:pt x="1441" y="1048"/>
                      <a:pt x="1440" y="1046"/>
                      <a:pt x="1440" y="1043"/>
                    </a:cubicBezTo>
                    <a:cubicBezTo>
                      <a:pt x="1439" y="1043"/>
                      <a:pt x="1439" y="1043"/>
                      <a:pt x="1439" y="1043"/>
                    </a:cubicBezTo>
                    <a:cubicBezTo>
                      <a:pt x="1439" y="1046"/>
                      <a:pt x="1439" y="1048"/>
                      <a:pt x="1439" y="1050"/>
                    </a:cubicBezTo>
                    <a:cubicBezTo>
                      <a:pt x="1441" y="1059"/>
                      <a:pt x="1442" y="1064"/>
                      <a:pt x="1445" y="1067"/>
                    </a:cubicBezTo>
                    <a:lnTo>
                      <a:pt x="1446" y="1066"/>
                    </a:lnTo>
                    <a:close/>
                    <a:moveTo>
                      <a:pt x="1408" y="1086"/>
                    </a:moveTo>
                    <a:cubicBezTo>
                      <a:pt x="1417" y="1084"/>
                      <a:pt x="1425" y="1081"/>
                      <a:pt x="1432" y="1079"/>
                    </a:cubicBezTo>
                    <a:cubicBezTo>
                      <a:pt x="1431" y="1077"/>
                      <a:pt x="1431" y="1077"/>
                      <a:pt x="1431" y="1077"/>
                    </a:cubicBezTo>
                    <a:cubicBezTo>
                      <a:pt x="1425" y="1080"/>
                      <a:pt x="1417" y="1082"/>
                      <a:pt x="1408" y="1085"/>
                    </a:cubicBezTo>
                    <a:lnTo>
                      <a:pt x="1408" y="1086"/>
                    </a:lnTo>
                    <a:close/>
                    <a:moveTo>
                      <a:pt x="1362" y="1100"/>
                    </a:moveTo>
                    <a:cubicBezTo>
                      <a:pt x="1366" y="1098"/>
                      <a:pt x="1370" y="1096"/>
                      <a:pt x="1374" y="1094"/>
                    </a:cubicBezTo>
                    <a:cubicBezTo>
                      <a:pt x="1374" y="1093"/>
                      <a:pt x="1374" y="1093"/>
                      <a:pt x="1374" y="1093"/>
                    </a:cubicBezTo>
                    <a:cubicBezTo>
                      <a:pt x="1374" y="1094"/>
                      <a:pt x="1374" y="1094"/>
                      <a:pt x="1374" y="1094"/>
                    </a:cubicBezTo>
                    <a:cubicBezTo>
                      <a:pt x="1378" y="1093"/>
                      <a:pt x="1381" y="1093"/>
                      <a:pt x="1385" y="1092"/>
                    </a:cubicBezTo>
                    <a:cubicBezTo>
                      <a:pt x="1384" y="1090"/>
                      <a:pt x="1384" y="1090"/>
                      <a:pt x="1384" y="1090"/>
                    </a:cubicBezTo>
                    <a:cubicBezTo>
                      <a:pt x="1381" y="1091"/>
                      <a:pt x="1377" y="1092"/>
                      <a:pt x="1374" y="1092"/>
                    </a:cubicBezTo>
                    <a:cubicBezTo>
                      <a:pt x="1374" y="1093"/>
                      <a:pt x="1374" y="1093"/>
                      <a:pt x="1374" y="1093"/>
                    </a:cubicBezTo>
                    <a:cubicBezTo>
                      <a:pt x="1374" y="1093"/>
                      <a:pt x="1374" y="1093"/>
                      <a:pt x="1374" y="1093"/>
                    </a:cubicBezTo>
                    <a:cubicBezTo>
                      <a:pt x="1369" y="1094"/>
                      <a:pt x="1365" y="1096"/>
                      <a:pt x="1361" y="1098"/>
                    </a:cubicBezTo>
                    <a:lnTo>
                      <a:pt x="1362" y="1100"/>
                    </a:lnTo>
                    <a:close/>
                    <a:moveTo>
                      <a:pt x="1318" y="1123"/>
                    </a:moveTo>
                    <a:cubicBezTo>
                      <a:pt x="1325" y="1119"/>
                      <a:pt x="1332" y="1115"/>
                      <a:pt x="1340" y="1111"/>
                    </a:cubicBezTo>
                    <a:cubicBezTo>
                      <a:pt x="1339" y="1109"/>
                      <a:pt x="1339" y="1109"/>
                      <a:pt x="1339" y="1109"/>
                    </a:cubicBezTo>
                    <a:cubicBezTo>
                      <a:pt x="1332" y="1113"/>
                      <a:pt x="1324" y="1117"/>
                      <a:pt x="1318" y="1121"/>
                    </a:cubicBezTo>
                    <a:lnTo>
                      <a:pt x="1318" y="1123"/>
                    </a:lnTo>
                    <a:close/>
                    <a:moveTo>
                      <a:pt x="1278" y="1150"/>
                    </a:moveTo>
                    <a:cubicBezTo>
                      <a:pt x="1284" y="1145"/>
                      <a:pt x="1290" y="1141"/>
                      <a:pt x="1298" y="1136"/>
                    </a:cubicBezTo>
                    <a:cubicBezTo>
                      <a:pt x="1297" y="1134"/>
                      <a:pt x="1297" y="1134"/>
                      <a:pt x="1297" y="1134"/>
                    </a:cubicBezTo>
                    <a:cubicBezTo>
                      <a:pt x="1290" y="1139"/>
                      <a:pt x="1283" y="1144"/>
                      <a:pt x="1277" y="1149"/>
                    </a:cubicBezTo>
                    <a:lnTo>
                      <a:pt x="1278" y="1150"/>
                    </a:lnTo>
                    <a:close/>
                    <a:moveTo>
                      <a:pt x="1247" y="1187"/>
                    </a:moveTo>
                    <a:cubicBezTo>
                      <a:pt x="1249" y="1181"/>
                      <a:pt x="1253" y="1174"/>
                      <a:pt x="1260" y="1167"/>
                    </a:cubicBezTo>
                    <a:cubicBezTo>
                      <a:pt x="1259" y="1166"/>
                      <a:pt x="1259" y="1166"/>
                      <a:pt x="1259" y="1166"/>
                    </a:cubicBezTo>
                    <a:cubicBezTo>
                      <a:pt x="1252" y="1173"/>
                      <a:pt x="1247" y="1180"/>
                      <a:pt x="1246" y="1187"/>
                    </a:cubicBezTo>
                    <a:lnTo>
                      <a:pt x="1247" y="1187"/>
                    </a:lnTo>
                    <a:close/>
                    <a:moveTo>
                      <a:pt x="1275" y="1224"/>
                    </a:moveTo>
                    <a:cubicBezTo>
                      <a:pt x="1268" y="1217"/>
                      <a:pt x="1261" y="1213"/>
                      <a:pt x="1256" y="1208"/>
                    </a:cubicBezTo>
                    <a:cubicBezTo>
                      <a:pt x="1255" y="1209"/>
                      <a:pt x="1255" y="1209"/>
                      <a:pt x="1255" y="1209"/>
                    </a:cubicBezTo>
                    <a:cubicBezTo>
                      <a:pt x="1261" y="1214"/>
                      <a:pt x="1267" y="1218"/>
                      <a:pt x="1274" y="1225"/>
                    </a:cubicBezTo>
                    <a:lnTo>
                      <a:pt x="1275" y="1224"/>
                    </a:lnTo>
                    <a:close/>
                    <a:moveTo>
                      <a:pt x="1303" y="1264"/>
                    </a:moveTo>
                    <a:cubicBezTo>
                      <a:pt x="1298" y="1257"/>
                      <a:pt x="1293" y="1250"/>
                      <a:pt x="1289" y="1244"/>
                    </a:cubicBezTo>
                    <a:cubicBezTo>
                      <a:pt x="1288" y="1245"/>
                      <a:pt x="1288" y="1245"/>
                      <a:pt x="1288" y="1245"/>
                    </a:cubicBezTo>
                    <a:cubicBezTo>
                      <a:pt x="1292" y="1251"/>
                      <a:pt x="1297" y="1258"/>
                      <a:pt x="1301" y="1265"/>
                    </a:cubicBezTo>
                    <a:lnTo>
                      <a:pt x="1303" y="1264"/>
                    </a:lnTo>
                    <a:close/>
                    <a:moveTo>
                      <a:pt x="1323" y="1309"/>
                    </a:moveTo>
                    <a:cubicBezTo>
                      <a:pt x="1322" y="1301"/>
                      <a:pt x="1319" y="1293"/>
                      <a:pt x="1315" y="1286"/>
                    </a:cubicBezTo>
                    <a:cubicBezTo>
                      <a:pt x="1314" y="1286"/>
                      <a:pt x="1314" y="1286"/>
                      <a:pt x="1314" y="1286"/>
                    </a:cubicBezTo>
                    <a:cubicBezTo>
                      <a:pt x="1317" y="1294"/>
                      <a:pt x="1320" y="1302"/>
                      <a:pt x="1322" y="1309"/>
                    </a:cubicBezTo>
                    <a:cubicBezTo>
                      <a:pt x="1323" y="1309"/>
                      <a:pt x="1323" y="1309"/>
                      <a:pt x="1323" y="1309"/>
                    </a:cubicBezTo>
                    <a:close/>
                    <a:moveTo>
                      <a:pt x="1326" y="1358"/>
                    </a:moveTo>
                    <a:cubicBezTo>
                      <a:pt x="1326" y="1356"/>
                      <a:pt x="1326" y="1356"/>
                      <a:pt x="1326" y="1356"/>
                    </a:cubicBezTo>
                    <a:cubicBezTo>
                      <a:pt x="1326" y="1349"/>
                      <a:pt x="1325" y="1341"/>
                      <a:pt x="1325" y="1334"/>
                    </a:cubicBezTo>
                    <a:cubicBezTo>
                      <a:pt x="1323" y="1334"/>
                      <a:pt x="1323" y="1334"/>
                      <a:pt x="1323" y="1334"/>
                    </a:cubicBezTo>
                    <a:cubicBezTo>
                      <a:pt x="1324" y="1341"/>
                      <a:pt x="1324" y="1349"/>
                      <a:pt x="1324" y="1356"/>
                    </a:cubicBezTo>
                    <a:cubicBezTo>
                      <a:pt x="1324" y="1358"/>
                      <a:pt x="1324" y="1358"/>
                      <a:pt x="1324" y="1358"/>
                    </a:cubicBezTo>
                    <a:lnTo>
                      <a:pt x="1326" y="1358"/>
                    </a:lnTo>
                    <a:close/>
                    <a:moveTo>
                      <a:pt x="1294" y="1378"/>
                    </a:moveTo>
                    <a:cubicBezTo>
                      <a:pt x="1298" y="1380"/>
                      <a:pt x="1302" y="1382"/>
                      <a:pt x="1308" y="1383"/>
                    </a:cubicBezTo>
                    <a:cubicBezTo>
                      <a:pt x="1309" y="1383"/>
                      <a:pt x="1310" y="1383"/>
                      <a:pt x="1311" y="1383"/>
                    </a:cubicBezTo>
                    <a:cubicBezTo>
                      <a:pt x="1314" y="1383"/>
                      <a:pt x="1316" y="1382"/>
                      <a:pt x="1318" y="1381"/>
                    </a:cubicBezTo>
                    <a:cubicBezTo>
                      <a:pt x="1317" y="1380"/>
                      <a:pt x="1317" y="1380"/>
                      <a:pt x="1317" y="1380"/>
                    </a:cubicBezTo>
                    <a:cubicBezTo>
                      <a:pt x="1315" y="1381"/>
                      <a:pt x="1313" y="1381"/>
                      <a:pt x="1311" y="1381"/>
                    </a:cubicBezTo>
                    <a:cubicBezTo>
                      <a:pt x="1310" y="1381"/>
                      <a:pt x="1309" y="1381"/>
                      <a:pt x="1308" y="1381"/>
                    </a:cubicBezTo>
                    <a:cubicBezTo>
                      <a:pt x="1302" y="1380"/>
                      <a:pt x="1298" y="1379"/>
                      <a:pt x="1294" y="1377"/>
                    </a:cubicBezTo>
                    <a:lnTo>
                      <a:pt x="1294" y="1378"/>
                    </a:lnTo>
                    <a:close/>
                    <a:moveTo>
                      <a:pt x="1246" y="1371"/>
                    </a:moveTo>
                    <a:cubicBezTo>
                      <a:pt x="1252" y="1370"/>
                      <a:pt x="1256" y="1370"/>
                      <a:pt x="1260" y="1370"/>
                    </a:cubicBezTo>
                    <a:cubicBezTo>
                      <a:pt x="1264" y="1370"/>
                      <a:pt x="1268" y="1370"/>
                      <a:pt x="1271" y="1371"/>
                    </a:cubicBezTo>
                    <a:cubicBezTo>
                      <a:pt x="1271" y="1369"/>
                      <a:pt x="1271" y="1369"/>
                      <a:pt x="1271" y="1369"/>
                    </a:cubicBezTo>
                    <a:cubicBezTo>
                      <a:pt x="1268" y="1369"/>
                      <a:pt x="1264" y="1369"/>
                      <a:pt x="1260" y="1369"/>
                    </a:cubicBezTo>
                    <a:cubicBezTo>
                      <a:pt x="1256" y="1369"/>
                      <a:pt x="1252" y="1369"/>
                      <a:pt x="1246" y="1369"/>
                    </a:cubicBezTo>
                    <a:lnTo>
                      <a:pt x="1246" y="1371"/>
                    </a:lnTo>
                    <a:close/>
                    <a:moveTo>
                      <a:pt x="1198" y="1380"/>
                    </a:moveTo>
                    <a:cubicBezTo>
                      <a:pt x="1203" y="1378"/>
                      <a:pt x="1207" y="1377"/>
                      <a:pt x="1212" y="1376"/>
                    </a:cubicBezTo>
                    <a:cubicBezTo>
                      <a:pt x="1216" y="1376"/>
                      <a:pt x="1219" y="1375"/>
                      <a:pt x="1222" y="1374"/>
                    </a:cubicBezTo>
                    <a:cubicBezTo>
                      <a:pt x="1222" y="1373"/>
                      <a:pt x="1222" y="1373"/>
                      <a:pt x="1222" y="1373"/>
                    </a:cubicBezTo>
                    <a:cubicBezTo>
                      <a:pt x="1219" y="1374"/>
                      <a:pt x="1216" y="1374"/>
                      <a:pt x="1212" y="1375"/>
                    </a:cubicBezTo>
                    <a:cubicBezTo>
                      <a:pt x="1207" y="1376"/>
                      <a:pt x="1202" y="1377"/>
                      <a:pt x="1198" y="1378"/>
                    </a:cubicBezTo>
                    <a:lnTo>
                      <a:pt x="1198" y="1380"/>
                    </a:lnTo>
                    <a:close/>
                    <a:moveTo>
                      <a:pt x="1152" y="1394"/>
                    </a:moveTo>
                    <a:cubicBezTo>
                      <a:pt x="1159" y="1391"/>
                      <a:pt x="1166" y="1389"/>
                      <a:pt x="1175" y="1386"/>
                    </a:cubicBezTo>
                    <a:cubicBezTo>
                      <a:pt x="1174" y="1385"/>
                      <a:pt x="1174" y="1385"/>
                      <a:pt x="1174" y="1385"/>
                    </a:cubicBezTo>
                    <a:cubicBezTo>
                      <a:pt x="1166" y="1387"/>
                      <a:pt x="1158" y="1390"/>
                      <a:pt x="1151" y="1393"/>
                    </a:cubicBezTo>
                    <a:lnTo>
                      <a:pt x="1152" y="1394"/>
                    </a:lnTo>
                    <a:close/>
                    <a:moveTo>
                      <a:pt x="1105" y="1409"/>
                    </a:moveTo>
                    <a:cubicBezTo>
                      <a:pt x="1113" y="1407"/>
                      <a:pt x="1121" y="1405"/>
                      <a:pt x="1128" y="1402"/>
                    </a:cubicBezTo>
                    <a:cubicBezTo>
                      <a:pt x="1128" y="1401"/>
                      <a:pt x="1128" y="1401"/>
                      <a:pt x="1128" y="1401"/>
                    </a:cubicBezTo>
                    <a:cubicBezTo>
                      <a:pt x="1120" y="1404"/>
                      <a:pt x="1113" y="1406"/>
                      <a:pt x="1105" y="1408"/>
                    </a:cubicBezTo>
                    <a:lnTo>
                      <a:pt x="1105" y="1409"/>
                    </a:lnTo>
                    <a:close/>
                    <a:moveTo>
                      <a:pt x="1059" y="1412"/>
                    </a:moveTo>
                    <a:cubicBezTo>
                      <a:pt x="1061" y="1413"/>
                      <a:pt x="1063" y="1414"/>
                      <a:pt x="1065" y="1415"/>
                    </a:cubicBezTo>
                    <a:cubicBezTo>
                      <a:pt x="1066" y="1414"/>
                      <a:pt x="1066" y="1414"/>
                      <a:pt x="1066" y="1414"/>
                    </a:cubicBezTo>
                    <a:cubicBezTo>
                      <a:pt x="1065" y="1413"/>
                      <a:pt x="1065" y="1413"/>
                      <a:pt x="1065" y="1413"/>
                    </a:cubicBezTo>
                    <a:cubicBezTo>
                      <a:pt x="1064" y="1414"/>
                      <a:pt x="1064" y="1414"/>
                      <a:pt x="1064" y="1414"/>
                    </a:cubicBezTo>
                    <a:cubicBezTo>
                      <a:pt x="1064" y="1415"/>
                      <a:pt x="1064" y="1415"/>
                      <a:pt x="1064" y="1415"/>
                    </a:cubicBezTo>
                    <a:cubicBezTo>
                      <a:pt x="1070" y="1415"/>
                      <a:pt x="1076" y="1415"/>
                      <a:pt x="1081" y="1414"/>
                    </a:cubicBezTo>
                    <a:cubicBezTo>
                      <a:pt x="1081" y="1413"/>
                      <a:pt x="1081" y="1413"/>
                      <a:pt x="1081" y="1413"/>
                    </a:cubicBezTo>
                    <a:cubicBezTo>
                      <a:pt x="1075" y="1413"/>
                      <a:pt x="1070" y="1414"/>
                      <a:pt x="1064" y="1414"/>
                    </a:cubicBezTo>
                    <a:cubicBezTo>
                      <a:pt x="1064" y="1415"/>
                      <a:pt x="1064" y="1415"/>
                      <a:pt x="1064" y="1415"/>
                    </a:cubicBezTo>
                    <a:cubicBezTo>
                      <a:pt x="1065" y="1415"/>
                      <a:pt x="1065" y="1415"/>
                      <a:pt x="1065" y="1415"/>
                    </a:cubicBezTo>
                    <a:cubicBezTo>
                      <a:pt x="1066" y="1415"/>
                      <a:pt x="1066" y="1415"/>
                      <a:pt x="1066" y="1415"/>
                    </a:cubicBezTo>
                    <a:cubicBezTo>
                      <a:pt x="1068" y="1414"/>
                      <a:pt x="1068" y="1414"/>
                      <a:pt x="1068" y="1414"/>
                    </a:cubicBezTo>
                    <a:cubicBezTo>
                      <a:pt x="1066" y="1413"/>
                      <a:pt x="1066" y="1413"/>
                      <a:pt x="1066" y="1413"/>
                    </a:cubicBezTo>
                    <a:cubicBezTo>
                      <a:pt x="1064" y="1413"/>
                      <a:pt x="1062" y="1412"/>
                      <a:pt x="1060" y="1411"/>
                    </a:cubicBezTo>
                    <a:lnTo>
                      <a:pt x="1059" y="1412"/>
                    </a:lnTo>
                    <a:close/>
                    <a:moveTo>
                      <a:pt x="1035" y="1371"/>
                    </a:moveTo>
                    <a:cubicBezTo>
                      <a:pt x="1038" y="1381"/>
                      <a:pt x="1040" y="1388"/>
                      <a:pt x="1043" y="1394"/>
                    </a:cubicBezTo>
                    <a:cubicBezTo>
                      <a:pt x="1044" y="1393"/>
                      <a:pt x="1044" y="1393"/>
                      <a:pt x="1044" y="1393"/>
                    </a:cubicBezTo>
                    <a:cubicBezTo>
                      <a:pt x="1041" y="1388"/>
                      <a:pt x="1039" y="1380"/>
                      <a:pt x="1037" y="1370"/>
                    </a:cubicBezTo>
                    <a:lnTo>
                      <a:pt x="1035" y="1371"/>
                    </a:lnTo>
                    <a:close/>
                    <a:moveTo>
                      <a:pt x="1019" y="1326"/>
                    </a:moveTo>
                    <a:cubicBezTo>
                      <a:pt x="1024" y="1331"/>
                      <a:pt x="1028" y="1337"/>
                      <a:pt x="1031" y="1347"/>
                    </a:cubicBezTo>
                    <a:cubicBezTo>
                      <a:pt x="1032" y="1346"/>
                      <a:pt x="1032" y="1346"/>
                      <a:pt x="1032" y="1346"/>
                    </a:cubicBezTo>
                    <a:cubicBezTo>
                      <a:pt x="1029" y="1336"/>
                      <a:pt x="1025" y="1330"/>
                      <a:pt x="1020" y="1325"/>
                    </a:cubicBezTo>
                    <a:lnTo>
                      <a:pt x="1019" y="1326"/>
                    </a:lnTo>
                    <a:close/>
                    <a:moveTo>
                      <a:pt x="973" y="1312"/>
                    </a:moveTo>
                    <a:cubicBezTo>
                      <a:pt x="974" y="1312"/>
                      <a:pt x="974" y="1312"/>
                      <a:pt x="974" y="1312"/>
                    </a:cubicBezTo>
                    <a:cubicBezTo>
                      <a:pt x="983" y="1313"/>
                      <a:pt x="990" y="1315"/>
                      <a:pt x="997" y="1316"/>
                    </a:cubicBezTo>
                    <a:cubicBezTo>
                      <a:pt x="997" y="1315"/>
                      <a:pt x="997" y="1315"/>
                      <a:pt x="997" y="1315"/>
                    </a:cubicBezTo>
                    <a:cubicBezTo>
                      <a:pt x="991" y="1313"/>
                      <a:pt x="983" y="1312"/>
                      <a:pt x="974" y="1310"/>
                    </a:cubicBezTo>
                    <a:cubicBezTo>
                      <a:pt x="973" y="1310"/>
                      <a:pt x="973" y="1310"/>
                      <a:pt x="973" y="1310"/>
                    </a:cubicBezTo>
                    <a:lnTo>
                      <a:pt x="973" y="1312"/>
                    </a:lnTo>
                    <a:close/>
                    <a:moveTo>
                      <a:pt x="938" y="1286"/>
                    </a:moveTo>
                    <a:cubicBezTo>
                      <a:pt x="938" y="1290"/>
                      <a:pt x="938" y="1294"/>
                      <a:pt x="940" y="1298"/>
                    </a:cubicBezTo>
                    <a:cubicBezTo>
                      <a:pt x="941" y="1301"/>
                      <a:pt x="944" y="1304"/>
                      <a:pt x="949" y="1306"/>
                    </a:cubicBezTo>
                    <a:cubicBezTo>
                      <a:pt x="950" y="1305"/>
                      <a:pt x="950" y="1305"/>
                      <a:pt x="950" y="1305"/>
                    </a:cubicBezTo>
                    <a:cubicBezTo>
                      <a:pt x="945" y="1303"/>
                      <a:pt x="942" y="1300"/>
                      <a:pt x="941" y="1297"/>
                    </a:cubicBezTo>
                    <a:cubicBezTo>
                      <a:pt x="939" y="1294"/>
                      <a:pt x="939" y="1290"/>
                      <a:pt x="939" y="1286"/>
                    </a:cubicBezTo>
                    <a:lnTo>
                      <a:pt x="938" y="1286"/>
                    </a:lnTo>
                    <a:close/>
                    <a:moveTo>
                      <a:pt x="919" y="1242"/>
                    </a:moveTo>
                    <a:cubicBezTo>
                      <a:pt x="924" y="1248"/>
                      <a:pt x="929" y="1255"/>
                      <a:pt x="932" y="1262"/>
                    </a:cubicBezTo>
                    <a:cubicBezTo>
                      <a:pt x="934" y="1262"/>
                      <a:pt x="934" y="1262"/>
                      <a:pt x="934" y="1262"/>
                    </a:cubicBezTo>
                    <a:cubicBezTo>
                      <a:pt x="930" y="1254"/>
                      <a:pt x="925" y="1247"/>
                      <a:pt x="920" y="1241"/>
                    </a:cubicBezTo>
                    <a:lnTo>
                      <a:pt x="919" y="1242"/>
                    </a:lnTo>
                    <a:close/>
                    <a:moveTo>
                      <a:pt x="882" y="1210"/>
                    </a:moveTo>
                    <a:cubicBezTo>
                      <a:pt x="884" y="1215"/>
                      <a:pt x="888" y="1219"/>
                      <a:pt x="895" y="1223"/>
                    </a:cubicBezTo>
                    <a:cubicBezTo>
                      <a:pt x="897" y="1224"/>
                      <a:pt x="899" y="1225"/>
                      <a:pt x="901" y="1226"/>
                    </a:cubicBezTo>
                    <a:cubicBezTo>
                      <a:pt x="901" y="1225"/>
                      <a:pt x="901" y="1225"/>
                      <a:pt x="901" y="1225"/>
                    </a:cubicBezTo>
                    <a:cubicBezTo>
                      <a:pt x="900" y="1224"/>
                      <a:pt x="898" y="1223"/>
                      <a:pt x="896" y="1222"/>
                    </a:cubicBezTo>
                    <a:cubicBezTo>
                      <a:pt x="889" y="1218"/>
                      <a:pt x="885" y="1214"/>
                      <a:pt x="884" y="1209"/>
                    </a:cubicBezTo>
                    <a:lnTo>
                      <a:pt x="882" y="1210"/>
                    </a:lnTo>
                    <a:close/>
                    <a:moveTo>
                      <a:pt x="906" y="1171"/>
                    </a:moveTo>
                    <a:cubicBezTo>
                      <a:pt x="906" y="1171"/>
                      <a:pt x="906" y="1172"/>
                      <a:pt x="906" y="1173"/>
                    </a:cubicBezTo>
                    <a:cubicBezTo>
                      <a:pt x="906" y="1179"/>
                      <a:pt x="902" y="1185"/>
                      <a:pt x="895" y="1190"/>
                    </a:cubicBezTo>
                    <a:cubicBezTo>
                      <a:pt x="896" y="1191"/>
                      <a:pt x="896" y="1191"/>
                      <a:pt x="896" y="1191"/>
                    </a:cubicBezTo>
                    <a:cubicBezTo>
                      <a:pt x="904" y="1186"/>
                      <a:pt x="908" y="1179"/>
                      <a:pt x="908" y="1173"/>
                    </a:cubicBezTo>
                    <a:cubicBezTo>
                      <a:pt x="908" y="1172"/>
                      <a:pt x="908" y="1171"/>
                      <a:pt x="907" y="1170"/>
                    </a:cubicBezTo>
                    <a:lnTo>
                      <a:pt x="906" y="1171"/>
                    </a:lnTo>
                    <a:close/>
                    <a:moveTo>
                      <a:pt x="865" y="1145"/>
                    </a:moveTo>
                    <a:cubicBezTo>
                      <a:pt x="872" y="1150"/>
                      <a:pt x="879" y="1155"/>
                      <a:pt x="886" y="1159"/>
                    </a:cubicBezTo>
                    <a:cubicBezTo>
                      <a:pt x="887" y="1157"/>
                      <a:pt x="887" y="1157"/>
                      <a:pt x="887" y="1157"/>
                    </a:cubicBezTo>
                    <a:cubicBezTo>
                      <a:pt x="880" y="1154"/>
                      <a:pt x="873" y="1149"/>
                      <a:pt x="866" y="1144"/>
                    </a:cubicBezTo>
                    <a:lnTo>
                      <a:pt x="865" y="1145"/>
                    </a:lnTo>
                    <a:close/>
                    <a:moveTo>
                      <a:pt x="830" y="1111"/>
                    </a:moveTo>
                    <a:cubicBezTo>
                      <a:pt x="836" y="1117"/>
                      <a:pt x="842" y="1123"/>
                      <a:pt x="847" y="1129"/>
                    </a:cubicBezTo>
                    <a:cubicBezTo>
                      <a:pt x="848" y="1127"/>
                      <a:pt x="848" y="1127"/>
                      <a:pt x="848" y="1127"/>
                    </a:cubicBezTo>
                    <a:cubicBezTo>
                      <a:pt x="843" y="1122"/>
                      <a:pt x="837" y="1116"/>
                      <a:pt x="831" y="1110"/>
                    </a:cubicBezTo>
                    <a:lnTo>
                      <a:pt x="830" y="1111"/>
                    </a:lnTo>
                    <a:close/>
                    <a:moveTo>
                      <a:pt x="795" y="1098"/>
                    </a:moveTo>
                    <a:cubicBezTo>
                      <a:pt x="800" y="1092"/>
                      <a:pt x="806" y="1089"/>
                      <a:pt x="810" y="1089"/>
                    </a:cubicBezTo>
                    <a:cubicBezTo>
                      <a:pt x="811" y="1089"/>
                      <a:pt x="812" y="1089"/>
                      <a:pt x="813" y="1090"/>
                    </a:cubicBezTo>
                    <a:cubicBezTo>
                      <a:pt x="813" y="1091"/>
                      <a:pt x="813" y="1091"/>
                      <a:pt x="814" y="1092"/>
                    </a:cubicBezTo>
                    <a:cubicBezTo>
                      <a:pt x="815" y="1091"/>
                      <a:pt x="815" y="1091"/>
                      <a:pt x="815" y="1091"/>
                    </a:cubicBezTo>
                    <a:cubicBezTo>
                      <a:pt x="814" y="1091"/>
                      <a:pt x="814" y="1090"/>
                      <a:pt x="814" y="1090"/>
                    </a:cubicBezTo>
                    <a:cubicBezTo>
                      <a:pt x="813" y="1088"/>
                      <a:pt x="812" y="1087"/>
                      <a:pt x="810" y="1087"/>
                    </a:cubicBezTo>
                    <a:cubicBezTo>
                      <a:pt x="805" y="1087"/>
                      <a:pt x="799" y="1090"/>
                      <a:pt x="794" y="1097"/>
                    </a:cubicBezTo>
                    <a:lnTo>
                      <a:pt x="795" y="1098"/>
                    </a:lnTo>
                    <a:close/>
                    <a:moveTo>
                      <a:pt x="780" y="1143"/>
                    </a:moveTo>
                    <a:cubicBezTo>
                      <a:pt x="783" y="1138"/>
                      <a:pt x="784" y="1132"/>
                      <a:pt x="784" y="1126"/>
                    </a:cubicBezTo>
                    <a:cubicBezTo>
                      <a:pt x="784" y="1123"/>
                      <a:pt x="785" y="1121"/>
                      <a:pt x="785" y="1119"/>
                    </a:cubicBezTo>
                    <a:cubicBezTo>
                      <a:pt x="784" y="1119"/>
                      <a:pt x="784" y="1119"/>
                      <a:pt x="784" y="1119"/>
                    </a:cubicBezTo>
                    <a:cubicBezTo>
                      <a:pt x="783" y="1121"/>
                      <a:pt x="783" y="1123"/>
                      <a:pt x="783" y="1126"/>
                    </a:cubicBezTo>
                    <a:cubicBezTo>
                      <a:pt x="783" y="1132"/>
                      <a:pt x="781" y="1138"/>
                      <a:pt x="779" y="1143"/>
                    </a:cubicBezTo>
                    <a:lnTo>
                      <a:pt x="780" y="1143"/>
                    </a:lnTo>
                    <a:close/>
                    <a:moveTo>
                      <a:pt x="740" y="1168"/>
                    </a:moveTo>
                    <a:cubicBezTo>
                      <a:pt x="749" y="1168"/>
                      <a:pt x="757" y="1166"/>
                      <a:pt x="764" y="1162"/>
                    </a:cubicBezTo>
                    <a:cubicBezTo>
                      <a:pt x="763" y="1160"/>
                      <a:pt x="763" y="1160"/>
                      <a:pt x="763" y="1160"/>
                    </a:cubicBezTo>
                    <a:cubicBezTo>
                      <a:pt x="756" y="1164"/>
                      <a:pt x="748" y="1167"/>
                      <a:pt x="740" y="1167"/>
                    </a:cubicBezTo>
                    <a:lnTo>
                      <a:pt x="740" y="1168"/>
                    </a:lnTo>
                    <a:close/>
                    <a:moveTo>
                      <a:pt x="703" y="1141"/>
                    </a:moveTo>
                    <a:cubicBezTo>
                      <a:pt x="706" y="1149"/>
                      <a:pt x="710" y="1157"/>
                      <a:pt x="716" y="1162"/>
                    </a:cubicBezTo>
                    <a:cubicBezTo>
                      <a:pt x="717" y="1161"/>
                      <a:pt x="717" y="1161"/>
                      <a:pt x="717" y="1161"/>
                    </a:cubicBezTo>
                    <a:cubicBezTo>
                      <a:pt x="711" y="1156"/>
                      <a:pt x="707" y="1149"/>
                      <a:pt x="705" y="1141"/>
                    </a:cubicBezTo>
                    <a:lnTo>
                      <a:pt x="703" y="1141"/>
                    </a:lnTo>
                    <a:close/>
                    <a:moveTo>
                      <a:pt x="695" y="1094"/>
                    </a:moveTo>
                    <a:cubicBezTo>
                      <a:pt x="699" y="1097"/>
                      <a:pt x="700" y="1101"/>
                      <a:pt x="700" y="1105"/>
                    </a:cubicBezTo>
                    <a:cubicBezTo>
                      <a:pt x="700" y="1109"/>
                      <a:pt x="700" y="1113"/>
                      <a:pt x="700" y="1117"/>
                    </a:cubicBezTo>
                    <a:cubicBezTo>
                      <a:pt x="702" y="1117"/>
                      <a:pt x="702" y="1117"/>
                      <a:pt x="702" y="1117"/>
                    </a:cubicBezTo>
                    <a:cubicBezTo>
                      <a:pt x="702" y="1113"/>
                      <a:pt x="702" y="1109"/>
                      <a:pt x="702" y="1105"/>
                    </a:cubicBezTo>
                    <a:cubicBezTo>
                      <a:pt x="702" y="1101"/>
                      <a:pt x="700" y="1096"/>
                      <a:pt x="696" y="1093"/>
                    </a:cubicBezTo>
                    <a:cubicBezTo>
                      <a:pt x="695" y="1094"/>
                      <a:pt x="695" y="1094"/>
                      <a:pt x="695" y="1094"/>
                    </a:cubicBezTo>
                    <a:close/>
                    <a:moveTo>
                      <a:pt x="650" y="1080"/>
                    </a:moveTo>
                    <a:cubicBezTo>
                      <a:pt x="659" y="1081"/>
                      <a:pt x="667" y="1082"/>
                      <a:pt x="674" y="1084"/>
                    </a:cubicBezTo>
                    <a:cubicBezTo>
                      <a:pt x="674" y="1082"/>
                      <a:pt x="674" y="1082"/>
                      <a:pt x="674" y="1082"/>
                    </a:cubicBezTo>
                    <a:cubicBezTo>
                      <a:pt x="667" y="1081"/>
                      <a:pt x="659" y="1080"/>
                      <a:pt x="650" y="1079"/>
                    </a:cubicBezTo>
                    <a:lnTo>
                      <a:pt x="650" y="1080"/>
                    </a:lnTo>
                    <a:close/>
                    <a:moveTo>
                      <a:pt x="601" y="1078"/>
                    </a:moveTo>
                    <a:cubicBezTo>
                      <a:pt x="610" y="1078"/>
                      <a:pt x="618" y="1078"/>
                      <a:pt x="625" y="1079"/>
                    </a:cubicBezTo>
                    <a:cubicBezTo>
                      <a:pt x="625" y="1077"/>
                      <a:pt x="625" y="1077"/>
                      <a:pt x="625" y="1077"/>
                    </a:cubicBezTo>
                    <a:cubicBezTo>
                      <a:pt x="618" y="1077"/>
                      <a:pt x="610" y="1077"/>
                      <a:pt x="601" y="1077"/>
                    </a:cubicBezTo>
                    <a:lnTo>
                      <a:pt x="601" y="1078"/>
                    </a:lnTo>
                    <a:close/>
                    <a:moveTo>
                      <a:pt x="553" y="1086"/>
                    </a:moveTo>
                    <a:cubicBezTo>
                      <a:pt x="560" y="1083"/>
                      <a:pt x="568" y="1081"/>
                      <a:pt x="577" y="1080"/>
                    </a:cubicBezTo>
                    <a:cubicBezTo>
                      <a:pt x="576" y="1078"/>
                      <a:pt x="576" y="1078"/>
                      <a:pt x="576" y="1078"/>
                    </a:cubicBezTo>
                    <a:cubicBezTo>
                      <a:pt x="568" y="1080"/>
                      <a:pt x="560" y="1082"/>
                      <a:pt x="552" y="1084"/>
                    </a:cubicBezTo>
                    <a:lnTo>
                      <a:pt x="553" y="1086"/>
                    </a:lnTo>
                    <a:close/>
                    <a:moveTo>
                      <a:pt x="512" y="1111"/>
                    </a:moveTo>
                    <a:cubicBezTo>
                      <a:pt x="517" y="1106"/>
                      <a:pt x="524" y="1101"/>
                      <a:pt x="531" y="1096"/>
                    </a:cubicBezTo>
                    <a:cubicBezTo>
                      <a:pt x="530" y="1095"/>
                      <a:pt x="530" y="1095"/>
                      <a:pt x="530" y="1095"/>
                    </a:cubicBezTo>
                    <a:cubicBezTo>
                      <a:pt x="523" y="1100"/>
                      <a:pt x="516" y="1105"/>
                      <a:pt x="511" y="1110"/>
                    </a:cubicBezTo>
                    <a:lnTo>
                      <a:pt x="512" y="1111"/>
                    </a:lnTo>
                    <a:close/>
                    <a:moveTo>
                      <a:pt x="480" y="1148"/>
                    </a:moveTo>
                    <a:cubicBezTo>
                      <a:pt x="481" y="1146"/>
                      <a:pt x="482" y="1145"/>
                      <a:pt x="483" y="1143"/>
                    </a:cubicBezTo>
                    <a:cubicBezTo>
                      <a:pt x="487" y="1139"/>
                      <a:pt x="490" y="1134"/>
                      <a:pt x="495" y="1129"/>
                    </a:cubicBezTo>
                    <a:cubicBezTo>
                      <a:pt x="494" y="1128"/>
                      <a:pt x="494" y="1128"/>
                      <a:pt x="494" y="1128"/>
                    </a:cubicBezTo>
                    <a:cubicBezTo>
                      <a:pt x="489" y="1133"/>
                      <a:pt x="485" y="1138"/>
                      <a:pt x="482" y="1142"/>
                    </a:cubicBezTo>
                    <a:cubicBezTo>
                      <a:pt x="481" y="1144"/>
                      <a:pt x="480" y="1146"/>
                      <a:pt x="479" y="1147"/>
                    </a:cubicBezTo>
                    <a:lnTo>
                      <a:pt x="480" y="1148"/>
                    </a:lnTo>
                    <a:close/>
                    <a:moveTo>
                      <a:pt x="463" y="1193"/>
                    </a:moveTo>
                    <a:cubicBezTo>
                      <a:pt x="465" y="1185"/>
                      <a:pt x="467" y="1177"/>
                      <a:pt x="469" y="1170"/>
                    </a:cubicBezTo>
                    <a:cubicBezTo>
                      <a:pt x="468" y="1169"/>
                      <a:pt x="468" y="1169"/>
                      <a:pt x="468" y="1169"/>
                    </a:cubicBezTo>
                    <a:cubicBezTo>
                      <a:pt x="465" y="1177"/>
                      <a:pt x="463" y="1184"/>
                      <a:pt x="461" y="1193"/>
                    </a:cubicBezTo>
                    <a:lnTo>
                      <a:pt x="463" y="1193"/>
                    </a:lnTo>
                    <a:close/>
                    <a:moveTo>
                      <a:pt x="450" y="1241"/>
                    </a:moveTo>
                    <a:cubicBezTo>
                      <a:pt x="452" y="1236"/>
                      <a:pt x="454" y="1231"/>
                      <a:pt x="455" y="1226"/>
                    </a:cubicBezTo>
                    <a:cubicBezTo>
                      <a:pt x="456" y="1223"/>
                      <a:pt x="457" y="1220"/>
                      <a:pt x="457" y="1217"/>
                    </a:cubicBezTo>
                    <a:cubicBezTo>
                      <a:pt x="456" y="1217"/>
                      <a:pt x="456" y="1217"/>
                      <a:pt x="456" y="1217"/>
                    </a:cubicBezTo>
                    <a:cubicBezTo>
                      <a:pt x="455" y="1220"/>
                      <a:pt x="455" y="1222"/>
                      <a:pt x="454" y="1225"/>
                    </a:cubicBezTo>
                    <a:cubicBezTo>
                      <a:pt x="453" y="1231"/>
                      <a:pt x="451" y="1236"/>
                      <a:pt x="448" y="1240"/>
                    </a:cubicBezTo>
                    <a:lnTo>
                      <a:pt x="450" y="1241"/>
                    </a:lnTo>
                    <a:close/>
                    <a:moveTo>
                      <a:pt x="412" y="1272"/>
                    </a:moveTo>
                    <a:cubicBezTo>
                      <a:pt x="420" y="1267"/>
                      <a:pt x="427" y="1263"/>
                      <a:pt x="433" y="1259"/>
                    </a:cubicBezTo>
                    <a:cubicBezTo>
                      <a:pt x="432" y="1258"/>
                      <a:pt x="432" y="1258"/>
                      <a:pt x="432" y="1258"/>
                    </a:cubicBezTo>
                    <a:cubicBezTo>
                      <a:pt x="426" y="1262"/>
                      <a:pt x="419" y="1266"/>
                      <a:pt x="411" y="1270"/>
                    </a:cubicBezTo>
                    <a:lnTo>
                      <a:pt x="412" y="1272"/>
                    </a:lnTo>
                    <a:close/>
                    <a:moveTo>
                      <a:pt x="368" y="1294"/>
                    </a:moveTo>
                    <a:cubicBezTo>
                      <a:pt x="376" y="1290"/>
                      <a:pt x="383" y="1286"/>
                      <a:pt x="390" y="1283"/>
                    </a:cubicBezTo>
                    <a:cubicBezTo>
                      <a:pt x="389" y="1281"/>
                      <a:pt x="389" y="1281"/>
                      <a:pt x="389" y="1281"/>
                    </a:cubicBezTo>
                    <a:cubicBezTo>
                      <a:pt x="383" y="1285"/>
                      <a:pt x="375" y="1288"/>
                      <a:pt x="368" y="1293"/>
                    </a:cubicBezTo>
                    <a:lnTo>
                      <a:pt x="368" y="1294"/>
                    </a:lnTo>
                    <a:close/>
                    <a:moveTo>
                      <a:pt x="324" y="1316"/>
                    </a:moveTo>
                    <a:cubicBezTo>
                      <a:pt x="331" y="1313"/>
                      <a:pt x="338" y="1310"/>
                      <a:pt x="347" y="1306"/>
                    </a:cubicBezTo>
                    <a:cubicBezTo>
                      <a:pt x="346" y="1304"/>
                      <a:pt x="346" y="1304"/>
                      <a:pt x="346" y="1304"/>
                    </a:cubicBezTo>
                    <a:cubicBezTo>
                      <a:pt x="338" y="1309"/>
                      <a:pt x="330" y="1312"/>
                      <a:pt x="324" y="1314"/>
                    </a:cubicBezTo>
                    <a:lnTo>
                      <a:pt x="324" y="1316"/>
                    </a:lnTo>
                    <a:close/>
                    <a:moveTo>
                      <a:pt x="277" y="1311"/>
                    </a:moveTo>
                    <a:cubicBezTo>
                      <a:pt x="283" y="1315"/>
                      <a:pt x="290" y="1319"/>
                      <a:pt x="300" y="1320"/>
                    </a:cubicBezTo>
                    <a:cubicBezTo>
                      <a:pt x="300" y="1318"/>
                      <a:pt x="300" y="1318"/>
                      <a:pt x="300" y="1318"/>
                    </a:cubicBezTo>
                    <a:cubicBezTo>
                      <a:pt x="291" y="1318"/>
                      <a:pt x="284" y="1314"/>
                      <a:pt x="278" y="1310"/>
                    </a:cubicBezTo>
                    <a:lnTo>
                      <a:pt x="277" y="1311"/>
                    </a:lnTo>
                    <a:close/>
                    <a:moveTo>
                      <a:pt x="238" y="1282"/>
                    </a:moveTo>
                    <a:cubicBezTo>
                      <a:pt x="244" y="1287"/>
                      <a:pt x="251" y="1292"/>
                      <a:pt x="257" y="1297"/>
                    </a:cubicBezTo>
                    <a:cubicBezTo>
                      <a:pt x="258" y="1296"/>
                      <a:pt x="258" y="1296"/>
                      <a:pt x="258" y="1296"/>
                    </a:cubicBezTo>
                    <a:cubicBezTo>
                      <a:pt x="251" y="1291"/>
                      <a:pt x="245" y="1286"/>
                      <a:pt x="238" y="1281"/>
                    </a:cubicBezTo>
                    <a:lnTo>
                      <a:pt x="238" y="1282"/>
                    </a:lnTo>
                    <a:close/>
                    <a:moveTo>
                      <a:pt x="204" y="1246"/>
                    </a:moveTo>
                    <a:cubicBezTo>
                      <a:pt x="210" y="1253"/>
                      <a:pt x="214" y="1259"/>
                      <a:pt x="217" y="1263"/>
                    </a:cubicBezTo>
                    <a:cubicBezTo>
                      <a:pt x="219" y="1265"/>
                      <a:pt x="219" y="1265"/>
                      <a:pt x="219" y="1265"/>
                    </a:cubicBezTo>
                    <a:cubicBezTo>
                      <a:pt x="220" y="1264"/>
                      <a:pt x="220" y="1264"/>
                      <a:pt x="220" y="1264"/>
                    </a:cubicBezTo>
                    <a:cubicBezTo>
                      <a:pt x="218" y="1262"/>
                      <a:pt x="218" y="1262"/>
                      <a:pt x="218" y="1262"/>
                    </a:cubicBezTo>
                    <a:cubicBezTo>
                      <a:pt x="215" y="1258"/>
                      <a:pt x="211" y="1252"/>
                      <a:pt x="206" y="1245"/>
                    </a:cubicBezTo>
                    <a:lnTo>
                      <a:pt x="204" y="1246"/>
                    </a:lnTo>
                    <a:close/>
                    <a:moveTo>
                      <a:pt x="169" y="1213"/>
                    </a:moveTo>
                    <a:cubicBezTo>
                      <a:pt x="176" y="1217"/>
                      <a:pt x="183" y="1222"/>
                      <a:pt x="188" y="1227"/>
                    </a:cubicBezTo>
                    <a:cubicBezTo>
                      <a:pt x="189" y="1226"/>
                      <a:pt x="189" y="1226"/>
                      <a:pt x="189" y="1226"/>
                    </a:cubicBezTo>
                    <a:cubicBezTo>
                      <a:pt x="184" y="1221"/>
                      <a:pt x="177" y="1216"/>
                      <a:pt x="169" y="1212"/>
                    </a:cubicBezTo>
                    <a:lnTo>
                      <a:pt x="169" y="1213"/>
                    </a:lnTo>
                    <a:close/>
                    <a:moveTo>
                      <a:pt x="122" y="1201"/>
                    </a:moveTo>
                    <a:cubicBezTo>
                      <a:pt x="129" y="1202"/>
                      <a:pt x="137" y="1204"/>
                      <a:pt x="146" y="1206"/>
                    </a:cubicBezTo>
                    <a:cubicBezTo>
                      <a:pt x="146" y="1204"/>
                      <a:pt x="146" y="1204"/>
                      <a:pt x="146" y="1204"/>
                    </a:cubicBezTo>
                    <a:cubicBezTo>
                      <a:pt x="138" y="1202"/>
                      <a:pt x="129" y="1201"/>
                      <a:pt x="122" y="1200"/>
                    </a:cubicBezTo>
                    <a:lnTo>
                      <a:pt x="122" y="1201"/>
                    </a:lnTo>
                    <a:close/>
                    <a:moveTo>
                      <a:pt x="73" y="1197"/>
                    </a:moveTo>
                    <a:cubicBezTo>
                      <a:pt x="78" y="1197"/>
                      <a:pt x="87" y="1197"/>
                      <a:pt x="97" y="1198"/>
                    </a:cubicBezTo>
                    <a:cubicBezTo>
                      <a:pt x="97" y="1197"/>
                      <a:pt x="97" y="1197"/>
                      <a:pt x="97" y="1197"/>
                    </a:cubicBezTo>
                    <a:cubicBezTo>
                      <a:pt x="87" y="1196"/>
                      <a:pt x="78" y="1195"/>
                      <a:pt x="73" y="1195"/>
                    </a:cubicBezTo>
                    <a:lnTo>
                      <a:pt x="73" y="1197"/>
                    </a:lnTo>
                    <a:close/>
                    <a:moveTo>
                      <a:pt x="63" y="1155"/>
                    </a:moveTo>
                    <a:cubicBezTo>
                      <a:pt x="64" y="1179"/>
                      <a:pt x="64" y="1179"/>
                      <a:pt x="64" y="1179"/>
                    </a:cubicBezTo>
                    <a:cubicBezTo>
                      <a:pt x="65" y="1179"/>
                      <a:pt x="65" y="1179"/>
                      <a:pt x="65" y="1179"/>
                    </a:cubicBezTo>
                    <a:cubicBezTo>
                      <a:pt x="65" y="1155"/>
                      <a:pt x="65" y="1155"/>
                      <a:pt x="65" y="1155"/>
                    </a:cubicBezTo>
                    <a:lnTo>
                      <a:pt x="63" y="1155"/>
                    </a:lnTo>
                    <a:close/>
                    <a:moveTo>
                      <a:pt x="62" y="1106"/>
                    </a:moveTo>
                    <a:cubicBezTo>
                      <a:pt x="63" y="1130"/>
                      <a:pt x="63" y="1130"/>
                      <a:pt x="63" y="1130"/>
                    </a:cubicBezTo>
                    <a:cubicBezTo>
                      <a:pt x="64" y="1130"/>
                      <a:pt x="64" y="1130"/>
                      <a:pt x="64" y="1130"/>
                    </a:cubicBezTo>
                    <a:cubicBezTo>
                      <a:pt x="64" y="1105"/>
                      <a:pt x="64" y="1105"/>
                      <a:pt x="64" y="1105"/>
                    </a:cubicBezTo>
                    <a:lnTo>
                      <a:pt x="62" y="1106"/>
                    </a:lnTo>
                    <a:close/>
                    <a:moveTo>
                      <a:pt x="75" y="1065"/>
                    </a:moveTo>
                    <a:cubicBezTo>
                      <a:pt x="71" y="1067"/>
                      <a:pt x="67" y="1069"/>
                      <a:pt x="62" y="1070"/>
                    </a:cubicBezTo>
                    <a:cubicBezTo>
                      <a:pt x="62" y="1070"/>
                      <a:pt x="62" y="1070"/>
                      <a:pt x="62" y="1070"/>
                    </a:cubicBezTo>
                    <a:cubicBezTo>
                      <a:pt x="62" y="1081"/>
                      <a:pt x="62" y="1081"/>
                      <a:pt x="62" y="1081"/>
                    </a:cubicBezTo>
                    <a:cubicBezTo>
                      <a:pt x="63" y="1081"/>
                      <a:pt x="63" y="1081"/>
                      <a:pt x="63" y="1081"/>
                    </a:cubicBezTo>
                    <a:cubicBezTo>
                      <a:pt x="63" y="1071"/>
                      <a:pt x="63" y="1071"/>
                      <a:pt x="63" y="1071"/>
                    </a:cubicBezTo>
                    <a:cubicBezTo>
                      <a:pt x="62" y="1071"/>
                      <a:pt x="62" y="1071"/>
                      <a:pt x="62" y="1071"/>
                    </a:cubicBezTo>
                    <a:cubicBezTo>
                      <a:pt x="63" y="1072"/>
                      <a:pt x="63" y="1072"/>
                      <a:pt x="63" y="1072"/>
                    </a:cubicBezTo>
                    <a:cubicBezTo>
                      <a:pt x="67" y="1070"/>
                      <a:pt x="72" y="1068"/>
                      <a:pt x="76" y="1066"/>
                    </a:cubicBezTo>
                    <a:lnTo>
                      <a:pt x="75" y="1065"/>
                    </a:lnTo>
                    <a:close/>
                    <a:moveTo>
                      <a:pt x="108" y="1029"/>
                    </a:moveTo>
                    <a:cubicBezTo>
                      <a:pt x="107" y="1030"/>
                      <a:pt x="106" y="1031"/>
                      <a:pt x="105" y="1032"/>
                    </a:cubicBezTo>
                    <a:cubicBezTo>
                      <a:pt x="105" y="1032"/>
                      <a:pt x="105" y="1032"/>
                      <a:pt x="105" y="1032"/>
                    </a:cubicBezTo>
                    <a:cubicBezTo>
                      <a:pt x="105" y="1032"/>
                      <a:pt x="105" y="1032"/>
                      <a:pt x="105" y="1032"/>
                    </a:cubicBezTo>
                    <a:cubicBezTo>
                      <a:pt x="101" y="1038"/>
                      <a:pt x="97" y="1044"/>
                      <a:pt x="93" y="1049"/>
                    </a:cubicBezTo>
                    <a:cubicBezTo>
                      <a:pt x="95" y="1050"/>
                      <a:pt x="95" y="1050"/>
                      <a:pt x="95" y="1050"/>
                    </a:cubicBezTo>
                    <a:cubicBezTo>
                      <a:pt x="99" y="1045"/>
                      <a:pt x="102" y="1039"/>
                      <a:pt x="106" y="1033"/>
                    </a:cubicBezTo>
                    <a:cubicBezTo>
                      <a:pt x="106" y="1032"/>
                      <a:pt x="106" y="1032"/>
                      <a:pt x="106" y="1032"/>
                    </a:cubicBezTo>
                    <a:cubicBezTo>
                      <a:pt x="106" y="1033"/>
                      <a:pt x="106" y="1033"/>
                      <a:pt x="106" y="1033"/>
                    </a:cubicBezTo>
                    <a:cubicBezTo>
                      <a:pt x="107" y="1032"/>
                      <a:pt x="108" y="1031"/>
                      <a:pt x="109" y="1031"/>
                    </a:cubicBezTo>
                    <a:cubicBezTo>
                      <a:pt x="108" y="1029"/>
                      <a:pt x="108" y="1029"/>
                      <a:pt x="108" y="1029"/>
                    </a:cubicBezTo>
                    <a:close/>
                    <a:moveTo>
                      <a:pt x="140" y="994"/>
                    </a:moveTo>
                    <a:cubicBezTo>
                      <a:pt x="138" y="1003"/>
                      <a:pt x="135" y="1008"/>
                      <a:pt x="128" y="1015"/>
                    </a:cubicBezTo>
                    <a:cubicBezTo>
                      <a:pt x="129" y="1016"/>
                      <a:pt x="129" y="1016"/>
                      <a:pt x="129" y="1016"/>
                    </a:cubicBezTo>
                    <a:cubicBezTo>
                      <a:pt x="136" y="1009"/>
                      <a:pt x="140" y="1003"/>
                      <a:pt x="142" y="995"/>
                    </a:cubicBezTo>
                    <a:lnTo>
                      <a:pt x="140" y="994"/>
                    </a:lnTo>
                    <a:close/>
                    <a:moveTo>
                      <a:pt x="139" y="946"/>
                    </a:moveTo>
                    <a:cubicBezTo>
                      <a:pt x="141" y="952"/>
                      <a:pt x="142" y="958"/>
                      <a:pt x="142" y="965"/>
                    </a:cubicBezTo>
                    <a:cubicBezTo>
                      <a:pt x="142" y="967"/>
                      <a:pt x="142" y="969"/>
                      <a:pt x="142" y="970"/>
                    </a:cubicBezTo>
                    <a:cubicBezTo>
                      <a:pt x="144" y="970"/>
                      <a:pt x="144" y="970"/>
                      <a:pt x="144" y="970"/>
                    </a:cubicBezTo>
                    <a:cubicBezTo>
                      <a:pt x="144" y="969"/>
                      <a:pt x="144" y="967"/>
                      <a:pt x="144" y="965"/>
                    </a:cubicBezTo>
                    <a:cubicBezTo>
                      <a:pt x="144" y="958"/>
                      <a:pt x="142" y="952"/>
                      <a:pt x="140" y="946"/>
                    </a:cubicBezTo>
                    <a:lnTo>
                      <a:pt x="139" y="946"/>
                    </a:lnTo>
                    <a:close/>
                    <a:moveTo>
                      <a:pt x="110" y="908"/>
                    </a:moveTo>
                    <a:cubicBezTo>
                      <a:pt x="116" y="914"/>
                      <a:pt x="122" y="920"/>
                      <a:pt x="127" y="926"/>
                    </a:cubicBezTo>
                    <a:cubicBezTo>
                      <a:pt x="128" y="925"/>
                      <a:pt x="128" y="925"/>
                      <a:pt x="128" y="925"/>
                    </a:cubicBezTo>
                    <a:cubicBezTo>
                      <a:pt x="123" y="919"/>
                      <a:pt x="117" y="913"/>
                      <a:pt x="111" y="907"/>
                    </a:cubicBezTo>
                    <a:cubicBezTo>
                      <a:pt x="110" y="908"/>
                      <a:pt x="110" y="908"/>
                      <a:pt x="110" y="908"/>
                    </a:cubicBezTo>
                    <a:close/>
                    <a:moveTo>
                      <a:pt x="73" y="876"/>
                    </a:moveTo>
                    <a:cubicBezTo>
                      <a:pt x="79" y="882"/>
                      <a:pt x="85" y="887"/>
                      <a:pt x="91" y="892"/>
                    </a:cubicBezTo>
                    <a:cubicBezTo>
                      <a:pt x="92" y="891"/>
                      <a:pt x="92" y="891"/>
                      <a:pt x="92" y="891"/>
                    </a:cubicBezTo>
                    <a:cubicBezTo>
                      <a:pt x="86" y="886"/>
                      <a:pt x="80" y="880"/>
                      <a:pt x="74" y="875"/>
                    </a:cubicBezTo>
                    <a:cubicBezTo>
                      <a:pt x="73" y="876"/>
                      <a:pt x="73" y="876"/>
                      <a:pt x="73" y="876"/>
                    </a:cubicBezTo>
                    <a:close/>
                    <a:moveTo>
                      <a:pt x="36" y="844"/>
                    </a:moveTo>
                    <a:cubicBezTo>
                      <a:pt x="42" y="849"/>
                      <a:pt x="48" y="854"/>
                      <a:pt x="55" y="859"/>
                    </a:cubicBezTo>
                    <a:cubicBezTo>
                      <a:pt x="56" y="858"/>
                      <a:pt x="56" y="858"/>
                      <a:pt x="56" y="858"/>
                    </a:cubicBezTo>
                    <a:cubicBezTo>
                      <a:pt x="49" y="853"/>
                      <a:pt x="43" y="848"/>
                      <a:pt x="37" y="842"/>
                    </a:cubicBezTo>
                    <a:lnTo>
                      <a:pt x="36" y="844"/>
                    </a:lnTo>
                    <a:close/>
                    <a:moveTo>
                      <a:pt x="7" y="804"/>
                    </a:moveTo>
                    <a:cubicBezTo>
                      <a:pt x="10" y="813"/>
                      <a:pt x="14" y="820"/>
                      <a:pt x="19" y="826"/>
                    </a:cubicBezTo>
                    <a:cubicBezTo>
                      <a:pt x="20" y="825"/>
                      <a:pt x="20" y="825"/>
                      <a:pt x="20" y="825"/>
                    </a:cubicBezTo>
                    <a:cubicBezTo>
                      <a:pt x="15" y="819"/>
                      <a:pt x="11" y="812"/>
                      <a:pt x="8" y="804"/>
                    </a:cubicBezTo>
                    <a:cubicBezTo>
                      <a:pt x="7" y="804"/>
                      <a:pt x="7" y="804"/>
                      <a:pt x="7" y="804"/>
                    </a:cubicBezTo>
                    <a:close/>
                    <a:moveTo>
                      <a:pt x="6" y="755"/>
                    </a:moveTo>
                    <a:cubicBezTo>
                      <a:pt x="5" y="769"/>
                      <a:pt x="3" y="778"/>
                      <a:pt x="3" y="778"/>
                    </a:cubicBezTo>
                    <a:cubicBezTo>
                      <a:pt x="3" y="780"/>
                      <a:pt x="3" y="780"/>
                      <a:pt x="3" y="780"/>
                    </a:cubicBezTo>
                    <a:cubicBezTo>
                      <a:pt x="5" y="780"/>
                      <a:pt x="5" y="780"/>
                      <a:pt x="5" y="780"/>
                    </a:cubicBezTo>
                    <a:cubicBezTo>
                      <a:pt x="5" y="778"/>
                      <a:pt x="5" y="778"/>
                      <a:pt x="5" y="778"/>
                    </a:cubicBezTo>
                    <a:cubicBezTo>
                      <a:pt x="5" y="778"/>
                      <a:pt x="6" y="769"/>
                      <a:pt x="8" y="756"/>
                    </a:cubicBezTo>
                    <a:lnTo>
                      <a:pt x="6" y="755"/>
                    </a:lnTo>
                    <a:close/>
                    <a:moveTo>
                      <a:pt x="13" y="707"/>
                    </a:moveTo>
                    <a:cubicBezTo>
                      <a:pt x="12" y="715"/>
                      <a:pt x="10" y="723"/>
                      <a:pt x="9" y="731"/>
                    </a:cubicBezTo>
                    <a:cubicBezTo>
                      <a:pt x="11" y="731"/>
                      <a:pt x="11" y="731"/>
                      <a:pt x="11" y="731"/>
                    </a:cubicBezTo>
                    <a:cubicBezTo>
                      <a:pt x="12" y="723"/>
                      <a:pt x="13" y="715"/>
                      <a:pt x="14" y="707"/>
                    </a:cubicBezTo>
                    <a:lnTo>
                      <a:pt x="13" y="707"/>
                    </a:lnTo>
                    <a:close/>
                    <a:moveTo>
                      <a:pt x="20" y="658"/>
                    </a:moveTo>
                    <a:cubicBezTo>
                      <a:pt x="20" y="661"/>
                      <a:pt x="20" y="664"/>
                      <a:pt x="19" y="667"/>
                    </a:cubicBezTo>
                    <a:cubicBezTo>
                      <a:pt x="18" y="672"/>
                      <a:pt x="17" y="677"/>
                      <a:pt x="16" y="682"/>
                    </a:cubicBezTo>
                    <a:cubicBezTo>
                      <a:pt x="18" y="683"/>
                      <a:pt x="18" y="683"/>
                      <a:pt x="18" y="683"/>
                    </a:cubicBezTo>
                    <a:cubicBezTo>
                      <a:pt x="19" y="677"/>
                      <a:pt x="20" y="672"/>
                      <a:pt x="20" y="668"/>
                    </a:cubicBezTo>
                    <a:cubicBezTo>
                      <a:pt x="21" y="664"/>
                      <a:pt x="21" y="661"/>
                      <a:pt x="22" y="658"/>
                    </a:cubicBezTo>
                    <a:lnTo>
                      <a:pt x="20" y="658"/>
                    </a:lnTo>
                    <a:close/>
                    <a:moveTo>
                      <a:pt x="0" y="618"/>
                    </a:moveTo>
                    <a:cubicBezTo>
                      <a:pt x="7" y="622"/>
                      <a:pt x="13" y="628"/>
                      <a:pt x="16" y="635"/>
                    </a:cubicBezTo>
                    <a:cubicBezTo>
                      <a:pt x="17" y="634"/>
                      <a:pt x="17" y="634"/>
                      <a:pt x="17" y="634"/>
                    </a:cubicBezTo>
                    <a:cubicBezTo>
                      <a:pt x="14" y="627"/>
                      <a:pt x="8" y="621"/>
                      <a:pt x="0" y="616"/>
                    </a:cubicBezTo>
                    <a:lnTo>
                      <a:pt x="0" y="618"/>
                    </a:lnTo>
                    <a:close/>
                    <a:moveTo>
                      <a:pt x="162" y="245"/>
                    </a:moveTo>
                    <a:cubicBezTo>
                      <a:pt x="158" y="250"/>
                      <a:pt x="152" y="257"/>
                      <a:pt x="147" y="264"/>
                    </a:cubicBezTo>
                    <a:cubicBezTo>
                      <a:pt x="148" y="265"/>
                      <a:pt x="148" y="265"/>
                      <a:pt x="148" y="265"/>
                    </a:cubicBezTo>
                    <a:cubicBezTo>
                      <a:pt x="153" y="258"/>
                      <a:pt x="159" y="251"/>
                      <a:pt x="163" y="245"/>
                    </a:cubicBezTo>
                    <a:lnTo>
                      <a:pt x="162" y="245"/>
                    </a:lnTo>
                    <a:close/>
                    <a:moveTo>
                      <a:pt x="148" y="202"/>
                    </a:moveTo>
                    <a:cubicBezTo>
                      <a:pt x="153" y="210"/>
                      <a:pt x="158" y="217"/>
                      <a:pt x="161" y="223"/>
                    </a:cubicBezTo>
                    <a:cubicBezTo>
                      <a:pt x="162" y="222"/>
                      <a:pt x="162" y="222"/>
                      <a:pt x="162" y="222"/>
                    </a:cubicBezTo>
                    <a:cubicBezTo>
                      <a:pt x="159" y="216"/>
                      <a:pt x="155" y="209"/>
                      <a:pt x="150" y="201"/>
                    </a:cubicBezTo>
                    <a:lnTo>
                      <a:pt x="148" y="202"/>
                    </a:lnTo>
                    <a:close/>
                    <a:moveTo>
                      <a:pt x="122" y="160"/>
                    </a:moveTo>
                    <a:cubicBezTo>
                      <a:pt x="126" y="167"/>
                      <a:pt x="131" y="174"/>
                      <a:pt x="135" y="181"/>
                    </a:cubicBezTo>
                    <a:cubicBezTo>
                      <a:pt x="136" y="181"/>
                      <a:pt x="136" y="181"/>
                      <a:pt x="136" y="181"/>
                    </a:cubicBezTo>
                    <a:cubicBezTo>
                      <a:pt x="132" y="173"/>
                      <a:pt x="128" y="166"/>
                      <a:pt x="124" y="160"/>
                    </a:cubicBezTo>
                    <a:lnTo>
                      <a:pt x="122" y="160"/>
                    </a:lnTo>
                    <a:close/>
                    <a:moveTo>
                      <a:pt x="104" y="115"/>
                    </a:moveTo>
                    <a:cubicBezTo>
                      <a:pt x="106" y="123"/>
                      <a:pt x="109" y="132"/>
                      <a:pt x="111" y="138"/>
                    </a:cubicBezTo>
                    <a:cubicBezTo>
                      <a:pt x="113" y="138"/>
                      <a:pt x="113" y="138"/>
                      <a:pt x="113" y="138"/>
                    </a:cubicBezTo>
                    <a:cubicBezTo>
                      <a:pt x="110" y="131"/>
                      <a:pt x="108" y="123"/>
                      <a:pt x="106" y="114"/>
                    </a:cubicBezTo>
                    <a:lnTo>
                      <a:pt x="104" y="115"/>
                    </a:lnTo>
                    <a:close/>
                    <a:moveTo>
                      <a:pt x="95" y="67"/>
                    </a:moveTo>
                    <a:cubicBezTo>
                      <a:pt x="96" y="74"/>
                      <a:pt x="98" y="83"/>
                      <a:pt x="99" y="91"/>
                    </a:cubicBezTo>
                    <a:cubicBezTo>
                      <a:pt x="101" y="90"/>
                      <a:pt x="101" y="90"/>
                      <a:pt x="101" y="90"/>
                    </a:cubicBezTo>
                    <a:cubicBezTo>
                      <a:pt x="99" y="82"/>
                      <a:pt x="98" y="74"/>
                      <a:pt x="96" y="66"/>
                    </a:cubicBezTo>
                    <a:lnTo>
                      <a:pt x="95" y="67"/>
                    </a:lnTo>
                    <a:close/>
                    <a:moveTo>
                      <a:pt x="101" y="33"/>
                    </a:moveTo>
                    <a:cubicBezTo>
                      <a:pt x="97" y="37"/>
                      <a:pt x="95" y="42"/>
                      <a:pt x="92" y="45"/>
                    </a:cubicBezTo>
                    <a:cubicBezTo>
                      <a:pt x="92" y="46"/>
                      <a:pt x="92" y="46"/>
                      <a:pt x="92" y="46"/>
                    </a:cubicBezTo>
                    <a:cubicBezTo>
                      <a:pt x="93" y="46"/>
                      <a:pt x="93" y="46"/>
                      <a:pt x="93" y="46"/>
                    </a:cubicBezTo>
                    <a:cubicBezTo>
                      <a:pt x="93" y="43"/>
                      <a:pt x="92" y="41"/>
                      <a:pt x="92" y="39"/>
                    </a:cubicBezTo>
                    <a:cubicBezTo>
                      <a:pt x="91" y="39"/>
                      <a:pt x="91" y="39"/>
                      <a:pt x="91" y="39"/>
                    </a:cubicBezTo>
                    <a:cubicBezTo>
                      <a:pt x="91" y="40"/>
                      <a:pt x="91" y="41"/>
                      <a:pt x="91" y="42"/>
                    </a:cubicBezTo>
                    <a:cubicBezTo>
                      <a:pt x="93" y="42"/>
                      <a:pt x="93" y="42"/>
                      <a:pt x="93" y="42"/>
                    </a:cubicBezTo>
                    <a:cubicBezTo>
                      <a:pt x="92" y="41"/>
                      <a:pt x="92" y="40"/>
                      <a:pt x="92" y="39"/>
                    </a:cubicBezTo>
                    <a:cubicBezTo>
                      <a:pt x="91" y="39"/>
                      <a:pt x="91" y="39"/>
                      <a:pt x="91" y="39"/>
                    </a:cubicBezTo>
                    <a:cubicBezTo>
                      <a:pt x="91" y="41"/>
                      <a:pt x="91" y="44"/>
                      <a:pt x="92" y="46"/>
                    </a:cubicBezTo>
                    <a:cubicBezTo>
                      <a:pt x="92" y="48"/>
                      <a:pt x="92" y="48"/>
                      <a:pt x="92" y="48"/>
                    </a:cubicBezTo>
                    <a:cubicBezTo>
                      <a:pt x="93" y="46"/>
                      <a:pt x="93" y="46"/>
                      <a:pt x="93" y="46"/>
                    </a:cubicBezTo>
                    <a:cubicBezTo>
                      <a:pt x="96" y="42"/>
                      <a:pt x="99" y="38"/>
                      <a:pt x="102" y="34"/>
                    </a:cubicBezTo>
                    <a:lnTo>
                      <a:pt x="101" y="33"/>
                    </a:lnTo>
                    <a:close/>
                    <a:moveTo>
                      <a:pt x="136" y="0"/>
                    </a:moveTo>
                    <a:cubicBezTo>
                      <a:pt x="130" y="3"/>
                      <a:pt x="123" y="8"/>
                      <a:pt x="117" y="15"/>
                    </a:cubicBezTo>
                    <a:cubicBezTo>
                      <a:pt x="118" y="16"/>
                      <a:pt x="118" y="16"/>
                      <a:pt x="118" y="16"/>
                    </a:cubicBezTo>
                    <a:cubicBezTo>
                      <a:pt x="124" y="9"/>
                      <a:pt x="131" y="4"/>
                      <a:pt x="137" y="1"/>
                    </a:cubicBezTo>
                    <a:lnTo>
                      <a:pt x="136" y="0"/>
                    </a:lnTo>
                    <a:close/>
                    <a:moveTo>
                      <a:pt x="183" y="11"/>
                    </a:moveTo>
                    <a:cubicBezTo>
                      <a:pt x="174" y="7"/>
                      <a:pt x="166" y="4"/>
                      <a:pt x="160" y="1"/>
                    </a:cubicBezTo>
                    <a:cubicBezTo>
                      <a:pt x="160" y="2"/>
                      <a:pt x="160" y="2"/>
                      <a:pt x="160" y="2"/>
                    </a:cubicBezTo>
                    <a:cubicBezTo>
                      <a:pt x="166" y="5"/>
                      <a:pt x="174" y="8"/>
                      <a:pt x="182" y="12"/>
                    </a:cubicBezTo>
                    <a:lnTo>
                      <a:pt x="183" y="11"/>
                    </a:lnTo>
                    <a:close/>
                    <a:moveTo>
                      <a:pt x="227" y="33"/>
                    </a:moveTo>
                    <a:cubicBezTo>
                      <a:pt x="219" y="29"/>
                      <a:pt x="212" y="25"/>
                      <a:pt x="205" y="22"/>
                    </a:cubicBezTo>
                    <a:cubicBezTo>
                      <a:pt x="204" y="23"/>
                      <a:pt x="204" y="23"/>
                      <a:pt x="204" y="23"/>
                    </a:cubicBezTo>
                    <a:cubicBezTo>
                      <a:pt x="211" y="26"/>
                      <a:pt x="219" y="30"/>
                      <a:pt x="226" y="34"/>
                    </a:cubicBezTo>
                    <a:lnTo>
                      <a:pt x="227" y="33"/>
                    </a:lnTo>
                    <a:close/>
                    <a:moveTo>
                      <a:pt x="266" y="62"/>
                    </a:moveTo>
                    <a:cubicBezTo>
                      <a:pt x="261" y="57"/>
                      <a:pt x="254" y="51"/>
                      <a:pt x="247" y="46"/>
                    </a:cubicBezTo>
                    <a:cubicBezTo>
                      <a:pt x="246" y="48"/>
                      <a:pt x="246" y="48"/>
                      <a:pt x="246" y="48"/>
                    </a:cubicBezTo>
                    <a:cubicBezTo>
                      <a:pt x="253" y="53"/>
                      <a:pt x="260" y="58"/>
                      <a:pt x="265" y="63"/>
                    </a:cubicBezTo>
                    <a:cubicBezTo>
                      <a:pt x="266" y="62"/>
                      <a:pt x="266" y="62"/>
                      <a:pt x="266" y="62"/>
                    </a:cubicBezTo>
                    <a:close/>
                    <a:moveTo>
                      <a:pt x="289" y="105"/>
                    </a:moveTo>
                    <a:cubicBezTo>
                      <a:pt x="288" y="101"/>
                      <a:pt x="286" y="96"/>
                      <a:pt x="285" y="89"/>
                    </a:cubicBezTo>
                    <a:cubicBezTo>
                      <a:pt x="284" y="86"/>
                      <a:pt x="283" y="84"/>
                      <a:pt x="282" y="81"/>
                    </a:cubicBezTo>
                    <a:cubicBezTo>
                      <a:pt x="280" y="82"/>
                      <a:pt x="280" y="82"/>
                      <a:pt x="280" y="82"/>
                    </a:cubicBezTo>
                    <a:cubicBezTo>
                      <a:pt x="282" y="84"/>
                      <a:pt x="282" y="87"/>
                      <a:pt x="283" y="89"/>
                    </a:cubicBezTo>
                    <a:cubicBezTo>
                      <a:pt x="285" y="96"/>
                      <a:pt x="286" y="101"/>
                      <a:pt x="287" y="105"/>
                    </a:cubicBezTo>
                    <a:lnTo>
                      <a:pt x="289" y="105"/>
                    </a:lnTo>
                    <a:close/>
                    <a:moveTo>
                      <a:pt x="327" y="117"/>
                    </a:moveTo>
                    <a:cubicBezTo>
                      <a:pt x="325" y="118"/>
                      <a:pt x="325" y="118"/>
                      <a:pt x="325" y="118"/>
                    </a:cubicBezTo>
                    <a:cubicBezTo>
                      <a:pt x="314" y="118"/>
                      <a:pt x="307" y="119"/>
                      <a:pt x="302" y="119"/>
                    </a:cubicBezTo>
                    <a:cubicBezTo>
                      <a:pt x="302" y="121"/>
                      <a:pt x="302" y="121"/>
                      <a:pt x="302" y="121"/>
                    </a:cubicBezTo>
                    <a:cubicBezTo>
                      <a:pt x="307" y="120"/>
                      <a:pt x="314" y="119"/>
                      <a:pt x="325" y="119"/>
                    </a:cubicBezTo>
                    <a:cubicBezTo>
                      <a:pt x="327" y="119"/>
                      <a:pt x="327" y="119"/>
                      <a:pt x="327" y="119"/>
                    </a:cubicBezTo>
                    <a:lnTo>
                      <a:pt x="327" y="117"/>
                    </a:lnTo>
                    <a:close/>
                    <a:moveTo>
                      <a:pt x="376" y="123"/>
                    </a:moveTo>
                    <a:cubicBezTo>
                      <a:pt x="368" y="122"/>
                      <a:pt x="360" y="120"/>
                      <a:pt x="351" y="119"/>
                    </a:cubicBezTo>
                    <a:cubicBezTo>
                      <a:pt x="351" y="121"/>
                      <a:pt x="351" y="121"/>
                      <a:pt x="351" y="121"/>
                    </a:cubicBezTo>
                    <a:cubicBezTo>
                      <a:pt x="359" y="122"/>
                      <a:pt x="367" y="123"/>
                      <a:pt x="375" y="125"/>
                    </a:cubicBezTo>
                    <a:lnTo>
                      <a:pt x="376" y="12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0" name="Freeform 86">
                <a:extLst>
                  <a:ext uri="{FF2B5EF4-FFF2-40B4-BE49-F238E27FC236}">
                    <a16:creationId xmlns:a16="http://schemas.microsoft.com/office/drawing/2014/main" id="{27F3EC81-98A8-5E38-1E40-D2DCC2C56C0F}"/>
                  </a:ext>
                </a:extLst>
              </p:cNvPr>
              <p:cNvSpPr>
                <a:spLocks noEditPoints="1"/>
              </p:cNvSpPr>
              <p:nvPr/>
            </p:nvSpPr>
            <p:spPr bwMode="auto">
              <a:xfrm>
                <a:off x="1158" y="2368"/>
                <a:ext cx="109" cy="107"/>
              </a:xfrm>
              <a:custGeom>
                <a:avLst/>
                <a:gdLst>
                  <a:gd name="T0" fmla="*/ 671 w 697"/>
                  <a:gd name="T1" fmla="*/ 231 h 687"/>
                  <a:gd name="T2" fmla="*/ 681 w 697"/>
                  <a:gd name="T3" fmla="*/ 231 h 687"/>
                  <a:gd name="T4" fmla="*/ 695 w 697"/>
                  <a:gd name="T5" fmla="*/ 243 h 687"/>
                  <a:gd name="T6" fmla="*/ 688 w 697"/>
                  <a:gd name="T7" fmla="*/ 290 h 687"/>
                  <a:gd name="T8" fmla="*/ 671 w 697"/>
                  <a:gd name="T9" fmla="*/ 307 h 687"/>
                  <a:gd name="T10" fmla="*/ 646 w 697"/>
                  <a:gd name="T11" fmla="*/ 312 h 687"/>
                  <a:gd name="T12" fmla="*/ 599 w 697"/>
                  <a:gd name="T13" fmla="*/ 324 h 687"/>
                  <a:gd name="T14" fmla="*/ 553 w 697"/>
                  <a:gd name="T15" fmla="*/ 341 h 687"/>
                  <a:gd name="T16" fmla="*/ 516 w 697"/>
                  <a:gd name="T17" fmla="*/ 373 h 687"/>
                  <a:gd name="T18" fmla="*/ 482 w 697"/>
                  <a:gd name="T19" fmla="*/ 409 h 687"/>
                  <a:gd name="T20" fmla="*/ 449 w 697"/>
                  <a:gd name="T21" fmla="*/ 446 h 687"/>
                  <a:gd name="T22" fmla="*/ 417 w 697"/>
                  <a:gd name="T23" fmla="*/ 483 h 687"/>
                  <a:gd name="T24" fmla="*/ 384 w 697"/>
                  <a:gd name="T25" fmla="*/ 519 h 687"/>
                  <a:gd name="T26" fmla="*/ 347 w 697"/>
                  <a:gd name="T27" fmla="*/ 552 h 687"/>
                  <a:gd name="T28" fmla="*/ 310 w 697"/>
                  <a:gd name="T29" fmla="*/ 584 h 687"/>
                  <a:gd name="T30" fmla="*/ 274 w 697"/>
                  <a:gd name="T31" fmla="*/ 617 h 687"/>
                  <a:gd name="T32" fmla="*/ 257 w 697"/>
                  <a:gd name="T33" fmla="*/ 635 h 687"/>
                  <a:gd name="T34" fmla="*/ 225 w 697"/>
                  <a:gd name="T35" fmla="*/ 673 h 687"/>
                  <a:gd name="T36" fmla="*/ 183 w 697"/>
                  <a:gd name="T37" fmla="*/ 680 h 687"/>
                  <a:gd name="T38" fmla="*/ 177 w 697"/>
                  <a:gd name="T39" fmla="*/ 613 h 687"/>
                  <a:gd name="T40" fmla="*/ 178 w 697"/>
                  <a:gd name="T41" fmla="*/ 613 h 687"/>
                  <a:gd name="T42" fmla="*/ 195 w 697"/>
                  <a:gd name="T43" fmla="*/ 561 h 687"/>
                  <a:gd name="T44" fmla="*/ 217 w 697"/>
                  <a:gd name="T45" fmla="*/ 517 h 687"/>
                  <a:gd name="T46" fmla="*/ 232 w 697"/>
                  <a:gd name="T47" fmla="*/ 471 h 687"/>
                  <a:gd name="T48" fmla="*/ 233 w 697"/>
                  <a:gd name="T49" fmla="*/ 471 h 687"/>
                  <a:gd name="T50" fmla="*/ 239 w 697"/>
                  <a:gd name="T51" fmla="*/ 422 h 687"/>
                  <a:gd name="T52" fmla="*/ 244 w 697"/>
                  <a:gd name="T53" fmla="*/ 373 h 687"/>
                  <a:gd name="T54" fmla="*/ 246 w 697"/>
                  <a:gd name="T55" fmla="*/ 349 h 687"/>
                  <a:gd name="T56" fmla="*/ 199 w 697"/>
                  <a:gd name="T57" fmla="*/ 320 h 687"/>
                  <a:gd name="T58" fmla="*/ 194 w 697"/>
                  <a:gd name="T59" fmla="*/ 320 h 687"/>
                  <a:gd name="T60" fmla="*/ 181 w 697"/>
                  <a:gd name="T61" fmla="*/ 301 h 687"/>
                  <a:gd name="T62" fmla="*/ 172 w 697"/>
                  <a:gd name="T63" fmla="*/ 290 h 687"/>
                  <a:gd name="T64" fmla="*/ 149 w 697"/>
                  <a:gd name="T65" fmla="*/ 297 h 687"/>
                  <a:gd name="T66" fmla="*/ 127 w 697"/>
                  <a:gd name="T67" fmla="*/ 288 h 687"/>
                  <a:gd name="T68" fmla="*/ 41 w 697"/>
                  <a:gd name="T69" fmla="*/ 183 h 687"/>
                  <a:gd name="T70" fmla="*/ 22 w 697"/>
                  <a:gd name="T71" fmla="*/ 138 h 687"/>
                  <a:gd name="T72" fmla="*/ 13 w 697"/>
                  <a:gd name="T73" fmla="*/ 106 h 687"/>
                  <a:gd name="T74" fmla="*/ 13 w 697"/>
                  <a:gd name="T75" fmla="*/ 105 h 687"/>
                  <a:gd name="T76" fmla="*/ 284 w 697"/>
                  <a:gd name="T77" fmla="*/ 3 h 687"/>
                  <a:gd name="T78" fmla="*/ 299 w 697"/>
                  <a:gd name="T79" fmla="*/ 9 h 687"/>
                  <a:gd name="T80" fmla="*/ 313 w 697"/>
                  <a:gd name="T81" fmla="*/ 33 h 687"/>
                  <a:gd name="T82" fmla="*/ 312 w 697"/>
                  <a:gd name="T83" fmla="*/ 78 h 687"/>
                  <a:gd name="T84" fmla="*/ 371 w 697"/>
                  <a:gd name="T85" fmla="*/ 104 h 687"/>
                  <a:gd name="T86" fmla="*/ 347 w 697"/>
                  <a:gd name="T87" fmla="*/ 142 h 687"/>
                  <a:gd name="T88" fmla="*/ 352 w 697"/>
                  <a:gd name="T89" fmla="*/ 132 h 687"/>
                  <a:gd name="T90" fmla="*/ 352 w 697"/>
                  <a:gd name="T91" fmla="*/ 131 h 687"/>
                  <a:gd name="T92" fmla="*/ 339 w 697"/>
                  <a:gd name="T93" fmla="*/ 174 h 687"/>
                  <a:gd name="T94" fmla="*/ 338 w 697"/>
                  <a:gd name="T95" fmla="*/ 174 h 687"/>
                  <a:gd name="T96" fmla="*/ 376 w 697"/>
                  <a:gd name="T97" fmla="*/ 215 h 687"/>
                  <a:gd name="T98" fmla="*/ 376 w 697"/>
                  <a:gd name="T99" fmla="*/ 217 h 687"/>
                  <a:gd name="T100" fmla="*/ 400 w 697"/>
                  <a:gd name="T101" fmla="*/ 212 h 687"/>
                  <a:gd name="T102" fmla="*/ 444 w 697"/>
                  <a:gd name="T103" fmla="*/ 191 h 687"/>
                  <a:gd name="T104" fmla="*/ 491 w 697"/>
                  <a:gd name="T105" fmla="*/ 165 h 687"/>
                  <a:gd name="T106" fmla="*/ 510 w 697"/>
                  <a:gd name="T107" fmla="*/ 168 h 687"/>
                  <a:gd name="T108" fmla="*/ 543 w 697"/>
                  <a:gd name="T109" fmla="*/ 203 h 687"/>
                  <a:gd name="T110" fmla="*/ 577 w 697"/>
                  <a:gd name="T111" fmla="*/ 236 h 687"/>
                  <a:gd name="T112" fmla="*/ 607 w 697"/>
                  <a:gd name="T113" fmla="*/ 24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7" h="687">
                    <a:moveTo>
                      <a:pt x="671" y="231"/>
                    </a:moveTo>
                    <a:cubicBezTo>
                      <a:pt x="661" y="232"/>
                      <a:pt x="654" y="233"/>
                      <a:pt x="647" y="235"/>
                    </a:cubicBezTo>
                    <a:cubicBezTo>
                      <a:pt x="647" y="236"/>
                      <a:pt x="647" y="236"/>
                      <a:pt x="647" y="236"/>
                    </a:cubicBezTo>
                    <a:cubicBezTo>
                      <a:pt x="654" y="235"/>
                      <a:pt x="662" y="233"/>
                      <a:pt x="671" y="233"/>
                    </a:cubicBezTo>
                    <a:lnTo>
                      <a:pt x="671" y="231"/>
                    </a:lnTo>
                    <a:close/>
                    <a:moveTo>
                      <a:pt x="696" y="243"/>
                    </a:moveTo>
                    <a:cubicBezTo>
                      <a:pt x="697" y="240"/>
                      <a:pt x="697" y="236"/>
                      <a:pt x="697" y="233"/>
                    </a:cubicBezTo>
                    <a:cubicBezTo>
                      <a:pt x="697" y="233"/>
                      <a:pt x="697" y="233"/>
                      <a:pt x="697" y="233"/>
                    </a:cubicBezTo>
                    <a:cubicBezTo>
                      <a:pt x="696" y="232"/>
                      <a:pt x="696" y="232"/>
                      <a:pt x="696" y="232"/>
                    </a:cubicBezTo>
                    <a:cubicBezTo>
                      <a:pt x="692" y="232"/>
                      <a:pt x="687" y="231"/>
                      <a:pt x="681" y="231"/>
                    </a:cubicBezTo>
                    <a:cubicBezTo>
                      <a:pt x="681" y="232"/>
                      <a:pt x="681" y="232"/>
                      <a:pt x="681" y="232"/>
                    </a:cubicBezTo>
                    <a:cubicBezTo>
                      <a:pt x="687" y="233"/>
                      <a:pt x="692" y="233"/>
                      <a:pt x="696" y="234"/>
                    </a:cubicBezTo>
                    <a:cubicBezTo>
                      <a:pt x="696" y="233"/>
                      <a:pt x="696" y="233"/>
                      <a:pt x="696" y="233"/>
                    </a:cubicBezTo>
                    <a:cubicBezTo>
                      <a:pt x="695" y="233"/>
                      <a:pt x="695" y="233"/>
                      <a:pt x="695" y="233"/>
                    </a:cubicBezTo>
                    <a:cubicBezTo>
                      <a:pt x="695" y="236"/>
                      <a:pt x="695" y="240"/>
                      <a:pt x="695" y="243"/>
                    </a:cubicBezTo>
                    <a:cubicBezTo>
                      <a:pt x="696" y="243"/>
                      <a:pt x="696" y="243"/>
                      <a:pt x="696" y="243"/>
                    </a:cubicBezTo>
                    <a:close/>
                    <a:moveTo>
                      <a:pt x="689" y="291"/>
                    </a:moveTo>
                    <a:cubicBezTo>
                      <a:pt x="693" y="285"/>
                      <a:pt x="696" y="277"/>
                      <a:pt x="696" y="268"/>
                    </a:cubicBezTo>
                    <a:cubicBezTo>
                      <a:pt x="695" y="267"/>
                      <a:pt x="695" y="267"/>
                      <a:pt x="695" y="267"/>
                    </a:cubicBezTo>
                    <a:cubicBezTo>
                      <a:pt x="694" y="277"/>
                      <a:pt x="692" y="284"/>
                      <a:pt x="688" y="290"/>
                    </a:cubicBezTo>
                    <a:lnTo>
                      <a:pt x="689" y="291"/>
                    </a:lnTo>
                    <a:close/>
                    <a:moveTo>
                      <a:pt x="647" y="313"/>
                    </a:moveTo>
                    <a:cubicBezTo>
                      <a:pt x="649" y="313"/>
                      <a:pt x="651" y="312"/>
                      <a:pt x="654" y="312"/>
                    </a:cubicBezTo>
                    <a:cubicBezTo>
                      <a:pt x="654" y="312"/>
                      <a:pt x="654" y="312"/>
                      <a:pt x="654" y="312"/>
                    </a:cubicBezTo>
                    <a:cubicBezTo>
                      <a:pt x="659" y="311"/>
                      <a:pt x="665" y="309"/>
                      <a:pt x="671" y="307"/>
                    </a:cubicBezTo>
                    <a:cubicBezTo>
                      <a:pt x="670" y="306"/>
                      <a:pt x="670" y="306"/>
                      <a:pt x="670" y="306"/>
                    </a:cubicBezTo>
                    <a:cubicBezTo>
                      <a:pt x="665" y="308"/>
                      <a:pt x="659" y="310"/>
                      <a:pt x="653" y="310"/>
                    </a:cubicBezTo>
                    <a:cubicBezTo>
                      <a:pt x="653" y="311"/>
                      <a:pt x="653" y="311"/>
                      <a:pt x="653" y="311"/>
                    </a:cubicBezTo>
                    <a:cubicBezTo>
                      <a:pt x="653" y="310"/>
                      <a:pt x="653" y="310"/>
                      <a:pt x="653" y="310"/>
                    </a:cubicBezTo>
                    <a:cubicBezTo>
                      <a:pt x="651" y="311"/>
                      <a:pt x="649" y="311"/>
                      <a:pt x="646" y="312"/>
                    </a:cubicBezTo>
                    <a:lnTo>
                      <a:pt x="647" y="313"/>
                    </a:lnTo>
                    <a:close/>
                    <a:moveTo>
                      <a:pt x="599" y="325"/>
                    </a:moveTo>
                    <a:cubicBezTo>
                      <a:pt x="607" y="323"/>
                      <a:pt x="614" y="320"/>
                      <a:pt x="623" y="318"/>
                    </a:cubicBezTo>
                    <a:cubicBezTo>
                      <a:pt x="622" y="317"/>
                      <a:pt x="622" y="317"/>
                      <a:pt x="622" y="317"/>
                    </a:cubicBezTo>
                    <a:cubicBezTo>
                      <a:pt x="614" y="319"/>
                      <a:pt x="606" y="321"/>
                      <a:pt x="599" y="324"/>
                    </a:cubicBezTo>
                    <a:lnTo>
                      <a:pt x="599" y="325"/>
                    </a:lnTo>
                    <a:close/>
                    <a:moveTo>
                      <a:pt x="554" y="343"/>
                    </a:moveTo>
                    <a:cubicBezTo>
                      <a:pt x="560" y="340"/>
                      <a:pt x="568" y="337"/>
                      <a:pt x="576" y="333"/>
                    </a:cubicBezTo>
                    <a:cubicBezTo>
                      <a:pt x="576" y="332"/>
                      <a:pt x="576" y="332"/>
                      <a:pt x="576" y="332"/>
                    </a:cubicBezTo>
                    <a:cubicBezTo>
                      <a:pt x="567" y="335"/>
                      <a:pt x="560" y="339"/>
                      <a:pt x="553" y="341"/>
                    </a:cubicBezTo>
                    <a:lnTo>
                      <a:pt x="554" y="343"/>
                    </a:lnTo>
                    <a:close/>
                    <a:moveTo>
                      <a:pt x="517" y="374"/>
                    </a:moveTo>
                    <a:cubicBezTo>
                      <a:pt x="523" y="368"/>
                      <a:pt x="529" y="362"/>
                      <a:pt x="534" y="357"/>
                    </a:cubicBezTo>
                    <a:cubicBezTo>
                      <a:pt x="533" y="356"/>
                      <a:pt x="533" y="356"/>
                      <a:pt x="533" y="356"/>
                    </a:cubicBezTo>
                    <a:cubicBezTo>
                      <a:pt x="528" y="361"/>
                      <a:pt x="522" y="367"/>
                      <a:pt x="516" y="373"/>
                    </a:cubicBezTo>
                    <a:lnTo>
                      <a:pt x="517" y="374"/>
                    </a:lnTo>
                    <a:close/>
                    <a:moveTo>
                      <a:pt x="483" y="410"/>
                    </a:moveTo>
                    <a:cubicBezTo>
                      <a:pt x="489" y="404"/>
                      <a:pt x="494" y="398"/>
                      <a:pt x="500" y="392"/>
                    </a:cubicBezTo>
                    <a:cubicBezTo>
                      <a:pt x="499" y="391"/>
                      <a:pt x="499" y="391"/>
                      <a:pt x="499" y="391"/>
                    </a:cubicBezTo>
                    <a:cubicBezTo>
                      <a:pt x="493" y="397"/>
                      <a:pt x="488" y="403"/>
                      <a:pt x="482" y="409"/>
                    </a:cubicBezTo>
                    <a:lnTo>
                      <a:pt x="483" y="410"/>
                    </a:lnTo>
                    <a:close/>
                    <a:moveTo>
                      <a:pt x="450" y="447"/>
                    </a:moveTo>
                    <a:cubicBezTo>
                      <a:pt x="456" y="441"/>
                      <a:pt x="461" y="434"/>
                      <a:pt x="467" y="428"/>
                    </a:cubicBezTo>
                    <a:cubicBezTo>
                      <a:pt x="465" y="427"/>
                      <a:pt x="465" y="427"/>
                      <a:pt x="465" y="427"/>
                    </a:cubicBezTo>
                    <a:cubicBezTo>
                      <a:pt x="460" y="433"/>
                      <a:pt x="454" y="440"/>
                      <a:pt x="449" y="446"/>
                    </a:cubicBezTo>
                    <a:lnTo>
                      <a:pt x="450" y="447"/>
                    </a:lnTo>
                    <a:close/>
                    <a:moveTo>
                      <a:pt x="418" y="484"/>
                    </a:moveTo>
                    <a:cubicBezTo>
                      <a:pt x="423" y="478"/>
                      <a:pt x="428" y="472"/>
                      <a:pt x="434" y="465"/>
                    </a:cubicBezTo>
                    <a:cubicBezTo>
                      <a:pt x="433" y="464"/>
                      <a:pt x="433" y="464"/>
                      <a:pt x="433" y="464"/>
                    </a:cubicBezTo>
                    <a:cubicBezTo>
                      <a:pt x="427" y="471"/>
                      <a:pt x="422" y="477"/>
                      <a:pt x="417" y="483"/>
                    </a:cubicBezTo>
                    <a:lnTo>
                      <a:pt x="418" y="484"/>
                    </a:lnTo>
                    <a:close/>
                    <a:moveTo>
                      <a:pt x="385" y="520"/>
                    </a:moveTo>
                    <a:cubicBezTo>
                      <a:pt x="391" y="514"/>
                      <a:pt x="397" y="508"/>
                      <a:pt x="402" y="502"/>
                    </a:cubicBezTo>
                    <a:cubicBezTo>
                      <a:pt x="401" y="501"/>
                      <a:pt x="401" y="501"/>
                      <a:pt x="401" y="501"/>
                    </a:cubicBezTo>
                    <a:cubicBezTo>
                      <a:pt x="396" y="507"/>
                      <a:pt x="390" y="513"/>
                      <a:pt x="384" y="519"/>
                    </a:cubicBezTo>
                    <a:lnTo>
                      <a:pt x="385" y="520"/>
                    </a:lnTo>
                    <a:close/>
                    <a:moveTo>
                      <a:pt x="348" y="553"/>
                    </a:moveTo>
                    <a:cubicBezTo>
                      <a:pt x="355" y="547"/>
                      <a:pt x="361" y="542"/>
                      <a:pt x="367" y="536"/>
                    </a:cubicBezTo>
                    <a:cubicBezTo>
                      <a:pt x="366" y="535"/>
                      <a:pt x="366" y="535"/>
                      <a:pt x="366" y="535"/>
                    </a:cubicBezTo>
                    <a:cubicBezTo>
                      <a:pt x="360" y="541"/>
                      <a:pt x="354" y="546"/>
                      <a:pt x="347" y="552"/>
                    </a:cubicBezTo>
                    <a:cubicBezTo>
                      <a:pt x="348" y="553"/>
                      <a:pt x="348" y="553"/>
                      <a:pt x="348" y="553"/>
                    </a:cubicBezTo>
                    <a:close/>
                    <a:moveTo>
                      <a:pt x="311" y="585"/>
                    </a:moveTo>
                    <a:cubicBezTo>
                      <a:pt x="317" y="579"/>
                      <a:pt x="324" y="574"/>
                      <a:pt x="330" y="569"/>
                    </a:cubicBezTo>
                    <a:cubicBezTo>
                      <a:pt x="329" y="568"/>
                      <a:pt x="329" y="568"/>
                      <a:pt x="329" y="568"/>
                    </a:cubicBezTo>
                    <a:cubicBezTo>
                      <a:pt x="323" y="573"/>
                      <a:pt x="316" y="578"/>
                      <a:pt x="310" y="584"/>
                    </a:cubicBezTo>
                    <a:lnTo>
                      <a:pt x="311" y="585"/>
                    </a:lnTo>
                    <a:close/>
                    <a:moveTo>
                      <a:pt x="275" y="618"/>
                    </a:moveTo>
                    <a:cubicBezTo>
                      <a:pt x="281" y="613"/>
                      <a:pt x="287" y="607"/>
                      <a:pt x="293" y="601"/>
                    </a:cubicBezTo>
                    <a:cubicBezTo>
                      <a:pt x="292" y="600"/>
                      <a:pt x="292" y="600"/>
                      <a:pt x="292" y="600"/>
                    </a:cubicBezTo>
                    <a:cubicBezTo>
                      <a:pt x="286" y="606"/>
                      <a:pt x="280" y="612"/>
                      <a:pt x="274" y="617"/>
                    </a:cubicBezTo>
                    <a:lnTo>
                      <a:pt x="275" y="618"/>
                    </a:lnTo>
                    <a:close/>
                    <a:moveTo>
                      <a:pt x="242" y="655"/>
                    </a:moveTo>
                    <a:cubicBezTo>
                      <a:pt x="243" y="654"/>
                      <a:pt x="244" y="652"/>
                      <a:pt x="245" y="651"/>
                    </a:cubicBezTo>
                    <a:cubicBezTo>
                      <a:pt x="249" y="646"/>
                      <a:pt x="254" y="641"/>
                      <a:pt x="258" y="636"/>
                    </a:cubicBezTo>
                    <a:cubicBezTo>
                      <a:pt x="257" y="635"/>
                      <a:pt x="257" y="635"/>
                      <a:pt x="257" y="635"/>
                    </a:cubicBezTo>
                    <a:cubicBezTo>
                      <a:pt x="253" y="640"/>
                      <a:pt x="248" y="645"/>
                      <a:pt x="244" y="650"/>
                    </a:cubicBezTo>
                    <a:cubicBezTo>
                      <a:pt x="243" y="652"/>
                      <a:pt x="242" y="653"/>
                      <a:pt x="241" y="654"/>
                    </a:cubicBezTo>
                    <a:lnTo>
                      <a:pt x="242" y="655"/>
                    </a:lnTo>
                    <a:close/>
                    <a:moveTo>
                      <a:pt x="205" y="687"/>
                    </a:moveTo>
                    <a:cubicBezTo>
                      <a:pt x="211" y="684"/>
                      <a:pt x="218" y="680"/>
                      <a:pt x="225" y="673"/>
                    </a:cubicBezTo>
                    <a:cubicBezTo>
                      <a:pt x="224" y="671"/>
                      <a:pt x="224" y="671"/>
                      <a:pt x="224" y="671"/>
                    </a:cubicBezTo>
                    <a:cubicBezTo>
                      <a:pt x="217" y="679"/>
                      <a:pt x="210" y="683"/>
                      <a:pt x="205" y="685"/>
                    </a:cubicBezTo>
                    <a:lnTo>
                      <a:pt x="205" y="687"/>
                    </a:lnTo>
                    <a:close/>
                    <a:moveTo>
                      <a:pt x="176" y="656"/>
                    </a:moveTo>
                    <a:cubicBezTo>
                      <a:pt x="177" y="665"/>
                      <a:pt x="179" y="674"/>
                      <a:pt x="183" y="680"/>
                    </a:cubicBezTo>
                    <a:cubicBezTo>
                      <a:pt x="184" y="679"/>
                      <a:pt x="184" y="679"/>
                      <a:pt x="184" y="679"/>
                    </a:cubicBezTo>
                    <a:cubicBezTo>
                      <a:pt x="181" y="673"/>
                      <a:pt x="179" y="665"/>
                      <a:pt x="178" y="656"/>
                    </a:cubicBezTo>
                    <a:lnTo>
                      <a:pt x="176" y="656"/>
                    </a:lnTo>
                    <a:close/>
                    <a:moveTo>
                      <a:pt x="179" y="607"/>
                    </a:moveTo>
                    <a:cubicBezTo>
                      <a:pt x="178" y="609"/>
                      <a:pt x="177" y="611"/>
                      <a:pt x="177" y="613"/>
                    </a:cubicBezTo>
                    <a:cubicBezTo>
                      <a:pt x="177" y="613"/>
                      <a:pt x="177" y="613"/>
                      <a:pt x="177" y="613"/>
                    </a:cubicBezTo>
                    <a:cubicBezTo>
                      <a:pt x="177" y="613"/>
                      <a:pt x="177" y="613"/>
                      <a:pt x="177" y="613"/>
                    </a:cubicBezTo>
                    <a:cubicBezTo>
                      <a:pt x="176" y="616"/>
                      <a:pt x="176" y="623"/>
                      <a:pt x="175" y="631"/>
                    </a:cubicBezTo>
                    <a:cubicBezTo>
                      <a:pt x="177" y="631"/>
                      <a:pt x="177" y="631"/>
                      <a:pt x="177" y="631"/>
                    </a:cubicBezTo>
                    <a:cubicBezTo>
                      <a:pt x="177" y="623"/>
                      <a:pt x="178" y="616"/>
                      <a:pt x="178" y="613"/>
                    </a:cubicBezTo>
                    <a:cubicBezTo>
                      <a:pt x="177" y="613"/>
                      <a:pt x="177" y="613"/>
                      <a:pt x="177" y="613"/>
                    </a:cubicBezTo>
                    <a:cubicBezTo>
                      <a:pt x="178" y="613"/>
                      <a:pt x="178" y="613"/>
                      <a:pt x="178" y="613"/>
                    </a:cubicBezTo>
                    <a:cubicBezTo>
                      <a:pt x="179" y="611"/>
                      <a:pt x="180" y="610"/>
                      <a:pt x="180" y="608"/>
                    </a:cubicBezTo>
                    <a:lnTo>
                      <a:pt x="179" y="607"/>
                    </a:lnTo>
                    <a:close/>
                    <a:moveTo>
                      <a:pt x="195" y="561"/>
                    </a:moveTo>
                    <a:cubicBezTo>
                      <a:pt x="191" y="569"/>
                      <a:pt x="188" y="577"/>
                      <a:pt x="186" y="584"/>
                    </a:cubicBezTo>
                    <a:cubicBezTo>
                      <a:pt x="187" y="584"/>
                      <a:pt x="187" y="584"/>
                      <a:pt x="187" y="584"/>
                    </a:cubicBezTo>
                    <a:cubicBezTo>
                      <a:pt x="189" y="577"/>
                      <a:pt x="192" y="570"/>
                      <a:pt x="196" y="562"/>
                    </a:cubicBezTo>
                    <a:cubicBezTo>
                      <a:pt x="195" y="561"/>
                      <a:pt x="195" y="561"/>
                      <a:pt x="195" y="561"/>
                    </a:cubicBezTo>
                    <a:close/>
                    <a:moveTo>
                      <a:pt x="217" y="517"/>
                    </a:moveTo>
                    <a:cubicBezTo>
                      <a:pt x="214" y="524"/>
                      <a:pt x="210" y="531"/>
                      <a:pt x="206" y="539"/>
                    </a:cubicBezTo>
                    <a:cubicBezTo>
                      <a:pt x="207" y="540"/>
                      <a:pt x="207" y="540"/>
                      <a:pt x="207" y="540"/>
                    </a:cubicBezTo>
                    <a:cubicBezTo>
                      <a:pt x="211" y="532"/>
                      <a:pt x="215" y="525"/>
                      <a:pt x="218" y="518"/>
                    </a:cubicBezTo>
                    <a:cubicBezTo>
                      <a:pt x="217" y="517"/>
                      <a:pt x="217" y="517"/>
                      <a:pt x="217" y="517"/>
                    </a:cubicBezTo>
                    <a:close/>
                    <a:moveTo>
                      <a:pt x="232" y="471"/>
                    </a:moveTo>
                    <a:cubicBezTo>
                      <a:pt x="231" y="478"/>
                      <a:pt x="230" y="484"/>
                      <a:pt x="229" y="487"/>
                    </a:cubicBezTo>
                    <a:cubicBezTo>
                      <a:pt x="229" y="489"/>
                      <a:pt x="228" y="492"/>
                      <a:pt x="227" y="495"/>
                    </a:cubicBezTo>
                    <a:cubicBezTo>
                      <a:pt x="229" y="495"/>
                      <a:pt x="229" y="495"/>
                      <a:pt x="229" y="495"/>
                    </a:cubicBezTo>
                    <a:cubicBezTo>
                      <a:pt x="230" y="492"/>
                      <a:pt x="230" y="490"/>
                      <a:pt x="231" y="487"/>
                    </a:cubicBezTo>
                    <a:cubicBezTo>
                      <a:pt x="231" y="484"/>
                      <a:pt x="232" y="478"/>
                      <a:pt x="233" y="471"/>
                    </a:cubicBezTo>
                    <a:lnTo>
                      <a:pt x="232" y="471"/>
                    </a:lnTo>
                    <a:close/>
                    <a:moveTo>
                      <a:pt x="237" y="422"/>
                    </a:moveTo>
                    <a:cubicBezTo>
                      <a:pt x="236" y="431"/>
                      <a:pt x="236" y="439"/>
                      <a:pt x="235" y="447"/>
                    </a:cubicBezTo>
                    <a:cubicBezTo>
                      <a:pt x="236" y="447"/>
                      <a:pt x="236" y="447"/>
                      <a:pt x="236" y="447"/>
                    </a:cubicBezTo>
                    <a:cubicBezTo>
                      <a:pt x="237" y="439"/>
                      <a:pt x="238" y="431"/>
                      <a:pt x="239" y="422"/>
                    </a:cubicBezTo>
                    <a:cubicBezTo>
                      <a:pt x="237" y="422"/>
                      <a:pt x="237" y="422"/>
                      <a:pt x="237" y="422"/>
                    </a:cubicBezTo>
                    <a:close/>
                    <a:moveTo>
                      <a:pt x="242" y="373"/>
                    </a:moveTo>
                    <a:cubicBezTo>
                      <a:pt x="242" y="381"/>
                      <a:pt x="241" y="389"/>
                      <a:pt x="240" y="398"/>
                    </a:cubicBezTo>
                    <a:cubicBezTo>
                      <a:pt x="241" y="398"/>
                      <a:pt x="241" y="398"/>
                      <a:pt x="241" y="398"/>
                    </a:cubicBezTo>
                    <a:cubicBezTo>
                      <a:pt x="242" y="389"/>
                      <a:pt x="243" y="381"/>
                      <a:pt x="244" y="373"/>
                    </a:cubicBezTo>
                    <a:lnTo>
                      <a:pt x="242" y="373"/>
                    </a:lnTo>
                    <a:close/>
                    <a:moveTo>
                      <a:pt x="241" y="326"/>
                    </a:moveTo>
                    <a:cubicBezTo>
                      <a:pt x="243" y="328"/>
                      <a:pt x="245" y="332"/>
                      <a:pt x="245" y="336"/>
                    </a:cubicBezTo>
                    <a:cubicBezTo>
                      <a:pt x="245" y="339"/>
                      <a:pt x="245" y="344"/>
                      <a:pt x="244" y="349"/>
                    </a:cubicBezTo>
                    <a:cubicBezTo>
                      <a:pt x="246" y="349"/>
                      <a:pt x="246" y="349"/>
                      <a:pt x="246" y="349"/>
                    </a:cubicBezTo>
                    <a:cubicBezTo>
                      <a:pt x="246" y="344"/>
                      <a:pt x="246" y="340"/>
                      <a:pt x="246" y="336"/>
                    </a:cubicBezTo>
                    <a:cubicBezTo>
                      <a:pt x="246" y="331"/>
                      <a:pt x="245" y="327"/>
                      <a:pt x="242" y="325"/>
                    </a:cubicBezTo>
                    <a:lnTo>
                      <a:pt x="241" y="326"/>
                    </a:lnTo>
                    <a:close/>
                    <a:moveTo>
                      <a:pt x="194" y="320"/>
                    </a:moveTo>
                    <a:cubicBezTo>
                      <a:pt x="196" y="320"/>
                      <a:pt x="197" y="320"/>
                      <a:pt x="199" y="320"/>
                    </a:cubicBezTo>
                    <a:cubicBezTo>
                      <a:pt x="205" y="320"/>
                      <a:pt x="212" y="319"/>
                      <a:pt x="219" y="319"/>
                    </a:cubicBezTo>
                    <a:cubicBezTo>
                      <a:pt x="219" y="318"/>
                      <a:pt x="219" y="318"/>
                      <a:pt x="219" y="318"/>
                    </a:cubicBezTo>
                    <a:cubicBezTo>
                      <a:pt x="212" y="318"/>
                      <a:pt x="205" y="319"/>
                      <a:pt x="199" y="319"/>
                    </a:cubicBezTo>
                    <a:cubicBezTo>
                      <a:pt x="197" y="319"/>
                      <a:pt x="196" y="318"/>
                      <a:pt x="194" y="318"/>
                    </a:cubicBezTo>
                    <a:lnTo>
                      <a:pt x="194" y="320"/>
                    </a:lnTo>
                    <a:close/>
                    <a:moveTo>
                      <a:pt x="173" y="292"/>
                    </a:moveTo>
                    <a:cubicBezTo>
                      <a:pt x="179" y="290"/>
                      <a:pt x="184" y="289"/>
                      <a:pt x="184" y="289"/>
                    </a:cubicBezTo>
                    <a:cubicBezTo>
                      <a:pt x="184" y="288"/>
                      <a:pt x="184" y="288"/>
                      <a:pt x="184" y="288"/>
                    </a:cubicBezTo>
                    <a:cubicBezTo>
                      <a:pt x="183" y="288"/>
                      <a:pt x="183" y="288"/>
                      <a:pt x="183" y="288"/>
                    </a:cubicBezTo>
                    <a:cubicBezTo>
                      <a:pt x="183" y="288"/>
                      <a:pt x="181" y="294"/>
                      <a:pt x="181" y="301"/>
                    </a:cubicBezTo>
                    <a:cubicBezTo>
                      <a:pt x="183" y="301"/>
                      <a:pt x="183" y="301"/>
                      <a:pt x="183" y="301"/>
                    </a:cubicBezTo>
                    <a:cubicBezTo>
                      <a:pt x="183" y="294"/>
                      <a:pt x="184" y="288"/>
                      <a:pt x="184" y="288"/>
                    </a:cubicBezTo>
                    <a:cubicBezTo>
                      <a:pt x="185" y="287"/>
                      <a:pt x="185" y="287"/>
                      <a:pt x="185" y="287"/>
                    </a:cubicBezTo>
                    <a:cubicBezTo>
                      <a:pt x="183" y="287"/>
                      <a:pt x="183" y="287"/>
                      <a:pt x="183" y="287"/>
                    </a:cubicBezTo>
                    <a:cubicBezTo>
                      <a:pt x="183" y="287"/>
                      <a:pt x="179" y="289"/>
                      <a:pt x="172" y="290"/>
                    </a:cubicBezTo>
                    <a:lnTo>
                      <a:pt x="173" y="292"/>
                    </a:lnTo>
                    <a:close/>
                    <a:moveTo>
                      <a:pt x="127" y="288"/>
                    </a:moveTo>
                    <a:cubicBezTo>
                      <a:pt x="129" y="292"/>
                      <a:pt x="132" y="295"/>
                      <a:pt x="135" y="296"/>
                    </a:cubicBezTo>
                    <a:cubicBezTo>
                      <a:pt x="136" y="297"/>
                      <a:pt x="138" y="297"/>
                      <a:pt x="141" y="297"/>
                    </a:cubicBezTo>
                    <a:cubicBezTo>
                      <a:pt x="143" y="297"/>
                      <a:pt x="146" y="297"/>
                      <a:pt x="149" y="297"/>
                    </a:cubicBezTo>
                    <a:cubicBezTo>
                      <a:pt x="149" y="295"/>
                      <a:pt x="149" y="295"/>
                      <a:pt x="149" y="295"/>
                    </a:cubicBezTo>
                    <a:cubicBezTo>
                      <a:pt x="146" y="296"/>
                      <a:pt x="143" y="296"/>
                      <a:pt x="141" y="296"/>
                    </a:cubicBezTo>
                    <a:cubicBezTo>
                      <a:pt x="139" y="296"/>
                      <a:pt x="137" y="296"/>
                      <a:pt x="135" y="295"/>
                    </a:cubicBezTo>
                    <a:cubicBezTo>
                      <a:pt x="133" y="294"/>
                      <a:pt x="131" y="291"/>
                      <a:pt x="129" y="287"/>
                    </a:cubicBezTo>
                    <a:lnTo>
                      <a:pt x="127" y="288"/>
                    </a:lnTo>
                    <a:close/>
                    <a:moveTo>
                      <a:pt x="41" y="183"/>
                    </a:moveTo>
                    <a:cubicBezTo>
                      <a:pt x="45" y="190"/>
                      <a:pt x="50" y="197"/>
                      <a:pt x="55" y="203"/>
                    </a:cubicBezTo>
                    <a:cubicBezTo>
                      <a:pt x="57" y="202"/>
                      <a:pt x="57" y="202"/>
                      <a:pt x="57" y="202"/>
                    </a:cubicBezTo>
                    <a:cubicBezTo>
                      <a:pt x="51" y="196"/>
                      <a:pt x="46" y="189"/>
                      <a:pt x="42" y="183"/>
                    </a:cubicBezTo>
                    <a:lnTo>
                      <a:pt x="41" y="183"/>
                    </a:lnTo>
                    <a:close/>
                    <a:moveTo>
                      <a:pt x="22" y="138"/>
                    </a:moveTo>
                    <a:cubicBezTo>
                      <a:pt x="24" y="146"/>
                      <a:pt x="27" y="154"/>
                      <a:pt x="30" y="161"/>
                    </a:cubicBezTo>
                    <a:cubicBezTo>
                      <a:pt x="31" y="161"/>
                      <a:pt x="31" y="161"/>
                      <a:pt x="31" y="161"/>
                    </a:cubicBezTo>
                    <a:cubicBezTo>
                      <a:pt x="28" y="153"/>
                      <a:pt x="25" y="146"/>
                      <a:pt x="23" y="138"/>
                    </a:cubicBezTo>
                    <a:lnTo>
                      <a:pt x="22" y="138"/>
                    </a:lnTo>
                    <a:close/>
                    <a:moveTo>
                      <a:pt x="0" y="98"/>
                    </a:moveTo>
                    <a:cubicBezTo>
                      <a:pt x="4" y="103"/>
                      <a:pt x="8" y="107"/>
                      <a:pt x="12" y="107"/>
                    </a:cubicBezTo>
                    <a:cubicBezTo>
                      <a:pt x="13" y="107"/>
                      <a:pt x="13" y="107"/>
                      <a:pt x="13" y="107"/>
                    </a:cubicBezTo>
                    <a:cubicBezTo>
                      <a:pt x="13" y="106"/>
                      <a:pt x="13" y="106"/>
                      <a:pt x="13" y="106"/>
                    </a:cubicBezTo>
                    <a:cubicBezTo>
                      <a:pt x="13" y="106"/>
                      <a:pt x="13" y="106"/>
                      <a:pt x="13" y="106"/>
                    </a:cubicBezTo>
                    <a:cubicBezTo>
                      <a:pt x="13" y="109"/>
                      <a:pt x="14" y="112"/>
                      <a:pt x="15" y="115"/>
                    </a:cubicBezTo>
                    <a:cubicBezTo>
                      <a:pt x="16" y="114"/>
                      <a:pt x="16" y="114"/>
                      <a:pt x="16" y="114"/>
                    </a:cubicBezTo>
                    <a:cubicBezTo>
                      <a:pt x="15" y="111"/>
                      <a:pt x="15" y="109"/>
                      <a:pt x="14" y="106"/>
                    </a:cubicBezTo>
                    <a:cubicBezTo>
                      <a:pt x="14" y="105"/>
                      <a:pt x="14" y="105"/>
                      <a:pt x="14" y="105"/>
                    </a:cubicBezTo>
                    <a:cubicBezTo>
                      <a:pt x="13" y="105"/>
                      <a:pt x="13" y="105"/>
                      <a:pt x="13" y="105"/>
                    </a:cubicBezTo>
                    <a:cubicBezTo>
                      <a:pt x="12" y="105"/>
                      <a:pt x="12" y="105"/>
                      <a:pt x="12" y="105"/>
                    </a:cubicBezTo>
                    <a:cubicBezTo>
                      <a:pt x="9" y="106"/>
                      <a:pt x="5" y="102"/>
                      <a:pt x="1" y="97"/>
                    </a:cubicBezTo>
                    <a:lnTo>
                      <a:pt x="0" y="98"/>
                    </a:lnTo>
                    <a:close/>
                    <a:moveTo>
                      <a:pt x="299" y="9"/>
                    </a:moveTo>
                    <a:cubicBezTo>
                      <a:pt x="295" y="7"/>
                      <a:pt x="291" y="5"/>
                      <a:pt x="284" y="3"/>
                    </a:cubicBezTo>
                    <a:cubicBezTo>
                      <a:pt x="282" y="2"/>
                      <a:pt x="279" y="1"/>
                      <a:pt x="277" y="0"/>
                    </a:cubicBezTo>
                    <a:cubicBezTo>
                      <a:pt x="276" y="1"/>
                      <a:pt x="276" y="1"/>
                      <a:pt x="276" y="1"/>
                    </a:cubicBezTo>
                    <a:cubicBezTo>
                      <a:pt x="279" y="2"/>
                      <a:pt x="281" y="3"/>
                      <a:pt x="284" y="4"/>
                    </a:cubicBezTo>
                    <a:cubicBezTo>
                      <a:pt x="290" y="6"/>
                      <a:pt x="295" y="8"/>
                      <a:pt x="299" y="11"/>
                    </a:cubicBezTo>
                    <a:lnTo>
                      <a:pt x="299" y="9"/>
                    </a:lnTo>
                    <a:close/>
                    <a:moveTo>
                      <a:pt x="312" y="53"/>
                    </a:moveTo>
                    <a:cubicBezTo>
                      <a:pt x="313" y="46"/>
                      <a:pt x="314" y="39"/>
                      <a:pt x="314" y="33"/>
                    </a:cubicBezTo>
                    <a:cubicBezTo>
                      <a:pt x="314" y="31"/>
                      <a:pt x="314" y="30"/>
                      <a:pt x="314" y="29"/>
                    </a:cubicBezTo>
                    <a:cubicBezTo>
                      <a:pt x="312" y="29"/>
                      <a:pt x="312" y="29"/>
                      <a:pt x="312" y="29"/>
                    </a:cubicBezTo>
                    <a:cubicBezTo>
                      <a:pt x="313" y="30"/>
                      <a:pt x="313" y="31"/>
                      <a:pt x="313" y="33"/>
                    </a:cubicBezTo>
                    <a:cubicBezTo>
                      <a:pt x="313" y="39"/>
                      <a:pt x="311" y="45"/>
                      <a:pt x="311" y="53"/>
                    </a:cubicBezTo>
                    <a:lnTo>
                      <a:pt x="312" y="53"/>
                    </a:lnTo>
                    <a:close/>
                    <a:moveTo>
                      <a:pt x="325" y="94"/>
                    </a:moveTo>
                    <a:cubicBezTo>
                      <a:pt x="320" y="93"/>
                      <a:pt x="316" y="91"/>
                      <a:pt x="314" y="88"/>
                    </a:cubicBezTo>
                    <a:cubicBezTo>
                      <a:pt x="313" y="86"/>
                      <a:pt x="312" y="82"/>
                      <a:pt x="312" y="78"/>
                    </a:cubicBezTo>
                    <a:cubicBezTo>
                      <a:pt x="310" y="78"/>
                      <a:pt x="310" y="78"/>
                      <a:pt x="310" y="78"/>
                    </a:cubicBezTo>
                    <a:cubicBezTo>
                      <a:pt x="310" y="82"/>
                      <a:pt x="311" y="86"/>
                      <a:pt x="313" y="89"/>
                    </a:cubicBezTo>
                    <a:cubicBezTo>
                      <a:pt x="316" y="92"/>
                      <a:pt x="319" y="94"/>
                      <a:pt x="325" y="95"/>
                    </a:cubicBezTo>
                    <a:lnTo>
                      <a:pt x="325" y="94"/>
                    </a:lnTo>
                    <a:close/>
                    <a:moveTo>
                      <a:pt x="371" y="104"/>
                    </a:moveTo>
                    <a:cubicBezTo>
                      <a:pt x="369" y="99"/>
                      <a:pt x="364" y="94"/>
                      <a:pt x="350" y="94"/>
                    </a:cubicBezTo>
                    <a:cubicBezTo>
                      <a:pt x="349" y="95"/>
                      <a:pt x="349" y="95"/>
                      <a:pt x="349" y="95"/>
                    </a:cubicBezTo>
                    <a:cubicBezTo>
                      <a:pt x="364" y="96"/>
                      <a:pt x="367" y="100"/>
                      <a:pt x="369" y="105"/>
                    </a:cubicBezTo>
                    <a:lnTo>
                      <a:pt x="371" y="104"/>
                    </a:lnTo>
                    <a:close/>
                    <a:moveTo>
                      <a:pt x="347" y="142"/>
                    </a:moveTo>
                    <a:cubicBezTo>
                      <a:pt x="348" y="138"/>
                      <a:pt x="350" y="135"/>
                      <a:pt x="351" y="134"/>
                    </a:cubicBezTo>
                    <a:cubicBezTo>
                      <a:pt x="352" y="132"/>
                      <a:pt x="352" y="132"/>
                      <a:pt x="352" y="132"/>
                    </a:cubicBezTo>
                    <a:cubicBezTo>
                      <a:pt x="352" y="132"/>
                      <a:pt x="352" y="132"/>
                      <a:pt x="352" y="132"/>
                    </a:cubicBezTo>
                    <a:cubicBezTo>
                      <a:pt x="352" y="132"/>
                      <a:pt x="352" y="132"/>
                      <a:pt x="352" y="132"/>
                    </a:cubicBezTo>
                    <a:cubicBezTo>
                      <a:pt x="352" y="132"/>
                      <a:pt x="352" y="132"/>
                      <a:pt x="352" y="132"/>
                    </a:cubicBezTo>
                    <a:cubicBezTo>
                      <a:pt x="352" y="132"/>
                      <a:pt x="352" y="132"/>
                      <a:pt x="352" y="132"/>
                    </a:cubicBezTo>
                    <a:cubicBezTo>
                      <a:pt x="356" y="129"/>
                      <a:pt x="359" y="126"/>
                      <a:pt x="362" y="124"/>
                    </a:cubicBezTo>
                    <a:cubicBezTo>
                      <a:pt x="361" y="123"/>
                      <a:pt x="361" y="123"/>
                      <a:pt x="361" y="123"/>
                    </a:cubicBezTo>
                    <a:cubicBezTo>
                      <a:pt x="359" y="125"/>
                      <a:pt x="355" y="127"/>
                      <a:pt x="351" y="131"/>
                    </a:cubicBezTo>
                    <a:cubicBezTo>
                      <a:pt x="352" y="131"/>
                      <a:pt x="352" y="131"/>
                      <a:pt x="352" y="131"/>
                    </a:cubicBezTo>
                    <a:cubicBezTo>
                      <a:pt x="351" y="131"/>
                      <a:pt x="351" y="131"/>
                      <a:pt x="351" y="131"/>
                    </a:cubicBezTo>
                    <a:cubicBezTo>
                      <a:pt x="351" y="131"/>
                      <a:pt x="349" y="133"/>
                      <a:pt x="345" y="142"/>
                    </a:cubicBezTo>
                    <a:lnTo>
                      <a:pt x="347" y="142"/>
                    </a:lnTo>
                    <a:close/>
                    <a:moveTo>
                      <a:pt x="341" y="190"/>
                    </a:moveTo>
                    <a:cubicBezTo>
                      <a:pt x="340" y="185"/>
                      <a:pt x="339" y="180"/>
                      <a:pt x="339" y="174"/>
                    </a:cubicBezTo>
                    <a:cubicBezTo>
                      <a:pt x="338" y="174"/>
                      <a:pt x="338" y="174"/>
                      <a:pt x="338" y="174"/>
                    </a:cubicBezTo>
                    <a:cubicBezTo>
                      <a:pt x="339" y="174"/>
                      <a:pt x="339" y="174"/>
                      <a:pt x="339" y="174"/>
                    </a:cubicBezTo>
                    <a:cubicBezTo>
                      <a:pt x="340" y="171"/>
                      <a:pt x="340" y="168"/>
                      <a:pt x="341" y="166"/>
                    </a:cubicBezTo>
                    <a:cubicBezTo>
                      <a:pt x="339" y="165"/>
                      <a:pt x="339" y="165"/>
                      <a:pt x="339" y="165"/>
                    </a:cubicBezTo>
                    <a:cubicBezTo>
                      <a:pt x="339" y="168"/>
                      <a:pt x="338" y="171"/>
                      <a:pt x="338" y="174"/>
                    </a:cubicBezTo>
                    <a:cubicBezTo>
                      <a:pt x="338" y="174"/>
                      <a:pt x="338" y="174"/>
                      <a:pt x="338" y="174"/>
                    </a:cubicBezTo>
                    <a:cubicBezTo>
                      <a:pt x="338" y="174"/>
                      <a:pt x="338" y="174"/>
                      <a:pt x="338" y="174"/>
                    </a:cubicBezTo>
                    <a:cubicBezTo>
                      <a:pt x="338" y="180"/>
                      <a:pt x="338" y="185"/>
                      <a:pt x="340" y="190"/>
                    </a:cubicBezTo>
                    <a:lnTo>
                      <a:pt x="341" y="190"/>
                    </a:lnTo>
                    <a:close/>
                    <a:moveTo>
                      <a:pt x="376" y="215"/>
                    </a:moveTo>
                    <a:cubicBezTo>
                      <a:pt x="374" y="215"/>
                      <a:pt x="373" y="215"/>
                      <a:pt x="372" y="215"/>
                    </a:cubicBezTo>
                    <a:cubicBezTo>
                      <a:pt x="365" y="215"/>
                      <a:pt x="358" y="214"/>
                      <a:pt x="353" y="210"/>
                    </a:cubicBezTo>
                    <a:cubicBezTo>
                      <a:pt x="352" y="211"/>
                      <a:pt x="352" y="211"/>
                      <a:pt x="352" y="211"/>
                    </a:cubicBezTo>
                    <a:cubicBezTo>
                      <a:pt x="358" y="215"/>
                      <a:pt x="365" y="217"/>
                      <a:pt x="372" y="217"/>
                    </a:cubicBezTo>
                    <a:cubicBezTo>
                      <a:pt x="373" y="217"/>
                      <a:pt x="374" y="217"/>
                      <a:pt x="376" y="217"/>
                    </a:cubicBezTo>
                    <a:lnTo>
                      <a:pt x="376" y="215"/>
                    </a:lnTo>
                    <a:close/>
                    <a:moveTo>
                      <a:pt x="423" y="204"/>
                    </a:moveTo>
                    <a:cubicBezTo>
                      <a:pt x="421" y="204"/>
                      <a:pt x="421" y="204"/>
                      <a:pt x="421" y="204"/>
                    </a:cubicBezTo>
                    <a:cubicBezTo>
                      <a:pt x="416" y="205"/>
                      <a:pt x="408" y="208"/>
                      <a:pt x="399" y="211"/>
                    </a:cubicBezTo>
                    <a:cubicBezTo>
                      <a:pt x="400" y="212"/>
                      <a:pt x="400" y="212"/>
                      <a:pt x="400" y="212"/>
                    </a:cubicBezTo>
                    <a:cubicBezTo>
                      <a:pt x="409" y="209"/>
                      <a:pt x="416" y="206"/>
                      <a:pt x="422" y="206"/>
                    </a:cubicBezTo>
                    <a:cubicBezTo>
                      <a:pt x="423" y="205"/>
                      <a:pt x="423" y="205"/>
                      <a:pt x="423" y="205"/>
                    </a:cubicBezTo>
                    <a:lnTo>
                      <a:pt x="423" y="204"/>
                    </a:lnTo>
                    <a:close/>
                    <a:moveTo>
                      <a:pt x="463" y="176"/>
                    </a:moveTo>
                    <a:cubicBezTo>
                      <a:pt x="456" y="181"/>
                      <a:pt x="450" y="186"/>
                      <a:pt x="444" y="191"/>
                    </a:cubicBezTo>
                    <a:cubicBezTo>
                      <a:pt x="445" y="192"/>
                      <a:pt x="445" y="192"/>
                      <a:pt x="445" y="192"/>
                    </a:cubicBezTo>
                    <a:cubicBezTo>
                      <a:pt x="451" y="187"/>
                      <a:pt x="457" y="182"/>
                      <a:pt x="464" y="177"/>
                    </a:cubicBezTo>
                    <a:cubicBezTo>
                      <a:pt x="463" y="176"/>
                      <a:pt x="463" y="176"/>
                      <a:pt x="463" y="176"/>
                    </a:cubicBezTo>
                    <a:close/>
                    <a:moveTo>
                      <a:pt x="510" y="168"/>
                    </a:moveTo>
                    <a:cubicBezTo>
                      <a:pt x="504" y="166"/>
                      <a:pt x="498" y="165"/>
                      <a:pt x="491" y="165"/>
                    </a:cubicBezTo>
                    <a:cubicBezTo>
                      <a:pt x="489" y="165"/>
                      <a:pt x="487" y="166"/>
                      <a:pt x="485" y="166"/>
                    </a:cubicBezTo>
                    <a:cubicBezTo>
                      <a:pt x="486" y="167"/>
                      <a:pt x="486" y="167"/>
                      <a:pt x="486" y="167"/>
                    </a:cubicBezTo>
                    <a:cubicBezTo>
                      <a:pt x="487" y="167"/>
                      <a:pt x="489" y="167"/>
                      <a:pt x="491" y="167"/>
                    </a:cubicBezTo>
                    <a:cubicBezTo>
                      <a:pt x="498" y="167"/>
                      <a:pt x="504" y="168"/>
                      <a:pt x="509" y="170"/>
                    </a:cubicBezTo>
                    <a:lnTo>
                      <a:pt x="510" y="168"/>
                    </a:lnTo>
                    <a:close/>
                    <a:moveTo>
                      <a:pt x="543" y="203"/>
                    </a:moveTo>
                    <a:cubicBezTo>
                      <a:pt x="540" y="196"/>
                      <a:pt x="536" y="188"/>
                      <a:pt x="530" y="182"/>
                    </a:cubicBezTo>
                    <a:cubicBezTo>
                      <a:pt x="529" y="183"/>
                      <a:pt x="529" y="183"/>
                      <a:pt x="529" y="183"/>
                    </a:cubicBezTo>
                    <a:cubicBezTo>
                      <a:pt x="534" y="189"/>
                      <a:pt x="539" y="196"/>
                      <a:pt x="542" y="204"/>
                    </a:cubicBezTo>
                    <a:lnTo>
                      <a:pt x="543" y="203"/>
                    </a:lnTo>
                    <a:close/>
                    <a:moveTo>
                      <a:pt x="577" y="236"/>
                    </a:moveTo>
                    <a:cubicBezTo>
                      <a:pt x="569" y="233"/>
                      <a:pt x="562" y="228"/>
                      <a:pt x="556" y="223"/>
                    </a:cubicBezTo>
                    <a:cubicBezTo>
                      <a:pt x="555" y="224"/>
                      <a:pt x="555" y="224"/>
                      <a:pt x="555" y="224"/>
                    </a:cubicBezTo>
                    <a:cubicBezTo>
                      <a:pt x="561" y="230"/>
                      <a:pt x="568" y="234"/>
                      <a:pt x="576" y="238"/>
                    </a:cubicBezTo>
                    <a:lnTo>
                      <a:pt x="577" y="236"/>
                    </a:lnTo>
                    <a:close/>
                    <a:moveTo>
                      <a:pt x="623" y="242"/>
                    </a:moveTo>
                    <a:cubicBezTo>
                      <a:pt x="619" y="244"/>
                      <a:pt x="613" y="245"/>
                      <a:pt x="607" y="245"/>
                    </a:cubicBezTo>
                    <a:cubicBezTo>
                      <a:pt x="605" y="245"/>
                      <a:pt x="602" y="244"/>
                      <a:pt x="600" y="244"/>
                    </a:cubicBezTo>
                    <a:cubicBezTo>
                      <a:pt x="599" y="245"/>
                      <a:pt x="599" y="245"/>
                      <a:pt x="599" y="245"/>
                    </a:cubicBezTo>
                    <a:cubicBezTo>
                      <a:pt x="602" y="246"/>
                      <a:pt x="605" y="246"/>
                      <a:pt x="607" y="246"/>
                    </a:cubicBezTo>
                    <a:cubicBezTo>
                      <a:pt x="614" y="246"/>
                      <a:pt x="619" y="245"/>
                      <a:pt x="624" y="244"/>
                    </a:cubicBezTo>
                    <a:lnTo>
                      <a:pt x="623" y="24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1" name="Freeform 87">
                <a:extLst>
                  <a:ext uri="{FF2B5EF4-FFF2-40B4-BE49-F238E27FC236}">
                    <a16:creationId xmlns:a16="http://schemas.microsoft.com/office/drawing/2014/main" id="{EAC3F0CE-3FF4-A61B-56A4-A8952F12E63A}"/>
                  </a:ext>
                </a:extLst>
              </p:cNvPr>
              <p:cNvSpPr>
                <a:spLocks noEditPoints="1"/>
              </p:cNvSpPr>
              <p:nvPr/>
            </p:nvSpPr>
            <p:spPr bwMode="auto">
              <a:xfrm>
                <a:off x="1156" y="2211"/>
                <a:ext cx="71" cy="56"/>
              </a:xfrm>
              <a:custGeom>
                <a:avLst/>
                <a:gdLst>
                  <a:gd name="T0" fmla="*/ 155 w 457"/>
                  <a:gd name="T1" fmla="*/ 352 h 359"/>
                  <a:gd name="T2" fmla="*/ 162 w 457"/>
                  <a:gd name="T3" fmla="*/ 358 h 359"/>
                  <a:gd name="T4" fmla="*/ 156 w 457"/>
                  <a:gd name="T5" fmla="*/ 351 h 359"/>
                  <a:gd name="T6" fmla="*/ 140 w 457"/>
                  <a:gd name="T7" fmla="*/ 351 h 359"/>
                  <a:gd name="T8" fmla="*/ 116 w 457"/>
                  <a:gd name="T9" fmla="*/ 349 h 359"/>
                  <a:gd name="T10" fmla="*/ 119 w 457"/>
                  <a:gd name="T11" fmla="*/ 309 h 359"/>
                  <a:gd name="T12" fmla="*/ 107 w 457"/>
                  <a:gd name="T13" fmla="*/ 330 h 359"/>
                  <a:gd name="T14" fmla="*/ 119 w 457"/>
                  <a:gd name="T15" fmla="*/ 309 h 359"/>
                  <a:gd name="T16" fmla="*/ 120 w 457"/>
                  <a:gd name="T17" fmla="*/ 284 h 359"/>
                  <a:gd name="T18" fmla="*/ 70 w 457"/>
                  <a:gd name="T19" fmla="*/ 237 h 359"/>
                  <a:gd name="T20" fmla="*/ 70 w 457"/>
                  <a:gd name="T21" fmla="*/ 236 h 359"/>
                  <a:gd name="T22" fmla="*/ 47 w 457"/>
                  <a:gd name="T23" fmla="*/ 228 h 359"/>
                  <a:gd name="T24" fmla="*/ 24 w 457"/>
                  <a:gd name="T25" fmla="*/ 218 h 359"/>
                  <a:gd name="T26" fmla="*/ 10 w 457"/>
                  <a:gd name="T27" fmla="*/ 199 h 359"/>
                  <a:gd name="T28" fmla="*/ 11 w 457"/>
                  <a:gd name="T29" fmla="*/ 174 h 359"/>
                  <a:gd name="T30" fmla="*/ 13 w 457"/>
                  <a:gd name="T31" fmla="*/ 133 h 359"/>
                  <a:gd name="T32" fmla="*/ 14 w 457"/>
                  <a:gd name="T33" fmla="*/ 133 h 359"/>
                  <a:gd name="T34" fmla="*/ 12 w 457"/>
                  <a:gd name="T35" fmla="*/ 77 h 359"/>
                  <a:gd name="T36" fmla="*/ 16 w 457"/>
                  <a:gd name="T37" fmla="*/ 101 h 359"/>
                  <a:gd name="T38" fmla="*/ 12 w 457"/>
                  <a:gd name="T39" fmla="*/ 77 h 359"/>
                  <a:gd name="T40" fmla="*/ 2 w 457"/>
                  <a:gd name="T41" fmla="*/ 55 h 359"/>
                  <a:gd name="T42" fmla="*/ 133 w 457"/>
                  <a:gd name="T43" fmla="*/ 10 h 359"/>
                  <a:gd name="T44" fmla="*/ 113 w 457"/>
                  <a:gd name="T45" fmla="*/ 1 h 359"/>
                  <a:gd name="T46" fmla="*/ 128 w 457"/>
                  <a:gd name="T47" fmla="*/ 3 h 359"/>
                  <a:gd name="T48" fmla="*/ 135 w 457"/>
                  <a:gd name="T49" fmla="*/ 59 h 359"/>
                  <a:gd name="T50" fmla="*/ 135 w 457"/>
                  <a:gd name="T51" fmla="*/ 43 h 359"/>
                  <a:gd name="T52" fmla="*/ 133 w 457"/>
                  <a:gd name="T53" fmla="*/ 34 h 359"/>
                  <a:gd name="T54" fmla="*/ 133 w 457"/>
                  <a:gd name="T55" fmla="*/ 43 h 359"/>
                  <a:gd name="T56" fmla="*/ 135 w 457"/>
                  <a:gd name="T57" fmla="*/ 59 h 359"/>
                  <a:gd name="T58" fmla="*/ 146 w 457"/>
                  <a:gd name="T59" fmla="*/ 80 h 359"/>
                  <a:gd name="T60" fmla="*/ 218 w 457"/>
                  <a:gd name="T61" fmla="*/ 86 h 359"/>
                  <a:gd name="T62" fmla="*/ 219 w 457"/>
                  <a:gd name="T63" fmla="*/ 87 h 359"/>
                  <a:gd name="T64" fmla="*/ 243 w 457"/>
                  <a:gd name="T65" fmla="*/ 82 h 359"/>
                  <a:gd name="T66" fmla="*/ 262 w 457"/>
                  <a:gd name="T67" fmla="*/ 68 h 359"/>
                  <a:gd name="T68" fmla="*/ 284 w 457"/>
                  <a:gd name="T69" fmla="*/ 71 h 359"/>
                  <a:gd name="T70" fmla="*/ 333 w 457"/>
                  <a:gd name="T71" fmla="*/ 113 h 359"/>
                  <a:gd name="T72" fmla="*/ 322 w 457"/>
                  <a:gd name="T73" fmla="*/ 96 h 359"/>
                  <a:gd name="T74" fmla="*/ 332 w 457"/>
                  <a:gd name="T75" fmla="*/ 99 h 359"/>
                  <a:gd name="T76" fmla="*/ 333 w 457"/>
                  <a:gd name="T77" fmla="*/ 113 h 359"/>
                  <a:gd name="T78" fmla="*/ 335 w 457"/>
                  <a:gd name="T79" fmla="*/ 156 h 359"/>
                  <a:gd name="T80" fmla="*/ 333 w 457"/>
                  <a:gd name="T81" fmla="*/ 138 h 359"/>
                  <a:gd name="T82" fmla="*/ 336 w 457"/>
                  <a:gd name="T83" fmla="*/ 157 h 359"/>
                  <a:gd name="T84" fmla="*/ 457 w 457"/>
                  <a:gd name="T85" fmla="*/ 185 h 359"/>
                  <a:gd name="T86" fmla="*/ 456 w 457"/>
                  <a:gd name="T87" fmla="*/ 176 h 359"/>
                  <a:gd name="T88" fmla="*/ 456 w 457"/>
                  <a:gd name="T89" fmla="*/ 177 h 359"/>
                  <a:gd name="T90" fmla="*/ 456 w 457"/>
                  <a:gd name="T91" fmla="*/ 18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7" h="359">
                    <a:moveTo>
                      <a:pt x="140" y="351"/>
                    </a:moveTo>
                    <a:cubicBezTo>
                      <a:pt x="155" y="352"/>
                      <a:pt x="155" y="352"/>
                      <a:pt x="155" y="352"/>
                    </a:cubicBezTo>
                    <a:cubicBezTo>
                      <a:pt x="155" y="352"/>
                      <a:pt x="155" y="352"/>
                      <a:pt x="155" y="352"/>
                    </a:cubicBezTo>
                    <a:cubicBezTo>
                      <a:pt x="154" y="352"/>
                      <a:pt x="154" y="352"/>
                      <a:pt x="154" y="352"/>
                    </a:cubicBezTo>
                    <a:cubicBezTo>
                      <a:pt x="154" y="352"/>
                      <a:pt x="155" y="355"/>
                      <a:pt x="161" y="359"/>
                    </a:cubicBezTo>
                    <a:cubicBezTo>
                      <a:pt x="162" y="358"/>
                      <a:pt x="162" y="358"/>
                      <a:pt x="162" y="358"/>
                    </a:cubicBezTo>
                    <a:cubicBezTo>
                      <a:pt x="159" y="356"/>
                      <a:pt x="158" y="354"/>
                      <a:pt x="157" y="353"/>
                    </a:cubicBezTo>
                    <a:cubicBezTo>
                      <a:pt x="156" y="352"/>
                      <a:pt x="156" y="352"/>
                      <a:pt x="156" y="352"/>
                    </a:cubicBezTo>
                    <a:cubicBezTo>
                      <a:pt x="156" y="351"/>
                      <a:pt x="156" y="351"/>
                      <a:pt x="156" y="351"/>
                    </a:cubicBezTo>
                    <a:cubicBezTo>
                      <a:pt x="156" y="351"/>
                      <a:pt x="156" y="351"/>
                      <a:pt x="156" y="351"/>
                    </a:cubicBezTo>
                    <a:cubicBezTo>
                      <a:pt x="140" y="350"/>
                      <a:pt x="140" y="350"/>
                      <a:pt x="140" y="350"/>
                    </a:cubicBezTo>
                    <a:lnTo>
                      <a:pt x="140" y="351"/>
                    </a:lnTo>
                    <a:close/>
                    <a:moveTo>
                      <a:pt x="91" y="349"/>
                    </a:moveTo>
                    <a:cubicBezTo>
                      <a:pt x="116" y="350"/>
                      <a:pt x="116" y="350"/>
                      <a:pt x="116" y="350"/>
                    </a:cubicBezTo>
                    <a:cubicBezTo>
                      <a:pt x="116" y="349"/>
                      <a:pt x="116" y="349"/>
                      <a:pt x="116" y="349"/>
                    </a:cubicBezTo>
                    <a:cubicBezTo>
                      <a:pt x="91" y="347"/>
                      <a:pt x="91" y="347"/>
                      <a:pt x="91" y="347"/>
                    </a:cubicBezTo>
                    <a:lnTo>
                      <a:pt x="91" y="349"/>
                    </a:lnTo>
                    <a:close/>
                    <a:moveTo>
                      <a:pt x="119" y="309"/>
                    </a:moveTo>
                    <a:cubicBezTo>
                      <a:pt x="118" y="310"/>
                      <a:pt x="118" y="312"/>
                      <a:pt x="118" y="313"/>
                    </a:cubicBezTo>
                    <a:cubicBezTo>
                      <a:pt x="116" y="316"/>
                      <a:pt x="111" y="322"/>
                      <a:pt x="106" y="329"/>
                    </a:cubicBezTo>
                    <a:cubicBezTo>
                      <a:pt x="107" y="330"/>
                      <a:pt x="107" y="330"/>
                      <a:pt x="107" y="330"/>
                    </a:cubicBezTo>
                    <a:cubicBezTo>
                      <a:pt x="112" y="323"/>
                      <a:pt x="117" y="317"/>
                      <a:pt x="119" y="313"/>
                    </a:cubicBezTo>
                    <a:cubicBezTo>
                      <a:pt x="119" y="312"/>
                      <a:pt x="120" y="311"/>
                      <a:pt x="120" y="309"/>
                    </a:cubicBezTo>
                    <a:lnTo>
                      <a:pt x="119" y="309"/>
                    </a:lnTo>
                    <a:close/>
                    <a:moveTo>
                      <a:pt x="110" y="262"/>
                    </a:moveTo>
                    <a:cubicBezTo>
                      <a:pt x="114" y="268"/>
                      <a:pt x="117" y="277"/>
                      <a:pt x="118" y="285"/>
                    </a:cubicBezTo>
                    <a:cubicBezTo>
                      <a:pt x="120" y="284"/>
                      <a:pt x="120" y="284"/>
                      <a:pt x="120" y="284"/>
                    </a:cubicBezTo>
                    <a:cubicBezTo>
                      <a:pt x="118" y="276"/>
                      <a:pt x="115" y="268"/>
                      <a:pt x="111" y="261"/>
                    </a:cubicBezTo>
                    <a:lnTo>
                      <a:pt x="110" y="262"/>
                    </a:lnTo>
                    <a:close/>
                    <a:moveTo>
                      <a:pt x="70" y="237"/>
                    </a:moveTo>
                    <a:cubicBezTo>
                      <a:pt x="78" y="240"/>
                      <a:pt x="86" y="244"/>
                      <a:pt x="92" y="247"/>
                    </a:cubicBezTo>
                    <a:cubicBezTo>
                      <a:pt x="93" y="245"/>
                      <a:pt x="93" y="245"/>
                      <a:pt x="93" y="245"/>
                    </a:cubicBezTo>
                    <a:cubicBezTo>
                      <a:pt x="86" y="242"/>
                      <a:pt x="78" y="239"/>
                      <a:pt x="70" y="236"/>
                    </a:cubicBezTo>
                    <a:lnTo>
                      <a:pt x="70" y="237"/>
                    </a:lnTo>
                    <a:close/>
                    <a:moveTo>
                      <a:pt x="24" y="218"/>
                    </a:moveTo>
                    <a:cubicBezTo>
                      <a:pt x="31" y="221"/>
                      <a:pt x="38" y="224"/>
                      <a:pt x="47" y="228"/>
                    </a:cubicBezTo>
                    <a:cubicBezTo>
                      <a:pt x="47" y="226"/>
                      <a:pt x="47" y="226"/>
                      <a:pt x="47" y="226"/>
                    </a:cubicBezTo>
                    <a:cubicBezTo>
                      <a:pt x="39" y="223"/>
                      <a:pt x="31" y="219"/>
                      <a:pt x="25" y="216"/>
                    </a:cubicBezTo>
                    <a:lnTo>
                      <a:pt x="24" y="218"/>
                    </a:lnTo>
                    <a:close/>
                    <a:moveTo>
                      <a:pt x="9" y="174"/>
                    </a:moveTo>
                    <a:cubicBezTo>
                      <a:pt x="9" y="177"/>
                      <a:pt x="9" y="181"/>
                      <a:pt x="9" y="184"/>
                    </a:cubicBezTo>
                    <a:cubicBezTo>
                      <a:pt x="9" y="189"/>
                      <a:pt x="9" y="194"/>
                      <a:pt x="10" y="199"/>
                    </a:cubicBezTo>
                    <a:cubicBezTo>
                      <a:pt x="12" y="198"/>
                      <a:pt x="12" y="198"/>
                      <a:pt x="12" y="198"/>
                    </a:cubicBezTo>
                    <a:cubicBezTo>
                      <a:pt x="11" y="194"/>
                      <a:pt x="11" y="189"/>
                      <a:pt x="11" y="184"/>
                    </a:cubicBezTo>
                    <a:cubicBezTo>
                      <a:pt x="11" y="181"/>
                      <a:pt x="11" y="177"/>
                      <a:pt x="11" y="174"/>
                    </a:cubicBezTo>
                    <a:lnTo>
                      <a:pt x="9" y="174"/>
                    </a:lnTo>
                    <a:close/>
                    <a:moveTo>
                      <a:pt x="13" y="125"/>
                    </a:moveTo>
                    <a:cubicBezTo>
                      <a:pt x="13" y="128"/>
                      <a:pt x="13" y="130"/>
                      <a:pt x="13" y="133"/>
                    </a:cubicBezTo>
                    <a:cubicBezTo>
                      <a:pt x="13" y="137"/>
                      <a:pt x="12" y="143"/>
                      <a:pt x="12" y="149"/>
                    </a:cubicBezTo>
                    <a:cubicBezTo>
                      <a:pt x="13" y="150"/>
                      <a:pt x="13" y="150"/>
                      <a:pt x="13" y="150"/>
                    </a:cubicBezTo>
                    <a:cubicBezTo>
                      <a:pt x="14" y="143"/>
                      <a:pt x="14" y="137"/>
                      <a:pt x="14" y="133"/>
                    </a:cubicBezTo>
                    <a:cubicBezTo>
                      <a:pt x="14" y="131"/>
                      <a:pt x="15" y="128"/>
                      <a:pt x="15" y="125"/>
                    </a:cubicBezTo>
                    <a:cubicBezTo>
                      <a:pt x="13" y="125"/>
                      <a:pt x="13" y="125"/>
                      <a:pt x="13" y="125"/>
                    </a:cubicBezTo>
                    <a:close/>
                    <a:moveTo>
                      <a:pt x="12" y="77"/>
                    </a:moveTo>
                    <a:cubicBezTo>
                      <a:pt x="14" y="83"/>
                      <a:pt x="15" y="91"/>
                      <a:pt x="15" y="99"/>
                    </a:cubicBezTo>
                    <a:cubicBezTo>
                      <a:pt x="15" y="101"/>
                      <a:pt x="15" y="101"/>
                      <a:pt x="15" y="101"/>
                    </a:cubicBezTo>
                    <a:cubicBezTo>
                      <a:pt x="16" y="101"/>
                      <a:pt x="16" y="101"/>
                      <a:pt x="16" y="101"/>
                    </a:cubicBezTo>
                    <a:cubicBezTo>
                      <a:pt x="16" y="99"/>
                      <a:pt x="16" y="99"/>
                      <a:pt x="16" y="99"/>
                    </a:cubicBezTo>
                    <a:cubicBezTo>
                      <a:pt x="16" y="91"/>
                      <a:pt x="15" y="83"/>
                      <a:pt x="13" y="76"/>
                    </a:cubicBezTo>
                    <a:cubicBezTo>
                      <a:pt x="12" y="77"/>
                      <a:pt x="12" y="77"/>
                      <a:pt x="12" y="77"/>
                    </a:cubicBezTo>
                    <a:close/>
                    <a:moveTo>
                      <a:pt x="14" y="35"/>
                    </a:moveTo>
                    <a:cubicBezTo>
                      <a:pt x="7" y="42"/>
                      <a:pt x="1" y="49"/>
                      <a:pt x="0" y="55"/>
                    </a:cubicBezTo>
                    <a:cubicBezTo>
                      <a:pt x="2" y="55"/>
                      <a:pt x="2" y="55"/>
                      <a:pt x="2" y="55"/>
                    </a:cubicBezTo>
                    <a:cubicBezTo>
                      <a:pt x="3" y="50"/>
                      <a:pt x="8" y="43"/>
                      <a:pt x="15" y="36"/>
                    </a:cubicBezTo>
                    <a:lnTo>
                      <a:pt x="14" y="35"/>
                    </a:lnTo>
                    <a:close/>
                    <a:moveTo>
                      <a:pt x="133" y="10"/>
                    </a:moveTo>
                    <a:cubicBezTo>
                      <a:pt x="132" y="6"/>
                      <a:pt x="131" y="4"/>
                      <a:pt x="129" y="2"/>
                    </a:cubicBezTo>
                    <a:cubicBezTo>
                      <a:pt x="128" y="0"/>
                      <a:pt x="125" y="0"/>
                      <a:pt x="122" y="0"/>
                    </a:cubicBezTo>
                    <a:cubicBezTo>
                      <a:pt x="120" y="0"/>
                      <a:pt x="117" y="0"/>
                      <a:pt x="113" y="1"/>
                    </a:cubicBezTo>
                    <a:cubicBezTo>
                      <a:pt x="113" y="2"/>
                      <a:pt x="113" y="2"/>
                      <a:pt x="113" y="2"/>
                    </a:cubicBezTo>
                    <a:cubicBezTo>
                      <a:pt x="117" y="2"/>
                      <a:pt x="120" y="1"/>
                      <a:pt x="122" y="1"/>
                    </a:cubicBezTo>
                    <a:cubicBezTo>
                      <a:pt x="125" y="1"/>
                      <a:pt x="127" y="2"/>
                      <a:pt x="128" y="3"/>
                    </a:cubicBezTo>
                    <a:cubicBezTo>
                      <a:pt x="130" y="4"/>
                      <a:pt x="131" y="7"/>
                      <a:pt x="131" y="10"/>
                    </a:cubicBezTo>
                    <a:lnTo>
                      <a:pt x="133" y="10"/>
                    </a:lnTo>
                    <a:close/>
                    <a:moveTo>
                      <a:pt x="135" y="59"/>
                    </a:moveTo>
                    <a:cubicBezTo>
                      <a:pt x="134" y="57"/>
                      <a:pt x="134" y="54"/>
                      <a:pt x="134" y="52"/>
                    </a:cubicBezTo>
                    <a:cubicBezTo>
                      <a:pt x="134" y="49"/>
                      <a:pt x="134" y="46"/>
                      <a:pt x="135" y="43"/>
                    </a:cubicBezTo>
                    <a:cubicBezTo>
                      <a:pt x="135" y="43"/>
                      <a:pt x="135" y="43"/>
                      <a:pt x="135" y="43"/>
                    </a:cubicBezTo>
                    <a:cubicBezTo>
                      <a:pt x="135" y="43"/>
                      <a:pt x="135" y="43"/>
                      <a:pt x="135" y="43"/>
                    </a:cubicBezTo>
                    <a:cubicBezTo>
                      <a:pt x="135" y="40"/>
                      <a:pt x="135" y="37"/>
                      <a:pt x="135" y="34"/>
                    </a:cubicBezTo>
                    <a:cubicBezTo>
                      <a:pt x="133" y="34"/>
                      <a:pt x="133" y="34"/>
                      <a:pt x="133" y="34"/>
                    </a:cubicBezTo>
                    <a:cubicBezTo>
                      <a:pt x="133" y="37"/>
                      <a:pt x="133" y="40"/>
                      <a:pt x="133" y="43"/>
                    </a:cubicBezTo>
                    <a:cubicBezTo>
                      <a:pt x="134" y="43"/>
                      <a:pt x="134" y="43"/>
                      <a:pt x="134" y="43"/>
                    </a:cubicBezTo>
                    <a:cubicBezTo>
                      <a:pt x="133" y="43"/>
                      <a:pt x="133" y="43"/>
                      <a:pt x="133" y="43"/>
                    </a:cubicBezTo>
                    <a:cubicBezTo>
                      <a:pt x="133" y="46"/>
                      <a:pt x="133" y="49"/>
                      <a:pt x="133" y="52"/>
                    </a:cubicBezTo>
                    <a:cubicBezTo>
                      <a:pt x="133" y="55"/>
                      <a:pt x="133" y="57"/>
                      <a:pt x="133" y="59"/>
                    </a:cubicBezTo>
                    <a:lnTo>
                      <a:pt x="135" y="59"/>
                    </a:lnTo>
                    <a:close/>
                    <a:moveTo>
                      <a:pt x="170" y="87"/>
                    </a:moveTo>
                    <a:cubicBezTo>
                      <a:pt x="161" y="85"/>
                      <a:pt x="153" y="83"/>
                      <a:pt x="147" y="78"/>
                    </a:cubicBezTo>
                    <a:cubicBezTo>
                      <a:pt x="146" y="80"/>
                      <a:pt x="146" y="80"/>
                      <a:pt x="146" y="80"/>
                    </a:cubicBezTo>
                    <a:cubicBezTo>
                      <a:pt x="153" y="84"/>
                      <a:pt x="161" y="87"/>
                      <a:pt x="169" y="88"/>
                    </a:cubicBezTo>
                    <a:lnTo>
                      <a:pt x="170" y="87"/>
                    </a:lnTo>
                    <a:close/>
                    <a:moveTo>
                      <a:pt x="218" y="86"/>
                    </a:moveTo>
                    <a:cubicBezTo>
                      <a:pt x="211" y="87"/>
                      <a:pt x="203" y="87"/>
                      <a:pt x="194" y="88"/>
                    </a:cubicBezTo>
                    <a:cubicBezTo>
                      <a:pt x="194" y="89"/>
                      <a:pt x="194" y="89"/>
                      <a:pt x="194" y="89"/>
                    </a:cubicBezTo>
                    <a:cubicBezTo>
                      <a:pt x="203" y="89"/>
                      <a:pt x="211" y="88"/>
                      <a:pt x="219" y="87"/>
                    </a:cubicBezTo>
                    <a:lnTo>
                      <a:pt x="218" y="86"/>
                    </a:lnTo>
                    <a:close/>
                    <a:moveTo>
                      <a:pt x="262" y="68"/>
                    </a:moveTo>
                    <a:cubicBezTo>
                      <a:pt x="254" y="73"/>
                      <a:pt x="249" y="81"/>
                      <a:pt x="243" y="82"/>
                    </a:cubicBezTo>
                    <a:cubicBezTo>
                      <a:pt x="243" y="84"/>
                      <a:pt x="243" y="84"/>
                      <a:pt x="243" y="84"/>
                    </a:cubicBezTo>
                    <a:cubicBezTo>
                      <a:pt x="250" y="82"/>
                      <a:pt x="255" y="74"/>
                      <a:pt x="262" y="69"/>
                    </a:cubicBezTo>
                    <a:lnTo>
                      <a:pt x="262" y="68"/>
                    </a:lnTo>
                    <a:close/>
                    <a:moveTo>
                      <a:pt x="299" y="90"/>
                    </a:moveTo>
                    <a:cubicBezTo>
                      <a:pt x="298" y="86"/>
                      <a:pt x="292" y="76"/>
                      <a:pt x="285" y="70"/>
                    </a:cubicBezTo>
                    <a:cubicBezTo>
                      <a:pt x="284" y="71"/>
                      <a:pt x="284" y="71"/>
                      <a:pt x="284" y="71"/>
                    </a:cubicBezTo>
                    <a:cubicBezTo>
                      <a:pt x="291" y="77"/>
                      <a:pt x="296" y="87"/>
                      <a:pt x="298" y="90"/>
                    </a:cubicBezTo>
                    <a:lnTo>
                      <a:pt x="299" y="90"/>
                    </a:lnTo>
                    <a:close/>
                    <a:moveTo>
                      <a:pt x="333" y="113"/>
                    </a:moveTo>
                    <a:cubicBezTo>
                      <a:pt x="333" y="105"/>
                      <a:pt x="333" y="99"/>
                      <a:pt x="333" y="99"/>
                    </a:cubicBezTo>
                    <a:cubicBezTo>
                      <a:pt x="333" y="98"/>
                      <a:pt x="333" y="98"/>
                      <a:pt x="333" y="98"/>
                    </a:cubicBezTo>
                    <a:cubicBezTo>
                      <a:pt x="322" y="96"/>
                      <a:pt x="322" y="96"/>
                      <a:pt x="322" y="96"/>
                    </a:cubicBezTo>
                    <a:cubicBezTo>
                      <a:pt x="322" y="97"/>
                      <a:pt x="322" y="97"/>
                      <a:pt x="322" y="97"/>
                    </a:cubicBezTo>
                    <a:cubicBezTo>
                      <a:pt x="332" y="100"/>
                      <a:pt x="332" y="100"/>
                      <a:pt x="332" y="100"/>
                    </a:cubicBezTo>
                    <a:cubicBezTo>
                      <a:pt x="332" y="99"/>
                      <a:pt x="332" y="99"/>
                      <a:pt x="332" y="99"/>
                    </a:cubicBezTo>
                    <a:cubicBezTo>
                      <a:pt x="331" y="99"/>
                      <a:pt x="331" y="99"/>
                      <a:pt x="331" y="99"/>
                    </a:cubicBezTo>
                    <a:cubicBezTo>
                      <a:pt x="331" y="99"/>
                      <a:pt x="332" y="105"/>
                      <a:pt x="332" y="113"/>
                    </a:cubicBezTo>
                    <a:cubicBezTo>
                      <a:pt x="333" y="113"/>
                      <a:pt x="333" y="113"/>
                      <a:pt x="333" y="113"/>
                    </a:cubicBezTo>
                    <a:close/>
                    <a:moveTo>
                      <a:pt x="340" y="155"/>
                    </a:moveTo>
                    <a:cubicBezTo>
                      <a:pt x="338" y="156"/>
                      <a:pt x="337" y="156"/>
                      <a:pt x="336" y="156"/>
                    </a:cubicBezTo>
                    <a:cubicBezTo>
                      <a:pt x="335" y="156"/>
                      <a:pt x="335" y="156"/>
                      <a:pt x="335" y="156"/>
                    </a:cubicBezTo>
                    <a:cubicBezTo>
                      <a:pt x="334" y="155"/>
                      <a:pt x="334" y="155"/>
                      <a:pt x="334" y="155"/>
                    </a:cubicBezTo>
                    <a:cubicBezTo>
                      <a:pt x="334" y="153"/>
                      <a:pt x="334" y="146"/>
                      <a:pt x="334" y="138"/>
                    </a:cubicBezTo>
                    <a:cubicBezTo>
                      <a:pt x="333" y="138"/>
                      <a:pt x="333" y="138"/>
                      <a:pt x="333" y="138"/>
                    </a:cubicBezTo>
                    <a:cubicBezTo>
                      <a:pt x="333" y="146"/>
                      <a:pt x="333" y="153"/>
                      <a:pt x="333" y="155"/>
                    </a:cubicBezTo>
                    <a:cubicBezTo>
                      <a:pt x="334" y="157"/>
                      <a:pt x="334" y="157"/>
                      <a:pt x="334" y="157"/>
                    </a:cubicBezTo>
                    <a:cubicBezTo>
                      <a:pt x="334" y="157"/>
                      <a:pt x="335" y="157"/>
                      <a:pt x="336" y="157"/>
                    </a:cubicBezTo>
                    <a:cubicBezTo>
                      <a:pt x="337" y="157"/>
                      <a:pt x="338" y="157"/>
                      <a:pt x="340" y="157"/>
                    </a:cubicBezTo>
                    <a:lnTo>
                      <a:pt x="340" y="155"/>
                    </a:lnTo>
                    <a:close/>
                    <a:moveTo>
                      <a:pt x="457" y="185"/>
                    </a:moveTo>
                    <a:cubicBezTo>
                      <a:pt x="457" y="182"/>
                      <a:pt x="457" y="179"/>
                      <a:pt x="457" y="176"/>
                    </a:cubicBezTo>
                    <a:cubicBezTo>
                      <a:pt x="457" y="176"/>
                      <a:pt x="457" y="176"/>
                      <a:pt x="457" y="176"/>
                    </a:cubicBezTo>
                    <a:cubicBezTo>
                      <a:pt x="456" y="176"/>
                      <a:pt x="456" y="176"/>
                      <a:pt x="456" y="176"/>
                    </a:cubicBezTo>
                    <a:cubicBezTo>
                      <a:pt x="452" y="175"/>
                      <a:pt x="447" y="174"/>
                      <a:pt x="441" y="173"/>
                    </a:cubicBezTo>
                    <a:cubicBezTo>
                      <a:pt x="440" y="174"/>
                      <a:pt x="440" y="174"/>
                      <a:pt x="440" y="174"/>
                    </a:cubicBezTo>
                    <a:cubicBezTo>
                      <a:pt x="446" y="176"/>
                      <a:pt x="452" y="176"/>
                      <a:pt x="456" y="177"/>
                    </a:cubicBezTo>
                    <a:cubicBezTo>
                      <a:pt x="456" y="176"/>
                      <a:pt x="456" y="176"/>
                      <a:pt x="456" y="176"/>
                    </a:cubicBezTo>
                    <a:cubicBezTo>
                      <a:pt x="456" y="176"/>
                      <a:pt x="456" y="176"/>
                      <a:pt x="456" y="176"/>
                    </a:cubicBezTo>
                    <a:cubicBezTo>
                      <a:pt x="456" y="179"/>
                      <a:pt x="456" y="182"/>
                      <a:pt x="456" y="185"/>
                    </a:cubicBezTo>
                    <a:lnTo>
                      <a:pt x="457" y="18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2" name="Freeform 88">
                <a:extLst>
                  <a:ext uri="{FF2B5EF4-FFF2-40B4-BE49-F238E27FC236}">
                    <a16:creationId xmlns:a16="http://schemas.microsoft.com/office/drawing/2014/main" id="{C48E09A6-6020-8D87-5982-CFB6DD71B273}"/>
                  </a:ext>
                </a:extLst>
              </p:cNvPr>
              <p:cNvSpPr>
                <a:spLocks noEditPoints="1"/>
              </p:cNvSpPr>
              <p:nvPr/>
            </p:nvSpPr>
            <p:spPr bwMode="auto">
              <a:xfrm>
                <a:off x="1153" y="2267"/>
                <a:ext cx="64" cy="65"/>
              </a:xfrm>
              <a:custGeom>
                <a:avLst/>
                <a:gdLst>
                  <a:gd name="T0" fmla="*/ 371 w 409"/>
                  <a:gd name="T1" fmla="*/ 297 h 419"/>
                  <a:gd name="T2" fmla="*/ 380 w 409"/>
                  <a:gd name="T3" fmla="*/ 330 h 419"/>
                  <a:gd name="T4" fmla="*/ 409 w 409"/>
                  <a:gd name="T5" fmla="*/ 360 h 419"/>
                  <a:gd name="T6" fmla="*/ 394 w 409"/>
                  <a:gd name="T7" fmla="*/ 350 h 419"/>
                  <a:gd name="T8" fmla="*/ 408 w 409"/>
                  <a:gd name="T9" fmla="*/ 359 h 419"/>
                  <a:gd name="T10" fmla="*/ 405 w 409"/>
                  <a:gd name="T11" fmla="*/ 365 h 419"/>
                  <a:gd name="T12" fmla="*/ 389 w 409"/>
                  <a:gd name="T13" fmla="*/ 384 h 419"/>
                  <a:gd name="T14" fmla="*/ 330 w 409"/>
                  <a:gd name="T15" fmla="*/ 416 h 419"/>
                  <a:gd name="T16" fmla="*/ 354 w 409"/>
                  <a:gd name="T17" fmla="*/ 416 h 419"/>
                  <a:gd name="T18" fmla="*/ 330 w 409"/>
                  <a:gd name="T19" fmla="*/ 416 h 419"/>
                  <a:gd name="T20" fmla="*/ 310 w 409"/>
                  <a:gd name="T21" fmla="*/ 401 h 419"/>
                  <a:gd name="T22" fmla="*/ 240 w 409"/>
                  <a:gd name="T23" fmla="*/ 407 h 419"/>
                  <a:gd name="T24" fmla="*/ 253 w 409"/>
                  <a:gd name="T25" fmla="*/ 406 h 419"/>
                  <a:gd name="T26" fmla="*/ 262 w 409"/>
                  <a:gd name="T27" fmla="*/ 398 h 419"/>
                  <a:gd name="T28" fmla="*/ 252 w 409"/>
                  <a:gd name="T29" fmla="*/ 405 h 419"/>
                  <a:gd name="T30" fmla="*/ 240 w 409"/>
                  <a:gd name="T31" fmla="*/ 407 h 419"/>
                  <a:gd name="T32" fmla="*/ 145 w 409"/>
                  <a:gd name="T33" fmla="*/ 390 h 419"/>
                  <a:gd name="T34" fmla="*/ 92 w 409"/>
                  <a:gd name="T35" fmla="*/ 343 h 419"/>
                  <a:gd name="T36" fmla="*/ 93 w 409"/>
                  <a:gd name="T37" fmla="*/ 342 h 419"/>
                  <a:gd name="T38" fmla="*/ 79 w 409"/>
                  <a:gd name="T39" fmla="*/ 313 h 419"/>
                  <a:gd name="T40" fmla="*/ 81 w 409"/>
                  <a:gd name="T41" fmla="*/ 322 h 419"/>
                  <a:gd name="T42" fmla="*/ 83 w 409"/>
                  <a:gd name="T43" fmla="*/ 298 h 419"/>
                  <a:gd name="T44" fmla="*/ 78 w 409"/>
                  <a:gd name="T45" fmla="*/ 259 h 419"/>
                  <a:gd name="T46" fmla="*/ 79 w 409"/>
                  <a:gd name="T47" fmla="*/ 258 h 419"/>
                  <a:gd name="T48" fmla="*/ 40 w 409"/>
                  <a:gd name="T49" fmla="*/ 217 h 419"/>
                  <a:gd name="T50" fmla="*/ 41 w 409"/>
                  <a:gd name="T51" fmla="*/ 216 h 419"/>
                  <a:gd name="T52" fmla="*/ 23 w 409"/>
                  <a:gd name="T53" fmla="*/ 175 h 419"/>
                  <a:gd name="T54" fmla="*/ 25 w 409"/>
                  <a:gd name="T55" fmla="*/ 175 h 419"/>
                  <a:gd name="T56" fmla="*/ 32 w 409"/>
                  <a:gd name="T57" fmla="*/ 124 h 419"/>
                  <a:gd name="T58" fmla="*/ 33 w 409"/>
                  <a:gd name="T59" fmla="*/ 124 h 419"/>
                  <a:gd name="T60" fmla="*/ 28 w 409"/>
                  <a:gd name="T61" fmla="*/ 95 h 419"/>
                  <a:gd name="T62" fmla="*/ 28 w 409"/>
                  <a:gd name="T63" fmla="*/ 93 h 419"/>
                  <a:gd name="T64" fmla="*/ 6 w 409"/>
                  <a:gd name="T65" fmla="*/ 47 h 419"/>
                  <a:gd name="T66" fmla="*/ 0 w 409"/>
                  <a:gd name="T67" fmla="*/ 71 h 419"/>
                  <a:gd name="T68" fmla="*/ 7 w 409"/>
                  <a:gd name="T69" fmla="*/ 48 h 419"/>
                  <a:gd name="T70" fmla="*/ 50 w 409"/>
                  <a:gd name="T71" fmla="*/ 25 h 419"/>
                  <a:gd name="T72" fmla="*/ 51 w 409"/>
                  <a:gd name="T73" fmla="*/ 27 h 419"/>
                  <a:gd name="T74" fmla="*/ 74 w 409"/>
                  <a:gd name="T75" fmla="*/ 16 h 419"/>
                  <a:gd name="T76" fmla="*/ 75 w 409"/>
                  <a:gd name="T77" fmla="*/ 17 h 419"/>
                  <a:gd name="T78" fmla="*/ 228 w 409"/>
                  <a:gd name="T79" fmla="*/ 12 h 419"/>
                  <a:gd name="T80" fmla="*/ 203 w 409"/>
                  <a:gd name="T81" fmla="*/ 9 h 419"/>
                  <a:gd name="T82" fmla="*/ 228 w 409"/>
                  <a:gd name="T83" fmla="*/ 12 h 419"/>
                  <a:gd name="T84" fmla="*/ 251 w 409"/>
                  <a:gd name="T85" fmla="*/ 19 h 419"/>
                  <a:gd name="T86" fmla="*/ 324 w 409"/>
                  <a:gd name="T87" fmla="*/ 19 h 419"/>
                  <a:gd name="T88" fmla="*/ 324 w 409"/>
                  <a:gd name="T89" fmla="*/ 20 h 419"/>
                  <a:gd name="T90" fmla="*/ 368 w 409"/>
                  <a:gd name="T91" fmla="*/ 1 h 419"/>
                  <a:gd name="T92" fmla="*/ 347 w 409"/>
                  <a:gd name="T93" fmla="*/ 11 h 419"/>
                  <a:gd name="T94" fmla="*/ 368 w 409"/>
                  <a:gd name="T95" fmla="*/ 1 h 419"/>
                  <a:gd name="T96" fmla="*/ 369 w 409"/>
                  <a:gd name="T97" fmla="*/ 0 h 419"/>
                  <a:gd name="T98" fmla="*/ 373 w 409"/>
                  <a:gd name="T99" fmla="*/ 8 h 419"/>
                  <a:gd name="T100" fmla="*/ 356 w 409"/>
                  <a:gd name="T101" fmla="*/ 26 h 419"/>
                  <a:gd name="T102" fmla="*/ 346 w 409"/>
                  <a:gd name="T103" fmla="*/ 49 h 419"/>
                  <a:gd name="T104" fmla="*/ 333 w 409"/>
                  <a:gd name="T105" fmla="*/ 70 h 419"/>
                  <a:gd name="T106" fmla="*/ 317 w 409"/>
                  <a:gd name="T107" fmla="*/ 89 h 419"/>
                  <a:gd name="T108" fmla="*/ 298 w 409"/>
                  <a:gd name="T109" fmla="*/ 103 h 419"/>
                  <a:gd name="T110" fmla="*/ 296 w 409"/>
                  <a:gd name="T111" fmla="*/ 128 h 419"/>
                  <a:gd name="T112" fmla="*/ 298 w 409"/>
                  <a:gd name="T113" fmla="*/ 152 h 419"/>
                  <a:gd name="T114" fmla="*/ 296 w 409"/>
                  <a:gd name="T115" fmla="*/ 177 h 419"/>
                  <a:gd name="T116" fmla="*/ 322 w 409"/>
                  <a:gd name="T117" fmla="*/ 243 h 419"/>
                  <a:gd name="T118" fmla="*/ 321 w 409"/>
                  <a:gd name="T119" fmla="*/ 244 h 419"/>
                  <a:gd name="T120" fmla="*/ 342 w 409"/>
                  <a:gd name="T121" fmla="*/ 258 h 419"/>
                  <a:gd name="T122" fmla="*/ 358 w 409"/>
                  <a:gd name="T123" fmla="*/ 27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9" h="419">
                    <a:moveTo>
                      <a:pt x="381" y="329"/>
                    </a:moveTo>
                    <a:cubicBezTo>
                      <a:pt x="380" y="327"/>
                      <a:pt x="380" y="324"/>
                      <a:pt x="379" y="320"/>
                    </a:cubicBezTo>
                    <a:cubicBezTo>
                      <a:pt x="377" y="313"/>
                      <a:pt x="375" y="305"/>
                      <a:pt x="371" y="297"/>
                    </a:cubicBezTo>
                    <a:cubicBezTo>
                      <a:pt x="370" y="298"/>
                      <a:pt x="370" y="298"/>
                      <a:pt x="370" y="298"/>
                    </a:cubicBezTo>
                    <a:cubicBezTo>
                      <a:pt x="373" y="306"/>
                      <a:pt x="376" y="313"/>
                      <a:pt x="377" y="321"/>
                    </a:cubicBezTo>
                    <a:cubicBezTo>
                      <a:pt x="378" y="324"/>
                      <a:pt x="379" y="327"/>
                      <a:pt x="380" y="330"/>
                    </a:cubicBezTo>
                    <a:lnTo>
                      <a:pt x="381" y="329"/>
                    </a:lnTo>
                    <a:close/>
                    <a:moveTo>
                      <a:pt x="405" y="365"/>
                    </a:moveTo>
                    <a:cubicBezTo>
                      <a:pt x="406" y="363"/>
                      <a:pt x="408" y="362"/>
                      <a:pt x="409" y="360"/>
                    </a:cubicBezTo>
                    <a:cubicBezTo>
                      <a:pt x="409" y="359"/>
                      <a:pt x="409" y="359"/>
                      <a:pt x="409" y="359"/>
                    </a:cubicBezTo>
                    <a:cubicBezTo>
                      <a:pt x="409" y="359"/>
                      <a:pt x="409" y="359"/>
                      <a:pt x="409" y="359"/>
                    </a:cubicBezTo>
                    <a:cubicBezTo>
                      <a:pt x="403" y="357"/>
                      <a:pt x="398" y="354"/>
                      <a:pt x="394" y="350"/>
                    </a:cubicBezTo>
                    <a:cubicBezTo>
                      <a:pt x="393" y="351"/>
                      <a:pt x="393" y="351"/>
                      <a:pt x="393" y="351"/>
                    </a:cubicBezTo>
                    <a:cubicBezTo>
                      <a:pt x="397" y="355"/>
                      <a:pt x="402" y="358"/>
                      <a:pt x="408" y="360"/>
                    </a:cubicBezTo>
                    <a:cubicBezTo>
                      <a:pt x="408" y="359"/>
                      <a:pt x="408" y="359"/>
                      <a:pt x="408" y="359"/>
                    </a:cubicBezTo>
                    <a:cubicBezTo>
                      <a:pt x="408" y="359"/>
                      <a:pt x="408" y="359"/>
                      <a:pt x="408" y="359"/>
                    </a:cubicBezTo>
                    <a:cubicBezTo>
                      <a:pt x="406" y="361"/>
                      <a:pt x="405" y="363"/>
                      <a:pt x="404" y="364"/>
                    </a:cubicBezTo>
                    <a:lnTo>
                      <a:pt x="405" y="365"/>
                    </a:lnTo>
                    <a:close/>
                    <a:moveTo>
                      <a:pt x="375" y="404"/>
                    </a:moveTo>
                    <a:cubicBezTo>
                      <a:pt x="379" y="399"/>
                      <a:pt x="385" y="392"/>
                      <a:pt x="390" y="385"/>
                    </a:cubicBezTo>
                    <a:cubicBezTo>
                      <a:pt x="389" y="384"/>
                      <a:pt x="389" y="384"/>
                      <a:pt x="389" y="384"/>
                    </a:cubicBezTo>
                    <a:cubicBezTo>
                      <a:pt x="384" y="391"/>
                      <a:pt x="378" y="398"/>
                      <a:pt x="373" y="403"/>
                    </a:cubicBezTo>
                    <a:lnTo>
                      <a:pt x="375" y="404"/>
                    </a:lnTo>
                    <a:close/>
                    <a:moveTo>
                      <a:pt x="330" y="416"/>
                    </a:moveTo>
                    <a:cubicBezTo>
                      <a:pt x="335" y="418"/>
                      <a:pt x="340" y="419"/>
                      <a:pt x="345" y="419"/>
                    </a:cubicBezTo>
                    <a:cubicBezTo>
                      <a:pt x="348" y="419"/>
                      <a:pt x="351" y="418"/>
                      <a:pt x="354" y="418"/>
                    </a:cubicBezTo>
                    <a:cubicBezTo>
                      <a:pt x="354" y="416"/>
                      <a:pt x="354" y="416"/>
                      <a:pt x="354" y="416"/>
                    </a:cubicBezTo>
                    <a:cubicBezTo>
                      <a:pt x="351" y="417"/>
                      <a:pt x="348" y="417"/>
                      <a:pt x="345" y="417"/>
                    </a:cubicBezTo>
                    <a:cubicBezTo>
                      <a:pt x="340" y="417"/>
                      <a:pt x="335" y="416"/>
                      <a:pt x="330" y="414"/>
                    </a:cubicBezTo>
                    <a:lnTo>
                      <a:pt x="330" y="416"/>
                    </a:lnTo>
                    <a:close/>
                    <a:moveTo>
                      <a:pt x="286" y="395"/>
                    </a:moveTo>
                    <a:cubicBezTo>
                      <a:pt x="294" y="396"/>
                      <a:pt x="302" y="399"/>
                      <a:pt x="309" y="403"/>
                    </a:cubicBezTo>
                    <a:cubicBezTo>
                      <a:pt x="310" y="401"/>
                      <a:pt x="310" y="401"/>
                      <a:pt x="310" y="401"/>
                    </a:cubicBezTo>
                    <a:cubicBezTo>
                      <a:pt x="303" y="398"/>
                      <a:pt x="295" y="394"/>
                      <a:pt x="286" y="393"/>
                    </a:cubicBezTo>
                    <a:lnTo>
                      <a:pt x="286" y="395"/>
                    </a:lnTo>
                    <a:close/>
                    <a:moveTo>
                      <a:pt x="240" y="407"/>
                    </a:moveTo>
                    <a:cubicBezTo>
                      <a:pt x="242" y="407"/>
                      <a:pt x="244" y="407"/>
                      <a:pt x="245" y="407"/>
                    </a:cubicBezTo>
                    <a:cubicBezTo>
                      <a:pt x="248" y="407"/>
                      <a:pt x="251" y="407"/>
                      <a:pt x="253" y="406"/>
                    </a:cubicBezTo>
                    <a:cubicBezTo>
                      <a:pt x="253" y="406"/>
                      <a:pt x="253" y="406"/>
                      <a:pt x="253" y="406"/>
                    </a:cubicBezTo>
                    <a:cubicBezTo>
                      <a:pt x="253" y="406"/>
                      <a:pt x="253" y="406"/>
                      <a:pt x="253" y="406"/>
                    </a:cubicBezTo>
                    <a:cubicBezTo>
                      <a:pt x="256" y="403"/>
                      <a:pt x="259" y="401"/>
                      <a:pt x="263" y="399"/>
                    </a:cubicBezTo>
                    <a:cubicBezTo>
                      <a:pt x="262" y="398"/>
                      <a:pt x="262" y="398"/>
                      <a:pt x="262" y="398"/>
                    </a:cubicBezTo>
                    <a:cubicBezTo>
                      <a:pt x="258" y="400"/>
                      <a:pt x="255" y="402"/>
                      <a:pt x="252" y="405"/>
                    </a:cubicBezTo>
                    <a:cubicBezTo>
                      <a:pt x="252" y="406"/>
                      <a:pt x="252" y="406"/>
                      <a:pt x="252" y="406"/>
                    </a:cubicBezTo>
                    <a:cubicBezTo>
                      <a:pt x="252" y="405"/>
                      <a:pt x="252" y="405"/>
                      <a:pt x="252" y="405"/>
                    </a:cubicBezTo>
                    <a:cubicBezTo>
                      <a:pt x="250" y="405"/>
                      <a:pt x="248" y="406"/>
                      <a:pt x="245" y="406"/>
                    </a:cubicBezTo>
                    <a:cubicBezTo>
                      <a:pt x="244" y="406"/>
                      <a:pt x="242" y="406"/>
                      <a:pt x="240" y="405"/>
                    </a:cubicBezTo>
                    <a:cubicBezTo>
                      <a:pt x="240" y="407"/>
                      <a:pt x="240" y="407"/>
                      <a:pt x="240" y="407"/>
                    </a:cubicBezTo>
                    <a:close/>
                    <a:moveTo>
                      <a:pt x="134" y="368"/>
                    </a:moveTo>
                    <a:cubicBezTo>
                      <a:pt x="140" y="374"/>
                      <a:pt x="142" y="382"/>
                      <a:pt x="143" y="390"/>
                    </a:cubicBezTo>
                    <a:cubicBezTo>
                      <a:pt x="145" y="390"/>
                      <a:pt x="145" y="390"/>
                      <a:pt x="145" y="390"/>
                    </a:cubicBezTo>
                    <a:cubicBezTo>
                      <a:pt x="144" y="382"/>
                      <a:pt x="141" y="374"/>
                      <a:pt x="135" y="367"/>
                    </a:cubicBezTo>
                    <a:lnTo>
                      <a:pt x="134" y="368"/>
                    </a:lnTo>
                    <a:close/>
                    <a:moveTo>
                      <a:pt x="92" y="343"/>
                    </a:moveTo>
                    <a:cubicBezTo>
                      <a:pt x="98" y="348"/>
                      <a:pt x="105" y="352"/>
                      <a:pt x="113" y="356"/>
                    </a:cubicBezTo>
                    <a:cubicBezTo>
                      <a:pt x="114" y="355"/>
                      <a:pt x="114" y="355"/>
                      <a:pt x="114" y="355"/>
                    </a:cubicBezTo>
                    <a:cubicBezTo>
                      <a:pt x="106" y="350"/>
                      <a:pt x="98" y="346"/>
                      <a:pt x="93" y="342"/>
                    </a:cubicBezTo>
                    <a:lnTo>
                      <a:pt x="92" y="343"/>
                    </a:lnTo>
                    <a:close/>
                    <a:moveTo>
                      <a:pt x="82" y="297"/>
                    </a:moveTo>
                    <a:cubicBezTo>
                      <a:pt x="81" y="301"/>
                      <a:pt x="80" y="306"/>
                      <a:pt x="79" y="313"/>
                    </a:cubicBezTo>
                    <a:cubicBezTo>
                      <a:pt x="79" y="314"/>
                      <a:pt x="79" y="315"/>
                      <a:pt x="79" y="316"/>
                    </a:cubicBezTo>
                    <a:cubicBezTo>
                      <a:pt x="79" y="318"/>
                      <a:pt x="79" y="320"/>
                      <a:pt x="80" y="322"/>
                    </a:cubicBezTo>
                    <a:cubicBezTo>
                      <a:pt x="81" y="322"/>
                      <a:pt x="81" y="322"/>
                      <a:pt x="81" y="322"/>
                    </a:cubicBezTo>
                    <a:cubicBezTo>
                      <a:pt x="81" y="320"/>
                      <a:pt x="81" y="318"/>
                      <a:pt x="81" y="316"/>
                    </a:cubicBezTo>
                    <a:cubicBezTo>
                      <a:pt x="81" y="315"/>
                      <a:pt x="81" y="314"/>
                      <a:pt x="81" y="313"/>
                    </a:cubicBezTo>
                    <a:cubicBezTo>
                      <a:pt x="81" y="306"/>
                      <a:pt x="82" y="301"/>
                      <a:pt x="83" y="298"/>
                    </a:cubicBezTo>
                    <a:lnTo>
                      <a:pt x="82" y="297"/>
                    </a:lnTo>
                    <a:close/>
                    <a:moveTo>
                      <a:pt x="73" y="253"/>
                    </a:moveTo>
                    <a:cubicBezTo>
                      <a:pt x="75" y="255"/>
                      <a:pt x="76" y="257"/>
                      <a:pt x="78" y="259"/>
                    </a:cubicBezTo>
                    <a:cubicBezTo>
                      <a:pt x="81" y="266"/>
                      <a:pt x="83" y="270"/>
                      <a:pt x="85" y="274"/>
                    </a:cubicBezTo>
                    <a:cubicBezTo>
                      <a:pt x="86" y="274"/>
                      <a:pt x="86" y="274"/>
                      <a:pt x="86" y="274"/>
                    </a:cubicBezTo>
                    <a:cubicBezTo>
                      <a:pt x="85" y="270"/>
                      <a:pt x="83" y="265"/>
                      <a:pt x="79" y="258"/>
                    </a:cubicBezTo>
                    <a:cubicBezTo>
                      <a:pt x="78" y="256"/>
                      <a:pt x="76" y="254"/>
                      <a:pt x="75" y="252"/>
                    </a:cubicBezTo>
                    <a:lnTo>
                      <a:pt x="73" y="253"/>
                    </a:lnTo>
                    <a:close/>
                    <a:moveTo>
                      <a:pt x="40" y="217"/>
                    </a:moveTo>
                    <a:cubicBezTo>
                      <a:pt x="45" y="223"/>
                      <a:pt x="51" y="229"/>
                      <a:pt x="57" y="235"/>
                    </a:cubicBezTo>
                    <a:cubicBezTo>
                      <a:pt x="58" y="233"/>
                      <a:pt x="58" y="233"/>
                      <a:pt x="58" y="233"/>
                    </a:cubicBezTo>
                    <a:cubicBezTo>
                      <a:pt x="52" y="228"/>
                      <a:pt x="46" y="222"/>
                      <a:pt x="41" y="216"/>
                    </a:cubicBezTo>
                    <a:lnTo>
                      <a:pt x="40" y="217"/>
                    </a:lnTo>
                    <a:close/>
                    <a:moveTo>
                      <a:pt x="23" y="172"/>
                    </a:moveTo>
                    <a:cubicBezTo>
                      <a:pt x="23" y="173"/>
                      <a:pt x="23" y="174"/>
                      <a:pt x="23" y="175"/>
                    </a:cubicBezTo>
                    <a:cubicBezTo>
                      <a:pt x="23" y="183"/>
                      <a:pt x="25" y="190"/>
                      <a:pt x="27" y="196"/>
                    </a:cubicBezTo>
                    <a:cubicBezTo>
                      <a:pt x="28" y="196"/>
                      <a:pt x="28" y="196"/>
                      <a:pt x="28" y="196"/>
                    </a:cubicBezTo>
                    <a:cubicBezTo>
                      <a:pt x="26" y="190"/>
                      <a:pt x="25" y="183"/>
                      <a:pt x="25" y="175"/>
                    </a:cubicBezTo>
                    <a:cubicBezTo>
                      <a:pt x="25" y="174"/>
                      <a:pt x="25" y="173"/>
                      <a:pt x="25" y="172"/>
                    </a:cubicBezTo>
                    <a:cubicBezTo>
                      <a:pt x="23" y="172"/>
                      <a:pt x="23" y="172"/>
                      <a:pt x="23" y="172"/>
                    </a:cubicBezTo>
                    <a:close/>
                    <a:moveTo>
                      <a:pt x="32" y="124"/>
                    </a:moveTo>
                    <a:cubicBezTo>
                      <a:pt x="30" y="131"/>
                      <a:pt x="28" y="139"/>
                      <a:pt x="26" y="147"/>
                    </a:cubicBezTo>
                    <a:cubicBezTo>
                      <a:pt x="28" y="148"/>
                      <a:pt x="28" y="148"/>
                      <a:pt x="28" y="148"/>
                    </a:cubicBezTo>
                    <a:cubicBezTo>
                      <a:pt x="29" y="139"/>
                      <a:pt x="32" y="131"/>
                      <a:pt x="33" y="124"/>
                    </a:cubicBezTo>
                    <a:lnTo>
                      <a:pt x="32" y="124"/>
                    </a:lnTo>
                    <a:close/>
                    <a:moveTo>
                      <a:pt x="14" y="91"/>
                    </a:moveTo>
                    <a:cubicBezTo>
                      <a:pt x="18" y="93"/>
                      <a:pt x="23" y="95"/>
                      <a:pt x="28" y="95"/>
                    </a:cubicBezTo>
                    <a:cubicBezTo>
                      <a:pt x="32" y="95"/>
                      <a:pt x="34" y="97"/>
                      <a:pt x="35" y="100"/>
                    </a:cubicBezTo>
                    <a:cubicBezTo>
                      <a:pt x="37" y="99"/>
                      <a:pt x="37" y="99"/>
                      <a:pt x="37" y="99"/>
                    </a:cubicBezTo>
                    <a:cubicBezTo>
                      <a:pt x="36" y="96"/>
                      <a:pt x="33" y="93"/>
                      <a:pt x="28" y="93"/>
                    </a:cubicBezTo>
                    <a:cubicBezTo>
                      <a:pt x="23" y="93"/>
                      <a:pt x="19" y="92"/>
                      <a:pt x="15" y="89"/>
                    </a:cubicBezTo>
                    <a:lnTo>
                      <a:pt x="14" y="91"/>
                    </a:lnTo>
                    <a:close/>
                    <a:moveTo>
                      <a:pt x="6" y="47"/>
                    </a:moveTo>
                    <a:cubicBezTo>
                      <a:pt x="6" y="47"/>
                      <a:pt x="6" y="47"/>
                      <a:pt x="6" y="47"/>
                    </a:cubicBezTo>
                    <a:cubicBezTo>
                      <a:pt x="2" y="52"/>
                      <a:pt x="0" y="58"/>
                      <a:pt x="0" y="63"/>
                    </a:cubicBezTo>
                    <a:cubicBezTo>
                      <a:pt x="0" y="66"/>
                      <a:pt x="0" y="68"/>
                      <a:pt x="0" y="71"/>
                    </a:cubicBezTo>
                    <a:cubicBezTo>
                      <a:pt x="2" y="70"/>
                      <a:pt x="2" y="70"/>
                      <a:pt x="2" y="70"/>
                    </a:cubicBezTo>
                    <a:cubicBezTo>
                      <a:pt x="1" y="68"/>
                      <a:pt x="1" y="66"/>
                      <a:pt x="1" y="63"/>
                    </a:cubicBezTo>
                    <a:cubicBezTo>
                      <a:pt x="1" y="58"/>
                      <a:pt x="3" y="52"/>
                      <a:pt x="7" y="48"/>
                    </a:cubicBezTo>
                    <a:cubicBezTo>
                      <a:pt x="7" y="48"/>
                      <a:pt x="7" y="48"/>
                      <a:pt x="7" y="48"/>
                    </a:cubicBezTo>
                    <a:lnTo>
                      <a:pt x="6" y="47"/>
                    </a:lnTo>
                    <a:close/>
                    <a:moveTo>
                      <a:pt x="50" y="25"/>
                    </a:moveTo>
                    <a:cubicBezTo>
                      <a:pt x="42" y="28"/>
                      <a:pt x="34" y="31"/>
                      <a:pt x="27" y="34"/>
                    </a:cubicBezTo>
                    <a:cubicBezTo>
                      <a:pt x="28" y="35"/>
                      <a:pt x="28" y="35"/>
                      <a:pt x="28" y="35"/>
                    </a:cubicBezTo>
                    <a:cubicBezTo>
                      <a:pt x="35" y="32"/>
                      <a:pt x="43" y="29"/>
                      <a:pt x="51" y="27"/>
                    </a:cubicBezTo>
                    <a:lnTo>
                      <a:pt x="50" y="25"/>
                    </a:lnTo>
                    <a:close/>
                    <a:moveTo>
                      <a:pt x="93" y="3"/>
                    </a:moveTo>
                    <a:cubicBezTo>
                      <a:pt x="88" y="8"/>
                      <a:pt x="81" y="12"/>
                      <a:pt x="74" y="16"/>
                    </a:cubicBezTo>
                    <a:cubicBezTo>
                      <a:pt x="73" y="17"/>
                      <a:pt x="73" y="17"/>
                      <a:pt x="73" y="17"/>
                    </a:cubicBezTo>
                    <a:cubicBezTo>
                      <a:pt x="73" y="18"/>
                      <a:pt x="73" y="18"/>
                      <a:pt x="73" y="18"/>
                    </a:cubicBezTo>
                    <a:cubicBezTo>
                      <a:pt x="75" y="17"/>
                      <a:pt x="75" y="17"/>
                      <a:pt x="75" y="17"/>
                    </a:cubicBezTo>
                    <a:cubicBezTo>
                      <a:pt x="82" y="14"/>
                      <a:pt x="88" y="9"/>
                      <a:pt x="94" y="4"/>
                    </a:cubicBezTo>
                    <a:lnTo>
                      <a:pt x="93" y="3"/>
                    </a:lnTo>
                    <a:close/>
                    <a:moveTo>
                      <a:pt x="228" y="12"/>
                    </a:moveTo>
                    <a:cubicBezTo>
                      <a:pt x="225" y="11"/>
                      <a:pt x="222" y="11"/>
                      <a:pt x="220" y="10"/>
                    </a:cubicBezTo>
                    <a:cubicBezTo>
                      <a:pt x="213" y="9"/>
                      <a:pt x="208" y="8"/>
                      <a:pt x="204" y="7"/>
                    </a:cubicBezTo>
                    <a:cubicBezTo>
                      <a:pt x="203" y="9"/>
                      <a:pt x="203" y="9"/>
                      <a:pt x="203" y="9"/>
                    </a:cubicBezTo>
                    <a:cubicBezTo>
                      <a:pt x="208" y="10"/>
                      <a:pt x="213" y="11"/>
                      <a:pt x="219" y="12"/>
                    </a:cubicBezTo>
                    <a:cubicBezTo>
                      <a:pt x="222" y="12"/>
                      <a:pt x="225" y="13"/>
                      <a:pt x="227" y="13"/>
                    </a:cubicBezTo>
                    <a:cubicBezTo>
                      <a:pt x="228" y="12"/>
                      <a:pt x="228" y="12"/>
                      <a:pt x="228" y="12"/>
                    </a:cubicBezTo>
                    <a:close/>
                    <a:moveTo>
                      <a:pt x="276" y="22"/>
                    </a:moveTo>
                    <a:cubicBezTo>
                      <a:pt x="267" y="21"/>
                      <a:pt x="259" y="19"/>
                      <a:pt x="252" y="17"/>
                    </a:cubicBezTo>
                    <a:cubicBezTo>
                      <a:pt x="251" y="19"/>
                      <a:pt x="251" y="19"/>
                      <a:pt x="251" y="19"/>
                    </a:cubicBezTo>
                    <a:cubicBezTo>
                      <a:pt x="259" y="21"/>
                      <a:pt x="267" y="23"/>
                      <a:pt x="275" y="24"/>
                    </a:cubicBezTo>
                    <a:lnTo>
                      <a:pt x="276" y="22"/>
                    </a:lnTo>
                    <a:close/>
                    <a:moveTo>
                      <a:pt x="324" y="19"/>
                    </a:moveTo>
                    <a:cubicBezTo>
                      <a:pt x="315" y="21"/>
                      <a:pt x="307" y="22"/>
                      <a:pt x="300" y="23"/>
                    </a:cubicBezTo>
                    <a:cubicBezTo>
                      <a:pt x="300" y="24"/>
                      <a:pt x="300" y="24"/>
                      <a:pt x="300" y="24"/>
                    </a:cubicBezTo>
                    <a:cubicBezTo>
                      <a:pt x="308" y="24"/>
                      <a:pt x="316" y="23"/>
                      <a:pt x="324" y="20"/>
                    </a:cubicBezTo>
                    <a:lnTo>
                      <a:pt x="324" y="19"/>
                    </a:lnTo>
                    <a:close/>
                    <a:moveTo>
                      <a:pt x="369" y="0"/>
                    </a:moveTo>
                    <a:cubicBezTo>
                      <a:pt x="368" y="1"/>
                      <a:pt x="368" y="1"/>
                      <a:pt x="368" y="1"/>
                    </a:cubicBezTo>
                    <a:cubicBezTo>
                      <a:pt x="368" y="1"/>
                      <a:pt x="368" y="1"/>
                      <a:pt x="368" y="1"/>
                    </a:cubicBezTo>
                    <a:cubicBezTo>
                      <a:pt x="368" y="1"/>
                      <a:pt x="368" y="1"/>
                      <a:pt x="368" y="1"/>
                    </a:cubicBezTo>
                    <a:cubicBezTo>
                      <a:pt x="361" y="5"/>
                      <a:pt x="354" y="8"/>
                      <a:pt x="347" y="11"/>
                    </a:cubicBezTo>
                    <a:cubicBezTo>
                      <a:pt x="348" y="12"/>
                      <a:pt x="348" y="12"/>
                      <a:pt x="348" y="12"/>
                    </a:cubicBezTo>
                    <a:cubicBezTo>
                      <a:pt x="354" y="9"/>
                      <a:pt x="361" y="6"/>
                      <a:pt x="369" y="2"/>
                    </a:cubicBezTo>
                    <a:cubicBezTo>
                      <a:pt x="368" y="1"/>
                      <a:pt x="368" y="1"/>
                      <a:pt x="368" y="1"/>
                    </a:cubicBezTo>
                    <a:cubicBezTo>
                      <a:pt x="369" y="2"/>
                      <a:pt x="369" y="2"/>
                      <a:pt x="369" y="2"/>
                    </a:cubicBezTo>
                    <a:cubicBezTo>
                      <a:pt x="370" y="2"/>
                      <a:pt x="370" y="2"/>
                      <a:pt x="370" y="2"/>
                    </a:cubicBezTo>
                    <a:lnTo>
                      <a:pt x="369" y="0"/>
                    </a:lnTo>
                    <a:close/>
                    <a:moveTo>
                      <a:pt x="358" y="27"/>
                    </a:moveTo>
                    <a:cubicBezTo>
                      <a:pt x="360" y="23"/>
                      <a:pt x="362" y="19"/>
                      <a:pt x="363" y="17"/>
                    </a:cubicBezTo>
                    <a:cubicBezTo>
                      <a:pt x="365" y="14"/>
                      <a:pt x="369" y="11"/>
                      <a:pt x="373" y="8"/>
                    </a:cubicBezTo>
                    <a:cubicBezTo>
                      <a:pt x="372" y="7"/>
                      <a:pt x="372" y="7"/>
                      <a:pt x="372" y="7"/>
                    </a:cubicBezTo>
                    <a:cubicBezTo>
                      <a:pt x="368" y="10"/>
                      <a:pt x="364" y="13"/>
                      <a:pt x="362" y="16"/>
                    </a:cubicBezTo>
                    <a:cubicBezTo>
                      <a:pt x="361" y="18"/>
                      <a:pt x="359" y="22"/>
                      <a:pt x="356" y="26"/>
                    </a:cubicBezTo>
                    <a:lnTo>
                      <a:pt x="358" y="27"/>
                    </a:lnTo>
                    <a:close/>
                    <a:moveTo>
                      <a:pt x="333" y="70"/>
                    </a:moveTo>
                    <a:cubicBezTo>
                      <a:pt x="338" y="63"/>
                      <a:pt x="342" y="56"/>
                      <a:pt x="346" y="49"/>
                    </a:cubicBezTo>
                    <a:cubicBezTo>
                      <a:pt x="345" y="48"/>
                      <a:pt x="345" y="48"/>
                      <a:pt x="345" y="48"/>
                    </a:cubicBezTo>
                    <a:cubicBezTo>
                      <a:pt x="341" y="55"/>
                      <a:pt x="337" y="62"/>
                      <a:pt x="332" y="69"/>
                    </a:cubicBezTo>
                    <a:cubicBezTo>
                      <a:pt x="333" y="70"/>
                      <a:pt x="333" y="70"/>
                      <a:pt x="333" y="70"/>
                    </a:cubicBezTo>
                    <a:close/>
                    <a:moveTo>
                      <a:pt x="299" y="104"/>
                    </a:moveTo>
                    <a:cubicBezTo>
                      <a:pt x="302" y="99"/>
                      <a:pt x="305" y="95"/>
                      <a:pt x="311" y="93"/>
                    </a:cubicBezTo>
                    <a:cubicBezTo>
                      <a:pt x="313" y="92"/>
                      <a:pt x="315" y="90"/>
                      <a:pt x="317" y="89"/>
                    </a:cubicBezTo>
                    <a:cubicBezTo>
                      <a:pt x="316" y="87"/>
                      <a:pt x="316" y="87"/>
                      <a:pt x="316" y="87"/>
                    </a:cubicBezTo>
                    <a:cubicBezTo>
                      <a:pt x="314" y="89"/>
                      <a:pt x="312" y="91"/>
                      <a:pt x="310" y="92"/>
                    </a:cubicBezTo>
                    <a:cubicBezTo>
                      <a:pt x="304" y="94"/>
                      <a:pt x="300" y="98"/>
                      <a:pt x="298" y="103"/>
                    </a:cubicBezTo>
                    <a:lnTo>
                      <a:pt x="299" y="104"/>
                    </a:lnTo>
                    <a:close/>
                    <a:moveTo>
                      <a:pt x="298" y="152"/>
                    </a:moveTo>
                    <a:cubicBezTo>
                      <a:pt x="297" y="144"/>
                      <a:pt x="297" y="136"/>
                      <a:pt x="296" y="128"/>
                    </a:cubicBezTo>
                    <a:cubicBezTo>
                      <a:pt x="295" y="128"/>
                      <a:pt x="295" y="128"/>
                      <a:pt x="295" y="128"/>
                    </a:cubicBezTo>
                    <a:cubicBezTo>
                      <a:pt x="295" y="136"/>
                      <a:pt x="296" y="144"/>
                      <a:pt x="296" y="152"/>
                    </a:cubicBezTo>
                    <a:lnTo>
                      <a:pt x="298" y="152"/>
                    </a:lnTo>
                    <a:close/>
                    <a:moveTo>
                      <a:pt x="300" y="201"/>
                    </a:moveTo>
                    <a:cubicBezTo>
                      <a:pt x="299" y="193"/>
                      <a:pt x="298" y="185"/>
                      <a:pt x="298" y="177"/>
                    </a:cubicBezTo>
                    <a:cubicBezTo>
                      <a:pt x="296" y="177"/>
                      <a:pt x="296" y="177"/>
                      <a:pt x="296" y="177"/>
                    </a:cubicBezTo>
                    <a:cubicBezTo>
                      <a:pt x="297" y="185"/>
                      <a:pt x="297" y="193"/>
                      <a:pt x="299" y="201"/>
                    </a:cubicBezTo>
                    <a:lnTo>
                      <a:pt x="300" y="201"/>
                    </a:lnTo>
                    <a:close/>
                    <a:moveTo>
                      <a:pt x="322" y="243"/>
                    </a:moveTo>
                    <a:cubicBezTo>
                      <a:pt x="315" y="238"/>
                      <a:pt x="311" y="232"/>
                      <a:pt x="307" y="224"/>
                    </a:cubicBezTo>
                    <a:cubicBezTo>
                      <a:pt x="306" y="225"/>
                      <a:pt x="306" y="225"/>
                      <a:pt x="306" y="225"/>
                    </a:cubicBezTo>
                    <a:cubicBezTo>
                      <a:pt x="309" y="232"/>
                      <a:pt x="314" y="239"/>
                      <a:pt x="321" y="244"/>
                    </a:cubicBezTo>
                    <a:lnTo>
                      <a:pt x="322" y="243"/>
                    </a:lnTo>
                    <a:close/>
                    <a:moveTo>
                      <a:pt x="358" y="276"/>
                    </a:moveTo>
                    <a:cubicBezTo>
                      <a:pt x="354" y="270"/>
                      <a:pt x="348" y="263"/>
                      <a:pt x="342" y="258"/>
                    </a:cubicBezTo>
                    <a:cubicBezTo>
                      <a:pt x="341" y="259"/>
                      <a:pt x="341" y="259"/>
                      <a:pt x="341" y="259"/>
                    </a:cubicBezTo>
                    <a:cubicBezTo>
                      <a:pt x="347" y="264"/>
                      <a:pt x="352" y="271"/>
                      <a:pt x="357" y="277"/>
                    </a:cubicBezTo>
                    <a:lnTo>
                      <a:pt x="358" y="27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3" name="Freeform 89">
                <a:extLst>
                  <a:ext uri="{FF2B5EF4-FFF2-40B4-BE49-F238E27FC236}">
                    <a16:creationId xmlns:a16="http://schemas.microsoft.com/office/drawing/2014/main" id="{B0674D49-DE86-89DA-F281-1BF80A8EF821}"/>
                  </a:ext>
                </a:extLst>
              </p:cNvPr>
              <p:cNvSpPr>
                <a:spLocks noEditPoints="1"/>
              </p:cNvSpPr>
              <p:nvPr/>
            </p:nvSpPr>
            <p:spPr bwMode="auto">
              <a:xfrm>
                <a:off x="1211" y="2219"/>
                <a:ext cx="74" cy="104"/>
              </a:xfrm>
              <a:custGeom>
                <a:avLst/>
                <a:gdLst>
                  <a:gd name="T0" fmla="*/ 287 w 470"/>
                  <a:gd name="T1" fmla="*/ 179 h 669"/>
                  <a:gd name="T2" fmla="*/ 285 w 470"/>
                  <a:gd name="T3" fmla="*/ 179 h 669"/>
                  <a:gd name="T4" fmla="*/ 292 w 470"/>
                  <a:gd name="T5" fmla="*/ 194 h 669"/>
                  <a:gd name="T6" fmla="*/ 314 w 470"/>
                  <a:gd name="T7" fmla="*/ 205 h 669"/>
                  <a:gd name="T8" fmla="*/ 385 w 470"/>
                  <a:gd name="T9" fmla="*/ 224 h 669"/>
                  <a:gd name="T10" fmla="*/ 385 w 470"/>
                  <a:gd name="T11" fmla="*/ 226 h 669"/>
                  <a:gd name="T12" fmla="*/ 409 w 470"/>
                  <a:gd name="T13" fmla="*/ 232 h 669"/>
                  <a:gd name="T14" fmla="*/ 433 w 470"/>
                  <a:gd name="T15" fmla="*/ 238 h 669"/>
                  <a:gd name="T16" fmla="*/ 470 w 470"/>
                  <a:gd name="T17" fmla="*/ 267 h 669"/>
                  <a:gd name="T18" fmla="*/ 448 w 470"/>
                  <a:gd name="T19" fmla="*/ 280 h 669"/>
                  <a:gd name="T20" fmla="*/ 433 w 470"/>
                  <a:gd name="T21" fmla="*/ 312 h 669"/>
                  <a:gd name="T22" fmla="*/ 431 w 470"/>
                  <a:gd name="T23" fmla="*/ 312 h 669"/>
                  <a:gd name="T24" fmla="*/ 451 w 470"/>
                  <a:gd name="T25" fmla="*/ 365 h 669"/>
                  <a:gd name="T26" fmla="*/ 449 w 470"/>
                  <a:gd name="T27" fmla="*/ 344 h 669"/>
                  <a:gd name="T28" fmla="*/ 455 w 470"/>
                  <a:gd name="T29" fmla="*/ 359 h 669"/>
                  <a:gd name="T30" fmla="*/ 174 w 470"/>
                  <a:gd name="T31" fmla="*/ 657 h 669"/>
                  <a:gd name="T32" fmla="*/ 174 w 470"/>
                  <a:gd name="T33" fmla="*/ 656 h 669"/>
                  <a:gd name="T34" fmla="*/ 126 w 470"/>
                  <a:gd name="T35" fmla="*/ 662 h 669"/>
                  <a:gd name="T36" fmla="*/ 126 w 470"/>
                  <a:gd name="T37" fmla="*/ 660 h 669"/>
                  <a:gd name="T38" fmla="*/ 77 w 470"/>
                  <a:gd name="T39" fmla="*/ 663 h 669"/>
                  <a:gd name="T40" fmla="*/ 101 w 470"/>
                  <a:gd name="T41" fmla="*/ 659 h 669"/>
                  <a:gd name="T42" fmla="*/ 77 w 470"/>
                  <a:gd name="T43" fmla="*/ 663 h 669"/>
                  <a:gd name="T44" fmla="*/ 53 w 470"/>
                  <a:gd name="T45" fmla="*/ 669 h 669"/>
                  <a:gd name="T46" fmla="*/ 52 w 470"/>
                  <a:gd name="T47" fmla="*/ 668 h 669"/>
                  <a:gd name="T48" fmla="*/ 29 w 470"/>
                  <a:gd name="T49" fmla="*/ 665 h 669"/>
                  <a:gd name="T50" fmla="*/ 1 w 470"/>
                  <a:gd name="T51" fmla="*/ 314 h 669"/>
                  <a:gd name="T52" fmla="*/ 67 w 470"/>
                  <a:gd name="T53" fmla="*/ 284 h 669"/>
                  <a:gd name="T54" fmla="*/ 67 w 470"/>
                  <a:gd name="T55" fmla="*/ 285 h 669"/>
                  <a:gd name="T56" fmla="*/ 67 w 470"/>
                  <a:gd name="T57" fmla="*/ 287 h 669"/>
                  <a:gd name="T58" fmla="*/ 67 w 470"/>
                  <a:gd name="T59" fmla="*/ 284 h 669"/>
                  <a:gd name="T60" fmla="*/ 76 w 470"/>
                  <a:gd name="T61" fmla="*/ 262 h 669"/>
                  <a:gd name="T62" fmla="*/ 98 w 470"/>
                  <a:gd name="T63" fmla="*/ 192 h 669"/>
                  <a:gd name="T64" fmla="*/ 100 w 470"/>
                  <a:gd name="T65" fmla="*/ 192 h 669"/>
                  <a:gd name="T66" fmla="*/ 101 w 470"/>
                  <a:gd name="T67" fmla="*/ 167 h 669"/>
                  <a:gd name="T68" fmla="*/ 102 w 470"/>
                  <a:gd name="T69" fmla="*/ 143 h 669"/>
                  <a:gd name="T70" fmla="*/ 114 w 470"/>
                  <a:gd name="T71" fmla="*/ 124 h 669"/>
                  <a:gd name="T72" fmla="*/ 107 w 470"/>
                  <a:gd name="T73" fmla="*/ 123 h 669"/>
                  <a:gd name="T74" fmla="*/ 114 w 470"/>
                  <a:gd name="T75" fmla="*/ 125 h 669"/>
                  <a:gd name="T76" fmla="*/ 113 w 470"/>
                  <a:gd name="T77" fmla="*/ 106 h 669"/>
                  <a:gd name="T78" fmla="*/ 111 w 470"/>
                  <a:gd name="T79" fmla="*/ 65 h 669"/>
                  <a:gd name="T80" fmla="*/ 112 w 470"/>
                  <a:gd name="T81" fmla="*/ 65 h 669"/>
                  <a:gd name="T82" fmla="*/ 130 w 470"/>
                  <a:gd name="T83" fmla="*/ 20 h 669"/>
                  <a:gd name="T84" fmla="*/ 115 w 470"/>
                  <a:gd name="T85" fmla="*/ 24 h 669"/>
                  <a:gd name="T86" fmla="*/ 116 w 470"/>
                  <a:gd name="T87" fmla="*/ 25 h 669"/>
                  <a:gd name="T88" fmla="*/ 130 w 470"/>
                  <a:gd name="T89" fmla="*/ 22 h 669"/>
                  <a:gd name="T90" fmla="*/ 154 w 470"/>
                  <a:gd name="T91" fmla="*/ 27 h 669"/>
                  <a:gd name="T92" fmla="*/ 175 w 470"/>
                  <a:gd name="T93" fmla="*/ 40 h 669"/>
                  <a:gd name="T94" fmla="*/ 193 w 470"/>
                  <a:gd name="T95" fmla="*/ 54 h 669"/>
                  <a:gd name="T96" fmla="*/ 217 w 470"/>
                  <a:gd name="T97" fmla="*/ 51 h 669"/>
                  <a:gd name="T98" fmla="*/ 238 w 470"/>
                  <a:gd name="T99" fmla="*/ 38 h 669"/>
                  <a:gd name="T100" fmla="*/ 239 w 470"/>
                  <a:gd name="T101" fmla="*/ 39 h 669"/>
                  <a:gd name="T102" fmla="*/ 295 w 470"/>
                  <a:gd name="T103" fmla="*/ 0 h 669"/>
                  <a:gd name="T104" fmla="*/ 270 w 470"/>
                  <a:gd name="T105" fmla="*/ 2 h 669"/>
                  <a:gd name="T106" fmla="*/ 284 w 470"/>
                  <a:gd name="T107" fmla="*/ 1 h 669"/>
                  <a:gd name="T108" fmla="*/ 342 w 470"/>
                  <a:gd name="T109" fmla="*/ 15 h 669"/>
                  <a:gd name="T110" fmla="*/ 341 w 470"/>
                  <a:gd name="T111" fmla="*/ 16 h 669"/>
                  <a:gd name="T112" fmla="*/ 330 w 470"/>
                  <a:gd name="T113" fmla="*/ 44 h 669"/>
                  <a:gd name="T114" fmla="*/ 328 w 470"/>
                  <a:gd name="T115" fmla="*/ 43 h 669"/>
                  <a:gd name="T116" fmla="*/ 306 w 470"/>
                  <a:gd name="T117" fmla="*/ 99 h 669"/>
                  <a:gd name="T118" fmla="*/ 305 w 470"/>
                  <a:gd name="T119" fmla="*/ 99 h 669"/>
                  <a:gd name="T120" fmla="*/ 298 w 470"/>
                  <a:gd name="T121" fmla="*/ 122 h 669"/>
                  <a:gd name="T122" fmla="*/ 292 w 470"/>
                  <a:gd name="T123" fmla="*/ 146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0" h="669">
                    <a:moveTo>
                      <a:pt x="292" y="194"/>
                    </a:moveTo>
                    <a:cubicBezTo>
                      <a:pt x="290" y="193"/>
                      <a:pt x="290" y="193"/>
                      <a:pt x="290" y="193"/>
                    </a:cubicBezTo>
                    <a:cubicBezTo>
                      <a:pt x="288" y="191"/>
                      <a:pt x="287" y="186"/>
                      <a:pt x="287" y="179"/>
                    </a:cubicBezTo>
                    <a:cubicBezTo>
                      <a:pt x="287" y="177"/>
                      <a:pt x="287" y="174"/>
                      <a:pt x="287" y="170"/>
                    </a:cubicBezTo>
                    <a:cubicBezTo>
                      <a:pt x="286" y="170"/>
                      <a:pt x="286" y="170"/>
                      <a:pt x="286" y="170"/>
                    </a:cubicBezTo>
                    <a:cubicBezTo>
                      <a:pt x="285" y="173"/>
                      <a:pt x="285" y="177"/>
                      <a:pt x="285" y="179"/>
                    </a:cubicBezTo>
                    <a:cubicBezTo>
                      <a:pt x="285" y="186"/>
                      <a:pt x="286" y="192"/>
                      <a:pt x="290" y="194"/>
                    </a:cubicBezTo>
                    <a:cubicBezTo>
                      <a:pt x="292" y="195"/>
                      <a:pt x="292" y="195"/>
                      <a:pt x="292" y="195"/>
                    </a:cubicBezTo>
                    <a:lnTo>
                      <a:pt x="292" y="194"/>
                    </a:lnTo>
                    <a:close/>
                    <a:moveTo>
                      <a:pt x="338" y="211"/>
                    </a:moveTo>
                    <a:cubicBezTo>
                      <a:pt x="330" y="209"/>
                      <a:pt x="322" y="206"/>
                      <a:pt x="315" y="204"/>
                    </a:cubicBezTo>
                    <a:cubicBezTo>
                      <a:pt x="314" y="205"/>
                      <a:pt x="314" y="205"/>
                      <a:pt x="314" y="205"/>
                    </a:cubicBezTo>
                    <a:cubicBezTo>
                      <a:pt x="321" y="208"/>
                      <a:pt x="330" y="210"/>
                      <a:pt x="338" y="212"/>
                    </a:cubicBezTo>
                    <a:lnTo>
                      <a:pt x="338" y="211"/>
                    </a:lnTo>
                    <a:close/>
                    <a:moveTo>
                      <a:pt x="385" y="224"/>
                    </a:moveTo>
                    <a:cubicBezTo>
                      <a:pt x="379" y="222"/>
                      <a:pt x="370" y="220"/>
                      <a:pt x="362" y="217"/>
                    </a:cubicBezTo>
                    <a:cubicBezTo>
                      <a:pt x="361" y="219"/>
                      <a:pt x="361" y="219"/>
                      <a:pt x="361" y="219"/>
                    </a:cubicBezTo>
                    <a:cubicBezTo>
                      <a:pt x="370" y="221"/>
                      <a:pt x="378" y="224"/>
                      <a:pt x="385" y="226"/>
                    </a:cubicBezTo>
                    <a:lnTo>
                      <a:pt x="385" y="224"/>
                    </a:lnTo>
                    <a:close/>
                    <a:moveTo>
                      <a:pt x="433" y="238"/>
                    </a:moveTo>
                    <a:cubicBezTo>
                      <a:pt x="424" y="236"/>
                      <a:pt x="416" y="234"/>
                      <a:pt x="409" y="232"/>
                    </a:cubicBezTo>
                    <a:cubicBezTo>
                      <a:pt x="408" y="233"/>
                      <a:pt x="408" y="233"/>
                      <a:pt x="408" y="233"/>
                    </a:cubicBezTo>
                    <a:cubicBezTo>
                      <a:pt x="416" y="235"/>
                      <a:pt x="424" y="237"/>
                      <a:pt x="432" y="239"/>
                    </a:cubicBezTo>
                    <a:lnTo>
                      <a:pt x="433" y="238"/>
                    </a:lnTo>
                    <a:close/>
                    <a:moveTo>
                      <a:pt x="449" y="281"/>
                    </a:moveTo>
                    <a:cubicBezTo>
                      <a:pt x="453" y="278"/>
                      <a:pt x="458" y="275"/>
                      <a:pt x="463" y="272"/>
                    </a:cubicBezTo>
                    <a:cubicBezTo>
                      <a:pt x="465" y="271"/>
                      <a:pt x="468" y="269"/>
                      <a:pt x="470" y="267"/>
                    </a:cubicBezTo>
                    <a:cubicBezTo>
                      <a:pt x="469" y="266"/>
                      <a:pt x="469" y="266"/>
                      <a:pt x="469" y="266"/>
                    </a:cubicBezTo>
                    <a:cubicBezTo>
                      <a:pt x="467" y="268"/>
                      <a:pt x="465" y="270"/>
                      <a:pt x="462" y="271"/>
                    </a:cubicBezTo>
                    <a:cubicBezTo>
                      <a:pt x="457" y="274"/>
                      <a:pt x="452" y="277"/>
                      <a:pt x="448" y="280"/>
                    </a:cubicBezTo>
                    <a:lnTo>
                      <a:pt x="449" y="281"/>
                    </a:lnTo>
                    <a:close/>
                    <a:moveTo>
                      <a:pt x="436" y="323"/>
                    </a:moveTo>
                    <a:cubicBezTo>
                      <a:pt x="434" y="319"/>
                      <a:pt x="433" y="316"/>
                      <a:pt x="433" y="312"/>
                    </a:cubicBezTo>
                    <a:cubicBezTo>
                      <a:pt x="433" y="308"/>
                      <a:pt x="433" y="304"/>
                      <a:pt x="435" y="300"/>
                    </a:cubicBezTo>
                    <a:cubicBezTo>
                      <a:pt x="433" y="299"/>
                      <a:pt x="433" y="299"/>
                      <a:pt x="433" y="299"/>
                    </a:cubicBezTo>
                    <a:cubicBezTo>
                      <a:pt x="432" y="304"/>
                      <a:pt x="431" y="308"/>
                      <a:pt x="431" y="312"/>
                    </a:cubicBezTo>
                    <a:cubicBezTo>
                      <a:pt x="431" y="316"/>
                      <a:pt x="432" y="320"/>
                      <a:pt x="434" y="324"/>
                    </a:cubicBezTo>
                    <a:lnTo>
                      <a:pt x="436" y="323"/>
                    </a:lnTo>
                    <a:close/>
                    <a:moveTo>
                      <a:pt x="451" y="365"/>
                    </a:moveTo>
                    <a:cubicBezTo>
                      <a:pt x="454" y="364"/>
                      <a:pt x="456" y="361"/>
                      <a:pt x="456" y="359"/>
                    </a:cubicBezTo>
                    <a:cubicBezTo>
                      <a:pt x="456" y="358"/>
                      <a:pt x="456" y="357"/>
                      <a:pt x="456" y="356"/>
                    </a:cubicBezTo>
                    <a:cubicBezTo>
                      <a:pt x="454" y="352"/>
                      <a:pt x="452" y="348"/>
                      <a:pt x="449" y="344"/>
                    </a:cubicBezTo>
                    <a:cubicBezTo>
                      <a:pt x="448" y="344"/>
                      <a:pt x="448" y="344"/>
                      <a:pt x="448" y="344"/>
                    </a:cubicBezTo>
                    <a:cubicBezTo>
                      <a:pt x="450" y="349"/>
                      <a:pt x="453" y="353"/>
                      <a:pt x="454" y="357"/>
                    </a:cubicBezTo>
                    <a:cubicBezTo>
                      <a:pt x="455" y="359"/>
                      <a:pt x="455" y="359"/>
                      <a:pt x="455" y="359"/>
                    </a:cubicBezTo>
                    <a:cubicBezTo>
                      <a:pt x="455" y="361"/>
                      <a:pt x="453" y="363"/>
                      <a:pt x="451" y="364"/>
                    </a:cubicBezTo>
                    <a:lnTo>
                      <a:pt x="451" y="365"/>
                    </a:lnTo>
                    <a:close/>
                    <a:moveTo>
                      <a:pt x="174" y="657"/>
                    </a:moveTo>
                    <a:cubicBezTo>
                      <a:pt x="183" y="656"/>
                      <a:pt x="192" y="654"/>
                      <a:pt x="198" y="652"/>
                    </a:cubicBezTo>
                    <a:cubicBezTo>
                      <a:pt x="198" y="651"/>
                      <a:pt x="198" y="651"/>
                      <a:pt x="198" y="651"/>
                    </a:cubicBezTo>
                    <a:cubicBezTo>
                      <a:pt x="191" y="653"/>
                      <a:pt x="183" y="654"/>
                      <a:pt x="174" y="656"/>
                    </a:cubicBezTo>
                    <a:lnTo>
                      <a:pt x="174" y="657"/>
                    </a:lnTo>
                    <a:close/>
                    <a:moveTo>
                      <a:pt x="125" y="662"/>
                    </a:moveTo>
                    <a:cubicBezTo>
                      <a:pt x="126" y="662"/>
                      <a:pt x="126" y="662"/>
                      <a:pt x="126" y="662"/>
                    </a:cubicBezTo>
                    <a:cubicBezTo>
                      <a:pt x="134" y="662"/>
                      <a:pt x="142" y="661"/>
                      <a:pt x="150" y="661"/>
                    </a:cubicBezTo>
                    <a:cubicBezTo>
                      <a:pt x="150" y="659"/>
                      <a:pt x="150" y="659"/>
                      <a:pt x="150" y="659"/>
                    </a:cubicBezTo>
                    <a:cubicBezTo>
                      <a:pt x="142" y="660"/>
                      <a:pt x="134" y="660"/>
                      <a:pt x="126" y="660"/>
                    </a:cubicBezTo>
                    <a:cubicBezTo>
                      <a:pt x="125" y="660"/>
                      <a:pt x="125" y="660"/>
                      <a:pt x="125" y="660"/>
                    </a:cubicBezTo>
                    <a:lnTo>
                      <a:pt x="125" y="662"/>
                    </a:lnTo>
                    <a:close/>
                    <a:moveTo>
                      <a:pt x="77" y="663"/>
                    </a:moveTo>
                    <a:cubicBezTo>
                      <a:pt x="81" y="662"/>
                      <a:pt x="85" y="660"/>
                      <a:pt x="94" y="660"/>
                    </a:cubicBezTo>
                    <a:cubicBezTo>
                      <a:pt x="96" y="660"/>
                      <a:pt x="98" y="660"/>
                      <a:pt x="101" y="660"/>
                    </a:cubicBezTo>
                    <a:cubicBezTo>
                      <a:pt x="101" y="659"/>
                      <a:pt x="101" y="659"/>
                      <a:pt x="101" y="659"/>
                    </a:cubicBezTo>
                    <a:cubicBezTo>
                      <a:pt x="98" y="659"/>
                      <a:pt x="96" y="659"/>
                      <a:pt x="94" y="659"/>
                    </a:cubicBezTo>
                    <a:cubicBezTo>
                      <a:pt x="85" y="659"/>
                      <a:pt x="80" y="660"/>
                      <a:pt x="76" y="662"/>
                    </a:cubicBezTo>
                    <a:lnTo>
                      <a:pt x="77" y="663"/>
                    </a:lnTo>
                    <a:close/>
                    <a:moveTo>
                      <a:pt x="29" y="665"/>
                    </a:moveTo>
                    <a:cubicBezTo>
                      <a:pt x="34" y="668"/>
                      <a:pt x="41" y="669"/>
                      <a:pt x="48" y="669"/>
                    </a:cubicBezTo>
                    <a:cubicBezTo>
                      <a:pt x="50" y="669"/>
                      <a:pt x="51" y="669"/>
                      <a:pt x="53" y="669"/>
                    </a:cubicBezTo>
                    <a:cubicBezTo>
                      <a:pt x="53" y="669"/>
                      <a:pt x="53" y="669"/>
                      <a:pt x="53" y="669"/>
                    </a:cubicBezTo>
                    <a:cubicBezTo>
                      <a:pt x="53" y="667"/>
                      <a:pt x="53" y="667"/>
                      <a:pt x="53" y="667"/>
                    </a:cubicBezTo>
                    <a:cubicBezTo>
                      <a:pt x="52" y="668"/>
                      <a:pt x="52" y="668"/>
                      <a:pt x="52" y="668"/>
                    </a:cubicBezTo>
                    <a:cubicBezTo>
                      <a:pt x="51" y="668"/>
                      <a:pt x="50" y="668"/>
                      <a:pt x="48" y="668"/>
                    </a:cubicBezTo>
                    <a:cubicBezTo>
                      <a:pt x="41" y="668"/>
                      <a:pt x="35" y="666"/>
                      <a:pt x="29" y="664"/>
                    </a:cubicBezTo>
                    <a:lnTo>
                      <a:pt x="29" y="665"/>
                    </a:lnTo>
                    <a:close/>
                    <a:moveTo>
                      <a:pt x="22" y="300"/>
                    </a:moveTo>
                    <a:cubicBezTo>
                      <a:pt x="16" y="303"/>
                      <a:pt x="8" y="308"/>
                      <a:pt x="0" y="312"/>
                    </a:cubicBezTo>
                    <a:cubicBezTo>
                      <a:pt x="1" y="314"/>
                      <a:pt x="1" y="314"/>
                      <a:pt x="1" y="314"/>
                    </a:cubicBezTo>
                    <a:cubicBezTo>
                      <a:pt x="8" y="309"/>
                      <a:pt x="17" y="304"/>
                      <a:pt x="22" y="302"/>
                    </a:cubicBezTo>
                    <a:cubicBezTo>
                      <a:pt x="22" y="300"/>
                      <a:pt x="22" y="300"/>
                      <a:pt x="22" y="300"/>
                    </a:cubicBezTo>
                    <a:close/>
                    <a:moveTo>
                      <a:pt x="67" y="284"/>
                    </a:moveTo>
                    <a:cubicBezTo>
                      <a:pt x="66" y="285"/>
                      <a:pt x="66" y="286"/>
                      <a:pt x="66" y="286"/>
                    </a:cubicBezTo>
                    <a:cubicBezTo>
                      <a:pt x="67" y="286"/>
                      <a:pt x="67" y="286"/>
                      <a:pt x="67" y="286"/>
                    </a:cubicBezTo>
                    <a:cubicBezTo>
                      <a:pt x="67" y="285"/>
                      <a:pt x="67" y="285"/>
                      <a:pt x="67" y="285"/>
                    </a:cubicBezTo>
                    <a:cubicBezTo>
                      <a:pt x="45" y="292"/>
                      <a:pt x="45" y="292"/>
                      <a:pt x="45" y="292"/>
                    </a:cubicBezTo>
                    <a:cubicBezTo>
                      <a:pt x="45" y="294"/>
                      <a:pt x="45" y="294"/>
                      <a:pt x="45" y="294"/>
                    </a:cubicBezTo>
                    <a:cubicBezTo>
                      <a:pt x="67" y="287"/>
                      <a:pt x="67" y="287"/>
                      <a:pt x="67" y="287"/>
                    </a:cubicBezTo>
                    <a:cubicBezTo>
                      <a:pt x="68" y="286"/>
                      <a:pt x="68" y="286"/>
                      <a:pt x="68" y="286"/>
                    </a:cubicBezTo>
                    <a:cubicBezTo>
                      <a:pt x="68" y="286"/>
                      <a:pt x="68" y="286"/>
                      <a:pt x="68" y="285"/>
                    </a:cubicBezTo>
                    <a:lnTo>
                      <a:pt x="67" y="284"/>
                    </a:lnTo>
                    <a:close/>
                    <a:moveTo>
                      <a:pt x="84" y="238"/>
                    </a:moveTo>
                    <a:cubicBezTo>
                      <a:pt x="81" y="248"/>
                      <a:pt x="77" y="255"/>
                      <a:pt x="75" y="261"/>
                    </a:cubicBezTo>
                    <a:cubicBezTo>
                      <a:pt x="76" y="262"/>
                      <a:pt x="76" y="262"/>
                      <a:pt x="76" y="262"/>
                    </a:cubicBezTo>
                    <a:cubicBezTo>
                      <a:pt x="79" y="256"/>
                      <a:pt x="82" y="248"/>
                      <a:pt x="86" y="239"/>
                    </a:cubicBezTo>
                    <a:cubicBezTo>
                      <a:pt x="84" y="238"/>
                      <a:pt x="84" y="238"/>
                      <a:pt x="84" y="238"/>
                    </a:cubicBezTo>
                    <a:close/>
                    <a:moveTo>
                      <a:pt x="98" y="192"/>
                    </a:moveTo>
                    <a:cubicBezTo>
                      <a:pt x="97" y="200"/>
                      <a:pt x="95" y="208"/>
                      <a:pt x="93" y="216"/>
                    </a:cubicBezTo>
                    <a:cubicBezTo>
                      <a:pt x="95" y="216"/>
                      <a:pt x="95" y="216"/>
                      <a:pt x="95" y="216"/>
                    </a:cubicBezTo>
                    <a:cubicBezTo>
                      <a:pt x="97" y="209"/>
                      <a:pt x="98" y="200"/>
                      <a:pt x="100" y="192"/>
                    </a:cubicBezTo>
                    <a:lnTo>
                      <a:pt x="98" y="192"/>
                    </a:lnTo>
                    <a:close/>
                    <a:moveTo>
                      <a:pt x="102" y="143"/>
                    </a:moveTo>
                    <a:cubicBezTo>
                      <a:pt x="101" y="151"/>
                      <a:pt x="101" y="159"/>
                      <a:pt x="101" y="167"/>
                    </a:cubicBezTo>
                    <a:cubicBezTo>
                      <a:pt x="102" y="167"/>
                      <a:pt x="102" y="167"/>
                      <a:pt x="102" y="167"/>
                    </a:cubicBezTo>
                    <a:cubicBezTo>
                      <a:pt x="103" y="159"/>
                      <a:pt x="103" y="151"/>
                      <a:pt x="103" y="143"/>
                    </a:cubicBezTo>
                    <a:lnTo>
                      <a:pt x="102" y="143"/>
                    </a:lnTo>
                    <a:close/>
                    <a:moveTo>
                      <a:pt x="112" y="106"/>
                    </a:moveTo>
                    <a:cubicBezTo>
                      <a:pt x="112" y="117"/>
                      <a:pt x="113" y="124"/>
                      <a:pt x="113" y="124"/>
                    </a:cubicBezTo>
                    <a:cubicBezTo>
                      <a:pt x="114" y="124"/>
                      <a:pt x="114" y="124"/>
                      <a:pt x="114" y="124"/>
                    </a:cubicBezTo>
                    <a:cubicBezTo>
                      <a:pt x="114" y="123"/>
                      <a:pt x="114" y="123"/>
                      <a:pt x="114" y="123"/>
                    </a:cubicBezTo>
                    <a:cubicBezTo>
                      <a:pt x="113" y="123"/>
                      <a:pt x="113" y="123"/>
                      <a:pt x="113" y="123"/>
                    </a:cubicBezTo>
                    <a:cubicBezTo>
                      <a:pt x="112" y="123"/>
                      <a:pt x="110" y="123"/>
                      <a:pt x="107" y="123"/>
                    </a:cubicBezTo>
                    <a:cubicBezTo>
                      <a:pt x="107" y="124"/>
                      <a:pt x="107" y="124"/>
                      <a:pt x="107" y="124"/>
                    </a:cubicBezTo>
                    <a:cubicBezTo>
                      <a:pt x="110" y="125"/>
                      <a:pt x="112" y="125"/>
                      <a:pt x="113" y="125"/>
                    </a:cubicBezTo>
                    <a:cubicBezTo>
                      <a:pt x="114" y="125"/>
                      <a:pt x="114" y="125"/>
                      <a:pt x="114" y="125"/>
                    </a:cubicBezTo>
                    <a:cubicBezTo>
                      <a:pt x="114" y="125"/>
                      <a:pt x="114" y="125"/>
                      <a:pt x="114" y="125"/>
                    </a:cubicBezTo>
                    <a:cubicBezTo>
                      <a:pt x="114" y="124"/>
                      <a:pt x="114" y="124"/>
                      <a:pt x="114" y="124"/>
                    </a:cubicBezTo>
                    <a:cubicBezTo>
                      <a:pt x="114" y="124"/>
                      <a:pt x="114" y="117"/>
                      <a:pt x="113" y="106"/>
                    </a:cubicBezTo>
                    <a:lnTo>
                      <a:pt x="112" y="106"/>
                    </a:lnTo>
                    <a:close/>
                    <a:moveTo>
                      <a:pt x="111" y="57"/>
                    </a:moveTo>
                    <a:cubicBezTo>
                      <a:pt x="111" y="60"/>
                      <a:pt x="111" y="62"/>
                      <a:pt x="111" y="65"/>
                    </a:cubicBezTo>
                    <a:cubicBezTo>
                      <a:pt x="111" y="71"/>
                      <a:pt x="111" y="76"/>
                      <a:pt x="111" y="81"/>
                    </a:cubicBezTo>
                    <a:cubicBezTo>
                      <a:pt x="112" y="81"/>
                      <a:pt x="112" y="81"/>
                      <a:pt x="112" y="81"/>
                    </a:cubicBezTo>
                    <a:cubicBezTo>
                      <a:pt x="112" y="76"/>
                      <a:pt x="112" y="71"/>
                      <a:pt x="112" y="65"/>
                    </a:cubicBezTo>
                    <a:cubicBezTo>
                      <a:pt x="112" y="62"/>
                      <a:pt x="112" y="60"/>
                      <a:pt x="112" y="57"/>
                    </a:cubicBezTo>
                    <a:lnTo>
                      <a:pt x="111" y="57"/>
                    </a:lnTo>
                    <a:close/>
                    <a:moveTo>
                      <a:pt x="130" y="20"/>
                    </a:moveTo>
                    <a:cubicBezTo>
                      <a:pt x="127" y="20"/>
                      <a:pt x="125" y="20"/>
                      <a:pt x="123" y="20"/>
                    </a:cubicBezTo>
                    <a:cubicBezTo>
                      <a:pt x="121" y="20"/>
                      <a:pt x="120" y="20"/>
                      <a:pt x="118" y="20"/>
                    </a:cubicBezTo>
                    <a:cubicBezTo>
                      <a:pt x="117" y="21"/>
                      <a:pt x="115" y="22"/>
                      <a:pt x="115" y="24"/>
                    </a:cubicBezTo>
                    <a:cubicBezTo>
                      <a:pt x="114" y="26"/>
                      <a:pt x="113" y="29"/>
                      <a:pt x="112" y="32"/>
                    </a:cubicBezTo>
                    <a:cubicBezTo>
                      <a:pt x="114" y="33"/>
                      <a:pt x="114" y="33"/>
                      <a:pt x="114" y="33"/>
                    </a:cubicBezTo>
                    <a:cubicBezTo>
                      <a:pt x="114" y="29"/>
                      <a:pt x="115" y="27"/>
                      <a:pt x="116" y="25"/>
                    </a:cubicBezTo>
                    <a:cubicBezTo>
                      <a:pt x="117" y="23"/>
                      <a:pt x="118" y="22"/>
                      <a:pt x="119" y="22"/>
                    </a:cubicBezTo>
                    <a:cubicBezTo>
                      <a:pt x="120" y="21"/>
                      <a:pt x="121" y="21"/>
                      <a:pt x="123" y="21"/>
                    </a:cubicBezTo>
                    <a:cubicBezTo>
                      <a:pt x="125" y="21"/>
                      <a:pt x="127" y="21"/>
                      <a:pt x="130" y="22"/>
                    </a:cubicBezTo>
                    <a:lnTo>
                      <a:pt x="130" y="20"/>
                    </a:lnTo>
                    <a:close/>
                    <a:moveTo>
                      <a:pt x="175" y="40"/>
                    </a:moveTo>
                    <a:cubicBezTo>
                      <a:pt x="169" y="35"/>
                      <a:pt x="162" y="31"/>
                      <a:pt x="154" y="27"/>
                    </a:cubicBezTo>
                    <a:cubicBezTo>
                      <a:pt x="153" y="29"/>
                      <a:pt x="153" y="29"/>
                      <a:pt x="153" y="29"/>
                    </a:cubicBezTo>
                    <a:cubicBezTo>
                      <a:pt x="161" y="32"/>
                      <a:pt x="168" y="37"/>
                      <a:pt x="174" y="42"/>
                    </a:cubicBezTo>
                    <a:lnTo>
                      <a:pt x="175" y="40"/>
                    </a:lnTo>
                    <a:close/>
                    <a:moveTo>
                      <a:pt x="216" y="49"/>
                    </a:moveTo>
                    <a:cubicBezTo>
                      <a:pt x="209" y="52"/>
                      <a:pt x="201" y="54"/>
                      <a:pt x="194" y="54"/>
                    </a:cubicBezTo>
                    <a:cubicBezTo>
                      <a:pt x="193" y="54"/>
                      <a:pt x="193" y="54"/>
                      <a:pt x="193" y="54"/>
                    </a:cubicBezTo>
                    <a:cubicBezTo>
                      <a:pt x="193" y="56"/>
                      <a:pt x="193" y="56"/>
                      <a:pt x="193" y="56"/>
                    </a:cubicBezTo>
                    <a:cubicBezTo>
                      <a:pt x="194" y="56"/>
                      <a:pt x="194" y="56"/>
                      <a:pt x="194" y="56"/>
                    </a:cubicBezTo>
                    <a:cubicBezTo>
                      <a:pt x="201" y="56"/>
                      <a:pt x="209" y="54"/>
                      <a:pt x="217" y="51"/>
                    </a:cubicBezTo>
                    <a:lnTo>
                      <a:pt x="216" y="49"/>
                    </a:lnTo>
                    <a:close/>
                    <a:moveTo>
                      <a:pt x="253" y="19"/>
                    </a:moveTo>
                    <a:cubicBezTo>
                      <a:pt x="249" y="26"/>
                      <a:pt x="245" y="33"/>
                      <a:pt x="238" y="38"/>
                    </a:cubicBezTo>
                    <a:cubicBezTo>
                      <a:pt x="238" y="38"/>
                      <a:pt x="238" y="38"/>
                      <a:pt x="238" y="38"/>
                    </a:cubicBezTo>
                    <a:cubicBezTo>
                      <a:pt x="238" y="39"/>
                      <a:pt x="238" y="39"/>
                      <a:pt x="238" y="39"/>
                    </a:cubicBezTo>
                    <a:cubicBezTo>
                      <a:pt x="239" y="39"/>
                      <a:pt x="239" y="39"/>
                      <a:pt x="239" y="39"/>
                    </a:cubicBezTo>
                    <a:cubicBezTo>
                      <a:pt x="246" y="34"/>
                      <a:pt x="250" y="27"/>
                      <a:pt x="254" y="20"/>
                    </a:cubicBezTo>
                    <a:lnTo>
                      <a:pt x="253" y="19"/>
                    </a:lnTo>
                    <a:close/>
                    <a:moveTo>
                      <a:pt x="295" y="0"/>
                    </a:moveTo>
                    <a:cubicBezTo>
                      <a:pt x="291" y="0"/>
                      <a:pt x="287" y="0"/>
                      <a:pt x="284" y="0"/>
                    </a:cubicBezTo>
                    <a:cubicBezTo>
                      <a:pt x="282" y="0"/>
                      <a:pt x="279" y="0"/>
                      <a:pt x="277" y="0"/>
                    </a:cubicBezTo>
                    <a:cubicBezTo>
                      <a:pt x="275" y="0"/>
                      <a:pt x="272" y="1"/>
                      <a:pt x="270" y="2"/>
                    </a:cubicBezTo>
                    <a:cubicBezTo>
                      <a:pt x="271" y="3"/>
                      <a:pt x="271" y="3"/>
                      <a:pt x="271" y="3"/>
                    </a:cubicBezTo>
                    <a:cubicBezTo>
                      <a:pt x="273" y="2"/>
                      <a:pt x="275" y="2"/>
                      <a:pt x="277" y="1"/>
                    </a:cubicBezTo>
                    <a:cubicBezTo>
                      <a:pt x="280" y="1"/>
                      <a:pt x="282" y="1"/>
                      <a:pt x="284" y="1"/>
                    </a:cubicBezTo>
                    <a:cubicBezTo>
                      <a:pt x="287" y="1"/>
                      <a:pt x="291" y="1"/>
                      <a:pt x="295" y="2"/>
                    </a:cubicBezTo>
                    <a:lnTo>
                      <a:pt x="295" y="0"/>
                    </a:lnTo>
                    <a:close/>
                    <a:moveTo>
                      <a:pt x="342" y="15"/>
                    </a:moveTo>
                    <a:cubicBezTo>
                      <a:pt x="335" y="12"/>
                      <a:pt x="327" y="9"/>
                      <a:pt x="319" y="6"/>
                    </a:cubicBezTo>
                    <a:cubicBezTo>
                      <a:pt x="318" y="8"/>
                      <a:pt x="318" y="8"/>
                      <a:pt x="318" y="8"/>
                    </a:cubicBezTo>
                    <a:cubicBezTo>
                      <a:pt x="326" y="10"/>
                      <a:pt x="334" y="13"/>
                      <a:pt x="341" y="16"/>
                    </a:cubicBezTo>
                    <a:cubicBezTo>
                      <a:pt x="342" y="15"/>
                      <a:pt x="342" y="15"/>
                      <a:pt x="342" y="15"/>
                    </a:cubicBezTo>
                    <a:close/>
                    <a:moveTo>
                      <a:pt x="324" y="54"/>
                    </a:moveTo>
                    <a:cubicBezTo>
                      <a:pt x="326" y="50"/>
                      <a:pt x="328" y="46"/>
                      <a:pt x="330" y="44"/>
                    </a:cubicBezTo>
                    <a:cubicBezTo>
                      <a:pt x="332" y="40"/>
                      <a:pt x="335" y="36"/>
                      <a:pt x="337" y="33"/>
                    </a:cubicBezTo>
                    <a:cubicBezTo>
                      <a:pt x="336" y="32"/>
                      <a:pt x="336" y="32"/>
                      <a:pt x="336" y="32"/>
                    </a:cubicBezTo>
                    <a:cubicBezTo>
                      <a:pt x="333" y="35"/>
                      <a:pt x="331" y="39"/>
                      <a:pt x="328" y="43"/>
                    </a:cubicBezTo>
                    <a:cubicBezTo>
                      <a:pt x="327" y="46"/>
                      <a:pt x="325" y="49"/>
                      <a:pt x="323" y="53"/>
                    </a:cubicBezTo>
                    <a:cubicBezTo>
                      <a:pt x="324" y="54"/>
                      <a:pt x="324" y="54"/>
                      <a:pt x="324" y="54"/>
                    </a:cubicBezTo>
                    <a:close/>
                    <a:moveTo>
                      <a:pt x="306" y="99"/>
                    </a:moveTo>
                    <a:cubicBezTo>
                      <a:pt x="309" y="91"/>
                      <a:pt x="312" y="83"/>
                      <a:pt x="315" y="76"/>
                    </a:cubicBezTo>
                    <a:cubicBezTo>
                      <a:pt x="313" y="76"/>
                      <a:pt x="313" y="76"/>
                      <a:pt x="313" y="76"/>
                    </a:cubicBezTo>
                    <a:cubicBezTo>
                      <a:pt x="310" y="83"/>
                      <a:pt x="307" y="91"/>
                      <a:pt x="305" y="99"/>
                    </a:cubicBezTo>
                    <a:cubicBezTo>
                      <a:pt x="306" y="99"/>
                      <a:pt x="306" y="99"/>
                      <a:pt x="306" y="99"/>
                    </a:cubicBezTo>
                    <a:close/>
                    <a:moveTo>
                      <a:pt x="292" y="146"/>
                    </a:moveTo>
                    <a:cubicBezTo>
                      <a:pt x="294" y="138"/>
                      <a:pt x="296" y="131"/>
                      <a:pt x="298" y="122"/>
                    </a:cubicBezTo>
                    <a:cubicBezTo>
                      <a:pt x="297" y="122"/>
                      <a:pt x="297" y="122"/>
                      <a:pt x="297" y="122"/>
                    </a:cubicBezTo>
                    <a:cubicBezTo>
                      <a:pt x="294" y="130"/>
                      <a:pt x="292" y="138"/>
                      <a:pt x="290" y="146"/>
                    </a:cubicBezTo>
                    <a:lnTo>
                      <a:pt x="292" y="14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4" name="Freeform 90">
                <a:extLst>
                  <a:ext uri="{FF2B5EF4-FFF2-40B4-BE49-F238E27FC236}">
                    <a16:creationId xmlns:a16="http://schemas.microsoft.com/office/drawing/2014/main" id="{6C160129-6A06-A5D1-7408-17672755915A}"/>
                  </a:ext>
                </a:extLst>
              </p:cNvPr>
              <p:cNvSpPr>
                <a:spLocks noEditPoints="1"/>
              </p:cNvSpPr>
              <p:nvPr/>
            </p:nvSpPr>
            <p:spPr bwMode="auto">
              <a:xfrm>
                <a:off x="1244" y="2260"/>
                <a:ext cx="76" cy="80"/>
              </a:xfrm>
              <a:custGeom>
                <a:avLst/>
                <a:gdLst>
                  <a:gd name="T0" fmla="*/ 415 w 485"/>
                  <a:gd name="T1" fmla="*/ 308 h 515"/>
                  <a:gd name="T2" fmla="*/ 414 w 485"/>
                  <a:gd name="T3" fmla="*/ 309 h 515"/>
                  <a:gd name="T4" fmla="*/ 435 w 485"/>
                  <a:gd name="T5" fmla="*/ 322 h 515"/>
                  <a:gd name="T6" fmla="*/ 454 w 485"/>
                  <a:gd name="T7" fmla="*/ 338 h 515"/>
                  <a:gd name="T8" fmla="*/ 460 w 485"/>
                  <a:gd name="T9" fmla="*/ 357 h 515"/>
                  <a:gd name="T10" fmla="*/ 420 w 485"/>
                  <a:gd name="T11" fmla="*/ 384 h 515"/>
                  <a:gd name="T12" fmla="*/ 420 w 485"/>
                  <a:gd name="T13" fmla="*/ 383 h 515"/>
                  <a:gd name="T14" fmla="*/ 419 w 485"/>
                  <a:gd name="T15" fmla="*/ 383 h 515"/>
                  <a:gd name="T16" fmla="*/ 393 w 485"/>
                  <a:gd name="T17" fmla="*/ 411 h 515"/>
                  <a:gd name="T18" fmla="*/ 384 w 485"/>
                  <a:gd name="T19" fmla="*/ 435 h 515"/>
                  <a:gd name="T20" fmla="*/ 384 w 485"/>
                  <a:gd name="T21" fmla="*/ 434 h 515"/>
                  <a:gd name="T22" fmla="*/ 383 w 485"/>
                  <a:gd name="T23" fmla="*/ 433 h 515"/>
                  <a:gd name="T24" fmla="*/ 350 w 485"/>
                  <a:gd name="T25" fmla="*/ 458 h 515"/>
                  <a:gd name="T26" fmla="*/ 301 w 485"/>
                  <a:gd name="T27" fmla="*/ 504 h 515"/>
                  <a:gd name="T28" fmla="*/ 323 w 485"/>
                  <a:gd name="T29" fmla="*/ 499 h 515"/>
                  <a:gd name="T30" fmla="*/ 301 w 485"/>
                  <a:gd name="T31" fmla="*/ 502 h 515"/>
                  <a:gd name="T32" fmla="*/ 278 w 485"/>
                  <a:gd name="T33" fmla="*/ 498 h 515"/>
                  <a:gd name="T34" fmla="*/ 212 w 485"/>
                  <a:gd name="T35" fmla="*/ 492 h 515"/>
                  <a:gd name="T36" fmla="*/ 207 w 485"/>
                  <a:gd name="T37" fmla="*/ 492 h 515"/>
                  <a:gd name="T38" fmla="*/ 185 w 485"/>
                  <a:gd name="T39" fmla="*/ 502 h 515"/>
                  <a:gd name="T40" fmla="*/ 120 w 485"/>
                  <a:gd name="T41" fmla="*/ 515 h 515"/>
                  <a:gd name="T42" fmla="*/ 113 w 485"/>
                  <a:gd name="T43" fmla="*/ 514 h 515"/>
                  <a:gd name="T44" fmla="*/ 89 w 485"/>
                  <a:gd name="T45" fmla="*/ 508 h 515"/>
                  <a:gd name="T46" fmla="*/ 83 w 485"/>
                  <a:gd name="T47" fmla="*/ 485 h 515"/>
                  <a:gd name="T48" fmla="*/ 60 w 485"/>
                  <a:gd name="T49" fmla="*/ 442 h 515"/>
                  <a:gd name="T50" fmla="*/ 45 w 485"/>
                  <a:gd name="T51" fmla="*/ 423 h 515"/>
                  <a:gd name="T52" fmla="*/ 28 w 485"/>
                  <a:gd name="T53" fmla="*/ 406 h 515"/>
                  <a:gd name="T54" fmla="*/ 0 w 485"/>
                  <a:gd name="T55" fmla="*/ 386 h 515"/>
                  <a:gd name="T56" fmla="*/ 2 w 485"/>
                  <a:gd name="T57" fmla="*/ 385 h 515"/>
                  <a:gd name="T58" fmla="*/ 14 w 485"/>
                  <a:gd name="T59" fmla="*/ 376 h 515"/>
                  <a:gd name="T60" fmla="*/ 35 w 485"/>
                  <a:gd name="T61" fmla="*/ 365 h 515"/>
                  <a:gd name="T62" fmla="*/ 60 w 485"/>
                  <a:gd name="T63" fmla="*/ 362 h 515"/>
                  <a:gd name="T64" fmla="*/ 88 w 485"/>
                  <a:gd name="T65" fmla="*/ 337 h 515"/>
                  <a:gd name="T66" fmla="*/ 109 w 485"/>
                  <a:gd name="T67" fmla="*/ 333 h 515"/>
                  <a:gd name="T68" fmla="*/ 129 w 485"/>
                  <a:gd name="T69" fmla="*/ 321 h 515"/>
                  <a:gd name="T70" fmla="*/ 132 w 485"/>
                  <a:gd name="T71" fmla="*/ 297 h 515"/>
                  <a:gd name="T72" fmla="*/ 132 w 485"/>
                  <a:gd name="T73" fmla="*/ 273 h 515"/>
                  <a:gd name="T74" fmla="*/ 134 w 485"/>
                  <a:gd name="T75" fmla="*/ 248 h 515"/>
                  <a:gd name="T76" fmla="*/ 161 w 485"/>
                  <a:gd name="T77" fmla="*/ 215 h 515"/>
                  <a:gd name="T78" fmla="*/ 173 w 485"/>
                  <a:gd name="T79" fmla="*/ 149 h 515"/>
                  <a:gd name="T80" fmla="*/ 173 w 485"/>
                  <a:gd name="T81" fmla="*/ 149 h 515"/>
                  <a:gd name="T82" fmla="*/ 178 w 485"/>
                  <a:gd name="T83" fmla="*/ 125 h 515"/>
                  <a:gd name="T84" fmla="*/ 245 w 485"/>
                  <a:gd name="T85" fmla="*/ 101 h 515"/>
                  <a:gd name="T86" fmla="*/ 245 w 485"/>
                  <a:gd name="T87" fmla="*/ 101 h 515"/>
                  <a:gd name="T88" fmla="*/ 323 w 485"/>
                  <a:gd name="T89" fmla="*/ 13 h 515"/>
                  <a:gd name="T90" fmla="*/ 344 w 485"/>
                  <a:gd name="T91" fmla="*/ 25 h 515"/>
                  <a:gd name="T92" fmla="*/ 388 w 485"/>
                  <a:gd name="T93" fmla="*/ 47 h 515"/>
                  <a:gd name="T94" fmla="*/ 441 w 485"/>
                  <a:gd name="T95" fmla="*/ 92 h 515"/>
                  <a:gd name="T96" fmla="*/ 431 w 485"/>
                  <a:gd name="T97" fmla="*/ 70 h 515"/>
                  <a:gd name="T98" fmla="*/ 436 w 485"/>
                  <a:gd name="T99" fmla="*/ 74 h 515"/>
                  <a:gd name="T100" fmla="*/ 440 w 485"/>
                  <a:gd name="T101" fmla="*/ 117 h 515"/>
                  <a:gd name="T102" fmla="*/ 415 w 485"/>
                  <a:gd name="T103" fmla="*/ 184 h 515"/>
                  <a:gd name="T104" fmla="*/ 418 w 485"/>
                  <a:gd name="T105" fmla="*/ 160 h 515"/>
                  <a:gd name="T106" fmla="*/ 415 w 485"/>
                  <a:gd name="T107" fmla="*/ 184 h 515"/>
                  <a:gd name="T108" fmla="*/ 431 w 485"/>
                  <a:gd name="T109" fmla="*/ 208 h 515"/>
                  <a:gd name="T110" fmla="*/ 432 w 485"/>
                  <a:gd name="T111" fmla="*/ 210 h 515"/>
                  <a:gd name="T112" fmla="*/ 477 w 485"/>
                  <a:gd name="T113" fmla="*/ 258 h 515"/>
                  <a:gd name="T114" fmla="*/ 477 w 485"/>
                  <a:gd name="T115" fmla="*/ 258 h 515"/>
                  <a:gd name="T116" fmla="*/ 461 w 485"/>
                  <a:gd name="T117" fmla="*/ 279 h 515"/>
                  <a:gd name="T118" fmla="*/ 438 w 485"/>
                  <a:gd name="T119" fmla="*/ 271 h 515"/>
                  <a:gd name="T120" fmla="*/ 415 w 485"/>
                  <a:gd name="T121" fmla="*/ 26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5" h="515">
                    <a:moveTo>
                      <a:pt x="435" y="322"/>
                    </a:moveTo>
                    <a:cubicBezTo>
                      <a:pt x="425" y="314"/>
                      <a:pt x="415" y="308"/>
                      <a:pt x="415" y="308"/>
                    </a:cubicBezTo>
                    <a:cubicBezTo>
                      <a:pt x="415" y="309"/>
                      <a:pt x="415" y="309"/>
                      <a:pt x="415" y="309"/>
                    </a:cubicBezTo>
                    <a:cubicBezTo>
                      <a:pt x="415" y="308"/>
                      <a:pt x="415" y="308"/>
                      <a:pt x="415" y="308"/>
                    </a:cubicBezTo>
                    <a:cubicBezTo>
                      <a:pt x="415" y="308"/>
                      <a:pt x="414" y="305"/>
                      <a:pt x="412" y="301"/>
                    </a:cubicBezTo>
                    <a:cubicBezTo>
                      <a:pt x="411" y="297"/>
                      <a:pt x="409" y="291"/>
                      <a:pt x="408" y="285"/>
                    </a:cubicBezTo>
                    <a:cubicBezTo>
                      <a:pt x="406" y="286"/>
                      <a:pt x="406" y="286"/>
                      <a:pt x="406" y="286"/>
                    </a:cubicBezTo>
                    <a:cubicBezTo>
                      <a:pt x="408" y="297"/>
                      <a:pt x="414" y="309"/>
                      <a:pt x="414" y="309"/>
                    </a:cubicBezTo>
                    <a:cubicBezTo>
                      <a:pt x="414" y="309"/>
                      <a:pt x="414" y="309"/>
                      <a:pt x="414" y="309"/>
                    </a:cubicBezTo>
                    <a:cubicBezTo>
                      <a:pt x="414" y="309"/>
                      <a:pt x="414" y="309"/>
                      <a:pt x="414" y="309"/>
                    </a:cubicBezTo>
                    <a:cubicBezTo>
                      <a:pt x="414" y="309"/>
                      <a:pt x="424" y="316"/>
                      <a:pt x="434" y="323"/>
                    </a:cubicBezTo>
                    <a:cubicBezTo>
                      <a:pt x="435" y="322"/>
                      <a:pt x="435" y="322"/>
                      <a:pt x="435" y="322"/>
                    </a:cubicBezTo>
                    <a:close/>
                    <a:moveTo>
                      <a:pt x="461" y="358"/>
                    </a:moveTo>
                    <a:cubicBezTo>
                      <a:pt x="463" y="356"/>
                      <a:pt x="465" y="353"/>
                      <a:pt x="465" y="351"/>
                    </a:cubicBezTo>
                    <a:cubicBezTo>
                      <a:pt x="465" y="350"/>
                      <a:pt x="465" y="349"/>
                      <a:pt x="464" y="348"/>
                    </a:cubicBezTo>
                    <a:cubicBezTo>
                      <a:pt x="462" y="345"/>
                      <a:pt x="459" y="342"/>
                      <a:pt x="454" y="338"/>
                    </a:cubicBezTo>
                    <a:cubicBezTo>
                      <a:pt x="453" y="339"/>
                      <a:pt x="453" y="339"/>
                      <a:pt x="453" y="339"/>
                    </a:cubicBezTo>
                    <a:cubicBezTo>
                      <a:pt x="458" y="343"/>
                      <a:pt x="461" y="346"/>
                      <a:pt x="463" y="349"/>
                    </a:cubicBezTo>
                    <a:cubicBezTo>
                      <a:pt x="463" y="351"/>
                      <a:pt x="463" y="351"/>
                      <a:pt x="463" y="351"/>
                    </a:cubicBezTo>
                    <a:cubicBezTo>
                      <a:pt x="463" y="353"/>
                      <a:pt x="462" y="355"/>
                      <a:pt x="460" y="357"/>
                    </a:cubicBezTo>
                    <a:lnTo>
                      <a:pt x="461" y="358"/>
                    </a:lnTo>
                    <a:close/>
                    <a:moveTo>
                      <a:pt x="419" y="383"/>
                    </a:moveTo>
                    <a:cubicBezTo>
                      <a:pt x="420" y="384"/>
                      <a:pt x="420" y="384"/>
                      <a:pt x="420" y="384"/>
                    </a:cubicBezTo>
                    <a:cubicBezTo>
                      <a:pt x="420" y="384"/>
                      <a:pt x="420" y="384"/>
                      <a:pt x="420" y="384"/>
                    </a:cubicBezTo>
                    <a:cubicBezTo>
                      <a:pt x="420" y="384"/>
                      <a:pt x="420" y="384"/>
                      <a:pt x="420" y="384"/>
                    </a:cubicBezTo>
                    <a:cubicBezTo>
                      <a:pt x="420" y="384"/>
                      <a:pt x="431" y="379"/>
                      <a:pt x="441" y="373"/>
                    </a:cubicBezTo>
                    <a:cubicBezTo>
                      <a:pt x="440" y="372"/>
                      <a:pt x="440" y="372"/>
                      <a:pt x="440" y="372"/>
                    </a:cubicBezTo>
                    <a:cubicBezTo>
                      <a:pt x="430" y="378"/>
                      <a:pt x="420" y="383"/>
                      <a:pt x="420" y="383"/>
                    </a:cubicBezTo>
                    <a:cubicBezTo>
                      <a:pt x="420" y="383"/>
                      <a:pt x="420" y="383"/>
                      <a:pt x="420" y="383"/>
                    </a:cubicBezTo>
                    <a:cubicBezTo>
                      <a:pt x="421" y="383"/>
                      <a:pt x="421" y="383"/>
                      <a:pt x="421" y="383"/>
                    </a:cubicBezTo>
                    <a:cubicBezTo>
                      <a:pt x="419" y="382"/>
                      <a:pt x="419" y="382"/>
                      <a:pt x="419" y="382"/>
                    </a:cubicBezTo>
                    <a:lnTo>
                      <a:pt x="419" y="383"/>
                    </a:lnTo>
                    <a:close/>
                    <a:moveTo>
                      <a:pt x="394" y="411"/>
                    </a:moveTo>
                    <a:cubicBezTo>
                      <a:pt x="397" y="403"/>
                      <a:pt x="400" y="394"/>
                      <a:pt x="402" y="388"/>
                    </a:cubicBezTo>
                    <a:cubicBezTo>
                      <a:pt x="400" y="388"/>
                      <a:pt x="400" y="388"/>
                      <a:pt x="400" y="388"/>
                    </a:cubicBezTo>
                    <a:cubicBezTo>
                      <a:pt x="399" y="393"/>
                      <a:pt x="396" y="402"/>
                      <a:pt x="393" y="411"/>
                    </a:cubicBezTo>
                    <a:lnTo>
                      <a:pt x="394" y="411"/>
                    </a:lnTo>
                    <a:close/>
                    <a:moveTo>
                      <a:pt x="361" y="439"/>
                    </a:moveTo>
                    <a:cubicBezTo>
                      <a:pt x="369" y="435"/>
                      <a:pt x="380" y="435"/>
                      <a:pt x="383" y="435"/>
                    </a:cubicBezTo>
                    <a:cubicBezTo>
                      <a:pt x="384" y="435"/>
                      <a:pt x="384" y="435"/>
                      <a:pt x="384" y="435"/>
                    </a:cubicBezTo>
                    <a:cubicBezTo>
                      <a:pt x="385" y="435"/>
                      <a:pt x="385" y="435"/>
                      <a:pt x="385" y="435"/>
                    </a:cubicBezTo>
                    <a:cubicBezTo>
                      <a:pt x="385" y="434"/>
                      <a:pt x="385" y="434"/>
                      <a:pt x="385" y="434"/>
                    </a:cubicBezTo>
                    <a:cubicBezTo>
                      <a:pt x="385" y="434"/>
                      <a:pt x="385" y="434"/>
                      <a:pt x="385" y="434"/>
                    </a:cubicBezTo>
                    <a:cubicBezTo>
                      <a:pt x="384" y="434"/>
                      <a:pt x="384" y="434"/>
                      <a:pt x="384" y="434"/>
                    </a:cubicBezTo>
                    <a:cubicBezTo>
                      <a:pt x="384" y="434"/>
                      <a:pt x="384" y="434"/>
                      <a:pt x="384" y="434"/>
                    </a:cubicBezTo>
                    <a:cubicBezTo>
                      <a:pt x="384" y="434"/>
                      <a:pt x="384" y="434"/>
                      <a:pt x="384" y="434"/>
                    </a:cubicBezTo>
                    <a:cubicBezTo>
                      <a:pt x="384" y="433"/>
                      <a:pt x="384" y="433"/>
                      <a:pt x="384" y="433"/>
                    </a:cubicBezTo>
                    <a:cubicBezTo>
                      <a:pt x="383" y="433"/>
                      <a:pt x="383" y="433"/>
                      <a:pt x="383" y="433"/>
                    </a:cubicBezTo>
                    <a:cubicBezTo>
                      <a:pt x="380" y="433"/>
                      <a:pt x="369" y="434"/>
                      <a:pt x="360" y="437"/>
                    </a:cubicBezTo>
                    <a:lnTo>
                      <a:pt x="361" y="439"/>
                    </a:lnTo>
                    <a:close/>
                    <a:moveTo>
                      <a:pt x="339" y="480"/>
                    </a:moveTo>
                    <a:cubicBezTo>
                      <a:pt x="343" y="473"/>
                      <a:pt x="348" y="465"/>
                      <a:pt x="350" y="458"/>
                    </a:cubicBezTo>
                    <a:cubicBezTo>
                      <a:pt x="349" y="458"/>
                      <a:pt x="349" y="458"/>
                      <a:pt x="349" y="458"/>
                    </a:cubicBezTo>
                    <a:cubicBezTo>
                      <a:pt x="347" y="464"/>
                      <a:pt x="342" y="472"/>
                      <a:pt x="337" y="479"/>
                    </a:cubicBezTo>
                    <a:lnTo>
                      <a:pt x="339" y="480"/>
                    </a:lnTo>
                    <a:close/>
                    <a:moveTo>
                      <a:pt x="301" y="504"/>
                    </a:moveTo>
                    <a:cubicBezTo>
                      <a:pt x="321" y="504"/>
                      <a:pt x="321" y="504"/>
                      <a:pt x="321" y="504"/>
                    </a:cubicBezTo>
                    <a:cubicBezTo>
                      <a:pt x="321" y="504"/>
                      <a:pt x="321" y="504"/>
                      <a:pt x="321" y="504"/>
                    </a:cubicBezTo>
                    <a:cubicBezTo>
                      <a:pt x="321" y="504"/>
                      <a:pt x="322" y="502"/>
                      <a:pt x="324" y="500"/>
                    </a:cubicBezTo>
                    <a:cubicBezTo>
                      <a:pt x="323" y="499"/>
                      <a:pt x="323" y="499"/>
                      <a:pt x="323" y="499"/>
                    </a:cubicBezTo>
                    <a:cubicBezTo>
                      <a:pt x="321" y="502"/>
                      <a:pt x="320" y="503"/>
                      <a:pt x="320" y="503"/>
                    </a:cubicBezTo>
                    <a:cubicBezTo>
                      <a:pt x="321" y="503"/>
                      <a:pt x="321" y="503"/>
                      <a:pt x="321" y="503"/>
                    </a:cubicBezTo>
                    <a:cubicBezTo>
                      <a:pt x="321" y="503"/>
                      <a:pt x="321" y="503"/>
                      <a:pt x="321" y="503"/>
                    </a:cubicBezTo>
                    <a:cubicBezTo>
                      <a:pt x="301" y="502"/>
                      <a:pt x="301" y="502"/>
                      <a:pt x="301" y="502"/>
                    </a:cubicBezTo>
                    <a:lnTo>
                      <a:pt x="301" y="504"/>
                    </a:lnTo>
                    <a:close/>
                    <a:moveTo>
                      <a:pt x="255" y="489"/>
                    </a:moveTo>
                    <a:cubicBezTo>
                      <a:pt x="262" y="491"/>
                      <a:pt x="269" y="495"/>
                      <a:pt x="277" y="499"/>
                    </a:cubicBezTo>
                    <a:cubicBezTo>
                      <a:pt x="278" y="498"/>
                      <a:pt x="278" y="498"/>
                      <a:pt x="278" y="498"/>
                    </a:cubicBezTo>
                    <a:cubicBezTo>
                      <a:pt x="270" y="493"/>
                      <a:pt x="263" y="490"/>
                      <a:pt x="255" y="488"/>
                    </a:cubicBezTo>
                    <a:lnTo>
                      <a:pt x="255" y="489"/>
                    </a:lnTo>
                    <a:close/>
                    <a:moveTo>
                      <a:pt x="208" y="494"/>
                    </a:moveTo>
                    <a:cubicBezTo>
                      <a:pt x="209" y="493"/>
                      <a:pt x="210" y="493"/>
                      <a:pt x="212" y="492"/>
                    </a:cubicBezTo>
                    <a:cubicBezTo>
                      <a:pt x="218" y="489"/>
                      <a:pt x="224" y="487"/>
                      <a:pt x="231" y="487"/>
                    </a:cubicBezTo>
                    <a:cubicBezTo>
                      <a:pt x="231" y="485"/>
                      <a:pt x="231" y="485"/>
                      <a:pt x="231" y="485"/>
                    </a:cubicBezTo>
                    <a:cubicBezTo>
                      <a:pt x="224" y="486"/>
                      <a:pt x="217" y="488"/>
                      <a:pt x="211" y="491"/>
                    </a:cubicBezTo>
                    <a:cubicBezTo>
                      <a:pt x="210" y="491"/>
                      <a:pt x="208" y="492"/>
                      <a:pt x="207" y="492"/>
                    </a:cubicBezTo>
                    <a:lnTo>
                      <a:pt x="208" y="494"/>
                    </a:lnTo>
                    <a:close/>
                    <a:moveTo>
                      <a:pt x="162" y="511"/>
                    </a:moveTo>
                    <a:cubicBezTo>
                      <a:pt x="170" y="509"/>
                      <a:pt x="178" y="506"/>
                      <a:pt x="185" y="503"/>
                    </a:cubicBezTo>
                    <a:cubicBezTo>
                      <a:pt x="185" y="502"/>
                      <a:pt x="185" y="502"/>
                      <a:pt x="185" y="502"/>
                    </a:cubicBezTo>
                    <a:cubicBezTo>
                      <a:pt x="177" y="505"/>
                      <a:pt x="169" y="507"/>
                      <a:pt x="161" y="509"/>
                    </a:cubicBezTo>
                    <a:lnTo>
                      <a:pt x="162" y="511"/>
                    </a:lnTo>
                    <a:close/>
                    <a:moveTo>
                      <a:pt x="113" y="515"/>
                    </a:moveTo>
                    <a:cubicBezTo>
                      <a:pt x="115" y="515"/>
                      <a:pt x="118" y="515"/>
                      <a:pt x="120" y="515"/>
                    </a:cubicBezTo>
                    <a:cubicBezTo>
                      <a:pt x="126" y="515"/>
                      <a:pt x="132" y="515"/>
                      <a:pt x="137" y="515"/>
                    </a:cubicBezTo>
                    <a:cubicBezTo>
                      <a:pt x="137" y="513"/>
                      <a:pt x="137" y="513"/>
                      <a:pt x="137" y="513"/>
                    </a:cubicBezTo>
                    <a:cubicBezTo>
                      <a:pt x="132" y="514"/>
                      <a:pt x="126" y="514"/>
                      <a:pt x="120" y="514"/>
                    </a:cubicBezTo>
                    <a:cubicBezTo>
                      <a:pt x="118" y="514"/>
                      <a:pt x="115" y="514"/>
                      <a:pt x="113" y="514"/>
                    </a:cubicBezTo>
                    <a:lnTo>
                      <a:pt x="113" y="515"/>
                    </a:lnTo>
                    <a:close/>
                    <a:moveTo>
                      <a:pt x="83" y="485"/>
                    </a:moveTo>
                    <a:cubicBezTo>
                      <a:pt x="83" y="486"/>
                      <a:pt x="83" y="486"/>
                      <a:pt x="83" y="486"/>
                    </a:cubicBezTo>
                    <a:cubicBezTo>
                      <a:pt x="83" y="494"/>
                      <a:pt x="83" y="502"/>
                      <a:pt x="89" y="508"/>
                    </a:cubicBezTo>
                    <a:cubicBezTo>
                      <a:pt x="90" y="507"/>
                      <a:pt x="90" y="507"/>
                      <a:pt x="90" y="507"/>
                    </a:cubicBezTo>
                    <a:cubicBezTo>
                      <a:pt x="84" y="502"/>
                      <a:pt x="84" y="494"/>
                      <a:pt x="84" y="486"/>
                    </a:cubicBezTo>
                    <a:cubicBezTo>
                      <a:pt x="84" y="485"/>
                      <a:pt x="84" y="485"/>
                      <a:pt x="84" y="485"/>
                    </a:cubicBezTo>
                    <a:lnTo>
                      <a:pt x="83" y="485"/>
                    </a:lnTo>
                    <a:close/>
                    <a:moveTo>
                      <a:pt x="58" y="443"/>
                    </a:moveTo>
                    <a:cubicBezTo>
                      <a:pt x="63" y="450"/>
                      <a:pt x="68" y="456"/>
                      <a:pt x="73" y="463"/>
                    </a:cubicBezTo>
                    <a:cubicBezTo>
                      <a:pt x="74" y="462"/>
                      <a:pt x="74" y="462"/>
                      <a:pt x="74" y="462"/>
                    </a:cubicBezTo>
                    <a:cubicBezTo>
                      <a:pt x="70" y="456"/>
                      <a:pt x="64" y="449"/>
                      <a:pt x="60" y="442"/>
                    </a:cubicBezTo>
                    <a:lnTo>
                      <a:pt x="58" y="443"/>
                    </a:lnTo>
                    <a:close/>
                    <a:moveTo>
                      <a:pt x="28" y="406"/>
                    </a:moveTo>
                    <a:cubicBezTo>
                      <a:pt x="36" y="412"/>
                      <a:pt x="42" y="418"/>
                      <a:pt x="44" y="422"/>
                    </a:cubicBezTo>
                    <a:cubicBezTo>
                      <a:pt x="45" y="423"/>
                      <a:pt x="45" y="423"/>
                      <a:pt x="45" y="423"/>
                    </a:cubicBezTo>
                    <a:cubicBezTo>
                      <a:pt x="46" y="422"/>
                      <a:pt x="46" y="422"/>
                      <a:pt x="46" y="422"/>
                    </a:cubicBezTo>
                    <a:cubicBezTo>
                      <a:pt x="46" y="421"/>
                      <a:pt x="46" y="421"/>
                      <a:pt x="46" y="421"/>
                    </a:cubicBezTo>
                    <a:cubicBezTo>
                      <a:pt x="43" y="417"/>
                      <a:pt x="37" y="411"/>
                      <a:pt x="29" y="404"/>
                    </a:cubicBezTo>
                    <a:lnTo>
                      <a:pt x="28" y="406"/>
                    </a:lnTo>
                    <a:close/>
                    <a:moveTo>
                      <a:pt x="13" y="375"/>
                    </a:moveTo>
                    <a:cubicBezTo>
                      <a:pt x="10" y="377"/>
                      <a:pt x="8" y="379"/>
                      <a:pt x="7" y="381"/>
                    </a:cubicBezTo>
                    <a:cubicBezTo>
                      <a:pt x="7" y="382"/>
                      <a:pt x="5" y="384"/>
                      <a:pt x="1" y="385"/>
                    </a:cubicBezTo>
                    <a:cubicBezTo>
                      <a:pt x="0" y="386"/>
                      <a:pt x="0" y="386"/>
                      <a:pt x="0" y="386"/>
                    </a:cubicBezTo>
                    <a:cubicBezTo>
                      <a:pt x="1" y="386"/>
                      <a:pt x="1" y="386"/>
                      <a:pt x="1" y="386"/>
                    </a:cubicBezTo>
                    <a:cubicBezTo>
                      <a:pt x="3" y="388"/>
                      <a:pt x="5" y="390"/>
                      <a:pt x="8" y="391"/>
                    </a:cubicBezTo>
                    <a:cubicBezTo>
                      <a:pt x="9" y="390"/>
                      <a:pt x="9" y="390"/>
                      <a:pt x="9" y="390"/>
                    </a:cubicBezTo>
                    <a:cubicBezTo>
                      <a:pt x="6" y="388"/>
                      <a:pt x="4" y="387"/>
                      <a:pt x="2" y="385"/>
                    </a:cubicBezTo>
                    <a:cubicBezTo>
                      <a:pt x="1" y="386"/>
                      <a:pt x="1" y="386"/>
                      <a:pt x="1" y="386"/>
                    </a:cubicBezTo>
                    <a:cubicBezTo>
                      <a:pt x="2" y="387"/>
                      <a:pt x="2" y="387"/>
                      <a:pt x="2" y="387"/>
                    </a:cubicBezTo>
                    <a:cubicBezTo>
                      <a:pt x="6" y="385"/>
                      <a:pt x="8" y="383"/>
                      <a:pt x="9" y="381"/>
                    </a:cubicBezTo>
                    <a:cubicBezTo>
                      <a:pt x="9" y="380"/>
                      <a:pt x="11" y="378"/>
                      <a:pt x="14" y="376"/>
                    </a:cubicBezTo>
                    <a:lnTo>
                      <a:pt x="13" y="375"/>
                    </a:lnTo>
                    <a:close/>
                    <a:moveTo>
                      <a:pt x="60" y="362"/>
                    </a:moveTo>
                    <a:cubicBezTo>
                      <a:pt x="59" y="362"/>
                      <a:pt x="58" y="362"/>
                      <a:pt x="57" y="362"/>
                    </a:cubicBezTo>
                    <a:cubicBezTo>
                      <a:pt x="50" y="362"/>
                      <a:pt x="42" y="363"/>
                      <a:pt x="35" y="365"/>
                    </a:cubicBezTo>
                    <a:cubicBezTo>
                      <a:pt x="36" y="366"/>
                      <a:pt x="36" y="366"/>
                      <a:pt x="36" y="366"/>
                    </a:cubicBezTo>
                    <a:cubicBezTo>
                      <a:pt x="42" y="364"/>
                      <a:pt x="50" y="363"/>
                      <a:pt x="57" y="363"/>
                    </a:cubicBezTo>
                    <a:cubicBezTo>
                      <a:pt x="58" y="363"/>
                      <a:pt x="59" y="363"/>
                      <a:pt x="60" y="363"/>
                    </a:cubicBezTo>
                    <a:lnTo>
                      <a:pt x="60" y="362"/>
                    </a:lnTo>
                    <a:close/>
                    <a:moveTo>
                      <a:pt x="87" y="337"/>
                    </a:moveTo>
                    <a:cubicBezTo>
                      <a:pt x="86" y="343"/>
                      <a:pt x="87" y="355"/>
                      <a:pt x="82" y="360"/>
                    </a:cubicBezTo>
                    <a:cubicBezTo>
                      <a:pt x="84" y="361"/>
                      <a:pt x="84" y="361"/>
                      <a:pt x="84" y="361"/>
                    </a:cubicBezTo>
                    <a:cubicBezTo>
                      <a:pt x="89" y="355"/>
                      <a:pt x="87" y="343"/>
                      <a:pt x="88" y="337"/>
                    </a:cubicBezTo>
                    <a:lnTo>
                      <a:pt x="87" y="337"/>
                    </a:lnTo>
                    <a:close/>
                    <a:moveTo>
                      <a:pt x="129" y="321"/>
                    </a:moveTo>
                    <a:cubicBezTo>
                      <a:pt x="126" y="326"/>
                      <a:pt x="121" y="330"/>
                      <a:pt x="112" y="332"/>
                    </a:cubicBezTo>
                    <a:cubicBezTo>
                      <a:pt x="111" y="332"/>
                      <a:pt x="110" y="333"/>
                      <a:pt x="109" y="333"/>
                    </a:cubicBezTo>
                    <a:cubicBezTo>
                      <a:pt x="109" y="334"/>
                      <a:pt x="109" y="334"/>
                      <a:pt x="109" y="334"/>
                    </a:cubicBezTo>
                    <a:cubicBezTo>
                      <a:pt x="110" y="334"/>
                      <a:pt x="112" y="334"/>
                      <a:pt x="113" y="333"/>
                    </a:cubicBezTo>
                    <a:cubicBezTo>
                      <a:pt x="122" y="331"/>
                      <a:pt x="127" y="327"/>
                      <a:pt x="130" y="322"/>
                    </a:cubicBezTo>
                    <a:lnTo>
                      <a:pt x="129" y="321"/>
                    </a:lnTo>
                    <a:close/>
                    <a:moveTo>
                      <a:pt x="131" y="273"/>
                    </a:moveTo>
                    <a:cubicBezTo>
                      <a:pt x="131" y="274"/>
                      <a:pt x="131" y="275"/>
                      <a:pt x="131" y="276"/>
                    </a:cubicBezTo>
                    <a:cubicBezTo>
                      <a:pt x="131" y="280"/>
                      <a:pt x="131" y="284"/>
                      <a:pt x="131" y="288"/>
                    </a:cubicBezTo>
                    <a:cubicBezTo>
                      <a:pt x="131" y="291"/>
                      <a:pt x="132" y="294"/>
                      <a:pt x="132" y="297"/>
                    </a:cubicBezTo>
                    <a:cubicBezTo>
                      <a:pt x="133" y="297"/>
                      <a:pt x="133" y="297"/>
                      <a:pt x="133" y="297"/>
                    </a:cubicBezTo>
                    <a:cubicBezTo>
                      <a:pt x="133" y="294"/>
                      <a:pt x="133" y="291"/>
                      <a:pt x="133" y="288"/>
                    </a:cubicBezTo>
                    <a:cubicBezTo>
                      <a:pt x="132" y="284"/>
                      <a:pt x="132" y="280"/>
                      <a:pt x="132" y="276"/>
                    </a:cubicBezTo>
                    <a:cubicBezTo>
                      <a:pt x="132" y="275"/>
                      <a:pt x="132" y="274"/>
                      <a:pt x="132" y="273"/>
                    </a:cubicBezTo>
                    <a:cubicBezTo>
                      <a:pt x="131" y="273"/>
                      <a:pt x="131" y="273"/>
                      <a:pt x="131" y="273"/>
                    </a:cubicBezTo>
                    <a:close/>
                    <a:moveTo>
                      <a:pt x="140" y="224"/>
                    </a:moveTo>
                    <a:cubicBezTo>
                      <a:pt x="136" y="230"/>
                      <a:pt x="134" y="239"/>
                      <a:pt x="133" y="248"/>
                    </a:cubicBezTo>
                    <a:cubicBezTo>
                      <a:pt x="134" y="248"/>
                      <a:pt x="134" y="248"/>
                      <a:pt x="134" y="248"/>
                    </a:cubicBezTo>
                    <a:cubicBezTo>
                      <a:pt x="136" y="239"/>
                      <a:pt x="138" y="231"/>
                      <a:pt x="141" y="225"/>
                    </a:cubicBezTo>
                    <a:cubicBezTo>
                      <a:pt x="140" y="224"/>
                      <a:pt x="140" y="224"/>
                      <a:pt x="140" y="224"/>
                    </a:cubicBezTo>
                    <a:close/>
                    <a:moveTo>
                      <a:pt x="176" y="197"/>
                    </a:moveTo>
                    <a:cubicBezTo>
                      <a:pt x="174" y="207"/>
                      <a:pt x="168" y="212"/>
                      <a:pt x="161" y="215"/>
                    </a:cubicBezTo>
                    <a:cubicBezTo>
                      <a:pt x="161" y="216"/>
                      <a:pt x="161" y="216"/>
                      <a:pt x="161" y="216"/>
                    </a:cubicBezTo>
                    <a:cubicBezTo>
                      <a:pt x="169" y="214"/>
                      <a:pt x="175" y="208"/>
                      <a:pt x="177" y="198"/>
                    </a:cubicBezTo>
                    <a:lnTo>
                      <a:pt x="176" y="197"/>
                    </a:lnTo>
                    <a:close/>
                    <a:moveTo>
                      <a:pt x="173" y="149"/>
                    </a:moveTo>
                    <a:cubicBezTo>
                      <a:pt x="173" y="156"/>
                      <a:pt x="174" y="164"/>
                      <a:pt x="175" y="173"/>
                    </a:cubicBezTo>
                    <a:cubicBezTo>
                      <a:pt x="177" y="173"/>
                      <a:pt x="177" y="173"/>
                      <a:pt x="177" y="173"/>
                    </a:cubicBezTo>
                    <a:cubicBezTo>
                      <a:pt x="175" y="164"/>
                      <a:pt x="175" y="156"/>
                      <a:pt x="174" y="149"/>
                    </a:cubicBezTo>
                    <a:cubicBezTo>
                      <a:pt x="173" y="149"/>
                      <a:pt x="173" y="149"/>
                      <a:pt x="173" y="149"/>
                    </a:cubicBezTo>
                    <a:close/>
                    <a:moveTo>
                      <a:pt x="199" y="114"/>
                    </a:moveTo>
                    <a:cubicBezTo>
                      <a:pt x="191" y="116"/>
                      <a:pt x="185" y="117"/>
                      <a:pt x="182" y="119"/>
                    </a:cubicBezTo>
                    <a:cubicBezTo>
                      <a:pt x="180" y="121"/>
                      <a:pt x="178" y="122"/>
                      <a:pt x="177" y="125"/>
                    </a:cubicBezTo>
                    <a:cubicBezTo>
                      <a:pt x="178" y="125"/>
                      <a:pt x="178" y="125"/>
                      <a:pt x="178" y="125"/>
                    </a:cubicBezTo>
                    <a:cubicBezTo>
                      <a:pt x="179" y="123"/>
                      <a:pt x="181" y="122"/>
                      <a:pt x="183" y="120"/>
                    </a:cubicBezTo>
                    <a:cubicBezTo>
                      <a:pt x="185" y="119"/>
                      <a:pt x="192" y="117"/>
                      <a:pt x="199" y="115"/>
                    </a:cubicBezTo>
                    <a:lnTo>
                      <a:pt x="199" y="114"/>
                    </a:lnTo>
                    <a:close/>
                    <a:moveTo>
                      <a:pt x="245" y="101"/>
                    </a:moveTo>
                    <a:cubicBezTo>
                      <a:pt x="241" y="104"/>
                      <a:pt x="233" y="107"/>
                      <a:pt x="223" y="109"/>
                    </a:cubicBezTo>
                    <a:cubicBezTo>
                      <a:pt x="223" y="111"/>
                      <a:pt x="223" y="111"/>
                      <a:pt x="223" y="111"/>
                    </a:cubicBezTo>
                    <a:cubicBezTo>
                      <a:pt x="233" y="108"/>
                      <a:pt x="242" y="106"/>
                      <a:pt x="246" y="102"/>
                    </a:cubicBezTo>
                    <a:cubicBezTo>
                      <a:pt x="245" y="101"/>
                      <a:pt x="245" y="101"/>
                      <a:pt x="245" y="101"/>
                    </a:cubicBezTo>
                    <a:close/>
                    <a:moveTo>
                      <a:pt x="323" y="12"/>
                    </a:moveTo>
                    <a:cubicBezTo>
                      <a:pt x="315" y="7"/>
                      <a:pt x="308" y="3"/>
                      <a:pt x="302" y="0"/>
                    </a:cubicBezTo>
                    <a:cubicBezTo>
                      <a:pt x="301" y="1"/>
                      <a:pt x="301" y="1"/>
                      <a:pt x="301" y="1"/>
                    </a:cubicBezTo>
                    <a:cubicBezTo>
                      <a:pt x="307" y="5"/>
                      <a:pt x="315" y="8"/>
                      <a:pt x="323" y="13"/>
                    </a:cubicBezTo>
                    <a:cubicBezTo>
                      <a:pt x="323" y="12"/>
                      <a:pt x="323" y="12"/>
                      <a:pt x="323" y="12"/>
                    </a:cubicBezTo>
                    <a:close/>
                    <a:moveTo>
                      <a:pt x="367" y="35"/>
                    </a:moveTo>
                    <a:cubicBezTo>
                      <a:pt x="359" y="31"/>
                      <a:pt x="352" y="27"/>
                      <a:pt x="345" y="23"/>
                    </a:cubicBezTo>
                    <a:cubicBezTo>
                      <a:pt x="344" y="25"/>
                      <a:pt x="344" y="25"/>
                      <a:pt x="344" y="25"/>
                    </a:cubicBezTo>
                    <a:cubicBezTo>
                      <a:pt x="351" y="28"/>
                      <a:pt x="359" y="32"/>
                      <a:pt x="366" y="36"/>
                    </a:cubicBezTo>
                    <a:lnTo>
                      <a:pt x="367" y="35"/>
                    </a:lnTo>
                    <a:close/>
                    <a:moveTo>
                      <a:pt x="410" y="59"/>
                    </a:moveTo>
                    <a:cubicBezTo>
                      <a:pt x="403" y="55"/>
                      <a:pt x="396" y="51"/>
                      <a:pt x="388" y="47"/>
                    </a:cubicBezTo>
                    <a:cubicBezTo>
                      <a:pt x="388" y="48"/>
                      <a:pt x="388" y="48"/>
                      <a:pt x="388" y="48"/>
                    </a:cubicBezTo>
                    <a:cubicBezTo>
                      <a:pt x="395" y="52"/>
                      <a:pt x="403" y="56"/>
                      <a:pt x="409" y="60"/>
                    </a:cubicBezTo>
                    <a:lnTo>
                      <a:pt x="410" y="59"/>
                    </a:lnTo>
                    <a:close/>
                    <a:moveTo>
                      <a:pt x="441" y="92"/>
                    </a:moveTo>
                    <a:cubicBezTo>
                      <a:pt x="440" y="86"/>
                      <a:pt x="439" y="80"/>
                      <a:pt x="437" y="74"/>
                    </a:cubicBezTo>
                    <a:cubicBezTo>
                      <a:pt x="437" y="73"/>
                      <a:pt x="437" y="73"/>
                      <a:pt x="437" y="73"/>
                    </a:cubicBezTo>
                    <a:cubicBezTo>
                      <a:pt x="437" y="73"/>
                      <a:pt x="437" y="73"/>
                      <a:pt x="437" y="73"/>
                    </a:cubicBezTo>
                    <a:cubicBezTo>
                      <a:pt x="437" y="73"/>
                      <a:pt x="435" y="72"/>
                      <a:pt x="431" y="70"/>
                    </a:cubicBezTo>
                    <a:cubicBezTo>
                      <a:pt x="431" y="72"/>
                      <a:pt x="431" y="72"/>
                      <a:pt x="431" y="72"/>
                    </a:cubicBezTo>
                    <a:cubicBezTo>
                      <a:pt x="434" y="73"/>
                      <a:pt x="436" y="75"/>
                      <a:pt x="436" y="75"/>
                    </a:cubicBezTo>
                    <a:cubicBezTo>
                      <a:pt x="436" y="74"/>
                      <a:pt x="436" y="74"/>
                      <a:pt x="436" y="74"/>
                    </a:cubicBezTo>
                    <a:cubicBezTo>
                      <a:pt x="436" y="74"/>
                      <a:pt x="436" y="74"/>
                      <a:pt x="436" y="74"/>
                    </a:cubicBezTo>
                    <a:cubicBezTo>
                      <a:pt x="437" y="81"/>
                      <a:pt x="439" y="87"/>
                      <a:pt x="439" y="92"/>
                    </a:cubicBezTo>
                    <a:lnTo>
                      <a:pt x="441" y="92"/>
                    </a:lnTo>
                    <a:close/>
                    <a:moveTo>
                      <a:pt x="432" y="140"/>
                    </a:moveTo>
                    <a:cubicBezTo>
                      <a:pt x="436" y="133"/>
                      <a:pt x="439" y="126"/>
                      <a:pt x="440" y="117"/>
                    </a:cubicBezTo>
                    <a:cubicBezTo>
                      <a:pt x="439" y="116"/>
                      <a:pt x="439" y="116"/>
                      <a:pt x="439" y="116"/>
                    </a:cubicBezTo>
                    <a:cubicBezTo>
                      <a:pt x="437" y="125"/>
                      <a:pt x="434" y="132"/>
                      <a:pt x="431" y="139"/>
                    </a:cubicBezTo>
                    <a:lnTo>
                      <a:pt x="432" y="140"/>
                    </a:lnTo>
                    <a:close/>
                    <a:moveTo>
                      <a:pt x="415" y="184"/>
                    </a:moveTo>
                    <a:cubicBezTo>
                      <a:pt x="415" y="183"/>
                      <a:pt x="415" y="182"/>
                      <a:pt x="415" y="181"/>
                    </a:cubicBezTo>
                    <a:cubicBezTo>
                      <a:pt x="415" y="177"/>
                      <a:pt x="415" y="173"/>
                      <a:pt x="417" y="169"/>
                    </a:cubicBezTo>
                    <a:cubicBezTo>
                      <a:pt x="417" y="166"/>
                      <a:pt x="419" y="164"/>
                      <a:pt x="420" y="161"/>
                    </a:cubicBezTo>
                    <a:cubicBezTo>
                      <a:pt x="418" y="160"/>
                      <a:pt x="418" y="160"/>
                      <a:pt x="418" y="160"/>
                    </a:cubicBezTo>
                    <a:cubicBezTo>
                      <a:pt x="417" y="163"/>
                      <a:pt x="416" y="166"/>
                      <a:pt x="415" y="169"/>
                    </a:cubicBezTo>
                    <a:cubicBezTo>
                      <a:pt x="414" y="173"/>
                      <a:pt x="413" y="177"/>
                      <a:pt x="413" y="181"/>
                    </a:cubicBezTo>
                    <a:cubicBezTo>
                      <a:pt x="413" y="182"/>
                      <a:pt x="413" y="183"/>
                      <a:pt x="413" y="184"/>
                    </a:cubicBezTo>
                    <a:lnTo>
                      <a:pt x="415" y="184"/>
                    </a:lnTo>
                    <a:close/>
                    <a:moveTo>
                      <a:pt x="444" y="222"/>
                    </a:moveTo>
                    <a:cubicBezTo>
                      <a:pt x="432" y="210"/>
                      <a:pt x="432" y="210"/>
                      <a:pt x="432" y="210"/>
                    </a:cubicBezTo>
                    <a:cubicBezTo>
                      <a:pt x="432" y="210"/>
                      <a:pt x="432" y="210"/>
                      <a:pt x="432" y="210"/>
                    </a:cubicBezTo>
                    <a:cubicBezTo>
                      <a:pt x="432" y="210"/>
                      <a:pt x="432" y="209"/>
                      <a:pt x="431" y="208"/>
                    </a:cubicBezTo>
                    <a:cubicBezTo>
                      <a:pt x="429" y="208"/>
                      <a:pt x="428" y="206"/>
                      <a:pt x="426" y="205"/>
                    </a:cubicBezTo>
                    <a:cubicBezTo>
                      <a:pt x="425" y="206"/>
                      <a:pt x="425" y="206"/>
                      <a:pt x="425" y="206"/>
                    </a:cubicBezTo>
                    <a:cubicBezTo>
                      <a:pt x="429" y="209"/>
                      <a:pt x="432" y="211"/>
                      <a:pt x="432" y="211"/>
                    </a:cubicBezTo>
                    <a:cubicBezTo>
                      <a:pt x="432" y="210"/>
                      <a:pt x="432" y="210"/>
                      <a:pt x="432" y="210"/>
                    </a:cubicBezTo>
                    <a:cubicBezTo>
                      <a:pt x="431" y="211"/>
                      <a:pt x="431" y="211"/>
                      <a:pt x="431" y="211"/>
                    </a:cubicBezTo>
                    <a:cubicBezTo>
                      <a:pt x="443" y="223"/>
                      <a:pt x="443" y="223"/>
                      <a:pt x="443" y="223"/>
                    </a:cubicBezTo>
                    <a:lnTo>
                      <a:pt x="444" y="222"/>
                    </a:lnTo>
                    <a:close/>
                    <a:moveTo>
                      <a:pt x="477" y="258"/>
                    </a:moveTo>
                    <a:cubicBezTo>
                      <a:pt x="460" y="240"/>
                      <a:pt x="460" y="240"/>
                      <a:pt x="460" y="240"/>
                    </a:cubicBezTo>
                    <a:cubicBezTo>
                      <a:pt x="459" y="241"/>
                      <a:pt x="459" y="241"/>
                      <a:pt x="459" y="241"/>
                    </a:cubicBezTo>
                    <a:cubicBezTo>
                      <a:pt x="476" y="259"/>
                      <a:pt x="476" y="259"/>
                      <a:pt x="476" y="259"/>
                    </a:cubicBezTo>
                    <a:lnTo>
                      <a:pt x="477" y="258"/>
                    </a:lnTo>
                    <a:close/>
                    <a:moveTo>
                      <a:pt x="461" y="280"/>
                    </a:moveTo>
                    <a:cubicBezTo>
                      <a:pt x="470" y="280"/>
                      <a:pt x="479" y="277"/>
                      <a:pt x="485" y="275"/>
                    </a:cubicBezTo>
                    <a:cubicBezTo>
                      <a:pt x="484" y="274"/>
                      <a:pt x="484" y="274"/>
                      <a:pt x="484" y="274"/>
                    </a:cubicBezTo>
                    <a:cubicBezTo>
                      <a:pt x="479" y="276"/>
                      <a:pt x="470" y="278"/>
                      <a:pt x="461" y="279"/>
                    </a:cubicBezTo>
                    <a:lnTo>
                      <a:pt x="461" y="280"/>
                    </a:lnTo>
                    <a:close/>
                    <a:moveTo>
                      <a:pt x="415" y="266"/>
                    </a:moveTo>
                    <a:cubicBezTo>
                      <a:pt x="417" y="265"/>
                      <a:pt x="418" y="265"/>
                      <a:pt x="420" y="265"/>
                    </a:cubicBezTo>
                    <a:cubicBezTo>
                      <a:pt x="426" y="265"/>
                      <a:pt x="432" y="268"/>
                      <a:pt x="438" y="271"/>
                    </a:cubicBezTo>
                    <a:cubicBezTo>
                      <a:pt x="438" y="270"/>
                      <a:pt x="438" y="270"/>
                      <a:pt x="438" y="270"/>
                    </a:cubicBezTo>
                    <a:cubicBezTo>
                      <a:pt x="433" y="267"/>
                      <a:pt x="427" y="264"/>
                      <a:pt x="420" y="264"/>
                    </a:cubicBezTo>
                    <a:cubicBezTo>
                      <a:pt x="418" y="264"/>
                      <a:pt x="416" y="264"/>
                      <a:pt x="415" y="264"/>
                    </a:cubicBezTo>
                    <a:lnTo>
                      <a:pt x="415" y="26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5" name="Freeform 91">
                <a:extLst>
                  <a:ext uri="{FF2B5EF4-FFF2-40B4-BE49-F238E27FC236}">
                    <a16:creationId xmlns:a16="http://schemas.microsoft.com/office/drawing/2014/main" id="{F0FD2CD8-09A9-0343-5073-2EC556C4FC60}"/>
                  </a:ext>
                </a:extLst>
              </p:cNvPr>
              <p:cNvSpPr>
                <a:spLocks noEditPoints="1"/>
              </p:cNvSpPr>
              <p:nvPr/>
            </p:nvSpPr>
            <p:spPr bwMode="auto">
              <a:xfrm>
                <a:off x="1177" y="2329"/>
                <a:ext cx="113" cy="75"/>
              </a:xfrm>
              <a:custGeom>
                <a:avLst/>
                <a:gdLst>
                  <a:gd name="T0" fmla="*/ 713 w 723"/>
                  <a:gd name="T1" fmla="*/ 57 h 480"/>
                  <a:gd name="T2" fmla="*/ 711 w 723"/>
                  <a:gd name="T3" fmla="*/ 57 h 480"/>
                  <a:gd name="T4" fmla="*/ 723 w 723"/>
                  <a:gd name="T5" fmla="*/ 57 h 480"/>
                  <a:gd name="T6" fmla="*/ 711 w 723"/>
                  <a:gd name="T7" fmla="*/ 86 h 480"/>
                  <a:gd name="T8" fmla="*/ 704 w 723"/>
                  <a:gd name="T9" fmla="*/ 104 h 480"/>
                  <a:gd name="T10" fmla="*/ 688 w 723"/>
                  <a:gd name="T11" fmla="*/ 123 h 480"/>
                  <a:gd name="T12" fmla="*/ 664 w 723"/>
                  <a:gd name="T13" fmla="*/ 164 h 480"/>
                  <a:gd name="T14" fmla="*/ 691 w 723"/>
                  <a:gd name="T15" fmla="*/ 226 h 480"/>
                  <a:gd name="T16" fmla="*/ 691 w 723"/>
                  <a:gd name="T17" fmla="*/ 204 h 480"/>
                  <a:gd name="T18" fmla="*/ 691 w 723"/>
                  <a:gd name="T19" fmla="*/ 226 h 480"/>
                  <a:gd name="T20" fmla="*/ 675 w 723"/>
                  <a:gd name="T21" fmla="*/ 245 h 480"/>
                  <a:gd name="T22" fmla="*/ 667 w 723"/>
                  <a:gd name="T23" fmla="*/ 313 h 480"/>
                  <a:gd name="T24" fmla="*/ 664 w 723"/>
                  <a:gd name="T25" fmla="*/ 307 h 480"/>
                  <a:gd name="T26" fmla="*/ 667 w 723"/>
                  <a:gd name="T27" fmla="*/ 338 h 480"/>
                  <a:gd name="T28" fmla="*/ 640 w 723"/>
                  <a:gd name="T29" fmla="*/ 404 h 480"/>
                  <a:gd name="T30" fmla="*/ 640 w 723"/>
                  <a:gd name="T31" fmla="*/ 404 h 480"/>
                  <a:gd name="T32" fmla="*/ 636 w 723"/>
                  <a:gd name="T33" fmla="*/ 428 h 480"/>
                  <a:gd name="T34" fmla="*/ 606 w 723"/>
                  <a:gd name="T35" fmla="*/ 472 h 480"/>
                  <a:gd name="T36" fmla="*/ 628 w 723"/>
                  <a:gd name="T37" fmla="*/ 476 h 480"/>
                  <a:gd name="T38" fmla="*/ 624 w 723"/>
                  <a:gd name="T39" fmla="*/ 479 h 480"/>
                  <a:gd name="T40" fmla="*/ 579 w 723"/>
                  <a:gd name="T41" fmla="*/ 452 h 480"/>
                  <a:gd name="T42" fmla="*/ 580 w 723"/>
                  <a:gd name="T43" fmla="*/ 448 h 480"/>
                  <a:gd name="T44" fmla="*/ 587 w 723"/>
                  <a:gd name="T45" fmla="*/ 456 h 480"/>
                  <a:gd name="T46" fmla="*/ 579 w 723"/>
                  <a:gd name="T47" fmla="*/ 451 h 480"/>
                  <a:gd name="T48" fmla="*/ 570 w 723"/>
                  <a:gd name="T49" fmla="*/ 449 h 480"/>
                  <a:gd name="T50" fmla="*/ 522 w 723"/>
                  <a:gd name="T51" fmla="*/ 455 h 480"/>
                  <a:gd name="T52" fmla="*/ 494 w 723"/>
                  <a:gd name="T53" fmla="*/ 463 h 480"/>
                  <a:gd name="T54" fmla="*/ 491 w 723"/>
                  <a:gd name="T55" fmla="*/ 462 h 480"/>
                  <a:gd name="T56" fmla="*/ 454 w 723"/>
                  <a:gd name="T57" fmla="*/ 446 h 480"/>
                  <a:gd name="T58" fmla="*/ 401 w 723"/>
                  <a:gd name="T59" fmla="*/ 396 h 480"/>
                  <a:gd name="T60" fmla="*/ 417 w 723"/>
                  <a:gd name="T61" fmla="*/ 406 h 480"/>
                  <a:gd name="T62" fmla="*/ 357 w 723"/>
                  <a:gd name="T63" fmla="*/ 384 h 480"/>
                  <a:gd name="T64" fmla="*/ 354 w 723"/>
                  <a:gd name="T65" fmla="*/ 383 h 480"/>
                  <a:gd name="T66" fmla="*/ 331 w 723"/>
                  <a:gd name="T67" fmla="*/ 391 h 480"/>
                  <a:gd name="T68" fmla="*/ 297 w 723"/>
                  <a:gd name="T69" fmla="*/ 427 h 480"/>
                  <a:gd name="T70" fmla="*/ 249 w 723"/>
                  <a:gd name="T71" fmla="*/ 406 h 480"/>
                  <a:gd name="T72" fmla="*/ 254 w 723"/>
                  <a:gd name="T73" fmla="*/ 428 h 480"/>
                  <a:gd name="T74" fmla="*/ 249 w 723"/>
                  <a:gd name="T75" fmla="*/ 406 h 480"/>
                  <a:gd name="T76" fmla="*/ 282 w 723"/>
                  <a:gd name="T77" fmla="*/ 369 h 480"/>
                  <a:gd name="T78" fmla="*/ 286 w 723"/>
                  <a:gd name="T79" fmla="*/ 345 h 480"/>
                  <a:gd name="T80" fmla="*/ 274 w 723"/>
                  <a:gd name="T81" fmla="*/ 327 h 480"/>
                  <a:gd name="T82" fmla="*/ 250 w 723"/>
                  <a:gd name="T83" fmla="*/ 321 h 480"/>
                  <a:gd name="T84" fmla="*/ 212 w 723"/>
                  <a:gd name="T85" fmla="*/ 264 h 480"/>
                  <a:gd name="T86" fmla="*/ 212 w 723"/>
                  <a:gd name="T87" fmla="*/ 264 h 480"/>
                  <a:gd name="T88" fmla="*/ 185 w 723"/>
                  <a:gd name="T89" fmla="*/ 224 h 480"/>
                  <a:gd name="T90" fmla="*/ 170 w 723"/>
                  <a:gd name="T91" fmla="*/ 204 h 480"/>
                  <a:gd name="T92" fmla="*/ 136 w 723"/>
                  <a:gd name="T93" fmla="*/ 143 h 480"/>
                  <a:gd name="T94" fmla="*/ 136 w 723"/>
                  <a:gd name="T95" fmla="*/ 140 h 480"/>
                  <a:gd name="T96" fmla="*/ 130 w 723"/>
                  <a:gd name="T97" fmla="*/ 116 h 480"/>
                  <a:gd name="T98" fmla="*/ 123 w 723"/>
                  <a:gd name="T99" fmla="*/ 68 h 480"/>
                  <a:gd name="T100" fmla="*/ 55 w 723"/>
                  <a:gd name="T101" fmla="*/ 57 h 480"/>
                  <a:gd name="T102" fmla="*/ 55 w 723"/>
                  <a:gd name="T103" fmla="*/ 57 h 480"/>
                  <a:gd name="T104" fmla="*/ 14 w 723"/>
                  <a:gd name="T105" fmla="*/ 36 h 480"/>
                  <a:gd name="T106" fmla="*/ 0 w 723"/>
                  <a:gd name="T107" fmla="*/ 5 h 480"/>
                  <a:gd name="T108" fmla="*/ 2 w 723"/>
                  <a:gd name="T109" fmla="*/ 5 h 480"/>
                  <a:gd name="T110" fmla="*/ 16 w 723"/>
                  <a:gd name="T111" fmla="*/ 1 h 480"/>
                  <a:gd name="T112" fmla="*/ 65 w 723"/>
                  <a:gd name="T113" fmla="*/ 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3" h="480">
                    <a:moveTo>
                      <a:pt x="711" y="58"/>
                    </a:moveTo>
                    <a:cubicBezTo>
                      <a:pt x="723" y="58"/>
                      <a:pt x="723" y="58"/>
                      <a:pt x="723" y="58"/>
                    </a:cubicBezTo>
                    <a:cubicBezTo>
                      <a:pt x="723" y="57"/>
                      <a:pt x="723" y="57"/>
                      <a:pt x="723" y="57"/>
                    </a:cubicBezTo>
                    <a:cubicBezTo>
                      <a:pt x="713" y="57"/>
                      <a:pt x="713" y="57"/>
                      <a:pt x="713" y="57"/>
                    </a:cubicBezTo>
                    <a:cubicBezTo>
                      <a:pt x="713" y="57"/>
                      <a:pt x="713" y="57"/>
                      <a:pt x="713" y="57"/>
                    </a:cubicBezTo>
                    <a:cubicBezTo>
                      <a:pt x="714" y="57"/>
                      <a:pt x="714" y="57"/>
                      <a:pt x="714" y="57"/>
                    </a:cubicBezTo>
                    <a:cubicBezTo>
                      <a:pt x="712" y="55"/>
                      <a:pt x="712" y="55"/>
                      <a:pt x="712" y="55"/>
                    </a:cubicBezTo>
                    <a:cubicBezTo>
                      <a:pt x="711" y="57"/>
                      <a:pt x="711" y="57"/>
                      <a:pt x="711" y="57"/>
                    </a:cubicBezTo>
                    <a:cubicBezTo>
                      <a:pt x="713" y="58"/>
                      <a:pt x="713" y="58"/>
                      <a:pt x="713" y="58"/>
                    </a:cubicBezTo>
                    <a:cubicBezTo>
                      <a:pt x="713" y="58"/>
                      <a:pt x="713" y="58"/>
                      <a:pt x="713" y="58"/>
                    </a:cubicBezTo>
                    <a:cubicBezTo>
                      <a:pt x="723" y="58"/>
                      <a:pt x="723" y="58"/>
                      <a:pt x="723" y="58"/>
                    </a:cubicBezTo>
                    <a:cubicBezTo>
                      <a:pt x="723" y="57"/>
                      <a:pt x="723" y="57"/>
                      <a:pt x="723" y="57"/>
                    </a:cubicBezTo>
                    <a:cubicBezTo>
                      <a:pt x="711" y="57"/>
                      <a:pt x="711" y="57"/>
                      <a:pt x="711" y="57"/>
                    </a:cubicBezTo>
                    <a:lnTo>
                      <a:pt x="711" y="58"/>
                    </a:lnTo>
                    <a:close/>
                    <a:moveTo>
                      <a:pt x="705" y="105"/>
                    </a:moveTo>
                    <a:cubicBezTo>
                      <a:pt x="709" y="99"/>
                      <a:pt x="711" y="93"/>
                      <a:pt x="711" y="86"/>
                    </a:cubicBezTo>
                    <a:cubicBezTo>
                      <a:pt x="711" y="85"/>
                      <a:pt x="711" y="83"/>
                      <a:pt x="711" y="81"/>
                    </a:cubicBezTo>
                    <a:cubicBezTo>
                      <a:pt x="710" y="81"/>
                      <a:pt x="710" y="81"/>
                      <a:pt x="710" y="81"/>
                    </a:cubicBezTo>
                    <a:cubicBezTo>
                      <a:pt x="710" y="83"/>
                      <a:pt x="710" y="85"/>
                      <a:pt x="710" y="86"/>
                    </a:cubicBezTo>
                    <a:cubicBezTo>
                      <a:pt x="710" y="92"/>
                      <a:pt x="707" y="98"/>
                      <a:pt x="704" y="104"/>
                    </a:cubicBezTo>
                    <a:lnTo>
                      <a:pt x="705" y="105"/>
                    </a:lnTo>
                    <a:close/>
                    <a:moveTo>
                      <a:pt x="674" y="143"/>
                    </a:moveTo>
                    <a:cubicBezTo>
                      <a:pt x="678" y="136"/>
                      <a:pt x="684" y="130"/>
                      <a:pt x="689" y="124"/>
                    </a:cubicBezTo>
                    <a:cubicBezTo>
                      <a:pt x="688" y="123"/>
                      <a:pt x="688" y="123"/>
                      <a:pt x="688" y="123"/>
                    </a:cubicBezTo>
                    <a:cubicBezTo>
                      <a:pt x="683" y="129"/>
                      <a:pt x="677" y="135"/>
                      <a:pt x="672" y="142"/>
                    </a:cubicBezTo>
                    <a:lnTo>
                      <a:pt x="674" y="143"/>
                    </a:lnTo>
                    <a:close/>
                    <a:moveTo>
                      <a:pt x="675" y="185"/>
                    </a:moveTo>
                    <a:cubicBezTo>
                      <a:pt x="669" y="179"/>
                      <a:pt x="665" y="171"/>
                      <a:pt x="664" y="164"/>
                    </a:cubicBezTo>
                    <a:cubicBezTo>
                      <a:pt x="663" y="164"/>
                      <a:pt x="663" y="164"/>
                      <a:pt x="663" y="164"/>
                    </a:cubicBezTo>
                    <a:cubicBezTo>
                      <a:pt x="664" y="172"/>
                      <a:pt x="668" y="180"/>
                      <a:pt x="674" y="186"/>
                    </a:cubicBezTo>
                    <a:lnTo>
                      <a:pt x="675" y="185"/>
                    </a:lnTo>
                    <a:close/>
                    <a:moveTo>
                      <a:pt x="691" y="226"/>
                    </a:moveTo>
                    <a:cubicBezTo>
                      <a:pt x="694" y="220"/>
                      <a:pt x="696" y="214"/>
                      <a:pt x="696" y="211"/>
                    </a:cubicBezTo>
                    <a:cubicBezTo>
                      <a:pt x="696" y="208"/>
                      <a:pt x="696" y="208"/>
                      <a:pt x="696" y="208"/>
                    </a:cubicBezTo>
                    <a:cubicBezTo>
                      <a:pt x="696" y="207"/>
                      <a:pt x="694" y="205"/>
                      <a:pt x="692" y="203"/>
                    </a:cubicBezTo>
                    <a:cubicBezTo>
                      <a:pt x="691" y="204"/>
                      <a:pt x="691" y="204"/>
                      <a:pt x="691" y="204"/>
                    </a:cubicBezTo>
                    <a:cubicBezTo>
                      <a:pt x="693" y="206"/>
                      <a:pt x="695" y="208"/>
                      <a:pt x="695" y="209"/>
                    </a:cubicBezTo>
                    <a:cubicBezTo>
                      <a:pt x="695" y="211"/>
                      <a:pt x="695" y="211"/>
                      <a:pt x="695" y="211"/>
                    </a:cubicBezTo>
                    <a:cubicBezTo>
                      <a:pt x="695" y="214"/>
                      <a:pt x="693" y="219"/>
                      <a:pt x="690" y="225"/>
                    </a:cubicBezTo>
                    <a:lnTo>
                      <a:pt x="691" y="226"/>
                    </a:lnTo>
                    <a:close/>
                    <a:moveTo>
                      <a:pt x="663" y="265"/>
                    </a:moveTo>
                    <a:cubicBezTo>
                      <a:pt x="665" y="258"/>
                      <a:pt x="668" y="253"/>
                      <a:pt x="673" y="248"/>
                    </a:cubicBezTo>
                    <a:cubicBezTo>
                      <a:pt x="674" y="247"/>
                      <a:pt x="675" y="246"/>
                      <a:pt x="676" y="246"/>
                    </a:cubicBezTo>
                    <a:cubicBezTo>
                      <a:pt x="675" y="245"/>
                      <a:pt x="675" y="245"/>
                      <a:pt x="675" y="245"/>
                    </a:cubicBezTo>
                    <a:cubicBezTo>
                      <a:pt x="674" y="245"/>
                      <a:pt x="673" y="246"/>
                      <a:pt x="672" y="247"/>
                    </a:cubicBezTo>
                    <a:cubicBezTo>
                      <a:pt x="667" y="252"/>
                      <a:pt x="663" y="258"/>
                      <a:pt x="661" y="265"/>
                    </a:cubicBezTo>
                    <a:lnTo>
                      <a:pt x="663" y="265"/>
                    </a:lnTo>
                    <a:close/>
                    <a:moveTo>
                      <a:pt x="667" y="313"/>
                    </a:moveTo>
                    <a:cubicBezTo>
                      <a:pt x="667" y="311"/>
                      <a:pt x="666" y="309"/>
                      <a:pt x="666" y="307"/>
                    </a:cubicBezTo>
                    <a:cubicBezTo>
                      <a:pt x="664" y="300"/>
                      <a:pt x="663" y="295"/>
                      <a:pt x="662" y="289"/>
                    </a:cubicBezTo>
                    <a:cubicBezTo>
                      <a:pt x="660" y="290"/>
                      <a:pt x="660" y="290"/>
                      <a:pt x="660" y="290"/>
                    </a:cubicBezTo>
                    <a:cubicBezTo>
                      <a:pt x="661" y="295"/>
                      <a:pt x="663" y="301"/>
                      <a:pt x="664" y="307"/>
                    </a:cubicBezTo>
                    <a:cubicBezTo>
                      <a:pt x="665" y="309"/>
                      <a:pt x="666" y="311"/>
                      <a:pt x="666" y="313"/>
                    </a:cubicBezTo>
                    <a:lnTo>
                      <a:pt x="667" y="313"/>
                    </a:lnTo>
                    <a:close/>
                    <a:moveTo>
                      <a:pt x="655" y="359"/>
                    </a:moveTo>
                    <a:cubicBezTo>
                      <a:pt x="660" y="354"/>
                      <a:pt x="665" y="347"/>
                      <a:pt x="667" y="338"/>
                    </a:cubicBezTo>
                    <a:cubicBezTo>
                      <a:pt x="666" y="337"/>
                      <a:pt x="666" y="337"/>
                      <a:pt x="666" y="337"/>
                    </a:cubicBezTo>
                    <a:cubicBezTo>
                      <a:pt x="664" y="347"/>
                      <a:pt x="659" y="353"/>
                      <a:pt x="654" y="358"/>
                    </a:cubicBezTo>
                    <a:lnTo>
                      <a:pt x="655" y="359"/>
                    </a:lnTo>
                    <a:close/>
                    <a:moveTo>
                      <a:pt x="640" y="404"/>
                    </a:moveTo>
                    <a:cubicBezTo>
                      <a:pt x="641" y="395"/>
                      <a:pt x="642" y="387"/>
                      <a:pt x="644" y="380"/>
                    </a:cubicBezTo>
                    <a:cubicBezTo>
                      <a:pt x="642" y="379"/>
                      <a:pt x="642" y="379"/>
                      <a:pt x="642" y="379"/>
                    </a:cubicBezTo>
                    <a:cubicBezTo>
                      <a:pt x="641" y="387"/>
                      <a:pt x="639" y="395"/>
                      <a:pt x="638" y="404"/>
                    </a:cubicBezTo>
                    <a:lnTo>
                      <a:pt x="640" y="404"/>
                    </a:lnTo>
                    <a:close/>
                    <a:moveTo>
                      <a:pt x="637" y="453"/>
                    </a:moveTo>
                    <a:cubicBezTo>
                      <a:pt x="637" y="452"/>
                      <a:pt x="637" y="450"/>
                      <a:pt x="637" y="449"/>
                    </a:cubicBezTo>
                    <a:cubicBezTo>
                      <a:pt x="637" y="443"/>
                      <a:pt x="637" y="436"/>
                      <a:pt x="637" y="428"/>
                    </a:cubicBezTo>
                    <a:cubicBezTo>
                      <a:pt x="636" y="428"/>
                      <a:pt x="636" y="428"/>
                      <a:pt x="636" y="428"/>
                    </a:cubicBezTo>
                    <a:cubicBezTo>
                      <a:pt x="635" y="436"/>
                      <a:pt x="635" y="443"/>
                      <a:pt x="635" y="449"/>
                    </a:cubicBezTo>
                    <a:cubicBezTo>
                      <a:pt x="635" y="450"/>
                      <a:pt x="635" y="451"/>
                      <a:pt x="635" y="453"/>
                    </a:cubicBezTo>
                    <a:lnTo>
                      <a:pt x="637" y="453"/>
                    </a:lnTo>
                    <a:close/>
                    <a:moveTo>
                      <a:pt x="606" y="472"/>
                    </a:moveTo>
                    <a:cubicBezTo>
                      <a:pt x="612" y="475"/>
                      <a:pt x="618" y="478"/>
                      <a:pt x="623" y="480"/>
                    </a:cubicBezTo>
                    <a:cubicBezTo>
                      <a:pt x="623" y="480"/>
                      <a:pt x="623" y="480"/>
                      <a:pt x="623" y="480"/>
                    </a:cubicBezTo>
                    <a:cubicBezTo>
                      <a:pt x="624" y="480"/>
                      <a:pt x="624" y="480"/>
                      <a:pt x="624" y="480"/>
                    </a:cubicBezTo>
                    <a:cubicBezTo>
                      <a:pt x="625" y="479"/>
                      <a:pt x="626" y="477"/>
                      <a:pt x="628" y="476"/>
                    </a:cubicBezTo>
                    <a:cubicBezTo>
                      <a:pt x="626" y="475"/>
                      <a:pt x="626" y="475"/>
                      <a:pt x="626" y="475"/>
                    </a:cubicBezTo>
                    <a:cubicBezTo>
                      <a:pt x="625" y="476"/>
                      <a:pt x="624" y="478"/>
                      <a:pt x="623" y="479"/>
                    </a:cubicBezTo>
                    <a:cubicBezTo>
                      <a:pt x="623" y="480"/>
                      <a:pt x="623" y="480"/>
                      <a:pt x="623" y="480"/>
                    </a:cubicBezTo>
                    <a:cubicBezTo>
                      <a:pt x="624" y="479"/>
                      <a:pt x="624" y="479"/>
                      <a:pt x="624" y="479"/>
                    </a:cubicBezTo>
                    <a:cubicBezTo>
                      <a:pt x="618" y="477"/>
                      <a:pt x="613" y="474"/>
                      <a:pt x="607" y="471"/>
                    </a:cubicBezTo>
                    <a:lnTo>
                      <a:pt x="606" y="472"/>
                    </a:lnTo>
                    <a:close/>
                    <a:moveTo>
                      <a:pt x="570" y="449"/>
                    </a:moveTo>
                    <a:cubicBezTo>
                      <a:pt x="574" y="450"/>
                      <a:pt x="577" y="451"/>
                      <a:pt x="579" y="452"/>
                    </a:cubicBezTo>
                    <a:cubicBezTo>
                      <a:pt x="580" y="453"/>
                      <a:pt x="580" y="453"/>
                      <a:pt x="580" y="453"/>
                    </a:cubicBezTo>
                    <a:cubicBezTo>
                      <a:pt x="580" y="451"/>
                      <a:pt x="580" y="451"/>
                      <a:pt x="580" y="451"/>
                    </a:cubicBezTo>
                    <a:cubicBezTo>
                      <a:pt x="580" y="449"/>
                      <a:pt x="580" y="448"/>
                      <a:pt x="580" y="448"/>
                    </a:cubicBezTo>
                    <a:cubicBezTo>
                      <a:pt x="580" y="448"/>
                      <a:pt x="580" y="448"/>
                      <a:pt x="580" y="448"/>
                    </a:cubicBezTo>
                    <a:cubicBezTo>
                      <a:pt x="579" y="448"/>
                      <a:pt x="579" y="448"/>
                      <a:pt x="579" y="448"/>
                    </a:cubicBezTo>
                    <a:cubicBezTo>
                      <a:pt x="585" y="456"/>
                      <a:pt x="585" y="456"/>
                      <a:pt x="585" y="456"/>
                    </a:cubicBezTo>
                    <a:cubicBezTo>
                      <a:pt x="586" y="457"/>
                      <a:pt x="586" y="457"/>
                      <a:pt x="586" y="457"/>
                    </a:cubicBezTo>
                    <a:cubicBezTo>
                      <a:pt x="587" y="456"/>
                      <a:pt x="587" y="456"/>
                      <a:pt x="587" y="456"/>
                    </a:cubicBezTo>
                    <a:cubicBezTo>
                      <a:pt x="586" y="455"/>
                      <a:pt x="586" y="455"/>
                      <a:pt x="586" y="455"/>
                    </a:cubicBezTo>
                    <a:cubicBezTo>
                      <a:pt x="579" y="446"/>
                      <a:pt x="579" y="446"/>
                      <a:pt x="579" y="446"/>
                    </a:cubicBezTo>
                    <a:cubicBezTo>
                      <a:pt x="579" y="448"/>
                      <a:pt x="579" y="448"/>
                      <a:pt x="579" y="448"/>
                    </a:cubicBezTo>
                    <a:cubicBezTo>
                      <a:pt x="579" y="448"/>
                      <a:pt x="579" y="449"/>
                      <a:pt x="579" y="451"/>
                    </a:cubicBezTo>
                    <a:cubicBezTo>
                      <a:pt x="580" y="451"/>
                      <a:pt x="580" y="451"/>
                      <a:pt x="580" y="451"/>
                    </a:cubicBezTo>
                    <a:cubicBezTo>
                      <a:pt x="580" y="451"/>
                      <a:pt x="580" y="451"/>
                      <a:pt x="580" y="451"/>
                    </a:cubicBezTo>
                    <a:cubicBezTo>
                      <a:pt x="577" y="449"/>
                      <a:pt x="574" y="448"/>
                      <a:pt x="571" y="448"/>
                    </a:cubicBezTo>
                    <a:lnTo>
                      <a:pt x="570" y="449"/>
                    </a:lnTo>
                    <a:close/>
                    <a:moveTo>
                      <a:pt x="523" y="456"/>
                    </a:moveTo>
                    <a:cubicBezTo>
                      <a:pt x="530" y="454"/>
                      <a:pt x="539" y="452"/>
                      <a:pt x="546" y="450"/>
                    </a:cubicBezTo>
                    <a:cubicBezTo>
                      <a:pt x="546" y="449"/>
                      <a:pt x="546" y="449"/>
                      <a:pt x="546" y="449"/>
                    </a:cubicBezTo>
                    <a:cubicBezTo>
                      <a:pt x="538" y="450"/>
                      <a:pt x="530" y="453"/>
                      <a:pt x="522" y="455"/>
                    </a:cubicBezTo>
                    <a:lnTo>
                      <a:pt x="523" y="456"/>
                    </a:lnTo>
                    <a:close/>
                    <a:moveTo>
                      <a:pt x="474" y="459"/>
                    </a:moveTo>
                    <a:cubicBezTo>
                      <a:pt x="480" y="462"/>
                      <a:pt x="486" y="463"/>
                      <a:pt x="491" y="463"/>
                    </a:cubicBezTo>
                    <a:cubicBezTo>
                      <a:pt x="492" y="463"/>
                      <a:pt x="493" y="463"/>
                      <a:pt x="494" y="463"/>
                    </a:cubicBezTo>
                    <a:cubicBezTo>
                      <a:pt x="496" y="463"/>
                      <a:pt x="497" y="463"/>
                      <a:pt x="499" y="463"/>
                    </a:cubicBezTo>
                    <a:cubicBezTo>
                      <a:pt x="498" y="461"/>
                      <a:pt x="498" y="461"/>
                      <a:pt x="498" y="461"/>
                    </a:cubicBezTo>
                    <a:cubicBezTo>
                      <a:pt x="497" y="461"/>
                      <a:pt x="496" y="462"/>
                      <a:pt x="494" y="462"/>
                    </a:cubicBezTo>
                    <a:cubicBezTo>
                      <a:pt x="493" y="462"/>
                      <a:pt x="492" y="462"/>
                      <a:pt x="491" y="462"/>
                    </a:cubicBezTo>
                    <a:cubicBezTo>
                      <a:pt x="486" y="462"/>
                      <a:pt x="480" y="461"/>
                      <a:pt x="475" y="458"/>
                    </a:cubicBezTo>
                    <a:lnTo>
                      <a:pt x="474" y="459"/>
                    </a:lnTo>
                    <a:close/>
                    <a:moveTo>
                      <a:pt x="436" y="429"/>
                    </a:moveTo>
                    <a:cubicBezTo>
                      <a:pt x="441" y="435"/>
                      <a:pt x="447" y="441"/>
                      <a:pt x="454" y="446"/>
                    </a:cubicBezTo>
                    <a:cubicBezTo>
                      <a:pt x="455" y="445"/>
                      <a:pt x="455" y="445"/>
                      <a:pt x="455" y="445"/>
                    </a:cubicBezTo>
                    <a:cubicBezTo>
                      <a:pt x="448" y="440"/>
                      <a:pt x="442" y="434"/>
                      <a:pt x="437" y="428"/>
                    </a:cubicBezTo>
                    <a:lnTo>
                      <a:pt x="436" y="429"/>
                    </a:lnTo>
                    <a:close/>
                    <a:moveTo>
                      <a:pt x="401" y="396"/>
                    </a:moveTo>
                    <a:cubicBezTo>
                      <a:pt x="407" y="399"/>
                      <a:pt x="413" y="403"/>
                      <a:pt x="416" y="407"/>
                    </a:cubicBezTo>
                    <a:cubicBezTo>
                      <a:pt x="417" y="408"/>
                      <a:pt x="418" y="409"/>
                      <a:pt x="419" y="411"/>
                    </a:cubicBezTo>
                    <a:cubicBezTo>
                      <a:pt x="421" y="410"/>
                      <a:pt x="421" y="410"/>
                      <a:pt x="421" y="410"/>
                    </a:cubicBezTo>
                    <a:cubicBezTo>
                      <a:pt x="419" y="408"/>
                      <a:pt x="418" y="407"/>
                      <a:pt x="417" y="406"/>
                    </a:cubicBezTo>
                    <a:cubicBezTo>
                      <a:pt x="414" y="402"/>
                      <a:pt x="408" y="398"/>
                      <a:pt x="401" y="395"/>
                    </a:cubicBezTo>
                    <a:lnTo>
                      <a:pt x="401" y="396"/>
                    </a:lnTo>
                    <a:close/>
                    <a:moveTo>
                      <a:pt x="354" y="384"/>
                    </a:moveTo>
                    <a:cubicBezTo>
                      <a:pt x="355" y="384"/>
                      <a:pt x="356" y="384"/>
                      <a:pt x="357" y="384"/>
                    </a:cubicBezTo>
                    <a:cubicBezTo>
                      <a:pt x="363" y="384"/>
                      <a:pt x="370" y="385"/>
                      <a:pt x="378" y="387"/>
                    </a:cubicBezTo>
                    <a:cubicBezTo>
                      <a:pt x="378" y="386"/>
                      <a:pt x="378" y="386"/>
                      <a:pt x="378" y="386"/>
                    </a:cubicBezTo>
                    <a:cubicBezTo>
                      <a:pt x="370" y="384"/>
                      <a:pt x="363" y="382"/>
                      <a:pt x="357" y="382"/>
                    </a:cubicBezTo>
                    <a:cubicBezTo>
                      <a:pt x="356" y="382"/>
                      <a:pt x="355" y="382"/>
                      <a:pt x="354" y="383"/>
                    </a:cubicBezTo>
                    <a:cubicBezTo>
                      <a:pt x="354" y="384"/>
                      <a:pt x="354" y="384"/>
                      <a:pt x="354" y="384"/>
                    </a:cubicBezTo>
                    <a:close/>
                    <a:moveTo>
                      <a:pt x="313" y="408"/>
                    </a:moveTo>
                    <a:cubicBezTo>
                      <a:pt x="320" y="402"/>
                      <a:pt x="326" y="396"/>
                      <a:pt x="331" y="392"/>
                    </a:cubicBezTo>
                    <a:cubicBezTo>
                      <a:pt x="331" y="391"/>
                      <a:pt x="331" y="391"/>
                      <a:pt x="331" y="391"/>
                    </a:cubicBezTo>
                    <a:cubicBezTo>
                      <a:pt x="325" y="395"/>
                      <a:pt x="319" y="400"/>
                      <a:pt x="312" y="407"/>
                    </a:cubicBezTo>
                    <a:lnTo>
                      <a:pt x="313" y="408"/>
                    </a:lnTo>
                    <a:close/>
                    <a:moveTo>
                      <a:pt x="276" y="439"/>
                    </a:moveTo>
                    <a:cubicBezTo>
                      <a:pt x="282" y="438"/>
                      <a:pt x="290" y="435"/>
                      <a:pt x="297" y="427"/>
                    </a:cubicBezTo>
                    <a:cubicBezTo>
                      <a:pt x="296" y="426"/>
                      <a:pt x="296" y="426"/>
                      <a:pt x="296" y="426"/>
                    </a:cubicBezTo>
                    <a:cubicBezTo>
                      <a:pt x="289" y="434"/>
                      <a:pt x="282" y="437"/>
                      <a:pt x="276" y="437"/>
                    </a:cubicBezTo>
                    <a:lnTo>
                      <a:pt x="276" y="439"/>
                    </a:lnTo>
                    <a:close/>
                    <a:moveTo>
                      <a:pt x="249" y="406"/>
                    </a:moveTo>
                    <a:cubicBezTo>
                      <a:pt x="248" y="409"/>
                      <a:pt x="247" y="413"/>
                      <a:pt x="247" y="416"/>
                    </a:cubicBezTo>
                    <a:cubicBezTo>
                      <a:pt x="247" y="421"/>
                      <a:pt x="249" y="425"/>
                      <a:pt x="252" y="428"/>
                    </a:cubicBezTo>
                    <a:cubicBezTo>
                      <a:pt x="253" y="429"/>
                      <a:pt x="253" y="429"/>
                      <a:pt x="253" y="429"/>
                    </a:cubicBezTo>
                    <a:cubicBezTo>
                      <a:pt x="254" y="428"/>
                      <a:pt x="254" y="428"/>
                      <a:pt x="254" y="428"/>
                    </a:cubicBezTo>
                    <a:cubicBezTo>
                      <a:pt x="253" y="427"/>
                      <a:pt x="253" y="427"/>
                      <a:pt x="253" y="427"/>
                    </a:cubicBezTo>
                    <a:cubicBezTo>
                      <a:pt x="250" y="425"/>
                      <a:pt x="249" y="421"/>
                      <a:pt x="249" y="416"/>
                    </a:cubicBezTo>
                    <a:cubicBezTo>
                      <a:pt x="249" y="413"/>
                      <a:pt x="249" y="410"/>
                      <a:pt x="251" y="406"/>
                    </a:cubicBezTo>
                    <a:lnTo>
                      <a:pt x="249" y="406"/>
                    </a:lnTo>
                    <a:close/>
                    <a:moveTo>
                      <a:pt x="280" y="368"/>
                    </a:moveTo>
                    <a:cubicBezTo>
                      <a:pt x="276" y="377"/>
                      <a:pt x="269" y="382"/>
                      <a:pt x="264" y="386"/>
                    </a:cubicBezTo>
                    <a:cubicBezTo>
                      <a:pt x="265" y="388"/>
                      <a:pt x="265" y="388"/>
                      <a:pt x="265" y="388"/>
                    </a:cubicBezTo>
                    <a:cubicBezTo>
                      <a:pt x="270" y="384"/>
                      <a:pt x="277" y="378"/>
                      <a:pt x="282" y="369"/>
                    </a:cubicBezTo>
                    <a:lnTo>
                      <a:pt x="280" y="368"/>
                    </a:lnTo>
                    <a:close/>
                    <a:moveTo>
                      <a:pt x="274" y="327"/>
                    </a:moveTo>
                    <a:cubicBezTo>
                      <a:pt x="281" y="330"/>
                      <a:pt x="286" y="334"/>
                      <a:pt x="286" y="345"/>
                    </a:cubicBezTo>
                    <a:cubicBezTo>
                      <a:pt x="286" y="345"/>
                      <a:pt x="286" y="345"/>
                      <a:pt x="286" y="345"/>
                    </a:cubicBezTo>
                    <a:cubicBezTo>
                      <a:pt x="288" y="345"/>
                      <a:pt x="288" y="345"/>
                      <a:pt x="288" y="345"/>
                    </a:cubicBezTo>
                    <a:cubicBezTo>
                      <a:pt x="288" y="345"/>
                      <a:pt x="288" y="345"/>
                      <a:pt x="288" y="345"/>
                    </a:cubicBezTo>
                    <a:cubicBezTo>
                      <a:pt x="288" y="334"/>
                      <a:pt x="282" y="328"/>
                      <a:pt x="274" y="326"/>
                    </a:cubicBezTo>
                    <a:lnTo>
                      <a:pt x="274" y="327"/>
                    </a:lnTo>
                    <a:close/>
                    <a:moveTo>
                      <a:pt x="229" y="310"/>
                    </a:moveTo>
                    <a:cubicBezTo>
                      <a:pt x="231" y="312"/>
                      <a:pt x="233" y="315"/>
                      <a:pt x="236" y="317"/>
                    </a:cubicBezTo>
                    <a:cubicBezTo>
                      <a:pt x="240" y="320"/>
                      <a:pt x="245" y="321"/>
                      <a:pt x="250" y="323"/>
                    </a:cubicBezTo>
                    <a:cubicBezTo>
                      <a:pt x="250" y="321"/>
                      <a:pt x="250" y="321"/>
                      <a:pt x="250" y="321"/>
                    </a:cubicBezTo>
                    <a:cubicBezTo>
                      <a:pt x="245" y="320"/>
                      <a:pt x="241" y="318"/>
                      <a:pt x="237" y="316"/>
                    </a:cubicBezTo>
                    <a:cubicBezTo>
                      <a:pt x="234" y="314"/>
                      <a:pt x="232" y="311"/>
                      <a:pt x="230" y="309"/>
                    </a:cubicBezTo>
                    <a:lnTo>
                      <a:pt x="229" y="310"/>
                    </a:lnTo>
                    <a:close/>
                    <a:moveTo>
                      <a:pt x="212" y="264"/>
                    </a:moveTo>
                    <a:cubicBezTo>
                      <a:pt x="215" y="272"/>
                      <a:pt x="217" y="280"/>
                      <a:pt x="219" y="288"/>
                    </a:cubicBezTo>
                    <a:cubicBezTo>
                      <a:pt x="220" y="287"/>
                      <a:pt x="220" y="287"/>
                      <a:pt x="220" y="287"/>
                    </a:cubicBezTo>
                    <a:cubicBezTo>
                      <a:pt x="218" y="279"/>
                      <a:pt x="217" y="271"/>
                      <a:pt x="213" y="263"/>
                    </a:cubicBezTo>
                    <a:cubicBezTo>
                      <a:pt x="212" y="264"/>
                      <a:pt x="212" y="264"/>
                      <a:pt x="212" y="264"/>
                    </a:cubicBezTo>
                    <a:close/>
                    <a:moveTo>
                      <a:pt x="184" y="225"/>
                    </a:moveTo>
                    <a:cubicBezTo>
                      <a:pt x="189" y="231"/>
                      <a:pt x="194" y="237"/>
                      <a:pt x="199" y="243"/>
                    </a:cubicBezTo>
                    <a:cubicBezTo>
                      <a:pt x="200" y="242"/>
                      <a:pt x="200" y="242"/>
                      <a:pt x="200" y="242"/>
                    </a:cubicBezTo>
                    <a:cubicBezTo>
                      <a:pt x="195" y="236"/>
                      <a:pt x="190" y="230"/>
                      <a:pt x="185" y="224"/>
                    </a:cubicBezTo>
                    <a:cubicBezTo>
                      <a:pt x="184" y="225"/>
                      <a:pt x="184" y="225"/>
                      <a:pt x="184" y="225"/>
                    </a:cubicBezTo>
                    <a:close/>
                    <a:moveTo>
                      <a:pt x="156" y="184"/>
                    </a:moveTo>
                    <a:cubicBezTo>
                      <a:pt x="160" y="190"/>
                      <a:pt x="164" y="196"/>
                      <a:pt x="169" y="205"/>
                    </a:cubicBezTo>
                    <a:cubicBezTo>
                      <a:pt x="170" y="204"/>
                      <a:pt x="170" y="204"/>
                      <a:pt x="170" y="204"/>
                    </a:cubicBezTo>
                    <a:cubicBezTo>
                      <a:pt x="165" y="196"/>
                      <a:pt x="161" y="189"/>
                      <a:pt x="157" y="183"/>
                    </a:cubicBezTo>
                    <a:lnTo>
                      <a:pt x="156" y="184"/>
                    </a:lnTo>
                    <a:close/>
                    <a:moveTo>
                      <a:pt x="135" y="140"/>
                    </a:moveTo>
                    <a:cubicBezTo>
                      <a:pt x="135" y="141"/>
                      <a:pt x="135" y="142"/>
                      <a:pt x="136" y="143"/>
                    </a:cubicBezTo>
                    <a:cubicBezTo>
                      <a:pt x="139" y="151"/>
                      <a:pt x="141" y="157"/>
                      <a:pt x="144" y="163"/>
                    </a:cubicBezTo>
                    <a:cubicBezTo>
                      <a:pt x="145" y="162"/>
                      <a:pt x="145" y="162"/>
                      <a:pt x="145" y="162"/>
                    </a:cubicBezTo>
                    <a:cubicBezTo>
                      <a:pt x="143" y="157"/>
                      <a:pt x="140" y="151"/>
                      <a:pt x="137" y="143"/>
                    </a:cubicBezTo>
                    <a:cubicBezTo>
                      <a:pt x="137" y="142"/>
                      <a:pt x="136" y="141"/>
                      <a:pt x="136" y="140"/>
                    </a:cubicBezTo>
                    <a:lnTo>
                      <a:pt x="135" y="140"/>
                    </a:lnTo>
                    <a:close/>
                    <a:moveTo>
                      <a:pt x="128" y="92"/>
                    </a:moveTo>
                    <a:cubicBezTo>
                      <a:pt x="128" y="103"/>
                      <a:pt x="128" y="110"/>
                      <a:pt x="129" y="116"/>
                    </a:cubicBezTo>
                    <a:cubicBezTo>
                      <a:pt x="130" y="116"/>
                      <a:pt x="130" y="116"/>
                      <a:pt x="130" y="116"/>
                    </a:cubicBezTo>
                    <a:cubicBezTo>
                      <a:pt x="129" y="110"/>
                      <a:pt x="129" y="103"/>
                      <a:pt x="129" y="92"/>
                    </a:cubicBezTo>
                    <a:lnTo>
                      <a:pt x="128" y="92"/>
                    </a:lnTo>
                    <a:close/>
                    <a:moveTo>
                      <a:pt x="103" y="57"/>
                    </a:moveTo>
                    <a:cubicBezTo>
                      <a:pt x="111" y="59"/>
                      <a:pt x="119" y="61"/>
                      <a:pt x="123" y="68"/>
                    </a:cubicBezTo>
                    <a:cubicBezTo>
                      <a:pt x="125" y="68"/>
                      <a:pt x="125" y="68"/>
                      <a:pt x="125" y="68"/>
                    </a:cubicBezTo>
                    <a:cubicBezTo>
                      <a:pt x="120" y="59"/>
                      <a:pt x="111" y="57"/>
                      <a:pt x="103" y="56"/>
                    </a:cubicBezTo>
                    <a:lnTo>
                      <a:pt x="103" y="57"/>
                    </a:lnTo>
                    <a:close/>
                    <a:moveTo>
                      <a:pt x="55" y="57"/>
                    </a:moveTo>
                    <a:cubicBezTo>
                      <a:pt x="65" y="56"/>
                      <a:pt x="73" y="54"/>
                      <a:pt x="80" y="52"/>
                    </a:cubicBezTo>
                    <a:cubicBezTo>
                      <a:pt x="79" y="51"/>
                      <a:pt x="79" y="51"/>
                      <a:pt x="79" y="51"/>
                    </a:cubicBezTo>
                    <a:cubicBezTo>
                      <a:pt x="73" y="52"/>
                      <a:pt x="64" y="54"/>
                      <a:pt x="55" y="55"/>
                    </a:cubicBezTo>
                    <a:lnTo>
                      <a:pt x="55" y="57"/>
                    </a:lnTo>
                    <a:close/>
                    <a:moveTo>
                      <a:pt x="13" y="37"/>
                    </a:moveTo>
                    <a:cubicBezTo>
                      <a:pt x="18" y="45"/>
                      <a:pt x="24" y="50"/>
                      <a:pt x="31" y="53"/>
                    </a:cubicBezTo>
                    <a:cubicBezTo>
                      <a:pt x="32" y="52"/>
                      <a:pt x="32" y="52"/>
                      <a:pt x="32" y="52"/>
                    </a:cubicBezTo>
                    <a:cubicBezTo>
                      <a:pt x="25" y="49"/>
                      <a:pt x="19" y="44"/>
                      <a:pt x="14" y="36"/>
                    </a:cubicBezTo>
                    <a:lnTo>
                      <a:pt x="13" y="37"/>
                    </a:lnTo>
                    <a:close/>
                    <a:moveTo>
                      <a:pt x="16" y="1"/>
                    </a:moveTo>
                    <a:cubicBezTo>
                      <a:pt x="10" y="1"/>
                      <a:pt x="5" y="2"/>
                      <a:pt x="1" y="4"/>
                    </a:cubicBezTo>
                    <a:cubicBezTo>
                      <a:pt x="0" y="5"/>
                      <a:pt x="0" y="5"/>
                      <a:pt x="0" y="5"/>
                    </a:cubicBezTo>
                    <a:cubicBezTo>
                      <a:pt x="1" y="5"/>
                      <a:pt x="1" y="5"/>
                      <a:pt x="1" y="5"/>
                    </a:cubicBezTo>
                    <a:cubicBezTo>
                      <a:pt x="1" y="8"/>
                      <a:pt x="2" y="11"/>
                      <a:pt x="3" y="14"/>
                    </a:cubicBezTo>
                    <a:cubicBezTo>
                      <a:pt x="4" y="14"/>
                      <a:pt x="4" y="14"/>
                      <a:pt x="4" y="14"/>
                    </a:cubicBezTo>
                    <a:cubicBezTo>
                      <a:pt x="4" y="11"/>
                      <a:pt x="3" y="8"/>
                      <a:pt x="2" y="5"/>
                    </a:cubicBezTo>
                    <a:cubicBezTo>
                      <a:pt x="1" y="5"/>
                      <a:pt x="1" y="5"/>
                      <a:pt x="1" y="5"/>
                    </a:cubicBezTo>
                    <a:cubicBezTo>
                      <a:pt x="2" y="6"/>
                      <a:pt x="2" y="6"/>
                      <a:pt x="2" y="6"/>
                    </a:cubicBezTo>
                    <a:cubicBezTo>
                      <a:pt x="5" y="4"/>
                      <a:pt x="10" y="3"/>
                      <a:pt x="16" y="2"/>
                    </a:cubicBezTo>
                    <a:lnTo>
                      <a:pt x="16" y="1"/>
                    </a:lnTo>
                    <a:close/>
                    <a:moveTo>
                      <a:pt x="65" y="2"/>
                    </a:moveTo>
                    <a:cubicBezTo>
                      <a:pt x="57" y="1"/>
                      <a:pt x="49" y="0"/>
                      <a:pt x="40" y="0"/>
                    </a:cubicBezTo>
                    <a:cubicBezTo>
                      <a:pt x="40" y="1"/>
                      <a:pt x="40" y="1"/>
                      <a:pt x="40" y="1"/>
                    </a:cubicBezTo>
                    <a:cubicBezTo>
                      <a:pt x="49" y="2"/>
                      <a:pt x="57" y="2"/>
                      <a:pt x="65" y="3"/>
                    </a:cubicBezTo>
                    <a:lnTo>
                      <a:pt x="65"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6" name="Freeform 92">
                <a:extLst>
                  <a:ext uri="{FF2B5EF4-FFF2-40B4-BE49-F238E27FC236}">
                    <a16:creationId xmlns:a16="http://schemas.microsoft.com/office/drawing/2014/main" id="{CC0B0F37-B607-9CA6-8870-54FB5DAC5F5A}"/>
                  </a:ext>
                </a:extLst>
              </p:cNvPr>
              <p:cNvSpPr>
                <a:spLocks noEditPoints="1"/>
              </p:cNvSpPr>
              <p:nvPr/>
            </p:nvSpPr>
            <p:spPr bwMode="auto">
              <a:xfrm>
                <a:off x="1150" y="2143"/>
                <a:ext cx="172" cy="95"/>
              </a:xfrm>
              <a:custGeom>
                <a:avLst/>
                <a:gdLst>
                  <a:gd name="T0" fmla="*/ 1102 w 1103"/>
                  <a:gd name="T1" fmla="*/ 579 h 610"/>
                  <a:gd name="T2" fmla="*/ 1101 w 1103"/>
                  <a:gd name="T3" fmla="*/ 579 h 610"/>
                  <a:gd name="T4" fmla="*/ 1036 w 1103"/>
                  <a:gd name="T5" fmla="*/ 580 h 610"/>
                  <a:gd name="T6" fmla="*/ 1036 w 1103"/>
                  <a:gd name="T7" fmla="*/ 580 h 610"/>
                  <a:gd name="T8" fmla="*/ 1012 w 1103"/>
                  <a:gd name="T9" fmla="*/ 578 h 610"/>
                  <a:gd name="T10" fmla="*/ 938 w 1103"/>
                  <a:gd name="T11" fmla="*/ 576 h 610"/>
                  <a:gd name="T12" fmla="*/ 938 w 1103"/>
                  <a:gd name="T13" fmla="*/ 576 h 610"/>
                  <a:gd name="T14" fmla="*/ 890 w 1103"/>
                  <a:gd name="T15" fmla="*/ 567 h 610"/>
                  <a:gd name="T16" fmla="*/ 866 w 1103"/>
                  <a:gd name="T17" fmla="*/ 562 h 610"/>
                  <a:gd name="T18" fmla="*/ 819 w 1103"/>
                  <a:gd name="T19" fmla="*/ 549 h 610"/>
                  <a:gd name="T20" fmla="*/ 753 w 1103"/>
                  <a:gd name="T21" fmla="*/ 516 h 610"/>
                  <a:gd name="T22" fmla="*/ 753 w 1103"/>
                  <a:gd name="T23" fmla="*/ 516 h 610"/>
                  <a:gd name="T24" fmla="*/ 708 w 1103"/>
                  <a:gd name="T25" fmla="*/ 496 h 610"/>
                  <a:gd name="T26" fmla="*/ 679 w 1103"/>
                  <a:gd name="T27" fmla="*/ 493 h 610"/>
                  <a:gd name="T28" fmla="*/ 672 w 1103"/>
                  <a:gd name="T29" fmla="*/ 492 h 610"/>
                  <a:gd name="T30" fmla="*/ 634 w 1103"/>
                  <a:gd name="T31" fmla="*/ 531 h 610"/>
                  <a:gd name="T32" fmla="*/ 628 w 1103"/>
                  <a:gd name="T33" fmla="*/ 533 h 610"/>
                  <a:gd name="T34" fmla="*/ 606 w 1103"/>
                  <a:gd name="T35" fmla="*/ 545 h 610"/>
                  <a:gd name="T36" fmla="*/ 581 w 1103"/>
                  <a:gd name="T37" fmla="*/ 547 h 610"/>
                  <a:gd name="T38" fmla="*/ 543 w 1103"/>
                  <a:gd name="T39" fmla="*/ 517 h 610"/>
                  <a:gd name="T40" fmla="*/ 514 w 1103"/>
                  <a:gd name="T41" fmla="*/ 514 h 610"/>
                  <a:gd name="T42" fmla="*/ 518 w 1103"/>
                  <a:gd name="T43" fmla="*/ 512 h 610"/>
                  <a:gd name="T44" fmla="*/ 508 w 1103"/>
                  <a:gd name="T45" fmla="*/ 531 h 610"/>
                  <a:gd name="T46" fmla="*/ 506 w 1103"/>
                  <a:gd name="T47" fmla="*/ 555 h 610"/>
                  <a:gd name="T48" fmla="*/ 451 w 1103"/>
                  <a:gd name="T49" fmla="*/ 598 h 610"/>
                  <a:gd name="T50" fmla="*/ 451 w 1103"/>
                  <a:gd name="T51" fmla="*/ 598 h 610"/>
                  <a:gd name="T52" fmla="*/ 433 w 1103"/>
                  <a:gd name="T53" fmla="*/ 573 h 610"/>
                  <a:gd name="T54" fmla="*/ 434 w 1103"/>
                  <a:gd name="T55" fmla="*/ 571 h 610"/>
                  <a:gd name="T56" fmla="*/ 126 w 1103"/>
                  <a:gd name="T57" fmla="*/ 458 h 610"/>
                  <a:gd name="T58" fmla="*/ 126 w 1103"/>
                  <a:gd name="T59" fmla="*/ 458 h 610"/>
                  <a:gd name="T60" fmla="*/ 108 w 1103"/>
                  <a:gd name="T61" fmla="*/ 472 h 610"/>
                  <a:gd name="T62" fmla="*/ 65 w 1103"/>
                  <a:gd name="T63" fmla="*/ 427 h 610"/>
                  <a:gd name="T64" fmla="*/ 65 w 1103"/>
                  <a:gd name="T65" fmla="*/ 427 h 610"/>
                  <a:gd name="T66" fmla="*/ 51 w 1103"/>
                  <a:gd name="T67" fmla="*/ 380 h 610"/>
                  <a:gd name="T68" fmla="*/ 37 w 1103"/>
                  <a:gd name="T69" fmla="*/ 360 h 610"/>
                  <a:gd name="T70" fmla="*/ 20 w 1103"/>
                  <a:gd name="T71" fmla="*/ 343 h 610"/>
                  <a:gd name="T72" fmla="*/ 1 w 1103"/>
                  <a:gd name="T73" fmla="*/ 318 h 610"/>
                  <a:gd name="T74" fmla="*/ 1 w 1103"/>
                  <a:gd name="T75" fmla="*/ 317 h 610"/>
                  <a:gd name="T76" fmla="*/ 57 w 1103"/>
                  <a:gd name="T77" fmla="*/ 282 h 610"/>
                  <a:gd name="T78" fmla="*/ 46 w 1103"/>
                  <a:gd name="T79" fmla="*/ 294 h 610"/>
                  <a:gd name="T80" fmla="*/ 76 w 1103"/>
                  <a:gd name="T81" fmla="*/ 267 h 610"/>
                  <a:gd name="T82" fmla="*/ 114 w 1103"/>
                  <a:gd name="T83" fmla="*/ 226 h 610"/>
                  <a:gd name="T84" fmla="*/ 92 w 1103"/>
                  <a:gd name="T85" fmla="*/ 222 h 610"/>
                  <a:gd name="T86" fmla="*/ 92 w 1103"/>
                  <a:gd name="T87" fmla="*/ 221 h 610"/>
                  <a:gd name="T88" fmla="*/ 154 w 1103"/>
                  <a:gd name="T89" fmla="*/ 252 h 610"/>
                  <a:gd name="T90" fmla="*/ 153 w 1103"/>
                  <a:gd name="T91" fmla="*/ 254 h 610"/>
                  <a:gd name="T92" fmla="*/ 176 w 1103"/>
                  <a:gd name="T93" fmla="*/ 253 h 610"/>
                  <a:gd name="T94" fmla="*/ 201 w 1103"/>
                  <a:gd name="T95" fmla="*/ 211 h 610"/>
                  <a:gd name="T96" fmla="*/ 223 w 1103"/>
                  <a:gd name="T97" fmla="*/ 141 h 610"/>
                  <a:gd name="T98" fmla="*/ 223 w 1103"/>
                  <a:gd name="T99" fmla="*/ 141 h 610"/>
                  <a:gd name="T100" fmla="*/ 232 w 1103"/>
                  <a:gd name="T101" fmla="*/ 93 h 610"/>
                  <a:gd name="T102" fmla="*/ 235 w 1103"/>
                  <a:gd name="T103" fmla="*/ 69 h 610"/>
                  <a:gd name="T104" fmla="*/ 240 w 1103"/>
                  <a:gd name="T105" fmla="*/ 8 h 610"/>
                  <a:gd name="T106" fmla="*/ 240 w 1103"/>
                  <a:gd name="T107" fmla="*/ 20 h 610"/>
                  <a:gd name="T108" fmla="*/ 242 w 1103"/>
                  <a:gd name="T109" fmla="*/ 8 h 610"/>
                  <a:gd name="T110" fmla="*/ 292 w 1103"/>
                  <a:gd name="T111" fmla="*/ 7 h 610"/>
                  <a:gd name="T112" fmla="*/ 297 w 1103"/>
                  <a:gd name="T113" fmla="*/ 12 h 610"/>
                  <a:gd name="T114" fmla="*/ 319 w 1103"/>
                  <a:gd name="T115" fmla="*/ 2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3" h="610">
                    <a:moveTo>
                      <a:pt x="1085" y="580"/>
                    </a:moveTo>
                    <a:cubicBezTo>
                      <a:pt x="1091" y="580"/>
                      <a:pt x="1096" y="580"/>
                      <a:pt x="1101" y="579"/>
                    </a:cubicBezTo>
                    <a:cubicBezTo>
                      <a:pt x="1102" y="579"/>
                      <a:pt x="1102" y="579"/>
                      <a:pt x="1102" y="579"/>
                    </a:cubicBezTo>
                    <a:cubicBezTo>
                      <a:pt x="1102" y="579"/>
                      <a:pt x="1102" y="579"/>
                      <a:pt x="1102" y="579"/>
                    </a:cubicBezTo>
                    <a:cubicBezTo>
                      <a:pt x="1102" y="575"/>
                      <a:pt x="1102" y="573"/>
                      <a:pt x="1103" y="570"/>
                    </a:cubicBezTo>
                    <a:cubicBezTo>
                      <a:pt x="1102" y="570"/>
                      <a:pt x="1102" y="570"/>
                      <a:pt x="1102" y="570"/>
                    </a:cubicBezTo>
                    <a:cubicBezTo>
                      <a:pt x="1101" y="572"/>
                      <a:pt x="1100" y="575"/>
                      <a:pt x="1100" y="579"/>
                    </a:cubicBezTo>
                    <a:cubicBezTo>
                      <a:pt x="1101" y="579"/>
                      <a:pt x="1101" y="579"/>
                      <a:pt x="1101" y="579"/>
                    </a:cubicBezTo>
                    <a:cubicBezTo>
                      <a:pt x="1101" y="578"/>
                      <a:pt x="1101" y="578"/>
                      <a:pt x="1101" y="578"/>
                    </a:cubicBezTo>
                    <a:cubicBezTo>
                      <a:pt x="1096" y="578"/>
                      <a:pt x="1091" y="579"/>
                      <a:pt x="1085" y="579"/>
                    </a:cubicBezTo>
                    <a:lnTo>
                      <a:pt x="1085" y="580"/>
                    </a:lnTo>
                    <a:close/>
                    <a:moveTo>
                      <a:pt x="1036" y="580"/>
                    </a:moveTo>
                    <a:cubicBezTo>
                      <a:pt x="1045" y="580"/>
                      <a:pt x="1054" y="580"/>
                      <a:pt x="1061" y="580"/>
                    </a:cubicBezTo>
                    <a:cubicBezTo>
                      <a:pt x="1061" y="579"/>
                      <a:pt x="1061" y="579"/>
                      <a:pt x="1061" y="579"/>
                    </a:cubicBezTo>
                    <a:cubicBezTo>
                      <a:pt x="1054" y="579"/>
                      <a:pt x="1046" y="578"/>
                      <a:pt x="1036" y="578"/>
                    </a:cubicBezTo>
                    <a:lnTo>
                      <a:pt x="1036" y="580"/>
                    </a:lnTo>
                    <a:close/>
                    <a:moveTo>
                      <a:pt x="987" y="579"/>
                    </a:moveTo>
                    <a:cubicBezTo>
                      <a:pt x="994" y="579"/>
                      <a:pt x="1001" y="579"/>
                      <a:pt x="1006" y="579"/>
                    </a:cubicBezTo>
                    <a:cubicBezTo>
                      <a:pt x="1008" y="579"/>
                      <a:pt x="1010" y="579"/>
                      <a:pt x="1012" y="579"/>
                    </a:cubicBezTo>
                    <a:cubicBezTo>
                      <a:pt x="1012" y="578"/>
                      <a:pt x="1012" y="578"/>
                      <a:pt x="1012" y="578"/>
                    </a:cubicBezTo>
                    <a:cubicBezTo>
                      <a:pt x="1010" y="578"/>
                      <a:pt x="1008" y="578"/>
                      <a:pt x="1006" y="578"/>
                    </a:cubicBezTo>
                    <a:cubicBezTo>
                      <a:pt x="1001" y="578"/>
                      <a:pt x="994" y="578"/>
                      <a:pt x="987" y="577"/>
                    </a:cubicBezTo>
                    <a:lnTo>
                      <a:pt x="987" y="579"/>
                    </a:lnTo>
                    <a:close/>
                    <a:moveTo>
                      <a:pt x="938" y="576"/>
                    </a:moveTo>
                    <a:cubicBezTo>
                      <a:pt x="947" y="576"/>
                      <a:pt x="955" y="577"/>
                      <a:pt x="963" y="578"/>
                    </a:cubicBezTo>
                    <a:cubicBezTo>
                      <a:pt x="963" y="576"/>
                      <a:pt x="963" y="576"/>
                      <a:pt x="963" y="576"/>
                    </a:cubicBezTo>
                    <a:cubicBezTo>
                      <a:pt x="955" y="576"/>
                      <a:pt x="947" y="575"/>
                      <a:pt x="938" y="574"/>
                    </a:cubicBezTo>
                    <a:cubicBezTo>
                      <a:pt x="938" y="576"/>
                      <a:pt x="938" y="576"/>
                      <a:pt x="938" y="576"/>
                    </a:cubicBezTo>
                    <a:close/>
                    <a:moveTo>
                      <a:pt x="890" y="568"/>
                    </a:moveTo>
                    <a:cubicBezTo>
                      <a:pt x="898" y="570"/>
                      <a:pt x="906" y="571"/>
                      <a:pt x="914" y="572"/>
                    </a:cubicBezTo>
                    <a:cubicBezTo>
                      <a:pt x="914" y="571"/>
                      <a:pt x="914" y="571"/>
                      <a:pt x="914" y="571"/>
                    </a:cubicBezTo>
                    <a:cubicBezTo>
                      <a:pt x="906" y="570"/>
                      <a:pt x="898" y="568"/>
                      <a:pt x="890" y="567"/>
                    </a:cubicBezTo>
                    <a:lnTo>
                      <a:pt x="890" y="568"/>
                    </a:lnTo>
                    <a:close/>
                    <a:moveTo>
                      <a:pt x="842" y="557"/>
                    </a:moveTo>
                    <a:cubicBezTo>
                      <a:pt x="850" y="559"/>
                      <a:pt x="858" y="561"/>
                      <a:pt x="866" y="563"/>
                    </a:cubicBezTo>
                    <a:cubicBezTo>
                      <a:pt x="866" y="562"/>
                      <a:pt x="866" y="562"/>
                      <a:pt x="866" y="562"/>
                    </a:cubicBezTo>
                    <a:cubicBezTo>
                      <a:pt x="858" y="560"/>
                      <a:pt x="850" y="558"/>
                      <a:pt x="842" y="555"/>
                    </a:cubicBezTo>
                    <a:lnTo>
                      <a:pt x="842" y="557"/>
                    </a:lnTo>
                    <a:close/>
                    <a:moveTo>
                      <a:pt x="796" y="540"/>
                    </a:moveTo>
                    <a:cubicBezTo>
                      <a:pt x="803" y="543"/>
                      <a:pt x="811" y="546"/>
                      <a:pt x="819" y="549"/>
                    </a:cubicBezTo>
                    <a:cubicBezTo>
                      <a:pt x="819" y="548"/>
                      <a:pt x="819" y="548"/>
                      <a:pt x="819" y="548"/>
                    </a:cubicBezTo>
                    <a:cubicBezTo>
                      <a:pt x="811" y="545"/>
                      <a:pt x="804" y="542"/>
                      <a:pt x="796" y="538"/>
                    </a:cubicBezTo>
                    <a:lnTo>
                      <a:pt x="796" y="540"/>
                    </a:lnTo>
                    <a:close/>
                    <a:moveTo>
                      <a:pt x="753" y="516"/>
                    </a:moveTo>
                    <a:cubicBezTo>
                      <a:pt x="760" y="520"/>
                      <a:pt x="767" y="525"/>
                      <a:pt x="774" y="529"/>
                    </a:cubicBezTo>
                    <a:cubicBezTo>
                      <a:pt x="775" y="527"/>
                      <a:pt x="775" y="527"/>
                      <a:pt x="775" y="527"/>
                    </a:cubicBezTo>
                    <a:cubicBezTo>
                      <a:pt x="767" y="523"/>
                      <a:pt x="760" y="519"/>
                      <a:pt x="754" y="514"/>
                    </a:cubicBezTo>
                    <a:lnTo>
                      <a:pt x="753" y="516"/>
                    </a:lnTo>
                    <a:close/>
                    <a:moveTo>
                      <a:pt x="708" y="498"/>
                    </a:moveTo>
                    <a:cubicBezTo>
                      <a:pt x="715" y="500"/>
                      <a:pt x="723" y="503"/>
                      <a:pt x="731" y="506"/>
                    </a:cubicBezTo>
                    <a:cubicBezTo>
                      <a:pt x="731" y="504"/>
                      <a:pt x="731" y="504"/>
                      <a:pt x="731" y="504"/>
                    </a:cubicBezTo>
                    <a:cubicBezTo>
                      <a:pt x="724" y="502"/>
                      <a:pt x="716" y="499"/>
                      <a:pt x="708" y="496"/>
                    </a:cubicBezTo>
                    <a:lnTo>
                      <a:pt x="708" y="498"/>
                    </a:lnTo>
                    <a:close/>
                    <a:moveTo>
                      <a:pt x="661" y="498"/>
                    </a:moveTo>
                    <a:cubicBezTo>
                      <a:pt x="664" y="496"/>
                      <a:pt x="668" y="494"/>
                      <a:pt x="672" y="493"/>
                    </a:cubicBezTo>
                    <a:cubicBezTo>
                      <a:pt x="675" y="493"/>
                      <a:pt x="677" y="493"/>
                      <a:pt x="679" y="493"/>
                    </a:cubicBezTo>
                    <a:cubicBezTo>
                      <a:pt x="681" y="493"/>
                      <a:pt x="682" y="493"/>
                      <a:pt x="684" y="493"/>
                    </a:cubicBezTo>
                    <a:cubicBezTo>
                      <a:pt x="684" y="492"/>
                      <a:pt x="684" y="492"/>
                      <a:pt x="684" y="492"/>
                    </a:cubicBezTo>
                    <a:cubicBezTo>
                      <a:pt x="682" y="492"/>
                      <a:pt x="681" y="492"/>
                      <a:pt x="679" y="492"/>
                    </a:cubicBezTo>
                    <a:cubicBezTo>
                      <a:pt x="677" y="492"/>
                      <a:pt x="674" y="492"/>
                      <a:pt x="672" y="492"/>
                    </a:cubicBezTo>
                    <a:cubicBezTo>
                      <a:pt x="667" y="493"/>
                      <a:pt x="663" y="495"/>
                      <a:pt x="660" y="497"/>
                    </a:cubicBezTo>
                    <a:lnTo>
                      <a:pt x="661" y="498"/>
                    </a:lnTo>
                    <a:close/>
                    <a:moveTo>
                      <a:pt x="628" y="534"/>
                    </a:moveTo>
                    <a:cubicBezTo>
                      <a:pt x="630" y="533"/>
                      <a:pt x="632" y="532"/>
                      <a:pt x="634" y="531"/>
                    </a:cubicBezTo>
                    <a:cubicBezTo>
                      <a:pt x="639" y="527"/>
                      <a:pt x="643" y="522"/>
                      <a:pt x="646" y="517"/>
                    </a:cubicBezTo>
                    <a:cubicBezTo>
                      <a:pt x="645" y="516"/>
                      <a:pt x="645" y="516"/>
                      <a:pt x="645" y="516"/>
                    </a:cubicBezTo>
                    <a:cubicBezTo>
                      <a:pt x="641" y="521"/>
                      <a:pt x="638" y="526"/>
                      <a:pt x="633" y="530"/>
                    </a:cubicBezTo>
                    <a:cubicBezTo>
                      <a:pt x="631" y="531"/>
                      <a:pt x="630" y="532"/>
                      <a:pt x="628" y="533"/>
                    </a:cubicBezTo>
                    <a:lnTo>
                      <a:pt x="628" y="534"/>
                    </a:lnTo>
                    <a:close/>
                    <a:moveTo>
                      <a:pt x="581" y="547"/>
                    </a:moveTo>
                    <a:cubicBezTo>
                      <a:pt x="584" y="548"/>
                      <a:pt x="587" y="548"/>
                      <a:pt x="589" y="548"/>
                    </a:cubicBezTo>
                    <a:cubicBezTo>
                      <a:pt x="595" y="548"/>
                      <a:pt x="600" y="547"/>
                      <a:pt x="606" y="545"/>
                    </a:cubicBezTo>
                    <a:cubicBezTo>
                      <a:pt x="605" y="543"/>
                      <a:pt x="605" y="543"/>
                      <a:pt x="605" y="543"/>
                    </a:cubicBezTo>
                    <a:cubicBezTo>
                      <a:pt x="600" y="545"/>
                      <a:pt x="594" y="546"/>
                      <a:pt x="589" y="546"/>
                    </a:cubicBezTo>
                    <a:cubicBezTo>
                      <a:pt x="587" y="546"/>
                      <a:pt x="584" y="546"/>
                      <a:pt x="582" y="545"/>
                    </a:cubicBezTo>
                    <a:lnTo>
                      <a:pt x="581" y="547"/>
                    </a:lnTo>
                    <a:close/>
                    <a:moveTo>
                      <a:pt x="542" y="518"/>
                    </a:moveTo>
                    <a:cubicBezTo>
                      <a:pt x="550" y="521"/>
                      <a:pt x="558" y="525"/>
                      <a:pt x="564" y="530"/>
                    </a:cubicBezTo>
                    <a:cubicBezTo>
                      <a:pt x="565" y="528"/>
                      <a:pt x="565" y="528"/>
                      <a:pt x="565" y="528"/>
                    </a:cubicBezTo>
                    <a:cubicBezTo>
                      <a:pt x="559" y="524"/>
                      <a:pt x="551" y="520"/>
                      <a:pt x="543" y="517"/>
                    </a:cubicBezTo>
                    <a:lnTo>
                      <a:pt x="542" y="518"/>
                    </a:lnTo>
                    <a:close/>
                    <a:moveTo>
                      <a:pt x="508" y="531"/>
                    </a:moveTo>
                    <a:cubicBezTo>
                      <a:pt x="509" y="526"/>
                      <a:pt x="509" y="522"/>
                      <a:pt x="510" y="519"/>
                    </a:cubicBezTo>
                    <a:cubicBezTo>
                      <a:pt x="511" y="516"/>
                      <a:pt x="512" y="514"/>
                      <a:pt x="514" y="514"/>
                    </a:cubicBezTo>
                    <a:cubicBezTo>
                      <a:pt x="515" y="513"/>
                      <a:pt x="516" y="513"/>
                      <a:pt x="518" y="513"/>
                    </a:cubicBezTo>
                    <a:cubicBezTo>
                      <a:pt x="519" y="513"/>
                      <a:pt x="519" y="513"/>
                      <a:pt x="519" y="513"/>
                    </a:cubicBezTo>
                    <a:cubicBezTo>
                      <a:pt x="519" y="512"/>
                      <a:pt x="519" y="512"/>
                      <a:pt x="519" y="512"/>
                    </a:cubicBezTo>
                    <a:cubicBezTo>
                      <a:pt x="518" y="512"/>
                      <a:pt x="518" y="512"/>
                      <a:pt x="518" y="512"/>
                    </a:cubicBezTo>
                    <a:cubicBezTo>
                      <a:pt x="516" y="512"/>
                      <a:pt x="515" y="512"/>
                      <a:pt x="513" y="512"/>
                    </a:cubicBezTo>
                    <a:cubicBezTo>
                      <a:pt x="511" y="513"/>
                      <a:pt x="510" y="515"/>
                      <a:pt x="509" y="518"/>
                    </a:cubicBezTo>
                    <a:cubicBezTo>
                      <a:pt x="508" y="521"/>
                      <a:pt x="507" y="525"/>
                      <a:pt x="507" y="530"/>
                    </a:cubicBezTo>
                    <a:cubicBezTo>
                      <a:pt x="508" y="531"/>
                      <a:pt x="508" y="531"/>
                      <a:pt x="508" y="531"/>
                    </a:cubicBezTo>
                    <a:close/>
                    <a:moveTo>
                      <a:pt x="507" y="580"/>
                    </a:moveTo>
                    <a:cubicBezTo>
                      <a:pt x="507" y="572"/>
                      <a:pt x="507" y="565"/>
                      <a:pt x="507" y="557"/>
                    </a:cubicBezTo>
                    <a:cubicBezTo>
                      <a:pt x="507" y="555"/>
                      <a:pt x="507" y="555"/>
                      <a:pt x="507" y="555"/>
                    </a:cubicBezTo>
                    <a:cubicBezTo>
                      <a:pt x="506" y="555"/>
                      <a:pt x="506" y="555"/>
                      <a:pt x="506" y="555"/>
                    </a:cubicBezTo>
                    <a:cubicBezTo>
                      <a:pt x="506" y="557"/>
                      <a:pt x="506" y="557"/>
                      <a:pt x="506" y="557"/>
                    </a:cubicBezTo>
                    <a:cubicBezTo>
                      <a:pt x="506" y="565"/>
                      <a:pt x="506" y="572"/>
                      <a:pt x="506" y="580"/>
                    </a:cubicBezTo>
                    <a:lnTo>
                      <a:pt x="507" y="580"/>
                    </a:lnTo>
                    <a:close/>
                    <a:moveTo>
                      <a:pt x="451" y="598"/>
                    </a:moveTo>
                    <a:cubicBezTo>
                      <a:pt x="457" y="603"/>
                      <a:pt x="465" y="607"/>
                      <a:pt x="472" y="610"/>
                    </a:cubicBezTo>
                    <a:cubicBezTo>
                      <a:pt x="472" y="609"/>
                      <a:pt x="472" y="609"/>
                      <a:pt x="472" y="609"/>
                    </a:cubicBezTo>
                    <a:cubicBezTo>
                      <a:pt x="465" y="606"/>
                      <a:pt x="458" y="602"/>
                      <a:pt x="451" y="597"/>
                    </a:cubicBezTo>
                    <a:lnTo>
                      <a:pt x="451" y="598"/>
                    </a:lnTo>
                    <a:close/>
                    <a:moveTo>
                      <a:pt x="417" y="580"/>
                    </a:moveTo>
                    <a:cubicBezTo>
                      <a:pt x="423" y="577"/>
                      <a:pt x="429" y="575"/>
                      <a:pt x="434" y="573"/>
                    </a:cubicBezTo>
                    <a:cubicBezTo>
                      <a:pt x="434" y="572"/>
                      <a:pt x="434" y="572"/>
                      <a:pt x="434" y="572"/>
                    </a:cubicBezTo>
                    <a:cubicBezTo>
                      <a:pt x="433" y="573"/>
                      <a:pt x="433" y="573"/>
                      <a:pt x="433" y="573"/>
                    </a:cubicBezTo>
                    <a:cubicBezTo>
                      <a:pt x="434" y="575"/>
                      <a:pt x="435" y="576"/>
                      <a:pt x="436" y="578"/>
                    </a:cubicBezTo>
                    <a:cubicBezTo>
                      <a:pt x="437" y="578"/>
                      <a:pt x="437" y="578"/>
                      <a:pt x="437" y="578"/>
                    </a:cubicBezTo>
                    <a:cubicBezTo>
                      <a:pt x="436" y="576"/>
                      <a:pt x="435" y="574"/>
                      <a:pt x="435" y="572"/>
                    </a:cubicBezTo>
                    <a:cubicBezTo>
                      <a:pt x="434" y="571"/>
                      <a:pt x="434" y="571"/>
                      <a:pt x="434" y="571"/>
                    </a:cubicBezTo>
                    <a:cubicBezTo>
                      <a:pt x="434" y="572"/>
                      <a:pt x="434" y="572"/>
                      <a:pt x="434" y="572"/>
                    </a:cubicBezTo>
                    <a:cubicBezTo>
                      <a:pt x="428" y="573"/>
                      <a:pt x="422" y="576"/>
                      <a:pt x="417" y="578"/>
                    </a:cubicBezTo>
                    <a:lnTo>
                      <a:pt x="417" y="580"/>
                    </a:lnTo>
                    <a:close/>
                    <a:moveTo>
                      <a:pt x="126" y="458"/>
                    </a:moveTo>
                    <a:cubicBezTo>
                      <a:pt x="130" y="452"/>
                      <a:pt x="136" y="446"/>
                      <a:pt x="145" y="443"/>
                    </a:cubicBezTo>
                    <a:cubicBezTo>
                      <a:pt x="145" y="442"/>
                      <a:pt x="145" y="442"/>
                      <a:pt x="145" y="442"/>
                    </a:cubicBezTo>
                    <a:cubicBezTo>
                      <a:pt x="135" y="445"/>
                      <a:pt x="129" y="451"/>
                      <a:pt x="125" y="457"/>
                    </a:cubicBezTo>
                    <a:lnTo>
                      <a:pt x="126" y="458"/>
                    </a:lnTo>
                    <a:close/>
                    <a:moveTo>
                      <a:pt x="84" y="469"/>
                    </a:moveTo>
                    <a:cubicBezTo>
                      <a:pt x="91" y="470"/>
                      <a:pt x="100" y="473"/>
                      <a:pt x="107" y="473"/>
                    </a:cubicBezTo>
                    <a:cubicBezTo>
                      <a:pt x="108" y="473"/>
                      <a:pt x="108" y="473"/>
                      <a:pt x="108" y="473"/>
                    </a:cubicBezTo>
                    <a:cubicBezTo>
                      <a:pt x="108" y="472"/>
                      <a:pt x="108" y="472"/>
                      <a:pt x="108" y="472"/>
                    </a:cubicBezTo>
                    <a:cubicBezTo>
                      <a:pt x="107" y="472"/>
                      <a:pt x="107" y="472"/>
                      <a:pt x="107" y="472"/>
                    </a:cubicBezTo>
                    <a:cubicBezTo>
                      <a:pt x="100" y="472"/>
                      <a:pt x="91" y="469"/>
                      <a:pt x="84" y="468"/>
                    </a:cubicBezTo>
                    <a:cubicBezTo>
                      <a:pt x="84" y="469"/>
                      <a:pt x="84" y="469"/>
                      <a:pt x="84" y="469"/>
                    </a:cubicBezTo>
                    <a:close/>
                    <a:moveTo>
                      <a:pt x="65" y="427"/>
                    </a:moveTo>
                    <a:cubicBezTo>
                      <a:pt x="67" y="436"/>
                      <a:pt x="69" y="445"/>
                      <a:pt x="70" y="451"/>
                    </a:cubicBezTo>
                    <a:cubicBezTo>
                      <a:pt x="72" y="451"/>
                      <a:pt x="72" y="451"/>
                      <a:pt x="72" y="451"/>
                    </a:cubicBezTo>
                    <a:cubicBezTo>
                      <a:pt x="70" y="444"/>
                      <a:pt x="69" y="436"/>
                      <a:pt x="67" y="427"/>
                    </a:cubicBezTo>
                    <a:cubicBezTo>
                      <a:pt x="65" y="427"/>
                      <a:pt x="65" y="427"/>
                      <a:pt x="65" y="427"/>
                    </a:cubicBezTo>
                    <a:close/>
                    <a:moveTo>
                      <a:pt x="50" y="381"/>
                    </a:moveTo>
                    <a:cubicBezTo>
                      <a:pt x="53" y="388"/>
                      <a:pt x="56" y="396"/>
                      <a:pt x="59" y="404"/>
                    </a:cubicBezTo>
                    <a:cubicBezTo>
                      <a:pt x="60" y="403"/>
                      <a:pt x="60" y="403"/>
                      <a:pt x="60" y="403"/>
                    </a:cubicBezTo>
                    <a:cubicBezTo>
                      <a:pt x="58" y="395"/>
                      <a:pt x="55" y="388"/>
                      <a:pt x="51" y="380"/>
                    </a:cubicBezTo>
                    <a:lnTo>
                      <a:pt x="50" y="381"/>
                    </a:lnTo>
                    <a:close/>
                    <a:moveTo>
                      <a:pt x="20" y="343"/>
                    </a:moveTo>
                    <a:cubicBezTo>
                      <a:pt x="23" y="347"/>
                      <a:pt x="26" y="350"/>
                      <a:pt x="30" y="353"/>
                    </a:cubicBezTo>
                    <a:cubicBezTo>
                      <a:pt x="32" y="355"/>
                      <a:pt x="35" y="358"/>
                      <a:pt x="37" y="360"/>
                    </a:cubicBezTo>
                    <a:cubicBezTo>
                      <a:pt x="38" y="359"/>
                      <a:pt x="38" y="359"/>
                      <a:pt x="38" y="359"/>
                    </a:cubicBezTo>
                    <a:cubicBezTo>
                      <a:pt x="36" y="357"/>
                      <a:pt x="33" y="354"/>
                      <a:pt x="31" y="352"/>
                    </a:cubicBezTo>
                    <a:cubicBezTo>
                      <a:pt x="27" y="349"/>
                      <a:pt x="24" y="346"/>
                      <a:pt x="21" y="342"/>
                    </a:cubicBezTo>
                    <a:lnTo>
                      <a:pt x="20" y="343"/>
                    </a:lnTo>
                    <a:close/>
                    <a:moveTo>
                      <a:pt x="17" y="310"/>
                    </a:moveTo>
                    <a:cubicBezTo>
                      <a:pt x="12" y="312"/>
                      <a:pt x="7" y="315"/>
                      <a:pt x="1" y="317"/>
                    </a:cubicBezTo>
                    <a:cubicBezTo>
                      <a:pt x="0" y="317"/>
                      <a:pt x="0" y="317"/>
                      <a:pt x="0" y="317"/>
                    </a:cubicBezTo>
                    <a:cubicBezTo>
                      <a:pt x="1" y="318"/>
                      <a:pt x="1" y="318"/>
                      <a:pt x="1" y="318"/>
                    </a:cubicBezTo>
                    <a:cubicBezTo>
                      <a:pt x="2" y="320"/>
                      <a:pt x="3" y="322"/>
                      <a:pt x="4" y="324"/>
                    </a:cubicBezTo>
                    <a:cubicBezTo>
                      <a:pt x="6" y="323"/>
                      <a:pt x="6" y="323"/>
                      <a:pt x="6" y="323"/>
                    </a:cubicBezTo>
                    <a:cubicBezTo>
                      <a:pt x="4" y="321"/>
                      <a:pt x="3" y="319"/>
                      <a:pt x="2" y="317"/>
                    </a:cubicBezTo>
                    <a:cubicBezTo>
                      <a:pt x="1" y="317"/>
                      <a:pt x="1" y="317"/>
                      <a:pt x="1" y="317"/>
                    </a:cubicBezTo>
                    <a:cubicBezTo>
                      <a:pt x="1" y="318"/>
                      <a:pt x="1" y="318"/>
                      <a:pt x="1" y="318"/>
                    </a:cubicBezTo>
                    <a:cubicBezTo>
                      <a:pt x="7" y="316"/>
                      <a:pt x="13" y="314"/>
                      <a:pt x="18" y="311"/>
                    </a:cubicBezTo>
                    <a:lnTo>
                      <a:pt x="17" y="310"/>
                    </a:lnTo>
                    <a:close/>
                    <a:moveTo>
                      <a:pt x="57" y="282"/>
                    </a:moveTo>
                    <a:cubicBezTo>
                      <a:pt x="54" y="285"/>
                      <a:pt x="50" y="289"/>
                      <a:pt x="45" y="293"/>
                    </a:cubicBezTo>
                    <a:cubicBezTo>
                      <a:pt x="43" y="295"/>
                      <a:pt x="41" y="296"/>
                      <a:pt x="38" y="298"/>
                    </a:cubicBezTo>
                    <a:cubicBezTo>
                      <a:pt x="39" y="299"/>
                      <a:pt x="39" y="299"/>
                      <a:pt x="39" y="299"/>
                    </a:cubicBezTo>
                    <a:cubicBezTo>
                      <a:pt x="42" y="298"/>
                      <a:pt x="44" y="296"/>
                      <a:pt x="46" y="294"/>
                    </a:cubicBezTo>
                    <a:cubicBezTo>
                      <a:pt x="51" y="290"/>
                      <a:pt x="55" y="287"/>
                      <a:pt x="58" y="284"/>
                    </a:cubicBezTo>
                    <a:lnTo>
                      <a:pt x="57" y="282"/>
                    </a:lnTo>
                    <a:close/>
                    <a:moveTo>
                      <a:pt x="88" y="246"/>
                    </a:moveTo>
                    <a:cubicBezTo>
                      <a:pt x="85" y="255"/>
                      <a:pt x="82" y="260"/>
                      <a:pt x="76" y="267"/>
                    </a:cubicBezTo>
                    <a:cubicBezTo>
                      <a:pt x="77" y="268"/>
                      <a:pt x="77" y="268"/>
                      <a:pt x="77" y="268"/>
                    </a:cubicBezTo>
                    <a:cubicBezTo>
                      <a:pt x="83" y="261"/>
                      <a:pt x="87" y="256"/>
                      <a:pt x="89" y="247"/>
                    </a:cubicBezTo>
                    <a:cubicBezTo>
                      <a:pt x="88" y="246"/>
                      <a:pt x="88" y="246"/>
                      <a:pt x="88" y="246"/>
                    </a:cubicBezTo>
                    <a:close/>
                    <a:moveTo>
                      <a:pt x="114" y="226"/>
                    </a:moveTo>
                    <a:cubicBezTo>
                      <a:pt x="108" y="224"/>
                      <a:pt x="101" y="222"/>
                      <a:pt x="93" y="219"/>
                    </a:cubicBezTo>
                    <a:cubicBezTo>
                      <a:pt x="92" y="219"/>
                      <a:pt x="92" y="219"/>
                      <a:pt x="92" y="219"/>
                    </a:cubicBezTo>
                    <a:cubicBezTo>
                      <a:pt x="92" y="220"/>
                      <a:pt x="92" y="220"/>
                      <a:pt x="92" y="220"/>
                    </a:cubicBezTo>
                    <a:cubicBezTo>
                      <a:pt x="92" y="222"/>
                      <a:pt x="92" y="222"/>
                      <a:pt x="92" y="222"/>
                    </a:cubicBezTo>
                    <a:cubicBezTo>
                      <a:pt x="93" y="222"/>
                      <a:pt x="93" y="222"/>
                      <a:pt x="93" y="222"/>
                    </a:cubicBezTo>
                    <a:cubicBezTo>
                      <a:pt x="93" y="220"/>
                      <a:pt x="93" y="220"/>
                      <a:pt x="93" y="220"/>
                    </a:cubicBezTo>
                    <a:cubicBezTo>
                      <a:pt x="93" y="220"/>
                      <a:pt x="93" y="220"/>
                      <a:pt x="93" y="220"/>
                    </a:cubicBezTo>
                    <a:cubicBezTo>
                      <a:pt x="92" y="221"/>
                      <a:pt x="92" y="221"/>
                      <a:pt x="92" y="221"/>
                    </a:cubicBezTo>
                    <a:cubicBezTo>
                      <a:pt x="101" y="223"/>
                      <a:pt x="108" y="225"/>
                      <a:pt x="113" y="227"/>
                    </a:cubicBezTo>
                    <a:lnTo>
                      <a:pt x="114" y="226"/>
                    </a:lnTo>
                    <a:close/>
                    <a:moveTo>
                      <a:pt x="154" y="253"/>
                    </a:moveTo>
                    <a:cubicBezTo>
                      <a:pt x="154" y="252"/>
                      <a:pt x="154" y="252"/>
                      <a:pt x="154" y="252"/>
                    </a:cubicBezTo>
                    <a:cubicBezTo>
                      <a:pt x="148" y="246"/>
                      <a:pt x="144" y="241"/>
                      <a:pt x="136" y="236"/>
                    </a:cubicBezTo>
                    <a:cubicBezTo>
                      <a:pt x="136" y="238"/>
                      <a:pt x="136" y="238"/>
                      <a:pt x="136" y="238"/>
                    </a:cubicBezTo>
                    <a:cubicBezTo>
                      <a:pt x="143" y="242"/>
                      <a:pt x="147" y="247"/>
                      <a:pt x="153" y="253"/>
                    </a:cubicBezTo>
                    <a:cubicBezTo>
                      <a:pt x="153" y="254"/>
                      <a:pt x="153" y="254"/>
                      <a:pt x="153" y="254"/>
                    </a:cubicBezTo>
                    <a:lnTo>
                      <a:pt x="154" y="253"/>
                    </a:lnTo>
                    <a:close/>
                    <a:moveTo>
                      <a:pt x="190" y="233"/>
                    </a:moveTo>
                    <a:cubicBezTo>
                      <a:pt x="186" y="241"/>
                      <a:pt x="180" y="248"/>
                      <a:pt x="175" y="252"/>
                    </a:cubicBezTo>
                    <a:cubicBezTo>
                      <a:pt x="176" y="253"/>
                      <a:pt x="176" y="253"/>
                      <a:pt x="176" y="253"/>
                    </a:cubicBezTo>
                    <a:cubicBezTo>
                      <a:pt x="182" y="249"/>
                      <a:pt x="187" y="242"/>
                      <a:pt x="191" y="234"/>
                    </a:cubicBezTo>
                    <a:lnTo>
                      <a:pt x="190" y="233"/>
                    </a:lnTo>
                    <a:close/>
                    <a:moveTo>
                      <a:pt x="210" y="188"/>
                    </a:moveTo>
                    <a:cubicBezTo>
                      <a:pt x="207" y="196"/>
                      <a:pt x="204" y="204"/>
                      <a:pt x="201" y="211"/>
                    </a:cubicBezTo>
                    <a:cubicBezTo>
                      <a:pt x="202" y="212"/>
                      <a:pt x="202" y="212"/>
                      <a:pt x="202" y="212"/>
                    </a:cubicBezTo>
                    <a:cubicBezTo>
                      <a:pt x="205" y="205"/>
                      <a:pt x="208" y="197"/>
                      <a:pt x="211" y="189"/>
                    </a:cubicBezTo>
                    <a:cubicBezTo>
                      <a:pt x="210" y="188"/>
                      <a:pt x="210" y="188"/>
                      <a:pt x="210" y="188"/>
                    </a:cubicBezTo>
                    <a:close/>
                    <a:moveTo>
                      <a:pt x="223" y="141"/>
                    </a:moveTo>
                    <a:cubicBezTo>
                      <a:pt x="221" y="150"/>
                      <a:pt x="219" y="158"/>
                      <a:pt x="217" y="165"/>
                    </a:cubicBezTo>
                    <a:cubicBezTo>
                      <a:pt x="218" y="165"/>
                      <a:pt x="218" y="165"/>
                      <a:pt x="218" y="165"/>
                    </a:cubicBezTo>
                    <a:cubicBezTo>
                      <a:pt x="220" y="158"/>
                      <a:pt x="222" y="150"/>
                      <a:pt x="224" y="142"/>
                    </a:cubicBezTo>
                    <a:lnTo>
                      <a:pt x="223" y="141"/>
                    </a:lnTo>
                    <a:close/>
                    <a:moveTo>
                      <a:pt x="231" y="93"/>
                    </a:moveTo>
                    <a:cubicBezTo>
                      <a:pt x="230" y="101"/>
                      <a:pt x="228" y="109"/>
                      <a:pt x="227" y="117"/>
                    </a:cubicBezTo>
                    <a:cubicBezTo>
                      <a:pt x="229" y="117"/>
                      <a:pt x="229" y="117"/>
                      <a:pt x="229" y="117"/>
                    </a:cubicBezTo>
                    <a:cubicBezTo>
                      <a:pt x="230" y="110"/>
                      <a:pt x="231" y="101"/>
                      <a:pt x="232" y="93"/>
                    </a:cubicBezTo>
                    <a:lnTo>
                      <a:pt x="231" y="93"/>
                    </a:lnTo>
                    <a:close/>
                    <a:moveTo>
                      <a:pt x="236" y="44"/>
                    </a:moveTo>
                    <a:cubicBezTo>
                      <a:pt x="236" y="52"/>
                      <a:pt x="235" y="60"/>
                      <a:pt x="234" y="68"/>
                    </a:cubicBezTo>
                    <a:cubicBezTo>
                      <a:pt x="235" y="69"/>
                      <a:pt x="235" y="69"/>
                      <a:pt x="235" y="69"/>
                    </a:cubicBezTo>
                    <a:cubicBezTo>
                      <a:pt x="236" y="60"/>
                      <a:pt x="237" y="52"/>
                      <a:pt x="238" y="44"/>
                    </a:cubicBezTo>
                    <a:lnTo>
                      <a:pt x="236" y="44"/>
                    </a:lnTo>
                    <a:close/>
                    <a:moveTo>
                      <a:pt x="251" y="0"/>
                    </a:moveTo>
                    <a:cubicBezTo>
                      <a:pt x="244" y="3"/>
                      <a:pt x="240" y="7"/>
                      <a:pt x="240" y="8"/>
                    </a:cubicBezTo>
                    <a:cubicBezTo>
                      <a:pt x="240" y="8"/>
                      <a:pt x="240" y="8"/>
                      <a:pt x="240" y="8"/>
                    </a:cubicBezTo>
                    <a:cubicBezTo>
                      <a:pt x="240" y="8"/>
                      <a:pt x="240" y="8"/>
                      <a:pt x="240" y="8"/>
                    </a:cubicBezTo>
                    <a:cubicBezTo>
                      <a:pt x="240" y="8"/>
                      <a:pt x="239" y="12"/>
                      <a:pt x="239" y="20"/>
                    </a:cubicBezTo>
                    <a:cubicBezTo>
                      <a:pt x="240" y="20"/>
                      <a:pt x="240" y="20"/>
                      <a:pt x="240" y="20"/>
                    </a:cubicBezTo>
                    <a:cubicBezTo>
                      <a:pt x="241" y="12"/>
                      <a:pt x="241" y="8"/>
                      <a:pt x="241" y="8"/>
                    </a:cubicBezTo>
                    <a:cubicBezTo>
                      <a:pt x="241" y="8"/>
                      <a:pt x="241" y="8"/>
                      <a:pt x="241" y="8"/>
                    </a:cubicBezTo>
                    <a:cubicBezTo>
                      <a:pt x="241" y="8"/>
                      <a:pt x="241" y="8"/>
                      <a:pt x="241" y="8"/>
                    </a:cubicBezTo>
                    <a:cubicBezTo>
                      <a:pt x="242" y="8"/>
                      <a:pt x="242" y="8"/>
                      <a:pt x="242" y="8"/>
                    </a:cubicBezTo>
                    <a:cubicBezTo>
                      <a:pt x="243" y="7"/>
                      <a:pt x="246" y="4"/>
                      <a:pt x="252" y="2"/>
                    </a:cubicBezTo>
                    <a:cubicBezTo>
                      <a:pt x="251" y="0"/>
                      <a:pt x="251" y="0"/>
                      <a:pt x="251" y="0"/>
                    </a:cubicBezTo>
                    <a:close/>
                    <a:moveTo>
                      <a:pt x="298" y="11"/>
                    </a:moveTo>
                    <a:cubicBezTo>
                      <a:pt x="296" y="9"/>
                      <a:pt x="294" y="8"/>
                      <a:pt x="292" y="7"/>
                    </a:cubicBezTo>
                    <a:cubicBezTo>
                      <a:pt x="286" y="4"/>
                      <a:pt x="281" y="1"/>
                      <a:pt x="276" y="0"/>
                    </a:cubicBezTo>
                    <a:cubicBezTo>
                      <a:pt x="275" y="1"/>
                      <a:pt x="275" y="1"/>
                      <a:pt x="275" y="1"/>
                    </a:cubicBezTo>
                    <a:cubicBezTo>
                      <a:pt x="280" y="3"/>
                      <a:pt x="286" y="5"/>
                      <a:pt x="292" y="9"/>
                    </a:cubicBezTo>
                    <a:cubicBezTo>
                      <a:pt x="293" y="10"/>
                      <a:pt x="295" y="11"/>
                      <a:pt x="297" y="12"/>
                    </a:cubicBezTo>
                    <a:lnTo>
                      <a:pt x="298" y="11"/>
                    </a:lnTo>
                    <a:close/>
                    <a:moveTo>
                      <a:pt x="344" y="26"/>
                    </a:moveTo>
                    <a:cubicBezTo>
                      <a:pt x="336" y="26"/>
                      <a:pt x="328" y="24"/>
                      <a:pt x="320" y="21"/>
                    </a:cubicBezTo>
                    <a:cubicBezTo>
                      <a:pt x="319" y="22"/>
                      <a:pt x="319" y="22"/>
                      <a:pt x="319" y="22"/>
                    </a:cubicBezTo>
                    <a:cubicBezTo>
                      <a:pt x="327" y="25"/>
                      <a:pt x="335" y="27"/>
                      <a:pt x="343" y="28"/>
                    </a:cubicBezTo>
                    <a:lnTo>
                      <a:pt x="344" y="2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7" name="Freeform 93">
                <a:extLst>
                  <a:ext uri="{FF2B5EF4-FFF2-40B4-BE49-F238E27FC236}">
                    <a16:creationId xmlns:a16="http://schemas.microsoft.com/office/drawing/2014/main" id="{0C536261-202F-3CD5-1013-E46231AB6F4E}"/>
                  </a:ext>
                </a:extLst>
              </p:cNvPr>
              <p:cNvSpPr>
                <a:spLocks noEditPoints="1"/>
              </p:cNvSpPr>
              <p:nvPr/>
            </p:nvSpPr>
            <p:spPr bwMode="auto">
              <a:xfrm>
                <a:off x="1283" y="2137"/>
                <a:ext cx="254" cy="140"/>
              </a:xfrm>
              <a:custGeom>
                <a:avLst/>
                <a:gdLst>
                  <a:gd name="T0" fmla="*/ 1627 w 1628"/>
                  <a:gd name="T1" fmla="*/ 209 h 898"/>
                  <a:gd name="T2" fmla="*/ 1621 w 1628"/>
                  <a:gd name="T3" fmla="*/ 213 h 898"/>
                  <a:gd name="T4" fmla="*/ 1556 w 1628"/>
                  <a:gd name="T5" fmla="*/ 239 h 898"/>
                  <a:gd name="T6" fmla="*/ 1538 w 1628"/>
                  <a:gd name="T7" fmla="*/ 195 h 898"/>
                  <a:gd name="T8" fmla="*/ 1484 w 1628"/>
                  <a:gd name="T9" fmla="*/ 212 h 898"/>
                  <a:gd name="T10" fmla="*/ 1438 w 1628"/>
                  <a:gd name="T11" fmla="*/ 206 h 898"/>
                  <a:gd name="T12" fmla="*/ 1425 w 1628"/>
                  <a:gd name="T13" fmla="*/ 226 h 898"/>
                  <a:gd name="T14" fmla="*/ 1386 w 1628"/>
                  <a:gd name="T15" fmla="*/ 309 h 898"/>
                  <a:gd name="T16" fmla="*/ 1282 w 1628"/>
                  <a:gd name="T17" fmla="*/ 357 h 898"/>
                  <a:gd name="T18" fmla="*/ 1280 w 1628"/>
                  <a:gd name="T19" fmla="*/ 356 h 898"/>
                  <a:gd name="T20" fmla="*/ 1234 w 1628"/>
                  <a:gd name="T21" fmla="*/ 413 h 898"/>
                  <a:gd name="T22" fmla="*/ 1139 w 1628"/>
                  <a:gd name="T23" fmla="*/ 464 h 898"/>
                  <a:gd name="T24" fmla="*/ 1140 w 1628"/>
                  <a:gd name="T25" fmla="*/ 464 h 898"/>
                  <a:gd name="T26" fmla="*/ 1124 w 1628"/>
                  <a:gd name="T27" fmla="*/ 411 h 898"/>
                  <a:gd name="T28" fmla="*/ 1094 w 1628"/>
                  <a:gd name="T29" fmla="*/ 446 h 898"/>
                  <a:gd name="T30" fmla="*/ 1056 w 1628"/>
                  <a:gd name="T31" fmla="*/ 465 h 898"/>
                  <a:gd name="T32" fmla="*/ 984 w 1628"/>
                  <a:gd name="T33" fmla="*/ 463 h 898"/>
                  <a:gd name="T34" fmla="*/ 982 w 1628"/>
                  <a:gd name="T35" fmla="*/ 461 h 898"/>
                  <a:gd name="T36" fmla="*/ 915 w 1628"/>
                  <a:gd name="T37" fmla="*/ 455 h 898"/>
                  <a:gd name="T38" fmla="*/ 911 w 1628"/>
                  <a:gd name="T39" fmla="*/ 469 h 898"/>
                  <a:gd name="T40" fmla="*/ 904 w 1628"/>
                  <a:gd name="T41" fmla="*/ 542 h 898"/>
                  <a:gd name="T42" fmla="*/ 904 w 1628"/>
                  <a:gd name="T43" fmla="*/ 608 h 898"/>
                  <a:gd name="T44" fmla="*/ 923 w 1628"/>
                  <a:gd name="T45" fmla="*/ 633 h 898"/>
                  <a:gd name="T46" fmla="*/ 901 w 1628"/>
                  <a:gd name="T47" fmla="*/ 722 h 898"/>
                  <a:gd name="T48" fmla="*/ 828 w 1628"/>
                  <a:gd name="T49" fmla="*/ 821 h 898"/>
                  <a:gd name="T50" fmla="*/ 805 w 1628"/>
                  <a:gd name="T51" fmla="*/ 831 h 898"/>
                  <a:gd name="T52" fmla="*/ 758 w 1628"/>
                  <a:gd name="T53" fmla="*/ 843 h 898"/>
                  <a:gd name="T54" fmla="*/ 711 w 1628"/>
                  <a:gd name="T55" fmla="*/ 854 h 898"/>
                  <a:gd name="T56" fmla="*/ 651 w 1628"/>
                  <a:gd name="T57" fmla="*/ 886 h 898"/>
                  <a:gd name="T58" fmla="*/ 609 w 1628"/>
                  <a:gd name="T59" fmla="*/ 829 h 898"/>
                  <a:gd name="T60" fmla="*/ 636 w 1628"/>
                  <a:gd name="T61" fmla="*/ 788 h 898"/>
                  <a:gd name="T62" fmla="*/ 606 w 1628"/>
                  <a:gd name="T63" fmla="*/ 786 h 898"/>
                  <a:gd name="T64" fmla="*/ 561 w 1628"/>
                  <a:gd name="T65" fmla="*/ 818 h 898"/>
                  <a:gd name="T66" fmla="*/ 555 w 1628"/>
                  <a:gd name="T67" fmla="*/ 800 h 898"/>
                  <a:gd name="T68" fmla="*/ 534 w 1628"/>
                  <a:gd name="T69" fmla="*/ 795 h 898"/>
                  <a:gd name="T70" fmla="*/ 493 w 1628"/>
                  <a:gd name="T71" fmla="*/ 794 h 898"/>
                  <a:gd name="T72" fmla="*/ 449 w 1628"/>
                  <a:gd name="T73" fmla="*/ 843 h 898"/>
                  <a:gd name="T74" fmla="*/ 498 w 1628"/>
                  <a:gd name="T75" fmla="*/ 898 h 898"/>
                  <a:gd name="T76" fmla="*/ 449 w 1628"/>
                  <a:gd name="T77" fmla="*/ 896 h 898"/>
                  <a:gd name="T78" fmla="*/ 357 w 1628"/>
                  <a:gd name="T79" fmla="*/ 863 h 898"/>
                  <a:gd name="T80" fmla="*/ 270 w 1628"/>
                  <a:gd name="T81" fmla="*/ 818 h 898"/>
                  <a:gd name="T82" fmla="*/ 237 w 1628"/>
                  <a:gd name="T83" fmla="*/ 806 h 898"/>
                  <a:gd name="T84" fmla="*/ 189 w 1628"/>
                  <a:gd name="T85" fmla="*/ 821 h 898"/>
                  <a:gd name="T86" fmla="*/ 97 w 1628"/>
                  <a:gd name="T87" fmla="*/ 788 h 898"/>
                  <a:gd name="T88" fmla="*/ 58 w 1628"/>
                  <a:gd name="T89" fmla="*/ 783 h 898"/>
                  <a:gd name="T90" fmla="*/ 245 w 1628"/>
                  <a:gd name="T91" fmla="*/ 613 h 898"/>
                  <a:gd name="T92" fmla="*/ 257 w 1628"/>
                  <a:gd name="T93" fmla="*/ 595 h 898"/>
                  <a:gd name="T94" fmla="*/ 371 w 1628"/>
                  <a:gd name="T95" fmla="*/ 604 h 898"/>
                  <a:gd name="T96" fmla="*/ 410 w 1628"/>
                  <a:gd name="T97" fmla="*/ 575 h 898"/>
                  <a:gd name="T98" fmla="*/ 431 w 1628"/>
                  <a:gd name="T99" fmla="*/ 504 h 898"/>
                  <a:gd name="T100" fmla="*/ 448 w 1628"/>
                  <a:gd name="T101" fmla="*/ 435 h 898"/>
                  <a:gd name="T102" fmla="*/ 924 w 1628"/>
                  <a:gd name="T103" fmla="*/ 66 h 898"/>
                  <a:gd name="T104" fmla="*/ 935 w 1628"/>
                  <a:gd name="T105" fmla="*/ 62 h 898"/>
                  <a:gd name="T106" fmla="*/ 992 w 1628"/>
                  <a:gd name="T107" fmla="*/ 15 h 898"/>
                  <a:gd name="T108" fmla="*/ 1067 w 1628"/>
                  <a:gd name="T109" fmla="*/ 63 h 898"/>
                  <a:gd name="T110" fmla="*/ 1089 w 1628"/>
                  <a:gd name="T111" fmla="*/ 73 h 898"/>
                  <a:gd name="T112" fmla="*/ 1138 w 1628"/>
                  <a:gd name="T113" fmla="*/ 74 h 898"/>
                  <a:gd name="T114" fmla="*/ 1212 w 1628"/>
                  <a:gd name="T115" fmla="*/ 72 h 898"/>
                  <a:gd name="T116" fmla="*/ 1308 w 1628"/>
                  <a:gd name="T117" fmla="*/ 54 h 898"/>
                  <a:gd name="T118" fmla="*/ 1378 w 1628"/>
                  <a:gd name="T119" fmla="*/ 28 h 898"/>
                  <a:gd name="T120" fmla="*/ 1472 w 1628"/>
                  <a:gd name="T121" fmla="*/ 4 h 898"/>
                  <a:gd name="T122" fmla="*/ 1546 w 1628"/>
                  <a:gd name="T123" fmla="*/ 97 h 898"/>
                  <a:gd name="T124" fmla="*/ 1562 w 1628"/>
                  <a:gd name="T125" fmla="*/ 11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8" h="898">
                    <a:moveTo>
                      <a:pt x="1598" y="180"/>
                    </a:moveTo>
                    <a:cubicBezTo>
                      <a:pt x="1597" y="179"/>
                      <a:pt x="1597" y="178"/>
                      <a:pt x="1597" y="177"/>
                    </a:cubicBezTo>
                    <a:cubicBezTo>
                      <a:pt x="1594" y="172"/>
                      <a:pt x="1591" y="164"/>
                      <a:pt x="1588" y="154"/>
                    </a:cubicBezTo>
                    <a:cubicBezTo>
                      <a:pt x="1587" y="155"/>
                      <a:pt x="1587" y="155"/>
                      <a:pt x="1587" y="155"/>
                    </a:cubicBezTo>
                    <a:cubicBezTo>
                      <a:pt x="1590" y="164"/>
                      <a:pt x="1593" y="173"/>
                      <a:pt x="1595" y="178"/>
                    </a:cubicBezTo>
                    <a:cubicBezTo>
                      <a:pt x="1596" y="179"/>
                      <a:pt x="1596" y="179"/>
                      <a:pt x="1597" y="180"/>
                    </a:cubicBezTo>
                    <a:cubicBezTo>
                      <a:pt x="1598" y="180"/>
                      <a:pt x="1598" y="180"/>
                      <a:pt x="1598" y="180"/>
                    </a:cubicBezTo>
                    <a:close/>
                    <a:moveTo>
                      <a:pt x="1621" y="213"/>
                    </a:moveTo>
                    <a:cubicBezTo>
                      <a:pt x="1627" y="209"/>
                      <a:pt x="1627" y="209"/>
                      <a:pt x="1627" y="209"/>
                    </a:cubicBezTo>
                    <a:cubicBezTo>
                      <a:pt x="1628" y="208"/>
                      <a:pt x="1628" y="208"/>
                      <a:pt x="1628" y="208"/>
                    </a:cubicBezTo>
                    <a:cubicBezTo>
                      <a:pt x="1627" y="208"/>
                      <a:pt x="1627" y="208"/>
                      <a:pt x="1627" y="208"/>
                    </a:cubicBezTo>
                    <a:cubicBezTo>
                      <a:pt x="1627" y="208"/>
                      <a:pt x="1621" y="204"/>
                      <a:pt x="1614" y="197"/>
                    </a:cubicBezTo>
                    <a:cubicBezTo>
                      <a:pt x="1613" y="199"/>
                      <a:pt x="1613" y="199"/>
                      <a:pt x="1613" y="199"/>
                    </a:cubicBezTo>
                    <a:cubicBezTo>
                      <a:pt x="1620" y="205"/>
                      <a:pt x="1627" y="209"/>
                      <a:pt x="1627" y="209"/>
                    </a:cubicBezTo>
                    <a:cubicBezTo>
                      <a:pt x="1627" y="208"/>
                      <a:pt x="1627" y="208"/>
                      <a:pt x="1627" y="208"/>
                    </a:cubicBezTo>
                    <a:cubicBezTo>
                      <a:pt x="1627" y="208"/>
                      <a:pt x="1627" y="208"/>
                      <a:pt x="1627" y="208"/>
                    </a:cubicBezTo>
                    <a:cubicBezTo>
                      <a:pt x="1620" y="212"/>
                      <a:pt x="1620" y="212"/>
                      <a:pt x="1620" y="212"/>
                    </a:cubicBezTo>
                    <a:lnTo>
                      <a:pt x="1621" y="213"/>
                    </a:lnTo>
                    <a:close/>
                    <a:moveTo>
                      <a:pt x="1580" y="240"/>
                    </a:moveTo>
                    <a:cubicBezTo>
                      <a:pt x="1586" y="238"/>
                      <a:pt x="1594" y="234"/>
                      <a:pt x="1601" y="228"/>
                    </a:cubicBezTo>
                    <a:cubicBezTo>
                      <a:pt x="1600" y="226"/>
                      <a:pt x="1600" y="226"/>
                      <a:pt x="1600" y="226"/>
                    </a:cubicBezTo>
                    <a:cubicBezTo>
                      <a:pt x="1593" y="232"/>
                      <a:pt x="1586" y="236"/>
                      <a:pt x="1579" y="238"/>
                    </a:cubicBezTo>
                    <a:lnTo>
                      <a:pt x="1580" y="240"/>
                    </a:lnTo>
                    <a:close/>
                    <a:moveTo>
                      <a:pt x="1542" y="220"/>
                    </a:moveTo>
                    <a:cubicBezTo>
                      <a:pt x="1544" y="225"/>
                      <a:pt x="1545" y="230"/>
                      <a:pt x="1547" y="233"/>
                    </a:cubicBezTo>
                    <a:cubicBezTo>
                      <a:pt x="1548" y="236"/>
                      <a:pt x="1551" y="238"/>
                      <a:pt x="1555" y="240"/>
                    </a:cubicBezTo>
                    <a:cubicBezTo>
                      <a:pt x="1556" y="239"/>
                      <a:pt x="1556" y="239"/>
                      <a:pt x="1556" y="239"/>
                    </a:cubicBezTo>
                    <a:cubicBezTo>
                      <a:pt x="1552" y="237"/>
                      <a:pt x="1549" y="235"/>
                      <a:pt x="1548" y="232"/>
                    </a:cubicBezTo>
                    <a:cubicBezTo>
                      <a:pt x="1546" y="229"/>
                      <a:pt x="1545" y="225"/>
                      <a:pt x="1544" y="219"/>
                    </a:cubicBezTo>
                    <a:lnTo>
                      <a:pt x="1542" y="220"/>
                    </a:lnTo>
                    <a:close/>
                    <a:moveTo>
                      <a:pt x="1523" y="190"/>
                    </a:moveTo>
                    <a:cubicBezTo>
                      <a:pt x="1526" y="189"/>
                      <a:pt x="1528" y="187"/>
                      <a:pt x="1529" y="185"/>
                    </a:cubicBezTo>
                    <a:cubicBezTo>
                      <a:pt x="1531" y="184"/>
                      <a:pt x="1531" y="184"/>
                      <a:pt x="1531" y="184"/>
                    </a:cubicBezTo>
                    <a:cubicBezTo>
                      <a:pt x="1531" y="184"/>
                      <a:pt x="1532" y="185"/>
                      <a:pt x="1533" y="187"/>
                    </a:cubicBezTo>
                    <a:cubicBezTo>
                      <a:pt x="1534" y="189"/>
                      <a:pt x="1535" y="192"/>
                      <a:pt x="1536" y="196"/>
                    </a:cubicBezTo>
                    <a:cubicBezTo>
                      <a:pt x="1538" y="195"/>
                      <a:pt x="1538" y="195"/>
                      <a:pt x="1538" y="195"/>
                    </a:cubicBezTo>
                    <a:cubicBezTo>
                      <a:pt x="1537" y="192"/>
                      <a:pt x="1536" y="189"/>
                      <a:pt x="1535" y="187"/>
                    </a:cubicBezTo>
                    <a:cubicBezTo>
                      <a:pt x="1534" y="184"/>
                      <a:pt x="1533" y="183"/>
                      <a:pt x="1531" y="183"/>
                    </a:cubicBezTo>
                    <a:cubicBezTo>
                      <a:pt x="1530" y="183"/>
                      <a:pt x="1529" y="183"/>
                      <a:pt x="1528" y="184"/>
                    </a:cubicBezTo>
                    <a:cubicBezTo>
                      <a:pt x="1527" y="186"/>
                      <a:pt x="1525" y="187"/>
                      <a:pt x="1522" y="189"/>
                    </a:cubicBezTo>
                    <a:lnTo>
                      <a:pt x="1523" y="190"/>
                    </a:lnTo>
                    <a:close/>
                    <a:moveTo>
                      <a:pt x="1482" y="206"/>
                    </a:moveTo>
                    <a:cubicBezTo>
                      <a:pt x="1483" y="207"/>
                      <a:pt x="1483" y="208"/>
                      <a:pt x="1483" y="209"/>
                    </a:cubicBezTo>
                    <a:cubicBezTo>
                      <a:pt x="1484" y="210"/>
                      <a:pt x="1484" y="211"/>
                      <a:pt x="1484" y="211"/>
                    </a:cubicBezTo>
                    <a:cubicBezTo>
                      <a:pt x="1484" y="212"/>
                      <a:pt x="1484" y="212"/>
                      <a:pt x="1484" y="212"/>
                    </a:cubicBezTo>
                    <a:cubicBezTo>
                      <a:pt x="1485" y="211"/>
                      <a:pt x="1485" y="211"/>
                      <a:pt x="1485" y="211"/>
                    </a:cubicBezTo>
                    <a:cubicBezTo>
                      <a:pt x="1485" y="211"/>
                      <a:pt x="1493" y="208"/>
                      <a:pt x="1502" y="203"/>
                    </a:cubicBezTo>
                    <a:cubicBezTo>
                      <a:pt x="1501" y="202"/>
                      <a:pt x="1501" y="202"/>
                      <a:pt x="1501" y="202"/>
                    </a:cubicBezTo>
                    <a:cubicBezTo>
                      <a:pt x="1492" y="206"/>
                      <a:pt x="1484" y="210"/>
                      <a:pt x="1484" y="210"/>
                    </a:cubicBezTo>
                    <a:cubicBezTo>
                      <a:pt x="1485" y="211"/>
                      <a:pt x="1485" y="211"/>
                      <a:pt x="1485" y="211"/>
                    </a:cubicBezTo>
                    <a:cubicBezTo>
                      <a:pt x="1485" y="210"/>
                      <a:pt x="1485" y="210"/>
                      <a:pt x="1485" y="210"/>
                    </a:cubicBezTo>
                    <a:cubicBezTo>
                      <a:pt x="1485" y="210"/>
                      <a:pt x="1485" y="208"/>
                      <a:pt x="1483" y="205"/>
                    </a:cubicBezTo>
                    <a:lnTo>
                      <a:pt x="1482" y="206"/>
                    </a:lnTo>
                    <a:close/>
                    <a:moveTo>
                      <a:pt x="1438" y="206"/>
                    </a:moveTo>
                    <a:cubicBezTo>
                      <a:pt x="1442" y="203"/>
                      <a:pt x="1446" y="201"/>
                      <a:pt x="1451" y="199"/>
                    </a:cubicBezTo>
                    <a:cubicBezTo>
                      <a:pt x="1455" y="199"/>
                      <a:pt x="1458" y="198"/>
                      <a:pt x="1461" y="198"/>
                    </a:cubicBezTo>
                    <a:cubicBezTo>
                      <a:pt x="1460" y="196"/>
                      <a:pt x="1460" y="196"/>
                      <a:pt x="1460" y="196"/>
                    </a:cubicBezTo>
                    <a:cubicBezTo>
                      <a:pt x="1458" y="197"/>
                      <a:pt x="1454" y="197"/>
                      <a:pt x="1451" y="198"/>
                    </a:cubicBezTo>
                    <a:cubicBezTo>
                      <a:pt x="1445" y="199"/>
                      <a:pt x="1441" y="202"/>
                      <a:pt x="1437" y="205"/>
                    </a:cubicBezTo>
                    <a:lnTo>
                      <a:pt x="1438" y="206"/>
                    </a:lnTo>
                    <a:close/>
                    <a:moveTo>
                      <a:pt x="1424" y="251"/>
                    </a:moveTo>
                    <a:cubicBezTo>
                      <a:pt x="1424" y="243"/>
                      <a:pt x="1425" y="234"/>
                      <a:pt x="1427" y="227"/>
                    </a:cubicBezTo>
                    <a:cubicBezTo>
                      <a:pt x="1425" y="226"/>
                      <a:pt x="1425" y="226"/>
                      <a:pt x="1425" y="226"/>
                    </a:cubicBezTo>
                    <a:cubicBezTo>
                      <a:pt x="1423" y="234"/>
                      <a:pt x="1423" y="242"/>
                      <a:pt x="1423" y="251"/>
                    </a:cubicBezTo>
                    <a:lnTo>
                      <a:pt x="1424" y="251"/>
                    </a:lnTo>
                    <a:close/>
                    <a:moveTo>
                      <a:pt x="1402" y="291"/>
                    </a:moveTo>
                    <a:cubicBezTo>
                      <a:pt x="1409" y="284"/>
                      <a:pt x="1415" y="278"/>
                      <a:pt x="1420" y="274"/>
                    </a:cubicBezTo>
                    <a:cubicBezTo>
                      <a:pt x="1419" y="273"/>
                      <a:pt x="1419" y="273"/>
                      <a:pt x="1419" y="273"/>
                    </a:cubicBezTo>
                    <a:cubicBezTo>
                      <a:pt x="1414" y="277"/>
                      <a:pt x="1408" y="283"/>
                      <a:pt x="1401" y="290"/>
                    </a:cubicBezTo>
                    <a:lnTo>
                      <a:pt x="1402" y="291"/>
                    </a:lnTo>
                    <a:close/>
                    <a:moveTo>
                      <a:pt x="1369" y="327"/>
                    </a:moveTo>
                    <a:cubicBezTo>
                      <a:pt x="1374" y="322"/>
                      <a:pt x="1379" y="315"/>
                      <a:pt x="1386" y="309"/>
                    </a:cubicBezTo>
                    <a:cubicBezTo>
                      <a:pt x="1384" y="308"/>
                      <a:pt x="1384" y="308"/>
                      <a:pt x="1384" y="308"/>
                    </a:cubicBezTo>
                    <a:cubicBezTo>
                      <a:pt x="1378" y="314"/>
                      <a:pt x="1372" y="321"/>
                      <a:pt x="1368" y="326"/>
                    </a:cubicBezTo>
                    <a:lnTo>
                      <a:pt x="1369" y="327"/>
                    </a:lnTo>
                    <a:close/>
                    <a:moveTo>
                      <a:pt x="1325" y="341"/>
                    </a:moveTo>
                    <a:cubicBezTo>
                      <a:pt x="1334" y="340"/>
                      <a:pt x="1343" y="340"/>
                      <a:pt x="1349" y="339"/>
                    </a:cubicBezTo>
                    <a:cubicBezTo>
                      <a:pt x="1349" y="338"/>
                      <a:pt x="1349" y="338"/>
                      <a:pt x="1349" y="338"/>
                    </a:cubicBezTo>
                    <a:cubicBezTo>
                      <a:pt x="1343" y="338"/>
                      <a:pt x="1334" y="339"/>
                      <a:pt x="1325" y="340"/>
                    </a:cubicBezTo>
                    <a:lnTo>
                      <a:pt x="1325" y="341"/>
                    </a:lnTo>
                    <a:close/>
                    <a:moveTo>
                      <a:pt x="1282" y="357"/>
                    </a:moveTo>
                    <a:cubicBezTo>
                      <a:pt x="1284" y="354"/>
                      <a:pt x="1285" y="352"/>
                      <a:pt x="1286" y="349"/>
                    </a:cubicBezTo>
                    <a:cubicBezTo>
                      <a:pt x="1285" y="349"/>
                      <a:pt x="1285" y="349"/>
                      <a:pt x="1285" y="349"/>
                    </a:cubicBezTo>
                    <a:cubicBezTo>
                      <a:pt x="1286" y="350"/>
                      <a:pt x="1286" y="350"/>
                      <a:pt x="1286" y="350"/>
                    </a:cubicBezTo>
                    <a:cubicBezTo>
                      <a:pt x="1289" y="348"/>
                      <a:pt x="1294" y="346"/>
                      <a:pt x="1300" y="345"/>
                    </a:cubicBezTo>
                    <a:cubicBezTo>
                      <a:pt x="1300" y="343"/>
                      <a:pt x="1300" y="343"/>
                      <a:pt x="1300" y="343"/>
                    </a:cubicBezTo>
                    <a:cubicBezTo>
                      <a:pt x="1294" y="344"/>
                      <a:pt x="1288" y="346"/>
                      <a:pt x="1285" y="348"/>
                    </a:cubicBezTo>
                    <a:cubicBezTo>
                      <a:pt x="1285" y="349"/>
                      <a:pt x="1285" y="349"/>
                      <a:pt x="1285" y="349"/>
                    </a:cubicBezTo>
                    <a:cubicBezTo>
                      <a:pt x="1285" y="349"/>
                      <a:pt x="1285" y="349"/>
                      <a:pt x="1285" y="349"/>
                    </a:cubicBezTo>
                    <a:cubicBezTo>
                      <a:pt x="1284" y="351"/>
                      <a:pt x="1282" y="353"/>
                      <a:pt x="1280" y="356"/>
                    </a:cubicBezTo>
                    <a:lnTo>
                      <a:pt x="1282" y="357"/>
                    </a:lnTo>
                    <a:close/>
                    <a:moveTo>
                      <a:pt x="1251" y="396"/>
                    </a:moveTo>
                    <a:cubicBezTo>
                      <a:pt x="1257" y="389"/>
                      <a:pt x="1262" y="383"/>
                      <a:pt x="1267" y="377"/>
                    </a:cubicBezTo>
                    <a:cubicBezTo>
                      <a:pt x="1266" y="376"/>
                      <a:pt x="1266" y="376"/>
                      <a:pt x="1266" y="376"/>
                    </a:cubicBezTo>
                    <a:cubicBezTo>
                      <a:pt x="1261" y="382"/>
                      <a:pt x="1256" y="388"/>
                      <a:pt x="1250" y="395"/>
                    </a:cubicBezTo>
                    <a:lnTo>
                      <a:pt x="1251" y="396"/>
                    </a:lnTo>
                    <a:close/>
                    <a:moveTo>
                      <a:pt x="1219" y="433"/>
                    </a:moveTo>
                    <a:cubicBezTo>
                      <a:pt x="1224" y="427"/>
                      <a:pt x="1229" y="421"/>
                      <a:pt x="1235" y="414"/>
                    </a:cubicBezTo>
                    <a:cubicBezTo>
                      <a:pt x="1234" y="413"/>
                      <a:pt x="1234" y="413"/>
                      <a:pt x="1234" y="413"/>
                    </a:cubicBezTo>
                    <a:cubicBezTo>
                      <a:pt x="1228" y="420"/>
                      <a:pt x="1223" y="426"/>
                      <a:pt x="1218" y="432"/>
                    </a:cubicBezTo>
                    <a:cubicBezTo>
                      <a:pt x="1219" y="433"/>
                      <a:pt x="1219" y="433"/>
                      <a:pt x="1219" y="433"/>
                    </a:cubicBezTo>
                    <a:close/>
                    <a:moveTo>
                      <a:pt x="1180" y="461"/>
                    </a:moveTo>
                    <a:cubicBezTo>
                      <a:pt x="1188" y="459"/>
                      <a:pt x="1196" y="456"/>
                      <a:pt x="1202" y="451"/>
                    </a:cubicBezTo>
                    <a:cubicBezTo>
                      <a:pt x="1201" y="450"/>
                      <a:pt x="1201" y="450"/>
                      <a:pt x="1201" y="450"/>
                    </a:cubicBezTo>
                    <a:cubicBezTo>
                      <a:pt x="1195" y="454"/>
                      <a:pt x="1187" y="458"/>
                      <a:pt x="1179" y="460"/>
                    </a:cubicBezTo>
                    <a:lnTo>
                      <a:pt x="1180" y="461"/>
                    </a:lnTo>
                    <a:close/>
                    <a:moveTo>
                      <a:pt x="1136" y="456"/>
                    </a:moveTo>
                    <a:cubicBezTo>
                      <a:pt x="1138" y="461"/>
                      <a:pt x="1139" y="464"/>
                      <a:pt x="1139" y="464"/>
                    </a:cubicBezTo>
                    <a:cubicBezTo>
                      <a:pt x="1139" y="464"/>
                      <a:pt x="1139" y="464"/>
                      <a:pt x="1139" y="464"/>
                    </a:cubicBezTo>
                    <a:cubicBezTo>
                      <a:pt x="1139" y="464"/>
                      <a:pt x="1139" y="464"/>
                      <a:pt x="1139" y="464"/>
                    </a:cubicBezTo>
                    <a:cubicBezTo>
                      <a:pt x="1139" y="464"/>
                      <a:pt x="1143" y="465"/>
                      <a:pt x="1149" y="465"/>
                    </a:cubicBezTo>
                    <a:cubicBezTo>
                      <a:pt x="1151" y="465"/>
                      <a:pt x="1153" y="465"/>
                      <a:pt x="1155" y="465"/>
                    </a:cubicBezTo>
                    <a:cubicBezTo>
                      <a:pt x="1155" y="463"/>
                      <a:pt x="1155" y="463"/>
                      <a:pt x="1155" y="463"/>
                    </a:cubicBezTo>
                    <a:cubicBezTo>
                      <a:pt x="1153" y="463"/>
                      <a:pt x="1151" y="463"/>
                      <a:pt x="1149" y="463"/>
                    </a:cubicBezTo>
                    <a:cubicBezTo>
                      <a:pt x="1143" y="463"/>
                      <a:pt x="1140" y="463"/>
                      <a:pt x="1140" y="463"/>
                    </a:cubicBezTo>
                    <a:cubicBezTo>
                      <a:pt x="1139" y="464"/>
                      <a:pt x="1139" y="464"/>
                      <a:pt x="1139" y="464"/>
                    </a:cubicBezTo>
                    <a:cubicBezTo>
                      <a:pt x="1140" y="464"/>
                      <a:pt x="1140" y="464"/>
                      <a:pt x="1140" y="464"/>
                    </a:cubicBezTo>
                    <a:cubicBezTo>
                      <a:pt x="1140" y="463"/>
                      <a:pt x="1139" y="460"/>
                      <a:pt x="1137" y="455"/>
                    </a:cubicBezTo>
                    <a:lnTo>
                      <a:pt x="1136" y="456"/>
                    </a:lnTo>
                    <a:close/>
                    <a:moveTo>
                      <a:pt x="1122" y="410"/>
                    </a:moveTo>
                    <a:cubicBezTo>
                      <a:pt x="1122" y="410"/>
                      <a:pt x="1122" y="410"/>
                      <a:pt x="1122" y="410"/>
                    </a:cubicBezTo>
                    <a:cubicBezTo>
                      <a:pt x="1122" y="410"/>
                      <a:pt x="1122" y="410"/>
                      <a:pt x="1122" y="410"/>
                    </a:cubicBezTo>
                    <a:cubicBezTo>
                      <a:pt x="1122" y="411"/>
                      <a:pt x="1122" y="411"/>
                      <a:pt x="1122" y="411"/>
                    </a:cubicBezTo>
                    <a:cubicBezTo>
                      <a:pt x="1123" y="414"/>
                      <a:pt x="1125" y="422"/>
                      <a:pt x="1128" y="432"/>
                    </a:cubicBezTo>
                    <a:cubicBezTo>
                      <a:pt x="1130" y="432"/>
                      <a:pt x="1130" y="432"/>
                      <a:pt x="1130" y="432"/>
                    </a:cubicBezTo>
                    <a:cubicBezTo>
                      <a:pt x="1127" y="422"/>
                      <a:pt x="1124" y="413"/>
                      <a:pt x="1124" y="411"/>
                    </a:cubicBezTo>
                    <a:cubicBezTo>
                      <a:pt x="1124" y="409"/>
                      <a:pt x="1124" y="409"/>
                      <a:pt x="1124" y="409"/>
                    </a:cubicBezTo>
                    <a:cubicBezTo>
                      <a:pt x="1122" y="408"/>
                      <a:pt x="1122" y="408"/>
                      <a:pt x="1122" y="408"/>
                    </a:cubicBezTo>
                    <a:cubicBezTo>
                      <a:pt x="1122" y="408"/>
                      <a:pt x="1122" y="408"/>
                      <a:pt x="1122" y="408"/>
                    </a:cubicBezTo>
                    <a:lnTo>
                      <a:pt x="1122" y="410"/>
                    </a:lnTo>
                    <a:close/>
                    <a:moveTo>
                      <a:pt x="1094" y="449"/>
                    </a:moveTo>
                    <a:cubicBezTo>
                      <a:pt x="1096" y="447"/>
                      <a:pt x="1096" y="447"/>
                      <a:pt x="1096" y="447"/>
                    </a:cubicBezTo>
                    <a:cubicBezTo>
                      <a:pt x="1100" y="439"/>
                      <a:pt x="1104" y="433"/>
                      <a:pt x="1107" y="428"/>
                    </a:cubicBezTo>
                    <a:cubicBezTo>
                      <a:pt x="1106" y="427"/>
                      <a:pt x="1106" y="427"/>
                      <a:pt x="1106" y="427"/>
                    </a:cubicBezTo>
                    <a:cubicBezTo>
                      <a:pt x="1103" y="432"/>
                      <a:pt x="1099" y="439"/>
                      <a:pt x="1094" y="446"/>
                    </a:cubicBezTo>
                    <a:cubicBezTo>
                      <a:pt x="1093" y="448"/>
                      <a:pt x="1093" y="448"/>
                      <a:pt x="1093" y="448"/>
                    </a:cubicBezTo>
                    <a:lnTo>
                      <a:pt x="1094" y="449"/>
                    </a:lnTo>
                    <a:close/>
                    <a:moveTo>
                      <a:pt x="1056" y="465"/>
                    </a:moveTo>
                    <a:cubicBezTo>
                      <a:pt x="1059" y="469"/>
                      <a:pt x="1063" y="471"/>
                      <a:pt x="1067" y="471"/>
                    </a:cubicBezTo>
                    <a:cubicBezTo>
                      <a:pt x="1071" y="471"/>
                      <a:pt x="1074" y="470"/>
                      <a:pt x="1078" y="468"/>
                    </a:cubicBezTo>
                    <a:cubicBezTo>
                      <a:pt x="1077" y="466"/>
                      <a:pt x="1077" y="466"/>
                      <a:pt x="1077" y="466"/>
                    </a:cubicBezTo>
                    <a:cubicBezTo>
                      <a:pt x="1074" y="469"/>
                      <a:pt x="1070" y="470"/>
                      <a:pt x="1067" y="470"/>
                    </a:cubicBezTo>
                    <a:cubicBezTo>
                      <a:pt x="1063" y="470"/>
                      <a:pt x="1060" y="468"/>
                      <a:pt x="1057" y="464"/>
                    </a:cubicBezTo>
                    <a:lnTo>
                      <a:pt x="1056" y="465"/>
                    </a:lnTo>
                    <a:close/>
                    <a:moveTo>
                      <a:pt x="1024" y="439"/>
                    </a:moveTo>
                    <a:cubicBezTo>
                      <a:pt x="1028" y="438"/>
                      <a:pt x="1031" y="437"/>
                      <a:pt x="1034" y="437"/>
                    </a:cubicBezTo>
                    <a:cubicBezTo>
                      <a:pt x="1039" y="437"/>
                      <a:pt x="1043" y="439"/>
                      <a:pt x="1046" y="443"/>
                    </a:cubicBezTo>
                    <a:cubicBezTo>
                      <a:pt x="1047" y="442"/>
                      <a:pt x="1047" y="442"/>
                      <a:pt x="1047" y="442"/>
                    </a:cubicBezTo>
                    <a:cubicBezTo>
                      <a:pt x="1044" y="438"/>
                      <a:pt x="1039" y="436"/>
                      <a:pt x="1034" y="436"/>
                    </a:cubicBezTo>
                    <a:cubicBezTo>
                      <a:pt x="1031" y="436"/>
                      <a:pt x="1027" y="437"/>
                      <a:pt x="1024" y="438"/>
                    </a:cubicBezTo>
                    <a:lnTo>
                      <a:pt x="1024" y="439"/>
                    </a:lnTo>
                    <a:close/>
                    <a:moveTo>
                      <a:pt x="982" y="461"/>
                    </a:moveTo>
                    <a:cubicBezTo>
                      <a:pt x="983" y="461"/>
                      <a:pt x="984" y="462"/>
                      <a:pt x="984" y="463"/>
                    </a:cubicBezTo>
                    <a:cubicBezTo>
                      <a:pt x="985" y="464"/>
                      <a:pt x="985" y="464"/>
                      <a:pt x="985" y="464"/>
                    </a:cubicBezTo>
                    <a:cubicBezTo>
                      <a:pt x="985" y="463"/>
                      <a:pt x="985" y="463"/>
                      <a:pt x="985" y="463"/>
                    </a:cubicBezTo>
                    <a:cubicBezTo>
                      <a:pt x="991" y="458"/>
                      <a:pt x="997" y="454"/>
                      <a:pt x="1003" y="451"/>
                    </a:cubicBezTo>
                    <a:cubicBezTo>
                      <a:pt x="1002" y="449"/>
                      <a:pt x="1002" y="449"/>
                      <a:pt x="1002" y="449"/>
                    </a:cubicBezTo>
                    <a:cubicBezTo>
                      <a:pt x="996" y="453"/>
                      <a:pt x="990" y="457"/>
                      <a:pt x="984" y="462"/>
                    </a:cubicBezTo>
                    <a:cubicBezTo>
                      <a:pt x="985" y="463"/>
                      <a:pt x="985" y="463"/>
                      <a:pt x="985" y="463"/>
                    </a:cubicBezTo>
                    <a:cubicBezTo>
                      <a:pt x="985" y="462"/>
                      <a:pt x="985" y="462"/>
                      <a:pt x="985" y="462"/>
                    </a:cubicBezTo>
                    <a:cubicBezTo>
                      <a:pt x="985" y="461"/>
                      <a:pt x="984" y="461"/>
                      <a:pt x="984" y="460"/>
                    </a:cubicBezTo>
                    <a:lnTo>
                      <a:pt x="982" y="461"/>
                    </a:lnTo>
                    <a:close/>
                    <a:moveTo>
                      <a:pt x="943" y="437"/>
                    </a:moveTo>
                    <a:cubicBezTo>
                      <a:pt x="944" y="437"/>
                      <a:pt x="945" y="437"/>
                      <a:pt x="947" y="437"/>
                    </a:cubicBezTo>
                    <a:cubicBezTo>
                      <a:pt x="952" y="437"/>
                      <a:pt x="959" y="439"/>
                      <a:pt x="966" y="443"/>
                    </a:cubicBezTo>
                    <a:cubicBezTo>
                      <a:pt x="966" y="442"/>
                      <a:pt x="966" y="442"/>
                      <a:pt x="966" y="442"/>
                    </a:cubicBezTo>
                    <a:cubicBezTo>
                      <a:pt x="959" y="437"/>
                      <a:pt x="953" y="435"/>
                      <a:pt x="947" y="435"/>
                    </a:cubicBezTo>
                    <a:cubicBezTo>
                      <a:pt x="945" y="435"/>
                      <a:pt x="944" y="435"/>
                      <a:pt x="943" y="436"/>
                    </a:cubicBezTo>
                    <a:lnTo>
                      <a:pt x="943" y="437"/>
                    </a:lnTo>
                    <a:close/>
                    <a:moveTo>
                      <a:pt x="913" y="469"/>
                    </a:moveTo>
                    <a:cubicBezTo>
                      <a:pt x="914" y="460"/>
                      <a:pt x="915" y="455"/>
                      <a:pt x="915" y="455"/>
                    </a:cubicBezTo>
                    <a:cubicBezTo>
                      <a:pt x="914" y="455"/>
                      <a:pt x="914" y="455"/>
                      <a:pt x="914" y="455"/>
                    </a:cubicBezTo>
                    <a:cubicBezTo>
                      <a:pt x="915" y="456"/>
                      <a:pt x="915" y="456"/>
                      <a:pt x="915" y="456"/>
                    </a:cubicBezTo>
                    <a:cubicBezTo>
                      <a:pt x="915" y="456"/>
                      <a:pt x="916" y="455"/>
                      <a:pt x="917" y="453"/>
                    </a:cubicBezTo>
                    <a:cubicBezTo>
                      <a:pt x="918" y="452"/>
                      <a:pt x="920" y="450"/>
                      <a:pt x="922" y="448"/>
                    </a:cubicBezTo>
                    <a:cubicBezTo>
                      <a:pt x="921" y="447"/>
                      <a:pt x="921" y="447"/>
                      <a:pt x="921" y="447"/>
                    </a:cubicBezTo>
                    <a:cubicBezTo>
                      <a:pt x="916" y="451"/>
                      <a:pt x="914" y="455"/>
                      <a:pt x="914" y="455"/>
                    </a:cubicBezTo>
                    <a:cubicBezTo>
                      <a:pt x="914" y="455"/>
                      <a:pt x="914" y="455"/>
                      <a:pt x="914" y="455"/>
                    </a:cubicBezTo>
                    <a:cubicBezTo>
                      <a:pt x="914" y="455"/>
                      <a:pt x="914" y="455"/>
                      <a:pt x="914" y="455"/>
                    </a:cubicBezTo>
                    <a:cubicBezTo>
                      <a:pt x="914" y="455"/>
                      <a:pt x="913" y="460"/>
                      <a:pt x="911" y="469"/>
                    </a:cubicBezTo>
                    <a:lnTo>
                      <a:pt x="913" y="469"/>
                    </a:lnTo>
                    <a:close/>
                    <a:moveTo>
                      <a:pt x="907" y="518"/>
                    </a:moveTo>
                    <a:cubicBezTo>
                      <a:pt x="908" y="509"/>
                      <a:pt x="909" y="501"/>
                      <a:pt x="910" y="493"/>
                    </a:cubicBezTo>
                    <a:cubicBezTo>
                      <a:pt x="908" y="493"/>
                      <a:pt x="908" y="493"/>
                      <a:pt x="908" y="493"/>
                    </a:cubicBezTo>
                    <a:cubicBezTo>
                      <a:pt x="907" y="500"/>
                      <a:pt x="907" y="509"/>
                      <a:pt x="906" y="518"/>
                    </a:cubicBezTo>
                    <a:lnTo>
                      <a:pt x="907" y="518"/>
                    </a:lnTo>
                    <a:close/>
                    <a:moveTo>
                      <a:pt x="905" y="567"/>
                    </a:moveTo>
                    <a:cubicBezTo>
                      <a:pt x="905" y="558"/>
                      <a:pt x="905" y="550"/>
                      <a:pt x="906" y="542"/>
                    </a:cubicBezTo>
                    <a:cubicBezTo>
                      <a:pt x="904" y="542"/>
                      <a:pt x="904" y="542"/>
                      <a:pt x="904" y="542"/>
                    </a:cubicBezTo>
                    <a:cubicBezTo>
                      <a:pt x="904" y="550"/>
                      <a:pt x="904" y="558"/>
                      <a:pt x="904" y="567"/>
                    </a:cubicBezTo>
                    <a:lnTo>
                      <a:pt x="905" y="567"/>
                    </a:lnTo>
                    <a:close/>
                    <a:moveTo>
                      <a:pt x="913" y="608"/>
                    </a:moveTo>
                    <a:cubicBezTo>
                      <a:pt x="911" y="607"/>
                      <a:pt x="908" y="607"/>
                      <a:pt x="905" y="607"/>
                    </a:cubicBezTo>
                    <a:cubicBezTo>
                      <a:pt x="905" y="608"/>
                      <a:pt x="905" y="608"/>
                      <a:pt x="905" y="608"/>
                    </a:cubicBezTo>
                    <a:cubicBezTo>
                      <a:pt x="905" y="608"/>
                      <a:pt x="905" y="608"/>
                      <a:pt x="905" y="608"/>
                    </a:cubicBezTo>
                    <a:cubicBezTo>
                      <a:pt x="905" y="602"/>
                      <a:pt x="905" y="597"/>
                      <a:pt x="905" y="591"/>
                    </a:cubicBezTo>
                    <a:cubicBezTo>
                      <a:pt x="904" y="591"/>
                      <a:pt x="904" y="591"/>
                      <a:pt x="904" y="591"/>
                    </a:cubicBezTo>
                    <a:cubicBezTo>
                      <a:pt x="904" y="597"/>
                      <a:pt x="904" y="602"/>
                      <a:pt x="904" y="608"/>
                    </a:cubicBezTo>
                    <a:cubicBezTo>
                      <a:pt x="904" y="608"/>
                      <a:pt x="904" y="608"/>
                      <a:pt x="904" y="608"/>
                    </a:cubicBezTo>
                    <a:cubicBezTo>
                      <a:pt x="905" y="608"/>
                      <a:pt x="905" y="608"/>
                      <a:pt x="905" y="608"/>
                    </a:cubicBezTo>
                    <a:cubicBezTo>
                      <a:pt x="908" y="608"/>
                      <a:pt x="910" y="609"/>
                      <a:pt x="913" y="609"/>
                    </a:cubicBezTo>
                    <a:lnTo>
                      <a:pt x="913" y="608"/>
                    </a:lnTo>
                    <a:close/>
                    <a:moveTo>
                      <a:pt x="924" y="653"/>
                    </a:moveTo>
                    <a:cubicBezTo>
                      <a:pt x="924" y="645"/>
                      <a:pt x="925" y="638"/>
                      <a:pt x="925" y="633"/>
                    </a:cubicBezTo>
                    <a:cubicBezTo>
                      <a:pt x="925" y="631"/>
                      <a:pt x="925" y="630"/>
                      <a:pt x="925" y="628"/>
                    </a:cubicBezTo>
                    <a:cubicBezTo>
                      <a:pt x="923" y="628"/>
                      <a:pt x="923" y="628"/>
                      <a:pt x="923" y="628"/>
                    </a:cubicBezTo>
                    <a:cubicBezTo>
                      <a:pt x="923" y="630"/>
                      <a:pt x="923" y="631"/>
                      <a:pt x="923" y="633"/>
                    </a:cubicBezTo>
                    <a:cubicBezTo>
                      <a:pt x="923" y="638"/>
                      <a:pt x="923" y="645"/>
                      <a:pt x="922" y="653"/>
                    </a:cubicBezTo>
                    <a:lnTo>
                      <a:pt x="924" y="653"/>
                    </a:lnTo>
                    <a:close/>
                    <a:moveTo>
                      <a:pt x="912" y="700"/>
                    </a:moveTo>
                    <a:cubicBezTo>
                      <a:pt x="916" y="692"/>
                      <a:pt x="919" y="684"/>
                      <a:pt x="921" y="677"/>
                    </a:cubicBezTo>
                    <a:cubicBezTo>
                      <a:pt x="920" y="677"/>
                      <a:pt x="920" y="677"/>
                      <a:pt x="920" y="677"/>
                    </a:cubicBezTo>
                    <a:cubicBezTo>
                      <a:pt x="918" y="684"/>
                      <a:pt x="915" y="692"/>
                      <a:pt x="911" y="700"/>
                    </a:cubicBezTo>
                    <a:lnTo>
                      <a:pt x="912" y="700"/>
                    </a:lnTo>
                    <a:close/>
                    <a:moveTo>
                      <a:pt x="888" y="743"/>
                    </a:moveTo>
                    <a:cubicBezTo>
                      <a:pt x="892" y="736"/>
                      <a:pt x="897" y="729"/>
                      <a:pt x="901" y="722"/>
                    </a:cubicBezTo>
                    <a:cubicBezTo>
                      <a:pt x="899" y="721"/>
                      <a:pt x="899" y="721"/>
                      <a:pt x="899" y="721"/>
                    </a:cubicBezTo>
                    <a:cubicBezTo>
                      <a:pt x="895" y="728"/>
                      <a:pt x="891" y="735"/>
                      <a:pt x="886" y="742"/>
                    </a:cubicBezTo>
                    <a:lnTo>
                      <a:pt x="888" y="743"/>
                    </a:lnTo>
                    <a:close/>
                    <a:moveTo>
                      <a:pt x="859" y="783"/>
                    </a:moveTo>
                    <a:cubicBezTo>
                      <a:pt x="864" y="777"/>
                      <a:pt x="869" y="770"/>
                      <a:pt x="874" y="763"/>
                    </a:cubicBezTo>
                    <a:cubicBezTo>
                      <a:pt x="873" y="762"/>
                      <a:pt x="873" y="762"/>
                      <a:pt x="873" y="762"/>
                    </a:cubicBezTo>
                    <a:cubicBezTo>
                      <a:pt x="868" y="769"/>
                      <a:pt x="863" y="776"/>
                      <a:pt x="858" y="782"/>
                    </a:cubicBezTo>
                    <a:lnTo>
                      <a:pt x="859" y="783"/>
                    </a:lnTo>
                    <a:close/>
                    <a:moveTo>
                      <a:pt x="828" y="821"/>
                    </a:moveTo>
                    <a:cubicBezTo>
                      <a:pt x="831" y="819"/>
                      <a:pt x="834" y="817"/>
                      <a:pt x="835" y="815"/>
                    </a:cubicBezTo>
                    <a:cubicBezTo>
                      <a:pt x="836" y="813"/>
                      <a:pt x="840" y="809"/>
                      <a:pt x="844" y="803"/>
                    </a:cubicBezTo>
                    <a:cubicBezTo>
                      <a:pt x="843" y="802"/>
                      <a:pt x="843" y="802"/>
                      <a:pt x="843" y="802"/>
                    </a:cubicBezTo>
                    <a:cubicBezTo>
                      <a:pt x="838" y="808"/>
                      <a:pt x="835" y="812"/>
                      <a:pt x="834" y="814"/>
                    </a:cubicBezTo>
                    <a:cubicBezTo>
                      <a:pt x="833" y="815"/>
                      <a:pt x="830" y="818"/>
                      <a:pt x="827" y="820"/>
                    </a:cubicBezTo>
                    <a:lnTo>
                      <a:pt x="828" y="821"/>
                    </a:lnTo>
                    <a:close/>
                    <a:moveTo>
                      <a:pt x="782" y="840"/>
                    </a:moveTo>
                    <a:cubicBezTo>
                      <a:pt x="790" y="838"/>
                      <a:pt x="799" y="835"/>
                      <a:pt x="806" y="832"/>
                    </a:cubicBezTo>
                    <a:cubicBezTo>
                      <a:pt x="805" y="831"/>
                      <a:pt x="805" y="831"/>
                      <a:pt x="805" y="831"/>
                    </a:cubicBezTo>
                    <a:cubicBezTo>
                      <a:pt x="798" y="834"/>
                      <a:pt x="790" y="836"/>
                      <a:pt x="782" y="838"/>
                    </a:cubicBezTo>
                    <a:lnTo>
                      <a:pt x="782" y="840"/>
                    </a:lnTo>
                    <a:close/>
                    <a:moveTo>
                      <a:pt x="734" y="846"/>
                    </a:moveTo>
                    <a:cubicBezTo>
                      <a:pt x="738" y="845"/>
                      <a:pt x="743" y="844"/>
                      <a:pt x="748" y="844"/>
                    </a:cubicBezTo>
                    <a:cubicBezTo>
                      <a:pt x="750" y="844"/>
                      <a:pt x="750" y="844"/>
                      <a:pt x="750" y="844"/>
                    </a:cubicBezTo>
                    <a:cubicBezTo>
                      <a:pt x="750" y="844"/>
                      <a:pt x="750" y="844"/>
                      <a:pt x="750" y="844"/>
                    </a:cubicBezTo>
                    <a:cubicBezTo>
                      <a:pt x="751" y="844"/>
                      <a:pt x="752" y="844"/>
                      <a:pt x="752" y="844"/>
                    </a:cubicBezTo>
                    <a:cubicBezTo>
                      <a:pt x="754" y="844"/>
                      <a:pt x="756" y="844"/>
                      <a:pt x="758" y="844"/>
                    </a:cubicBezTo>
                    <a:cubicBezTo>
                      <a:pt x="758" y="843"/>
                      <a:pt x="758" y="843"/>
                      <a:pt x="758" y="843"/>
                    </a:cubicBezTo>
                    <a:cubicBezTo>
                      <a:pt x="756" y="843"/>
                      <a:pt x="754" y="843"/>
                      <a:pt x="752" y="843"/>
                    </a:cubicBezTo>
                    <a:cubicBezTo>
                      <a:pt x="752" y="843"/>
                      <a:pt x="751" y="843"/>
                      <a:pt x="750" y="843"/>
                    </a:cubicBezTo>
                    <a:cubicBezTo>
                      <a:pt x="750" y="843"/>
                      <a:pt x="750" y="843"/>
                      <a:pt x="750" y="843"/>
                    </a:cubicBezTo>
                    <a:cubicBezTo>
                      <a:pt x="748" y="843"/>
                      <a:pt x="748" y="843"/>
                      <a:pt x="748" y="843"/>
                    </a:cubicBezTo>
                    <a:cubicBezTo>
                      <a:pt x="743" y="843"/>
                      <a:pt x="738" y="843"/>
                      <a:pt x="734" y="844"/>
                    </a:cubicBezTo>
                    <a:lnTo>
                      <a:pt x="734" y="846"/>
                    </a:lnTo>
                    <a:close/>
                    <a:moveTo>
                      <a:pt x="690" y="868"/>
                    </a:moveTo>
                    <a:cubicBezTo>
                      <a:pt x="698" y="863"/>
                      <a:pt x="705" y="859"/>
                      <a:pt x="712" y="855"/>
                    </a:cubicBezTo>
                    <a:cubicBezTo>
                      <a:pt x="711" y="854"/>
                      <a:pt x="711" y="854"/>
                      <a:pt x="711" y="854"/>
                    </a:cubicBezTo>
                    <a:cubicBezTo>
                      <a:pt x="704" y="858"/>
                      <a:pt x="697" y="862"/>
                      <a:pt x="690" y="867"/>
                    </a:cubicBezTo>
                    <a:lnTo>
                      <a:pt x="690" y="868"/>
                    </a:lnTo>
                    <a:close/>
                    <a:moveTo>
                      <a:pt x="646" y="887"/>
                    </a:moveTo>
                    <a:cubicBezTo>
                      <a:pt x="648" y="888"/>
                      <a:pt x="650" y="888"/>
                      <a:pt x="651" y="888"/>
                    </a:cubicBezTo>
                    <a:cubicBezTo>
                      <a:pt x="653" y="888"/>
                      <a:pt x="655" y="888"/>
                      <a:pt x="656" y="887"/>
                    </a:cubicBezTo>
                    <a:cubicBezTo>
                      <a:pt x="661" y="885"/>
                      <a:pt x="665" y="882"/>
                      <a:pt x="669" y="880"/>
                    </a:cubicBezTo>
                    <a:cubicBezTo>
                      <a:pt x="668" y="879"/>
                      <a:pt x="668" y="879"/>
                      <a:pt x="668" y="879"/>
                    </a:cubicBezTo>
                    <a:cubicBezTo>
                      <a:pt x="664" y="881"/>
                      <a:pt x="660" y="883"/>
                      <a:pt x="655" y="886"/>
                    </a:cubicBezTo>
                    <a:cubicBezTo>
                      <a:pt x="654" y="886"/>
                      <a:pt x="653" y="886"/>
                      <a:pt x="651" y="886"/>
                    </a:cubicBezTo>
                    <a:cubicBezTo>
                      <a:pt x="650" y="886"/>
                      <a:pt x="648" y="886"/>
                      <a:pt x="646" y="886"/>
                    </a:cubicBezTo>
                    <a:lnTo>
                      <a:pt x="646" y="887"/>
                    </a:lnTo>
                    <a:close/>
                    <a:moveTo>
                      <a:pt x="611" y="853"/>
                    </a:moveTo>
                    <a:cubicBezTo>
                      <a:pt x="615" y="861"/>
                      <a:pt x="620" y="868"/>
                      <a:pt x="625" y="874"/>
                    </a:cubicBezTo>
                    <a:cubicBezTo>
                      <a:pt x="626" y="873"/>
                      <a:pt x="626" y="873"/>
                      <a:pt x="626" y="873"/>
                    </a:cubicBezTo>
                    <a:cubicBezTo>
                      <a:pt x="621" y="867"/>
                      <a:pt x="616" y="860"/>
                      <a:pt x="613" y="853"/>
                    </a:cubicBezTo>
                    <a:lnTo>
                      <a:pt x="611" y="853"/>
                    </a:lnTo>
                    <a:close/>
                    <a:moveTo>
                      <a:pt x="622" y="808"/>
                    </a:moveTo>
                    <a:cubicBezTo>
                      <a:pt x="615" y="818"/>
                      <a:pt x="611" y="825"/>
                      <a:pt x="609" y="829"/>
                    </a:cubicBezTo>
                    <a:cubicBezTo>
                      <a:pt x="610" y="830"/>
                      <a:pt x="610" y="830"/>
                      <a:pt x="610" y="830"/>
                    </a:cubicBezTo>
                    <a:cubicBezTo>
                      <a:pt x="612" y="826"/>
                      <a:pt x="617" y="818"/>
                      <a:pt x="623" y="809"/>
                    </a:cubicBezTo>
                    <a:lnTo>
                      <a:pt x="622" y="808"/>
                    </a:lnTo>
                    <a:close/>
                    <a:moveTo>
                      <a:pt x="628" y="776"/>
                    </a:moveTo>
                    <a:cubicBezTo>
                      <a:pt x="630" y="775"/>
                      <a:pt x="633" y="775"/>
                      <a:pt x="634" y="775"/>
                    </a:cubicBezTo>
                    <a:cubicBezTo>
                      <a:pt x="636" y="775"/>
                      <a:pt x="637" y="775"/>
                      <a:pt x="637" y="775"/>
                    </a:cubicBezTo>
                    <a:cubicBezTo>
                      <a:pt x="638" y="776"/>
                      <a:pt x="638" y="777"/>
                      <a:pt x="638" y="778"/>
                    </a:cubicBezTo>
                    <a:cubicBezTo>
                      <a:pt x="638" y="780"/>
                      <a:pt x="637" y="783"/>
                      <a:pt x="635" y="787"/>
                    </a:cubicBezTo>
                    <a:cubicBezTo>
                      <a:pt x="636" y="788"/>
                      <a:pt x="636" y="788"/>
                      <a:pt x="636" y="788"/>
                    </a:cubicBezTo>
                    <a:cubicBezTo>
                      <a:pt x="638" y="784"/>
                      <a:pt x="640" y="780"/>
                      <a:pt x="640" y="778"/>
                    </a:cubicBezTo>
                    <a:cubicBezTo>
                      <a:pt x="640" y="776"/>
                      <a:pt x="639" y="775"/>
                      <a:pt x="638" y="774"/>
                    </a:cubicBezTo>
                    <a:cubicBezTo>
                      <a:pt x="637" y="773"/>
                      <a:pt x="636" y="773"/>
                      <a:pt x="634" y="773"/>
                    </a:cubicBezTo>
                    <a:cubicBezTo>
                      <a:pt x="632" y="773"/>
                      <a:pt x="630" y="774"/>
                      <a:pt x="627" y="775"/>
                    </a:cubicBezTo>
                    <a:lnTo>
                      <a:pt x="628" y="776"/>
                    </a:lnTo>
                    <a:close/>
                    <a:moveTo>
                      <a:pt x="587" y="802"/>
                    </a:moveTo>
                    <a:cubicBezTo>
                      <a:pt x="592" y="799"/>
                      <a:pt x="596" y="795"/>
                      <a:pt x="600" y="792"/>
                    </a:cubicBezTo>
                    <a:cubicBezTo>
                      <a:pt x="602" y="791"/>
                      <a:pt x="604" y="789"/>
                      <a:pt x="606" y="788"/>
                    </a:cubicBezTo>
                    <a:cubicBezTo>
                      <a:pt x="606" y="786"/>
                      <a:pt x="606" y="786"/>
                      <a:pt x="606" y="786"/>
                    </a:cubicBezTo>
                    <a:cubicBezTo>
                      <a:pt x="603" y="788"/>
                      <a:pt x="601" y="790"/>
                      <a:pt x="599" y="791"/>
                    </a:cubicBezTo>
                    <a:cubicBezTo>
                      <a:pt x="595" y="794"/>
                      <a:pt x="591" y="798"/>
                      <a:pt x="586" y="801"/>
                    </a:cubicBezTo>
                    <a:lnTo>
                      <a:pt x="587" y="802"/>
                    </a:lnTo>
                    <a:close/>
                    <a:moveTo>
                      <a:pt x="555" y="800"/>
                    </a:moveTo>
                    <a:cubicBezTo>
                      <a:pt x="557" y="804"/>
                      <a:pt x="558" y="808"/>
                      <a:pt x="558" y="812"/>
                    </a:cubicBezTo>
                    <a:cubicBezTo>
                      <a:pt x="558" y="813"/>
                      <a:pt x="558" y="813"/>
                      <a:pt x="558" y="813"/>
                    </a:cubicBezTo>
                    <a:cubicBezTo>
                      <a:pt x="558" y="814"/>
                      <a:pt x="558" y="814"/>
                      <a:pt x="558" y="814"/>
                    </a:cubicBezTo>
                    <a:cubicBezTo>
                      <a:pt x="558" y="815"/>
                      <a:pt x="558" y="816"/>
                      <a:pt x="559" y="817"/>
                    </a:cubicBezTo>
                    <a:cubicBezTo>
                      <a:pt x="559" y="817"/>
                      <a:pt x="560" y="818"/>
                      <a:pt x="561" y="818"/>
                    </a:cubicBezTo>
                    <a:cubicBezTo>
                      <a:pt x="563" y="818"/>
                      <a:pt x="564" y="817"/>
                      <a:pt x="566" y="816"/>
                    </a:cubicBezTo>
                    <a:cubicBezTo>
                      <a:pt x="566" y="815"/>
                      <a:pt x="566" y="815"/>
                      <a:pt x="566" y="815"/>
                    </a:cubicBezTo>
                    <a:cubicBezTo>
                      <a:pt x="564" y="816"/>
                      <a:pt x="562" y="816"/>
                      <a:pt x="561" y="816"/>
                    </a:cubicBezTo>
                    <a:cubicBezTo>
                      <a:pt x="560" y="816"/>
                      <a:pt x="560" y="816"/>
                      <a:pt x="560" y="816"/>
                    </a:cubicBezTo>
                    <a:cubicBezTo>
                      <a:pt x="559" y="815"/>
                      <a:pt x="559" y="815"/>
                      <a:pt x="559" y="814"/>
                    </a:cubicBezTo>
                    <a:cubicBezTo>
                      <a:pt x="559" y="813"/>
                      <a:pt x="559" y="813"/>
                      <a:pt x="559" y="813"/>
                    </a:cubicBezTo>
                    <a:cubicBezTo>
                      <a:pt x="559" y="812"/>
                      <a:pt x="559" y="812"/>
                      <a:pt x="559" y="812"/>
                    </a:cubicBezTo>
                    <a:cubicBezTo>
                      <a:pt x="559" y="808"/>
                      <a:pt x="558" y="803"/>
                      <a:pt x="556" y="800"/>
                    </a:cubicBezTo>
                    <a:lnTo>
                      <a:pt x="555" y="800"/>
                    </a:lnTo>
                    <a:close/>
                    <a:moveTo>
                      <a:pt x="526" y="817"/>
                    </a:moveTo>
                    <a:cubicBezTo>
                      <a:pt x="531" y="814"/>
                      <a:pt x="534" y="807"/>
                      <a:pt x="535" y="795"/>
                    </a:cubicBezTo>
                    <a:cubicBezTo>
                      <a:pt x="535" y="795"/>
                      <a:pt x="535" y="795"/>
                      <a:pt x="535" y="795"/>
                    </a:cubicBezTo>
                    <a:cubicBezTo>
                      <a:pt x="535" y="795"/>
                      <a:pt x="535" y="795"/>
                      <a:pt x="535" y="795"/>
                    </a:cubicBezTo>
                    <a:cubicBezTo>
                      <a:pt x="535" y="795"/>
                      <a:pt x="535" y="795"/>
                      <a:pt x="535" y="795"/>
                    </a:cubicBezTo>
                    <a:cubicBezTo>
                      <a:pt x="534" y="794"/>
                      <a:pt x="534" y="794"/>
                      <a:pt x="534" y="794"/>
                    </a:cubicBezTo>
                    <a:cubicBezTo>
                      <a:pt x="534" y="794"/>
                      <a:pt x="534" y="794"/>
                      <a:pt x="534" y="794"/>
                    </a:cubicBezTo>
                    <a:cubicBezTo>
                      <a:pt x="534" y="794"/>
                      <a:pt x="534" y="794"/>
                      <a:pt x="534" y="794"/>
                    </a:cubicBezTo>
                    <a:cubicBezTo>
                      <a:pt x="534" y="795"/>
                      <a:pt x="534" y="795"/>
                      <a:pt x="534" y="795"/>
                    </a:cubicBezTo>
                    <a:cubicBezTo>
                      <a:pt x="533" y="806"/>
                      <a:pt x="529" y="813"/>
                      <a:pt x="525" y="816"/>
                    </a:cubicBezTo>
                    <a:cubicBezTo>
                      <a:pt x="526" y="817"/>
                      <a:pt x="526" y="817"/>
                      <a:pt x="526" y="817"/>
                    </a:cubicBezTo>
                    <a:close/>
                    <a:moveTo>
                      <a:pt x="493" y="794"/>
                    </a:moveTo>
                    <a:cubicBezTo>
                      <a:pt x="493" y="794"/>
                      <a:pt x="493" y="794"/>
                      <a:pt x="493" y="794"/>
                    </a:cubicBezTo>
                    <a:cubicBezTo>
                      <a:pt x="500" y="794"/>
                      <a:pt x="507" y="801"/>
                      <a:pt x="509" y="808"/>
                    </a:cubicBezTo>
                    <a:cubicBezTo>
                      <a:pt x="511" y="808"/>
                      <a:pt x="511" y="808"/>
                      <a:pt x="511" y="808"/>
                    </a:cubicBezTo>
                    <a:cubicBezTo>
                      <a:pt x="508" y="801"/>
                      <a:pt x="501" y="793"/>
                      <a:pt x="493" y="792"/>
                    </a:cubicBezTo>
                    <a:cubicBezTo>
                      <a:pt x="492" y="792"/>
                      <a:pt x="492" y="792"/>
                      <a:pt x="492" y="792"/>
                    </a:cubicBezTo>
                    <a:lnTo>
                      <a:pt x="493" y="794"/>
                    </a:lnTo>
                    <a:close/>
                    <a:moveTo>
                      <a:pt x="470" y="832"/>
                    </a:moveTo>
                    <a:cubicBezTo>
                      <a:pt x="477" y="828"/>
                      <a:pt x="483" y="822"/>
                      <a:pt x="487" y="814"/>
                    </a:cubicBezTo>
                    <a:cubicBezTo>
                      <a:pt x="485" y="814"/>
                      <a:pt x="485" y="814"/>
                      <a:pt x="485" y="814"/>
                    </a:cubicBezTo>
                    <a:cubicBezTo>
                      <a:pt x="482" y="821"/>
                      <a:pt x="476" y="827"/>
                      <a:pt x="469" y="831"/>
                    </a:cubicBezTo>
                    <a:lnTo>
                      <a:pt x="470" y="832"/>
                    </a:lnTo>
                    <a:close/>
                    <a:moveTo>
                      <a:pt x="465" y="861"/>
                    </a:moveTo>
                    <a:cubicBezTo>
                      <a:pt x="456" y="856"/>
                      <a:pt x="451" y="850"/>
                      <a:pt x="451" y="844"/>
                    </a:cubicBezTo>
                    <a:cubicBezTo>
                      <a:pt x="451" y="843"/>
                      <a:pt x="451" y="843"/>
                      <a:pt x="451" y="843"/>
                    </a:cubicBezTo>
                    <a:cubicBezTo>
                      <a:pt x="449" y="843"/>
                      <a:pt x="449" y="843"/>
                      <a:pt x="449" y="843"/>
                    </a:cubicBezTo>
                    <a:cubicBezTo>
                      <a:pt x="449" y="844"/>
                      <a:pt x="449" y="844"/>
                      <a:pt x="449" y="844"/>
                    </a:cubicBezTo>
                    <a:cubicBezTo>
                      <a:pt x="449" y="851"/>
                      <a:pt x="455" y="857"/>
                      <a:pt x="464" y="862"/>
                    </a:cubicBezTo>
                    <a:lnTo>
                      <a:pt x="465" y="861"/>
                    </a:lnTo>
                    <a:close/>
                    <a:moveTo>
                      <a:pt x="510" y="879"/>
                    </a:moveTo>
                    <a:cubicBezTo>
                      <a:pt x="503" y="876"/>
                      <a:pt x="495" y="874"/>
                      <a:pt x="487" y="871"/>
                    </a:cubicBezTo>
                    <a:cubicBezTo>
                      <a:pt x="487" y="872"/>
                      <a:pt x="487" y="872"/>
                      <a:pt x="487" y="872"/>
                    </a:cubicBezTo>
                    <a:cubicBezTo>
                      <a:pt x="495" y="875"/>
                      <a:pt x="503" y="878"/>
                      <a:pt x="510" y="880"/>
                    </a:cubicBezTo>
                    <a:lnTo>
                      <a:pt x="510" y="879"/>
                    </a:lnTo>
                    <a:close/>
                    <a:moveTo>
                      <a:pt x="498" y="898"/>
                    </a:moveTo>
                    <a:cubicBezTo>
                      <a:pt x="509" y="897"/>
                      <a:pt x="518" y="896"/>
                      <a:pt x="523" y="894"/>
                    </a:cubicBezTo>
                    <a:cubicBezTo>
                      <a:pt x="522" y="893"/>
                      <a:pt x="522" y="893"/>
                      <a:pt x="522" y="893"/>
                    </a:cubicBezTo>
                    <a:cubicBezTo>
                      <a:pt x="518" y="895"/>
                      <a:pt x="509" y="896"/>
                      <a:pt x="498" y="896"/>
                    </a:cubicBezTo>
                    <a:lnTo>
                      <a:pt x="498" y="898"/>
                    </a:lnTo>
                    <a:close/>
                    <a:moveTo>
                      <a:pt x="449" y="896"/>
                    </a:moveTo>
                    <a:cubicBezTo>
                      <a:pt x="457" y="897"/>
                      <a:pt x="466" y="897"/>
                      <a:pt x="474" y="897"/>
                    </a:cubicBezTo>
                    <a:cubicBezTo>
                      <a:pt x="474" y="896"/>
                      <a:pt x="474" y="896"/>
                      <a:pt x="474" y="896"/>
                    </a:cubicBezTo>
                    <a:cubicBezTo>
                      <a:pt x="466" y="896"/>
                      <a:pt x="457" y="895"/>
                      <a:pt x="449" y="894"/>
                    </a:cubicBezTo>
                    <a:lnTo>
                      <a:pt x="449" y="896"/>
                    </a:lnTo>
                    <a:close/>
                    <a:moveTo>
                      <a:pt x="401" y="885"/>
                    </a:moveTo>
                    <a:cubicBezTo>
                      <a:pt x="409" y="888"/>
                      <a:pt x="417" y="890"/>
                      <a:pt x="425" y="892"/>
                    </a:cubicBezTo>
                    <a:cubicBezTo>
                      <a:pt x="425" y="891"/>
                      <a:pt x="425" y="891"/>
                      <a:pt x="425" y="891"/>
                    </a:cubicBezTo>
                    <a:cubicBezTo>
                      <a:pt x="418" y="889"/>
                      <a:pt x="410" y="886"/>
                      <a:pt x="402" y="883"/>
                    </a:cubicBezTo>
                    <a:lnTo>
                      <a:pt x="401" y="885"/>
                    </a:lnTo>
                    <a:close/>
                    <a:moveTo>
                      <a:pt x="357" y="864"/>
                    </a:moveTo>
                    <a:cubicBezTo>
                      <a:pt x="363" y="868"/>
                      <a:pt x="371" y="872"/>
                      <a:pt x="379" y="875"/>
                    </a:cubicBezTo>
                    <a:cubicBezTo>
                      <a:pt x="379" y="874"/>
                      <a:pt x="379" y="874"/>
                      <a:pt x="379" y="874"/>
                    </a:cubicBezTo>
                    <a:cubicBezTo>
                      <a:pt x="372" y="870"/>
                      <a:pt x="364" y="867"/>
                      <a:pt x="357" y="863"/>
                    </a:cubicBezTo>
                    <a:lnTo>
                      <a:pt x="357" y="864"/>
                    </a:lnTo>
                    <a:close/>
                    <a:moveTo>
                      <a:pt x="315" y="839"/>
                    </a:moveTo>
                    <a:cubicBezTo>
                      <a:pt x="318" y="841"/>
                      <a:pt x="321" y="843"/>
                      <a:pt x="323" y="844"/>
                    </a:cubicBezTo>
                    <a:cubicBezTo>
                      <a:pt x="326" y="846"/>
                      <a:pt x="330" y="849"/>
                      <a:pt x="335" y="852"/>
                    </a:cubicBezTo>
                    <a:cubicBezTo>
                      <a:pt x="336" y="851"/>
                      <a:pt x="336" y="851"/>
                      <a:pt x="336" y="851"/>
                    </a:cubicBezTo>
                    <a:cubicBezTo>
                      <a:pt x="331" y="847"/>
                      <a:pt x="327" y="845"/>
                      <a:pt x="324" y="843"/>
                    </a:cubicBezTo>
                    <a:cubicBezTo>
                      <a:pt x="322" y="841"/>
                      <a:pt x="319" y="839"/>
                      <a:pt x="315" y="837"/>
                    </a:cubicBezTo>
                    <a:lnTo>
                      <a:pt x="315" y="839"/>
                    </a:lnTo>
                    <a:close/>
                    <a:moveTo>
                      <a:pt x="270" y="818"/>
                    </a:moveTo>
                    <a:cubicBezTo>
                      <a:pt x="277" y="821"/>
                      <a:pt x="285" y="825"/>
                      <a:pt x="292" y="828"/>
                    </a:cubicBezTo>
                    <a:cubicBezTo>
                      <a:pt x="293" y="827"/>
                      <a:pt x="293" y="827"/>
                      <a:pt x="293" y="827"/>
                    </a:cubicBezTo>
                    <a:cubicBezTo>
                      <a:pt x="285" y="823"/>
                      <a:pt x="277" y="820"/>
                      <a:pt x="270" y="817"/>
                    </a:cubicBezTo>
                    <a:cubicBezTo>
                      <a:pt x="270" y="818"/>
                      <a:pt x="270" y="818"/>
                      <a:pt x="270" y="818"/>
                    </a:cubicBezTo>
                    <a:close/>
                    <a:moveTo>
                      <a:pt x="226" y="812"/>
                    </a:moveTo>
                    <a:cubicBezTo>
                      <a:pt x="229" y="808"/>
                      <a:pt x="233" y="807"/>
                      <a:pt x="237" y="807"/>
                    </a:cubicBezTo>
                    <a:cubicBezTo>
                      <a:pt x="241" y="807"/>
                      <a:pt x="246" y="808"/>
                      <a:pt x="247" y="809"/>
                    </a:cubicBezTo>
                    <a:cubicBezTo>
                      <a:pt x="248" y="808"/>
                      <a:pt x="248" y="808"/>
                      <a:pt x="248" y="808"/>
                    </a:cubicBezTo>
                    <a:cubicBezTo>
                      <a:pt x="246" y="807"/>
                      <a:pt x="242" y="806"/>
                      <a:pt x="237" y="806"/>
                    </a:cubicBezTo>
                    <a:cubicBezTo>
                      <a:pt x="233" y="806"/>
                      <a:pt x="228" y="807"/>
                      <a:pt x="224" y="811"/>
                    </a:cubicBezTo>
                    <a:lnTo>
                      <a:pt x="226" y="812"/>
                    </a:lnTo>
                    <a:close/>
                    <a:moveTo>
                      <a:pt x="189" y="821"/>
                    </a:moveTo>
                    <a:cubicBezTo>
                      <a:pt x="196" y="826"/>
                      <a:pt x="204" y="831"/>
                      <a:pt x="211" y="831"/>
                    </a:cubicBezTo>
                    <a:cubicBezTo>
                      <a:pt x="211" y="831"/>
                      <a:pt x="211" y="831"/>
                      <a:pt x="211" y="831"/>
                    </a:cubicBezTo>
                    <a:cubicBezTo>
                      <a:pt x="211" y="830"/>
                      <a:pt x="211" y="830"/>
                      <a:pt x="211" y="830"/>
                    </a:cubicBezTo>
                    <a:cubicBezTo>
                      <a:pt x="211" y="830"/>
                      <a:pt x="211" y="830"/>
                      <a:pt x="211" y="830"/>
                    </a:cubicBezTo>
                    <a:cubicBezTo>
                      <a:pt x="205" y="830"/>
                      <a:pt x="197" y="825"/>
                      <a:pt x="190" y="820"/>
                    </a:cubicBezTo>
                    <a:lnTo>
                      <a:pt x="189" y="821"/>
                    </a:lnTo>
                    <a:close/>
                    <a:moveTo>
                      <a:pt x="144" y="801"/>
                    </a:moveTo>
                    <a:cubicBezTo>
                      <a:pt x="152" y="804"/>
                      <a:pt x="160" y="807"/>
                      <a:pt x="167" y="810"/>
                    </a:cubicBezTo>
                    <a:cubicBezTo>
                      <a:pt x="168" y="808"/>
                      <a:pt x="168" y="808"/>
                      <a:pt x="168" y="808"/>
                    </a:cubicBezTo>
                    <a:cubicBezTo>
                      <a:pt x="160" y="805"/>
                      <a:pt x="152" y="802"/>
                      <a:pt x="145" y="800"/>
                    </a:cubicBezTo>
                    <a:lnTo>
                      <a:pt x="144" y="801"/>
                    </a:lnTo>
                    <a:close/>
                    <a:moveTo>
                      <a:pt x="97" y="790"/>
                    </a:moveTo>
                    <a:cubicBezTo>
                      <a:pt x="104" y="791"/>
                      <a:pt x="113" y="792"/>
                      <a:pt x="121" y="794"/>
                    </a:cubicBezTo>
                    <a:cubicBezTo>
                      <a:pt x="121" y="793"/>
                      <a:pt x="121" y="793"/>
                      <a:pt x="121" y="793"/>
                    </a:cubicBezTo>
                    <a:cubicBezTo>
                      <a:pt x="113" y="791"/>
                      <a:pt x="105" y="789"/>
                      <a:pt x="97" y="788"/>
                    </a:cubicBezTo>
                    <a:lnTo>
                      <a:pt x="97" y="790"/>
                    </a:lnTo>
                    <a:close/>
                    <a:moveTo>
                      <a:pt x="48" y="784"/>
                    </a:moveTo>
                    <a:cubicBezTo>
                      <a:pt x="50" y="784"/>
                      <a:pt x="52" y="785"/>
                      <a:pt x="53" y="785"/>
                    </a:cubicBezTo>
                    <a:cubicBezTo>
                      <a:pt x="55" y="785"/>
                      <a:pt x="56" y="785"/>
                      <a:pt x="58" y="785"/>
                    </a:cubicBezTo>
                    <a:cubicBezTo>
                      <a:pt x="61" y="785"/>
                      <a:pt x="64" y="785"/>
                      <a:pt x="67" y="785"/>
                    </a:cubicBezTo>
                    <a:cubicBezTo>
                      <a:pt x="69" y="785"/>
                      <a:pt x="71" y="785"/>
                      <a:pt x="73" y="785"/>
                    </a:cubicBezTo>
                    <a:cubicBezTo>
                      <a:pt x="73" y="784"/>
                      <a:pt x="73" y="784"/>
                      <a:pt x="73" y="784"/>
                    </a:cubicBezTo>
                    <a:cubicBezTo>
                      <a:pt x="71" y="783"/>
                      <a:pt x="69" y="783"/>
                      <a:pt x="67" y="783"/>
                    </a:cubicBezTo>
                    <a:cubicBezTo>
                      <a:pt x="64" y="783"/>
                      <a:pt x="61" y="783"/>
                      <a:pt x="58" y="783"/>
                    </a:cubicBezTo>
                    <a:cubicBezTo>
                      <a:pt x="56" y="783"/>
                      <a:pt x="55" y="783"/>
                      <a:pt x="53" y="783"/>
                    </a:cubicBezTo>
                    <a:cubicBezTo>
                      <a:pt x="52" y="783"/>
                      <a:pt x="50" y="783"/>
                      <a:pt x="49" y="783"/>
                    </a:cubicBezTo>
                    <a:lnTo>
                      <a:pt x="48" y="784"/>
                    </a:lnTo>
                    <a:close/>
                    <a:moveTo>
                      <a:pt x="0" y="775"/>
                    </a:moveTo>
                    <a:cubicBezTo>
                      <a:pt x="8" y="777"/>
                      <a:pt x="16" y="779"/>
                      <a:pt x="24" y="780"/>
                    </a:cubicBezTo>
                    <a:cubicBezTo>
                      <a:pt x="24" y="779"/>
                      <a:pt x="24" y="779"/>
                      <a:pt x="24" y="779"/>
                    </a:cubicBezTo>
                    <a:cubicBezTo>
                      <a:pt x="17" y="778"/>
                      <a:pt x="9" y="776"/>
                      <a:pt x="1" y="774"/>
                    </a:cubicBezTo>
                    <a:lnTo>
                      <a:pt x="0" y="775"/>
                    </a:lnTo>
                    <a:close/>
                    <a:moveTo>
                      <a:pt x="245" y="613"/>
                    </a:moveTo>
                    <a:cubicBezTo>
                      <a:pt x="238" y="614"/>
                      <a:pt x="231" y="614"/>
                      <a:pt x="224" y="614"/>
                    </a:cubicBezTo>
                    <a:cubicBezTo>
                      <a:pt x="223" y="614"/>
                      <a:pt x="222" y="614"/>
                      <a:pt x="221" y="614"/>
                    </a:cubicBezTo>
                    <a:cubicBezTo>
                      <a:pt x="221" y="616"/>
                      <a:pt x="221" y="616"/>
                      <a:pt x="221" y="616"/>
                    </a:cubicBezTo>
                    <a:cubicBezTo>
                      <a:pt x="222" y="616"/>
                      <a:pt x="223" y="616"/>
                      <a:pt x="224" y="616"/>
                    </a:cubicBezTo>
                    <a:cubicBezTo>
                      <a:pt x="232" y="616"/>
                      <a:pt x="239" y="615"/>
                      <a:pt x="246" y="615"/>
                    </a:cubicBezTo>
                    <a:lnTo>
                      <a:pt x="245" y="613"/>
                    </a:lnTo>
                    <a:close/>
                    <a:moveTo>
                      <a:pt x="279" y="585"/>
                    </a:moveTo>
                    <a:cubicBezTo>
                      <a:pt x="271" y="585"/>
                      <a:pt x="263" y="588"/>
                      <a:pt x="256" y="594"/>
                    </a:cubicBezTo>
                    <a:cubicBezTo>
                      <a:pt x="257" y="595"/>
                      <a:pt x="257" y="595"/>
                      <a:pt x="257" y="595"/>
                    </a:cubicBezTo>
                    <a:cubicBezTo>
                      <a:pt x="263" y="590"/>
                      <a:pt x="271" y="587"/>
                      <a:pt x="279" y="587"/>
                    </a:cubicBezTo>
                    <a:lnTo>
                      <a:pt x="279" y="585"/>
                    </a:lnTo>
                    <a:close/>
                    <a:moveTo>
                      <a:pt x="327" y="598"/>
                    </a:moveTo>
                    <a:cubicBezTo>
                      <a:pt x="318" y="596"/>
                      <a:pt x="310" y="593"/>
                      <a:pt x="303" y="591"/>
                    </a:cubicBezTo>
                    <a:cubicBezTo>
                      <a:pt x="303" y="592"/>
                      <a:pt x="303" y="592"/>
                      <a:pt x="303" y="592"/>
                    </a:cubicBezTo>
                    <a:cubicBezTo>
                      <a:pt x="310" y="595"/>
                      <a:pt x="318" y="597"/>
                      <a:pt x="326" y="599"/>
                    </a:cubicBezTo>
                    <a:lnTo>
                      <a:pt x="327" y="598"/>
                    </a:lnTo>
                    <a:close/>
                    <a:moveTo>
                      <a:pt x="375" y="604"/>
                    </a:moveTo>
                    <a:cubicBezTo>
                      <a:pt x="374" y="604"/>
                      <a:pt x="372" y="604"/>
                      <a:pt x="371" y="604"/>
                    </a:cubicBezTo>
                    <a:cubicBezTo>
                      <a:pt x="364" y="604"/>
                      <a:pt x="358" y="603"/>
                      <a:pt x="351" y="603"/>
                    </a:cubicBezTo>
                    <a:cubicBezTo>
                      <a:pt x="351" y="604"/>
                      <a:pt x="351" y="604"/>
                      <a:pt x="351" y="604"/>
                    </a:cubicBezTo>
                    <a:cubicBezTo>
                      <a:pt x="357" y="605"/>
                      <a:pt x="364" y="605"/>
                      <a:pt x="371" y="605"/>
                    </a:cubicBezTo>
                    <a:cubicBezTo>
                      <a:pt x="372" y="605"/>
                      <a:pt x="374" y="605"/>
                      <a:pt x="375" y="605"/>
                    </a:cubicBezTo>
                    <a:lnTo>
                      <a:pt x="375" y="604"/>
                    </a:lnTo>
                    <a:close/>
                    <a:moveTo>
                      <a:pt x="409" y="574"/>
                    </a:moveTo>
                    <a:cubicBezTo>
                      <a:pt x="405" y="583"/>
                      <a:pt x="401" y="590"/>
                      <a:pt x="396" y="595"/>
                    </a:cubicBezTo>
                    <a:cubicBezTo>
                      <a:pt x="397" y="596"/>
                      <a:pt x="397" y="596"/>
                      <a:pt x="397" y="596"/>
                    </a:cubicBezTo>
                    <a:cubicBezTo>
                      <a:pt x="402" y="591"/>
                      <a:pt x="407" y="583"/>
                      <a:pt x="410" y="575"/>
                    </a:cubicBezTo>
                    <a:lnTo>
                      <a:pt x="409" y="574"/>
                    </a:lnTo>
                    <a:close/>
                    <a:moveTo>
                      <a:pt x="425" y="528"/>
                    </a:moveTo>
                    <a:cubicBezTo>
                      <a:pt x="423" y="536"/>
                      <a:pt x="421" y="544"/>
                      <a:pt x="418" y="552"/>
                    </a:cubicBezTo>
                    <a:cubicBezTo>
                      <a:pt x="420" y="552"/>
                      <a:pt x="420" y="552"/>
                      <a:pt x="420" y="552"/>
                    </a:cubicBezTo>
                    <a:cubicBezTo>
                      <a:pt x="422" y="544"/>
                      <a:pt x="425" y="536"/>
                      <a:pt x="427" y="528"/>
                    </a:cubicBezTo>
                    <a:lnTo>
                      <a:pt x="425" y="528"/>
                    </a:lnTo>
                    <a:close/>
                    <a:moveTo>
                      <a:pt x="434" y="480"/>
                    </a:moveTo>
                    <a:cubicBezTo>
                      <a:pt x="434" y="484"/>
                      <a:pt x="433" y="488"/>
                      <a:pt x="433" y="492"/>
                    </a:cubicBezTo>
                    <a:cubicBezTo>
                      <a:pt x="432" y="495"/>
                      <a:pt x="432" y="499"/>
                      <a:pt x="431" y="504"/>
                    </a:cubicBezTo>
                    <a:cubicBezTo>
                      <a:pt x="432" y="504"/>
                      <a:pt x="432" y="504"/>
                      <a:pt x="432" y="504"/>
                    </a:cubicBezTo>
                    <a:cubicBezTo>
                      <a:pt x="433" y="499"/>
                      <a:pt x="434" y="495"/>
                      <a:pt x="434" y="492"/>
                    </a:cubicBezTo>
                    <a:cubicBezTo>
                      <a:pt x="435" y="488"/>
                      <a:pt x="435" y="484"/>
                      <a:pt x="436" y="480"/>
                    </a:cubicBezTo>
                    <a:lnTo>
                      <a:pt x="434" y="480"/>
                    </a:lnTo>
                    <a:close/>
                    <a:moveTo>
                      <a:pt x="448" y="433"/>
                    </a:moveTo>
                    <a:cubicBezTo>
                      <a:pt x="447" y="434"/>
                      <a:pt x="447" y="434"/>
                      <a:pt x="447" y="434"/>
                    </a:cubicBezTo>
                    <a:cubicBezTo>
                      <a:pt x="442" y="438"/>
                      <a:pt x="439" y="446"/>
                      <a:pt x="437" y="456"/>
                    </a:cubicBezTo>
                    <a:cubicBezTo>
                      <a:pt x="439" y="456"/>
                      <a:pt x="439" y="456"/>
                      <a:pt x="439" y="456"/>
                    </a:cubicBezTo>
                    <a:cubicBezTo>
                      <a:pt x="440" y="446"/>
                      <a:pt x="443" y="438"/>
                      <a:pt x="448" y="435"/>
                    </a:cubicBezTo>
                    <a:cubicBezTo>
                      <a:pt x="448" y="435"/>
                      <a:pt x="448" y="435"/>
                      <a:pt x="448" y="435"/>
                    </a:cubicBezTo>
                    <a:lnTo>
                      <a:pt x="448" y="433"/>
                    </a:lnTo>
                    <a:close/>
                    <a:moveTo>
                      <a:pt x="493" y="414"/>
                    </a:moveTo>
                    <a:cubicBezTo>
                      <a:pt x="484" y="418"/>
                      <a:pt x="476" y="421"/>
                      <a:pt x="470" y="423"/>
                    </a:cubicBezTo>
                    <a:cubicBezTo>
                      <a:pt x="471" y="424"/>
                      <a:pt x="471" y="424"/>
                      <a:pt x="471" y="424"/>
                    </a:cubicBezTo>
                    <a:cubicBezTo>
                      <a:pt x="477" y="422"/>
                      <a:pt x="484" y="419"/>
                      <a:pt x="493" y="415"/>
                    </a:cubicBezTo>
                    <a:lnTo>
                      <a:pt x="493" y="414"/>
                    </a:lnTo>
                    <a:close/>
                    <a:moveTo>
                      <a:pt x="935" y="62"/>
                    </a:moveTo>
                    <a:cubicBezTo>
                      <a:pt x="931" y="64"/>
                      <a:pt x="927" y="66"/>
                      <a:pt x="924" y="66"/>
                    </a:cubicBezTo>
                    <a:cubicBezTo>
                      <a:pt x="923" y="66"/>
                      <a:pt x="921" y="66"/>
                      <a:pt x="920" y="65"/>
                    </a:cubicBezTo>
                    <a:cubicBezTo>
                      <a:pt x="920" y="65"/>
                      <a:pt x="920" y="65"/>
                      <a:pt x="920" y="65"/>
                    </a:cubicBezTo>
                    <a:cubicBezTo>
                      <a:pt x="917" y="64"/>
                      <a:pt x="915" y="63"/>
                      <a:pt x="913" y="62"/>
                    </a:cubicBezTo>
                    <a:cubicBezTo>
                      <a:pt x="913" y="64"/>
                      <a:pt x="913" y="64"/>
                      <a:pt x="913" y="64"/>
                    </a:cubicBezTo>
                    <a:cubicBezTo>
                      <a:pt x="915" y="64"/>
                      <a:pt x="917" y="65"/>
                      <a:pt x="919" y="66"/>
                    </a:cubicBezTo>
                    <a:cubicBezTo>
                      <a:pt x="919" y="66"/>
                      <a:pt x="919" y="66"/>
                      <a:pt x="919" y="66"/>
                    </a:cubicBezTo>
                    <a:cubicBezTo>
                      <a:pt x="921" y="67"/>
                      <a:pt x="922" y="67"/>
                      <a:pt x="924" y="67"/>
                    </a:cubicBezTo>
                    <a:cubicBezTo>
                      <a:pt x="928" y="67"/>
                      <a:pt x="932" y="66"/>
                      <a:pt x="936" y="63"/>
                    </a:cubicBezTo>
                    <a:lnTo>
                      <a:pt x="935" y="62"/>
                    </a:lnTo>
                    <a:close/>
                    <a:moveTo>
                      <a:pt x="972" y="29"/>
                    </a:moveTo>
                    <a:cubicBezTo>
                      <a:pt x="965" y="35"/>
                      <a:pt x="959" y="41"/>
                      <a:pt x="954" y="46"/>
                    </a:cubicBezTo>
                    <a:cubicBezTo>
                      <a:pt x="955" y="47"/>
                      <a:pt x="955" y="47"/>
                      <a:pt x="955" y="47"/>
                    </a:cubicBezTo>
                    <a:cubicBezTo>
                      <a:pt x="960" y="42"/>
                      <a:pt x="966" y="36"/>
                      <a:pt x="973" y="30"/>
                    </a:cubicBezTo>
                    <a:lnTo>
                      <a:pt x="972" y="29"/>
                    </a:lnTo>
                    <a:close/>
                    <a:moveTo>
                      <a:pt x="1012" y="0"/>
                    </a:moveTo>
                    <a:cubicBezTo>
                      <a:pt x="1009" y="1"/>
                      <a:pt x="1006" y="3"/>
                      <a:pt x="1003" y="5"/>
                    </a:cubicBezTo>
                    <a:cubicBezTo>
                      <a:pt x="999" y="8"/>
                      <a:pt x="995" y="11"/>
                      <a:pt x="991" y="13"/>
                    </a:cubicBezTo>
                    <a:cubicBezTo>
                      <a:pt x="992" y="15"/>
                      <a:pt x="992" y="15"/>
                      <a:pt x="992" y="15"/>
                    </a:cubicBezTo>
                    <a:cubicBezTo>
                      <a:pt x="996" y="12"/>
                      <a:pt x="999" y="9"/>
                      <a:pt x="1004" y="6"/>
                    </a:cubicBezTo>
                    <a:cubicBezTo>
                      <a:pt x="1007" y="4"/>
                      <a:pt x="1010" y="3"/>
                      <a:pt x="1012" y="2"/>
                    </a:cubicBezTo>
                    <a:lnTo>
                      <a:pt x="1012" y="0"/>
                    </a:lnTo>
                    <a:close/>
                    <a:moveTo>
                      <a:pt x="1047" y="23"/>
                    </a:moveTo>
                    <a:cubicBezTo>
                      <a:pt x="1045" y="15"/>
                      <a:pt x="1042" y="6"/>
                      <a:pt x="1036" y="1"/>
                    </a:cubicBezTo>
                    <a:cubicBezTo>
                      <a:pt x="1035" y="3"/>
                      <a:pt x="1035" y="3"/>
                      <a:pt x="1035" y="3"/>
                    </a:cubicBezTo>
                    <a:cubicBezTo>
                      <a:pt x="1040" y="7"/>
                      <a:pt x="1044" y="15"/>
                      <a:pt x="1046" y="24"/>
                    </a:cubicBezTo>
                    <a:lnTo>
                      <a:pt x="1047" y="23"/>
                    </a:lnTo>
                    <a:close/>
                    <a:moveTo>
                      <a:pt x="1067" y="63"/>
                    </a:moveTo>
                    <a:cubicBezTo>
                      <a:pt x="1058" y="59"/>
                      <a:pt x="1051" y="53"/>
                      <a:pt x="1049" y="48"/>
                    </a:cubicBezTo>
                    <a:cubicBezTo>
                      <a:pt x="1048" y="48"/>
                      <a:pt x="1048" y="48"/>
                      <a:pt x="1048" y="48"/>
                    </a:cubicBezTo>
                    <a:cubicBezTo>
                      <a:pt x="1049" y="54"/>
                      <a:pt x="1058" y="60"/>
                      <a:pt x="1066" y="64"/>
                    </a:cubicBezTo>
                    <a:lnTo>
                      <a:pt x="1067" y="63"/>
                    </a:lnTo>
                    <a:close/>
                    <a:moveTo>
                      <a:pt x="1114" y="73"/>
                    </a:moveTo>
                    <a:cubicBezTo>
                      <a:pt x="1100" y="73"/>
                      <a:pt x="1090" y="73"/>
                      <a:pt x="1090" y="73"/>
                    </a:cubicBezTo>
                    <a:cubicBezTo>
                      <a:pt x="1090" y="74"/>
                      <a:pt x="1090" y="74"/>
                      <a:pt x="1090" y="74"/>
                    </a:cubicBezTo>
                    <a:cubicBezTo>
                      <a:pt x="1091" y="73"/>
                      <a:pt x="1091" y="73"/>
                      <a:pt x="1091" y="73"/>
                    </a:cubicBezTo>
                    <a:cubicBezTo>
                      <a:pt x="1089" y="73"/>
                      <a:pt x="1089" y="73"/>
                      <a:pt x="1089" y="73"/>
                    </a:cubicBezTo>
                    <a:cubicBezTo>
                      <a:pt x="1089" y="74"/>
                      <a:pt x="1089" y="74"/>
                      <a:pt x="1089" y="74"/>
                    </a:cubicBezTo>
                    <a:cubicBezTo>
                      <a:pt x="1090" y="74"/>
                      <a:pt x="1090" y="74"/>
                      <a:pt x="1090" y="74"/>
                    </a:cubicBezTo>
                    <a:cubicBezTo>
                      <a:pt x="1090" y="74"/>
                      <a:pt x="1090" y="74"/>
                      <a:pt x="1090" y="74"/>
                    </a:cubicBezTo>
                    <a:cubicBezTo>
                      <a:pt x="1090" y="74"/>
                      <a:pt x="1090" y="74"/>
                      <a:pt x="1090" y="74"/>
                    </a:cubicBezTo>
                    <a:cubicBezTo>
                      <a:pt x="1090" y="74"/>
                      <a:pt x="1100" y="74"/>
                      <a:pt x="1114" y="74"/>
                    </a:cubicBezTo>
                    <a:lnTo>
                      <a:pt x="1114" y="73"/>
                    </a:lnTo>
                    <a:close/>
                    <a:moveTo>
                      <a:pt x="1163" y="73"/>
                    </a:moveTo>
                    <a:cubicBezTo>
                      <a:pt x="1155" y="73"/>
                      <a:pt x="1146" y="73"/>
                      <a:pt x="1138" y="73"/>
                    </a:cubicBezTo>
                    <a:cubicBezTo>
                      <a:pt x="1138" y="74"/>
                      <a:pt x="1138" y="74"/>
                      <a:pt x="1138" y="74"/>
                    </a:cubicBezTo>
                    <a:cubicBezTo>
                      <a:pt x="1146" y="74"/>
                      <a:pt x="1155" y="74"/>
                      <a:pt x="1163" y="74"/>
                    </a:cubicBezTo>
                    <a:lnTo>
                      <a:pt x="1163" y="73"/>
                    </a:lnTo>
                    <a:close/>
                    <a:moveTo>
                      <a:pt x="1212" y="72"/>
                    </a:moveTo>
                    <a:cubicBezTo>
                      <a:pt x="1207" y="73"/>
                      <a:pt x="1202" y="73"/>
                      <a:pt x="1198" y="73"/>
                    </a:cubicBezTo>
                    <a:cubicBezTo>
                      <a:pt x="1195" y="73"/>
                      <a:pt x="1191" y="73"/>
                      <a:pt x="1188" y="73"/>
                    </a:cubicBezTo>
                    <a:cubicBezTo>
                      <a:pt x="1188" y="74"/>
                      <a:pt x="1188" y="74"/>
                      <a:pt x="1188" y="74"/>
                    </a:cubicBezTo>
                    <a:cubicBezTo>
                      <a:pt x="1191" y="74"/>
                      <a:pt x="1195" y="74"/>
                      <a:pt x="1198" y="74"/>
                    </a:cubicBezTo>
                    <a:cubicBezTo>
                      <a:pt x="1202" y="74"/>
                      <a:pt x="1207" y="74"/>
                      <a:pt x="1212" y="74"/>
                    </a:cubicBezTo>
                    <a:lnTo>
                      <a:pt x="1212" y="72"/>
                    </a:lnTo>
                    <a:close/>
                    <a:moveTo>
                      <a:pt x="1260" y="65"/>
                    </a:moveTo>
                    <a:cubicBezTo>
                      <a:pt x="1252" y="66"/>
                      <a:pt x="1244" y="68"/>
                      <a:pt x="1236" y="69"/>
                    </a:cubicBezTo>
                    <a:cubicBezTo>
                      <a:pt x="1237" y="70"/>
                      <a:pt x="1237" y="70"/>
                      <a:pt x="1237" y="70"/>
                    </a:cubicBezTo>
                    <a:cubicBezTo>
                      <a:pt x="1244" y="69"/>
                      <a:pt x="1253" y="68"/>
                      <a:pt x="1261" y="66"/>
                    </a:cubicBezTo>
                    <a:cubicBezTo>
                      <a:pt x="1260" y="65"/>
                      <a:pt x="1260" y="65"/>
                      <a:pt x="1260" y="65"/>
                    </a:cubicBezTo>
                    <a:close/>
                    <a:moveTo>
                      <a:pt x="1308" y="53"/>
                    </a:moveTo>
                    <a:cubicBezTo>
                      <a:pt x="1302" y="55"/>
                      <a:pt x="1294" y="57"/>
                      <a:pt x="1284" y="59"/>
                    </a:cubicBezTo>
                    <a:cubicBezTo>
                      <a:pt x="1285" y="61"/>
                      <a:pt x="1285" y="61"/>
                      <a:pt x="1285" y="61"/>
                    </a:cubicBezTo>
                    <a:cubicBezTo>
                      <a:pt x="1294" y="59"/>
                      <a:pt x="1302" y="56"/>
                      <a:pt x="1308" y="54"/>
                    </a:cubicBezTo>
                    <a:lnTo>
                      <a:pt x="1308" y="53"/>
                    </a:lnTo>
                    <a:close/>
                    <a:moveTo>
                      <a:pt x="1354" y="35"/>
                    </a:moveTo>
                    <a:cubicBezTo>
                      <a:pt x="1346" y="38"/>
                      <a:pt x="1338" y="41"/>
                      <a:pt x="1331" y="44"/>
                    </a:cubicBezTo>
                    <a:cubicBezTo>
                      <a:pt x="1331" y="45"/>
                      <a:pt x="1331" y="45"/>
                      <a:pt x="1331" y="45"/>
                    </a:cubicBezTo>
                    <a:cubicBezTo>
                      <a:pt x="1338" y="43"/>
                      <a:pt x="1346" y="40"/>
                      <a:pt x="1354" y="37"/>
                    </a:cubicBezTo>
                    <a:lnTo>
                      <a:pt x="1354" y="35"/>
                    </a:lnTo>
                    <a:close/>
                    <a:moveTo>
                      <a:pt x="1400" y="19"/>
                    </a:moveTo>
                    <a:cubicBezTo>
                      <a:pt x="1393" y="22"/>
                      <a:pt x="1385" y="24"/>
                      <a:pt x="1377" y="27"/>
                    </a:cubicBezTo>
                    <a:cubicBezTo>
                      <a:pt x="1378" y="28"/>
                      <a:pt x="1378" y="28"/>
                      <a:pt x="1378" y="28"/>
                    </a:cubicBezTo>
                    <a:cubicBezTo>
                      <a:pt x="1385" y="26"/>
                      <a:pt x="1393" y="23"/>
                      <a:pt x="1401" y="20"/>
                    </a:cubicBezTo>
                    <a:lnTo>
                      <a:pt x="1400" y="19"/>
                    </a:lnTo>
                    <a:close/>
                    <a:moveTo>
                      <a:pt x="1448" y="5"/>
                    </a:moveTo>
                    <a:cubicBezTo>
                      <a:pt x="1441" y="7"/>
                      <a:pt x="1432" y="9"/>
                      <a:pt x="1424" y="11"/>
                    </a:cubicBezTo>
                    <a:cubicBezTo>
                      <a:pt x="1424" y="13"/>
                      <a:pt x="1424" y="13"/>
                      <a:pt x="1424" y="13"/>
                    </a:cubicBezTo>
                    <a:cubicBezTo>
                      <a:pt x="1433" y="10"/>
                      <a:pt x="1441" y="8"/>
                      <a:pt x="1448" y="7"/>
                    </a:cubicBezTo>
                    <a:lnTo>
                      <a:pt x="1448" y="5"/>
                    </a:lnTo>
                    <a:close/>
                    <a:moveTo>
                      <a:pt x="1494" y="15"/>
                    </a:moveTo>
                    <a:cubicBezTo>
                      <a:pt x="1487" y="10"/>
                      <a:pt x="1480" y="6"/>
                      <a:pt x="1472" y="4"/>
                    </a:cubicBezTo>
                    <a:cubicBezTo>
                      <a:pt x="1472" y="5"/>
                      <a:pt x="1472" y="5"/>
                      <a:pt x="1472" y="5"/>
                    </a:cubicBezTo>
                    <a:cubicBezTo>
                      <a:pt x="1479" y="7"/>
                      <a:pt x="1486" y="11"/>
                      <a:pt x="1493" y="16"/>
                    </a:cubicBezTo>
                    <a:lnTo>
                      <a:pt x="1494" y="15"/>
                    </a:lnTo>
                    <a:close/>
                    <a:moveTo>
                      <a:pt x="1525" y="53"/>
                    </a:moveTo>
                    <a:cubicBezTo>
                      <a:pt x="1521" y="46"/>
                      <a:pt x="1517" y="39"/>
                      <a:pt x="1511" y="33"/>
                    </a:cubicBezTo>
                    <a:cubicBezTo>
                      <a:pt x="1510" y="34"/>
                      <a:pt x="1510" y="34"/>
                      <a:pt x="1510" y="34"/>
                    </a:cubicBezTo>
                    <a:cubicBezTo>
                      <a:pt x="1515" y="40"/>
                      <a:pt x="1520" y="47"/>
                      <a:pt x="1524" y="54"/>
                    </a:cubicBezTo>
                    <a:lnTo>
                      <a:pt x="1525" y="53"/>
                    </a:lnTo>
                    <a:close/>
                    <a:moveTo>
                      <a:pt x="1546" y="97"/>
                    </a:moveTo>
                    <a:cubicBezTo>
                      <a:pt x="1542" y="91"/>
                      <a:pt x="1539" y="83"/>
                      <a:pt x="1535" y="75"/>
                    </a:cubicBezTo>
                    <a:cubicBezTo>
                      <a:pt x="1534" y="76"/>
                      <a:pt x="1534" y="76"/>
                      <a:pt x="1534" y="76"/>
                    </a:cubicBezTo>
                    <a:cubicBezTo>
                      <a:pt x="1537" y="84"/>
                      <a:pt x="1541" y="91"/>
                      <a:pt x="1545" y="98"/>
                    </a:cubicBezTo>
                    <a:lnTo>
                      <a:pt x="1546" y="97"/>
                    </a:lnTo>
                    <a:close/>
                    <a:moveTo>
                      <a:pt x="1579" y="131"/>
                    </a:moveTo>
                    <a:cubicBezTo>
                      <a:pt x="1577" y="127"/>
                      <a:pt x="1575" y="123"/>
                      <a:pt x="1573" y="121"/>
                    </a:cubicBezTo>
                    <a:cubicBezTo>
                      <a:pt x="1571" y="118"/>
                      <a:pt x="1569" y="116"/>
                      <a:pt x="1566" y="116"/>
                    </a:cubicBezTo>
                    <a:cubicBezTo>
                      <a:pt x="1565" y="116"/>
                      <a:pt x="1564" y="116"/>
                      <a:pt x="1562" y="115"/>
                    </a:cubicBezTo>
                    <a:cubicBezTo>
                      <a:pt x="1562" y="116"/>
                      <a:pt x="1562" y="116"/>
                      <a:pt x="1562" y="116"/>
                    </a:cubicBezTo>
                    <a:cubicBezTo>
                      <a:pt x="1563" y="117"/>
                      <a:pt x="1565" y="118"/>
                      <a:pt x="1566" y="118"/>
                    </a:cubicBezTo>
                    <a:cubicBezTo>
                      <a:pt x="1568" y="118"/>
                      <a:pt x="1570" y="119"/>
                      <a:pt x="1572" y="121"/>
                    </a:cubicBezTo>
                    <a:cubicBezTo>
                      <a:pt x="1574" y="124"/>
                      <a:pt x="1576" y="128"/>
                      <a:pt x="1578" y="132"/>
                    </a:cubicBezTo>
                    <a:lnTo>
                      <a:pt x="1579" y="13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8" name="Freeform 94">
                <a:extLst>
                  <a:ext uri="{FF2B5EF4-FFF2-40B4-BE49-F238E27FC236}">
                    <a16:creationId xmlns:a16="http://schemas.microsoft.com/office/drawing/2014/main" id="{C0F8FBC4-5EDE-FF7A-840A-7F4297F6DF31}"/>
                  </a:ext>
                </a:extLst>
              </p:cNvPr>
              <p:cNvSpPr>
                <a:spLocks noEditPoints="1"/>
              </p:cNvSpPr>
              <p:nvPr/>
            </p:nvSpPr>
            <p:spPr bwMode="auto">
              <a:xfrm>
                <a:off x="966" y="1931"/>
                <a:ext cx="136" cy="232"/>
              </a:xfrm>
              <a:custGeom>
                <a:avLst/>
                <a:gdLst>
                  <a:gd name="T0" fmla="*/ 779 w 872"/>
                  <a:gd name="T1" fmla="*/ 52 h 1490"/>
                  <a:gd name="T2" fmla="*/ 855 w 872"/>
                  <a:gd name="T3" fmla="*/ 138 h 1490"/>
                  <a:gd name="T4" fmla="*/ 864 w 872"/>
                  <a:gd name="T5" fmla="*/ 171 h 1490"/>
                  <a:gd name="T6" fmla="*/ 872 w 872"/>
                  <a:gd name="T7" fmla="*/ 258 h 1490"/>
                  <a:gd name="T8" fmla="*/ 817 w 872"/>
                  <a:gd name="T9" fmla="*/ 364 h 1490"/>
                  <a:gd name="T10" fmla="*/ 785 w 872"/>
                  <a:gd name="T11" fmla="*/ 401 h 1490"/>
                  <a:gd name="T12" fmla="*/ 751 w 872"/>
                  <a:gd name="T13" fmla="*/ 491 h 1490"/>
                  <a:gd name="T14" fmla="*/ 691 w 872"/>
                  <a:gd name="T15" fmla="*/ 565 h 1490"/>
                  <a:gd name="T16" fmla="*/ 679 w 872"/>
                  <a:gd name="T17" fmla="*/ 602 h 1490"/>
                  <a:gd name="T18" fmla="*/ 725 w 872"/>
                  <a:gd name="T19" fmla="*/ 669 h 1490"/>
                  <a:gd name="T20" fmla="*/ 735 w 872"/>
                  <a:gd name="T21" fmla="*/ 741 h 1490"/>
                  <a:gd name="T22" fmla="*/ 758 w 872"/>
                  <a:gd name="T23" fmla="*/ 860 h 1490"/>
                  <a:gd name="T24" fmla="*/ 826 w 872"/>
                  <a:gd name="T25" fmla="*/ 931 h 1490"/>
                  <a:gd name="T26" fmla="*/ 803 w 872"/>
                  <a:gd name="T27" fmla="*/ 1000 h 1490"/>
                  <a:gd name="T28" fmla="*/ 802 w 872"/>
                  <a:gd name="T29" fmla="*/ 999 h 1490"/>
                  <a:gd name="T30" fmla="*/ 766 w 872"/>
                  <a:gd name="T31" fmla="*/ 1058 h 1490"/>
                  <a:gd name="T32" fmla="*/ 771 w 872"/>
                  <a:gd name="T33" fmla="*/ 1154 h 1490"/>
                  <a:gd name="T34" fmla="*/ 754 w 872"/>
                  <a:gd name="T35" fmla="*/ 1222 h 1490"/>
                  <a:gd name="T36" fmla="*/ 709 w 872"/>
                  <a:gd name="T37" fmla="*/ 1276 h 1490"/>
                  <a:gd name="T38" fmla="*/ 798 w 872"/>
                  <a:gd name="T39" fmla="*/ 1390 h 1490"/>
                  <a:gd name="T40" fmla="*/ 767 w 872"/>
                  <a:gd name="T41" fmla="*/ 1425 h 1490"/>
                  <a:gd name="T42" fmla="*/ 707 w 872"/>
                  <a:gd name="T43" fmla="*/ 1467 h 1490"/>
                  <a:gd name="T44" fmla="*/ 659 w 872"/>
                  <a:gd name="T45" fmla="*/ 1470 h 1490"/>
                  <a:gd name="T46" fmla="*/ 574 w 872"/>
                  <a:gd name="T47" fmla="*/ 1422 h 1490"/>
                  <a:gd name="T48" fmla="*/ 521 w 872"/>
                  <a:gd name="T49" fmla="*/ 1468 h 1490"/>
                  <a:gd name="T50" fmla="*/ 430 w 872"/>
                  <a:gd name="T51" fmla="*/ 1363 h 1490"/>
                  <a:gd name="T52" fmla="*/ 392 w 872"/>
                  <a:gd name="T53" fmla="*/ 1296 h 1490"/>
                  <a:gd name="T54" fmla="*/ 390 w 872"/>
                  <a:gd name="T55" fmla="*/ 1270 h 1490"/>
                  <a:gd name="T56" fmla="*/ 327 w 872"/>
                  <a:gd name="T57" fmla="*/ 1234 h 1490"/>
                  <a:gd name="T58" fmla="*/ 266 w 872"/>
                  <a:gd name="T59" fmla="*/ 1224 h 1490"/>
                  <a:gd name="T60" fmla="*/ 280 w 872"/>
                  <a:gd name="T61" fmla="*/ 1179 h 1490"/>
                  <a:gd name="T62" fmla="*/ 302 w 872"/>
                  <a:gd name="T63" fmla="*/ 1092 h 1490"/>
                  <a:gd name="T64" fmla="*/ 304 w 872"/>
                  <a:gd name="T65" fmla="*/ 1092 h 1490"/>
                  <a:gd name="T66" fmla="*/ 242 w 872"/>
                  <a:gd name="T67" fmla="*/ 1009 h 1490"/>
                  <a:gd name="T68" fmla="*/ 217 w 872"/>
                  <a:gd name="T69" fmla="*/ 967 h 1490"/>
                  <a:gd name="T70" fmla="*/ 159 w 872"/>
                  <a:gd name="T71" fmla="*/ 916 h 1490"/>
                  <a:gd name="T72" fmla="*/ 154 w 872"/>
                  <a:gd name="T73" fmla="*/ 872 h 1490"/>
                  <a:gd name="T74" fmla="*/ 69 w 872"/>
                  <a:gd name="T75" fmla="*/ 790 h 1490"/>
                  <a:gd name="T76" fmla="*/ 29 w 872"/>
                  <a:gd name="T77" fmla="*/ 761 h 1490"/>
                  <a:gd name="T78" fmla="*/ 2 w 872"/>
                  <a:gd name="T79" fmla="*/ 694 h 1490"/>
                  <a:gd name="T80" fmla="*/ 1 w 872"/>
                  <a:gd name="T81" fmla="*/ 645 h 1490"/>
                  <a:gd name="T82" fmla="*/ 30 w 872"/>
                  <a:gd name="T83" fmla="*/ 618 h 1490"/>
                  <a:gd name="T84" fmla="*/ 83 w 872"/>
                  <a:gd name="T85" fmla="*/ 519 h 1490"/>
                  <a:gd name="T86" fmla="*/ 109 w 872"/>
                  <a:gd name="T87" fmla="*/ 478 h 1490"/>
                  <a:gd name="T88" fmla="*/ 177 w 872"/>
                  <a:gd name="T89" fmla="*/ 499 h 1490"/>
                  <a:gd name="T90" fmla="*/ 231 w 872"/>
                  <a:gd name="T91" fmla="*/ 468 h 1490"/>
                  <a:gd name="T92" fmla="*/ 258 w 872"/>
                  <a:gd name="T93" fmla="*/ 401 h 1490"/>
                  <a:gd name="T94" fmla="*/ 292 w 872"/>
                  <a:gd name="T95" fmla="*/ 309 h 1490"/>
                  <a:gd name="T96" fmla="*/ 318 w 872"/>
                  <a:gd name="T97" fmla="*/ 189 h 1490"/>
                  <a:gd name="T98" fmla="*/ 326 w 872"/>
                  <a:gd name="T99" fmla="*/ 141 h 1490"/>
                  <a:gd name="T100" fmla="*/ 337 w 872"/>
                  <a:gd name="T101" fmla="*/ 43 h 1490"/>
                  <a:gd name="T102" fmla="*/ 402 w 872"/>
                  <a:gd name="T103" fmla="*/ 15 h 1490"/>
                  <a:gd name="T104" fmla="*/ 427 w 872"/>
                  <a:gd name="T105" fmla="*/ 31 h 1490"/>
                  <a:gd name="T106" fmla="*/ 514 w 872"/>
                  <a:gd name="T107" fmla="*/ 59 h 1490"/>
                  <a:gd name="T108" fmla="*/ 581 w 872"/>
                  <a:gd name="T109" fmla="*/ 85 h 1490"/>
                  <a:gd name="T110" fmla="*/ 672 w 872"/>
                  <a:gd name="T111" fmla="*/ 92 h 1490"/>
                  <a:gd name="T112" fmla="*/ 700 w 872"/>
                  <a:gd name="T113" fmla="*/ 105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2" h="1490">
                    <a:moveTo>
                      <a:pt x="766" y="63"/>
                    </a:moveTo>
                    <a:cubicBezTo>
                      <a:pt x="764" y="66"/>
                      <a:pt x="761" y="69"/>
                      <a:pt x="757" y="72"/>
                    </a:cubicBezTo>
                    <a:cubicBezTo>
                      <a:pt x="750" y="77"/>
                      <a:pt x="743" y="82"/>
                      <a:pt x="737" y="86"/>
                    </a:cubicBezTo>
                    <a:cubicBezTo>
                      <a:pt x="738" y="88"/>
                      <a:pt x="738" y="88"/>
                      <a:pt x="738" y="88"/>
                    </a:cubicBezTo>
                    <a:cubicBezTo>
                      <a:pt x="744" y="83"/>
                      <a:pt x="750" y="78"/>
                      <a:pt x="758" y="73"/>
                    </a:cubicBezTo>
                    <a:cubicBezTo>
                      <a:pt x="762" y="70"/>
                      <a:pt x="765" y="67"/>
                      <a:pt x="767" y="63"/>
                    </a:cubicBezTo>
                    <a:lnTo>
                      <a:pt x="766" y="63"/>
                    </a:lnTo>
                    <a:close/>
                    <a:moveTo>
                      <a:pt x="801" y="63"/>
                    </a:moveTo>
                    <a:cubicBezTo>
                      <a:pt x="793" y="59"/>
                      <a:pt x="786" y="55"/>
                      <a:pt x="779" y="52"/>
                    </a:cubicBezTo>
                    <a:cubicBezTo>
                      <a:pt x="779" y="53"/>
                      <a:pt x="779" y="53"/>
                      <a:pt x="779" y="53"/>
                    </a:cubicBezTo>
                    <a:cubicBezTo>
                      <a:pt x="785" y="57"/>
                      <a:pt x="792" y="60"/>
                      <a:pt x="800" y="65"/>
                    </a:cubicBezTo>
                    <a:lnTo>
                      <a:pt x="801" y="63"/>
                    </a:lnTo>
                    <a:close/>
                    <a:moveTo>
                      <a:pt x="831" y="95"/>
                    </a:moveTo>
                    <a:cubicBezTo>
                      <a:pt x="827" y="88"/>
                      <a:pt x="822" y="82"/>
                      <a:pt x="816" y="75"/>
                    </a:cubicBezTo>
                    <a:cubicBezTo>
                      <a:pt x="815" y="77"/>
                      <a:pt x="815" y="77"/>
                      <a:pt x="815" y="77"/>
                    </a:cubicBezTo>
                    <a:cubicBezTo>
                      <a:pt x="821" y="83"/>
                      <a:pt x="826" y="89"/>
                      <a:pt x="830" y="96"/>
                    </a:cubicBezTo>
                    <a:cubicBezTo>
                      <a:pt x="831" y="95"/>
                      <a:pt x="831" y="95"/>
                      <a:pt x="831" y="95"/>
                    </a:cubicBezTo>
                    <a:close/>
                    <a:moveTo>
                      <a:pt x="855" y="138"/>
                    </a:moveTo>
                    <a:cubicBezTo>
                      <a:pt x="852" y="131"/>
                      <a:pt x="847" y="124"/>
                      <a:pt x="843" y="116"/>
                    </a:cubicBezTo>
                    <a:cubicBezTo>
                      <a:pt x="842" y="117"/>
                      <a:pt x="842" y="117"/>
                      <a:pt x="842" y="117"/>
                    </a:cubicBezTo>
                    <a:cubicBezTo>
                      <a:pt x="846" y="125"/>
                      <a:pt x="850" y="132"/>
                      <a:pt x="854" y="138"/>
                    </a:cubicBezTo>
                    <a:lnTo>
                      <a:pt x="855" y="138"/>
                    </a:lnTo>
                    <a:close/>
                    <a:moveTo>
                      <a:pt x="867" y="185"/>
                    </a:moveTo>
                    <a:cubicBezTo>
                      <a:pt x="866" y="179"/>
                      <a:pt x="866" y="174"/>
                      <a:pt x="866" y="171"/>
                    </a:cubicBezTo>
                    <a:cubicBezTo>
                      <a:pt x="866" y="167"/>
                      <a:pt x="865" y="164"/>
                      <a:pt x="864" y="160"/>
                    </a:cubicBezTo>
                    <a:cubicBezTo>
                      <a:pt x="863" y="161"/>
                      <a:pt x="863" y="161"/>
                      <a:pt x="863" y="161"/>
                    </a:cubicBezTo>
                    <a:cubicBezTo>
                      <a:pt x="864" y="164"/>
                      <a:pt x="864" y="167"/>
                      <a:pt x="864" y="171"/>
                    </a:cubicBezTo>
                    <a:cubicBezTo>
                      <a:pt x="864" y="174"/>
                      <a:pt x="865" y="179"/>
                      <a:pt x="865" y="185"/>
                    </a:cubicBezTo>
                    <a:lnTo>
                      <a:pt x="867" y="185"/>
                    </a:lnTo>
                    <a:close/>
                    <a:moveTo>
                      <a:pt x="872" y="234"/>
                    </a:moveTo>
                    <a:cubicBezTo>
                      <a:pt x="871" y="225"/>
                      <a:pt x="871" y="217"/>
                      <a:pt x="870" y="209"/>
                    </a:cubicBezTo>
                    <a:cubicBezTo>
                      <a:pt x="868" y="209"/>
                      <a:pt x="868" y="209"/>
                      <a:pt x="868" y="209"/>
                    </a:cubicBezTo>
                    <a:cubicBezTo>
                      <a:pt x="869" y="217"/>
                      <a:pt x="870" y="225"/>
                      <a:pt x="870" y="234"/>
                    </a:cubicBezTo>
                    <a:lnTo>
                      <a:pt x="872" y="234"/>
                    </a:lnTo>
                    <a:close/>
                    <a:moveTo>
                      <a:pt x="869" y="283"/>
                    </a:moveTo>
                    <a:cubicBezTo>
                      <a:pt x="871" y="275"/>
                      <a:pt x="872" y="266"/>
                      <a:pt x="872" y="258"/>
                    </a:cubicBezTo>
                    <a:cubicBezTo>
                      <a:pt x="870" y="258"/>
                      <a:pt x="870" y="258"/>
                      <a:pt x="870" y="258"/>
                    </a:cubicBezTo>
                    <a:cubicBezTo>
                      <a:pt x="870" y="266"/>
                      <a:pt x="869" y="275"/>
                      <a:pt x="868" y="282"/>
                    </a:cubicBezTo>
                    <a:lnTo>
                      <a:pt x="869" y="283"/>
                    </a:lnTo>
                    <a:close/>
                    <a:moveTo>
                      <a:pt x="851" y="328"/>
                    </a:moveTo>
                    <a:cubicBezTo>
                      <a:pt x="856" y="322"/>
                      <a:pt x="860" y="314"/>
                      <a:pt x="863" y="307"/>
                    </a:cubicBezTo>
                    <a:cubicBezTo>
                      <a:pt x="862" y="306"/>
                      <a:pt x="862" y="306"/>
                      <a:pt x="862" y="306"/>
                    </a:cubicBezTo>
                    <a:cubicBezTo>
                      <a:pt x="859" y="314"/>
                      <a:pt x="855" y="321"/>
                      <a:pt x="850" y="327"/>
                    </a:cubicBezTo>
                    <a:lnTo>
                      <a:pt x="851" y="328"/>
                    </a:lnTo>
                    <a:close/>
                    <a:moveTo>
                      <a:pt x="817" y="364"/>
                    </a:moveTo>
                    <a:cubicBezTo>
                      <a:pt x="823" y="357"/>
                      <a:pt x="829" y="351"/>
                      <a:pt x="834" y="346"/>
                    </a:cubicBezTo>
                    <a:cubicBezTo>
                      <a:pt x="833" y="345"/>
                      <a:pt x="833" y="345"/>
                      <a:pt x="833" y="345"/>
                    </a:cubicBezTo>
                    <a:cubicBezTo>
                      <a:pt x="828" y="350"/>
                      <a:pt x="822" y="356"/>
                      <a:pt x="816" y="363"/>
                    </a:cubicBezTo>
                    <a:lnTo>
                      <a:pt x="817" y="364"/>
                    </a:lnTo>
                    <a:close/>
                    <a:moveTo>
                      <a:pt x="785" y="401"/>
                    </a:moveTo>
                    <a:cubicBezTo>
                      <a:pt x="790" y="394"/>
                      <a:pt x="795" y="388"/>
                      <a:pt x="801" y="382"/>
                    </a:cubicBezTo>
                    <a:cubicBezTo>
                      <a:pt x="800" y="381"/>
                      <a:pt x="800" y="381"/>
                      <a:pt x="800" y="381"/>
                    </a:cubicBezTo>
                    <a:cubicBezTo>
                      <a:pt x="794" y="387"/>
                      <a:pt x="789" y="393"/>
                      <a:pt x="784" y="400"/>
                    </a:cubicBezTo>
                    <a:lnTo>
                      <a:pt x="785" y="401"/>
                    </a:lnTo>
                    <a:close/>
                    <a:moveTo>
                      <a:pt x="761" y="443"/>
                    </a:moveTo>
                    <a:cubicBezTo>
                      <a:pt x="764" y="436"/>
                      <a:pt x="767" y="428"/>
                      <a:pt x="771" y="421"/>
                    </a:cubicBezTo>
                    <a:cubicBezTo>
                      <a:pt x="770" y="420"/>
                      <a:pt x="770" y="420"/>
                      <a:pt x="770" y="420"/>
                    </a:cubicBezTo>
                    <a:cubicBezTo>
                      <a:pt x="766" y="427"/>
                      <a:pt x="762" y="435"/>
                      <a:pt x="759" y="442"/>
                    </a:cubicBezTo>
                    <a:lnTo>
                      <a:pt x="761" y="443"/>
                    </a:lnTo>
                    <a:close/>
                    <a:moveTo>
                      <a:pt x="753" y="491"/>
                    </a:moveTo>
                    <a:cubicBezTo>
                      <a:pt x="754" y="485"/>
                      <a:pt x="754" y="478"/>
                      <a:pt x="756" y="467"/>
                    </a:cubicBezTo>
                    <a:cubicBezTo>
                      <a:pt x="754" y="466"/>
                      <a:pt x="754" y="466"/>
                      <a:pt x="754" y="466"/>
                    </a:cubicBezTo>
                    <a:cubicBezTo>
                      <a:pt x="753" y="477"/>
                      <a:pt x="752" y="485"/>
                      <a:pt x="751" y="491"/>
                    </a:cubicBezTo>
                    <a:lnTo>
                      <a:pt x="753" y="491"/>
                    </a:lnTo>
                    <a:close/>
                    <a:moveTo>
                      <a:pt x="722" y="527"/>
                    </a:moveTo>
                    <a:cubicBezTo>
                      <a:pt x="723" y="527"/>
                      <a:pt x="724" y="526"/>
                      <a:pt x="725" y="525"/>
                    </a:cubicBezTo>
                    <a:cubicBezTo>
                      <a:pt x="733" y="520"/>
                      <a:pt x="738" y="516"/>
                      <a:pt x="742" y="513"/>
                    </a:cubicBezTo>
                    <a:cubicBezTo>
                      <a:pt x="741" y="511"/>
                      <a:pt x="741" y="511"/>
                      <a:pt x="741" y="511"/>
                    </a:cubicBezTo>
                    <a:cubicBezTo>
                      <a:pt x="737" y="515"/>
                      <a:pt x="732" y="518"/>
                      <a:pt x="724" y="524"/>
                    </a:cubicBezTo>
                    <a:cubicBezTo>
                      <a:pt x="723" y="525"/>
                      <a:pt x="722" y="526"/>
                      <a:pt x="721" y="526"/>
                    </a:cubicBezTo>
                    <a:lnTo>
                      <a:pt x="722" y="527"/>
                    </a:lnTo>
                    <a:close/>
                    <a:moveTo>
                      <a:pt x="691" y="565"/>
                    </a:moveTo>
                    <a:cubicBezTo>
                      <a:pt x="695" y="558"/>
                      <a:pt x="700" y="551"/>
                      <a:pt x="705" y="544"/>
                    </a:cubicBezTo>
                    <a:cubicBezTo>
                      <a:pt x="704" y="544"/>
                      <a:pt x="704" y="544"/>
                      <a:pt x="704" y="544"/>
                    </a:cubicBezTo>
                    <a:cubicBezTo>
                      <a:pt x="699" y="550"/>
                      <a:pt x="694" y="557"/>
                      <a:pt x="690" y="564"/>
                    </a:cubicBezTo>
                    <a:lnTo>
                      <a:pt x="691" y="565"/>
                    </a:lnTo>
                    <a:close/>
                    <a:moveTo>
                      <a:pt x="681" y="611"/>
                    </a:moveTo>
                    <a:cubicBezTo>
                      <a:pt x="681" y="608"/>
                      <a:pt x="680" y="605"/>
                      <a:pt x="680" y="602"/>
                    </a:cubicBezTo>
                    <a:cubicBezTo>
                      <a:pt x="680" y="597"/>
                      <a:pt x="681" y="592"/>
                      <a:pt x="682" y="587"/>
                    </a:cubicBezTo>
                    <a:cubicBezTo>
                      <a:pt x="681" y="587"/>
                      <a:pt x="681" y="587"/>
                      <a:pt x="681" y="587"/>
                    </a:cubicBezTo>
                    <a:cubicBezTo>
                      <a:pt x="680" y="592"/>
                      <a:pt x="679" y="597"/>
                      <a:pt x="679" y="602"/>
                    </a:cubicBezTo>
                    <a:cubicBezTo>
                      <a:pt x="679" y="605"/>
                      <a:pt x="679" y="608"/>
                      <a:pt x="680" y="611"/>
                    </a:cubicBezTo>
                    <a:lnTo>
                      <a:pt x="681" y="611"/>
                    </a:lnTo>
                    <a:close/>
                    <a:moveTo>
                      <a:pt x="708" y="651"/>
                    </a:moveTo>
                    <a:cubicBezTo>
                      <a:pt x="702" y="646"/>
                      <a:pt x="697" y="640"/>
                      <a:pt x="692" y="633"/>
                    </a:cubicBezTo>
                    <a:cubicBezTo>
                      <a:pt x="691" y="634"/>
                      <a:pt x="691" y="634"/>
                      <a:pt x="691" y="634"/>
                    </a:cubicBezTo>
                    <a:cubicBezTo>
                      <a:pt x="696" y="641"/>
                      <a:pt x="701" y="647"/>
                      <a:pt x="707" y="652"/>
                    </a:cubicBezTo>
                    <a:lnTo>
                      <a:pt x="708" y="651"/>
                    </a:lnTo>
                    <a:close/>
                    <a:moveTo>
                      <a:pt x="735" y="692"/>
                    </a:moveTo>
                    <a:cubicBezTo>
                      <a:pt x="733" y="681"/>
                      <a:pt x="730" y="676"/>
                      <a:pt x="725" y="669"/>
                    </a:cubicBezTo>
                    <a:cubicBezTo>
                      <a:pt x="723" y="670"/>
                      <a:pt x="723" y="670"/>
                      <a:pt x="723" y="670"/>
                    </a:cubicBezTo>
                    <a:cubicBezTo>
                      <a:pt x="729" y="677"/>
                      <a:pt x="732" y="682"/>
                      <a:pt x="733" y="692"/>
                    </a:cubicBezTo>
                    <a:lnTo>
                      <a:pt x="735" y="692"/>
                    </a:lnTo>
                    <a:close/>
                    <a:moveTo>
                      <a:pt x="736" y="741"/>
                    </a:moveTo>
                    <a:cubicBezTo>
                      <a:pt x="736" y="737"/>
                      <a:pt x="736" y="734"/>
                      <a:pt x="736" y="731"/>
                    </a:cubicBezTo>
                    <a:cubicBezTo>
                      <a:pt x="736" y="725"/>
                      <a:pt x="736" y="720"/>
                      <a:pt x="736" y="716"/>
                    </a:cubicBezTo>
                    <a:cubicBezTo>
                      <a:pt x="735" y="716"/>
                      <a:pt x="735" y="716"/>
                      <a:pt x="735" y="716"/>
                    </a:cubicBezTo>
                    <a:cubicBezTo>
                      <a:pt x="735" y="720"/>
                      <a:pt x="735" y="725"/>
                      <a:pt x="735" y="731"/>
                    </a:cubicBezTo>
                    <a:cubicBezTo>
                      <a:pt x="735" y="734"/>
                      <a:pt x="735" y="737"/>
                      <a:pt x="735" y="741"/>
                    </a:cubicBezTo>
                    <a:lnTo>
                      <a:pt x="736" y="741"/>
                    </a:lnTo>
                    <a:close/>
                    <a:moveTo>
                      <a:pt x="739" y="790"/>
                    </a:moveTo>
                    <a:cubicBezTo>
                      <a:pt x="738" y="782"/>
                      <a:pt x="737" y="774"/>
                      <a:pt x="737" y="765"/>
                    </a:cubicBezTo>
                    <a:cubicBezTo>
                      <a:pt x="735" y="765"/>
                      <a:pt x="735" y="765"/>
                      <a:pt x="735" y="765"/>
                    </a:cubicBezTo>
                    <a:cubicBezTo>
                      <a:pt x="736" y="774"/>
                      <a:pt x="736" y="782"/>
                      <a:pt x="737" y="790"/>
                    </a:cubicBezTo>
                    <a:lnTo>
                      <a:pt x="739" y="790"/>
                    </a:lnTo>
                    <a:close/>
                    <a:moveTo>
                      <a:pt x="774" y="879"/>
                    </a:moveTo>
                    <a:cubicBezTo>
                      <a:pt x="768" y="872"/>
                      <a:pt x="763" y="866"/>
                      <a:pt x="759" y="859"/>
                    </a:cubicBezTo>
                    <a:cubicBezTo>
                      <a:pt x="758" y="860"/>
                      <a:pt x="758" y="860"/>
                      <a:pt x="758" y="860"/>
                    </a:cubicBezTo>
                    <a:cubicBezTo>
                      <a:pt x="762" y="867"/>
                      <a:pt x="767" y="873"/>
                      <a:pt x="772" y="880"/>
                    </a:cubicBezTo>
                    <a:lnTo>
                      <a:pt x="774" y="879"/>
                    </a:lnTo>
                    <a:close/>
                    <a:moveTo>
                      <a:pt x="808" y="914"/>
                    </a:moveTo>
                    <a:cubicBezTo>
                      <a:pt x="802" y="909"/>
                      <a:pt x="796" y="903"/>
                      <a:pt x="790" y="897"/>
                    </a:cubicBezTo>
                    <a:cubicBezTo>
                      <a:pt x="789" y="898"/>
                      <a:pt x="789" y="898"/>
                      <a:pt x="789" y="898"/>
                    </a:cubicBezTo>
                    <a:cubicBezTo>
                      <a:pt x="795" y="904"/>
                      <a:pt x="801" y="910"/>
                      <a:pt x="807" y="915"/>
                    </a:cubicBezTo>
                    <a:lnTo>
                      <a:pt x="808" y="914"/>
                    </a:lnTo>
                    <a:close/>
                    <a:moveTo>
                      <a:pt x="818" y="954"/>
                    </a:moveTo>
                    <a:cubicBezTo>
                      <a:pt x="820" y="946"/>
                      <a:pt x="823" y="938"/>
                      <a:pt x="826" y="931"/>
                    </a:cubicBezTo>
                    <a:cubicBezTo>
                      <a:pt x="825" y="930"/>
                      <a:pt x="825" y="930"/>
                      <a:pt x="825" y="930"/>
                    </a:cubicBezTo>
                    <a:cubicBezTo>
                      <a:pt x="825" y="931"/>
                      <a:pt x="825" y="931"/>
                      <a:pt x="825" y="931"/>
                    </a:cubicBezTo>
                    <a:cubicBezTo>
                      <a:pt x="826" y="931"/>
                      <a:pt x="826" y="931"/>
                      <a:pt x="826" y="931"/>
                    </a:cubicBezTo>
                    <a:cubicBezTo>
                      <a:pt x="826" y="931"/>
                      <a:pt x="826" y="931"/>
                      <a:pt x="826" y="931"/>
                    </a:cubicBezTo>
                    <a:cubicBezTo>
                      <a:pt x="826" y="931"/>
                      <a:pt x="826" y="931"/>
                      <a:pt x="826" y="931"/>
                    </a:cubicBezTo>
                    <a:cubicBezTo>
                      <a:pt x="825" y="931"/>
                      <a:pt x="825" y="931"/>
                      <a:pt x="825" y="931"/>
                    </a:cubicBezTo>
                    <a:cubicBezTo>
                      <a:pt x="822" y="938"/>
                      <a:pt x="819" y="946"/>
                      <a:pt x="816" y="953"/>
                    </a:cubicBezTo>
                    <a:lnTo>
                      <a:pt x="818" y="954"/>
                    </a:lnTo>
                    <a:close/>
                    <a:moveTo>
                      <a:pt x="803" y="1000"/>
                    </a:moveTo>
                    <a:cubicBezTo>
                      <a:pt x="807" y="996"/>
                      <a:pt x="810" y="991"/>
                      <a:pt x="812" y="982"/>
                    </a:cubicBezTo>
                    <a:cubicBezTo>
                      <a:pt x="813" y="982"/>
                      <a:pt x="813" y="982"/>
                      <a:pt x="813" y="982"/>
                    </a:cubicBezTo>
                    <a:cubicBezTo>
                      <a:pt x="813" y="982"/>
                      <a:pt x="813" y="982"/>
                      <a:pt x="813" y="982"/>
                    </a:cubicBezTo>
                    <a:cubicBezTo>
                      <a:pt x="813" y="980"/>
                      <a:pt x="813" y="979"/>
                      <a:pt x="813" y="978"/>
                    </a:cubicBezTo>
                    <a:cubicBezTo>
                      <a:pt x="811" y="977"/>
                      <a:pt x="811" y="977"/>
                      <a:pt x="811" y="977"/>
                    </a:cubicBezTo>
                    <a:cubicBezTo>
                      <a:pt x="811" y="979"/>
                      <a:pt x="811" y="980"/>
                      <a:pt x="811" y="981"/>
                    </a:cubicBezTo>
                    <a:cubicBezTo>
                      <a:pt x="812" y="982"/>
                      <a:pt x="812" y="982"/>
                      <a:pt x="812" y="982"/>
                    </a:cubicBezTo>
                    <a:cubicBezTo>
                      <a:pt x="811" y="981"/>
                      <a:pt x="811" y="981"/>
                      <a:pt x="811" y="981"/>
                    </a:cubicBezTo>
                    <a:cubicBezTo>
                      <a:pt x="809" y="990"/>
                      <a:pt x="806" y="995"/>
                      <a:pt x="802" y="999"/>
                    </a:cubicBezTo>
                    <a:lnTo>
                      <a:pt x="803" y="1000"/>
                    </a:lnTo>
                    <a:close/>
                    <a:moveTo>
                      <a:pt x="771" y="1034"/>
                    </a:moveTo>
                    <a:cubicBezTo>
                      <a:pt x="773" y="1023"/>
                      <a:pt x="778" y="1017"/>
                      <a:pt x="782" y="1013"/>
                    </a:cubicBezTo>
                    <a:cubicBezTo>
                      <a:pt x="781" y="1012"/>
                      <a:pt x="781" y="1012"/>
                      <a:pt x="781" y="1012"/>
                    </a:cubicBezTo>
                    <a:cubicBezTo>
                      <a:pt x="776" y="1016"/>
                      <a:pt x="772" y="1022"/>
                      <a:pt x="770" y="1033"/>
                    </a:cubicBezTo>
                    <a:lnTo>
                      <a:pt x="771" y="1034"/>
                    </a:lnTo>
                    <a:close/>
                    <a:moveTo>
                      <a:pt x="764" y="1082"/>
                    </a:moveTo>
                    <a:cubicBezTo>
                      <a:pt x="765" y="1074"/>
                      <a:pt x="766" y="1066"/>
                      <a:pt x="767" y="1058"/>
                    </a:cubicBezTo>
                    <a:cubicBezTo>
                      <a:pt x="766" y="1058"/>
                      <a:pt x="766" y="1058"/>
                      <a:pt x="766" y="1058"/>
                    </a:cubicBezTo>
                    <a:cubicBezTo>
                      <a:pt x="764" y="1066"/>
                      <a:pt x="763" y="1074"/>
                      <a:pt x="762" y="1082"/>
                    </a:cubicBezTo>
                    <a:lnTo>
                      <a:pt x="764" y="1082"/>
                    </a:lnTo>
                    <a:close/>
                    <a:moveTo>
                      <a:pt x="765" y="1131"/>
                    </a:moveTo>
                    <a:cubicBezTo>
                      <a:pt x="763" y="1123"/>
                      <a:pt x="762" y="1115"/>
                      <a:pt x="762" y="1106"/>
                    </a:cubicBezTo>
                    <a:cubicBezTo>
                      <a:pt x="761" y="1106"/>
                      <a:pt x="761" y="1106"/>
                      <a:pt x="761" y="1106"/>
                    </a:cubicBezTo>
                    <a:cubicBezTo>
                      <a:pt x="761" y="1115"/>
                      <a:pt x="762" y="1123"/>
                      <a:pt x="763" y="1131"/>
                    </a:cubicBezTo>
                    <a:lnTo>
                      <a:pt x="765" y="1131"/>
                    </a:lnTo>
                    <a:close/>
                    <a:moveTo>
                      <a:pt x="774" y="1179"/>
                    </a:moveTo>
                    <a:cubicBezTo>
                      <a:pt x="774" y="1171"/>
                      <a:pt x="772" y="1163"/>
                      <a:pt x="771" y="1154"/>
                    </a:cubicBezTo>
                    <a:cubicBezTo>
                      <a:pt x="769" y="1155"/>
                      <a:pt x="769" y="1155"/>
                      <a:pt x="769" y="1155"/>
                    </a:cubicBezTo>
                    <a:cubicBezTo>
                      <a:pt x="771" y="1163"/>
                      <a:pt x="772" y="1171"/>
                      <a:pt x="772" y="1179"/>
                    </a:cubicBezTo>
                    <a:lnTo>
                      <a:pt x="774" y="1179"/>
                    </a:lnTo>
                    <a:close/>
                    <a:moveTo>
                      <a:pt x="755" y="1223"/>
                    </a:moveTo>
                    <a:cubicBezTo>
                      <a:pt x="757" y="1221"/>
                      <a:pt x="759" y="1219"/>
                      <a:pt x="761" y="1217"/>
                    </a:cubicBezTo>
                    <a:cubicBezTo>
                      <a:pt x="765" y="1213"/>
                      <a:pt x="768" y="1208"/>
                      <a:pt x="770" y="1203"/>
                    </a:cubicBezTo>
                    <a:cubicBezTo>
                      <a:pt x="769" y="1203"/>
                      <a:pt x="769" y="1203"/>
                      <a:pt x="769" y="1203"/>
                    </a:cubicBezTo>
                    <a:cubicBezTo>
                      <a:pt x="767" y="1208"/>
                      <a:pt x="764" y="1212"/>
                      <a:pt x="760" y="1216"/>
                    </a:cubicBezTo>
                    <a:cubicBezTo>
                      <a:pt x="758" y="1218"/>
                      <a:pt x="756" y="1220"/>
                      <a:pt x="754" y="1222"/>
                    </a:cubicBezTo>
                    <a:lnTo>
                      <a:pt x="755" y="1223"/>
                    </a:lnTo>
                    <a:close/>
                    <a:moveTo>
                      <a:pt x="718" y="1254"/>
                    </a:moveTo>
                    <a:cubicBezTo>
                      <a:pt x="723" y="1248"/>
                      <a:pt x="729" y="1243"/>
                      <a:pt x="736" y="1238"/>
                    </a:cubicBezTo>
                    <a:cubicBezTo>
                      <a:pt x="735" y="1237"/>
                      <a:pt x="735" y="1237"/>
                      <a:pt x="735" y="1237"/>
                    </a:cubicBezTo>
                    <a:cubicBezTo>
                      <a:pt x="728" y="1242"/>
                      <a:pt x="722" y="1247"/>
                      <a:pt x="717" y="1254"/>
                    </a:cubicBezTo>
                    <a:lnTo>
                      <a:pt x="718" y="1254"/>
                    </a:lnTo>
                    <a:close/>
                    <a:moveTo>
                      <a:pt x="716" y="1299"/>
                    </a:moveTo>
                    <a:cubicBezTo>
                      <a:pt x="711" y="1291"/>
                      <a:pt x="709" y="1284"/>
                      <a:pt x="709" y="1277"/>
                    </a:cubicBezTo>
                    <a:cubicBezTo>
                      <a:pt x="709" y="1276"/>
                      <a:pt x="709" y="1276"/>
                      <a:pt x="709" y="1276"/>
                    </a:cubicBezTo>
                    <a:cubicBezTo>
                      <a:pt x="708" y="1276"/>
                      <a:pt x="708" y="1276"/>
                      <a:pt x="708" y="1276"/>
                    </a:cubicBezTo>
                    <a:cubicBezTo>
                      <a:pt x="708" y="1277"/>
                      <a:pt x="708" y="1277"/>
                      <a:pt x="708" y="1277"/>
                    </a:cubicBezTo>
                    <a:cubicBezTo>
                      <a:pt x="708" y="1284"/>
                      <a:pt x="710" y="1292"/>
                      <a:pt x="714" y="1300"/>
                    </a:cubicBezTo>
                    <a:cubicBezTo>
                      <a:pt x="716" y="1299"/>
                      <a:pt x="716" y="1299"/>
                      <a:pt x="716" y="1299"/>
                    </a:cubicBezTo>
                    <a:close/>
                    <a:moveTo>
                      <a:pt x="786" y="1409"/>
                    </a:moveTo>
                    <a:cubicBezTo>
                      <a:pt x="791" y="1403"/>
                      <a:pt x="796" y="1398"/>
                      <a:pt x="800" y="1393"/>
                    </a:cubicBezTo>
                    <a:cubicBezTo>
                      <a:pt x="800" y="1392"/>
                      <a:pt x="800" y="1392"/>
                      <a:pt x="800" y="1392"/>
                    </a:cubicBezTo>
                    <a:cubicBezTo>
                      <a:pt x="800" y="1392"/>
                      <a:pt x="800" y="1392"/>
                      <a:pt x="800" y="1392"/>
                    </a:cubicBezTo>
                    <a:cubicBezTo>
                      <a:pt x="798" y="1390"/>
                      <a:pt x="798" y="1390"/>
                      <a:pt x="798" y="1390"/>
                    </a:cubicBezTo>
                    <a:cubicBezTo>
                      <a:pt x="797" y="1391"/>
                      <a:pt x="797" y="1391"/>
                      <a:pt x="797" y="1391"/>
                    </a:cubicBezTo>
                    <a:cubicBezTo>
                      <a:pt x="799" y="1393"/>
                      <a:pt x="799" y="1393"/>
                      <a:pt x="799" y="1393"/>
                    </a:cubicBezTo>
                    <a:cubicBezTo>
                      <a:pt x="799" y="1392"/>
                      <a:pt x="799" y="1392"/>
                      <a:pt x="799" y="1392"/>
                    </a:cubicBezTo>
                    <a:cubicBezTo>
                      <a:pt x="799" y="1392"/>
                      <a:pt x="799" y="1392"/>
                      <a:pt x="799" y="1392"/>
                    </a:cubicBezTo>
                    <a:cubicBezTo>
                      <a:pt x="795" y="1397"/>
                      <a:pt x="790" y="1402"/>
                      <a:pt x="785" y="1408"/>
                    </a:cubicBezTo>
                    <a:cubicBezTo>
                      <a:pt x="786" y="1409"/>
                      <a:pt x="786" y="1409"/>
                      <a:pt x="786" y="1409"/>
                    </a:cubicBezTo>
                    <a:close/>
                    <a:moveTo>
                      <a:pt x="747" y="1439"/>
                    </a:moveTo>
                    <a:cubicBezTo>
                      <a:pt x="752" y="1435"/>
                      <a:pt x="757" y="1431"/>
                      <a:pt x="762" y="1428"/>
                    </a:cubicBezTo>
                    <a:cubicBezTo>
                      <a:pt x="764" y="1427"/>
                      <a:pt x="765" y="1426"/>
                      <a:pt x="767" y="1425"/>
                    </a:cubicBezTo>
                    <a:cubicBezTo>
                      <a:pt x="766" y="1424"/>
                      <a:pt x="766" y="1424"/>
                      <a:pt x="766" y="1424"/>
                    </a:cubicBezTo>
                    <a:cubicBezTo>
                      <a:pt x="764" y="1425"/>
                      <a:pt x="763" y="1426"/>
                      <a:pt x="761" y="1427"/>
                    </a:cubicBezTo>
                    <a:cubicBezTo>
                      <a:pt x="756" y="1430"/>
                      <a:pt x="751" y="1434"/>
                      <a:pt x="746" y="1438"/>
                    </a:cubicBezTo>
                    <a:lnTo>
                      <a:pt x="747" y="1439"/>
                    </a:lnTo>
                    <a:close/>
                    <a:moveTo>
                      <a:pt x="707" y="1467"/>
                    </a:moveTo>
                    <a:cubicBezTo>
                      <a:pt x="713" y="1464"/>
                      <a:pt x="720" y="1459"/>
                      <a:pt x="727" y="1454"/>
                    </a:cubicBezTo>
                    <a:cubicBezTo>
                      <a:pt x="726" y="1453"/>
                      <a:pt x="726" y="1453"/>
                      <a:pt x="726" y="1453"/>
                    </a:cubicBezTo>
                    <a:cubicBezTo>
                      <a:pt x="719" y="1458"/>
                      <a:pt x="713" y="1462"/>
                      <a:pt x="706" y="1466"/>
                    </a:cubicBezTo>
                    <a:lnTo>
                      <a:pt x="707" y="1467"/>
                    </a:lnTo>
                    <a:close/>
                    <a:moveTo>
                      <a:pt x="659" y="1470"/>
                    </a:moveTo>
                    <a:cubicBezTo>
                      <a:pt x="661" y="1470"/>
                      <a:pt x="662" y="1471"/>
                      <a:pt x="663" y="1472"/>
                    </a:cubicBezTo>
                    <a:cubicBezTo>
                      <a:pt x="668" y="1474"/>
                      <a:pt x="674" y="1476"/>
                      <a:pt x="679" y="1476"/>
                    </a:cubicBezTo>
                    <a:cubicBezTo>
                      <a:pt x="680" y="1476"/>
                      <a:pt x="682" y="1475"/>
                      <a:pt x="683" y="1475"/>
                    </a:cubicBezTo>
                    <a:cubicBezTo>
                      <a:pt x="683" y="1474"/>
                      <a:pt x="683" y="1474"/>
                      <a:pt x="683" y="1474"/>
                    </a:cubicBezTo>
                    <a:cubicBezTo>
                      <a:pt x="682" y="1474"/>
                      <a:pt x="680" y="1474"/>
                      <a:pt x="679" y="1474"/>
                    </a:cubicBezTo>
                    <a:cubicBezTo>
                      <a:pt x="674" y="1474"/>
                      <a:pt x="669" y="1473"/>
                      <a:pt x="664" y="1470"/>
                    </a:cubicBezTo>
                    <a:cubicBezTo>
                      <a:pt x="663" y="1470"/>
                      <a:pt x="662" y="1469"/>
                      <a:pt x="660" y="1468"/>
                    </a:cubicBezTo>
                    <a:lnTo>
                      <a:pt x="659" y="1470"/>
                    </a:lnTo>
                    <a:close/>
                    <a:moveTo>
                      <a:pt x="617" y="1445"/>
                    </a:moveTo>
                    <a:cubicBezTo>
                      <a:pt x="624" y="1449"/>
                      <a:pt x="631" y="1453"/>
                      <a:pt x="638" y="1457"/>
                    </a:cubicBezTo>
                    <a:cubicBezTo>
                      <a:pt x="639" y="1456"/>
                      <a:pt x="639" y="1456"/>
                      <a:pt x="639" y="1456"/>
                    </a:cubicBezTo>
                    <a:cubicBezTo>
                      <a:pt x="632" y="1452"/>
                      <a:pt x="625" y="1448"/>
                      <a:pt x="618" y="1443"/>
                    </a:cubicBezTo>
                    <a:lnTo>
                      <a:pt x="617" y="1445"/>
                    </a:lnTo>
                    <a:close/>
                    <a:moveTo>
                      <a:pt x="573" y="1423"/>
                    </a:moveTo>
                    <a:cubicBezTo>
                      <a:pt x="580" y="1425"/>
                      <a:pt x="587" y="1428"/>
                      <a:pt x="596" y="1433"/>
                    </a:cubicBezTo>
                    <a:cubicBezTo>
                      <a:pt x="596" y="1431"/>
                      <a:pt x="596" y="1431"/>
                      <a:pt x="596" y="1431"/>
                    </a:cubicBezTo>
                    <a:cubicBezTo>
                      <a:pt x="588" y="1427"/>
                      <a:pt x="580" y="1424"/>
                      <a:pt x="574" y="1422"/>
                    </a:cubicBezTo>
                    <a:lnTo>
                      <a:pt x="573" y="1423"/>
                    </a:lnTo>
                    <a:close/>
                    <a:moveTo>
                      <a:pt x="537" y="1448"/>
                    </a:moveTo>
                    <a:cubicBezTo>
                      <a:pt x="542" y="1441"/>
                      <a:pt x="548" y="1435"/>
                      <a:pt x="553" y="1430"/>
                    </a:cubicBezTo>
                    <a:cubicBezTo>
                      <a:pt x="552" y="1429"/>
                      <a:pt x="552" y="1429"/>
                      <a:pt x="552" y="1429"/>
                    </a:cubicBezTo>
                    <a:cubicBezTo>
                      <a:pt x="547" y="1434"/>
                      <a:pt x="541" y="1440"/>
                      <a:pt x="536" y="1448"/>
                    </a:cubicBezTo>
                    <a:lnTo>
                      <a:pt x="537" y="1448"/>
                    </a:lnTo>
                    <a:close/>
                    <a:moveTo>
                      <a:pt x="512" y="1490"/>
                    </a:moveTo>
                    <a:cubicBezTo>
                      <a:pt x="514" y="1483"/>
                      <a:pt x="518" y="1476"/>
                      <a:pt x="523" y="1468"/>
                    </a:cubicBezTo>
                    <a:cubicBezTo>
                      <a:pt x="521" y="1468"/>
                      <a:pt x="521" y="1468"/>
                      <a:pt x="521" y="1468"/>
                    </a:cubicBezTo>
                    <a:cubicBezTo>
                      <a:pt x="517" y="1475"/>
                      <a:pt x="513" y="1483"/>
                      <a:pt x="510" y="1490"/>
                    </a:cubicBezTo>
                    <a:lnTo>
                      <a:pt x="512" y="1490"/>
                    </a:lnTo>
                    <a:close/>
                    <a:moveTo>
                      <a:pt x="439" y="1382"/>
                    </a:moveTo>
                    <a:cubicBezTo>
                      <a:pt x="444" y="1406"/>
                      <a:pt x="444" y="1406"/>
                      <a:pt x="444" y="1406"/>
                    </a:cubicBezTo>
                    <a:cubicBezTo>
                      <a:pt x="445" y="1406"/>
                      <a:pt x="445" y="1406"/>
                      <a:pt x="445" y="1406"/>
                    </a:cubicBezTo>
                    <a:cubicBezTo>
                      <a:pt x="441" y="1382"/>
                      <a:pt x="441" y="1382"/>
                      <a:pt x="441" y="1382"/>
                    </a:cubicBezTo>
                    <a:lnTo>
                      <a:pt x="439" y="1382"/>
                    </a:lnTo>
                    <a:close/>
                    <a:moveTo>
                      <a:pt x="406" y="1360"/>
                    </a:moveTo>
                    <a:cubicBezTo>
                      <a:pt x="430" y="1363"/>
                      <a:pt x="430" y="1363"/>
                      <a:pt x="430" y="1363"/>
                    </a:cubicBezTo>
                    <a:cubicBezTo>
                      <a:pt x="430" y="1362"/>
                      <a:pt x="430" y="1362"/>
                      <a:pt x="430" y="1362"/>
                    </a:cubicBezTo>
                    <a:cubicBezTo>
                      <a:pt x="406" y="1359"/>
                      <a:pt x="406" y="1359"/>
                      <a:pt x="406" y="1359"/>
                    </a:cubicBezTo>
                    <a:lnTo>
                      <a:pt x="406" y="1360"/>
                    </a:lnTo>
                    <a:close/>
                    <a:moveTo>
                      <a:pt x="368" y="1332"/>
                    </a:moveTo>
                    <a:cubicBezTo>
                      <a:pt x="372" y="1339"/>
                      <a:pt x="379" y="1346"/>
                      <a:pt x="384" y="1351"/>
                    </a:cubicBezTo>
                    <a:cubicBezTo>
                      <a:pt x="385" y="1350"/>
                      <a:pt x="385" y="1350"/>
                      <a:pt x="385" y="1350"/>
                    </a:cubicBezTo>
                    <a:cubicBezTo>
                      <a:pt x="380" y="1345"/>
                      <a:pt x="373" y="1338"/>
                      <a:pt x="369" y="1331"/>
                    </a:cubicBezTo>
                    <a:lnTo>
                      <a:pt x="368" y="1332"/>
                    </a:lnTo>
                    <a:close/>
                    <a:moveTo>
                      <a:pt x="392" y="1296"/>
                    </a:moveTo>
                    <a:cubicBezTo>
                      <a:pt x="385" y="1301"/>
                      <a:pt x="377" y="1306"/>
                      <a:pt x="372" y="1311"/>
                    </a:cubicBezTo>
                    <a:cubicBezTo>
                      <a:pt x="373" y="1312"/>
                      <a:pt x="373" y="1312"/>
                      <a:pt x="373" y="1312"/>
                    </a:cubicBezTo>
                    <a:cubicBezTo>
                      <a:pt x="378" y="1307"/>
                      <a:pt x="386" y="1302"/>
                      <a:pt x="393" y="1298"/>
                    </a:cubicBezTo>
                    <a:lnTo>
                      <a:pt x="392" y="1296"/>
                    </a:lnTo>
                    <a:close/>
                    <a:moveTo>
                      <a:pt x="390" y="1270"/>
                    </a:moveTo>
                    <a:cubicBezTo>
                      <a:pt x="398" y="1276"/>
                      <a:pt x="406" y="1282"/>
                      <a:pt x="409" y="1285"/>
                    </a:cubicBezTo>
                    <a:cubicBezTo>
                      <a:pt x="410" y="1284"/>
                      <a:pt x="410" y="1284"/>
                      <a:pt x="410" y="1284"/>
                    </a:cubicBezTo>
                    <a:cubicBezTo>
                      <a:pt x="407" y="1280"/>
                      <a:pt x="399" y="1275"/>
                      <a:pt x="390" y="1269"/>
                    </a:cubicBezTo>
                    <a:lnTo>
                      <a:pt x="390" y="1270"/>
                    </a:lnTo>
                    <a:close/>
                    <a:moveTo>
                      <a:pt x="350" y="1241"/>
                    </a:moveTo>
                    <a:cubicBezTo>
                      <a:pt x="351" y="1242"/>
                      <a:pt x="352" y="1243"/>
                      <a:pt x="353" y="1244"/>
                    </a:cubicBezTo>
                    <a:cubicBezTo>
                      <a:pt x="356" y="1247"/>
                      <a:pt x="362" y="1252"/>
                      <a:pt x="369" y="1257"/>
                    </a:cubicBezTo>
                    <a:cubicBezTo>
                      <a:pt x="370" y="1255"/>
                      <a:pt x="370" y="1255"/>
                      <a:pt x="370" y="1255"/>
                    </a:cubicBezTo>
                    <a:cubicBezTo>
                      <a:pt x="363" y="1251"/>
                      <a:pt x="357" y="1246"/>
                      <a:pt x="354" y="1243"/>
                    </a:cubicBezTo>
                    <a:cubicBezTo>
                      <a:pt x="353" y="1242"/>
                      <a:pt x="352" y="1241"/>
                      <a:pt x="351" y="1240"/>
                    </a:cubicBezTo>
                    <a:lnTo>
                      <a:pt x="350" y="1241"/>
                    </a:lnTo>
                    <a:close/>
                    <a:moveTo>
                      <a:pt x="303" y="1230"/>
                    </a:moveTo>
                    <a:cubicBezTo>
                      <a:pt x="311" y="1231"/>
                      <a:pt x="319" y="1232"/>
                      <a:pt x="327" y="1234"/>
                    </a:cubicBezTo>
                    <a:cubicBezTo>
                      <a:pt x="327" y="1232"/>
                      <a:pt x="327" y="1232"/>
                      <a:pt x="327" y="1232"/>
                    </a:cubicBezTo>
                    <a:cubicBezTo>
                      <a:pt x="319" y="1231"/>
                      <a:pt x="311" y="1229"/>
                      <a:pt x="303" y="1228"/>
                    </a:cubicBezTo>
                    <a:lnTo>
                      <a:pt x="303" y="1230"/>
                    </a:lnTo>
                    <a:close/>
                    <a:moveTo>
                      <a:pt x="255" y="1219"/>
                    </a:moveTo>
                    <a:cubicBezTo>
                      <a:pt x="266" y="1225"/>
                      <a:pt x="266" y="1225"/>
                      <a:pt x="266" y="1225"/>
                    </a:cubicBezTo>
                    <a:cubicBezTo>
                      <a:pt x="266" y="1225"/>
                      <a:pt x="266" y="1225"/>
                      <a:pt x="266" y="1225"/>
                    </a:cubicBezTo>
                    <a:cubicBezTo>
                      <a:pt x="266" y="1225"/>
                      <a:pt x="271" y="1226"/>
                      <a:pt x="278" y="1227"/>
                    </a:cubicBezTo>
                    <a:cubicBezTo>
                      <a:pt x="278" y="1225"/>
                      <a:pt x="278" y="1225"/>
                      <a:pt x="278" y="1225"/>
                    </a:cubicBezTo>
                    <a:cubicBezTo>
                      <a:pt x="271" y="1224"/>
                      <a:pt x="266" y="1224"/>
                      <a:pt x="266" y="1224"/>
                    </a:cubicBezTo>
                    <a:cubicBezTo>
                      <a:pt x="266" y="1225"/>
                      <a:pt x="266" y="1225"/>
                      <a:pt x="266" y="1225"/>
                    </a:cubicBezTo>
                    <a:cubicBezTo>
                      <a:pt x="267" y="1224"/>
                      <a:pt x="267" y="1224"/>
                      <a:pt x="267" y="1224"/>
                    </a:cubicBezTo>
                    <a:cubicBezTo>
                      <a:pt x="256" y="1217"/>
                      <a:pt x="256" y="1217"/>
                      <a:pt x="256" y="1217"/>
                    </a:cubicBezTo>
                    <a:lnTo>
                      <a:pt x="255" y="1219"/>
                    </a:lnTo>
                    <a:close/>
                    <a:moveTo>
                      <a:pt x="280" y="1179"/>
                    </a:moveTo>
                    <a:cubicBezTo>
                      <a:pt x="277" y="1187"/>
                      <a:pt x="273" y="1194"/>
                      <a:pt x="268" y="1201"/>
                    </a:cubicBezTo>
                    <a:cubicBezTo>
                      <a:pt x="269" y="1202"/>
                      <a:pt x="269" y="1202"/>
                      <a:pt x="269" y="1202"/>
                    </a:cubicBezTo>
                    <a:cubicBezTo>
                      <a:pt x="274" y="1195"/>
                      <a:pt x="278" y="1188"/>
                      <a:pt x="281" y="1180"/>
                    </a:cubicBezTo>
                    <a:lnTo>
                      <a:pt x="280" y="1179"/>
                    </a:lnTo>
                    <a:close/>
                    <a:moveTo>
                      <a:pt x="286" y="1131"/>
                    </a:moveTo>
                    <a:cubicBezTo>
                      <a:pt x="286" y="1136"/>
                      <a:pt x="285" y="1142"/>
                      <a:pt x="285" y="1148"/>
                    </a:cubicBezTo>
                    <a:cubicBezTo>
                      <a:pt x="285" y="1151"/>
                      <a:pt x="285" y="1153"/>
                      <a:pt x="285" y="1156"/>
                    </a:cubicBezTo>
                    <a:cubicBezTo>
                      <a:pt x="287" y="1156"/>
                      <a:pt x="287" y="1156"/>
                      <a:pt x="287" y="1156"/>
                    </a:cubicBezTo>
                    <a:cubicBezTo>
                      <a:pt x="287" y="1154"/>
                      <a:pt x="287" y="1151"/>
                      <a:pt x="287" y="1148"/>
                    </a:cubicBezTo>
                    <a:cubicBezTo>
                      <a:pt x="287" y="1142"/>
                      <a:pt x="287" y="1136"/>
                      <a:pt x="287" y="1131"/>
                    </a:cubicBezTo>
                    <a:lnTo>
                      <a:pt x="286" y="1131"/>
                    </a:lnTo>
                    <a:close/>
                    <a:moveTo>
                      <a:pt x="298" y="1089"/>
                    </a:moveTo>
                    <a:cubicBezTo>
                      <a:pt x="301" y="1091"/>
                      <a:pt x="302" y="1092"/>
                      <a:pt x="302" y="1092"/>
                    </a:cubicBezTo>
                    <a:cubicBezTo>
                      <a:pt x="302" y="1092"/>
                      <a:pt x="302" y="1092"/>
                      <a:pt x="302" y="1092"/>
                    </a:cubicBezTo>
                    <a:cubicBezTo>
                      <a:pt x="302" y="1091"/>
                      <a:pt x="302" y="1091"/>
                      <a:pt x="302" y="1091"/>
                    </a:cubicBezTo>
                    <a:cubicBezTo>
                      <a:pt x="302" y="1091"/>
                      <a:pt x="295" y="1092"/>
                      <a:pt x="290" y="1107"/>
                    </a:cubicBezTo>
                    <a:cubicBezTo>
                      <a:pt x="292" y="1108"/>
                      <a:pt x="292" y="1108"/>
                      <a:pt x="292" y="1108"/>
                    </a:cubicBezTo>
                    <a:cubicBezTo>
                      <a:pt x="294" y="1100"/>
                      <a:pt x="297" y="1097"/>
                      <a:pt x="299" y="1095"/>
                    </a:cubicBezTo>
                    <a:cubicBezTo>
                      <a:pt x="300" y="1094"/>
                      <a:pt x="301" y="1093"/>
                      <a:pt x="301" y="1093"/>
                    </a:cubicBezTo>
                    <a:cubicBezTo>
                      <a:pt x="302" y="1092"/>
                      <a:pt x="302" y="1092"/>
                      <a:pt x="302" y="1092"/>
                    </a:cubicBezTo>
                    <a:cubicBezTo>
                      <a:pt x="302" y="1092"/>
                      <a:pt x="302" y="1092"/>
                      <a:pt x="302" y="1092"/>
                    </a:cubicBezTo>
                    <a:cubicBezTo>
                      <a:pt x="304" y="1092"/>
                      <a:pt x="304" y="1092"/>
                      <a:pt x="304" y="1092"/>
                    </a:cubicBezTo>
                    <a:cubicBezTo>
                      <a:pt x="303" y="1091"/>
                      <a:pt x="303" y="1091"/>
                      <a:pt x="303" y="1091"/>
                    </a:cubicBezTo>
                    <a:cubicBezTo>
                      <a:pt x="303" y="1091"/>
                      <a:pt x="302" y="1090"/>
                      <a:pt x="299" y="1088"/>
                    </a:cubicBezTo>
                    <a:lnTo>
                      <a:pt x="298" y="1089"/>
                    </a:lnTo>
                    <a:close/>
                    <a:moveTo>
                      <a:pt x="267" y="1051"/>
                    </a:moveTo>
                    <a:cubicBezTo>
                      <a:pt x="272" y="1059"/>
                      <a:pt x="277" y="1065"/>
                      <a:pt x="282" y="1071"/>
                    </a:cubicBezTo>
                    <a:cubicBezTo>
                      <a:pt x="283" y="1070"/>
                      <a:pt x="283" y="1070"/>
                      <a:pt x="283" y="1070"/>
                    </a:cubicBezTo>
                    <a:cubicBezTo>
                      <a:pt x="278" y="1064"/>
                      <a:pt x="273" y="1058"/>
                      <a:pt x="268" y="1051"/>
                    </a:cubicBezTo>
                    <a:lnTo>
                      <a:pt x="267" y="1051"/>
                    </a:lnTo>
                    <a:close/>
                    <a:moveTo>
                      <a:pt x="242" y="1009"/>
                    </a:moveTo>
                    <a:cubicBezTo>
                      <a:pt x="246" y="1017"/>
                      <a:pt x="250" y="1024"/>
                      <a:pt x="254" y="1031"/>
                    </a:cubicBezTo>
                    <a:cubicBezTo>
                      <a:pt x="255" y="1030"/>
                      <a:pt x="255" y="1030"/>
                      <a:pt x="255" y="1030"/>
                    </a:cubicBezTo>
                    <a:cubicBezTo>
                      <a:pt x="251" y="1024"/>
                      <a:pt x="247" y="1016"/>
                      <a:pt x="243" y="1008"/>
                    </a:cubicBezTo>
                    <a:lnTo>
                      <a:pt x="242" y="1009"/>
                    </a:lnTo>
                    <a:close/>
                    <a:moveTo>
                      <a:pt x="217" y="967"/>
                    </a:moveTo>
                    <a:cubicBezTo>
                      <a:pt x="221" y="974"/>
                      <a:pt x="225" y="981"/>
                      <a:pt x="230" y="988"/>
                    </a:cubicBezTo>
                    <a:cubicBezTo>
                      <a:pt x="231" y="987"/>
                      <a:pt x="231" y="987"/>
                      <a:pt x="231" y="987"/>
                    </a:cubicBezTo>
                    <a:cubicBezTo>
                      <a:pt x="227" y="980"/>
                      <a:pt x="222" y="973"/>
                      <a:pt x="218" y="966"/>
                    </a:cubicBezTo>
                    <a:lnTo>
                      <a:pt x="217" y="967"/>
                    </a:lnTo>
                    <a:close/>
                    <a:moveTo>
                      <a:pt x="185" y="930"/>
                    </a:moveTo>
                    <a:cubicBezTo>
                      <a:pt x="191" y="935"/>
                      <a:pt x="197" y="941"/>
                      <a:pt x="202" y="947"/>
                    </a:cubicBezTo>
                    <a:cubicBezTo>
                      <a:pt x="203" y="946"/>
                      <a:pt x="203" y="946"/>
                      <a:pt x="203" y="946"/>
                    </a:cubicBezTo>
                    <a:cubicBezTo>
                      <a:pt x="198" y="940"/>
                      <a:pt x="192" y="934"/>
                      <a:pt x="186" y="929"/>
                    </a:cubicBezTo>
                    <a:lnTo>
                      <a:pt x="185" y="930"/>
                    </a:lnTo>
                    <a:close/>
                    <a:moveTo>
                      <a:pt x="157" y="896"/>
                    </a:moveTo>
                    <a:cubicBezTo>
                      <a:pt x="158" y="902"/>
                      <a:pt x="158" y="909"/>
                      <a:pt x="159" y="915"/>
                    </a:cubicBezTo>
                    <a:cubicBezTo>
                      <a:pt x="159" y="916"/>
                      <a:pt x="159" y="916"/>
                      <a:pt x="159" y="916"/>
                    </a:cubicBezTo>
                    <a:cubicBezTo>
                      <a:pt x="159" y="916"/>
                      <a:pt x="159" y="916"/>
                      <a:pt x="159" y="916"/>
                    </a:cubicBezTo>
                    <a:cubicBezTo>
                      <a:pt x="161" y="916"/>
                      <a:pt x="163" y="917"/>
                      <a:pt x="164" y="917"/>
                    </a:cubicBezTo>
                    <a:cubicBezTo>
                      <a:pt x="165" y="916"/>
                      <a:pt x="165" y="916"/>
                      <a:pt x="165" y="916"/>
                    </a:cubicBezTo>
                    <a:cubicBezTo>
                      <a:pt x="163" y="915"/>
                      <a:pt x="161" y="915"/>
                      <a:pt x="159" y="915"/>
                    </a:cubicBezTo>
                    <a:cubicBezTo>
                      <a:pt x="159" y="915"/>
                      <a:pt x="159" y="915"/>
                      <a:pt x="159" y="915"/>
                    </a:cubicBezTo>
                    <a:cubicBezTo>
                      <a:pt x="160" y="915"/>
                      <a:pt x="160" y="915"/>
                      <a:pt x="160" y="915"/>
                    </a:cubicBezTo>
                    <a:cubicBezTo>
                      <a:pt x="160" y="909"/>
                      <a:pt x="159" y="902"/>
                      <a:pt x="159" y="896"/>
                    </a:cubicBezTo>
                    <a:lnTo>
                      <a:pt x="157" y="896"/>
                    </a:lnTo>
                    <a:close/>
                    <a:moveTo>
                      <a:pt x="145" y="850"/>
                    </a:moveTo>
                    <a:cubicBezTo>
                      <a:pt x="149" y="857"/>
                      <a:pt x="152" y="865"/>
                      <a:pt x="154" y="872"/>
                    </a:cubicBezTo>
                    <a:cubicBezTo>
                      <a:pt x="155" y="872"/>
                      <a:pt x="155" y="872"/>
                      <a:pt x="155" y="872"/>
                    </a:cubicBezTo>
                    <a:cubicBezTo>
                      <a:pt x="154" y="864"/>
                      <a:pt x="151" y="857"/>
                      <a:pt x="146" y="849"/>
                    </a:cubicBezTo>
                    <a:lnTo>
                      <a:pt x="145" y="850"/>
                    </a:lnTo>
                    <a:close/>
                    <a:moveTo>
                      <a:pt x="110" y="816"/>
                    </a:moveTo>
                    <a:cubicBezTo>
                      <a:pt x="117" y="822"/>
                      <a:pt x="124" y="827"/>
                      <a:pt x="129" y="832"/>
                    </a:cubicBezTo>
                    <a:cubicBezTo>
                      <a:pt x="130" y="831"/>
                      <a:pt x="130" y="831"/>
                      <a:pt x="130" y="831"/>
                    </a:cubicBezTo>
                    <a:cubicBezTo>
                      <a:pt x="125" y="826"/>
                      <a:pt x="118" y="820"/>
                      <a:pt x="111" y="815"/>
                    </a:cubicBezTo>
                    <a:lnTo>
                      <a:pt x="110" y="816"/>
                    </a:lnTo>
                    <a:close/>
                    <a:moveTo>
                      <a:pt x="69" y="790"/>
                    </a:moveTo>
                    <a:cubicBezTo>
                      <a:pt x="76" y="795"/>
                      <a:pt x="83" y="799"/>
                      <a:pt x="90" y="803"/>
                    </a:cubicBezTo>
                    <a:cubicBezTo>
                      <a:pt x="90" y="801"/>
                      <a:pt x="90" y="801"/>
                      <a:pt x="90" y="801"/>
                    </a:cubicBezTo>
                    <a:cubicBezTo>
                      <a:pt x="84" y="797"/>
                      <a:pt x="77" y="793"/>
                      <a:pt x="69" y="789"/>
                    </a:cubicBezTo>
                    <a:lnTo>
                      <a:pt x="69" y="790"/>
                    </a:lnTo>
                    <a:close/>
                    <a:moveTo>
                      <a:pt x="29" y="761"/>
                    </a:moveTo>
                    <a:cubicBezTo>
                      <a:pt x="35" y="767"/>
                      <a:pt x="41" y="772"/>
                      <a:pt x="48" y="777"/>
                    </a:cubicBezTo>
                    <a:cubicBezTo>
                      <a:pt x="49" y="776"/>
                      <a:pt x="49" y="776"/>
                      <a:pt x="49" y="776"/>
                    </a:cubicBezTo>
                    <a:cubicBezTo>
                      <a:pt x="42" y="771"/>
                      <a:pt x="36" y="766"/>
                      <a:pt x="30" y="760"/>
                    </a:cubicBezTo>
                    <a:lnTo>
                      <a:pt x="29" y="761"/>
                    </a:lnTo>
                    <a:close/>
                    <a:moveTo>
                      <a:pt x="5" y="718"/>
                    </a:moveTo>
                    <a:cubicBezTo>
                      <a:pt x="8" y="727"/>
                      <a:pt x="11" y="734"/>
                      <a:pt x="15" y="741"/>
                    </a:cubicBezTo>
                    <a:cubicBezTo>
                      <a:pt x="16" y="740"/>
                      <a:pt x="16" y="740"/>
                      <a:pt x="16" y="740"/>
                    </a:cubicBezTo>
                    <a:cubicBezTo>
                      <a:pt x="12" y="734"/>
                      <a:pt x="9" y="726"/>
                      <a:pt x="7" y="718"/>
                    </a:cubicBezTo>
                    <a:lnTo>
                      <a:pt x="5" y="718"/>
                    </a:lnTo>
                    <a:close/>
                    <a:moveTo>
                      <a:pt x="0" y="669"/>
                    </a:moveTo>
                    <a:cubicBezTo>
                      <a:pt x="0" y="670"/>
                      <a:pt x="0" y="671"/>
                      <a:pt x="0" y="672"/>
                    </a:cubicBezTo>
                    <a:cubicBezTo>
                      <a:pt x="0" y="680"/>
                      <a:pt x="0" y="687"/>
                      <a:pt x="1" y="694"/>
                    </a:cubicBezTo>
                    <a:cubicBezTo>
                      <a:pt x="2" y="694"/>
                      <a:pt x="2" y="694"/>
                      <a:pt x="2" y="694"/>
                    </a:cubicBezTo>
                    <a:cubicBezTo>
                      <a:pt x="2" y="687"/>
                      <a:pt x="1" y="680"/>
                      <a:pt x="1" y="672"/>
                    </a:cubicBezTo>
                    <a:cubicBezTo>
                      <a:pt x="1" y="671"/>
                      <a:pt x="1" y="670"/>
                      <a:pt x="1" y="670"/>
                    </a:cubicBezTo>
                    <a:lnTo>
                      <a:pt x="0" y="669"/>
                    </a:lnTo>
                    <a:close/>
                    <a:moveTo>
                      <a:pt x="6" y="621"/>
                    </a:moveTo>
                    <a:cubicBezTo>
                      <a:pt x="5" y="621"/>
                      <a:pt x="5" y="621"/>
                      <a:pt x="5" y="621"/>
                    </a:cubicBezTo>
                    <a:cubicBezTo>
                      <a:pt x="5" y="621"/>
                      <a:pt x="5" y="621"/>
                      <a:pt x="5" y="621"/>
                    </a:cubicBezTo>
                    <a:cubicBezTo>
                      <a:pt x="4" y="621"/>
                      <a:pt x="4" y="621"/>
                      <a:pt x="4" y="621"/>
                    </a:cubicBezTo>
                    <a:cubicBezTo>
                      <a:pt x="4" y="622"/>
                      <a:pt x="4" y="622"/>
                      <a:pt x="4" y="622"/>
                    </a:cubicBezTo>
                    <a:cubicBezTo>
                      <a:pt x="3" y="630"/>
                      <a:pt x="2" y="638"/>
                      <a:pt x="1" y="645"/>
                    </a:cubicBezTo>
                    <a:cubicBezTo>
                      <a:pt x="3" y="645"/>
                      <a:pt x="3" y="645"/>
                      <a:pt x="3" y="645"/>
                    </a:cubicBezTo>
                    <a:cubicBezTo>
                      <a:pt x="3" y="638"/>
                      <a:pt x="4" y="630"/>
                      <a:pt x="5" y="622"/>
                    </a:cubicBezTo>
                    <a:cubicBezTo>
                      <a:pt x="5" y="622"/>
                      <a:pt x="5" y="622"/>
                      <a:pt x="5" y="622"/>
                    </a:cubicBezTo>
                    <a:cubicBezTo>
                      <a:pt x="5" y="623"/>
                      <a:pt x="5" y="623"/>
                      <a:pt x="5" y="623"/>
                    </a:cubicBezTo>
                    <a:cubicBezTo>
                      <a:pt x="5" y="623"/>
                      <a:pt x="5" y="623"/>
                      <a:pt x="5" y="623"/>
                    </a:cubicBezTo>
                    <a:cubicBezTo>
                      <a:pt x="6" y="623"/>
                      <a:pt x="6" y="623"/>
                      <a:pt x="6" y="623"/>
                    </a:cubicBezTo>
                    <a:cubicBezTo>
                      <a:pt x="6" y="621"/>
                      <a:pt x="6" y="621"/>
                      <a:pt x="6" y="621"/>
                    </a:cubicBezTo>
                    <a:close/>
                    <a:moveTo>
                      <a:pt x="52" y="608"/>
                    </a:moveTo>
                    <a:cubicBezTo>
                      <a:pt x="45" y="613"/>
                      <a:pt x="37" y="616"/>
                      <a:pt x="30" y="618"/>
                    </a:cubicBezTo>
                    <a:cubicBezTo>
                      <a:pt x="31" y="619"/>
                      <a:pt x="31" y="619"/>
                      <a:pt x="31" y="619"/>
                    </a:cubicBezTo>
                    <a:cubicBezTo>
                      <a:pt x="38" y="617"/>
                      <a:pt x="46" y="614"/>
                      <a:pt x="53" y="609"/>
                    </a:cubicBezTo>
                    <a:lnTo>
                      <a:pt x="52" y="608"/>
                    </a:lnTo>
                    <a:close/>
                    <a:moveTo>
                      <a:pt x="75" y="567"/>
                    </a:moveTo>
                    <a:cubicBezTo>
                      <a:pt x="74" y="576"/>
                      <a:pt x="72" y="584"/>
                      <a:pt x="68" y="590"/>
                    </a:cubicBezTo>
                    <a:cubicBezTo>
                      <a:pt x="70" y="591"/>
                      <a:pt x="70" y="591"/>
                      <a:pt x="70" y="591"/>
                    </a:cubicBezTo>
                    <a:cubicBezTo>
                      <a:pt x="73" y="584"/>
                      <a:pt x="76" y="577"/>
                      <a:pt x="77" y="567"/>
                    </a:cubicBezTo>
                    <a:lnTo>
                      <a:pt x="75" y="567"/>
                    </a:lnTo>
                    <a:close/>
                    <a:moveTo>
                      <a:pt x="83" y="519"/>
                    </a:moveTo>
                    <a:cubicBezTo>
                      <a:pt x="81" y="526"/>
                      <a:pt x="79" y="535"/>
                      <a:pt x="78" y="543"/>
                    </a:cubicBezTo>
                    <a:cubicBezTo>
                      <a:pt x="79" y="543"/>
                      <a:pt x="79" y="543"/>
                      <a:pt x="79" y="543"/>
                    </a:cubicBezTo>
                    <a:cubicBezTo>
                      <a:pt x="80" y="535"/>
                      <a:pt x="82" y="527"/>
                      <a:pt x="84" y="519"/>
                    </a:cubicBezTo>
                    <a:lnTo>
                      <a:pt x="83" y="519"/>
                    </a:lnTo>
                    <a:close/>
                    <a:moveTo>
                      <a:pt x="109" y="478"/>
                    </a:moveTo>
                    <a:cubicBezTo>
                      <a:pt x="103" y="481"/>
                      <a:pt x="97" y="488"/>
                      <a:pt x="92" y="496"/>
                    </a:cubicBezTo>
                    <a:cubicBezTo>
                      <a:pt x="94" y="497"/>
                      <a:pt x="94" y="497"/>
                      <a:pt x="94" y="497"/>
                    </a:cubicBezTo>
                    <a:cubicBezTo>
                      <a:pt x="98" y="489"/>
                      <a:pt x="104" y="482"/>
                      <a:pt x="110" y="479"/>
                    </a:cubicBezTo>
                    <a:lnTo>
                      <a:pt x="109" y="478"/>
                    </a:lnTo>
                    <a:close/>
                    <a:moveTo>
                      <a:pt x="155" y="488"/>
                    </a:moveTo>
                    <a:cubicBezTo>
                      <a:pt x="147" y="484"/>
                      <a:pt x="140" y="479"/>
                      <a:pt x="133" y="477"/>
                    </a:cubicBezTo>
                    <a:cubicBezTo>
                      <a:pt x="133" y="478"/>
                      <a:pt x="133" y="478"/>
                      <a:pt x="133" y="478"/>
                    </a:cubicBezTo>
                    <a:cubicBezTo>
                      <a:pt x="140" y="481"/>
                      <a:pt x="147" y="485"/>
                      <a:pt x="154" y="490"/>
                    </a:cubicBezTo>
                    <a:lnTo>
                      <a:pt x="155" y="488"/>
                    </a:lnTo>
                    <a:close/>
                    <a:moveTo>
                      <a:pt x="200" y="502"/>
                    </a:moveTo>
                    <a:cubicBezTo>
                      <a:pt x="199" y="502"/>
                      <a:pt x="197" y="502"/>
                      <a:pt x="195" y="502"/>
                    </a:cubicBezTo>
                    <a:cubicBezTo>
                      <a:pt x="193" y="502"/>
                      <a:pt x="192" y="502"/>
                      <a:pt x="190" y="502"/>
                    </a:cubicBezTo>
                    <a:cubicBezTo>
                      <a:pt x="185" y="502"/>
                      <a:pt x="181" y="501"/>
                      <a:pt x="177" y="499"/>
                    </a:cubicBezTo>
                    <a:cubicBezTo>
                      <a:pt x="176" y="501"/>
                      <a:pt x="176" y="501"/>
                      <a:pt x="176" y="501"/>
                    </a:cubicBezTo>
                    <a:cubicBezTo>
                      <a:pt x="181" y="502"/>
                      <a:pt x="185" y="503"/>
                      <a:pt x="190" y="504"/>
                    </a:cubicBezTo>
                    <a:cubicBezTo>
                      <a:pt x="192" y="504"/>
                      <a:pt x="193" y="504"/>
                      <a:pt x="195" y="504"/>
                    </a:cubicBezTo>
                    <a:cubicBezTo>
                      <a:pt x="197" y="504"/>
                      <a:pt x="199" y="504"/>
                      <a:pt x="201" y="503"/>
                    </a:cubicBezTo>
                    <a:lnTo>
                      <a:pt x="200" y="502"/>
                    </a:lnTo>
                    <a:close/>
                    <a:moveTo>
                      <a:pt x="230" y="467"/>
                    </a:moveTo>
                    <a:cubicBezTo>
                      <a:pt x="227" y="476"/>
                      <a:pt x="224" y="483"/>
                      <a:pt x="220" y="489"/>
                    </a:cubicBezTo>
                    <a:cubicBezTo>
                      <a:pt x="221" y="490"/>
                      <a:pt x="221" y="490"/>
                      <a:pt x="221" y="490"/>
                    </a:cubicBezTo>
                    <a:cubicBezTo>
                      <a:pt x="225" y="484"/>
                      <a:pt x="228" y="476"/>
                      <a:pt x="231" y="468"/>
                    </a:cubicBezTo>
                    <a:lnTo>
                      <a:pt x="230" y="467"/>
                    </a:lnTo>
                    <a:close/>
                    <a:moveTo>
                      <a:pt x="243" y="420"/>
                    </a:moveTo>
                    <a:cubicBezTo>
                      <a:pt x="240" y="428"/>
                      <a:pt x="240" y="435"/>
                      <a:pt x="238" y="444"/>
                    </a:cubicBezTo>
                    <a:cubicBezTo>
                      <a:pt x="240" y="445"/>
                      <a:pt x="240" y="445"/>
                      <a:pt x="240" y="445"/>
                    </a:cubicBezTo>
                    <a:cubicBezTo>
                      <a:pt x="242" y="435"/>
                      <a:pt x="241" y="428"/>
                      <a:pt x="244" y="421"/>
                    </a:cubicBezTo>
                    <a:lnTo>
                      <a:pt x="243" y="420"/>
                    </a:lnTo>
                    <a:close/>
                    <a:moveTo>
                      <a:pt x="268" y="379"/>
                    </a:moveTo>
                    <a:cubicBezTo>
                      <a:pt x="264" y="388"/>
                      <a:pt x="261" y="395"/>
                      <a:pt x="257" y="401"/>
                    </a:cubicBezTo>
                    <a:cubicBezTo>
                      <a:pt x="258" y="401"/>
                      <a:pt x="258" y="401"/>
                      <a:pt x="258" y="401"/>
                    </a:cubicBezTo>
                    <a:cubicBezTo>
                      <a:pt x="262" y="396"/>
                      <a:pt x="266" y="388"/>
                      <a:pt x="270" y="379"/>
                    </a:cubicBezTo>
                    <a:lnTo>
                      <a:pt x="268" y="379"/>
                    </a:lnTo>
                    <a:close/>
                    <a:moveTo>
                      <a:pt x="285" y="333"/>
                    </a:moveTo>
                    <a:cubicBezTo>
                      <a:pt x="282" y="341"/>
                      <a:pt x="280" y="348"/>
                      <a:pt x="277" y="356"/>
                    </a:cubicBezTo>
                    <a:cubicBezTo>
                      <a:pt x="278" y="356"/>
                      <a:pt x="278" y="356"/>
                      <a:pt x="278" y="356"/>
                    </a:cubicBezTo>
                    <a:cubicBezTo>
                      <a:pt x="281" y="349"/>
                      <a:pt x="284" y="341"/>
                      <a:pt x="286" y="333"/>
                    </a:cubicBezTo>
                    <a:lnTo>
                      <a:pt x="285" y="333"/>
                    </a:lnTo>
                    <a:close/>
                    <a:moveTo>
                      <a:pt x="298" y="285"/>
                    </a:moveTo>
                    <a:cubicBezTo>
                      <a:pt x="296" y="293"/>
                      <a:pt x="294" y="301"/>
                      <a:pt x="292" y="309"/>
                    </a:cubicBezTo>
                    <a:cubicBezTo>
                      <a:pt x="293" y="310"/>
                      <a:pt x="293" y="310"/>
                      <a:pt x="293" y="310"/>
                    </a:cubicBezTo>
                    <a:cubicBezTo>
                      <a:pt x="296" y="301"/>
                      <a:pt x="298" y="293"/>
                      <a:pt x="300" y="286"/>
                    </a:cubicBezTo>
                    <a:lnTo>
                      <a:pt x="298" y="285"/>
                    </a:lnTo>
                    <a:close/>
                    <a:moveTo>
                      <a:pt x="309" y="237"/>
                    </a:moveTo>
                    <a:cubicBezTo>
                      <a:pt x="307" y="246"/>
                      <a:pt x="305" y="255"/>
                      <a:pt x="304" y="262"/>
                    </a:cubicBezTo>
                    <a:cubicBezTo>
                      <a:pt x="305" y="262"/>
                      <a:pt x="305" y="262"/>
                      <a:pt x="305" y="262"/>
                    </a:cubicBezTo>
                    <a:cubicBezTo>
                      <a:pt x="307" y="255"/>
                      <a:pt x="308" y="247"/>
                      <a:pt x="310" y="238"/>
                    </a:cubicBezTo>
                    <a:lnTo>
                      <a:pt x="309" y="237"/>
                    </a:lnTo>
                    <a:close/>
                    <a:moveTo>
                      <a:pt x="318" y="189"/>
                    </a:moveTo>
                    <a:cubicBezTo>
                      <a:pt x="316" y="197"/>
                      <a:pt x="315" y="205"/>
                      <a:pt x="313" y="213"/>
                    </a:cubicBezTo>
                    <a:cubicBezTo>
                      <a:pt x="315" y="214"/>
                      <a:pt x="315" y="214"/>
                      <a:pt x="315" y="214"/>
                    </a:cubicBezTo>
                    <a:cubicBezTo>
                      <a:pt x="316" y="206"/>
                      <a:pt x="318" y="198"/>
                      <a:pt x="319" y="189"/>
                    </a:cubicBezTo>
                    <a:lnTo>
                      <a:pt x="318" y="189"/>
                    </a:lnTo>
                    <a:close/>
                    <a:moveTo>
                      <a:pt x="326" y="141"/>
                    </a:moveTo>
                    <a:cubicBezTo>
                      <a:pt x="325" y="149"/>
                      <a:pt x="323" y="157"/>
                      <a:pt x="322" y="165"/>
                    </a:cubicBezTo>
                    <a:cubicBezTo>
                      <a:pt x="323" y="165"/>
                      <a:pt x="323" y="165"/>
                      <a:pt x="323" y="165"/>
                    </a:cubicBezTo>
                    <a:cubicBezTo>
                      <a:pt x="325" y="157"/>
                      <a:pt x="326" y="149"/>
                      <a:pt x="327" y="141"/>
                    </a:cubicBezTo>
                    <a:lnTo>
                      <a:pt x="326" y="141"/>
                    </a:lnTo>
                    <a:close/>
                    <a:moveTo>
                      <a:pt x="333" y="92"/>
                    </a:moveTo>
                    <a:cubicBezTo>
                      <a:pt x="332" y="99"/>
                      <a:pt x="331" y="107"/>
                      <a:pt x="330" y="116"/>
                    </a:cubicBezTo>
                    <a:cubicBezTo>
                      <a:pt x="331" y="117"/>
                      <a:pt x="331" y="117"/>
                      <a:pt x="331" y="117"/>
                    </a:cubicBezTo>
                    <a:cubicBezTo>
                      <a:pt x="332" y="107"/>
                      <a:pt x="334" y="99"/>
                      <a:pt x="334" y="92"/>
                    </a:cubicBezTo>
                    <a:lnTo>
                      <a:pt x="333" y="92"/>
                    </a:lnTo>
                    <a:close/>
                    <a:moveTo>
                      <a:pt x="335" y="43"/>
                    </a:moveTo>
                    <a:cubicBezTo>
                      <a:pt x="334" y="51"/>
                      <a:pt x="334" y="59"/>
                      <a:pt x="334" y="68"/>
                    </a:cubicBezTo>
                    <a:cubicBezTo>
                      <a:pt x="335" y="68"/>
                      <a:pt x="335" y="68"/>
                      <a:pt x="335" y="68"/>
                    </a:cubicBezTo>
                    <a:cubicBezTo>
                      <a:pt x="335" y="59"/>
                      <a:pt x="336" y="51"/>
                      <a:pt x="337" y="43"/>
                    </a:cubicBezTo>
                    <a:lnTo>
                      <a:pt x="335" y="43"/>
                    </a:lnTo>
                    <a:close/>
                    <a:moveTo>
                      <a:pt x="356" y="0"/>
                    </a:moveTo>
                    <a:cubicBezTo>
                      <a:pt x="353" y="1"/>
                      <a:pt x="351" y="2"/>
                      <a:pt x="349" y="5"/>
                    </a:cubicBezTo>
                    <a:cubicBezTo>
                      <a:pt x="345" y="9"/>
                      <a:pt x="343" y="14"/>
                      <a:pt x="341" y="19"/>
                    </a:cubicBezTo>
                    <a:cubicBezTo>
                      <a:pt x="342" y="20"/>
                      <a:pt x="342" y="20"/>
                      <a:pt x="342" y="20"/>
                    </a:cubicBezTo>
                    <a:cubicBezTo>
                      <a:pt x="344" y="15"/>
                      <a:pt x="347" y="10"/>
                      <a:pt x="350" y="6"/>
                    </a:cubicBezTo>
                    <a:cubicBezTo>
                      <a:pt x="352" y="4"/>
                      <a:pt x="354" y="2"/>
                      <a:pt x="356" y="1"/>
                    </a:cubicBezTo>
                    <a:cubicBezTo>
                      <a:pt x="356" y="0"/>
                      <a:pt x="356" y="0"/>
                      <a:pt x="356" y="0"/>
                    </a:cubicBezTo>
                    <a:close/>
                    <a:moveTo>
                      <a:pt x="402" y="15"/>
                    </a:moveTo>
                    <a:cubicBezTo>
                      <a:pt x="395" y="11"/>
                      <a:pt x="388" y="7"/>
                      <a:pt x="380" y="4"/>
                    </a:cubicBezTo>
                    <a:cubicBezTo>
                      <a:pt x="380" y="5"/>
                      <a:pt x="380" y="5"/>
                      <a:pt x="380" y="5"/>
                    </a:cubicBezTo>
                    <a:cubicBezTo>
                      <a:pt x="387" y="8"/>
                      <a:pt x="395" y="12"/>
                      <a:pt x="402" y="16"/>
                    </a:cubicBezTo>
                    <a:lnTo>
                      <a:pt x="402" y="15"/>
                    </a:lnTo>
                    <a:close/>
                    <a:moveTo>
                      <a:pt x="445" y="40"/>
                    </a:moveTo>
                    <a:cubicBezTo>
                      <a:pt x="439" y="37"/>
                      <a:pt x="433" y="33"/>
                      <a:pt x="428" y="30"/>
                    </a:cubicBezTo>
                    <a:cubicBezTo>
                      <a:pt x="427" y="29"/>
                      <a:pt x="425" y="28"/>
                      <a:pt x="424" y="27"/>
                    </a:cubicBezTo>
                    <a:cubicBezTo>
                      <a:pt x="423" y="29"/>
                      <a:pt x="423" y="29"/>
                      <a:pt x="423" y="29"/>
                    </a:cubicBezTo>
                    <a:cubicBezTo>
                      <a:pt x="424" y="30"/>
                      <a:pt x="426" y="30"/>
                      <a:pt x="427" y="31"/>
                    </a:cubicBezTo>
                    <a:cubicBezTo>
                      <a:pt x="433" y="34"/>
                      <a:pt x="438" y="38"/>
                      <a:pt x="444" y="41"/>
                    </a:cubicBezTo>
                    <a:lnTo>
                      <a:pt x="445" y="40"/>
                    </a:lnTo>
                    <a:close/>
                    <a:moveTo>
                      <a:pt x="490" y="57"/>
                    </a:moveTo>
                    <a:cubicBezTo>
                      <a:pt x="481" y="56"/>
                      <a:pt x="474" y="54"/>
                      <a:pt x="466" y="51"/>
                    </a:cubicBezTo>
                    <a:cubicBezTo>
                      <a:pt x="466" y="52"/>
                      <a:pt x="466" y="52"/>
                      <a:pt x="466" y="52"/>
                    </a:cubicBezTo>
                    <a:cubicBezTo>
                      <a:pt x="473" y="55"/>
                      <a:pt x="481" y="57"/>
                      <a:pt x="490" y="59"/>
                    </a:cubicBezTo>
                    <a:lnTo>
                      <a:pt x="490" y="57"/>
                    </a:lnTo>
                    <a:close/>
                    <a:moveTo>
                      <a:pt x="537" y="68"/>
                    </a:moveTo>
                    <a:cubicBezTo>
                      <a:pt x="531" y="64"/>
                      <a:pt x="524" y="61"/>
                      <a:pt x="514" y="59"/>
                    </a:cubicBezTo>
                    <a:cubicBezTo>
                      <a:pt x="514" y="61"/>
                      <a:pt x="514" y="61"/>
                      <a:pt x="514" y="61"/>
                    </a:cubicBezTo>
                    <a:cubicBezTo>
                      <a:pt x="524" y="62"/>
                      <a:pt x="530" y="65"/>
                      <a:pt x="536" y="69"/>
                    </a:cubicBezTo>
                    <a:lnTo>
                      <a:pt x="537" y="68"/>
                    </a:lnTo>
                    <a:close/>
                    <a:moveTo>
                      <a:pt x="581" y="83"/>
                    </a:moveTo>
                    <a:cubicBezTo>
                      <a:pt x="578" y="84"/>
                      <a:pt x="575" y="84"/>
                      <a:pt x="572" y="84"/>
                    </a:cubicBezTo>
                    <a:cubicBezTo>
                      <a:pt x="567" y="84"/>
                      <a:pt x="562" y="83"/>
                      <a:pt x="557" y="82"/>
                    </a:cubicBezTo>
                    <a:cubicBezTo>
                      <a:pt x="557" y="83"/>
                      <a:pt x="557" y="83"/>
                      <a:pt x="557" y="83"/>
                    </a:cubicBezTo>
                    <a:cubicBezTo>
                      <a:pt x="562" y="85"/>
                      <a:pt x="567" y="85"/>
                      <a:pt x="572" y="85"/>
                    </a:cubicBezTo>
                    <a:cubicBezTo>
                      <a:pt x="575" y="85"/>
                      <a:pt x="578" y="85"/>
                      <a:pt x="581" y="85"/>
                    </a:cubicBezTo>
                    <a:cubicBezTo>
                      <a:pt x="581" y="83"/>
                      <a:pt x="581" y="83"/>
                      <a:pt x="581" y="83"/>
                    </a:cubicBezTo>
                    <a:close/>
                    <a:moveTo>
                      <a:pt x="628" y="70"/>
                    </a:moveTo>
                    <a:cubicBezTo>
                      <a:pt x="626" y="70"/>
                      <a:pt x="626" y="70"/>
                      <a:pt x="626" y="70"/>
                    </a:cubicBezTo>
                    <a:cubicBezTo>
                      <a:pt x="620" y="70"/>
                      <a:pt x="613" y="71"/>
                      <a:pt x="604" y="75"/>
                    </a:cubicBezTo>
                    <a:cubicBezTo>
                      <a:pt x="605" y="76"/>
                      <a:pt x="605" y="76"/>
                      <a:pt x="605" y="76"/>
                    </a:cubicBezTo>
                    <a:cubicBezTo>
                      <a:pt x="613" y="73"/>
                      <a:pt x="620" y="71"/>
                      <a:pt x="626" y="71"/>
                    </a:cubicBezTo>
                    <a:cubicBezTo>
                      <a:pt x="628" y="71"/>
                      <a:pt x="628" y="71"/>
                      <a:pt x="628" y="71"/>
                    </a:cubicBezTo>
                    <a:lnTo>
                      <a:pt x="628" y="70"/>
                    </a:lnTo>
                    <a:close/>
                    <a:moveTo>
                      <a:pt x="672" y="92"/>
                    </a:moveTo>
                    <a:cubicBezTo>
                      <a:pt x="664" y="86"/>
                      <a:pt x="657" y="82"/>
                      <a:pt x="651" y="78"/>
                    </a:cubicBezTo>
                    <a:cubicBezTo>
                      <a:pt x="650" y="79"/>
                      <a:pt x="650" y="79"/>
                      <a:pt x="650" y="79"/>
                    </a:cubicBezTo>
                    <a:cubicBezTo>
                      <a:pt x="656" y="83"/>
                      <a:pt x="663" y="88"/>
                      <a:pt x="671" y="93"/>
                    </a:cubicBezTo>
                    <a:lnTo>
                      <a:pt x="672" y="92"/>
                    </a:lnTo>
                    <a:close/>
                    <a:moveTo>
                      <a:pt x="716" y="99"/>
                    </a:moveTo>
                    <a:cubicBezTo>
                      <a:pt x="711" y="102"/>
                      <a:pt x="706" y="103"/>
                      <a:pt x="700" y="103"/>
                    </a:cubicBezTo>
                    <a:cubicBezTo>
                      <a:pt x="698" y="103"/>
                      <a:pt x="696" y="103"/>
                      <a:pt x="693" y="103"/>
                    </a:cubicBezTo>
                    <a:cubicBezTo>
                      <a:pt x="693" y="104"/>
                      <a:pt x="693" y="104"/>
                      <a:pt x="693" y="104"/>
                    </a:cubicBezTo>
                    <a:cubicBezTo>
                      <a:pt x="695" y="105"/>
                      <a:pt x="698" y="105"/>
                      <a:pt x="700" y="105"/>
                    </a:cubicBezTo>
                    <a:cubicBezTo>
                      <a:pt x="706" y="105"/>
                      <a:pt x="712" y="103"/>
                      <a:pt x="717" y="101"/>
                    </a:cubicBezTo>
                    <a:lnTo>
                      <a:pt x="716" y="9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59" name="Freeform 95">
                <a:extLst>
                  <a:ext uri="{FF2B5EF4-FFF2-40B4-BE49-F238E27FC236}">
                    <a16:creationId xmlns:a16="http://schemas.microsoft.com/office/drawing/2014/main" id="{561DEE46-DBCA-E9E2-EFF8-5C322CEA8F33}"/>
                  </a:ext>
                </a:extLst>
              </p:cNvPr>
              <p:cNvSpPr>
                <a:spLocks noEditPoints="1"/>
              </p:cNvSpPr>
              <p:nvPr/>
            </p:nvSpPr>
            <p:spPr bwMode="auto">
              <a:xfrm>
                <a:off x="874" y="1799"/>
                <a:ext cx="228" cy="235"/>
              </a:xfrm>
              <a:custGeom>
                <a:avLst/>
                <a:gdLst>
                  <a:gd name="T0" fmla="*/ 59 w 1461"/>
                  <a:gd name="T1" fmla="*/ 879 h 1507"/>
                  <a:gd name="T2" fmla="*/ 0 w 1461"/>
                  <a:gd name="T3" fmla="*/ 849 h 1507"/>
                  <a:gd name="T4" fmla="*/ 34 w 1461"/>
                  <a:gd name="T5" fmla="*/ 831 h 1507"/>
                  <a:gd name="T6" fmla="*/ 79 w 1461"/>
                  <a:gd name="T7" fmla="*/ 832 h 1507"/>
                  <a:gd name="T8" fmla="*/ 124 w 1461"/>
                  <a:gd name="T9" fmla="*/ 773 h 1507"/>
                  <a:gd name="T10" fmla="*/ 169 w 1461"/>
                  <a:gd name="T11" fmla="*/ 716 h 1507"/>
                  <a:gd name="T12" fmla="*/ 243 w 1461"/>
                  <a:gd name="T13" fmla="*/ 650 h 1507"/>
                  <a:gd name="T14" fmla="*/ 274 w 1461"/>
                  <a:gd name="T15" fmla="*/ 626 h 1507"/>
                  <a:gd name="T16" fmla="*/ 332 w 1461"/>
                  <a:gd name="T17" fmla="*/ 636 h 1507"/>
                  <a:gd name="T18" fmla="*/ 379 w 1461"/>
                  <a:gd name="T19" fmla="*/ 649 h 1507"/>
                  <a:gd name="T20" fmla="*/ 451 w 1461"/>
                  <a:gd name="T21" fmla="*/ 642 h 1507"/>
                  <a:gd name="T22" fmla="*/ 484 w 1461"/>
                  <a:gd name="T23" fmla="*/ 607 h 1507"/>
                  <a:gd name="T24" fmla="*/ 515 w 1461"/>
                  <a:gd name="T25" fmla="*/ 569 h 1507"/>
                  <a:gd name="T26" fmla="*/ 560 w 1461"/>
                  <a:gd name="T27" fmla="*/ 511 h 1507"/>
                  <a:gd name="T28" fmla="*/ 556 w 1461"/>
                  <a:gd name="T29" fmla="*/ 418 h 1507"/>
                  <a:gd name="T30" fmla="*/ 543 w 1461"/>
                  <a:gd name="T31" fmla="*/ 371 h 1507"/>
                  <a:gd name="T32" fmla="*/ 560 w 1461"/>
                  <a:gd name="T33" fmla="*/ 301 h 1507"/>
                  <a:gd name="T34" fmla="*/ 619 w 1461"/>
                  <a:gd name="T35" fmla="*/ 258 h 1507"/>
                  <a:gd name="T36" fmla="*/ 688 w 1461"/>
                  <a:gd name="T37" fmla="*/ 231 h 1507"/>
                  <a:gd name="T38" fmla="*/ 799 w 1461"/>
                  <a:gd name="T39" fmla="*/ 182 h 1507"/>
                  <a:gd name="T40" fmla="*/ 844 w 1461"/>
                  <a:gd name="T41" fmla="*/ 162 h 1507"/>
                  <a:gd name="T42" fmla="*/ 913 w 1461"/>
                  <a:gd name="T43" fmla="*/ 136 h 1507"/>
                  <a:gd name="T44" fmla="*/ 974 w 1461"/>
                  <a:gd name="T45" fmla="*/ 130 h 1507"/>
                  <a:gd name="T46" fmla="*/ 1011 w 1461"/>
                  <a:gd name="T47" fmla="*/ 133 h 1507"/>
                  <a:gd name="T48" fmla="*/ 1052 w 1461"/>
                  <a:gd name="T49" fmla="*/ 111 h 1507"/>
                  <a:gd name="T50" fmla="*/ 1135 w 1461"/>
                  <a:gd name="T51" fmla="*/ 22 h 1507"/>
                  <a:gd name="T52" fmla="*/ 1169 w 1461"/>
                  <a:gd name="T53" fmla="*/ 1 h 1507"/>
                  <a:gd name="T54" fmla="*/ 1174 w 1461"/>
                  <a:gd name="T55" fmla="*/ 9 h 1507"/>
                  <a:gd name="T56" fmla="*/ 1228 w 1461"/>
                  <a:gd name="T57" fmla="*/ 59 h 1507"/>
                  <a:gd name="T58" fmla="*/ 1283 w 1461"/>
                  <a:gd name="T59" fmla="*/ 108 h 1507"/>
                  <a:gd name="T60" fmla="*/ 1337 w 1461"/>
                  <a:gd name="T61" fmla="*/ 158 h 1507"/>
                  <a:gd name="T62" fmla="*/ 1387 w 1461"/>
                  <a:gd name="T63" fmla="*/ 212 h 1507"/>
                  <a:gd name="T64" fmla="*/ 1433 w 1461"/>
                  <a:gd name="T65" fmla="*/ 269 h 1507"/>
                  <a:gd name="T66" fmla="*/ 1441 w 1461"/>
                  <a:gd name="T67" fmla="*/ 323 h 1507"/>
                  <a:gd name="T68" fmla="*/ 1383 w 1461"/>
                  <a:gd name="T69" fmla="*/ 368 h 1507"/>
                  <a:gd name="T70" fmla="*/ 1315 w 1461"/>
                  <a:gd name="T71" fmla="*/ 455 h 1507"/>
                  <a:gd name="T72" fmla="*/ 1268 w 1461"/>
                  <a:gd name="T73" fmla="*/ 453 h 1507"/>
                  <a:gd name="T74" fmla="*/ 1220 w 1461"/>
                  <a:gd name="T75" fmla="*/ 468 h 1507"/>
                  <a:gd name="T76" fmla="*/ 1180 w 1461"/>
                  <a:gd name="T77" fmla="*/ 495 h 1507"/>
                  <a:gd name="T78" fmla="*/ 1126 w 1461"/>
                  <a:gd name="T79" fmla="*/ 546 h 1507"/>
                  <a:gd name="T80" fmla="*/ 1082 w 1461"/>
                  <a:gd name="T81" fmla="*/ 603 h 1507"/>
                  <a:gd name="T82" fmla="*/ 1137 w 1461"/>
                  <a:gd name="T83" fmla="*/ 673 h 1507"/>
                  <a:gd name="T84" fmla="*/ 1177 w 1461"/>
                  <a:gd name="T85" fmla="*/ 702 h 1507"/>
                  <a:gd name="T86" fmla="*/ 1216 w 1461"/>
                  <a:gd name="T87" fmla="*/ 731 h 1507"/>
                  <a:gd name="T88" fmla="*/ 1264 w 1461"/>
                  <a:gd name="T89" fmla="*/ 737 h 1507"/>
                  <a:gd name="T90" fmla="*/ 1310 w 1461"/>
                  <a:gd name="T91" fmla="*/ 752 h 1507"/>
                  <a:gd name="T92" fmla="*/ 1344 w 1461"/>
                  <a:gd name="T93" fmla="*/ 816 h 1507"/>
                  <a:gd name="T94" fmla="*/ 1356 w 1461"/>
                  <a:gd name="T95" fmla="*/ 888 h 1507"/>
                  <a:gd name="T96" fmla="*/ 505 w 1461"/>
                  <a:gd name="T97" fmla="*/ 1496 h 1507"/>
                  <a:gd name="T98" fmla="*/ 484 w 1461"/>
                  <a:gd name="T99" fmla="*/ 1474 h 1507"/>
                  <a:gd name="T100" fmla="*/ 396 w 1461"/>
                  <a:gd name="T101" fmla="*/ 1389 h 1507"/>
                  <a:gd name="T102" fmla="*/ 359 w 1461"/>
                  <a:gd name="T103" fmla="*/ 1356 h 1507"/>
                  <a:gd name="T104" fmla="*/ 312 w 1461"/>
                  <a:gd name="T105" fmla="*/ 1352 h 1507"/>
                  <a:gd name="T106" fmla="*/ 284 w 1461"/>
                  <a:gd name="T107" fmla="*/ 1425 h 1507"/>
                  <a:gd name="T108" fmla="*/ 268 w 1461"/>
                  <a:gd name="T109" fmla="*/ 1415 h 1507"/>
                  <a:gd name="T110" fmla="*/ 103 w 1461"/>
                  <a:gd name="T111" fmla="*/ 933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61" h="1507">
                    <a:moveTo>
                      <a:pt x="40" y="875"/>
                    </a:moveTo>
                    <a:cubicBezTo>
                      <a:pt x="46" y="877"/>
                      <a:pt x="52" y="879"/>
                      <a:pt x="59" y="880"/>
                    </a:cubicBezTo>
                    <a:cubicBezTo>
                      <a:pt x="59" y="880"/>
                      <a:pt x="59" y="880"/>
                      <a:pt x="59" y="880"/>
                    </a:cubicBezTo>
                    <a:cubicBezTo>
                      <a:pt x="58" y="880"/>
                      <a:pt x="58" y="880"/>
                      <a:pt x="58" y="880"/>
                    </a:cubicBezTo>
                    <a:cubicBezTo>
                      <a:pt x="60" y="888"/>
                      <a:pt x="62" y="896"/>
                      <a:pt x="65" y="903"/>
                    </a:cubicBezTo>
                    <a:cubicBezTo>
                      <a:pt x="66" y="903"/>
                      <a:pt x="66" y="903"/>
                      <a:pt x="66" y="903"/>
                    </a:cubicBezTo>
                    <a:cubicBezTo>
                      <a:pt x="63" y="896"/>
                      <a:pt x="62" y="888"/>
                      <a:pt x="60" y="879"/>
                    </a:cubicBezTo>
                    <a:cubicBezTo>
                      <a:pt x="59" y="879"/>
                      <a:pt x="59" y="879"/>
                      <a:pt x="59" y="879"/>
                    </a:cubicBezTo>
                    <a:cubicBezTo>
                      <a:pt x="59" y="879"/>
                      <a:pt x="59" y="879"/>
                      <a:pt x="59" y="879"/>
                    </a:cubicBezTo>
                    <a:cubicBezTo>
                      <a:pt x="52" y="877"/>
                      <a:pt x="46" y="876"/>
                      <a:pt x="41" y="874"/>
                    </a:cubicBezTo>
                    <a:lnTo>
                      <a:pt x="40" y="875"/>
                    </a:lnTo>
                    <a:close/>
                    <a:moveTo>
                      <a:pt x="0" y="849"/>
                    </a:moveTo>
                    <a:cubicBezTo>
                      <a:pt x="2" y="853"/>
                      <a:pt x="6" y="859"/>
                      <a:pt x="18" y="866"/>
                    </a:cubicBezTo>
                    <a:cubicBezTo>
                      <a:pt x="18" y="864"/>
                      <a:pt x="18" y="864"/>
                      <a:pt x="18" y="864"/>
                    </a:cubicBezTo>
                    <a:cubicBezTo>
                      <a:pt x="7" y="858"/>
                      <a:pt x="3" y="853"/>
                      <a:pt x="1" y="848"/>
                    </a:cubicBezTo>
                    <a:cubicBezTo>
                      <a:pt x="0" y="849"/>
                      <a:pt x="0" y="849"/>
                      <a:pt x="0" y="849"/>
                    </a:cubicBezTo>
                    <a:close/>
                    <a:moveTo>
                      <a:pt x="39" y="833"/>
                    </a:moveTo>
                    <a:cubicBezTo>
                      <a:pt x="38" y="832"/>
                      <a:pt x="36" y="831"/>
                      <a:pt x="35" y="830"/>
                    </a:cubicBezTo>
                    <a:cubicBezTo>
                      <a:pt x="35" y="830"/>
                      <a:pt x="35" y="830"/>
                      <a:pt x="35" y="830"/>
                    </a:cubicBezTo>
                    <a:cubicBezTo>
                      <a:pt x="16" y="835"/>
                      <a:pt x="16" y="835"/>
                      <a:pt x="16" y="835"/>
                    </a:cubicBezTo>
                    <a:cubicBezTo>
                      <a:pt x="16" y="837"/>
                      <a:pt x="16" y="837"/>
                      <a:pt x="16" y="837"/>
                    </a:cubicBezTo>
                    <a:cubicBezTo>
                      <a:pt x="35" y="831"/>
                      <a:pt x="35" y="831"/>
                      <a:pt x="35" y="831"/>
                    </a:cubicBezTo>
                    <a:cubicBezTo>
                      <a:pt x="35" y="831"/>
                      <a:pt x="35" y="831"/>
                      <a:pt x="35" y="831"/>
                    </a:cubicBezTo>
                    <a:cubicBezTo>
                      <a:pt x="34" y="831"/>
                      <a:pt x="34" y="831"/>
                      <a:pt x="34" y="831"/>
                    </a:cubicBezTo>
                    <a:cubicBezTo>
                      <a:pt x="35" y="832"/>
                      <a:pt x="37" y="833"/>
                      <a:pt x="38" y="834"/>
                    </a:cubicBezTo>
                    <a:cubicBezTo>
                      <a:pt x="39" y="833"/>
                      <a:pt x="39" y="833"/>
                      <a:pt x="39" y="833"/>
                    </a:cubicBezTo>
                    <a:close/>
                    <a:moveTo>
                      <a:pt x="78" y="831"/>
                    </a:moveTo>
                    <a:cubicBezTo>
                      <a:pt x="70" y="839"/>
                      <a:pt x="64" y="844"/>
                      <a:pt x="60" y="845"/>
                    </a:cubicBezTo>
                    <a:cubicBezTo>
                      <a:pt x="59" y="845"/>
                      <a:pt x="59" y="845"/>
                      <a:pt x="59" y="845"/>
                    </a:cubicBezTo>
                    <a:cubicBezTo>
                      <a:pt x="59" y="846"/>
                      <a:pt x="59" y="846"/>
                      <a:pt x="59" y="846"/>
                    </a:cubicBezTo>
                    <a:cubicBezTo>
                      <a:pt x="60" y="846"/>
                      <a:pt x="60" y="846"/>
                      <a:pt x="60" y="846"/>
                    </a:cubicBezTo>
                    <a:cubicBezTo>
                      <a:pt x="65" y="846"/>
                      <a:pt x="71" y="840"/>
                      <a:pt x="79" y="832"/>
                    </a:cubicBezTo>
                    <a:lnTo>
                      <a:pt x="78" y="831"/>
                    </a:lnTo>
                    <a:close/>
                    <a:moveTo>
                      <a:pt x="109" y="793"/>
                    </a:moveTo>
                    <a:cubicBezTo>
                      <a:pt x="104" y="799"/>
                      <a:pt x="99" y="806"/>
                      <a:pt x="94" y="812"/>
                    </a:cubicBezTo>
                    <a:cubicBezTo>
                      <a:pt x="95" y="813"/>
                      <a:pt x="95" y="813"/>
                      <a:pt x="95" y="813"/>
                    </a:cubicBezTo>
                    <a:cubicBezTo>
                      <a:pt x="100" y="807"/>
                      <a:pt x="105" y="800"/>
                      <a:pt x="110" y="794"/>
                    </a:cubicBezTo>
                    <a:lnTo>
                      <a:pt x="109" y="793"/>
                    </a:lnTo>
                    <a:close/>
                    <a:moveTo>
                      <a:pt x="139" y="753"/>
                    </a:moveTo>
                    <a:cubicBezTo>
                      <a:pt x="134" y="760"/>
                      <a:pt x="129" y="766"/>
                      <a:pt x="124" y="773"/>
                    </a:cubicBezTo>
                    <a:cubicBezTo>
                      <a:pt x="125" y="774"/>
                      <a:pt x="125" y="774"/>
                      <a:pt x="125" y="774"/>
                    </a:cubicBezTo>
                    <a:cubicBezTo>
                      <a:pt x="130" y="767"/>
                      <a:pt x="135" y="761"/>
                      <a:pt x="140" y="754"/>
                    </a:cubicBezTo>
                    <a:lnTo>
                      <a:pt x="139" y="753"/>
                    </a:lnTo>
                    <a:close/>
                    <a:moveTo>
                      <a:pt x="169" y="714"/>
                    </a:moveTo>
                    <a:cubicBezTo>
                      <a:pt x="168" y="715"/>
                      <a:pt x="168" y="715"/>
                      <a:pt x="168" y="715"/>
                    </a:cubicBezTo>
                    <a:cubicBezTo>
                      <a:pt x="164" y="720"/>
                      <a:pt x="159" y="726"/>
                      <a:pt x="153" y="734"/>
                    </a:cubicBezTo>
                    <a:cubicBezTo>
                      <a:pt x="155" y="735"/>
                      <a:pt x="155" y="735"/>
                      <a:pt x="155" y="735"/>
                    </a:cubicBezTo>
                    <a:cubicBezTo>
                      <a:pt x="160" y="727"/>
                      <a:pt x="165" y="721"/>
                      <a:pt x="169" y="716"/>
                    </a:cubicBezTo>
                    <a:cubicBezTo>
                      <a:pt x="170" y="715"/>
                      <a:pt x="170" y="715"/>
                      <a:pt x="170" y="715"/>
                    </a:cubicBezTo>
                    <a:lnTo>
                      <a:pt x="169" y="714"/>
                    </a:lnTo>
                    <a:close/>
                    <a:moveTo>
                      <a:pt x="205" y="681"/>
                    </a:moveTo>
                    <a:cubicBezTo>
                      <a:pt x="198" y="686"/>
                      <a:pt x="192" y="692"/>
                      <a:pt x="186" y="697"/>
                    </a:cubicBezTo>
                    <a:cubicBezTo>
                      <a:pt x="187" y="698"/>
                      <a:pt x="187" y="698"/>
                      <a:pt x="187" y="698"/>
                    </a:cubicBezTo>
                    <a:cubicBezTo>
                      <a:pt x="193" y="693"/>
                      <a:pt x="199" y="687"/>
                      <a:pt x="206" y="682"/>
                    </a:cubicBezTo>
                    <a:lnTo>
                      <a:pt x="205" y="681"/>
                    </a:lnTo>
                    <a:close/>
                    <a:moveTo>
                      <a:pt x="243" y="650"/>
                    </a:moveTo>
                    <a:cubicBezTo>
                      <a:pt x="237" y="655"/>
                      <a:pt x="230" y="660"/>
                      <a:pt x="224" y="665"/>
                    </a:cubicBezTo>
                    <a:cubicBezTo>
                      <a:pt x="225" y="666"/>
                      <a:pt x="225" y="666"/>
                      <a:pt x="225" y="666"/>
                    </a:cubicBezTo>
                    <a:cubicBezTo>
                      <a:pt x="231" y="661"/>
                      <a:pt x="238" y="656"/>
                      <a:pt x="244" y="651"/>
                    </a:cubicBezTo>
                    <a:lnTo>
                      <a:pt x="243" y="650"/>
                    </a:lnTo>
                    <a:close/>
                    <a:moveTo>
                      <a:pt x="284" y="624"/>
                    </a:moveTo>
                    <a:cubicBezTo>
                      <a:pt x="281" y="624"/>
                      <a:pt x="277" y="625"/>
                      <a:pt x="274" y="626"/>
                    </a:cubicBezTo>
                    <a:cubicBezTo>
                      <a:pt x="274" y="626"/>
                      <a:pt x="274" y="626"/>
                      <a:pt x="274" y="626"/>
                    </a:cubicBezTo>
                    <a:cubicBezTo>
                      <a:pt x="274" y="626"/>
                      <a:pt x="274" y="626"/>
                      <a:pt x="274" y="626"/>
                    </a:cubicBezTo>
                    <a:cubicBezTo>
                      <a:pt x="274" y="626"/>
                      <a:pt x="270" y="630"/>
                      <a:pt x="263" y="635"/>
                    </a:cubicBezTo>
                    <a:cubicBezTo>
                      <a:pt x="263" y="636"/>
                      <a:pt x="263" y="636"/>
                      <a:pt x="263" y="636"/>
                    </a:cubicBezTo>
                    <a:cubicBezTo>
                      <a:pt x="270" y="631"/>
                      <a:pt x="275" y="628"/>
                      <a:pt x="275" y="628"/>
                    </a:cubicBezTo>
                    <a:cubicBezTo>
                      <a:pt x="274" y="627"/>
                      <a:pt x="274" y="627"/>
                      <a:pt x="274" y="627"/>
                    </a:cubicBezTo>
                    <a:cubicBezTo>
                      <a:pt x="275" y="628"/>
                      <a:pt x="275" y="628"/>
                      <a:pt x="275" y="628"/>
                    </a:cubicBezTo>
                    <a:cubicBezTo>
                      <a:pt x="278" y="626"/>
                      <a:pt x="281" y="625"/>
                      <a:pt x="284" y="625"/>
                    </a:cubicBezTo>
                    <a:lnTo>
                      <a:pt x="284" y="624"/>
                    </a:lnTo>
                    <a:close/>
                    <a:moveTo>
                      <a:pt x="332" y="636"/>
                    </a:moveTo>
                    <a:cubicBezTo>
                      <a:pt x="323" y="633"/>
                      <a:pt x="315" y="630"/>
                      <a:pt x="308" y="628"/>
                    </a:cubicBezTo>
                    <a:cubicBezTo>
                      <a:pt x="308" y="629"/>
                      <a:pt x="308" y="629"/>
                      <a:pt x="308" y="629"/>
                    </a:cubicBezTo>
                    <a:cubicBezTo>
                      <a:pt x="315" y="632"/>
                      <a:pt x="322" y="635"/>
                      <a:pt x="331" y="638"/>
                    </a:cubicBezTo>
                    <a:lnTo>
                      <a:pt x="332" y="636"/>
                    </a:lnTo>
                    <a:close/>
                    <a:moveTo>
                      <a:pt x="379" y="647"/>
                    </a:moveTo>
                    <a:cubicBezTo>
                      <a:pt x="370" y="646"/>
                      <a:pt x="362" y="645"/>
                      <a:pt x="355" y="643"/>
                    </a:cubicBezTo>
                    <a:cubicBezTo>
                      <a:pt x="355" y="645"/>
                      <a:pt x="355" y="645"/>
                      <a:pt x="355" y="645"/>
                    </a:cubicBezTo>
                    <a:cubicBezTo>
                      <a:pt x="362" y="646"/>
                      <a:pt x="370" y="648"/>
                      <a:pt x="379" y="649"/>
                    </a:cubicBezTo>
                    <a:cubicBezTo>
                      <a:pt x="379" y="647"/>
                      <a:pt x="379" y="647"/>
                      <a:pt x="379" y="647"/>
                    </a:cubicBezTo>
                    <a:close/>
                    <a:moveTo>
                      <a:pt x="428" y="647"/>
                    </a:moveTo>
                    <a:cubicBezTo>
                      <a:pt x="421" y="648"/>
                      <a:pt x="413" y="648"/>
                      <a:pt x="403" y="648"/>
                    </a:cubicBezTo>
                    <a:cubicBezTo>
                      <a:pt x="403" y="649"/>
                      <a:pt x="403" y="649"/>
                      <a:pt x="403" y="649"/>
                    </a:cubicBezTo>
                    <a:cubicBezTo>
                      <a:pt x="413" y="649"/>
                      <a:pt x="421" y="649"/>
                      <a:pt x="428" y="649"/>
                    </a:cubicBezTo>
                    <a:lnTo>
                      <a:pt x="428" y="647"/>
                    </a:lnTo>
                    <a:close/>
                    <a:moveTo>
                      <a:pt x="470" y="627"/>
                    </a:moveTo>
                    <a:cubicBezTo>
                      <a:pt x="464" y="634"/>
                      <a:pt x="458" y="639"/>
                      <a:pt x="451" y="642"/>
                    </a:cubicBezTo>
                    <a:cubicBezTo>
                      <a:pt x="452" y="643"/>
                      <a:pt x="452" y="643"/>
                      <a:pt x="452" y="643"/>
                    </a:cubicBezTo>
                    <a:cubicBezTo>
                      <a:pt x="459" y="640"/>
                      <a:pt x="465" y="635"/>
                      <a:pt x="471" y="628"/>
                    </a:cubicBezTo>
                    <a:lnTo>
                      <a:pt x="470" y="627"/>
                    </a:lnTo>
                    <a:close/>
                    <a:moveTo>
                      <a:pt x="499" y="587"/>
                    </a:moveTo>
                    <a:cubicBezTo>
                      <a:pt x="497" y="589"/>
                      <a:pt x="496" y="590"/>
                      <a:pt x="495" y="592"/>
                    </a:cubicBezTo>
                    <a:cubicBezTo>
                      <a:pt x="495" y="592"/>
                      <a:pt x="495" y="592"/>
                      <a:pt x="495" y="592"/>
                    </a:cubicBezTo>
                    <a:cubicBezTo>
                      <a:pt x="494" y="592"/>
                      <a:pt x="494" y="592"/>
                      <a:pt x="494" y="592"/>
                    </a:cubicBezTo>
                    <a:cubicBezTo>
                      <a:pt x="491" y="598"/>
                      <a:pt x="487" y="603"/>
                      <a:pt x="484" y="607"/>
                    </a:cubicBezTo>
                    <a:cubicBezTo>
                      <a:pt x="486" y="608"/>
                      <a:pt x="486" y="608"/>
                      <a:pt x="486" y="608"/>
                    </a:cubicBezTo>
                    <a:cubicBezTo>
                      <a:pt x="489" y="603"/>
                      <a:pt x="492" y="598"/>
                      <a:pt x="496" y="593"/>
                    </a:cubicBezTo>
                    <a:cubicBezTo>
                      <a:pt x="495" y="592"/>
                      <a:pt x="495" y="592"/>
                      <a:pt x="495" y="592"/>
                    </a:cubicBezTo>
                    <a:cubicBezTo>
                      <a:pt x="496" y="593"/>
                      <a:pt x="496" y="593"/>
                      <a:pt x="496" y="593"/>
                    </a:cubicBezTo>
                    <a:cubicBezTo>
                      <a:pt x="497" y="591"/>
                      <a:pt x="499" y="590"/>
                      <a:pt x="500" y="588"/>
                    </a:cubicBezTo>
                    <a:lnTo>
                      <a:pt x="499" y="587"/>
                    </a:lnTo>
                    <a:close/>
                    <a:moveTo>
                      <a:pt x="532" y="551"/>
                    </a:moveTo>
                    <a:cubicBezTo>
                      <a:pt x="527" y="557"/>
                      <a:pt x="521" y="563"/>
                      <a:pt x="515" y="569"/>
                    </a:cubicBezTo>
                    <a:cubicBezTo>
                      <a:pt x="517" y="570"/>
                      <a:pt x="517" y="570"/>
                      <a:pt x="517" y="570"/>
                    </a:cubicBezTo>
                    <a:cubicBezTo>
                      <a:pt x="522" y="564"/>
                      <a:pt x="528" y="558"/>
                      <a:pt x="533" y="552"/>
                    </a:cubicBezTo>
                    <a:cubicBezTo>
                      <a:pt x="532" y="551"/>
                      <a:pt x="532" y="551"/>
                      <a:pt x="532" y="551"/>
                    </a:cubicBezTo>
                    <a:close/>
                    <a:moveTo>
                      <a:pt x="560" y="511"/>
                    </a:moveTo>
                    <a:cubicBezTo>
                      <a:pt x="557" y="518"/>
                      <a:pt x="552" y="524"/>
                      <a:pt x="547" y="532"/>
                    </a:cubicBezTo>
                    <a:cubicBezTo>
                      <a:pt x="548" y="533"/>
                      <a:pt x="548" y="533"/>
                      <a:pt x="548" y="533"/>
                    </a:cubicBezTo>
                    <a:cubicBezTo>
                      <a:pt x="554" y="525"/>
                      <a:pt x="558" y="518"/>
                      <a:pt x="562" y="512"/>
                    </a:cubicBezTo>
                    <a:lnTo>
                      <a:pt x="560" y="511"/>
                    </a:lnTo>
                    <a:close/>
                    <a:moveTo>
                      <a:pt x="570" y="465"/>
                    </a:moveTo>
                    <a:cubicBezTo>
                      <a:pt x="570" y="469"/>
                      <a:pt x="571" y="472"/>
                      <a:pt x="571" y="476"/>
                    </a:cubicBezTo>
                    <a:cubicBezTo>
                      <a:pt x="571" y="480"/>
                      <a:pt x="570" y="485"/>
                      <a:pt x="569" y="489"/>
                    </a:cubicBezTo>
                    <a:cubicBezTo>
                      <a:pt x="571" y="489"/>
                      <a:pt x="571" y="489"/>
                      <a:pt x="571" y="489"/>
                    </a:cubicBezTo>
                    <a:cubicBezTo>
                      <a:pt x="572" y="485"/>
                      <a:pt x="572" y="480"/>
                      <a:pt x="572" y="476"/>
                    </a:cubicBezTo>
                    <a:cubicBezTo>
                      <a:pt x="572" y="472"/>
                      <a:pt x="572" y="468"/>
                      <a:pt x="571" y="465"/>
                    </a:cubicBezTo>
                    <a:lnTo>
                      <a:pt x="570" y="465"/>
                    </a:lnTo>
                    <a:close/>
                    <a:moveTo>
                      <a:pt x="556" y="418"/>
                    </a:moveTo>
                    <a:cubicBezTo>
                      <a:pt x="559" y="427"/>
                      <a:pt x="561" y="434"/>
                      <a:pt x="564" y="441"/>
                    </a:cubicBezTo>
                    <a:cubicBezTo>
                      <a:pt x="565" y="441"/>
                      <a:pt x="565" y="441"/>
                      <a:pt x="565" y="441"/>
                    </a:cubicBezTo>
                    <a:cubicBezTo>
                      <a:pt x="563" y="434"/>
                      <a:pt x="560" y="426"/>
                      <a:pt x="557" y="418"/>
                    </a:cubicBezTo>
                    <a:lnTo>
                      <a:pt x="556" y="418"/>
                    </a:lnTo>
                    <a:close/>
                    <a:moveTo>
                      <a:pt x="542" y="371"/>
                    </a:moveTo>
                    <a:cubicBezTo>
                      <a:pt x="543" y="379"/>
                      <a:pt x="545" y="386"/>
                      <a:pt x="548" y="395"/>
                    </a:cubicBezTo>
                    <a:cubicBezTo>
                      <a:pt x="550" y="394"/>
                      <a:pt x="550" y="394"/>
                      <a:pt x="550" y="394"/>
                    </a:cubicBezTo>
                    <a:cubicBezTo>
                      <a:pt x="547" y="386"/>
                      <a:pt x="545" y="378"/>
                      <a:pt x="543" y="371"/>
                    </a:cubicBezTo>
                    <a:lnTo>
                      <a:pt x="542" y="371"/>
                    </a:lnTo>
                    <a:close/>
                    <a:moveTo>
                      <a:pt x="547" y="323"/>
                    </a:moveTo>
                    <a:cubicBezTo>
                      <a:pt x="544" y="330"/>
                      <a:pt x="542" y="338"/>
                      <a:pt x="541" y="346"/>
                    </a:cubicBezTo>
                    <a:cubicBezTo>
                      <a:pt x="543" y="346"/>
                      <a:pt x="543" y="346"/>
                      <a:pt x="543" y="346"/>
                    </a:cubicBezTo>
                    <a:cubicBezTo>
                      <a:pt x="543" y="338"/>
                      <a:pt x="545" y="330"/>
                      <a:pt x="548" y="323"/>
                    </a:cubicBezTo>
                    <a:cubicBezTo>
                      <a:pt x="547" y="323"/>
                      <a:pt x="547" y="323"/>
                      <a:pt x="547" y="323"/>
                    </a:cubicBezTo>
                    <a:close/>
                    <a:moveTo>
                      <a:pt x="577" y="284"/>
                    </a:moveTo>
                    <a:cubicBezTo>
                      <a:pt x="571" y="289"/>
                      <a:pt x="565" y="295"/>
                      <a:pt x="560" y="301"/>
                    </a:cubicBezTo>
                    <a:cubicBezTo>
                      <a:pt x="561" y="302"/>
                      <a:pt x="561" y="302"/>
                      <a:pt x="561" y="302"/>
                    </a:cubicBezTo>
                    <a:cubicBezTo>
                      <a:pt x="566" y="296"/>
                      <a:pt x="572" y="290"/>
                      <a:pt x="578" y="285"/>
                    </a:cubicBezTo>
                    <a:lnTo>
                      <a:pt x="577" y="284"/>
                    </a:lnTo>
                    <a:close/>
                    <a:moveTo>
                      <a:pt x="619" y="258"/>
                    </a:moveTo>
                    <a:cubicBezTo>
                      <a:pt x="611" y="262"/>
                      <a:pt x="604" y="265"/>
                      <a:pt x="597" y="270"/>
                    </a:cubicBezTo>
                    <a:cubicBezTo>
                      <a:pt x="598" y="271"/>
                      <a:pt x="598" y="271"/>
                      <a:pt x="598" y="271"/>
                    </a:cubicBezTo>
                    <a:cubicBezTo>
                      <a:pt x="605" y="267"/>
                      <a:pt x="612" y="263"/>
                      <a:pt x="619" y="259"/>
                    </a:cubicBezTo>
                    <a:lnTo>
                      <a:pt x="619" y="258"/>
                    </a:lnTo>
                    <a:close/>
                    <a:moveTo>
                      <a:pt x="664" y="239"/>
                    </a:moveTo>
                    <a:cubicBezTo>
                      <a:pt x="656" y="241"/>
                      <a:pt x="649" y="244"/>
                      <a:pt x="641" y="248"/>
                    </a:cubicBezTo>
                    <a:cubicBezTo>
                      <a:pt x="642" y="249"/>
                      <a:pt x="642" y="249"/>
                      <a:pt x="642" y="249"/>
                    </a:cubicBezTo>
                    <a:cubicBezTo>
                      <a:pt x="649" y="246"/>
                      <a:pt x="657" y="243"/>
                      <a:pt x="664" y="240"/>
                    </a:cubicBezTo>
                    <a:lnTo>
                      <a:pt x="664" y="239"/>
                    </a:lnTo>
                    <a:close/>
                    <a:moveTo>
                      <a:pt x="710" y="222"/>
                    </a:moveTo>
                    <a:cubicBezTo>
                      <a:pt x="703" y="225"/>
                      <a:pt x="695" y="227"/>
                      <a:pt x="687" y="230"/>
                    </a:cubicBezTo>
                    <a:cubicBezTo>
                      <a:pt x="688" y="231"/>
                      <a:pt x="688" y="231"/>
                      <a:pt x="688" y="231"/>
                    </a:cubicBezTo>
                    <a:cubicBezTo>
                      <a:pt x="695" y="229"/>
                      <a:pt x="703" y="226"/>
                      <a:pt x="711" y="223"/>
                    </a:cubicBezTo>
                    <a:lnTo>
                      <a:pt x="710" y="222"/>
                    </a:lnTo>
                    <a:close/>
                    <a:moveTo>
                      <a:pt x="756" y="204"/>
                    </a:moveTo>
                    <a:cubicBezTo>
                      <a:pt x="749" y="207"/>
                      <a:pt x="741" y="210"/>
                      <a:pt x="733" y="213"/>
                    </a:cubicBezTo>
                    <a:cubicBezTo>
                      <a:pt x="734" y="215"/>
                      <a:pt x="734" y="215"/>
                      <a:pt x="734" y="215"/>
                    </a:cubicBezTo>
                    <a:cubicBezTo>
                      <a:pt x="742" y="212"/>
                      <a:pt x="750" y="208"/>
                      <a:pt x="756" y="205"/>
                    </a:cubicBezTo>
                    <a:lnTo>
                      <a:pt x="756" y="204"/>
                    </a:lnTo>
                    <a:close/>
                    <a:moveTo>
                      <a:pt x="799" y="182"/>
                    </a:moveTo>
                    <a:cubicBezTo>
                      <a:pt x="792" y="185"/>
                      <a:pt x="785" y="189"/>
                      <a:pt x="778" y="193"/>
                    </a:cubicBezTo>
                    <a:cubicBezTo>
                      <a:pt x="778" y="194"/>
                      <a:pt x="778" y="194"/>
                      <a:pt x="778" y="194"/>
                    </a:cubicBezTo>
                    <a:cubicBezTo>
                      <a:pt x="786" y="190"/>
                      <a:pt x="793" y="187"/>
                      <a:pt x="800" y="183"/>
                    </a:cubicBezTo>
                    <a:lnTo>
                      <a:pt x="799" y="182"/>
                    </a:lnTo>
                    <a:close/>
                    <a:moveTo>
                      <a:pt x="844" y="160"/>
                    </a:moveTo>
                    <a:cubicBezTo>
                      <a:pt x="836" y="164"/>
                      <a:pt x="829" y="167"/>
                      <a:pt x="821" y="171"/>
                    </a:cubicBezTo>
                    <a:cubicBezTo>
                      <a:pt x="822" y="172"/>
                      <a:pt x="822" y="172"/>
                      <a:pt x="822" y="172"/>
                    </a:cubicBezTo>
                    <a:cubicBezTo>
                      <a:pt x="830" y="169"/>
                      <a:pt x="837" y="165"/>
                      <a:pt x="844" y="162"/>
                    </a:cubicBezTo>
                    <a:lnTo>
                      <a:pt x="844" y="160"/>
                    </a:lnTo>
                    <a:close/>
                    <a:moveTo>
                      <a:pt x="890" y="143"/>
                    </a:moveTo>
                    <a:cubicBezTo>
                      <a:pt x="882" y="145"/>
                      <a:pt x="874" y="148"/>
                      <a:pt x="866" y="151"/>
                    </a:cubicBezTo>
                    <a:cubicBezTo>
                      <a:pt x="867" y="152"/>
                      <a:pt x="867" y="152"/>
                      <a:pt x="867" y="152"/>
                    </a:cubicBezTo>
                    <a:cubicBezTo>
                      <a:pt x="875" y="149"/>
                      <a:pt x="882" y="147"/>
                      <a:pt x="890" y="144"/>
                    </a:cubicBezTo>
                    <a:lnTo>
                      <a:pt x="890" y="143"/>
                    </a:lnTo>
                    <a:close/>
                    <a:moveTo>
                      <a:pt x="937" y="131"/>
                    </a:moveTo>
                    <a:cubicBezTo>
                      <a:pt x="929" y="133"/>
                      <a:pt x="921" y="134"/>
                      <a:pt x="913" y="136"/>
                    </a:cubicBezTo>
                    <a:cubicBezTo>
                      <a:pt x="914" y="137"/>
                      <a:pt x="914" y="137"/>
                      <a:pt x="914" y="137"/>
                    </a:cubicBezTo>
                    <a:cubicBezTo>
                      <a:pt x="921" y="136"/>
                      <a:pt x="929" y="134"/>
                      <a:pt x="938" y="133"/>
                    </a:cubicBezTo>
                    <a:cubicBezTo>
                      <a:pt x="937" y="131"/>
                      <a:pt x="937" y="131"/>
                      <a:pt x="937" y="131"/>
                    </a:cubicBezTo>
                    <a:close/>
                    <a:moveTo>
                      <a:pt x="986" y="129"/>
                    </a:moveTo>
                    <a:cubicBezTo>
                      <a:pt x="982" y="129"/>
                      <a:pt x="978" y="129"/>
                      <a:pt x="974" y="129"/>
                    </a:cubicBezTo>
                    <a:cubicBezTo>
                      <a:pt x="970" y="129"/>
                      <a:pt x="966" y="129"/>
                      <a:pt x="962" y="129"/>
                    </a:cubicBezTo>
                    <a:cubicBezTo>
                      <a:pt x="962" y="130"/>
                      <a:pt x="962" y="130"/>
                      <a:pt x="962" y="130"/>
                    </a:cubicBezTo>
                    <a:cubicBezTo>
                      <a:pt x="966" y="130"/>
                      <a:pt x="970" y="130"/>
                      <a:pt x="974" y="130"/>
                    </a:cubicBezTo>
                    <a:cubicBezTo>
                      <a:pt x="978" y="130"/>
                      <a:pt x="982" y="130"/>
                      <a:pt x="986" y="130"/>
                    </a:cubicBezTo>
                    <a:lnTo>
                      <a:pt x="986" y="129"/>
                    </a:lnTo>
                    <a:close/>
                    <a:moveTo>
                      <a:pt x="1032" y="126"/>
                    </a:moveTo>
                    <a:cubicBezTo>
                      <a:pt x="1029" y="128"/>
                      <a:pt x="1026" y="131"/>
                      <a:pt x="1023" y="133"/>
                    </a:cubicBezTo>
                    <a:cubicBezTo>
                      <a:pt x="1023" y="134"/>
                      <a:pt x="1023" y="134"/>
                      <a:pt x="1023" y="134"/>
                    </a:cubicBezTo>
                    <a:cubicBezTo>
                      <a:pt x="1023" y="133"/>
                      <a:pt x="1023" y="133"/>
                      <a:pt x="1023" y="133"/>
                    </a:cubicBezTo>
                    <a:cubicBezTo>
                      <a:pt x="1019" y="132"/>
                      <a:pt x="1015" y="132"/>
                      <a:pt x="1011" y="131"/>
                    </a:cubicBezTo>
                    <a:cubicBezTo>
                      <a:pt x="1011" y="133"/>
                      <a:pt x="1011" y="133"/>
                      <a:pt x="1011" y="133"/>
                    </a:cubicBezTo>
                    <a:cubicBezTo>
                      <a:pt x="1015" y="133"/>
                      <a:pt x="1019" y="134"/>
                      <a:pt x="1023" y="135"/>
                    </a:cubicBezTo>
                    <a:cubicBezTo>
                      <a:pt x="1023" y="135"/>
                      <a:pt x="1023" y="135"/>
                      <a:pt x="1023" y="135"/>
                    </a:cubicBezTo>
                    <a:cubicBezTo>
                      <a:pt x="1023" y="134"/>
                      <a:pt x="1023" y="134"/>
                      <a:pt x="1023" y="134"/>
                    </a:cubicBezTo>
                    <a:cubicBezTo>
                      <a:pt x="1027" y="132"/>
                      <a:pt x="1030" y="129"/>
                      <a:pt x="1033" y="127"/>
                    </a:cubicBezTo>
                    <a:lnTo>
                      <a:pt x="1032" y="126"/>
                    </a:lnTo>
                    <a:close/>
                    <a:moveTo>
                      <a:pt x="1067" y="92"/>
                    </a:moveTo>
                    <a:cubicBezTo>
                      <a:pt x="1062" y="98"/>
                      <a:pt x="1057" y="104"/>
                      <a:pt x="1050" y="110"/>
                    </a:cubicBezTo>
                    <a:cubicBezTo>
                      <a:pt x="1052" y="111"/>
                      <a:pt x="1052" y="111"/>
                      <a:pt x="1052" y="111"/>
                    </a:cubicBezTo>
                    <a:cubicBezTo>
                      <a:pt x="1058" y="105"/>
                      <a:pt x="1063" y="99"/>
                      <a:pt x="1068" y="93"/>
                    </a:cubicBezTo>
                    <a:lnTo>
                      <a:pt x="1067" y="92"/>
                    </a:lnTo>
                    <a:close/>
                    <a:moveTo>
                      <a:pt x="1097" y="53"/>
                    </a:moveTo>
                    <a:cubicBezTo>
                      <a:pt x="1093" y="59"/>
                      <a:pt x="1088" y="66"/>
                      <a:pt x="1083" y="73"/>
                    </a:cubicBezTo>
                    <a:cubicBezTo>
                      <a:pt x="1084" y="74"/>
                      <a:pt x="1084" y="74"/>
                      <a:pt x="1084" y="74"/>
                    </a:cubicBezTo>
                    <a:cubicBezTo>
                      <a:pt x="1089" y="67"/>
                      <a:pt x="1094" y="60"/>
                      <a:pt x="1098" y="54"/>
                    </a:cubicBezTo>
                    <a:lnTo>
                      <a:pt x="1097" y="53"/>
                    </a:lnTo>
                    <a:close/>
                    <a:moveTo>
                      <a:pt x="1135" y="22"/>
                    </a:moveTo>
                    <a:cubicBezTo>
                      <a:pt x="1131" y="24"/>
                      <a:pt x="1127" y="27"/>
                      <a:pt x="1122" y="29"/>
                    </a:cubicBezTo>
                    <a:cubicBezTo>
                      <a:pt x="1119" y="31"/>
                      <a:pt x="1117" y="33"/>
                      <a:pt x="1114" y="35"/>
                    </a:cubicBezTo>
                    <a:cubicBezTo>
                      <a:pt x="1115" y="36"/>
                      <a:pt x="1115" y="36"/>
                      <a:pt x="1115" y="36"/>
                    </a:cubicBezTo>
                    <a:cubicBezTo>
                      <a:pt x="1117" y="34"/>
                      <a:pt x="1120" y="32"/>
                      <a:pt x="1123" y="31"/>
                    </a:cubicBezTo>
                    <a:cubicBezTo>
                      <a:pt x="1127" y="28"/>
                      <a:pt x="1132" y="25"/>
                      <a:pt x="1135" y="23"/>
                    </a:cubicBezTo>
                    <a:lnTo>
                      <a:pt x="1135" y="22"/>
                    </a:lnTo>
                    <a:close/>
                    <a:moveTo>
                      <a:pt x="1175" y="8"/>
                    </a:moveTo>
                    <a:cubicBezTo>
                      <a:pt x="1173" y="5"/>
                      <a:pt x="1171" y="3"/>
                      <a:pt x="1169" y="1"/>
                    </a:cubicBezTo>
                    <a:cubicBezTo>
                      <a:pt x="1169" y="0"/>
                      <a:pt x="1169" y="0"/>
                      <a:pt x="1169" y="0"/>
                    </a:cubicBezTo>
                    <a:cubicBezTo>
                      <a:pt x="1168" y="0"/>
                      <a:pt x="1168" y="0"/>
                      <a:pt x="1168" y="0"/>
                    </a:cubicBezTo>
                    <a:cubicBezTo>
                      <a:pt x="1168" y="0"/>
                      <a:pt x="1164" y="3"/>
                      <a:pt x="1155" y="9"/>
                    </a:cubicBezTo>
                    <a:cubicBezTo>
                      <a:pt x="1156" y="10"/>
                      <a:pt x="1156" y="10"/>
                      <a:pt x="1156" y="10"/>
                    </a:cubicBezTo>
                    <a:cubicBezTo>
                      <a:pt x="1165" y="4"/>
                      <a:pt x="1169" y="2"/>
                      <a:pt x="1169" y="2"/>
                    </a:cubicBezTo>
                    <a:cubicBezTo>
                      <a:pt x="1169" y="1"/>
                      <a:pt x="1169" y="1"/>
                      <a:pt x="1169" y="1"/>
                    </a:cubicBezTo>
                    <a:cubicBezTo>
                      <a:pt x="1168" y="2"/>
                      <a:pt x="1168" y="2"/>
                      <a:pt x="1168" y="2"/>
                    </a:cubicBezTo>
                    <a:cubicBezTo>
                      <a:pt x="1170" y="4"/>
                      <a:pt x="1172" y="6"/>
                      <a:pt x="1174" y="9"/>
                    </a:cubicBezTo>
                    <a:lnTo>
                      <a:pt x="1175" y="8"/>
                    </a:lnTo>
                    <a:close/>
                    <a:moveTo>
                      <a:pt x="1209" y="43"/>
                    </a:moveTo>
                    <a:cubicBezTo>
                      <a:pt x="1203" y="37"/>
                      <a:pt x="1197" y="31"/>
                      <a:pt x="1192" y="26"/>
                    </a:cubicBezTo>
                    <a:cubicBezTo>
                      <a:pt x="1191" y="27"/>
                      <a:pt x="1191" y="27"/>
                      <a:pt x="1191" y="27"/>
                    </a:cubicBezTo>
                    <a:cubicBezTo>
                      <a:pt x="1196" y="32"/>
                      <a:pt x="1202" y="38"/>
                      <a:pt x="1208" y="44"/>
                    </a:cubicBezTo>
                    <a:cubicBezTo>
                      <a:pt x="1209" y="43"/>
                      <a:pt x="1209" y="43"/>
                      <a:pt x="1209" y="43"/>
                    </a:cubicBezTo>
                    <a:close/>
                    <a:moveTo>
                      <a:pt x="1246" y="76"/>
                    </a:moveTo>
                    <a:cubicBezTo>
                      <a:pt x="1240" y="70"/>
                      <a:pt x="1233" y="65"/>
                      <a:pt x="1228" y="59"/>
                    </a:cubicBezTo>
                    <a:cubicBezTo>
                      <a:pt x="1227" y="60"/>
                      <a:pt x="1227" y="60"/>
                      <a:pt x="1227" y="60"/>
                    </a:cubicBezTo>
                    <a:cubicBezTo>
                      <a:pt x="1232" y="66"/>
                      <a:pt x="1239" y="71"/>
                      <a:pt x="1245" y="77"/>
                    </a:cubicBezTo>
                    <a:lnTo>
                      <a:pt x="1246" y="76"/>
                    </a:lnTo>
                    <a:close/>
                    <a:moveTo>
                      <a:pt x="1283" y="108"/>
                    </a:moveTo>
                    <a:cubicBezTo>
                      <a:pt x="1276" y="103"/>
                      <a:pt x="1270" y="97"/>
                      <a:pt x="1264" y="92"/>
                    </a:cubicBezTo>
                    <a:cubicBezTo>
                      <a:pt x="1263" y="93"/>
                      <a:pt x="1263" y="93"/>
                      <a:pt x="1263" y="93"/>
                    </a:cubicBezTo>
                    <a:cubicBezTo>
                      <a:pt x="1269" y="98"/>
                      <a:pt x="1275" y="104"/>
                      <a:pt x="1282" y="109"/>
                    </a:cubicBezTo>
                    <a:cubicBezTo>
                      <a:pt x="1283" y="108"/>
                      <a:pt x="1283" y="108"/>
                      <a:pt x="1283" y="108"/>
                    </a:cubicBezTo>
                    <a:close/>
                    <a:moveTo>
                      <a:pt x="1319" y="141"/>
                    </a:moveTo>
                    <a:cubicBezTo>
                      <a:pt x="1313" y="135"/>
                      <a:pt x="1307" y="130"/>
                      <a:pt x="1301" y="124"/>
                    </a:cubicBezTo>
                    <a:cubicBezTo>
                      <a:pt x="1300" y="125"/>
                      <a:pt x="1300" y="125"/>
                      <a:pt x="1300" y="125"/>
                    </a:cubicBezTo>
                    <a:cubicBezTo>
                      <a:pt x="1306" y="131"/>
                      <a:pt x="1312" y="136"/>
                      <a:pt x="1318" y="142"/>
                    </a:cubicBezTo>
                    <a:lnTo>
                      <a:pt x="1319" y="141"/>
                    </a:lnTo>
                    <a:close/>
                    <a:moveTo>
                      <a:pt x="1355" y="175"/>
                    </a:moveTo>
                    <a:cubicBezTo>
                      <a:pt x="1352" y="172"/>
                      <a:pt x="1349" y="169"/>
                      <a:pt x="1347" y="166"/>
                    </a:cubicBezTo>
                    <a:cubicBezTo>
                      <a:pt x="1343" y="163"/>
                      <a:pt x="1340" y="160"/>
                      <a:pt x="1337" y="158"/>
                    </a:cubicBezTo>
                    <a:cubicBezTo>
                      <a:pt x="1336" y="159"/>
                      <a:pt x="1336" y="159"/>
                      <a:pt x="1336" y="159"/>
                    </a:cubicBezTo>
                    <a:cubicBezTo>
                      <a:pt x="1339" y="162"/>
                      <a:pt x="1342" y="165"/>
                      <a:pt x="1346" y="167"/>
                    </a:cubicBezTo>
                    <a:cubicBezTo>
                      <a:pt x="1348" y="170"/>
                      <a:pt x="1351" y="173"/>
                      <a:pt x="1354" y="176"/>
                    </a:cubicBezTo>
                    <a:lnTo>
                      <a:pt x="1355" y="175"/>
                    </a:lnTo>
                    <a:close/>
                    <a:moveTo>
                      <a:pt x="1388" y="211"/>
                    </a:moveTo>
                    <a:cubicBezTo>
                      <a:pt x="1382" y="205"/>
                      <a:pt x="1377" y="199"/>
                      <a:pt x="1372" y="193"/>
                    </a:cubicBezTo>
                    <a:cubicBezTo>
                      <a:pt x="1371" y="194"/>
                      <a:pt x="1371" y="194"/>
                      <a:pt x="1371" y="194"/>
                    </a:cubicBezTo>
                    <a:cubicBezTo>
                      <a:pt x="1376" y="199"/>
                      <a:pt x="1381" y="206"/>
                      <a:pt x="1387" y="212"/>
                    </a:cubicBezTo>
                    <a:lnTo>
                      <a:pt x="1388" y="211"/>
                    </a:lnTo>
                    <a:close/>
                    <a:moveTo>
                      <a:pt x="1418" y="250"/>
                    </a:moveTo>
                    <a:cubicBezTo>
                      <a:pt x="1413" y="243"/>
                      <a:pt x="1408" y="237"/>
                      <a:pt x="1403" y="230"/>
                    </a:cubicBezTo>
                    <a:cubicBezTo>
                      <a:pt x="1402" y="231"/>
                      <a:pt x="1402" y="231"/>
                      <a:pt x="1402" y="231"/>
                    </a:cubicBezTo>
                    <a:cubicBezTo>
                      <a:pt x="1407" y="237"/>
                      <a:pt x="1412" y="244"/>
                      <a:pt x="1417" y="250"/>
                    </a:cubicBezTo>
                    <a:lnTo>
                      <a:pt x="1418" y="250"/>
                    </a:lnTo>
                    <a:close/>
                    <a:moveTo>
                      <a:pt x="1448" y="289"/>
                    </a:moveTo>
                    <a:cubicBezTo>
                      <a:pt x="1443" y="282"/>
                      <a:pt x="1438" y="276"/>
                      <a:pt x="1433" y="269"/>
                    </a:cubicBezTo>
                    <a:cubicBezTo>
                      <a:pt x="1432" y="270"/>
                      <a:pt x="1432" y="270"/>
                      <a:pt x="1432" y="270"/>
                    </a:cubicBezTo>
                    <a:cubicBezTo>
                      <a:pt x="1437" y="277"/>
                      <a:pt x="1442" y="283"/>
                      <a:pt x="1447" y="290"/>
                    </a:cubicBezTo>
                    <a:lnTo>
                      <a:pt x="1448" y="289"/>
                    </a:lnTo>
                    <a:close/>
                    <a:moveTo>
                      <a:pt x="1441" y="323"/>
                    </a:moveTo>
                    <a:cubicBezTo>
                      <a:pt x="1448" y="318"/>
                      <a:pt x="1455" y="314"/>
                      <a:pt x="1461" y="310"/>
                    </a:cubicBezTo>
                    <a:cubicBezTo>
                      <a:pt x="1461" y="308"/>
                      <a:pt x="1461" y="308"/>
                      <a:pt x="1461" y="308"/>
                    </a:cubicBezTo>
                    <a:cubicBezTo>
                      <a:pt x="1454" y="312"/>
                      <a:pt x="1447" y="317"/>
                      <a:pt x="1440" y="322"/>
                    </a:cubicBezTo>
                    <a:lnTo>
                      <a:pt x="1441" y="323"/>
                    </a:lnTo>
                    <a:close/>
                    <a:moveTo>
                      <a:pt x="1401" y="352"/>
                    </a:moveTo>
                    <a:cubicBezTo>
                      <a:pt x="1407" y="347"/>
                      <a:pt x="1414" y="342"/>
                      <a:pt x="1421" y="337"/>
                    </a:cubicBezTo>
                    <a:cubicBezTo>
                      <a:pt x="1420" y="336"/>
                      <a:pt x="1420" y="336"/>
                      <a:pt x="1420" y="336"/>
                    </a:cubicBezTo>
                    <a:cubicBezTo>
                      <a:pt x="1413" y="341"/>
                      <a:pt x="1406" y="346"/>
                      <a:pt x="1400" y="351"/>
                    </a:cubicBezTo>
                    <a:lnTo>
                      <a:pt x="1401" y="352"/>
                    </a:lnTo>
                    <a:close/>
                    <a:moveTo>
                      <a:pt x="1370" y="389"/>
                    </a:moveTo>
                    <a:cubicBezTo>
                      <a:pt x="1374" y="382"/>
                      <a:pt x="1379" y="376"/>
                      <a:pt x="1384" y="369"/>
                    </a:cubicBezTo>
                    <a:cubicBezTo>
                      <a:pt x="1383" y="368"/>
                      <a:pt x="1383" y="368"/>
                      <a:pt x="1383" y="368"/>
                    </a:cubicBezTo>
                    <a:cubicBezTo>
                      <a:pt x="1378" y="375"/>
                      <a:pt x="1373" y="382"/>
                      <a:pt x="1369" y="389"/>
                    </a:cubicBezTo>
                    <a:lnTo>
                      <a:pt x="1370" y="389"/>
                    </a:lnTo>
                    <a:close/>
                    <a:moveTo>
                      <a:pt x="1351" y="434"/>
                    </a:moveTo>
                    <a:cubicBezTo>
                      <a:pt x="1353" y="428"/>
                      <a:pt x="1356" y="420"/>
                      <a:pt x="1359" y="411"/>
                    </a:cubicBezTo>
                    <a:cubicBezTo>
                      <a:pt x="1358" y="411"/>
                      <a:pt x="1358" y="411"/>
                      <a:pt x="1358" y="411"/>
                    </a:cubicBezTo>
                    <a:cubicBezTo>
                      <a:pt x="1354" y="419"/>
                      <a:pt x="1351" y="427"/>
                      <a:pt x="1350" y="434"/>
                    </a:cubicBezTo>
                    <a:lnTo>
                      <a:pt x="1351" y="434"/>
                    </a:lnTo>
                    <a:close/>
                    <a:moveTo>
                      <a:pt x="1315" y="455"/>
                    </a:moveTo>
                    <a:cubicBezTo>
                      <a:pt x="1318" y="455"/>
                      <a:pt x="1321" y="455"/>
                      <a:pt x="1324" y="455"/>
                    </a:cubicBezTo>
                    <a:cubicBezTo>
                      <a:pt x="1330" y="455"/>
                      <a:pt x="1336" y="455"/>
                      <a:pt x="1340" y="454"/>
                    </a:cubicBezTo>
                    <a:cubicBezTo>
                      <a:pt x="1339" y="452"/>
                      <a:pt x="1339" y="452"/>
                      <a:pt x="1339" y="452"/>
                    </a:cubicBezTo>
                    <a:cubicBezTo>
                      <a:pt x="1336" y="453"/>
                      <a:pt x="1330" y="453"/>
                      <a:pt x="1324" y="453"/>
                    </a:cubicBezTo>
                    <a:cubicBezTo>
                      <a:pt x="1322" y="453"/>
                      <a:pt x="1318" y="453"/>
                      <a:pt x="1315" y="453"/>
                    </a:cubicBezTo>
                    <a:lnTo>
                      <a:pt x="1315" y="455"/>
                    </a:lnTo>
                    <a:close/>
                    <a:moveTo>
                      <a:pt x="1266" y="453"/>
                    </a:moveTo>
                    <a:cubicBezTo>
                      <a:pt x="1268" y="453"/>
                      <a:pt x="1268" y="453"/>
                      <a:pt x="1268" y="453"/>
                    </a:cubicBezTo>
                    <a:cubicBezTo>
                      <a:pt x="1269" y="453"/>
                      <a:pt x="1271" y="453"/>
                      <a:pt x="1272" y="453"/>
                    </a:cubicBezTo>
                    <a:cubicBezTo>
                      <a:pt x="1278" y="453"/>
                      <a:pt x="1284" y="453"/>
                      <a:pt x="1291" y="453"/>
                    </a:cubicBezTo>
                    <a:cubicBezTo>
                      <a:pt x="1291" y="452"/>
                      <a:pt x="1291" y="452"/>
                      <a:pt x="1291" y="452"/>
                    </a:cubicBezTo>
                    <a:cubicBezTo>
                      <a:pt x="1284" y="452"/>
                      <a:pt x="1278" y="451"/>
                      <a:pt x="1272" y="451"/>
                    </a:cubicBezTo>
                    <a:cubicBezTo>
                      <a:pt x="1271" y="451"/>
                      <a:pt x="1269" y="451"/>
                      <a:pt x="1268" y="451"/>
                    </a:cubicBezTo>
                    <a:cubicBezTo>
                      <a:pt x="1266" y="451"/>
                      <a:pt x="1266" y="451"/>
                      <a:pt x="1266" y="451"/>
                    </a:cubicBezTo>
                    <a:lnTo>
                      <a:pt x="1266" y="453"/>
                    </a:lnTo>
                    <a:close/>
                    <a:moveTo>
                      <a:pt x="1220" y="468"/>
                    </a:moveTo>
                    <a:cubicBezTo>
                      <a:pt x="1228" y="463"/>
                      <a:pt x="1236" y="460"/>
                      <a:pt x="1242" y="457"/>
                    </a:cubicBezTo>
                    <a:cubicBezTo>
                      <a:pt x="1242" y="456"/>
                      <a:pt x="1242" y="456"/>
                      <a:pt x="1242" y="456"/>
                    </a:cubicBezTo>
                    <a:cubicBezTo>
                      <a:pt x="1235" y="458"/>
                      <a:pt x="1228" y="462"/>
                      <a:pt x="1220" y="466"/>
                    </a:cubicBezTo>
                    <a:lnTo>
                      <a:pt x="1220" y="468"/>
                    </a:lnTo>
                    <a:close/>
                    <a:moveTo>
                      <a:pt x="1181" y="496"/>
                    </a:moveTo>
                    <a:cubicBezTo>
                      <a:pt x="1188" y="491"/>
                      <a:pt x="1194" y="486"/>
                      <a:pt x="1200" y="481"/>
                    </a:cubicBezTo>
                    <a:cubicBezTo>
                      <a:pt x="1199" y="480"/>
                      <a:pt x="1199" y="480"/>
                      <a:pt x="1199" y="480"/>
                    </a:cubicBezTo>
                    <a:cubicBezTo>
                      <a:pt x="1193" y="484"/>
                      <a:pt x="1187" y="489"/>
                      <a:pt x="1180" y="495"/>
                    </a:cubicBezTo>
                    <a:lnTo>
                      <a:pt x="1181" y="496"/>
                    </a:lnTo>
                    <a:close/>
                    <a:moveTo>
                      <a:pt x="1144" y="529"/>
                    </a:moveTo>
                    <a:cubicBezTo>
                      <a:pt x="1150" y="523"/>
                      <a:pt x="1156" y="518"/>
                      <a:pt x="1162" y="512"/>
                    </a:cubicBezTo>
                    <a:cubicBezTo>
                      <a:pt x="1161" y="511"/>
                      <a:pt x="1161" y="511"/>
                      <a:pt x="1161" y="511"/>
                    </a:cubicBezTo>
                    <a:cubicBezTo>
                      <a:pt x="1155" y="517"/>
                      <a:pt x="1149" y="522"/>
                      <a:pt x="1143" y="528"/>
                    </a:cubicBezTo>
                    <a:lnTo>
                      <a:pt x="1144" y="529"/>
                    </a:lnTo>
                    <a:close/>
                    <a:moveTo>
                      <a:pt x="1109" y="563"/>
                    </a:moveTo>
                    <a:cubicBezTo>
                      <a:pt x="1114" y="557"/>
                      <a:pt x="1120" y="551"/>
                      <a:pt x="1126" y="546"/>
                    </a:cubicBezTo>
                    <a:cubicBezTo>
                      <a:pt x="1125" y="544"/>
                      <a:pt x="1125" y="544"/>
                      <a:pt x="1125" y="544"/>
                    </a:cubicBezTo>
                    <a:cubicBezTo>
                      <a:pt x="1119" y="550"/>
                      <a:pt x="1113" y="556"/>
                      <a:pt x="1108" y="562"/>
                    </a:cubicBezTo>
                    <a:lnTo>
                      <a:pt x="1109" y="563"/>
                    </a:lnTo>
                    <a:close/>
                    <a:moveTo>
                      <a:pt x="1082" y="603"/>
                    </a:moveTo>
                    <a:cubicBezTo>
                      <a:pt x="1085" y="597"/>
                      <a:pt x="1088" y="590"/>
                      <a:pt x="1094" y="582"/>
                    </a:cubicBezTo>
                    <a:cubicBezTo>
                      <a:pt x="1092" y="581"/>
                      <a:pt x="1092" y="581"/>
                      <a:pt x="1092" y="581"/>
                    </a:cubicBezTo>
                    <a:cubicBezTo>
                      <a:pt x="1087" y="589"/>
                      <a:pt x="1083" y="596"/>
                      <a:pt x="1081" y="603"/>
                    </a:cubicBezTo>
                    <a:lnTo>
                      <a:pt x="1082" y="603"/>
                    </a:lnTo>
                    <a:close/>
                    <a:moveTo>
                      <a:pt x="1097" y="645"/>
                    </a:moveTo>
                    <a:cubicBezTo>
                      <a:pt x="1096" y="644"/>
                      <a:pt x="1095" y="643"/>
                      <a:pt x="1094" y="642"/>
                    </a:cubicBezTo>
                    <a:cubicBezTo>
                      <a:pt x="1088" y="637"/>
                      <a:pt x="1084" y="632"/>
                      <a:pt x="1082" y="627"/>
                    </a:cubicBezTo>
                    <a:cubicBezTo>
                      <a:pt x="1080" y="627"/>
                      <a:pt x="1080" y="627"/>
                      <a:pt x="1080" y="627"/>
                    </a:cubicBezTo>
                    <a:cubicBezTo>
                      <a:pt x="1082" y="633"/>
                      <a:pt x="1087" y="639"/>
                      <a:pt x="1093" y="643"/>
                    </a:cubicBezTo>
                    <a:cubicBezTo>
                      <a:pt x="1094" y="644"/>
                      <a:pt x="1095" y="645"/>
                      <a:pt x="1096" y="646"/>
                    </a:cubicBezTo>
                    <a:lnTo>
                      <a:pt x="1097" y="645"/>
                    </a:lnTo>
                    <a:close/>
                    <a:moveTo>
                      <a:pt x="1137" y="673"/>
                    </a:moveTo>
                    <a:cubicBezTo>
                      <a:pt x="1131" y="668"/>
                      <a:pt x="1124" y="664"/>
                      <a:pt x="1117" y="659"/>
                    </a:cubicBezTo>
                    <a:cubicBezTo>
                      <a:pt x="1116" y="660"/>
                      <a:pt x="1116" y="660"/>
                      <a:pt x="1116" y="660"/>
                    </a:cubicBezTo>
                    <a:cubicBezTo>
                      <a:pt x="1123" y="665"/>
                      <a:pt x="1130" y="670"/>
                      <a:pt x="1137" y="674"/>
                    </a:cubicBezTo>
                    <a:cubicBezTo>
                      <a:pt x="1137" y="673"/>
                      <a:pt x="1137" y="673"/>
                      <a:pt x="1137" y="673"/>
                    </a:cubicBezTo>
                    <a:close/>
                    <a:moveTo>
                      <a:pt x="1178" y="701"/>
                    </a:moveTo>
                    <a:cubicBezTo>
                      <a:pt x="1172" y="696"/>
                      <a:pt x="1165" y="691"/>
                      <a:pt x="1158" y="687"/>
                    </a:cubicBezTo>
                    <a:cubicBezTo>
                      <a:pt x="1157" y="688"/>
                      <a:pt x="1157" y="688"/>
                      <a:pt x="1157" y="688"/>
                    </a:cubicBezTo>
                    <a:cubicBezTo>
                      <a:pt x="1164" y="692"/>
                      <a:pt x="1171" y="697"/>
                      <a:pt x="1177" y="702"/>
                    </a:cubicBezTo>
                    <a:cubicBezTo>
                      <a:pt x="1178" y="701"/>
                      <a:pt x="1178" y="701"/>
                      <a:pt x="1178" y="701"/>
                    </a:cubicBezTo>
                    <a:close/>
                    <a:moveTo>
                      <a:pt x="1216" y="731"/>
                    </a:moveTo>
                    <a:cubicBezTo>
                      <a:pt x="1212" y="729"/>
                      <a:pt x="1208" y="727"/>
                      <a:pt x="1205" y="724"/>
                    </a:cubicBezTo>
                    <a:cubicBezTo>
                      <a:pt x="1203" y="721"/>
                      <a:pt x="1200" y="718"/>
                      <a:pt x="1197" y="716"/>
                    </a:cubicBezTo>
                    <a:cubicBezTo>
                      <a:pt x="1196" y="717"/>
                      <a:pt x="1196" y="717"/>
                      <a:pt x="1196" y="717"/>
                    </a:cubicBezTo>
                    <a:cubicBezTo>
                      <a:pt x="1199" y="720"/>
                      <a:pt x="1202" y="722"/>
                      <a:pt x="1204" y="725"/>
                    </a:cubicBezTo>
                    <a:cubicBezTo>
                      <a:pt x="1207" y="728"/>
                      <a:pt x="1211" y="731"/>
                      <a:pt x="1215" y="732"/>
                    </a:cubicBezTo>
                    <a:cubicBezTo>
                      <a:pt x="1216" y="731"/>
                      <a:pt x="1216" y="731"/>
                      <a:pt x="1216" y="731"/>
                    </a:cubicBezTo>
                    <a:close/>
                    <a:moveTo>
                      <a:pt x="1264" y="735"/>
                    </a:moveTo>
                    <a:cubicBezTo>
                      <a:pt x="1262" y="735"/>
                      <a:pt x="1260" y="735"/>
                      <a:pt x="1258" y="735"/>
                    </a:cubicBezTo>
                    <a:cubicBezTo>
                      <a:pt x="1254" y="735"/>
                      <a:pt x="1250" y="735"/>
                      <a:pt x="1246" y="735"/>
                    </a:cubicBezTo>
                    <a:cubicBezTo>
                      <a:pt x="1244" y="735"/>
                      <a:pt x="1242" y="735"/>
                      <a:pt x="1240" y="735"/>
                    </a:cubicBezTo>
                    <a:cubicBezTo>
                      <a:pt x="1240" y="737"/>
                      <a:pt x="1240" y="737"/>
                      <a:pt x="1240" y="737"/>
                    </a:cubicBezTo>
                    <a:cubicBezTo>
                      <a:pt x="1242" y="737"/>
                      <a:pt x="1244" y="737"/>
                      <a:pt x="1246" y="737"/>
                    </a:cubicBezTo>
                    <a:cubicBezTo>
                      <a:pt x="1250" y="737"/>
                      <a:pt x="1254" y="737"/>
                      <a:pt x="1258" y="737"/>
                    </a:cubicBezTo>
                    <a:cubicBezTo>
                      <a:pt x="1260" y="737"/>
                      <a:pt x="1262" y="737"/>
                      <a:pt x="1264" y="737"/>
                    </a:cubicBezTo>
                    <a:lnTo>
                      <a:pt x="1264" y="735"/>
                    </a:lnTo>
                    <a:close/>
                    <a:moveTo>
                      <a:pt x="1310" y="752"/>
                    </a:moveTo>
                    <a:cubicBezTo>
                      <a:pt x="1308" y="751"/>
                      <a:pt x="1308" y="751"/>
                      <a:pt x="1308" y="751"/>
                    </a:cubicBezTo>
                    <a:cubicBezTo>
                      <a:pt x="1302" y="745"/>
                      <a:pt x="1296" y="741"/>
                      <a:pt x="1289" y="739"/>
                    </a:cubicBezTo>
                    <a:cubicBezTo>
                      <a:pt x="1288" y="740"/>
                      <a:pt x="1288" y="740"/>
                      <a:pt x="1288" y="740"/>
                    </a:cubicBezTo>
                    <a:cubicBezTo>
                      <a:pt x="1295" y="742"/>
                      <a:pt x="1302" y="746"/>
                      <a:pt x="1307" y="752"/>
                    </a:cubicBezTo>
                    <a:cubicBezTo>
                      <a:pt x="1309" y="753"/>
                      <a:pt x="1309" y="753"/>
                      <a:pt x="1309" y="753"/>
                    </a:cubicBezTo>
                    <a:lnTo>
                      <a:pt x="1310" y="752"/>
                    </a:lnTo>
                    <a:close/>
                    <a:moveTo>
                      <a:pt x="1338" y="792"/>
                    </a:moveTo>
                    <a:cubicBezTo>
                      <a:pt x="1335" y="785"/>
                      <a:pt x="1331" y="778"/>
                      <a:pt x="1326" y="770"/>
                    </a:cubicBezTo>
                    <a:cubicBezTo>
                      <a:pt x="1325" y="771"/>
                      <a:pt x="1325" y="771"/>
                      <a:pt x="1325" y="771"/>
                    </a:cubicBezTo>
                    <a:cubicBezTo>
                      <a:pt x="1330" y="778"/>
                      <a:pt x="1334" y="785"/>
                      <a:pt x="1337" y="792"/>
                    </a:cubicBezTo>
                    <a:lnTo>
                      <a:pt x="1338" y="792"/>
                    </a:lnTo>
                    <a:close/>
                    <a:moveTo>
                      <a:pt x="1345" y="840"/>
                    </a:moveTo>
                    <a:cubicBezTo>
                      <a:pt x="1345" y="838"/>
                      <a:pt x="1345" y="836"/>
                      <a:pt x="1345" y="834"/>
                    </a:cubicBezTo>
                    <a:cubicBezTo>
                      <a:pt x="1345" y="827"/>
                      <a:pt x="1345" y="821"/>
                      <a:pt x="1344" y="816"/>
                    </a:cubicBezTo>
                    <a:cubicBezTo>
                      <a:pt x="1343" y="816"/>
                      <a:pt x="1343" y="816"/>
                      <a:pt x="1343" y="816"/>
                    </a:cubicBezTo>
                    <a:cubicBezTo>
                      <a:pt x="1343" y="821"/>
                      <a:pt x="1343" y="827"/>
                      <a:pt x="1343" y="834"/>
                    </a:cubicBezTo>
                    <a:cubicBezTo>
                      <a:pt x="1343" y="836"/>
                      <a:pt x="1344" y="838"/>
                      <a:pt x="1344" y="840"/>
                    </a:cubicBezTo>
                    <a:lnTo>
                      <a:pt x="1345" y="840"/>
                    </a:lnTo>
                    <a:close/>
                    <a:moveTo>
                      <a:pt x="1358" y="887"/>
                    </a:moveTo>
                    <a:cubicBezTo>
                      <a:pt x="1356" y="880"/>
                      <a:pt x="1353" y="872"/>
                      <a:pt x="1351" y="864"/>
                    </a:cubicBezTo>
                    <a:cubicBezTo>
                      <a:pt x="1349" y="864"/>
                      <a:pt x="1349" y="864"/>
                      <a:pt x="1349" y="864"/>
                    </a:cubicBezTo>
                    <a:cubicBezTo>
                      <a:pt x="1352" y="872"/>
                      <a:pt x="1355" y="880"/>
                      <a:pt x="1356" y="888"/>
                    </a:cubicBezTo>
                    <a:lnTo>
                      <a:pt x="1358" y="887"/>
                    </a:lnTo>
                    <a:close/>
                    <a:moveTo>
                      <a:pt x="542" y="1497"/>
                    </a:moveTo>
                    <a:cubicBezTo>
                      <a:pt x="549" y="1489"/>
                      <a:pt x="554" y="1484"/>
                      <a:pt x="560" y="1480"/>
                    </a:cubicBezTo>
                    <a:cubicBezTo>
                      <a:pt x="559" y="1479"/>
                      <a:pt x="559" y="1479"/>
                      <a:pt x="559" y="1479"/>
                    </a:cubicBezTo>
                    <a:cubicBezTo>
                      <a:pt x="553" y="1483"/>
                      <a:pt x="548" y="1488"/>
                      <a:pt x="541" y="1496"/>
                    </a:cubicBezTo>
                    <a:lnTo>
                      <a:pt x="542" y="1497"/>
                    </a:lnTo>
                    <a:close/>
                    <a:moveTo>
                      <a:pt x="501" y="1493"/>
                    </a:moveTo>
                    <a:cubicBezTo>
                      <a:pt x="503" y="1494"/>
                      <a:pt x="504" y="1496"/>
                      <a:pt x="505" y="1496"/>
                    </a:cubicBezTo>
                    <a:cubicBezTo>
                      <a:pt x="512" y="1501"/>
                      <a:pt x="516" y="1505"/>
                      <a:pt x="521" y="1507"/>
                    </a:cubicBezTo>
                    <a:cubicBezTo>
                      <a:pt x="521" y="1505"/>
                      <a:pt x="521" y="1505"/>
                      <a:pt x="521" y="1505"/>
                    </a:cubicBezTo>
                    <a:cubicBezTo>
                      <a:pt x="517" y="1504"/>
                      <a:pt x="513" y="1500"/>
                      <a:pt x="506" y="1495"/>
                    </a:cubicBezTo>
                    <a:cubicBezTo>
                      <a:pt x="505" y="1494"/>
                      <a:pt x="504" y="1493"/>
                      <a:pt x="502" y="1491"/>
                    </a:cubicBezTo>
                    <a:lnTo>
                      <a:pt x="501" y="1493"/>
                    </a:lnTo>
                    <a:close/>
                    <a:moveTo>
                      <a:pt x="466" y="1458"/>
                    </a:moveTo>
                    <a:cubicBezTo>
                      <a:pt x="472" y="1464"/>
                      <a:pt x="478" y="1470"/>
                      <a:pt x="483" y="1475"/>
                    </a:cubicBezTo>
                    <a:cubicBezTo>
                      <a:pt x="484" y="1474"/>
                      <a:pt x="484" y="1474"/>
                      <a:pt x="484" y="1474"/>
                    </a:cubicBezTo>
                    <a:cubicBezTo>
                      <a:pt x="479" y="1469"/>
                      <a:pt x="473" y="1463"/>
                      <a:pt x="467" y="1457"/>
                    </a:cubicBezTo>
                    <a:lnTo>
                      <a:pt x="466" y="1458"/>
                    </a:lnTo>
                    <a:close/>
                    <a:moveTo>
                      <a:pt x="431" y="1423"/>
                    </a:moveTo>
                    <a:cubicBezTo>
                      <a:pt x="437" y="1429"/>
                      <a:pt x="443" y="1435"/>
                      <a:pt x="449" y="1440"/>
                    </a:cubicBezTo>
                    <a:cubicBezTo>
                      <a:pt x="450" y="1439"/>
                      <a:pt x="450" y="1439"/>
                      <a:pt x="450" y="1439"/>
                    </a:cubicBezTo>
                    <a:cubicBezTo>
                      <a:pt x="444" y="1433"/>
                      <a:pt x="438" y="1428"/>
                      <a:pt x="432" y="1422"/>
                    </a:cubicBezTo>
                    <a:cubicBezTo>
                      <a:pt x="431" y="1423"/>
                      <a:pt x="431" y="1423"/>
                      <a:pt x="431" y="1423"/>
                    </a:cubicBezTo>
                    <a:close/>
                    <a:moveTo>
                      <a:pt x="396" y="1389"/>
                    </a:moveTo>
                    <a:cubicBezTo>
                      <a:pt x="402" y="1394"/>
                      <a:pt x="408" y="1400"/>
                      <a:pt x="414" y="1406"/>
                    </a:cubicBezTo>
                    <a:cubicBezTo>
                      <a:pt x="415" y="1405"/>
                      <a:pt x="415" y="1405"/>
                      <a:pt x="415" y="1405"/>
                    </a:cubicBezTo>
                    <a:cubicBezTo>
                      <a:pt x="409" y="1399"/>
                      <a:pt x="403" y="1393"/>
                      <a:pt x="397" y="1388"/>
                    </a:cubicBezTo>
                    <a:lnTo>
                      <a:pt x="396" y="1389"/>
                    </a:lnTo>
                    <a:close/>
                    <a:moveTo>
                      <a:pt x="358" y="1358"/>
                    </a:moveTo>
                    <a:cubicBezTo>
                      <a:pt x="363" y="1361"/>
                      <a:pt x="370" y="1366"/>
                      <a:pt x="377" y="1372"/>
                    </a:cubicBezTo>
                    <a:cubicBezTo>
                      <a:pt x="378" y="1371"/>
                      <a:pt x="378" y="1371"/>
                      <a:pt x="378" y="1371"/>
                    </a:cubicBezTo>
                    <a:cubicBezTo>
                      <a:pt x="371" y="1365"/>
                      <a:pt x="364" y="1360"/>
                      <a:pt x="359" y="1356"/>
                    </a:cubicBezTo>
                    <a:lnTo>
                      <a:pt x="358" y="1358"/>
                    </a:lnTo>
                    <a:close/>
                    <a:moveTo>
                      <a:pt x="312" y="1352"/>
                    </a:moveTo>
                    <a:cubicBezTo>
                      <a:pt x="317" y="1350"/>
                      <a:pt x="323" y="1348"/>
                      <a:pt x="329" y="1348"/>
                    </a:cubicBezTo>
                    <a:cubicBezTo>
                      <a:pt x="331" y="1348"/>
                      <a:pt x="333" y="1348"/>
                      <a:pt x="336" y="1349"/>
                    </a:cubicBezTo>
                    <a:cubicBezTo>
                      <a:pt x="336" y="1347"/>
                      <a:pt x="336" y="1347"/>
                      <a:pt x="336" y="1347"/>
                    </a:cubicBezTo>
                    <a:cubicBezTo>
                      <a:pt x="334" y="1347"/>
                      <a:pt x="331" y="1347"/>
                      <a:pt x="329" y="1347"/>
                    </a:cubicBezTo>
                    <a:cubicBezTo>
                      <a:pt x="323" y="1347"/>
                      <a:pt x="317" y="1348"/>
                      <a:pt x="312" y="1351"/>
                    </a:cubicBezTo>
                    <a:lnTo>
                      <a:pt x="312" y="1352"/>
                    </a:lnTo>
                    <a:close/>
                    <a:moveTo>
                      <a:pt x="288" y="1392"/>
                    </a:moveTo>
                    <a:cubicBezTo>
                      <a:pt x="290" y="1383"/>
                      <a:pt x="293" y="1376"/>
                      <a:pt x="296" y="1370"/>
                    </a:cubicBezTo>
                    <a:cubicBezTo>
                      <a:pt x="295" y="1369"/>
                      <a:pt x="295" y="1369"/>
                      <a:pt x="295" y="1369"/>
                    </a:cubicBezTo>
                    <a:cubicBezTo>
                      <a:pt x="291" y="1375"/>
                      <a:pt x="288" y="1383"/>
                      <a:pt x="286" y="1392"/>
                    </a:cubicBezTo>
                    <a:lnTo>
                      <a:pt x="288" y="1392"/>
                    </a:lnTo>
                    <a:close/>
                    <a:moveTo>
                      <a:pt x="268" y="1416"/>
                    </a:moveTo>
                    <a:cubicBezTo>
                      <a:pt x="276" y="1422"/>
                      <a:pt x="283" y="1424"/>
                      <a:pt x="283" y="1424"/>
                    </a:cubicBezTo>
                    <a:cubicBezTo>
                      <a:pt x="284" y="1425"/>
                      <a:pt x="284" y="1425"/>
                      <a:pt x="284" y="1425"/>
                    </a:cubicBezTo>
                    <a:cubicBezTo>
                      <a:pt x="284" y="1424"/>
                      <a:pt x="284" y="1424"/>
                      <a:pt x="284" y="1424"/>
                    </a:cubicBezTo>
                    <a:cubicBezTo>
                      <a:pt x="284" y="1421"/>
                      <a:pt x="284" y="1419"/>
                      <a:pt x="284" y="1417"/>
                    </a:cubicBezTo>
                    <a:cubicBezTo>
                      <a:pt x="283" y="1417"/>
                      <a:pt x="283" y="1417"/>
                      <a:pt x="283" y="1417"/>
                    </a:cubicBezTo>
                    <a:cubicBezTo>
                      <a:pt x="283" y="1419"/>
                      <a:pt x="283" y="1421"/>
                      <a:pt x="283" y="1424"/>
                    </a:cubicBezTo>
                    <a:cubicBezTo>
                      <a:pt x="283" y="1424"/>
                      <a:pt x="283" y="1424"/>
                      <a:pt x="283" y="1424"/>
                    </a:cubicBezTo>
                    <a:cubicBezTo>
                      <a:pt x="284" y="1423"/>
                      <a:pt x="284" y="1423"/>
                      <a:pt x="284" y="1423"/>
                    </a:cubicBezTo>
                    <a:cubicBezTo>
                      <a:pt x="284" y="1423"/>
                      <a:pt x="282" y="1422"/>
                      <a:pt x="279" y="1421"/>
                    </a:cubicBezTo>
                    <a:cubicBezTo>
                      <a:pt x="276" y="1420"/>
                      <a:pt x="273" y="1418"/>
                      <a:pt x="268" y="1415"/>
                    </a:cubicBezTo>
                    <a:lnTo>
                      <a:pt x="268" y="1416"/>
                    </a:lnTo>
                    <a:close/>
                    <a:moveTo>
                      <a:pt x="124" y="942"/>
                    </a:moveTo>
                    <a:cubicBezTo>
                      <a:pt x="129" y="950"/>
                      <a:pt x="136" y="957"/>
                      <a:pt x="140" y="961"/>
                    </a:cubicBezTo>
                    <a:cubicBezTo>
                      <a:pt x="141" y="960"/>
                      <a:pt x="141" y="960"/>
                      <a:pt x="141" y="960"/>
                    </a:cubicBezTo>
                    <a:cubicBezTo>
                      <a:pt x="137" y="956"/>
                      <a:pt x="131" y="949"/>
                      <a:pt x="126" y="941"/>
                    </a:cubicBezTo>
                    <a:lnTo>
                      <a:pt x="124" y="942"/>
                    </a:lnTo>
                    <a:close/>
                    <a:moveTo>
                      <a:pt x="81" y="922"/>
                    </a:moveTo>
                    <a:cubicBezTo>
                      <a:pt x="86" y="926"/>
                      <a:pt x="93" y="930"/>
                      <a:pt x="103" y="933"/>
                    </a:cubicBezTo>
                    <a:cubicBezTo>
                      <a:pt x="103" y="932"/>
                      <a:pt x="103" y="932"/>
                      <a:pt x="103" y="932"/>
                    </a:cubicBezTo>
                    <a:cubicBezTo>
                      <a:pt x="94" y="928"/>
                      <a:pt x="87" y="925"/>
                      <a:pt x="82" y="921"/>
                    </a:cubicBezTo>
                    <a:lnTo>
                      <a:pt x="81" y="92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0" name="Freeform 96">
                <a:extLst>
                  <a:ext uri="{FF2B5EF4-FFF2-40B4-BE49-F238E27FC236}">
                    <a16:creationId xmlns:a16="http://schemas.microsoft.com/office/drawing/2014/main" id="{D16E2515-8706-03B3-A66D-B22BE962A549}"/>
                  </a:ext>
                </a:extLst>
              </p:cNvPr>
              <p:cNvSpPr>
                <a:spLocks noEditPoints="1"/>
              </p:cNvSpPr>
              <p:nvPr/>
            </p:nvSpPr>
            <p:spPr bwMode="auto">
              <a:xfrm>
                <a:off x="719" y="1900"/>
                <a:ext cx="202" cy="185"/>
              </a:xfrm>
              <a:custGeom>
                <a:avLst/>
                <a:gdLst>
                  <a:gd name="T0" fmla="*/ 1 w 1293"/>
                  <a:gd name="T1" fmla="*/ 281 h 1191"/>
                  <a:gd name="T2" fmla="*/ 63 w 1293"/>
                  <a:gd name="T3" fmla="*/ 245 h 1191"/>
                  <a:gd name="T4" fmla="*/ 88 w 1293"/>
                  <a:gd name="T5" fmla="*/ 150 h 1191"/>
                  <a:gd name="T6" fmla="*/ 142 w 1293"/>
                  <a:gd name="T7" fmla="*/ 70 h 1191"/>
                  <a:gd name="T8" fmla="*/ 225 w 1293"/>
                  <a:gd name="T9" fmla="*/ 106 h 1191"/>
                  <a:gd name="T10" fmla="*/ 297 w 1293"/>
                  <a:gd name="T11" fmla="*/ 173 h 1191"/>
                  <a:gd name="T12" fmla="*/ 367 w 1293"/>
                  <a:gd name="T13" fmla="*/ 243 h 1191"/>
                  <a:gd name="T14" fmla="*/ 436 w 1293"/>
                  <a:gd name="T15" fmla="*/ 312 h 1191"/>
                  <a:gd name="T16" fmla="*/ 505 w 1293"/>
                  <a:gd name="T17" fmla="*/ 383 h 1191"/>
                  <a:gd name="T18" fmla="*/ 555 w 1293"/>
                  <a:gd name="T19" fmla="*/ 436 h 1191"/>
                  <a:gd name="T20" fmla="*/ 573 w 1293"/>
                  <a:gd name="T21" fmla="*/ 338 h 1191"/>
                  <a:gd name="T22" fmla="*/ 603 w 1293"/>
                  <a:gd name="T23" fmla="*/ 245 h 1191"/>
                  <a:gd name="T24" fmla="*/ 650 w 1293"/>
                  <a:gd name="T25" fmla="*/ 159 h 1191"/>
                  <a:gd name="T26" fmla="*/ 715 w 1293"/>
                  <a:gd name="T27" fmla="*/ 85 h 1191"/>
                  <a:gd name="T28" fmla="*/ 797 w 1293"/>
                  <a:gd name="T29" fmla="*/ 31 h 1191"/>
                  <a:gd name="T30" fmla="*/ 891 w 1293"/>
                  <a:gd name="T31" fmla="*/ 2 h 1191"/>
                  <a:gd name="T32" fmla="*/ 915 w 1293"/>
                  <a:gd name="T33" fmla="*/ 1 h 1191"/>
                  <a:gd name="T34" fmla="*/ 927 w 1293"/>
                  <a:gd name="T35" fmla="*/ 61 h 1191"/>
                  <a:gd name="T36" fmla="*/ 954 w 1293"/>
                  <a:gd name="T37" fmla="*/ 140 h 1191"/>
                  <a:gd name="T38" fmla="*/ 1027 w 1293"/>
                  <a:gd name="T39" fmla="*/ 185 h 1191"/>
                  <a:gd name="T40" fmla="*/ 991 w 1293"/>
                  <a:gd name="T41" fmla="*/ 198 h 1191"/>
                  <a:gd name="T42" fmla="*/ 990 w 1293"/>
                  <a:gd name="T43" fmla="*/ 198 h 1191"/>
                  <a:gd name="T44" fmla="*/ 1138 w 1293"/>
                  <a:gd name="T45" fmla="*/ 318 h 1191"/>
                  <a:gd name="T46" fmla="*/ 1106 w 1293"/>
                  <a:gd name="T47" fmla="*/ 344 h 1191"/>
                  <a:gd name="T48" fmla="*/ 1101 w 1293"/>
                  <a:gd name="T49" fmla="*/ 407 h 1191"/>
                  <a:gd name="T50" fmla="*/ 1138 w 1293"/>
                  <a:gd name="T51" fmla="*/ 466 h 1191"/>
                  <a:gd name="T52" fmla="*/ 1138 w 1293"/>
                  <a:gd name="T53" fmla="*/ 525 h 1191"/>
                  <a:gd name="T54" fmla="*/ 1220 w 1293"/>
                  <a:gd name="T55" fmla="*/ 591 h 1191"/>
                  <a:gd name="T56" fmla="*/ 1258 w 1293"/>
                  <a:gd name="T57" fmla="*/ 634 h 1191"/>
                  <a:gd name="T58" fmla="*/ 1239 w 1293"/>
                  <a:gd name="T59" fmla="*/ 727 h 1191"/>
                  <a:gd name="T60" fmla="*/ 1293 w 1293"/>
                  <a:gd name="T61" fmla="*/ 797 h 1191"/>
                  <a:gd name="T62" fmla="*/ 1287 w 1293"/>
                  <a:gd name="T63" fmla="*/ 845 h 1191"/>
                  <a:gd name="T64" fmla="*/ 1253 w 1293"/>
                  <a:gd name="T65" fmla="*/ 932 h 1191"/>
                  <a:gd name="T66" fmla="*/ 1232 w 1293"/>
                  <a:gd name="T67" fmla="*/ 968 h 1191"/>
                  <a:gd name="T68" fmla="*/ 1160 w 1293"/>
                  <a:gd name="T69" fmla="*/ 903 h 1191"/>
                  <a:gd name="T70" fmla="*/ 1093 w 1293"/>
                  <a:gd name="T71" fmla="*/ 832 h 1191"/>
                  <a:gd name="T72" fmla="*/ 1055 w 1293"/>
                  <a:gd name="T73" fmla="*/ 864 h 1191"/>
                  <a:gd name="T74" fmla="*/ 1006 w 1293"/>
                  <a:gd name="T75" fmla="*/ 953 h 1191"/>
                  <a:gd name="T76" fmla="*/ 1025 w 1293"/>
                  <a:gd name="T77" fmla="*/ 998 h 1191"/>
                  <a:gd name="T78" fmla="*/ 1065 w 1293"/>
                  <a:gd name="T79" fmla="*/ 1086 h 1191"/>
                  <a:gd name="T80" fmla="*/ 1042 w 1293"/>
                  <a:gd name="T81" fmla="*/ 1154 h 1191"/>
                  <a:gd name="T82" fmla="*/ 959 w 1293"/>
                  <a:gd name="T83" fmla="*/ 1157 h 1191"/>
                  <a:gd name="T84" fmla="*/ 912 w 1293"/>
                  <a:gd name="T85" fmla="*/ 1151 h 1191"/>
                  <a:gd name="T86" fmla="*/ 843 w 1293"/>
                  <a:gd name="T87" fmla="*/ 1127 h 1191"/>
                  <a:gd name="T88" fmla="*/ 826 w 1293"/>
                  <a:gd name="T89" fmla="*/ 1189 h 1191"/>
                  <a:gd name="T90" fmla="*/ 731 w 1293"/>
                  <a:gd name="T91" fmla="*/ 1171 h 1191"/>
                  <a:gd name="T92" fmla="*/ 660 w 1293"/>
                  <a:gd name="T93" fmla="*/ 1152 h 1191"/>
                  <a:gd name="T94" fmla="*/ 593 w 1293"/>
                  <a:gd name="T95" fmla="*/ 1129 h 1191"/>
                  <a:gd name="T96" fmla="*/ 552 w 1293"/>
                  <a:gd name="T97" fmla="*/ 1069 h 1191"/>
                  <a:gd name="T98" fmla="*/ 498 w 1293"/>
                  <a:gd name="T99" fmla="*/ 994 h 1191"/>
                  <a:gd name="T100" fmla="*/ 502 w 1293"/>
                  <a:gd name="T101" fmla="*/ 898 h 1191"/>
                  <a:gd name="T102" fmla="*/ 431 w 1293"/>
                  <a:gd name="T103" fmla="*/ 832 h 1191"/>
                  <a:gd name="T104" fmla="*/ 386 w 1293"/>
                  <a:gd name="T105" fmla="*/ 724 h 1191"/>
                  <a:gd name="T106" fmla="*/ 365 w 1293"/>
                  <a:gd name="T107" fmla="*/ 710 h 1191"/>
                  <a:gd name="T108" fmla="*/ 308 w 1293"/>
                  <a:gd name="T109" fmla="*/ 664 h 1191"/>
                  <a:gd name="T110" fmla="*/ 291 w 1293"/>
                  <a:gd name="T111" fmla="*/ 568 h 1191"/>
                  <a:gd name="T112" fmla="*/ 210 w 1293"/>
                  <a:gd name="T113" fmla="*/ 552 h 1191"/>
                  <a:gd name="T114" fmla="*/ 128 w 1293"/>
                  <a:gd name="T115" fmla="*/ 535 h 1191"/>
                  <a:gd name="T116" fmla="*/ 97 w 1293"/>
                  <a:gd name="T117" fmla="*/ 447 h 1191"/>
                  <a:gd name="T118" fmla="*/ 96 w 1293"/>
                  <a:gd name="T119" fmla="*/ 34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3" h="1191">
                    <a:moveTo>
                      <a:pt x="13" y="287"/>
                    </a:moveTo>
                    <a:cubicBezTo>
                      <a:pt x="9" y="286"/>
                      <a:pt x="6" y="283"/>
                      <a:pt x="2" y="280"/>
                    </a:cubicBezTo>
                    <a:cubicBezTo>
                      <a:pt x="1" y="279"/>
                      <a:pt x="1" y="279"/>
                      <a:pt x="1" y="279"/>
                    </a:cubicBezTo>
                    <a:cubicBezTo>
                      <a:pt x="0" y="281"/>
                      <a:pt x="0" y="281"/>
                      <a:pt x="0" y="281"/>
                    </a:cubicBezTo>
                    <a:cubicBezTo>
                      <a:pt x="0" y="282"/>
                      <a:pt x="0" y="283"/>
                      <a:pt x="0" y="284"/>
                    </a:cubicBezTo>
                    <a:cubicBezTo>
                      <a:pt x="0" y="287"/>
                      <a:pt x="1" y="289"/>
                      <a:pt x="2" y="292"/>
                    </a:cubicBezTo>
                    <a:cubicBezTo>
                      <a:pt x="3" y="291"/>
                      <a:pt x="3" y="291"/>
                      <a:pt x="3" y="291"/>
                    </a:cubicBezTo>
                    <a:cubicBezTo>
                      <a:pt x="2" y="289"/>
                      <a:pt x="2" y="287"/>
                      <a:pt x="2" y="284"/>
                    </a:cubicBezTo>
                    <a:cubicBezTo>
                      <a:pt x="2" y="283"/>
                      <a:pt x="2" y="282"/>
                      <a:pt x="2" y="281"/>
                    </a:cubicBezTo>
                    <a:cubicBezTo>
                      <a:pt x="1" y="281"/>
                      <a:pt x="1" y="281"/>
                      <a:pt x="1" y="281"/>
                    </a:cubicBezTo>
                    <a:cubicBezTo>
                      <a:pt x="1" y="281"/>
                      <a:pt x="1" y="281"/>
                      <a:pt x="1" y="281"/>
                    </a:cubicBezTo>
                    <a:cubicBezTo>
                      <a:pt x="5" y="285"/>
                      <a:pt x="9" y="287"/>
                      <a:pt x="12" y="288"/>
                    </a:cubicBezTo>
                    <a:lnTo>
                      <a:pt x="13" y="287"/>
                    </a:lnTo>
                    <a:close/>
                    <a:moveTo>
                      <a:pt x="52" y="267"/>
                    </a:moveTo>
                    <a:cubicBezTo>
                      <a:pt x="47" y="274"/>
                      <a:pt x="42" y="281"/>
                      <a:pt x="36" y="285"/>
                    </a:cubicBezTo>
                    <a:cubicBezTo>
                      <a:pt x="36" y="286"/>
                      <a:pt x="36" y="286"/>
                      <a:pt x="36" y="286"/>
                    </a:cubicBezTo>
                    <a:cubicBezTo>
                      <a:pt x="43" y="282"/>
                      <a:pt x="48" y="275"/>
                      <a:pt x="53" y="268"/>
                    </a:cubicBezTo>
                    <a:lnTo>
                      <a:pt x="52" y="267"/>
                    </a:lnTo>
                    <a:close/>
                    <a:moveTo>
                      <a:pt x="70" y="222"/>
                    </a:moveTo>
                    <a:cubicBezTo>
                      <a:pt x="68" y="229"/>
                      <a:pt x="66" y="237"/>
                      <a:pt x="63" y="245"/>
                    </a:cubicBezTo>
                    <a:cubicBezTo>
                      <a:pt x="64" y="245"/>
                      <a:pt x="64" y="245"/>
                      <a:pt x="64" y="245"/>
                    </a:cubicBezTo>
                    <a:cubicBezTo>
                      <a:pt x="67" y="238"/>
                      <a:pt x="69" y="230"/>
                      <a:pt x="71" y="222"/>
                    </a:cubicBezTo>
                    <a:lnTo>
                      <a:pt x="70" y="222"/>
                    </a:lnTo>
                    <a:close/>
                    <a:moveTo>
                      <a:pt x="81" y="174"/>
                    </a:moveTo>
                    <a:cubicBezTo>
                      <a:pt x="79" y="181"/>
                      <a:pt x="77" y="189"/>
                      <a:pt x="75" y="198"/>
                    </a:cubicBezTo>
                    <a:cubicBezTo>
                      <a:pt x="76" y="198"/>
                      <a:pt x="76" y="198"/>
                      <a:pt x="76" y="198"/>
                    </a:cubicBezTo>
                    <a:cubicBezTo>
                      <a:pt x="78" y="189"/>
                      <a:pt x="80" y="182"/>
                      <a:pt x="82" y="174"/>
                    </a:cubicBezTo>
                    <a:lnTo>
                      <a:pt x="81" y="174"/>
                    </a:lnTo>
                    <a:close/>
                    <a:moveTo>
                      <a:pt x="97" y="127"/>
                    </a:moveTo>
                    <a:cubicBezTo>
                      <a:pt x="94" y="134"/>
                      <a:pt x="91" y="142"/>
                      <a:pt x="88" y="150"/>
                    </a:cubicBezTo>
                    <a:cubicBezTo>
                      <a:pt x="89" y="151"/>
                      <a:pt x="89" y="151"/>
                      <a:pt x="89" y="151"/>
                    </a:cubicBezTo>
                    <a:cubicBezTo>
                      <a:pt x="92" y="142"/>
                      <a:pt x="95" y="135"/>
                      <a:pt x="98" y="128"/>
                    </a:cubicBezTo>
                    <a:lnTo>
                      <a:pt x="97" y="127"/>
                    </a:lnTo>
                    <a:close/>
                    <a:moveTo>
                      <a:pt x="123" y="86"/>
                    </a:moveTo>
                    <a:cubicBezTo>
                      <a:pt x="118" y="91"/>
                      <a:pt x="113" y="98"/>
                      <a:pt x="109" y="106"/>
                    </a:cubicBezTo>
                    <a:cubicBezTo>
                      <a:pt x="110" y="106"/>
                      <a:pt x="110" y="106"/>
                      <a:pt x="110" y="106"/>
                    </a:cubicBezTo>
                    <a:cubicBezTo>
                      <a:pt x="115" y="99"/>
                      <a:pt x="119" y="92"/>
                      <a:pt x="124" y="87"/>
                    </a:cubicBezTo>
                    <a:cubicBezTo>
                      <a:pt x="123" y="86"/>
                      <a:pt x="123" y="86"/>
                      <a:pt x="123" y="86"/>
                    </a:cubicBezTo>
                    <a:close/>
                    <a:moveTo>
                      <a:pt x="165" y="63"/>
                    </a:moveTo>
                    <a:cubicBezTo>
                      <a:pt x="160" y="63"/>
                      <a:pt x="152" y="64"/>
                      <a:pt x="142" y="70"/>
                    </a:cubicBezTo>
                    <a:cubicBezTo>
                      <a:pt x="143" y="71"/>
                      <a:pt x="143" y="71"/>
                      <a:pt x="143" y="71"/>
                    </a:cubicBezTo>
                    <a:cubicBezTo>
                      <a:pt x="152" y="66"/>
                      <a:pt x="160" y="64"/>
                      <a:pt x="166" y="64"/>
                    </a:cubicBezTo>
                    <a:lnTo>
                      <a:pt x="165" y="63"/>
                    </a:lnTo>
                    <a:close/>
                    <a:moveTo>
                      <a:pt x="206" y="90"/>
                    </a:moveTo>
                    <a:cubicBezTo>
                      <a:pt x="199" y="84"/>
                      <a:pt x="193" y="79"/>
                      <a:pt x="187" y="75"/>
                    </a:cubicBezTo>
                    <a:cubicBezTo>
                      <a:pt x="186" y="76"/>
                      <a:pt x="186" y="76"/>
                      <a:pt x="186" y="76"/>
                    </a:cubicBezTo>
                    <a:cubicBezTo>
                      <a:pt x="192" y="80"/>
                      <a:pt x="198" y="85"/>
                      <a:pt x="205" y="91"/>
                    </a:cubicBezTo>
                    <a:lnTo>
                      <a:pt x="206" y="90"/>
                    </a:lnTo>
                    <a:close/>
                    <a:moveTo>
                      <a:pt x="243" y="123"/>
                    </a:moveTo>
                    <a:cubicBezTo>
                      <a:pt x="237" y="117"/>
                      <a:pt x="231" y="111"/>
                      <a:pt x="225" y="106"/>
                    </a:cubicBezTo>
                    <a:cubicBezTo>
                      <a:pt x="224" y="107"/>
                      <a:pt x="224" y="107"/>
                      <a:pt x="224" y="107"/>
                    </a:cubicBezTo>
                    <a:cubicBezTo>
                      <a:pt x="230" y="112"/>
                      <a:pt x="236" y="118"/>
                      <a:pt x="242" y="124"/>
                    </a:cubicBezTo>
                    <a:lnTo>
                      <a:pt x="243" y="123"/>
                    </a:lnTo>
                    <a:close/>
                    <a:moveTo>
                      <a:pt x="279" y="156"/>
                    </a:moveTo>
                    <a:cubicBezTo>
                      <a:pt x="273" y="151"/>
                      <a:pt x="267" y="145"/>
                      <a:pt x="261" y="139"/>
                    </a:cubicBezTo>
                    <a:cubicBezTo>
                      <a:pt x="260" y="141"/>
                      <a:pt x="260" y="141"/>
                      <a:pt x="260" y="141"/>
                    </a:cubicBezTo>
                    <a:cubicBezTo>
                      <a:pt x="266" y="146"/>
                      <a:pt x="272" y="152"/>
                      <a:pt x="278" y="157"/>
                    </a:cubicBezTo>
                    <a:lnTo>
                      <a:pt x="279" y="156"/>
                    </a:lnTo>
                    <a:close/>
                    <a:moveTo>
                      <a:pt x="314" y="191"/>
                    </a:moveTo>
                    <a:cubicBezTo>
                      <a:pt x="308" y="185"/>
                      <a:pt x="303" y="179"/>
                      <a:pt x="297" y="173"/>
                    </a:cubicBezTo>
                    <a:cubicBezTo>
                      <a:pt x="296" y="175"/>
                      <a:pt x="296" y="175"/>
                      <a:pt x="296" y="175"/>
                    </a:cubicBezTo>
                    <a:cubicBezTo>
                      <a:pt x="301" y="180"/>
                      <a:pt x="307" y="186"/>
                      <a:pt x="313" y="192"/>
                    </a:cubicBezTo>
                    <a:lnTo>
                      <a:pt x="314" y="191"/>
                    </a:lnTo>
                    <a:close/>
                    <a:moveTo>
                      <a:pt x="349" y="225"/>
                    </a:moveTo>
                    <a:cubicBezTo>
                      <a:pt x="343" y="219"/>
                      <a:pt x="338" y="214"/>
                      <a:pt x="332" y="208"/>
                    </a:cubicBezTo>
                    <a:cubicBezTo>
                      <a:pt x="331" y="209"/>
                      <a:pt x="331" y="209"/>
                      <a:pt x="331" y="209"/>
                    </a:cubicBezTo>
                    <a:cubicBezTo>
                      <a:pt x="337" y="215"/>
                      <a:pt x="342" y="220"/>
                      <a:pt x="348" y="226"/>
                    </a:cubicBezTo>
                    <a:lnTo>
                      <a:pt x="349" y="225"/>
                    </a:lnTo>
                    <a:close/>
                    <a:moveTo>
                      <a:pt x="384" y="260"/>
                    </a:moveTo>
                    <a:cubicBezTo>
                      <a:pt x="378" y="254"/>
                      <a:pt x="373" y="248"/>
                      <a:pt x="367" y="243"/>
                    </a:cubicBezTo>
                    <a:cubicBezTo>
                      <a:pt x="366" y="244"/>
                      <a:pt x="366" y="244"/>
                      <a:pt x="366" y="244"/>
                    </a:cubicBezTo>
                    <a:cubicBezTo>
                      <a:pt x="371" y="249"/>
                      <a:pt x="377" y="255"/>
                      <a:pt x="383" y="261"/>
                    </a:cubicBezTo>
                    <a:cubicBezTo>
                      <a:pt x="384" y="260"/>
                      <a:pt x="384" y="260"/>
                      <a:pt x="384" y="260"/>
                    </a:cubicBezTo>
                    <a:close/>
                    <a:moveTo>
                      <a:pt x="419" y="295"/>
                    </a:moveTo>
                    <a:cubicBezTo>
                      <a:pt x="413" y="289"/>
                      <a:pt x="407" y="283"/>
                      <a:pt x="401" y="277"/>
                    </a:cubicBezTo>
                    <a:cubicBezTo>
                      <a:pt x="400" y="278"/>
                      <a:pt x="400" y="278"/>
                      <a:pt x="400" y="278"/>
                    </a:cubicBezTo>
                    <a:cubicBezTo>
                      <a:pt x="406" y="284"/>
                      <a:pt x="412" y="290"/>
                      <a:pt x="418" y="296"/>
                    </a:cubicBezTo>
                    <a:lnTo>
                      <a:pt x="419" y="295"/>
                    </a:lnTo>
                    <a:close/>
                    <a:moveTo>
                      <a:pt x="453" y="330"/>
                    </a:moveTo>
                    <a:cubicBezTo>
                      <a:pt x="448" y="324"/>
                      <a:pt x="442" y="318"/>
                      <a:pt x="436" y="312"/>
                    </a:cubicBezTo>
                    <a:cubicBezTo>
                      <a:pt x="435" y="313"/>
                      <a:pt x="435" y="313"/>
                      <a:pt x="435" y="313"/>
                    </a:cubicBezTo>
                    <a:cubicBezTo>
                      <a:pt x="441" y="319"/>
                      <a:pt x="446" y="325"/>
                      <a:pt x="452" y="331"/>
                    </a:cubicBezTo>
                    <a:lnTo>
                      <a:pt x="453" y="330"/>
                    </a:lnTo>
                    <a:close/>
                    <a:moveTo>
                      <a:pt x="488" y="365"/>
                    </a:moveTo>
                    <a:cubicBezTo>
                      <a:pt x="482" y="359"/>
                      <a:pt x="476" y="353"/>
                      <a:pt x="470" y="347"/>
                    </a:cubicBezTo>
                    <a:cubicBezTo>
                      <a:pt x="469" y="348"/>
                      <a:pt x="469" y="348"/>
                      <a:pt x="469" y="348"/>
                    </a:cubicBezTo>
                    <a:cubicBezTo>
                      <a:pt x="475" y="354"/>
                      <a:pt x="481" y="360"/>
                      <a:pt x="487" y="366"/>
                    </a:cubicBezTo>
                    <a:lnTo>
                      <a:pt x="488" y="365"/>
                    </a:lnTo>
                    <a:close/>
                    <a:moveTo>
                      <a:pt x="522" y="400"/>
                    </a:moveTo>
                    <a:cubicBezTo>
                      <a:pt x="517" y="395"/>
                      <a:pt x="511" y="389"/>
                      <a:pt x="505" y="383"/>
                    </a:cubicBezTo>
                    <a:cubicBezTo>
                      <a:pt x="504" y="384"/>
                      <a:pt x="504" y="384"/>
                      <a:pt x="504" y="384"/>
                    </a:cubicBezTo>
                    <a:cubicBezTo>
                      <a:pt x="510" y="390"/>
                      <a:pt x="516" y="396"/>
                      <a:pt x="521" y="401"/>
                    </a:cubicBezTo>
                    <a:lnTo>
                      <a:pt x="522" y="400"/>
                    </a:lnTo>
                    <a:close/>
                    <a:moveTo>
                      <a:pt x="555" y="435"/>
                    </a:moveTo>
                    <a:cubicBezTo>
                      <a:pt x="555" y="435"/>
                      <a:pt x="555" y="435"/>
                      <a:pt x="555" y="435"/>
                    </a:cubicBezTo>
                    <a:cubicBezTo>
                      <a:pt x="556" y="435"/>
                      <a:pt x="556" y="435"/>
                      <a:pt x="556" y="435"/>
                    </a:cubicBezTo>
                    <a:cubicBezTo>
                      <a:pt x="556" y="435"/>
                      <a:pt x="556" y="435"/>
                      <a:pt x="556" y="435"/>
                    </a:cubicBezTo>
                    <a:cubicBezTo>
                      <a:pt x="551" y="430"/>
                      <a:pt x="546" y="424"/>
                      <a:pt x="539" y="418"/>
                    </a:cubicBezTo>
                    <a:cubicBezTo>
                      <a:pt x="538" y="419"/>
                      <a:pt x="538" y="419"/>
                      <a:pt x="538" y="419"/>
                    </a:cubicBezTo>
                    <a:cubicBezTo>
                      <a:pt x="545" y="425"/>
                      <a:pt x="550" y="431"/>
                      <a:pt x="555" y="436"/>
                    </a:cubicBezTo>
                    <a:cubicBezTo>
                      <a:pt x="556" y="437"/>
                      <a:pt x="556" y="437"/>
                      <a:pt x="556" y="437"/>
                    </a:cubicBezTo>
                    <a:cubicBezTo>
                      <a:pt x="557" y="435"/>
                      <a:pt x="557" y="435"/>
                      <a:pt x="557" y="435"/>
                    </a:cubicBezTo>
                    <a:cubicBezTo>
                      <a:pt x="557" y="435"/>
                      <a:pt x="557" y="435"/>
                      <a:pt x="557" y="435"/>
                    </a:cubicBezTo>
                    <a:lnTo>
                      <a:pt x="555" y="435"/>
                    </a:lnTo>
                    <a:close/>
                    <a:moveTo>
                      <a:pt x="563" y="386"/>
                    </a:moveTo>
                    <a:cubicBezTo>
                      <a:pt x="562" y="395"/>
                      <a:pt x="560" y="403"/>
                      <a:pt x="559" y="411"/>
                    </a:cubicBezTo>
                    <a:cubicBezTo>
                      <a:pt x="560" y="411"/>
                      <a:pt x="560" y="411"/>
                      <a:pt x="560" y="411"/>
                    </a:cubicBezTo>
                    <a:cubicBezTo>
                      <a:pt x="561" y="404"/>
                      <a:pt x="563" y="395"/>
                      <a:pt x="565" y="387"/>
                    </a:cubicBezTo>
                    <a:lnTo>
                      <a:pt x="563" y="386"/>
                    </a:lnTo>
                    <a:close/>
                    <a:moveTo>
                      <a:pt x="573" y="338"/>
                    </a:moveTo>
                    <a:cubicBezTo>
                      <a:pt x="572" y="346"/>
                      <a:pt x="570" y="354"/>
                      <a:pt x="568" y="362"/>
                    </a:cubicBezTo>
                    <a:cubicBezTo>
                      <a:pt x="570" y="363"/>
                      <a:pt x="570" y="363"/>
                      <a:pt x="570" y="363"/>
                    </a:cubicBezTo>
                    <a:cubicBezTo>
                      <a:pt x="571" y="355"/>
                      <a:pt x="573" y="347"/>
                      <a:pt x="575" y="339"/>
                    </a:cubicBezTo>
                    <a:lnTo>
                      <a:pt x="573" y="338"/>
                    </a:lnTo>
                    <a:close/>
                    <a:moveTo>
                      <a:pt x="586" y="291"/>
                    </a:moveTo>
                    <a:cubicBezTo>
                      <a:pt x="584" y="298"/>
                      <a:pt x="581" y="306"/>
                      <a:pt x="579" y="314"/>
                    </a:cubicBezTo>
                    <a:cubicBezTo>
                      <a:pt x="581" y="315"/>
                      <a:pt x="581" y="315"/>
                      <a:pt x="581" y="315"/>
                    </a:cubicBezTo>
                    <a:cubicBezTo>
                      <a:pt x="583" y="306"/>
                      <a:pt x="585" y="298"/>
                      <a:pt x="587" y="291"/>
                    </a:cubicBezTo>
                    <a:lnTo>
                      <a:pt x="586" y="291"/>
                    </a:lnTo>
                    <a:close/>
                    <a:moveTo>
                      <a:pt x="603" y="245"/>
                    </a:moveTo>
                    <a:cubicBezTo>
                      <a:pt x="600" y="252"/>
                      <a:pt x="597" y="260"/>
                      <a:pt x="594" y="267"/>
                    </a:cubicBezTo>
                    <a:cubicBezTo>
                      <a:pt x="595" y="268"/>
                      <a:pt x="595" y="268"/>
                      <a:pt x="595" y="268"/>
                    </a:cubicBezTo>
                    <a:cubicBezTo>
                      <a:pt x="598" y="260"/>
                      <a:pt x="601" y="253"/>
                      <a:pt x="605" y="245"/>
                    </a:cubicBezTo>
                    <a:lnTo>
                      <a:pt x="603" y="245"/>
                    </a:lnTo>
                    <a:close/>
                    <a:moveTo>
                      <a:pt x="625" y="201"/>
                    </a:moveTo>
                    <a:cubicBezTo>
                      <a:pt x="621" y="208"/>
                      <a:pt x="617" y="215"/>
                      <a:pt x="613" y="222"/>
                    </a:cubicBezTo>
                    <a:cubicBezTo>
                      <a:pt x="615" y="223"/>
                      <a:pt x="615" y="223"/>
                      <a:pt x="615" y="223"/>
                    </a:cubicBezTo>
                    <a:cubicBezTo>
                      <a:pt x="618" y="216"/>
                      <a:pt x="622" y="208"/>
                      <a:pt x="626" y="201"/>
                    </a:cubicBezTo>
                    <a:lnTo>
                      <a:pt x="625" y="201"/>
                    </a:lnTo>
                    <a:close/>
                    <a:moveTo>
                      <a:pt x="650" y="159"/>
                    </a:moveTo>
                    <a:cubicBezTo>
                      <a:pt x="646" y="165"/>
                      <a:pt x="641" y="172"/>
                      <a:pt x="637" y="179"/>
                    </a:cubicBezTo>
                    <a:cubicBezTo>
                      <a:pt x="638" y="180"/>
                      <a:pt x="638" y="180"/>
                      <a:pt x="638" y="180"/>
                    </a:cubicBezTo>
                    <a:cubicBezTo>
                      <a:pt x="643" y="173"/>
                      <a:pt x="647" y="166"/>
                      <a:pt x="652" y="160"/>
                    </a:cubicBezTo>
                    <a:lnTo>
                      <a:pt x="650" y="159"/>
                    </a:lnTo>
                    <a:close/>
                    <a:moveTo>
                      <a:pt x="680" y="120"/>
                    </a:moveTo>
                    <a:cubicBezTo>
                      <a:pt x="675" y="126"/>
                      <a:pt x="670" y="132"/>
                      <a:pt x="665" y="139"/>
                    </a:cubicBezTo>
                    <a:cubicBezTo>
                      <a:pt x="666" y="140"/>
                      <a:pt x="666" y="140"/>
                      <a:pt x="666" y="140"/>
                    </a:cubicBezTo>
                    <a:cubicBezTo>
                      <a:pt x="671" y="133"/>
                      <a:pt x="676" y="127"/>
                      <a:pt x="682" y="121"/>
                    </a:cubicBezTo>
                    <a:lnTo>
                      <a:pt x="680" y="120"/>
                    </a:lnTo>
                    <a:close/>
                    <a:moveTo>
                      <a:pt x="715" y="85"/>
                    </a:moveTo>
                    <a:cubicBezTo>
                      <a:pt x="709" y="91"/>
                      <a:pt x="703" y="96"/>
                      <a:pt x="697" y="102"/>
                    </a:cubicBezTo>
                    <a:cubicBezTo>
                      <a:pt x="698" y="103"/>
                      <a:pt x="698" y="103"/>
                      <a:pt x="698" y="103"/>
                    </a:cubicBezTo>
                    <a:cubicBezTo>
                      <a:pt x="704" y="97"/>
                      <a:pt x="710" y="92"/>
                      <a:pt x="716" y="86"/>
                    </a:cubicBezTo>
                    <a:lnTo>
                      <a:pt x="715" y="85"/>
                    </a:lnTo>
                    <a:close/>
                    <a:moveTo>
                      <a:pt x="754" y="55"/>
                    </a:moveTo>
                    <a:cubicBezTo>
                      <a:pt x="747" y="60"/>
                      <a:pt x="741" y="65"/>
                      <a:pt x="734" y="70"/>
                    </a:cubicBezTo>
                    <a:cubicBezTo>
                      <a:pt x="735" y="71"/>
                      <a:pt x="735" y="71"/>
                      <a:pt x="735" y="71"/>
                    </a:cubicBezTo>
                    <a:cubicBezTo>
                      <a:pt x="742" y="66"/>
                      <a:pt x="748" y="61"/>
                      <a:pt x="755" y="57"/>
                    </a:cubicBezTo>
                    <a:cubicBezTo>
                      <a:pt x="754" y="55"/>
                      <a:pt x="754" y="55"/>
                      <a:pt x="754" y="55"/>
                    </a:cubicBezTo>
                    <a:close/>
                    <a:moveTo>
                      <a:pt x="797" y="31"/>
                    </a:moveTo>
                    <a:cubicBezTo>
                      <a:pt x="790" y="35"/>
                      <a:pt x="782" y="38"/>
                      <a:pt x="775" y="43"/>
                    </a:cubicBezTo>
                    <a:cubicBezTo>
                      <a:pt x="776" y="44"/>
                      <a:pt x="776" y="44"/>
                      <a:pt x="776" y="44"/>
                    </a:cubicBezTo>
                    <a:cubicBezTo>
                      <a:pt x="783" y="40"/>
                      <a:pt x="790" y="36"/>
                      <a:pt x="797" y="33"/>
                    </a:cubicBezTo>
                    <a:lnTo>
                      <a:pt x="797" y="31"/>
                    </a:lnTo>
                    <a:close/>
                    <a:moveTo>
                      <a:pt x="843" y="13"/>
                    </a:moveTo>
                    <a:cubicBezTo>
                      <a:pt x="835" y="16"/>
                      <a:pt x="827" y="18"/>
                      <a:pt x="819" y="21"/>
                    </a:cubicBezTo>
                    <a:cubicBezTo>
                      <a:pt x="820" y="23"/>
                      <a:pt x="820" y="23"/>
                      <a:pt x="820" y="23"/>
                    </a:cubicBezTo>
                    <a:cubicBezTo>
                      <a:pt x="828" y="20"/>
                      <a:pt x="836" y="17"/>
                      <a:pt x="843" y="15"/>
                    </a:cubicBezTo>
                    <a:lnTo>
                      <a:pt x="843" y="13"/>
                    </a:lnTo>
                    <a:close/>
                    <a:moveTo>
                      <a:pt x="891" y="2"/>
                    </a:moveTo>
                    <a:cubicBezTo>
                      <a:pt x="883" y="4"/>
                      <a:pt x="875" y="5"/>
                      <a:pt x="866" y="7"/>
                    </a:cubicBezTo>
                    <a:cubicBezTo>
                      <a:pt x="867" y="8"/>
                      <a:pt x="867" y="8"/>
                      <a:pt x="867" y="8"/>
                    </a:cubicBezTo>
                    <a:cubicBezTo>
                      <a:pt x="875" y="6"/>
                      <a:pt x="884" y="5"/>
                      <a:pt x="891" y="4"/>
                    </a:cubicBezTo>
                    <a:cubicBezTo>
                      <a:pt x="891" y="2"/>
                      <a:pt x="891" y="2"/>
                      <a:pt x="891" y="2"/>
                    </a:cubicBezTo>
                    <a:close/>
                    <a:moveTo>
                      <a:pt x="929" y="12"/>
                    </a:moveTo>
                    <a:cubicBezTo>
                      <a:pt x="929" y="0"/>
                      <a:pt x="929" y="0"/>
                      <a:pt x="929" y="0"/>
                    </a:cubicBezTo>
                    <a:cubicBezTo>
                      <a:pt x="928" y="0"/>
                      <a:pt x="928" y="0"/>
                      <a:pt x="928" y="0"/>
                    </a:cubicBezTo>
                    <a:cubicBezTo>
                      <a:pt x="928" y="0"/>
                      <a:pt x="927" y="0"/>
                      <a:pt x="925" y="0"/>
                    </a:cubicBezTo>
                    <a:cubicBezTo>
                      <a:pt x="922" y="0"/>
                      <a:pt x="919" y="0"/>
                      <a:pt x="915" y="0"/>
                    </a:cubicBezTo>
                    <a:cubicBezTo>
                      <a:pt x="915" y="1"/>
                      <a:pt x="915" y="1"/>
                      <a:pt x="915" y="1"/>
                    </a:cubicBezTo>
                    <a:cubicBezTo>
                      <a:pt x="919" y="1"/>
                      <a:pt x="922" y="1"/>
                      <a:pt x="925" y="1"/>
                    </a:cubicBezTo>
                    <a:cubicBezTo>
                      <a:pt x="927" y="1"/>
                      <a:pt x="928" y="1"/>
                      <a:pt x="928" y="1"/>
                    </a:cubicBezTo>
                    <a:cubicBezTo>
                      <a:pt x="928" y="1"/>
                      <a:pt x="928" y="1"/>
                      <a:pt x="928" y="1"/>
                    </a:cubicBezTo>
                    <a:cubicBezTo>
                      <a:pt x="927" y="1"/>
                      <a:pt x="927" y="1"/>
                      <a:pt x="927" y="1"/>
                    </a:cubicBezTo>
                    <a:cubicBezTo>
                      <a:pt x="927" y="12"/>
                      <a:pt x="927" y="12"/>
                      <a:pt x="927" y="12"/>
                    </a:cubicBezTo>
                    <a:lnTo>
                      <a:pt x="929" y="12"/>
                    </a:lnTo>
                    <a:close/>
                    <a:moveTo>
                      <a:pt x="929" y="61"/>
                    </a:moveTo>
                    <a:cubicBezTo>
                      <a:pt x="929" y="37"/>
                      <a:pt x="929" y="37"/>
                      <a:pt x="929" y="37"/>
                    </a:cubicBezTo>
                    <a:cubicBezTo>
                      <a:pt x="927" y="37"/>
                      <a:pt x="927" y="37"/>
                      <a:pt x="927" y="37"/>
                    </a:cubicBezTo>
                    <a:cubicBezTo>
                      <a:pt x="927" y="61"/>
                      <a:pt x="927" y="61"/>
                      <a:pt x="927" y="61"/>
                    </a:cubicBezTo>
                    <a:lnTo>
                      <a:pt x="929" y="61"/>
                    </a:lnTo>
                    <a:close/>
                    <a:moveTo>
                      <a:pt x="929" y="110"/>
                    </a:moveTo>
                    <a:cubicBezTo>
                      <a:pt x="929" y="86"/>
                      <a:pt x="929" y="86"/>
                      <a:pt x="929" y="86"/>
                    </a:cubicBezTo>
                    <a:cubicBezTo>
                      <a:pt x="927" y="86"/>
                      <a:pt x="927" y="86"/>
                      <a:pt x="927" y="86"/>
                    </a:cubicBezTo>
                    <a:cubicBezTo>
                      <a:pt x="927" y="110"/>
                      <a:pt x="927" y="110"/>
                      <a:pt x="927" y="110"/>
                    </a:cubicBezTo>
                    <a:lnTo>
                      <a:pt x="929" y="110"/>
                    </a:lnTo>
                    <a:close/>
                    <a:moveTo>
                      <a:pt x="954" y="139"/>
                    </a:moveTo>
                    <a:cubicBezTo>
                      <a:pt x="944" y="136"/>
                      <a:pt x="935" y="134"/>
                      <a:pt x="930" y="132"/>
                    </a:cubicBezTo>
                    <a:cubicBezTo>
                      <a:pt x="930" y="134"/>
                      <a:pt x="930" y="134"/>
                      <a:pt x="930" y="134"/>
                    </a:cubicBezTo>
                    <a:cubicBezTo>
                      <a:pt x="934" y="135"/>
                      <a:pt x="944" y="138"/>
                      <a:pt x="954" y="140"/>
                    </a:cubicBezTo>
                    <a:lnTo>
                      <a:pt x="954" y="139"/>
                    </a:lnTo>
                    <a:close/>
                    <a:moveTo>
                      <a:pt x="1000" y="157"/>
                    </a:moveTo>
                    <a:cubicBezTo>
                      <a:pt x="995" y="153"/>
                      <a:pt x="992" y="150"/>
                      <a:pt x="989" y="149"/>
                    </a:cubicBezTo>
                    <a:cubicBezTo>
                      <a:pt x="986" y="148"/>
                      <a:pt x="982" y="147"/>
                      <a:pt x="978" y="146"/>
                    </a:cubicBezTo>
                    <a:cubicBezTo>
                      <a:pt x="977" y="147"/>
                      <a:pt x="977" y="147"/>
                      <a:pt x="977" y="147"/>
                    </a:cubicBezTo>
                    <a:cubicBezTo>
                      <a:pt x="982" y="148"/>
                      <a:pt x="986" y="150"/>
                      <a:pt x="988" y="150"/>
                    </a:cubicBezTo>
                    <a:cubicBezTo>
                      <a:pt x="991" y="151"/>
                      <a:pt x="994" y="154"/>
                      <a:pt x="999" y="158"/>
                    </a:cubicBezTo>
                    <a:lnTo>
                      <a:pt x="1000" y="157"/>
                    </a:lnTo>
                    <a:close/>
                    <a:moveTo>
                      <a:pt x="1015" y="188"/>
                    </a:moveTo>
                    <a:cubicBezTo>
                      <a:pt x="1027" y="185"/>
                      <a:pt x="1027" y="185"/>
                      <a:pt x="1027" y="185"/>
                    </a:cubicBezTo>
                    <a:cubicBezTo>
                      <a:pt x="1026" y="184"/>
                      <a:pt x="1026" y="184"/>
                      <a:pt x="1026" y="184"/>
                    </a:cubicBezTo>
                    <a:cubicBezTo>
                      <a:pt x="1023" y="181"/>
                      <a:pt x="1020" y="178"/>
                      <a:pt x="1017" y="175"/>
                    </a:cubicBezTo>
                    <a:cubicBezTo>
                      <a:pt x="1016" y="176"/>
                      <a:pt x="1016" y="176"/>
                      <a:pt x="1016" y="176"/>
                    </a:cubicBezTo>
                    <a:cubicBezTo>
                      <a:pt x="1019" y="179"/>
                      <a:pt x="1022" y="182"/>
                      <a:pt x="1025" y="185"/>
                    </a:cubicBezTo>
                    <a:cubicBezTo>
                      <a:pt x="1026" y="185"/>
                      <a:pt x="1026" y="185"/>
                      <a:pt x="1026" y="185"/>
                    </a:cubicBezTo>
                    <a:cubicBezTo>
                      <a:pt x="1026" y="184"/>
                      <a:pt x="1026" y="184"/>
                      <a:pt x="1026" y="184"/>
                    </a:cubicBezTo>
                    <a:cubicBezTo>
                      <a:pt x="1015" y="187"/>
                      <a:pt x="1015" y="187"/>
                      <a:pt x="1015" y="187"/>
                    </a:cubicBezTo>
                    <a:lnTo>
                      <a:pt x="1015" y="188"/>
                    </a:lnTo>
                    <a:close/>
                    <a:moveTo>
                      <a:pt x="1002" y="214"/>
                    </a:moveTo>
                    <a:cubicBezTo>
                      <a:pt x="993" y="207"/>
                      <a:pt x="991" y="201"/>
                      <a:pt x="991" y="198"/>
                    </a:cubicBezTo>
                    <a:cubicBezTo>
                      <a:pt x="991" y="197"/>
                      <a:pt x="992" y="196"/>
                      <a:pt x="992" y="196"/>
                    </a:cubicBezTo>
                    <a:cubicBezTo>
                      <a:pt x="992" y="195"/>
                      <a:pt x="992" y="195"/>
                      <a:pt x="992" y="195"/>
                    </a:cubicBezTo>
                    <a:cubicBezTo>
                      <a:pt x="991" y="194"/>
                      <a:pt x="991" y="194"/>
                      <a:pt x="991" y="194"/>
                    </a:cubicBezTo>
                    <a:cubicBezTo>
                      <a:pt x="991" y="195"/>
                      <a:pt x="991" y="195"/>
                      <a:pt x="991" y="195"/>
                    </a:cubicBezTo>
                    <a:cubicBezTo>
                      <a:pt x="992" y="195"/>
                      <a:pt x="992" y="195"/>
                      <a:pt x="992" y="195"/>
                    </a:cubicBezTo>
                    <a:cubicBezTo>
                      <a:pt x="991" y="194"/>
                      <a:pt x="991" y="194"/>
                      <a:pt x="991" y="194"/>
                    </a:cubicBezTo>
                    <a:cubicBezTo>
                      <a:pt x="991" y="194"/>
                      <a:pt x="991" y="194"/>
                      <a:pt x="991" y="194"/>
                    </a:cubicBezTo>
                    <a:cubicBezTo>
                      <a:pt x="991" y="194"/>
                      <a:pt x="991" y="194"/>
                      <a:pt x="991" y="194"/>
                    </a:cubicBezTo>
                    <a:cubicBezTo>
                      <a:pt x="991" y="194"/>
                      <a:pt x="991" y="194"/>
                      <a:pt x="991" y="194"/>
                    </a:cubicBezTo>
                    <a:cubicBezTo>
                      <a:pt x="990" y="194"/>
                      <a:pt x="990" y="196"/>
                      <a:pt x="990" y="198"/>
                    </a:cubicBezTo>
                    <a:cubicBezTo>
                      <a:pt x="990" y="202"/>
                      <a:pt x="992" y="208"/>
                      <a:pt x="1001" y="215"/>
                    </a:cubicBezTo>
                    <a:lnTo>
                      <a:pt x="1002" y="214"/>
                    </a:lnTo>
                    <a:close/>
                    <a:moveTo>
                      <a:pt x="1047" y="232"/>
                    </a:moveTo>
                    <a:cubicBezTo>
                      <a:pt x="1038" y="230"/>
                      <a:pt x="1030" y="227"/>
                      <a:pt x="1024" y="225"/>
                    </a:cubicBezTo>
                    <a:cubicBezTo>
                      <a:pt x="1023" y="226"/>
                      <a:pt x="1023" y="226"/>
                      <a:pt x="1023" y="226"/>
                    </a:cubicBezTo>
                    <a:cubicBezTo>
                      <a:pt x="1030" y="229"/>
                      <a:pt x="1038" y="231"/>
                      <a:pt x="1047" y="234"/>
                    </a:cubicBezTo>
                    <a:lnTo>
                      <a:pt x="1047" y="232"/>
                    </a:lnTo>
                    <a:close/>
                    <a:moveTo>
                      <a:pt x="1125" y="328"/>
                    </a:moveTo>
                    <a:cubicBezTo>
                      <a:pt x="1132" y="322"/>
                      <a:pt x="1137" y="319"/>
                      <a:pt x="1137" y="319"/>
                    </a:cubicBezTo>
                    <a:cubicBezTo>
                      <a:pt x="1138" y="318"/>
                      <a:pt x="1138" y="318"/>
                      <a:pt x="1138" y="318"/>
                    </a:cubicBezTo>
                    <a:cubicBezTo>
                      <a:pt x="1137" y="318"/>
                      <a:pt x="1137" y="318"/>
                      <a:pt x="1137" y="318"/>
                    </a:cubicBezTo>
                    <a:cubicBezTo>
                      <a:pt x="1137" y="318"/>
                      <a:pt x="1134" y="316"/>
                      <a:pt x="1130" y="312"/>
                    </a:cubicBezTo>
                    <a:cubicBezTo>
                      <a:pt x="1129" y="313"/>
                      <a:pt x="1129" y="313"/>
                      <a:pt x="1129" y="313"/>
                    </a:cubicBezTo>
                    <a:cubicBezTo>
                      <a:pt x="1133" y="317"/>
                      <a:pt x="1136" y="319"/>
                      <a:pt x="1136" y="319"/>
                    </a:cubicBezTo>
                    <a:cubicBezTo>
                      <a:pt x="1136" y="318"/>
                      <a:pt x="1136" y="318"/>
                      <a:pt x="1136" y="318"/>
                    </a:cubicBezTo>
                    <a:cubicBezTo>
                      <a:pt x="1136" y="318"/>
                      <a:pt x="1136" y="318"/>
                      <a:pt x="1136" y="318"/>
                    </a:cubicBezTo>
                    <a:cubicBezTo>
                      <a:pt x="1136" y="318"/>
                      <a:pt x="1131" y="321"/>
                      <a:pt x="1124" y="327"/>
                    </a:cubicBezTo>
                    <a:lnTo>
                      <a:pt x="1125" y="328"/>
                    </a:lnTo>
                    <a:close/>
                    <a:moveTo>
                      <a:pt x="1092" y="364"/>
                    </a:moveTo>
                    <a:cubicBezTo>
                      <a:pt x="1095" y="357"/>
                      <a:pt x="1101" y="350"/>
                      <a:pt x="1106" y="344"/>
                    </a:cubicBezTo>
                    <a:cubicBezTo>
                      <a:pt x="1105" y="343"/>
                      <a:pt x="1105" y="343"/>
                      <a:pt x="1105" y="343"/>
                    </a:cubicBezTo>
                    <a:cubicBezTo>
                      <a:pt x="1100" y="349"/>
                      <a:pt x="1094" y="356"/>
                      <a:pt x="1090" y="363"/>
                    </a:cubicBezTo>
                    <a:lnTo>
                      <a:pt x="1092" y="364"/>
                    </a:lnTo>
                    <a:close/>
                    <a:moveTo>
                      <a:pt x="1101" y="407"/>
                    </a:moveTo>
                    <a:cubicBezTo>
                      <a:pt x="1096" y="401"/>
                      <a:pt x="1092" y="395"/>
                      <a:pt x="1089" y="387"/>
                    </a:cubicBezTo>
                    <a:cubicBezTo>
                      <a:pt x="1089" y="386"/>
                      <a:pt x="1089" y="386"/>
                      <a:pt x="1089" y="386"/>
                    </a:cubicBezTo>
                    <a:cubicBezTo>
                      <a:pt x="1087" y="387"/>
                      <a:pt x="1087" y="387"/>
                      <a:pt x="1087" y="387"/>
                    </a:cubicBezTo>
                    <a:cubicBezTo>
                      <a:pt x="1087" y="388"/>
                      <a:pt x="1087" y="388"/>
                      <a:pt x="1087" y="388"/>
                    </a:cubicBezTo>
                    <a:cubicBezTo>
                      <a:pt x="1091" y="396"/>
                      <a:pt x="1095" y="402"/>
                      <a:pt x="1100" y="408"/>
                    </a:cubicBezTo>
                    <a:lnTo>
                      <a:pt x="1101" y="407"/>
                    </a:lnTo>
                    <a:close/>
                    <a:moveTo>
                      <a:pt x="1136" y="442"/>
                    </a:moveTo>
                    <a:cubicBezTo>
                      <a:pt x="1135" y="440"/>
                      <a:pt x="1135" y="440"/>
                      <a:pt x="1135" y="440"/>
                    </a:cubicBezTo>
                    <a:cubicBezTo>
                      <a:pt x="1133" y="435"/>
                      <a:pt x="1126" y="430"/>
                      <a:pt x="1119" y="424"/>
                    </a:cubicBezTo>
                    <a:cubicBezTo>
                      <a:pt x="1118" y="425"/>
                      <a:pt x="1118" y="425"/>
                      <a:pt x="1118" y="425"/>
                    </a:cubicBezTo>
                    <a:cubicBezTo>
                      <a:pt x="1125" y="431"/>
                      <a:pt x="1131" y="436"/>
                      <a:pt x="1134" y="441"/>
                    </a:cubicBezTo>
                    <a:cubicBezTo>
                      <a:pt x="1135" y="442"/>
                      <a:pt x="1135" y="442"/>
                      <a:pt x="1135" y="442"/>
                    </a:cubicBezTo>
                    <a:lnTo>
                      <a:pt x="1136" y="442"/>
                    </a:lnTo>
                    <a:close/>
                    <a:moveTo>
                      <a:pt x="1140" y="491"/>
                    </a:moveTo>
                    <a:cubicBezTo>
                      <a:pt x="1140" y="483"/>
                      <a:pt x="1140" y="474"/>
                      <a:pt x="1139" y="466"/>
                    </a:cubicBezTo>
                    <a:cubicBezTo>
                      <a:pt x="1138" y="466"/>
                      <a:pt x="1138" y="466"/>
                      <a:pt x="1138" y="466"/>
                    </a:cubicBezTo>
                    <a:cubicBezTo>
                      <a:pt x="1138" y="474"/>
                      <a:pt x="1138" y="483"/>
                      <a:pt x="1138" y="491"/>
                    </a:cubicBezTo>
                    <a:lnTo>
                      <a:pt x="1140" y="491"/>
                    </a:lnTo>
                    <a:close/>
                    <a:moveTo>
                      <a:pt x="1151" y="534"/>
                    </a:moveTo>
                    <a:cubicBezTo>
                      <a:pt x="1143" y="528"/>
                      <a:pt x="1139" y="524"/>
                      <a:pt x="1139" y="524"/>
                    </a:cubicBezTo>
                    <a:cubicBezTo>
                      <a:pt x="1138" y="524"/>
                      <a:pt x="1138" y="524"/>
                      <a:pt x="1138" y="524"/>
                    </a:cubicBezTo>
                    <a:cubicBezTo>
                      <a:pt x="1139" y="524"/>
                      <a:pt x="1139" y="524"/>
                      <a:pt x="1139" y="524"/>
                    </a:cubicBezTo>
                    <a:cubicBezTo>
                      <a:pt x="1139" y="524"/>
                      <a:pt x="1139" y="521"/>
                      <a:pt x="1139" y="515"/>
                    </a:cubicBezTo>
                    <a:cubicBezTo>
                      <a:pt x="1138" y="515"/>
                      <a:pt x="1138" y="515"/>
                      <a:pt x="1138" y="515"/>
                    </a:cubicBezTo>
                    <a:cubicBezTo>
                      <a:pt x="1138" y="521"/>
                      <a:pt x="1138" y="524"/>
                      <a:pt x="1138" y="524"/>
                    </a:cubicBezTo>
                    <a:cubicBezTo>
                      <a:pt x="1138" y="525"/>
                      <a:pt x="1138" y="525"/>
                      <a:pt x="1138" y="525"/>
                    </a:cubicBezTo>
                    <a:cubicBezTo>
                      <a:pt x="1138" y="525"/>
                      <a:pt x="1138" y="525"/>
                      <a:pt x="1138" y="525"/>
                    </a:cubicBezTo>
                    <a:cubicBezTo>
                      <a:pt x="1138" y="525"/>
                      <a:pt x="1142" y="529"/>
                      <a:pt x="1150" y="535"/>
                    </a:cubicBezTo>
                    <a:lnTo>
                      <a:pt x="1151" y="534"/>
                    </a:lnTo>
                    <a:close/>
                    <a:moveTo>
                      <a:pt x="1188" y="565"/>
                    </a:moveTo>
                    <a:cubicBezTo>
                      <a:pt x="1182" y="560"/>
                      <a:pt x="1175" y="555"/>
                      <a:pt x="1169" y="550"/>
                    </a:cubicBezTo>
                    <a:cubicBezTo>
                      <a:pt x="1169" y="551"/>
                      <a:pt x="1169" y="551"/>
                      <a:pt x="1169" y="551"/>
                    </a:cubicBezTo>
                    <a:cubicBezTo>
                      <a:pt x="1174" y="556"/>
                      <a:pt x="1181" y="561"/>
                      <a:pt x="1187" y="567"/>
                    </a:cubicBezTo>
                    <a:lnTo>
                      <a:pt x="1188" y="565"/>
                    </a:lnTo>
                    <a:close/>
                    <a:moveTo>
                      <a:pt x="1227" y="596"/>
                    </a:moveTo>
                    <a:cubicBezTo>
                      <a:pt x="1225" y="594"/>
                      <a:pt x="1222" y="592"/>
                      <a:pt x="1220" y="591"/>
                    </a:cubicBezTo>
                    <a:cubicBezTo>
                      <a:pt x="1216" y="588"/>
                      <a:pt x="1212" y="584"/>
                      <a:pt x="1207" y="581"/>
                    </a:cubicBezTo>
                    <a:cubicBezTo>
                      <a:pt x="1206" y="582"/>
                      <a:pt x="1206" y="582"/>
                      <a:pt x="1206" y="582"/>
                    </a:cubicBezTo>
                    <a:cubicBezTo>
                      <a:pt x="1211" y="586"/>
                      <a:pt x="1215" y="589"/>
                      <a:pt x="1219" y="592"/>
                    </a:cubicBezTo>
                    <a:cubicBezTo>
                      <a:pt x="1221" y="594"/>
                      <a:pt x="1224" y="595"/>
                      <a:pt x="1226" y="597"/>
                    </a:cubicBezTo>
                    <a:lnTo>
                      <a:pt x="1227" y="596"/>
                    </a:lnTo>
                    <a:close/>
                    <a:moveTo>
                      <a:pt x="1258" y="634"/>
                    </a:moveTo>
                    <a:cubicBezTo>
                      <a:pt x="1255" y="627"/>
                      <a:pt x="1250" y="620"/>
                      <a:pt x="1244" y="613"/>
                    </a:cubicBezTo>
                    <a:cubicBezTo>
                      <a:pt x="1243" y="614"/>
                      <a:pt x="1243" y="614"/>
                      <a:pt x="1243" y="614"/>
                    </a:cubicBezTo>
                    <a:cubicBezTo>
                      <a:pt x="1249" y="621"/>
                      <a:pt x="1253" y="627"/>
                      <a:pt x="1257" y="634"/>
                    </a:cubicBezTo>
                    <a:lnTo>
                      <a:pt x="1258" y="634"/>
                    </a:lnTo>
                    <a:close/>
                    <a:moveTo>
                      <a:pt x="1260" y="682"/>
                    </a:moveTo>
                    <a:cubicBezTo>
                      <a:pt x="1261" y="679"/>
                      <a:pt x="1261" y="676"/>
                      <a:pt x="1262" y="672"/>
                    </a:cubicBezTo>
                    <a:cubicBezTo>
                      <a:pt x="1263" y="668"/>
                      <a:pt x="1263" y="664"/>
                      <a:pt x="1263" y="659"/>
                    </a:cubicBezTo>
                    <a:cubicBezTo>
                      <a:pt x="1263" y="658"/>
                      <a:pt x="1263" y="658"/>
                      <a:pt x="1263" y="658"/>
                    </a:cubicBezTo>
                    <a:cubicBezTo>
                      <a:pt x="1262" y="658"/>
                      <a:pt x="1262" y="658"/>
                      <a:pt x="1262" y="658"/>
                    </a:cubicBezTo>
                    <a:cubicBezTo>
                      <a:pt x="1262" y="659"/>
                      <a:pt x="1262" y="659"/>
                      <a:pt x="1262" y="659"/>
                    </a:cubicBezTo>
                    <a:cubicBezTo>
                      <a:pt x="1262" y="664"/>
                      <a:pt x="1261" y="668"/>
                      <a:pt x="1261" y="672"/>
                    </a:cubicBezTo>
                    <a:cubicBezTo>
                      <a:pt x="1260" y="676"/>
                      <a:pt x="1259" y="679"/>
                      <a:pt x="1258" y="682"/>
                    </a:cubicBezTo>
                    <a:cubicBezTo>
                      <a:pt x="1260" y="682"/>
                      <a:pt x="1260" y="682"/>
                      <a:pt x="1260" y="682"/>
                    </a:cubicBezTo>
                    <a:close/>
                    <a:moveTo>
                      <a:pt x="1239" y="727"/>
                    </a:moveTo>
                    <a:cubicBezTo>
                      <a:pt x="1241" y="720"/>
                      <a:pt x="1245" y="713"/>
                      <a:pt x="1250" y="705"/>
                    </a:cubicBezTo>
                    <a:cubicBezTo>
                      <a:pt x="1248" y="704"/>
                      <a:pt x="1248" y="704"/>
                      <a:pt x="1248" y="704"/>
                    </a:cubicBezTo>
                    <a:cubicBezTo>
                      <a:pt x="1244" y="712"/>
                      <a:pt x="1240" y="719"/>
                      <a:pt x="1237" y="726"/>
                    </a:cubicBezTo>
                    <a:lnTo>
                      <a:pt x="1239" y="727"/>
                    </a:lnTo>
                    <a:close/>
                    <a:moveTo>
                      <a:pt x="1257" y="767"/>
                    </a:moveTo>
                    <a:cubicBezTo>
                      <a:pt x="1251" y="763"/>
                      <a:pt x="1245" y="757"/>
                      <a:pt x="1241" y="750"/>
                    </a:cubicBezTo>
                    <a:cubicBezTo>
                      <a:pt x="1239" y="750"/>
                      <a:pt x="1239" y="750"/>
                      <a:pt x="1239" y="750"/>
                    </a:cubicBezTo>
                    <a:cubicBezTo>
                      <a:pt x="1244" y="758"/>
                      <a:pt x="1250" y="764"/>
                      <a:pt x="1256" y="768"/>
                    </a:cubicBezTo>
                    <a:cubicBezTo>
                      <a:pt x="1257" y="767"/>
                      <a:pt x="1257" y="767"/>
                      <a:pt x="1257" y="767"/>
                    </a:cubicBezTo>
                    <a:close/>
                    <a:moveTo>
                      <a:pt x="1293" y="797"/>
                    </a:moveTo>
                    <a:cubicBezTo>
                      <a:pt x="1292" y="785"/>
                      <a:pt x="1287" y="783"/>
                      <a:pt x="1278" y="779"/>
                    </a:cubicBezTo>
                    <a:cubicBezTo>
                      <a:pt x="1278" y="780"/>
                      <a:pt x="1278" y="780"/>
                      <a:pt x="1278" y="780"/>
                    </a:cubicBezTo>
                    <a:cubicBezTo>
                      <a:pt x="1286" y="784"/>
                      <a:pt x="1290" y="786"/>
                      <a:pt x="1291" y="798"/>
                    </a:cubicBezTo>
                    <a:lnTo>
                      <a:pt x="1293" y="797"/>
                    </a:lnTo>
                    <a:close/>
                    <a:moveTo>
                      <a:pt x="1288" y="846"/>
                    </a:moveTo>
                    <a:cubicBezTo>
                      <a:pt x="1291" y="840"/>
                      <a:pt x="1293" y="833"/>
                      <a:pt x="1293" y="824"/>
                    </a:cubicBezTo>
                    <a:cubicBezTo>
                      <a:pt x="1293" y="822"/>
                      <a:pt x="1293" y="822"/>
                      <a:pt x="1293" y="822"/>
                    </a:cubicBezTo>
                    <a:cubicBezTo>
                      <a:pt x="1292" y="822"/>
                      <a:pt x="1292" y="822"/>
                      <a:pt x="1292" y="822"/>
                    </a:cubicBezTo>
                    <a:cubicBezTo>
                      <a:pt x="1292" y="824"/>
                      <a:pt x="1292" y="824"/>
                      <a:pt x="1292" y="824"/>
                    </a:cubicBezTo>
                    <a:cubicBezTo>
                      <a:pt x="1292" y="832"/>
                      <a:pt x="1290" y="839"/>
                      <a:pt x="1287" y="845"/>
                    </a:cubicBezTo>
                    <a:lnTo>
                      <a:pt x="1288" y="846"/>
                    </a:lnTo>
                    <a:close/>
                    <a:moveTo>
                      <a:pt x="1258" y="884"/>
                    </a:moveTo>
                    <a:cubicBezTo>
                      <a:pt x="1262" y="878"/>
                      <a:pt x="1268" y="872"/>
                      <a:pt x="1274" y="866"/>
                    </a:cubicBezTo>
                    <a:cubicBezTo>
                      <a:pt x="1273" y="865"/>
                      <a:pt x="1273" y="865"/>
                      <a:pt x="1273" y="865"/>
                    </a:cubicBezTo>
                    <a:cubicBezTo>
                      <a:pt x="1267" y="871"/>
                      <a:pt x="1260" y="877"/>
                      <a:pt x="1256" y="883"/>
                    </a:cubicBezTo>
                    <a:lnTo>
                      <a:pt x="1258" y="884"/>
                    </a:lnTo>
                    <a:close/>
                    <a:moveTo>
                      <a:pt x="1255" y="932"/>
                    </a:moveTo>
                    <a:cubicBezTo>
                      <a:pt x="1254" y="924"/>
                      <a:pt x="1254" y="915"/>
                      <a:pt x="1254" y="907"/>
                    </a:cubicBezTo>
                    <a:cubicBezTo>
                      <a:pt x="1252" y="907"/>
                      <a:pt x="1252" y="907"/>
                      <a:pt x="1252" y="907"/>
                    </a:cubicBezTo>
                    <a:cubicBezTo>
                      <a:pt x="1252" y="915"/>
                      <a:pt x="1253" y="924"/>
                      <a:pt x="1253" y="932"/>
                    </a:cubicBezTo>
                    <a:lnTo>
                      <a:pt x="1255" y="932"/>
                    </a:lnTo>
                    <a:close/>
                    <a:moveTo>
                      <a:pt x="1232" y="968"/>
                    </a:moveTo>
                    <a:cubicBezTo>
                      <a:pt x="1233" y="969"/>
                      <a:pt x="1235" y="969"/>
                      <a:pt x="1236" y="969"/>
                    </a:cubicBezTo>
                    <a:cubicBezTo>
                      <a:pt x="1237" y="969"/>
                      <a:pt x="1237" y="969"/>
                      <a:pt x="1237" y="969"/>
                    </a:cubicBezTo>
                    <a:cubicBezTo>
                      <a:pt x="1245" y="968"/>
                      <a:pt x="1249" y="963"/>
                      <a:pt x="1252" y="956"/>
                    </a:cubicBezTo>
                    <a:cubicBezTo>
                      <a:pt x="1250" y="956"/>
                      <a:pt x="1250" y="956"/>
                      <a:pt x="1250" y="956"/>
                    </a:cubicBezTo>
                    <a:cubicBezTo>
                      <a:pt x="1248" y="963"/>
                      <a:pt x="1244" y="967"/>
                      <a:pt x="1237" y="967"/>
                    </a:cubicBezTo>
                    <a:cubicBezTo>
                      <a:pt x="1236" y="967"/>
                      <a:pt x="1236" y="967"/>
                      <a:pt x="1236" y="967"/>
                    </a:cubicBezTo>
                    <a:cubicBezTo>
                      <a:pt x="1235" y="967"/>
                      <a:pt x="1234" y="967"/>
                      <a:pt x="1232" y="967"/>
                    </a:cubicBezTo>
                    <a:lnTo>
                      <a:pt x="1232" y="968"/>
                    </a:lnTo>
                    <a:close/>
                    <a:moveTo>
                      <a:pt x="1192" y="940"/>
                    </a:moveTo>
                    <a:cubicBezTo>
                      <a:pt x="1198" y="946"/>
                      <a:pt x="1204" y="952"/>
                      <a:pt x="1210" y="957"/>
                    </a:cubicBezTo>
                    <a:cubicBezTo>
                      <a:pt x="1211" y="956"/>
                      <a:pt x="1211" y="956"/>
                      <a:pt x="1211" y="956"/>
                    </a:cubicBezTo>
                    <a:cubicBezTo>
                      <a:pt x="1205" y="951"/>
                      <a:pt x="1199" y="945"/>
                      <a:pt x="1193" y="939"/>
                    </a:cubicBezTo>
                    <a:cubicBezTo>
                      <a:pt x="1192" y="940"/>
                      <a:pt x="1192" y="940"/>
                      <a:pt x="1192" y="940"/>
                    </a:cubicBezTo>
                    <a:close/>
                    <a:moveTo>
                      <a:pt x="1160" y="903"/>
                    </a:moveTo>
                    <a:cubicBezTo>
                      <a:pt x="1164" y="908"/>
                      <a:pt x="1169" y="915"/>
                      <a:pt x="1175" y="922"/>
                    </a:cubicBezTo>
                    <a:cubicBezTo>
                      <a:pt x="1177" y="921"/>
                      <a:pt x="1177" y="921"/>
                      <a:pt x="1177" y="921"/>
                    </a:cubicBezTo>
                    <a:cubicBezTo>
                      <a:pt x="1171" y="914"/>
                      <a:pt x="1165" y="908"/>
                      <a:pt x="1161" y="902"/>
                    </a:cubicBezTo>
                    <a:lnTo>
                      <a:pt x="1160" y="903"/>
                    </a:lnTo>
                    <a:close/>
                    <a:moveTo>
                      <a:pt x="1128" y="865"/>
                    </a:moveTo>
                    <a:cubicBezTo>
                      <a:pt x="1134" y="872"/>
                      <a:pt x="1140" y="878"/>
                      <a:pt x="1145" y="884"/>
                    </a:cubicBezTo>
                    <a:cubicBezTo>
                      <a:pt x="1146" y="883"/>
                      <a:pt x="1146" y="883"/>
                      <a:pt x="1146" y="883"/>
                    </a:cubicBezTo>
                    <a:cubicBezTo>
                      <a:pt x="1141" y="877"/>
                      <a:pt x="1135" y="871"/>
                      <a:pt x="1130" y="864"/>
                    </a:cubicBezTo>
                    <a:cubicBezTo>
                      <a:pt x="1128" y="865"/>
                      <a:pt x="1128" y="865"/>
                      <a:pt x="1128" y="865"/>
                    </a:cubicBezTo>
                    <a:close/>
                    <a:moveTo>
                      <a:pt x="1093" y="832"/>
                    </a:moveTo>
                    <a:cubicBezTo>
                      <a:pt x="1099" y="836"/>
                      <a:pt x="1105" y="842"/>
                      <a:pt x="1111" y="848"/>
                    </a:cubicBezTo>
                    <a:cubicBezTo>
                      <a:pt x="1112" y="847"/>
                      <a:pt x="1112" y="847"/>
                      <a:pt x="1112" y="847"/>
                    </a:cubicBezTo>
                    <a:cubicBezTo>
                      <a:pt x="1106" y="841"/>
                      <a:pt x="1100" y="835"/>
                      <a:pt x="1094" y="831"/>
                    </a:cubicBezTo>
                    <a:lnTo>
                      <a:pt x="1093" y="832"/>
                    </a:lnTo>
                    <a:close/>
                    <a:moveTo>
                      <a:pt x="1056" y="840"/>
                    </a:moveTo>
                    <a:cubicBezTo>
                      <a:pt x="1058" y="834"/>
                      <a:pt x="1061" y="830"/>
                      <a:pt x="1067" y="825"/>
                    </a:cubicBezTo>
                    <a:cubicBezTo>
                      <a:pt x="1068" y="824"/>
                      <a:pt x="1070" y="823"/>
                      <a:pt x="1071" y="823"/>
                    </a:cubicBezTo>
                    <a:cubicBezTo>
                      <a:pt x="1071" y="822"/>
                      <a:pt x="1071" y="822"/>
                      <a:pt x="1071" y="822"/>
                    </a:cubicBezTo>
                    <a:cubicBezTo>
                      <a:pt x="1069" y="822"/>
                      <a:pt x="1068" y="822"/>
                      <a:pt x="1067" y="823"/>
                    </a:cubicBezTo>
                    <a:cubicBezTo>
                      <a:pt x="1060" y="828"/>
                      <a:pt x="1056" y="834"/>
                      <a:pt x="1054" y="840"/>
                    </a:cubicBezTo>
                    <a:cubicBezTo>
                      <a:pt x="1056" y="840"/>
                      <a:pt x="1056" y="840"/>
                      <a:pt x="1056" y="840"/>
                    </a:cubicBezTo>
                    <a:close/>
                    <a:moveTo>
                      <a:pt x="1057" y="888"/>
                    </a:moveTo>
                    <a:cubicBezTo>
                      <a:pt x="1056" y="886"/>
                      <a:pt x="1056" y="883"/>
                      <a:pt x="1056" y="880"/>
                    </a:cubicBezTo>
                    <a:cubicBezTo>
                      <a:pt x="1056" y="874"/>
                      <a:pt x="1055" y="869"/>
                      <a:pt x="1055" y="864"/>
                    </a:cubicBezTo>
                    <a:cubicBezTo>
                      <a:pt x="1053" y="864"/>
                      <a:pt x="1053" y="864"/>
                      <a:pt x="1053" y="864"/>
                    </a:cubicBezTo>
                    <a:cubicBezTo>
                      <a:pt x="1054" y="869"/>
                      <a:pt x="1054" y="874"/>
                      <a:pt x="1054" y="880"/>
                    </a:cubicBezTo>
                    <a:cubicBezTo>
                      <a:pt x="1055" y="883"/>
                      <a:pt x="1055" y="886"/>
                      <a:pt x="1055" y="889"/>
                    </a:cubicBezTo>
                    <a:lnTo>
                      <a:pt x="1057" y="888"/>
                    </a:lnTo>
                    <a:close/>
                    <a:moveTo>
                      <a:pt x="1043" y="929"/>
                    </a:moveTo>
                    <a:cubicBezTo>
                      <a:pt x="1055" y="925"/>
                      <a:pt x="1059" y="919"/>
                      <a:pt x="1060" y="913"/>
                    </a:cubicBezTo>
                    <a:cubicBezTo>
                      <a:pt x="1059" y="913"/>
                      <a:pt x="1059" y="913"/>
                      <a:pt x="1059" y="913"/>
                    </a:cubicBezTo>
                    <a:cubicBezTo>
                      <a:pt x="1058" y="918"/>
                      <a:pt x="1054" y="923"/>
                      <a:pt x="1042" y="928"/>
                    </a:cubicBezTo>
                    <a:lnTo>
                      <a:pt x="1043" y="929"/>
                    </a:lnTo>
                    <a:close/>
                    <a:moveTo>
                      <a:pt x="1006" y="953"/>
                    </a:moveTo>
                    <a:cubicBezTo>
                      <a:pt x="1006" y="953"/>
                      <a:pt x="1006" y="953"/>
                      <a:pt x="1006" y="953"/>
                    </a:cubicBezTo>
                    <a:cubicBezTo>
                      <a:pt x="1006" y="944"/>
                      <a:pt x="1012" y="939"/>
                      <a:pt x="1019" y="936"/>
                    </a:cubicBezTo>
                    <a:cubicBezTo>
                      <a:pt x="1019" y="935"/>
                      <a:pt x="1019" y="935"/>
                      <a:pt x="1019" y="935"/>
                    </a:cubicBezTo>
                    <a:cubicBezTo>
                      <a:pt x="1011" y="938"/>
                      <a:pt x="1004" y="943"/>
                      <a:pt x="1004" y="953"/>
                    </a:cubicBezTo>
                    <a:cubicBezTo>
                      <a:pt x="1004" y="953"/>
                      <a:pt x="1004" y="953"/>
                      <a:pt x="1004" y="953"/>
                    </a:cubicBezTo>
                    <a:lnTo>
                      <a:pt x="1006" y="953"/>
                    </a:lnTo>
                    <a:close/>
                    <a:moveTo>
                      <a:pt x="1026" y="997"/>
                    </a:moveTo>
                    <a:cubicBezTo>
                      <a:pt x="1021" y="989"/>
                      <a:pt x="1016" y="982"/>
                      <a:pt x="1013" y="976"/>
                    </a:cubicBezTo>
                    <a:cubicBezTo>
                      <a:pt x="1012" y="977"/>
                      <a:pt x="1012" y="977"/>
                      <a:pt x="1012" y="977"/>
                    </a:cubicBezTo>
                    <a:cubicBezTo>
                      <a:pt x="1015" y="982"/>
                      <a:pt x="1020" y="990"/>
                      <a:pt x="1025" y="998"/>
                    </a:cubicBezTo>
                    <a:lnTo>
                      <a:pt x="1026" y="997"/>
                    </a:lnTo>
                    <a:close/>
                    <a:moveTo>
                      <a:pt x="1050" y="1040"/>
                    </a:moveTo>
                    <a:cubicBezTo>
                      <a:pt x="1047" y="1032"/>
                      <a:pt x="1043" y="1025"/>
                      <a:pt x="1039" y="1018"/>
                    </a:cubicBezTo>
                    <a:cubicBezTo>
                      <a:pt x="1037" y="1019"/>
                      <a:pt x="1037" y="1019"/>
                      <a:pt x="1037" y="1019"/>
                    </a:cubicBezTo>
                    <a:cubicBezTo>
                      <a:pt x="1041" y="1026"/>
                      <a:pt x="1045" y="1033"/>
                      <a:pt x="1049" y="1040"/>
                    </a:cubicBezTo>
                    <a:lnTo>
                      <a:pt x="1050" y="1040"/>
                    </a:lnTo>
                    <a:close/>
                    <a:moveTo>
                      <a:pt x="1067" y="1086"/>
                    </a:moveTo>
                    <a:cubicBezTo>
                      <a:pt x="1066" y="1078"/>
                      <a:pt x="1063" y="1070"/>
                      <a:pt x="1060" y="1062"/>
                    </a:cubicBezTo>
                    <a:cubicBezTo>
                      <a:pt x="1059" y="1063"/>
                      <a:pt x="1059" y="1063"/>
                      <a:pt x="1059" y="1063"/>
                    </a:cubicBezTo>
                    <a:cubicBezTo>
                      <a:pt x="1062" y="1071"/>
                      <a:pt x="1064" y="1079"/>
                      <a:pt x="1065" y="1086"/>
                    </a:cubicBezTo>
                    <a:cubicBezTo>
                      <a:pt x="1067" y="1086"/>
                      <a:pt x="1067" y="1086"/>
                      <a:pt x="1067" y="1086"/>
                    </a:cubicBezTo>
                    <a:close/>
                    <a:moveTo>
                      <a:pt x="1055" y="1133"/>
                    </a:moveTo>
                    <a:cubicBezTo>
                      <a:pt x="1058" y="1126"/>
                      <a:pt x="1061" y="1119"/>
                      <a:pt x="1064" y="1112"/>
                    </a:cubicBezTo>
                    <a:cubicBezTo>
                      <a:pt x="1065" y="1111"/>
                      <a:pt x="1065" y="1111"/>
                      <a:pt x="1065" y="1111"/>
                    </a:cubicBezTo>
                    <a:cubicBezTo>
                      <a:pt x="1064" y="1110"/>
                      <a:pt x="1064" y="1110"/>
                      <a:pt x="1064" y="1110"/>
                    </a:cubicBezTo>
                    <a:cubicBezTo>
                      <a:pt x="1063" y="1112"/>
                      <a:pt x="1063" y="1112"/>
                      <a:pt x="1063" y="1112"/>
                    </a:cubicBezTo>
                    <a:cubicBezTo>
                      <a:pt x="1060" y="1119"/>
                      <a:pt x="1057" y="1126"/>
                      <a:pt x="1053" y="1132"/>
                    </a:cubicBezTo>
                    <a:lnTo>
                      <a:pt x="1055" y="1133"/>
                    </a:lnTo>
                    <a:close/>
                    <a:moveTo>
                      <a:pt x="1027" y="1174"/>
                    </a:moveTo>
                    <a:cubicBezTo>
                      <a:pt x="1032" y="1168"/>
                      <a:pt x="1037" y="1162"/>
                      <a:pt x="1042" y="1154"/>
                    </a:cubicBezTo>
                    <a:cubicBezTo>
                      <a:pt x="1041" y="1153"/>
                      <a:pt x="1041" y="1153"/>
                      <a:pt x="1041" y="1153"/>
                    </a:cubicBezTo>
                    <a:cubicBezTo>
                      <a:pt x="1036" y="1161"/>
                      <a:pt x="1031" y="1168"/>
                      <a:pt x="1026" y="1173"/>
                    </a:cubicBezTo>
                    <a:lnTo>
                      <a:pt x="1027" y="1174"/>
                    </a:lnTo>
                    <a:close/>
                    <a:moveTo>
                      <a:pt x="987" y="1172"/>
                    </a:moveTo>
                    <a:cubicBezTo>
                      <a:pt x="995" y="1179"/>
                      <a:pt x="1000" y="1185"/>
                      <a:pt x="1007" y="1187"/>
                    </a:cubicBezTo>
                    <a:cubicBezTo>
                      <a:pt x="1007" y="1185"/>
                      <a:pt x="1007" y="1185"/>
                      <a:pt x="1007" y="1185"/>
                    </a:cubicBezTo>
                    <a:cubicBezTo>
                      <a:pt x="1001" y="1184"/>
                      <a:pt x="996" y="1178"/>
                      <a:pt x="988" y="1171"/>
                    </a:cubicBezTo>
                    <a:lnTo>
                      <a:pt x="987" y="1172"/>
                    </a:lnTo>
                    <a:close/>
                    <a:moveTo>
                      <a:pt x="943" y="1153"/>
                    </a:moveTo>
                    <a:cubicBezTo>
                      <a:pt x="948" y="1154"/>
                      <a:pt x="954" y="1155"/>
                      <a:pt x="959" y="1157"/>
                    </a:cubicBezTo>
                    <a:cubicBezTo>
                      <a:pt x="962" y="1157"/>
                      <a:pt x="964" y="1158"/>
                      <a:pt x="966" y="1159"/>
                    </a:cubicBezTo>
                    <a:cubicBezTo>
                      <a:pt x="967" y="1158"/>
                      <a:pt x="967" y="1158"/>
                      <a:pt x="967" y="1158"/>
                    </a:cubicBezTo>
                    <a:cubicBezTo>
                      <a:pt x="965" y="1157"/>
                      <a:pt x="962" y="1156"/>
                      <a:pt x="960" y="1155"/>
                    </a:cubicBezTo>
                    <a:cubicBezTo>
                      <a:pt x="954" y="1153"/>
                      <a:pt x="948" y="1152"/>
                      <a:pt x="943" y="1152"/>
                    </a:cubicBezTo>
                    <a:lnTo>
                      <a:pt x="943" y="1153"/>
                    </a:lnTo>
                    <a:close/>
                    <a:moveTo>
                      <a:pt x="894" y="1149"/>
                    </a:moveTo>
                    <a:cubicBezTo>
                      <a:pt x="898" y="1152"/>
                      <a:pt x="905" y="1153"/>
                      <a:pt x="912" y="1153"/>
                    </a:cubicBezTo>
                    <a:cubicBezTo>
                      <a:pt x="914" y="1153"/>
                      <a:pt x="916" y="1153"/>
                      <a:pt x="918" y="1153"/>
                    </a:cubicBezTo>
                    <a:cubicBezTo>
                      <a:pt x="918" y="1151"/>
                      <a:pt x="918" y="1151"/>
                      <a:pt x="918" y="1151"/>
                    </a:cubicBezTo>
                    <a:cubicBezTo>
                      <a:pt x="916" y="1151"/>
                      <a:pt x="914" y="1151"/>
                      <a:pt x="912" y="1151"/>
                    </a:cubicBezTo>
                    <a:cubicBezTo>
                      <a:pt x="905" y="1151"/>
                      <a:pt x="898" y="1151"/>
                      <a:pt x="895" y="1148"/>
                    </a:cubicBezTo>
                    <a:lnTo>
                      <a:pt x="894" y="1149"/>
                    </a:lnTo>
                    <a:close/>
                    <a:moveTo>
                      <a:pt x="858" y="1117"/>
                    </a:moveTo>
                    <a:cubicBezTo>
                      <a:pt x="864" y="1120"/>
                      <a:pt x="871" y="1125"/>
                      <a:pt x="877" y="1131"/>
                    </a:cubicBezTo>
                    <a:cubicBezTo>
                      <a:pt x="878" y="1130"/>
                      <a:pt x="878" y="1130"/>
                      <a:pt x="878" y="1130"/>
                    </a:cubicBezTo>
                    <a:cubicBezTo>
                      <a:pt x="872" y="1124"/>
                      <a:pt x="865" y="1118"/>
                      <a:pt x="858" y="1115"/>
                    </a:cubicBezTo>
                    <a:lnTo>
                      <a:pt x="858" y="1117"/>
                    </a:lnTo>
                    <a:close/>
                    <a:moveTo>
                      <a:pt x="843" y="1152"/>
                    </a:moveTo>
                    <a:cubicBezTo>
                      <a:pt x="843" y="1143"/>
                      <a:pt x="843" y="1135"/>
                      <a:pt x="844" y="1127"/>
                    </a:cubicBezTo>
                    <a:cubicBezTo>
                      <a:pt x="843" y="1127"/>
                      <a:pt x="843" y="1127"/>
                      <a:pt x="843" y="1127"/>
                    </a:cubicBezTo>
                    <a:cubicBezTo>
                      <a:pt x="842" y="1134"/>
                      <a:pt x="841" y="1143"/>
                      <a:pt x="841" y="1152"/>
                    </a:cubicBezTo>
                    <a:lnTo>
                      <a:pt x="843" y="1152"/>
                    </a:lnTo>
                    <a:close/>
                    <a:moveTo>
                      <a:pt x="827" y="1191"/>
                    </a:moveTo>
                    <a:cubicBezTo>
                      <a:pt x="834" y="1190"/>
                      <a:pt x="838" y="1188"/>
                      <a:pt x="840" y="1186"/>
                    </a:cubicBezTo>
                    <a:cubicBezTo>
                      <a:pt x="843" y="1183"/>
                      <a:pt x="843" y="1181"/>
                      <a:pt x="843" y="1178"/>
                    </a:cubicBezTo>
                    <a:cubicBezTo>
                      <a:pt x="843" y="1176"/>
                      <a:pt x="843" y="1176"/>
                      <a:pt x="843" y="1176"/>
                    </a:cubicBezTo>
                    <a:cubicBezTo>
                      <a:pt x="842" y="1176"/>
                      <a:pt x="842" y="1176"/>
                      <a:pt x="842" y="1176"/>
                    </a:cubicBezTo>
                    <a:cubicBezTo>
                      <a:pt x="842" y="1178"/>
                      <a:pt x="842" y="1178"/>
                      <a:pt x="842" y="1178"/>
                    </a:cubicBezTo>
                    <a:cubicBezTo>
                      <a:pt x="842" y="1180"/>
                      <a:pt x="841" y="1183"/>
                      <a:pt x="839" y="1185"/>
                    </a:cubicBezTo>
                    <a:cubicBezTo>
                      <a:pt x="837" y="1187"/>
                      <a:pt x="833" y="1189"/>
                      <a:pt x="826" y="1189"/>
                    </a:cubicBezTo>
                    <a:lnTo>
                      <a:pt x="827" y="1191"/>
                    </a:lnTo>
                    <a:close/>
                    <a:moveTo>
                      <a:pt x="778" y="1185"/>
                    </a:moveTo>
                    <a:cubicBezTo>
                      <a:pt x="786" y="1187"/>
                      <a:pt x="795" y="1189"/>
                      <a:pt x="802" y="1190"/>
                    </a:cubicBezTo>
                    <a:cubicBezTo>
                      <a:pt x="802" y="1188"/>
                      <a:pt x="802" y="1188"/>
                      <a:pt x="802" y="1188"/>
                    </a:cubicBezTo>
                    <a:cubicBezTo>
                      <a:pt x="795" y="1187"/>
                      <a:pt x="787" y="1186"/>
                      <a:pt x="778" y="1184"/>
                    </a:cubicBezTo>
                    <a:cubicBezTo>
                      <a:pt x="778" y="1185"/>
                      <a:pt x="778" y="1185"/>
                      <a:pt x="778" y="1185"/>
                    </a:cubicBezTo>
                    <a:close/>
                    <a:moveTo>
                      <a:pt x="730" y="1172"/>
                    </a:moveTo>
                    <a:cubicBezTo>
                      <a:pt x="738" y="1175"/>
                      <a:pt x="746" y="1177"/>
                      <a:pt x="754" y="1179"/>
                    </a:cubicBezTo>
                    <a:cubicBezTo>
                      <a:pt x="754" y="1178"/>
                      <a:pt x="754" y="1178"/>
                      <a:pt x="754" y="1178"/>
                    </a:cubicBezTo>
                    <a:cubicBezTo>
                      <a:pt x="746" y="1176"/>
                      <a:pt x="738" y="1173"/>
                      <a:pt x="731" y="1171"/>
                    </a:cubicBezTo>
                    <a:lnTo>
                      <a:pt x="730" y="1172"/>
                    </a:lnTo>
                    <a:close/>
                    <a:moveTo>
                      <a:pt x="684" y="1157"/>
                    </a:moveTo>
                    <a:cubicBezTo>
                      <a:pt x="688" y="1159"/>
                      <a:pt x="697" y="1162"/>
                      <a:pt x="707" y="1165"/>
                    </a:cubicBezTo>
                    <a:cubicBezTo>
                      <a:pt x="707" y="1164"/>
                      <a:pt x="707" y="1164"/>
                      <a:pt x="707" y="1164"/>
                    </a:cubicBezTo>
                    <a:cubicBezTo>
                      <a:pt x="697" y="1160"/>
                      <a:pt x="689" y="1157"/>
                      <a:pt x="684" y="1155"/>
                    </a:cubicBezTo>
                    <a:lnTo>
                      <a:pt x="684" y="1157"/>
                    </a:lnTo>
                    <a:close/>
                    <a:moveTo>
                      <a:pt x="636" y="1153"/>
                    </a:moveTo>
                    <a:cubicBezTo>
                      <a:pt x="638" y="1153"/>
                      <a:pt x="640" y="1153"/>
                      <a:pt x="643" y="1153"/>
                    </a:cubicBezTo>
                    <a:cubicBezTo>
                      <a:pt x="644" y="1153"/>
                      <a:pt x="644" y="1153"/>
                      <a:pt x="644" y="1153"/>
                    </a:cubicBezTo>
                    <a:cubicBezTo>
                      <a:pt x="652" y="1153"/>
                      <a:pt x="657" y="1152"/>
                      <a:pt x="660" y="1152"/>
                    </a:cubicBezTo>
                    <a:cubicBezTo>
                      <a:pt x="660" y="1150"/>
                      <a:pt x="660" y="1150"/>
                      <a:pt x="660" y="1150"/>
                    </a:cubicBezTo>
                    <a:cubicBezTo>
                      <a:pt x="656" y="1151"/>
                      <a:pt x="652" y="1152"/>
                      <a:pt x="644" y="1152"/>
                    </a:cubicBezTo>
                    <a:cubicBezTo>
                      <a:pt x="643" y="1152"/>
                      <a:pt x="643" y="1152"/>
                      <a:pt x="643" y="1152"/>
                    </a:cubicBezTo>
                    <a:cubicBezTo>
                      <a:pt x="641" y="1152"/>
                      <a:pt x="638" y="1152"/>
                      <a:pt x="636" y="1151"/>
                    </a:cubicBezTo>
                    <a:lnTo>
                      <a:pt x="636" y="1153"/>
                    </a:lnTo>
                    <a:close/>
                    <a:moveTo>
                      <a:pt x="593" y="1129"/>
                    </a:moveTo>
                    <a:cubicBezTo>
                      <a:pt x="599" y="1135"/>
                      <a:pt x="606" y="1139"/>
                      <a:pt x="613" y="1143"/>
                    </a:cubicBezTo>
                    <a:cubicBezTo>
                      <a:pt x="614" y="1142"/>
                      <a:pt x="614" y="1142"/>
                      <a:pt x="614" y="1142"/>
                    </a:cubicBezTo>
                    <a:cubicBezTo>
                      <a:pt x="607" y="1138"/>
                      <a:pt x="600" y="1133"/>
                      <a:pt x="594" y="1128"/>
                    </a:cubicBezTo>
                    <a:lnTo>
                      <a:pt x="593" y="1129"/>
                    </a:lnTo>
                    <a:close/>
                    <a:moveTo>
                      <a:pt x="558" y="1095"/>
                    </a:moveTo>
                    <a:cubicBezTo>
                      <a:pt x="563" y="1101"/>
                      <a:pt x="568" y="1107"/>
                      <a:pt x="574" y="1113"/>
                    </a:cubicBezTo>
                    <a:cubicBezTo>
                      <a:pt x="575" y="1112"/>
                      <a:pt x="575" y="1112"/>
                      <a:pt x="575" y="1112"/>
                    </a:cubicBezTo>
                    <a:cubicBezTo>
                      <a:pt x="569" y="1106"/>
                      <a:pt x="564" y="1100"/>
                      <a:pt x="559" y="1094"/>
                    </a:cubicBezTo>
                    <a:cubicBezTo>
                      <a:pt x="558" y="1095"/>
                      <a:pt x="558" y="1095"/>
                      <a:pt x="558" y="1095"/>
                    </a:cubicBezTo>
                    <a:close/>
                    <a:moveTo>
                      <a:pt x="535" y="1057"/>
                    </a:moveTo>
                    <a:cubicBezTo>
                      <a:pt x="540" y="1062"/>
                      <a:pt x="546" y="1066"/>
                      <a:pt x="551" y="1071"/>
                    </a:cubicBezTo>
                    <a:cubicBezTo>
                      <a:pt x="552" y="1071"/>
                      <a:pt x="553" y="1072"/>
                      <a:pt x="554" y="1073"/>
                    </a:cubicBezTo>
                    <a:cubicBezTo>
                      <a:pt x="555" y="1072"/>
                      <a:pt x="555" y="1072"/>
                      <a:pt x="555" y="1072"/>
                    </a:cubicBezTo>
                    <a:cubicBezTo>
                      <a:pt x="554" y="1071"/>
                      <a:pt x="553" y="1070"/>
                      <a:pt x="552" y="1069"/>
                    </a:cubicBezTo>
                    <a:cubicBezTo>
                      <a:pt x="547" y="1065"/>
                      <a:pt x="541" y="1061"/>
                      <a:pt x="536" y="1056"/>
                    </a:cubicBezTo>
                    <a:cubicBezTo>
                      <a:pt x="535" y="1057"/>
                      <a:pt x="535" y="1057"/>
                      <a:pt x="535" y="1057"/>
                    </a:cubicBezTo>
                    <a:close/>
                    <a:moveTo>
                      <a:pt x="506" y="1017"/>
                    </a:moveTo>
                    <a:cubicBezTo>
                      <a:pt x="510" y="1024"/>
                      <a:pt x="514" y="1031"/>
                      <a:pt x="519" y="1038"/>
                    </a:cubicBezTo>
                    <a:cubicBezTo>
                      <a:pt x="520" y="1037"/>
                      <a:pt x="520" y="1037"/>
                      <a:pt x="520" y="1037"/>
                    </a:cubicBezTo>
                    <a:cubicBezTo>
                      <a:pt x="516" y="1030"/>
                      <a:pt x="511" y="1023"/>
                      <a:pt x="508" y="1016"/>
                    </a:cubicBezTo>
                    <a:lnTo>
                      <a:pt x="506" y="1017"/>
                    </a:lnTo>
                    <a:close/>
                    <a:moveTo>
                      <a:pt x="492" y="970"/>
                    </a:moveTo>
                    <a:cubicBezTo>
                      <a:pt x="493" y="978"/>
                      <a:pt x="494" y="986"/>
                      <a:pt x="497" y="994"/>
                    </a:cubicBezTo>
                    <a:cubicBezTo>
                      <a:pt x="498" y="994"/>
                      <a:pt x="498" y="994"/>
                      <a:pt x="498" y="994"/>
                    </a:cubicBezTo>
                    <a:cubicBezTo>
                      <a:pt x="496" y="985"/>
                      <a:pt x="494" y="977"/>
                      <a:pt x="494" y="970"/>
                    </a:cubicBezTo>
                    <a:lnTo>
                      <a:pt x="492" y="970"/>
                    </a:lnTo>
                    <a:close/>
                    <a:moveTo>
                      <a:pt x="503" y="922"/>
                    </a:moveTo>
                    <a:cubicBezTo>
                      <a:pt x="501" y="929"/>
                      <a:pt x="498" y="936"/>
                      <a:pt x="495" y="945"/>
                    </a:cubicBezTo>
                    <a:cubicBezTo>
                      <a:pt x="497" y="946"/>
                      <a:pt x="497" y="946"/>
                      <a:pt x="497" y="946"/>
                    </a:cubicBezTo>
                    <a:cubicBezTo>
                      <a:pt x="499" y="937"/>
                      <a:pt x="502" y="929"/>
                      <a:pt x="504" y="922"/>
                    </a:cubicBezTo>
                    <a:lnTo>
                      <a:pt x="503" y="922"/>
                    </a:lnTo>
                    <a:close/>
                    <a:moveTo>
                      <a:pt x="483" y="882"/>
                    </a:moveTo>
                    <a:cubicBezTo>
                      <a:pt x="492" y="888"/>
                      <a:pt x="498" y="894"/>
                      <a:pt x="501" y="899"/>
                    </a:cubicBezTo>
                    <a:cubicBezTo>
                      <a:pt x="502" y="898"/>
                      <a:pt x="502" y="898"/>
                      <a:pt x="502" y="898"/>
                    </a:cubicBezTo>
                    <a:cubicBezTo>
                      <a:pt x="499" y="893"/>
                      <a:pt x="493" y="887"/>
                      <a:pt x="484" y="881"/>
                    </a:cubicBezTo>
                    <a:lnTo>
                      <a:pt x="483" y="882"/>
                    </a:lnTo>
                    <a:close/>
                    <a:moveTo>
                      <a:pt x="444" y="853"/>
                    </a:moveTo>
                    <a:cubicBezTo>
                      <a:pt x="449" y="859"/>
                      <a:pt x="455" y="864"/>
                      <a:pt x="462" y="869"/>
                    </a:cubicBezTo>
                    <a:cubicBezTo>
                      <a:pt x="463" y="868"/>
                      <a:pt x="463" y="868"/>
                      <a:pt x="463" y="868"/>
                    </a:cubicBezTo>
                    <a:cubicBezTo>
                      <a:pt x="456" y="863"/>
                      <a:pt x="450" y="858"/>
                      <a:pt x="445" y="852"/>
                    </a:cubicBezTo>
                    <a:lnTo>
                      <a:pt x="444" y="853"/>
                    </a:lnTo>
                    <a:close/>
                    <a:moveTo>
                      <a:pt x="419" y="811"/>
                    </a:moveTo>
                    <a:cubicBezTo>
                      <a:pt x="422" y="818"/>
                      <a:pt x="426" y="825"/>
                      <a:pt x="430" y="833"/>
                    </a:cubicBezTo>
                    <a:cubicBezTo>
                      <a:pt x="431" y="832"/>
                      <a:pt x="431" y="832"/>
                      <a:pt x="431" y="832"/>
                    </a:cubicBezTo>
                    <a:cubicBezTo>
                      <a:pt x="427" y="825"/>
                      <a:pt x="423" y="817"/>
                      <a:pt x="420" y="810"/>
                    </a:cubicBezTo>
                    <a:lnTo>
                      <a:pt x="419" y="811"/>
                    </a:lnTo>
                    <a:close/>
                    <a:moveTo>
                      <a:pt x="396" y="767"/>
                    </a:moveTo>
                    <a:cubicBezTo>
                      <a:pt x="397" y="771"/>
                      <a:pt x="399" y="775"/>
                      <a:pt x="402" y="779"/>
                    </a:cubicBezTo>
                    <a:cubicBezTo>
                      <a:pt x="404" y="782"/>
                      <a:pt x="406" y="785"/>
                      <a:pt x="408" y="789"/>
                    </a:cubicBezTo>
                    <a:cubicBezTo>
                      <a:pt x="410" y="788"/>
                      <a:pt x="410" y="788"/>
                      <a:pt x="410" y="788"/>
                    </a:cubicBezTo>
                    <a:cubicBezTo>
                      <a:pt x="408" y="784"/>
                      <a:pt x="406" y="781"/>
                      <a:pt x="404" y="778"/>
                    </a:cubicBezTo>
                    <a:cubicBezTo>
                      <a:pt x="401" y="774"/>
                      <a:pt x="399" y="770"/>
                      <a:pt x="398" y="767"/>
                    </a:cubicBezTo>
                    <a:lnTo>
                      <a:pt x="396" y="767"/>
                    </a:lnTo>
                    <a:close/>
                    <a:moveTo>
                      <a:pt x="386" y="724"/>
                    </a:moveTo>
                    <a:cubicBezTo>
                      <a:pt x="388" y="725"/>
                      <a:pt x="389" y="726"/>
                      <a:pt x="391" y="727"/>
                    </a:cubicBezTo>
                    <a:cubicBezTo>
                      <a:pt x="396" y="731"/>
                      <a:pt x="397" y="735"/>
                      <a:pt x="397" y="739"/>
                    </a:cubicBezTo>
                    <a:cubicBezTo>
                      <a:pt x="397" y="740"/>
                      <a:pt x="397" y="741"/>
                      <a:pt x="397" y="743"/>
                    </a:cubicBezTo>
                    <a:cubicBezTo>
                      <a:pt x="398" y="743"/>
                      <a:pt x="398" y="743"/>
                      <a:pt x="398" y="743"/>
                    </a:cubicBezTo>
                    <a:cubicBezTo>
                      <a:pt x="398" y="742"/>
                      <a:pt x="398" y="740"/>
                      <a:pt x="398" y="739"/>
                    </a:cubicBezTo>
                    <a:cubicBezTo>
                      <a:pt x="398" y="734"/>
                      <a:pt x="397" y="730"/>
                      <a:pt x="392" y="726"/>
                    </a:cubicBezTo>
                    <a:cubicBezTo>
                      <a:pt x="390" y="725"/>
                      <a:pt x="389" y="724"/>
                      <a:pt x="387" y="722"/>
                    </a:cubicBezTo>
                    <a:lnTo>
                      <a:pt x="386" y="724"/>
                    </a:lnTo>
                    <a:close/>
                    <a:moveTo>
                      <a:pt x="345" y="696"/>
                    </a:moveTo>
                    <a:cubicBezTo>
                      <a:pt x="352" y="701"/>
                      <a:pt x="359" y="705"/>
                      <a:pt x="365" y="710"/>
                    </a:cubicBezTo>
                    <a:cubicBezTo>
                      <a:pt x="366" y="709"/>
                      <a:pt x="366" y="709"/>
                      <a:pt x="366" y="709"/>
                    </a:cubicBezTo>
                    <a:cubicBezTo>
                      <a:pt x="360" y="704"/>
                      <a:pt x="353" y="699"/>
                      <a:pt x="346" y="695"/>
                    </a:cubicBezTo>
                    <a:cubicBezTo>
                      <a:pt x="345" y="696"/>
                      <a:pt x="345" y="696"/>
                      <a:pt x="345" y="696"/>
                    </a:cubicBezTo>
                    <a:close/>
                    <a:moveTo>
                      <a:pt x="308" y="664"/>
                    </a:moveTo>
                    <a:cubicBezTo>
                      <a:pt x="311" y="668"/>
                      <a:pt x="315" y="672"/>
                      <a:pt x="320" y="677"/>
                    </a:cubicBezTo>
                    <a:cubicBezTo>
                      <a:pt x="322" y="678"/>
                      <a:pt x="324" y="680"/>
                      <a:pt x="326" y="681"/>
                    </a:cubicBezTo>
                    <a:cubicBezTo>
                      <a:pt x="326" y="680"/>
                      <a:pt x="326" y="680"/>
                      <a:pt x="326" y="680"/>
                    </a:cubicBezTo>
                    <a:cubicBezTo>
                      <a:pt x="325" y="679"/>
                      <a:pt x="323" y="677"/>
                      <a:pt x="321" y="676"/>
                    </a:cubicBezTo>
                    <a:cubicBezTo>
                      <a:pt x="316" y="671"/>
                      <a:pt x="312" y="667"/>
                      <a:pt x="309" y="663"/>
                    </a:cubicBezTo>
                    <a:lnTo>
                      <a:pt x="308" y="664"/>
                    </a:lnTo>
                    <a:close/>
                    <a:moveTo>
                      <a:pt x="296" y="616"/>
                    </a:moveTo>
                    <a:cubicBezTo>
                      <a:pt x="297" y="626"/>
                      <a:pt x="298" y="634"/>
                      <a:pt x="299" y="641"/>
                    </a:cubicBezTo>
                    <a:cubicBezTo>
                      <a:pt x="301" y="641"/>
                      <a:pt x="301" y="641"/>
                      <a:pt x="301" y="641"/>
                    </a:cubicBezTo>
                    <a:cubicBezTo>
                      <a:pt x="299" y="634"/>
                      <a:pt x="298" y="626"/>
                      <a:pt x="298" y="616"/>
                    </a:cubicBezTo>
                    <a:lnTo>
                      <a:pt x="296" y="616"/>
                    </a:lnTo>
                    <a:close/>
                    <a:moveTo>
                      <a:pt x="291" y="568"/>
                    </a:moveTo>
                    <a:cubicBezTo>
                      <a:pt x="294" y="574"/>
                      <a:pt x="295" y="582"/>
                      <a:pt x="295" y="592"/>
                    </a:cubicBezTo>
                    <a:cubicBezTo>
                      <a:pt x="296" y="592"/>
                      <a:pt x="296" y="592"/>
                      <a:pt x="296" y="592"/>
                    </a:cubicBezTo>
                    <a:cubicBezTo>
                      <a:pt x="296" y="582"/>
                      <a:pt x="296" y="574"/>
                      <a:pt x="292" y="568"/>
                    </a:cubicBezTo>
                    <a:lnTo>
                      <a:pt x="291" y="568"/>
                    </a:lnTo>
                    <a:close/>
                    <a:moveTo>
                      <a:pt x="247" y="553"/>
                    </a:moveTo>
                    <a:cubicBezTo>
                      <a:pt x="257" y="553"/>
                      <a:pt x="265" y="554"/>
                      <a:pt x="271" y="556"/>
                    </a:cubicBezTo>
                    <a:cubicBezTo>
                      <a:pt x="271" y="555"/>
                      <a:pt x="271" y="555"/>
                      <a:pt x="271" y="555"/>
                    </a:cubicBezTo>
                    <a:cubicBezTo>
                      <a:pt x="265" y="553"/>
                      <a:pt x="257" y="552"/>
                      <a:pt x="247" y="552"/>
                    </a:cubicBezTo>
                    <a:cubicBezTo>
                      <a:pt x="247" y="553"/>
                      <a:pt x="247" y="553"/>
                      <a:pt x="247" y="553"/>
                    </a:cubicBezTo>
                    <a:close/>
                    <a:moveTo>
                      <a:pt x="198" y="553"/>
                    </a:moveTo>
                    <a:cubicBezTo>
                      <a:pt x="202" y="553"/>
                      <a:pt x="206" y="553"/>
                      <a:pt x="210" y="553"/>
                    </a:cubicBezTo>
                    <a:cubicBezTo>
                      <a:pt x="214" y="553"/>
                      <a:pt x="218" y="553"/>
                      <a:pt x="223" y="553"/>
                    </a:cubicBezTo>
                    <a:cubicBezTo>
                      <a:pt x="223" y="552"/>
                      <a:pt x="223" y="552"/>
                      <a:pt x="223" y="552"/>
                    </a:cubicBezTo>
                    <a:cubicBezTo>
                      <a:pt x="218" y="552"/>
                      <a:pt x="214" y="552"/>
                      <a:pt x="210" y="552"/>
                    </a:cubicBezTo>
                    <a:cubicBezTo>
                      <a:pt x="206" y="552"/>
                      <a:pt x="202" y="552"/>
                      <a:pt x="198" y="551"/>
                    </a:cubicBezTo>
                    <a:cubicBezTo>
                      <a:pt x="198" y="553"/>
                      <a:pt x="198" y="553"/>
                      <a:pt x="198" y="553"/>
                    </a:cubicBezTo>
                    <a:close/>
                    <a:moveTo>
                      <a:pt x="149" y="547"/>
                    </a:moveTo>
                    <a:cubicBezTo>
                      <a:pt x="157" y="549"/>
                      <a:pt x="165" y="551"/>
                      <a:pt x="173" y="552"/>
                    </a:cubicBezTo>
                    <a:cubicBezTo>
                      <a:pt x="174" y="550"/>
                      <a:pt x="174" y="550"/>
                      <a:pt x="174" y="550"/>
                    </a:cubicBezTo>
                    <a:cubicBezTo>
                      <a:pt x="165" y="549"/>
                      <a:pt x="157" y="548"/>
                      <a:pt x="150" y="546"/>
                    </a:cubicBezTo>
                    <a:lnTo>
                      <a:pt x="149" y="547"/>
                    </a:lnTo>
                    <a:close/>
                    <a:moveTo>
                      <a:pt x="111" y="517"/>
                    </a:moveTo>
                    <a:cubicBezTo>
                      <a:pt x="116" y="525"/>
                      <a:pt x="121" y="531"/>
                      <a:pt x="127" y="536"/>
                    </a:cubicBezTo>
                    <a:cubicBezTo>
                      <a:pt x="128" y="535"/>
                      <a:pt x="128" y="535"/>
                      <a:pt x="128" y="535"/>
                    </a:cubicBezTo>
                    <a:cubicBezTo>
                      <a:pt x="123" y="530"/>
                      <a:pt x="117" y="524"/>
                      <a:pt x="113" y="516"/>
                    </a:cubicBezTo>
                    <a:lnTo>
                      <a:pt x="111" y="517"/>
                    </a:lnTo>
                    <a:close/>
                    <a:moveTo>
                      <a:pt x="94" y="471"/>
                    </a:moveTo>
                    <a:cubicBezTo>
                      <a:pt x="95" y="477"/>
                      <a:pt x="97" y="485"/>
                      <a:pt x="101" y="495"/>
                    </a:cubicBezTo>
                    <a:cubicBezTo>
                      <a:pt x="102" y="494"/>
                      <a:pt x="102" y="494"/>
                      <a:pt x="102" y="494"/>
                    </a:cubicBezTo>
                    <a:cubicBezTo>
                      <a:pt x="98" y="484"/>
                      <a:pt x="96" y="477"/>
                      <a:pt x="95" y="471"/>
                    </a:cubicBezTo>
                    <a:lnTo>
                      <a:pt x="94" y="471"/>
                    </a:lnTo>
                    <a:close/>
                    <a:moveTo>
                      <a:pt x="99" y="423"/>
                    </a:moveTo>
                    <a:cubicBezTo>
                      <a:pt x="99" y="433"/>
                      <a:pt x="97" y="441"/>
                      <a:pt x="96" y="447"/>
                    </a:cubicBezTo>
                    <a:cubicBezTo>
                      <a:pt x="97" y="447"/>
                      <a:pt x="97" y="447"/>
                      <a:pt x="97" y="447"/>
                    </a:cubicBezTo>
                    <a:cubicBezTo>
                      <a:pt x="99" y="441"/>
                      <a:pt x="100" y="434"/>
                      <a:pt x="101" y="423"/>
                    </a:cubicBezTo>
                    <a:lnTo>
                      <a:pt x="99" y="423"/>
                    </a:lnTo>
                    <a:close/>
                    <a:moveTo>
                      <a:pt x="99" y="374"/>
                    </a:moveTo>
                    <a:cubicBezTo>
                      <a:pt x="99" y="382"/>
                      <a:pt x="99" y="390"/>
                      <a:pt x="99" y="398"/>
                    </a:cubicBezTo>
                    <a:cubicBezTo>
                      <a:pt x="101" y="398"/>
                      <a:pt x="101" y="398"/>
                      <a:pt x="101" y="398"/>
                    </a:cubicBezTo>
                    <a:cubicBezTo>
                      <a:pt x="101" y="390"/>
                      <a:pt x="101" y="382"/>
                      <a:pt x="100" y="374"/>
                    </a:cubicBezTo>
                    <a:lnTo>
                      <a:pt x="99" y="374"/>
                    </a:lnTo>
                    <a:close/>
                    <a:moveTo>
                      <a:pt x="86" y="327"/>
                    </a:moveTo>
                    <a:cubicBezTo>
                      <a:pt x="90" y="334"/>
                      <a:pt x="93" y="341"/>
                      <a:pt x="95" y="349"/>
                    </a:cubicBezTo>
                    <a:cubicBezTo>
                      <a:pt x="96" y="349"/>
                      <a:pt x="96" y="349"/>
                      <a:pt x="96" y="349"/>
                    </a:cubicBezTo>
                    <a:cubicBezTo>
                      <a:pt x="94" y="341"/>
                      <a:pt x="91" y="333"/>
                      <a:pt x="87" y="326"/>
                    </a:cubicBezTo>
                    <a:lnTo>
                      <a:pt x="86" y="32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1" name="Freeform 97">
                <a:extLst>
                  <a:ext uri="{FF2B5EF4-FFF2-40B4-BE49-F238E27FC236}">
                    <a16:creationId xmlns:a16="http://schemas.microsoft.com/office/drawing/2014/main" id="{195E1432-71BF-84DB-D253-0E45CFE37BE0}"/>
                  </a:ext>
                </a:extLst>
              </p:cNvPr>
              <p:cNvSpPr>
                <a:spLocks noEditPoints="1"/>
              </p:cNvSpPr>
              <p:nvPr/>
            </p:nvSpPr>
            <p:spPr bwMode="auto">
              <a:xfrm>
                <a:off x="790" y="2084"/>
                <a:ext cx="214" cy="112"/>
              </a:xfrm>
              <a:custGeom>
                <a:avLst/>
                <a:gdLst>
                  <a:gd name="T0" fmla="*/ 1347 w 1370"/>
                  <a:gd name="T1" fmla="*/ 252 h 715"/>
                  <a:gd name="T2" fmla="*/ 1280 w 1370"/>
                  <a:gd name="T3" fmla="*/ 283 h 715"/>
                  <a:gd name="T4" fmla="*/ 1272 w 1370"/>
                  <a:gd name="T5" fmla="*/ 328 h 715"/>
                  <a:gd name="T6" fmla="*/ 1222 w 1370"/>
                  <a:gd name="T7" fmla="*/ 382 h 715"/>
                  <a:gd name="T8" fmla="*/ 1184 w 1370"/>
                  <a:gd name="T9" fmla="*/ 413 h 715"/>
                  <a:gd name="T10" fmla="*/ 1151 w 1370"/>
                  <a:gd name="T11" fmla="*/ 447 h 715"/>
                  <a:gd name="T12" fmla="*/ 1149 w 1370"/>
                  <a:gd name="T13" fmla="*/ 447 h 715"/>
                  <a:gd name="T14" fmla="*/ 1140 w 1370"/>
                  <a:gd name="T15" fmla="*/ 495 h 715"/>
                  <a:gd name="T16" fmla="*/ 1140 w 1370"/>
                  <a:gd name="T17" fmla="*/ 544 h 715"/>
                  <a:gd name="T18" fmla="*/ 1144 w 1370"/>
                  <a:gd name="T19" fmla="*/ 593 h 715"/>
                  <a:gd name="T20" fmla="*/ 1147 w 1370"/>
                  <a:gd name="T21" fmla="*/ 642 h 715"/>
                  <a:gd name="T22" fmla="*/ 1126 w 1370"/>
                  <a:gd name="T23" fmla="*/ 681 h 715"/>
                  <a:gd name="T24" fmla="*/ 1102 w 1370"/>
                  <a:gd name="T25" fmla="*/ 686 h 715"/>
                  <a:gd name="T26" fmla="*/ 1005 w 1370"/>
                  <a:gd name="T27" fmla="*/ 715 h 715"/>
                  <a:gd name="T28" fmla="*/ 989 w 1370"/>
                  <a:gd name="T29" fmla="*/ 714 h 715"/>
                  <a:gd name="T30" fmla="*/ 956 w 1370"/>
                  <a:gd name="T31" fmla="*/ 681 h 715"/>
                  <a:gd name="T32" fmla="*/ 954 w 1370"/>
                  <a:gd name="T33" fmla="*/ 653 h 715"/>
                  <a:gd name="T34" fmla="*/ 933 w 1370"/>
                  <a:gd name="T35" fmla="*/ 626 h 715"/>
                  <a:gd name="T36" fmla="*/ 885 w 1370"/>
                  <a:gd name="T37" fmla="*/ 644 h 715"/>
                  <a:gd name="T38" fmla="*/ 863 w 1370"/>
                  <a:gd name="T39" fmla="*/ 642 h 715"/>
                  <a:gd name="T40" fmla="*/ 819 w 1370"/>
                  <a:gd name="T41" fmla="*/ 620 h 715"/>
                  <a:gd name="T42" fmla="*/ 796 w 1370"/>
                  <a:gd name="T43" fmla="*/ 614 h 715"/>
                  <a:gd name="T44" fmla="*/ 748 w 1370"/>
                  <a:gd name="T45" fmla="*/ 620 h 715"/>
                  <a:gd name="T46" fmla="*/ 716 w 1370"/>
                  <a:gd name="T47" fmla="*/ 658 h 715"/>
                  <a:gd name="T48" fmla="*/ 706 w 1370"/>
                  <a:gd name="T49" fmla="*/ 678 h 715"/>
                  <a:gd name="T50" fmla="*/ 679 w 1370"/>
                  <a:gd name="T51" fmla="*/ 691 h 715"/>
                  <a:gd name="T52" fmla="*/ 638 w 1370"/>
                  <a:gd name="T53" fmla="*/ 686 h 715"/>
                  <a:gd name="T54" fmla="*/ 591 w 1370"/>
                  <a:gd name="T55" fmla="*/ 671 h 715"/>
                  <a:gd name="T56" fmla="*/ 546 w 1370"/>
                  <a:gd name="T57" fmla="*/ 653 h 715"/>
                  <a:gd name="T58" fmla="*/ 500 w 1370"/>
                  <a:gd name="T59" fmla="*/ 635 h 715"/>
                  <a:gd name="T60" fmla="*/ 449 w 1370"/>
                  <a:gd name="T61" fmla="*/ 585 h 715"/>
                  <a:gd name="T62" fmla="*/ 446 w 1370"/>
                  <a:gd name="T63" fmla="*/ 536 h 715"/>
                  <a:gd name="T64" fmla="*/ 447 w 1370"/>
                  <a:gd name="T65" fmla="*/ 536 h 715"/>
                  <a:gd name="T66" fmla="*/ 448 w 1370"/>
                  <a:gd name="T67" fmla="*/ 512 h 715"/>
                  <a:gd name="T68" fmla="*/ 449 w 1370"/>
                  <a:gd name="T69" fmla="*/ 463 h 715"/>
                  <a:gd name="T70" fmla="*/ 458 w 1370"/>
                  <a:gd name="T71" fmla="*/ 414 h 715"/>
                  <a:gd name="T72" fmla="*/ 474 w 1370"/>
                  <a:gd name="T73" fmla="*/ 368 h 715"/>
                  <a:gd name="T74" fmla="*/ 499 w 1370"/>
                  <a:gd name="T75" fmla="*/ 326 h 715"/>
                  <a:gd name="T76" fmla="*/ 500 w 1370"/>
                  <a:gd name="T77" fmla="*/ 280 h 715"/>
                  <a:gd name="T78" fmla="*/ 454 w 1370"/>
                  <a:gd name="T79" fmla="*/ 242 h 715"/>
                  <a:gd name="T80" fmla="*/ 442 w 1370"/>
                  <a:gd name="T81" fmla="*/ 238 h 715"/>
                  <a:gd name="T82" fmla="*/ 396 w 1370"/>
                  <a:gd name="T83" fmla="*/ 246 h 715"/>
                  <a:gd name="T84" fmla="*/ 362 w 1370"/>
                  <a:gd name="T85" fmla="*/ 273 h 715"/>
                  <a:gd name="T86" fmla="*/ 340 w 1370"/>
                  <a:gd name="T87" fmla="*/ 293 h 715"/>
                  <a:gd name="T88" fmla="*/ 272 w 1370"/>
                  <a:gd name="T89" fmla="*/ 280 h 715"/>
                  <a:gd name="T90" fmla="*/ 271 w 1370"/>
                  <a:gd name="T91" fmla="*/ 279 h 715"/>
                  <a:gd name="T92" fmla="*/ 253 w 1370"/>
                  <a:gd name="T93" fmla="*/ 296 h 715"/>
                  <a:gd name="T94" fmla="*/ 209 w 1370"/>
                  <a:gd name="T95" fmla="*/ 312 h 715"/>
                  <a:gd name="T96" fmla="*/ 161 w 1370"/>
                  <a:gd name="T97" fmla="*/ 301 h 715"/>
                  <a:gd name="T98" fmla="*/ 120 w 1370"/>
                  <a:gd name="T99" fmla="*/ 274 h 715"/>
                  <a:gd name="T100" fmla="*/ 80 w 1370"/>
                  <a:gd name="T101" fmla="*/ 245 h 715"/>
                  <a:gd name="T102" fmla="*/ 38 w 1370"/>
                  <a:gd name="T103" fmla="*/ 219 h 715"/>
                  <a:gd name="T104" fmla="*/ 66 w 1370"/>
                  <a:gd name="T105" fmla="*/ 185 h 715"/>
                  <a:gd name="T106" fmla="*/ 85 w 1370"/>
                  <a:gd name="T107" fmla="*/ 149 h 715"/>
                  <a:gd name="T108" fmla="*/ 62 w 1370"/>
                  <a:gd name="T109" fmla="*/ 105 h 715"/>
                  <a:gd name="T110" fmla="*/ 49 w 1370"/>
                  <a:gd name="T111" fmla="*/ 86 h 715"/>
                  <a:gd name="T112" fmla="*/ 22 w 1370"/>
                  <a:gd name="T113" fmla="*/ 45 h 715"/>
                  <a:gd name="T114" fmla="*/ 0 w 1370"/>
                  <a:gd name="T115" fmla="*/ 1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0" h="715">
                    <a:moveTo>
                      <a:pt x="1347" y="252"/>
                    </a:moveTo>
                    <a:cubicBezTo>
                      <a:pt x="1355" y="250"/>
                      <a:pt x="1363" y="246"/>
                      <a:pt x="1370" y="242"/>
                    </a:cubicBezTo>
                    <a:cubicBezTo>
                      <a:pt x="1369" y="240"/>
                      <a:pt x="1369" y="240"/>
                      <a:pt x="1369" y="240"/>
                    </a:cubicBezTo>
                    <a:cubicBezTo>
                      <a:pt x="1362" y="245"/>
                      <a:pt x="1354" y="248"/>
                      <a:pt x="1347" y="251"/>
                    </a:cubicBezTo>
                    <a:lnTo>
                      <a:pt x="1347" y="252"/>
                    </a:lnTo>
                    <a:close/>
                    <a:moveTo>
                      <a:pt x="1280" y="305"/>
                    </a:moveTo>
                    <a:cubicBezTo>
                      <a:pt x="1282" y="293"/>
                      <a:pt x="1282" y="285"/>
                      <a:pt x="1282" y="283"/>
                    </a:cubicBezTo>
                    <a:cubicBezTo>
                      <a:pt x="1282" y="282"/>
                      <a:pt x="1282" y="281"/>
                      <a:pt x="1282" y="281"/>
                    </a:cubicBezTo>
                    <a:cubicBezTo>
                      <a:pt x="1281" y="280"/>
                      <a:pt x="1281" y="280"/>
                      <a:pt x="1281" y="280"/>
                    </a:cubicBezTo>
                    <a:cubicBezTo>
                      <a:pt x="1281" y="281"/>
                      <a:pt x="1280" y="282"/>
                      <a:pt x="1280" y="283"/>
                    </a:cubicBezTo>
                    <a:cubicBezTo>
                      <a:pt x="1280" y="285"/>
                      <a:pt x="1280" y="293"/>
                      <a:pt x="1278" y="304"/>
                    </a:cubicBezTo>
                    <a:lnTo>
                      <a:pt x="1280" y="305"/>
                    </a:lnTo>
                    <a:close/>
                    <a:moveTo>
                      <a:pt x="1259" y="349"/>
                    </a:moveTo>
                    <a:cubicBezTo>
                      <a:pt x="1261" y="347"/>
                      <a:pt x="1263" y="344"/>
                      <a:pt x="1265" y="342"/>
                    </a:cubicBezTo>
                    <a:cubicBezTo>
                      <a:pt x="1268" y="338"/>
                      <a:pt x="1270" y="333"/>
                      <a:pt x="1272" y="328"/>
                    </a:cubicBezTo>
                    <a:cubicBezTo>
                      <a:pt x="1271" y="328"/>
                      <a:pt x="1271" y="328"/>
                      <a:pt x="1271" y="328"/>
                    </a:cubicBezTo>
                    <a:cubicBezTo>
                      <a:pt x="1269" y="332"/>
                      <a:pt x="1266" y="337"/>
                      <a:pt x="1263" y="341"/>
                    </a:cubicBezTo>
                    <a:cubicBezTo>
                      <a:pt x="1262" y="343"/>
                      <a:pt x="1260" y="346"/>
                      <a:pt x="1258" y="348"/>
                    </a:cubicBezTo>
                    <a:lnTo>
                      <a:pt x="1259" y="349"/>
                    </a:lnTo>
                    <a:close/>
                    <a:moveTo>
                      <a:pt x="1222" y="382"/>
                    </a:moveTo>
                    <a:cubicBezTo>
                      <a:pt x="1229" y="377"/>
                      <a:pt x="1236" y="371"/>
                      <a:pt x="1241" y="366"/>
                    </a:cubicBezTo>
                    <a:cubicBezTo>
                      <a:pt x="1240" y="365"/>
                      <a:pt x="1240" y="365"/>
                      <a:pt x="1240" y="365"/>
                    </a:cubicBezTo>
                    <a:cubicBezTo>
                      <a:pt x="1235" y="370"/>
                      <a:pt x="1228" y="375"/>
                      <a:pt x="1222" y="381"/>
                    </a:cubicBezTo>
                    <a:lnTo>
                      <a:pt x="1222" y="382"/>
                    </a:lnTo>
                    <a:close/>
                    <a:moveTo>
                      <a:pt x="1184" y="413"/>
                    </a:moveTo>
                    <a:cubicBezTo>
                      <a:pt x="1190" y="407"/>
                      <a:pt x="1197" y="402"/>
                      <a:pt x="1203" y="397"/>
                    </a:cubicBezTo>
                    <a:cubicBezTo>
                      <a:pt x="1202" y="396"/>
                      <a:pt x="1202" y="396"/>
                      <a:pt x="1202" y="396"/>
                    </a:cubicBezTo>
                    <a:cubicBezTo>
                      <a:pt x="1196" y="401"/>
                      <a:pt x="1189" y="406"/>
                      <a:pt x="1183" y="411"/>
                    </a:cubicBezTo>
                    <a:lnTo>
                      <a:pt x="1184" y="413"/>
                    </a:lnTo>
                    <a:close/>
                    <a:moveTo>
                      <a:pt x="1151" y="447"/>
                    </a:moveTo>
                    <a:cubicBezTo>
                      <a:pt x="1153" y="442"/>
                      <a:pt x="1156" y="437"/>
                      <a:pt x="1160" y="433"/>
                    </a:cubicBezTo>
                    <a:cubicBezTo>
                      <a:pt x="1162" y="432"/>
                      <a:pt x="1164" y="430"/>
                      <a:pt x="1166" y="429"/>
                    </a:cubicBezTo>
                    <a:cubicBezTo>
                      <a:pt x="1165" y="427"/>
                      <a:pt x="1165" y="427"/>
                      <a:pt x="1165" y="427"/>
                    </a:cubicBezTo>
                    <a:cubicBezTo>
                      <a:pt x="1163" y="429"/>
                      <a:pt x="1161" y="431"/>
                      <a:pt x="1159" y="432"/>
                    </a:cubicBezTo>
                    <a:cubicBezTo>
                      <a:pt x="1155" y="436"/>
                      <a:pt x="1152" y="441"/>
                      <a:pt x="1149" y="447"/>
                    </a:cubicBezTo>
                    <a:lnTo>
                      <a:pt x="1151" y="447"/>
                    </a:lnTo>
                    <a:close/>
                    <a:moveTo>
                      <a:pt x="1141" y="495"/>
                    </a:moveTo>
                    <a:cubicBezTo>
                      <a:pt x="1142" y="487"/>
                      <a:pt x="1143" y="478"/>
                      <a:pt x="1144" y="471"/>
                    </a:cubicBezTo>
                    <a:cubicBezTo>
                      <a:pt x="1143" y="471"/>
                      <a:pt x="1143" y="471"/>
                      <a:pt x="1143" y="471"/>
                    </a:cubicBezTo>
                    <a:cubicBezTo>
                      <a:pt x="1141" y="478"/>
                      <a:pt x="1141" y="486"/>
                      <a:pt x="1140" y="495"/>
                    </a:cubicBezTo>
                    <a:lnTo>
                      <a:pt x="1141" y="495"/>
                    </a:lnTo>
                    <a:close/>
                    <a:moveTo>
                      <a:pt x="1142" y="544"/>
                    </a:moveTo>
                    <a:cubicBezTo>
                      <a:pt x="1141" y="536"/>
                      <a:pt x="1141" y="528"/>
                      <a:pt x="1141" y="520"/>
                    </a:cubicBezTo>
                    <a:cubicBezTo>
                      <a:pt x="1139" y="520"/>
                      <a:pt x="1139" y="520"/>
                      <a:pt x="1139" y="520"/>
                    </a:cubicBezTo>
                    <a:cubicBezTo>
                      <a:pt x="1140" y="528"/>
                      <a:pt x="1140" y="536"/>
                      <a:pt x="1140" y="544"/>
                    </a:cubicBezTo>
                    <a:lnTo>
                      <a:pt x="1142" y="544"/>
                    </a:lnTo>
                    <a:close/>
                    <a:moveTo>
                      <a:pt x="1145" y="593"/>
                    </a:moveTo>
                    <a:cubicBezTo>
                      <a:pt x="1144" y="585"/>
                      <a:pt x="1144" y="577"/>
                      <a:pt x="1143" y="569"/>
                    </a:cubicBezTo>
                    <a:cubicBezTo>
                      <a:pt x="1142" y="569"/>
                      <a:pt x="1142" y="569"/>
                      <a:pt x="1142" y="569"/>
                    </a:cubicBezTo>
                    <a:cubicBezTo>
                      <a:pt x="1142" y="577"/>
                      <a:pt x="1143" y="585"/>
                      <a:pt x="1144" y="593"/>
                    </a:cubicBezTo>
                    <a:cubicBezTo>
                      <a:pt x="1145" y="593"/>
                      <a:pt x="1145" y="593"/>
                      <a:pt x="1145" y="593"/>
                    </a:cubicBezTo>
                    <a:close/>
                    <a:moveTo>
                      <a:pt x="1149" y="642"/>
                    </a:moveTo>
                    <a:cubicBezTo>
                      <a:pt x="1149" y="635"/>
                      <a:pt x="1148" y="627"/>
                      <a:pt x="1147" y="617"/>
                    </a:cubicBezTo>
                    <a:cubicBezTo>
                      <a:pt x="1146" y="618"/>
                      <a:pt x="1146" y="618"/>
                      <a:pt x="1146" y="618"/>
                    </a:cubicBezTo>
                    <a:cubicBezTo>
                      <a:pt x="1146" y="627"/>
                      <a:pt x="1147" y="635"/>
                      <a:pt x="1147" y="642"/>
                    </a:cubicBezTo>
                    <a:lnTo>
                      <a:pt x="1149" y="642"/>
                    </a:lnTo>
                    <a:close/>
                    <a:moveTo>
                      <a:pt x="1127" y="683"/>
                    </a:moveTo>
                    <a:cubicBezTo>
                      <a:pt x="1134" y="680"/>
                      <a:pt x="1141" y="675"/>
                      <a:pt x="1145" y="666"/>
                    </a:cubicBezTo>
                    <a:cubicBezTo>
                      <a:pt x="1144" y="666"/>
                      <a:pt x="1144" y="666"/>
                      <a:pt x="1144" y="666"/>
                    </a:cubicBezTo>
                    <a:cubicBezTo>
                      <a:pt x="1140" y="674"/>
                      <a:pt x="1134" y="679"/>
                      <a:pt x="1126" y="681"/>
                    </a:cubicBezTo>
                    <a:lnTo>
                      <a:pt x="1127" y="683"/>
                    </a:lnTo>
                    <a:close/>
                    <a:moveTo>
                      <a:pt x="1081" y="697"/>
                    </a:moveTo>
                    <a:cubicBezTo>
                      <a:pt x="1086" y="694"/>
                      <a:pt x="1092" y="691"/>
                      <a:pt x="1097" y="689"/>
                    </a:cubicBezTo>
                    <a:cubicBezTo>
                      <a:pt x="1098" y="689"/>
                      <a:pt x="1101" y="688"/>
                      <a:pt x="1103" y="688"/>
                    </a:cubicBezTo>
                    <a:cubicBezTo>
                      <a:pt x="1102" y="686"/>
                      <a:pt x="1102" y="686"/>
                      <a:pt x="1102" y="686"/>
                    </a:cubicBezTo>
                    <a:cubicBezTo>
                      <a:pt x="1100" y="687"/>
                      <a:pt x="1098" y="687"/>
                      <a:pt x="1096" y="688"/>
                    </a:cubicBezTo>
                    <a:cubicBezTo>
                      <a:pt x="1091" y="690"/>
                      <a:pt x="1085" y="693"/>
                      <a:pt x="1080" y="696"/>
                    </a:cubicBezTo>
                    <a:lnTo>
                      <a:pt x="1081" y="697"/>
                    </a:lnTo>
                    <a:close/>
                    <a:moveTo>
                      <a:pt x="989" y="714"/>
                    </a:moveTo>
                    <a:cubicBezTo>
                      <a:pt x="993" y="714"/>
                      <a:pt x="999" y="715"/>
                      <a:pt x="1005" y="715"/>
                    </a:cubicBezTo>
                    <a:cubicBezTo>
                      <a:pt x="1008" y="715"/>
                      <a:pt x="1011" y="715"/>
                      <a:pt x="1013" y="715"/>
                    </a:cubicBezTo>
                    <a:cubicBezTo>
                      <a:pt x="1013" y="714"/>
                      <a:pt x="1013" y="714"/>
                      <a:pt x="1013" y="714"/>
                    </a:cubicBezTo>
                    <a:cubicBezTo>
                      <a:pt x="1011" y="714"/>
                      <a:pt x="1008" y="714"/>
                      <a:pt x="1005" y="714"/>
                    </a:cubicBezTo>
                    <a:cubicBezTo>
                      <a:pt x="999" y="714"/>
                      <a:pt x="993" y="713"/>
                      <a:pt x="989" y="712"/>
                    </a:cubicBezTo>
                    <a:lnTo>
                      <a:pt x="989" y="714"/>
                    </a:lnTo>
                    <a:close/>
                    <a:moveTo>
                      <a:pt x="956" y="681"/>
                    </a:moveTo>
                    <a:cubicBezTo>
                      <a:pt x="958" y="689"/>
                      <a:pt x="960" y="697"/>
                      <a:pt x="966" y="703"/>
                    </a:cubicBezTo>
                    <a:cubicBezTo>
                      <a:pt x="967" y="702"/>
                      <a:pt x="967" y="702"/>
                      <a:pt x="967" y="702"/>
                    </a:cubicBezTo>
                    <a:cubicBezTo>
                      <a:pt x="962" y="696"/>
                      <a:pt x="959" y="689"/>
                      <a:pt x="958" y="680"/>
                    </a:cubicBezTo>
                    <a:lnTo>
                      <a:pt x="956" y="681"/>
                    </a:lnTo>
                    <a:close/>
                    <a:moveTo>
                      <a:pt x="949" y="632"/>
                    </a:moveTo>
                    <a:cubicBezTo>
                      <a:pt x="950" y="637"/>
                      <a:pt x="951" y="644"/>
                      <a:pt x="953" y="653"/>
                    </a:cubicBezTo>
                    <a:cubicBezTo>
                      <a:pt x="953" y="654"/>
                      <a:pt x="953" y="655"/>
                      <a:pt x="953" y="656"/>
                    </a:cubicBezTo>
                    <a:cubicBezTo>
                      <a:pt x="955" y="656"/>
                      <a:pt x="955" y="656"/>
                      <a:pt x="955" y="656"/>
                    </a:cubicBezTo>
                    <a:cubicBezTo>
                      <a:pt x="954" y="655"/>
                      <a:pt x="954" y="654"/>
                      <a:pt x="954" y="653"/>
                    </a:cubicBezTo>
                    <a:cubicBezTo>
                      <a:pt x="953" y="644"/>
                      <a:pt x="952" y="637"/>
                      <a:pt x="950" y="632"/>
                    </a:cubicBezTo>
                    <a:lnTo>
                      <a:pt x="949" y="632"/>
                    </a:lnTo>
                    <a:close/>
                    <a:moveTo>
                      <a:pt x="911" y="637"/>
                    </a:moveTo>
                    <a:cubicBezTo>
                      <a:pt x="921" y="634"/>
                      <a:pt x="928" y="630"/>
                      <a:pt x="933" y="627"/>
                    </a:cubicBezTo>
                    <a:cubicBezTo>
                      <a:pt x="933" y="626"/>
                      <a:pt x="933" y="626"/>
                      <a:pt x="933" y="626"/>
                    </a:cubicBezTo>
                    <a:cubicBezTo>
                      <a:pt x="928" y="628"/>
                      <a:pt x="920" y="632"/>
                      <a:pt x="911" y="636"/>
                    </a:cubicBezTo>
                    <a:lnTo>
                      <a:pt x="911" y="637"/>
                    </a:lnTo>
                    <a:close/>
                    <a:moveTo>
                      <a:pt x="863" y="643"/>
                    </a:moveTo>
                    <a:cubicBezTo>
                      <a:pt x="867" y="644"/>
                      <a:pt x="872" y="645"/>
                      <a:pt x="876" y="645"/>
                    </a:cubicBezTo>
                    <a:cubicBezTo>
                      <a:pt x="879" y="645"/>
                      <a:pt x="882" y="645"/>
                      <a:pt x="885" y="644"/>
                    </a:cubicBezTo>
                    <a:cubicBezTo>
                      <a:pt x="886" y="644"/>
                      <a:pt x="886" y="644"/>
                      <a:pt x="887" y="644"/>
                    </a:cubicBezTo>
                    <a:cubicBezTo>
                      <a:pt x="887" y="642"/>
                      <a:pt x="887" y="642"/>
                      <a:pt x="887" y="642"/>
                    </a:cubicBezTo>
                    <a:cubicBezTo>
                      <a:pt x="886" y="642"/>
                      <a:pt x="885" y="643"/>
                      <a:pt x="885" y="643"/>
                    </a:cubicBezTo>
                    <a:cubicBezTo>
                      <a:pt x="882" y="643"/>
                      <a:pt x="879" y="644"/>
                      <a:pt x="876" y="644"/>
                    </a:cubicBezTo>
                    <a:cubicBezTo>
                      <a:pt x="872" y="644"/>
                      <a:pt x="867" y="643"/>
                      <a:pt x="863" y="642"/>
                    </a:cubicBezTo>
                    <a:cubicBezTo>
                      <a:pt x="863" y="643"/>
                      <a:pt x="863" y="643"/>
                      <a:pt x="863" y="643"/>
                    </a:cubicBezTo>
                    <a:close/>
                    <a:moveTo>
                      <a:pt x="819" y="621"/>
                    </a:moveTo>
                    <a:cubicBezTo>
                      <a:pt x="827" y="624"/>
                      <a:pt x="834" y="628"/>
                      <a:pt x="840" y="632"/>
                    </a:cubicBezTo>
                    <a:cubicBezTo>
                      <a:pt x="841" y="631"/>
                      <a:pt x="841" y="631"/>
                      <a:pt x="841" y="631"/>
                    </a:cubicBezTo>
                    <a:cubicBezTo>
                      <a:pt x="834" y="627"/>
                      <a:pt x="827" y="623"/>
                      <a:pt x="819" y="620"/>
                    </a:cubicBezTo>
                    <a:lnTo>
                      <a:pt x="819" y="621"/>
                    </a:lnTo>
                    <a:close/>
                    <a:moveTo>
                      <a:pt x="771" y="614"/>
                    </a:moveTo>
                    <a:cubicBezTo>
                      <a:pt x="774" y="614"/>
                      <a:pt x="777" y="614"/>
                      <a:pt x="779" y="614"/>
                    </a:cubicBezTo>
                    <a:cubicBezTo>
                      <a:pt x="785" y="614"/>
                      <a:pt x="790" y="614"/>
                      <a:pt x="795" y="615"/>
                    </a:cubicBezTo>
                    <a:cubicBezTo>
                      <a:pt x="796" y="614"/>
                      <a:pt x="796" y="614"/>
                      <a:pt x="796" y="614"/>
                    </a:cubicBezTo>
                    <a:cubicBezTo>
                      <a:pt x="790" y="613"/>
                      <a:pt x="785" y="612"/>
                      <a:pt x="779" y="612"/>
                    </a:cubicBezTo>
                    <a:cubicBezTo>
                      <a:pt x="777" y="612"/>
                      <a:pt x="774" y="613"/>
                      <a:pt x="771" y="613"/>
                    </a:cubicBezTo>
                    <a:lnTo>
                      <a:pt x="771" y="614"/>
                    </a:lnTo>
                    <a:close/>
                    <a:moveTo>
                      <a:pt x="728" y="634"/>
                    </a:moveTo>
                    <a:cubicBezTo>
                      <a:pt x="734" y="628"/>
                      <a:pt x="740" y="623"/>
                      <a:pt x="748" y="620"/>
                    </a:cubicBezTo>
                    <a:cubicBezTo>
                      <a:pt x="747" y="619"/>
                      <a:pt x="747" y="619"/>
                      <a:pt x="747" y="619"/>
                    </a:cubicBezTo>
                    <a:cubicBezTo>
                      <a:pt x="740" y="622"/>
                      <a:pt x="733" y="627"/>
                      <a:pt x="727" y="633"/>
                    </a:cubicBezTo>
                    <a:lnTo>
                      <a:pt x="728" y="634"/>
                    </a:lnTo>
                    <a:close/>
                    <a:moveTo>
                      <a:pt x="706" y="678"/>
                    </a:moveTo>
                    <a:cubicBezTo>
                      <a:pt x="710" y="673"/>
                      <a:pt x="713" y="666"/>
                      <a:pt x="716" y="658"/>
                    </a:cubicBezTo>
                    <a:cubicBezTo>
                      <a:pt x="716" y="657"/>
                      <a:pt x="716" y="656"/>
                      <a:pt x="716" y="655"/>
                    </a:cubicBezTo>
                    <a:cubicBezTo>
                      <a:pt x="715" y="655"/>
                      <a:pt x="715" y="655"/>
                      <a:pt x="715" y="655"/>
                    </a:cubicBezTo>
                    <a:cubicBezTo>
                      <a:pt x="715" y="656"/>
                      <a:pt x="714" y="656"/>
                      <a:pt x="714" y="657"/>
                    </a:cubicBezTo>
                    <a:cubicBezTo>
                      <a:pt x="712" y="666"/>
                      <a:pt x="708" y="672"/>
                      <a:pt x="705" y="677"/>
                    </a:cubicBezTo>
                    <a:lnTo>
                      <a:pt x="706" y="678"/>
                    </a:lnTo>
                    <a:close/>
                    <a:moveTo>
                      <a:pt x="662" y="691"/>
                    </a:moveTo>
                    <a:cubicBezTo>
                      <a:pt x="668" y="692"/>
                      <a:pt x="674" y="693"/>
                      <a:pt x="679" y="693"/>
                    </a:cubicBezTo>
                    <a:cubicBezTo>
                      <a:pt x="682" y="693"/>
                      <a:pt x="684" y="693"/>
                      <a:pt x="687" y="692"/>
                    </a:cubicBezTo>
                    <a:cubicBezTo>
                      <a:pt x="686" y="691"/>
                      <a:pt x="686" y="691"/>
                      <a:pt x="686" y="691"/>
                    </a:cubicBezTo>
                    <a:cubicBezTo>
                      <a:pt x="684" y="691"/>
                      <a:pt x="682" y="691"/>
                      <a:pt x="679" y="691"/>
                    </a:cubicBezTo>
                    <a:cubicBezTo>
                      <a:pt x="674" y="691"/>
                      <a:pt x="668" y="690"/>
                      <a:pt x="662" y="690"/>
                    </a:cubicBezTo>
                    <a:lnTo>
                      <a:pt x="662" y="691"/>
                    </a:lnTo>
                    <a:close/>
                    <a:moveTo>
                      <a:pt x="614" y="680"/>
                    </a:moveTo>
                    <a:cubicBezTo>
                      <a:pt x="623" y="683"/>
                      <a:pt x="631" y="686"/>
                      <a:pt x="638" y="688"/>
                    </a:cubicBezTo>
                    <a:cubicBezTo>
                      <a:pt x="638" y="686"/>
                      <a:pt x="638" y="686"/>
                      <a:pt x="638" y="686"/>
                    </a:cubicBezTo>
                    <a:cubicBezTo>
                      <a:pt x="631" y="684"/>
                      <a:pt x="623" y="682"/>
                      <a:pt x="615" y="679"/>
                    </a:cubicBezTo>
                    <a:lnTo>
                      <a:pt x="614" y="680"/>
                    </a:lnTo>
                    <a:close/>
                    <a:moveTo>
                      <a:pt x="568" y="664"/>
                    </a:moveTo>
                    <a:cubicBezTo>
                      <a:pt x="576" y="667"/>
                      <a:pt x="583" y="670"/>
                      <a:pt x="591" y="672"/>
                    </a:cubicBezTo>
                    <a:cubicBezTo>
                      <a:pt x="591" y="671"/>
                      <a:pt x="591" y="671"/>
                      <a:pt x="591" y="671"/>
                    </a:cubicBezTo>
                    <a:cubicBezTo>
                      <a:pt x="584" y="668"/>
                      <a:pt x="576" y="665"/>
                      <a:pt x="568" y="662"/>
                    </a:cubicBezTo>
                    <a:lnTo>
                      <a:pt x="568" y="664"/>
                    </a:lnTo>
                    <a:close/>
                    <a:moveTo>
                      <a:pt x="522" y="645"/>
                    </a:moveTo>
                    <a:cubicBezTo>
                      <a:pt x="530" y="648"/>
                      <a:pt x="537" y="651"/>
                      <a:pt x="545" y="655"/>
                    </a:cubicBezTo>
                    <a:cubicBezTo>
                      <a:pt x="546" y="653"/>
                      <a:pt x="546" y="653"/>
                      <a:pt x="546" y="653"/>
                    </a:cubicBezTo>
                    <a:cubicBezTo>
                      <a:pt x="538" y="650"/>
                      <a:pt x="530" y="647"/>
                      <a:pt x="523" y="644"/>
                    </a:cubicBezTo>
                    <a:lnTo>
                      <a:pt x="522" y="645"/>
                    </a:lnTo>
                    <a:close/>
                    <a:moveTo>
                      <a:pt x="478" y="624"/>
                    </a:moveTo>
                    <a:cubicBezTo>
                      <a:pt x="480" y="625"/>
                      <a:pt x="480" y="625"/>
                      <a:pt x="480" y="625"/>
                    </a:cubicBezTo>
                    <a:cubicBezTo>
                      <a:pt x="486" y="628"/>
                      <a:pt x="493" y="631"/>
                      <a:pt x="500" y="635"/>
                    </a:cubicBezTo>
                    <a:cubicBezTo>
                      <a:pt x="501" y="633"/>
                      <a:pt x="501" y="633"/>
                      <a:pt x="501" y="633"/>
                    </a:cubicBezTo>
                    <a:cubicBezTo>
                      <a:pt x="493" y="630"/>
                      <a:pt x="487" y="627"/>
                      <a:pt x="481" y="624"/>
                    </a:cubicBezTo>
                    <a:cubicBezTo>
                      <a:pt x="479" y="622"/>
                      <a:pt x="479" y="622"/>
                      <a:pt x="479" y="622"/>
                    </a:cubicBezTo>
                    <a:lnTo>
                      <a:pt x="478" y="624"/>
                    </a:lnTo>
                    <a:close/>
                    <a:moveTo>
                      <a:pt x="449" y="585"/>
                    </a:moveTo>
                    <a:cubicBezTo>
                      <a:pt x="451" y="593"/>
                      <a:pt x="454" y="601"/>
                      <a:pt x="459" y="607"/>
                    </a:cubicBezTo>
                    <a:cubicBezTo>
                      <a:pt x="461" y="607"/>
                      <a:pt x="461" y="607"/>
                      <a:pt x="461" y="607"/>
                    </a:cubicBezTo>
                    <a:cubicBezTo>
                      <a:pt x="456" y="600"/>
                      <a:pt x="452" y="593"/>
                      <a:pt x="450" y="585"/>
                    </a:cubicBezTo>
                    <a:lnTo>
                      <a:pt x="449" y="585"/>
                    </a:lnTo>
                    <a:close/>
                    <a:moveTo>
                      <a:pt x="446" y="536"/>
                    </a:moveTo>
                    <a:cubicBezTo>
                      <a:pt x="446" y="541"/>
                      <a:pt x="446" y="546"/>
                      <a:pt x="446" y="550"/>
                    </a:cubicBezTo>
                    <a:cubicBezTo>
                      <a:pt x="446" y="554"/>
                      <a:pt x="446" y="557"/>
                      <a:pt x="446" y="561"/>
                    </a:cubicBezTo>
                    <a:cubicBezTo>
                      <a:pt x="447" y="561"/>
                      <a:pt x="447" y="561"/>
                      <a:pt x="447" y="561"/>
                    </a:cubicBezTo>
                    <a:cubicBezTo>
                      <a:pt x="447" y="557"/>
                      <a:pt x="447" y="554"/>
                      <a:pt x="447" y="550"/>
                    </a:cubicBezTo>
                    <a:cubicBezTo>
                      <a:pt x="447" y="546"/>
                      <a:pt x="447" y="541"/>
                      <a:pt x="447" y="536"/>
                    </a:cubicBezTo>
                    <a:lnTo>
                      <a:pt x="446" y="536"/>
                    </a:lnTo>
                    <a:close/>
                    <a:moveTo>
                      <a:pt x="447" y="487"/>
                    </a:moveTo>
                    <a:cubicBezTo>
                      <a:pt x="447" y="491"/>
                      <a:pt x="447" y="495"/>
                      <a:pt x="447" y="498"/>
                    </a:cubicBezTo>
                    <a:cubicBezTo>
                      <a:pt x="447" y="503"/>
                      <a:pt x="447" y="507"/>
                      <a:pt x="447" y="512"/>
                    </a:cubicBezTo>
                    <a:cubicBezTo>
                      <a:pt x="448" y="512"/>
                      <a:pt x="448" y="512"/>
                      <a:pt x="448" y="512"/>
                    </a:cubicBezTo>
                    <a:cubicBezTo>
                      <a:pt x="448" y="507"/>
                      <a:pt x="448" y="503"/>
                      <a:pt x="448" y="498"/>
                    </a:cubicBezTo>
                    <a:cubicBezTo>
                      <a:pt x="448" y="495"/>
                      <a:pt x="448" y="491"/>
                      <a:pt x="448" y="487"/>
                    </a:cubicBezTo>
                    <a:lnTo>
                      <a:pt x="447" y="487"/>
                    </a:lnTo>
                    <a:close/>
                    <a:moveTo>
                      <a:pt x="452" y="438"/>
                    </a:moveTo>
                    <a:cubicBezTo>
                      <a:pt x="451" y="446"/>
                      <a:pt x="449" y="454"/>
                      <a:pt x="449" y="463"/>
                    </a:cubicBezTo>
                    <a:cubicBezTo>
                      <a:pt x="450" y="463"/>
                      <a:pt x="450" y="463"/>
                      <a:pt x="450" y="463"/>
                    </a:cubicBezTo>
                    <a:cubicBezTo>
                      <a:pt x="451" y="455"/>
                      <a:pt x="452" y="446"/>
                      <a:pt x="454" y="439"/>
                    </a:cubicBezTo>
                    <a:lnTo>
                      <a:pt x="452" y="438"/>
                    </a:lnTo>
                    <a:close/>
                    <a:moveTo>
                      <a:pt x="465" y="391"/>
                    </a:moveTo>
                    <a:cubicBezTo>
                      <a:pt x="462" y="398"/>
                      <a:pt x="460" y="406"/>
                      <a:pt x="458" y="414"/>
                    </a:cubicBezTo>
                    <a:cubicBezTo>
                      <a:pt x="459" y="415"/>
                      <a:pt x="459" y="415"/>
                      <a:pt x="459" y="415"/>
                    </a:cubicBezTo>
                    <a:cubicBezTo>
                      <a:pt x="461" y="407"/>
                      <a:pt x="464" y="399"/>
                      <a:pt x="466" y="391"/>
                    </a:cubicBezTo>
                    <a:lnTo>
                      <a:pt x="465" y="391"/>
                    </a:lnTo>
                    <a:close/>
                    <a:moveTo>
                      <a:pt x="486" y="346"/>
                    </a:moveTo>
                    <a:cubicBezTo>
                      <a:pt x="482" y="353"/>
                      <a:pt x="478" y="361"/>
                      <a:pt x="474" y="368"/>
                    </a:cubicBezTo>
                    <a:cubicBezTo>
                      <a:pt x="476" y="369"/>
                      <a:pt x="476" y="369"/>
                      <a:pt x="476" y="369"/>
                    </a:cubicBezTo>
                    <a:cubicBezTo>
                      <a:pt x="479" y="361"/>
                      <a:pt x="483" y="354"/>
                      <a:pt x="487" y="347"/>
                    </a:cubicBezTo>
                    <a:lnTo>
                      <a:pt x="486" y="346"/>
                    </a:lnTo>
                    <a:close/>
                    <a:moveTo>
                      <a:pt x="506" y="303"/>
                    </a:moveTo>
                    <a:cubicBezTo>
                      <a:pt x="506" y="310"/>
                      <a:pt x="504" y="318"/>
                      <a:pt x="499" y="326"/>
                    </a:cubicBezTo>
                    <a:cubicBezTo>
                      <a:pt x="500" y="326"/>
                      <a:pt x="500" y="326"/>
                      <a:pt x="500" y="326"/>
                    </a:cubicBezTo>
                    <a:cubicBezTo>
                      <a:pt x="505" y="318"/>
                      <a:pt x="507" y="310"/>
                      <a:pt x="507" y="303"/>
                    </a:cubicBezTo>
                    <a:lnTo>
                      <a:pt x="506" y="303"/>
                    </a:lnTo>
                    <a:close/>
                    <a:moveTo>
                      <a:pt x="484" y="262"/>
                    </a:moveTo>
                    <a:cubicBezTo>
                      <a:pt x="491" y="267"/>
                      <a:pt x="496" y="273"/>
                      <a:pt x="500" y="280"/>
                    </a:cubicBezTo>
                    <a:cubicBezTo>
                      <a:pt x="501" y="279"/>
                      <a:pt x="501" y="279"/>
                      <a:pt x="501" y="279"/>
                    </a:cubicBezTo>
                    <a:cubicBezTo>
                      <a:pt x="497" y="272"/>
                      <a:pt x="492" y="266"/>
                      <a:pt x="485" y="261"/>
                    </a:cubicBezTo>
                    <a:lnTo>
                      <a:pt x="484" y="262"/>
                    </a:lnTo>
                    <a:close/>
                    <a:moveTo>
                      <a:pt x="442" y="238"/>
                    </a:moveTo>
                    <a:cubicBezTo>
                      <a:pt x="446" y="239"/>
                      <a:pt x="449" y="240"/>
                      <a:pt x="454" y="242"/>
                    </a:cubicBezTo>
                    <a:cubicBezTo>
                      <a:pt x="457" y="244"/>
                      <a:pt x="460" y="246"/>
                      <a:pt x="464" y="248"/>
                    </a:cubicBezTo>
                    <a:cubicBezTo>
                      <a:pt x="465" y="247"/>
                      <a:pt x="465" y="247"/>
                      <a:pt x="465" y="247"/>
                    </a:cubicBezTo>
                    <a:cubicBezTo>
                      <a:pt x="461" y="245"/>
                      <a:pt x="458" y="243"/>
                      <a:pt x="454" y="241"/>
                    </a:cubicBezTo>
                    <a:cubicBezTo>
                      <a:pt x="450" y="239"/>
                      <a:pt x="446" y="237"/>
                      <a:pt x="442" y="236"/>
                    </a:cubicBezTo>
                    <a:lnTo>
                      <a:pt x="442" y="238"/>
                    </a:lnTo>
                    <a:close/>
                    <a:moveTo>
                      <a:pt x="396" y="246"/>
                    </a:moveTo>
                    <a:cubicBezTo>
                      <a:pt x="403" y="242"/>
                      <a:pt x="410" y="238"/>
                      <a:pt x="418" y="237"/>
                    </a:cubicBezTo>
                    <a:cubicBezTo>
                      <a:pt x="418" y="235"/>
                      <a:pt x="418" y="235"/>
                      <a:pt x="418" y="235"/>
                    </a:cubicBezTo>
                    <a:cubicBezTo>
                      <a:pt x="409" y="237"/>
                      <a:pt x="402" y="240"/>
                      <a:pt x="395" y="245"/>
                    </a:cubicBezTo>
                    <a:cubicBezTo>
                      <a:pt x="396" y="246"/>
                      <a:pt x="396" y="246"/>
                      <a:pt x="396" y="246"/>
                    </a:cubicBezTo>
                    <a:close/>
                    <a:moveTo>
                      <a:pt x="359" y="278"/>
                    </a:moveTo>
                    <a:cubicBezTo>
                      <a:pt x="360" y="277"/>
                      <a:pt x="362" y="276"/>
                      <a:pt x="363" y="274"/>
                    </a:cubicBezTo>
                    <a:cubicBezTo>
                      <a:pt x="367" y="270"/>
                      <a:pt x="372" y="266"/>
                      <a:pt x="377" y="261"/>
                    </a:cubicBezTo>
                    <a:cubicBezTo>
                      <a:pt x="376" y="260"/>
                      <a:pt x="376" y="260"/>
                      <a:pt x="376" y="260"/>
                    </a:cubicBezTo>
                    <a:cubicBezTo>
                      <a:pt x="371" y="265"/>
                      <a:pt x="366" y="269"/>
                      <a:pt x="362" y="273"/>
                    </a:cubicBezTo>
                    <a:cubicBezTo>
                      <a:pt x="361" y="275"/>
                      <a:pt x="359" y="276"/>
                      <a:pt x="358" y="277"/>
                    </a:cubicBezTo>
                    <a:lnTo>
                      <a:pt x="359" y="278"/>
                    </a:lnTo>
                    <a:close/>
                    <a:moveTo>
                      <a:pt x="315" y="297"/>
                    </a:moveTo>
                    <a:cubicBezTo>
                      <a:pt x="318" y="298"/>
                      <a:pt x="320" y="298"/>
                      <a:pt x="323" y="298"/>
                    </a:cubicBezTo>
                    <a:cubicBezTo>
                      <a:pt x="329" y="298"/>
                      <a:pt x="334" y="296"/>
                      <a:pt x="340" y="293"/>
                    </a:cubicBezTo>
                    <a:cubicBezTo>
                      <a:pt x="339" y="292"/>
                      <a:pt x="339" y="292"/>
                      <a:pt x="339" y="292"/>
                    </a:cubicBezTo>
                    <a:cubicBezTo>
                      <a:pt x="333" y="295"/>
                      <a:pt x="328" y="297"/>
                      <a:pt x="323" y="297"/>
                    </a:cubicBezTo>
                    <a:cubicBezTo>
                      <a:pt x="320" y="297"/>
                      <a:pt x="318" y="296"/>
                      <a:pt x="316" y="296"/>
                    </a:cubicBezTo>
                    <a:lnTo>
                      <a:pt x="315" y="297"/>
                    </a:lnTo>
                    <a:close/>
                    <a:moveTo>
                      <a:pt x="272" y="280"/>
                    </a:moveTo>
                    <a:cubicBezTo>
                      <a:pt x="273" y="279"/>
                      <a:pt x="275" y="279"/>
                      <a:pt x="277" y="279"/>
                    </a:cubicBezTo>
                    <a:cubicBezTo>
                      <a:pt x="281" y="279"/>
                      <a:pt x="286" y="281"/>
                      <a:pt x="294" y="286"/>
                    </a:cubicBezTo>
                    <a:cubicBezTo>
                      <a:pt x="294" y="285"/>
                      <a:pt x="294" y="285"/>
                      <a:pt x="294" y="285"/>
                    </a:cubicBezTo>
                    <a:cubicBezTo>
                      <a:pt x="287" y="280"/>
                      <a:pt x="282" y="277"/>
                      <a:pt x="277" y="277"/>
                    </a:cubicBezTo>
                    <a:cubicBezTo>
                      <a:pt x="275" y="277"/>
                      <a:pt x="273" y="278"/>
                      <a:pt x="271" y="279"/>
                    </a:cubicBezTo>
                    <a:lnTo>
                      <a:pt x="272" y="280"/>
                    </a:lnTo>
                    <a:close/>
                    <a:moveTo>
                      <a:pt x="233" y="310"/>
                    </a:moveTo>
                    <a:cubicBezTo>
                      <a:pt x="239" y="308"/>
                      <a:pt x="244" y="306"/>
                      <a:pt x="248" y="302"/>
                    </a:cubicBezTo>
                    <a:cubicBezTo>
                      <a:pt x="250" y="300"/>
                      <a:pt x="252" y="299"/>
                      <a:pt x="254" y="297"/>
                    </a:cubicBezTo>
                    <a:cubicBezTo>
                      <a:pt x="253" y="296"/>
                      <a:pt x="253" y="296"/>
                      <a:pt x="253" y="296"/>
                    </a:cubicBezTo>
                    <a:cubicBezTo>
                      <a:pt x="251" y="298"/>
                      <a:pt x="249" y="299"/>
                      <a:pt x="247" y="301"/>
                    </a:cubicBezTo>
                    <a:cubicBezTo>
                      <a:pt x="243" y="305"/>
                      <a:pt x="238" y="307"/>
                      <a:pt x="233" y="308"/>
                    </a:cubicBezTo>
                    <a:lnTo>
                      <a:pt x="233" y="310"/>
                    </a:lnTo>
                    <a:close/>
                    <a:moveTo>
                      <a:pt x="184" y="308"/>
                    </a:moveTo>
                    <a:cubicBezTo>
                      <a:pt x="192" y="310"/>
                      <a:pt x="201" y="311"/>
                      <a:pt x="209" y="312"/>
                    </a:cubicBezTo>
                    <a:cubicBezTo>
                      <a:pt x="209" y="310"/>
                      <a:pt x="209" y="310"/>
                      <a:pt x="209" y="310"/>
                    </a:cubicBezTo>
                    <a:cubicBezTo>
                      <a:pt x="201" y="310"/>
                      <a:pt x="193" y="309"/>
                      <a:pt x="185" y="307"/>
                    </a:cubicBezTo>
                    <a:lnTo>
                      <a:pt x="184" y="308"/>
                    </a:lnTo>
                    <a:close/>
                    <a:moveTo>
                      <a:pt x="139" y="289"/>
                    </a:moveTo>
                    <a:cubicBezTo>
                      <a:pt x="145" y="293"/>
                      <a:pt x="153" y="297"/>
                      <a:pt x="161" y="301"/>
                    </a:cubicBezTo>
                    <a:cubicBezTo>
                      <a:pt x="161" y="299"/>
                      <a:pt x="161" y="299"/>
                      <a:pt x="161" y="299"/>
                    </a:cubicBezTo>
                    <a:cubicBezTo>
                      <a:pt x="154" y="296"/>
                      <a:pt x="146" y="292"/>
                      <a:pt x="140" y="288"/>
                    </a:cubicBezTo>
                    <a:lnTo>
                      <a:pt x="139" y="289"/>
                    </a:lnTo>
                    <a:close/>
                    <a:moveTo>
                      <a:pt x="100" y="259"/>
                    </a:moveTo>
                    <a:cubicBezTo>
                      <a:pt x="108" y="264"/>
                      <a:pt x="115" y="269"/>
                      <a:pt x="120" y="274"/>
                    </a:cubicBezTo>
                    <a:cubicBezTo>
                      <a:pt x="121" y="272"/>
                      <a:pt x="121" y="272"/>
                      <a:pt x="121" y="272"/>
                    </a:cubicBezTo>
                    <a:cubicBezTo>
                      <a:pt x="116" y="268"/>
                      <a:pt x="109" y="263"/>
                      <a:pt x="101" y="258"/>
                    </a:cubicBezTo>
                    <a:lnTo>
                      <a:pt x="100" y="259"/>
                    </a:lnTo>
                    <a:close/>
                    <a:moveTo>
                      <a:pt x="59" y="232"/>
                    </a:moveTo>
                    <a:cubicBezTo>
                      <a:pt x="66" y="236"/>
                      <a:pt x="73" y="241"/>
                      <a:pt x="80" y="245"/>
                    </a:cubicBezTo>
                    <a:cubicBezTo>
                      <a:pt x="81" y="244"/>
                      <a:pt x="81" y="244"/>
                      <a:pt x="81" y="244"/>
                    </a:cubicBezTo>
                    <a:cubicBezTo>
                      <a:pt x="74" y="239"/>
                      <a:pt x="67" y="235"/>
                      <a:pt x="60" y="231"/>
                    </a:cubicBezTo>
                    <a:cubicBezTo>
                      <a:pt x="59" y="232"/>
                      <a:pt x="59" y="232"/>
                      <a:pt x="59" y="232"/>
                    </a:cubicBezTo>
                    <a:close/>
                    <a:moveTo>
                      <a:pt x="17" y="207"/>
                    </a:moveTo>
                    <a:cubicBezTo>
                      <a:pt x="23" y="211"/>
                      <a:pt x="30" y="215"/>
                      <a:pt x="38" y="219"/>
                    </a:cubicBezTo>
                    <a:cubicBezTo>
                      <a:pt x="39" y="218"/>
                      <a:pt x="39" y="218"/>
                      <a:pt x="39" y="218"/>
                    </a:cubicBezTo>
                    <a:cubicBezTo>
                      <a:pt x="31" y="214"/>
                      <a:pt x="24" y="209"/>
                      <a:pt x="18" y="206"/>
                    </a:cubicBezTo>
                    <a:lnTo>
                      <a:pt x="17" y="207"/>
                    </a:lnTo>
                    <a:close/>
                    <a:moveTo>
                      <a:pt x="86" y="172"/>
                    </a:moveTo>
                    <a:cubicBezTo>
                      <a:pt x="82" y="179"/>
                      <a:pt x="75" y="183"/>
                      <a:pt x="66" y="185"/>
                    </a:cubicBezTo>
                    <a:cubicBezTo>
                      <a:pt x="67" y="187"/>
                      <a:pt x="67" y="187"/>
                      <a:pt x="67" y="187"/>
                    </a:cubicBezTo>
                    <a:cubicBezTo>
                      <a:pt x="76" y="184"/>
                      <a:pt x="83" y="180"/>
                      <a:pt x="87" y="173"/>
                    </a:cubicBezTo>
                    <a:lnTo>
                      <a:pt x="86" y="172"/>
                    </a:lnTo>
                    <a:close/>
                    <a:moveTo>
                      <a:pt x="76" y="127"/>
                    </a:moveTo>
                    <a:cubicBezTo>
                      <a:pt x="80" y="135"/>
                      <a:pt x="84" y="143"/>
                      <a:pt x="85" y="149"/>
                    </a:cubicBezTo>
                    <a:cubicBezTo>
                      <a:pt x="87" y="149"/>
                      <a:pt x="87" y="149"/>
                      <a:pt x="87" y="149"/>
                    </a:cubicBezTo>
                    <a:cubicBezTo>
                      <a:pt x="85" y="142"/>
                      <a:pt x="82" y="135"/>
                      <a:pt x="77" y="126"/>
                    </a:cubicBezTo>
                    <a:lnTo>
                      <a:pt x="76" y="127"/>
                    </a:lnTo>
                    <a:close/>
                    <a:moveTo>
                      <a:pt x="49" y="86"/>
                    </a:moveTo>
                    <a:cubicBezTo>
                      <a:pt x="53" y="92"/>
                      <a:pt x="57" y="98"/>
                      <a:pt x="62" y="105"/>
                    </a:cubicBezTo>
                    <a:cubicBezTo>
                      <a:pt x="63" y="106"/>
                      <a:pt x="63" y="106"/>
                      <a:pt x="63" y="106"/>
                    </a:cubicBezTo>
                    <a:cubicBezTo>
                      <a:pt x="64" y="105"/>
                      <a:pt x="64" y="105"/>
                      <a:pt x="64" y="105"/>
                    </a:cubicBezTo>
                    <a:cubicBezTo>
                      <a:pt x="63" y="104"/>
                      <a:pt x="63" y="104"/>
                      <a:pt x="63" y="104"/>
                    </a:cubicBezTo>
                    <a:cubicBezTo>
                      <a:pt x="59" y="97"/>
                      <a:pt x="54" y="91"/>
                      <a:pt x="50" y="85"/>
                    </a:cubicBezTo>
                    <a:lnTo>
                      <a:pt x="49" y="86"/>
                    </a:lnTo>
                    <a:close/>
                    <a:moveTo>
                      <a:pt x="22" y="45"/>
                    </a:moveTo>
                    <a:cubicBezTo>
                      <a:pt x="26" y="51"/>
                      <a:pt x="30" y="58"/>
                      <a:pt x="35" y="65"/>
                    </a:cubicBezTo>
                    <a:cubicBezTo>
                      <a:pt x="36" y="65"/>
                      <a:pt x="36" y="65"/>
                      <a:pt x="36" y="65"/>
                    </a:cubicBezTo>
                    <a:cubicBezTo>
                      <a:pt x="31" y="57"/>
                      <a:pt x="27" y="51"/>
                      <a:pt x="23" y="44"/>
                    </a:cubicBezTo>
                    <a:lnTo>
                      <a:pt x="22" y="45"/>
                    </a:lnTo>
                    <a:close/>
                    <a:moveTo>
                      <a:pt x="0" y="1"/>
                    </a:moveTo>
                    <a:cubicBezTo>
                      <a:pt x="2" y="7"/>
                      <a:pt x="5" y="15"/>
                      <a:pt x="9" y="23"/>
                    </a:cubicBezTo>
                    <a:cubicBezTo>
                      <a:pt x="11" y="23"/>
                      <a:pt x="11" y="23"/>
                      <a:pt x="11" y="23"/>
                    </a:cubicBezTo>
                    <a:cubicBezTo>
                      <a:pt x="6" y="15"/>
                      <a:pt x="3" y="7"/>
                      <a:pt x="2" y="0"/>
                    </a:cubicBezTo>
                    <a:lnTo>
                      <a:pt x="0"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2" name="Freeform 98">
                <a:extLst>
                  <a:ext uri="{FF2B5EF4-FFF2-40B4-BE49-F238E27FC236}">
                    <a16:creationId xmlns:a16="http://schemas.microsoft.com/office/drawing/2014/main" id="{DCEDC6C5-13F6-B3A0-4593-D53F74AF9858}"/>
                  </a:ext>
                </a:extLst>
              </p:cNvPr>
              <p:cNvSpPr>
                <a:spLocks noEditPoints="1"/>
              </p:cNvSpPr>
              <p:nvPr/>
            </p:nvSpPr>
            <p:spPr bwMode="auto">
              <a:xfrm>
                <a:off x="953" y="2124"/>
                <a:ext cx="111" cy="136"/>
              </a:xfrm>
              <a:custGeom>
                <a:avLst/>
                <a:gdLst>
                  <a:gd name="T0" fmla="*/ 6 w 705"/>
                  <a:gd name="T1" fmla="*/ 458 h 873"/>
                  <a:gd name="T2" fmla="*/ 6 w 705"/>
                  <a:gd name="T3" fmla="*/ 458 h 873"/>
                  <a:gd name="T4" fmla="*/ 5 w 705"/>
                  <a:gd name="T5" fmla="*/ 457 h 873"/>
                  <a:gd name="T6" fmla="*/ 0 w 705"/>
                  <a:gd name="T7" fmla="*/ 458 h 873"/>
                  <a:gd name="T8" fmla="*/ 2 w 705"/>
                  <a:gd name="T9" fmla="*/ 458 h 873"/>
                  <a:gd name="T10" fmla="*/ 5 w 705"/>
                  <a:gd name="T11" fmla="*/ 459 h 873"/>
                  <a:gd name="T12" fmla="*/ 6 w 705"/>
                  <a:gd name="T13" fmla="*/ 458 h 873"/>
                  <a:gd name="T14" fmla="*/ 6 w 705"/>
                  <a:gd name="T15" fmla="*/ 458 h 873"/>
                  <a:gd name="T16" fmla="*/ 6 w 705"/>
                  <a:gd name="T17" fmla="*/ 458 h 873"/>
                  <a:gd name="T18" fmla="*/ 6 w 705"/>
                  <a:gd name="T19" fmla="*/ 458 h 873"/>
                  <a:gd name="T20" fmla="*/ 7 w 705"/>
                  <a:gd name="T21" fmla="*/ 459 h 873"/>
                  <a:gd name="T22" fmla="*/ 271 w 705"/>
                  <a:gd name="T23" fmla="*/ 0 h 873"/>
                  <a:gd name="T24" fmla="*/ 271 w 705"/>
                  <a:gd name="T25" fmla="*/ 2 h 873"/>
                  <a:gd name="T26" fmla="*/ 552 w 705"/>
                  <a:gd name="T27" fmla="*/ 207 h 873"/>
                  <a:gd name="T28" fmla="*/ 536 w 705"/>
                  <a:gd name="T29" fmla="*/ 191 h 873"/>
                  <a:gd name="T30" fmla="*/ 552 w 705"/>
                  <a:gd name="T31" fmla="*/ 209 h 873"/>
                  <a:gd name="T32" fmla="*/ 563 w 705"/>
                  <a:gd name="T33" fmla="*/ 231 h 873"/>
                  <a:gd name="T34" fmla="*/ 576 w 705"/>
                  <a:gd name="T35" fmla="*/ 251 h 873"/>
                  <a:gd name="T36" fmla="*/ 705 w 705"/>
                  <a:gd name="T37" fmla="*/ 470 h 873"/>
                  <a:gd name="T38" fmla="*/ 683 w 705"/>
                  <a:gd name="T39" fmla="*/ 481 h 873"/>
                  <a:gd name="T40" fmla="*/ 658 w 705"/>
                  <a:gd name="T41" fmla="*/ 486 h 873"/>
                  <a:gd name="T42" fmla="*/ 659 w 705"/>
                  <a:gd name="T43" fmla="*/ 484 h 873"/>
                  <a:gd name="T44" fmla="*/ 635 w 705"/>
                  <a:gd name="T45" fmla="*/ 483 h 873"/>
                  <a:gd name="T46" fmla="*/ 614 w 705"/>
                  <a:gd name="T47" fmla="*/ 494 h 873"/>
                  <a:gd name="T48" fmla="*/ 603 w 705"/>
                  <a:gd name="T49" fmla="*/ 515 h 873"/>
                  <a:gd name="T50" fmla="*/ 614 w 705"/>
                  <a:gd name="T51" fmla="*/ 552 h 873"/>
                  <a:gd name="T52" fmla="*/ 613 w 705"/>
                  <a:gd name="T53" fmla="*/ 553 h 873"/>
                  <a:gd name="T54" fmla="*/ 617 w 705"/>
                  <a:gd name="T55" fmla="*/ 601 h 873"/>
                  <a:gd name="T56" fmla="*/ 615 w 705"/>
                  <a:gd name="T57" fmla="*/ 600 h 873"/>
                  <a:gd name="T58" fmla="*/ 602 w 705"/>
                  <a:gd name="T59" fmla="*/ 621 h 873"/>
                  <a:gd name="T60" fmla="*/ 583 w 705"/>
                  <a:gd name="T61" fmla="*/ 637 h 873"/>
                  <a:gd name="T62" fmla="*/ 570 w 705"/>
                  <a:gd name="T63" fmla="*/ 662 h 873"/>
                  <a:gd name="T64" fmla="*/ 568 w 705"/>
                  <a:gd name="T65" fmla="*/ 662 h 873"/>
                  <a:gd name="T66" fmla="*/ 574 w 705"/>
                  <a:gd name="T67" fmla="*/ 681 h 873"/>
                  <a:gd name="T68" fmla="*/ 577 w 705"/>
                  <a:gd name="T69" fmla="*/ 705 h 873"/>
                  <a:gd name="T70" fmla="*/ 587 w 705"/>
                  <a:gd name="T71" fmla="*/ 778 h 873"/>
                  <a:gd name="T72" fmla="*/ 586 w 705"/>
                  <a:gd name="T73" fmla="*/ 778 h 873"/>
                  <a:gd name="T74" fmla="*/ 590 w 705"/>
                  <a:gd name="T75" fmla="*/ 802 h 873"/>
                  <a:gd name="T76" fmla="*/ 593 w 705"/>
                  <a:gd name="T77" fmla="*/ 826 h 873"/>
                  <a:gd name="T78" fmla="*/ 601 w 705"/>
                  <a:gd name="T79" fmla="*/ 873 h 873"/>
                  <a:gd name="T80" fmla="*/ 595 w 705"/>
                  <a:gd name="T81" fmla="*/ 851 h 873"/>
                  <a:gd name="T82" fmla="*/ 600 w 705"/>
                  <a:gd name="T83" fmla="*/ 871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5" h="873">
                    <a:moveTo>
                      <a:pt x="8" y="456"/>
                    </a:moveTo>
                    <a:cubicBezTo>
                      <a:pt x="7" y="457"/>
                      <a:pt x="6" y="458"/>
                      <a:pt x="6" y="458"/>
                    </a:cubicBezTo>
                    <a:cubicBezTo>
                      <a:pt x="6" y="458"/>
                      <a:pt x="6" y="458"/>
                      <a:pt x="6" y="458"/>
                    </a:cubicBezTo>
                    <a:cubicBezTo>
                      <a:pt x="7" y="458"/>
                      <a:pt x="7" y="458"/>
                      <a:pt x="7" y="458"/>
                    </a:cubicBezTo>
                    <a:cubicBezTo>
                      <a:pt x="7" y="458"/>
                      <a:pt x="7" y="458"/>
                      <a:pt x="7" y="458"/>
                    </a:cubicBezTo>
                    <a:cubicBezTo>
                      <a:pt x="6" y="458"/>
                      <a:pt x="6" y="458"/>
                      <a:pt x="6" y="458"/>
                    </a:cubicBezTo>
                    <a:cubicBezTo>
                      <a:pt x="7" y="458"/>
                      <a:pt x="7" y="458"/>
                      <a:pt x="7" y="458"/>
                    </a:cubicBezTo>
                    <a:cubicBezTo>
                      <a:pt x="7" y="458"/>
                      <a:pt x="7" y="458"/>
                      <a:pt x="7" y="458"/>
                    </a:cubicBezTo>
                    <a:cubicBezTo>
                      <a:pt x="6" y="458"/>
                      <a:pt x="6" y="458"/>
                      <a:pt x="5" y="457"/>
                    </a:cubicBezTo>
                    <a:cubicBezTo>
                      <a:pt x="4" y="457"/>
                      <a:pt x="3" y="457"/>
                      <a:pt x="1" y="457"/>
                    </a:cubicBezTo>
                    <a:cubicBezTo>
                      <a:pt x="0" y="457"/>
                      <a:pt x="0" y="457"/>
                      <a:pt x="0" y="457"/>
                    </a:cubicBezTo>
                    <a:cubicBezTo>
                      <a:pt x="0" y="458"/>
                      <a:pt x="0" y="458"/>
                      <a:pt x="0" y="458"/>
                    </a:cubicBezTo>
                    <a:cubicBezTo>
                      <a:pt x="2" y="463"/>
                      <a:pt x="3" y="468"/>
                      <a:pt x="5" y="473"/>
                    </a:cubicBezTo>
                    <a:cubicBezTo>
                      <a:pt x="6" y="473"/>
                      <a:pt x="6" y="473"/>
                      <a:pt x="6" y="473"/>
                    </a:cubicBezTo>
                    <a:cubicBezTo>
                      <a:pt x="5" y="468"/>
                      <a:pt x="3" y="463"/>
                      <a:pt x="2" y="458"/>
                    </a:cubicBezTo>
                    <a:cubicBezTo>
                      <a:pt x="1" y="458"/>
                      <a:pt x="1" y="458"/>
                      <a:pt x="1" y="458"/>
                    </a:cubicBezTo>
                    <a:cubicBezTo>
                      <a:pt x="1" y="459"/>
                      <a:pt x="1" y="459"/>
                      <a:pt x="1" y="459"/>
                    </a:cubicBezTo>
                    <a:cubicBezTo>
                      <a:pt x="3" y="459"/>
                      <a:pt x="5" y="459"/>
                      <a:pt x="5" y="459"/>
                    </a:cubicBezTo>
                    <a:cubicBezTo>
                      <a:pt x="6" y="459"/>
                      <a:pt x="6" y="459"/>
                      <a:pt x="6" y="459"/>
                    </a:cubicBezTo>
                    <a:cubicBezTo>
                      <a:pt x="6" y="459"/>
                      <a:pt x="6" y="459"/>
                      <a:pt x="6" y="459"/>
                    </a:cubicBezTo>
                    <a:cubicBezTo>
                      <a:pt x="6" y="458"/>
                      <a:pt x="6" y="458"/>
                      <a:pt x="6" y="458"/>
                    </a:cubicBezTo>
                    <a:cubicBezTo>
                      <a:pt x="6" y="458"/>
                      <a:pt x="6" y="458"/>
                      <a:pt x="6" y="458"/>
                    </a:cubicBezTo>
                    <a:cubicBezTo>
                      <a:pt x="6" y="459"/>
                      <a:pt x="6" y="459"/>
                      <a:pt x="6" y="459"/>
                    </a:cubicBezTo>
                    <a:cubicBezTo>
                      <a:pt x="6" y="458"/>
                      <a:pt x="6" y="458"/>
                      <a:pt x="6" y="458"/>
                    </a:cubicBezTo>
                    <a:cubicBezTo>
                      <a:pt x="6" y="458"/>
                      <a:pt x="6" y="458"/>
                      <a:pt x="6" y="458"/>
                    </a:cubicBezTo>
                    <a:cubicBezTo>
                      <a:pt x="6" y="459"/>
                      <a:pt x="6" y="459"/>
                      <a:pt x="6" y="459"/>
                    </a:cubicBezTo>
                    <a:cubicBezTo>
                      <a:pt x="6" y="458"/>
                      <a:pt x="6" y="458"/>
                      <a:pt x="6" y="458"/>
                    </a:cubicBezTo>
                    <a:cubicBezTo>
                      <a:pt x="6" y="458"/>
                      <a:pt x="6" y="458"/>
                      <a:pt x="6" y="458"/>
                    </a:cubicBezTo>
                    <a:cubicBezTo>
                      <a:pt x="6" y="459"/>
                      <a:pt x="6" y="459"/>
                      <a:pt x="6" y="459"/>
                    </a:cubicBezTo>
                    <a:cubicBezTo>
                      <a:pt x="6" y="458"/>
                      <a:pt x="6" y="458"/>
                      <a:pt x="6" y="458"/>
                    </a:cubicBezTo>
                    <a:cubicBezTo>
                      <a:pt x="6" y="458"/>
                      <a:pt x="6" y="458"/>
                      <a:pt x="6" y="458"/>
                    </a:cubicBezTo>
                    <a:cubicBezTo>
                      <a:pt x="6" y="460"/>
                      <a:pt x="6" y="460"/>
                      <a:pt x="6" y="460"/>
                    </a:cubicBezTo>
                    <a:cubicBezTo>
                      <a:pt x="7" y="459"/>
                      <a:pt x="7" y="459"/>
                      <a:pt x="7" y="459"/>
                    </a:cubicBezTo>
                    <a:cubicBezTo>
                      <a:pt x="7" y="459"/>
                      <a:pt x="8" y="458"/>
                      <a:pt x="9" y="457"/>
                    </a:cubicBezTo>
                    <a:lnTo>
                      <a:pt x="8" y="456"/>
                    </a:lnTo>
                    <a:close/>
                    <a:moveTo>
                      <a:pt x="271" y="0"/>
                    </a:moveTo>
                    <a:cubicBezTo>
                      <a:pt x="261" y="3"/>
                      <a:pt x="253" y="6"/>
                      <a:pt x="248" y="9"/>
                    </a:cubicBezTo>
                    <a:cubicBezTo>
                      <a:pt x="249" y="10"/>
                      <a:pt x="249" y="10"/>
                      <a:pt x="249" y="10"/>
                    </a:cubicBezTo>
                    <a:cubicBezTo>
                      <a:pt x="254" y="7"/>
                      <a:pt x="261" y="4"/>
                      <a:pt x="271" y="2"/>
                    </a:cubicBezTo>
                    <a:cubicBezTo>
                      <a:pt x="271" y="0"/>
                      <a:pt x="271" y="0"/>
                      <a:pt x="271" y="0"/>
                    </a:cubicBezTo>
                    <a:close/>
                    <a:moveTo>
                      <a:pt x="552" y="209"/>
                    </a:moveTo>
                    <a:cubicBezTo>
                      <a:pt x="552" y="207"/>
                      <a:pt x="552" y="207"/>
                      <a:pt x="552" y="207"/>
                    </a:cubicBezTo>
                    <a:cubicBezTo>
                      <a:pt x="552" y="207"/>
                      <a:pt x="552" y="207"/>
                      <a:pt x="552" y="207"/>
                    </a:cubicBezTo>
                    <a:cubicBezTo>
                      <a:pt x="537" y="190"/>
                      <a:pt x="537" y="190"/>
                      <a:pt x="537" y="190"/>
                    </a:cubicBezTo>
                    <a:cubicBezTo>
                      <a:pt x="536" y="191"/>
                      <a:pt x="536" y="191"/>
                      <a:pt x="536" y="191"/>
                    </a:cubicBezTo>
                    <a:cubicBezTo>
                      <a:pt x="550" y="208"/>
                      <a:pt x="550" y="208"/>
                      <a:pt x="550" y="208"/>
                    </a:cubicBezTo>
                    <a:cubicBezTo>
                      <a:pt x="551" y="209"/>
                      <a:pt x="551" y="209"/>
                      <a:pt x="551" y="209"/>
                    </a:cubicBezTo>
                    <a:cubicBezTo>
                      <a:pt x="552" y="209"/>
                      <a:pt x="552" y="209"/>
                      <a:pt x="552" y="209"/>
                    </a:cubicBezTo>
                    <a:close/>
                    <a:moveTo>
                      <a:pt x="576" y="250"/>
                    </a:moveTo>
                    <a:cubicBezTo>
                      <a:pt x="572" y="248"/>
                      <a:pt x="572" y="248"/>
                      <a:pt x="572" y="248"/>
                    </a:cubicBezTo>
                    <a:cubicBezTo>
                      <a:pt x="563" y="231"/>
                      <a:pt x="563" y="231"/>
                      <a:pt x="563" y="231"/>
                    </a:cubicBezTo>
                    <a:cubicBezTo>
                      <a:pt x="562" y="231"/>
                      <a:pt x="562" y="231"/>
                      <a:pt x="562" y="231"/>
                    </a:cubicBezTo>
                    <a:cubicBezTo>
                      <a:pt x="571" y="249"/>
                      <a:pt x="571" y="249"/>
                      <a:pt x="571" y="249"/>
                    </a:cubicBezTo>
                    <a:cubicBezTo>
                      <a:pt x="576" y="251"/>
                      <a:pt x="576" y="251"/>
                      <a:pt x="576" y="251"/>
                    </a:cubicBezTo>
                    <a:cubicBezTo>
                      <a:pt x="576" y="250"/>
                      <a:pt x="576" y="250"/>
                      <a:pt x="576" y="250"/>
                    </a:cubicBezTo>
                    <a:close/>
                    <a:moveTo>
                      <a:pt x="683" y="481"/>
                    </a:moveTo>
                    <a:cubicBezTo>
                      <a:pt x="690" y="478"/>
                      <a:pt x="697" y="474"/>
                      <a:pt x="705" y="470"/>
                    </a:cubicBezTo>
                    <a:cubicBezTo>
                      <a:pt x="704" y="469"/>
                      <a:pt x="704" y="469"/>
                      <a:pt x="704" y="469"/>
                    </a:cubicBezTo>
                    <a:cubicBezTo>
                      <a:pt x="697" y="473"/>
                      <a:pt x="689" y="476"/>
                      <a:pt x="682" y="479"/>
                    </a:cubicBezTo>
                    <a:lnTo>
                      <a:pt x="683" y="481"/>
                    </a:lnTo>
                    <a:close/>
                    <a:moveTo>
                      <a:pt x="635" y="483"/>
                    </a:moveTo>
                    <a:cubicBezTo>
                      <a:pt x="637" y="483"/>
                      <a:pt x="639" y="483"/>
                      <a:pt x="641" y="483"/>
                    </a:cubicBezTo>
                    <a:cubicBezTo>
                      <a:pt x="647" y="483"/>
                      <a:pt x="653" y="484"/>
                      <a:pt x="658" y="486"/>
                    </a:cubicBezTo>
                    <a:cubicBezTo>
                      <a:pt x="659" y="486"/>
                      <a:pt x="659" y="486"/>
                      <a:pt x="659" y="486"/>
                    </a:cubicBezTo>
                    <a:cubicBezTo>
                      <a:pt x="659" y="484"/>
                      <a:pt x="659" y="484"/>
                      <a:pt x="659" y="484"/>
                    </a:cubicBezTo>
                    <a:cubicBezTo>
                      <a:pt x="659" y="484"/>
                      <a:pt x="659" y="484"/>
                      <a:pt x="659" y="484"/>
                    </a:cubicBezTo>
                    <a:cubicBezTo>
                      <a:pt x="653" y="482"/>
                      <a:pt x="647" y="481"/>
                      <a:pt x="641" y="481"/>
                    </a:cubicBezTo>
                    <a:cubicBezTo>
                      <a:pt x="639" y="481"/>
                      <a:pt x="637" y="481"/>
                      <a:pt x="635" y="482"/>
                    </a:cubicBezTo>
                    <a:lnTo>
                      <a:pt x="635" y="483"/>
                    </a:lnTo>
                    <a:close/>
                    <a:moveTo>
                      <a:pt x="604" y="516"/>
                    </a:moveTo>
                    <a:cubicBezTo>
                      <a:pt x="605" y="514"/>
                      <a:pt x="606" y="511"/>
                      <a:pt x="606" y="509"/>
                    </a:cubicBezTo>
                    <a:cubicBezTo>
                      <a:pt x="608" y="502"/>
                      <a:pt x="611" y="498"/>
                      <a:pt x="614" y="494"/>
                    </a:cubicBezTo>
                    <a:cubicBezTo>
                      <a:pt x="613" y="493"/>
                      <a:pt x="613" y="493"/>
                      <a:pt x="613" y="493"/>
                    </a:cubicBezTo>
                    <a:cubicBezTo>
                      <a:pt x="609" y="497"/>
                      <a:pt x="607" y="502"/>
                      <a:pt x="605" y="508"/>
                    </a:cubicBezTo>
                    <a:cubicBezTo>
                      <a:pt x="604" y="511"/>
                      <a:pt x="603" y="513"/>
                      <a:pt x="603" y="515"/>
                    </a:cubicBezTo>
                    <a:lnTo>
                      <a:pt x="604" y="516"/>
                    </a:lnTo>
                    <a:close/>
                    <a:moveTo>
                      <a:pt x="617" y="555"/>
                    </a:moveTo>
                    <a:cubicBezTo>
                      <a:pt x="616" y="554"/>
                      <a:pt x="615" y="553"/>
                      <a:pt x="614" y="552"/>
                    </a:cubicBezTo>
                    <a:cubicBezTo>
                      <a:pt x="606" y="545"/>
                      <a:pt x="601" y="541"/>
                      <a:pt x="599" y="538"/>
                    </a:cubicBezTo>
                    <a:cubicBezTo>
                      <a:pt x="598" y="539"/>
                      <a:pt x="598" y="539"/>
                      <a:pt x="598" y="539"/>
                    </a:cubicBezTo>
                    <a:cubicBezTo>
                      <a:pt x="600" y="542"/>
                      <a:pt x="605" y="546"/>
                      <a:pt x="613" y="553"/>
                    </a:cubicBezTo>
                    <a:cubicBezTo>
                      <a:pt x="614" y="554"/>
                      <a:pt x="615" y="555"/>
                      <a:pt x="616" y="556"/>
                    </a:cubicBezTo>
                    <a:lnTo>
                      <a:pt x="617" y="555"/>
                    </a:lnTo>
                    <a:close/>
                    <a:moveTo>
                      <a:pt x="617" y="601"/>
                    </a:moveTo>
                    <a:cubicBezTo>
                      <a:pt x="620" y="594"/>
                      <a:pt x="624" y="586"/>
                      <a:pt x="625" y="578"/>
                    </a:cubicBezTo>
                    <a:cubicBezTo>
                      <a:pt x="623" y="578"/>
                      <a:pt x="623" y="578"/>
                      <a:pt x="623" y="578"/>
                    </a:cubicBezTo>
                    <a:cubicBezTo>
                      <a:pt x="622" y="586"/>
                      <a:pt x="619" y="594"/>
                      <a:pt x="615" y="600"/>
                    </a:cubicBezTo>
                    <a:lnTo>
                      <a:pt x="617" y="601"/>
                    </a:lnTo>
                    <a:close/>
                    <a:moveTo>
                      <a:pt x="583" y="637"/>
                    </a:moveTo>
                    <a:cubicBezTo>
                      <a:pt x="590" y="631"/>
                      <a:pt x="597" y="625"/>
                      <a:pt x="602" y="621"/>
                    </a:cubicBezTo>
                    <a:cubicBezTo>
                      <a:pt x="601" y="620"/>
                      <a:pt x="601" y="620"/>
                      <a:pt x="601" y="620"/>
                    </a:cubicBezTo>
                    <a:cubicBezTo>
                      <a:pt x="596" y="624"/>
                      <a:pt x="589" y="630"/>
                      <a:pt x="582" y="636"/>
                    </a:cubicBezTo>
                    <a:lnTo>
                      <a:pt x="583" y="637"/>
                    </a:lnTo>
                    <a:close/>
                    <a:moveTo>
                      <a:pt x="574" y="681"/>
                    </a:moveTo>
                    <a:cubicBezTo>
                      <a:pt x="573" y="676"/>
                      <a:pt x="572" y="672"/>
                      <a:pt x="570" y="667"/>
                    </a:cubicBezTo>
                    <a:cubicBezTo>
                      <a:pt x="570" y="666"/>
                      <a:pt x="570" y="664"/>
                      <a:pt x="570" y="662"/>
                    </a:cubicBezTo>
                    <a:cubicBezTo>
                      <a:pt x="570" y="660"/>
                      <a:pt x="570" y="659"/>
                      <a:pt x="570" y="657"/>
                    </a:cubicBezTo>
                    <a:cubicBezTo>
                      <a:pt x="569" y="657"/>
                      <a:pt x="569" y="657"/>
                      <a:pt x="569" y="657"/>
                    </a:cubicBezTo>
                    <a:cubicBezTo>
                      <a:pt x="568" y="658"/>
                      <a:pt x="568" y="660"/>
                      <a:pt x="568" y="662"/>
                    </a:cubicBezTo>
                    <a:cubicBezTo>
                      <a:pt x="568" y="664"/>
                      <a:pt x="568" y="666"/>
                      <a:pt x="569" y="668"/>
                    </a:cubicBezTo>
                    <a:cubicBezTo>
                      <a:pt x="570" y="672"/>
                      <a:pt x="572" y="676"/>
                      <a:pt x="573" y="681"/>
                    </a:cubicBezTo>
                    <a:lnTo>
                      <a:pt x="574" y="681"/>
                    </a:lnTo>
                    <a:close/>
                    <a:moveTo>
                      <a:pt x="582" y="729"/>
                    </a:moveTo>
                    <a:cubicBezTo>
                      <a:pt x="581" y="719"/>
                      <a:pt x="580" y="711"/>
                      <a:pt x="579" y="705"/>
                    </a:cubicBezTo>
                    <a:cubicBezTo>
                      <a:pt x="577" y="705"/>
                      <a:pt x="577" y="705"/>
                      <a:pt x="577" y="705"/>
                    </a:cubicBezTo>
                    <a:cubicBezTo>
                      <a:pt x="578" y="711"/>
                      <a:pt x="580" y="719"/>
                      <a:pt x="581" y="729"/>
                    </a:cubicBezTo>
                    <a:lnTo>
                      <a:pt x="582" y="729"/>
                    </a:lnTo>
                    <a:close/>
                    <a:moveTo>
                      <a:pt x="587" y="778"/>
                    </a:moveTo>
                    <a:cubicBezTo>
                      <a:pt x="587" y="769"/>
                      <a:pt x="586" y="761"/>
                      <a:pt x="585" y="753"/>
                    </a:cubicBezTo>
                    <a:cubicBezTo>
                      <a:pt x="583" y="753"/>
                      <a:pt x="583" y="753"/>
                      <a:pt x="583" y="753"/>
                    </a:cubicBezTo>
                    <a:cubicBezTo>
                      <a:pt x="584" y="761"/>
                      <a:pt x="585" y="769"/>
                      <a:pt x="586" y="778"/>
                    </a:cubicBezTo>
                    <a:lnTo>
                      <a:pt x="587" y="778"/>
                    </a:lnTo>
                    <a:close/>
                    <a:moveTo>
                      <a:pt x="593" y="826"/>
                    </a:moveTo>
                    <a:cubicBezTo>
                      <a:pt x="592" y="818"/>
                      <a:pt x="591" y="810"/>
                      <a:pt x="590" y="802"/>
                    </a:cubicBezTo>
                    <a:cubicBezTo>
                      <a:pt x="588" y="802"/>
                      <a:pt x="588" y="802"/>
                      <a:pt x="588" y="802"/>
                    </a:cubicBezTo>
                    <a:cubicBezTo>
                      <a:pt x="589" y="810"/>
                      <a:pt x="590" y="819"/>
                      <a:pt x="591" y="827"/>
                    </a:cubicBezTo>
                    <a:lnTo>
                      <a:pt x="593" y="826"/>
                    </a:lnTo>
                    <a:close/>
                    <a:moveTo>
                      <a:pt x="597" y="873"/>
                    </a:moveTo>
                    <a:cubicBezTo>
                      <a:pt x="598" y="873"/>
                      <a:pt x="599" y="873"/>
                      <a:pt x="600" y="873"/>
                    </a:cubicBezTo>
                    <a:cubicBezTo>
                      <a:pt x="601" y="873"/>
                      <a:pt x="601" y="873"/>
                      <a:pt x="601" y="873"/>
                    </a:cubicBezTo>
                    <a:cubicBezTo>
                      <a:pt x="600" y="872"/>
                      <a:pt x="600" y="872"/>
                      <a:pt x="600" y="872"/>
                    </a:cubicBezTo>
                    <a:cubicBezTo>
                      <a:pt x="599" y="865"/>
                      <a:pt x="598" y="858"/>
                      <a:pt x="597" y="851"/>
                    </a:cubicBezTo>
                    <a:cubicBezTo>
                      <a:pt x="595" y="851"/>
                      <a:pt x="595" y="851"/>
                      <a:pt x="595" y="851"/>
                    </a:cubicBezTo>
                    <a:cubicBezTo>
                      <a:pt x="596" y="858"/>
                      <a:pt x="598" y="865"/>
                      <a:pt x="599" y="872"/>
                    </a:cubicBezTo>
                    <a:cubicBezTo>
                      <a:pt x="600" y="872"/>
                      <a:pt x="600" y="872"/>
                      <a:pt x="600" y="872"/>
                    </a:cubicBezTo>
                    <a:cubicBezTo>
                      <a:pt x="600" y="871"/>
                      <a:pt x="600" y="871"/>
                      <a:pt x="600" y="871"/>
                    </a:cubicBezTo>
                    <a:cubicBezTo>
                      <a:pt x="598" y="872"/>
                      <a:pt x="598" y="872"/>
                      <a:pt x="597" y="872"/>
                    </a:cubicBezTo>
                    <a:lnTo>
                      <a:pt x="597" y="87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3" name="Freeform 99">
                <a:extLst>
                  <a:ext uri="{FF2B5EF4-FFF2-40B4-BE49-F238E27FC236}">
                    <a16:creationId xmlns:a16="http://schemas.microsoft.com/office/drawing/2014/main" id="{58F89300-C6D7-4371-CD3F-5AD719CEF65F}"/>
                  </a:ext>
                </a:extLst>
              </p:cNvPr>
              <p:cNvSpPr>
                <a:spLocks noEditPoints="1"/>
              </p:cNvSpPr>
              <p:nvPr/>
            </p:nvSpPr>
            <p:spPr bwMode="auto">
              <a:xfrm>
                <a:off x="1045" y="2164"/>
                <a:ext cx="89" cy="76"/>
              </a:xfrm>
              <a:custGeom>
                <a:avLst/>
                <a:gdLst>
                  <a:gd name="T0" fmla="*/ 465 w 569"/>
                  <a:gd name="T1" fmla="*/ 91 h 489"/>
                  <a:gd name="T2" fmla="*/ 519 w 569"/>
                  <a:gd name="T3" fmla="*/ 142 h 489"/>
                  <a:gd name="T4" fmla="*/ 518 w 569"/>
                  <a:gd name="T5" fmla="*/ 143 h 489"/>
                  <a:gd name="T6" fmla="*/ 547 w 569"/>
                  <a:gd name="T7" fmla="*/ 170 h 489"/>
                  <a:gd name="T8" fmla="*/ 536 w 569"/>
                  <a:gd name="T9" fmla="*/ 159 h 489"/>
                  <a:gd name="T10" fmla="*/ 546 w 569"/>
                  <a:gd name="T11" fmla="*/ 170 h 489"/>
                  <a:gd name="T12" fmla="*/ 545 w 569"/>
                  <a:gd name="T13" fmla="*/ 180 h 489"/>
                  <a:gd name="T14" fmla="*/ 540 w 569"/>
                  <a:gd name="T15" fmla="*/ 204 h 489"/>
                  <a:gd name="T16" fmla="*/ 533 w 569"/>
                  <a:gd name="T17" fmla="*/ 277 h 489"/>
                  <a:gd name="T18" fmla="*/ 531 w 569"/>
                  <a:gd name="T19" fmla="*/ 277 h 489"/>
                  <a:gd name="T20" fmla="*/ 528 w 569"/>
                  <a:gd name="T21" fmla="*/ 325 h 489"/>
                  <a:gd name="T22" fmla="*/ 528 w 569"/>
                  <a:gd name="T23" fmla="*/ 301 h 489"/>
                  <a:gd name="T24" fmla="*/ 526 w 569"/>
                  <a:gd name="T25" fmla="*/ 326 h 489"/>
                  <a:gd name="T26" fmla="*/ 532 w 569"/>
                  <a:gd name="T27" fmla="*/ 349 h 489"/>
                  <a:gd name="T28" fmla="*/ 546 w 569"/>
                  <a:gd name="T29" fmla="*/ 369 h 489"/>
                  <a:gd name="T30" fmla="*/ 567 w 569"/>
                  <a:gd name="T31" fmla="*/ 391 h 489"/>
                  <a:gd name="T32" fmla="*/ 566 w 569"/>
                  <a:gd name="T33" fmla="*/ 392 h 489"/>
                  <a:gd name="T34" fmla="*/ 566 w 569"/>
                  <a:gd name="T35" fmla="*/ 409 h 489"/>
                  <a:gd name="T36" fmla="*/ 550 w 569"/>
                  <a:gd name="T37" fmla="*/ 428 h 489"/>
                  <a:gd name="T38" fmla="*/ 499 w 569"/>
                  <a:gd name="T39" fmla="*/ 481 h 489"/>
                  <a:gd name="T40" fmla="*/ 498 w 569"/>
                  <a:gd name="T41" fmla="*/ 480 h 489"/>
                  <a:gd name="T42" fmla="*/ 477 w 569"/>
                  <a:gd name="T43" fmla="*/ 489 h 489"/>
                  <a:gd name="T44" fmla="*/ 456 w 569"/>
                  <a:gd name="T45" fmla="*/ 476 h 489"/>
                  <a:gd name="T46" fmla="*/ 436 w 569"/>
                  <a:gd name="T47" fmla="*/ 461 h 489"/>
                  <a:gd name="T48" fmla="*/ 375 w 569"/>
                  <a:gd name="T49" fmla="*/ 419 h 489"/>
                  <a:gd name="T50" fmla="*/ 376 w 569"/>
                  <a:gd name="T51" fmla="*/ 418 h 489"/>
                  <a:gd name="T52" fmla="*/ 354 w 569"/>
                  <a:gd name="T53" fmla="*/ 408 h 489"/>
                  <a:gd name="T54" fmla="*/ 330 w 569"/>
                  <a:gd name="T55" fmla="*/ 404 h 489"/>
                  <a:gd name="T56" fmla="*/ 306 w 569"/>
                  <a:gd name="T57" fmla="*/ 402 h 489"/>
                  <a:gd name="T58" fmla="*/ 232 w 569"/>
                  <a:gd name="T59" fmla="*/ 404 h 489"/>
                  <a:gd name="T60" fmla="*/ 257 w 569"/>
                  <a:gd name="T61" fmla="*/ 403 h 489"/>
                  <a:gd name="T62" fmla="*/ 232 w 569"/>
                  <a:gd name="T63" fmla="*/ 404 h 489"/>
                  <a:gd name="T64" fmla="*/ 208 w 569"/>
                  <a:gd name="T65" fmla="*/ 401 h 489"/>
                  <a:gd name="T66" fmla="*/ 159 w 569"/>
                  <a:gd name="T67" fmla="*/ 355 h 489"/>
                  <a:gd name="T68" fmla="*/ 160 w 569"/>
                  <a:gd name="T69" fmla="*/ 354 h 489"/>
                  <a:gd name="T70" fmla="*/ 156 w 569"/>
                  <a:gd name="T71" fmla="*/ 317 h 489"/>
                  <a:gd name="T72" fmla="*/ 157 w 569"/>
                  <a:gd name="T73" fmla="*/ 317 h 489"/>
                  <a:gd name="T74" fmla="*/ 144 w 569"/>
                  <a:gd name="T75" fmla="*/ 258 h 489"/>
                  <a:gd name="T76" fmla="*/ 145 w 569"/>
                  <a:gd name="T77" fmla="*/ 258 h 489"/>
                  <a:gd name="T78" fmla="*/ 138 w 569"/>
                  <a:gd name="T79" fmla="*/ 234 h 489"/>
                  <a:gd name="T80" fmla="*/ 132 w 569"/>
                  <a:gd name="T81" fmla="*/ 210 h 489"/>
                  <a:gd name="T82" fmla="*/ 129 w 569"/>
                  <a:gd name="T83" fmla="*/ 186 h 489"/>
                  <a:gd name="T84" fmla="*/ 116 w 569"/>
                  <a:gd name="T85" fmla="*/ 115 h 489"/>
                  <a:gd name="T86" fmla="*/ 117 w 569"/>
                  <a:gd name="T87" fmla="*/ 114 h 489"/>
                  <a:gd name="T88" fmla="*/ 72 w 569"/>
                  <a:gd name="T89" fmla="*/ 122 h 489"/>
                  <a:gd name="T90" fmla="*/ 92 w 569"/>
                  <a:gd name="T91" fmla="*/ 117 h 489"/>
                  <a:gd name="T92" fmla="*/ 68 w 569"/>
                  <a:gd name="T93" fmla="*/ 120 h 489"/>
                  <a:gd name="T94" fmla="*/ 47 w 569"/>
                  <a:gd name="T95" fmla="*/ 109 h 489"/>
                  <a:gd name="T96" fmla="*/ 37 w 569"/>
                  <a:gd name="T97" fmla="*/ 87 h 489"/>
                  <a:gd name="T98" fmla="*/ 31 w 569"/>
                  <a:gd name="T99" fmla="*/ 63 h 489"/>
                  <a:gd name="T100" fmla="*/ 25 w 569"/>
                  <a:gd name="T101" fmla="*/ 39 h 489"/>
                  <a:gd name="T102" fmla="*/ 0 w 569"/>
                  <a:gd name="T103" fmla="*/ 14 h 489"/>
                  <a:gd name="T104" fmla="*/ 9 w 569"/>
                  <a:gd name="T105" fmla="*/ 21 h 489"/>
                  <a:gd name="T106" fmla="*/ 1 w 569"/>
                  <a:gd name="T107" fmla="*/ 14 h 489"/>
                  <a:gd name="T108" fmla="*/ 3 w 569"/>
                  <a:gd name="T109"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9" h="489">
                    <a:moveTo>
                      <a:pt x="484" y="107"/>
                    </a:moveTo>
                    <a:cubicBezTo>
                      <a:pt x="478" y="101"/>
                      <a:pt x="472" y="95"/>
                      <a:pt x="466" y="90"/>
                    </a:cubicBezTo>
                    <a:cubicBezTo>
                      <a:pt x="465" y="91"/>
                      <a:pt x="465" y="91"/>
                      <a:pt x="465" y="91"/>
                    </a:cubicBezTo>
                    <a:cubicBezTo>
                      <a:pt x="471" y="96"/>
                      <a:pt x="477" y="102"/>
                      <a:pt x="483" y="108"/>
                    </a:cubicBezTo>
                    <a:lnTo>
                      <a:pt x="484" y="107"/>
                    </a:lnTo>
                    <a:close/>
                    <a:moveTo>
                      <a:pt x="519" y="142"/>
                    </a:moveTo>
                    <a:cubicBezTo>
                      <a:pt x="513" y="136"/>
                      <a:pt x="507" y="130"/>
                      <a:pt x="501" y="124"/>
                    </a:cubicBezTo>
                    <a:cubicBezTo>
                      <a:pt x="500" y="126"/>
                      <a:pt x="500" y="126"/>
                      <a:pt x="500" y="126"/>
                    </a:cubicBezTo>
                    <a:cubicBezTo>
                      <a:pt x="506" y="131"/>
                      <a:pt x="512" y="137"/>
                      <a:pt x="518" y="143"/>
                    </a:cubicBezTo>
                    <a:lnTo>
                      <a:pt x="519" y="142"/>
                    </a:lnTo>
                    <a:close/>
                    <a:moveTo>
                      <a:pt x="545" y="180"/>
                    </a:moveTo>
                    <a:cubicBezTo>
                      <a:pt x="546" y="176"/>
                      <a:pt x="546" y="173"/>
                      <a:pt x="547" y="170"/>
                    </a:cubicBezTo>
                    <a:cubicBezTo>
                      <a:pt x="547" y="170"/>
                      <a:pt x="547" y="170"/>
                      <a:pt x="547" y="170"/>
                    </a:cubicBezTo>
                    <a:cubicBezTo>
                      <a:pt x="547" y="170"/>
                      <a:pt x="547" y="170"/>
                      <a:pt x="547" y="170"/>
                    </a:cubicBezTo>
                    <a:cubicBezTo>
                      <a:pt x="544" y="167"/>
                      <a:pt x="540" y="163"/>
                      <a:pt x="536" y="159"/>
                    </a:cubicBezTo>
                    <a:cubicBezTo>
                      <a:pt x="535" y="160"/>
                      <a:pt x="535" y="160"/>
                      <a:pt x="535" y="160"/>
                    </a:cubicBezTo>
                    <a:cubicBezTo>
                      <a:pt x="539" y="164"/>
                      <a:pt x="543" y="168"/>
                      <a:pt x="546" y="171"/>
                    </a:cubicBezTo>
                    <a:cubicBezTo>
                      <a:pt x="546" y="170"/>
                      <a:pt x="546" y="170"/>
                      <a:pt x="546" y="170"/>
                    </a:cubicBezTo>
                    <a:cubicBezTo>
                      <a:pt x="545" y="170"/>
                      <a:pt x="545" y="170"/>
                      <a:pt x="545" y="170"/>
                    </a:cubicBezTo>
                    <a:cubicBezTo>
                      <a:pt x="545" y="173"/>
                      <a:pt x="544" y="176"/>
                      <a:pt x="544" y="179"/>
                    </a:cubicBezTo>
                    <a:lnTo>
                      <a:pt x="545" y="180"/>
                    </a:lnTo>
                    <a:close/>
                    <a:moveTo>
                      <a:pt x="537" y="228"/>
                    </a:moveTo>
                    <a:cubicBezTo>
                      <a:pt x="538" y="222"/>
                      <a:pt x="540" y="213"/>
                      <a:pt x="541" y="204"/>
                    </a:cubicBezTo>
                    <a:cubicBezTo>
                      <a:pt x="540" y="204"/>
                      <a:pt x="540" y="204"/>
                      <a:pt x="540" y="204"/>
                    </a:cubicBezTo>
                    <a:cubicBezTo>
                      <a:pt x="538" y="213"/>
                      <a:pt x="537" y="222"/>
                      <a:pt x="536" y="228"/>
                    </a:cubicBezTo>
                    <a:cubicBezTo>
                      <a:pt x="537" y="228"/>
                      <a:pt x="537" y="228"/>
                      <a:pt x="537" y="228"/>
                    </a:cubicBezTo>
                    <a:close/>
                    <a:moveTo>
                      <a:pt x="533" y="277"/>
                    </a:moveTo>
                    <a:cubicBezTo>
                      <a:pt x="534" y="267"/>
                      <a:pt x="534" y="259"/>
                      <a:pt x="535" y="253"/>
                    </a:cubicBezTo>
                    <a:cubicBezTo>
                      <a:pt x="533" y="252"/>
                      <a:pt x="533" y="252"/>
                      <a:pt x="533" y="252"/>
                    </a:cubicBezTo>
                    <a:cubicBezTo>
                      <a:pt x="533" y="259"/>
                      <a:pt x="532" y="267"/>
                      <a:pt x="531" y="277"/>
                    </a:cubicBezTo>
                    <a:lnTo>
                      <a:pt x="533" y="277"/>
                    </a:lnTo>
                    <a:close/>
                    <a:moveTo>
                      <a:pt x="528" y="326"/>
                    </a:moveTo>
                    <a:cubicBezTo>
                      <a:pt x="528" y="325"/>
                      <a:pt x="528" y="325"/>
                      <a:pt x="528" y="325"/>
                    </a:cubicBezTo>
                    <a:cubicBezTo>
                      <a:pt x="528" y="321"/>
                      <a:pt x="528" y="318"/>
                      <a:pt x="528" y="314"/>
                    </a:cubicBezTo>
                    <a:cubicBezTo>
                      <a:pt x="529" y="309"/>
                      <a:pt x="529" y="305"/>
                      <a:pt x="530" y="301"/>
                    </a:cubicBezTo>
                    <a:cubicBezTo>
                      <a:pt x="528" y="301"/>
                      <a:pt x="528" y="301"/>
                      <a:pt x="528" y="301"/>
                    </a:cubicBezTo>
                    <a:cubicBezTo>
                      <a:pt x="528" y="305"/>
                      <a:pt x="528" y="309"/>
                      <a:pt x="527" y="313"/>
                    </a:cubicBezTo>
                    <a:cubicBezTo>
                      <a:pt x="526" y="317"/>
                      <a:pt x="526" y="321"/>
                      <a:pt x="526" y="325"/>
                    </a:cubicBezTo>
                    <a:cubicBezTo>
                      <a:pt x="526" y="326"/>
                      <a:pt x="526" y="326"/>
                      <a:pt x="526" y="326"/>
                    </a:cubicBezTo>
                    <a:cubicBezTo>
                      <a:pt x="528" y="326"/>
                      <a:pt x="528" y="326"/>
                      <a:pt x="528" y="326"/>
                    </a:cubicBezTo>
                    <a:close/>
                    <a:moveTo>
                      <a:pt x="546" y="369"/>
                    </a:moveTo>
                    <a:cubicBezTo>
                      <a:pt x="541" y="364"/>
                      <a:pt x="536" y="357"/>
                      <a:pt x="532" y="349"/>
                    </a:cubicBezTo>
                    <a:cubicBezTo>
                      <a:pt x="531" y="350"/>
                      <a:pt x="531" y="350"/>
                      <a:pt x="531" y="350"/>
                    </a:cubicBezTo>
                    <a:cubicBezTo>
                      <a:pt x="535" y="358"/>
                      <a:pt x="540" y="365"/>
                      <a:pt x="545" y="370"/>
                    </a:cubicBezTo>
                    <a:cubicBezTo>
                      <a:pt x="546" y="369"/>
                      <a:pt x="546" y="369"/>
                      <a:pt x="546" y="369"/>
                    </a:cubicBezTo>
                    <a:close/>
                    <a:moveTo>
                      <a:pt x="566" y="409"/>
                    </a:moveTo>
                    <a:cubicBezTo>
                      <a:pt x="568" y="406"/>
                      <a:pt x="569" y="402"/>
                      <a:pt x="569" y="399"/>
                    </a:cubicBezTo>
                    <a:cubicBezTo>
                      <a:pt x="569" y="396"/>
                      <a:pt x="569" y="394"/>
                      <a:pt x="567" y="391"/>
                    </a:cubicBezTo>
                    <a:cubicBezTo>
                      <a:pt x="566" y="389"/>
                      <a:pt x="565" y="388"/>
                      <a:pt x="564" y="386"/>
                    </a:cubicBezTo>
                    <a:cubicBezTo>
                      <a:pt x="562" y="387"/>
                      <a:pt x="562" y="387"/>
                      <a:pt x="562" y="387"/>
                    </a:cubicBezTo>
                    <a:cubicBezTo>
                      <a:pt x="564" y="389"/>
                      <a:pt x="565" y="390"/>
                      <a:pt x="566" y="392"/>
                    </a:cubicBezTo>
                    <a:cubicBezTo>
                      <a:pt x="567" y="394"/>
                      <a:pt x="568" y="396"/>
                      <a:pt x="568" y="399"/>
                    </a:cubicBezTo>
                    <a:cubicBezTo>
                      <a:pt x="568" y="402"/>
                      <a:pt x="567" y="405"/>
                      <a:pt x="565" y="409"/>
                    </a:cubicBezTo>
                    <a:lnTo>
                      <a:pt x="566" y="409"/>
                    </a:lnTo>
                    <a:close/>
                    <a:moveTo>
                      <a:pt x="533" y="446"/>
                    </a:moveTo>
                    <a:cubicBezTo>
                      <a:pt x="539" y="440"/>
                      <a:pt x="545" y="435"/>
                      <a:pt x="551" y="429"/>
                    </a:cubicBezTo>
                    <a:cubicBezTo>
                      <a:pt x="550" y="428"/>
                      <a:pt x="550" y="428"/>
                      <a:pt x="550" y="428"/>
                    </a:cubicBezTo>
                    <a:cubicBezTo>
                      <a:pt x="544" y="434"/>
                      <a:pt x="538" y="439"/>
                      <a:pt x="532" y="445"/>
                    </a:cubicBezTo>
                    <a:lnTo>
                      <a:pt x="533" y="446"/>
                    </a:lnTo>
                    <a:close/>
                    <a:moveTo>
                      <a:pt x="499" y="481"/>
                    </a:moveTo>
                    <a:cubicBezTo>
                      <a:pt x="504" y="476"/>
                      <a:pt x="510" y="470"/>
                      <a:pt x="516" y="464"/>
                    </a:cubicBezTo>
                    <a:cubicBezTo>
                      <a:pt x="515" y="463"/>
                      <a:pt x="515" y="463"/>
                      <a:pt x="515" y="463"/>
                    </a:cubicBezTo>
                    <a:cubicBezTo>
                      <a:pt x="509" y="469"/>
                      <a:pt x="503" y="475"/>
                      <a:pt x="498" y="480"/>
                    </a:cubicBezTo>
                    <a:lnTo>
                      <a:pt x="499" y="481"/>
                    </a:lnTo>
                    <a:close/>
                    <a:moveTo>
                      <a:pt x="456" y="476"/>
                    </a:moveTo>
                    <a:cubicBezTo>
                      <a:pt x="465" y="482"/>
                      <a:pt x="473" y="487"/>
                      <a:pt x="477" y="489"/>
                    </a:cubicBezTo>
                    <a:cubicBezTo>
                      <a:pt x="477" y="488"/>
                      <a:pt x="477" y="488"/>
                      <a:pt x="477" y="488"/>
                    </a:cubicBezTo>
                    <a:cubicBezTo>
                      <a:pt x="473" y="486"/>
                      <a:pt x="466" y="481"/>
                      <a:pt x="456" y="475"/>
                    </a:cubicBezTo>
                    <a:cubicBezTo>
                      <a:pt x="456" y="476"/>
                      <a:pt x="456" y="476"/>
                      <a:pt x="456" y="476"/>
                    </a:cubicBezTo>
                    <a:close/>
                    <a:moveTo>
                      <a:pt x="415" y="449"/>
                    </a:moveTo>
                    <a:cubicBezTo>
                      <a:pt x="422" y="454"/>
                      <a:pt x="428" y="458"/>
                      <a:pt x="435" y="463"/>
                    </a:cubicBezTo>
                    <a:cubicBezTo>
                      <a:pt x="436" y="461"/>
                      <a:pt x="436" y="461"/>
                      <a:pt x="436" y="461"/>
                    </a:cubicBezTo>
                    <a:cubicBezTo>
                      <a:pt x="429" y="457"/>
                      <a:pt x="422" y="452"/>
                      <a:pt x="416" y="448"/>
                    </a:cubicBezTo>
                    <a:cubicBezTo>
                      <a:pt x="415" y="449"/>
                      <a:pt x="415" y="449"/>
                      <a:pt x="415" y="449"/>
                    </a:cubicBezTo>
                    <a:close/>
                    <a:moveTo>
                      <a:pt x="375" y="419"/>
                    </a:moveTo>
                    <a:cubicBezTo>
                      <a:pt x="381" y="424"/>
                      <a:pt x="387" y="429"/>
                      <a:pt x="395" y="434"/>
                    </a:cubicBezTo>
                    <a:cubicBezTo>
                      <a:pt x="396" y="433"/>
                      <a:pt x="396" y="433"/>
                      <a:pt x="396" y="433"/>
                    </a:cubicBezTo>
                    <a:cubicBezTo>
                      <a:pt x="388" y="428"/>
                      <a:pt x="382" y="423"/>
                      <a:pt x="376" y="418"/>
                    </a:cubicBezTo>
                    <a:lnTo>
                      <a:pt x="375" y="419"/>
                    </a:lnTo>
                    <a:close/>
                    <a:moveTo>
                      <a:pt x="330" y="404"/>
                    </a:moveTo>
                    <a:cubicBezTo>
                      <a:pt x="339" y="405"/>
                      <a:pt x="347" y="406"/>
                      <a:pt x="354" y="408"/>
                    </a:cubicBezTo>
                    <a:cubicBezTo>
                      <a:pt x="355" y="406"/>
                      <a:pt x="355" y="406"/>
                      <a:pt x="355" y="406"/>
                    </a:cubicBezTo>
                    <a:cubicBezTo>
                      <a:pt x="348" y="404"/>
                      <a:pt x="339" y="403"/>
                      <a:pt x="331" y="402"/>
                    </a:cubicBezTo>
                    <a:lnTo>
                      <a:pt x="330" y="404"/>
                    </a:lnTo>
                    <a:close/>
                    <a:moveTo>
                      <a:pt x="281" y="404"/>
                    </a:moveTo>
                    <a:cubicBezTo>
                      <a:pt x="290" y="403"/>
                      <a:pt x="298" y="403"/>
                      <a:pt x="306" y="403"/>
                    </a:cubicBezTo>
                    <a:cubicBezTo>
                      <a:pt x="306" y="402"/>
                      <a:pt x="306" y="402"/>
                      <a:pt x="306" y="402"/>
                    </a:cubicBezTo>
                    <a:cubicBezTo>
                      <a:pt x="298" y="402"/>
                      <a:pt x="290" y="402"/>
                      <a:pt x="281" y="402"/>
                    </a:cubicBezTo>
                    <a:cubicBezTo>
                      <a:pt x="281" y="404"/>
                      <a:pt x="281" y="404"/>
                      <a:pt x="281" y="404"/>
                    </a:cubicBezTo>
                    <a:close/>
                    <a:moveTo>
                      <a:pt x="232" y="404"/>
                    </a:moveTo>
                    <a:cubicBezTo>
                      <a:pt x="237" y="404"/>
                      <a:pt x="241" y="404"/>
                      <a:pt x="245" y="404"/>
                    </a:cubicBezTo>
                    <a:cubicBezTo>
                      <a:pt x="249" y="404"/>
                      <a:pt x="253" y="404"/>
                      <a:pt x="257" y="404"/>
                    </a:cubicBezTo>
                    <a:cubicBezTo>
                      <a:pt x="257" y="403"/>
                      <a:pt x="257" y="403"/>
                      <a:pt x="257" y="403"/>
                    </a:cubicBezTo>
                    <a:cubicBezTo>
                      <a:pt x="253" y="403"/>
                      <a:pt x="249" y="403"/>
                      <a:pt x="245" y="403"/>
                    </a:cubicBezTo>
                    <a:cubicBezTo>
                      <a:pt x="241" y="403"/>
                      <a:pt x="237" y="403"/>
                      <a:pt x="232" y="403"/>
                    </a:cubicBezTo>
                    <a:lnTo>
                      <a:pt x="232" y="404"/>
                    </a:lnTo>
                    <a:close/>
                    <a:moveTo>
                      <a:pt x="184" y="395"/>
                    </a:moveTo>
                    <a:cubicBezTo>
                      <a:pt x="191" y="399"/>
                      <a:pt x="198" y="401"/>
                      <a:pt x="208" y="402"/>
                    </a:cubicBezTo>
                    <a:cubicBezTo>
                      <a:pt x="208" y="401"/>
                      <a:pt x="208" y="401"/>
                      <a:pt x="208" y="401"/>
                    </a:cubicBezTo>
                    <a:cubicBezTo>
                      <a:pt x="199" y="400"/>
                      <a:pt x="191" y="397"/>
                      <a:pt x="185" y="394"/>
                    </a:cubicBezTo>
                    <a:lnTo>
                      <a:pt x="184" y="395"/>
                    </a:lnTo>
                    <a:close/>
                    <a:moveTo>
                      <a:pt x="159" y="355"/>
                    </a:moveTo>
                    <a:cubicBezTo>
                      <a:pt x="160" y="363"/>
                      <a:pt x="163" y="371"/>
                      <a:pt x="167" y="378"/>
                    </a:cubicBezTo>
                    <a:cubicBezTo>
                      <a:pt x="168" y="377"/>
                      <a:pt x="168" y="377"/>
                      <a:pt x="168" y="377"/>
                    </a:cubicBezTo>
                    <a:cubicBezTo>
                      <a:pt x="164" y="371"/>
                      <a:pt x="162" y="363"/>
                      <a:pt x="160" y="354"/>
                    </a:cubicBezTo>
                    <a:cubicBezTo>
                      <a:pt x="159" y="355"/>
                      <a:pt x="159" y="355"/>
                      <a:pt x="159" y="355"/>
                    </a:cubicBezTo>
                    <a:close/>
                    <a:moveTo>
                      <a:pt x="154" y="306"/>
                    </a:moveTo>
                    <a:cubicBezTo>
                      <a:pt x="155" y="310"/>
                      <a:pt x="156" y="314"/>
                      <a:pt x="156" y="317"/>
                    </a:cubicBezTo>
                    <a:cubicBezTo>
                      <a:pt x="156" y="321"/>
                      <a:pt x="157" y="326"/>
                      <a:pt x="157" y="330"/>
                    </a:cubicBezTo>
                    <a:cubicBezTo>
                      <a:pt x="158" y="330"/>
                      <a:pt x="158" y="330"/>
                      <a:pt x="158" y="330"/>
                    </a:cubicBezTo>
                    <a:cubicBezTo>
                      <a:pt x="158" y="326"/>
                      <a:pt x="158" y="321"/>
                      <a:pt x="157" y="317"/>
                    </a:cubicBezTo>
                    <a:cubicBezTo>
                      <a:pt x="157" y="313"/>
                      <a:pt x="157" y="310"/>
                      <a:pt x="156" y="306"/>
                    </a:cubicBezTo>
                    <a:lnTo>
                      <a:pt x="154" y="306"/>
                    </a:lnTo>
                    <a:close/>
                    <a:moveTo>
                      <a:pt x="144" y="258"/>
                    </a:moveTo>
                    <a:cubicBezTo>
                      <a:pt x="146" y="266"/>
                      <a:pt x="148" y="274"/>
                      <a:pt x="149" y="282"/>
                    </a:cubicBezTo>
                    <a:cubicBezTo>
                      <a:pt x="151" y="282"/>
                      <a:pt x="151" y="282"/>
                      <a:pt x="151" y="282"/>
                    </a:cubicBezTo>
                    <a:cubicBezTo>
                      <a:pt x="149" y="274"/>
                      <a:pt x="147" y="266"/>
                      <a:pt x="145" y="258"/>
                    </a:cubicBezTo>
                    <a:lnTo>
                      <a:pt x="144" y="258"/>
                    </a:lnTo>
                    <a:close/>
                    <a:moveTo>
                      <a:pt x="132" y="210"/>
                    </a:moveTo>
                    <a:cubicBezTo>
                      <a:pt x="134" y="218"/>
                      <a:pt x="136" y="226"/>
                      <a:pt x="138" y="234"/>
                    </a:cubicBezTo>
                    <a:cubicBezTo>
                      <a:pt x="139" y="234"/>
                      <a:pt x="139" y="234"/>
                      <a:pt x="139" y="234"/>
                    </a:cubicBezTo>
                    <a:cubicBezTo>
                      <a:pt x="137" y="226"/>
                      <a:pt x="136" y="218"/>
                      <a:pt x="134" y="210"/>
                    </a:cubicBezTo>
                    <a:lnTo>
                      <a:pt x="132" y="210"/>
                    </a:lnTo>
                    <a:close/>
                    <a:moveTo>
                      <a:pt x="124" y="162"/>
                    </a:moveTo>
                    <a:cubicBezTo>
                      <a:pt x="125" y="169"/>
                      <a:pt x="126" y="178"/>
                      <a:pt x="128" y="186"/>
                    </a:cubicBezTo>
                    <a:cubicBezTo>
                      <a:pt x="129" y="186"/>
                      <a:pt x="129" y="186"/>
                      <a:pt x="129" y="186"/>
                    </a:cubicBezTo>
                    <a:cubicBezTo>
                      <a:pt x="127" y="177"/>
                      <a:pt x="126" y="169"/>
                      <a:pt x="126" y="162"/>
                    </a:cubicBezTo>
                    <a:cubicBezTo>
                      <a:pt x="124" y="162"/>
                      <a:pt x="124" y="162"/>
                      <a:pt x="124" y="162"/>
                    </a:cubicBezTo>
                    <a:close/>
                    <a:moveTo>
                      <a:pt x="116" y="115"/>
                    </a:moveTo>
                    <a:cubicBezTo>
                      <a:pt x="120" y="117"/>
                      <a:pt x="122" y="124"/>
                      <a:pt x="123" y="137"/>
                    </a:cubicBezTo>
                    <a:cubicBezTo>
                      <a:pt x="124" y="137"/>
                      <a:pt x="124" y="137"/>
                      <a:pt x="124" y="137"/>
                    </a:cubicBezTo>
                    <a:cubicBezTo>
                      <a:pt x="123" y="123"/>
                      <a:pt x="121" y="117"/>
                      <a:pt x="117" y="114"/>
                    </a:cubicBezTo>
                    <a:lnTo>
                      <a:pt x="116" y="115"/>
                    </a:lnTo>
                    <a:close/>
                    <a:moveTo>
                      <a:pt x="68" y="122"/>
                    </a:moveTo>
                    <a:cubicBezTo>
                      <a:pt x="69" y="122"/>
                      <a:pt x="70" y="122"/>
                      <a:pt x="72" y="122"/>
                    </a:cubicBezTo>
                    <a:cubicBezTo>
                      <a:pt x="74" y="122"/>
                      <a:pt x="77" y="122"/>
                      <a:pt x="80" y="121"/>
                    </a:cubicBezTo>
                    <a:cubicBezTo>
                      <a:pt x="85" y="120"/>
                      <a:pt x="89" y="119"/>
                      <a:pt x="92" y="118"/>
                    </a:cubicBezTo>
                    <a:cubicBezTo>
                      <a:pt x="92" y="117"/>
                      <a:pt x="92" y="117"/>
                      <a:pt x="92" y="117"/>
                    </a:cubicBezTo>
                    <a:cubicBezTo>
                      <a:pt x="89" y="118"/>
                      <a:pt x="85" y="119"/>
                      <a:pt x="80" y="120"/>
                    </a:cubicBezTo>
                    <a:cubicBezTo>
                      <a:pt x="77" y="120"/>
                      <a:pt x="74" y="121"/>
                      <a:pt x="72" y="121"/>
                    </a:cubicBezTo>
                    <a:cubicBezTo>
                      <a:pt x="70" y="121"/>
                      <a:pt x="69" y="121"/>
                      <a:pt x="68" y="120"/>
                    </a:cubicBezTo>
                    <a:cubicBezTo>
                      <a:pt x="68" y="122"/>
                      <a:pt x="68" y="122"/>
                      <a:pt x="68" y="122"/>
                    </a:cubicBezTo>
                    <a:close/>
                    <a:moveTo>
                      <a:pt x="37" y="87"/>
                    </a:moveTo>
                    <a:cubicBezTo>
                      <a:pt x="40" y="95"/>
                      <a:pt x="43" y="103"/>
                      <a:pt x="47" y="109"/>
                    </a:cubicBezTo>
                    <a:cubicBezTo>
                      <a:pt x="49" y="108"/>
                      <a:pt x="49" y="108"/>
                      <a:pt x="49" y="108"/>
                    </a:cubicBezTo>
                    <a:cubicBezTo>
                      <a:pt x="44" y="102"/>
                      <a:pt x="41" y="95"/>
                      <a:pt x="39" y="86"/>
                    </a:cubicBezTo>
                    <a:lnTo>
                      <a:pt x="37" y="87"/>
                    </a:lnTo>
                    <a:close/>
                    <a:moveTo>
                      <a:pt x="24" y="40"/>
                    </a:moveTo>
                    <a:cubicBezTo>
                      <a:pt x="26" y="44"/>
                      <a:pt x="28" y="50"/>
                      <a:pt x="30" y="58"/>
                    </a:cubicBezTo>
                    <a:cubicBezTo>
                      <a:pt x="30" y="60"/>
                      <a:pt x="31" y="61"/>
                      <a:pt x="31" y="63"/>
                    </a:cubicBezTo>
                    <a:cubicBezTo>
                      <a:pt x="32" y="63"/>
                      <a:pt x="32" y="63"/>
                      <a:pt x="32" y="63"/>
                    </a:cubicBezTo>
                    <a:cubicBezTo>
                      <a:pt x="32" y="61"/>
                      <a:pt x="32" y="59"/>
                      <a:pt x="31" y="58"/>
                    </a:cubicBezTo>
                    <a:cubicBezTo>
                      <a:pt x="29" y="50"/>
                      <a:pt x="27" y="44"/>
                      <a:pt x="25" y="39"/>
                    </a:cubicBezTo>
                    <a:lnTo>
                      <a:pt x="24" y="40"/>
                    </a:lnTo>
                    <a:close/>
                    <a:moveTo>
                      <a:pt x="3" y="0"/>
                    </a:moveTo>
                    <a:cubicBezTo>
                      <a:pt x="1" y="5"/>
                      <a:pt x="0" y="10"/>
                      <a:pt x="0" y="14"/>
                    </a:cubicBezTo>
                    <a:cubicBezTo>
                      <a:pt x="0" y="15"/>
                      <a:pt x="0" y="15"/>
                      <a:pt x="0" y="15"/>
                    </a:cubicBezTo>
                    <a:cubicBezTo>
                      <a:pt x="0" y="15"/>
                      <a:pt x="0" y="15"/>
                      <a:pt x="0" y="15"/>
                    </a:cubicBezTo>
                    <a:cubicBezTo>
                      <a:pt x="4" y="17"/>
                      <a:pt x="7" y="19"/>
                      <a:pt x="9" y="21"/>
                    </a:cubicBezTo>
                    <a:cubicBezTo>
                      <a:pt x="10" y="20"/>
                      <a:pt x="10" y="20"/>
                      <a:pt x="10" y="20"/>
                    </a:cubicBezTo>
                    <a:cubicBezTo>
                      <a:pt x="7" y="18"/>
                      <a:pt x="4" y="16"/>
                      <a:pt x="1" y="14"/>
                    </a:cubicBezTo>
                    <a:cubicBezTo>
                      <a:pt x="1" y="14"/>
                      <a:pt x="1" y="14"/>
                      <a:pt x="1" y="14"/>
                    </a:cubicBezTo>
                    <a:cubicBezTo>
                      <a:pt x="2" y="14"/>
                      <a:pt x="2" y="14"/>
                      <a:pt x="2" y="14"/>
                    </a:cubicBezTo>
                    <a:cubicBezTo>
                      <a:pt x="2" y="10"/>
                      <a:pt x="2" y="6"/>
                      <a:pt x="4" y="1"/>
                    </a:cubicBezTo>
                    <a:lnTo>
                      <a:pt x="3"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4" name="Freeform 100">
                <a:extLst>
                  <a:ext uri="{FF2B5EF4-FFF2-40B4-BE49-F238E27FC236}">
                    <a16:creationId xmlns:a16="http://schemas.microsoft.com/office/drawing/2014/main" id="{031FC724-B97B-0316-C29A-1031B775C629}"/>
                  </a:ext>
                </a:extLst>
              </p:cNvPr>
              <p:cNvSpPr>
                <a:spLocks noEditPoints="1"/>
              </p:cNvSpPr>
              <p:nvPr/>
            </p:nvSpPr>
            <p:spPr bwMode="auto">
              <a:xfrm>
                <a:off x="1082" y="1924"/>
                <a:ext cx="139" cy="178"/>
              </a:xfrm>
              <a:custGeom>
                <a:avLst/>
                <a:gdLst>
                  <a:gd name="T0" fmla="*/ 741 w 891"/>
                  <a:gd name="T1" fmla="*/ 285 h 1142"/>
                  <a:gd name="T2" fmla="*/ 738 w 891"/>
                  <a:gd name="T3" fmla="*/ 328 h 1142"/>
                  <a:gd name="T4" fmla="*/ 754 w 891"/>
                  <a:gd name="T5" fmla="*/ 375 h 1142"/>
                  <a:gd name="T6" fmla="*/ 784 w 891"/>
                  <a:gd name="T7" fmla="*/ 389 h 1142"/>
                  <a:gd name="T8" fmla="*/ 830 w 891"/>
                  <a:gd name="T9" fmla="*/ 396 h 1142"/>
                  <a:gd name="T10" fmla="*/ 832 w 891"/>
                  <a:gd name="T11" fmla="*/ 416 h 1142"/>
                  <a:gd name="T12" fmla="*/ 877 w 891"/>
                  <a:gd name="T13" fmla="*/ 637 h 1142"/>
                  <a:gd name="T14" fmla="*/ 858 w 891"/>
                  <a:gd name="T15" fmla="*/ 732 h 1142"/>
                  <a:gd name="T16" fmla="*/ 842 w 891"/>
                  <a:gd name="T17" fmla="*/ 751 h 1142"/>
                  <a:gd name="T18" fmla="*/ 806 w 891"/>
                  <a:gd name="T19" fmla="*/ 785 h 1142"/>
                  <a:gd name="T20" fmla="*/ 746 w 891"/>
                  <a:gd name="T21" fmla="*/ 825 h 1142"/>
                  <a:gd name="T22" fmla="*/ 736 w 891"/>
                  <a:gd name="T23" fmla="*/ 871 h 1142"/>
                  <a:gd name="T24" fmla="*/ 734 w 891"/>
                  <a:gd name="T25" fmla="*/ 969 h 1142"/>
                  <a:gd name="T26" fmla="*/ 694 w 891"/>
                  <a:gd name="T27" fmla="*/ 965 h 1142"/>
                  <a:gd name="T28" fmla="*/ 689 w 891"/>
                  <a:gd name="T29" fmla="*/ 964 h 1142"/>
                  <a:gd name="T30" fmla="*/ 641 w 891"/>
                  <a:gd name="T31" fmla="*/ 975 h 1142"/>
                  <a:gd name="T32" fmla="*/ 552 w 891"/>
                  <a:gd name="T33" fmla="*/ 1015 h 1142"/>
                  <a:gd name="T34" fmla="*/ 531 w 891"/>
                  <a:gd name="T35" fmla="*/ 1031 h 1142"/>
                  <a:gd name="T36" fmla="*/ 478 w 891"/>
                  <a:gd name="T37" fmla="*/ 1079 h 1142"/>
                  <a:gd name="T38" fmla="*/ 457 w 891"/>
                  <a:gd name="T39" fmla="*/ 1092 h 1142"/>
                  <a:gd name="T40" fmla="*/ 409 w 891"/>
                  <a:gd name="T41" fmla="*/ 1094 h 1142"/>
                  <a:gd name="T42" fmla="*/ 356 w 891"/>
                  <a:gd name="T43" fmla="*/ 1141 h 1142"/>
                  <a:gd name="T44" fmla="*/ 326 w 891"/>
                  <a:gd name="T45" fmla="*/ 1109 h 1142"/>
                  <a:gd name="T46" fmla="*/ 322 w 891"/>
                  <a:gd name="T47" fmla="*/ 1061 h 1142"/>
                  <a:gd name="T48" fmla="*/ 325 w 891"/>
                  <a:gd name="T49" fmla="*/ 1012 h 1142"/>
                  <a:gd name="T50" fmla="*/ 311 w 891"/>
                  <a:gd name="T51" fmla="*/ 916 h 1142"/>
                  <a:gd name="T52" fmla="*/ 298 w 891"/>
                  <a:gd name="T53" fmla="*/ 895 h 1142"/>
                  <a:gd name="T54" fmla="*/ 258 w 891"/>
                  <a:gd name="T55" fmla="*/ 869 h 1142"/>
                  <a:gd name="T56" fmla="*/ 185 w 891"/>
                  <a:gd name="T57" fmla="*/ 870 h 1142"/>
                  <a:gd name="T58" fmla="*/ 159 w 891"/>
                  <a:gd name="T59" fmla="*/ 878 h 1142"/>
                  <a:gd name="T60" fmla="*/ 142 w 891"/>
                  <a:gd name="T61" fmla="*/ 892 h 1142"/>
                  <a:gd name="T62" fmla="*/ 112 w 891"/>
                  <a:gd name="T63" fmla="*/ 931 h 1142"/>
                  <a:gd name="T64" fmla="*/ 0 w 891"/>
                  <a:gd name="T65" fmla="*/ 868 h 1142"/>
                  <a:gd name="T66" fmla="*/ 0 w 891"/>
                  <a:gd name="T67" fmla="*/ 868 h 1142"/>
                  <a:gd name="T68" fmla="*/ 132 w 891"/>
                  <a:gd name="T69" fmla="*/ 65 h 1142"/>
                  <a:gd name="T70" fmla="*/ 132 w 891"/>
                  <a:gd name="T71" fmla="*/ 65 h 1142"/>
                  <a:gd name="T72" fmla="*/ 223 w 891"/>
                  <a:gd name="T73" fmla="*/ 27 h 1142"/>
                  <a:gd name="T74" fmla="*/ 223 w 891"/>
                  <a:gd name="T75" fmla="*/ 27 h 1142"/>
                  <a:gd name="T76" fmla="*/ 316 w 891"/>
                  <a:gd name="T77" fmla="*/ 3 h 1142"/>
                  <a:gd name="T78" fmla="*/ 298 w 891"/>
                  <a:gd name="T79" fmla="*/ 2 h 1142"/>
                  <a:gd name="T80" fmla="*/ 339 w 891"/>
                  <a:gd name="T81" fmla="*/ 11 h 1142"/>
                  <a:gd name="T82" fmla="*/ 343 w 891"/>
                  <a:gd name="T83" fmla="*/ 58 h 1142"/>
                  <a:gd name="T84" fmla="*/ 305 w 891"/>
                  <a:gd name="T85" fmla="*/ 110 h 1142"/>
                  <a:gd name="T86" fmla="*/ 304 w 891"/>
                  <a:gd name="T87" fmla="*/ 112 h 1142"/>
                  <a:gd name="T88" fmla="*/ 319 w 891"/>
                  <a:gd name="T89" fmla="*/ 158 h 1142"/>
                  <a:gd name="T90" fmla="*/ 372 w 891"/>
                  <a:gd name="T91" fmla="*/ 240 h 1142"/>
                  <a:gd name="T92" fmla="*/ 372 w 891"/>
                  <a:gd name="T93" fmla="*/ 240 h 1142"/>
                  <a:gd name="T94" fmla="*/ 462 w 891"/>
                  <a:gd name="T95" fmla="*/ 277 h 1142"/>
                  <a:gd name="T96" fmla="*/ 504 w 891"/>
                  <a:gd name="T97" fmla="*/ 281 h 1142"/>
                  <a:gd name="T98" fmla="*/ 559 w 891"/>
                  <a:gd name="T99" fmla="*/ 274 h 1142"/>
                  <a:gd name="T100" fmla="*/ 581 w 891"/>
                  <a:gd name="T101" fmla="*/ 264 h 1142"/>
                  <a:gd name="T102" fmla="*/ 619 w 891"/>
                  <a:gd name="T103" fmla="*/ 234 h 1142"/>
                  <a:gd name="T104" fmla="*/ 664 w 891"/>
                  <a:gd name="T105" fmla="*/ 215 h 1142"/>
                  <a:gd name="T106" fmla="*/ 732 w 891"/>
                  <a:gd name="T107" fmla="*/ 238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1142">
                    <a:moveTo>
                      <a:pt x="743" y="285"/>
                    </a:moveTo>
                    <a:cubicBezTo>
                      <a:pt x="743" y="282"/>
                      <a:pt x="743" y="279"/>
                      <a:pt x="743" y="276"/>
                    </a:cubicBezTo>
                    <a:cubicBezTo>
                      <a:pt x="743" y="270"/>
                      <a:pt x="743" y="265"/>
                      <a:pt x="742" y="260"/>
                    </a:cubicBezTo>
                    <a:cubicBezTo>
                      <a:pt x="740" y="261"/>
                      <a:pt x="740" y="261"/>
                      <a:pt x="740" y="261"/>
                    </a:cubicBezTo>
                    <a:cubicBezTo>
                      <a:pt x="741" y="265"/>
                      <a:pt x="742" y="270"/>
                      <a:pt x="742" y="276"/>
                    </a:cubicBezTo>
                    <a:cubicBezTo>
                      <a:pt x="742" y="279"/>
                      <a:pt x="742" y="282"/>
                      <a:pt x="741" y="285"/>
                    </a:cubicBezTo>
                    <a:cubicBezTo>
                      <a:pt x="743" y="285"/>
                      <a:pt x="743" y="285"/>
                      <a:pt x="743" y="285"/>
                    </a:cubicBezTo>
                    <a:close/>
                    <a:moveTo>
                      <a:pt x="740" y="329"/>
                    </a:moveTo>
                    <a:cubicBezTo>
                      <a:pt x="740" y="328"/>
                      <a:pt x="740" y="328"/>
                      <a:pt x="740" y="328"/>
                    </a:cubicBezTo>
                    <a:cubicBezTo>
                      <a:pt x="740" y="321"/>
                      <a:pt x="740" y="313"/>
                      <a:pt x="741" y="305"/>
                    </a:cubicBezTo>
                    <a:cubicBezTo>
                      <a:pt x="740" y="305"/>
                      <a:pt x="740" y="305"/>
                      <a:pt x="740" y="305"/>
                    </a:cubicBezTo>
                    <a:cubicBezTo>
                      <a:pt x="739" y="313"/>
                      <a:pt x="738" y="320"/>
                      <a:pt x="738" y="328"/>
                    </a:cubicBezTo>
                    <a:cubicBezTo>
                      <a:pt x="738" y="330"/>
                      <a:pt x="738" y="330"/>
                      <a:pt x="738" y="330"/>
                    </a:cubicBezTo>
                    <a:lnTo>
                      <a:pt x="740" y="329"/>
                    </a:lnTo>
                    <a:close/>
                    <a:moveTo>
                      <a:pt x="755" y="374"/>
                    </a:moveTo>
                    <a:cubicBezTo>
                      <a:pt x="749" y="368"/>
                      <a:pt x="745" y="361"/>
                      <a:pt x="743" y="354"/>
                    </a:cubicBezTo>
                    <a:cubicBezTo>
                      <a:pt x="742" y="354"/>
                      <a:pt x="742" y="354"/>
                      <a:pt x="742" y="354"/>
                    </a:cubicBezTo>
                    <a:cubicBezTo>
                      <a:pt x="744" y="362"/>
                      <a:pt x="748" y="369"/>
                      <a:pt x="754" y="375"/>
                    </a:cubicBezTo>
                    <a:lnTo>
                      <a:pt x="755" y="374"/>
                    </a:lnTo>
                    <a:close/>
                    <a:moveTo>
                      <a:pt x="800" y="390"/>
                    </a:moveTo>
                    <a:cubicBezTo>
                      <a:pt x="796" y="389"/>
                      <a:pt x="790" y="388"/>
                      <a:pt x="784" y="387"/>
                    </a:cubicBezTo>
                    <a:cubicBezTo>
                      <a:pt x="782" y="387"/>
                      <a:pt x="779" y="386"/>
                      <a:pt x="777" y="385"/>
                    </a:cubicBezTo>
                    <a:cubicBezTo>
                      <a:pt x="776" y="387"/>
                      <a:pt x="776" y="387"/>
                      <a:pt x="776" y="387"/>
                    </a:cubicBezTo>
                    <a:cubicBezTo>
                      <a:pt x="779" y="387"/>
                      <a:pt x="781" y="388"/>
                      <a:pt x="784" y="389"/>
                    </a:cubicBezTo>
                    <a:cubicBezTo>
                      <a:pt x="790" y="390"/>
                      <a:pt x="795" y="391"/>
                      <a:pt x="800" y="392"/>
                    </a:cubicBezTo>
                    <a:lnTo>
                      <a:pt x="800" y="390"/>
                    </a:lnTo>
                    <a:close/>
                    <a:moveTo>
                      <a:pt x="833" y="416"/>
                    </a:moveTo>
                    <a:cubicBezTo>
                      <a:pt x="832" y="409"/>
                      <a:pt x="831" y="403"/>
                      <a:pt x="830" y="397"/>
                    </a:cubicBezTo>
                    <a:cubicBezTo>
                      <a:pt x="830" y="397"/>
                      <a:pt x="830" y="397"/>
                      <a:pt x="830" y="397"/>
                    </a:cubicBezTo>
                    <a:cubicBezTo>
                      <a:pt x="830" y="396"/>
                      <a:pt x="830" y="396"/>
                      <a:pt x="830" y="396"/>
                    </a:cubicBezTo>
                    <a:cubicBezTo>
                      <a:pt x="828" y="396"/>
                      <a:pt x="826" y="396"/>
                      <a:pt x="824" y="395"/>
                    </a:cubicBezTo>
                    <a:cubicBezTo>
                      <a:pt x="824" y="397"/>
                      <a:pt x="824" y="397"/>
                      <a:pt x="824" y="397"/>
                    </a:cubicBezTo>
                    <a:cubicBezTo>
                      <a:pt x="826" y="397"/>
                      <a:pt x="828" y="398"/>
                      <a:pt x="829" y="398"/>
                    </a:cubicBezTo>
                    <a:cubicBezTo>
                      <a:pt x="829" y="397"/>
                      <a:pt x="829" y="397"/>
                      <a:pt x="829" y="397"/>
                    </a:cubicBezTo>
                    <a:cubicBezTo>
                      <a:pt x="829" y="397"/>
                      <a:pt x="829" y="397"/>
                      <a:pt x="829" y="397"/>
                    </a:cubicBezTo>
                    <a:cubicBezTo>
                      <a:pt x="830" y="403"/>
                      <a:pt x="830" y="409"/>
                      <a:pt x="832" y="416"/>
                    </a:cubicBezTo>
                    <a:lnTo>
                      <a:pt x="833" y="416"/>
                    </a:lnTo>
                    <a:close/>
                    <a:moveTo>
                      <a:pt x="877" y="637"/>
                    </a:moveTo>
                    <a:cubicBezTo>
                      <a:pt x="881" y="630"/>
                      <a:pt x="886" y="623"/>
                      <a:pt x="891" y="616"/>
                    </a:cubicBezTo>
                    <a:cubicBezTo>
                      <a:pt x="890" y="615"/>
                      <a:pt x="890" y="615"/>
                      <a:pt x="890" y="615"/>
                    </a:cubicBezTo>
                    <a:cubicBezTo>
                      <a:pt x="885" y="622"/>
                      <a:pt x="880" y="629"/>
                      <a:pt x="876" y="636"/>
                    </a:cubicBezTo>
                    <a:cubicBezTo>
                      <a:pt x="877" y="637"/>
                      <a:pt x="877" y="637"/>
                      <a:pt x="877" y="637"/>
                    </a:cubicBezTo>
                    <a:close/>
                    <a:moveTo>
                      <a:pt x="867" y="684"/>
                    </a:moveTo>
                    <a:cubicBezTo>
                      <a:pt x="868" y="675"/>
                      <a:pt x="869" y="667"/>
                      <a:pt x="870" y="660"/>
                    </a:cubicBezTo>
                    <a:cubicBezTo>
                      <a:pt x="868" y="659"/>
                      <a:pt x="868" y="659"/>
                      <a:pt x="868" y="659"/>
                    </a:cubicBezTo>
                    <a:cubicBezTo>
                      <a:pt x="867" y="667"/>
                      <a:pt x="867" y="675"/>
                      <a:pt x="866" y="684"/>
                    </a:cubicBezTo>
                    <a:lnTo>
                      <a:pt x="867" y="684"/>
                    </a:lnTo>
                    <a:close/>
                    <a:moveTo>
                      <a:pt x="858" y="732"/>
                    </a:moveTo>
                    <a:cubicBezTo>
                      <a:pt x="862" y="728"/>
                      <a:pt x="864" y="719"/>
                      <a:pt x="865" y="708"/>
                    </a:cubicBezTo>
                    <a:cubicBezTo>
                      <a:pt x="863" y="708"/>
                      <a:pt x="863" y="708"/>
                      <a:pt x="863" y="708"/>
                    </a:cubicBezTo>
                    <a:cubicBezTo>
                      <a:pt x="862" y="719"/>
                      <a:pt x="860" y="728"/>
                      <a:pt x="857" y="731"/>
                    </a:cubicBezTo>
                    <a:lnTo>
                      <a:pt x="858" y="732"/>
                    </a:lnTo>
                    <a:close/>
                    <a:moveTo>
                      <a:pt x="825" y="768"/>
                    </a:moveTo>
                    <a:cubicBezTo>
                      <a:pt x="831" y="762"/>
                      <a:pt x="837" y="756"/>
                      <a:pt x="842" y="751"/>
                    </a:cubicBezTo>
                    <a:cubicBezTo>
                      <a:pt x="841" y="750"/>
                      <a:pt x="841" y="750"/>
                      <a:pt x="841" y="750"/>
                    </a:cubicBezTo>
                    <a:cubicBezTo>
                      <a:pt x="836" y="755"/>
                      <a:pt x="830" y="761"/>
                      <a:pt x="824" y="767"/>
                    </a:cubicBezTo>
                    <a:lnTo>
                      <a:pt x="825" y="768"/>
                    </a:lnTo>
                    <a:close/>
                    <a:moveTo>
                      <a:pt x="789" y="802"/>
                    </a:moveTo>
                    <a:cubicBezTo>
                      <a:pt x="795" y="797"/>
                      <a:pt x="801" y="792"/>
                      <a:pt x="807" y="786"/>
                    </a:cubicBezTo>
                    <a:cubicBezTo>
                      <a:pt x="806" y="785"/>
                      <a:pt x="806" y="785"/>
                      <a:pt x="806" y="785"/>
                    </a:cubicBezTo>
                    <a:cubicBezTo>
                      <a:pt x="800" y="791"/>
                      <a:pt x="794" y="796"/>
                      <a:pt x="788" y="801"/>
                    </a:cubicBezTo>
                    <a:lnTo>
                      <a:pt x="789" y="802"/>
                    </a:lnTo>
                    <a:close/>
                    <a:moveTo>
                      <a:pt x="746" y="826"/>
                    </a:moveTo>
                    <a:cubicBezTo>
                      <a:pt x="752" y="822"/>
                      <a:pt x="760" y="819"/>
                      <a:pt x="768" y="816"/>
                    </a:cubicBezTo>
                    <a:cubicBezTo>
                      <a:pt x="768" y="814"/>
                      <a:pt x="768" y="814"/>
                      <a:pt x="768" y="814"/>
                    </a:cubicBezTo>
                    <a:cubicBezTo>
                      <a:pt x="759" y="818"/>
                      <a:pt x="752" y="821"/>
                      <a:pt x="746" y="825"/>
                    </a:cubicBezTo>
                    <a:cubicBezTo>
                      <a:pt x="746" y="826"/>
                      <a:pt x="746" y="826"/>
                      <a:pt x="746" y="826"/>
                    </a:cubicBezTo>
                    <a:close/>
                    <a:moveTo>
                      <a:pt x="736" y="871"/>
                    </a:moveTo>
                    <a:cubicBezTo>
                      <a:pt x="737" y="860"/>
                      <a:pt x="737" y="851"/>
                      <a:pt x="737" y="847"/>
                    </a:cubicBezTo>
                    <a:cubicBezTo>
                      <a:pt x="735" y="846"/>
                      <a:pt x="735" y="846"/>
                      <a:pt x="735" y="846"/>
                    </a:cubicBezTo>
                    <a:cubicBezTo>
                      <a:pt x="735" y="851"/>
                      <a:pt x="735" y="860"/>
                      <a:pt x="735" y="871"/>
                    </a:cubicBezTo>
                    <a:lnTo>
                      <a:pt x="736" y="871"/>
                    </a:lnTo>
                    <a:close/>
                    <a:moveTo>
                      <a:pt x="735" y="920"/>
                    </a:moveTo>
                    <a:cubicBezTo>
                      <a:pt x="736" y="912"/>
                      <a:pt x="736" y="904"/>
                      <a:pt x="736" y="896"/>
                    </a:cubicBezTo>
                    <a:cubicBezTo>
                      <a:pt x="734" y="896"/>
                      <a:pt x="734" y="896"/>
                      <a:pt x="734" y="896"/>
                    </a:cubicBezTo>
                    <a:cubicBezTo>
                      <a:pt x="734" y="903"/>
                      <a:pt x="734" y="912"/>
                      <a:pt x="734" y="920"/>
                    </a:cubicBezTo>
                    <a:lnTo>
                      <a:pt x="735" y="920"/>
                    </a:lnTo>
                    <a:close/>
                    <a:moveTo>
                      <a:pt x="734" y="969"/>
                    </a:moveTo>
                    <a:cubicBezTo>
                      <a:pt x="735" y="962"/>
                      <a:pt x="735" y="953"/>
                      <a:pt x="735" y="945"/>
                    </a:cubicBezTo>
                    <a:cubicBezTo>
                      <a:pt x="733" y="945"/>
                      <a:pt x="733" y="945"/>
                      <a:pt x="733" y="945"/>
                    </a:cubicBezTo>
                    <a:cubicBezTo>
                      <a:pt x="733" y="953"/>
                      <a:pt x="733" y="962"/>
                      <a:pt x="733" y="969"/>
                    </a:cubicBezTo>
                    <a:lnTo>
                      <a:pt x="734" y="969"/>
                    </a:lnTo>
                    <a:close/>
                    <a:moveTo>
                      <a:pt x="689" y="965"/>
                    </a:moveTo>
                    <a:cubicBezTo>
                      <a:pt x="691" y="965"/>
                      <a:pt x="693" y="965"/>
                      <a:pt x="694" y="965"/>
                    </a:cubicBezTo>
                    <a:cubicBezTo>
                      <a:pt x="697" y="965"/>
                      <a:pt x="699" y="965"/>
                      <a:pt x="702" y="965"/>
                    </a:cubicBezTo>
                    <a:cubicBezTo>
                      <a:pt x="706" y="966"/>
                      <a:pt x="710" y="966"/>
                      <a:pt x="713" y="967"/>
                    </a:cubicBezTo>
                    <a:cubicBezTo>
                      <a:pt x="714" y="966"/>
                      <a:pt x="714" y="966"/>
                      <a:pt x="714" y="966"/>
                    </a:cubicBezTo>
                    <a:cubicBezTo>
                      <a:pt x="710" y="965"/>
                      <a:pt x="706" y="964"/>
                      <a:pt x="702" y="964"/>
                    </a:cubicBezTo>
                    <a:cubicBezTo>
                      <a:pt x="699" y="964"/>
                      <a:pt x="697" y="964"/>
                      <a:pt x="694" y="964"/>
                    </a:cubicBezTo>
                    <a:cubicBezTo>
                      <a:pt x="693" y="964"/>
                      <a:pt x="691" y="964"/>
                      <a:pt x="689" y="964"/>
                    </a:cubicBezTo>
                    <a:lnTo>
                      <a:pt x="689" y="965"/>
                    </a:lnTo>
                    <a:close/>
                    <a:moveTo>
                      <a:pt x="641" y="975"/>
                    </a:moveTo>
                    <a:cubicBezTo>
                      <a:pt x="650" y="973"/>
                      <a:pt x="658" y="970"/>
                      <a:pt x="665" y="969"/>
                    </a:cubicBezTo>
                    <a:cubicBezTo>
                      <a:pt x="665" y="967"/>
                      <a:pt x="665" y="967"/>
                      <a:pt x="665" y="967"/>
                    </a:cubicBezTo>
                    <a:cubicBezTo>
                      <a:pt x="657" y="969"/>
                      <a:pt x="649" y="971"/>
                      <a:pt x="641" y="974"/>
                    </a:cubicBezTo>
                    <a:cubicBezTo>
                      <a:pt x="641" y="975"/>
                      <a:pt x="641" y="975"/>
                      <a:pt x="641" y="975"/>
                    </a:cubicBezTo>
                    <a:close/>
                    <a:moveTo>
                      <a:pt x="596" y="993"/>
                    </a:moveTo>
                    <a:cubicBezTo>
                      <a:pt x="603" y="989"/>
                      <a:pt x="611" y="986"/>
                      <a:pt x="618" y="983"/>
                    </a:cubicBezTo>
                    <a:cubicBezTo>
                      <a:pt x="618" y="982"/>
                      <a:pt x="618" y="982"/>
                      <a:pt x="618" y="982"/>
                    </a:cubicBezTo>
                    <a:cubicBezTo>
                      <a:pt x="610" y="985"/>
                      <a:pt x="603" y="988"/>
                      <a:pt x="595" y="991"/>
                    </a:cubicBezTo>
                    <a:lnTo>
                      <a:pt x="596" y="993"/>
                    </a:lnTo>
                    <a:close/>
                    <a:moveTo>
                      <a:pt x="552" y="1015"/>
                    </a:moveTo>
                    <a:cubicBezTo>
                      <a:pt x="559" y="1011"/>
                      <a:pt x="566" y="1007"/>
                      <a:pt x="574" y="1003"/>
                    </a:cubicBezTo>
                    <a:cubicBezTo>
                      <a:pt x="573" y="1002"/>
                      <a:pt x="573" y="1002"/>
                      <a:pt x="573" y="1002"/>
                    </a:cubicBezTo>
                    <a:cubicBezTo>
                      <a:pt x="565" y="1006"/>
                      <a:pt x="558" y="1010"/>
                      <a:pt x="552" y="1014"/>
                    </a:cubicBezTo>
                    <a:lnTo>
                      <a:pt x="552" y="1015"/>
                    </a:lnTo>
                    <a:close/>
                    <a:moveTo>
                      <a:pt x="515" y="1046"/>
                    </a:moveTo>
                    <a:cubicBezTo>
                      <a:pt x="520" y="1041"/>
                      <a:pt x="526" y="1035"/>
                      <a:pt x="531" y="1031"/>
                    </a:cubicBezTo>
                    <a:cubicBezTo>
                      <a:pt x="532" y="1029"/>
                      <a:pt x="532" y="1029"/>
                      <a:pt x="532" y="1029"/>
                    </a:cubicBezTo>
                    <a:cubicBezTo>
                      <a:pt x="531" y="1028"/>
                      <a:pt x="531" y="1028"/>
                      <a:pt x="531" y="1028"/>
                    </a:cubicBezTo>
                    <a:cubicBezTo>
                      <a:pt x="530" y="1030"/>
                      <a:pt x="530" y="1030"/>
                      <a:pt x="530" y="1030"/>
                    </a:cubicBezTo>
                    <a:cubicBezTo>
                      <a:pt x="525" y="1034"/>
                      <a:pt x="519" y="1039"/>
                      <a:pt x="514" y="1045"/>
                    </a:cubicBezTo>
                    <a:lnTo>
                      <a:pt x="515" y="1046"/>
                    </a:lnTo>
                    <a:close/>
                    <a:moveTo>
                      <a:pt x="478" y="1079"/>
                    </a:moveTo>
                    <a:cubicBezTo>
                      <a:pt x="485" y="1075"/>
                      <a:pt x="491" y="1069"/>
                      <a:pt x="497" y="1063"/>
                    </a:cubicBezTo>
                    <a:cubicBezTo>
                      <a:pt x="496" y="1062"/>
                      <a:pt x="496" y="1062"/>
                      <a:pt x="496" y="1062"/>
                    </a:cubicBezTo>
                    <a:cubicBezTo>
                      <a:pt x="490" y="1068"/>
                      <a:pt x="484" y="1073"/>
                      <a:pt x="477" y="1078"/>
                    </a:cubicBezTo>
                    <a:lnTo>
                      <a:pt x="478" y="1079"/>
                    </a:lnTo>
                    <a:close/>
                    <a:moveTo>
                      <a:pt x="433" y="1097"/>
                    </a:moveTo>
                    <a:cubicBezTo>
                      <a:pt x="441" y="1097"/>
                      <a:pt x="449" y="1095"/>
                      <a:pt x="457" y="1092"/>
                    </a:cubicBezTo>
                    <a:cubicBezTo>
                      <a:pt x="456" y="1090"/>
                      <a:pt x="456" y="1090"/>
                      <a:pt x="456" y="1090"/>
                    </a:cubicBezTo>
                    <a:cubicBezTo>
                      <a:pt x="449" y="1094"/>
                      <a:pt x="441" y="1096"/>
                      <a:pt x="433" y="1096"/>
                    </a:cubicBezTo>
                    <a:lnTo>
                      <a:pt x="433" y="1097"/>
                    </a:lnTo>
                    <a:close/>
                    <a:moveTo>
                      <a:pt x="386" y="1103"/>
                    </a:moveTo>
                    <a:cubicBezTo>
                      <a:pt x="392" y="1099"/>
                      <a:pt x="400" y="1096"/>
                      <a:pt x="409" y="1095"/>
                    </a:cubicBezTo>
                    <a:cubicBezTo>
                      <a:pt x="409" y="1094"/>
                      <a:pt x="409" y="1094"/>
                      <a:pt x="409" y="1094"/>
                    </a:cubicBezTo>
                    <a:cubicBezTo>
                      <a:pt x="399" y="1094"/>
                      <a:pt x="392" y="1097"/>
                      <a:pt x="385" y="1102"/>
                    </a:cubicBezTo>
                    <a:lnTo>
                      <a:pt x="386" y="1103"/>
                    </a:lnTo>
                    <a:close/>
                    <a:moveTo>
                      <a:pt x="357" y="1142"/>
                    </a:moveTo>
                    <a:cubicBezTo>
                      <a:pt x="360" y="1138"/>
                      <a:pt x="364" y="1129"/>
                      <a:pt x="370" y="1121"/>
                    </a:cubicBezTo>
                    <a:cubicBezTo>
                      <a:pt x="369" y="1120"/>
                      <a:pt x="369" y="1120"/>
                      <a:pt x="369" y="1120"/>
                    </a:cubicBezTo>
                    <a:cubicBezTo>
                      <a:pt x="363" y="1129"/>
                      <a:pt x="359" y="1137"/>
                      <a:pt x="356" y="1141"/>
                    </a:cubicBezTo>
                    <a:cubicBezTo>
                      <a:pt x="357" y="1142"/>
                      <a:pt x="357" y="1142"/>
                      <a:pt x="357" y="1142"/>
                    </a:cubicBezTo>
                    <a:close/>
                    <a:moveTo>
                      <a:pt x="326" y="1109"/>
                    </a:moveTo>
                    <a:cubicBezTo>
                      <a:pt x="329" y="1118"/>
                      <a:pt x="333" y="1125"/>
                      <a:pt x="338" y="1131"/>
                    </a:cubicBezTo>
                    <a:cubicBezTo>
                      <a:pt x="339" y="1130"/>
                      <a:pt x="339" y="1130"/>
                      <a:pt x="339" y="1130"/>
                    </a:cubicBezTo>
                    <a:cubicBezTo>
                      <a:pt x="335" y="1125"/>
                      <a:pt x="331" y="1118"/>
                      <a:pt x="328" y="1109"/>
                    </a:cubicBezTo>
                    <a:lnTo>
                      <a:pt x="326" y="1109"/>
                    </a:lnTo>
                    <a:close/>
                    <a:moveTo>
                      <a:pt x="321" y="1061"/>
                    </a:moveTo>
                    <a:cubicBezTo>
                      <a:pt x="320" y="1063"/>
                      <a:pt x="320" y="1066"/>
                      <a:pt x="320" y="1069"/>
                    </a:cubicBezTo>
                    <a:cubicBezTo>
                      <a:pt x="320" y="1075"/>
                      <a:pt x="321" y="1080"/>
                      <a:pt x="321" y="1085"/>
                    </a:cubicBezTo>
                    <a:cubicBezTo>
                      <a:pt x="323" y="1085"/>
                      <a:pt x="323" y="1085"/>
                      <a:pt x="323" y="1085"/>
                    </a:cubicBezTo>
                    <a:cubicBezTo>
                      <a:pt x="322" y="1080"/>
                      <a:pt x="322" y="1074"/>
                      <a:pt x="322" y="1069"/>
                    </a:cubicBezTo>
                    <a:cubicBezTo>
                      <a:pt x="322" y="1066"/>
                      <a:pt x="322" y="1063"/>
                      <a:pt x="322" y="1061"/>
                    </a:cubicBezTo>
                    <a:lnTo>
                      <a:pt x="321" y="1061"/>
                    </a:lnTo>
                    <a:close/>
                    <a:moveTo>
                      <a:pt x="325" y="1012"/>
                    </a:moveTo>
                    <a:cubicBezTo>
                      <a:pt x="324" y="1020"/>
                      <a:pt x="324" y="1029"/>
                      <a:pt x="323" y="1036"/>
                    </a:cubicBezTo>
                    <a:cubicBezTo>
                      <a:pt x="324" y="1036"/>
                      <a:pt x="324" y="1036"/>
                      <a:pt x="324" y="1036"/>
                    </a:cubicBezTo>
                    <a:cubicBezTo>
                      <a:pt x="325" y="1029"/>
                      <a:pt x="326" y="1021"/>
                      <a:pt x="326" y="1012"/>
                    </a:cubicBezTo>
                    <a:lnTo>
                      <a:pt x="325" y="1012"/>
                    </a:lnTo>
                    <a:close/>
                    <a:moveTo>
                      <a:pt x="324" y="963"/>
                    </a:moveTo>
                    <a:cubicBezTo>
                      <a:pt x="325" y="971"/>
                      <a:pt x="325" y="979"/>
                      <a:pt x="325" y="987"/>
                    </a:cubicBezTo>
                    <a:cubicBezTo>
                      <a:pt x="327" y="987"/>
                      <a:pt x="327" y="987"/>
                      <a:pt x="327" y="987"/>
                    </a:cubicBezTo>
                    <a:cubicBezTo>
                      <a:pt x="327" y="979"/>
                      <a:pt x="326" y="971"/>
                      <a:pt x="325" y="963"/>
                    </a:cubicBezTo>
                    <a:cubicBezTo>
                      <a:pt x="324" y="963"/>
                      <a:pt x="324" y="963"/>
                      <a:pt x="324" y="963"/>
                    </a:cubicBezTo>
                    <a:close/>
                    <a:moveTo>
                      <a:pt x="311" y="916"/>
                    </a:moveTo>
                    <a:cubicBezTo>
                      <a:pt x="315" y="923"/>
                      <a:pt x="317" y="931"/>
                      <a:pt x="319" y="939"/>
                    </a:cubicBezTo>
                    <a:cubicBezTo>
                      <a:pt x="321" y="938"/>
                      <a:pt x="321" y="938"/>
                      <a:pt x="321" y="938"/>
                    </a:cubicBezTo>
                    <a:cubicBezTo>
                      <a:pt x="319" y="930"/>
                      <a:pt x="316" y="923"/>
                      <a:pt x="312" y="915"/>
                    </a:cubicBezTo>
                    <a:lnTo>
                      <a:pt x="311" y="916"/>
                    </a:lnTo>
                    <a:close/>
                    <a:moveTo>
                      <a:pt x="280" y="880"/>
                    </a:moveTo>
                    <a:cubicBezTo>
                      <a:pt x="287" y="884"/>
                      <a:pt x="293" y="889"/>
                      <a:pt x="298" y="895"/>
                    </a:cubicBezTo>
                    <a:cubicBezTo>
                      <a:pt x="299" y="894"/>
                      <a:pt x="299" y="894"/>
                      <a:pt x="299" y="894"/>
                    </a:cubicBezTo>
                    <a:cubicBezTo>
                      <a:pt x="294" y="888"/>
                      <a:pt x="288" y="883"/>
                      <a:pt x="280" y="878"/>
                    </a:cubicBezTo>
                    <a:lnTo>
                      <a:pt x="280" y="880"/>
                    </a:lnTo>
                    <a:close/>
                    <a:moveTo>
                      <a:pt x="233" y="866"/>
                    </a:moveTo>
                    <a:cubicBezTo>
                      <a:pt x="242" y="867"/>
                      <a:pt x="250" y="868"/>
                      <a:pt x="257" y="870"/>
                    </a:cubicBezTo>
                    <a:cubicBezTo>
                      <a:pt x="258" y="869"/>
                      <a:pt x="258" y="869"/>
                      <a:pt x="258" y="869"/>
                    </a:cubicBezTo>
                    <a:cubicBezTo>
                      <a:pt x="251" y="867"/>
                      <a:pt x="242" y="865"/>
                      <a:pt x="234" y="865"/>
                    </a:cubicBezTo>
                    <a:lnTo>
                      <a:pt x="233" y="866"/>
                    </a:lnTo>
                    <a:close/>
                    <a:moveTo>
                      <a:pt x="185" y="871"/>
                    </a:moveTo>
                    <a:cubicBezTo>
                      <a:pt x="194" y="869"/>
                      <a:pt x="202" y="868"/>
                      <a:pt x="209" y="867"/>
                    </a:cubicBezTo>
                    <a:cubicBezTo>
                      <a:pt x="209" y="866"/>
                      <a:pt x="209" y="866"/>
                      <a:pt x="209" y="866"/>
                    </a:cubicBezTo>
                    <a:cubicBezTo>
                      <a:pt x="201" y="867"/>
                      <a:pt x="193" y="868"/>
                      <a:pt x="185" y="870"/>
                    </a:cubicBezTo>
                    <a:lnTo>
                      <a:pt x="185" y="871"/>
                    </a:lnTo>
                    <a:close/>
                    <a:moveTo>
                      <a:pt x="143" y="893"/>
                    </a:moveTo>
                    <a:cubicBezTo>
                      <a:pt x="148" y="888"/>
                      <a:pt x="152" y="885"/>
                      <a:pt x="155" y="882"/>
                    </a:cubicBezTo>
                    <a:cubicBezTo>
                      <a:pt x="158" y="879"/>
                      <a:pt x="160" y="878"/>
                      <a:pt x="160" y="878"/>
                    </a:cubicBezTo>
                    <a:cubicBezTo>
                      <a:pt x="159" y="877"/>
                      <a:pt x="159" y="877"/>
                      <a:pt x="159" y="877"/>
                    </a:cubicBezTo>
                    <a:cubicBezTo>
                      <a:pt x="159" y="878"/>
                      <a:pt x="159" y="878"/>
                      <a:pt x="159" y="878"/>
                    </a:cubicBezTo>
                    <a:cubicBezTo>
                      <a:pt x="161" y="877"/>
                      <a:pt x="161" y="877"/>
                      <a:pt x="161" y="877"/>
                    </a:cubicBezTo>
                    <a:cubicBezTo>
                      <a:pt x="161" y="876"/>
                      <a:pt x="161" y="876"/>
                      <a:pt x="161" y="876"/>
                    </a:cubicBezTo>
                    <a:cubicBezTo>
                      <a:pt x="159" y="877"/>
                      <a:pt x="159" y="877"/>
                      <a:pt x="159" y="877"/>
                    </a:cubicBezTo>
                    <a:cubicBezTo>
                      <a:pt x="159" y="877"/>
                      <a:pt x="159" y="877"/>
                      <a:pt x="159" y="877"/>
                    </a:cubicBezTo>
                    <a:cubicBezTo>
                      <a:pt x="159" y="877"/>
                      <a:pt x="159" y="877"/>
                      <a:pt x="159" y="877"/>
                    </a:cubicBezTo>
                    <a:cubicBezTo>
                      <a:pt x="159" y="877"/>
                      <a:pt x="152" y="882"/>
                      <a:pt x="142" y="892"/>
                    </a:cubicBezTo>
                    <a:lnTo>
                      <a:pt x="143" y="893"/>
                    </a:lnTo>
                    <a:close/>
                    <a:moveTo>
                      <a:pt x="112" y="931"/>
                    </a:moveTo>
                    <a:cubicBezTo>
                      <a:pt x="117" y="924"/>
                      <a:pt x="122" y="917"/>
                      <a:pt x="127" y="911"/>
                    </a:cubicBezTo>
                    <a:cubicBezTo>
                      <a:pt x="126" y="911"/>
                      <a:pt x="126" y="911"/>
                      <a:pt x="126" y="911"/>
                    </a:cubicBezTo>
                    <a:cubicBezTo>
                      <a:pt x="121" y="916"/>
                      <a:pt x="116" y="923"/>
                      <a:pt x="110" y="930"/>
                    </a:cubicBezTo>
                    <a:lnTo>
                      <a:pt x="112" y="931"/>
                    </a:lnTo>
                    <a:close/>
                    <a:moveTo>
                      <a:pt x="86" y="972"/>
                    </a:moveTo>
                    <a:cubicBezTo>
                      <a:pt x="90" y="965"/>
                      <a:pt x="94" y="958"/>
                      <a:pt x="98" y="951"/>
                    </a:cubicBezTo>
                    <a:cubicBezTo>
                      <a:pt x="97" y="950"/>
                      <a:pt x="97" y="950"/>
                      <a:pt x="97" y="950"/>
                    </a:cubicBezTo>
                    <a:cubicBezTo>
                      <a:pt x="92" y="957"/>
                      <a:pt x="88" y="964"/>
                      <a:pt x="85" y="972"/>
                    </a:cubicBezTo>
                    <a:lnTo>
                      <a:pt x="86" y="972"/>
                    </a:lnTo>
                    <a:close/>
                    <a:moveTo>
                      <a:pt x="0" y="868"/>
                    </a:moveTo>
                    <a:cubicBezTo>
                      <a:pt x="1" y="874"/>
                      <a:pt x="3" y="881"/>
                      <a:pt x="6" y="888"/>
                    </a:cubicBezTo>
                    <a:cubicBezTo>
                      <a:pt x="6" y="889"/>
                      <a:pt x="6" y="890"/>
                      <a:pt x="7" y="891"/>
                    </a:cubicBezTo>
                    <a:cubicBezTo>
                      <a:pt x="8" y="891"/>
                      <a:pt x="8" y="891"/>
                      <a:pt x="8" y="891"/>
                    </a:cubicBezTo>
                    <a:cubicBezTo>
                      <a:pt x="8" y="890"/>
                      <a:pt x="7" y="889"/>
                      <a:pt x="7" y="888"/>
                    </a:cubicBezTo>
                    <a:cubicBezTo>
                      <a:pt x="5" y="881"/>
                      <a:pt x="3" y="874"/>
                      <a:pt x="1" y="867"/>
                    </a:cubicBezTo>
                    <a:lnTo>
                      <a:pt x="0" y="868"/>
                    </a:lnTo>
                    <a:close/>
                    <a:moveTo>
                      <a:pt x="93" y="94"/>
                    </a:moveTo>
                    <a:cubicBezTo>
                      <a:pt x="86" y="99"/>
                      <a:pt x="80" y="105"/>
                      <a:pt x="74" y="110"/>
                    </a:cubicBezTo>
                    <a:cubicBezTo>
                      <a:pt x="75" y="111"/>
                      <a:pt x="75" y="111"/>
                      <a:pt x="75" y="111"/>
                    </a:cubicBezTo>
                    <a:cubicBezTo>
                      <a:pt x="81" y="106"/>
                      <a:pt x="87" y="101"/>
                      <a:pt x="94" y="95"/>
                    </a:cubicBezTo>
                    <a:cubicBezTo>
                      <a:pt x="93" y="94"/>
                      <a:pt x="93" y="94"/>
                      <a:pt x="93" y="94"/>
                    </a:cubicBezTo>
                    <a:close/>
                    <a:moveTo>
                      <a:pt x="132" y="65"/>
                    </a:moveTo>
                    <a:cubicBezTo>
                      <a:pt x="131" y="65"/>
                      <a:pt x="130" y="66"/>
                      <a:pt x="129" y="66"/>
                    </a:cubicBezTo>
                    <a:cubicBezTo>
                      <a:pt x="125" y="69"/>
                      <a:pt x="119" y="73"/>
                      <a:pt x="112" y="78"/>
                    </a:cubicBezTo>
                    <a:cubicBezTo>
                      <a:pt x="113" y="79"/>
                      <a:pt x="113" y="79"/>
                      <a:pt x="113" y="79"/>
                    </a:cubicBezTo>
                    <a:cubicBezTo>
                      <a:pt x="120" y="74"/>
                      <a:pt x="126" y="70"/>
                      <a:pt x="130" y="67"/>
                    </a:cubicBezTo>
                    <a:cubicBezTo>
                      <a:pt x="131" y="67"/>
                      <a:pt x="132" y="66"/>
                      <a:pt x="133" y="66"/>
                    </a:cubicBezTo>
                    <a:lnTo>
                      <a:pt x="132" y="65"/>
                    </a:lnTo>
                    <a:close/>
                    <a:moveTo>
                      <a:pt x="179" y="49"/>
                    </a:moveTo>
                    <a:cubicBezTo>
                      <a:pt x="171" y="52"/>
                      <a:pt x="163" y="54"/>
                      <a:pt x="156" y="56"/>
                    </a:cubicBezTo>
                    <a:cubicBezTo>
                      <a:pt x="156" y="58"/>
                      <a:pt x="156" y="58"/>
                      <a:pt x="156" y="58"/>
                    </a:cubicBezTo>
                    <a:cubicBezTo>
                      <a:pt x="163" y="55"/>
                      <a:pt x="171" y="53"/>
                      <a:pt x="179" y="50"/>
                    </a:cubicBezTo>
                    <a:lnTo>
                      <a:pt x="179" y="49"/>
                    </a:lnTo>
                    <a:close/>
                    <a:moveTo>
                      <a:pt x="223" y="27"/>
                    </a:moveTo>
                    <a:cubicBezTo>
                      <a:pt x="215" y="31"/>
                      <a:pt x="208" y="35"/>
                      <a:pt x="202" y="38"/>
                    </a:cubicBezTo>
                    <a:cubicBezTo>
                      <a:pt x="201" y="39"/>
                      <a:pt x="201" y="39"/>
                      <a:pt x="201" y="39"/>
                    </a:cubicBezTo>
                    <a:cubicBezTo>
                      <a:pt x="202" y="40"/>
                      <a:pt x="202" y="40"/>
                      <a:pt x="202" y="40"/>
                    </a:cubicBezTo>
                    <a:cubicBezTo>
                      <a:pt x="203" y="39"/>
                      <a:pt x="203" y="39"/>
                      <a:pt x="203" y="39"/>
                    </a:cubicBezTo>
                    <a:cubicBezTo>
                      <a:pt x="209" y="36"/>
                      <a:pt x="216" y="32"/>
                      <a:pt x="223" y="28"/>
                    </a:cubicBezTo>
                    <a:lnTo>
                      <a:pt x="223" y="27"/>
                    </a:lnTo>
                    <a:close/>
                    <a:moveTo>
                      <a:pt x="267" y="7"/>
                    </a:moveTo>
                    <a:cubicBezTo>
                      <a:pt x="260" y="9"/>
                      <a:pt x="252" y="13"/>
                      <a:pt x="245" y="16"/>
                    </a:cubicBezTo>
                    <a:cubicBezTo>
                      <a:pt x="245" y="17"/>
                      <a:pt x="245" y="17"/>
                      <a:pt x="245" y="17"/>
                    </a:cubicBezTo>
                    <a:cubicBezTo>
                      <a:pt x="253" y="14"/>
                      <a:pt x="261" y="11"/>
                      <a:pt x="268" y="8"/>
                    </a:cubicBezTo>
                    <a:lnTo>
                      <a:pt x="267" y="7"/>
                    </a:lnTo>
                    <a:close/>
                    <a:moveTo>
                      <a:pt x="316" y="3"/>
                    </a:moveTo>
                    <a:cubicBezTo>
                      <a:pt x="310" y="2"/>
                      <a:pt x="303" y="1"/>
                      <a:pt x="298" y="1"/>
                    </a:cubicBezTo>
                    <a:cubicBezTo>
                      <a:pt x="297" y="0"/>
                      <a:pt x="296" y="0"/>
                      <a:pt x="294" y="0"/>
                    </a:cubicBezTo>
                    <a:cubicBezTo>
                      <a:pt x="293" y="0"/>
                      <a:pt x="292" y="0"/>
                      <a:pt x="291" y="0"/>
                    </a:cubicBezTo>
                    <a:cubicBezTo>
                      <a:pt x="291" y="2"/>
                      <a:pt x="291" y="2"/>
                      <a:pt x="291" y="2"/>
                    </a:cubicBezTo>
                    <a:cubicBezTo>
                      <a:pt x="292" y="2"/>
                      <a:pt x="293" y="2"/>
                      <a:pt x="294" y="2"/>
                    </a:cubicBezTo>
                    <a:cubicBezTo>
                      <a:pt x="296" y="2"/>
                      <a:pt x="297" y="2"/>
                      <a:pt x="298" y="2"/>
                    </a:cubicBezTo>
                    <a:cubicBezTo>
                      <a:pt x="303" y="3"/>
                      <a:pt x="309" y="4"/>
                      <a:pt x="316" y="4"/>
                    </a:cubicBezTo>
                    <a:lnTo>
                      <a:pt x="316" y="3"/>
                    </a:lnTo>
                    <a:close/>
                    <a:moveTo>
                      <a:pt x="346" y="33"/>
                    </a:moveTo>
                    <a:cubicBezTo>
                      <a:pt x="346" y="29"/>
                      <a:pt x="345" y="25"/>
                      <a:pt x="345" y="22"/>
                    </a:cubicBezTo>
                    <a:cubicBezTo>
                      <a:pt x="345" y="17"/>
                      <a:pt x="343" y="13"/>
                      <a:pt x="339" y="10"/>
                    </a:cubicBezTo>
                    <a:cubicBezTo>
                      <a:pt x="339" y="11"/>
                      <a:pt x="339" y="11"/>
                      <a:pt x="339" y="11"/>
                    </a:cubicBezTo>
                    <a:cubicBezTo>
                      <a:pt x="342" y="14"/>
                      <a:pt x="344" y="17"/>
                      <a:pt x="344" y="22"/>
                    </a:cubicBezTo>
                    <a:cubicBezTo>
                      <a:pt x="344" y="25"/>
                      <a:pt x="344" y="29"/>
                      <a:pt x="344" y="33"/>
                    </a:cubicBezTo>
                    <a:lnTo>
                      <a:pt x="346" y="33"/>
                    </a:lnTo>
                    <a:close/>
                    <a:moveTo>
                      <a:pt x="327" y="76"/>
                    </a:moveTo>
                    <a:cubicBezTo>
                      <a:pt x="328" y="75"/>
                      <a:pt x="328" y="75"/>
                      <a:pt x="328" y="75"/>
                    </a:cubicBezTo>
                    <a:cubicBezTo>
                      <a:pt x="336" y="71"/>
                      <a:pt x="341" y="64"/>
                      <a:pt x="343" y="58"/>
                    </a:cubicBezTo>
                    <a:cubicBezTo>
                      <a:pt x="342" y="57"/>
                      <a:pt x="342" y="57"/>
                      <a:pt x="342" y="57"/>
                    </a:cubicBezTo>
                    <a:cubicBezTo>
                      <a:pt x="339" y="64"/>
                      <a:pt x="335" y="69"/>
                      <a:pt x="327" y="74"/>
                    </a:cubicBezTo>
                    <a:cubicBezTo>
                      <a:pt x="326" y="75"/>
                      <a:pt x="326" y="75"/>
                      <a:pt x="326" y="75"/>
                    </a:cubicBezTo>
                    <a:lnTo>
                      <a:pt x="327" y="76"/>
                    </a:lnTo>
                    <a:close/>
                    <a:moveTo>
                      <a:pt x="305" y="112"/>
                    </a:moveTo>
                    <a:cubicBezTo>
                      <a:pt x="305" y="110"/>
                      <a:pt x="305" y="110"/>
                      <a:pt x="305" y="110"/>
                    </a:cubicBezTo>
                    <a:cubicBezTo>
                      <a:pt x="304" y="105"/>
                      <a:pt x="304" y="101"/>
                      <a:pt x="304" y="98"/>
                    </a:cubicBezTo>
                    <a:cubicBezTo>
                      <a:pt x="304" y="93"/>
                      <a:pt x="305" y="90"/>
                      <a:pt x="306" y="88"/>
                    </a:cubicBezTo>
                    <a:cubicBezTo>
                      <a:pt x="305" y="87"/>
                      <a:pt x="305" y="87"/>
                      <a:pt x="305" y="87"/>
                    </a:cubicBezTo>
                    <a:cubicBezTo>
                      <a:pt x="303" y="90"/>
                      <a:pt x="303" y="93"/>
                      <a:pt x="303" y="98"/>
                    </a:cubicBezTo>
                    <a:cubicBezTo>
                      <a:pt x="303" y="101"/>
                      <a:pt x="303" y="105"/>
                      <a:pt x="303" y="110"/>
                    </a:cubicBezTo>
                    <a:cubicBezTo>
                      <a:pt x="304" y="112"/>
                      <a:pt x="304" y="112"/>
                      <a:pt x="304" y="112"/>
                    </a:cubicBezTo>
                    <a:lnTo>
                      <a:pt x="305" y="112"/>
                    </a:lnTo>
                    <a:close/>
                    <a:moveTo>
                      <a:pt x="319" y="158"/>
                    </a:moveTo>
                    <a:cubicBezTo>
                      <a:pt x="316" y="150"/>
                      <a:pt x="313" y="142"/>
                      <a:pt x="311" y="135"/>
                    </a:cubicBezTo>
                    <a:cubicBezTo>
                      <a:pt x="309" y="136"/>
                      <a:pt x="309" y="136"/>
                      <a:pt x="309" y="136"/>
                    </a:cubicBezTo>
                    <a:cubicBezTo>
                      <a:pt x="312" y="143"/>
                      <a:pt x="315" y="151"/>
                      <a:pt x="318" y="159"/>
                    </a:cubicBezTo>
                    <a:lnTo>
                      <a:pt x="319" y="158"/>
                    </a:lnTo>
                    <a:close/>
                    <a:moveTo>
                      <a:pt x="341" y="202"/>
                    </a:moveTo>
                    <a:cubicBezTo>
                      <a:pt x="337" y="195"/>
                      <a:pt x="333" y="188"/>
                      <a:pt x="330" y="181"/>
                    </a:cubicBezTo>
                    <a:cubicBezTo>
                      <a:pt x="328" y="181"/>
                      <a:pt x="328" y="181"/>
                      <a:pt x="328" y="181"/>
                    </a:cubicBezTo>
                    <a:cubicBezTo>
                      <a:pt x="332" y="189"/>
                      <a:pt x="336" y="196"/>
                      <a:pt x="340" y="203"/>
                    </a:cubicBezTo>
                    <a:lnTo>
                      <a:pt x="341" y="202"/>
                    </a:lnTo>
                    <a:close/>
                    <a:moveTo>
                      <a:pt x="372" y="240"/>
                    </a:moveTo>
                    <a:cubicBezTo>
                      <a:pt x="372" y="239"/>
                      <a:pt x="372" y="239"/>
                      <a:pt x="372" y="239"/>
                    </a:cubicBezTo>
                    <a:cubicBezTo>
                      <a:pt x="366" y="235"/>
                      <a:pt x="361" y="229"/>
                      <a:pt x="355" y="222"/>
                    </a:cubicBezTo>
                    <a:cubicBezTo>
                      <a:pt x="354" y="223"/>
                      <a:pt x="354" y="223"/>
                      <a:pt x="354" y="223"/>
                    </a:cubicBezTo>
                    <a:cubicBezTo>
                      <a:pt x="359" y="230"/>
                      <a:pt x="365" y="236"/>
                      <a:pt x="371" y="240"/>
                    </a:cubicBezTo>
                    <a:cubicBezTo>
                      <a:pt x="371" y="241"/>
                      <a:pt x="371" y="241"/>
                      <a:pt x="371" y="241"/>
                    </a:cubicBezTo>
                    <a:lnTo>
                      <a:pt x="372" y="240"/>
                    </a:lnTo>
                    <a:close/>
                    <a:moveTo>
                      <a:pt x="415" y="263"/>
                    </a:moveTo>
                    <a:cubicBezTo>
                      <a:pt x="407" y="260"/>
                      <a:pt x="400" y="256"/>
                      <a:pt x="393" y="252"/>
                    </a:cubicBezTo>
                    <a:cubicBezTo>
                      <a:pt x="392" y="254"/>
                      <a:pt x="392" y="254"/>
                      <a:pt x="392" y="254"/>
                    </a:cubicBezTo>
                    <a:cubicBezTo>
                      <a:pt x="399" y="257"/>
                      <a:pt x="406" y="261"/>
                      <a:pt x="414" y="264"/>
                    </a:cubicBezTo>
                    <a:cubicBezTo>
                      <a:pt x="415" y="263"/>
                      <a:pt x="415" y="263"/>
                      <a:pt x="415" y="263"/>
                    </a:cubicBezTo>
                    <a:close/>
                    <a:moveTo>
                      <a:pt x="462" y="277"/>
                    </a:moveTo>
                    <a:cubicBezTo>
                      <a:pt x="454" y="275"/>
                      <a:pt x="446" y="273"/>
                      <a:pt x="438" y="271"/>
                    </a:cubicBezTo>
                    <a:cubicBezTo>
                      <a:pt x="438" y="272"/>
                      <a:pt x="438" y="272"/>
                      <a:pt x="438" y="272"/>
                    </a:cubicBezTo>
                    <a:cubicBezTo>
                      <a:pt x="445" y="275"/>
                      <a:pt x="453" y="277"/>
                      <a:pt x="462" y="278"/>
                    </a:cubicBezTo>
                    <a:lnTo>
                      <a:pt x="462" y="277"/>
                    </a:lnTo>
                    <a:close/>
                    <a:moveTo>
                      <a:pt x="510" y="281"/>
                    </a:moveTo>
                    <a:cubicBezTo>
                      <a:pt x="508" y="281"/>
                      <a:pt x="506" y="281"/>
                      <a:pt x="504" y="281"/>
                    </a:cubicBezTo>
                    <a:cubicBezTo>
                      <a:pt x="498" y="281"/>
                      <a:pt x="492" y="281"/>
                      <a:pt x="486" y="280"/>
                    </a:cubicBezTo>
                    <a:cubicBezTo>
                      <a:pt x="486" y="282"/>
                      <a:pt x="486" y="282"/>
                      <a:pt x="486" y="282"/>
                    </a:cubicBezTo>
                    <a:cubicBezTo>
                      <a:pt x="492" y="282"/>
                      <a:pt x="498" y="283"/>
                      <a:pt x="504" y="283"/>
                    </a:cubicBezTo>
                    <a:cubicBezTo>
                      <a:pt x="506" y="283"/>
                      <a:pt x="508" y="282"/>
                      <a:pt x="510" y="282"/>
                    </a:cubicBezTo>
                    <a:lnTo>
                      <a:pt x="510" y="281"/>
                    </a:lnTo>
                    <a:close/>
                    <a:moveTo>
                      <a:pt x="559" y="274"/>
                    </a:moveTo>
                    <a:cubicBezTo>
                      <a:pt x="552" y="275"/>
                      <a:pt x="545" y="277"/>
                      <a:pt x="535" y="279"/>
                    </a:cubicBezTo>
                    <a:cubicBezTo>
                      <a:pt x="535" y="280"/>
                      <a:pt x="535" y="280"/>
                      <a:pt x="535" y="280"/>
                    </a:cubicBezTo>
                    <a:cubicBezTo>
                      <a:pt x="545" y="278"/>
                      <a:pt x="553" y="277"/>
                      <a:pt x="559" y="275"/>
                    </a:cubicBezTo>
                    <a:lnTo>
                      <a:pt x="559" y="274"/>
                    </a:lnTo>
                    <a:close/>
                    <a:moveTo>
                      <a:pt x="599" y="248"/>
                    </a:moveTo>
                    <a:cubicBezTo>
                      <a:pt x="591" y="254"/>
                      <a:pt x="587" y="259"/>
                      <a:pt x="581" y="264"/>
                    </a:cubicBezTo>
                    <a:cubicBezTo>
                      <a:pt x="581" y="265"/>
                      <a:pt x="581" y="265"/>
                      <a:pt x="581" y="265"/>
                    </a:cubicBezTo>
                    <a:cubicBezTo>
                      <a:pt x="588" y="260"/>
                      <a:pt x="592" y="255"/>
                      <a:pt x="600" y="249"/>
                    </a:cubicBezTo>
                    <a:cubicBezTo>
                      <a:pt x="599" y="248"/>
                      <a:pt x="599" y="248"/>
                      <a:pt x="599" y="248"/>
                    </a:cubicBezTo>
                    <a:close/>
                    <a:moveTo>
                      <a:pt x="639" y="220"/>
                    </a:moveTo>
                    <a:cubicBezTo>
                      <a:pt x="633" y="223"/>
                      <a:pt x="627" y="227"/>
                      <a:pt x="618" y="233"/>
                    </a:cubicBezTo>
                    <a:cubicBezTo>
                      <a:pt x="619" y="234"/>
                      <a:pt x="619" y="234"/>
                      <a:pt x="619" y="234"/>
                    </a:cubicBezTo>
                    <a:cubicBezTo>
                      <a:pt x="627" y="228"/>
                      <a:pt x="633" y="224"/>
                      <a:pt x="640" y="221"/>
                    </a:cubicBezTo>
                    <a:lnTo>
                      <a:pt x="639" y="220"/>
                    </a:lnTo>
                    <a:close/>
                    <a:moveTo>
                      <a:pt x="688" y="217"/>
                    </a:moveTo>
                    <a:cubicBezTo>
                      <a:pt x="684" y="216"/>
                      <a:pt x="681" y="216"/>
                      <a:pt x="677" y="216"/>
                    </a:cubicBezTo>
                    <a:cubicBezTo>
                      <a:pt x="673" y="216"/>
                      <a:pt x="670" y="215"/>
                      <a:pt x="667" y="215"/>
                    </a:cubicBezTo>
                    <a:cubicBezTo>
                      <a:pt x="666" y="215"/>
                      <a:pt x="665" y="215"/>
                      <a:pt x="664" y="215"/>
                    </a:cubicBezTo>
                    <a:cubicBezTo>
                      <a:pt x="664" y="217"/>
                      <a:pt x="664" y="217"/>
                      <a:pt x="664" y="217"/>
                    </a:cubicBezTo>
                    <a:cubicBezTo>
                      <a:pt x="665" y="217"/>
                      <a:pt x="666" y="217"/>
                      <a:pt x="667" y="217"/>
                    </a:cubicBezTo>
                    <a:cubicBezTo>
                      <a:pt x="670" y="217"/>
                      <a:pt x="673" y="217"/>
                      <a:pt x="677" y="217"/>
                    </a:cubicBezTo>
                    <a:cubicBezTo>
                      <a:pt x="681" y="217"/>
                      <a:pt x="684" y="218"/>
                      <a:pt x="688" y="218"/>
                    </a:cubicBezTo>
                    <a:lnTo>
                      <a:pt x="688" y="217"/>
                    </a:lnTo>
                    <a:close/>
                    <a:moveTo>
                      <a:pt x="732" y="238"/>
                    </a:moveTo>
                    <a:cubicBezTo>
                      <a:pt x="726" y="232"/>
                      <a:pt x="720" y="227"/>
                      <a:pt x="712" y="223"/>
                    </a:cubicBezTo>
                    <a:cubicBezTo>
                      <a:pt x="711" y="225"/>
                      <a:pt x="711" y="225"/>
                      <a:pt x="711" y="225"/>
                    </a:cubicBezTo>
                    <a:cubicBezTo>
                      <a:pt x="719" y="228"/>
                      <a:pt x="725" y="233"/>
                      <a:pt x="730" y="239"/>
                    </a:cubicBezTo>
                    <a:lnTo>
                      <a:pt x="732" y="23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5" name="Freeform 101">
                <a:extLst>
                  <a:ext uri="{FF2B5EF4-FFF2-40B4-BE49-F238E27FC236}">
                    <a16:creationId xmlns:a16="http://schemas.microsoft.com/office/drawing/2014/main" id="{C89FC8AB-E83F-F9CC-A0D6-6E384D93BF68}"/>
                  </a:ext>
                </a:extLst>
              </p:cNvPr>
              <p:cNvSpPr>
                <a:spLocks noEditPoints="1"/>
              </p:cNvSpPr>
              <p:nvPr/>
            </p:nvSpPr>
            <p:spPr bwMode="auto">
              <a:xfrm>
                <a:off x="1087" y="1851"/>
                <a:ext cx="239" cy="132"/>
              </a:xfrm>
              <a:custGeom>
                <a:avLst/>
                <a:gdLst>
                  <a:gd name="T0" fmla="*/ 1343 w 1523"/>
                  <a:gd name="T1" fmla="*/ 678 h 849"/>
                  <a:gd name="T2" fmla="*/ 1318 w 1523"/>
                  <a:gd name="T3" fmla="*/ 685 h 849"/>
                  <a:gd name="T4" fmla="*/ 1276 w 1523"/>
                  <a:gd name="T5" fmla="*/ 709 h 849"/>
                  <a:gd name="T6" fmla="*/ 1258 w 1523"/>
                  <a:gd name="T7" fmla="*/ 730 h 849"/>
                  <a:gd name="T8" fmla="*/ 1248 w 1523"/>
                  <a:gd name="T9" fmla="*/ 775 h 849"/>
                  <a:gd name="T10" fmla="*/ 1245 w 1523"/>
                  <a:gd name="T11" fmla="*/ 824 h 849"/>
                  <a:gd name="T12" fmla="*/ 23 w 1523"/>
                  <a:gd name="T13" fmla="*/ 580 h 849"/>
                  <a:gd name="T14" fmla="*/ 113 w 1523"/>
                  <a:gd name="T15" fmla="*/ 1 h 849"/>
                  <a:gd name="T16" fmla="*/ 148 w 1523"/>
                  <a:gd name="T17" fmla="*/ 44 h 849"/>
                  <a:gd name="T18" fmla="*/ 148 w 1523"/>
                  <a:gd name="T19" fmla="*/ 45 h 849"/>
                  <a:gd name="T20" fmla="*/ 191 w 1523"/>
                  <a:gd name="T21" fmla="*/ 41 h 849"/>
                  <a:gd name="T22" fmla="*/ 237 w 1523"/>
                  <a:gd name="T23" fmla="*/ 58 h 849"/>
                  <a:gd name="T24" fmla="*/ 276 w 1523"/>
                  <a:gd name="T25" fmla="*/ 87 h 849"/>
                  <a:gd name="T26" fmla="*/ 311 w 1523"/>
                  <a:gd name="T27" fmla="*/ 122 h 849"/>
                  <a:gd name="T28" fmla="*/ 343 w 1523"/>
                  <a:gd name="T29" fmla="*/ 160 h 849"/>
                  <a:gd name="T30" fmla="*/ 381 w 1523"/>
                  <a:gd name="T31" fmla="*/ 190 h 849"/>
                  <a:gd name="T32" fmla="*/ 424 w 1523"/>
                  <a:gd name="T33" fmla="*/ 214 h 849"/>
                  <a:gd name="T34" fmla="*/ 470 w 1523"/>
                  <a:gd name="T35" fmla="*/ 226 h 849"/>
                  <a:gd name="T36" fmla="*/ 517 w 1523"/>
                  <a:gd name="T37" fmla="*/ 215 h 849"/>
                  <a:gd name="T38" fmla="*/ 573 w 1523"/>
                  <a:gd name="T39" fmla="*/ 176 h 849"/>
                  <a:gd name="T40" fmla="*/ 574 w 1523"/>
                  <a:gd name="T41" fmla="*/ 177 h 849"/>
                  <a:gd name="T42" fmla="*/ 617 w 1523"/>
                  <a:gd name="T43" fmla="*/ 145 h 849"/>
                  <a:gd name="T44" fmla="*/ 665 w 1523"/>
                  <a:gd name="T45" fmla="*/ 139 h 849"/>
                  <a:gd name="T46" fmla="*/ 665 w 1523"/>
                  <a:gd name="T47" fmla="*/ 140 h 849"/>
                  <a:gd name="T48" fmla="*/ 714 w 1523"/>
                  <a:gd name="T49" fmla="*/ 144 h 849"/>
                  <a:gd name="T50" fmla="*/ 739 w 1523"/>
                  <a:gd name="T51" fmla="*/ 146 h 849"/>
                  <a:gd name="T52" fmla="*/ 787 w 1523"/>
                  <a:gd name="T53" fmla="*/ 151 h 849"/>
                  <a:gd name="T54" fmla="*/ 831 w 1523"/>
                  <a:gd name="T55" fmla="*/ 173 h 849"/>
                  <a:gd name="T56" fmla="*/ 883 w 1523"/>
                  <a:gd name="T57" fmla="*/ 224 h 849"/>
                  <a:gd name="T58" fmla="*/ 882 w 1523"/>
                  <a:gd name="T59" fmla="*/ 225 h 849"/>
                  <a:gd name="T60" fmla="*/ 910 w 1523"/>
                  <a:gd name="T61" fmla="*/ 265 h 849"/>
                  <a:gd name="T62" fmla="*/ 949 w 1523"/>
                  <a:gd name="T63" fmla="*/ 294 h 849"/>
                  <a:gd name="T64" fmla="*/ 996 w 1523"/>
                  <a:gd name="T65" fmla="*/ 307 h 849"/>
                  <a:gd name="T66" fmla="*/ 1045 w 1523"/>
                  <a:gd name="T67" fmla="*/ 307 h 849"/>
                  <a:gd name="T68" fmla="*/ 1045 w 1523"/>
                  <a:gd name="T69" fmla="*/ 309 h 849"/>
                  <a:gd name="T70" fmla="*/ 1092 w 1523"/>
                  <a:gd name="T71" fmla="*/ 294 h 849"/>
                  <a:gd name="T72" fmla="*/ 1136 w 1523"/>
                  <a:gd name="T73" fmla="*/ 272 h 849"/>
                  <a:gd name="T74" fmla="*/ 1177 w 1523"/>
                  <a:gd name="T75" fmla="*/ 246 h 849"/>
                  <a:gd name="T76" fmla="*/ 1207 w 1523"/>
                  <a:gd name="T77" fmla="*/ 228 h 849"/>
                  <a:gd name="T78" fmla="*/ 1207 w 1523"/>
                  <a:gd name="T79" fmla="*/ 229 h 849"/>
                  <a:gd name="T80" fmla="*/ 1245 w 1523"/>
                  <a:gd name="T81" fmla="*/ 236 h 849"/>
                  <a:gd name="T82" fmla="*/ 1286 w 1523"/>
                  <a:gd name="T83" fmla="*/ 262 h 849"/>
                  <a:gd name="T84" fmla="*/ 1325 w 1523"/>
                  <a:gd name="T85" fmla="*/ 305 h 849"/>
                  <a:gd name="T86" fmla="*/ 1325 w 1523"/>
                  <a:gd name="T87" fmla="*/ 306 h 849"/>
                  <a:gd name="T88" fmla="*/ 1364 w 1523"/>
                  <a:gd name="T89" fmla="*/ 313 h 849"/>
                  <a:gd name="T90" fmla="*/ 1409 w 1523"/>
                  <a:gd name="T91" fmla="*/ 333 h 849"/>
                  <a:gd name="T92" fmla="*/ 1452 w 1523"/>
                  <a:gd name="T93" fmla="*/ 357 h 849"/>
                  <a:gd name="T94" fmla="*/ 1491 w 1523"/>
                  <a:gd name="T95" fmla="*/ 387 h 849"/>
                  <a:gd name="T96" fmla="*/ 1523 w 1523"/>
                  <a:gd name="T97" fmla="*/ 424 h 849"/>
                  <a:gd name="T98" fmla="*/ 1491 w 1523"/>
                  <a:gd name="T99" fmla="*/ 462 h 849"/>
                  <a:gd name="T100" fmla="*/ 1464 w 1523"/>
                  <a:gd name="T101" fmla="*/ 500 h 849"/>
                  <a:gd name="T102" fmla="*/ 1449 w 1523"/>
                  <a:gd name="T103" fmla="*/ 547 h 849"/>
                  <a:gd name="T104" fmla="*/ 1428 w 1523"/>
                  <a:gd name="T105" fmla="*/ 591 h 849"/>
                  <a:gd name="T106" fmla="*/ 1399 w 1523"/>
                  <a:gd name="T107" fmla="*/ 631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3" h="849">
                    <a:moveTo>
                      <a:pt x="1343" y="678"/>
                    </a:moveTo>
                    <a:cubicBezTo>
                      <a:pt x="1348" y="677"/>
                      <a:pt x="1355" y="673"/>
                      <a:pt x="1364" y="666"/>
                    </a:cubicBezTo>
                    <a:cubicBezTo>
                      <a:pt x="1363" y="664"/>
                      <a:pt x="1363" y="664"/>
                      <a:pt x="1363" y="664"/>
                    </a:cubicBezTo>
                    <a:cubicBezTo>
                      <a:pt x="1354" y="672"/>
                      <a:pt x="1347" y="676"/>
                      <a:pt x="1343" y="677"/>
                    </a:cubicBezTo>
                    <a:lnTo>
                      <a:pt x="1343" y="678"/>
                    </a:lnTo>
                    <a:close/>
                    <a:moveTo>
                      <a:pt x="1318" y="685"/>
                    </a:moveTo>
                    <a:cubicBezTo>
                      <a:pt x="1328" y="681"/>
                      <a:pt x="1336" y="679"/>
                      <a:pt x="1342" y="678"/>
                    </a:cubicBezTo>
                    <a:cubicBezTo>
                      <a:pt x="1341" y="677"/>
                      <a:pt x="1341" y="677"/>
                      <a:pt x="1341" y="677"/>
                    </a:cubicBezTo>
                    <a:cubicBezTo>
                      <a:pt x="1336" y="678"/>
                      <a:pt x="1327" y="680"/>
                      <a:pt x="1318" y="684"/>
                    </a:cubicBezTo>
                    <a:lnTo>
                      <a:pt x="1318" y="685"/>
                    </a:lnTo>
                    <a:close/>
                    <a:moveTo>
                      <a:pt x="1276" y="709"/>
                    </a:moveTo>
                    <a:cubicBezTo>
                      <a:pt x="1282" y="704"/>
                      <a:pt x="1289" y="699"/>
                      <a:pt x="1296" y="695"/>
                    </a:cubicBezTo>
                    <a:cubicBezTo>
                      <a:pt x="1295" y="694"/>
                      <a:pt x="1295" y="694"/>
                      <a:pt x="1295" y="694"/>
                    </a:cubicBezTo>
                    <a:cubicBezTo>
                      <a:pt x="1288" y="698"/>
                      <a:pt x="1281" y="703"/>
                      <a:pt x="1275" y="708"/>
                    </a:cubicBezTo>
                    <a:lnTo>
                      <a:pt x="1276" y="709"/>
                    </a:lnTo>
                    <a:close/>
                    <a:moveTo>
                      <a:pt x="1253" y="751"/>
                    </a:moveTo>
                    <a:cubicBezTo>
                      <a:pt x="1255" y="743"/>
                      <a:pt x="1257" y="737"/>
                      <a:pt x="1260" y="731"/>
                    </a:cubicBezTo>
                    <a:cubicBezTo>
                      <a:pt x="1260" y="730"/>
                      <a:pt x="1261" y="729"/>
                      <a:pt x="1261" y="728"/>
                    </a:cubicBezTo>
                    <a:cubicBezTo>
                      <a:pt x="1260" y="727"/>
                      <a:pt x="1260" y="727"/>
                      <a:pt x="1260" y="727"/>
                    </a:cubicBezTo>
                    <a:cubicBezTo>
                      <a:pt x="1259" y="728"/>
                      <a:pt x="1259" y="729"/>
                      <a:pt x="1258" y="730"/>
                    </a:cubicBezTo>
                    <a:cubicBezTo>
                      <a:pt x="1255" y="736"/>
                      <a:pt x="1253" y="743"/>
                      <a:pt x="1252" y="751"/>
                    </a:cubicBezTo>
                    <a:lnTo>
                      <a:pt x="1253" y="751"/>
                    </a:lnTo>
                    <a:close/>
                    <a:moveTo>
                      <a:pt x="1248" y="800"/>
                    </a:moveTo>
                    <a:cubicBezTo>
                      <a:pt x="1248" y="791"/>
                      <a:pt x="1249" y="783"/>
                      <a:pt x="1249" y="775"/>
                    </a:cubicBezTo>
                    <a:cubicBezTo>
                      <a:pt x="1248" y="775"/>
                      <a:pt x="1248" y="775"/>
                      <a:pt x="1248" y="775"/>
                    </a:cubicBezTo>
                    <a:cubicBezTo>
                      <a:pt x="1247" y="783"/>
                      <a:pt x="1247" y="791"/>
                      <a:pt x="1246" y="800"/>
                    </a:cubicBezTo>
                    <a:lnTo>
                      <a:pt x="1248" y="800"/>
                    </a:lnTo>
                    <a:close/>
                    <a:moveTo>
                      <a:pt x="1246" y="849"/>
                    </a:moveTo>
                    <a:cubicBezTo>
                      <a:pt x="1247" y="840"/>
                      <a:pt x="1247" y="832"/>
                      <a:pt x="1247" y="824"/>
                    </a:cubicBezTo>
                    <a:cubicBezTo>
                      <a:pt x="1245" y="824"/>
                      <a:pt x="1245" y="824"/>
                      <a:pt x="1245" y="824"/>
                    </a:cubicBezTo>
                    <a:cubicBezTo>
                      <a:pt x="1245" y="832"/>
                      <a:pt x="1245" y="840"/>
                      <a:pt x="1245" y="849"/>
                    </a:cubicBezTo>
                    <a:lnTo>
                      <a:pt x="1246" y="849"/>
                    </a:lnTo>
                    <a:close/>
                    <a:moveTo>
                      <a:pt x="0" y="570"/>
                    </a:moveTo>
                    <a:cubicBezTo>
                      <a:pt x="7" y="574"/>
                      <a:pt x="14" y="577"/>
                      <a:pt x="22" y="582"/>
                    </a:cubicBezTo>
                    <a:cubicBezTo>
                      <a:pt x="23" y="580"/>
                      <a:pt x="23" y="580"/>
                      <a:pt x="23" y="580"/>
                    </a:cubicBezTo>
                    <a:cubicBezTo>
                      <a:pt x="15" y="576"/>
                      <a:pt x="8" y="572"/>
                      <a:pt x="1" y="569"/>
                    </a:cubicBezTo>
                    <a:cubicBezTo>
                      <a:pt x="0" y="570"/>
                      <a:pt x="0" y="570"/>
                      <a:pt x="0" y="570"/>
                    </a:cubicBezTo>
                    <a:close/>
                    <a:moveTo>
                      <a:pt x="129" y="20"/>
                    </a:moveTo>
                    <a:cubicBezTo>
                      <a:pt x="125" y="14"/>
                      <a:pt x="120" y="8"/>
                      <a:pt x="114" y="0"/>
                    </a:cubicBezTo>
                    <a:cubicBezTo>
                      <a:pt x="113" y="1"/>
                      <a:pt x="113" y="1"/>
                      <a:pt x="113" y="1"/>
                    </a:cubicBezTo>
                    <a:cubicBezTo>
                      <a:pt x="119" y="9"/>
                      <a:pt x="123" y="15"/>
                      <a:pt x="128" y="21"/>
                    </a:cubicBezTo>
                    <a:lnTo>
                      <a:pt x="129" y="20"/>
                    </a:lnTo>
                    <a:close/>
                    <a:moveTo>
                      <a:pt x="166" y="40"/>
                    </a:moveTo>
                    <a:cubicBezTo>
                      <a:pt x="160" y="40"/>
                      <a:pt x="154" y="42"/>
                      <a:pt x="148" y="43"/>
                    </a:cubicBezTo>
                    <a:cubicBezTo>
                      <a:pt x="148" y="44"/>
                      <a:pt x="148" y="44"/>
                      <a:pt x="148" y="44"/>
                    </a:cubicBezTo>
                    <a:cubicBezTo>
                      <a:pt x="149" y="43"/>
                      <a:pt x="149" y="43"/>
                      <a:pt x="149" y="43"/>
                    </a:cubicBezTo>
                    <a:cubicBezTo>
                      <a:pt x="148" y="43"/>
                      <a:pt x="146" y="41"/>
                      <a:pt x="144" y="39"/>
                    </a:cubicBezTo>
                    <a:cubicBezTo>
                      <a:pt x="143" y="40"/>
                      <a:pt x="143" y="40"/>
                      <a:pt x="143" y="40"/>
                    </a:cubicBezTo>
                    <a:cubicBezTo>
                      <a:pt x="145" y="42"/>
                      <a:pt x="147" y="44"/>
                      <a:pt x="148" y="45"/>
                    </a:cubicBezTo>
                    <a:cubicBezTo>
                      <a:pt x="148" y="45"/>
                      <a:pt x="148" y="45"/>
                      <a:pt x="148" y="45"/>
                    </a:cubicBezTo>
                    <a:cubicBezTo>
                      <a:pt x="149" y="45"/>
                      <a:pt x="149" y="45"/>
                      <a:pt x="149" y="45"/>
                    </a:cubicBezTo>
                    <a:cubicBezTo>
                      <a:pt x="154" y="43"/>
                      <a:pt x="160" y="42"/>
                      <a:pt x="166" y="41"/>
                    </a:cubicBezTo>
                    <a:lnTo>
                      <a:pt x="166" y="40"/>
                    </a:lnTo>
                    <a:close/>
                    <a:moveTo>
                      <a:pt x="214" y="47"/>
                    </a:moveTo>
                    <a:cubicBezTo>
                      <a:pt x="207" y="44"/>
                      <a:pt x="199" y="42"/>
                      <a:pt x="191" y="41"/>
                    </a:cubicBezTo>
                    <a:cubicBezTo>
                      <a:pt x="190" y="42"/>
                      <a:pt x="190" y="42"/>
                      <a:pt x="190" y="42"/>
                    </a:cubicBezTo>
                    <a:cubicBezTo>
                      <a:pt x="198" y="44"/>
                      <a:pt x="206" y="46"/>
                      <a:pt x="214" y="49"/>
                    </a:cubicBezTo>
                    <a:lnTo>
                      <a:pt x="214" y="47"/>
                    </a:lnTo>
                    <a:close/>
                    <a:moveTo>
                      <a:pt x="257" y="72"/>
                    </a:moveTo>
                    <a:cubicBezTo>
                      <a:pt x="251" y="67"/>
                      <a:pt x="244" y="62"/>
                      <a:pt x="237" y="58"/>
                    </a:cubicBezTo>
                    <a:cubicBezTo>
                      <a:pt x="236" y="59"/>
                      <a:pt x="236" y="59"/>
                      <a:pt x="236" y="59"/>
                    </a:cubicBezTo>
                    <a:cubicBezTo>
                      <a:pt x="243" y="63"/>
                      <a:pt x="250" y="68"/>
                      <a:pt x="256" y="73"/>
                    </a:cubicBezTo>
                    <a:lnTo>
                      <a:pt x="257" y="72"/>
                    </a:lnTo>
                    <a:close/>
                    <a:moveTo>
                      <a:pt x="294" y="104"/>
                    </a:moveTo>
                    <a:cubicBezTo>
                      <a:pt x="288" y="99"/>
                      <a:pt x="283" y="93"/>
                      <a:pt x="276" y="87"/>
                    </a:cubicBezTo>
                    <a:cubicBezTo>
                      <a:pt x="275" y="88"/>
                      <a:pt x="275" y="88"/>
                      <a:pt x="275" y="88"/>
                    </a:cubicBezTo>
                    <a:cubicBezTo>
                      <a:pt x="282" y="94"/>
                      <a:pt x="287" y="100"/>
                      <a:pt x="293" y="105"/>
                    </a:cubicBezTo>
                    <a:lnTo>
                      <a:pt x="294" y="104"/>
                    </a:lnTo>
                    <a:close/>
                    <a:moveTo>
                      <a:pt x="326" y="141"/>
                    </a:moveTo>
                    <a:cubicBezTo>
                      <a:pt x="322" y="136"/>
                      <a:pt x="317" y="130"/>
                      <a:pt x="311" y="122"/>
                    </a:cubicBezTo>
                    <a:cubicBezTo>
                      <a:pt x="310" y="123"/>
                      <a:pt x="310" y="123"/>
                      <a:pt x="310" y="123"/>
                    </a:cubicBezTo>
                    <a:cubicBezTo>
                      <a:pt x="316" y="130"/>
                      <a:pt x="321" y="137"/>
                      <a:pt x="325" y="142"/>
                    </a:cubicBezTo>
                    <a:lnTo>
                      <a:pt x="326" y="141"/>
                    </a:lnTo>
                    <a:close/>
                    <a:moveTo>
                      <a:pt x="361" y="175"/>
                    </a:moveTo>
                    <a:cubicBezTo>
                      <a:pt x="354" y="170"/>
                      <a:pt x="348" y="164"/>
                      <a:pt x="343" y="160"/>
                    </a:cubicBezTo>
                    <a:cubicBezTo>
                      <a:pt x="342" y="161"/>
                      <a:pt x="342" y="161"/>
                      <a:pt x="342" y="161"/>
                    </a:cubicBezTo>
                    <a:cubicBezTo>
                      <a:pt x="347" y="166"/>
                      <a:pt x="353" y="171"/>
                      <a:pt x="360" y="176"/>
                    </a:cubicBezTo>
                    <a:cubicBezTo>
                      <a:pt x="361" y="175"/>
                      <a:pt x="361" y="175"/>
                      <a:pt x="361" y="175"/>
                    </a:cubicBezTo>
                    <a:close/>
                    <a:moveTo>
                      <a:pt x="402" y="203"/>
                    </a:moveTo>
                    <a:cubicBezTo>
                      <a:pt x="395" y="198"/>
                      <a:pt x="388" y="194"/>
                      <a:pt x="381" y="190"/>
                    </a:cubicBezTo>
                    <a:cubicBezTo>
                      <a:pt x="380" y="191"/>
                      <a:pt x="380" y="191"/>
                      <a:pt x="380" y="191"/>
                    </a:cubicBezTo>
                    <a:cubicBezTo>
                      <a:pt x="387" y="195"/>
                      <a:pt x="394" y="200"/>
                      <a:pt x="401" y="204"/>
                    </a:cubicBezTo>
                    <a:lnTo>
                      <a:pt x="402" y="203"/>
                    </a:lnTo>
                    <a:close/>
                    <a:moveTo>
                      <a:pt x="446" y="223"/>
                    </a:moveTo>
                    <a:cubicBezTo>
                      <a:pt x="439" y="221"/>
                      <a:pt x="432" y="218"/>
                      <a:pt x="424" y="214"/>
                    </a:cubicBezTo>
                    <a:cubicBezTo>
                      <a:pt x="423" y="216"/>
                      <a:pt x="423" y="216"/>
                      <a:pt x="423" y="216"/>
                    </a:cubicBezTo>
                    <a:cubicBezTo>
                      <a:pt x="431" y="219"/>
                      <a:pt x="439" y="223"/>
                      <a:pt x="446" y="225"/>
                    </a:cubicBezTo>
                    <a:lnTo>
                      <a:pt x="446" y="223"/>
                    </a:lnTo>
                    <a:close/>
                    <a:moveTo>
                      <a:pt x="494" y="223"/>
                    </a:moveTo>
                    <a:cubicBezTo>
                      <a:pt x="486" y="225"/>
                      <a:pt x="478" y="226"/>
                      <a:pt x="470" y="226"/>
                    </a:cubicBezTo>
                    <a:cubicBezTo>
                      <a:pt x="470" y="228"/>
                      <a:pt x="470" y="228"/>
                      <a:pt x="470" y="228"/>
                    </a:cubicBezTo>
                    <a:cubicBezTo>
                      <a:pt x="478" y="228"/>
                      <a:pt x="487" y="226"/>
                      <a:pt x="495" y="225"/>
                    </a:cubicBezTo>
                    <a:lnTo>
                      <a:pt x="494" y="223"/>
                    </a:lnTo>
                    <a:close/>
                    <a:moveTo>
                      <a:pt x="539" y="204"/>
                    </a:moveTo>
                    <a:cubicBezTo>
                      <a:pt x="532" y="209"/>
                      <a:pt x="525" y="212"/>
                      <a:pt x="517" y="215"/>
                    </a:cubicBezTo>
                    <a:cubicBezTo>
                      <a:pt x="518" y="217"/>
                      <a:pt x="518" y="217"/>
                      <a:pt x="518" y="217"/>
                    </a:cubicBezTo>
                    <a:cubicBezTo>
                      <a:pt x="525" y="214"/>
                      <a:pt x="532" y="210"/>
                      <a:pt x="540" y="205"/>
                    </a:cubicBezTo>
                    <a:lnTo>
                      <a:pt x="539" y="204"/>
                    </a:lnTo>
                    <a:close/>
                    <a:moveTo>
                      <a:pt x="576" y="173"/>
                    </a:moveTo>
                    <a:cubicBezTo>
                      <a:pt x="575" y="174"/>
                      <a:pt x="574" y="175"/>
                      <a:pt x="573" y="176"/>
                    </a:cubicBezTo>
                    <a:cubicBezTo>
                      <a:pt x="574" y="177"/>
                      <a:pt x="574" y="177"/>
                      <a:pt x="574" y="177"/>
                    </a:cubicBezTo>
                    <a:cubicBezTo>
                      <a:pt x="573" y="176"/>
                      <a:pt x="573" y="176"/>
                      <a:pt x="573" y="176"/>
                    </a:cubicBezTo>
                    <a:cubicBezTo>
                      <a:pt x="568" y="181"/>
                      <a:pt x="563" y="185"/>
                      <a:pt x="559" y="189"/>
                    </a:cubicBezTo>
                    <a:cubicBezTo>
                      <a:pt x="560" y="191"/>
                      <a:pt x="560" y="191"/>
                      <a:pt x="560" y="191"/>
                    </a:cubicBezTo>
                    <a:cubicBezTo>
                      <a:pt x="564" y="187"/>
                      <a:pt x="569" y="182"/>
                      <a:pt x="574" y="177"/>
                    </a:cubicBezTo>
                    <a:cubicBezTo>
                      <a:pt x="574" y="177"/>
                      <a:pt x="574" y="177"/>
                      <a:pt x="574" y="177"/>
                    </a:cubicBezTo>
                    <a:cubicBezTo>
                      <a:pt x="574" y="177"/>
                      <a:pt x="574" y="177"/>
                      <a:pt x="574" y="177"/>
                    </a:cubicBezTo>
                    <a:cubicBezTo>
                      <a:pt x="575" y="176"/>
                      <a:pt x="576" y="175"/>
                      <a:pt x="577" y="174"/>
                    </a:cubicBezTo>
                    <a:cubicBezTo>
                      <a:pt x="576" y="173"/>
                      <a:pt x="576" y="173"/>
                      <a:pt x="576" y="173"/>
                    </a:cubicBezTo>
                    <a:close/>
                    <a:moveTo>
                      <a:pt x="617" y="145"/>
                    </a:moveTo>
                    <a:cubicBezTo>
                      <a:pt x="609" y="148"/>
                      <a:pt x="602" y="152"/>
                      <a:pt x="595" y="156"/>
                    </a:cubicBezTo>
                    <a:cubicBezTo>
                      <a:pt x="595" y="157"/>
                      <a:pt x="595" y="157"/>
                      <a:pt x="595" y="157"/>
                    </a:cubicBezTo>
                    <a:cubicBezTo>
                      <a:pt x="602" y="153"/>
                      <a:pt x="610" y="149"/>
                      <a:pt x="617" y="147"/>
                    </a:cubicBezTo>
                    <a:lnTo>
                      <a:pt x="617" y="145"/>
                    </a:lnTo>
                    <a:close/>
                    <a:moveTo>
                      <a:pt x="665" y="139"/>
                    </a:moveTo>
                    <a:cubicBezTo>
                      <a:pt x="663" y="139"/>
                      <a:pt x="663" y="139"/>
                      <a:pt x="663" y="139"/>
                    </a:cubicBezTo>
                    <a:cubicBezTo>
                      <a:pt x="656" y="139"/>
                      <a:pt x="648" y="139"/>
                      <a:pt x="641" y="140"/>
                    </a:cubicBezTo>
                    <a:cubicBezTo>
                      <a:pt x="641" y="142"/>
                      <a:pt x="641" y="142"/>
                      <a:pt x="641" y="142"/>
                    </a:cubicBezTo>
                    <a:cubicBezTo>
                      <a:pt x="648" y="141"/>
                      <a:pt x="656" y="140"/>
                      <a:pt x="663" y="140"/>
                    </a:cubicBezTo>
                    <a:cubicBezTo>
                      <a:pt x="665" y="140"/>
                      <a:pt x="665" y="140"/>
                      <a:pt x="665" y="140"/>
                    </a:cubicBezTo>
                    <a:lnTo>
                      <a:pt x="665" y="139"/>
                    </a:lnTo>
                    <a:close/>
                    <a:moveTo>
                      <a:pt x="714" y="142"/>
                    </a:moveTo>
                    <a:cubicBezTo>
                      <a:pt x="706" y="142"/>
                      <a:pt x="698" y="141"/>
                      <a:pt x="690" y="140"/>
                    </a:cubicBezTo>
                    <a:cubicBezTo>
                      <a:pt x="690" y="142"/>
                      <a:pt x="690" y="142"/>
                      <a:pt x="690" y="142"/>
                    </a:cubicBezTo>
                    <a:cubicBezTo>
                      <a:pt x="698" y="142"/>
                      <a:pt x="706" y="143"/>
                      <a:pt x="714" y="144"/>
                    </a:cubicBezTo>
                    <a:lnTo>
                      <a:pt x="714" y="142"/>
                    </a:lnTo>
                    <a:close/>
                    <a:moveTo>
                      <a:pt x="763" y="145"/>
                    </a:moveTo>
                    <a:cubicBezTo>
                      <a:pt x="758" y="145"/>
                      <a:pt x="753" y="144"/>
                      <a:pt x="748" y="144"/>
                    </a:cubicBezTo>
                    <a:cubicBezTo>
                      <a:pt x="745" y="144"/>
                      <a:pt x="742" y="144"/>
                      <a:pt x="739" y="144"/>
                    </a:cubicBezTo>
                    <a:cubicBezTo>
                      <a:pt x="739" y="146"/>
                      <a:pt x="739" y="146"/>
                      <a:pt x="739" y="146"/>
                    </a:cubicBezTo>
                    <a:cubicBezTo>
                      <a:pt x="742" y="146"/>
                      <a:pt x="745" y="146"/>
                      <a:pt x="748" y="146"/>
                    </a:cubicBezTo>
                    <a:cubicBezTo>
                      <a:pt x="753" y="146"/>
                      <a:pt x="758" y="146"/>
                      <a:pt x="763" y="147"/>
                    </a:cubicBezTo>
                    <a:lnTo>
                      <a:pt x="763" y="145"/>
                    </a:lnTo>
                    <a:close/>
                    <a:moveTo>
                      <a:pt x="810" y="160"/>
                    </a:moveTo>
                    <a:cubicBezTo>
                      <a:pt x="803" y="157"/>
                      <a:pt x="795" y="154"/>
                      <a:pt x="787" y="151"/>
                    </a:cubicBezTo>
                    <a:cubicBezTo>
                      <a:pt x="787" y="152"/>
                      <a:pt x="787" y="152"/>
                      <a:pt x="787" y="152"/>
                    </a:cubicBezTo>
                    <a:cubicBezTo>
                      <a:pt x="795" y="155"/>
                      <a:pt x="802" y="158"/>
                      <a:pt x="809" y="162"/>
                    </a:cubicBezTo>
                    <a:lnTo>
                      <a:pt x="810" y="160"/>
                    </a:lnTo>
                    <a:close/>
                    <a:moveTo>
                      <a:pt x="851" y="188"/>
                    </a:moveTo>
                    <a:cubicBezTo>
                      <a:pt x="845" y="183"/>
                      <a:pt x="838" y="178"/>
                      <a:pt x="831" y="173"/>
                    </a:cubicBezTo>
                    <a:cubicBezTo>
                      <a:pt x="830" y="174"/>
                      <a:pt x="830" y="174"/>
                      <a:pt x="830" y="174"/>
                    </a:cubicBezTo>
                    <a:cubicBezTo>
                      <a:pt x="837" y="179"/>
                      <a:pt x="844" y="184"/>
                      <a:pt x="850" y="189"/>
                    </a:cubicBezTo>
                    <a:lnTo>
                      <a:pt x="851" y="188"/>
                    </a:lnTo>
                    <a:close/>
                    <a:moveTo>
                      <a:pt x="883" y="225"/>
                    </a:moveTo>
                    <a:cubicBezTo>
                      <a:pt x="883" y="224"/>
                      <a:pt x="883" y="224"/>
                      <a:pt x="883" y="224"/>
                    </a:cubicBezTo>
                    <a:cubicBezTo>
                      <a:pt x="883" y="224"/>
                      <a:pt x="883" y="224"/>
                      <a:pt x="883" y="224"/>
                    </a:cubicBezTo>
                    <a:cubicBezTo>
                      <a:pt x="883" y="224"/>
                      <a:pt x="883" y="224"/>
                      <a:pt x="883" y="224"/>
                    </a:cubicBezTo>
                    <a:cubicBezTo>
                      <a:pt x="879" y="218"/>
                      <a:pt x="874" y="211"/>
                      <a:pt x="869" y="205"/>
                    </a:cubicBezTo>
                    <a:cubicBezTo>
                      <a:pt x="867" y="206"/>
                      <a:pt x="867" y="206"/>
                      <a:pt x="867" y="206"/>
                    </a:cubicBezTo>
                    <a:cubicBezTo>
                      <a:pt x="873" y="212"/>
                      <a:pt x="878" y="219"/>
                      <a:pt x="882" y="225"/>
                    </a:cubicBezTo>
                    <a:cubicBezTo>
                      <a:pt x="883" y="224"/>
                      <a:pt x="883" y="224"/>
                      <a:pt x="883" y="224"/>
                    </a:cubicBezTo>
                    <a:cubicBezTo>
                      <a:pt x="882" y="225"/>
                      <a:pt x="882" y="225"/>
                      <a:pt x="882" y="225"/>
                    </a:cubicBezTo>
                    <a:cubicBezTo>
                      <a:pt x="882" y="225"/>
                      <a:pt x="882" y="225"/>
                      <a:pt x="882" y="225"/>
                    </a:cubicBezTo>
                    <a:lnTo>
                      <a:pt x="883" y="225"/>
                    </a:lnTo>
                    <a:close/>
                    <a:moveTo>
                      <a:pt x="910" y="265"/>
                    </a:moveTo>
                    <a:cubicBezTo>
                      <a:pt x="905" y="260"/>
                      <a:pt x="900" y="253"/>
                      <a:pt x="895" y="246"/>
                    </a:cubicBezTo>
                    <a:cubicBezTo>
                      <a:pt x="894" y="247"/>
                      <a:pt x="894" y="247"/>
                      <a:pt x="894" y="247"/>
                    </a:cubicBezTo>
                    <a:cubicBezTo>
                      <a:pt x="899" y="254"/>
                      <a:pt x="904" y="261"/>
                      <a:pt x="909" y="266"/>
                    </a:cubicBezTo>
                    <a:lnTo>
                      <a:pt x="910" y="265"/>
                    </a:lnTo>
                    <a:close/>
                    <a:moveTo>
                      <a:pt x="949" y="294"/>
                    </a:moveTo>
                    <a:cubicBezTo>
                      <a:pt x="942" y="290"/>
                      <a:pt x="935" y="286"/>
                      <a:pt x="928" y="282"/>
                    </a:cubicBezTo>
                    <a:cubicBezTo>
                      <a:pt x="927" y="283"/>
                      <a:pt x="927" y="283"/>
                      <a:pt x="927" y="283"/>
                    </a:cubicBezTo>
                    <a:cubicBezTo>
                      <a:pt x="934" y="288"/>
                      <a:pt x="941" y="292"/>
                      <a:pt x="949" y="295"/>
                    </a:cubicBezTo>
                    <a:lnTo>
                      <a:pt x="949" y="294"/>
                    </a:lnTo>
                    <a:close/>
                    <a:moveTo>
                      <a:pt x="996" y="307"/>
                    </a:moveTo>
                    <a:cubicBezTo>
                      <a:pt x="988" y="306"/>
                      <a:pt x="980" y="304"/>
                      <a:pt x="972" y="302"/>
                    </a:cubicBezTo>
                    <a:cubicBezTo>
                      <a:pt x="972" y="304"/>
                      <a:pt x="972" y="304"/>
                      <a:pt x="972" y="304"/>
                    </a:cubicBezTo>
                    <a:cubicBezTo>
                      <a:pt x="979" y="306"/>
                      <a:pt x="987" y="307"/>
                      <a:pt x="996" y="308"/>
                    </a:cubicBezTo>
                    <a:lnTo>
                      <a:pt x="996" y="307"/>
                    </a:lnTo>
                    <a:close/>
                    <a:moveTo>
                      <a:pt x="1045" y="307"/>
                    </a:moveTo>
                    <a:cubicBezTo>
                      <a:pt x="1037" y="308"/>
                      <a:pt x="1030" y="309"/>
                      <a:pt x="1021" y="309"/>
                    </a:cubicBezTo>
                    <a:cubicBezTo>
                      <a:pt x="1020" y="309"/>
                      <a:pt x="1020" y="309"/>
                      <a:pt x="1020" y="309"/>
                    </a:cubicBezTo>
                    <a:cubicBezTo>
                      <a:pt x="1020" y="310"/>
                      <a:pt x="1020" y="310"/>
                      <a:pt x="1020" y="310"/>
                    </a:cubicBezTo>
                    <a:cubicBezTo>
                      <a:pt x="1021" y="310"/>
                      <a:pt x="1021" y="310"/>
                      <a:pt x="1021" y="310"/>
                    </a:cubicBezTo>
                    <a:cubicBezTo>
                      <a:pt x="1030" y="310"/>
                      <a:pt x="1038" y="310"/>
                      <a:pt x="1045" y="309"/>
                    </a:cubicBezTo>
                    <a:lnTo>
                      <a:pt x="1045" y="307"/>
                    </a:lnTo>
                    <a:close/>
                    <a:moveTo>
                      <a:pt x="1091" y="293"/>
                    </a:moveTo>
                    <a:cubicBezTo>
                      <a:pt x="1084" y="295"/>
                      <a:pt x="1077" y="299"/>
                      <a:pt x="1068" y="301"/>
                    </a:cubicBezTo>
                    <a:cubicBezTo>
                      <a:pt x="1069" y="303"/>
                      <a:pt x="1069" y="303"/>
                      <a:pt x="1069" y="303"/>
                    </a:cubicBezTo>
                    <a:cubicBezTo>
                      <a:pt x="1077" y="300"/>
                      <a:pt x="1085" y="297"/>
                      <a:pt x="1092" y="294"/>
                    </a:cubicBezTo>
                    <a:cubicBezTo>
                      <a:pt x="1091" y="293"/>
                      <a:pt x="1091" y="293"/>
                      <a:pt x="1091" y="293"/>
                    </a:cubicBezTo>
                    <a:close/>
                    <a:moveTo>
                      <a:pt x="1135" y="271"/>
                    </a:moveTo>
                    <a:cubicBezTo>
                      <a:pt x="1127" y="276"/>
                      <a:pt x="1120" y="280"/>
                      <a:pt x="1114" y="283"/>
                    </a:cubicBezTo>
                    <a:cubicBezTo>
                      <a:pt x="1114" y="284"/>
                      <a:pt x="1114" y="284"/>
                      <a:pt x="1114" y="284"/>
                    </a:cubicBezTo>
                    <a:cubicBezTo>
                      <a:pt x="1121" y="281"/>
                      <a:pt x="1128" y="277"/>
                      <a:pt x="1136" y="272"/>
                    </a:cubicBezTo>
                    <a:lnTo>
                      <a:pt x="1135" y="271"/>
                    </a:lnTo>
                    <a:close/>
                    <a:moveTo>
                      <a:pt x="1176" y="245"/>
                    </a:moveTo>
                    <a:cubicBezTo>
                      <a:pt x="1169" y="249"/>
                      <a:pt x="1162" y="254"/>
                      <a:pt x="1156" y="258"/>
                    </a:cubicBezTo>
                    <a:cubicBezTo>
                      <a:pt x="1156" y="259"/>
                      <a:pt x="1156" y="259"/>
                      <a:pt x="1156" y="259"/>
                    </a:cubicBezTo>
                    <a:cubicBezTo>
                      <a:pt x="1163" y="255"/>
                      <a:pt x="1170" y="250"/>
                      <a:pt x="1177" y="246"/>
                    </a:cubicBezTo>
                    <a:lnTo>
                      <a:pt x="1176" y="245"/>
                    </a:lnTo>
                    <a:close/>
                    <a:moveTo>
                      <a:pt x="1222" y="229"/>
                    </a:moveTo>
                    <a:cubicBezTo>
                      <a:pt x="1217" y="228"/>
                      <a:pt x="1212" y="228"/>
                      <a:pt x="1207" y="228"/>
                    </a:cubicBezTo>
                    <a:cubicBezTo>
                      <a:pt x="1207" y="228"/>
                      <a:pt x="1207" y="228"/>
                      <a:pt x="1207" y="228"/>
                    </a:cubicBezTo>
                    <a:cubicBezTo>
                      <a:pt x="1207" y="228"/>
                      <a:pt x="1207" y="228"/>
                      <a:pt x="1207" y="228"/>
                    </a:cubicBezTo>
                    <a:cubicBezTo>
                      <a:pt x="1204" y="230"/>
                      <a:pt x="1201" y="231"/>
                      <a:pt x="1198" y="233"/>
                    </a:cubicBezTo>
                    <a:cubicBezTo>
                      <a:pt x="1199" y="234"/>
                      <a:pt x="1199" y="234"/>
                      <a:pt x="1199" y="234"/>
                    </a:cubicBezTo>
                    <a:cubicBezTo>
                      <a:pt x="1201" y="232"/>
                      <a:pt x="1204" y="231"/>
                      <a:pt x="1207" y="229"/>
                    </a:cubicBezTo>
                    <a:cubicBezTo>
                      <a:pt x="1207" y="229"/>
                      <a:pt x="1207" y="229"/>
                      <a:pt x="1207" y="229"/>
                    </a:cubicBezTo>
                    <a:cubicBezTo>
                      <a:pt x="1207" y="229"/>
                      <a:pt x="1207" y="229"/>
                      <a:pt x="1207" y="229"/>
                    </a:cubicBezTo>
                    <a:cubicBezTo>
                      <a:pt x="1212" y="230"/>
                      <a:pt x="1217" y="230"/>
                      <a:pt x="1221" y="231"/>
                    </a:cubicBezTo>
                    <a:cubicBezTo>
                      <a:pt x="1222" y="229"/>
                      <a:pt x="1222" y="229"/>
                      <a:pt x="1222" y="229"/>
                    </a:cubicBezTo>
                    <a:close/>
                    <a:moveTo>
                      <a:pt x="1268" y="246"/>
                    </a:moveTo>
                    <a:cubicBezTo>
                      <a:pt x="1261" y="241"/>
                      <a:pt x="1254" y="238"/>
                      <a:pt x="1246" y="235"/>
                    </a:cubicBezTo>
                    <a:cubicBezTo>
                      <a:pt x="1245" y="236"/>
                      <a:pt x="1245" y="236"/>
                      <a:pt x="1245" y="236"/>
                    </a:cubicBezTo>
                    <a:cubicBezTo>
                      <a:pt x="1253" y="239"/>
                      <a:pt x="1260" y="243"/>
                      <a:pt x="1267" y="247"/>
                    </a:cubicBezTo>
                    <a:lnTo>
                      <a:pt x="1268" y="246"/>
                    </a:lnTo>
                    <a:close/>
                    <a:moveTo>
                      <a:pt x="1304" y="279"/>
                    </a:moveTo>
                    <a:cubicBezTo>
                      <a:pt x="1298" y="273"/>
                      <a:pt x="1293" y="267"/>
                      <a:pt x="1287" y="261"/>
                    </a:cubicBezTo>
                    <a:cubicBezTo>
                      <a:pt x="1286" y="262"/>
                      <a:pt x="1286" y="262"/>
                      <a:pt x="1286" y="262"/>
                    </a:cubicBezTo>
                    <a:cubicBezTo>
                      <a:pt x="1292" y="268"/>
                      <a:pt x="1297" y="274"/>
                      <a:pt x="1303" y="280"/>
                    </a:cubicBezTo>
                    <a:lnTo>
                      <a:pt x="1304" y="279"/>
                    </a:lnTo>
                    <a:close/>
                    <a:moveTo>
                      <a:pt x="1341" y="306"/>
                    </a:moveTo>
                    <a:cubicBezTo>
                      <a:pt x="1335" y="305"/>
                      <a:pt x="1330" y="304"/>
                      <a:pt x="1325" y="304"/>
                    </a:cubicBezTo>
                    <a:cubicBezTo>
                      <a:pt x="1325" y="305"/>
                      <a:pt x="1325" y="305"/>
                      <a:pt x="1325" y="305"/>
                    </a:cubicBezTo>
                    <a:cubicBezTo>
                      <a:pt x="1326" y="305"/>
                      <a:pt x="1326" y="305"/>
                      <a:pt x="1326" y="305"/>
                    </a:cubicBezTo>
                    <a:cubicBezTo>
                      <a:pt x="1324" y="302"/>
                      <a:pt x="1322" y="300"/>
                      <a:pt x="1320" y="298"/>
                    </a:cubicBezTo>
                    <a:cubicBezTo>
                      <a:pt x="1319" y="298"/>
                      <a:pt x="1319" y="298"/>
                      <a:pt x="1319" y="298"/>
                    </a:cubicBezTo>
                    <a:cubicBezTo>
                      <a:pt x="1321" y="301"/>
                      <a:pt x="1323" y="303"/>
                      <a:pt x="1325" y="306"/>
                    </a:cubicBezTo>
                    <a:cubicBezTo>
                      <a:pt x="1325" y="306"/>
                      <a:pt x="1325" y="306"/>
                      <a:pt x="1325" y="306"/>
                    </a:cubicBezTo>
                    <a:cubicBezTo>
                      <a:pt x="1325" y="306"/>
                      <a:pt x="1325" y="306"/>
                      <a:pt x="1325" y="306"/>
                    </a:cubicBezTo>
                    <a:cubicBezTo>
                      <a:pt x="1330" y="306"/>
                      <a:pt x="1335" y="306"/>
                      <a:pt x="1340" y="307"/>
                    </a:cubicBezTo>
                    <a:lnTo>
                      <a:pt x="1341" y="306"/>
                    </a:lnTo>
                    <a:close/>
                    <a:moveTo>
                      <a:pt x="1387" y="322"/>
                    </a:moveTo>
                    <a:cubicBezTo>
                      <a:pt x="1379" y="319"/>
                      <a:pt x="1372" y="315"/>
                      <a:pt x="1364" y="313"/>
                    </a:cubicBezTo>
                    <a:cubicBezTo>
                      <a:pt x="1364" y="314"/>
                      <a:pt x="1364" y="314"/>
                      <a:pt x="1364" y="314"/>
                    </a:cubicBezTo>
                    <a:cubicBezTo>
                      <a:pt x="1371" y="317"/>
                      <a:pt x="1379" y="320"/>
                      <a:pt x="1386" y="323"/>
                    </a:cubicBezTo>
                    <a:lnTo>
                      <a:pt x="1387" y="322"/>
                    </a:lnTo>
                    <a:close/>
                    <a:moveTo>
                      <a:pt x="1431" y="344"/>
                    </a:moveTo>
                    <a:cubicBezTo>
                      <a:pt x="1424" y="340"/>
                      <a:pt x="1417" y="336"/>
                      <a:pt x="1409" y="333"/>
                    </a:cubicBezTo>
                    <a:cubicBezTo>
                      <a:pt x="1409" y="334"/>
                      <a:pt x="1409" y="334"/>
                      <a:pt x="1409" y="334"/>
                    </a:cubicBezTo>
                    <a:cubicBezTo>
                      <a:pt x="1416" y="338"/>
                      <a:pt x="1423" y="342"/>
                      <a:pt x="1430" y="346"/>
                    </a:cubicBezTo>
                    <a:lnTo>
                      <a:pt x="1431" y="344"/>
                    </a:lnTo>
                    <a:close/>
                    <a:moveTo>
                      <a:pt x="1473" y="370"/>
                    </a:moveTo>
                    <a:cubicBezTo>
                      <a:pt x="1469" y="367"/>
                      <a:pt x="1462" y="362"/>
                      <a:pt x="1452" y="357"/>
                    </a:cubicBezTo>
                    <a:cubicBezTo>
                      <a:pt x="1451" y="358"/>
                      <a:pt x="1451" y="358"/>
                      <a:pt x="1451" y="358"/>
                    </a:cubicBezTo>
                    <a:cubicBezTo>
                      <a:pt x="1461" y="363"/>
                      <a:pt x="1468" y="368"/>
                      <a:pt x="1472" y="371"/>
                    </a:cubicBezTo>
                    <a:cubicBezTo>
                      <a:pt x="1473" y="370"/>
                      <a:pt x="1473" y="370"/>
                      <a:pt x="1473" y="370"/>
                    </a:cubicBezTo>
                    <a:close/>
                    <a:moveTo>
                      <a:pt x="1508" y="405"/>
                    </a:moveTo>
                    <a:cubicBezTo>
                      <a:pt x="1491" y="387"/>
                      <a:pt x="1491" y="387"/>
                      <a:pt x="1491" y="387"/>
                    </a:cubicBezTo>
                    <a:cubicBezTo>
                      <a:pt x="1490" y="388"/>
                      <a:pt x="1490" y="388"/>
                      <a:pt x="1490" y="388"/>
                    </a:cubicBezTo>
                    <a:cubicBezTo>
                      <a:pt x="1507" y="406"/>
                      <a:pt x="1507" y="406"/>
                      <a:pt x="1507" y="406"/>
                    </a:cubicBezTo>
                    <a:lnTo>
                      <a:pt x="1508" y="405"/>
                    </a:lnTo>
                    <a:close/>
                    <a:moveTo>
                      <a:pt x="1507" y="443"/>
                    </a:moveTo>
                    <a:cubicBezTo>
                      <a:pt x="1514" y="435"/>
                      <a:pt x="1520" y="426"/>
                      <a:pt x="1523" y="424"/>
                    </a:cubicBezTo>
                    <a:cubicBezTo>
                      <a:pt x="1521" y="423"/>
                      <a:pt x="1521" y="423"/>
                      <a:pt x="1521" y="423"/>
                    </a:cubicBezTo>
                    <a:cubicBezTo>
                      <a:pt x="1519" y="426"/>
                      <a:pt x="1512" y="434"/>
                      <a:pt x="1506" y="442"/>
                    </a:cubicBezTo>
                    <a:lnTo>
                      <a:pt x="1507" y="443"/>
                    </a:lnTo>
                    <a:close/>
                    <a:moveTo>
                      <a:pt x="1474" y="478"/>
                    </a:moveTo>
                    <a:cubicBezTo>
                      <a:pt x="1483" y="463"/>
                      <a:pt x="1487" y="466"/>
                      <a:pt x="1491" y="462"/>
                    </a:cubicBezTo>
                    <a:cubicBezTo>
                      <a:pt x="1490" y="461"/>
                      <a:pt x="1490" y="461"/>
                      <a:pt x="1490" y="461"/>
                    </a:cubicBezTo>
                    <a:cubicBezTo>
                      <a:pt x="1487" y="464"/>
                      <a:pt x="1481" y="462"/>
                      <a:pt x="1473" y="477"/>
                    </a:cubicBezTo>
                    <a:lnTo>
                      <a:pt x="1474" y="478"/>
                    </a:lnTo>
                    <a:close/>
                    <a:moveTo>
                      <a:pt x="1457" y="523"/>
                    </a:moveTo>
                    <a:cubicBezTo>
                      <a:pt x="1459" y="514"/>
                      <a:pt x="1462" y="507"/>
                      <a:pt x="1464" y="500"/>
                    </a:cubicBezTo>
                    <a:cubicBezTo>
                      <a:pt x="1463" y="500"/>
                      <a:pt x="1463" y="500"/>
                      <a:pt x="1463" y="500"/>
                    </a:cubicBezTo>
                    <a:cubicBezTo>
                      <a:pt x="1461" y="506"/>
                      <a:pt x="1458" y="514"/>
                      <a:pt x="1455" y="523"/>
                    </a:cubicBezTo>
                    <a:lnTo>
                      <a:pt x="1457" y="523"/>
                    </a:lnTo>
                    <a:close/>
                    <a:moveTo>
                      <a:pt x="1440" y="570"/>
                    </a:moveTo>
                    <a:cubicBezTo>
                      <a:pt x="1443" y="562"/>
                      <a:pt x="1447" y="555"/>
                      <a:pt x="1449" y="547"/>
                    </a:cubicBezTo>
                    <a:cubicBezTo>
                      <a:pt x="1448" y="546"/>
                      <a:pt x="1448" y="546"/>
                      <a:pt x="1448" y="546"/>
                    </a:cubicBezTo>
                    <a:cubicBezTo>
                      <a:pt x="1445" y="554"/>
                      <a:pt x="1442" y="562"/>
                      <a:pt x="1438" y="569"/>
                    </a:cubicBezTo>
                    <a:lnTo>
                      <a:pt x="1440" y="570"/>
                    </a:lnTo>
                    <a:close/>
                    <a:moveTo>
                      <a:pt x="1414" y="612"/>
                    </a:moveTo>
                    <a:cubicBezTo>
                      <a:pt x="1419" y="605"/>
                      <a:pt x="1423" y="598"/>
                      <a:pt x="1428" y="591"/>
                    </a:cubicBezTo>
                    <a:cubicBezTo>
                      <a:pt x="1427" y="590"/>
                      <a:pt x="1427" y="590"/>
                      <a:pt x="1427" y="590"/>
                    </a:cubicBezTo>
                    <a:cubicBezTo>
                      <a:pt x="1422" y="597"/>
                      <a:pt x="1418" y="604"/>
                      <a:pt x="1413" y="611"/>
                    </a:cubicBezTo>
                    <a:lnTo>
                      <a:pt x="1414" y="612"/>
                    </a:lnTo>
                    <a:close/>
                    <a:moveTo>
                      <a:pt x="1382" y="649"/>
                    </a:moveTo>
                    <a:cubicBezTo>
                      <a:pt x="1388" y="644"/>
                      <a:pt x="1393" y="638"/>
                      <a:pt x="1399" y="631"/>
                    </a:cubicBezTo>
                    <a:cubicBezTo>
                      <a:pt x="1398" y="630"/>
                      <a:pt x="1398" y="630"/>
                      <a:pt x="1398" y="630"/>
                    </a:cubicBezTo>
                    <a:cubicBezTo>
                      <a:pt x="1392" y="637"/>
                      <a:pt x="1387" y="643"/>
                      <a:pt x="1381" y="648"/>
                    </a:cubicBezTo>
                    <a:lnTo>
                      <a:pt x="1382" y="64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6" name="Freeform 102">
                <a:extLst>
                  <a:ext uri="{FF2B5EF4-FFF2-40B4-BE49-F238E27FC236}">
                    <a16:creationId xmlns:a16="http://schemas.microsoft.com/office/drawing/2014/main" id="{8B51D52D-4B3F-ED81-CDFF-6D7403F05315}"/>
                  </a:ext>
                </a:extLst>
              </p:cNvPr>
              <p:cNvSpPr>
                <a:spLocks noEditPoints="1"/>
              </p:cNvSpPr>
              <p:nvPr/>
            </p:nvSpPr>
            <p:spPr bwMode="auto">
              <a:xfrm>
                <a:off x="1120" y="2193"/>
                <a:ext cx="60" cy="80"/>
              </a:xfrm>
              <a:custGeom>
                <a:avLst/>
                <a:gdLst>
                  <a:gd name="T0" fmla="*/ 228 w 382"/>
                  <a:gd name="T1" fmla="*/ 509 h 509"/>
                  <a:gd name="T2" fmla="*/ 228 w 382"/>
                  <a:gd name="T3" fmla="*/ 484 h 509"/>
                  <a:gd name="T4" fmla="*/ 222 w 382"/>
                  <a:gd name="T5" fmla="*/ 436 h 509"/>
                  <a:gd name="T6" fmla="*/ 225 w 382"/>
                  <a:gd name="T7" fmla="*/ 460 h 509"/>
                  <a:gd name="T8" fmla="*/ 226 w 382"/>
                  <a:gd name="T9" fmla="*/ 453 h 509"/>
                  <a:gd name="T10" fmla="*/ 222 w 382"/>
                  <a:gd name="T11" fmla="*/ 436 h 509"/>
                  <a:gd name="T12" fmla="*/ 215 w 382"/>
                  <a:gd name="T13" fmla="*/ 412 h 509"/>
                  <a:gd name="T14" fmla="*/ 207 w 382"/>
                  <a:gd name="T15" fmla="*/ 389 h 509"/>
                  <a:gd name="T16" fmla="*/ 180 w 382"/>
                  <a:gd name="T17" fmla="*/ 348 h 509"/>
                  <a:gd name="T18" fmla="*/ 195 w 382"/>
                  <a:gd name="T19" fmla="*/ 367 h 509"/>
                  <a:gd name="T20" fmla="*/ 180 w 382"/>
                  <a:gd name="T21" fmla="*/ 348 h 509"/>
                  <a:gd name="T22" fmla="*/ 154 w 382"/>
                  <a:gd name="T23" fmla="*/ 324 h 509"/>
                  <a:gd name="T24" fmla="*/ 154 w 382"/>
                  <a:gd name="T25" fmla="*/ 324 h 509"/>
                  <a:gd name="T26" fmla="*/ 164 w 382"/>
                  <a:gd name="T27" fmla="*/ 330 h 509"/>
                  <a:gd name="T28" fmla="*/ 155 w 382"/>
                  <a:gd name="T29" fmla="*/ 323 h 509"/>
                  <a:gd name="T30" fmla="*/ 142 w 382"/>
                  <a:gd name="T31" fmla="*/ 320 h 509"/>
                  <a:gd name="T32" fmla="*/ 93 w 382"/>
                  <a:gd name="T33" fmla="*/ 317 h 509"/>
                  <a:gd name="T34" fmla="*/ 117 w 382"/>
                  <a:gd name="T35" fmla="*/ 317 h 509"/>
                  <a:gd name="T36" fmla="*/ 93 w 382"/>
                  <a:gd name="T37" fmla="*/ 317 h 509"/>
                  <a:gd name="T38" fmla="*/ 68 w 382"/>
                  <a:gd name="T39" fmla="*/ 318 h 509"/>
                  <a:gd name="T40" fmla="*/ 43 w 382"/>
                  <a:gd name="T41" fmla="*/ 318 h 509"/>
                  <a:gd name="T42" fmla="*/ 0 w 382"/>
                  <a:gd name="T43" fmla="*/ 304 h 509"/>
                  <a:gd name="T44" fmla="*/ 19 w 382"/>
                  <a:gd name="T45" fmla="*/ 317 h 509"/>
                  <a:gd name="T46" fmla="*/ 0 w 382"/>
                  <a:gd name="T47" fmla="*/ 304 h 509"/>
                  <a:gd name="T48" fmla="*/ 97 w 382"/>
                  <a:gd name="T49" fmla="*/ 12 h 509"/>
                  <a:gd name="T50" fmla="*/ 98 w 382"/>
                  <a:gd name="T51" fmla="*/ 12 h 509"/>
                  <a:gd name="T52" fmla="*/ 90 w 382"/>
                  <a:gd name="T53" fmla="*/ 4 h 509"/>
                  <a:gd name="T54" fmla="*/ 98 w 382"/>
                  <a:gd name="T55" fmla="*/ 13 h 509"/>
                  <a:gd name="T56" fmla="*/ 111 w 382"/>
                  <a:gd name="T57" fmla="*/ 10 h 509"/>
                  <a:gd name="T58" fmla="*/ 135 w 382"/>
                  <a:gd name="T59" fmla="*/ 6 h 509"/>
                  <a:gd name="T60" fmla="*/ 159 w 382"/>
                  <a:gd name="T61" fmla="*/ 2 h 509"/>
                  <a:gd name="T62" fmla="*/ 366 w 382"/>
                  <a:gd name="T63" fmla="*/ 464 h 509"/>
                  <a:gd name="T64" fmla="*/ 382 w 382"/>
                  <a:gd name="T65" fmla="*/ 465 h 509"/>
                  <a:gd name="T66" fmla="*/ 373 w 382"/>
                  <a:gd name="T67" fmla="*/ 463 h 509"/>
                  <a:gd name="T68" fmla="*/ 382 w 382"/>
                  <a:gd name="T69" fmla="*/ 465 h 509"/>
                  <a:gd name="T70" fmla="*/ 382 w 382"/>
                  <a:gd name="T71" fmla="*/ 464 h 509"/>
                  <a:gd name="T72" fmla="*/ 382 w 382"/>
                  <a:gd name="T73" fmla="*/ 464 h 509"/>
                  <a:gd name="T74" fmla="*/ 366 w 382"/>
                  <a:gd name="T75" fmla="*/ 46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2" h="509">
                    <a:moveTo>
                      <a:pt x="227" y="484"/>
                    </a:moveTo>
                    <a:cubicBezTo>
                      <a:pt x="227" y="492"/>
                      <a:pt x="228" y="501"/>
                      <a:pt x="228" y="509"/>
                    </a:cubicBezTo>
                    <a:cubicBezTo>
                      <a:pt x="229" y="509"/>
                      <a:pt x="229" y="509"/>
                      <a:pt x="229" y="509"/>
                    </a:cubicBezTo>
                    <a:cubicBezTo>
                      <a:pt x="229" y="501"/>
                      <a:pt x="229" y="492"/>
                      <a:pt x="228" y="484"/>
                    </a:cubicBezTo>
                    <a:lnTo>
                      <a:pt x="227" y="484"/>
                    </a:lnTo>
                    <a:close/>
                    <a:moveTo>
                      <a:pt x="222" y="436"/>
                    </a:moveTo>
                    <a:cubicBezTo>
                      <a:pt x="224" y="443"/>
                      <a:pt x="225" y="449"/>
                      <a:pt x="225" y="453"/>
                    </a:cubicBezTo>
                    <a:cubicBezTo>
                      <a:pt x="225" y="455"/>
                      <a:pt x="225" y="457"/>
                      <a:pt x="225" y="460"/>
                    </a:cubicBezTo>
                    <a:cubicBezTo>
                      <a:pt x="227" y="460"/>
                      <a:pt x="227" y="460"/>
                      <a:pt x="227" y="460"/>
                    </a:cubicBezTo>
                    <a:cubicBezTo>
                      <a:pt x="227" y="457"/>
                      <a:pt x="227" y="455"/>
                      <a:pt x="226" y="453"/>
                    </a:cubicBezTo>
                    <a:cubicBezTo>
                      <a:pt x="226" y="448"/>
                      <a:pt x="225" y="442"/>
                      <a:pt x="224" y="435"/>
                    </a:cubicBezTo>
                    <a:lnTo>
                      <a:pt x="222" y="436"/>
                    </a:lnTo>
                    <a:close/>
                    <a:moveTo>
                      <a:pt x="206" y="389"/>
                    </a:moveTo>
                    <a:cubicBezTo>
                      <a:pt x="210" y="397"/>
                      <a:pt x="213" y="405"/>
                      <a:pt x="215" y="412"/>
                    </a:cubicBezTo>
                    <a:cubicBezTo>
                      <a:pt x="217" y="412"/>
                      <a:pt x="217" y="412"/>
                      <a:pt x="217" y="412"/>
                    </a:cubicBezTo>
                    <a:cubicBezTo>
                      <a:pt x="214" y="404"/>
                      <a:pt x="211" y="397"/>
                      <a:pt x="207" y="389"/>
                    </a:cubicBezTo>
                    <a:lnTo>
                      <a:pt x="206" y="389"/>
                    </a:lnTo>
                    <a:close/>
                    <a:moveTo>
                      <a:pt x="180" y="348"/>
                    </a:moveTo>
                    <a:cubicBezTo>
                      <a:pt x="185" y="355"/>
                      <a:pt x="190" y="361"/>
                      <a:pt x="194" y="368"/>
                    </a:cubicBezTo>
                    <a:cubicBezTo>
                      <a:pt x="195" y="367"/>
                      <a:pt x="195" y="367"/>
                      <a:pt x="195" y="367"/>
                    </a:cubicBezTo>
                    <a:cubicBezTo>
                      <a:pt x="191" y="361"/>
                      <a:pt x="186" y="354"/>
                      <a:pt x="181" y="348"/>
                    </a:cubicBezTo>
                    <a:lnTo>
                      <a:pt x="180" y="348"/>
                    </a:lnTo>
                    <a:close/>
                    <a:moveTo>
                      <a:pt x="141" y="321"/>
                    </a:moveTo>
                    <a:cubicBezTo>
                      <a:pt x="150" y="323"/>
                      <a:pt x="154" y="324"/>
                      <a:pt x="154" y="324"/>
                    </a:cubicBezTo>
                    <a:cubicBezTo>
                      <a:pt x="154" y="323"/>
                      <a:pt x="154" y="323"/>
                      <a:pt x="154" y="323"/>
                    </a:cubicBezTo>
                    <a:cubicBezTo>
                      <a:pt x="154" y="324"/>
                      <a:pt x="154" y="324"/>
                      <a:pt x="154" y="324"/>
                    </a:cubicBezTo>
                    <a:cubicBezTo>
                      <a:pt x="157" y="326"/>
                      <a:pt x="160" y="329"/>
                      <a:pt x="163" y="331"/>
                    </a:cubicBezTo>
                    <a:cubicBezTo>
                      <a:pt x="164" y="330"/>
                      <a:pt x="164" y="330"/>
                      <a:pt x="164" y="330"/>
                    </a:cubicBezTo>
                    <a:cubicBezTo>
                      <a:pt x="161" y="328"/>
                      <a:pt x="158" y="325"/>
                      <a:pt x="155" y="323"/>
                    </a:cubicBezTo>
                    <a:cubicBezTo>
                      <a:pt x="155" y="323"/>
                      <a:pt x="155" y="323"/>
                      <a:pt x="155" y="323"/>
                    </a:cubicBezTo>
                    <a:cubicBezTo>
                      <a:pt x="154" y="323"/>
                      <a:pt x="154" y="323"/>
                      <a:pt x="154" y="323"/>
                    </a:cubicBezTo>
                    <a:cubicBezTo>
                      <a:pt x="154" y="323"/>
                      <a:pt x="150" y="321"/>
                      <a:pt x="142" y="320"/>
                    </a:cubicBezTo>
                    <a:lnTo>
                      <a:pt x="141" y="321"/>
                    </a:lnTo>
                    <a:close/>
                    <a:moveTo>
                      <a:pt x="93" y="317"/>
                    </a:moveTo>
                    <a:cubicBezTo>
                      <a:pt x="102" y="317"/>
                      <a:pt x="110" y="318"/>
                      <a:pt x="117" y="318"/>
                    </a:cubicBezTo>
                    <a:cubicBezTo>
                      <a:pt x="117" y="317"/>
                      <a:pt x="117" y="317"/>
                      <a:pt x="117" y="317"/>
                    </a:cubicBezTo>
                    <a:cubicBezTo>
                      <a:pt x="110" y="316"/>
                      <a:pt x="102" y="316"/>
                      <a:pt x="93" y="316"/>
                    </a:cubicBezTo>
                    <a:lnTo>
                      <a:pt x="93" y="317"/>
                    </a:lnTo>
                    <a:close/>
                    <a:moveTo>
                      <a:pt x="44" y="319"/>
                    </a:moveTo>
                    <a:cubicBezTo>
                      <a:pt x="51" y="319"/>
                      <a:pt x="59" y="318"/>
                      <a:pt x="68" y="318"/>
                    </a:cubicBezTo>
                    <a:cubicBezTo>
                      <a:pt x="68" y="316"/>
                      <a:pt x="68" y="316"/>
                      <a:pt x="68" y="316"/>
                    </a:cubicBezTo>
                    <a:cubicBezTo>
                      <a:pt x="59" y="317"/>
                      <a:pt x="51" y="317"/>
                      <a:pt x="43" y="318"/>
                    </a:cubicBezTo>
                    <a:lnTo>
                      <a:pt x="44" y="319"/>
                    </a:lnTo>
                    <a:close/>
                    <a:moveTo>
                      <a:pt x="0" y="304"/>
                    </a:moveTo>
                    <a:cubicBezTo>
                      <a:pt x="3" y="313"/>
                      <a:pt x="9" y="317"/>
                      <a:pt x="19" y="319"/>
                    </a:cubicBezTo>
                    <a:cubicBezTo>
                      <a:pt x="19" y="317"/>
                      <a:pt x="19" y="317"/>
                      <a:pt x="19" y="317"/>
                    </a:cubicBezTo>
                    <a:cubicBezTo>
                      <a:pt x="9" y="316"/>
                      <a:pt x="4" y="312"/>
                      <a:pt x="1" y="304"/>
                    </a:cubicBezTo>
                    <a:lnTo>
                      <a:pt x="0" y="304"/>
                    </a:lnTo>
                    <a:close/>
                    <a:moveTo>
                      <a:pt x="111" y="10"/>
                    </a:moveTo>
                    <a:cubicBezTo>
                      <a:pt x="102" y="11"/>
                      <a:pt x="98" y="12"/>
                      <a:pt x="97" y="12"/>
                    </a:cubicBezTo>
                    <a:cubicBezTo>
                      <a:pt x="98" y="12"/>
                      <a:pt x="98" y="12"/>
                      <a:pt x="98" y="12"/>
                    </a:cubicBezTo>
                    <a:cubicBezTo>
                      <a:pt x="98" y="12"/>
                      <a:pt x="98" y="12"/>
                      <a:pt x="98" y="12"/>
                    </a:cubicBezTo>
                    <a:cubicBezTo>
                      <a:pt x="91" y="3"/>
                      <a:pt x="91" y="3"/>
                      <a:pt x="91" y="3"/>
                    </a:cubicBezTo>
                    <a:cubicBezTo>
                      <a:pt x="90" y="4"/>
                      <a:pt x="90" y="4"/>
                      <a:pt x="90" y="4"/>
                    </a:cubicBezTo>
                    <a:cubicBezTo>
                      <a:pt x="97" y="13"/>
                      <a:pt x="97" y="13"/>
                      <a:pt x="97" y="13"/>
                    </a:cubicBezTo>
                    <a:cubicBezTo>
                      <a:pt x="98" y="13"/>
                      <a:pt x="98" y="13"/>
                      <a:pt x="98" y="13"/>
                    </a:cubicBezTo>
                    <a:cubicBezTo>
                      <a:pt x="98" y="13"/>
                      <a:pt x="103" y="13"/>
                      <a:pt x="111" y="11"/>
                    </a:cubicBezTo>
                    <a:lnTo>
                      <a:pt x="111" y="10"/>
                    </a:lnTo>
                    <a:close/>
                    <a:moveTo>
                      <a:pt x="159" y="0"/>
                    </a:moveTo>
                    <a:cubicBezTo>
                      <a:pt x="150" y="2"/>
                      <a:pt x="142" y="4"/>
                      <a:pt x="135" y="6"/>
                    </a:cubicBezTo>
                    <a:cubicBezTo>
                      <a:pt x="135" y="7"/>
                      <a:pt x="135" y="7"/>
                      <a:pt x="135" y="7"/>
                    </a:cubicBezTo>
                    <a:cubicBezTo>
                      <a:pt x="143" y="6"/>
                      <a:pt x="151" y="4"/>
                      <a:pt x="159" y="2"/>
                    </a:cubicBezTo>
                    <a:lnTo>
                      <a:pt x="159" y="0"/>
                    </a:lnTo>
                    <a:close/>
                    <a:moveTo>
                      <a:pt x="366" y="464"/>
                    </a:moveTo>
                    <a:cubicBezTo>
                      <a:pt x="382" y="465"/>
                      <a:pt x="382" y="465"/>
                      <a:pt x="382" y="465"/>
                    </a:cubicBezTo>
                    <a:cubicBezTo>
                      <a:pt x="382" y="465"/>
                      <a:pt x="382" y="465"/>
                      <a:pt x="382" y="465"/>
                    </a:cubicBezTo>
                    <a:cubicBezTo>
                      <a:pt x="382" y="464"/>
                      <a:pt x="382" y="464"/>
                      <a:pt x="382" y="464"/>
                    </a:cubicBezTo>
                    <a:cubicBezTo>
                      <a:pt x="373" y="463"/>
                      <a:pt x="373" y="463"/>
                      <a:pt x="373" y="463"/>
                    </a:cubicBezTo>
                    <a:cubicBezTo>
                      <a:pt x="373" y="465"/>
                      <a:pt x="373" y="465"/>
                      <a:pt x="373" y="465"/>
                    </a:cubicBezTo>
                    <a:cubicBezTo>
                      <a:pt x="382" y="465"/>
                      <a:pt x="382" y="465"/>
                      <a:pt x="382" y="465"/>
                    </a:cubicBezTo>
                    <a:cubicBezTo>
                      <a:pt x="382" y="464"/>
                      <a:pt x="382" y="464"/>
                      <a:pt x="382" y="464"/>
                    </a:cubicBezTo>
                    <a:cubicBezTo>
                      <a:pt x="382" y="464"/>
                      <a:pt x="382" y="464"/>
                      <a:pt x="382" y="464"/>
                    </a:cubicBezTo>
                    <a:cubicBezTo>
                      <a:pt x="382" y="464"/>
                      <a:pt x="382" y="464"/>
                      <a:pt x="382" y="464"/>
                    </a:cubicBezTo>
                    <a:cubicBezTo>
                      <a:pt x="382" y="464"/>
                      <a:pt x="382" y="464"/>
                      <a:pt x="382" y="464"/>
                    </a:cubicBezTo>
                    <a:cubicBezTo>
                      <a:pt x="382" y="464"/>
                      <a:pt x="382" y="464"/>
                      <a:pt x="382" y="464"/>
                    </a:cubicBezTo>
                    <a:cubicBezTo>
                      <a:pt x="366" y="463"/>
                      <a:pt x="366" y="463"/>
                      <a:pt x="366" y="463"/>
                    </a:cubicBezTo>
                    <a:lnTo>
                      <a:pt x="366" y="46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7" name="Freeform 103">
                <a:extLst>
                  <a:ext uri="{FF2B5EF4-FFF2-40B4-BE49-F238E27FC236}">
                    <a16:creationId xmlns:a16="http://schemas.microsoft.com/office/drawing/2014/main" id="{78B9471D-2068-B249-3D6C-2F1E60B124E9}"/>
                  </a:ext>
                </a:extLst>
              </p:cNvPr>
              <p:cNvSpPr>
                <a:spLocks noEditPoints="1"/>
              </p:cNvSpPr>
              <p:nvPr/>
            </p:nvSpPr>
            <p:spPr bwMode="auto">
              <a:xfrm>
                <a:off x="1077" y="2133"/>
                <a:ext cx="88" cy="47"/>
              </a:xfrm>
              <a:custGeom>
                <a:avLst/>
                <a:gdLst>
                  <a:gd name="T0" fmla="*/ 554 w 563"/>
                  <a:gd name="T1" fmla="*/ 298 h 298"/>
                  <a:gd name="T2" fmla="*/ 556 w 563"/>
                  <a:gd name="T3" fmla="*/ 281 h 298"/>
                  <a:gd name="T4" fmla="*/ 556 w 563"/>
                  <a:gd name="T5" fmla="*/ 281 h 298"/>
                  <a:gd name="T6" fmla="*/ 555 w 563"/>
                  <a:gd name="T7" fmla="*/ 282 h 298"/>
                  <a:gd name="T8" fmla="*/ 563 w 563"/>
                  <a:gd name="T9" fmla="*/ 284 h 298"/>
                  <a:gd name="T10" fmla="*/ 563 w 563"/>
                  <a:gd name="T11" fmla="*/ 283 h 298"/>
                  <a:gd name="T12" fmla="*/ 556 w 563"/>
                  <a:gd name="T13" fmla="*/ 280 h 298"/>
                  <a:gd name="T14" fmla="*/ 555 w 563"/>
                  <a:gd name="T15" fmla="*/ 280 h 298"/>
                  <a:gd name="T16" fmla="*/ 555 w 563"/>
                  <a:gd name="T17" fmla="*/ 281 h 298"/>
                  <a:gd name="T18" fmla="*/ 553 w 563"/>
                  <a:gd name="T19" fmla="*/ 298 h 298"/>
                  <a:gd name="T20" fmla="*/ 554 w 563"/>
                  <a:gd name="T21" fmla="*/ 298 h 298"/>
                  <a:gd name="T22" fmla="*/ 230 w 563"/>
                  <a:gd name="T23" fmla="*/ 255 h 298"/>
                  <a:gd name="T24" fmla="*/ 235 w 563"/>
                  <a:gd name="T25" fmla="*/ 261 h 298"/>
                  <a:gd name="T26" fmla="*/ 247 w 563"/>
                  <a:gd name="T27" fmla="*/ 273 h 298"/>
                  <a:gd name="T28" fmla="*/ 248 w 563"/>
                  <a:gd name="T29" fmla="*/ 272 h 298"/>
                  <a:gd name="T30" fmla="*/ 236 w 563"/>
                  <a:gd name="T31" fmla="*/ 260 h 298"/>
                  <a:gd name="T32" fmla="*/ 231 w 563"/>
                  <a:gd name="T33" fmla="*/ 254 h 298"/>
                  <a:gd name="T34" fmla="*/ 230 w 563"/>
                  <a:gd name="T35" fmla="*/ 255 h 298"/>
                  <a:gd name="T36" fmla="*/ 197 w 563"/>
                  <a:gd name="T37" fmla="*/ 219 h 298"/>
                  <a:gd name="T38" fmla="*/ 213 w 563"/>
                  <a:gd name="T39" fmla="*/ 237 h 298"/>
                  <a:gd name="T40" fmla="*/ 214 w 563"/>
                  <a:gd name="T41" fmla="*/ 236 h 298"/>
                  <a:gd name="T42" fmla="*/ 198 w 563"/>
                  <a:gd name="T43" fmla="*/ 218 h 298"/>
                  <a:gd name="T44" fmla="*/ 197 w 563"/>
                  <a:gd name="T45" fmla="*/ 219 h 298"/>
                  <a:gd name="T46" fmla="*/ 164 w 563"/>
                  <a:gd name="T47" fmla="*/ 182 h 298"/>
                  <a:gd name="T48" fmla="*/ 180 w 563"/>
                  <a:gd name="T49" fmla="*/ 201 h 298"/>
                  <a:gd name="T50" fmla="*/ 181 w 563"/>
                  <a:gd name="T51" fmla="*/ 200 h 298"/>
                  <a:gd name="T52" fmla="*/ 165 w 563"/>
                  <a:gd name="T53" fmla="*/ 181 h 298"/>
                  <a:gd name="T54" fmla="*/ 164 w 563"/>
                  <a:gd name="T55" fmla="*/ 182 h 298"/>
                  <a:gd name="T56" fmla="*/ 131 w 563"/>
                  <a:gd name="T57" fmla="*/ 145 h 298"/>
                  <a:gd name="T58" fmla="*/ 148 w 563"/>
                  <a:gd name="T59" fmla="*/ 164 h 298"/>
                  <a:gd name="T60" fmla="*/ 149 w 563"/>
                  <a:gd name="T61" fmla="*/ 163 h 298"/>
                  <a:gd name="T62" fmla="*/ 132 w 563"/>
                  <a:gd name="T63" fmla="*/ 144 h 298"/>
                  <a:gd name="T64" fmla="*/ 131 w 563"/>
                  <a:gd name="T65" fmla="*/ 145 h 298"/>
                  <a:gd name="T66" fmla="*/ 98 w 563"/>
                  <a:gd name="T67" fmla="*/ 109 h 298"/>
                  <a:gd name="T68" fmla="*/ 115 w 563"/>
                  <a:gd name="T69" fmla="*/ 127 h 298"/>
                  <a:gd name="T70" fmla="*/ 117 w 563"/>
                  <a:gd name="T71" fmla="*/ 126 h 298"/>
                  <a:gd name="T72" fmla="*/ 99 w 563"/>
                  <a:gd name="T73" fmla="*/ 108 h 298"/>
                  <a:gd name="T74" fmla="*/ 98 w 563"/>
                  <a:gd name="T75" fmla="*/ 109 h 298"/>
                  <a:gd name="T76" fmla="*/ 63 w 563"/>
                  <a:gd name="T77" fmla="*/ 75 h 298"/>
                  <a:gd name="T78" fmla="*/ 81 w 563"/>
                  <a:gd name="T79" fmla="*/ 92 h 298"/>
                  <a:gd name="T80" fmla="*/ 82 w 563"/>
                  <a:gd name="T81" fmla="*/ 91 h 298"/>
                  <a:gd name="T82" fmla="*/ 64 w 563"/>
                  <a:gd name="T83" fmla="*/ 74 h 298"/>
                  <a:gd name="T84" fmla="*/ 63 w 563"/>
                  <a:gd name="T85" fmla="*/ 75 h 298"/>
                  <a:gd name="T86" fmla="*/ 29 w 563"/>
                  <a:gd name="T87" fmla="*/ 40 h 298"/>
                  <a:gd name="T88" fmla="*/ 46 w 563"/>
                  <a:gd name="T89" fmla="*/ 58 h 298"/>
                  <a:gd name="T90" fmla="*/ 47 w 563"/>
                  <a:gd name="T91" fmla="*/ 57 h 298"/>
                  <a:gd name="T92" fmla="*/ 30 w 563"/>
                  <a:gd name="T93" fmla="*/ 39 h 298"/>
                  <a:gd name="T94" fmla="*/ 29 w 563"/>
                  <a:gd name="T95" fmla="*/ 40 h 298"/>
                  <a:gd name="T96" fmla="*/ 0 w 563"/>
                  <a:gd name="T97" fmla="*/ 0 h 298"/>
                  <a:gd name="T98" fmla="*/ 2 w 563"/>
                  <a:gd name="T99" fmla="*/ 4 h 298"/>
                  <a:gd name="T100" fmla="*/ 13 w 563"/>
                  <a:gd name="T101" fmla="*/ 21 h 298"/>
                  <a:gd name="T102" fmla="*/ 14 w 563"/>
                  <a:gd name="T103" fmla="*/ 20 h 298"/>
                  <a:gd name="T104" fmla="*/ 3 w 563"/>
                  <a:gd name="T105" fmla="*/ 3 h 298"/>
                  <a:gd name="T106" fmla="*/ 1 w 563"/>
                  <a:gd name="T107" fmla="*/ 0 h 298"/>
                  <a:gd name="T108" fmla="*/ 0 w 563"/>
                  <a:gd name="T10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3" h="298">
                    <a:moveTo>
                      <a:pt x="554" y="298"/>
                    </a:moveTo>
                    <a:cubicBezTo>
                      <a:pt x="555" y="293"/>
                      <a:pt x="556" y="288"/>
                      <a:pt x="556" y="281"/>
                    </a:cubicBezTo>
                    <a:cubicBezTo>
                      <a:pt x="556" y="281"/>
                      <a:pt x="556" y="281"/>
                      <a:pt x="556" y="281"/>
                    </a:cubicBezTo>
                    <a:cubicBezTo>
                      <a:pt x="555" y="282"/>
                      <a:pt x="555" y="282"/>
                      <a:pt x="555" y="282"/>
                    </a:cubicBezTo>
                    <a:cubicBezTo>
                      <a:pt x="558" y="282"/>
                      <a:pt x="560" y="283"/>
                      <a:pt x="563" y="284"/>
                    </a:cubicBezTo>
                    <a:cubicBezTo>
                      <a:pt x="563" y="283"/>
                      <a:pt x="563" y="283"/>
                      <a:pt x="563" y="283"/>
                    </a:cubicBezTo>
                    <a:cubicBezTo>
                      <a:pt x="561" y="282"/>
                      <a:pt x="558" y="281"/>
                      <a:pt x="556" y="280"/>
                    </a:cubicBezTo>
                    <a:cubicBezTo>
                      <a:pt x="555" y="280"/>
                      <a:pt x="555" y="280"/>
                      <a:pt x="555" y="280"/>
                    </a:cubicBezTo>
                    <a:cubicBezTo>
                      <a:pt x="555" y="281"/>
                      <a:pt x="555" y="281"/>
                      <a:pt x="555" y="281"/>
                    </a:cubicBezTo>
                    <a:cubicBezTo>
                      <a:pt x="554" y="287"/>
                      <a:pt x="553" y="293"/>
                      <a:pt x="553" y="298"/>
                    </a:cubicBezTo>
                    <a:lnTo>
                      <a:pt x="554" y="298"/>
                    </a:lnTo>
                    <a:close/>
                    <a:moveTo>
                      <a:pt x="230" y="255"/>
                    </a:moveTo>
                    <a:cubicBezTo>
                      <a:pt x="232" y="257"/>
                      <a:pt x="234" y="260"/>
                      <a:pt x="235" y="261"/>
                    </a:cubicBezTo>
                    <a:cubicBezTo>
                      <a:pt x="238" y="264"/>
                      <a:pt x="242" y="268"/>
                      <a:pt x="247" y="273"/>
                    </a:cubicBezTo>
                    <a:cubicBezTo>
                      <a:pt x="248" y="272"/>
                      <a:pt x="248" y="272"/>
                      <a:pt x="248" y="272"/>
                    </a:cubicBezTo>
                    <a:cubicBezTo>
                      <a:pt x="243" y="267"/>
                      <a:pt x="239" y="263"/>
                      <a:pt x="236" y="260"/>
                    </a:cubicBezTo>
                    <a:cubicBezTo>
                      <a:pt x="235" y="259"/>
                      <a:pt x="233" y="256"/>
                      <a:pt x="231" y="254"/>
                    </a:cubicBezTo>
                    <a:lnTo>
                      <a:pt x="230" y="255"/>
                    </a:lnTo>
                    <a:close/>
                    <a:moveTo>
                      <a:pt x="197" y="219"/>
                    </a:moveTo>
                    <a:cubicBezTo>
                      <a:pt x="202" y="225"/>
                      <a:pt x="208" y="231"/>
                      <a:pt x="213" y="237"/>
                    </a:cubicBezTo>
                    <a:cubicBezTo>
                      <a:pt x="214" y="236"/>
                      <a:pt x="214" y="236"/>
                      <a:pt x="214" y="236"/>
                    </a:cubicBezTo>
                    <a:cubicBezTo>
                      <a:pt x="209" y="230"/>
                      <a:pt x="204" y="224"/>
                      <a:pt x="198" y="218"/>
                    </a:cubicBezTo>
                    <a:lnTo>
                      <a:pt x="197" y="219"/>
                    </a:lnTo>
                    <a:close/>
                    <a:moveTo>
                      <a:pt x="164" y="182"/>
                    </a:moveTo>
                    <a:cubicBezTo>
                      <a:pt x="169" y="188"/>
                      <a:pt x="175" y="195"/>
                      <a:pt x="180" y="201"/>
                    </a:cubicBezTo>
                    <a:cubicBezTo>
                      <a:pt x="181" y="200"/>
                      <a:pt x="181" y="200"/>
                      <a:pt x="181" y="200"/>
                    </a:cubicBezTo>
                    <a:cubicBezTo>
                      <a:pt x="176" y="194"/>
                      <a:pt x="170" y="187"/>
                      <a:pt x="165" y="181"/>
                    </a:cubicBezTo>
                    <a:lnTo>
                      <a:pt x="164" y="182"/>
                    </a:lnTo>
                    <a:close/>
                    <a:moveTo>
                      <a:pt x="131" y="145"/>
                    </a:moveTo>
                    <a:cubicBezTo>
                      <a:pt x="136" y="151"/>
                      <a:pt x="142" y="157"/>
                      <a:pt x="148" y="164"/>
                    </a:cubicBezTo>
                    <a:cubicBezTo>
                      <a:pt x="149" y="163"/>
                      <a:pt x="149" y="163"/>
                      <a:pt x="149" y="163"/>
                    </a:cubicBezTo>
                    <a:cubicBezTo>
                      <a:pt x="143" y="156"/>
                      <a:pt x="137" y="150"/>
                      <a:pt x="132" y="144"/>
                    </a:cubicBezTo>
                    <a:lnTo>
                      <a:pt x="131" y="145"/>
                    </a:lnTo>
                    <a:close/>
                    <a:moveTo>
                      <a:pt x="98" y="109"/>
                    </a:moveTo>
                    <a:cubicBezTo>
                      <a:pt x="105" y="116"/>
                      <a:pt x="111" y="122"/>
                      <a:pt x="115" y="127"/>
                    </a:cubicBezTo>
                    <a:cubicBezTo>
                      <a:pt x="117" y="126"/>
                      <a:pt x="117" y="126"/>
                      <a:pt x="117" y="126"/>
                    </a:cubicBezTo>
                    <a:cubicBezTo>
                      <a:pt x="112" y="121"/>
                      <a:pt x="106" y="115"/>
                      <a:pt x="99" y="108"/>
                    </a:cubicBezTo>
                    <a:lnTo>
                      <a:pt x="98" y="109"/>
                    </a:lnTo>
                    <a:close/>
                    <a:moveTo>
                      <a:pt x="63" y="75"/>
                    </a:moveTo>
                    <a:cubicBezTo>
                      <a:pt x="69" y="81"/>
                      <a:pt x="75" y="87"/>
                      <a:pt x="81" y="92"/>
                    </a:cubicBezTo>
                    <a:cubicBezTo>
                      <a:pt x="82" y="91"/>
                      <a:pt x="82" y="91"/>
                      <a:pt x="82" y="91"/>
                    </a:cubicBezTo>
                    <a:cubicBezTo>
                      <a:pt x="76" y="85"/>
                      <a:pt x="70" y="80"/>
                      <a:pt x="64" y="74"/>
                    </a:cubicBezTo>
                    <a:lnTo>
                      <a:pt x="63" y="75"/>
                    </a:lnTo>
                    <a:close/>
                    <a:moveTo>
                      <a:pt x="29" y="40"/>
                    </a:moveTo>
                    <a:cubicBezTo>
                      <a:pt x="34" y="46"/>
                      <a:pt x="40" y="52"/>
                      <a:pt x="46" y="58"/>
                    </a:cubicBezTo>
                    <a:cubicBezTo>
                      <a:pt x="47" y="57"/>
                      <a:pt x="47" y="57"/>
                      <a:pt x="47" y="57"/>
                    </a:cubicBezTo>
                    <a:cubicBezTo>
                      <a:pt x="41" y="51"/>
                      <a:pt x="35" y="45"/>
                      <a:pt x="30" y="39"/>
                    </a:cubicBezTo>
                    <a:lnTo>
                      <a:pt x="29" y="40"/>
                    </a:lnTo>
                    <a:close/>
                    <a:moveTo>
                      <a:pt x="0" y="0"/>
                    </a:moveTo>
                    <a:cubicBezTo>
                      <a:pt x="0" y="2"/>
                      <a:pt x="1" y="3"/>
                      <a:pt x="2" y="4"/>
                    </a:cubicBezTo>
                    <a:cubicBezTo>
                      <a:pt x="5" y="9"/>
                      <a:pt x="9" y="15"/>
                      <a:pt x="13" y="21"/>
                    </a:cubicBezTo>
                    <a:cubicBezTo>
                      <a:pt x="14" y="20"/>
                      <a:pt x="14" y="20"/>
                      <a:pt x="14" y="20"/>
                    </a:cubicBezTo>
                    <a:cubicBezTo>
                      <a:pt x="10" y="14"/>
                      <a:pt x="6" y="8"/>
                      <a:pt x="3" y="3"/>
                    </a:cubicBezTo>
                    <a:cubicBezTo>
                      <a:pt x="2" y="2"/>
                      <a:pt x="1" y="1"/>
                      <a:pt x="1" y="0"/>
                    </a:cubicBezTo>
                    <a:lnTo>
                      <a:pt x="0"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8" name="Freeform 104">
                <a:extLst>
                  <a:ext uri="{FF2B5EF4-FFF2-40B4-BE49-F238E27FC236}">
                    <a16:creationId xmlns:a16="http://schemas.microsoft.com/office/drawing/2014/main" id="{0858FF11-A68C-0686-938E-E0C438CB7363}"/>
                  </a:ext>
                </a:extLst>
              </p:cNvPr>
              <p:cNvSpPr>
                <a:spLocks/>
              </p:cNvSpPr>
              <p:nvPr/>
            </p:nvSpPr>
            <p:spPr bwMode="auto">
              <a:xfrm>
                <a:off x="1095" y="207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69" name="Freeform 105">
                <a:extLst>
                  <a:ext uri="{FF2B5EF4-FFF2-40B4-BE49-F238E27FC236}">
                    <a16:creationId xmlns:a16="http://schemas.microsoft.com/office/drawing/2014/main" id="{97F166FF-314B-C313-DEF2-BAF5697F50CE}"/>
                  </a:ext>
                </a:extLst>
              </p:cNvPr>
              <p:cNvSpPr>
                <a:spLocks/>
              </p:cNvSpPr>
              <p:nvPr/>
            </p:nvSpPr>
            <p:spPr bwMode="auto">
              <a:xfrm>
                <a:off x="1158" y="2204"/>
                <a:ext cx="1" cy="1"/>
              </a:xfrm>
              <a:custGeom>
                <a:avLst/>
                <a:gdLst>
                  <a:gd name="T0" fmla="*/ 1 w 4"/>
                  <a:gd name="T1" fmla="*/ 1 h 8"/>
                  <a:gd name="T2" fmla="*/ 0 w 4"/>
                  <a:gd name="T3" fmla="*/ 1 h 8"/>
                  <a:gd name="T4" fmla="*/ 3 w 4"/>
                  <a:gd name="T5" fmla="*/ 8 h 8"/>
                  <a:gd name="T6" fmla="*/ 4 w 4"/>
                  <a:gd name="T7" fmla="*/ 8 h 8"/>
                  <a:gd name="T8" fmla="*/ 2 w 4"/>
                  <a:gd name="T9" fmla="*/ 0 h 8"/>
                  <a:gd name="T10" fmla="*/ 0 w 4"/>
                  <a:gd name="T11" fmla="*/ 1 h 8"/>
                  <a:gd name="T12" fmla="*/ 1 w 4"/>
                  <a:gd name="T13" fmla="*/ 1 h 8"/>
                  <a:gd name="T14" fmla="*/ 0 w 4"/>
                  <a:gd name="T15" fmla="*/ 1 h 8"/>
                  <a:gd name="T16" fmla="*/ 3 w 4"/>
                  <a:gd name="T17" fmla="*/ 8 h 8"/>
                  <a:gd name="T18" fmla="*/ 4 w 4"/>
                  <a:gd name="T19" fmla="*/ 8 h 8"/>
                  <a:gd name="T20" fmla="*/ 2 w 4"/>
                  <a:gd name="T21" fmla="*/ 0 h 8"/>
                  <a:gd name="T22" fmla="*/ 0 w 4"/>
                  <a:gd name="T23" fmla="*/ 1 h 8"/>
                  <a:gd name="T24" fmla="*/ 1 w 4"/>
                  <a:gd name="T2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8">
                    <a:moveTo>
                      <a:pt x="1" y="1"/>
                    </a:moveTo>
                    <a:cubicBezTo>
                      <a:pt x="0" y="1"/>
                      <a:pt x="0" y="1"/>
                      <a:pt x="0" y="1"/>
                    </a:cubicBezTo>
                    <a:cubicBezTo>
                      <a:pt x="1" y="3"/>
                      <a:pt x="2" y="6"/>
                      <a:pt x="3" y="8"/>
                    </a:cubicBezTo>
                    <a:cubicBezTo>
                      <a:pt x="4" y="8"/>
                      <a:pt x="4" y="8"/>
                      <a:pt x="4" y="8"/>
                    </a:cubicBezTo>
                    <a:cubicBezTo>
                      <a:pt x="3" y="5"/>
                      <a:pt x="2" y="3"/>
                      <a:pt x="2" y="0"/>
                    </a:cubicBezTo>
                    <a:cubicBezTo>
                      <a:pt x="0" y="1"/>
                      <a:pt x="0" y="1"/>
                      <a:pt x="0" y="1"/>
                    </a:cubicBezTo>
                    <a:cubicBezTo>
                      <a:pt x="1" y="1"/>
                      <a:pt x="1" y="1"/>
                      <a:pt x="1" y="1"/>
                    </a:cubicBezTo>
                    <a:cubicBezTo>
                      <a:pt x="0" y="1"/>
                      <a:pt x="0" y="1"/>
                      <a:pt x="0" y="1"/>
                    </a:cubicBezTo>
                    <a:cubicBezTo>
                      <a:pt x="1" y="3"/>
                      <a:pt x="2" y="6"/>
                      <a:pt x="3" y="8"/>
                    </a:cubicBezTo>
                    <a:cubicBezTo>
                      <a:pt x="4" y="8"/>
                      <a:pt x="4" y="8"/>
                      <a:pt x="4" y="8"/>
                    </a:cubicBezTo>
                    <a:cubicBezTo>
                      <a:pt x="3" y="5"/>
                      <a:pt x="2" y="3"/>
                      <a:pt x="2" y="0"/>
                    </a:cubicBezTo>
                    <a:cubicBezTo>
                      <a:pt x="0" y="1"/>
                      <a:pt x="0" y="1"/>
                      <a:pt x="0" y="1"/>
                    </a:cubicBezTo>
                    <a:lnTo>
                      <a:pt x="1"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0" name="Freeform 106">
                <a:extLst>
                  <a:ext uri="{FF2B5EF4-FFF2-40B4-BE49-F238E27FC236}">
                    <a16:creationId xmlns:a16="http://schemas.microsoft.com/office/drawing/2014/main" id="{1EC60D99-593E-CA46-473A-A23207AF0421}"/>
                  </a:ext>
                </a:extLst>
              </p:cNvPr>
              <p:cNvSpPr>
                <a:spLocks/>
              </p:cNvSpPr>
              <p:nvPr/>
            </p:nvSpPr>
            <p:spPr bwMode="auto">
              <a:xfrm>
                <a:off x="1156" y="2199"/>
                <a:ext cx="0" cy="1"/>
              </a:xfrm>
              <a:custGeom>
                <a:avLst/>
                <a:gdLst>
                  <a:gd name="T0" fmla="*/ 0 w 5"/>
                  <a:gd name="T1" fmla="*/ 0 h 6"/>
                  <a:gd name="T2" fmla="*/ 0 w 5"/>
                  <a:gd name="T3" fmla="*/ 0 h 6"/>
                  <a:gd name="T4" fmla="*/ 3 w 5"/>
                  <a:gd name="T5" fmla="*/ 6 h 6"/>
                  <a:gd name="T6" fmla="*/ 5 w 5"/>
                  <a:gd name="T7" fmla="*/ 5 h 6"/>
                  <a:gd name="T8" fmla="*/ 1 w 5"/>
                  <a:gd name="T9" fmla="*/ 0 h 6"/>
                  <a:gd name="T10" fmla="*/ 0 w 5"/>
                  <a:gd name="T11" fmla="*/ 0 h 6"/>
                  <a:gd name="T12" fmla="*/ 0 w 5"/>
                  <a:gd name="T13" fmla="*/ 0 h 6"/>
                  <a:gd name="T14" fmla="*/ 0 w 5"/>
                  <a:gd name="T15" fmla="*/ 0 h 6"/>
                  <a:gd name="T16" fmla="*/ 3 w 5"/>
                  <a:gd name="T17" fmla="*/ 6 h 6"/>
                  <a:gd name="T18" fmla="*/ 5 w 5"/>
                  <a:gd name="T19" fmla="*/ 5 h 6"/>
                  <a:gd name="T20" fmla="*/ 1 w 5"/>
                  <a:gd name="T21" fmla="*/ 0 h 6"/>
                  <a:gd name="T22" fmla="*/ 0 w 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6">
                    <a:moveTo>
                      <a:pt x="0" y="0"/>
                    </a:moveTo>
                    <a:cubicBezTo>
                      <a:pt x="0" y="0"/>
                      <a:pt x="0" y="0"/>
                      <a:pt x="0" y="0"/>
                    </a:cubicBezTo>
                    <a:cubicBezTo>
                      <a:pt x="1" y="2"/>
                      <a:pt x="2" y="4"/>
                      <a:pt x="3" y="6"/>
                    </a:cubicBezTo>
                    <a:cubicBezTo>
                      <a:pt x="5" y="5"/>
                      <a:pt x="5" y="5"/>
                      <a:pt x="5" y="5"/>
                    </a:cubicBezTo>
                    <a:cubicBezTo>
                      <a:pt x="3" y="3"/>
                      <a:pt x="2" y="1"/>
                      <a:pt x="1" y="0"/>
                    </a:cubicBezTo>
                    <a:cubicBezTo>
                      <a:pt x="0" y="0"/>
                      <a:pt x="0" y="0"/>
                      <a:pt x="0" y="0"/>
                    </a:cubicBezTo>
                    <a:cubicBezTo>
                      <a:pt x="0" y="0"/>
                      <a:pt x="0" y="0"/>
                      <a:pt x="0" y="0"/>
                    </a:cubicBezTo>
                    <a:cubicBezTo>
                      <a:pt x="0" y="0"/>
                      <a:pt x="0" y="0"/>
                      <a:pt x="0" y="0"/>
                    </a:cubicBezTo>
                    <a:cubicBezTo>
                      <a:pt x="1" y="2"/>
                      <a:pt x="2" y="4"/>
                      <a:pt x="3" y="6"/>
                    </a:cubicBezTo>
                    <a:cubicBezTo>
                      <a:pt x="5" y="5"/>
                      <a:pt x="5" y="5"/>
                      <a:pt x="5" y="5"/>
                    </a:cubicBezTo>
                    <a:cubicBezTo>
                      <a:pt x="3" y="3"/>
                      <a:pt x="2" y="1"/>
                      <a:pt x="1" y="0"/>
                    </a:cubicBezTo>
                    <a:cubicBezTo>
                      <a:pt x="0" y="0"/>
                      <a:pt x="0" y="0"/>
                      <a:pt x="0"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1" name="Freeform 107">
                <a:extLst>
                  <a:ext uri="{FF2B5EF4-FFF2-40B4-BE49-F238E27FC236}">
                    <a16:creationId xmlns:a16="http://schemas.microsoft.com/office/drawing/2014/main" id="{5587083A-0DA0-4755-0414-2951E4EDE770}"/>
                  </a:ext>
                </a:extLst>
              </p:cNvPr>
              <p:cNvSpPr>
                <a:spLocks noEditPoints="1"/>
              </p:cNvSpPr>
              <p:nvPr/>
            </p:nvSpPr>
            <p:spPr bwMode="auto">
              <a:xfrm>
                <a:off x="1119" y="2245"/>
                <a:ext cx="30" cy="35"/>
              </a:xfrm>
              <a:custGeom>
                <a:avLst/>
                <a:gdLst>
                  <a:gd name="T0" fmla="*/ 160 w 193"/>
                  <a:gd name="T1" fmla="*/ 32 h 224"/>
                  <a:gd name="T2" fmla="*/ 160 w 193"/>
                  <a:gd name="T3" fmla="*/ 32 h 224"/>
                  <a:gd name="T4" fmla="*/ 140 w 193"/>
                  <a:gd name="T5" fmla="*/ 18 h 224"/>
                  <a:gd name="T6" fmla="*/ 159 w 193"/>
                  <a:gd name="T7" fmla="*/ 33 h 224"/>
                  <a:gd name="T8" fmla="*/ 169 w 193"/>
                  <a:gd name="T9" fmla="*/ 50 h 224"/>
                  <a:gd name="T10" fmla="*/ 187 w 193"/>
                  <a:gd name="T11" fmla="*/ 96 h 224"/>
                  <a:gd name="T12" fmla="*/ 179 w 193"/>
                  <a:gd name="T13" fmla="*/ 73 h 224"/>
                  <a:gd name="T14" fmla="*/ 187 w 193"/>
                  <a:gd name="T15" fmla="*/ 96 h 224"/>
                  <a:gd name="T16" fmla="*/ 192 w 193"/>
                  <a:gd name="T17" fmla="*/ 120 h 224"/>
                  <a:gd name="T18" fmla="*/ 192 w 193"/>
                  <a:gd name="T19" fmla="*/ 145 h 224"/>
                  <a:gd name="T20" fmla="*/ 189 w 193"/>
                  <a:gd name="T21" fmla="*/ 193 h 224"/>
                  <a:gd name="T22" fmla="*/ 191 w 193"/>
                  <a:gd name="T23" fmla="*/ 169 h 224"/>
                  <a:gd name="T24" fmla="*/ 189 w 193"/>
                  <a:gd name="T25" fmla="*/ 193 h 224"/>
                  <a:gd name="T26" fmla="*/ 181 w 193"/>
                  <a:gd name="T27" fmla="*/ 224 h 224"/>
                  <a:gd name="T28" fmla="*/ 182 w 193"/>
                  <a:gd name="T29" fmla="*/ 223 h 224"/>
                  <a:gd name="T30" fmla="*/ 182 w 193"/>
                  <a:gd name="T31" fmla="*/ 217 h 224"/>
                  <a:gd name="T32" fmla="*/ 181 w 193"/>
                  <a:gd name="T33" fmla="*/ 223 h 224"/>
                  <a:gd name="T34" fmla="*/ 163 w 193"/>
                  <a:gd name="T35" fmla="*/ 219 h 224"/>
                  <a:gd name="T36" fmla="*/ 11 w 193"/>
                  <a:gd name="T37" fmla="*/ 91 h 224"/>
                  <a:gd name="T38" fmla="*/ 0 w 193"/>
                  <a:gd name="T39" fmla="*/ 111 h 224"/>
                  <a:gd name="T40" fmla="*/ 3 w 193"/>
                  <a:gd name="T41" fmla="*/ 112 h 224"/>
                  <a:gd name="T42" fmla="*/ 2 w 193"/>
                  <a:gd name="T43" fmla="*/ 110 h 224"/>
                  <a:gd name="T44" fmla="*/ 2 w 193"/>
                  <a:gd name="T45" fmla="*/ 111 h 224"/>
                  <a:gd name="T46" fmla="*/ 11 w 193"/>
                  <a:gd name="T47" fmla="*/ 91 h 224"/>
                  <a:gd name="T48" fmla="*/ 19 w 193"/>
                  <a:gd name="T49" fmla="*/ 68 h 224"/>
                  <a:gd name="T50" fmla="*/ 23 w 193"/>
                  <a:gd name="T51" fmla="*/ 44 h 224"/>
                  <a:gd name="T52" fmla="*/ 20 w 193"/>
                  <a:gd name="T53" fmla="*/ 3 h 224"/>
                  <a:gd name="T54" fmla="*/ 11 w 193"/>
                  <a:gd name="T55" fmla="*/ 4 h 224"/>
                  <a:gd name="T56" fmla="*/ 18 w 193"/>
                  <a:gd name="T57" fmla="*/ 20 h 224"/>
                  <a:gd name="T58" fmla="*/ 13 w 193"/>
                  <a:gd name="T59" fmla="*/ 4 h 224"/>
                  <a:gd name="T60" fmla="*/ 12 w 193"/>
                  <a:gd name="T61" fmla="*/ 5 h 224"/>
                  <a:gd name="T62" fmla="*/ 20 w 193"/>
                  <a:gd name="T63" fmla="*/ 3 h 224"/>
                  <a:gd name="T64" fmla="*/ 62 w 193"/>
                  <a:gd name="T65" fmla="*/ 0 h 224"/>
                  <a:gd name="T66" fmla="*/ 45 w 193"/>
                  <a:gd name="T67" fmla="*/ 2 h 224"/>
                  <a:gd name="T68" fmla="*/ 69 w 193"/>
                  <a:gd name="T69" fmla="*/ 2 h 224"/>
                  <a:gd name="T70" fmla="*/ 118 w 193"/>
                  <a:gd name="T71" fmla="*/ 7 h 224"/>
                  <a:gd name="T72" fmla="*/ 93 w 193"/>
                  <a:gd name="T73" fmla="*/ 4 h 224"/>
                  <a:gd name="T74" fmla="*/ 118 w 193"/>
                  <a:gd name="T75" fmla="*/ 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224">
                    <a:moveTo>
                      <a:pt x="170" y="50"/>
                    </a:moveTo>
                    <a:cubicBezTo>
                      <a:pt x="167" y="44"/>
                      <a:pt x="164" y="38"/>
                      <a:pt x="160" y="32"/>
                    </a:cubicBezTo>
                    <a:cubicBezTo>
                      <a:pt x="160" y="32"/>
                      <a:pt x="160" y="32"/>
                      <a:pt x="160" y="32"/>
                    </a:cubicBezTo>
                    <a:cubicBezTo>
                      <a:pt x="160" y="32"/>
                      <a:pt x="160" y="32"/>
                      <a:pt x="160" y="32"/>
                    </a:cubicBezTo>
                    <a:cubicBezTo>
                      <a:pt x="154" y="26"/>
                      <a:pt x="148" y="21"/>
                      <a:pt x="141" y="17"/>
                    </a:cubicBezTo>
                    <a:cubicBezTo>
                      <a:pt x="140" y="18"/>
                      <a:pt x="140" y="18"/>
                      <a:pt x="140" y="18"/>
                    </a:cubicBezTo>
                    <a:cubicBezTo>
                      <a:pt x="147" y="22"/>
                      <a:pt x="153" y="27"/>
                      <a:pt x="159" y="33"/>
                    </a:cubicBezTo>
                    <a:cubicBezTo>
                      <a:pt x="159" y="33"/>
                      <a:pt x="159" y="33"/>
                      <a:pt x="159" y="33"/>
                    </a:cubicBezTo>
                    <a:cubicBezTo>
                      <a:pt x="159" y="33"/>
                      <a:pt x="159" y="33"/>
                      <a:pt x="159" y="33"/>
                    </a:cubicBezTo>
                    <a:cubicBezTo>
                      <a:pt x="163" y="39"/>
                      <a:pt x="166" y="44"/>
                      <a:pt x="169" y="50"/>
                    </a:cubicBezTo>
                    <a:lnTo>
                      <a:pt x="170" y="50"/>
                    </a:lnTo>
                    <a:close/>
                    <a:moveTo>
                      <a:pt x="187" y="96"/>
                    </a:moveTo>
                    <a:cubicBezTo>
                      <a:pt x="186" y="88"/>
                      <a:pt x="183" y="80"/>
                      <a:pt x="180" y="72"/>
                    </a:cubicBezTo>
                    <a:cubicBezTo>
                      <a:pt x="179" y="73"/>
                      <a:pt x="179" y="73"/>
                      <a:pt x="179" y="73"/>
                    </a:cubicBezTo>
                    <a:cubicBezTo>
                      <a:pt x="182" y="80"/>
                      <a:pt x="184" y="88"/>
                      <a:pt x="186" y="96"/>
                    </a:cubicBezTo>
                    <a:lnTo>
                      <a:pt x="187" y="96"/>
                    </a:lnTo>
                    <a:close/>
                    <a:moveTo>
                      <a:pt x="193" y="144"/>
                    </a:moveTo>
                    <a:cubicBezTo>
                      <a:pt x="193" y="137"/>
                      <a:pt x="193" y="128"/>
                      <a:pt x="192" y="120"/>
                    </a:cubicBezTo>
                    <a:cubicBezTo>
                      <a:pt x="190" y="120"/>
                      <a:pt x="190" y="120"/>
                      <a:pt x="190" y="120"/>
                    </a:cubicBezTo>
                    <a:cubicBezTo>
                      <a:pt x="191" y="128"/>
                      <a:pt x="191" y="137"/>
                      <a:pt x="192" y="145"/>
                    </a:cubicBezTo>
                    <a:lnTo>
                      <a:pt x="193" y="144"/>
                    </a:lnTo>
                    <a:close/>
                    <a:moveTo>
                      <a:pt x="189" y="193"/>
                    </a:moveTo>
                    <a:cubicBezTo>
                      <a:pt x="190" y="186"/>
                      <a:pt x="191" y="178"/>
                      <a:pt x="192" y="169"/>
                    </a:cubicBezTo>
                    <a:cubicBezTo>
                      <a:pt x="191" y="169"/>
                      <a:pt x="191" y="169"/>
                      <a:pt x="191" y="169"/>
                    </a:cubicBezTo>
                    <a:cubicBezTo>
                      <a:pt x="190" y="178"/>
                      <a:pt x="189" y="186"/>
                      <a:pt x="187" y="193"/>
                    </a:cubicBezTo>
                    <a:cubicBezTo>
                      <a:pt x="189" y="193"/>
                      <a:pt x="189" y="193"/>
                      <a:pt x="189" y="193"/>
                    </a:cubicBezTo>
                    <a:close/>
                    <a:moveTo>
                      <a:pt x="163" y="220"/>
                    </a:moveTo>
                    <a:cubicBezTo>
                      <a:pt x="169" y="221"/>
                      <a:pt x="175" y="222"/>
                      <a:pt x="181" y="224"/>
                    </a:cubicBezTo>
                    <a:cubicBezTo>
                      <a:pt x="181" y="224"/>
                      <a:pt x="181" y="224"/>
                      <a:pt x="181" y="224"/>
                    </a:cubicBezTo>
                    <a:cubicBezTo>
                      <a:pt x="182" y="223"/>
                      <a:pt x="182" y="223"/>
                      <a:pt x="182" y="223"/>
                    </a:cubicBezTo>
                    <a:cubicBezTo>
                      <a:pt x="182" y="223"/>
                      <a:pt x="182" y="221"/>
                      <a:pt x="183" y="217"/>
                    </a:cubicBezTo>
                    <a:cubicBezTo>
                      <a:pt x="182" y="217"/>
                      <a:pt x="182" y="217"/>
                      <a:pt x="182" y="217"/>
                    </a:cubicBezTo>
                    <a:cubicBezTo>
                      <a:pt x="181" y="221"/>
                      <a:pt x="180" y="223"/>
                      <a:pt x="180" y="223"/>
                    </a:cubicBezTo>
                    <a:cubicBezTo>
                      <a:pt x="181" y="223"/>
                      <a:pt x="181" y="223"/>
                      <a:pt x="181" y="223"/>
                    </a:cubicBezTo>
                    <a:cubicBezTo>
                      <a:pt x="181" y="222"/>
                      <a:pt x="181" y="222"/>
                      <a:pt x="181" y="222"/>
                    </a:cubicBezTo>
                    <a:cubicBezTo>
                      <a:pt x="175" y="221"/>
                      <a:pt x="169" y="220"/>
                      <a:pt x="163" y="219"/>
                    </a:cubicBezTo>
                    <a:lnTo>
                      <a:pt x="163" y="220"/>
                    </a:lnTo>
                    <a:close/>
                    <a:moveTo>
                      <a:pt x="11" y="91"/>
                    </a:moveTo>
                    <a:cubicBezTo>
                      <a:pt x="8" y="98"/>
                      <a:pt x="5" y="104"/>
                      <a:pt x="1" y="110"/>
                    </a:cubicBezTo>
                    <a:cubicBezTo>
                      <a:pt x="0" y="111"/>
                      <a:pt x="0" y="111"/>
                      <a:pt x="0" y="111"/>
                    </a:cubicBezTo>
                    <a:cubicBezTo>
                      <a:pt x="1" y="111"/>
                      <a:pt x="1" y="111"/>
                      <a:pt x="1" y="111"/>
                    </a:cubicBezTo>
                    <a:cubicBezTo>
                      <a:pt x="3" y="112"/>
                      <a:pt x="3" y="112"/>
                      <a:pt x="3" y="112"/>
                    </a:cubicBezTo>
                    <a:cubicBezTo>
                      <a:pt x="4" y="111"/>
                      <a:pt x="4" y="111"/>
                      <a:pt x="4" y="111"/>
                    </a:cubicBezTo>
                    <a:cubicBezTo>
                      <a:pt x="2" y="110"/>
                      <a:pt x="2" y="110"/>
                      <a:pt x="2" y="110"/>
                    </a:cubicBezTo>
                    <a:cubicBezTo>
                      <a:pt x="1" y="110"/>
                      <a:pt x="1" y="110"/>
                      <a:pt x="1" y="110"/>
                    </a:cubicBezTo>
                    <a:cubicBezTo>
                      <a:pt x="2" y="111"/>
                      <a:pt x="2" y="111"/>
                      <a:pt x="2" y="111"/>
                    </a:cubicBezTo>
                    <a:cubicBezTo>
                      <a:pt x="6" y="105"/>
                      <a:pt x="10" y="99"/>
                      <a:pt x="13" y="91"/>
                    </a:cubicBezTo>
                    <a:lnTo>
                      <a:pt x="11" y="91"/>
                    </a:lnTo>
                    <a:close/>
                    <a:moveTo>
                      <a:pt x="22" y="44"/>
                    </a:moveTo>
                    <a:cubicBezTo>
                      <a:pt x="22" y="52"/>
                      <a:pt x="21" y="60"/>
                      <a:pt x="19" y="68"/>
                    </a:cubicBezTo>
                    <a:cubicBezTo>
                      <a:pt x="20" y="68"/>
                      <a:pt x="20" y="68"/>
                      <a:pt x="20" y="68"/>
                    </a:cubicBezTo>
                    <a:cubicBezTo>
                      <a:pt x="22" y="60"/>
                      <a:pt x="23" y="52"/>
                      <a:pt x="23" y="44"/>
                    </a:cubicBezTo>
                    <a:lnTo>
                      <a:pt x="22" y="44"/>
                    </a:lnTo>
                    <a:close/>
                    <a:moveTo>
                      <a:pt x="20" y="3"/>
                    </a:moveTo>
                    <a:cubicBezTo>
                      <a:pt x="17" y="3"/>
                      <a:pt x="15" y="3"/>
                      <a:pt x="12" y="4"/>
                    </a:cubicBezTo>
                    <a:cubicBezTo>
                      <a:pt x="11" y="4"/>
                      <a:pt x="11" y="4"/>
                      <a:pt x="11" y="4"/>
                    </a:cubicBezTo>
                    <a:cubicBezTo>
                      <a:pt x="12" y="5"/>
                      <a:pt x="12" y="5"/>
                      <a:pt x="12" y="5"/>
                    </a:cubicBezTo>
                    <a:cubicBezTo>
                      <a:pt x="14" y="9"/>
                      <a:pt x="17" y="14"/>
                      <a:pt x="18" y="20"/>
                    </a:cubicBezTo>
                    <a:cubicBezTo>
                      <a:pt x="20" y="19"/>
                      <a:pt x="20" y="19"/>
                      <a:pt x="20" y="19"/>
                    </a:cubicBezTo>
                    <a:cubicBezTo>
                      <a:pt x="18" y="14"/>
                      <a:pt x="16" y="9"/>
                      <a:pt x="13" y="4"/>
                    </a:cubicBezTo>
                    <a:cubicBezTo>
                      <a:pt x="12" y="4"/>
                      <a:pt x="12" y="4"/>
                      <a:pt x="12" y="4"/>
                    </a:cubicBezTo>
                    <a:cubicBezTo>
                      <a:pt x="12" y="5"/>
                      <a:pt x="12" y="5"/>
                      <a:pt x="12" y="5"/>
                    </a:cubicBezTo>
                    <a:cubicBezTo>
                      <a:pt x="15" y="5"/>
                      <a:pt x="17" y="5"/>
                      <a:pt x="20" y="4"/>
                    </a:cubicBezTo>
                    <a:lnTo>
                      <a:pt x="20" y="3"/>
                    </a:lnTo>
                    <a:close/>
                    <a:moveTo>
                      <a:pt x="69" y="0"/>
                    </a:moveTo>
                    <a:cubicBezTo>
                      <a:pt x="67" y="0"/>
                      <a:pt x="64" y="0"/>
                      <a:pt x="62" y="0"/>
                    </a:cubicBezTo>
                    <a:cubicBezTo>
                      <a:pt x="56" y="0"/>
                      <a:pt x="50" y="1"/>
                      <a:pt x="45" y="1"/>
                    </a:cubicBezTo>
                    <a:cubicBezTo>
                      <a:pt x="45" y="2"/>
                      <a:pt x="45" y="2"/>
                      <a:pt x="45" y="2"/>
                    </a:cubicBezTo>
                    <a:cubicBezTo>
                      <a:pt x="50" y="2"/>
                      <a:pt x="56" y="2"/>
                      <a:pt x="62" y="2"/>
                    </a:cubicBezTo>
                    <a:cubicBezTo>
                      <a:pt x="64" y="2"/>
                      <a:pt x="67" y="2"/>
                      <a:pt x="69" y="2"/>
                    </a:cubicBezTo>
                    <a:lnTo>
                      <a:pt x="69" y="0"/>
                    </a:lnTo>
                    <a:close/>
                    <a:moveTo>
                      <a:pt x="118" y="7"/>
                    </a:moveTo>
                    <a:cubicBezTo>
                      <a:pt x="110" y="5"/>
                      <a:pt x="102" y="3"/>
                      <a:pt x="94" y="2"/>
                    </a:cubicBezTo>
                    <a:cubicBezTo>
                      <a:pt x="93" y="4"/>
                      <a:pt x="93" y="4"/>
                      <a:pt x="93" y="4"/>
                    </a:cubicBezTo>
                    <a:cubicBezTo>
                      <a:pt x="102" y="5"/>
                      <a:pt x="110" y="6"/>
                      <a:pt x="117" y="9"/>
                    </a:cubicBezTo>
                    <a:lnTo>
                      <a:pt x="118" y="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2" name="Freeform 108">
                <a:extLst>
                  <a:ext uri="{FF2B5EF4-FFF2-40B4-BE49-F238E27FC236}">
                    <a16:creationId xmlns:a16="http://schemas.microsoft.com/office/drawing/2014/main" id="{4FF70248-6486-3F86-054B-EFADFF5524FA}"/>
                  </a:ext>
                </a:extLst>
              </p:cNvPr>
              <p:cNvSpPr>
                <a:spLocks noEditPoints="1"/>
              </p:cNvSpPr>
              <p:nvPr/>
            </p:nvSpPr>
            <p:spPr bwMode="auto">
              <a:xfrm>
                <a:off x="1051" y="2204"/>
                <a:ext cx="118" cy="143"/>
              </a:xfrm>
              <a:custGeom>
                <a:avLst/>
                <a:gdLst>
                  <a:gd name="T0" fmla="*/ 10 w 758"/>
                  <a:gd name="T1" fmla="*/ 5 h 920"/>
                  <a:gd name="T2" fmla="*/ 11 w 758"/>
                  <a:gd name="T3" fmla="*/ 6 h 920"/>
                  <a:gd name="T4" fmla="*/ 65 w 758"/>
                  <a:gd name="T5" fmla="*/ 12 h 920"/>
                  <a:gd name="T6" fmla="*/ 65 w 758"/>
                  <a:gd name="T7" fmla="*/ 12 h 920"/>
                  <a:gd name="T8" fmla="*/ 87 w 758"/>
                  <a:gd name="T9" fmla="*/ 55 h 920"/>
                  <a:gd name="T10" fmla="*/ 94 w 758"/>
                  <a:gd name="T11" fmla="*/ 79 h 920"/>
                  <a:gd name="T12" fmla="*/ 107 w 758"/>
                  <a:gd name="T13" fmla="*/ 126 h 920"/>
                  <a:gd name="T14" fmla="*/ 162 w 758"/>
                  <a:gd name="T15" fmla="*/ 168 h 920"/>
                  <a:gd name="T16" fmla="*/ 162 w 758"/>
                  <a:gd name="T17" fmla="*/ 168 h 920"/>
                  <a:gd name="T18" fmla="*/ 186 w 758"/>
                  <a:gd name="T19" fmla="*/ 172 h 920"/>
                  <a:gd name="T20" fmla="*/ 259 w 758"/>
                  <a:gd name="T21" fmla="*/ 168 h 920"/>
                  <a:gd name="T22" fmla="*/ 235 w 758"/>
                  <a:gd name="T23" fmla="*/ 169 h 920"/>
                  <a:gd name="T24" fmla="*/ 247 w 758"/>
                  <a:gd name="T25" fmla="*/ 169 h 920"/>
                  <a:gd name="T26" fmla="*/ 284 w 758"/>
                  <a:gd name="T27" fmla="*/ 172 h 920"/>
                  <a:gd name="T28" fmla="*/ 354 w 758"/>
                  <a:gd name="T29" fmla="*/ 193 h 920"/>
                  <a:gd name="T30" fmla="*/ 354 w 758"/>
                  <a:gd name="T31" fmla="*/ 193 h 920"/>
                  <a:gd name="T32" fmla="*/ 391 w 758"/>
                  <a:gd name="T33" fmla="*/ 225 h 920"/>
                  <a:gd name="T34" fmla="*/ 408 w 758"/>
                  <a:gd name="T35" fmla="*/ 243 h 920"/>
                  <a:gd name="T36" fmla="*/ 443 w 758"/>
                  <a:gd name="T37" fmla="*/ 277 h 920"/>
                  <a:gd name="T38" fmla="*/ 454 w 758"/>
                  <a:gd name="T39" fmla="*/ 380 h 920"/>
                  <a:gd name="T40" fmla="*/ 445 w 758"/>
                  <a:gd name="T41" fmla="*/ 366 h 920"/>
                  <a:gd name="T42" fmla="*/ 439 w 758"/>
                  <a:gd name="T43" fmla="*/ 374 h 920"/>
                  <a:gd name="T44" fmla="*/ 476 w 758"/>
                  <a:gd name="T45" fmla="*/ 391 h 920"/>
                  <a:gd name="T46" fmla="*/ 531 w 758"/>
                  <a:gd name="T47" fmla="*/ 437 h 920"/>
                  <a:gd name="T48" fmla="*/ 531 w 758"/>
                  <a:gd name="T49" fmla="*/ 437 h 920"/>
                  <a:gd name="T50" fmla="*/ 540 w 758"/>
                  <a:gd name="T51" fmla="*/ 484 h 920"/>
                  <a:gd name="T52" fmla="*/ 538 w 758"/>
                  <a:gd name="T53" fmla="*/ 481 h 920"/>
                  <a:gd name="T54" fmla="*/ 540 w 758"/>
                  <a:gd name="T55" fmla="*/ 484 h 920"/>
                  <a:gd name="T56" fmla="*/ 565 w 758"/>
                  <a:gd name="T57" fmla="*/ 481 h 920"/>
                  <a:gd name="T58" fmla="*/ 589 w 758"/>
                  <a:gd name="T59" fmla="*/ 481 h 920"/>
                  <a:gd name="T60" fmla="*/ 620 w 758"/>
                  <a:gd name="T61" fmla="*/ 481 h 920"/>
                  <a:gd name="T62" fmla="*/ 614 w 758"/>
                  <a:gd name="T63" fmla="*/ 484 h 920"/>
                  <a:gd name="T64" fmla="*/ 620 w 758"/>
                  <a:gd name="T65" fmla="*/ 486 h 920"/>
                  <a:gd name="T66" fmla="*/ 629 w 758"/>
                  <a:gd name="T67" fmla="*/ 492 h 920"/>
                  <a:gd name="T68" fmla="*/ 645 w 758"/>
                  <a:gd name="T69" fmla="*/ 511 h 920"/>
                  <a:gd name="T70" fmla="*/ 652 w 758"/>
                  <a:gd name="T71" fmla="*/ 560 h 920"/>
                  <a:gd name="T72" fmla="*/ 651 w 758"/>
                  <a:gd name="T73" fmla="*/ 556 h 920"/>
                  <a:gd name="T74" fmla="*/ 647 w 758"/>
                  <a:gd name="T75" fmla="*/ 581 h 920"/>
                  <a:gd name="T76" fmla="*/ 650 w 758"/>
                  <a:gd name="T77" fmla="*/ 605 h 920"/>
                  <a:gd name="T78" fmla="*/ 680 w 758"/>
                  <a:gd name="T79" fmla="*/ 643 h 920"/>
                  <a:gd name="T80" fmla="*/ 702 w 758"/>
                  <a:gd name="T81" fmla="*/ 711 h 920"/>
                  <a:gd name="T82" fmla="*/ 700 w 758"/>
                  <a:gd name="T83" fmla="*/ 700 h 920"/>
                  <a:gd name="T84" fmla="*/ 707 w 758"/>
                  <a:gd name="T85" fmla="*/ 735 h 920"/>
                  <a:gd name="T86" fmla="*/ 758 w 758"/>
                  <a:gd name="T87" fmla="*/ 780 h 920"/>
                  <a:gd name="T88" fmla="*/ 758 w 758"/>
                  <a:gd name="T89" fmla="*/ 780 h 920"/>
                  <a:gd name="T90" fmla="*/ 551 w 758"/>
                  <a:gd name="T91" fmla="*/ 806 h 920"/>
                  <a:gd name="T92" fmla="*/ 550 w 758"/>
                  <a:gd name="T93" fmla="*/ 830 h 920"/>
                  <a:gd name="T94" fmla="*/ 521 w 758"/>
                  <a:gd name="T95" fmla="*/ 878 h 920"/>
                  <a:gd name="T96" fmla="*/ 509 w 758"/>
                  <a:gd name="T97" fmla="*/ 889 h 920"/>
                  <a:gd name="T98" fmla="*/ 485 w 758"/>
                  <a:gd name="T99" fmla="*/ 920 h 920"/>
                  <a:gd name="T100" fmla="*/ 485 w 758"/>
                  <a:gd name="T101" fmla="*/ 919 h 920"/>
                  <a:gd name="T102" fmla="*/ 478 w 758"/>
                  <a:gd name="T103" fmla="*/ 913 h 920"/>
                  <a:gd name="T104" fmla="*/ 292 w 758"/>
                  <a:gd name="T105" fmla="*/ 535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920">
                    <a:moveTo>
                      <a:pt x="19" y="2"/>
                    </a:moveTo>
                    <a:cubicBezTo>
                      <a:pt x="16" y="3"/>
                      <a:pt x="14" y="4"/>
                      <a:pt x="11" y="5"/>
                    </a:cubicBezTo>
                    <a:cubicBezTo>
                      <a:pt x="11" y="5"/>
                      <a:pt x="11" y="5"/>
                      <a:pt x="11" y="5"/>
                    </a:cubicBezTo>
                    <a:cubicBezTo>
                      <a:pt x="10" y="5"/>
                      <a:pt x="10" y="5"/>
                      <a:pt x="10" y="5"/>
                    </a:cubicBezTo>
                    <a:cubicBezTo>
                      <a:pt x="8" y="8"/>
                      <a:pt x="4" y="12"/>
                      <a:pt x="0" y="17"/>
                    </a:cubicBezTo>
                    <a:cubicBezTo>
                      <a:pt x="1" y="18"/>
                      <a:pt x="1" y="18"/>
                      <a:pt x="1" y="18"/>
                    </a:cubicBezTo>
                    <a:cubicBezTo>
                      <a:pt x="5" y="13"/>
                      <a:pt x="9" y="9"/>
                      <a:pt x="11" y="6"/>
                    </a:cubicBezTo>
                    <a:cubicBezTo>
                      <a:pt x="11" y="6"/>
                      <a:pt x="11" y="6"/>
                      <a:pt x="11" y="6"/>
                    </a:cubicBezTo>
                    <a:cubicBezTo>
                      <a:pt x="11" y="6"/>
                      <a:pt x="11" y="6"/>
                      <a:pt x="11" y="6"/>
                    </a:cubicBezTo>
                    <a:cubicBezTo>
                      <a:pt x="14" y="5"/>
                      <a:pt x="17" y="4"/>
                      <a:pt x="20" y="3"/>
                    </a:cubicBezTo>
                    <a:lnTo>
                      <a:pt x="19" y="2"/>
                    </a:lnTo>
                    <a:close/>
                    <a:moveTo>
                      <a:pt x="65" y="12"/>
                    </a:moveTo>
                    <a:cubicBezTo>
                      <a:pt x="59" y="6"/>
                      <a:pt x="52" y="2"/>
                      <a:pt x="44" y="0"/>
                    </a:cubicBezTo>
                    <a:cubicBezTo>
                      <a:pt x="43" y="2"/>
                      <a:pt x="43" y="2"/>
                      <a:pt x="43" y="2"/>
                    </a:cubicBezTo>
                    <a:cubicBezTo>
                      <a:pt x="52" y="3"/>
                      <a:pt x="58" y="7"/>
                      <a:pt x="64" y="13"/>
                    </a:cubicBezTo>
                    <a:cubicBezTo>
                      <a:pt x="65" y="12"/>
                      <a:pt x="65" y="12"/>
                      <a:pt x="65" y="12"/>
                    </a:cubicBezTo>
                    <a:close/>
                    <a:moveTo>
                      <a:pt x="89" y="55"/>
                    </a:moveTo>
                    <a:cubicBezTo>
                      <a:pt x="86" y="47"/>
                      <a:pt x="83" y="39"/>
                      <a:pt x="79" y="32"/>
                    </a:cubicBezTo>
                    <a:cubicBezTo>
                      <a:pt x="78" y="33"/>
                      <a:pt x="78" y="33"/>
                      <a:pt x="78" y="33"/>
                    </a:cubicBezTo>
                    <a:cubicBezTo>
                      <a:pt x="82" y="40"/>
                      <a:pt x="85" y="48"/>
                      <a:pt x="87" y="55"/>
                    </a:cubicBezTo>
                    <a:lnTo>
                      <a:pt x="89" y="55"/>
                    </a:lnTo>
                    <a:close/>
                    <a:moveTo>
                      <a:pt x="102" y="102"/>
                    </a:moveTo>
                    <a:cubicBezTo>
                      <a:pt x="100" y="95"/>
                      <a:pt x="98" y="87"/>
                      <a:pt x="96" y="79"/>
                    </a:cubicBezTo>
                    <a:cubicBezTo>
                      <a:pt x="94" y="79"/>
                      <a:pt x="94" y="79"/>
                      <a:pt x="94" y="79"/>
                    </a:cubicBezTo>
                    <a:cubicBezTo>
                      <a:pt x="97" y="87"/>
                      <a:pt x="99" y="95"/>
                      <a:pt x="101" y="103"/>
                    </a:cubicBezTo>
                    <a:lnTo>
                      <a:pt x="102" y="102"/>
                    </a:lnTo>
                    <a:close/>
                    <a:moveTo>
                      <a:pt x="119" y="147"/>
                    </a:moveTo>
                    <a:cubicBezTo>
                      <a:pt x="113" y="141"/>
                      <a:pt x="109" y="134"/>
                      <a:pt x="107" y="126"/>
                    </a:cubicBezTo>
                    <a:cubicBezTo>
                      <a:pt x="105" y="127"/>
                      <a:pt x="105" y="127"/>
                      <a:pt x="105" y="127"/>
                    </a:cubicBezTo>
                    <a:cubicBezTo>
                      <a:pt x="108" y="135"/>
                      <a:pt x="112" y="142"/>
                      <a:pt x="118" y="148"/>
                    </a:cubicBezTo>
                    <a:lnTo>
                      <a:pt x="119" y="147"/>
                    </a:lnTo>
                    <a:close/>
                    <a:moveTo>
                      <a:pt x="162" y="168"/>
                    </a:moveTo>
                    <a:cubicBezTo>
                      <a:pt x="154" y="166"/>
                      <a:pt x="146" y="164"/>
                      <a:pt x="139" y="161"/>
                    </a:cubicBezTo>
                    <a:cubicBezTo>
                      <a:pt x="138" y="162"/>
                      <a:pt x="138" y="162"/>
                      <a:pt x="138" y="162"/>
                    </a:cubicBezTo>
                    <a:cubicBezTo>
                      <a:pt x="145" y="165"/>
                      <a:pt x="153" y="168"/>
                      <a:pt x="161" y="169"/>
                    </a:cubicBezTo>
                    <a:lnTo>
                      <a:pt x="162" y="168"/>
                    </a:lnTo>
                    <a:close/>
                    <a:moveTo>
                      <a:pt x="210" y="171"/>
                    </a:moveTo>
                    <a:cubicBezTo>
                      <a:pt x="207" y="171"/>
                      <a:pt x="203" y="171"/>
                      <a:pt x="200" y="171"/>
                    </a:cubicBezTo>
                    <a:cubicBezTo>
                      <a:pt x="195" y="171"/>
                      <a:pt x="191" y="171"/>
                      <a:pt x="186" y="171"/>
                    </a:cubicBezTo>
                    <a:cubicBezTo>
                      <a:pt x="186" y="172"/>
                      <a:pt x="186" y="172"/>
                      <a:pt x="186" y="172"/>
                    </a:cubicBezTo>
                    <a:cubicBezTo>
                      <a:pt x="191" y="173"/>
                      <a:pt x="195" y="173"/>
                      <a:pt x="200" y="173"/>
                    </a:cubicBezTo>
                    <a:cubicBezTo>
                      <a:pt x="204" y="173"/>
                      <a:pt x="207" y="173"/>
                      <a:pt x="211" y="173"/>
                    </a:cubicBezTo>
                    <a:lnTo>
                      <a:pt x="210" y="171"/>
                    </a:lnTo>
                    <a:close/>
                    <a:moveTo>
                      <a:pt x="259" y="168"/>
                    </a:moveTo>
                    <a:cubicBezTo>
                      <a:pt x="255" y="168"/>
                      <a:pt x="251" y="168"/>
                      <a:pt x="247" y="167"/>
                    </a:cubicBezTo>
                    <a:cubicBezTo>
                      <a:pt x="247" y="167"/>
                      <a:pt x="247" y="167"/>
                      <a:pt x="247" y="167"/>
                    </a:cubicBezTo>
                    <a:cubicBezTo>
                      <a:pt x="247" y="167"/>
                      <a:pt x="247" y="167"/>
                      <a:pt x="247" y="167"/>
                    </a:cubicBezTo>
                    <a:cubicBezTo>
                      <a:pt x="243" y="168"/>
                      <a:pt x="239" y="168"/>
                      <a:pt x="235" y="169"/>
                    </a:cubicBezTo>
                    <a:cubicBezTo>
                      <a:pt x="235" y="170"/>
                      <a:pt x="235" y="170"/>
                      <a:pt x="235" y="170"/>
                    </a:cubicBezTo>
                    <a:cubicBezTo>
                      <a:pt x="240" y="170"/>
                      <a:pt x="244" y="169"/>
                      <a:pt x="247" y="169"/>
                    </a:cubicBezTo>
                    <a:cubicBezTo>
                      <a:pt x="247" y="168"/>
                      <a:pt x="247" y="168"/>
                      <a:pt x="247" y="168"/>
                    </a:cubicBezTo>
                    <a:cubicBezTo>
                      <a:pt x="247" y="169"/>
                      <a:pt x="247" y="169"/>
                      <a:pt x="247" y="169"/>
                    </a:cubicBezTo>
                    <a:cubicBezTo>
                      <a:pt x="251" y="169"/>
                      <a:pt x="255" y="169"/>
                      <a:pt x="259" y="170"/>
                    </a:cubicBezTo>
                    <a:lnTo>
                      <a:pt x="259" y="168"/>
                    </a:lnTo>
                    <a:close/>
                    <a:moveTo>
                      <a:pt x="308" y="177"/>
                    </a:moveTo>
                    <a:cubicBezTo>
                      <a:pt x="301" y="175"/>
                      <a:pt x="293" y="173"/>
                      <a:pt x="284" y="172"/>
                    </a:cubicBezTo>
                    <a:cubicBezTo>
                      <a:pt x="283" y="173"/>
                      <a:pt x="283" y="173"/>
                      <a:pt x="283" y="173"/>
                    </a:cubicBezTo>
                    <a:cubicBezTo>
                      <a:pt x="292" y="175"/>
                      <a:pt x="300" y="177"/>
                      <a:pt x="307" y="178"/>
                    </a:cubicBezTo>
                    <a:lnTo>
                      <a:pt x="308" y="177"/>
                    </a:lnTo>
                    <a:close/>
                    <a:moveTo>
                      <a:pt x="354" y="193"/>
                    </a:moveTo>
                    <a:cubicBezTo>
                      <a:pt x="349" y="190"/>
                      <a:pt x="341" y="187"/>
                      <a:pt x="331" y="183"/>
                    </a:cubicBezTo>
                    <a:cubicBezTo>
                      <a:pt x="331" y="185"/>
                      <a:pt x="331" y="185"/>
                      <a:pt x="331" y="185"/>
                    </a:cubicBezTo>
                    <a:cubicBezTo>
                      <a:pt x="341" y="188"/>
                      <a:pt x="348" y="191"/>
                      <a:pt x="354" y="194"/>
                    </a:cubicBezTo>
                    <a:lnTo>
                      <a:pt x="354" y="193"/>
                    </a:lnTo>
                    <a:close/>
                    <a:moveTo>
                      <a:pt x="392" y="224"/>
                    </a:moveTo>
                    <a:cubicBezTo>
                      <a:pt x="384" y="217"/>
                      <a:pt x="378" y="211"/>
                      <a:pt x="374" y="207"/>
                    </a:cubicBezTo>
                    <a:cubicBezTo>
                      <a:pt x="373" y="208"/>
                      <a:pt x="373" y="208"/>
                      <a:pt x="373" y="208"/>
                    </a:cubicBezTo>
                    <a:cubicBezTo>
                      <a:pt x="377" y="212"/>
                      <a:pt x="383" y="218"/>
                      <a:pt x="391" y="225"/>
                    </a:cubicBezTo>
                    <a:lnTo>
                      <a:pt x="392" y="224"/>
                    </a:lnTo>
                    <a:close/>
                    <a:moveTo>
                      <a:pt x="426" y="259"/>
                    </a:moveTo>
                    <a:cubicBezTo>
                      <a:pt x="420" y="253"/>
                      <a:pt x="414" y="247"/>
                      <a:pt x="409" y="242"/>
                    </a:cubicBezTo>
                    <a:cubicBezTo>
                      <a:pt x="408" y="243"/>
                      <a:pt x="408" y="243"/>
                      <a:pt x="408" y="243"/>
                    </a:cubicBezTo>
                    <a:cubicBezTo>
                      <a:pt x="413" y="248"/>
                      <a:pt x="419" y="254"/>
                      <a:pt x="425" y="260"/>
                    </a:cubicBezTo>
                    <a:lnTo>
                      <a:pt x="426" y="259"/>
                    </a:lnTo>
                    <a:close/>
                    <a:moveTo>
                      <a:pt x="460" y="295"/>
                    </a:moveTo>
                    <a:cubicBezTo>
                      <a:pt x="454" y="288"/>
                      <a:pt x="449" y="282"/>
                      <a:pt x="443" y="277"/>
                    </a:cubicBezTo>
                    <a:cubicBezTo>
                      <a:pt x="442" y="278"/>
                      <a:pt x="442" y="278"/>
                      <a:pt x="442" y="278"/>
                    </a:cubicBezTo>
                    <a:cubicBezTo>
                      <a:pt x="448" y="284"/>
                      <a:pt x="453" y="289"/>
                      <a:pt x="459" y="296"/>
                    </a:cubicBezTo>
                    <a:lnTo>
                      <a:pt x="460" y="295"/>
                    </a:lnTo>
                    <a:close/>
                    <a:moveTo>
                      <a:pt x="454" y="380"/>
                    </a:moveTo>
                    <a:cubicBezTo>
                      <a:pt x="449" y="377"/>
                      <a:pt x="445" y="375"/>
                      <a:pt x="440" y="373"/>
                    </a:cubicBezTo>
                    <a:cubicBezTo>
                      <a:pt x="439" y="373"/>
                      <a:pt x="439" y="373"/>
                      <a:pt x="439" y="373"/>
                    </a:cubicBezTo>
                    <a:cubicBezTo>
                      <a:pt x="440" y="374"/>
                      <a:pt x="440" y="374"/>
                      <a:pt x="440" y="374"/>
                    </a:cubicBezTo>
                    <a:cubicBezTo>
                      <a:pt x="442" y="371"/>
                      <a:pt x="443" y="369"/>
                      <a:pt x="445" y="366"/>
                    </a:cubicBezTo>
                    <a:cubicBezTo>
                      <a:pt x="443" y="365"/>
                      <a:pt x="443" y="365"/>
                      <a:pt x="443" y="365"/>
                    </a:cubicBezTo>
                    <a:cubicBezTo>
                      <a:pt x="442" y="368"/>
                      <a:pt x="440" y="371"/>
                      <a:pt x="439" y="373"/>
                    </a:cubicBezTo>
                    <a:cubicBezTo>
                      <a:pt x="438" y="374"/>
                      <a:pt x="438" y="374"/>
                      <a:pt x="438" y="374"/>
                    </a:cubicBezTo>
                    <a:cubicBezTo>
                      <a:pt x="439" y="374"/>
                      <a:pt x="439" y="374"/>
                      <a:pt x="439" y="374"/>
                    </a:cubicBezTo>
                    <a:cubicBezTo>
                      <a:pt x="444" y="376"/>
                      <a:pt x="449" y="379"/>
                      <a:pt x="453" y="381"/>
                    </a:cubicBezTo>
                    <a:lnTo>
                      <a:pt x="454" y="380"/>
                    </a:lnTo>
                    <a:close/>
                    <a:moveTo>
                      <a:pt x="497" y="402"/>
                    </a:moveTo>
                    <a:cubicBezTo>
                      <a:pt x="492" y="399"/>
                      <a:pt x="485" y="395"/>
                      <a:pt x="476" y="391"/>
                    </a:cubicBezTo>
                    <a:cubicBezTo>
                      <a:pt x="475" y="392"/>
                      <a:pt x="475" y="392"/>
                      <a:pt x="475" y="392"/>
                    </a:cubicBezTo>
                    <a:cubicBezTo>
                      <a:pt x="484" y="397"/>
                      <a:pt x="491" y="400"/>
                      <a:pt x="497" y="403"/>
                    </a:cubicBezTo>
                    <a:lnTo>
                      <a:pt x="497" y="402"/>
                    </a:lnTo>
                    <a:close/>
                    <a:moveTo>
                      <a:pt x="531" y="437"/>
                    </a:moveTo>
                    <a:cubicBezTo>
                      <a:pt x="528" y="430"/>
                      <a:pt x="523" y="422"/>
                      <a:pt x="518" y="416"/>
                    </a:cubicBezTo>
                    <a:cubicBezTo>
                      <a:pt x="516" y="417"/>
                      <a:pt x="516" y="417"/>
                      <a:pt x="516" y="417"/>
                    </a:cubicBezTo>
                    <a:cubicBezTo>
                      <a:pt x="522" y="423"/>
                      <a:pt x="526" y="430"/>
                      <a:pt x="529" y="437"/>
                    </a:cubicBezTo>
                    <a:cubicBezTo>
                      <a:pt x="531" y="437"/>
                      <a:pt x="531" y="437"/>
                      <a:pt x="531" y="437"/>
                    </a:cubicBezTo>
                    <a:close/>
                    <a:moveTo>
                      <a:pt x="540" y="483"/>
                    </a:moveTo>
                    <a:cubicBezTo>
                      <a:pt x="539" y="483"/>
                      <a:pt x="539" y="483"/>
                      <a:pt x="539" y="483"/>
                    </a:cubicBezTo>
                    <a:cubicBezTo>
                      <a:pt x="539" y="484"/>
                      <a:pt x="539" y="484"/>
                      <a:pt x="539" y="484"/>
                    </a:cubicBezTo>
                    <a:cubicBezTo>
                      <a:pt x="540" y="484"/>
                      <a:pt x="540" y="484"/>
                      <a:pt x="540" y="484"/>
                    </a:cubicBezTo>
                    <a:cubicBezTo>
                      <a:pt x="540" y="484"/>
                      <a:pt x="540" y="483"/>
                      <a:pt x="540" y="481"/>
                    </a:cubicBezTo>
                    <a:cubicBezTo>
                      <a:pt x="540" y="478"/>
                      <a:pt x="539" y="470"/>
                      <a:pt x="538" y="460"/>
                    </a:cubicBezTo>
                    <a:cubicBezTo>
                      <a:pt x="536" y="461"/>
                      <a:pt x="536" y="461"/>
                      <a:pt x="536" y="461"/>
                    </a:cubicBezTo>
                    <a:cubicBezTo>
                      <a:pt x="538" y="470"/>
                      <a:pt x="538" y="478"/>
                      <a:pt x="538" y="481"/>
                    </a:cubicBezTo>
                    <a:cubicBezTo>
                      <a:pt x="538" y="483"/>
                      <a:pt x="538" y="484"/>
                      <a:pt x="538" y="484"/>
                    </a:cubicBezTo>
                    <a:cubicBezTo>
                      <a:pt x="538" y="485"/>
                      <a:pt x="538" y="485"/>
                      <a:pt x="538" y="485"/>
                    </a:cubicBezTo>
                    <a:cubicBezTo>
                      <a:pt x="539" y="484"/>
                      <a:pt x="539" y="484"/>
                      <a:pt x="539" y="484"/>
                    </a:cubicBezTo>
                    <a:cubicBezTo>
                      <a:pt x="539" y="484"/>
                      <a:pt x="539" y="484"/>
                      <a:pt x="540" y="484"/>
                    </a:cubicBezTo>
                    <a:lnTo>
                      <a:pt x="540" y="483"/>
                    </a:lnTo>
                    <a:close/>
                    <a:moveTo>
                      <a:pt x="589" y="481"/>
                    </a:moveTo>
                    <a:cubicBezTo>
                      <a:pt x="585" y="481"/>
                      <a:pt x="581" y="481"/>
                      <a:pt x="578" y="481"/>
                    </a:cubicBezTo>
                    <a:cubicBezTo>
                      <a:pt x="573" y="481"/>
                      <a:pt x="569" y="481"/>
                      <a:pt x="565" y="481"/>
                    </a:cubicBezTo>
                    <a:cubicBezTo>
                      <a:pt x="565" y="482"/>
                      <a:pt x="565" y="482"/>
                      <a:pt x="565" y="482"/>
                    </a:cubicBezTo>
                    <a:cubicBezTo>
                      <a:pt x="569" y="482"/>
                      <a:pt x="573" y="482"/>
                      <a:pt x="578" y="482"/>
                    </a:cubicBezTo>
                    <a:cubicBezTo>
                      <a:pt x="581" y="482"/>
                      <a:pt x="585" y="482"/>
                      <a:pt x="589" y="482"/>
                    </a:cubicBezTo>
                    <a:lnTo>
                      <a:pt x="589" y="481"/>
                    </a:lnTo>
                    <a:close/>
                    <a:moveTo>
                      <a:pt x="630" y="491"/>
                    </a:moveTo>
                    <a:cubicBezTo>
                      <a:pt x="628" y="488"/>
                      <a:pt x="624" y="484"/>
                      <a:pt x="621" y="481"/>
                    </a:cubicBezTo>
                    <a:cubicBezTo>
                      <a:pt x="620" y="480"/>
                      <a:pt x="620" y="480"/>
                      <a:pt x="620" y="480"/>
                    </a:cubicBezTo>
                    <a:cubicBezTo>
                      <a:pt x="620" y="481"/>
                      <a:pt x="620" y="481"/>
                      <a:pt x="620" y="481"/>
                    </a:cubicBezTo>
                    <a:cubicBezTo>
                      <a:pt x="619" y="484"/>
                      <a:pt x="618" y="486"/>
                      <a:pt x="618" y="486"/>
                    </a:cubicBezTo>
                    <a:cubicBezTo>
                      <a:pt x="619" y="486"/>
                      <a:pt x="619" y="486"/>
                      <a:pt x="619" y="486"/>
                    </a:cubicBezTo>
                    <a:cubicBezTo>
                      <a:pt x="619" y="485"/>
                      <a:pt x="619" y="485"/>
                      <a:pt x="619" y="485"/>
                    </a:cubicBezTo>
                    <a:cubicBezTo>
                      <a:pt x="617" y="485"/>
                      <a:pt x="616" y="484"/>
                      <a:pt x="614" y="484"/>
                    </a:cubicBezTo>
                    <a:cubicBezTo>
                      <a:pt x="613" y="485"/>
                      <a:pt x="613" y="485"/>
                      <a:pt x="613" y="485"/>
                    </a:cubicBezTo>
                    <a:cubicBezTo>
                      <a:pt x="615" y="486"/>
                      <a:pt x="617" y="486"/>
                      <a:pt x="619" y="487"/>
                    </a:cubicBezTo>
                    <a:cubicBezTo>
                      <a:pt x="619" y="487"/>
                      <a:pt x="619" y="487"/>
                      <a:pt x="619" y="487"/>
                    </a:cubicBezTo>
                    <a:cubicBezTo>
                      <a:pt x="620" y="486"/>
                      <a:pt x="620" y="486"/>
                      <a:pt x="620" y="486"/>
                    </a:cubicBezTo>
                    <a:cubicBezTo>
                      <a:pt x="620" y="486"/>
                      <a:pt x="620" y="484"/>
                      <a:pt x="621" y="481"/>
                    </a:cubicBezTo>
                    <a:cubicBezTo>
                      <a:pt x="620" y="481"/>
                      <a:pt x="620" y="481"/>
                      <a:pt x="620" y="481"/>
                    </a:cubicBezTo>
                    <a:cubicBezTo>
                      <a:pt x="620" y="482"/>
                      <a:pt x="620" y="482"/>
                      <a:pt x="620" y="482"/>
                    </a:cubicBezTo>
                    <a:cubicBezTo>
                      <a:pt x="623" y="485"/>
                      <a:pt x="626" y="489"/>
                      <a:pt x="629" y="492"/>
                    </a:cubicBezTo>
                    <a:lnTo>
                      <a:pt x="630" y="491"/>
                    </a:lnTo>
                    <a:close/>
                    <a:moveTo>
                      <a:pt x="656" y="532"/>
                    </a:moveTo>
                    <a:cubicBezTo>
                      <a:pt x="656" y="526"/>
                      <a:pt x="653" y="520"/>
                      <a:pt x="646" y="510"/>
                    </a:cubicBezTo>
                    <a:cubicBezTo>
                      <a:pt x="645" y="511"/>
                      <a:pt x="645" y="511"/>
                      <a:pt x="645" y="511"/>
                    </a:cubicBezTo>
                    <a:cubicBezTo>
                      <a:pt x="652" y="520"/>
                      <a:pt x="654" y="527"/>
                      <a:pt x="655" y="532"/>
                    </a:cubicBezTo>
                    <a:lnTo>
                      <a:pt x="656" y="532"/>
                    </a:lnTo>
                    <a:close/>
                    <a:moveTo>
                      <a:pt x="649" y="581"/>
                    </a:moveTo>
                    <a:cubicBezTo>
                      <a:pt x="649" y="574"/>
                      <a:pt x="650" y="567"/>
                      <a:pt x="652" y="560"/>
                    </a:cubicBezTo>
                    <a:cubicBezTo>
                      <a:pt x="652" y="560"/>
                      <a:pt x="652" y="560"/>
                      <a:pt x="652" y="560"/>
                    </a:cubicBezTo>
                    <a:cubicBezTo>
                      <a:pt x="652" y="560"/>
                      <a:pt x="652" y="560"/>
                      <a:pt x="652" y="560"/>
                    </a:cubicBezTo>
                    <a:cubicBezTo>
                      <a:pt x="652" y="559"/>
                      <a:pt x="652" y="558"/>
                      <a:pt x="653" y="557"/>
                    </a:cubicBezTo>
                    <a:cubicBezTo>
                      <a:pt x="651" y="556"/>
                      <a:pt x="651" y="556"/>
                      <a:pt x="651" y="556"/>
                    </a:cubicBezTo>
                    <a:cubicBezTo>
                      <a:pt x="651" y="557"/>
                      <a:pt x="651" y="558"/>
                      <a:pt x="651" y="559"/>
                    </a:cubicBezTo>
                    <a:cubicBezTo>
                      <a:pt x="651" y="559"/>
                      <a:pt x="651" y="559"/>
                      <a:pt x="651" y="559"/>
                    </a:cubicBezTo>
                    <a:cubicBezTo>
                      <a:pt x="651" y="559"/>
                      <a:pt x="651" y="559"/>
                      <a:pt x="651" y="559"/>
                    </a:cubicBezTo>
                    <a:cubicBezTo>
                      <a:pt x="649" y="567"/>
                      <a:pt x="648" y="574"/>
                      <a:pt x="647" y="581"/>
                    </a:cubicBezTo>
                    <a:lnTo>
                      <a:pt x="649" y="581"/>
                    </a:lnTo>
                    <a:close/>
                    <a:moveTo>
                      <a:pt x="662" y="626"/>
                    </a:moveTo>
                    <a:cubicBezTo>
                      <a:pt x="658" y="621"/>
                      <a:pt x="654" y="614"/>
                      <a:pt x="651" y="605"/>
                    </a:cubicBezTo>
                    <a:cubicBezTo>
                      <a:pt x="650" y="605"/>
                      <a:pt x="650" y="605"/>
                      <a:pt x="650" y="605"/>
                    </a:cubicBezTo>
                    <a:cubicBezTo>
                      <a:pt x="653" y="614"/>
                      <a:pt x="657" y="622"/>
                      <a:pt x="661" y="627"/>
                    </a:cubicBezTo>
                    <a:lnTo>
                      <a:pt x="662" y="626"/>
                    </a:lnTo>
                    <a:close/>
                    <a:moveTo>
                      <a:pt x="694" y="663"/>
                    </a:moveTo>
                    <a:cubicBezTo>
                      <a:pt x="691" y="657"/>
                      <a:pt x="686" y="651"/>
                      <a:pt x="680" y="643"/>
                    </a:cubicBezTo>
                    <a:cubicBezTo>
                      <a:pt x="679" y="644"/>
                      <a:pt x="679" y="644"/>
                      <a:pt x="679" y="644"/>
                    </a:cubicBezTo>
                    <a:cubicBezTo>
                      <a:pt x="685" y="652"/>
                      <a:pt x="690" y="658"/>
                      <a:pt x="693" y="664"/>
                    </a:cubicBezTo>
                    <a:lnTo>
                      <a:pt x="694" y="663"/>
                    </a:lnTo>
                    <a:close/>
                    <a:moveTo>
                      <a:pt x="702" y="711"/>
                    </a:moveTo>
                    <a:cubicBezTo>
                      <a:pt x="702" y="708"/>
                      <a:pt x="702" y="704"/>
                      <a:pt x="702" y="700"/>
                    </a:cubicBezTo>
                    <a:cubicBezTo>
                      <a:pt x="702" y="695"/>
                      <a:pt x="702" y="691"/>
                      <a:pt x="701" y="687"/>
                    </a:cubicBezTo>
                    <a:cubicBezTo>
                      <a:pt x="700" y="687"/>
                      <a:pt x="700" y="687"/>
                      <a:pt x="700" y="687"/>
                    </a:cubicBezTo>
                    <a:cubicBezTo>
                      <a:pt x="700" y="691"/>
                      <a:pt x="700" y="695"/>
                      <a:pt x="700" y="700"/>
                    </a:cubicBezTo>
                    <a:cubicBezTo>
                      <a:pt x="700" y="704"/>
                      <a:pt x="700" y="708"/>
                      <a:pt x="701" y="711"/>
                    </a:cubicBezTo>
                    <a:lnTo>
                      <a:pt x="702" y="711"/>
                    </a:lnTo>
                    <a:close/>
                    <a:moveTo>
                      <a:pt x="717" y="757"/>
                    </a:moveTo>
                    <a:cubicBezTo>
                      <a:pt x="712" y="748"/>
                      <a:pt x="709" y="741"/>
                      <a:pt x="707" y="735"/>
                    </a:cubicBezTo>
                    <a:cubicBezTo>
                      <a:pt x="705" y="736"/>
                      <a:pt x="705" y="736"/>
                      <a:pt x="705" y="736"/>
                    </a:cubicBezTo>
                    <a:cubicBezTo>
                      <a:pt x="707" y="742"/>
                      <a:pt x="711" y="749"/>
                      <a:pt x="715" y="758"/>
                    </a:cubicBezTo>
                    <a:lnTo>
                      <a:pt x="717" y="757"/>
                    </a:lnTo>
                    <a:close/>
                    <a:moveTo>
                      <a:pt x="758" y="780"/>
                    </a:moveTo>
                    <a:cubicBezTo>
                      <a:pt x="754" y="775"/>
                      <a:pt x="748" y="770"/>
                      <a:pt x="739" y="765"/>
                    </a:cubicBezTo>
                    <a:cubicBezTo>
                      <a:pt x="738" y="766"/>
                      <a:pt x="738" y="766"/>
                      <a:pt x="738" y="766"/>
                    </a:cubicBezTo>
                    <a:cubicBezTo>
                      <a:pt x="747" y="771"/>
                      <a:pt x="753" y="776"/>
                      <a:pt x="757" y="781"/>
                    </a:cubicBezTo>
                    <a:cubicBezTo>
                      <a:pt x="758" y="780"/>
                      <a:pt x="758" y="780"/>
                      <a:pt x="758" y="780"/>
                    </a:cubicBezTo>
                    <a:close/>
                    <a:moveTo>
                      <a:pt x="552" y="806"/>
                    </a:moveTo>
                    <a:cubicBezTo>
                      <a:pt x="552" y="796"/>
                      <a:pt x="553" y="788"/>
                      <a:pt x="553" y="781"/>
                    </a:cubicBezTo>
                    <a:cubicBezTo>
                      <a:pt x="552" y="781"/>
                      <a:pt x="552" y="781"/>
                      <a:pt x="552" y="781"/>
                    </a:cubicBezTo>
                    <a:cubicBezTo>
                      <a:pt x="551" y="788"/>
                      <a:pt x="551" y="796"/>
                      <a:pt x="551" y="806"/>
                    </a:cubicBezTo>
                    <a:lnTo>
                      <a:pt x="552" y="806"/>
                    </a:lnTo>
                    <a:close/>
                    <a:moveTo>
                      <a:pt x="544" y="854"/>
                    </a:moveTo>
                    <a:cubicBezTo>
                      <a:pt x="548" y="847"/>
                      <a:pt x="551" y="840"/>
                      <a:pt x="552" y="830"/>
                    </a:cubicBezTo>
                    <a:cubicBezTo>
                      <a:pt x="550" y="830"/>
                      <a:pt x="550" y="830"/>
                      <a:pt x="550" y="830"/>
                    </a:cubicBezTo>
                    <a:cubicBezTo>
                      <a:pt x="549" y="839"/>
                      <a:pt x="547" y="847"/>
                      <a:pt x="543" y="853"/>
                    </a:cubicBezTo>
                    <a:lnTo>
                      <a:pt x="544" y="854"/>
                    </a:lnTo>
                    <a:close/>
                    <a:moveTo>
                      <a:pt x="511" y="890"/>
                    </a:moveTo>
                    <a:cubicBezTo>
                      <a:pt x="515" y="884"/>
                      <a:pt x="518" y="880"/>
                      <a:pt x="521" y="878"/>
                    </a:cubicBezTo>
                    <a:cubicBezTo>
                      <a:pt x="523" y="876"/>
                      <a:pt x="525" y="874"/>
                      <a:pt x="527" y="872"/>
                    </a:cubicBezTo>
                    <a:cubicBezTo>
                      <a:pt x="526" y="871"/>
                      <a:pt x="526" y="871"/>
                      <a:pt x="526" y="871"/>
                    </a:cubicBezTo>
                    <a:cubicBezTo>
                      <a:pt x="524" y="873"/>
                      <a:pt x="522" y="875"/>
                      <a:pt x="520" y="877"/>
                    </a:cubicBezTo>
                    <a:cubicBezTo>
                      <a:pt x="517" y="879"/>
                      <a:pt x="514" y="884"/>
                      <a:pt x="509" y="889"/>
                    </a:cubicBezTo>
                    <a:lnTo>
                      <a:pt x="511" y="890"/>
                    </a:lnTo>
                    <a:close/>
                    <a:moveTo>
                      <a:pt x="478" y="913"/>
                    </a:moveTo>
                    <a:cubicBezTo>
                      <a:pt x="481" y="914"/>
                      <a:pt x="483" y="917"/>
                      <a:pt x="485" y="920"/>
                    </a:cubicBezTo>
                    <a:cubicBezTo>
                      <a:pt x="485" y="920"/>
                      <a:pt x="485" y="920"/>
                      <a:pt x="485" y="920"/>
                    </a:cubicBezTo>
                    <a:cubicBezTo>
                      <a:pt x="486" y="920"/>
                      <a:pt x="486" y="920"/>
                      <a:pt x="486" y="920"/>
                    </a:cubicBezTo>
                    <a:cubicBezTo>
                      <a:pt x="489" y="916"/>
                      <a:pt x="492" y="912"/>
                      <a:pt x="495" y="908"/>
                    </a:cubicBezTo>
                    <a:cubicBezTo>
                      <a:pt x="494" y="908"/>
                      <a:pt x="494" y="908"/>
                      <a:pt x="494" y="908"/>
                    </a:cubicBezTo>
                    <a:cubicBezTo>
                      <a:pt x="491" y="911"/>
                      <a:pt x="488" y="915"/>
                      <a:pt x="485" y="919"/>
                    </a:cubicBezTo>
                    <a:cubicBezTo>
                      <a:pt x="485" y="919"/>
                      <a:pt x="485" y="919"/>
                      <a:pt x="485" y="919"/>
                    </a:cubicBezTo>
                    <a:cubicBezTo>
                      <a:pt x="486" y="919"/>
                      <a:pt x="486" y="919"/>
                      <a:pt x="486" y="919"/>
                    </a:cubicBezTo>
                    <a:cubicBezTo>
                      <a:pt x="484" y="916"/>
                      <a:pt x="482" y="913"/>
                      <a:pt x="479" y="911"/>
                    </a:cubicBezTo>
                    <a:lnTo>
                      <a:pt x="478" y="913"/>
                    </a:lnTo>
                    <a:close/>
                    <a:moveTo>
                      <a:pt x="287" y="512"/>
                    </a:moveTo>
                    <a:cubicBezTo>
                      <a:pt x="288" y="514"/>
                      <a:pt x="289" y="516"/>
                      <a:pt x="289" y="519"/>
                    </a:cubicBezTo>
                    <a:cubicBezTo>
                      <a:pt x="289" y="526"/>
                      <a:pt x="289" y="531"/>
                      <a:pt x="291" y="536"/>
                    </a:cubicBezTo>
                    <a:cubicBezTo>
                      <a:pt x="292" y="535"/>
                      <a:pt x="292" y="535"/>
                      <a:pt x="292" y="535"/>
                    </a:cubicBezTo>
                    <a:cubicBezTo>
                      <a:pt x="291" y="531"/>
                      <a:pt x="290" y="526"/>
                      <a:pt x="290" y="519"/>
                    </a:cubicBezTo>
                    <a:cubicBezTo>
                      <a:pt x="290" y="516"/>
                      <a:pt x="290" y="513"/>
                      <a:pt x="289" y="511"/>
                    </a:cubicBezTo>
                    <a:lnTo>
                      <a:pt x="287" y="51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3" name="Freeform 109">
                <a:extLst>
                  <a:ext uri="{FF2B5EF4-FFF2-40B4-BE49-F238E27FC236}">
                    <a16:creationId xmlns:a16="http://schemas.microsoft.com/office/drawing/2014/main" id="{F259E9AF-D8D8-8813-EA22-67A0DC22828E}"/>
                  </a:ext>
                </a:extLst>
              </p:cNvPr>
              <p:cNvSpPr>
                <a:spLocks noEditPoints="1"/>
              </p:cNvSpPr>
              <p:nvPr/>
            </p:nvSpPr>
            <p:spPr bwMode="auto">
              <a:xfrm>
                <a:off x="659" y="2114"/>
                <a:ext cx="309" cy="216"/>
              </a:xfrm>
              <a:custGeom>
                <a:avLst/>
                <a:gdLst>
                  <a:gd name="T0" fmla="*/ 1839 w 1976"/>
                  <a:gd name="T1" fmla="*/ 1386 h 1386"/>
                  <a:gd name="T2" fmla="*/ 1658 w 1976"/>
                  <a:gd name="T3" fmla="*/ 1362 h 1386"/>
                  <a:gd name="T4" fmla="*/ 1645 w 1976"/>
                  <a:gd name="T5" fmla="*/ 1343 h 1386"/>
                  <a:gd name="T6" fmla="*/ 1607 w 1976"/>
                  <a:gd name="T7" fmla="*/ 1311 h 1386"/>
                  <a:gd name="T8" fmla="*/ 1569 w 1976"/>
                  <a:gd name="T9" fmla="*/ 1280 h 1386"/>
                  <a:gd name="T10" fmla="*/ 1531 w 1976"/>
                  <a:gd name="T11" fmla="*/ 1250 h 1386"/>
                  <a:gd name="T12" fmla="*/ 1492 w 1976"/>
                  <a:gd name="T13" fmla="*/ 1219 h 1386"/>
                  <a:gd name="T14" fmla="*/ 1452 w 1976"/>
                  <a:gd name="T15" fmla="*/ 1190 h 1386"/>
                  <a:gd name="T16" fmla="*/ 1411 w 1976"/>
                  <a:gd name="T17" fmla="*/ 1162 h 1386"/>
                  <a:gd name="T18" fmla="*/ 1371 w 1976"/>
                  <a:gd name="T19" fmla="*/ 1135 h 1386"/>
                  <a:gd name="T20" fmla="*/ 1330 w 1976"/>
                  <a:gd name="T21" fmla="*/ 1107 h 1386"/>
                  <a:gd name="T22" fmla="*/ 1289 w 1976"/>
                  <a:gd name="T23" fmla="*/ 1080 h 1386"/>
                  <a:gd name="T24" fmla="*/ 1248 w 1976"/>
                  <a:gd name="T25" fmla="*/ 1053 h 1386"/>
                  <a:gd name="T26" fmla="*/ 1206 w 1976"/>
                  <a:gd name="T27" fmla="*/ 1027 h 1386"/>
                  <a:gd name="T28" fmla="*/ 1164 w 1976"/>
                  <a:gd name="T29" fmla="*/ 1001 h 1386"/>
                  <a:gd name="T30" fmla="*/ 1123 w 1976"/>
                  <a:gd name="T31" fmla="*/ 978 h 1386"/>
                  <a:gd name="T32" fmla="*/ 1097 w 1976"/>
                  <a:gd name="T33" fmla="*/ 976 h 1386"/>
                  <a:gd name="T34" fmla="*/ 1051 w 1976"/>
                  <a:gd name="T35" fmla="*/ 994 h 1386"/>
                  <a:gd name="T36" fmla="*/ 995 w 1976"/>
                  <a:gd name="T37" fmla="*/ 1040 h 1386"/>
                  <a:gd name="T38" fmla="*/ 995 w 1976"/>
                  <a:gd name="T39" fmla="*/ 1039 h 1386"/>
                  <a:gd name="T40" fmla="*/ 956 w 1976"/>
                  <a:gd name="T41" fmla="*/ 1039 h 1386"/>
                  <a:gd name="T42" fmla="*/ 944 w 1976"/>
                  <a:gd name="T43" fmla="*/ 1039 h 1386"/>
                  <a:gd name="T44" fmla="*/ 895 w 1976"/>
                  <a:gd name="T45" fmla="*/ 1040 h 1386"/>
                  <a:gd name="T46" fmla="*/ 846 w 1976"/>
                  <a:gd name="T47" fmla="*/ 1042 h 1386"/>
                  <a:gd name="T48" fmla="*/ 809 w 1976"/>
                  <a:gd name="T49" fmla="*/ 1045 h 1386"/>
                  <a:gd name="T50" fmla="*/ 775 w 1976"/>
                  <a:gd name="T51" fmla="*/ 1060 h 1386"/>
                  <a:gd name="T52" fmla="*/ 735 w 1976"/>
                  <a:gd name="T53" fmla="*/ 1088 h 1386"/>
                  <a:gd name="T54" fmla="*/ 699 w 1976"/>
                  <a:gd name="T55" fmla="*/ 1122 h 1386"/>
                  <a:gd name="T56" fmla="*/ 667 w 1976"/>
                  <a:gd name="T57" fmla="*/ 1159 h 1386"/>
                  <a:gd name="T58" fmla="*/ 644 w 1976"/>
                  <a:gd name="T59" fmla="*/ 1202 h 1386"/>
                  <a:gd name="T60" fmla="*/ 624 w 1976"/>
                  <a:gd name="T61" fmla="*/ 1247 h 1386"/>
                  <a:gd name="T62" fmla="*/ 599 w 1976"/>
                  <a:gd name="T63" fmla="*/ 1289 h 1386"/>
                  <a:gd name="T64" fmla="*/ 567 w 1976"/>
                  <a:gd name="T65" fmla="*/ 1311 h 1386"/>
                  <a:gd name="T66" fmla="*/ 528 w 1976"/>
                  <a:gd name="T67" fmla="*/ 1281 h 1386"/>
                  <a:gd name="T68" fmla="*/ 464 w 1976"/>
                  <a:gd name="T69" fmla="*/ 1249 h 1386"/>
                  <a:gd name="T70" fmla="*/ 417 w 1976"/>
                  <a:gd name="T71" fmla="*/ 1237 h 1386"/>
                  <a:gd name="T72" fmla="*/ 374 w 1976"/>
                  <a:gd name="T73" fmla="*/ 1212 h 1386"/>
                  <a:gd name="T74" fmla="*/ 333 w 1976"/>
                  <a:gd name="T75" fmla="*/ 1186 h 1386"/>
                  <a:gd name="T76" fmla="*/ 291 w 1976"/>
                  <a:gd name="T77" fmla="*/ 1159 h 1386"/>
                  <a:gd name="T78" fmla="*/ 247 w 1976"/>
                  <a:gd name="T79" fmla="*/ 1156 h 1386"/>
                  <a:gd name="T80" fmla="*/ 199 w 1976"/>
                  <a:gd name="T81" fmla="*/ 1164 h 1386"/>
                  <a:gd name="T82" fmla="*/ 150 w 1976"/>
                  <a:gd name="T83" fmla="*/ 1159 h 1386"/>
                  <a:gd name="T84" fmla="*/ 104 w 1976"/>
                  <a:gd name="T85" fmla="*/ 1141 h 1386"/>
                  <a:gd name="T86" fmla="*/ 64 w 1976"/>
                  <a:gd name="T87" fmla="*/ 1113 h 1386"/>
                  <a:gd name="T88" fmla="*/ 29 w 1976"/>
                  <a:gd name="T89" fmla="*/ 1078 h 1386"/>
                  <a:gd name="T90" fmla="*/ 0 w 1976"/>
                  <a:gd name="T91" fmla="*/ 1038 h 1386"/>
                  <a:gd name="T92" fmla="*/ 867 w 1976"/>
                  <a:gd name="T93" fmla="*/ 0 h 1386"/>
                  <a:gd name="T94" fmla="*/ 1897 w 1976"/>
                  <a:gd name="T95" fmla="*/ 568 h 1386"/>
                  <a:gd name="T96" fmla="*/ 1912 w 1976"/>
                  <a:gd name="T97" fmla="*/ 615 h 1386"/>
                  <a:gd name="T98" fmla="*/ 1913 w 1976"/>
                  <a:gd name="T99" fmla="*/ 664 h 1386"/>
                  <a:gd name="T100" fmla="*/ 1912 w 1976"/>
                  <a:gd name="T101" fmla="*/ 664 h 1386"/>
                  <a:gd name="T102" fmla="*/ 1919 w 1976"/>
                  <a:gd name="T103" fmla="*/ 713 h 1386"/>
                  <a:gd name="T104" fmla="*/ 1930 w 1976"/>
                  <a:gd name="T105" fmla="*/ 735 h 1386"/>
                  <a:gd name="T106" fmla="*/ 1974 w 1976"/>
                  <a:gd name="T107" fmla="*/ 793 h 1386"/>
                  <a:gd name="T108" fmla="*/ 1974 w 1976"/>
                  <a:gd name="T109" fmla="*/ 793 h 1386"/>
                  <a:gd name="T110" fmla="*/ 1883 w 1976"/>
                  <a:gd name="T111" fmla="*/ 1363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6" h="1386">
                    <a:moveTo>
                      <a:pt x="1839" y="1386"/>
                    </a:moveTo>
                    <a:cubicBezTo>
                      <a:pt x="1847" y="1382"/>
                      <a:pt x="1854" y="1378"/>
                      <a:pt x="1861" y="1374"/>
                    </a:cubicBezTo>
                    <a:cubicBezTo>
                      <a:pt x="1860" y="1373"/>
                      <a:pt x="1860" y="1373"/>
                      <a:pt x="1860" y="1373"/>
                    </a:cubicBezTo>
                    <a:cubicBezTo>
                      <a:pt x="1853" y="1376"/>
                      <a:pt x="1846" y="1380"/>
                      <a:pt x="1838" y="1384"/>
                    </a:cubicBezTo>
                    <a:lnTo>
                      <a:pt x="1839" y="1386"/>
                    </a:lnTo>
                    <a:close/>
                    <a:moveTo>
                      <a:pt x="1645" y="1343"/>
                    </a:moveTo>
                    <a:cubicBezTo>
                      <a:pt x="1648" y="1346"/>
                      <a:pt x="1651" y="1349"/>
                      <a:pt x="1653" y="1351"/>
                    </a:cubicBezTo>
                    <a:cubicBezTo>
                      <a:pt x="1655" y="1353"/>
                      <a:pt x="1656" y="1355"/>
                      <a:pt x="1656" y="1355"/>
                    </a:cubicBezTo>
                    <a:cubicBezTo>
                      <a:pt x="1656" y="1355"/>
                      <a:pt x="1657" y="1356"/>
                      <a:pt x="1657" y="1357"/>
                    </a:cubicBezTo>
                    <a:cubicBezTo>
                      <a:pt x="1657" y="1358"/>
                      <a:pt x="1658" y="1360"/>
                      <a:pt x="1658" y="1362"/>
                    </a:cubicBezTo>
                    <a:cubicBezTo>
                      <a:pt x="1660" y="1362"/>
                      <a:pt x="1660" y="1362"/>
                      <a:pt x="1660" y="1362"/>
                    </a:cubicBezTo>
                    <a:cubicBezTo>
                      <a:pt x="1659" y="1357"/>
                      <a:pt x="1658" y="1355"/>
                      <a:pt x="1658" y="1355"/>
                    </a:cubicBezTo>
                    <a:cubicBezTo>
                      <a:pt x="1657" y="1353"/>
                      <a:pt x="1656" y="1352"/>
                      <a:pt x="1654" y="1350"/>
                    </a:cubicBezTo>
                    <a:cubicBezTo>
                      <a:pt x="1652" y="1348"/>
                      <a:pt x="1649" y="1345"/>
                      <a:pt x="1646" y="1342"/>
                    </a:cubicBezTo>
                    <a:lnTo>
                      <a:pt x="1645" y="1343"/>
                    </a:lnTo>
                    <a:close/>
                    <a:moveTo>
                      <a:pt x="1607" y="1311"/>
                    </a:moveTo>
                    <a:cubicBezTo>
                      <a:pt x="1614" y="1317"/>
                      <a:pt x="1620" y="1322"/>
                      <a:pt x="1626" y="1327"/>
                    </a:cubicBezTo>
                    <a:cubicBezTo>
                      <a:pt x="1627" y="1326"/>
                      <a:pt x="1627" y="1326"/>
                      <a:pt x="1627" y="1326"/>
                    </a:cubicBezTo>
                    <a:cubicBezTo>
                      <a:pt x="1621" y="1321"/>
                      <a:pt x="1615" y="1316"/>
                      <a:pt x="1608" y="1310"/>
                    </a:cubicBezTo>
                    <a:lnTo>
                      <a:pt x="1607" y="1311"/>
                    </a:lnTo>
                    <a:close/>
                    <a:moveTo>
                      <a:pt x="1569" y="1280"/>
                    </a:moveTo>
                    <a:cubicBezTo>
                      <a:pt x="1576" y="1285"/>
                      <a:pt x="1582" y="1291"/>
                      <a:pt x="1588" y="1296"/>
                    </a:cubicBezTo>
                    <a:cubicBezTo>
                      <a:pt x="1589" y="1295"/>
                      <a:pt x="1589" y="1295"/>
                      <a:pt x="1589" y="1295"/>
                    </a:cubicBezTo>
                    <a:cubicBezTo>
                      <a:pt x="1583" y="1289"/>
                      <a:pt x="1576" y="1284"/>
                      <a:pt x="1570" y="1279"/>
                    </a:cubicBezTo>
                    <a:lnTo>
                      <a:pt x="1569" y="1280"/>
                    </a:lnTo>
                    <a:close/>
                    <a:moveTo>
                      <a:pt x="1531" y="1250"/>
                    </a:moveTo>
                    <a:cubicBezTo>
                      <a:pt x="1537" y="1254"/>
                      <a:pt x="1543" y="1260"/>
                      <a:pt x="1550" y="1265"/>
                    </a:cubicBezTo>
                    <a:cubicBezTo>
                      <a:pt x="1551" y="1264"/>
                      <a:pt x="1551" y="1264"/>
                      <a:pt x="1551" y="1264"/>
                    </a:cubicBezTo>
                    <a:cubicBezTo>
                      <a:pt x="1544" y="1258"/>
                      <a:pt x="1538" y="1253"/>
                      <a:pt x="1532" y="1248"/>
                    </a:cubicBezTo>
                    <a:lnTo>
                      <a:pt x="1531" y="1250"/>
                    </a:lnTo>
                    <a:close/>
                    <a:moveTo>
                      <a:pt x="1492" y="1219"/>
                    </a:moveTo>
                    <a:cubicBezTo>
                      <a:pt x="1497" y="1223"/>
                      <a:pt x="1504" y="1228"/>
                      <a:pt x="1511" y="1234"/>
                    </a:cubicBezTo>
                    <a:cubicBezTo>
                      <a:pt x="1512" y="1233"/>
                      <a:pt x="1512" y="1233"/>
                      <a:pt x="1512" y="1233"/>
                    </a:cubicBezTo>
                    <a:cubicBezTo>
                      <a:pt x="1505" y="1227"/>
                      <a:pt x="1498" y="1222"/>
                      <a:pt x="1493" y="1218"/>
                    </a:cubicBezTo>
                    <a:lnTo>
                      <a:pt x="1492" y="1219"/>
                    </a:lnTo>
                    <a:close/>
                    <a:moveTo>
                      <a:pt x="1452" y="1190"/>
                    </a:moveTo>
                    <a:cubicBezTo>
                      <a:pt x="1460" y="1196"/>
                      <a:pt x="1467" y="1201"/>
                      <a:pt x="1472" y="1204"/>
                    </a:cubicBezTo>
                    <a:cubicBezTo>
                      <a:pt x="1473" y="1203"/>
                      <a:pt x="1473" y="1203"/>
                      <a:pt x="1473" y="1203"/>
                    </a:cubicBezTo>
                    <a:cubicBezTo>
                      <a:pt x="1468" y="1200"/>
                      <a:pt x="1461" y="1195"/>
                      <a:pt x="1453" y="1189"/>
                    </a:cubicBezTo>
                    <a:lnTo>
                      <a:pt x="1452" y="1190"/>
                    </a:lnTo>
                    <a:close/>
                    <a:moveTo>
                      <a:pt x="1411" y="1162"/>
                    </a:moveTo>
                    <a:cubicBezTo>
                      <a:pt x="1419" y="1167"/>
                      <a:pt x="1425" y="1172"/>
                      <a:pt x="1432" y="1176"/>
                    </a:cubicBezTo>
                    <a:cubicBezTo>
                      <a:pt x="1433" y="1175"/>
                      <a:pt x="1433" y="1175"/>
                      <a:pt x="1433" y="1175"/>
                    </a:cubicBezTo>
                    <a:cubicBezTo>
                      <a:pt x="1426" y="1171"/>
                      <a:pt x="1419" y="1166"/>
                      <a:pt x="1412" y="1161"/>
                    </a:cubicBezTo>
                    <a:lnTo>
                      <a:pt x="1411" y="1162"/>
                    </a:lnTo>
                    <a:close/>
                    <a:moveTo>
                      <a:pt x="1371" y="1135"/>
                    </a:moveTo>
                    <a:cubicBezTo>
                      <a:pt x="1378" y="1140"/>
                      <a:pt x="1384" y="1144"/>
                      <a:pt x="1391" y="1149"/>
                    </a:cubicBezTo>
                    <a:cubicBezTo>
                      <a:pt x="1392" y="1147"/>
                      <a:pt x="1392" y="1147"/>
                      <a:pt x="1392" y="1147"/>
                    </a:cubicBezTo>
                    <a:cubicBezTo>
                      <a:pt x="1385" y="1143"/>
                      <a:pt x="1378" y="1138"/>
                      <a:pt x="1371" y="1134"/>
                    </a:cubicBezTo>
                    <a:lnTo>
                      <a:pt x="1371" y="1135"/>
                    </a:lnTo>
                    <a:close/>
                    <a:moveTo>
                      <a:pt x="1330" y="1107"/>
                    </a:moveTo>
                    <a:cubicBezTo>
                      <a:pt x="1337" y="1112"/>
                      <a:pt x="1344" y="1117"/>
                      <a:pt x="1350" y="1121"/>
                    </a:cubicBezTo>
                    <a:cubicBezTo>
                      <a:pt x="1351" y="1120"/>
                      <a:pt x="1351" y="1120"/>
                      <a:pt x="1351" y="1120"/>
                    </a:cubicBezTo>
                    <a:cubicBezTo>
                      <a:pt x="1344" y="1115"/>
                      <a:pt x="1338" y="1111"/>
                      <a:pt x="1331" y="1106"/>
                    </a:cubicBezTo>
                    <a:lnTo>
                      <a:pt x="1330" y="1107"/>
                    </a:lnTo>
                    <a:close/>
                    <a:moveTo>
                      <a:pt x="1289" y="1080"/>
                    </a:moveTo>
                    <a:cubicBezTo>
                      <a:pt x="1296" y="1085"/>
                      <a:pt x="1303" y="1089"/>
                      <a:pt x="1309" y="1094"/>
                    </a:cubicBezTo>
                    <a:cubicBezTo>
                      <a:pt x="1310" y="1093"/>
                      <a:pt x="1310" y="1093"/>
                      <a:pt x="1310" y="1093"/>
                    </a:cubicBezTo>
                    <a:cubicBezTo>
                      <a:pt x="1303" y="1088"/>
                      <a:pt x="1296" y="1083"/>
                      <a:pt x="1290" y="1079"/>
                    </a:cubicBezTo>
                    <a:lnTo>
                      <a:pt x="1289" y="1080"/>
                    </a:lnTo>
                    <a:close/>
                    <a:moveTo>
                      <a:pt x="1248" y="1053"/>
                    </a:moveTo>
                    <a:cubicBezTo>
                      <a:pt x="1254" y="1058"/>
                      <a:pt x="1261" y="1062"/>
                      <a:pt x="1268" y="1067"/>
                    </a:cubicBezTo>
                    <a:cubicBezTo>
                      <a:pt x="1269" y="1065"/>
                      <a:pt x="1269" y="1065"/>
                      <a:pt x="1269" y="1065"/>
                    </a:cubicBezTo>
                    <a:cubicBezTo>
                      <a:pt x="1262" y="1061"/>
                      <a:pt x="1255" y="1056"/>
                      <a:pt x="1249" y="1052"/>
                    </a:cubicBezTo>
                    <a:lnTo>
                      <a:pt x="1248" y="1053"/>
                    </a:lnTo>
                    <a:close/>
                    <a:moveTo>
                      <a:pt x="1206" y="1027"/>
                    </a:moveTo>
                    <a:cubicBezTo>
                      <a:pt x="1213" y="1031"/>
                      <a:pt x="1220" y="1035"/>
                      <a:pt x="1227" y="1040"/>
                    </a:cubicBezTo>
                    <a:cubicBezTo>
                      <a:pt x="1228" y="1039"/>
                      <a:pt x="1228" y="1039"/>
                      <a:pt x="1228" y="1039"/>
                    </a:cubicBezTo>
                    <a:cubicBezTo>
                      <a:pt x="1221" y="1034"/>
                      <a:pt x="1214" y="1030"/>
                      <a:pt x="1207" y="1026"/>
                    </a:cubicBezTo>
                    <a:lnTo>
                      <a:pt x="1206" y="1027"/>
                    </a:lnTo>
                    <a:close/>
                    <a:moveTo>
                      <a:pt x="1164" y="1001"/>
                    </a:moveTo>
                    <a:cubicBezTo>
                      <a:pt x="1171" y="1005"/>
                      <a:pt x="1178" y="1009"/>
                      <a:pt x="1185" y="1014"/>
                    </a:cubicBezTo>
                    <a:cubicBezTo>
                      <a:pt x="1186" y="1013"/>
                      <a:pt x="1186" y="1013"/>
                      <a:pt x="1186" y="1013"/>
                    </a:cubicBezTo>
                    <a:cubicBezTo>
                      <a:pt x="1179" y="1008"/>
                      <a:pt x="1172" y="1004"/>
                      <a:pt x="1165" y="1000"/>
                    </a:cubicBezTo>
                    <a:lnTo>
                      <a:pt x="1164" y="1001"/>
                    </a:lnTo>
                    <a:close/>
                    <a:moveTo>
                      <a:pt x="1121" y="979"/>
                    </a:moveTo>
                    <a:cubicBezTo>
                      <a:pt x="1122" y="979"/>
                      <a:pt x="1122" y="979"/>
                      <a:pt x="1122" y="979"/>
                    </a:cubicBezTo>
                    <a:cubicBezTo>
                      <a:pt x="1127" y="981"/>
                      <a:pt x="1134" y="984"/>
                      <a:pt x="1143" y="989"/>
                    </a:cubicBezTo>
                    <a:cubicBezTo>
                      <a:pt x="1144" y="988"/>
                      <a:pt x="1144" y="988"/>
                      <a:pt x="1144" y="988"/>
                    </a:cubicBezTo>
                    <a:cubicBezTo>
                      <a:pt x="1135" y="983"/>
                      <a:pt x="1128" y="979"/>
                      <a:pt x="1123" y="978"/>
                    </a:cubicBezTo>
                    <a:cubicBezTo>
                      <a:pt x="1121" y="977"/>
                      <a:pt x="1121" y="977"/>
                      <a:pt x="1121" y="977"/>
                    </a:cubicBezTo>
                    <a:lnTo>
                      <a:pt x="1121" y="979"/>
                    </a:lnTo>
                    <a:close/>
                    <a:moveTo>
                      <a:pt x="1074" y="984"/>
                    </a:moveTo>
                    <a:cubicBezTo>
                      <a:pt x="1081" y="981"/>
                      <a:pt x="1089" y="979"/>
                      <a:pt x="1097" y="977"/>
                    </a:cubicBezTo>
                    <a:cubicBezTo>
                      <a:pt x="1097" y="976"/>
                      <a:pt x="1097" y="976"/>
                      <a:pt x="1097" y="976"/>
                    </a:cubicBezTo>
                    <a:cubicBezTo>
                      <a:pt x="1089" y="977"/>
                      <a:pt x="1081" y="980"/>
                      <a:pt x="1073" y="983"/>
                    </a:cubicBezTo>
                    <a:lnTo>
                      <a:pt x="1074" y="984"/>
                    </a:lnTo>
                    <a:close/>
                    <a:moveTo>
                      <a:pt x="1031" y="1009"/>
                    </a:moveTo>
                    <a:cubicBezTo>
                      <a:pt x="1038" y="1005"/>
                      <a:pt x="1045" y="1000"/>
                      <a:pt x="1052" y="996"/>
                    </a:cubicBezTo>
                    <a:cubicBezTo>
                      <a:pt x="1051" y="994"/>
                      <a:pt x="1051" y="994"/>
                      <a:pt x="1051" y="994"/>
                    </a:cubicBezTo>
                    <a:cubicBezTo>
                      <a:pt x="1044" y="999"/>
                      <a:pt x="1037" y="1003"/>
                      <a:pt x="1031" y="1008"/>
                    </a:cubicBezTo>
                    <a:lnTo>
                      <a:pt x="1031" y="1009"/>
                    </a:lnTo>
                    <a:close/>
                    <a:moveTo>
                      <a:pt x="993" y="1040"/>
                    </a:moveTo>
                    <a:cubicBezTo>
                      <a:pt x="994" y="1040"/>
                      <a:pt x="995" y="1040"/>
                      <a:pt x="995" y="1040"/>
                    </a:cubicBezTo>
                    <a:cubicBezTo>
                      <a:pt x="995" y="1040"/>
                      <a:pt x="995" y="1040"/>
                      <a:pt x="995" y="1040"/>
                    </a:cubicBezTo>
                    <a:cubicBezTo>
                      <a:pt x="996" y="1039"/>
                      <a:pt x="996" y="1039"/>
                      <a:pt x="996" y="1039"/>
                    </a:cubicBezTo>
                    <a:cubicBezTo>
                      <a:pt x="996" y="1039"/>
                      <a:pt x="1002" y="1033"/>
                      <a:pt x="1012" y="1024"/>
                    </a:cubicBezTo>
                    <a:cubicBezTo>
                      <a:pt x="1011" y="1023"/>
                      <a:pt x="1011" y="1023"/>
                      <a:pt x="1011" y="1023"/>
                    </a:cubicBezTo>
                    <a:cubicBezTo>
                      <a:pt x="1001" y="1032"/>
                      <a:pt x="995" y="1038"/>
                      <a:pt x="995" y="1038"/>
                    </a:cubicBezTo>
                    <a:cubicBezTo>
                      <a:pt x="995" y="1039"/>
                      <a:pt x="995" y="1039"/>
                      <a:pt x="995" y="1039"/>
                    </a:cubicBezTo>
                    <a:cubicBezTo>
                      <a:pt x="995" y="1038"/>
                      <a:pt x="995" y="1038"/>
                      <a:pt x="995" y="1038"/>
                    </a:cubicBezTo>
                    <a:cubicBezTo>
                      <a:pt x="995" y="1038"/>
                      <a:pt x="994" y="1038"/>
                      <a:pt x="993" y="1038"/>
                    </a:cubicBezTo>
                    <a:cubicBezTo>
                      <a:pt x="993" y="1040"/>
                      <a:pt x="993" y="1040"/>
                      <a:pt x="993" y="1040"/>
                    </a:cubicBezTo>
                    <a:close/>
                    <a:moveTo>
                      <a:pt x="944" y="1039"/>
                    </a:moveTo>
                    <a:cubicBezTo>
                      <a:pt x="948" y="1039"/>
                      <a:pt x="952" y="1039"/>
                      <a:pt x="956" y="1039"/>
                    </a:cubicBezTo>
                    <a:cubicBezTo>
                      <a:pt x="960" y="1039"/>
                      <a:pt x="965" y="1039"/>
                      <a:pt x="968" y="1039"/>
                    </a:cubicBezTo>
                    <a:cubicBezTo>
                      <a:pt x="968" y="1038"/>
                      <a:pt x="968" y="1038"/>
                      <a:pt x="968" y="1038"/>
                    </a:cubicBezTo>
                    <a:cubicBezTo>
                      <a:pt x="965" y="1038"/>
                      <a:pt x="960" y="1038"/>
                      <a:pt x="956" y="1038"/>
                    </a:cubicBezTo>
                    <a:cubicBezTo>
                      <a:pt x="952" y="1038"/>
                      <a:pt x="948" y="1038"/>
                      <a:pt x="944" y="1038"/>
                    </a:cubicBezTo>
                    <a:lnTo>
                      <a:pt x="944" y="1039"/>
                    </a:lnTo>
                    <a:close/>
                    <a:moveTo>
                      <a:pt x="895" y="1040"/>
                    </a:moveTo>
                    <a:cubicBezTo>
                      <a:pt x="903" y="1040"/>
                      <a:pt x="911" y="1040"/>
                      <a:pt x="919" y="1040"/>
                    </a:cubicBezTo>
                    <a:cubicBezTo>
                      <a:pt x="919" y="1038"/>
                      <a:pt x="919" y="1038"/>
                      <a:pt x="919" y="1038"/>
                    </a:cubicBezTo>
                    <a:cubicBezTo>
                      <a:pt x="911" y="1038"/>
                      <a:pt x="903" y="1038"/>
                      <a:pt x="895" y="1039"/>
                    </a:cubicBezTo>
                    <a:lnTo>
                      <a:pt x="895" y="1040"/>
                    </a:lnTo>
                    <a:close/>
                    <a:moveTo>
                      <a:pt x="846" y="1042"/>
                    </a:moveTo>
                    <a:cubicBezTo>
                      <a:pt x="853" y="1042"/>
                      <a:pt x="862" y="1041"/>
                      <a:pt x="870" y="1041"/>
                    </a:cubicBezTo>
                    <a:cubicBezTo>
                      <a:pt x="870" y="1039"/>
                      <a:pt x="870" y="1039"/>
                      <a:pt x="870" y="1039"/>
                    </a:cubicBezTo>
                    <a:cubicBezTo>
                      <a:pt x="862" y="1040"/>
                      <a:pt x="853" y="1040"/>
                      <a:pt x="846" y="1041"/>
                    </a:cubicBezTo>
                    <a:lnTo>
                      <a:pt x="846" y="1042"/>
                    </a:lnTo>
                    <a:close/>
                    <a:moveTo>
                      <a:pt x="798" y="1050"/>
                    </a:moveTo>
                    <a:cubicBezTo>
                      <a:pt x="802" y="1048"/>
                      <a:pt x="806" y="1047"/>
                      <a:pt x="809" y="1046"/>
                    </a:cubicBezTo>
                    <a:cubicBezTo>
                      <a:pt x="813" y="1045"/>
                      <a:pt x="817" y="1045"/>
                      <a:pt x="821" y="1044"/>
                    </a:cubicBezTo>
                    <a:cubicBezTo>
                      <a:pt x="821" y="1043"/>
                      <a:pt x="821" y="1043"/>
                      <a:pt x="821" y="1043"/>
                    </a:cubicBezTo>
                    <a:cubicBezTo>
                      <a:pt x="816" y="1043"/>
                      <a:pt x="812" y="1044"/>
                      <a:pt x="809" y="1045"/>
                    </a:cubicBezTo>
                    <a:cubicBezTo>
                      <a:pt x="805" y="1045"/>
                      <a:pt x="801" y="1047"/>
                      <a:pt x="797" y="1048"/>
                    </a:cubicBezTo>
                    <a:lnTo>
                      <a:pt x="798" y="1050"/>
                    </a:lnTo>
                    <a:close/>
                    <a:moveTo>
                      <a:pt x="756" y="1074"/>
                    </a:moveTo>
                    <a:cubicBezTo>
                      <a:pt x="763" y="1069"/>
                      <a:pt x="769" y="1065"/>
                      <a:pt x="776" y="1061"/>
                    </a:cubicBezTo>
                    <a:cubicBezTo>
                      <a:pt x="775" y="1060"/>
                      <a:pt x="775" y="1060"/>
                      <a:pt x="775" y="1060"/>
                    </a:cubicBezTo>
                    <a:cubicBezTo>
                      <a:pt x="769" y="1064"/>
                      <a:pt x="762" y="1068"/>
                      <a:pt x="755" y="1073"/>
                    </a:cubicBezTo>
                    <a:lnTo>
                      <a:pt x="756" y="1074"/>
                    </a:lnTo>
                    <a:close/>
                    <a:moveTo>
                      <a:pt x="718" y="1105"/>
                    </a:moveTo>
                    <a:cubicBezTo>
                      <a:pt x="724" y="1100"/>
                      <a:pt x="730" y="1094"/>
                      <a:pt x="736" y="1089"/>
                    </a:cubicBezTo>
                    <a:cubicBezTo>
                      <a:pt x="735" y="1088"/>
                      <a:pt x="735" y="1088"/>
                      <a:pt x="735" y="1088"/>
                    </a:cubicBezTo>
                    <a:cubicBezTo>
                      <a:pt x="729" y="1093"/>
                      <a:pt x="723" y="1099"/>
                      <a:pt x="717" y="1104"/>
                    </a:cubicBezTo>
                    <a:cubicBezTo>
                      <a:pt x="718" y="1105"/>
                      <a:pt x="718" y="1105"/>
                      <a:pt x="718" y="1105"/>
                    </a:cubicBezTo>
                    <a:close/>
                    <a:moveTo>
                      <a:pt x="684" y="1141"/>
                    </a:moveTo>
                    <a:cubicBezTo>
                      <a:pt x="689" y="1135"/>
                      <a:pt x="694" y="1129"/>
                      <a:pt x="700" y="1123"/>
                    </a:cubicBezTo>
                    <a:cubicBezTo>
                      <a:pt x="699" y="1122"/>
                      <a:pt x="699" y="1122"/>
                      <a:pt x="699" y="1122"/>
                    </a:cubicBezTo>
                    <a:cubicBezTo>
                      <a:pt x="693" y="1128"/>
                      <a:pt x="688" y="1134"/>
                      <a:pt x="683" y="1140"/>
                    </a:cubicBezTo>
                    <a:lnTo>
                      <a:pt x="684" y="1141"/>
                    </a:lnTo>
                    <a:close/>
                    <a:moveTo>
                      <a:pt x="655" y="1180"/>
                    </a:moveTo>
                    <a:cubicBezTo>
                      <a:pt x="659" y="1174"/>
                      <a:pt x="663" y="1167"/>
                      <a:pt x="668" y="1160"/>
                    </a:cubicBezTo>
                    <a:cubicBezTo>
                      <a:pt x="667" y="1159"/>
                      <a:pt x="667" y="1159"/>
                      <a:pt x="667" y="1159"/>
                    </a:cubicBezTo>
                    <a:cubicBezTo>
                      <a:pt x="662" y="1166"/>
                      <a:pt x="658" y="1173"/>
                      <a:pt x="654" y="1180"/>
                    </a:cubicBezTo>
                    <a:lnTo>
                      <a:pt x="655" y="1180"/>
                    </a:lnTo>
                    <a:close/>
                    <a:moveTo>
                      <a:pt x="636" y="1225"/>
                    </a:moveTo>
                    <a:cubicBezTo>
                      <a:pt x="639" y="1218"/>
                      <a:pt x="642" y="1211"/>
                      <a:pt x="645" y="1203"/>
                    </a:cubicBezTo>
                    <a:cubicBezTo>
                      <a:pt x="644" y="1202"/>
                      <a:pt x="644" y="1202"/>
                      <a:pt x="644" y="1202"/>
                    </a:cubicBezTo>
                    <a:cubicBezTo>
                      <a:pt x="641" y="1210"/>
                      <a:pt x="638" y="1218"/>
                      <a:pt x="634" y="1225"/>
                    </a:cubicBezTo>
                    <a:lnTo>
                      <a:pt x="636" y="1225"/>
                    </a:lnTo>
                    <a:close/>
                    <a:moveTo>
                      <a:pt x="613" y="1269"/>
                    </a:moveTo>
                    <a:cubicBezTo>
                      <a:pt x="617" y="1262"/>
                      <a:pt x="621" y="1255"/>
                      <a:pt x="625" y="1247"/>
                    </a:cubicBezTo>
                    <a:cubicBezTo>
                      <a:pt x="624" y="1247"/>
                      <a:pt x="624" y="1247"/>
                      <a:pt x="624" y="1247"/>
                    </a:cubicBezTo>
                    <a:cubicBezTo>
                      <a:pt x="620" y="1254"/>
                      <a:pt x="616" y="1262"/>
                      <a:pt x="612" y="1268"/>
                    </a:cubicBezTo>
                    <a:lnTo>
                      <a:pt x="613" y="1269"/>
                    </a:lnTo>
                    <a:close/>
                    <a:moveTo>
                      <a:pt x="585" y="1310"/>
                    </a:moveTo>
                    <a:cubicBezTo>
                      <a:pt x="589" y="1305"/>
                      <a:pt x="594" y="1298"/>
                      <a:pt x="600" y="1290"/>
                    </a:cubicBezTo>
                    <a:cubicBezTo>
                      <a:pt x="599" y="1289"/>
                      <a:pt x="599" y="1289"/>
                      <a:pt x="599" y="1289"/>
                    </a:cubicBezTo>
                    <a:cubicBezTo>
                      <a:pt x="593" y="1297"/>
                      <a:pt x="588" y="1304"/>
                      <a:pt x="584" y="1309"/>
                    </a:cubicBezTo>
                    <a:cubicBezTo>
                      <a:pt x="585" y="1310"/>
                      <a:pt x="585" y="1310"/>
                      <a:pt x="585" y="1310"/>
                    </a:cubicBezTo>
                    <a:close/>
                    <a:moveTo>
                      <a:pt x="546" y="1298"/>
                    </a:moveTo>
                    <a:cubicBezTo>
                      <a:pt x="553" y="1304"/>
                      <a:pt x="560" y="1309"/>
                      <a:pt x="566" y="1312"/>
                    </a:cubicBezTo>
                    <a:cubicBezTo>
                      <a:pt x="567" y="1311"/>
                      <a:pt x="567" y="1311"/>
                      <a:pt x="567" y="1311"/>
                    </a:cubicBezTo>
                    <a:cubicBezTo>
                      <a:pt x="561" y="1308"/>
                      <a:pt x="554" y="1303"/>
                      <a:pt x="547" y="1297"/>
                    </a:cubicBezTo>
                    <a:lnTo>
                      <a:pt x="546" y="1298"/>
                    </a:lnTo>
                    <a:close/>
                    <a:moveTo>
                      <a:pt x="510" y="1265"/>
                    </a:moveTo>
                    <a:cubicBezTo>
                      <a:pt x="516" y="1269"/>
                      <a:pt x="522" y="1273"/>
                      <a:pt x="527" y="1280"/>
                    </a:cubicBezTo>
                    <a:cubicBezTo>
                      <a:pt x="528" y="1281"/>
                      <a:pt x="528" y="1281"/>
                      <a:pt x="528" y="1281"/>
                    </a:cubicBezTo>
                    <a:cubicBezTo>
                      <a:pt x="529" y="1280"/>
                      <a:pt x="529" y="1280"/>
                      <a:pt x="529" y="1280"/>
                    </a:cubicBezTo>
                    <a:cubicBezTo>
                      <a:pt x="528" y="1279"/>
                      <a:pt x="528" y="1279"/>
                      <a:pt x="528" y="1279"/>
                    </a:cubicBezTo>
                    <a:cubicBezTo>
                      <a:pt x="523" y="1272"/>
                      <a:pt x="517" y="1267"/>
                      <a:pt x="511" y="1263"/>
                    </a:cubicBezTo>
                    <a:lnTo>
                      <a:pt x="510" y="1265"/>
                    </a:lnTo>
                    <a:close/>
                    <a:moveTo>
                      <a:pt x="464" y="1249"/>
                    </a:moveTo>
                    <a:cubicBezTo>
                      <a:pt x="473" y="1250"/>
                      <a:pt x="481" y="1252"/>
                      <a:pt x="488" y="1254"/>
                    </a:cubicBezTo>
                    <a:cubicBezTo>
                      <a:pt x="489" y="1253"/>
                      <a:pt x="489" y="1253"/>
                      <a:pt x="489" y="1253"/>
                    </a:cubicBezTo>
                    <a:cubicBezTo>
                      <a:pt x="481" y="1250"/>
                      <a:pt x="473" y="1249"/>
                      <a:pt x="465" y="1247"/>
                    </a:cubicBezTo>
                    <a:lnTo>
                      <a:pt x="464" y="1249"/>
                    </a:lnTo>
                    <a:close/>
                    <a:moveTo>
                      <a:pt x="417" y="1237"/>
                    </a:moveTo>
                    <a:cubicBezTo>
                      <a:pt x="426" y="1241"/>
                      <a:pt x="434" y="1244"/>
                      <a:pt x="440" y="1245"/>
                    </a:cubicBezTo>
                    <a:cubicBezTo>
                      <a:pt x="440" y="1244"/>
                      <a:pt x="440" y="1244"/>
                      <a:pt x="440" y="1244"/>
                    </a:cubicBezTo>
                    <a:cubicBezTo>
                      <a:pt x="435" y="1243"/>
                      <a:pt x="427" y="1240"/>
                      <a:pt x="418" y="1235"/>
                    </a:cubicBezTo>
                    <a:lnTo>
                      <a:pt x="417" y="1237"/>
                    </a:lnTo>
                    <a:close/>
                    <a:moveTo>
                      <a:pt x="374" y="1212"/>
                    </a:moveTo>
                    <a:cubicBezTo>
                      <a:pt x="381" y="1217"/>
                      <a:pt x="388" y="1221"/>
                      <a:pt x="395" y="1225"/>
                    </a:cubicBezTo>
                    <a:cubicBezTo>
                      <a:pt x="396" y="1224"/>
                      <a:pt x="396" y="1224"/>
                      <a:pt x="396" y="1224"/>
                    </a:cubicBezTo>
                    <a:cubicBezTo>
                      <a:pt x="389" y="1220"/>
                      <a:pt x="382" y="1216"/>
                      <a:pt x="375" y="1211"/>
                    </a:cubicBezTo>
                    <a:cubicBezTo>
                      <a:pt x="374" y="1212"/>
                      <a:pt x="374" y="1212"/>
                      <a:pt x="374" y="1212"/>
                    </a:cubicBezTo>
                    <a:close/>
                    <a:moveTo>
                      <a:pt x="333" y="1186"/>
                    </a:moveTo>
                    <a:cubicBezTo>
                      <a:pt x="339" y="1190"/>
                      <a:pt x="346" y="1195"/>
                      <a:pt x="353" y="1199"/>
                    </a:cubicBezTo>
                    <a:cubicBezTo>
                      <a:pt x="354" y="1198"/>
                      <a:pt x="354" y="1198"/>
                      <a:pt x="354" y="1198"/>
                    </a:cubicBezTo>
                    <a:cubicBezTo>
                      <a:pt x="347" y="1194"/>
                      <a:pt x="340" y="1189"/>
                      <a:pt x="333" y="1185"/>
                    </a:cubicBezTo>
                    <a:lnTo>
                      <a:pt x="333" y="1186"/>
                    </a:lnTo>
                    <a:close/>
                    <a:moveTo>
                      <a:pt x="291" y="1159"/>
                    </a:moveTo>
                    <a:cubicBezTo>
                      <a:pt x="298" y="1163"/>
                      <a:pt x="305" y="1168"/>
                      <a:pt x="312" y="1173"/>
                    </a:cubicBezTo>
                    <a:cubicBezTo>
                      <a:pt x="313" y="1171"/>
                      <a:pt x="313" y="1171"/>
                      <a:pt x="313" y="1171"/>
                    </a:cubicBezTo>
                    <a:cubicBezTo>
                      <a:pt x="306" y="1167"/>
                      <a:pt x="299" y="1162"/>
                      <a:pt x="292" y="1158"/>
                    </a:cubicBezTo>
                    <a:lnTo>
                      <a:pt x="291" y="1159"/>
                    </a:lnTo>
                    <a:close/>
                    <a:moveTo>
                      <a:pt x="247" y="1156"/>
                    </a:moveTo>
                    <a:cubicBezTo>
                      <a:pt x="255" y="1154"/>
                      <a:pt x="263" y="1152"/>
                      <a:pt x="271" y="1149"/>
                    </a:cubicBezTo>
                    <a:cubicBezTo>
                      <a:pt x="270" y="1147"/>
                      <a:pt x="270" y="1147"/>
                      <a:pt x="270" y="1147"/>
                    </a:cubicBezTo>
                    <a:cubicBezTo>
                      <a:pt x="262" y="1150"/>
                      <a:pt x="255" y="1153"/>
                      <a:pt x="247" y="1155"/>
                    </a:cubicBezTo>
                    <a:lnTo>
                      <a:pt x="247" y="1156"/>
                    </a:lnTo>
                    <a:close/>
                    <a:moveTo>
                      <a:pt x="199" y="1164"/>
                    </a:moveTo>
                    <a:cubicBezTo>
                      <a:pt x="207" y="1163"/>
                      <a:pt x="215" y="1163"/>
                      <a:pt x="223" y="1161"/>
                    </a:cubicBezTo>
                    <a:cubicBezTo>
                      <a:pt x="223" y="1160"/>
                      <a:pt x="223" y="1160"/>
                      <a:pt x="223" y="1160"/>
                    </a:cubicBezTo>
                    <a:cubicBezTo>
                      <a:pt x="215" y="1161"/>
                      <a:pt x="207" y="1162"/>
                      <a:pt x="199" y="1162"/>
                    </a:cubicBezTo>
                    <a:lnTo>
                      <a:pt x="199" y="1164"/>
                    </a:lnTo>
                    <a:close/>
                    <a:moveTo>
                      <a:pt x="150" y="1159"/>
                    </a:moveTo>
                    <a:cubicBezTo>
                      <a:pt x="158" y="1161"/>
                      <a:pt x="166" y="1162"/>
                      <a:pt x="174" y="1163"/>
                    </a:cubicBezTo>
                    <a:cubicBezTo>
                      <a:pt x="174" y="1161"/>
                      <a:pt x="174" y="1161"/>
                      <a:pt x="174" y="1161"/>
                    </a:cubicBezTo>
                    <a:cubicBezTo>
                      <a:pt x="166" y="1161"/>
                      <a:pt x="158" y="1159"/>
                      <a:pt x="150" y="1157"/>
                    </a:cubicBezTo>
                    <a:cubicBezTo>
                      <a:pt x="150" y="1159"/>
                      <a:pt x="150" y="1159"/>
                      <a:pt x="150" y="1159"/>
                    </a:cubicBezTo>
                    <a:close/>
                    <a:moveTo>
                      <a:pt x="104" y="1141"/>
                    </a:moveTo>
                    <a:cubicBezTo>
                      <a:pt x="111" y="1145"/>
                      <a:pt x="119" y="1148"/>
                      <a:pt x="127" y="1151"/>
                    </a:cubicBezTo>
                    <a:cubicBezTo>
                      <a:pt x="127" y="1150"/>
                      <a:pt x="127" y="1150"/>
                      <a:pt x="127" y="1150"/>
                    </a:cubicBezTo>
                    <a:cubicBezTo>
                      <a:pt x="119" y="1147"/>
                      <a:pt x="112" y="1144"/>
                      <a:pt x="105" y="1140"/>
                    </a:cubicBezTo>
                    <a:cubicBezTo>
                      <a:pt x="104" y="1141"/>
                      <a:pt x="104" y="1141"/>
                      <a:pt x="104" y="1141"/>
                    </a:cubicBezTo>
                    <a:close/>
                    <a:moveTo>
                      <a:pt x="64" y="1113"/>
                    </a:moveTo>
                    <a:cubicBezTo>
                      <a:pt x="70" y="1118"/>
                      <a:pt x="76" y="1123"/>
                      <a:pt x="83" y="1128"/>
                    </a:cubicBezTo>
                    <a:cubicBezTo>
                      <a:pt x="84" y="1127"/>
                      <a:pt x="84" y="1127"/>
                      <a:pt x="84" y="1127"/>
                    </a:cubicBezTo>
                    <a:cubicBezTo>
                      <a:pt x="77" y="1122"/>
                      <a:pt x="71" y="1117"/>
                      <a:pt x="65" y="1112"/>
                    </a:cubicBezTo>
                    <a:lnTo>
                      <a:pt x="64" y="1113"/>
                    </a:lnTo>
                    <a:close/>
                    <a:moveTo>
                      <a:pt x="29" y="1078"/>
                    </a:moveTo>
                    <a:cubicBezTo>
                      <a:pt x="34" y="1084"/>
                      <a:pt x="40" y="1090"/>
                      <a:pt x="46" y="1096"/>
                    </a:cubicBezTo>
                    <a:cubicBezTo>
                      <a:pt x="47" y="1095"/>
                      <a:pt x="47" y="1095"/>
                      <a:pt x="47" y="1095"/>
                    </a:cubicBezTo>
                    <a:cubicBezTo>
                      <a:pt x="41" y="1089"/>
                      <a:pt x="36" y="1083"/>
                      <a:pt x="31" y="1077"/>
                    </a:cubicBezTo>
                    <a:lnTo>
                      <a:pt x="29" y="1078"/>
                    </a:lnTo>
                    <a:close/>
                    <a:moveTo>
                      <a:pt x="0" y="1038"/>
                    </a:moveTo>
                    <a:cubicBezTo>
                      <a:pt x="4" y="1044"/>
                      <a:pt x="9" y="1051"/>
                      <a:pt x="14" y="1059"/>
                    </a:cubicBezTo>
                    <a:cubicBezTo>
                      <a:pt x="15" y="1058"/>
                      <a:pt x="15" y="1058"/>
                      <a:pt x="15" y="1058"/>
                    </a:cubicBezTo>
                    <a:cubicBezTo>
                      <a:pt x="10" y="1050"/>
                      <a:pt x="5" y="1043"/>
                      <a:pt x="1" y="1038"/>
                    </a:cubicBezTo>
                    <a:lnTo>
                      <a:pt x="0" y="1038"/>
                    </a:lnTo>
                    <a:close/>
                    <a:moveTo>
                      <a:pt x="867" y="0"/>
                    </a:moveTo>
                    <a:cubicBezTo>
                      <a:pt x="858" y="2"/>
                      <a:pt x="851" y="4"/>
                      <a:pt x="844" y="8"/>
                    </a:cubicBezTo>
                    <a:cubicBezTo>
                      <a:pt x="845" y="9"/>
                      <a:pt x="845" y="9"/>
                      <a:pt x="845" y="9"/>
                    </a:cubicBezTo>
                    <a:cubicBezTo>
                      <a:pt x="851" y="5"/>
                      <a:pt x="858" y="3"/>
                      <a:pt x="867" y="1"/>
                    </a:cubicBezTo>
                    <a:lnTo>
                      <a:pt x="867" y="0"/>
                    </a:lnTo>
                    <a:close/>
                    <a:moveTo>
                      <a:pt x="1897" y="568"/>
                    </a:moveTo>
                    <a:cubicBezTo>
                      <a:pt x="1895" y="562"/>
                      <a:pt x="1892" y="554"/>
                      <a:pt x="1890" y="545"/>
                    </a:cubicBezTo>
                    <a:cubicBezTo>
                      <a:pt x="1888" y="545"/>
                      <a:pt x="1888" y="545"/>
                      <a:pt x="1888" y="545"/>
                    </a:cubicBezTo>
                    <a:cubicBezTo>
                      <a:pt x="1891" y="554"/>
                      <a:pt x="1893" y="562"/>
                      <a:pt x="1895" y="569"/>
                    </a:cubicBezTo>
                    <a:lnTo>
                      <a:pt x="1897" y="568"/>
                    </a:lnTo>
                    <a:close/>
                    <a:moveTo>
                      <a:pt x="1912" y="615"/>
                    </a:moveTo>
                    <a:cubicBezTo>
                      <a:pt x="1910" y="607"/>
                      <a:pt x="1909" y="600"/>
                      <a:pt x="1905" y="591"/>
                    </a:cubicBezTo>
                    <a:cubicBezTo>
                      <a:pt x="1904" y="592"/>
                      <a:pt x="1904" y="592"/>
                      <a:pt x="1904" y="592"/>
                    </a:cubicBezTo>
                    <a:cubicBezTo>
                      <a:pt x="1907" y="600"/>
                      <a:pt x="1909" y="608"/>
                      <a:pt x="1910" y="615"/>
                    </a:cubicBezTo>
                    <a:lnTo>
                      <a:pt x="1912" y="615"/>
                    </a:lnTo>
                    <a:close/>
                    <a:moveTo>
                      <a:pt x="1913" y="664"/>
                    </a:moveTo>
                    <a:cubicBezTo>
                      <a:pt x="1913" y="661"/>
                      <a:pt x="1913" y="657"/>
                      <a:pt x="1913" y="653"/>
                    </a:cubicBezTo>
                    <a:cubicBezTo>
                      <a:pt x="1913" y="648"/>
                      <a:pt x="1913" y="644"/>
                      <a:pt x="1913" y="640"/>
                    </a:cubicBezTo>
                    <a:cubicBezTo>
                      <a:pt x="1912" y="640"/>
                      <a:pt x="1912" y="640"/>
                      <a:pt x="1912" y="640"/>
                    </a:cubicBezTo>
                    <a:cubicBezTo>
                      <a:pt x="1912" y="644"/>
                      <a:pt x="1912" y="648"/>
                      <a:pt x="1912" y="653"/>
                    </a:cubicBezTo>
                    <a:cubicBezTo>
                      <a:pt x="1912" y="657"/>
                      <a:pt x="1912" y="661"/>
                      <a:pt x="1912" y="664"/>
                    </a:cubicBezTo>
                    <a:lnTo>
                      <a:pt x="1913" y="664"/>
                    </a:lnTo>
                    <a:close/>
                    <a:moveTo>
                      <a:pt x="1921" y="712"/>
                    </a:moveTo>
                    <a:cubicBezTo>
                      <a:pt x="1918" y="704"/>
                      <a:pt x="1916" y="696"/>
                      <a:pt x="1915" y="688"/>
                    </a:cubicBezTo>
                    <a:cubicBezTo>
                      <a:pt x="1914" y="689"/>
                      <a:pt x="1914" y="689"/>
                      <a:pt x="1914" y="689"/>
                    </a:cubicBezTo>
                    <a:cubicBezTo>
                      <a:pt x="1915" y="697"/>
                      <a:pt x="1917" y="705"/>
                      <a:pt x="1919" y="713"/>
                    </a:cubicBezTo>
                    <a:lnTo>
                      <a:pt x="1921" y="712"/>
                    </a:lnTo>
                    <a:close/>
                    <a:moveTo>
                      <a:pt x="1946" y="753"/>
                    </a:moveTo>
                    <a:cubicBezTo>
                      <a:pt x="1943" y="750"/>
                      <a:pt x="1940" y="746"/>
                      <a:pt x="1936" y="742"/>
                    </a:cubicBezTo>
                    <a:cubicBezTo>
                      <a:pt x="1934" y="739"/>
                      <a:pt x="1933" y="737"/>
                      <a:pt x="1931" y="734"/>
                    </a:cubicBezTo>
                    <a:cubicBezTo>
                      <a:pt x="1930" y="735"/>
                      <a:pt x="1930" y="735"/>
                      <a:pt x="1930" y="735"/>
                    </a:cubicBezTo>
                    <a:cubicBezTo>
                      <a:pt x="1931" y="738"/>
                      <a:pt x="1933" y="740"/>
                      <a:pt x="1935" y="743"/>
                    </a:cubicBezTo>
                    <a:cubicBezTo>
                      <a:pt x="1938" y="747"/>
                      <a:pt x="1942" y="751"/>
                      <a:pt x="1945" y="754"/>
                    </a:cubicBezTo>
                    <a:lnTo>
                      <a:pt x="1946" y="753"/>
                    </a:lnTo>
                    <a:close/>
                    <a:moveTo>
                      <a:pt x="1974" y="793"/>
                    </a:moveTo>
                    <a:cubicBezTo>
                      <a:pt x="1974" y="793"/>
                      <a:pt x="1974" y="793"/>
                      <a:pt x="1974" y="793"/>
                    </a:cubicBezTo>
                    <a:cubicBezTo>
                      <a:pt x="1976" y="793"/>
                      <a:pt x="1976" y="793"/>
                      <a:pt x="1976" y="793"/>
                    </a:cubicBezTo>
                    <a:cubicBezTo>
                      <a:pt x="1975" y="792"/>
                      <a:pt x="1975" y="792"/>
                      <a:pt x="1975" y="792"/>
                    </a:cubicBezTo>
                    <a:cubicBezTo>
                      <a:pt x="1972" y="784"/>
                      <a:pt x="1968" y="778"/>
                      <a:pt x="1962" y="772"/>
                    </a:cubicBezTo>
                    <a:cubicBezTo>
                      <a:pt x="1961" y="773"/>
                      <a:pt x="1961" y="773"/>
                      <a:pt x="1961" y="773"/>
                    </a:cubicBezTo>
                    <a:cubicBezTo>
                      <a:pt x="1967" y="779"/>
                      <a:pt x="1971" y="785"/>
                      <a:pt x="1974" y="793"/>
                    </a:cubicBezTo>
                    <a:cubicBezTo>
                      <a:pt x="1974" y="792"/>
                      <a:pt x="1974" y="792"/>
                      <a:pt x="1974" y="792"/>
                    </a:cubicBezTo>
                    <a:cubicBezTo>
                      <a:pt x="1975" y="792"/>
                      <a:pt x="1975" y="792"/>
                      <a:pt x="1975" y="792"/>
                    </a:cubicBezTo>
                    <a:cubicBezTo>
                      <a:pt x="1974" y="792"/>
                      <a:pt x="1974" y="792"/>
                      <a:pt x="1974" y="792"/>
                    </a:cubicBezTo>
                    <a:lnTo>
                      <a:pt x="1974" y="793"/>
                    </a:lnTo>
                    <a:close/>
                    <a:moveTo>
                      <a:pt x="1883" y="1363"/>
                    </a:moveTo>
                    <a:cubicBezTo>
                      <a:pt x="1890" y="1359"/>
                      <a:pt x="1897" y="1355"/>
                      <a:pt x="1904" y="1351"/>
                    </a:cubicBezTo>
                    <a:cubicBezTo>
                      <a:pt x="1904" y="1350"/>
                      <a:pt x="1904" y="1350"/>
                      <a:pt x="1904" y="1350"/>
                    </a:cubicBezTo>
                    <a:cubicBezTo>
                      <a:pt x="1897" y="1354"/>
                      <a:pt x="1889" y="1357"/>
                      <a:pt x="1882" y="1361"/>
                    </a:cubicBezTo>
                    <a:lnTo>
                      <a:pt x="1883" y="136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4" name="Freeform 110">
                <a:extLst>
                  <a:ext uri="{FF2B5EF4-FFF2-40B4-BE49-F238E27FC236}">
                    <a16:creationId xmlns:a16="http://schemas.microsoft.com/office/drawing/2014/main" id="{E7750B6A-B20D-CB10-B4E9-8FAC6B3ACBF7}"/>
                  </a:ext>
                </a:extLst>
              </p:cNvPr>
              <p:cNvSpPr>
                <a:spLocks noEditPoints="1"/>
              </p:cNvSpPr>
              <p:nvPr/>
            </p:nvSpPr>
            <p:spPr bwMode="auto">
              <a:xfrm>
                <a:off x="871" y="2323"/>
                <a:ext cx="311" cy="270"/>
              </a:xfrm>
              <a:custGeom>
                <a:avLst/>
                <a:gdLst>
                  <a:gd name="T0" fmla="*/ 767 w 1991"/>
                  <a:gd name="T1" fmla="*/ 925 h 1734"/>
                  <a:gd name="T2" fmla="*/ 663 w 1991"/>
                  <a:gd name="T3" fmla="*/ 864 h 1734"/>
                  <a:gd name="T4" fmla="*/ 671 w 1991"/>
                  <a:gd name="T5" fmla="*/ 785 h 1734"/>
                  <a:gd name="T6" fmla="*/ 693 w 1991"/>
                  <a:gd name="T7" fmla="*/ 699 h 1734"/>
                  <a:gd name="T8" fmla="*/ 623 w 1991"/>
                  <a:gd name="T9" fmla="*/ 657 h 1734"/>
                  <a:gd name="T10" fmla="*/ 534 w 1991"/>
                  <a:gd name="T11" fmla="*/ 629 h 1734"/>
                  <a:gd name="T12" fmla="*/ 414 w 1991"/>
                  <a:gd name="T13" fmla="*/ 585 h 1734"/>
                  <a:gd name="T14" fmla="*/ 332 w 1991"/>
                  <a:gd name="T15" fmla="*/ 557 h 1734"/>
                  <a:gd name="T16" fmla="*/ 289 w 1991"/>
                  <a:gd name="T17" fmla="*/ 472 h 1734"/>
                  <a:gd name="T18" fmla="*/ 319 w 1991"/>
                  <a:gd name="T19" fmla="*/ 357 h 1734"/>
                  <a:gd name="T20" fmla="*/ 385 w 1991"/>
                  <a:gd name="T21" fmla="*/ 301 h 1734"/>
                  <a:gd name="T22" fmla="*/ 311 w 1991"/>
                  <a:gd name="T23" fmla="*/ 264 h 1734"/>
                  <a:gd name="T24" fmla="*/ 208 w 1991"/>
                  <a:gd name="T25" fmla="*/ 329 h 1734"/>
                  <a:gd name="T26" fmla="*/ 46 w 1991"/>
                  <a:gd name="T27" fmla="*/ 362 h 1734"/>
                  <a:gd name="T28" fmla="*/ 34 w 1991"/>
                  <a:gd name="T29" fmla="*/ 341 h 1734"/>
                  <a:gd name="T30" fmla="*/ 3 w 1991"/>
                  <a:gd name="T31" fmla="*/ 248 h 1734"/>
                  <a:gd name="T32" fmla="*/ 79 w 1991"/>
                  <a:gd name="T33" fmla="*/ 192 h 1734"/>
                  <a:gd name="T34" fmla="*/ 224 w 1991"/>
                  <a:gd name="T35" fmla="*/ 99 h 1734"/>
                  <a:gd name="T36" fmla="*/ 303 w 1991"/>
                  <a:gd name="T37" fmla="*/ 44 h 1734"/>
                  <a:gd name="T38" fmla="*/ 374 w 1991"/>
                  <a:gd name="T39" fmla="*/ 67 h 1734"/>
                  <a:gd name="T40" fmla="*/ 576 w 1991"/>
                  <a:gd name="T41" fmla="*/ 2 h 1734"/>
                  <a:gd name="T42" fmla="*/ 614 w 1991"/>
                  <a:gd name="T43" fmla="*/ 4 h 1734"/>
                  <a:gd name="T44" fmla="*/ 666 w 1991"/>
                  <a:gd name="T45" fmla="*/ 35 h 1734"/>
                  <a:gd name="T46" fmla="*/ 723 w 1991"/>
                  <a:gd name="T47" fmla="*/ 139 h 1734"/>
                  <a:gd name="T48" fmla="*/ 840 w 1991"/>
                  <a:gd name="T49" fmla="*/ 151 h 1734"/>
                  <a:gd name="T50" fmla="*/ 919 w 1991"/>
                  <a:gd name="T51" fmla="*/ 177 h 1734"/>
                  <a:gd name="T52" fmla="*/ 1017 w 1991"/>
                  <a:gd name="T53" fmla="*/ 285 h 1734"/>
                  <a:gd name="T54" fmla="*/ 1092 w 1991"/>
                  <a:gd name="T55" fmla="*/ 335 h 1734"/>
                  <a:gd name="T56" fmla="*/ 1209 w 1991"/>
                  <a:gd name="T57" fmla="*/ 372 h 1734"/>
                  <a:gd name="T58" fmla="*/ 1327 w 1991"/>
                  <a:gd name="T59" fmla="*/ 402 h 1734"/>
                  <a:gd name="T60" fmla="*/ 1432 w 1991"/>
                  <a:gd name="T61" fmla="*/ 474 h 1734"/>
                  <a:gd name="T62" fmla="*/ 1508 w 1991"/>
                  <a:gd name="T63" fmla="*/ 534 h 1734"/>
                  <a:gd name="T64" fmla="*/ 1582 w 1991"/>
                  <a:gd name="T65" fmla="*/ 595 h 1734"/>
                  <a:gd name="T66" fmla="*/ 1706 w 1991"/>
                  <a:gd name="T67" fmla="*/ 674 h 1734"/>
                  <a:gd name="T68" fmla="*/ 1777 w 1991"/>
                  <a:gd name="T69" fmla="*/ 712 h 1734"/>
                  <a:gd name="T70" fmla="*/ 1872 w 1991"/>
                  <a:gd name="T71" fmla="*/ 778 h 1734"/>
                  <a:gd name="T72" fmla="*/ 1991 w 1991"/>
                  <a:gd name="T73" fmla="*/ 834 h 1734"/>
                  <a:gd name="T74" fmla="*/ 1944 w 1991"/>
                  <a:gd name="T75" fmla="*/ 927 h 1734"/>
                  <a:gd name="T76" fmla="*/ 1917 w 1991"/>
                  <a:gd name="T77" fmla="*/ 940 h 1734"/>
                  <a:gd name="T78" fmla="*/ 1851 w 1991"/>
                  <a:gd name="T79" fmla="*/ 1006 h 1734"/>
                  <a:gd name="T80" fmla="*/ 1811 w 1991"/>
                  <a:gd name="T81" fmla="*/ 1123 h 1734"/>
                  <a:gd name="T82" fmla="*/ 1750 w 1991"/>
                  <a:gd name="T83" fmla="*/ 1226 h 1734"/>
                  <a:gd name="T84" fmla="*/ 1710 w 1991"/>
                  <a:gd name="T85" fmla="*/ 1342 h 1734"/>
                  <a:gd name="T86" fmla="*/ 1689 w 1991"/>
                  <a:gd name="T87" fmla="*/ 1427 h 1734"/>
                  <a:gd name="T88" fmla="*/ 1669 w 1991"/>
                  <a:gd name="T89" fmla="*/ 1548 h 1734"/>
                  <a:gd name="T90" fmla="*/ 1642 w 1991"/>
                  <a:gd name="T91" fmla="*/ 1641 h 1734"/>
                  <a:gd name="T92" fmla="*/ 1637 w 1991"/>
                  <a:gd name="T93" fmla="*/ 1734 h 1734"/>
                  <a:gd name="T94" fmla="*/ 1523 w 1991"/>
                  <a:gd name="T95" fmla="*/ 1707 h 1734"/>
                  <a:gd name="T96" fmla="*/ 1474 w 1991"/>
                  <a:gd name="T97" fmla="*/ 1661 h 1734"/>
                  <a:gd name="T98" fmla="*/ 1405 w 1991"/>
                  <a:gd name="T99" fmla="*/ 1598 h 1734"/>
                  <a:gd name="T100" fmla="*/ 1322 w 1991"/>
                  <a:gd name="T101" fmla="*/ 1512 h 1734"/>
                  <a:gd name="T102" fmla="*/ 1203 w 1991"/>
                  <a:gd name="T103" fmla="*/ 1538 h 1734"/>
                  <a:gd name="T104" fmla="*/ 1145 w 1991"/>
                  <a:gd name="T105" fmla="*/ 1434 h 1734"/>
                  <a:gd name="T106" fmla="*/ 1084 w 1991"/>
                  <a:gd name="T107" fmla="*/ 1445 h 1734"/>
                  <a:gd name="T108" fmla="*/ 1024 w 1991"/>
                  <a:gd name="T109" fmla="*/ 1432 h 1734"/>
                  <a:gd name="T110" fmla="*/ 1044 w 1991"/>
                  <a:gd name="T111" fmla="*/ 1339 h 1734"/>
                  <a:gd name="T112" fmla="*/ 913 w 1991"/>
                  <a:gd name="T113" fmla="*/ 1231 h 1734"/>
                  <a:gd name="T114" fmla="*/ 876 w 1991"/>
                  <a:gd name="T115" fmla="*/ 1141 h 1734"/>
                  <a:gd name="T116" fmla="*/ 902 w 1991"/>
                  <a:gd name="T117" fmla="*/ 1063 h 1734"/>
                  <a:gd name="T118" fmla="*/ 924 w 1991"/>
                  <a:gd name="T119" fmla="*/ 961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91" h="1734">
                    <a:moveTo>
                      <a:pt x="832" y="929"/>
                    </a:moveTo>
                    <a:cubicBezTo>
                      <a:pt x="837" y="929"/>
                      <a:pt x="846" y="930"/>
                      <a:pt x="856" y="933"/>
                    </a:cubicBezTo>
                    <a:cubicBezTo>
                      <a:pt x="856" y="932"/>
                      <a:pt x="856" y="932"/>
                      <a:pt x="856" y="932"/>
                    </a:cubicBezTo>
                    <a:cubicBezTo>
                      <a:pt x="846" y="929"/>
                      <a:pt x="837" y="927"/>
                      <a:pt x="832" y="927"/>
                    </a:cubicBezTo>
                    <a:lnTo>
                      <a:pt x="832" y="929"/>
                    </a:lnTo>
                    <a:close/>
                    <a:moveTo>
                      <a:pt x="791" y="926"/>
                    </a:moveTo>
                    <a:cubicBezTo>
                      <a:pt x="800" y="927"/>
                      <a:pt x="808" y="928"/>
                      <a:pt x="816" y="928"/>
                    </a:cubicBezTo>
                    <a:cubicBezTo>
                      <a:pt x="816" y="927"/>
                      <a:pt x="816" y="927"/>
                      <a:pt x="816" y="927"/>
                    </a:cubicBezTo>
                    <a:cubicBezTo>
                      <a:pt x="808" y="926"/>
                      <a:pt x="800" y="926"/>
                      <a:pt x="791" y="925"/>
                    </a:cubicBezTo>
                    <a:cubicBezTo>
                      <a:pt x="791" y="926"/>
                      <a:pt x="791" y="926"/>
                      <a:pt x="791" y="926"/>
                    </a:cubicBezTo>
                    <a:close/>
                    <a:moveTo>
                      <a:pt x="742" y="923"/>
                    </a:moveTo>
                    <a:cubicBezTo>
                      <a:pt x="744" y="923"/>
                      <a:pt x="746" y="924"/>
                      <a:pt x="747" y="924"/>
                    </a:cubicBezTo>
                    <a:cubicBezTo>
                      <a:pt x="751" y="924"/>
                      <a:pt x="758" y="924"/>
                      <a:pt x="767" y="925"/>
                    </a:cubicBezTo>
                    <a:cubicBezTo>
                      <a:pt x="767" y="923"/>
                      <a:pt x="767" y="923"/>
                      <a:pt x="767" y="923"/>
                    </a:cubicBezTo>
                    <a:cubicBezTo>
                      <a:pt x="759" y="923"/>
                      <a:pt x="752" y="922"/>
                      <a:pt x="747" y="922"/>
                    </a:cubicBezTo>
                    <a:cubicBezTo>
                      <a:pt x="746" y="922"/>
                      <a:pt x="744" y="922"/>
                      <a:pt x="743" y="921"/>
                    </a:cubicBezTo>
                    <a:cubicBezTo>
                      <a:pt x="742" y="923"/>
                      <a:pt x="742" y="923"/>
                      <a:pt x="742" y="923"/>
                    </a:cubicBezTo>
                    <a:close/>
                    <a:moveTo>
                      <a:pt x="701" y="896"/>
                    </a:moveTo>
                    <a:cubicBezTo>
                      <a:pt x="708" y="901"/>
                      <a:pt x="715" y="906"/>
                      <a:pt x="721" y="910"/>
                    </a:cubicBezTo>
                    <a:cubicBezTo>
                      <a:pt x="722" y="909"/>
                      <a:pt x="722" y="909"/>
                      <a:pt x="722" y="909"/>
                    </a:cubicBezTo>
                    <a:cubicBezTo>
                      <a:pt x="715" y="905"/>
                      <a:pt x="709" y="900"/>
                      <a:pt x="702" y="894"/>
                    </a:cubicBezTo>
                    <a:lnTo>
                      <a:pt x="701" y="896"/>
                    </a:lnTo>
                    <a:close/>
                    <a:moveTo>
                      <a:pt x="662" y="865"/>
                    </a:moveTo>
                    <a:cubicBezTo>
                      <a:pt x="668" y="870"/>
                      <a:pt x="675" y="875"/>
                      <a:pt x="681" y="881"/>
                    </a:cubicBezTo>
                    <a:cubicBezTo>
                      <a:pt x="682" y="879"/>
                      <a:pt x="682" y="879"/>
                      <a:pt x="682" y="879"/>
                    </a:cubicBezTo>
                    <a:cubicBezTo>
                      <a:pt x="676" y="874"/>
                      <a:pt x="669" y="869"/>
                      <a:pt x="663" y="864"/>
                    </a:cubicBezTo>
                    <a:lnTo>
                      <a:pt x="662" y="865"/>
                    </a:lnTo>
                    <a:close/>
                    <a:moveTo>
                      <a:pt x="650" y="829"/>
                    </a:moveTo>
                    <a:cubicBezTo>
                      <a:pt x="647" y="835"/>
                      <a:pt x="643" y="840"/>
                      <a:pt x="639" y="845"/>
                    </a:cubicBezTo>
                    <a:cubicBezTo>
                      <a:pt x="639" y="846"/>
                      <a:pt x="639" y="846"/>
                      <a:pt x="639" y="846"/>
                    </a:cubicBezTo>
                    <a:cubicBezTo>
                      <a:pt x="639" y="846"/>
                      <a:pt x="639" y="846"/>
                      <a:pt x="639" y="846"/>
                    </a:cubicBezTo>
                    <a:cubicBezTo>
                      <a:pt x="641" y="847"/>
                      <a:pt x="642" y="848"/>
                      <a:pt x="643" y="850"/>
                    </a:cubicBezTo>
                    <a:cubicBezTo>
                      <a:pt x="644" y="848"/>
                      <a:pt x="644" y="848"/>
                      <a:pt x="644" y="848"/>
                    </a:cubicBezTo>
                    <a:cubicBezTo>
                      <a:pt x="643" y="847"/>
                      <a:pt x="642" y="846"/>
                      <a:pt x="640" y="845"/>
                    </a:cubicBezTo>
                    <a:cubicBezTo>
                      <a:pt x="640" y="846"/>
                      <a:pt x="640" y="846"/>
                      <a:pt x="640" y="846"/>
                    </a:cubicBezTo>
                    <a:cubicBezTo>
                      <a:pt x="640" y="846"/>
                      <a:pt x="640" y="846"/>
                      <a:pt x="640" y="846"/>
                    </a:cubicBezTo>
                    <a:cubicBezTo>
                      <a:pt x="644" y="841"/>
                      <a:pt x="648" y="836"/>
                      <a:pt x="651" y="830"/>
                    </a:cubicBezTo>
                    <a:lnTo>
                      <a:pt x="650" y="829"/>
                    </a:lnTo>
                    <a:close/>
                    <a:moveTo>
                      <a:pt x="671" y="785"/>
                    </a:moveTo>
                    <a:cubicBezTo>
                      <a:pt x="668" y="793"/>
                      <a:pt x="665" y="800"/>
                      <a:pt x="662" y="808"/>
                    </a:cubicBezTo>
                    <a:cubicBezTo>
                      <a:pt x="663" y="808"/>
                      <a:pt x="663" y="808"/>
                      <a:pt x="663" y="808"/>
                    </a:cubicBezTo>
                    <a:cubicBezTo>
                      <a:pt x="666" y="801"/>
                      <a:pt x="670" y="794"/>
                      <a:pt x="673" y="786"/>
                    </a:cubicBezTo>
                    <a:lnTo>
                      <a:pt x="671" y="785"/>
                    </a:lnTo>
                    <a:close/>
                    <a:moveTo>
                      <a:pt x="687" y="739"/>
                    </a:moveTo>
                    <a:cubicBezTo>
                      <a:pt x="685" y="746"/>
                      <a:pt x="683" y="753"/>
                      <a:pt x="680" y="761"/>
                    </a:cubicBezTo>
                    <a:cubicBezTo>
                      <a:pt x="680" y="762"/>
                      <a:pt x="680" y="762"/>
                      <a:pt x="680" y="762"/>
                    </a:cubicBezTo>
                    <a:cubicBezTo>
                      <a:pt x="681" y="763"/>
                      <a:pt x="681" y="763"/>
                      <a:pt x="681" y="763"/>
                    </a:cubicBezTo>
                    <a:cubicBezTo>
                      <a:pt x="681" y="762"/>
                      <a:pt x="681" y="762"/>
                      <a:pt x="681" y="762"/>
                    </a:cubicBezTo>
                    <a:cubicBezTo>
                      <a:pt x="684" y="753"/>
                      <a:pt x="686" y="746"/>
                      <a:pt x="688" y="739"/>
                    </a:cubicBezTo>
                    <a:cubicBezTo>
                      <a:pt x="687" y="739"/>
                      <a:pt x="687" y="739"/>
                      <a:pt x="687" y="739"/>
                    </a:cubicBezTo>
                    <a:close/>
                    <a:moveTo>
                      <a:pt x="692" y="690"/>
                    </a:moveTo>
                    <a:cubicBezTo>
                      <a:pt x="692" y="693"/>
                      <a:pt x="693" y="696"/>
                      <a:pt x="693" y="699"/>
                    </a:cubicBezTo>
                    <a:cubicBezTo>
                      <a:pt x="693" y="704"/>
                      <a:pt x="692" y="709"/>
                      <a:pt x="691" y="715"/>
                    </a:cubicBezTo>
                    <a:cubicBezTo>
                      <a:pt x="693" y="715"/>
                      <a:pt x="693" y="715"/>
                      <a:pt x="693" y="715"/>
                    </a:cubicBezTo>
                    <a:cubicBezTo>
                      <a:pt x="694" y="709"/>
                      <a:pt x="694" y="704"/>
                      <a:pt x="694" y="699"/>
                    </a:cubicBezTo>
                    <a:cubicBezTo>
                      <a:pt x="694" y="696"/>
                      <a:pt x="694" y="693"/>
                      <a:pt x="694" y="690"/>
                    </a:cubicBezTo>
                    <a:cubicBezTo>
                      <a:pt x="692" y="690"/>
                      <a:pt x="692" y="690"/>
                      <a:pt x="692" y="690"/>
                    </a:cubicBezTo>
                    <a:close/>
                    <a:moveTo>
                      <a:pt x="670" y="651"/>
                    </a:moveTo>
                    <a:cubicBezTo>
                      <a:pt x="677" y="653"/>
                      <a:pt x="681" y="656"/>
                      <a:pt x="684" y="662"/>
                    </a:cubicBezTo>
                    <a:cubicBezTo>
                      <a:pt x="685" y="664"/>
                      <a:pt x="686" y="665"/>
                      <a:pt x="686" y="667"/>
                    </a:cubicBezTo>
                    <a:cubicBezTo>
                      <a:pt x="688" y="666"/>
                      <a:pt x="688" y="666"/>
                      <a:pt x="688" y="666"/>
                    </a:cubicBezTo>
                    <a:cubicBezTo>
                      <a:pt x="687" y="665"/>
                      <a:pt x="686" y="663"/>
                      <a:pt x="686" y="662"/>
                    </a:cubicBezTo>
                    <a:cubicBezTo>
                      <a:pt x="683" y="655"/>
                      <a:pt x="677" y="651"/>
                      <a:pt x="671" y="649"/>
                    </a:cubicBezTo>
                    <a:lnTo>
                      <a:pt x="670" y="651"/>
                    </a:lnTo>
                    <a:close/>
                    <a:moveTo>
                      <a:pt x="623" y="657"/>
                    </a:moveTo>
                    <a:cubicBezTo>
                      <a:pt x="631" y="654"/>
                      <a:pt x="639" y="652"/>
                      <a:pt x="646" y="651"/>
                    </a:cubicBezTo>
                    <a:cubicBezTo>
                      <a:pt x="646" y="649"/>
                      <a:pt x="646" y="649"/>
                      <a:pt x="646" y="649"/>
                    </a:cubicBezTo>
                    <a:cubicBezTo>
                      <a:pt x="638" y="651"/>
                      <a:pt x="630" y="653"/>
                      <a:pt x="622" y="656"/>
                    </a:cubicBezTo>
                    <a:lnTo>
                      <a:pt x="623" y="657"/>
                    </a:lnTo>
                    <a:close/>
                    <a:moveTo>
                      <a:pt x="575" y="657"/>
                    </a:moveTo>
                    <a:cubicBezTo>
                      <a:pt x="583" y="660"/>
                      <a:pt x="591" y="663"/>
                      <a:pt x="599" y="663"/>
                    </a:cubicBezTo>
                    <a:cubicBezTo>
                      <a:pt x="599" y="661"/>
                      <a:pt x="599" y="661"/>
                      <a:pt x="599" y="661"/>
                    </a:cubicBezTo>
                    <a:cubicBezTo>
                      <a:pt x="591" y="661"/>
                      <a:pt x="583" y="659"/>
                      <a:pt x="575" y="656"/>
                    </a:cubicBezTo>
                    <a:lnTo>
                      <a:pt x="575" y="657"/>
                    </a:lnTo>
                    <a:close/>
                    <a:moveTo>
                      <a:pt x="533" y="630"/>
                    </a:moveTo>
                    <a:cubicBezTo>
                      <a:pt x="539" y="635"/>
                      <a:pt x="546" y="640"/>
                      <a:pt x="553" y="645"/>
                    </a:cubicBezTo>
                    <a:cubicBezTo>
                      <a:pt x="554" y="644"/>
                      <a:pt x="554" y="644"/>
                      <a:pt x="554" y="644"/>
                    </a:cubicBezTo>
                    <a:cubicBezTo>
                      <a:pt x="547" y="639"/>
                      <a:pt x="540" y="634"/>
                      <a:pt x="534" y="629"/>
                    </a:cubicBezTo>
                    <a:lnTo>
                      <a:pt x="533" y="630"/>
                    </a:lnTo>
                    <a:close/>
                    <a:moveTo>
                      <a:pt x="496" y="600"/>
                    </a:moveTo>
                    <a:cubicBezTo>
                      <a:pt x="506" y="604"/>
                      <a:pt x="514" y="608"/>
                      <a:pt x="517" y="612"/>
                    </a:cubicBezTo>
                    <a:cubicBezTo>
                      <a:pt x="518" y="611"/>
                      <a:pt x="518" y="611"/>
                      <a:pt x="518" y="611"/>
                    </a:cubicBezTo>
                    <a:cubicBezTo>
                      <a:pt x="514" y="607"/>
                      <a:pt x="507" y="603"/>
                      <a:pt x="497" y="599"/>
                    </a:cubicBezTo>
                    <a:lnTo>
                      <a:pt x="496" y="600"/>
                    </a:lnTo>
                    <a:close/>
                    <a:moveTo>
                      <a:pt x="449" y="589"/>
                    </a:moveTo>
                    <a:cubicBezTo>
                      <a:pt x="457" y="590"/>
                      <a:pt x="465" y="592"/>
                      <a:pt x="473" y="594"/>
                    </a:cubicBezTo>
                    <a:cubicBezTo>
                      <a:pt x="473" y="592"/>
                      <a:pt x="473" y="592"/>
                      <a:pt x="473" y="592"/>
                    </a:cubicBezTo>
                    <a:cubicBezTo>
                      <a:pt x="465" y="591"/>
                      <a:pt x="457" y="589"/>
                      <a:pt x="449" y="588"/>
                    </a:cubicBezTo>
                    <a:lnTo>
                      <a:pt x="449" y="589"/>
                    </a:lnTo>
                    <a:close/>
                    <a:moveTo>
                      <a:pt x="400" y="584"/>
                    </a:moveTo>
                    <a:cubicBezTo>
                      <a:pt x="404" y="584"/>
                      <a:pt x="409" y="585"/>
                      <a:pt x="414" y="585"/>
                    </a:cubicBezTo>
                    <a:cubicBezTo>
                      <a:pt x="418" y="585"/>
                      <a:pt x="421" y="585"/>
                      <a:pt x="424" y="586"/>
                    </a:cubicBezTo>
                    <a:cubicBezTo>
                      <a:pt x="424" y="584"/>
                      <a:pt x="424" y="584"/>
                      <a:pt x="424" y="584"/>
                    </a:cubicBezTo>
                    <a:cubicBezTo>
                      <a:pt x="421" y="584"/>
                      <a:pt x="418" y="584"/>
                      <a:pt x="414" y="583"/>
                    </a:cubicBezTo>
                    <a:cubicBezTo>
                      <a:pt x="409" y="583"/>
                      <a:pt x="405" y="583"/>
                      <a:pt x="400" y="582"/>
                    </a:cubicBezTo>
                    <a:lnTo>
                      <a:pt x="400" y="584"/>
                    </a:lnTo>
                    <a:close/>
                    <a:moveTo>
                      <a:pt x="352" y="571"/>
                    </a:moveTo>
                    <a:cubicBezTo>
                      <a:pt x="359" y="574"/>
                      <a:pt x="367" y="577"/>
                      <a:pt x="376" y="579"/>
                    </a:cubicBezTo>
                    <a:cubicBezTo>
                      <a:pt x="376" y="578"/>
                      <a:pt x="376" y="578"/>
                      <a:pt x="376" y="578"/>
                    </a:cubicBezTo>
                    <a:cubicBezTo>
                      <a:pt x="367" y="576"/>
                      <a:pt x="360" y="573"/>
                      <a:pt x="353" y="570"/>
                    </a:cubicBezTo>
                    <a:lnTo>
                      <a:pt x="352" y="571"/>
                    </a:lnTo>
                    <a:close/>
                    <a:moveTo>
                      <a:pt x="314" y="540"/>
                    </a:moveTo>
                    <a:cubicBezTo>
                      <a:pt x="319" y="546"/>
                      <a:pt x="325" y="552"/>
                      <a:pt x="332" y="558"/>
                    </a:cubicBezTo>
                    <a:cubicBezTo>
                      <a:pt x="332" y="557"/>
                      <a:pt x="332" y="557"/>
                      <a:pt x="332" y="557"/>
                    </a:cubicBezTo>
                    <a:cubicBezTo>
                      <a:pt x="326" y="551"/>
                      <a:pt x="320" y="545"/>
                      <a:pt x="316" y="539"/>
                    </a:cubicBezTo>
                    <a:cubicBezTo>
                      <a:pt x="314" y="540"/>
                      <a:pt x="314" y="540"/>
                      <a:pt x="314" y="540"/>
                    </a:cubicBezTo>
                    <a:close/>
                    <a:moveTo>
                      <a:pt x="293" y="496"/>
                    </a:moveTo>
                    <a:cubicBezTo>
                      <a:pt x="295" y="503"/>
                      <a:pt x="298" y="510"/>
                      <a:pt x="301" y="517"/>
                    </a:cubicBezTo>
                    <a:cubicBezTo>
                      <a:pt x="302" y="519"/>
                      <a:pt x="302" y="519"/>
                      <a:pt x="302" y="519"/>
                    </a:cubicBezTo>
                    <a:cubicBezTo>
                      <a:pt x="303" y="518"/>
                      <a:pt x="303" y="518"/>
                      <a:pt x="303" y="518"/>
                    </a:cubicBezTo>
                    <a:cubicBezTo>
                      <a:pt x="303" y="517"/>
                      <a:pt x="303" y="517"/>
                      <a:pt x="303" y="517"/>
                    </a:cubicBezTo>
                    <a:cubicBezTo>
                      <a:pt x="299" y="510"/>
                      <a:pt x="297" y="503"/>
                      <a:pt x="294" y="496"/>
                    </a:cubicBezTo>
                    <a:lnTo>
                      <a:pt x="293" y="496"/>
                    </a:lnTo>
                    <a:close/>
                    <a:moveTo>
                      <a:pt x="285" y="448"/>
                    </a:moveTo>
                    <a:cubicBezTo>
                      <a:pt x="285" y="449"/>
                      <a:pt x="285" y="449"/>
                      <a:pt x="285" y="449"/>
                    </a:cubicBezTo>
                    <a:cubicBezTo>
                      <a:pt x="285" y="456"/>
                      <a:pt x="286" y="464"/>
                      <a:pt x="287" y="472"/>
                    </a:cubicBezTo>
                    <a:cubicBezTo>
                      <a:pt x="289" y="472"/>
                      <a:pt x="289" y="472"/>
                      <a:pt x="289" y="472"/>
                    </a:cubicBezTo>
                    <a:cubicBezTo>
                      <a:pt x="287" y="464"/>
                      <a:pt x="287" y="456"/>
                      <a:pt x="287" y="449"/>
                    </a:cubicBezTo>
                    <a:cubicBezTo>
                      <a:pt x="287" y="448"/>
                      <a:pt x="287" y="448"/>
                      <a:pt x="287" y="448"/>
                    </a:cubicBezTo>
                    <a:lnTo>
                      <a:pt x="285" y="448"/>
                    </a:lnTo>
                    <a:close/>
                    <a:moveTo>
                      <a:pt x="295" y="399"/>
                    </a:moveTo>
                    <a:cubicBezTo>
                      <a:pt x="292" y="407"/>
                      <a:pt x="289" y="415"/>
                      <a:pt x="288" y="423"/>
                    </a:cubicBezTo>
                    <a:cubicBezTo>
                      <a:pt x="289" y="423"/>
                      <a:pt x="289" y="423"/>
                      <a:pt x="289" y="423"/>
                    </a:cubicBezTo>
                    <a:cubicBezTo>
                      <a:pt x="291" y="415"/>
                      <a:pt x="293" y="407"/>
                      <a:pt x="296" y="400"/>
                    </a:cubicBezTo>
                    <a:lnTo>
                      <a:pt x="295" y="399"/>
                    </a:lnTo>
                    <a:close/>
                    <a:moveTo>
                      <a:pt x="319" y="357"/>
                    </a:moveTo>
                    <a:cubicBezTo>
                      <a:pt x="314" y="363"/>
                      <a:pt x="309" y="370"/>
                      <a:pt x="305" y="377"/>
                    </a:cubicBezTo>
                    <a:cubicBezTo>
                      <a:pt x="306" y="378"/>
                      <a:pt x="306" y="378"/>
                      <a:pt x="306" y="378"/>
                    </a:cubicBezTo>
                    <a:cubicBezTo>
                      <a:pt x="311" y="371"/>
                      <a:pt x="315" y="364"/>
                      <a:pt x="320" y="358"/>
                    </a:cubicBezTo>
                    <a:lnTo>
                      <a:pt x="319" y="357"/>
                    </a:lnTo>
                    <a:close/>
                    <a:moveTo>
                      <a:pt x="353" y="321"/>
                    </a:moveTo>
                    <a:cubicBezTo>
                      <a:pt x="347" y="326"/>
                      <a:pt x="341" y="332"/>
                      <a:pt x="335" y="338"/>
                    </a:cubicBezTo>
                    <a:cubicBezTo>
                      <a:pt x="336" y="339"/>
                      <a:pt x="336" y="339"/>
                      <a:pt x="336" y="339"/>
                    </a:cubicBezTo>
                    <a:cubicBezTo>
                      <a:pt x="342" y="333"/>
                      <a:pt x="348" y="327"/>
                      <a:pt x="354" y="323"/>
                    </a:cubicBezTo>
                    <a:lnTo>
                      <a:pt x="353" y="321"/>
                    </a:lnTo>
                    <a:close/>
                    <a:moveTo>
                      <a:pt x="379" y="290"/>
                    </a:moveTo>
                    <a:cubicBezTo>
                      <a:pt x="382" y="297"/>
                      <a:pt x="383" y="301"/>
                      <a:pt x="383" y="301"/>
                    </a:cubicBezTo>
                    <a:cubicBezTo>
                      <a:pt x="384" y="301"/>
                      <a:pt x="384" y="301"/>
                      <a:pt x="384" y="301"/>
                    </a:cubicBezTo>
                    <a:cubicBezTo>
                      <a:pt x="384" y="300"/>
                      <a:pt x="384" y="300"/>
                      <a:pt x="384" y="300"/>
                    </a:cubicBezTo>
                    <a:cubicBezTo>
                      <a:pt x="384" y="300"/>
                      <a:pt x="380" y="302"/>
                      <a:pt x="373" y="307"/>
                    </a:cubicBezTo>
                    <a:cubicBezTo>
                      <a:pt x="374" y="308"/>
                      <a:pt x="374" y="308"/>
                      <a:pt x="374" y="308"/>
                    </a:cubicBezTo>
                    <a:cubicBezTo>
                      <a:pt x="380" y="304"/>
                      <a:pt x="384" y="301"/>
                      <a:pt x="384" y="301"/>
                    </a:cubicBezTo>
                    <a:cubicBezTo>
                      <a:pt x="385" y="301"/>
                      <a:pt x="385" y="301"/>
                      <a:pt x="385" y="301"/>
                    </a:cubicBezTo>
                    <a:cubicBezTo>
                      <a:pt x="385" y="300"/>
                      <a:pt x="385" y="300"/>
                      <a:pt x="385" y="300"/>
                    </a:cubicBezTo>
                    <a:cubicBezTo>
                      <a:pt x="385" y="300"/>
                      <a:pt x="383" y="296"/>
                      <a:pt x="380" y="290"/>
                    </a:cubicBezTo>
                    <a:lnTo>
                      <a:pt x="379" y="290"/>
                    </a:lnTo>
                    <a:close/>
                    <a:moveTo>
                      <a:pt x="350" y="251"/>
                    </a:moveTo>
                    <a:cubicBezTo>
                      <a:pt x="356" y="256"/>
                      <a:pt x="361" y="263"/>
                      <a:pt x="366" y="269"/>
                    </a:cubicBezTo>
                    <a:cubicBezTo>
                      <a:pt x="367" y="268"/>
                      <a:pt x="367" y="268"/>
                      <a:pt x="367" y="268"/>
                    </a:cubicBezTo>
                    <a:cubicBezTo>
                      <a:pt x="363" y="262"/>
                      <a:pt x="357" y="255"/>
                      <a:pt x="351" y="250"/>
                    </a:cubicBezTo>
                    <a:lnTo>
                      <a:pt x="350" y="251"/>
                    </a:lnTo>
                    <a:close/>
                    <a:moveTo>
                      <a:pt x="311" y="264"/>
                    </a:moveTo>
                    <a:cubicBezTo>
                      <a:pt x="318" y="259"/>
                      <a:pt x="324" y="254"/>
                      <a:pt x="330" y="248"/>
                    </a:cubicBezTo>
                    <a:cubicBezTo>
                      <a:pt x="330" y="247"/>
                      <a:pt x="330" y="247"/>
                      <a:pt x="330" y="247"/>
                    </a:cubicBezTo>
                    <a:cubicBezTo>
                      <a:pt x="323" y="252"/>
                      <a:pt x="317" y="258"/>
                      <a:pt x="310" y="262"/>
                    </a:cubicBezTo>
                    <a:cubicBezTo>
                      <a:pt x="311" y="264"/>
                      <a:pt x="311" y="264"/>
                      <a:pt x="311" y="264"/>
                    </a:cubicBezTo>
                    <a:close/>
                    <a:moveTo>
                      <a:pt x="272" y="292"/>
                    </a:moveTo>
                    <a:cubicBezTo>
                      <a:pt x="278" y="288"/>
                      <a:pt x="285" y="283"/>
                      <a:pt x="292" y="278"/>
                    </a:cubicBezTo>
                    <a:cubicBezTo>
                      <a:pt x="291" y="277"/>
                      <a:pt x="291" y="277"/>
                      <a:pt x="291" y="277"/>
                    </a:cubicBezTo>
                    <a:cubicBezTo>
                      <a:pt x="284" y="282"/>
                      <a:pt x="277" y="287"/>
                      <a:pt x="271" y="291"/>
                    </a:cubicBezTo>
                    <a:lnTo>
                      <a:pt x="272" y="292"/>
                    </a:lnTo>
                    <a:close/>
                    <a:moveTo>
                      <a:pt x="230" y="318"/>
                    </a:moveTo>
                    <a:cubicBezTo>
                      <a:pt x="237" y="314"/>
                      <a:pt x="244" y="310"/>
                      <a:pt x="251" y="306"/>
                    </a:cubicBezTo>
                    <a:cubicBezTo>
                      <a:pt x="250" y="305"/>
                      <a:pt x="250" y="305"/>
                      <a:pt x="250" y="305"/>
                    </a:cubicBezTo>
                    <a:cubicBezTo>
                      <a:pt x="243" y="309"/>
                      <a:pt x="236" y="313"/>
                      <a:pt x="229" y="317"/>
                    </a:cubicBezTo>
                    <a:cubicBezTo>
                      <a:pt x="230" y="318"/>
                      <a:pt x="230" y="318"/>
                      <a:pt x="230" y="318"/>
                    </a:cubicBezTo>
                    <a:close/>
                    <a:moveTo>
                      <a:pt x="186" y="341"/>
                    </a:moveTo>
                    <a:cubicBezTo>
                      <a:pt x="193" y="338"/>
                      <a:pt x="201" y="334"/>
                      <a:pt x="208" y="330"/>
                    </a:cubicBezTo>
                    <a:cubicBezTo>
                      <a:pt x="208" y="329"/>
                      <a:pt x="208" y="329"/>
                      <a:pt x="208" y="329"/>
                    </a:cubicBezTo>
                    <a:cubicBezTo>
                      <a:pt x="200" y="333"/>
                      <a:pt x="193" y="336"/>
                      <a:pt x="186" y="339"/>
                    </a:cubicBezTo>
                    <a:lnTo>
                      <a:pt x="186" y="341"/>
                    </a:lnTo>
                    <a:close/>
                    <a:moveTo>
                      <a:pt x="140" y="358"/>
                    </a:moveTo>
                    <a:cubicBezTo>
                      <a:pt x="148" y="356"/>
                      <a:pt x="155" y="353"/>
                      <a:pt x="164" y="350"/>
                    </a:cubicBezTo>
                    <a:cubicBezTo>
                      <a:pt x="163" y="349"/>
                      <a:pt x="163" y="349"/>
                      <a:pt x="163" y="349"/>
                    </a:cubicBezTo>
                    <a:cubicBezTo>
                      <a:pt x="155" y="352"/>
                      <a:pt x="147" y="355"/>
                      <a:pt x="140" y="357"/>
                    </a:cubicBezTo>
                    <a:lnTo>
                      <a:pt x="140" y="358"/>
                    </a:lnTo>
                    <a:close/>
                    <a:moveTo>
                      <a:pt x="92" y="369"/>
                    </a:moveTo>
                    <a:cubicBezTo>
                      <a:pt x="99" y="368"/>
                      <a:pt x="107" y="367"/>
                      <a:pt x="117" y="365"/>
                    </a:cubicBezTo>
                    <a:cubicBezTo>
                      <a:pt x="116" y="363"/>
                      <a:pt x="116" y="363"/>
                      <a:pt x="116" y="363"/>
                    </a:cubicBezTo>
                    <a:cubicBezTo>
                      <a:pt x="107" y="365"/>
                      <a:pt x="99" y="367"/>
                      <a:pt x="92" y="368"/>
                    </a:cubicBezTo>
                    <a:lnTo>
                      <a:pt x="92" y="369"/>
                    </a:lnTo>
                    <a:close/>
                    <a:moveTo>
                      <a:pt x="46" y="362"/>
                    </a:moveTo>
                    <a:cubicBezTo>
                      <a:pt x="52" y="369"/>
                      <a:pt x="59" y="373"/>
                      <a:pt x="66" y="373"/>
                    </a:cubicBezTo>
                    <a:cubicBezTo>
                      <a:pt x="66" y="373"/>
                      <a:pt x="66" y="373"/>
                      <a:pt x="66" y="373"/>
                    </a:cubicBezTo>
                    <a:cubicBezTo>
                      <a:pt x="66" y="373"/>
                      <a:pt x="66" y="373"/>
                      <a:pt x="66" y="373"/>
                    </a:cubicBezTo>
                    <a:cubicBezTo>
                      <a:pt x="68" y="372"/>
                      <a:pt x="68" y="372"/>
                      <a:pt x="68" y="372"/>
                    </a:cubicBezTo>
                    <a:cubicBezTo>
                      <a:pt x="68" y="371"/>
                      <a:pt x="68" y="371"/>
                      <a:pt x="68" y="371"/>
                    </a:cubicBezTo>
                    <a:cubicBezTo>
                      <a:pt x="66" y="371"/>
                      <a:pt x="66" y="371"/>
                      <a:pt x="66" y="371"/>
                    </a:cubicBezTo>
                    <a:cubicBezTo>
                      <a:pt x="66" y="372"/>
                      <a:pt x="66" y="372"/>
                      <a:pt x="66" y="372"/>
                    </a:cubicBezTo>
                    <a:cubicBezTo>
                      <a:pt x="66" y="371"/>
                      <a:pt x="66" y="371"/>
                      <a:pt x="66" y="371"/>
                    </a:cubicBezTo>
                    <a:cubicBezTo>
                      <a:pt x="60" y="371"/>
                      <a:pt x="53" y="368"/>
                      <a:pt x="48" y="361"/>
                    </a:cubicBezTo>
                    <a:lnTo>
                      <a:pt x="46" y="362"/>
                    </a:lnTo>
                    <a:close/>
                    <a:moveTo>
                      <a:pt x="23" y="319"/>
                    </a:moveTo>
                    <a:cubicBezTo>
                      <a:pt x="26" y="327"/>
                      <a:pt x="29" y="335"/>
                      <a:pt x="33" y="342"/>
                    </a:cubicBezTo>
                    <a:cubicBezTo>
                      <a:pt x="34" y="341"/>
                      <a:pt x="34" y="341"/>
                      <a:pt x="34" y="341"/>
                    </a:cubicBezTo>
                    <a:cubicBezTo>
                      <a:pt x="30" y="334"/>
                      <a:pt x="27" y="326"/>
                      <a:pt x="24" y="319"/>
                    </a:cubicBezTo>
                    <a:lnTo>
                      <a:pt x="23" y="319"/>
                    </a:lnTo>
                    <a:close/>
                    <a:moveTo>
                      <a:pt x="8" y="272"/>
                    </a:moveTo>
                    <a:cubicBezTo>
                      <a:pt x="10" y="279"/>
                      <a:pt x="12" y="288"/>
                      <a:pt x="14" y="296"/>
                    </a:cubicBezTo>
                    <a:cubicBezTo>
                      <a:pt x="16" y="295"/>
                      <a:pt x="16" y="295"/>
                      <a:pt x="16" y="295"/>
                    </a:cubicBezTo>
                    <a:cubicBezTo>
                      <a:pt x="13" y="287"/>
                      <a:pt x="11" y="279"/>
                      <a:pt x="9" y="272"/>
                    </a:cubicBezTo>
                    <a:lnTo>
                      <a:pt x="8" y="272"/>
                    </a:lnTo>
                    <a:close/>
                    <a:moveTo>
                      <a:pt x="16" y="231"/>
                    </a:moveTo>
                    <a:cubicBezTo>
                      <a:pt x="7" y="238"/>
                      <a:pt x="1" y="242"/>
                      <a:pt x="1" y="242"/>
                    </a:cubicBezTo>
                    <a:cubicBezTo>
                      <a:pt x="0" y="242"/>
                      <a:pt x="0" y="242"/>
                      <a:pt x="0" y="242"/>
                    </a:cubicBezTo>
                    <a:cubicBezTo>
                      <a:pt x="0" y="242"/>
                      <a:pt x="0" y="242"/>
                      <a:pt x="0" y="242"/>
                    </a:cubicBezTo>
                    <a:cubicBezTo>
                      <a:pt x="0" y="242"/>
                      <a:pt x="1" y="245"/>
                      <a:pt x="2" y="248"/>
                    </a:cubicBezTo>
                    <a:cubicBezTo>
                      <a:pt x="3" y="248"/>
                      <a:pt x="3" y="248"/>
                      <a:pt x="3" y="248"/>
                    </a:cubicBezTo>
                    <a:cubicBezTo>
                      <a:pt x="2" y="244"/>
                      <a:pt x="2" y="242"/>
                      <a:pt x="2" y="242"/>
                    </a:cubicBezTo>
                    <a:cubicBezTo>
                      <a:pt x="1" y="242"/>
                      <a:pt x="1" y="242"/>
                      <a:pt x="1" y="242"/>
                    </a:cubicBezTo>
                    <a:cubicBezTo>
                      <a:pt x="2" y="243"/>
                      <a:pt x="2" y="243"/>
                      <a:pt x="2" y="243"/>
                    </a:cubicBezTo>
                    <a:cubicBezTo>
                      <a:pt x="2" y="243"/>
                      <a:pt x="7" y="239"/>
                      <a:pt x="17" y="233"/>
                    </a:cubicBezTo>
                    <a:lnTo>
                      <a:pt x="16" y="231"/>
                    </a:lnTo>
                    <a:close/>
                    <a:moveTo>
                      <a:pt x="58" y="204"/>
                    </a:moveTo>
                    <a:cubicBezTo>
                      <a:pt x="50" y="209"/>
                      <a:pt x="43" y="214"/>
                      <a:pt x="37" y="218"/>
                    </a:cubicBezTo>
                    <a:cubicBezTo>
                      <a:pt x="38" y="219"/>
                      <a:pt x="38" y="219"/>
                      <a:pt x="38" y="219"/>
                    </a:cubicBezTo>
                    <a:cubicBezTo>
                      <a:pt x="44" y="215"/>
                      <a:pt x="51" y="210"/>
                      <a:pt x="58" y="206"/>
                    </a:cubicBezTo>
                    <a:cubicBezTo>
                      <a:pt x="58" y="204"/>
                      <a:pt x="58" y="204"/>
                      <a:pt x="58" y="204"/>
                    </a:cubicBezTo>
                    <a:close/>
                    <a:moveTo>
                      <a:pt x="99" y="178"/>
                    </a:moveTo>
                    <a:cubicBezTo>
                      <a:pt x="92" y="182"/>
                      <a:pt x="85" y="187"/>
                      <a:pt x="78" y="191"/>
                    </a:cubicBezTo>
                    <a:cubicBezTo>
                      <a:pt x="79" y="192"/>
                      <a:pt x="79" y="192"/>
                      <a:pt x="79" y="192"/>
                    </a:cubicBezTo>
                    <a:cubicBezTo>
                      <a:pt x="86" y="188"/>
                      <a:pt x="93" y="183"/>
                      <a:pt x="100" y="179"/>
                    </a:cubicBezTo>
                    <a:lnTo>
                      <a:pt x="99" y="178"/>
                    </a:lnTo>
                    <a:close/>
                    <a:moveTo>
                      <a:pt x="140" y="151"/>
                    </a:moveTo>
                    <a:cubicBezTo>
                      <a:pt x="133" y="155"/>
                      <a:pt x="126" y="160"/>
                      <a:pt x="120" y="164"/>
                    </a:cubicBezTo>
                    <a:cubicBezTo>
                      <a:pt x="120" y="166"/>
                      <a:pt x="120" y="166"/>
                      <a:pt x="120" y="166"/>
                    </a:cubicBezTo>
                    <a:cubicBezTo>
                      <a:pt x="127" y="161"/>
                      <a:pt x="134" y="157"/>
                      <a:pt x="141" y="152"/>
                    </a:cubicBezTo>
                    <a:lnTo>
                      <a:pt x="140" y="151"/>
                    </a:lnTo>
                    <a:close/>
                    <a:moveTo>
                      <a:pt x="182" y="125"/>
                    </a:moveTo>
                    <a:cubicBezTo>
                      <a:pt x="175" y="129"/>
                      <a:pt x="168" y="133"/>
                      <a:pt x="161" y="138"/>
                    </a:cubicBezTo>
                    <a:cubicBezTo>
                      <a:pt x="162" y="139"/>
                      <a:pt x="162" y="139"/>
                      <a:pt x="162" y="139"/>
                    </a:cubicBezTo>
                    <a:cubicBezTo>
                      <a:pt x="169" y="135"/>
                      <a:pt x="176" y="130"/>
                      <a:pt x="183" y="126"/>
                    </a:cubicBezTo>
                    <a:lnTo>
                      <a:pt x="182" y="125"/>
                    </a:lnTo>
                    <a:close/>
                    <a:moveTo>
                      <a:pt x="224" y="99"/>
                    </a:moveTo>
                    <a:cubicBezTo>
                      <a:pt x="217" y="103"/>
                      <a:pt x="210" y="107"/>
                      <a:pt x="203" y="112"/>
                    </a:cubicBezTo>
                    <a:cubicBezTo>
                      <a:pt x="204" y="113"/>
                      <a:pt x="204" y="113"/>
                      <a:pt x="204" y="113"/>
                    </a:cubicBezTo>
                    <a:cubicBezTo>
                      <a:pt x="211" y="109"/>
                      <a:pt x="218" y="104"/>
                      <a:pt x="225" y="100"/>
                    </a:cubicBezTo>
                    <a:lnTo>
                      <a:pt x="224" y="99"/>
                    </a:lnTo>
                    <a:close/>
                    <a:moveTo>
                      <a:pt x="267" y="75"/>
                    </a:moveTo>
                    <a:cubicBezTo>
                      <a:pt x="261" y="78"/>
                      <a:pt x="254" y="82"/>
                      <a:pt x="245" y="87"/>
                    </a:cubicBezTo>
                    <a:cubicBezTo>
                      <a:pt x="246" y="88"/>
                      <a:pt x="246" y="88"/>
                      <a:pt x="246" y="88"/>
                    </a:cubicBezTo>
                    <a:cubicBezTo>
                      <a:pt x="254" y="83"/>
                      <a:pt x="262" y="79"/>
                      <a:pt x="267" y="76"/>
                    </a:cubicBezTo>
                    <a:lnTo>
                      <a:pt x="267" y="75"/>
                    </a:lnTo>
                    <a:close/>
                    <a:moveTo>
                      <a:pt x="302" y="43"/>
                    </a:moveTo>
                    <a:cubicBezTo>
                      <a:pt x="299" y="49"/>
                      <a:pt x="295" y="56"/>
                      <a:pt x="287" y="62"/>
                    </a:cubicBezTo>
                    <a:cubicBezTo>
                      <a:pt x="288" y="63"/>
                      <a:pt x="288" y="63"/>
                      <a:pt x="288" y="63"/>
                    </a:cubicBezTo>
                    <a:cubicBezTo>
                      <a:pt x="296" y="57"/>
                      <a:pt x="301" y="50"/>
                      <a:pt x="303" y="44"/>
                    </a:cubicBezTo>
                    <a:lnTo>
                      <a:pt x="302" y="43"/>
                    </a:lnTo>
                    <a:close/>
                    <a:moveTo>
                      <a:pt x="331" y="44"/>
                    </a:moveTo>
                    <a:cubicBezTo>
                      <a:pt x="325" y="39"/>
                      <a:pt x="318" y="34"/>
                      <a:pt x="312" y="29"/>
                    </a:cubicBezTo>
                    <a:cubicBezTo>
                      <a:pt x="311" y="30"/>
                      <a:pt x="311" y="30"/>
                      <a:pt x="311" y="30"/>
                    </a:cubicBezTo>
                    <a:cubicBezTo>
                      <a:pt x="317" y="35"/>
                      <a:pt x="324" y="40"/>
                      <a:pt x="330" y="45"/>
                    </a:cubicBezTo>
                    <a:lnTo>
                      <a:pt x="331" y="44"/>
                    </a:lnTo>
                    <a:close/>
                    <a:moveTo>
                      <a:pt x="374" y="67"/>
                    </a:moveTo>
                    <a:cubicBezTo>
                      <a:pt x="366" y="65"/>
                      <a:pt x="360" y="62"/>
                      <a:pt x="356" y="61"/>
                    </a:cubicBezTo>
                    <a:cubicBezTo>
                      <a:pt x="355" y="60"/>
                      <a:pt x="353" y="59"/>
                      <a:pt x="351" y="58"/>
                    </a:cubicBezTo>
                    <a:cubicBezTo>
                      <a:pt x="350" y="59"/>
                      <a:pt x="350" y="59"/>
                      <a:pt x="350" y="59"/>
                    </a:cubicBezTo>
                    <a:cubicBezTo>
                      <a:pt x="352" y="61"/>
                      <a:pt x="354" y="61"/>
                      <a:pt x="356" y="62"/>
                    </a:cubicBezTo>
                    <a:cubicBezTo>
                      <a:pt x="359" y="64"/>
                      <a:pt x="365" y="66"/>
                      <a:pt x="373" y="69"/>
                    </a:cubicBezTo>
                    <a:lnTo>
                      <a:pt x="374" y="67"/>
                    </a:lnTo>
                    <a:close/>
                    <a:moveTo>
                      <a:pt x="422" y="68"/>
                    </a:moveTo>
                    <a:cubicBezTo>
                      <a:pt x="413" y="70"/>
                      <a:pt x="405" y="71"/>
                      <a:pt x="398" y="71"/>
                    </a:cubicBezTo>
                    <a:cubicBezTo>
                      <a:pt x="398" y="71"/>
                      <a:pt x="398" y="71"/>
                      <a:pt x="398" y="71"/>
                    </a:cubicBezTo>
                    <a:cubicBezTo>
                      <a:pt x="398" y="72"/>
                      <a:pt x="398" y="72"/>
                      <a:pt x="398" y="72"/>
                    </a:cubicBezTo>
                    <a:cubicBezTo>
                      <a:pt x="398" y="72"/>
                      <a:pt x="398" y="72"/>
                      <a:pt x="398" y="72"/>
                    </a:cubicBezTo>
                    <a:cubicBezTo>
                      <a:pt x="405" y="72"/>
                      <a:pt x="413" y="71"/>
                      <a:pt x="422" y="69"/>
                    </a:cubicBezTo>
                    <a:lnTo>
                      <a:pt x="422" y="68"/>
                    </a:lnTo>
                    <a:close/>
                    <a:moveTo>
                      <a:pt x="467" y="51"/>
                    </a:moveTo>
                    <a:cubicBezTo>
                      <a:pt x="459" y="55"/>
                      <a:pt x="452" y="58"/>
                      <a:pt x="445" y="61"/>
                    </a:cubicBezTo>
                    <a:cubicBezTo>
                      <a:pt x="446" y="62"/>
                      <a:pt x="446" y="62"/>
                      <a:pt x="446" y="62"/>
                    </a:cubicBezTo>
                    <a:cubicBezTo>
                      <a:pt x="453" y="60"/>
                      <a:pt x="460" y="56"/>
                      <a:pt x="468" y="52"/>
                    </a:cubicBezTo>
                    <a:lnTo>
                      <a:pt x="467" y="51"/>
                    </a:lnTo>
                    <a:close/>
                    <a:moveTo>
                      <a:pt x="576" y="2"/>
                    </a:moveTo>
                    <a:cubicBezTo>
                      <a:pt x="569" y="3"/>
                      <a:pt x="563" y="3"/>
                      <a:pt x="558" y="5"/>
                    </a:cubicBezTo>
                    <a:cubicBezTo>
                      <a:pt x="558" y="6"/>
                      <a:pt x="558" y="6"/>
                      <a:pt x="558" y="6"/>
                    </a:cubicBezTo>
                    <a:cubicBezTo>
                      <a:pt x="559" y="6"/>
                      <a:pt x="559" y="6"/>
                      <a:pt x="559" y="6"/>
                    </a:cubicBezTo>
                    <a:cubicBezTo>
                      <a:pt x="559" y="6"/>
                      <a:pt x="559" y="4"/>
                      <a:pt x="559" y="0"/>
                    </a:cubicBezTo>
                    <a:cubicBezTo>
                      <a:pt x="557" y="0"/>
                      <a:pt x="557" y="0"/>
                      <a:pt x="557" y="0"/>
                    </a:cubicBezTo>
                    <a:cubicBezTo>
                      <a:pt x="558" y="4"/>
                      <a:pt x="558" y="6"/>
                      <a:pt x="558" y="6"/>
                    </a:cubicBezTo>
                    <a:cubicBezTo>
                      <a:pt x="558" y="7"/>
                      <a:pt x="558" y="7"/>
                      <a:pt x="558" y="7"/>
                    </a:cubicBezTo>
                    <a:cubicBezTo>
                      <a:pt x="559" y="7"/>
                      <a:pt x="559" y="7"/>
                      <a:pt x="559" y="7"/>
                    </a:cubicBezTo>
                    <a:cubicBezTo>
                      <a:pt x="563" y="5"/>
                      <a:pt x="569" y="4"/>
                      <a:pt x="576" y="4"/>
                    </a:cubicBezTo>
                    <a:lnTo>
                      <a:pt x="576" y="2"/>
                    </a:lnTo>
                    <a:close/>
                    <a:moveTo>
                      <a:pt x="624" y="9"/>
                    </a:moveTo>
                    <a:cubicBezTo>
                      <a:pt x="621" y="7"/>
                      <a:pt x="617" y="6"/>
                      <a:pt x="614" y="4"/>
                    </a:cubicBezTo>
                    <a:cubicBezTo>
                      <a:pt x="614" y="4"/>
                      <a:pt x="614" y="4"/>
                      <a:pt x="614" y="4"/>
                    </a:cubicBezTo>
                    <a:cubicBezTo>
                      <a:pt x="614" y="4"/>
                      <a:pt x="614" y="4"/>
                      <a:pt x="614" y="4"/>
                    </a:cubicBezTo>
                    <a:cubicBezTo>
                      <a:pt x="614" y="4"/>
                      <a:pt x="609" y="3"/>
                      <a:pt x="601" y="3"/>
                    </a:cubicBezTo>
                    <a:cubicBezTo>
                      <a:pt x="601" y="4"/>
                      <a:pt x="601" y="4"/>
                      <a:pt x="601" y="4"/>
                    </a:cubicBezTo>
                    <a:cubicBezTo>
                      <a:pt x="608" y="5"/>
                      <a:pt x="614" y="5"/>
                      <a:pt x="614" y="5"/>
                    </a:cubicBezTo>
                    <a:cubicBezTo>
                      <a:pt x="614" y="5"/>
                      <a:pt x="614" y="5"/>
                      <a:pt x="614" y="5"/>
                    </a:cubicBezTo>
                    <a:cubicBezTo>
                      <a:pt x="614" y="5"/>
                      <a:pt x="614" y="5"/>
                      <a:pt x="614" y="5"/>
                    </a:cubicBezTo>
                    <a:cubicBezTo>
                      <a:pt x="617" y="7"/>
                      <a:pt x="620" y="9"/>
                      <a:pt x="624" y="11"/>
                    </a:cubicBezTo>
                    <a:lnTo>
                      <a:pt x="624" y="9"/>
                    </a:lnTo>
                    <a:close/>
                    <a:moveTo>
                      <a:pt x="666" y="35"/>
                    </a:moveTo>
                    <a:cubicBezTo>
                      <a:pt x="660" y="30"/>
                      <a:pt x="653" y="25"/>
                      <a:pt x="646" y="21"/>
                    </a:cubicBezTo>
                    <a:cubicBezTo>
                      <a:pt x="645" y="23"/>
                      <a:pt x="645" y="23"/>
                      <a:pt x="645" y="23"/>
                    </a:cubicBezTo>
                    <a:cubicBezTo>
                      <a:pt x="652" y="27"/>
                      <a:pt x="659" y="31"/>
                      <a:pt x="665" y="36"/>
                    </a:cubicBezTo>
                    <a:cubicBezTo>
                      <a:pt x="666" y="35"/>
                      <a:pt x="666" y="35"/>
                      <a:pt x="666" y="35"/>
                    </a:cubicBezTo>
                    <a:close/>
                    <a:moveTo>
                      <a:pt x="697" y="73"/>
                    </a:moveTo>
                    <a:cubicBezTo>
                      <a:pt x="694" y="65"/>
                      <a:pt x="690" y="58"/>
                      <a:pt x="684" y="52"/>
                    </a:cubicBezTo>
                    <a:cubicBezTo>
                      <a:pt x="683" y="53"/>
                      <a:pt x="683" y="53"/>
                      <a:pt x="683" y="53"/>
                    </a:cubicBezTo>
                    <a:cubicBezTo>
                      <a:pt x="688" y="59"/>
                      <a:pt x="693" y="66"/>
                      <a:pt x="696" y="73"/>
                    </a:cubicBezTo>
                    <a:lnTo>
                      <a:pt x="697" y="73"/>
                    </a:lnTo>
                    <a:close/>
                    <a:moveTo>
                      <a:pt x="707" y="120"/>
                    </a:moveTo>
                    <a:cubicBezTo>
                      <a:pt x="704" y="114"/>
                      <a:pt x="702" y="107"/>
                      <a:pt x="702" y="97"/>
                    </a:cubicBezTo>
                    <a:cubicBezTo>
                      <a:pt x="701" y="97"/>
                      <a:pt x="701" y="97"/>
                      <a:pt x="701" y="97"/>
                    </a:cubicBezTo>
                    <a:cubicBezTo>
                      <a:pt x="701" y="107"/>
                      <a:pt x="703" y="115"/>
                      <a:pt x="706" y="121"/>
                    </a:cubicBezTo>
                    <a:lnTo>
                      <a:pt x="707" y="120"/>
                    </a:lnTo>
                    <a:close/>
                    <a:moveTo>
                      <a:pt x="746" y="146"/>
                    </a:moveTo>
                    <a:cubicBezTo>
                      <a:pt x="739" y="143"/>
                      <a:pt x="731" y="141"/>
                      <a:pt x="724" y="137"/>
                    </a:cubicBezTo>
                    <a:cubicBezTo>
                      <a:pt x="723" y="139"/>
                      <a:pt x="723" y="139"/>
                      <a:pt x="723" y="139"/>
                    </a:cubicBezTo>
                    <a:cubicBezTo>
                      <a:pt x="730" y="142"/>
                      <a:pt x="738" y="145"/>
                      <a:pt x="746" y="148"/>
                    </a:cubicBezTo>
                    <a:cubicBezTo>
                      <a:pt x="746" y="146"/>
                      <a:pt x="746" y="146"/>
                      <a:pt x="746" y="146"/>
                    </a:cubicBezTo>
                    <a:close/>
                    <a:moveTo>
                      <a:pt x="792" y="161"/>
                    </a:moveTo>
                    <a:cubicBezTo>
                      <a:pt x="791" y="161"/>
                      <a:pt x="791" y="161"/>
                      <a:pt x="791" y="161"/>
                    </a:cubicBezTo>
                    <a:cubicBezTo>
                      <a:pt x="783" y="161"/>
                      <a:pt x="775" y="160"/>
                      <a:pt x="768" y="157"/>
                    </a:cubicBezTo>
                    <a:cubicBezTo>
                      <a:pt x="768" y="159"/>
                      <a:pt x="768" y="159"/>
                      <a:pt x="768" y="159"/>
                    </a:cubicBezTo>
                    <a:cubicBezTo>
                      <a:pt x="775" y="161"/>
                      <a:pt x="783" y="163"/>
                      <a:pt x="791" y="163"/>
                    </a:cubicBezTo>
                    <a:cubicBezTo>
                      <a:pt x="792" y="163"/>
                      <a:pt x="792" y="163"/>
                      <a:pt x="792" y="163"/>
                    </a:cubicBezTo>
                    <a:lnTo>
                      <a:pt x="792" y="161"/>
                    </a:lnTo>
                    <a:close/>
                    <a:moveTo>
                      <a:pt x="839" y="150"/>
                    </a:moveTo>
                    <a:cubicBezTo>
                      <a:pt x="833" y="153"/>
                      <a:pt x="825" y="156"/>
                      <a:pt x="816" y="158"/>
                    </a:cubicBezTo>
                    <a:cubicBezTo>
                      <a:pt x="816" y="159"/>
                      <a:pt x="816" y="159"/>
                      <a:pt x="816" y="159"/>
                    </a:cubicBezTo>
                    <a:cubicBezTo>
                      <a:pt x="825" y="157"/>
                      <a:pt x="833" y="154"/>
                      <a:pt x="840" y="151"/>
                    </a:cubicBezTo>
                    <a:lnTo>
                      <a:pt x="839" y="150"/>
                    </a:lnTo>
                    <a:close/>
                    <a:moveTo>
                      <a:pt x="882" y="145"/>
                    </a:moveTo>
                    <a:cubicBezTo>
                      <a:pt x="874" y="139"/>
                      <a:pt x="869" y="136"/>
                      <a:pt x="864" y="136"/>
                    </a:cubicBezTo>
                    <a:cubicBezTo>
                      <a:pt x="863" y="136"/>
                      <a:pt x="861" y="136"/>
                      <a:pt x="860" y="136"/>
                    </a:cubicBezTo>
                    <a:cubicBezTo>
                      <a:pt x="860" y="138"/>
                      <a:pt x="860" y="138"/>
                      <a:pt x="860" y="138"/>
                    </a:cubicBezTo>
                    <a:cubicBezTo>
                      <a:pt x="861" y="137"/>
                      <a:pt x="863" y="137"/>
                      <a:pt x="864" y="137"/>
                    </a:cubicBezTo>
                    <a:cubicBezTo>
                      <a:pt x="869" y="137"/>
                      <a:pt x="873" y="140"/>
                      <a:pt x="881" y="146"/>
                    </a:cubicBezTo>
                    <a:lnTo>
                      <a:pt x="882" y="145"/>
                    </a:lnTo>
                    <a:close/>
                    <a:moveTo>
                      <a:pt x="919" y="177"/>
                    </a:moveTo>
                    <a:cubicBezTo>
                      <a:pt x="913" y="171"/>
                      <a:pt x="906" y="166"/>
                      <a:pt x="901" y="161"/>
                    </a:cubicBezTo>
                    <a:cubicBezTo>
                      <a:pt x="900" y="162"/>
                      <a:pt x="900" y="162"/>
                      <a:pt x="900" y="162"/>
                    </a:cubicBezTo>
                    <a:cubicBezTo>
                      <a:pt x="905" y="167"/>
                      <a:pt x="912" y="172"/>
                      <a:pt x="918" y="178"/>
                    </a:cubicBezTo>
                    <a:lnTo>
                      <a:pt x="919" y="177"/>
                    </a:lnTo>
                    <a:close/>
                    <a:moveTo>
                      <a:pt x="957" y="208"/>
                    </a:moveTo>
                    <a:cubicBezTo>
                      <a:pt x="952" y="203"/>
                      <a:pt x="945" y="198"/>
                      <a:pt x="938" y="192"/>
                    </a:cubicBezTo>
                    <a:cubicBezTo>
                      <a:pt x="937" y="194"/>
                      <a:pt x="937" y="194"/>
                      <a:pt x="937" y="194"/>
                    </a:cubicBezTo>
                    <a:cubicBezTo>
                      <a:pt x="944" y="199"/>
                      <a:pt x="951" y="204"/>
                      <a:pt x="957" y="209"/>
                    </a:cubicBezTo>
                    <a:cubicBezTo>
                      <a:pt x="957" y="208"/>
                      <a:pt x="957" y="208"/>
                      <a:pt x="957" y="208"/>
                    </a:cubicBezTo>
                    <a:close/>
                    <a:moveTo>
                      <a:pt x="993" y="242"/>
                    </a:moveTo>
                    <a:cubicBezTo>
                      <a:pt x="988" y="235"/>
                      <a:pt x="984" y="229"/>
                      <a:pt x="981" y="227"/>
                    </a:cubicBezTo>
                    <a:cubicBezTo>
                      <a:pt x="980" y="226"/>
                      <a:pt x="978" y="225"/>
                      <a:pt x="976" y="224"/>
                    </a:cubicBezTo>
                    <a:cubicBezTo>
                      <a:pt x="976" y="225"/>
                      <a:pt x="976" y="225"/>
                      <a:pt x="976" y="225"/>
                    </a:cubicBezTo>
                    <a:cubicBezTo>
                      <a:pt x="977" y="226"/>
                      <a:pt x="979" y="227"/>
                      <a:pt x="980" y="228"/>
                    </a:cubicBezTo>
                    <a:cubicBezTo>
                      <a:pt x="983" y="230"/>
                      <a:pt x="987" y="236"/>
                      <a:pt x="992" y="243"/>
                    </a:cubicBezTo>
                    <a:lnTo>
                      <a:pt x="993" y="242"/>
                    </a:lnTo>
                    <a:close/>
                    <a:moveTo>
                      <a:pt x="1017" y="285"/>
                    </a:moveTo>
                    <a:cubicBezTo>
                      <a:pt x="1014" y="277"/>
                      <a:pt x="1010" y="270"/>
                      <a:pt x="1006" y="263"/>
                    </a:cubicBezTo>
                    <a:cubicBezTo>
                      <a:pt x="1005" y="263"/>
                      <a:pt x="1005" y="263"/>
                      <a:pt x="1005" y="263"/>
                    </a:cubicBezTo>
                    <a:cubicBezTo>
                      <a:pt x="1009" y="271"/>
                      <a:pt x="1013" y="278"/>
                      <a:pt x="1016" y="285"/>
                    </a:cubicBezTo>
                    <a:lnTo>
                      <a:pt x="1017" y="285"/>
                    </a:lnTo>
                    <a:close/>
                    <a:moveTo>
                      <a:pt x="1045" y="319"/>
                    </a:moveTo>
                    <a:cubicBezTo>
                      <a:pt x="1035" y="317"/>
                      <a:pt x="1031" y="316"/>
                      <a:pt x="1026" y="307"/>
                    </a:cubicBezTo>
                    <a:cubicBezTo>
                      <a:pt x="1025" y="308"/>
                      <a:pt x="1025" y="308"/>
                      <a:pt x="1025" y="308"/>
                    </a:cubicBezTo>
                    <a:cubicBezTo>
                      <a:pt x="1029" y="318"/>
                      <a:pt x="1035" y="319"/>
                      <a:pt x="1045" y="321"/>
                    </a:cubicBezTo>
                    <a:cubicBezTo>
                      <a:pt x="1045" y="319"/>
                      <a:pt x="1045" y="319"/>
                      <a:pt x="1045" y="319"/>
                    </a:cubicBezTo>
                    <a:close/>
                    <a:moveTo>
                      <a:pt x="1092" y="333"/>
                    </a:moveTo>
                    <a:cubicBezTo>
                      <a:pt x="1083" y="330"/>
                      <a:pt x="1075" y="327"/>
                      <a:pt x="1069" y="326"/>
                    </a:cubicBezTo>
                    <a:cubicBezTo>
                      <a:pt x="1069" y="327"/>
                      <a:pt x="1069" y="327"/>
                      <a:pt x="1069" y="327"/>
                    </a:cubicBezTo>
                    <a:cubicBezTo>
                      <a:pt x="1074" y="329"/>
                      <a:pt x="1082" y="332"/>
                      <a:pt x="1092" y="335"/>
                    </a:cubicBezTo>
                    <a:lnTo>
                      <a:pt x="1092" y="333"/>
                    </a:lnTo>
                    <a:close/>
                    <a:moveTo>
                      <a:pt x="1139" y="348"/>
                    </a:moveTo>
                    <a:cubicBezTo>
                      <a:pt x="1131" y="346"/>
                      <a:pt x="1123" y="343"/>
                      <a:pt x="1116" y="341"/>
                    </a:cubicBezTo>
                    <a:cubicBezTo>
                      <a:pt x="1115" y="342"/>
                      <a:pt x="1115" y="342"/>
                      <a:pt x="1115" y="342"/>
                    </a:cubicBezTo>
                    <a:cubicBezTo>
                      <a:pt x="1123" y="345"/>
                      <a:pt x="1131" y="347"/>
                      <a:pt x="1139" y="350"/>
                    </a:cubicBezTo>
                    <a:cubicBezTo>
                      <a:pt x="1139" y="348"/>
                      <a:pt x="1139" y="348"/>
                      <a:pt x="1139" y="348"/>
                    </a:cubicBezTo>
                    <a:close/>
                    <a:moveTo>
                      <a:pt x="1186" y="364"/>
                    </a:moveTo>
                    <a:cubicBezTo>
                      <a:pt x="1178" y="361"/>
                      <a:pt x="1171" y="359"/>
                      <a:pt x="1163" y="356"/>
                    </a:cubicBezTo>
                    <a:cubicBezTo>
                      <a:pt x="1162" y="357"/>
                      <a:pt x="1162" y="357"/>
                      <a:pt x="1162" y="357"/>
                    </a:cubicBezTo>
                    <a:cubicBezTo>
                      <a:pt x="1170" y="360"/>
                      <a:pt x="1178" y="363"/>
                      <a:pt x="1185" y="365"/>
                    </a:cubicBezTo>
                    <a:cubicBezTo>
                      <a:pt x="1186" y="364"/>
                      <a:pt x="1186" y="364"/>
                      <a:pt x="1186" y="364"/>
                    </a:cubicBezTo>
                    <a:close/>
                    <a:moveTo>
                      <a:pt x="1232" y="381"/>
                    </a:moveTo>
                    <a:cubicBezTo>
                      <a:pt x="1226" y="378"/>
                      <a:pt x="1218" y="375"/>
                      <a:pt x="1209" y="372"/>
                    </a:cubicBezTo>
                    <a:cubicBezTo>
                      <a:pt x="1209" y="373"/>
                      <a:pt x="1209" y="373"/>
                      <a:pt x="1209" y="373"/>
                    </a:cubicBezTo>
                    <a:cubicBezTo>
                      <a:pt x="1217" y="376"/>
                      <a:pt x="1225" y="379"/>
                      <a:pt x="1232" y="382"/>
                    </a:cubicBezTo>
                    <a:cubicBezTo>
                      <a:pt x="1232" y="381"/>
                      <a:pt x="1232" y="381"/>
                      <a:pt x="1232" y="381"/>
                    </a:cubicBezTo>
                    <a:close/>
                    <a:moveTo>
                      <a:pt x="1278" y="397"/>
                    </a:moveTo>
                    <a:cubicBezTo>
                      <a:pt x="1269" y="395"/>
                      <a:pt x="1261" y="393"/>
                      <a:pt x="1255" y="391"/>
                    </a:cubicBezTo>
                    <a:cubicBezTo>
                      <a:pt x="1254" y="392"/>
                      <a:pt x="1254" y="392"/>
                      <a:pt x="1254" y="392"/>
                    </a:cubicBezTo>
                    <a:cubicBezTo>
                      <a:pt x="1261" y="395"/>
                      <a:pt x="1269" y="397"/>
                      <a:pt x="1278" y="399"/>
                    </a:cubicBezTo>
                    <a:lnTo>
                      <a:pt x="1278" y="397"/>
                    </a:lnTo>
                    <a:close/>
                    <a:moveTo>
                      <a:pt x="1327" y="402"/>
                    </a:moveTo>
                    <a:cubicBezTo>
                      <a:pt x="1318" y="402"/>
                      <a:pt x="1310" y="401"/>
                      <a:pt x="1302" y="400"/>
                    </a:cubicBezTo>
                    <a:cubicBezTo>
                      <a:pt x="1302" y="402"/>
                      <a:pt x="1302" y="402"/>
                      <a:pt x="1302" y="402"/>
                    </a:cubicBezTo>
                    <a:cubicBezTo>
                      <a:pt x="1310" y="403"/>
                      <a:pt x="1318" y="403"/>
                      <a:pt x="1327" y="404"/>
                    </a:cubicBezTo>
                    <a:lnTo>
                      <a:pt x="1327" y="402"/>
                    </a:lnTo>
                    <a:close/>
                    <a:moveTo>
                      <a:pt x="1376" y="403"/>
                    </a:moveTo>
                    <a:cubicBezTo>
                      <a:pt x="1375" y="403"/>
                      <a:pt x="1375" y="403"/>
                      <a:pt x="1375" y="403"/>
                    </a:cubicBezTo>
                    <a:cubicBezTo>
                      <a:pt x="1366" y="403"/>
                      <a:pt x="1359" y="403"/>
                      <a:pt x="1351" y="403"/>
                    </a:cubicBezTo>
                    <a:cubicBezTo>
                      <a:pt x="1351" y="404"/>
                      <a:pt x="1351" y="404"/>
                      <a:pt x="1351" y="404"/>
                    </a:cubicBezTo>
                    <a:cubicBezTo>
                      <a:pt x="1359" y="404"/>
                      <a:pt x="1366" y="404"/>
                      <a:pt x="1375" y="404"/>
                    </a:cubicBezTo>
                    <a:cubicBezTo>
                      <a:pt x="1376" y="404"/>
                      <a:pt x="1376" y="404"/>
                      <a:pt x="1376" y="404"/>
                    </a:cubicBezTo>
                    <a:lnTo>
                      <a:pt x="1376" y="403"/>
                    </a:lnTo>
                    <a:close/>
                    <a:moveTo>
                      <a:pt x="1407" y="432"/>
                    </a:moveTo>
                    <a:cubicBezTo>
                      <a:pt x="1404" y="425"/>
                      <a:pt x="1400" y="417"/>
                      <a:pt x="1397" y="409"/>
                    </a:cubicBezTo>
                    <a:cubicBezTo>
                      <a:pt x="1396" y="410"/>
                      <a:pt x="1396" y="410"/>
                      <a:pt x="1396" y="410"/>
                    </a:cubicBezTo>
                    <a:cubicBezTo>
                      <a:pt x="1399" y="418"/>
                      <a:pt x="1402" y="425"/>
                      <a:pt x="1406" y="432"/>
                    </a:cubicBezTo>
                    <a:lnTo>
                      <a:pt x="1407" y="432"/>
                    </a:lnTo>
                    <a:close/>
                    <a:moveTo>
                      <a:pt x="1432" y="474"/>
                    </a:moveTo>
                    <a:cubicBezTo>
                      <a:pt x="1427" y="468"/>
                      <a:pt x="1423" y="461"/>
                      <a:pt x="1418" y="453"/>
                    </a:cubicBezTo>
                    <a:cubicBezTo>
                      <a:pt x="1417" y="454"/>
                      <a:pt x="1417" y="454"/>
                      <a:pt x="1417" y="454"/>
                    </a:cubicBezTo>
                    <a:cubicBezTo>
                      <a:pt x="1422" y="462"/>
                      <a:pt x="1426" y="468"/>
                      <a:pt x="1431" y="475"/>
                    </a:cubicBezTo>
                    <a:lnTo>
                      <a:pt x="1432" y="474"/>
                    </a:lnTo>
                    <a:close/>
                    <a:moveTo>
                      <a:pt x="1466" y="508"/>
                    </a:moveTo>
                    <a:cubicBezTo>
                      <a:pt x="1460" y="504"/>
                      <a:pt x="1454" y="499"/>
                      <a:pt x="1447" y="492"/>
                    </a:cubicBezTo>
                    <a:cubicBezTo>
                      <a:pt x="1446" y="493"/>
                      <a:pt x="1446" y="493"/>
                      <a:pt x="1446" y="493"/>
                    </a:cubicBezTo>
                    <a:cubicBezTo>
                      <a:pt x="1453" y="500"/>
                      <a:pt x="1459" y="505"/>
                      <a:pt x="1465" y="509"/>
                    </a:cubicBezTo>
                    <a:lnTo>
                      <a:pt x="1466" y="508"/>
                    </a:lnTo>
                    <a:close/>
                    <a:moveTo>
                      <a:pt x="1508" y="532"/>
                    </a:moveTo>
                    <a:cubicBezTo>
                      <a:pt x="1501" y="528"/>
                      <a:pt x="1494" y="525"/>
                      <a:pt x="1487" y="521"/>
                    </a:cubicBezTo>
                    <a:cubicBezTo>
                      <a:pt x="1486" y="522"/>
                      <a:pt x="1486" y="522"/>
                      <a:pt x="1486" y="522"/>
                    </a:cubicBezTo>
                    <a:cubicBezTo>
                      <a:pt x="1493" y="526"/>
                      <a:pt x="1500" y="530"/>
                      <a:pt x="1508" y="534"/>
                    </a:cubicBezTo>
                    <a:lnTo>
                      <a:pt x="1508" y="532"/>
                    </a:lnTo>
                    <a:close/>
                    <a:moveTo>
                      <a:pt x="1545" y="563"/>
                    </a:moveTo>
                    <a:cubicBezTo>
                      <a:pt x="1540" y="557"/>
                      <a:pt x="1536" y="552"/>
                      <a:pt x="1534" y="547"/>
                    </a:cubicBezTo>
                    <a:cubicBezTo>
                      <a:pt x="1533" y="547"/>
                      <a:pt x="1533" y="547"/>
                      <a:pt x="1533" y="547"/>
                    </a:cubicBezTo>
                    <a:cubicBezTo>
                      <a:pt x="1533" y="547"/>
                      <a:pt x="1533" y="547"/>
                      <a:pt x="1533" y="547"/>
                    </a:cubicBezTo>
                    <a:cubicBezTo>
                      <a:pt x="1532" y="546"/>
                      <a:pt x="1531" y="545"/>
                      <a:pt x="1530" y="544"/>
                    </a:cubicBezTo>
                    <a:cubicBezTo>
                      <a:pt x="1529" y="546"/>
                      <a:pt x="1529" y="546"/>
                      <a:pt x="1529" y="546"/>
                    </a:cubicBezTo>
                    <a:cubicBezTo>
                      <a:pt x="1530" y="546"/>
                      <a:pt x="1531" y="547"/>
                      <a:pt x="1533" y="548"/>
                    </a:cubicBezTo>
                    <a:cubicBezTo>
                      <a:pt x="1533" y="547"/>
                      <a:pt x="1533" y="547"/>
                      <a:pt x="1533" y="547"/>
                    </a:cubicBezTo>
                    <a:cubicBezTo>
                      <a:pt x="1532" y="548"/>
                      <a:pt x="1532" y="548"/>
                      <a:pt x="1532" y="548"/>
                    </a:cubicBezTo>
                    <a:cubicBezTo>
                      <a:pt x="1535" y="553"/>
                      <a:pt x="1539" y="558"/>
                      <a:pt x="1544" y="564"/>
                    </a:cubicBezTo>
                    <a:lnTo>
                      <a:pt x="1545" y="563"/>
                    </a:lnTo>
                    <a:close/>
                    <a:moveTo>
                      <a:pt x="1582" y="595"/>
                    </a:moveTo>
                    <a:cubicBezTo>
                      <a:pt x="1576" y="590"/>
                      <a:pt x="1569" y="585"/>
                      <a:pt x="1563" y="580"/>
                    </a:cubicBezTo>
                    <a:cubicBezTo>
                      <a:pt x="1562" y="581"/>
                      <a:pt x="1562" y="581"/>
                      <a:pt x="1562" y="581"/>
                    </a:cubicBezTo>
                    <a:cubicBezTo>
                      <a:pt x="1568" y="586"/>
                      <a:pt x="1575" y="591"/>
                      <a:pt x="1582" y="596"/>
                    </a:cubicBezTo>
                    <a:lnTo>
                      <a:pt x="1582" y="595"/>
                    </a:lnTo>
                    <a:close/>
                    <a:moveTo>
                      <a:pt x="1623" y="623"/>
                    </a:moveTo>
                    <a:cubicBezTo>
                      <a:pt x="1616" y="618"/>
                      <a:pt x="1609" y="614"/>
                      <a:pt x="1602" y="609"/>
                    </a:cubicBezTo>
                    <a:cubicBezTo>
                      <a:pt x="1602" y="611"/>
                      <a:pt x="1602" y="611"/>
                      <a:pt x="1602" y="611"/>
                    </a:cubicBezTo>
                    <a:cubicBezTo>
                      <a:pt x="1608" y="615"/>
                      <a:pt x="1615" y="620"/>
                      <a:pt x="1622" y="624"/>
                    </a:cubicBezTo>
                    <a:lnTo>
                      <a:pt x="1623" y="623"/>
                    </a:lnTo>
                    <a:close/>
                    <a:moveTo>
                      <a:pt x="1707" y="673"/>
                    </a:moveTo>
                    <a:cubicBezTo>
                      <a:pt x="1700" y="669"/>
                      <a:pt x="1693" y="665"/>
                      <a:pt x="1686" y="661"/>
                    </a:cubicBezTo>
                    <a:cubicBezTo>
                      <a:pt x="1685" y="662"/>
                      <a:pt x="1685" y="662"/>
                      <a:pt x="1685" y="662"/>
                    </a:cubicBezTo>
                    <a:cubicBezTo>
                      <a:pt x="1692" y="667"/>
                      <a:pt x="1700" y="671"/>
                      <a:pt x="1706" y="674"/>
                    </a:cubicBezTo>
                    <a:lnTo>
                      <a:pt x="1707" y="673"/>
                    </a:lnTo>
                    <a:close/>
                    <a:moveTo>
                      <a:pt x="1750" y="697"/>
                    </a:moveTo>
                    <a:cubicBezTo>
                      <a:pt x="1744" y="693"/>
                      <a:pt x="1736" y="689"/>
                      <a:pt x="1729" y="685"/>
                    </a:cubicBezTo>
                    <a:cubicBezTo>
                      <a:pt x="1728" y="686"/>
                      <a:pt x="1728" y="686"/>
                      <a:pt x="1728" y="686"/>
                    </a:cubicBezTo>
                    <a:cubicBezTo>
                      <a:pt x="1736" y="691"/>
                      <a:pt x="1743" y="694"/>
                      <a:pt x="1750" y="698"/>
                    </a:cubicBezTo>
                    <a:cubicBezTo>
                      <a:pt x="1750" y="697"/>
                      <a:pt x="1750" y="697"/>
                      <a:pt x="1750" y="697"/>
                    </a:cubicBezTo>
                    <a:close/>
                    <a:moveTo>
                      <a:pt x="1792" y="723"/>
                    </a:moveTo>
                    <a:cubicBezTo>
                      <a:pt x="1787" y="719"/>
                      <a:pt x="1783" y="715"/>
                      <a:pt x="1778" y="711"/>
                    </a:cubicBezTo>
                    <a:cubicBezTo>
                      <a:pt x="1778" y="711"/>
                      <a:pt x="1778" y="711"/>
                      <a:pt x="1778" y="711"/>
                    </a:cubicBezTo>
                    <a:cubicBezTo>
                      <a:pt x="1778" y="711"/>
                      <a:pt x="1778" y="711"/>
                      <a:pt x="1778" y="711"/>
                    </a:cubicBezTo>
                    <a:cubicBezTo>
                      <a:pt x="1776" y="710"/>
                      <a:pt x="1774" y="709"/>
                      <a:pt x="1772" y="708"/>
                    </a:cubicBezTo>
                    <a:cubicBezTo>
                      <a:pt x="1771" y="709"/>
                      <a:pt x="1771" y="709"/>
                      <a:pt x="1771" y="709"/>
                    </a:cubicBezTo>
                    <a:cubicBezTo>
                      <a:pt x="1773" y="711"/>
                      <a:pt x="1775" y="712"/>
                      <a:pt x="1777" y="712"/>
                    </a:cubicBezTo>
                    <a:cubicBezTo>
                      <a:pt x="1777" y="712"/>
                      <a:pt x="1777" y="712"/>
                      <a:pt x="1777" y="712"/>
                    </a:cubicBezTo>
                    <a:cubicBezTo>
                      <a:pt x="1777" y="712"/>
                      <a:pt x="1777" y="712"/>
                      <a:pt x="1777" y="712"/>
                    </a:cubicBezTo>
                    <a:cubicBezTo>
                      <a:pt x="1782" y="716"/>
                      <a:pt x="1786" y="720"/>
                      <a:pt x="1791" y="724"/>
                    </a:cubicBezTo>
                    <a:cubicBezTo>
                      <a:pt x="1792" y="723"/>
                      <a:pt x="1792" y="723"/>
                      <a:pt x="1792" y="723"/>
                    </a:cubicBezTo>
                    <a:close/>
                    <a:moveTo>
                      <a:pt x="1831" y="753"/>
                    </a:moveTo>
                    <a:cubicBezTo>
                      <a:pt x="1824" y="748"/>
                      <a:pt x="1818" y="744"/>
                      <a:pt x="1811" y="738"/>
                    </a:cubicBezTo>
                    <a:cubicBezTo>
                      <a:pt x="1810" y="740"/>
                      <a:pt x="1810" y="740"/>
                      <a:pt x="1810" y="740"/>
                    </a:cubicBezTo>
                    <a:cubicBezTo>
                      <a:pt x="1817" y="745"/>
                      <a:pt x="1823" y="749"/>
                      <a:pt x="1830" y="754"/>
                    </a:cubicBezTo>
                    <a:lnTo>
                      <a:pt x="1831" y="753"/>
                    </a:lnTo>
                    <a:close/>
                    <a:moveTo>
                      <a:pt x="1873" y="777"/>
                    </a:moveTo>
                    <a:cubicBezTo>
                      <a:pt x="1866" y="774"/>
                      <a:pt x="1859" y="770"/>
                      <a:pt x="1851" y="766"/>
                    </a:cubicBezTo>
                    <a:cubicBezTo>
                      <a:pt x="1851" y="767"/>
                      <a:pt x="1851" y="767"/>
                      <a:pt x="1851" y="767"/>
                    </a:cubicBezTo>
                    <a:cubicBezTo>
                      <a:pt x="1858" y="771"/>
                      <a:pt x="1865" y="775"/>
                      <a:pt x="1872" y="778"/>
                    </a:cubicBezTo>
                    <a:lnTo>
                      <a:pt x="1873" y="777"/>
                    </a:lnTo>
                    <a:close/>
                    <a:moveTo>
                      <a:pt x="1919" y="793"/>
                    </a:moveTo>
                    <a:cubicBezTo>
                      <a:pt x="1911" y="791"/>
                      <a:pt x="1904" y="789"/>
                      <a:pt x="1896" y="786"/>
                    </a:cubicBezTo>
                    <a:cubicBezTo>
                      <a:pt x="1895" y="788"/>
                      <a:pt x="1895" y="788"/>
                      <a:pt x="1895" y="788"/>
                    </a:cubicBezTo>
                    <a:cubicBezTo>
                      <a:pt x="1903" y="791"/>
                      <a:pt x="1911" y="793"/>
                      <a:pt x="1919" y="795"/>
                    </a:cubicBezTo>
                    <a:lnTo>
                      <a:pt x="1919" y="793"/>
                    </a:lnTo>
                    <a:close/>
                    <a:moveTo>
                      <a:pt x="1967" y="802"/>
                    </a:moveTo>
                    <a:cubicBezTo>
                      <a:pt x="1961" y="800"/>
                      <a:pt x="1954" y="800"/>
                      <a:pt x="1943" y="798"/>
                    </a:cubicBezTo>
                    <a:cubicBezTo>
                      <a:pt x="1943" y="799"/>
                      <a:pt x="1943" y="799"/>
                      <a:pt x="1943" y="799"/>
                    </a:cubicBezTo>
                    <a:cubicBezTo>
                      <a:pt x="1954" y="801"/>
                      <a:pt x="1961" y="802"/>
                      <a:pt x="1967" y="803"/>
                    </a:cubicBezTo>
                    <a:lnTo>
                      <a:pt x="1967" y="802"/>
                    </a:lnTo>
                    <a:close/>
                    <a:moveTo>
                      <a:pt x="1991" y="841"/>
                    </a:moveTo>
                    <a:cubicBezTo>
                      <a:pt x="1991" y="838"/>
                      <a:pt x="1991" y="836"/>
                      <a:pt x="1991" y="834"/>
                    </a:cubicBezTo>
                    <a:cubicBezTo>
                      <a:pt x="1991" y="831"/>
                      <a:pt x="1991" y="828"/>
                      <a:pt x="1990" y="826"/>
                    </a:cubicBezTo>
                    <a:cubicBezTo>
                      <a:pt x="1989" y="823"/>
                      <a:pt x="1987" y="819"/>
                      <a:pt x="1986" y="817"/>
                    </a:cubicBezTo>
                    <a:cubicBezTo>
                      <a:pt x="1985" y="817"/>
                      <a:pt x="1985" y="817"/>
                      <a:pt x="1985" y="817"/>
                    </a:cubicBezTo>
                    <a:cubicBezTo>
                      <a:pt x="1986" y="820"/>
                      <a:pt x="1987" y="823"/>
                      <a:pt x="1989" y="827"/>
                    </a:cubicBezTo>
                    <a:cubicBezTo>
                      <a:pt x="1990" y="829"/>
                      <a:pt x="1990" y="831"/>
                      <a:pt x="1990" y="834"/>
                    </a:cubicBezTo>
                    <a:cubicBezTo>
                      <a:pt x="1990" y="836"/>
                      <a:pt x="1990" y="838"/>
                      <a:pt x="1989" y="840"/>
                    </a:cubicBezTo>
                    <a:lnTo>
                      <a:pt x="1991" y="841"/>
                    </a:lnTo>
                    <a:close/>
                    <a:moveTo>
                      <a:pt x="1971" y="886"/>
                    </a:moveTo>
                    <a:cubicBezTo>
                      <a:pt x="1975" y="879"/>
                      <a:pt x="1979" y="871"/>
                      <a:pt x="1983" y="864"/>
                    </a:cubicBezTo>
                    <a:cubicBezTo>
                      <a:pt x="1981" y="863"/>
                      <a:pt x="1981" y="863"/>
                      <a:pt x="1981" y="863"/>
                    </a:cubicBezTo>
                    <a:cubicBezTo>
                      <a:pt x="1978" y="871"/>
                      <a:pt x="1974" y="878"/>
                      <a:pt x="1970" y="885"/>
                    </a:cubicBezTo>
                    <a:lnTo>
                      <a:pt x="1971" y="886"/>
                    </a:lnTo>
                    <a:close/>
                    <a:moveTo>
                      <a:pt x="1944" y="927"/>
                    </a:moveTo>
                    <a:cubicBezTo>
                      <a:pt x="1948" y="922"/>
                      <a:pt x="1953" y="915"/>
                      <a:pt x="1958" y="907"/>
                    </a:cubicBezTo>
                    <a:cubicBezTo>
                      <a:pt x="1957" y="906"/>
                      <a:pt x="1957" y="906"/>
                      <a:pt x="1957" y="906"/>
                    </a:cubicBezTo>
                    <a:cubicBezTo>
                      <a:pt x="1951" y="914"/>
                      <a:pt x="1947" y="921"/>
                      <a:pt x="1943" y="926"/>
                    </a:cubicBezTo>
                    <a:lnTo>
                      <a:pt x="1944" y="927"/>
                    </a:lnTo>
                    <a:close/>
                    <a:moveTo>
                      <a:pt x="1916" y="941"/>
                    </a:moveTo>
                    <a:cubicBezTo>
                      <a:pt x="1918" y="945"/>
                      <a:pt x="1920" y="950"/>
                      <a:pt x="1923" y="954"/>
                    </a:cubicBezTo>
                    <a:cubicBezTo>
                      <a:pt x="1923" y="955"/>
                      <a:pt x="1923" y="955"/>
                      <a:pt x="1923" y="955"/>
                    </a:cubicBezTo>
                    <a:cubicBezTo>
                      <a:pt x="1929" y="947"/>
                      <a:pt x="1929" y="947"/>
                      <a:pt x="1929" y="947"/>
                    </a:cubicBezTo>
                    <a:cubicBezTo>
                      <a:pt x="1928" y="946"/>
                      <a:pt x="1928" y="946"/>
                      <a:pt x="1928" y="946"/>
                    </a:cubicBezTo>
                    <a:cubicBezTo>
                      <a:pt x="1923" y="954"/>
                      <a:pt x="1923" y="954"/>
                      <a:pt x="1923" y="954"/>
                    </a:cubicBezTo>
                    <a:cubicBezTo>
                      <a:pt x="1923" y="954"/>
                      <a:pt x="1923" y="954"/>
                      <a:pt x="1923" y="954"/>
                    </a:cubicBezTo>
                    <a:cubicBezTo>
                      <a:pt x="1924" y="954"/>
                      <a:pt x="1924" y="954"/>
                      <a:pt x="1924" y="954"/>
                    </a:cubicBezTo>
                    <a:cubicBezTo>
                      <a:pt x="1922" y="949"/>
                      <a:pt x="1920" y="944"/>
                      <a:pt x="1917" y="940"/>
                    </a:cubicBezTo>
                    <a:lnTo>
                      <a:pt x="1916" y="941"/>
                    </a:lnTo>
                    <a:close/>
                    <a:moveTo>
                      <a:pt x="1878" y="939"/>
                    </a:moveTo>
                    <a:cubicBezTo>
                      <a:pt x="1886" y="930"/>
                      <a:pt x="1893" y="927"/>
                      <a:pt x="1898" y="927"/>
                    </a:cubicBezTo>
                    <a:cubicBezTo>
                      <a:pt x="1898" y="925"/>
                      <a:pt x="1898" y="925"/>
                      <a:pt x="1898" y="925"/>
                    </a:cubicBezTo>
                    <a:cubicBezTo>
                      <a:pt x="1892" y="925"/>
                      <a:pt x="1886" y="929"/>
                      <a:pt x="1877" y="938"/>
                    </a:cubicBezTo>
                    <a:lnTo>
                      <a:pt x="1878" y="939"/>
                    </a:lnTo>
                    <a:close/>
                    <a:moveTo>
                      <a:pt x="1859" y="983"/>
                    </a:moveTo>
                    <a:cubicBezTo>
                      <a:pt x="1862" y="974"/>
                      <a:pt x="1865" y="966"/>
                      <a:pt x="1867" y="960"/>
                    </a:cubicBezTo>
                    <a:cubicBezTo>
                      <a:pt x="1866" y="960"/>
                      <a:pt x="1866" y="960"/>
                      <a:pt x="1866" y="960"/>
                    </a:cubicBezTo>
                    <a:cubicBezTo>
                      <a:pt x="1864" y="966"/>
                      <a:pt x="1861" y="974"/>
                      <a:pt x="1857" y="983"/>
                    </a:cubicBezTo>
                    <a:lnTo>
                      <a:pt x="1859" y="983"/>
                    </a:lnTo>
                    <a:close/>
                    <a:moveTo>
                      <a:pt x="1842" y="1030"/>
                    </a:moveTo>
                    <a:cubicBezTo>
                      <a:pt x="1845" y="1022"/>
                      <a:pt x="1848" y="1014"/>
                      <a:pt x="1851" y="1006"/>
                    </a:cubicBezTo>
                    <a:cubicBezTo>
                      <a:pt x="1849" y="1006"/>
                      <a:pt x="1849" y="1006"/>
                      <a:pt x="1849" y="1006"/>
                    </a:cubicBezTo>
                    <a:cubicBezTo>
                      <a:pt x="1847" y="1013"/>
                      <a:pt x="1844" y="1021"/>
                      <a:pt x="1841" y="1029"/>
                    </a:cubicBezTo>
                    <a:lnTo>
                      <a:pt x="1842" y="1030"/>
                    </a:lnTo>
                    <a:close/>
                    <a:moveTo>
                      <a:pt x="1827" y="1076"/>
                    </a:moveTo>
                    <a:cubicBezTo>
                      <a:pt x="1829" y="1068"/>
                      <a:pt x="1832" y="1061"/>
                      <a:pt x="1834" y="1053"/>
                    </a:cubicBezTo>
                    <a:cubicBezTo>
                      <a:pt x="1833" y="1052"/>
                      <a:pt x="1833" y="1052"/>
                      <a:pt x="1833" y="1052"/>
                    </a:cubicBezTo>
                    <a:cubicBezTo>
                      <a:pt x="1830" y="1060"/>
                      <a:pt x="1828" y="1068"/>
                      <a:pt x="1825" y="1076"/>
                    </a:cubicBezTo>
                    <a:lnTo>
                      <a:pt x="1827" y="1076"/>
                    </a:lnTo>
                    <a:close/>
                    <a:moveTo>
                      <a:pt x="1811" y="1123"/>
                    </a:moveTo>
                    <a:cubicBezTo>
                      <a:pt x="1814" y="1115"/>
                      <a:pt x="1816" y="1107"/>
                      <a:pt x="1819" y="1099"/>
                    </a:cubicBezTo>
                    <a:cubicBezTo>
                      <a:pt x="1817" y="1099"/>
                      <a:pt x="1817" y="1099"/>
                      <a:pt x="1817" y="1099"/>
                    </a:cubicBezTo>
                    <a:cubicBezTo>
                      <a:pt x="1815" y="1107"/>
                      <a:pt x="1812" y="1115"/>
                      <a:pt x="1810" y="1122"/>
                    </a:cubicBezTo>
                    <a:lnTo>
                      <a:pt x="1811" y="1123"/>
                    </a:lnTo>
                    <a:close/>
                    <a:moveTo>
                      <a:pt x="1797" y="1170"/>
                    </a:moveTo>
                    <a:cubicBezTo>
                      <a:pt x="1799" y="1163"/>
                      <a:pt x="1801" y="1155"/>
                      <a:pt x="1804" y="1146"/>
                    </a:cubicBezTo>
                    <a:cubicBezTo>
                      <a:pt x="1803" y="1146"/>
                      <a:pt x="1803" y="1146"/>
                      <a:pt x="1803" y="1146"/>
                    </a:cubicBezTo>
                    <a:cubicBezTo>
                      <a:pt x="1800" y="1154"/>
                      <a:pt x="1798" y="1162"/>
                      <a:pt x="1796" y="1169"/>
                    </a:cubicBezTo>
                    <a:lnTo>
                      <a:pt x="1797" y="1170"/>
                    </a:lnTo>
                    <a:close/>
                    <a:moveTo>
                      <a:pt x="1767" y="1208"/>
                    </a:moveTo>
                    <a:cubicBezTo>
                      <a:pt x="1773" y="1202"/>
                      <a:pt x="1779" y="1196"/>
                      <a:pt x="1784" y="1191"/>
                    </a:cubicBezTo>
                    <a:cubicBezTo>
                      <a:pt x="1783" y="1190"/>
                      <a:pt x="1783" y="1190"/>
                      <a:pt x="1783" y="1190"/>
                    </a:cubicBezTo>
                    <a:cubicBezTo>
                      <a:pt x="1778" y="1195"/>
                      <a:pt x="1772" y="1201"/>
                      <a:pt x="1766" y="1207"/>
                    </a:cubicBezTo>
                    <a:lnTo>
                      <a:pt x="1767" y="1208"/>
                    </a:lnTo>
                    <a:close/>
                    <a:moveTo>
                      <a:pt x="1741" y="1249"/>
                    </a:moveTo>
                    <a:cubicBezTo>
                      <a:pt x="1743" y="1242"/>
                      <a:pt x="1747" y="1234"/>
                      <a:pt x="1752" y="1227"/>
                    </a:cubicBezTo>
                    <a:cubicBezTo>
                      <a:pt x="1750" y="1226"/>
                      <a:pt x="1750" y="1226"/>
                      <a:pt x="1750" y="1226"/>
                    </a:cubicBezTo>
                    <a:cubicBezTo>
                      <a:pt x="1746" y="1234"/>
                      <a:pt x="1742" y="1241"/>
                      <a:pt x="1740" y="1249"/>
                    </a:cubicBezTo>
                    <a:lnTo>
                      <a:pt x="1741" y="1249"/>
                    </a:lnTo>
                    <a:close/>
                    <a:moveTo>
                      <a:pt x="1729" y="1297"/>
                    </a:moveTo>
                    <a:cubicBezTo>
                      <a:pt x="1731" y="1289"/>
                      <a:pt x="1733" y="1281"/>
                      <a:pt x="1736" y="1273"/>
                    </a:cubicBezTo>
                    <a:cubicBezTo>
                      <a:pt x="1734" y="1273"/>
                      <a:pt x="1734" y="1273"/>
                      <a:pt x="1734" y="1273"/>
                    </a:cubicBezTo>
                    <a:cubicBezTo>
                      <a:pt x="1732" y="1280"/>
                      <a:pt x="1730" y="1288"/>
                      <a:pt x="1727" y="1296"/>
                    </a:cubicBezTo>
                    <a:lnTo>
                      <a:pt x="1729" y="1297"/>
                    </a:lnTo>
                    <a:close/>
                    <a:moveTo>
                      <a:pt x="1711" y="1342"/>
                    </a:moveTo>
                    <a:cubicBezTo>
                      <a:pt x="1712" y="1341"/>
                      <a:pt x="1712" y="1341"/>
                      <a:pt x="1712" y="1341"/>
                    </a:cubicBezTo>
                    <a:cubicBezTo>
                      <a:pt x="1714" y="1338"/>
                      <a:pt x="1717" y="1330"/>
                      <a:pt x="1721" y="1320"/>
                    </a:cubicBezTo>
                    <a:cubicBezTo>
                      <a:pt x="1719" y="1319"/>
                      <a:pt x="1719" y="1319"/>
                      <a:pt x="1719" y="1319"/>
                    </a:cubicBezTo>
                    <a:cubicBezTo>
                      <a:pt x="1716" y="1329"/>
                      <a:pt x="1713" y="1337"/>
                      <a:pt x="1711" y="1340"/>
                    </a:cubicBezTo>
                    <a:cubicBezTo>
                      <a:pt x="1710" y="1342"/>
                      <a:pt x="1710" y="1342"/>
                      <a:pt x="1710" y="1342"/>
                    </a:cubicBezTo>
                    <a:lnTo>
                      <a:pt x="1711" y="1342"/>
                    </a:lnTo>
                    <a:close/>
                    <a:moveTo>
                      <a:pt x="1679" y="1380"/>
                    </a:moveTo>
                    <a:cubicBezTo>
                      <a:pt x="1681" y="1375"/>
                      <a:pt x="1688" y="1368"/>
                      <a:pt x="1694" y="1361"/>
                    </a:cubicBezTo>
                    <a:cubicBezTo>
                      <a:pt x="1693" y="1360"/>
                      <a:pt x="1693" y="1360"/>
                      <a:pt x="1693" y="1360"/>
                    </a:cubicBezTo>
                    <a:cubicBezTo>
                      <a:pt x="1686" y="1367"/>
                      <a:pt x="1680" y="1374"/>
                      <a:pt x="1678" y="1379"/>
                    </a:cubicBezTo>
                    <a:lnTo>
                      <a:pt x="1679" y="1380"/>
                    </a:lnTo>
                    <a:close/>
                    <a:moveTo>
                      <a:pt x="1689" y="1427"/>
                    </a:moveTo>
                    <a:cubicBezTo>
                      <a:pt x="1689" y="1427"/>
                      <a:pt x="1689" y="1427"/>
                      <a:pt x="1689" y="1427"/>
                    </a:cubicBezTo>
                    <a:cubicBezTo>
                      <a:pt x="1689" y="1423"/>
                      <a:pt x="1686" y="1413"/>
                      <a:pt x="1683" y="1403"/>
                    </a:cubicBezTo>
                    <a:cubicBezTo>
                      <a:pt x="1682" y="1404"/>
                      <a:pt x="1682" y="1404"/>
                      <a:pt x="1682" y="1404"/>
                    </a:cubicBezTo>
                    <a:cubicBezTo>
                      <a:pt x="1685" y="1413"/>
                      <a:pt x="1688" y="1424"/>
                      <a:pt x="1688" y="1427"/>
                    </a:cubicBezTo>
                    <a:cubicBezTo>
                      <a:pt x="1688" y="1427"/>
                      <a:pt x="1688" y="1427"/>
                      <a:pt x="1688" y="1427"/>
                    </a:cubicBezTo>
                    <a:lnTo>
                      <a:pt x="1689" y="1427"/>
                    </a:lnTo>
                    <a:close/>
                    <a:moveTo>
                      <a:pt x="1678" y="1475"/>
                    </a:moveTo>
                    <a:cubicBezTo>
                      <a:pt x="1679" y="1466"/>
                      <a:pt x="1680" y="1458"/>
                      <a:pt x="1682" y="1451"/>
                    </a:cubicBezTo>
                    <a:cubicBezTo>
                      <a:pt x="1681" y="1450"/>
                      <a:pt x="1681" y="1450"/>
                      <a:pt x="1681" y="1450"/>
                    </a:cubicBezTo>
                    <a:cubicBezTo>
                      <a:pt x="1679" y="1457"/>
                      <a:pt x="1677" y="1465"/>
                      <a:pt x="1676" y="1475"/>
                    </a:cubicBezTo>
                    <a:lnTo>
                      <a:pt x="1678" y="1475"/>
                    </a:lnTo>
                    <a:close/>
                    <a:moveTo>
                      <a:pt x="1674" y="1524"/>
                    </a:moveTo>
                    <a:cubicBezTo>
                      <a:pt x="1675" y="1515"/>
                      <a:pt x="1676" y="1507"/>
                      <a:pt x="1676" y="1499"/>
                    </a:cubicBezTo>
                    <a:cubicBezTo>
                      <a:pt x="1675" y="1499"/>
                      <a:pt x="1675" y="1499"/>
                      <a:pt x="1675" y="1499"/>
                    </a:cubicBezTo>
                    <a:cubicBezTo>
                      <a:pt x="1675" y="1507"/>
                      <a:pt x="1674" y="1515"/>
                      <a:pt x="1673" y="1524"/>
                    </a:cubicBezTo>
                    <a:lnTo>
                      <a:pt x="1674" y="1524"/>
                    </a:lnTo>
                    <a:close/>
                    <a:moveTo>
                      <a:pt x="1666" y="1572"/>
                    </a:moveTo>
                    <a:cubicBezTo>
                      <a:pt x="1668" y="1565"/>
                      <a:pt x="1669" y="1557"/>
                      <a:pt x="1671" y="1548"/>
                    </a:cubicBezTo>
                    <a:cubicBezTo>
                      <a:pt x="1669" y="1548"/>
                      <a:pt x="1669" y="1548"/>
                      <a:pt x="1669" y="1548"/>
                    </a:cubicBezTo>
                    <a:cubicBezTo>
                      <a:pt x="1668" y="1556"/>
                      <a:pt x="1666" y="1564"/>
                      <a:pt x="1665" y="1572"/>
                    </a:cubicBezTo>
                    <a:lnTo>
                      <a:pt x="1666" y="1572"/>
                    </a:lnTo>
                    <a:close/>
                    <a:moveTo>
                      <a:pt x="1649" y="1618"/>
                    </a:moveTo>
                    <a:cubicBezTo>
                      <a:pt x="1652" y="1612"/>
                      <a:pt x="1656" y="1607"/>
                      <a:pt x="1658" y="1601"/>
                    </a:cubicBezTo>
                    <a:cubicBezTo>
                      <a:pt x="1659" y="1600"/>
                      <a:pt x="1659" y="1598"/>
                      <a:pt x="1660" y="1596"/>
                    </a:cubicBezTo>
                    <a:cubicBezTo>
                      <a:pt x="1658" y="1596"/>
                      <a:pt x="1658" y="1596"/>
                      <a:pt x="1658" y="1596"/>
                    </a:cubicBezTo>
                    <a:cubicBezTo>
                      <a:pt x="1658" y="1598"/>
                      <a:pt x="1657" y="1599"/>
                      <a:pt x="1657" y="1601"/>
                    </a:cubicBezTo>
                    <a:cubicBezTo>
                      <a:pt x="1655" y="1606"/>
                      <a:pt x="1651" y="1611"/>
                      <a:pt x="1648" y="1617"/>
                    </a:cubicBezTo>
                    <a:cubicBezTo>
                      <a:pt x="1649" y="1618"/>
                      <a:pt x="1649" y="1618"/>
                      <a:pt x="1649" y="1618"/>
                    </a:cubicBezTo>
                    <a:close/>
                    <a:moveTo>
                      <a:pt x="1643" y="1665"/>
                    </a:moveTo>
                    <a:cubicBezTo>
                      <a:pt x="1643" y="1664"/>
                      <a:pt x="1643" y="1663"/>
                      <a:pt x="1643" y="1663"/>
                    </a:cubicBezTo>
                    <a:cubicBezTo>
                      <a:pt x="1642" y="1657"/>
                      <a:pt x="1641" y="1652"/>
                      <a:pt x="1641" y="1647"/>
                    </a:cubicBezTo>
                    <a:cubicBezTo>
                      <a:pt x="1641" y="1645"/>
                      <a:pt x="1642" y="1643"/>
                      <a:pt x="1642" y="1641"/>
                    </a:cubicBezTo>
                    <a:cubicBezTo>
                      <a:pt x="1640" y="1641"/>
                      <a:pt x="1640" y="1641"/>
                      <a:pt x="1640" y="1641"/>
                    </a:cubicBezTo>
                    <a:cubicBezTo>
                      <a:pt x="1640" y="1643"/>
                      <a:pt x="1640" y="1645"/>
                      <a:pt x="1640" y="1647"/>
                    </a:cubicBezTo>
                    <a:cubicBezTo>
                      <a:pt x="1640" y="1652"/>
                      <a:pt x="1640" y="1657"/>
                      <a:pt x="1641" y="1663"/>
                    </a:cubicBezTo>
                    <a:cubicBezTo>
                      <a:pt x="1642" y="1664"/>
                      <a:pt x="1642" y="1665"/>
                      <a:pt x="1642" y="1665"/>
                    </a:cubicBezTo>
                    <a:lnTo>
                      <a:pt x="1643" y="1665"/>
                    </a:lnTo>
                    <a:close/>
                    <a:moveTo>
                      <a:pt x="1649" y="1714"/>
                    </a:moveTo>
                    <a:cubicBezTo>
                      <a:pt x="1649" y="1707"/>
                      <a:pt x="1648" y="1699"/>
                      <a:pt x="1647" y="1689"/>
                    </a:cubicBezTo>
                    <a:cubicBezTo>
                      <a:pt x="1645" y="1690"/>
                      <a:pt x="1645" y="1690"/>
                      <a:pt x="1645" y="1690"/>
                    </a:cubicBezTo>
                    <a:cubicBezTo>
                      <a:pt x="1646" y="1699"/>
                      <a:pt x="1647" y="1707"/>
                      <a:pt x="1648" y="1714"/>
                    </a:cubicBezTo>
                    <a:cubicBezTo>
                      <a:pt x="1649" y="1714"/>
                      <a:pt x="1649" y="1714"/>
                      <a:pt x="1649" y="1714"/>
                    </a:cubicBezTo>
                    <a:close/>
                    <a:moveTo>
                      <a:pt x="1618" y="1728"/>
                    </a:moveTo>
                    <a:cubicBezTo>
                      <a:pt x="1629" y="1731"/>
                      <a:pt x="1637" y="1734"/>
                      <a:pt x="1637" y="1734"/>
                    </a:cubicBezTo>
                    <a:cubicBezTo>
                      <a:pt x="1637" y="1734"/>
                      <a:pt x="1637" y="1734"/>
                      <a:pt x="1637" y="1734"/>
                    </a:cubicBezTo>
                    <a:cubicBezTo>
                      <a:pt x="1642" y="1733"/>
                      <a:pt x="1642" y="1733"/>
                      <a:pt x="1642" y="1733"/>
                    </a:cubicBezTo>
                    <a:cubicBezTo>
                      <a:pt x="1642" y="1732"/>
                      <a:pt x="1642" y="1732"/>
                      <a:pt x="1642" y="1732"/>
                    </a:cubicBezTo>
                    <a:cubicBezTo>
                      <a:pt x="1637" y="1732"/>
                      <a:pt x="1637" y="1732"/>
                      <a:pt x="1637" y="1732"/>
                    </a:cubicBezTo>
                    <a:cubicBezTo>
                      <a:pt x="1637" y="1733"/>
                      <a:pt x="1637" y="1733"/>
                      <a:pt x="1637" y="1733"/>
                    </a:cubicBezTo>
                    <a:cubicBezTo>
                      <a:pt x="1637" y="1732"/>
                      <a:pt x="1637" y="1732"/>
                      <a:pt x="1637" y="1732"/>
                    </a:cubicBezTo>
                    <a:cubicBezTo>
                      <a:pt x="1637" y="1732"/>
                      <a:pt x="1630" y="1730"/>
                      <a:pt x="1619" y="1727"/>
                    </a:cubicBezTo>
                    <a:lnTo>
                      <a:pt x="1618" y="1728"/>
                    </a:lnTo>
                    <a:close/>
                    <a:moveTo>
                      <a:pt x="1571" y="1716"/>
                    </a:moveTo>
                    <a:cubicBezTo>
                      <a:pt x="1579" y="1718"/>
                      <a:pt x="1587" y="1720"/>
                      <a:pt x="1595" y="1722"/>
                    </a:cubicBezTo>
                    <a:cubicBezTo>
                      <a:pt x="1595" y="1720"/>
                      <a:pt x="1595" y="1720"/>
                      <a:pt x="1595" y="1720"/>
                    </a:cubicBezTo>
                    <a:cubicBezTo>
                      <a:pt x="1587" y="1718"/>
                      <a:pt x="1579" y="1716"/>
                      <a:pt x="1571" y="1714"/>
                    </a:cubicBezTo>
                    <a:lnTo>
                      <a:pt x="1571" y="1716"/>
                    </a:lnTo>
                    <a:close/>
                    <a:moveTo>
                      <a:pt x="1523" y="1707"/>
                    </a:moveTo>
                    <a:cubicBezTo>
                      <a:pt x="1524" y="1707"/>
                      <a:pt x="1526" y="1707"/>
                      <a:pt x="1529" y="1708"/>
                    </a:cubicBezTo>
                    <a:cubicBezTo>
                      <a:pt x="1534" y="1709"/>
                      <a:pt x="1541" y="1710"/>
                      <a:pt x="1547" y="1711"/>
                    </a:cubicBezTo>
                    <a:cubicBezTo>
                      <a:pt x="1547" y="1709"/>
                      <a:pt x="1547" y="1709"/>
                      <a:pt x="1547" y="1709"/>
                    </a:cubicBezTo>
                    <a:cubicBezTo>
                      <a:pt x="1541" y="1708"/>
                      <a:pt x="1535" y="1707"/>
                      <a:pt x="1529" y="1706"/>
                    </a:cubicBezTo>
                    <a:cubicBezTo>
                      <a:pt x="1527" y="1706"/>
                      <a:pt x="1525" y="1706"/>
                      <a:pt x="1523" y="1705"/>
                    </a:cubicBezTo>
                    <a:lnTo>
                      <a:pt x="1523" y="1707"/>
                    </a:lnTo>
                    <a:close/>
                    <a:moveTo>
                      <a:pt x="1480" y="1684"/>
                    </a:moveTo>
                    <a:cubicBezTo>
                      <a:pt x="1484" y="1690"/>
                      <a:pt x="1490" y="1696"/>
                      <a:pt x="1499" y="1700"/>
                    </a:cubicBezTo>
                    <a:cubicBezTo>
                      <a:pt x="1500" y="1698"/>
                      <a:pt x="1500" y="1698"/>
                      <a:pt x="1500" y="1698"/>
                    </a:cubicBezTo>
                    <a:cubicBezTo>
                      <a:pt x="1491" y="1694"/>
                      <a:pt x="1485" y="1689"/>
                      <a:pt x="1481" y="1684"/>
                    </a:cubicBezTo>
                    <a:lnTo>
                      <a:pt x="1480" y="1684"/>
                    </a:lnTo>
                    <a:close/>
                    <a:moveTo>
                      <a:pt x="1463" y="1640"/>
                    </a:moveTo>
                    <a:cubicBezTo>
                      <a:pt x="1469" y="1646"/>
                      <a:pt x="1473" y="1653"/>
                      <a:pt x="1474" y="1661"/>
                    </a:cubicBezTo>
                    <a:cubicBezTo>
                      <a:pt x="1475" y="1661"/>
                      <a:pt x="1475" y="1661"/>
                      <a:pt x="1475" y="1661"/>
                    </a:cubicBezTo>
                    <a:cubicBezTo>
                      <a:pt x="1475" y="1652"/>
                      <a:pt x="1470" y="1645"/>
                      <a:pt x="1464" y="1639"/>
                    </a:cubicBezTo>
                    <a:lnTo>
                      <a:pt x="1463" y="1640"/>
                    </a:lnTo>
                    <a:close/>
                    <a:moveTo>
                      <a:pt x="1420" y="1617"/>
                    </a:moveTo>
                    <a:cubicBezTo>
                      <a:pt x="1424" y="1620"/>
                      <a:pt x="1428" y="1623"/>
                      <a:pt x="1431" y="1623"/>
                    </a:cubicBezTo>
                    <a:cubicBezTo>
                      <a:pt x="1435" y="1624"/>
                      <a:pt x="1439" y="1625"/>
                      <a:pt x="1443" y="1627"/>
                    </a:cubicBezTo>
                    <a:cubicBezTo>
                      <a:pt x="1443" y="1626"/>
                      <a:pt x="1443" y="1626"/>
                      <a:pt x="1443" y="1626"/>
                    </a:cubicBezTo>
                    <a:cubicBezTo>
                      <a:pt x="1439" y="1624"/>
                      <a:pt x="1435" y="1623"/>
                      <a:pt x="1431" y="1622"/>
                    </a:cubicBezTo>
                    <a:cubicBezTo>
                      <a:pt x="1429" y="1621"/>
                      <a:pt x="1425" y="1619"/>
                      <a:pt x="1421" y="1616"/>
                    </a:cubicBezTo>
                    <a:lnTo>
                      <a:pt x="1420" y="1617"/>
                    </a:lnTo>
                    <a:close/>
                    <a:moveTo>
                      <a:pt x="1389" y="1579"/>
                    </a:moveTo>
                    <a:cubicBezTo>
                      <a:pt x="1394" y="1586"/>
                      <a:pt x="1399" y="1592"/>
                      <a:pt x="1404" y="1598"/>
                    </a:cubicBezTo>
                    <a:cubicBezTo>
                      <a:pt x="1405" y="1598"/>
                      <a:pt x="1405" y="1598"/>
                      <a:pt x="1405" y="1598"/>
                    </a:cubicBezTo>
                    <a:cubicBezTo>
                      <a:pt x="1400" y="1592"/>
                      <a:pt x="1395" y="1585"/>
                      <a:pt x="1390" y="1578"/>
                    </a:cubicBezTo>
                    <a:lnTo>
                      <a:pt x="1389" y="1579"/>
                    </a:lnTo>
                    <a:close/>
                    <a:moveTo>
                      <a:pt x="1361" y="1539"/>
                    </a:moveTo>
                    <a:cubicBezTo>
                      <a:pt x="1365" y="1545"/>
                      <a:pt x="1370" y="1552"/>
                      <a:pt x="1375" y="1559"/>
                    </a:cubicBezTo>
                    <a:cubicBezTo>
                      <a:pt x="1376" y="1558"/>
                      <a:pt x="1376" y="1558"/>
                      <a:pt x="1376" y="1558"/>
                    </a:cubicBezTo>
                    <a:cubicBezTo>
                      <a:pt x="1371" y="1551"/>
                      <a:pt x="1367" y="1544"/>
                      <a:pt x="1362" y="1538"/>
                    </a:cubicBezTo>
                    <a:lnTo>
                      <a:pt x="1361" y="1539"/>
                    </a:lnTo>
                    <a:close/>
                    <a:moveTo>
                      <a:pt x="1322" y="1514"/>
                    </a:moveTo>
                    <a:cubicBezTo>
                      <a:pt x="1322" y="1514"/>
                      <a:pt x="1322" y="1514"/>
                      <a:pt x="1322" y="1514"/>
                    </a:cubicBezTo>
                    <a:cubicBezTo>
                      <a:pt x="1331" y="1514"/>
                      <a:pt x="1339" y="1516"/>
                      <a:pt x="1345" y="1520"/>
                    </a:cubicBezTo>
                    <a:cubicBezTo>
                      <a:pt x="1346" y="1519"/>
                      <a:pt x="1346" y="1519"/>
                      <a:pt x="1346" y="1519"/>
                    </a:cubicBezTo>
                    <a:cubicBezTo>
                      <a:pt x="1339" y="1514"/>
                      <a:pt x="1331" y="1512"/>
                      <a:pt x="1322" y="1512"/>
                    </a:cubicBezTo>
                    <a:cubicBezTo>
                      <a:pt x="1322" y="1512"/>
                      <a:pt x="1322" y="1512"/>
                      <a:pt x="1322" y="1512"/>
                    </a:cubicBezTo>
                    <a:cubicBezTo>
                      <a:pt x="1322" y="1514"/>
                      <a:pt x="1322" y="1514"/>
                      <a:pt x="1322" y="1514"/>
                    </a:cubicBezTo>
                    <a:close/>
                    <a:moveTo>
                      <a:pt x="1274" y="1524"/>
                    </a:moveTo>
                    <a:cubicBezTo>
                      <a:pt x="1283" y="1521"/>
                      <a:pt x="1290" y="1519"/>
                      <a:pt x="1298" y="1517"/>
                    </a:cubicBezTo>
                    <a:cubicBezTo>
                      <a:pt x="1298" y="1516"/>
                      <a:pt x="1298" y="1516"/>
                      <a:pt x="1298" y="1516"/>
                    </a:cubicBezTo>
                    <a:cubicBezTo>
                      <a:pt x="1290" y="1518"/>
                      <a:pt x="1282" y="1520"/>
                      <a:pt x="1274" y="1522"/>
                    </a:cubicBezTo>
                    <a:cubicBezTo>
                      <a:pt x="1274" y="1524"/>
                      <a:pt x="1274" y="1524"/>
                      <a:pt x="1274" y="1524"/>
                    </a:cubicBezTo>
                    <a:close/>
                    <a:moveTo>
                      <a:pt x="1227" y="1538"/>
                    </a:moveTo>
                    <a:cubicBezTo>
                      <a:pt x="1235" y="1536"/>
                      <a:pt x="1243" y="1534"/>
                      <a:pt x="1251" y="1531"/>
                    </a:cubicBezTo>
                    <a:cubicBezTo>
                      <a:pt x="1251" y="1530"/>
                      <a:pt x="1251" y="1530"/>
                      <a:pt x="1251" y="1530"/>
                    </a:cubicBezTo>
                    <a:cubicBezTo>
                      <a:pt x="1243" y="1532"/>
                      <a:pt x="1235" y="1535"/>
                      <a:pt x="1227" y="1536"/>
                    </a:cubicBezTo>
                    <a:lnTo>
                      <a:pt x="1227" y="1538"/>
                    </a:lnTo>
                    <a:close/>
                    <a:moveTo>
                      <a:pt x="1182" y="1524"/>
                    </a:moveTo>
                    <a:cubicBezTo>
                      <a:pt x="1189" y="1530"/>
                      <a:pt x="1195" y="1535"/>
                      <a:pt x="1203" y="1538"/>
                    </a:cubicBezTo>
                    <a:cubicBezTo>
                      <a:pt x="1203" y="1536"/>
                      <a:pt x="1203" y="1536"/>
                      <a:pt x="1203" y="1536"/>
                    </a:cubicBezTo>
                    <a:cubicBezTo>
                      <a:pt x="1196" y="1534"/>
                      <a:pt x="1189" y="1529"/>
                      <a:pt x="1183" y="1523"/>
                    </a:cubicBezTo>
                    <a:lnTo>
                      <a:pt x="1182" y="1524"/>
                    </a:lnTo>
                    <a:close/>
                    <a:moveTo>
                      <a:pt x="1157" y="1482"/>
                    </a:moveTo>
                    <a:cubicBezTo>
                      <a:pt x="1160" y="1490"/>
                      <a:pt x="1164" y="1497"/>
                      <a:pt x="1168" y="1504"/>
                    </a:cubicBezTo>
                    <a:cubicBezTo>
                      <a:pt x="1169" y="1503"/>
                      <a:pt x="1169" y="1503"/>
                      <a:pt x="1169" y="1503"/>
                    </a:cubicBezTo>
                    <a:cubicBezTo>
                      <a:pt x="1165" y="1497"/>
                      <a:pt x="1161" y="1489"/>
                      <a:pt x="1158" y="1481"/>
                    </a:cubicBezTo>
                    <a:lnTo>
                      <a:pt x="1157" y="1482"/>
                    </a:lnTo>
                    <a:close/>
                    <a:moveTo>
                      <a:pt x="1145" y="1434"/>
                    </a:moveTo>
                    <a:cubicBezTo>
                      <a:pt x="1146" y="1442"/>
                      <a:pt x="1147" y="1450"/>
                      <a:pt x="1149" y="1458"/>
                    </a:cubicBezTo>
                    <a:cubicBezTo>
                      <a:pt x="1151" y="1458"/>
                      <a:pt x="1151" y="1458"/>
                      <a:pt x="1151" y="1458"/>
                    </a:cubicBezTo>
                    <a:cubicBezTo>
                      <a:pt x="1149" y="1450"/>
                      <a:pt x="1147" y="1441"/>
                      <a:pt x="1147" y="1434"/>
                    </a:cubicBezTo>
                    <a:lnTo>
                      <a:pt x="1145" y="1434"/>
                    </a:lnTo>
                    <a:close/>
                    <a:moveTo>
                      <a:pt x="1120" y="1412"/>
                    </a:moveTo>
                    <a:cubicBezTo>
                      <a:pt x="1125" y="1409"/>
                      <a:pt x="1130" y="1407"/>
                      <a:pt x="1134" y="1407"/>
                    </a:cubicBezTo>
                    <a:cubicBezTo>
                      <a:pt x="1137" y="1407"/>
                      <a:pt x="1140" y="1408"/>
                      <a:pt x="1142" y="1411"/>
                    </a:cubicBezTo>
                    <a:cubicBezTo>
                      <a:pt x="1143" y="1410"/>
                      <a:pt x="1143" y="1410"/>
                      <a:pt x="1143" y="1410"/>
                    </a:cubicBezTo>
                    <a:cubicBezTo>
                      <a:pt x="1141" y="1407"/>
                      <a:pt x="1138" y="1406"/>
                      <a:pt x="1134" y="1406"/>
                    </a:cubicBezTo>
                    <a:cubicBezTo>
                      <a:pt x="1130" y="1406"/>
                      <a:pt x="1125" y="1408"/>
                      <a:pt x="1120" y="1411"/>
                    </a:cubicBezTo>
                    <a:cubicBezTo>
                      <a:pt x="1120" y="1412"/>
                      <a:pt x="1120" y="1412"/>
                      <a:pt x="1120" y="1412"/>
                    </a:cubicBezTo>
                    <a:close/>
                    <a:moveTo>
                      <a:pt x="1085" y="1446"/>
                    </a:moveTo>
                    <a:cubicBezTo>
                      <a:pt x="1089" y="1442"/>
                      <a:pt x="1092" y="1438"/>
                      <a:pt x="1094" y="1435"/>
                    </a:cubicBezTo>
                    <a:cubicBezTo>
                      <a:pt x="1096" y="1433"/>
                      <a:pt x="1099" y="1430"/>
                      <a:pt x="1101" y="1427"/>
                    </a:cubicBezTo>
                    <a:cubicBezTo>
                      <a:pt x="1100" y="1426"/>
                      <a:pt x="1100" y="1426"/>
                      <a:pt x="1100" y="1426"/>
                    </a:cubicBezTo>
                    <a:cubicBezTo>
                      <a:pt x="1098" y="1429"/>
                      <a:pt x="1095" y="1432"/>
                      <a:pt x="1093" y="1434"/>
                    </a:cubicBezTo>
                    <a:cubicBezTo>
                      <a:pt x="1091" y="1437"/>
                      <a:pt x="1088" y="1441"/>
                      <a:pt x="1084" y="1445"/>
                    </a:cubicBezTo>
                    <a:lnTo>
                      <a:pt x="1085" y="1446"/>
                    </a:lnTo>
                    <a:close/>
                    <a:moveTo>
                      <a:pt x="1052" y="1482"/>
                    </a:moveTo>
                    <a:cubicBezTo>
                      <a:pt x="1057" y="1478"/>
                      <a:pt x="1063" y="1472"/>
                      <a:pt x="1070" y="1465"/>
                    </a:cubicBezTo>
                    <a:cubicBezTo>
                      <a:pt x="1068" y="1464"/>
                      <a:pt x="1068" y="1464"/>
                      <a:pt x="1068" y="1464"/>
                    </a:cubicBezTo>
                    <a:cubicBezTo>
                      <a:pt x="1062" y="1471"/>
                      <a:pt x="1056" y="1477"/>
                      <a:pt x="1051" y="1481"/>
                    </a:cubicBezTo>
                    <a:lnTo>
                      <a:pt x="1052" y="1482"/>
                    </a:lnTo>
                    <a:close/>
                    <a:moveTo>
                      <a:pt x="1017" y="1455"/>
                    </a:moveTo>
                    <a:cubicBezTo>
                      <a:pt x="1020" y="1459"/>
                      <a:pt x="1026" y="1468"/>
                      <a:pt x="1032" y="1475"/>
                    </a:cubicBezTo>
                    <a:cubicBezTo>
                      <a:pt x="1033" y="1474"/>
                      <a:pt x="1033" y="1474"/>
                      <a:pt x="1033" y="1474"/>
                    </a:cubicBezTo>
                    <a:cubicBezTo>
                      <a:pt x="1027" y="1467"/>
                      <a:pt x="1021" y="1458"/>
                      <a:pt x="1018" y="1454"/>
                    </a:cubicBezTo>
                    <a:lnTo>
                      <a:pt x="1017" y="1455"/>
                    </a:lnTo>
                    <a:close/>
                    <a:moveTo>
                      <a:pt x="1034" y="1410"/>
                    </a:moveTo>
                    <a:cubicBezTo>
                      <a:pt x="1031" y="1418"/>
                      <a:pt x="1027" y="1426"/>
                      <a:pt x="1024" y="1432"/>
                    </a:cubicBezTo>
                    <a:cubicBezTo>
                      <a:pt x="1026" y="1433"/>
                      <a:pt x="1026" y="1433"/>
                      <a:pt x="1026" y="1433"/>
                    </a:cubicBezTo>
                    <a:cubicBezTo>
                      <a:pt x="1029" y="1426"/>
                      <a:pt x="1032" y="1419"/>
                      <a:pt x="1035" y="1410"/>
                    </a:cubicBezTo>
                    <a:lnTo>
                      <a:pt x="1034" y="1410"/>
                    </a:lnTo>
                    <a:close/>
                    <a:moveTo>
                      <a:pt x="1049" y="1363"/>
                    </a:moveTo>
                    <a:cubicBezTo>
                      <a:pt x="1049" y="1365"/>
                      <a:pt x="1048" y="1367"/>
                      <a:pt x="1048" y="1369"/>
                    </a:cubicBezTo>
                    <a:cubicBezTo>
                      <a:pt x="1046" y="1375"/>
                      <a:pt x="1044" y="1381"/>
                      <a:pt x="1042" y="1387"/>
                    </a:cubicBezTo>
                    <a:cubicBezTo>
                      <a:pt x="1044" y="1387"/>
                      <a:pt x="1044" y="1387"/>
                      <a:pt x="1044" y="1387"/>
                    </a:cubicBezTo>
                    <a:cubicBezTo>
                      <a:pt x="1046" y="1381"/>
                      <a:pt x="1047" y="1376"/>
                      <a:pt x="1049" y="1370"/>
                    </a:cubicBezTo>
                    <a:cubicBezTo>
                      <a:pt x="1050" y="1368"/>
                      <a:pt x="1050" y="1365"/>
                      <a:pt x="1050" y="1363"/>
                    </a:cubicBezTo>
                    <a:lnTo>
                      <a:pt x="1049" y="1363"/>
                    </a:lnTo>
                    <a:close/>
                    <a:moveTo>
                      <a:pt x="1027" y="1322"/>
                    </a:moveTo>
                    <a:cubicBezTo>
                      <a:pt x="1034" y="1328"/>
                      <a:pt x="1039" y="1334"/>
                      <a:pt x="1043" y="1340"/>
                    </a:cubicBezTo>
                    <a:cubicBezTo>
                      <a:pt x="1044" y="1339"/>
                      <a:pt x="1044" y="1339"/>
                      <a:pt x="1044" y="1339"/>
                    </a:cubicBezTo>
                    <a:cubicBezTo>
                      <a:pt x="1041" y="1333"/>
                      <a:pt x="1035" y="1327"/>
                      <a:pt x="1028" y="1321"/>
                    </a:cubicBezTo>
                    <a:lnTo>
                      <a:pt x="1027" y="1322"/>
                    </a:lnTo>
                    <a:close/>
                    <a:moveTo>
                      <a:pt x="988" y="1292"/>
                    </a:moveTo>
                    <a:cubicBezTo>
                      <a:pt x="995" y="1297"/>
                      <a:pt x="1002" y="1302"/>
                      <a:pt x="1008" y="1306"/>
                    </a:cubicBezTo>
                    <a:cubicBezTo>
                      <a:pt x="1009" y="1305"/>
                      <a:pt x="1009" y="1305"/>
                      <a:pt x="1009" y="1305"/>
                    </a:cubicBezTo>
                    <a:cubicBezTo>
                      <a:pt x="1003" y="1301"/>
                      <a:pt x="996" y="1296"/>
                      <a:pt x="989" y="1291"/>
                    </a:cubicBezTo>
                    <a:lnTo>
                      <a:pt x="988" y="1292"/>
                    </a:lnTo>
                    <a:close/>
                    <a:moveTo>
                      <a:pt x="947" y="1265"/>
                    </a:moveTo>
                    <a:cubicBezTo>
                      <a:pt x="954" y="1270"/>
                      <a:pt x="961" y="1275"/>
                      <a:pt x="968" y="1279"/>
                    </a:cubicBezTo>
                    <a:cubicBezTo>
                      <a:pt x="969" y="1278"/>
                      <a:pt x="969" y="1278"/>
                      <a:pt x="969" y="1278"/>
                    </a:cubicBezTo>
                    <a:cubicBezTo>
                      <a:pt x="962" y="1273"/>
                      <a:pt x="955" y="1269"/>
                      <a:pt x="948" y="1264"/>
                    </a:cubicBezTo>
                    <a:lnTo>
                      <a:pt x="947" y="1265"/>
                    </a:lnTo>
                    <a:close/>
                    <a:moveTo>
                      <a:pt x="913" y="1231"/>
                    </a:moveTo>
                    <a:cubicBezTo>
                      <a:pt x="917" y="1237"/>
                      <a:pt x="923" y="1243"/>
                      <a:pt x="928" y="1250"/>
                    </a:cubicBezTo>
                    <a:cubicBezTo>
                      <a:pt x="929" y="1249"/>
                      <a:pt x="929" y="1249"/>
                      <a:pt x="929" y="1249"/>
                    </a:cubicBezTo>
                    <a:cubicBezTo>
                      <a:pt x="924" y="1242"/>
                      <a:pt x="919" y="1236"/>
                      <a:pt x="914" y="1230"/>
                    </a:cubicBezTo>
                    <a:cubicBezTo>
                      <a:pt x="913" y="1231"/>
                      <a:pt x="913" y="1231"/>
                      <a:pt x="913" y="1231"/>
                    </a:cubicBezTo>
                    <a:close/>
                    <a:moveTo>
                      <a:pt x="887" y="1189"/>
                    </a:moveTo>
                    <a:cubicBezTo>
                      <a:pt x="890" y="1196"/>
                      <a:pt x="894" y="1203"/>
                      <a:pt x="899" y="1211"/>
                    </a:cubicBezTo>
                    <a:cubicBezTo>
                      <a:pt x="900" y="1210"/>
                      <a:pt x="900" y="1210"/>
                      <a:pt x="900" y="1210"/>
                    </a:cubicBezTo>
                    <a:cubicBezTo>
                      <a:pt x="896" y="1202"/>
                      <a:pt x="892" y="1195"/>
                      <a:pt x="889" y="1188"/>
                    </a:cubicBezTo>
                    <a:lnTo>
                      <a:pt x="887" y="1189"/>
                    </a:lnTo>
                    <a:close/>
                    <a:moveTo>
                      <a:pt x="875" y="1141"/>
                    </a:moveTo>
                    <a:cubicBezTo>
                      <a:pt x="875" y="1149"/>
                      <a:pt x="877" y="1157"/>
                      <a:pt x="879" y="1166"/>
                    </a:cubicBezTo>
                    <a:cubicBezTo>
                      <a:pt x="880" y="1165"/>
                      <a:pt x="880" y="1165"/>
                      <a:pt x="880" y="1165"/>
                    </a:cubicBezTo>
                    <a:cubicBezTo>
                      <a:pt x="878" y="1157"/>
                      <a:pt x="877" y="1149"/>
                      <a:pt x="876" y="1141"/>
                    </a:cubicBezTo>
                    <a:cubicBezTo>
                      <a:pt x="875" y="1141"/>
                      <a:pt x="875" y="1141"/>
                      <a:pt x="875" y="1141"/>
                    </a:cubicBezTo>
                    <a:close/>
                    <a:moveTo>
                      <a:pt x="883" y="1093"/>
                    </a:moveTo>
                    <a:cubicBezTo>
                      <a:pt x="880" y="1100"/>
                      <a:pt x="877" y="1108"/>
                      <a:pt x="876" y="1117"/>
                    </a:cubicBezTo>
                    <a:cubicBezTo>
                      <a:pt x="877" y="1117"/>
                      <a:pt x="877" y="1117"/>
                      <a:pt x="877" y="1117"/>
                    </a:cubicBezTo>
                    <a:cubicBezTo>
                      <a:pt x="879" y="1109"/>
                      <a:pt x="881" y="1101"/>
                      <a:pt x="884" y="1094"/>
                    </a:cubicBezTo>
                    <a:lnTo>
                      <a:pt x="883" y="1093"/>
                    </a:lnTo>
                    <a:close/>
                    <a:moveTo>
                      <a:pt x="909" y="1052"/>
                    </a:moveTo>
                    <a:cubicBezTo>
                      <a:pt x="907" y="1055"/>
                      <a:pt x="904" y="1058"/>
                      <a:pt x="901" y="1062"/>
                    </a:cubicBezTo>
                    <a:cubicBezTo>
                      <a:pt x="901" y="1062"/>
                      <a:pt x="901" y="1062"/>
                      <a:pt x="901" y="1062"/>
                    </a:cubicBezTo>
                    <a:cubicBezTo>
                      <a:pt x="901" y="1062"/>
                      <a:pt x="901" y="1062"/>
                      <a:pt x="901" y="1062"/>
                    </a:cubicBezTo>
                    <a:cubicBezTo>
                      <a:pt x="898" y="1065"/>
                      <a:pt x="896" y="1068"/>
                      <a:pt x="894" y="1071"/>
                    </a:cubicBezTo>
                    <a:cubicBezTo>
                      <a:pt x="895" y="1072"/>
                      <a:pt x="895" y="1072"/>
                      <a:pt x="895" y="1072"/>
                    </a:cubicBezTo>
                    <a:cubicBezTo>
                      <a:pt x="897" y="1069"/>
                      <a:pt x="900" y="1066"/>
                      <a:pt x="902" y="1063"/>
                    </a:cubicBezTo>
                    <a:cubicBezTo>
                      <a:pt x="901" y="1062"/>
                      <a:pt x="901" y="1062"/>
                      <a:pt x="901" y="1062"/>
                    </a:cubicBezTo>
                    <a:cubicBezTo>
                      <a:pt x="902" y="1063"/>
                      <a:pt x="902" y="1063"/>
                      <a:pt x="902" y="1063"/>
                    </a:cubicBezTo>
                    <a:cubicBezTo>
                      <a:pt x="905" y="1059"/>
                      <a:pt x="908" y="1056"/>
                      <a:pt x="910" y="1053"/>
                    </a:cubicBezTo>
                    <a:cubicBezTo>
                      <a:pt x="909" y="1052"/>
                      <a:pt x="909" y="1052"/>
                      <a:pt x="909" y="1052"/>
                    </a:cubicBezTo>
                    <a:close/>
                    <a:moveTo>
                      <a:pt x="930" y="1008"/>
                    </a:moveTo>
                    <a:cubicBezTo>
                      <a:pt x="929" y="1016"/>
                      <a:pt x="926" y="1023"/>
                      <a:pt x="922" y="1031"/>
                    </a:cubicBezTo>
                    <a:cubicBezTo>
                      <a:pt x="924" y="1032"/>
                      <a:pt x="924" y="1032"/>
                      <a:pt x="924" y="1032"/>
                    </a:cubicBezTo>
                    <a:cubicBezTo>
                      <a:pt x="928" y="1024"/>
                      <a:pt x="930" y="1016"/>
                      <a:pt x="931" y="1009"/>
                    </a:cubicBezTo>
                    <a:cubicBezTo>
                      <a:pt x="930" y="1008"/>
                      <a:pt x="930" y="1008"/>
                      <a:pt x="930" y="1008"/>
                    </a:cubicBezTo>
                    <a:close/>
                    <a:moveTo>
                      <a:pt x="922" y="961"/>
                    </a:moveTo>
                    <a:cubicBezTo>
                      <a:pt x="925" y="966"/>
                      <a:pt x="928" y="974"/>
                      <a:pt x="930" y="984"/>
                    </a:cubicBezTo>
                    <a:cubicBezTo>
                      <a:pt x="931" y="984"/>
                      <a:pt x="931" y="984"/>
                      <a:pt x="931" y="984"/>
                    </a:cubicBezTo>
                    <a:cubicBezTo>
                      <a:pt x="930" y="973"/>
                      <a:pt x="926" y="965"/>
                      <a:pt x="924" y="961"/>
                    </a:cubicBezTo>
                    <a:lnTo>
                      <a:pt x="922" y="961"/>
                    </a:lnTo>
                    <a:close/>
                    <a:moveTo>
                      <a:pt x="880" y="940"/>
                    </a:moveTo>
                    <a:cubicBezTo>
                      <a:pt x="888" y="942"/>
                      <a:pt x="896" y="945"/>
                      <a:pt x="903" y="948"/>
                    </a:cubicBezTo>
                    <a:cubicBezTo>
                      <a:pt x="903" y="947"/>
                      <a:pt x="903" y="947"/>
                      <a:pt x="903" y="947"/>
                    </a:cubicBezTo>
                    <a:cubicBezTo>
                      <a:pt x="896" y="944"/>
                      <a:pt x="888" y="941"/>
                      <a:pt x="880" y="938"/>
                    </a:cubicBezTo>
                    <a:lnTo>
                      <a:pt x="880" y="94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5" name="Freeform 111">
                <a:extLst>
                  <a:ext uri="{FF2B5EF4-FFF2-40B4-BE49-F238E27FC236}">
                    <a16:creationId xmlns:a16="http://schemas.microsoft.com/office/drawing/2014/main" id="{E8BAC474-D4AA-5436-F5AE-73ABA679935B}"/>
                  </a:ext>
                </a:extLst>
              </p:cNvPr>
              <p:cNvSpPr>
                <a:spLocks noEditPoints="1"/>
              </p:cNvSpPr>
              <p:nvPr/>
            </p:nvSpPr>
            <p:spPr bwMode="auto">
              <a:xfrm>
                <a:off x="1092" y="2386"/>
                <a:ext cx="91" cy="90"/>
              </a:xfrm>
              <a:custGeom>
                <a:avLst/>
                <a:gdLst>
                  <a:gd name="T0" fmla="*/ 573 w 586"/>
                  <a:gd name="T1" fmla="*/ 557 h 580"/>
                  <a:gd name="T2" fmla="*/ 586 w 586"/>
                  <a:gd name="T3" fmla="*/ 536 h 580"/>
                  <a:gd name="T4" fmla="*/ 584 w 586"/>
                  <a:gd name="T5" fmla="*/ 535 h 580"/>
                  <a:gd name="T6" fmla="*/ 572 w 586"/>
                  <a:gd name="T7" fmla="*/ 556 h 580"/>
                  <a:gd name="T8" fmla="*/ 573 w 586"/>
                  <a:gd name="T9" fmla="*/ 557 h 580"/>
                  <a:gd name="T10" fmla="*/ 532 w 586"/>
                  <a:gd name="T11" fmla="*/ 579 h 580"/>
                  <a:gd name="T12" fmla="*/ 538 w 586"/>
                  <a:gd name="T13" fmla="*/ 580 h 580"/>
                  <a:gd name="T14" fmla="*/ 555 w 586"/>
                  <a:gd name="T15" fmla="*/ 574 h 580"/>
                  <a:gd name="T16" fmla="*/ 555 w 586"/>
                  <a:gd name="T17" fmla="*/ 573 h 580"/>
                  <a:gd name="T18" fmla="*/ 538 w 586"/>
                  <a:gd name="T19" fmla="*/ 578 h 580"/>
                  <a:gd name="T20" fmla="*/ 532 w 586"/>
                  <a:gd name="T21" fmla="*/ 578 h 580"/>
                  <a:gd name="T22" fmla="*/ 532 w 586"/>
                  <a:gd name="T23" fmla="*/ 579 h 580"/>
                  <a:gd name="T24" fmla="*/ 515 w 586"/>
                  <a:gd name="T25" fmla="*/ 540 h 580"/>
                  <a:gd name="T26" fmla="*/ 508 w 586"/>
                  <a:gd name="T27" fmla="*/ 550 h 580"/>
                  <a:gd name="T28" fmla="*/ 509 w 586"/>
                  <a:gd name="T29" fmla="*/ 550 h 580"/>
                  <a:gd name="T30" fmla="*/ 514 w 586"/>
                  <a:gd name="T31" fmla="*/ 562 h 580"/>
                  <a:gd name="T32" fmla="*/ 516 w 586"/>
                  <a:gd name="T33" fmla="*/ 561 h 580"/>
                  <a:gd name="T34" fmla="*/ 510 w 586"/>
                  <a:gd name="T35" fmla="*/ 550 h 580"/>
                  <a:gd name="T36" fmla="*/ 509 w 586"/>
                  <a:gd name="T37" fmla="*/ 550 h 580"/>
                  <a:gd name="T38" fmla="*/ 510 w 586"/>
                  <a:gd name="T39" fmla="*/ 550 h 580"/>
                  <a:gd name="T40" fmla="*/ 516 w 586"/>
                  <a:gd name="T41" fmla="*/ 541 h 580"/>
                  <a:gd name="T42" fmla="*/ 515 w 586"/>
                  <a:gd name="T43" fmla="*/ 540 h 580"/>
                  <a:gd name="T44" fmla="*/ 25 w 586"/>
                  <a:gd name="T45" fmla="*/ 2 h 580"/>
                  <a:gd name="T46" fmla="*/ 0 w 586"/>
                  <a:gd name="T47" fmla="*/ 0 h 580"/>
                  <a:gd name="T48" fmla="*/ 0 w 586"/>
                  <a:gd name="T49" fmla="*/ 1 h 580"/>
                  <a:gd name="T50" fmla="*/ 25 w 586"/>
                  <a:gd name="T51" fmla="*/ 4 h 580"/>
                  <a:gd name="T52" fmla="*/ 25 w 586"/>
                  <a:gd name="T53" fmla="*/ 2 h 580"/>
                  <a:gd name="T54" fmla="*/ 69 w 586"/>
                  <a:gd name="T55" fmla="*/ 22 h 580"/>
                  <a:gd name="T56" fmla="*/ 48 w 586"/>
                  <a:gd name="T57" fmla="*/ 9 h 580"/>
                  <a:gd name="T58" fmla="*/ 48 w 586"/>
                  <a:gd name="T59" fmla="*/ 11 h 580"/>
                  <a:gd name="T60" fmla="*/ 68 w 586"/>
                  <a:gd name="T61" fmla="*/ 24 h 580"/>
                  <a:gd name="T62" fmla="*/ 69 w 586"/>
                  <a:gd name="T63" fmla="*/ 22 h 580"/>
                  <a:gd name="T64" fmla="*/ 109 w 586"/>
                  <a:gd name="T65" fmla="*/ 51 h 580"/>
                  <a:gd name="T66" fmla="*/ 89 w 586"/>
                  <a:gd name="T67" fmla="*/ 38 h 580"/>
                  <a:gd name="T68" fmla="*/ 88 w 586"/>
                  <a:gd name="T69" fmla="*/ 39 h 580"/>
                  <a:gd name="T70" fmla="*/ 108 w 586"/>
                  <a:gd name="T71" fmla="*/ 52 h 580"/>
                  <a:gd name="T72" fmla="*/ 109 w 586"/>
                  <a:gd name="T73" fmla="*/ 51 h 580"/>
                  <a:gd name="T74" fmla="*/ 507 w 586"/>
                  <a:gd name="T75" fmla="*/ 117 h 580"/>
                  <a:gd name="T76" fmla="*/ 493 w 586"/>
                  <a:gd name="T77" fmla="*/ 97 h 580"/>
                  <a:gd name="T78" fmla="*/ 491 w 586"/>
                  <a:gd name="T79" fmla="*/ 98 h 580"/>
                  <a:gd name="T80" fmla="*/ 506 w 586"/>
                  <a:gd name="T81" fmla="*/ 118 h 580"/>
                  <a:gd name="T82" fmla="*/ 507 w 586"/>
                  <a:gd name="T83" fmla="*/ 117 h 580"/>
                  <a:gd name="T84" fmla="*/ 538 w 586"/>
                  <a:gd name="T85" fmla="*/ 147 h 580"/>
                  <a:gd name="T86" fmla="*/ 515 w 586"/>
                  <a:gd name="T87" fmla="*/ 140 h 580"/>
                  <a:gd name="T88" fmla="*/ 514 w 586"/>
                  <a:gd name="T89" fmla="*/ 141 h 580"/>
                  <a:gd name="T90" fmla="*/ 538 w 586"/>
                  <a:gd name="T91" fmla="*/ 148 h 580"/>
                  <a:gd name="T92" fmla="*/ 538 w 586"/>
                  <a:gd name="T93" fmla="*/ 147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6" h="580">
                    <a:moveTo>
                      <a:pt x="573" y="557"/>
                    </a:moveTo>
                    <a:cubicBezTo>
                      <a:pt x="578" y="550"/>
                      <a:pt x="582" y="543"/>
                      <a:pt x="586" y="536"/>
                    </a:cubicBezTo>
                    <a:cubicBezTo>
                      <a:pt x="584" y="535"/>
                      <a:pt x="584" y="535"/>
                      <a:pt x="584" y="535"/>
                    </a:cubicBezTo>
                    <a:cubicBezTo>
                      <a:pt x="581" y="542"/>
                      <a:pt x="576" y="549"/>
                      <a:pt x="572" y="556"/>
                    </a:cubicBezTo>
                    <a:lnTo>
                      <a:pt x="573" y="557"/>
                    </a:lnTo>
                    <a:close/>
                    <a:moveTo>
                      <a:pt x="532" y="579"/>
                    </a:moveTo>
                    <a:cubicBezTo>
                      <a:pt x="534" y="580"/>
                      <a:pt x="536" y="580"/>
                      <a:pt x="538" y="580"/>
                    </a:cubicBezTo>
                    <a:cubicBezTo>
                      <a:pt x="544" y="580"/>
                      <a:pt x="550" y="578"/>
                      <a:pt x="555" y="574"/>
                    </a:cubicBezTo>
                    <a:cubicBezTo>
                      <a:pt x="555" y="573"/>
                      <a:pt x="555" y="573"/>
                      <a:pt x="555" y="573"/>
                    </a:cubicBezTo>
                    <a:cubicBezTo>
                      <a:pt x="549" y="576"/>
                      <a:pt x="544" y="578"/>
                      <a:pt x="538" y="578"/>
                    </a:cubicBezTo>
                    <a:cubicBezTo>
                      <a:pt x="536" y="578"/>
                      <a:pt x="534" y="578"/>
                      <a:pt x="532" y="578"/>
                    </a:cubicBezTo>
                    <a:lnTo>
                      <a:pt x="532" y="579"/>
                    </a:lnTo>
                    <a:close/>
                    <a:moveTo>
                      <a:pt x="515" y="540"/>
                    </a:moveTo>
                    <a:cubicBezTo>
                      <a:pt x="508" y="550"/>
                      <a:pt x="508" y="550"/>
                      <a:pt x="508" y="550"/>
                    </a:cubicBezTo>
                    <a:cubicBezTo>
                      <a:pt x="509" y="550"/>
                      <a:pt x="509" y="550"/>
                      <a:pt x="509" y="550"/>
                    </a:cubicBezTo>
                    <a:cubicBezTo>
                      <a:pt x="511" y="554"/>
                      <a:pt x="512" y="558"/>
                      <a:pt x="514" y="562"/>
                    </a:cubicBezTo>
                    <a:cubicBezTo>
                      <a:pt x="516" y="561"/>
                      <a:pt x="516" y="561"/>
                      <a:pt x="516" y="561"/>
                    </a:cubicBezTo>
                    <a:cubicBezTo>
                      <a:pt x="514" y="558"/>
                      <a:pt x="512" y="554"/>
                      <a:pt x="510" y="550"/>
                    </a:cubicBezTo>
                    <a:cubicBezTo>
                      <a:pt x="509" y="550"/>
                      <a:pt x="509" y="550"/>
                      <a:pt x="509" y="550"/>
                    </a:cubicBezTo>
                    <a:cubicBezTo>
                      <a:pt x="510" y="550"/>
                      <a:pt x="510" y="550"/>
                      <a:pt x="510" y="550"/>
                    </a:cubicBezTo>
                    <a:cubicBezTo>
                      <a:pt x="516" y="541"/>
                      <a:pt x="516" y="541"/>
                      <a:pt x="516" y="541"/>
                    </a:cubicBezTo>
                    <a:lnTo>
                      <a:pt x="515" y="540"/>
                    </a:lnTo>
                    <a:close/>
                    <a:moveTo>
                      <a:pt x="25" y="2"/>
                    </a:moveTo>
                    <a:cubicBezTo>
                      <a:pt x="18" y="1"/>
                      <a:pt x="10" y="0"/>
                      <a:pt x="0" y="0"/>
                    </a:cubicBezTo>
                    <a:cubicBezTo>
                      <a:pt x="0" y="1"/>
                      <a:pt x="0" y="1"/>
                      <a:pt x="0" y="1"/>
                    </a:cubicBezTo>
                    <a:cubicBezTo>
                      <a:pt x="10" y="2"/>
                      <a:pt x="18" y="2"/>
                      <a:pt x="25" y="4"/>
                    </a:cubicBezTo>
                    <a:lnTo>
                      <a:pt x="25" y="2"/>
                    </a:lnTo>
                    <a:close/>
                    <a:moveTo>
                      <a:pt x="69" y="22"/>
                    </a:moveTo>
                    <a:cubicBezTo>
                      <a:pt x="62" y="17"/>
                      <a:pt x="56" y="13"/>
                      <a:pt x="48" y="9"/>
                    </a:cubicBezTo>
                    <a:cubicBezTo>
                      <a:pt x="48" y="11"/>
                      <a:pt x="48" y="11"/>
                      <a:pt x="48" y="11"/>
                    </a:cubicBezTo>
                    <a:cubicBezTo>
                      <a:pt x="55" y="14"/>
                      <a:pt x="61" y="18"/>
                      <a:pt x="68" y="24"/>
                    </a:cubicBezTo>
                    <a:cubicBezTo>
                      <a:pt x="69" y="22"/>
                      <a:pt x="69" y="22"/>
                      <a:pt x="69" y="22"/>
                    </a:cubicBezTo>
                    <a:close/>
                    <a:moveTo>
                      <a:pt x="109" y="51"/>
                    </a:moveTo>
                    <a:cubicBezTo>
                      <a:pt x="102" y="47"/>
                      <a:pt x="95" y="42"/>
                      <a:pt x="89" y="38"/>
                    </a:cubicBezTo>
                    <a:cubicBezTo>
                      <a:pt x="88" y="39"/>
                      <a:pt x="88" y="39"/>
                      <a:pt x="88" y="39"/>
                    </a:cubicBezTo>
                    <a:cubicBezTo>
                      <a:pt x="94" y="44"/>
                      <a:pt x="101" y="48"/>
                      <a:pt x="108" y="52"/>
                    </a:cubicBezTo>
                    <a:cubicBezTo>
                      <a:pt x="109" y="51"/>
                      <a:pt x="109" y="51"/>
                      <a:pt x="109" y="51"/>
                    </a:cubicBezTo>
                    <a:close/>
                    <a:moveTo>
                      <a:pt x="507" y="117"/>
                    </a:moveTo>
                    <a:cubicBezTo>
                      <a:pt x="504" y="112"/>
                      <a:pt x="500" y="106"/>
                      <a:pt x="493" y="97"/>
                    </a:cubicBezTo>
                    <a:cubicBezTo>
                      <a:pt x="491" y="98"/>
                      <a:pt x="491" y="98"/>
                      <a:pt x="491" y="98"/>
                    </a:cubicBezTo>
                    <a:cubicBezTo>
                      <a:pt x="498" y="106"/>
                      <a:pt x="503" y="113"/>
                      <a:pt x="506" y="118"/>
                    </a:cubicBezTo>
                    <a:lnTo>
                      <a:pt x="507" y="117"/>
                    </a:lnTo>
                    <a:close/>
                    <a:moveTo>
                      <a:pt x="538" y="147"/>
                    </a:moveTo>
                    <a:cubicBezTo>
                      <a:pt x="530" y="146"/>
                      <a:pt x="519" y="144"/>
                      <a:pt x="515" y="140"/>
                    </a:cubicBezTo>
                    <a:cubicBezTo>
                      <a:pt x="514" y="141"/>
                      <a:pt x="514" y="141"/>
                      <a:pt x="514" y="141"/>
                    </a:cubicBezTo>
                    <a:cubicBezTo>
                      <a:pt x="518" y="146"/>
                      <a:pt x="530" y="147"/>
                      <a:pt x="538" y="148"/>
                    </a:cubicBezTo>
                    <a:lnTo>
                      <a:pt x="538" y="14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6" name="Freeform 112">
                <a:extLst>
                  <a:ext uri="{FF2B5EF4-FFF2-40B4-BE49-F238E27FC236}">
                    <a16:creationId xmlns:a16="http://schemas.microsoft.com/office/drawing/2014/main" id="{99FEABF4-B1EE-61C5-0EEE-14AEBDFA444F}"/>
                  </a:ext>
                </a:extLst>
              </p:cNvPr>
              <p:cNvSpPr>
                <a:spLocks noEditPoints="1"/>
              </p:cNvSpPr>
              <p:nvPr/>
            </p:nvSpPr>
            <p:spPr bwMode="auto">
              <a:xfrm>
                <a:off x="779" y="2456"/>
                <a:ext cx="350" cy="269"/>
              </a:xfrm>
              <a:custGeom>
                <a:avLst/>
                <a:gdLst>
                  <a:gd name="T0" fmla="*/ 2225 w 2235"/>
                  <a:gd name="T1" fmla="*/ 951 h 1727"/>
                  <a:gd name="T2" fmla="*/ 2196 w 2235"/>
                  <a:gd name="T3" fmla="*/ 990 h 1727"/>
                  <a:gd name="T4" fmla="*/ 2148 w 2235"/>
                  <a:gd name="T5" fmla="*/ 998 h 1727"/>
                  <a:gd name="T6" fmla="*/ 2118 w 2235"/>
                  <a:gd name="T7" fmla="*/ 1113 h 1727"/>
                  <a:gd name="T8" fmla="*/ 2115 w 2235"/>
                  <a:gd name="T9" fmla="*/ 1138 h 1727"/>
                  <a:gd name="T10" fmla="*/ 2055 w 2235"/>
                  <a:gd name="T11" fmla="*/ 1149 h 1727"/>
                  <a:gd name="T12" fmla="*/ 2042 w 2235"/>
                  <a:gd name="T13" fmla="*/ 1174 h 1727"/>
                  <a:gd name="T14" fmla="*/ 2025 w 2235"/>
                  <a:gd name="T15" fmla="*/ 1224 h 1727"/>
                  <a:gd name="T16" fmla="*/ 2048 w 2235"/>
                  <a:gd name="T17" fmla="*/ 1339 h 1727"/>
                  <a:gd name="T18" fmla="*/ 2071 w 2235"/>
                  <a:gd name="T19" fmla="*/ 1382 h 1727"/>
                  <a:gd name="T20" fmla="*/ 2132 w 2235"/>
                  <a:gd name="T21" fmla="*/ 1459 h 1727"/>
                  <a:gd name="T22" fmla="*/ 2181 w 2235"/>
                  <a:gd name="T23" fmla="*/ 1527 h 1727"/>
                  <a:gd name="T24" fmla="*/ 2178 w 2235"/>
                  <a:gd name="T25" fmla="*/ 1538 h 1727"/>
                  <a:gd name="T26" fmla="*/ 1455 w 2235"/>
                  <a:gd name="T27" fmla="*/ 1658 h 1727"/>
                  <a:gd name="T28" fmla="*/ 1390 w 2235"/>
                  <a:gd name="T29" fmla="*/ 1623 h 1727"/>
                  <a:gd name="T30" fmla="*/ 1304 w 2235"/>
                  <a:gd name="T31" fmla="*/ 1577 h 1727"/>
                  <a:gd name="T32" fmla="*/ 1194 w 2235"/>
                  <a:gd name="T33" fmla="*/ 1523 h 1727"/>
                  <a:gd name="T34" fmla="*/ 1147 w 2235"/>
                  <a:gd name="T35" fmla="*/ 1509 h 1727"/>
                  <a:gd name="T36" fmla="*/ 1053 w 2235"/>
                  <a:gd name="T37" fmla="*/ 1482 h 1727"/>
                  <a:gd name="T38" fmla="*/ 984 w 2235"/>
                  <a:gd name="T39" fmla="*/ 1456 h 1727"/>
                  <a:gd name="T40" fmla="*/ 899 w 2235"/>
                  <a:gd name="T41" fmla="*/ 1408 h 1727"/>
                  <a:gd name="T42" fmla="*/ 807 w 2235"/>
                  <a:gd name="T43" fmla="*/ 1327 h 1727"/>
                  <a:gd name="T44" fmla="*/ 773 w 2235"/>
                  <a:gd name="T45" fmla="*/ 1292 h 1727"/>
                  <a:gd name="T46" fmla="*/ 699 w 2235"/>
                  <a:gd name="T47" fmla="*/ 1236 h 1727"/>
                  <a:gd name="T48" fmla="*/ 670 w 2235"/>
                  <a:gd name="T49" fmla="*/ 1232 h 1727"/>
                  <a:gd name="T50" fmla="*/ 565 w 2235"/>
                  <a:gd name="T51" fmla="*/ 1171 h 1727"/>
                  <a:gd name="T52" fmla="*/ 529 w 2235"/>
                  <a:gd name="T53" fmla="*/ 1137 h 1727"/>
                  <a:gd name="T54" fmla="*/ 458 w 2235"/>
                  <a:gd name="T55" fmla="*/ 1074 h 1727"/>
                  <a:gd name="T56" fmla="*/ 384 w 2235"/>
                  <a:gd name="T57" fmla="*/ 1086 h 1727"/>
                  <a:gd name="T58" fmla="*/ 344 w 2235"/>
                  <a:gd name="T59" fmla="*/ 1065 h 1727"/>
                  <a:gd name="T60" fmla="*/ 304 w 2235"/>
                  <a:gd name="T61" fmla="*/ 982 h 1727"/>
                  <a:gd name="T62" fmla="*/ 186 w 2235"/>
                  <a:gd name="T63" fmla="*/ 953 h 1727"/>
                  <a:gd name="T64" fmla="*/ 137 w 2235"/>
                  <a:gd name="T65" fmla="*/ 948 h 1727"/>
                  <a:gd name="T66" fmla="*/ 51 w 2235"/>
                  <a:gd name="T67" fmla="*/ 903 h 1727"/>
                  <a:gd name="T68" fmla="*/ 0 w 2235"/>
                  <a:gd name="T69" fmla="*/ 844 h 1727"/>
                  <a:gd name="T70" fmla="*/ 57 w 2235"/>
                  <a:gd name="T71" fmla="*/ 803 h 1727"/>
                  <a:gd name="T72" fmla="*/ 97 w 2235"/>
                  <a:gd name="T73" fmla="*/ 774 h 1727"/>
                  <a:gd name="T74" fmla="*/ 163 w 2235"/>
                  <a:gd name="T75" fmla="*/ 725 h 1727"/>
                  <a:gd name="T76" fmla="*/ 168 w 2235"/>
                  <a:gd name="T77" fmla="*/ 685 h 1727"/>
                  <a:gd name="T78" fmla="*/ 230 w 2235"/>
                  <a:gd name="T79" fmla="*/ 584 h 1727"/>
                  <a:gd name="T80" fmla="*/ 226 w 2235"/>
                  <a:gd name="T81" fmla="*/ 535 h 1727"/>
                  <a:gd name="T82" fmla="*/ 207 w 2235"/>
                  <a:gd name="T83" fmla="*/ 465 h 1727"/>
                  <a:gd name="T84" fmla="*/ 222 w 2235"/>
                  <a:gd name="T85" fmla="*/ 421 h 1727"/>
                  <a:gd name="T86" fmla="*/ 268 w 2235"/>
                  <a:gd name="T87" fmla="*/ 407 h 1727"/>
                  <a:gd name="T88" fmla="*/ 376 w 2235"/>
                  <a:gd name="T89" fmla="*/ 389 h 1727"/>
                  <a:gd name="T90" fmla="*/ 437 w 2235"/>
                  <a:gd name="T91" fmla="*/ 394 h 1727"/>
                  <a:gd name="T92" fmla="*/ 510 w 2235"/>
                  <a:gd name="T93" fmla="*/ 394 h 1727"/>
                  <a:gd name="T94" fmla="*/ 606 w 2235"/>
                  <a:gd name="T95" fmla="*/ 383 h 1727"/>
                  <a:gd name="T96" fmla="*/ 718 w 2235"/>
                  <a:gd name="T97" fmla="*/ 433 h 1727"/>
                  <a:gd name="T98" fmla="*/ 763 w 2235"/>
                  <a:gd name="T99" fmla="*/ 452 h 1727"/>
                  <a:gd name="T100" fmla="*/ 858 w 2235"/>
                  <a:gd name="T101" fmla="*/ 451 h 1727"/>
                  <a:gd name="T102" fmla="*/ 913 w 2235"/>
                  <a:gd name="T103" fmla="*/ 403 h 1727"/>
                  <a:gd name="T104" fmla="*/ 940 w 2235"/>
                  <a:gd name="T105" fmla="*/ 310 h 1727"/>
                  <a:gd name="T106" fmla="*/ 1046 w 2235"/>
                  <a:gd name="T107" fmla="*/ 255 h 1727"/>
                  <a:gd name="T108" fmla="*/ 1070 w 2235"/>
                  <a:gd name="T109" fmla="*/ 251 h 1727"/>
                  <a:gd name="T110" fmla="*/ 1112 w 2235"/>
                  <a:gd name="T111" fmla="*/ 156 h 1727"/>
                  <a:gd name="T112" fmla="*/ 1118 w 2235"/>
                  <a:gd name="T113" fmla="*/ 98 h 1727"/>
                  <a:gd name="T114" fmla="*/ 1159 w 2235"/>
                  <a:gd name="T115" fmla="*/ 40 h 1727"/>
                  <a:gd name="T116" fmla="*/ 1220 w 2235"/>
                  <a:gd name="T117"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35" h="1727">
                    <a:moveTo>
                      <a:pt x="2234" y="928"/>
                    </a:moveTo>
                    <a:cubicBezTo>
                      <a:pt x="2234" y="925"/>
                      <a:pt x="2234" y="923"/>
                      <a:pt x="2234" y="920"/>
                    </a:cubicBezTo>
                    <a:cubicBezTo>
                      <a:pt x="2234" y="914"/>
                      <a:pt x="2235" y="908"/>
                      <a:pt x="2235" y="903"/>
                    </a:cubicBezTo>
                    <a:cubicBezTo>
                      <a:pt x="2233" y="903"/>
                      <a:pt x="2233" y="903"/>
                      <a:pt x="2233" y="903"/>
                    </a:cubicBezTo>
                    <a:cubicBezTo>
                      <a:pt x="2233" y="908"/>
                      <a:pt x="2233" y="914"/>
                      <a:pt x="2233" y="920"/>
                    </a:cubicBezTo>
                    <a:cubicBezTo>
                      <a:pt x="2233" y="922"/>
                      <a:pt x="2233" y="925"/>
                      <a:pt x="2232" y="928"/>
                    </a:cubicBezTo>
                    <a:lnTo>
                      <a:pt x="2234" y="928"/>
                    </a:lnTo>
                    <a:close/>
                    <a:moveTo>
                      <a:pt x="2212" y="972"/>
                    </a:moveTo>
                    <a:cubicBezTo>
                      <a:pt x="2217" y="966"/>
                      <a:pt x="2221" y="959"/>
                      <a:pt x="2225" y="951"/>
                    </a:cubicBezTo>
                    <a:cubicBezTo>
                      <a:pt x="2224" y="951"/>
                      <a:pt x="2224" y="951"/>
                      <a:pt x="2224" y="951"/>
                    </a:cubicBezTo>
                    <a:cubicBezTo>
                      <a:pt x="2220" y="958"/>
                      <a:pt x="2216" y="965"/>
                      <a:pt x="2211" y="971"/>
                    </a:cubicBezTo>
                    <a:lnTo>
                      <a:pt x="2212" y="972"/>
                    </a:lnTo>
                    <a:close/>
                    <a:moveTo>
                      <a:pt x="2172" y="995"/>
                    </a:moveTo>
                    <a:cubicBezTo>
                      <a:pt x="2184" y="993"/>
                      <a:pt x="2195" y="993"/>
                      <a:pt x="2195" y="993"/>
                    </a:cubicBezTo>
                    <a:cubicBezTo>
                      <a:pt x="2195" y="993"/>
                      <a:pt x="2195" y="993"/>
                      <a:pt x="2195" y="993"/>
                    </a:cubicBezTo>
                    <a:cubicBezTo>
                      <a:pt x="2195" y="993"/>
                      <a:pt x="2195" y="993"/>
                      <a:pt x="2195" y="993"/>
                    </a:cubicBezTo>
                    <a:cubicBezTo>
                      <a:pt x="2195" y="993"/>
                      <a:pt x="2196" y="992"/>
                      <a:pt x="2197" y="991"/>
                    </a:cubicBezTo>
                    <a:cubicBezTo>
                      <a:pt x="2196" y="990"/>
                      <a:pt x="2196" y="990"/>
                      <a:pt x="2196" y="990"/>
                    </a:cubicBezTo>
                    <a:cubicBezTo>
                      <a:pt x="2195" y="991"/>
                      <a:pt x="2194" y="992"/>
                      <a:pt x="2194" y="992"/>
                    </a:cubicBezTo>
                    <a:cubicBezTo>
                      <a:pt x="2195" y="992"/>
                      <a:pt x="2195" y="992"/>
                      <a:pt x="2195" y="992"/>
                    </a:cubicBezTo>
                    <a:cubicBezTo>
                      <a:pt x="2195" y="992"/>
                      <a:pt x="2195" y="992"/>
                      <a:pt x="2195" y="992"/>
                    </a:cubicBezTo>
                    <a:cubicBezTo>
                      <a:pt x="2195" y="992"/>
                      <a:pt x="2184" y="992"/>
                      <a:pt x="2172" y="993"/>
                    </a:cubicBezTo>
                    <a:lnTo>
                      <a:pt x="2172" y="995"/>
                    </a:lnTo>
                    <a:close/>
                    <a:moveTo>
                      <a:pt x="2134" y="1018"/>
                    </a:moveTo>
                    <a:cubicBezTo>
                      <a:pt x="2139" y="1008"/>
                      <a:pt x="2144" y="1001"/>
                      <a:pt x="2147" y="999"/>
                    </a:cubicBezTo>
                    <a:cubicBezTo>
                      <a:pt x="2148" y="999"/>
                      <a:pt x="2148" y="999"/>
                      <a:pt x="2148" y="999"/>
                    </a:cubicBezTo>
                    <a:cubicBezTo>
                      <a:pt x="2148" y="998"/>
                      <a:pt x="2148" y="998"/>
                      <a:pt x="2148" y="998"/>
                    </a:cubicBezTo>
                    <a:cubicBezTo>
                      <a:pt x="2147" y="998"/>
                      <a:pt x="2147" y="998"/>
                      <a:pt x="2147" y="998"/>
                    </a:cubicBezTo>
                    <a:cubicBezTo>
                      <a:pt x="2143" y="1000"/>
                      <a:pt x="2138" y="1008"/>
                      <a:pt x="2133" y="1017"/>
                    </a:cubicBezTo>
                    <a:cubicBezTo>
                      <a:pt x="2134" y="1018"/>
                      <a:pt x="2134" y="1018"/>
                      <a:pt x="2134" y="1018"/>
                    </a:cubicBezTo>
                    <a:close/>
                    <a:moveTo>
                      <a:pt x="2121" y="1064"/>
                    </a:moveTo>
                    <a:cubicBezTo>
                      <a:pt x="2121" y="1057"/>
                      <a:pt x="2123" y="1049"/>
                      <a:pt x="2125" y="1041"/>
                    </a:cubicBezTo>
                    <a:cubicBezTo>
                      <a:pt x="2124" y="1040"/>
                      <a:pt x="2124" y="1040"/>
                      <a:pt x="2124" y="1040"/>
                    </a:cubicBezTo>
                    <a:cubicBezTo>
                      <a:pt x="2121" y="1048"/>
                      <a:pt x="2120" y="1057"/>
                      <a:pt x="2119" y="1064"/>
                    </a:cubicBezTo>
                    <a:lnTo>
                      <a:pt x="2121" y="1064"/>
                    </a:lnTo>
                    <a:close/>
                    <a:moveTo>
                      <a:pt x="2118" y="1113"/>
                    </a:moveTo>
                    <a:cubicBezTo>
                      <a:pt x="2119" y="1105"/>
                      <a:pt x="2120" y="1097"/>
                      <a:pt x="2121" y="1089"/>
                    </a:cubicBezTo>
                    <a:cubicBezTo>
                      <a:pt x="2119" y="1089"/>
                      <a:pt x="2119" y="1089"/>
                      <a:pt x="2119" y="1089"/>
                    </a:cubicBezTo>
                    <a:cubicBezTo>
                      <a:pt x="2119" y="1097"/>
                      <a:pt x="2118" y="1105"/>
                      <a:pt x="2117" y="1113"/>
                    </a:cubicBezTo>
                    <a:lnTo>
                      <a:pt x="2118" y="1113"/>
                    </a:lnTo>
                    <a:close/>
                    <a:moveTo>
                      <a:pt x="2101" y="1152"/>
                    </a:moveTo>
                    <a:cubicBezTo>
                      <a:pt x="2111" y="1152"/>
                      <a:pt x="2111" y="1152"/>
                      <a:pt x="2111" y="1152"/>
                    </a:cubicBezTo>
                    <a:cubicBezTo>
                      <a:pt x="2112" y="1152"/>
                      <a:pt x="2112" y="1152"/>
                      <a:pt x="2112" y="1152"/>
                    </a:cubicBezTo>
                    <a:cubicBezTo>
                      <a:pt x="2112" y="1152"/>
                      <a:pt x="2112" y="1152"/>
                      <a:pt x="2112" y="1152"/>
                    </a:cubicBezTo>
                    <a:cubicBezTo>
                      <a:pt x="2112" y="1152"/>
                      <a:pt x="2113" y="1146"/>
                      <a:pt x="2115" y="1138"/>
                    </a:cubicBezTo>
                    <a:cubicBezTo>
                      <a:pt x="2113" y="1138"/>
                      <a:pt x="2113" y="1138"/>
                      <a:pt x="2113" y="1138"/>
                    </a:cubicBezTo>
                    <a:cubicBezTo>
                      <a:pt x="2112" y="1146"/>
                      <a:pt x="2111" y="1151"/>
                      <a:pt x="2111" y="1151"/>
                    </a:cubicBezTo>
                    <a:cubicBezTo>
                      <a:pt x="2111" y="1151"/>
                      <a:pt x="2111" y="1151"/>
                      <a:pt x="2111" y="1151"/>
                    </a:cubicBezTo>
                    <a:cubicBezTo>
                      <a:pt x="2111" y="1151"/>
                      <a:pt x="2111" y="1151"/>
                      <a:pt x="2111" y="1151"/>
                    </a:cubicBezTo>
                    <a:cubicBezTo>
                      <a:pt x="2101" y="1150"/>
                      <a:pt x="2101" y="1150"/>
                      <a:pt x="2101" y="1150"/>
                    </a:cubicBezTo>
                    <a:lnTo>
                      <a:pt x="2101" y="1152"/>
                    </a:lnTo>
                    <a:close/>
                    <a:moveTo>
                      <a:pt x="2054" y="1152"/>
                    </a:moveTo>
                    <a:cubicBezTo>
                      <a:pt x="2055" y="1151"/>
                      <a:pt x="2056" y="1150"/>
                      <a:pt x="2056" y="1150"/>
                    </a:cubicBezTo>
                    <a:cubicBezTo>
                      <a:pt x="2055" y="1149"/>
                      <a:pt x="2055" y="1149"/>
                      <a:pt x="2055" y="1149"/>
                    </a:cubicBezTo>
                    <a:cubicBezTo>
                      <a:pt x="2055" y="1150"/>
                      <a:pt x="2055" y="1150"/>
                      <a:pt x="2055" y="1150"/>
                    </a:cubicBezTo>
                    <a:cubicBezTo>
                      <a:pt x="2076" y="1151"/>
                      <a:pt x="2076" y="1151"/>
                      <a:pt x="2076" y="1151"/>
                    </a:cubicBezTo>
                    <a:cubicBezTo>
                      <a:pt x="2076" y="1149"/>
                      <a:pt x="2076" y="1149"/>
                      <a:pt x="2076" y="1149"/>
                    </a:cubicBezTo>
                    <a:cubicBezTo>
                      <a:pt x="2055" y="1148"/>
                      <a:pt x="2055" y="1148"/>
                      <a:pt x="2055" y="1148"/>
                    </a:cubicBezTo>
                    <a:cubicBezTo>
                      <a:pt x="2055" y="1149"/>
                      <a:pt x="2055" y="1149"/>
                      <a:pt x="2055" y="1149"/>
                    </a:cubicBezTo>
                    <a:cubicBezTo>
                      <a:pt x="2055" y="1149"/>
                      <a:pt x="2054" y="1150"/>
                      <a:pt x="2053" y="1152"/>
                    </a:cubicBezTo>
                    <a:lnTo>
                      <a:pt x="2054" y="1152"/>
                    </a:lnTo>
                    <a:close/>
                    <a:moveTo>
                      <a:pt x="2033" y="1196"/>
                    </a:moveTo>
                    <a:cubicBezTo>
                      <a:pt x="2036" y="1188"/>
                      <a:pt x="2039" y="1180"/>
                      <a:pt x="2042" y="1174"/>
                    </a:cubicBezTo>
                    <a:cubicBezTo>
                      <a:pt x="2040" y="1173"/>
                      <a:pt x="2040" y="1173"/>
                      <a:pt x="2040" y="1173"/>
                    </a:cubicBezTo>
                    <a:cubicBezTo>
                      <a:pt x="2037" y="1179"/>
                      <a:pt x="2034" y="1187"/>
                      <a:pt x="2032" y="1196"/>
                    </a:cubicBezTo>
                    <a:lnTo>
                      <a:pt x="2033" y="1196"/>
                    </a:lnTo>
                    <a:close/>
                    <a:moveTo>
                      <a:pt x="2025" y="1244"/>
                    </a:moveTo>
                    <a:cubicBezTo>
                      <a:pt x="2025" y="1244"/>
                      <a:pt x="2025" y="1243"/>
                      <a:pt x="2025" y="1242"/>
                    </a:cubicBezTo>
                    <a:cubicBezTo>
                      <a:pt x="2025" y="1236"/>
                      <a:pt x="2026" y="1230"/>
                      <a:pt x="2027" y="1224"/>
                    </a:cubicBezTo>
                    <a:cubicBezTo>
                      <a:pt x="2027" y="1223"/>
                      <a:pt x="2027" y="1221"/>
                      <a:pt x="2027" y="1220"/>
                    </a:cubicBezTo>
                    <a:cubicBezTo>
                      <a:pt x="2026" y="1220"/>
                      <a:pt x="2026" y="1220"/>
                      <a:pt x="2026" y="1220"/>
                    </a:cubicBezTo>
                    <a:cubicBezTo>
                      <a:pt x="2026" y="1221"/>
                      <a:pt x="2025" y="1222"/>
                      <a:pt x="2025" y="1224"/>
                    </a:cubicBezTo>
                    <a:cubicBezTo>
                      <a:pt x="2024" y="1229"/>
                      <a:pt x="2024" y="1236"/>
                      <a:pt x="2024" y="1242"/>
                    </a:cubicBezTo>
                    <a:cubicBezTo>
                      <a:pt x="2024" y="1243"/>
                      <a:pt x="2024" y="1244"/>
                      <a:pt x="2024" y="1244"/>
                    </a:cubicBezTo>
                    <a:lnTo>
                      <a:pt x="2025" y="1244"/>
                    </a:lnTo>
                    <a:close/>
                    <a:moveTo>
                      <a:pt x="2032" y="1293"/>
                    </a:moveTo>
                    <a:cubicBezTo>
                      <a:pt x="2030" y="1285"/>
                      <a:pt x="2029" y="1277"/>
                      <a:pt x="2027" y="1269"/>
                    </a:cubicBezTo>
                    <a:cubicBezTo>
                      <a:pt x="2026" y="1269"/>
                      <a:pt x="2026" y="1269"/>
                      <a:pt x="2026" y="1269"/>
                    </a:cubicBezTo>
                    <a:cubicBezTo>
                      <a:pt x="2027" y="1277"/>
                      <a:pt x="2029" y="1285"/>
                      <a:pt x="2031" y="1293"/>
                    </a:cubicBezTo>
                    <a:lnTo>
                      <a:pt x="2032" y="1293"/>
                    </a:lnTo>
                    <a:close/>
                    <a:moveTo>
                      <a:pt x="2048" y="1339"/>
                    </a:moveTo>
                    <a:cubicBezTo>
                      <a:pt x="2045" y="1332"/>
                      <a:pt x="2042" y="1324"/>
                      <a:pt x="2039" y="1316"/>
                    </a:cubicBezTo>
                    <a:cubicBezTo>
                      <a:pt x="2038" y="1317"/>
                      <a:pt x="2038" y="1317"/>
                      <a:pt x="2038" y="1317"/>
                    </a:cubicBezTo>
                    <a:cubicBezTo>
                      <a:pt x="2040" y="1325"/>
                      <a:pt x="2043" y="1332"/>
                      <a:pt x="2047" y="1340"/>
                    </a:cubicBezTo>
                    <a:cubicBezTo>
                      <a:pt x="2048" y="1339"/>
                      <a:pt x="2048" y="1339"/>
                      <a:pt x="2048" y="1339"/>
                    </a:cubicBezTo>
                    <a:close/>
                    <a:moveTo>
                      <a:pt x="2071" y="1382"/>
                    </a:moveTo>
                    <a:cubicBezTo>
                      <a:pt x="2067" y="1376"/>
                      <a:pt x="2062" y="1369"/>
                      <a:pt x="2058" y="1361"/>
                    </a:cubicBezTo>
                    <a:cubicBezTo>
                      <a:pt x="2057" y="1362"/>
                      <a:pt x="2057" y="1362"/>
                      <a:pt x="2057" y="1362"/>
                    </a:cubicBezTo>
                    <a:cubicBezTo>
                      <a:pt x="2061" y="1370"/>
                      <a:pt x="2065" y="1377"/>
                      <a:pt x="2070" y="1383"/>
                    </a:cubicBezTo>
                    <a:lnTo>
                      <a:pt x="2071" y="1382"/>
                    </a:lnTo>
                    <a:close/>
                    <a:moveTo>
                      <a:pt x="2101" y="1421"/>
                    </a:moveTo>
                    <a:cubicBezTo>
                      <a:pt x="2096" y="1414"/>
                      <a:pt x="2090" y="1408"/>
                      <a:pt x="2086" y="1402"/>
                    </a:cubicBezTo>
                    <a:cubicBezTo>
                      <a:pt x="2084" y="1403"/>
                      <a:pt x="2084" y="1403"/>
                      <a:pt x="2084" y="1403"/>
                    </a:cubicBezTo>
                    <a:cubicBezTo>
                      <a:pt x="2089" y="1409"/>
                      <a:pt x="2094" y="1415"/>
                      <a:pt x="2100" y="1422"/>
                    </a:cubicBezTo>
                    <a:lnTo>
                      <a:pt x="2101" y="1421"/>
                    </a:lnTo>
                    <a:close/>
                    <a:moveTo>
                      <a:pt x="2133" y="1458"/>
                    </a:moveTo>
                    <a:cubicBezTo>
                      <a:pt x="2128" y="1452"/>
                      <a:pt x="2122" y="1446"/>
                      <a:pt x="2117" y="1440"/>
                    </a:cubicBezTo>
                    <a:cubicBezTo>
                      <a:pt x="2116" y="1441"/>
                      <a:pt x="2116" y="1441"/>
                      <a:pt x="2116" y="1441"/>
                    </a:cubicBezTo>
                    <a:cubicBezTo>
                      <a:pt x="2121" y="1447"/>
                      <a:pt x="2127" y="1453"/>
                      <a:pt x="2132" y="1459"/>
                    </a:cubicBezTo>
                    <a:lnTo>
                      <a:pt x="2133" y="1458"/>
                    </a:lnTo>
                    <a:close/>
                    <a:moveTo>
                      <a:pt x="2166" y="1495"/>
                    </a:moveTo>
                    <a:cubicBezTo>
                      <a:pt x="2162" y="1491"/>
                      <a:pt x="2156" y="1484"/>
                      <a:pt x="2149" y="1477"/>
                    </a:cubicBezTo>
                    <a:cubicBezTo>
                      <a:pt x="2148" y="1478"/>
                      <a:pt x="2148" y="1478"/>
                      <a:pt x="2148" y="1478"/>
                    </a:cubicBezTo>
                    <a:cubicBezTo>
                      <a:pt x="2155" y="1485"/>
                      <a:pt x="2161" y="1492"/>
                      <a:pt x="2165" y="1496"/>
                    </a:cubicBezTo>
                    <a:cubicBezTo>
                      <a:pt x="2166" y="1495"/>
                      <a:pt x="2166" y="1495"/>
                      <a:pt x="2166" y="1495"/>
                    </a:cubicBezTo>
                    <a:close/>
                    <a:moveTo>
                      <a:pt x="2178" y="1538"/>
                    </a:moveTo>
                    <a:cubicBezTo>
                      <a:pt x="2178" y="1535"/>
                      <a:pt x="2180" y="1532"/>
                      <a:pt x="2181" y="1528"/>
                    </a:cubicBezTo>
                    <a:cubicBezTo>
                      <a:pt x="2181" y="1527"/>
                      <a:pt x="2181" y="1527"/>
                      <a:pt x="2181" y="1527"/>
                    </a:cubicBezTo>
                    <a:cubicBezTo>
                      <a:pt x="2178" y="1527"/>
                      <a:pt x="2178" y="1527"/>
                      <a:pt x="2178" y="1527"/>
                    </a:cubicBezTo>
                    <a:cubicBezTo>
                      <a:pt x="2175" y="1517"/>
                      <a:pt x="2175" y="1517"/>
                      <a:pt x="2175" y="1517"/>
                    </a:cubicBezTo>
                    <a:cubicBezTo>
                      <a:pt x="2174" y="1518"/>
                      <a:pt x="2174" y="1518"/>
                      <a:pt x="2174" y="1518"/>
                    </a:cubicBezTo>
                    <a:cubicBezTo>
                      <a:pt x="2177" y="1529"/>
                      <a:pt x="2177" y="1529"/>
                      <a:pt x="2177" y="1529"/>
                    </a:cubicBezTo>
                    <a:cubicBezTo>
                      <a:pt x="2180" y="1529"/>
                      <a:pt x="2180" y="1529"/>
                      <a:pt x="2180" y="1529"/>
                    </a:cubicBezTo>
                    <a:cubicBezTo>
                      <a:pt x="2180" y="1528"/>
                      <a:pt x="2180" y="1528"/>
                      <a:pt x="2180" y="1528"/>
                    </a:cubicBezTo>
                    <a:cubicBezTo>
                      <a:pt x="2180" y="1528"/>
                      <a:pt x="2180" y="1528"/>
                      <a:pt x="2180" y="1528"/>
                    </a:cubicBezTo>
                    <a:cubicBezTo>
                      <a:pt x="2178" y="1531"/>
                      <a:pt x="2177" y="1535"/>
                      <a:pt x="2176" y="1538"/>
                    </a:cubicBezTo>
                    <a:lnTo>
                      <a:pt x="2178" y="1538"/>
                    </a:lnTo>
                    <a:close/>
                    <a:moveTo>
                      <a:pt x="1471" y="1703"/>
                    </a:moveTo>
                    <a:cubicBezTo>
                      <a:pt x="1471" y="1710"/>
                      <a:pt x="1469" y="1718"/>
                      <a:pt x="1465" y="1726"/>
                    </a:cubicBezTo>
                    <a:cubicBezTo>
                      <a:pt x="1466" y="1727"/>
                      <a:pt x="1466" y="1727"/>
                      <a:pt x="1466" y="1727"/>
                    </a:cubicBezTo>
                    <a:cubicBezTo>
                      <a:pt x="1470" y="1718"/>
                      <a:pt x="1472" y="1710"/>
                      <a:pt x="1473" y="1703"/>
                    </a:cubicBezTo>
                    <a:lnTo>
                      <a:pt x="1471" y="1703"/>
                    </a:lnTo>
                    <a:close/>
                    <a:moveTo>
                      <a:pt x="1454" y="1659"/>
                    </a:moveTo>
                    <a:cubicBezTo>
                      <a:pt x="1458" y="1664"/>
                      <a:pt x="1463" y="1671"/>
                      <a:pt x="1467" y="1679"/>
                    </a:cubicBezTo>
                    <a:cubicBezTo>
                      <a:pt x="1468" y="1679"/>
                      <a:pt x="1468" y="1679"/>
                      <a:pt x="1468" y="1679"/>
                    </a:cubicBezTo>
                    <a:cubicBezTo>
                      <a:pt x="1465" y="1670"/>
                      <a:pt x="1460" y="1663"/>
                      <a:pt x="1455" y="1658"/>
                    </a:cubicBezTo>
                    <a:lnTo>
                      <a:pt x="1454" y="1659"/>
                    </a:lnTo>
                    <a:close/>
                    <a:moveTo>
                      <a:pt x="1413" y="1634"/>
                    </a:moveTo>
                    <a:cubicBezTo>
                      <a:pt x="1421" y="1638"/>
                      <a:pt x="1429" y="1641"/>
                      <a:pt x="1435" y="1644"/>
                    </a:cubicBezTo>
                    <a:cubicBezTo>
                      <a:pt x="1436" y="1643"/>
                      <a:pt x="1436" y="1643"/>
                      <a:pt x="1436" y="1643"/>
                    </a:cubicBezTo>
                    <a:cubicBezTo>
                      <a:pt x="1429" y="1640"/>
                      <a:pt x="1422" y="1636"/>
                      <a:pt x="1413" y="1633"/>
                    </a:cubicBezTo>
                    <a:lnTo>
                      <a:pt x="1413" y="1634"/>
                    </a:lnTo>
                    <a:close/>
                    <a:moveTo>
                      <a:pt x="1367" y="1615"/>
                    </a:moveTo>
                    <a:cubicBezTo>
                      <a:pt x="1374" y="1618"/>
                      <a:pt x="1382" y="1621"/>
                      <a:pt x="1390" y="1625"/>
                    </a:cubicBezTo>
                    <a:cubicBezTo>
                      <a:pt x="1390" y="1623"/>
                      <a:pt x="1390" y="1623"/>
                      <a:pt x="1390" y="1623"/>
                    </a:cubicBezTo>
                    <a:cubicBezTo>
                      <a:pt x="1383" y="1620"/>
                      <a:pt x="1375" y="1617"/>
                      <a:pt x="1368" y="1613"/>
                    </a:cubicBezTo>
                    <a:cubicBezTo>
                      <a:pt x="1367" y="1615"/>
                      <a:pt x="1367" y="1615"/>
                      <a:pt x="1367" y="1615"/>
                    </a:cubicBezTo>
                    <a:close/>
                    <a:moveTo>
                      <a:pt x="1325" y="1589"/>
                    </a:moveTo>
                    <a:cubicBezTo>
                      <a:pt x="1334" y="1594"/>
                      <a:pt x="1341" y="1599"/>
                      <a:pt x="1346" y="1602"/>
                    </a:cubicBezTo>
                    <a:cubicBezTo>
                      <a:pt x="1347" y="1601"/>
                      <a:pt x="1347" y="1601"/>
                      <a:pt x="1347" y="1601"/>
                    </a:cubicBezTo>
                    <a:cubicBezTo>
                      <a:pt x="1342" y="1597"/>
                      <a:pt x="1335" y="1593"/>
                      <a:pt x="1326" y="1588"/>
                    </a:cubicBezTo>
                    <a:lnTo>
                      <a:pt x="1325" y="1589"/>
                    </a:lnTo>
                    <a:close/>
                    <a:moveTo>
                      <a:pt x="1283" y="1565"/>
                    </a:moveTo>
                    <a:cubicBezTo>
                      <a:pt x="1290" y="1569"/>
                      <a:pt x="1297" y="1573"/>
                      <a:pt x="1304" y="1577"/>
                    </a:cubicBezTo>
                    <a:cubicBezTo>
                      <a:pt x="1305" y="1576"/>
                      <a:pt x="1305" y="1576"/>
                      <a:pt x="1305" y="1576"/>
                    </a:cubicBezTo>
                    <a:cubicBezTo>
                      <a:pt x="1298" y="1572"/>
                      <a:pt x="1291" y="1568"/>
                      <a:pt x="1283" y="1564"/>
                    </a:cubicBezTo>
                    <a:lnTo>
                      <a:pt x="1283" y="1565"/>
                    </a:lnTo>
                    <a:close/>
                    <a:moveTo>
                      <a:pt x="1239" y="1542"/>
                    </a:moveTo>
                    <a:cubicBezTo>
                      <a:pt x="1246" y="1546"/>
                      <a:pt x="1254" y="1549"/>
                      <a:pt x="1261" y="1553"/>
                    </a:cubicBezTo>
                    <a:cubicBezTo>
                      <a:pt x="1262" y="1552"/>
                      <a:pt x="1262" y="1552"/>
                      <a:pt x="1262" y="1552"/>
                    </a:cubicBezTo>
                    <a:cubicBezTo>
                      <a:pt x="1254" y="1548"/>
                      <a:pt x="1247" y="1544"/>
                      <a:pt x="1240" y="1541"/>
                    </a:cubicBezTo>
                    <a:lnTo>
                      <a:pt x="1239" y="1542"/>
                    </a:lnTo>
                    <a:close/>
                    <a:moveTo>
                      <a:pt x="1194" y="1523"/>
                    </a:moveTo>
                    <a:cubicBezTo>
                      <a:pt x="1201" y="1525"/>
                      <a:pt x="1209" y="1528"/>
                      <a:pt x="1217" y="1532"/>
                    </a:cubicBezTo>
                    <a:cubicBezTo>
                      <a:pt x="1218" y="1531"/>
                      <a:pt x="1218" y="1531"/>
                      <a:pt x="1218" y="1531"/>
                    </a:cubicBezTo>
                    <a:cubicBezTo>
                      <a:pt x="1210" y="1527"/>
                      <a:pt x="1202" y="1524"/>
                      <a:pt x="1195" y="1521"/>
                    </a:cubicBezTo>
                    <a:lnTo>
                      <a:pt x="1194" y="1523"/>
                    </a:lnTo>
                    <a:close/>
                    <a:moveTo>
                      <a:pt x="1147" y="1509"/>
                    </a:moveTo>
                    <a:cubicBezTo>
                      <a:pt x="1156" y="1511"/>
                      <a:pt x="1164" y="1513"/>
                      <a:pt x="1171" y="1515"/>
                    </a:cubicBezTo>
                    <a:cubicBezTo>
                      <a:pt x="1171" y="1514"/>
                      <a:pt x="1171" y="1514"/>
                      <a:pt x="1171" y="1514"/>
                    </a:cubicBezTo>
                    <a:cubicBezTo>
                      <a:pt x="1164" y="1512"/>
                      <a:pt x="1156" y="1510"/>
                      <a:pt x="1148" y="1508"/>
                    </a:cubicBezTo>
                    <a:lnTo>
                      <a:pt x="1147" y="1509"/>
                    </a:lnTo>
                    <a:close/>
                    <a:moveTo>
                      <a:pt x="1100" y="1497"/>
                    </a:moveTo>
                    <a:cubicBezTo>
                      <a:pt x="1108" y="1499"/>
                      <a:pt x="1116" y="1501"/>
                      <a:pt x="1123" y="1503"/>
                    </a:cubicBezTo>
                    <a:cubicBezTo>
                      <a:pt x="1124" y="1502"/>
                      <a:pt x="1124" y="1502"/>
                      <a:pt x="1124" y="1502"/>
                    </a:cubicBezTo>
                    <a:cubicBezTo>
                      <a:pt x="1116" y="1500"/>
                      <a:pt x="1108" y="1498"/>
                      <a:pt x="1100" y="1496"/>
                    </a:cubicBezTo>
                    <a:lnTo>
                      <a:pt x="1100" y="1497"/>
                    </a:lnTo>
                    <a:close/>
                    <a:moveTo>
                      <a:pt x="1052" y="1484"/>
                    </a:moveTo>
                    <a:cubicBezTo>
                      <a:pt x="1060" y="1486"/>
                      <a:pt x="1068" y="1488"/>
                      <a:pt x="1076" y="1491"/>
                    </a:cubicBezTo>
                    <a:cubicBezTo>
                      <a:pt x="1076" y="1489"/>
                      <a:pt x="1076" y="1489"/>
                      <a:pt x="1076" y="1489"/>
                    </a:cubicBezTo>
                    <a:cubicBezTo>
                      <a:pt x="1069" y="1487"/>
                      <a:pt x="1061" y="1485"/>
                      <a:pt x="1053" y="1482"/>
                    </a:cubicBezTo>
                    <a:cubicBezTo>
                      <a:pt x="1052" y="1484"/>
                      <a:pt x="1052" y="1484"/>
                      <a:pt x="1052" y="1484"/>
                    </a:cubicBezTo>
                    <a:close/>
                    <a:moveTo>
                      <a:pt x="1006" y="1467"/>
                    </a:moveTo>
                    <a:cubicBezTo>
                      <a:pt x="1014" y="1470"/>
                      <a:pt x="1021" y="1473"/>
                      <a:pt x="1029" y="1476"/>
                    </a:cubicBezTo>
                    <a:cubicBezTo>
                      <a:pt x="1029" y="1474"/>
                      <a:pt x="1029" y="1474"/>
                      <a:pt x="1029" y="1474"/>
                    </a:cubicBezTo>
                    <a:cubicBezTo>
                      <a:pt x="1022" y="1472"/>
                      <a:pt x="1014" y="1469"/>
                      <a:pt x="1007" y="1466"/>
                    </a:cubicBezTo>
                    <a:cubicBezTo>
                      <a:pt x="1006" y="1467"/>
                      <a:pt x="1006" y="1467"/>
                      <a:pt x="1006" y="1467"/>
                    </a:cubicBezTo>
                    <a:close/>
                    <a:moveTo>
                      <a:pt x="961" y="1447"/>
                    </a:moveTo>
                    <a:cubicBezTo>
                      <a:pt x="969" y="1451"/>
                      <a:pt x="976" y="1454"/>
                      <a:pt x="983" y="1458"/>
                    </a:cubicBezTo>
                    <a:cubicBezTo>
                      <a:pt x="984" y="1456"/>
                      <a:pt x="984" y="1456"/>
                      <a:pt x="984" y="1456"/>
                    </a:cubicBezTo>
                    <a:cubicBezTo>
                      <a:pt x="977" y="1453"/>
                      <a:pt x="969" y="1449"/>
                      <a:pt x="962" y="1446"/>
                    </a:cubicBezTo>
                    <a:lnTo>
                      <a:pt x="961" y="1447"/>
                    </a:lnTo>
                    <a:close/>
                    <a:moveTo>
                      <a:pt x="919" y="1422"/>
                    </a:moveTo>
                    <a:cubicBezTo>
                      <a:pt x="926" y="1426"/>
                      <a:pt x="933" y="1430"/>
                      <a:pt x="940" y="1435"/>
                    </a:cubicBezTo>
                    <a:cubicBezTo>
                      <a:pt x="941" y="1433"/>
                      <a:pt x="941" y="1433"/>
                      <a:pt x="941" y="1433"/>
                    </a:cubicBezTo>
                    <a:cubicBezTo>
                      <a:pt x="933" y="1429"/>
                      <a:pt x="927" y="1425"/>
                      <a:pt x="920" y="1420"/>
                    </a:cubicBezTo>
                    <a:lnTo>
                      <a:pt x="919" y="1422"/>
                    </a:lnTo>
                    <a:close/>
                    <a:moveTo>
                      <a:pt x="879" y="1393"/>
                    </a:moveTo>
                    <a:cubicBezTo>
                      <a:pt x="885" y="1398"/>
                      <a:pt x="892" y="1403"/>
                      <a:pt x="899" y="1408"/>
                    </a:cubicBezTo>
                    <a:cubicBezTo>
                      <a:pt x="900" y="1407"/>
                      <a:pt x="900" y="1407"/>
                      <a:pt x="900" y="1407"/>
                    </a:cubicBezTo>
                    <a:cubicBezTo>
                      <a:pt x="893" y="1402"/>
                      <a:pt x="886" y="1397"/>
                      <a:pt x="880" y="1392"/>
                    </a:cubicBezTo>
                    <a:lnTo>
                      <a:pt x="879" y="1393"/>
                    </a:lnTo>
                    <a:close/>
                    <a:moveTo>
                      <a:pt x="842" y="1362"/>
                    </a:moveTo>
                    <a:cubicBezTo>
                      <a:pt x="847" y="1367"/>
                      <a:pt x="854" y="1373"/>
                      <a:pt x="860" y="1378"/>
                    </a:cubicBezTo>
                    <a:cubicBezTo>
                      <a:pt x="861" y="1377"/>
                      <a:pt x="861" y="1377"/>
                      <a:pt x="861" y="1377"/>
                    </a:cubicBezTo>
                    <a:cubicBezTo>
                      <a:pt x="854" y="1371"/>
                      <a:pt x="848" y="1366"/>
                      <a:pt x="843" y="1361"/>
                    </a:cubicBezTo>
                    <a:lnTo>
                      <a:pt x="842" y="1362"/>
                    </a:lnTo>
                    <a:close/>
                    <a:moveTo>
                      <a:pt x="807" y="1327"/>
                    </a:moveTo>
                    <a:cubicBezTo>
                      <a:pt x="813" y="1333"/>
                      <a:pt x="818" y="1339"/>
                      <a:pt x="824" y="1345"/>
                    </a:cubicBezTo>
                    <a:cubicBezTo>
                      <a:pt x="825" y="1344"/>
                      <a:pt x="825" y="1344"/>
                      <a:pt x="825" y="1344"/>
                    </a:cubicBezTo>
                    <a:cubicBezTo>
                      <a:pt x="819" y="1338"/>
                      <a:pt x="814" y="1332"/>
                      <a:pt x="808" y="1326"/>
                    </a:cubicBezTo>
                    <a:lnTo>
                      <a:pt x="807" y="1327"/>
                    </a:lnTo>
                    <a:close/>
                    <a:moveTo>
                      <a:pt x="773" y="1292"/>
                    </a:moveTo>
                    <a:cubicBezTo>
                      <a:pt x="778" y="1297"/>
                      <a:pt x="784" y="1303"/>
                      <a:pt x="790" y="1309"/>
                    </a:cubicBezTo>
                    <a:cubicBezTo>
                      <a:pt x="791" y="1308"/>
                      <a:pt x="791" y="1308"/>
                      <a:pt x="791" y="1308"/>
                    </a:cubicBezTo>
                    <a:cubicBezTo>
                      <a:pt x="785" y="1302"/>
                      <a:pt x="779" y="1296"/>
                      <a:pt x="774" y="1291"/>
                    </a:cubicBezTo>
                    <a:lnTo>
                      <a:pt x="773" y="1292"/>
                    </a:lnTo>
                    <a:close/>
                    <a:moveTo>
                      <a:pt x="736" y="1259"/>
                    </a:moveTo>
                    <a:cubicBezTo>
                      <a:pt x="743" y="1264"/>
                      <a:pt x="749" y="1269"/>
                      <a:pt x="755" y="1275"/>
                    </a:cubicBezTo>
                    <a:cubicBezTo>
                      <a:pt x="756" y="1274"/>
                      <a:pt x="756" y="1274"/>
                      <a:pt x="756" y="1274"/>
                    </a:cubicBezTo>
                    <a:cubicBezTo>
                      <a:pt x="750" y="1268"/>
                      <a:pt x="744" y="1263"/>
                      <a:pt x="737" y="1258"/>
                    </a:cubicBezTo>
                    <a:lnTo>
                      <a:pt x="736" y="1259"/>
                    </a:lnTo>
                    <a:close/>
                    <a:moveTo>
                      <a:pt x="694" y="1236"/>
                    </a:moveTo>
                    <a:cubicBezTo>
                      <a:pt x="696" y="1236"/>
                      <a:pt x="698" y="1236"/>
                      <a:pt x="700" y="1236"/>
                    </a:cubicBezTo>
                    <a:cubicBezTo>
                      <a:pt x="700" y="1236"/>
                      <a:pt x="700" y="1236"/>
                      <a:pt x="700" y="1236"/>
                    </a:cubicBezTo>
                    <a:cubicBezTo>
                      <a:pt x="699" y="1236"/>
                      <a:pt x="699" y="1236"/>
                      <a:pt x="699" y="1236"/>
                    </a:cubicBezTo>
                    <a:cubicBezTo>
                      <a:pt x="705" y="1239"/>
                      <a:pt x="711" y="1242"/>
                      <a:pt x="716" y="1245"/>
                    </a:cubicBezTo>
                    <a:cubicBezTo>
                      <a:pt x="717" y="1244"/>
                      <a:pt x="717" y="1244"/>
                      <a:pt x="717" y="1244"/>
                    </a:cubicBezTo>
                    <a:cubicBezTo>
                      <a:pt x="712" y="1241"/>
                      <a:pt x="706" y="1238"/>
                      <a:pt x="700" y="1235"/>
                    </a:cubicBezTo>
                    <a:cubicBezTo>
                      <a:pt x="700" y="1235"/>
                      <a:pt x="700" y="1235"/>
                      <a:pt x="700" y="1235"/>
                    </a:cubicBezTo>
                    <a:cubicBezTo>
                      <a:pt x="700" y="1235"/>
                      <a:pt x="700" y="1235"/>
                      <a:pt x="700" y="1235"/>
                    </a:cubicBezTo>
                    <a:cubicBezTo>
                      <a:pt x="698" y="1235"/>
                      <a:pt x="696" y="1235"/>
                      <a:pt x="694" y="1235"/>
                    </a:cubicBezTo>
                    <a:lnTo>
                      <a:pt x="694" y="1236"/>
                    </a:lnTo>
                    <a:close/>
                    <a:moveTo>
                      <a:pt x="647" y="1225"/>
                    </a:moveTo>
                    <a:cubicBezTo>
                      <a:pt x="654" y="1228"/>
                      <a:pt x="662" y="1230"/>
                      <a:pt x="670" y="1232"/>
                    </a:cubicBezTo>
                    <a:cubicBezTo>
                      <a:pt x="670" y="1231"/>
                      <a:pt x="670" y="1231"/>
                      <a:pt x="670" y="1231"/>
                    </a:cubicBezTo>
                    <a:cubicBezTo>
                      <a:pt x="663" y="1229"/>
                      <a:pt x="655" y="1226"/>
                      <a:pt x="647" y="1223"/>
                    </a:cubicBezTo>
                    <a:lnTo>
                      <a:pt x="647" y="1225"/>
                    </a:lnTo>
                    <a:close/>
                    <a:moveTo>
                      <a:pt x="603" y="1201"/>
                    </a:moveTo>
                    <a:cubicBezTo>
                      <a:pt x="610" y="1206"/>
                      <a:pt x="617" y="1210"/>
                      <a:pt x="624" y="1214"/>
                    </a:cubicBezTo>
                    <a:cubicBezTo>
                      <a:pt x="625" y="1213"/>
                      <a:pt x="625" y="1213"/>
                      <a:pt x="625" y="1213"/>
                    </a:cubicBezTo>
                    <a:cubicBezTo>
                      <a:pt x="618" y="1209"/>
                      <a:pt x="611" y="1204"/>
                      <a:pt x="604" y="1200"/>
                    </a:cubicBezTo>
                    <a:lnTo>
                      <a:pt x="603" y="1201"/>
                    </a:lnTo>
                    <a:close/>
                    <a:moveTo>
                      <a:pt x="565" y="1171"/>
                    </a:moveTo>
                    <a:cubicBezTo>
                      <a:pt x="571" y="1176"/>
                      <a:pt x="577" y="1182"/>
                      <a:pt x="584" y="1187"/>
                    </a:cubicBezTo>
                    <a:cubicBezTo>
                      <a:pt x="584" y="1186"/>
                      <a:pt x="584" y="1186"/>
                      <a:pt x="584" y="1186"/>
                    </a:cubicBezTo>
                    <a:cubicBezTo>
                      <a:pt x="578" y="1180"/>
                      <a:pt x="572" y="1175"/>
                      <a:pt x="566" y="1170"/>
                    </a:cubicBezTo>
                    <a:lnTo>
                      <a:pt x="565" y="1171"/>
                    </a:lnTo>
                    <a:close/>
                    <a:moveTo>
                      <a:pt x="529" y="1137"/>
                    </a:moveTo>
                    <a:cubicBezTo>
                      <a:pt x="535" y="1142"/>
                      <a:pt x="540" y="1148"/>
                      <a:pt x="547" y="1154"/>
                    </a:cubicBezTo>
                    <a:cubicBezTo>
                      <a:pt x="548" y="1153"/>
                      <a:pt x="548" y="1153"/>
                      <a:pt x="548" y="1153"/>
                    </a:cubicBezTo>
                    <a:cubicBezTo>
                      <a:pt x="542" y="1147"/>
                      <a:pt x="536" y="1141"/>
                      <a:pt x="530" y="1136"/>
                    </a:cubicBezTo>
                    <a:lnTo>
                      <a:pt x="529" y="1137"/>
                    </a:lnTo>
                    <a:close/>
                    <a:moveTo>
                      <a:pt x="497" y="1099"/>
                    </a:moveTo>
                    <a:cubicBezTo>
                      <a:pt x="502" y="1105"/>
                      <a:pt x="507" y="1111"/>
                      <a:pt x="513" y="1118"/>
                    </a:cubicBezTo>
                    <a:cubicBezTo>
                      <a:pt x="514" y="1117"/>
                      <a:pt x="514" y="1117"/>
                      <a:pt x="514" y="1117"/>
                    </a:cubicBezTo>
                    <a:cubicBezTo>
                      <a:pt x="508" y="1110"/>
                      <a:pt x="503" y="1104"/>
                      <a:pt x="498" y="1099"/>
                    </a:cubicBezTo>
                    <a:lnTo>
                      <a:pt x="497" y="1099"/>
                    </a:lnTo>
                    <a:close/>
                    <a:moveTo>
                      <a:pt x="458" y="1075"/>
                    </a:moveTo>
                    <a:cubicBezTo>
                      <a:pt x="467" y="1075"/>
                      <a:pt x="475" y="1077"/>
                      <a:pt x="481" y="1081"/>
                    </a:cubicBezTo>
                    <a:cubicBezTo>
                      <a:pt x="482" y="1080"/>
                      <a:pt x="482" y="1080"/>
                      <a:pt x="482" y="1080"/>
                    </a:cubicBezTo>
                    <a:cubicBezTo>
                      <a:pt x="475" y="1075"/>
                      <a:pt x="467" y="1074"/>
                      <a:pt x="458" y="1074"/>
                    </a:cubicBezTo>
                    <a:lnTo>
                      <a:pt x="458" y="1075"/>
                    </a:lnTo>
                    <a:close/>
                    <a:moveTo>
                      <a:pt x="410" y="1083"/>
                    </a:moveTo>
                    <a:cubicBezTo>
                      <a:pt x="418" y="1081"/>
                      <a:pt x="426" y="1079"/>
                      <a:pt x="434" y="1078"/>
                    </a:cubicBezTo>
                    <a:cubicBezTo>
                      <a:pt x="434" y="1076"/>
                      <a:pt x="434" y="1076"/>
                      <a:pt x="434" y="1076"/>
                    </a:cubicBezTo>
                    <a:cubicBezTo>
                      <a:pt x="426" y="1078"/>
                      <a:pt x="418" y="1080"/>
                      <a:pt x="410" y="1081"/>
                    </a:cubicBezTo>
                    <a:cubicBezTo>
                      <a:pt x="410" y="1083"/>
                      <a:pt x="410" y="1083"/>
                      <a:pt x="410" y="1083"/>
                    </a:cubicBezTo>
                    <a:close/>
                    <a:moveTo>
                      <a:pt x="361" y="1082"/>
                    </a:moveTo>
                    <a:cubicBezTo>
                      <a:pt x="362" y="1082"/>
                      <a:pt x="363" y="1083"/>
                      <a:pt x="364" y="1083"/>
                    </a:cubicBezTo>
                    <a:cubicBezTo>
                      <a:pt x="371" y="1085"/>
                      <a:pt x="377" y="1086"/>
                      <a:pt x="384" y="1086"/>
                    </a:cubicBezTo>
                    <a:cubicBezTo>
                      <a:pt x="386" y="1086"/>
                      <a:pt x="386" y="1086"/>
                      <a:pt x="386" y="1086"/>
                    </a:cubicBezTo>
                    <a:cubicBezTo>
                      <a:pt x="386" y="1084"/>
                      <a:pt x="386" y="1084"/>
                      <a:pt x="386" y="1084"/>
                    </a:cubicBezTo>
                    <a:cubicBezTo>
                      <a:pt x="384" y="1084"/>
                      <a:pt x="384" y="1084"/>
                      <a:pt x="384" y="1084"/>
                    </a:cubicBezTo>
                    <a:cubicBezTo>
                      <a:pt x="377" y="1084"/>
                      <a:pt x="371" y="1083"/>
                      <a:pt x="365" y="1081"/>
                    </a:cubicBezTo>
                    <a:cubicBezTo>
                      <a:pt x="364" y="1081"/>
                      <a:pt x="363" y="1081"/>
                      <a:pt x="362" y="1080"/>
                    </a:cubicBezTo>
                    <a:lnTo>
                      <a:pt x="361" y="1082"/>
                    </a:lnTo>
                    <a:close/>
                    <a:moveTo>
                      <a:pt x="337" y="1042"/>
                    </a:moveTo>
                    <a:cubicBezTo>
                      <a:pt x="338" y="1050"/>
                      <a:pt x="339" y="1059"/>
                      <a:pt x="343" y="1066"/>
                    </a:cubicBezTo>
                    <a:cubicBezTo>
                      <a:pt x="344" y="1065"/>
                      <a:pt x="344" y="1065"/>
                      <a:pt x="344" y="1065"/>
                    </a:cubicBezTo>
                    <a:cubicBezTo>
                      <a:pt x="341" y="1058"/>
                      <a:pt x="340" y="1050"/>
                      <a:pt x="339" y="1042"/>
                    </a:cubicBezTo>
                    <a:lnTo>
                      <a:pt x="337" y="1042"/>
                    </a:lnTo>
                    <a:close/>
                    <a:moveTo>
                      <a:pt x="323" y="996"/>
                    </a:moveTo>
                    <a:cubicBezTo>
                      <a:pt x="329" y="1003"/>
                      <a:pt x="332" y="1010"/>
                      <a:pt x="334" y="1018"/>
                    </a:cubicBezTo>
                    <a:cubicBezTo>
                      <a:pt x="335" y="1017"/>
                      <a:pt x="335" y="1017"/>
                      <a:pt x="335" y="1017"/>
                    </a:cubicBezTo>
                    <a:cubicBezTo>
                      <a:pt x="333" y="1009"/>
                      <a:pt x="330" y="1002"/>
                      <a:pt x="324" y="995"/>
                    </a:cubicBezTo>
                    <a:lnTo>
                      <a:pt x="323" y="996"/>
                    </a:lnTo>
                    <a:close/>
                    <a:moveTo>
                      <a:pt x="282" y="971"/>
                    </a:moveTo>
                    <a:cubicBezTo>
                      <a:pt x="290" y="974"/>
                      <a:pt x="297" y="978"/>
                      <a:pt x="304" y="982"/>
                    </a:cubicBezTo>
                    <a:cubicBezTo>
                      <a:pt x="305" y="980"/>
                      <a:pt x="305" y="980"/>
                      <a:pt x="305" y="980"/>
                    </a:cubicBezTo>
                    <a:cubicBezTo>
                      <a:pt x="298" y="976"/>
                      <a:pt x="290" y="973"/>
                      <a:pt x="283" y="970"/>
                    </a:cubicBezTo>
                    <a:lnTo>
                      <a:pt x="282" y="971"/>
                    </a:lnTo>
                    <a:close/>
                    <a:moveTo>
                      <a:pt x="235" y="959"/>
                    </a:moveTo>
                    <a:cubicBezTo>
                      <a:pt x="243" y="961"/>
                      <a:pt x="251" y="962"/>
                      <a:pt x="259" y="964"/>
                    </a:cubicBezTo>
                    <a:cubicBezTo>
                      <a:pt x="259" y="963"/>
                      <a:pt x="259" y="963"/>
                      <a:pt x="259" y="963"/>
                    </a:cubicBezTo>
                    <a:cubicBezTo>
                      <a:pt x="251" y="961"/>
                      <a:pt x="243" y="959"/>
                      <a:pt x="235" y="958"/>
                    </a:cubicBezTo>
                    <a:lnTo>
                      <a:pt x="235" y="959"/>
                    </a:lnTo>
                    <a:close/>
                    <a:moveTo>
                      <a:pt x="186" y="953"/>
                    </a:moveTo>
                    <a:cubicBezTo>
                      <a:pt x="194" y="954"/>
                      <a:pt x="202" y="955"/>
                      <a:pt x="210" y="956"/>
                    </a:cubicBezTo>
                    <a:cubicBezTo>
                      <a:pt x="211" y="954"/>
                      <a:pt x="211" y="954"/>
                      <a:pt x="211" y="954"/>
                    </a:cubicBezTo>
                    <a:cubicBezTo>
                      <a:pt x="203" y="953"/>
                      <a:pt x="194" y="952"/>
                      <a:pt x="186" y="951"/>
                    </a:cubicBezTo>
                    <a:cubicBezTo>
                      <a:pt x="186" y="953"/>
                      <a:pt x="186" y="953"/>
                      <a:pt x="186" y="953"/>
                    </a:cubicBezTo>
                    <a:close/>
                    <a:moveTo>
                      <a:pt x="137" y="948"/>
                    </a:moveTo>
                    <a:cubicBezTo>
                      <a:pt x="145" y="950"/>
                      <a:pt x="153" y="951"/>
                      <a:pt x="162" y="951"/>
                    </a:cubicBezTo>
                    <a:cubicBezTo>
                      <a:pt x="162" y="949"/>
                      <a:pt x="162" y="949"/>
                      <a:pt x="162" y="949"/>
                    </a:cubicBezTo>
                    <a:cubicBezTo>
                      <a:pt x="153" y="949"/>
                      <a:pt x="145" y="948"/>
                      <a:pt x="137" y="947"/>
                    </a:cubicBezTo>
                    <a:cubicBezTo>
                      <a:pt x="137" y="948"/>
                      <a:pt x="137" y="948"/>
                      <a:pt x="137" y="948"/>
                    </a:cubicBezTo>
                    <a:close/>
                    <a:moveTo>
                      <a:pt x="91" y="932"/>
                    </a:moveTo>
                    <a:cubicBezTo>
                      <a:pt x="98" y="936"/>
                      <a:pt x="105" y="939"/>
                      <a:pt x="113" y="942"/>
                    </a:cubicBezTo>
                    <a:cubicBezTo>
                      <a:pt x="114" y="941"/>
                      <a:pt x="114" y="941"/>
                      <a:pt x="114" y="941"/>
                    </a:cubicBezTo>
                    <a:cubicBezTo>
                      <a:pt x="106" y="938"/>
                      <a:pt x="99" y="935"/>
                      <a:pt x="92" y="931"/>
                    </a:cubicBezTo>
                    <a:lnTo>
                      <a:pt x="91" y="932"/>
                    </a:lnTo>
                    <a:close/>
                    <a:moveTo>
                      <a:pt x="50" y="904"/>
                    </a:moveTo>
                    <a:cubicBezTo>
                      <a:pt x="56" y="910"/>
                      <a:pt x="63" y="915"/>
                      <a:pt x="70" y="920"/>
                    </a:cubicBezTo>
                    <a:cubicBezTo>
                      <a:pt x="71" y="918"/>
                      <a:pt x="71" y="918"/>
                      <a:pt x="71" y="918"/>
                    </a:cubicBezTo>
                    <a:cubicBezTo>
                      <a:pt x="64" y="914"/>
                      <a:pt x="57" y="909"/>
                      <a:pt x="51" y="903"/>
                    </a:cubicBezTo>
                    <a:lnTo>
                      <a:pt x="50" y="904"/>
                    </a:lnTo>
                    <a:close/>
                    <a:moveTo>
                      <a:pt x="17" y="869"/>
                    </a:moveTo>
                    <a:cubicBezTo>
                      <a:pt x="21" y="874"/>
                      <a:pt x="27" y="881"/>
                      <a:pt x="33" y="887"/>
                    </a:cubicBezTo>
                    <a:cubicBezTo>
                      <a:pt x="34" y="886"/>
                      <a:pt x="34" y="886"/>
                      <a:pt x="34" y="886"/>
                    </a:cubicBezTo>
                    <a:cubicBezTo>
                      <a:pt x="28" y="880"/>
                      <a:pt x="22" y="873"/>
                      <a:pt x="18" y="868"/>
                    </a:cubicBezTo>
                    <a:lnTo>
                      <a:pt x="17" y="869"/>
                    </a:lnTo>
                    <a:close/>
                    <a:moveTo>
                      <a:pt x="17" y="832"/>
                    </a:moveTo>
                    <a:cubicBezTo>
                      <a:pt x="7" y="839"/>
                      <a:pt x="0" y="844"/>
                      <a:pt x="0" y="844"/>
                    </a:cubicBezTo>
                    <a:cubicBezTo>
                      <a:pt x="0" y="844"/>
                      <a:pt x="0" y="844"/>
                      <a:pt x="0" y="844"/>
                    </a:cubicBezTo>
                    <a:cubicBezTo>
                      <a:pt x="0" y="845"/>
                      <a:pt x="0" y="845"/>
                      <a:pt x="0" y="845"/>
                    </a:cubicBezTo>
                    <a:cubicBezTo>
                      <a:pt x="0" y="845"/>
                      <a:pt x="1" y="846"/>
                      <a:pt x="3" y="848"/>
                    </a:cubicBezTo>
                    <a:cubicBezTo>
                      <a:pt x="4" y="848"/>
                      <a:pt x="4" y="848"/>
                      <a:pt x="4" y="848"/>
                    </a:cubicBezTo>
                    <a:cubicBezTo>
                      <a:pt x="2" y="845"/>
                      <a:pt x="2" y="844"/>
                      <a:pt x="2" y="844"/>
                    </a:cubicBezTo>
                    <a:cubicBezTo>
                      <a:pt x="1" y="844"/>
                      <a:pt x="1" y="844"/>
                      <a:pt x="1" y="844"/>
                    </a:cubicBezTo>
                    <a:cubicBezTo>
                      <a:pt x="1" y="845"/>
                      <a:pt x="1" y="845"/>
                      <a:pt x="1" y="845"/>
                    </a:cubicBezTo>
                    <a:cubicBezTo>
                      <a:pt x="1" y="845"/>
                      <a:pt x="8" y="840"/>
                      <a:pt x="18" y="833"/>
                    </a:cubicBezTo>
                    <a:lnTo>
                      <a:pt x="17" y="832"/>
                    </a:lnTo>
                    <a:close/>
                    <a:moveTo>
                      <a:pt x="57" y="803"/>
                    </a:moveTo>
                    <a:cubicBezTo>
                      <a:pt x="50" y="808"/>
                      <a:pt x="43" y="813"/>
                      <a:pt x="37" y="818"/>
                    </a:cubicBezTo>
                    <a:cubicBezTo>
                      <a:pt x="38" y="819"/>
                      <a:pt x="38" y="819"/>
                      <a:pt x="38" y="819"/>
                    </a:cubicBezTo>
                    <a:cubicBezTo>
                      <a:pt x="44" y="814"/>
                      <a:pt x="51" y="809"/>
                      <a:pt x="58" y="804"/>
                    </a:cubicBezTo>
                    <a:lnTo>
                      <a:pt x="57" y="803"/>
                    </a:lnTo>
                    <a:close/>
                    <a:moveTo>
                      <a:pt x="97" y="774"/>
                    </a:moveTo>
                    <a:cubicBezTo>
                      <a:pt x="90" y="779"/>
                      <a:pt x="83" y="784"/>
                      <a:pt x="77" y="789"/>
                    </a:cubicBezTo>
                    <a:cubicBezTo>
                      <a:pt x="78" y="790"/>
                      <a:pt x="78" y="790"/>
                      <a:pt x="78" y="790"/>
                    </a:cubicBezTo>
                    <a:cubicBezTo>
                      <a:pt x="84" y="785"/>
                      <a:pt x="91" y="780"/>
                      <a:pt x="97" y="776"/>
                    </a:cubicBezTo>
                    <a:lnTo>
                      <a:pt x="97" y="774"/>
                    </a:lnTo>
                    <a:close/>
                    <a:moveTo>
                      <a:pt x="136" y="745"/>
                    </a:moveTo>
                    <a:cubicBezTo>
                      <a:pt x="130" y="750"/>
                      <a:pt x="123" y="755"/>
                      <a:pt x="116" y="760"/>
                    </a:cubicBezTo>
                    <a:cubicBezTo>
                      <a:pt x="117" y="761"/>
                      <a:pt x="117" y="761"/>
                      <a:pt x="117" y="761"/>
                    </a:cubicBezTo>
                    <a:cubicBezTo>
                      <a:pt x="124" y="756"/>
                      <a:pt x="131" y="751"/>
                      <a:pt x="137" y="746"/>
                    </a:cubicBezTo>
                    <a:cubicBezTo>
                      <a:pt x="136" y="745"/>
                      <a:pt x="136" y="745"/>
                      <a:pt x="136" y="745"/>
                    </a:cubicBezTo>
                    <a:close/>
                    <a:moveTo>
                      <a:pt x="163" y="710"/>
                    </a:moveTo>
                    <a:cubicBezTo>
                      <a:pt x="163" y="715"/>
                      <a:pt x="162" y="720"/>
                      <a:pt x="162" y="725"/>
                    </a:cubicBezTo>
                    <a:cubicBezTo>
                      <a:pt x="163" y="725"/>
                      <a:pt x="163" y="725"/>
                      <a:pt x="163" y="725"/>
                    </a:cubicBezTo>
                    <a:cubicBezTo>
                      <a:pt x="163" y="725"/>
                      <a:pt x="163" y="725"/>
                      <a:pt x="163" y="725"/>
                    </a:cubicBezTo>
                    <a:cubicBezTo>
                      <a:pt x="161" y="726"/>
                      <a:pt x="158" y="728"/>
                      <a:pt x="156" y="730"/>
                    </a:cubicBezTo>
                    <a:cubicBezTo>
                      <a:pt x="157" y="731"/>
                      <a:pt x="157" y="731"/>
                      <a:pt x="157" y="731"/>
                    </a:cubicBezTo>
                    <a:cubicBezTo>
                      <a:pt x="159" y="729"/>
                      <a:pt x="161" y="727"/>
                      <a:pt x="164" y="726"/>
                    </a:cubicBezTo>
                    <a:cubicBezTo>
                      <a:pt x="164" y="726"/>
                      <a:pt x="164" y="726"/>
                      <a:pt x="164" y="726"/>
                    </a:cubicBezTo>
                    <a:cubicBezTo>
                      <a:pt x="164" y="725"/>
                      <a:pt x="164" y="725"/>
                      <a:pt x="164" y="725"/>
                    </a:cubicBezTo>
                    <a:cubicBezTo>
                      <a:pt x="164" y="720"/>
                      <a:pt x="164" y="715"/>
                      <a:pt x="165" y="710"/>
                    </a:cubicBezTo>
                    <a:lnTo>
                      <a:pt x="163" y="710"/>
                    </a:lnTo>
                    <a:close/>
                    <a:moveTo>
                      <a:pt x="177" y="663"/>
                    </a:moveTo>
                    <a:cubicBezTo>
                      <a:pt x="174" y="669"/>
                      <a:pt x="170" y="677"/>
                      <a:pt x="168" y="685"/>
                    </a:cubicBezTo>
                    <a:cubicBezTo>
                      <a:pt x="169" y="686"/>
                      <a:pt x="169" y="686"/>
                      <a:pt x="169" y="686"/>
                    </a:cubicBezTo>
                    <a:cubicBezTo>
                      <a:pt x="172" y="677"/>
                      <a:pt x="175" y="670"/>
                      <a:pt x="178" y="663"/>
                    </a:cubicBezTo>
                    <a:lnTo>
                      <a:pt x="177" y="663"/>
                    </a:lnTo>
                    <a:close/>
                    <a:moveTo>
                      <a:pt x="208" y="625"/>
                    </a:moveTo>
                    <a:cubicBezTo>
                      <a:pt x="203" y="629"/>
                      <a:pt x="197" y="635"/>
                      <a:pt x="191" y="642"/>
                    </a:cubicBezTo>
                    <a:cubicBezTo>
                      <a:pt x="192" y="643"/>
                      <a:pt x="192" y="643"/>
                      <a:pt x="192" y="643"/>
                    </a:cubicBezTo>
                    <a:cubicBezTo>
                      <a:pt x="198" y="636"/>
                      <a:pt x="204" y="630"/>
                      <a:pt x="209" y="626"/>
                    </a:cubicBezTo>
                    <a:lnTo>
                      <a:pt x="208" y="625"/>
                    </a:lnTo>
                    <a:close/>
                    <a:moveTo>
                      <a:pt x="230" y="584"/>
                    </a:moveTo>
                    <a:cubicBezTo>
                      <a:pt x="230" y="594"/>
                      <a:pt x="228" y="601"/>
                      <a:pt x="225" y="607"/>
                    </a:cubicBezTo>
                    <a:cubicBezTo>
                      <a:pt x="226" y="608"/>
                      <a:pt x="226" y="608"/>
                      <a:pt x="226" y="608"/>
                    </a:cubicBezTo>
                    <a:cubicBezTo>
                      <a:pt x="230" y="601"/>
                      <a:pt x="232" y="594"/>
                      <a:pt x="232" y="584"/>
                    </a:cubicBezTo>
                    <a:lnTo>
                      <a:pt x="230" y="584"/>
                    </a:lnTo>
                    <a:close/>
                    <a:moveTo>
                      <a:pt x="226" y="535"/>
                    </a:moveTo>
                    <a:cubicBezTo>
                      <a:pt x="227" y="544"/>
                      <a:pt x="228" y="552"/>
                      <a:pt x="229" y="559"/>
                    </a:cubicBezTo>
                    <a:cubicBezTo>
                      <a:pt x="230" y="559"/>
                      <a:pt x="230" y="559"/>
                      <a:pt x="230" y="559"/>
                    </a:cubicBezTo>
                    <a:cubicBezTo>
                      <a:pt x="230" y="552"/>
                      <a:pt x="229" y="544"/>
                      <a:pt x="228" y="535"/>
                    </a:cubicBezTo>
                    <a:lnTo>
                      <a:pt x="226" y="535"/>
                    </a:lnTo>
                    <a:close/>
                    <a:moveTo>
                      <a:pt x="210" y="489"/>
                    </a:moveTo>
                    <a:cubicBezTo>
                      <a:pt x="212" y="496"/>
                      <a:pt x="215" y="504"/>
                      <a:pt x="218" y="512"/>
                    </a:cubicBezTo>
                    <a:cubicBezTo>
                      <a:pt x="220" y="512"/>
                      <a:pt x="220" y="512"/>
                      <a:pt x="220" y="512"/>
                    </a:cubicBezTo>
                    <a:cubicBezTo>
                      <a:pt x="216" y="504"/>
                      <a:pt x="213" y="496"/>
                      <a:pt x="211" y="489"/>
                    </a:cubicBezTo>
                    <a:lnTo>
                      <a:pt x="210" y="489"/>
                    </a:lnTo>
                    <a:close/>
                    <a:moveTo>
                      <a:pt x="208" y="441"/>
                    </a:moveTo>
                    <a:cubicBezTo>
                      <a:pt x="206" y="446"/>
                      <a:pt x="205" y="453"/>
                      <a:pt x="205" y="461"/>
                    </a:cubicBezTo>
                    <a:cubicBezTo>
                      <a:pt x="205" y="462"/>
                      <a:pt x="205" y="464"/>
                      <a:pt x="205" y="465"/>
                    </a:cubicBezTo>
                    <a:cubicBezTo>
                      <a:pt x="207" y="465"/>
                      <a:pt x="207" y="465"/>
                      <a:pt x="207" y="465"/>
                    </a:cubicBezTo>
                    <a:cubicBezTo>
                      <a:pt x="207" y="464"/>
                      <a:pt x="207" y="462"/>
                      <a:pt x="207" y="461"/>
                    </a:cubicBezTo>
                    <a:cubicBezTo>
                      <a:pt x="207" y="453"/>
                      <a:pt x="208" y="447"/>
                      <a:pt x="209" y="441"/>
                    </a:cubicBezTo>
                    <a:lnTo>
                      <a:pt x="208" y="441"/>
                    </a:lnTo>
                    <a:close/>
                    <a:moveTo>
                      <a:pt x="243" y="409"/>
                    </a:moveTo>
                    <a:cubicBezTo>
                      <a:pt x="237" y="410"/>
                      <a:pt x="234" y="411"/>
                      <a:pt x="234" y="411"/>
                    </a:cubicBezTo>
                    <a:cubicBezTo>
                      <a:pt x="234" y="411"/>
                      <a:pt x="234" y="411"/>
                      <a:pt x="234" y="411"/>
                    </a:cubicBezTo>
                    <a:cubicBezTo>
                      <a:pt x="234" y="411"/>
                      <a:pt x="234" y="411"/>
                      <a:pt x="234" y="411"/>
                    </a:cubicBezTo>
                    <a:cubicBezTo>
                      <a:pt x="234" y="411"/>
                      <a:pt x="228" y="413"/>
                      <a:pt x="221" y="420"/>
                    </a:cubicBezTo>
                    <a:cubicBezTo>
                      <a:pt x="222" y="421"/>
                      <a:pt x="222" y="421"/>
                      <a:pt x="222" y="421"/>
                    </a:cubicBezTo>
                    <a:cubicBezTo>
                      <a:pt x="225" y="418"/>
                      <a:pt x="229" y="415"/>
                      <a:pt x="231" y="414"/>
                    </a:cubicBezTo>
                    <a:cubicBezTo>
                      <a:pt x="233" y="413"/>
                      <a:pt x="235" y="412"/>
                      <a:pt x="235" y="412"/>
                    </a:cubicBezTo>
                    <a:cubicBezTo>
                      <a:pt x="235" y="411"/>
                      <a:pt x="235" y="411"/>
                      <a:pt x="235" y="411"/>
                    </a:cubicBezTo>
                    <a:cubicBezTo>
                      <a:pt x="235" y="412"/>
                      <a:pt x="235" y="412"/>
                      <a:pt x="235" y="412"/>
                    </a:cubicBezTo>
                    <a:cubicBezTo>
                      <a:pt x="235" y="412"/>
                      <a:pt x="238" y="412"/>
                      <a:pt x="243" y="411"/>
                    </a:cubicBezTo>
                    <a:lnTo>
                      <a:pt x="243" y="409"/>
                    </a:lnTo>
                    <a:close/>
                    <a:moveTo>
                      <a:pt x="292" y="402"/>
                    </a:moveTo>
                    <a:cubicBezTo>
                      <a:pt x="283" y="403"/>
                      <a:pt x="274" y="404"/>
                      <a:pt x="267" y="405"/>
                    </a:cubicBezTo>
                    <a:cubicBezTo>
                      <a:pt x="268" y="407"/>
                      <a:pt x="268" y="407"/>
                      <a:pt x="268" y="407"/>
                    </a:cubicBezTo>
                    <a:cubicBezTo>
                      <a:pt x="275" y="406"/>
                      <a:pt x="283" y="405"/>
                      <a:pt x="292" y="404"/>
                    </a:cubicBezTo>
                    <a:cubicBezTo>
                      <a:pt x="292" y="402"/>
                      <a:pt x="292" y="402"/>
                      <a:pt x="292" y="402"/>
                    </a:cubicBezTo>
                    <a:close/>
                    <a:moveTo>
                      <a:pt x="339" y="392"/>
                    </a:moveTo>
                    <a:cubicBezTo>
                      <a:pt x="330" y="393"/>
                      <a:pt x="322" y="396"/>
                      <a:pt x="316" y="399"/>
                    </a:cubicBezTo>
                    <a:cubicBezTo>
                      <a:pt x="316" y="401"/>
                      <a:pt x="316" y="401"/>
                      <a:pt x="316" y="401"/>
                    </a:cubicBezTo>
                    <a:cubicBezTo>
                      <a:pt x="323" y="397"/>
                      <a:pt x="330" y="395"/>
                      <a:pt x="339" y="393"/>
                    </a:cubicBezTo>
                    <a:cubicBezTo>
                      <a:pt x="339" y="392"/>
                      <a:pt x="339" y="392"/>
                      <a:pt x="339" y="392"/>
                    </a:cubicBezTo>
                    <a:close/>
                    <a:moveTo>
                      <a:pt x="388" y="389"/>
                    </a:moveTo>
                    <a:cubicBezTo>
                      <a:pt x="384" y="389"/>
                      <a:pt x="380" y="389"/>
                      <a:pt x="376" y="389"/>
                    </a:cubicBezTo>
                    <a:cubicBezTo>
                      <a:pt x="372" y="389"/>
                      <a:pt x="368" y="389"/>
                      <a:pt x="364" y="389"/>
                    </a:cubicBezTo>
                    <a:cubicBezTo>
                      <a:pt x="364" y="391"/>
                      <a:pt x="364" y="391"/>
                      <a:pt x="364" y="391"/>
                    </a:cubicBezTo>
                    <a:cubicBezTo>
                      <a:pt x="368" y="390"/>
                      <a:pt x="372" y="390"/>
                      <a:pt x="376" y="390"/>
                    </a:cubicBezTo>
                    <a:cubicBezTo>
                      <a:pt x="380" y="390"/>
                      <a:pt x="384" y="390"/>
                      <a:pt x="388" y="390"/>
                    </a:cubicBezTo>
                    <a:lnTo>
                      <a:pt x="388" y="389"/>
                    </a:lnTo>
                    <a:close/>
                    <a:moveTo>
                      <a:pt x="437" y="392"/>
                    </a:moveTo>
                    <a:cubicBezTo>
                      <a:pt x="429" y="392"/>
                      <a:pt x="421" y="391"/>
                      <a:pt x="413" y="390"/>
                    </a:cubicBezTo>
                    <a:cubicBezTo>
                      <a:pt x="413" y="392"/>
                      <a:pt x="413" y="392"/>
                      <a:pt x="413" y="392"/>
                    </a:cubicBezTo>
                    <a:cubicBezTo>
                      <a:pt x="421" y="392"/>
                      <a:pt x="429" y="393"/>
                      <a:pt x="437" y="394"/>
                    </a:cubicBezTo>
                    <a:lnTo>
                      <a:pt x="437" y="392"/>
                    </a:lnTo>
                    <a:close/>
                    <a:moveTo>
                      <a:pt x="486" y="397"/>
                    </a:moveTo>
                    <a:cubicBezTo>
                      <a:pt x="478" y="396"/>
                      <a:pt x="470" y="396"/>
                      <a:pt x="462" y="395"/>
                    </a:cubicBezTo>
                    <a:cubicBezTo>
                      <a:pt x="461" y="396"/>
                      <a:pt x="461" y="396"/>
                      <a:pt x="461" y="396"/>
                    </a:cubicBezTo>
                    <a:cubicBezTo>
                      <a:pt x="470" y="397"/>
                      <a:pt x="478" y="398"/>
                      <a:pt x="486" y="399"/>
                    </a:cubicBezTo>
                    <a:lnTo>
                      <a:pt x="486" y="397"/>
                    </a:lnTo>
                    <a:close/>
                    <a:moveTo>
                      <a:pt x="533" y="386"/>
                    </a:moveTo>
                    <a:cubicBezTo>
                      <a:pt x="526" y="388"/>
                      <a:pt x="518" y="390"/>
                      <a:pt x="509" y="393"/>
                    </a:cubicBezTo>
                    <a:cubicBezTo>
                      <a:pt x="510" y="394"/>
                      <a:pt x="510" y="394"/>
                      <a:pt x="510" y="394"/>
                    </a:cubicBezTo>
                    <a:cubicBezTo>
                      <a:pt x="518" y="392"/>
                      <a:pt x="526" y="390"/>
                      <a:pt x="534" y="388"/>
                    </a:cubicBezTo>
                    <a:lnTo>
                      <a:pt x="533" y="386"/>
                    </a:lnTo>
                    <a:close/>
                    <a:moveTo>
                      <a:pt x="582" y="380"/>
                    </a:moveTo>
                    <a:cubicBezTo>
                      <a:pt x="574" y="380"/>
                      <a:pt x="566" y="381"/>
                      <a:pt x="557" y="382"/>
                    </a:cubicBezTo>
                    <a:cubicBezTo>
                      <a:pt x="558" y="383"/>
                      <a:pt x="558" y="383"/>
                      <a:pt x="558" y="383"/>
                    </a:cubicBezTo>
                    <a:cubicBezTo>
                      <a:pt x="567" y="382"/>
                      <a:pt x="575" y="382"/>
                      <a:pt x="582" y="382"/>
                    </a:cubicBezTo>
                    <a:cubicBezTo>
                      <a:pt x="582" y="380"/>
                      <a:pt x="582" y="380"/>
                      <a:pt x="582" y="380"/>
                    </a:cubicBezTo>
                    <a:close/>
                    <a:moveTo>
                      <a:pt x="630" y="390"/>
                    </a:moveTo>
                    <a:cubicBezTo>
                      <a:pt x="622" y="387"/>
                      <a:pt x="615" y="384"/>
                      <a:pt x="606" y="383"/>
                    </a:cubicBezTo>
                    <a:cubicBezTo>
                      <a:pt x="606" y="384"/>
                      <a:pt x="606" y="384"/>
                      <a:pt x="606" y="384"/>
                    </a:cubicBezTo>
                    <a:cubicBezTo>
                      <a:pt x="614" y="386"/>
                      <a:pt x="622" y="388"/>
                      <a:pt x="629" y="391"/>
                    </a:cubicBezTo>
                    <a:lnTo>
                      <a:pt x="630" y="390"/>
                    </a:lnTo>
                    <a:close/>
                    <a:moveTo>
                      <a:pt x="674" y="412"/>
                    </a:moveTo>
                    <a:cubicBezTo>
                      <a:pt x="666" y="408"/>
                      <a:pt x="659" y="404"/>
                      <a:pt x="652" y="401"/>
                    </a:cubicBezTo>
                    <a:cubicBezTo>
                      <a:pt x="651" y="402"/>
                      <a:pt x="651" y="402"/>
                      <a:pt x="651" y="402"/>
                    </a:cubicBezTo>
                    <a:cubicBezTo>
                      <a:pt x="658" y="405"/>
                      <a:pt x="665" y="409"/>
                      <a:pt x="673" y="413"/>
                    </a:cubicBezTo>
                    <a:lnTo>
                      <a:pt x="674" y="412"/>
                    </a:lnTo>
                    <a:close/>
                    <a:moveTo>
                      <a:pt x="718" y="433"/>
                    </a:moveTo>
                    <a:cubicBezTo>
                      <a:pt x="711" y="429"/>
                      <a:pt x="704" y="426"/>
                      <a:pt x="696" y="422"/>
                    </a:cubicBezTo>
                    <a:cubicBezTo>
                      <a:pt x="695" y="424"/>
                      <a:pt x="695" y="424"/>
                      <a:pt x="695" y="424"/>
                    </a:cubicBezTo>
                    <a:cubicBezTo>
                      <a:pt x="703" y="427"/>
                      <a:pt x="710" y="431"/>
                      <a:pt x="718" y="434"/>
                    </a:cubicBezTo>
                    <a:lnTo>
                      <a:pt x="718" y="433"/>
                    </a:lnTo>
                    <a:close/>
                    <a:moveTo>
                      <a:pt x="763" y="452"/>
                    </a:moveTo>
                    <a:cubicBezTo>
                      <a:pt x="756" y="449"/>
                      <a:pt x="748" y="446"/>
                      <a:pt x="741" y="443"/>
                    </a:cubicBezTo>
                    <a:cubicBezTo>
                      <a:pt x="740" y="444"/>
                      <a:pt x="740" y="444"/>
                      <a:pt x="740" y="444"/>
                    </a:cubicBezTo>
                    <a:cubicBezTo>
                      <a:pt x="748" y="447"/>
                      <a:pt x="755" y="450"/>
                      <a:pt x="763" y="453"/>
                    </a:cubicBezTo>
                    <a:cubicBezTo>
                      <a:pt x="763" y="452"/>
                      <a:pt x="763" y="452"/>
                      <a:pt x="763" y="452"/>
                    </a:cubicBezTo>
                    <a:close/>
                    <a:moveTo>
                      <a:pt x="811" y="462"/>
                    </a:moveTo>
                    <a:cubicBezTo>
                      <a:pt x="803" y="462"/>
                      <a:pt x="795" y="461"/>
                      <a:pt x="787" y="459"/>
                    </a:cubicBezTo>
                    <a:cubicBezTo>
                      <a:pt x="786" y="460"/>
                      <a:pt x="786" y="460"/>
                      <a:pt x="786" y="460"/>
                    </a:cubicBezTo>
                    <a:cubicBezTo>
                      <a:pt x="795" y="462"/>
                      <a:pt x="803" y="464"/>
                      <a:pt x="811" y="464"/>
                    </a:cubicBezTo>
                    <a:lnTo>
                      <a:pt x="811" y="462"/>
                    </a:lnTo>
                    <a:close/>
                    <a:moveTo>
                      <a:pt x="858" y="450"/>
                    </a:moveTo>
                    <a:cubicBezTo>
                      <a:pt x="851" y="453"/>
                      <a:pt x="843" y="456"/>
                      <a:pt x="835" y="459"/>
                    </a:cubicBezTo>
                    <a:cubicBezTo>
                      <a:pt x="835" y="460"/>
                      <a:pt x="835" y="460"/>
                      <a:pt x="835" y="460"/>
                    </a:cubicBezTo>
                    <a:cubicBezTo>
                      <a:pt x="843" y="458"/>
                      <a:pt x="851" y="455"/>
                      <a:pt x="858" y="451"/>
                    </a:cubicBezTo>
                    <a:lnTo>
                      <a:pt x="858" y="450"/>
                    </a:lnTo>
                    <a:close/>
                    <a:moveTo>
                      <a:pt x="897" y="422"/>
                    </a:moveTo>
                    <a:cubicBezTo>
                      <a:pt x="892" y="428"/>
                      <a:pt x="886" y="433"/>
                      <a:pt x="879" y="438"/>
                    </a:cubicBezTo>
                    <a:cubicBezTo>
                      <a:pt x="879" y="439"/>
                      <a:pt x="879" y="439"/>
                      <a:pt x="879" y="439"/>
                    </a:cubicBezTo>
                    <a:cubicBezTo>
                      <a:pt x="887" y="434"/>
                      <a:pt x="893" y="429"/>
                      <a:pt x="898" y="423"/>
                    </a:cubicBezTo>
                    <a:lnTo>
                      <a:pt x="897" y="422"/>
                    </a:lnTo>
                    <a:close/>
                    <a:moveTo>
                      <a:pt x="921" y="380"/>
                    </a:moveTo>
                    <a:cubicBezTo>
                      <a:pt x="919" y="387"/>
                      <a:pt x="916" y="395"/>
                      <a:pt x="911" y="402"/>
                    </a:cubicBezTo>
                    <a:cubicBezTo>
                      <a:pt x="913" y="403"/>
                      <a:pt x="913" y="403"/>
                      <a:pt x="913" y="403"/>
                    </a:cubicBezTo>
                    <a:cubicBezTo>
                      <a:pt x="917" y="395"/>
                      <a:pt x="920" y="388"/>
                      <a:pt x="922" y="381"/>
                    </a:cubicBezTo>
                    <a:lnTo>
                      <a:pt x="921" y="380"/>
                    </a:lnTo>
                    <a:close/>
                    <a:moveTo>
                      <a:pt x="929" y="332"/>
                    </a:moveTo>
                    <a:cubicBezTo>
                      <a:pt x="926" y="339"/>
                      <a:pt x="925" y="347"/>
                      <a:pt x="924" y="356"/>
                    </a:cubicBezTo>
                    <a:cubicBezTo>
                      <a:pt x="926" y="356"/>
                      <a:pt x="926" y="356"/>
                      <a:pt x="926" y="356"/>
                    </a:cubicBezTo>
                    <a:cubicBezTo>
                      <a:pt x="926" y="348"/>
                      <a:pt x="928" y="340"/>
                      <a:pt x="930" y="332"/>
                    </a:cubicBezTo>
                    <a:lnTo>
                      <a:pt x="929" y="332"/>
                    </a:lnTo>
                    <a:close/>
                    <a:moveTo>
                      <a:pt x="956" y="291"/>
                    </a:moveTo>
                    <a:cubicBezTo>
                      <a:pt x="950" y="297"/>
                      <a:pt x="944" y="303"/>
                      <a:pt x="940" y="310"/>
                    </a:cubicBezTo>
                    <a:cubicBezTo>
                      <a:pt x="941" y="311"/>
                      <a:pt x="941" y="311"/>
                      <a:pt x="941" y="311"/>
                    </a:cubicBezTo>
                    <a:cubicBezTo>
                      <a:pt x="945" y="304"/>
                      <a:pt x="951" y="298"/>
                      <a:pt x="957" y="292"/>
                    </a:cubicBezTo>
                    <a:lnTo>
                      <a:pt x="956" y="291"/>
                    </a:lnTo>
                    <a:close/>
                    <a:moveTo>
                      <a:pt x="999" y="267"/>
                    </a:moveTo>
                    <a:cubicBezTo>
                      <a:pt x="991" y="270"/>
                      <a:pt x="983" y="273"/>
                      <a:pt x="976" y="277"/>
                    </a:cubicBezTo>
                    <a:cubicBezTo>
                      <a:pt x="977" y="278"/>
                      <a:pt x="977" y="278"/>
                      <a:pt x="977" y="278"/>
                    </a:cubicBezTo>
                    <a:cubicBezTo>
                      <a:pt x="984" y="275"/>
                      <a:pt x="991" y="271"/>
                      <a:pt x="999" y="268"/>
                    </a:cubicBezTo>
                    <a:lnTo>
                      <a:pt x="999" y="267"/>
                    </a:lnTo>
                    <a:close/>
                    <a:moveTo>
                      <a:pt x="1046" y="255"/>
                    </a:moveTo>
                    <a:cubicBezTo>
                      <a:pt x="1046" y="255"/>
                      <a:pt x="1046" y="255"/>
                      <a:pt x="1046" y="255"/>
                    </a:cubicBezTo>
                    <a:cubicBezTo>
                      <a:pt x="1038" y="256"/>
                      <a:pt x="1030" y="258"/>
                      <a:pt x="1022" y="260"/>
                    </a:cubicBezTo>
                    <a:cubicBezTo>
                      <a:pt x="1022" y="261"/>
                      <a:pt x="1022" y="261"/>
                      <a:pt x="1022" y="261"/>
                    </a:cubicBezTo>
                    <a:cubicBezTo>
                      <a:pt x="1030" y="259"/>
                      <a:pt x="1038" y="258"/>
                      <a:pt x="1046" y="256"/>
                    </a:cubicBezTo>
                    <a:cubicBezTo>
                      <a:pt x="1046" y="256"/>
                      <a:pt x="1046" y="256"/>
                      <a:pt x="1046" y="256"/>
                    </a:cubicBezTo>
                    <a:lnTo>
                      <a:pt x="1046" y="255"/>
                    </a:lnTo>
                    <a:close/>
                    <a:moveTo>
                      <a:pt x="1091" y="238"/>
                    </a:moveTo>
                    <a:cubicBezTo>
                      <a:pt x="1086" y="242"/>
                      <a:pt x="1079" y="246"/>
                      <a:pt x="1070" y="249"/>
                    </a:cubicBezTo>
                    <a:cubicBezTo>
                      <a:pt x="1070" y="251"/>
                      <a:pt x="1070" y="251"/>
                      <a:pt x="1070" y="251"/>
                    </a:cubicBezTo>
                    <a:cubicBezTo>
                      <a:pt x="1079" y="247"/>
                      <a:pt x="1086" y="243"/>
                      <a:pt x="1092" y="239"/>
                    </a:cubicBezTo>
                    <a:lnTo>
                      <a:pt x="1091" y="238"/>
                    </a:lnTo>
                    <a:close/>
                    <a:moveTo>
                      <a:pt x="1112" y="195"/>
                    </a:moveTo>
                    <a:cubicBezTo>
                      <a:pt x="1111" y="203"/>
                      <a:pt x="1109" y="211"/>
                      <a:pt x="1106" y="219"/>
                    </a:cubicBezTo>
                    <a:cubicBezTo>
                      <a:pt x="1107" y="219"/>
                      <a:pt x="1107" y="219"/>
                      <a:pt x="1107" y="219"/>
                    </a:cubicBezTo>
                    <a:cubicBezTo>
                      <a:pt x="1110" y="212"/>
                      <a:pt x="1112" y="204"/>
                      <a:pt x="1113" y="195"/>
                    </a:cubicBezTo>
                    <a:lnTo>
                      <a:pt x="1112" y="195"/>
                    </a:lnTo>
                    <a:close/>
                    <a:moveTo>
                      <a:pt x="1112" y="146"/>
                    </a:moveTo>
                    <a:cubicBezTo>
                      <a:pt x="1112" y="150"/>
                      <a:pt x="1112" y="153"/>
                      <a:pt x="1112" y="156"/>
                    </a:cubicBezTo>
                    <a:cubicBezTo>
                      <a:pt x="1112" y="161"/>
                      <a:pt x="1112" y="166"/>
                      <a:pt x="1112" y="171"/>
                    </a:cubicBezTo>
                    <a:cubicBezTo>
                      <a:pt x="1114" y="171"/>
                      <a:pt x="1114" y="171"/>
                      <a:pt x="1114" y="171"/>
                    </a:cubicBezTo>
                    <a:cubicBezTo>
                      <a:pt x="1114" y="166"/>
                      <a:pt x="1114" y="161"/>
                      <a:pt x="1114" y="156"/>
                    </a:cubicBezTo>
                    <a:cubicBezTo>
                      <a:pt x="1114" y="153"/>
                      <a:pt x="1113" y="150"/>
                      <a:pt x="1113" y="146"/>
                    </a:cubicBezTo>
                    <a:lnTo>
                      <a:pt x="1112" y="146"/>
                    </a:lnTo>
                    <a:close/>
                    <a:moveTo>
                      <a:pt x="1117" y="97"/>
                    </a:moveTo>
                    <a:cubicBezTo>
                      <a:pt x="1115" y="105"/>
                      <a:pt x="1114" y="113"/>
                      <a:pt x="1113" y="122"/>
                    </a:cubicBezTo>
                    <a:cubicBezTo>
                      <a:pt x="1114" y="122"/>
                      <a:pt x="1114" y="122"/>
                      <a:pt x="1114" y="122"/>
                    </a:cubicBezTo>
                    <a:cubicBezTo>
                      <a:pt x="1115" y="113"/>
                      <a:pt x="1116" y="105"/>
                      <a:pt x="1118" y="98"/>
                    </a:cubicBezTo>
                    <a:lnTo>
                      <a:pt x="1117" y="97"/>
                    </a:lnTo>
                    <a:close/>
                    <a:moveTo>
                      <a:pt x="1139" y="54"/>
                    </a:moveTo>
                    <a:cubicBezTo>
                      <a:pt x="1134" y="60"/>
                      <a:pt x="1129" y="67"/>
                      <a:pt x="1125" y="74"/>
                    </a:cubicBezTo>
                    <a:cubicBezTo>
                      <a:pt x="1126" y="75"/>
                      <a:pt x="1126" y="75"/>
                      <a:pt x="1126" y="75"/>
                    </a:cubicBezTo>
                    <a:cubicBezTo>
                      <a:pt x="1130" y="67"/>
                      <a:pt x="1135" y="61"/>
                      <a:pt x="1140" y="55"/>
                    </a:cubicBezTo>
                    <a:lnTo>
                      <a:pt x="1139" y="54"/>
                    </a:lnTo>
                    <a:close/>
                    <a:moveTo>
                      <a:pt x="1182" y="29"/>
                    </a:moveTo>
                    <a:cubicBezTo>
                      <a:pt x="1180" y="30"/>
                      <a:pt x="1177" y="31"/>
                      <a:pt x="1175" y="32"/>
                    </a:cubicBezTo>
                    <a:cubicBezTo>
                      <a:pt x="1170" y="35"/>
                      <a:pt x="1164" y="37"/>
                      <a:pt x="1159" y="40"/>
                    </a:cubicBezTo>
                    <a:cubicBezTo>
                      <a:pt x="1160" y="41"/>
                      <a:pt x="1160" y="41"/>
                      <a:pt x="1160" y="41"/>
                    </a:cubicBezTo>
                    <a:cubicBezTo>
                      <a:pt x="1165" y="38"/>
                      <a:pt x="1170" y="36"/>
                      <a:pt x="1176" y="34"/>
                    </a:cubicBezTo>
                    <a:cubicBezTo>
                      <a:pt x="1178" y="33"/>
                      <a:pt x="1180" y="32"/>
                      <a:pt x="1182" y="31"/>
                    </a:cubicBezTo>
                    <a:lnTo>
                      <a:pt x="1182" y="29"/>
                    </a:lnTo>
                    <a:close/>
                    <a:moveTo>
                      <a:pt x="1220" y="0"/>
                    </a:moveTo>
                    <a:cubicBezTo>
                      <a:pt x="1214" y="6"/>
                      <a:pt x="1209" y="12"/>
                      <a:pt x="1202" y="17"/>
                    </a:cubicBezTo>
                    <a:cubicBezTo>
                      <a:pt x="1203" y="18"/>
                      <a:pt x="1203" y="18"/>
                      <a:pt x="1203" y="18"/>
                    </a:cubicBezTo>
                    <a:cubicBezTo>
                      <a:pt x="1210" y="13"/>
                      <a:pt x="1216" y="7"/>
                      <a:pt x="1221" y="1"/>
                    </a:cubicBezTo>
                    <a:lnTo>
                      <a:pt x="1220"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7" name="Freeform 113">
                <a:extLst>
                  <a:ext uri="{FF2B5EF4-FFF2-40B4-BE49-F238E27FC236}">
                    <a16:creationId xmlns:a16="http://schemas.microsoft.com/office/drawing/2014/main" id="{A71A9455-A7DC-3AB7-7484-C0608C58C7DD}"/>
                  </a:ext>
                </a:extLst>
              </p:cNvPr>
              <p:cNvSpPr>
                <a:spLocks noEditPoints="1"/>
              </p:cNvSpPr>
              <p:nvPr/>
            </p:nvSpPr>
            <p:spPr bwMode="auto">
              <a:xfrm>
                <a:off x="997" y="2694"/>
                <a:ext cx="266" cy="176"/>
              </a:xfrm>
              <a:custGeom>
                <a:avLst/>
                <a:gdLst>
                  <a:gd name="T0" fmla="*/ 1661 w 1699"/>
                  <a:gd name="T1" fmla="*/ 1073 h 1134"/>
                  <a:gd name="T2" fmla="*/ 1628 w 1699"/>
                  <a:gd name="T3" fmla="*/ 1074 h 1134"/>
                  <a:gd name="T4" fmla="*/ 1519 w 1699"/>
                  <a:gd name="T5" fmla="*/ 1042 h 1134"/>
                  <a:gd name="T6" fmla="*/ 1443 w 1699"/>
                  <a:gd name="T7" fmla="*/ 1067 h 1134"/>
                  <a:gd name="T8" fmla="*/ 1428 w 1699"/>
                  <a:gd name="T9" fmla="*/ 1093 h 1134"/>
                  <a:gd name="T10" fmla="*/ 1348 w 1699"/>
                  <a:gd name="T11" fmla="*/ 1127 h 1134"/>
                  <a:gd name="T12" fmla="*/ 1300 w 1699"/>
                  <a:gd name="T13" fmla="*/ 1124 h 1134"/>
                  <a:gd name="T14" fmla="*/ 1203 w 1699"/>
                  <a:gd name="T15" fmla="*/ 1109 h 1134"/>
                  <a:gd name="T16" fmla="*/ 1143 w 1699"/>
                  <a:gd name="T17" fmla="*/ 1026 h 1134"/>
                  <a:gd name="T18" fmla="*/ 1084 w 1699"/>
                  <a:gd name="T19" fmla="*/ 967 h 1134"/>
                  <a:gd name="T20" fmla="*/ 1017 w 1699"/>
                  <a:gd name="T21" fmla="*/ 939 h 1134"/>
                  <a:gd name="T22" fmla="*/ 955 w 1699"/>
                  <a:gd name="T23" fmla="*/ 906 h 1134"/>
                  <a:gd name="T24" fmla="*/ 920 w 1699"/>
                  <a:gd name="T25" fmla="*/ 939 h 1134"/>
                  <a:gd name="T26" fmla="*/ 841 w 1699"/>
                  <a:gd name="T27" fmla="*/ 991 h 1134"/>
                  <a:gd name="T28" fmla="*/ 770 w 1699"/>
                  <a:gd name="T29" fmla="*/ 976 h 1134"/>
                  <a:gd name="T30" fmla="*/ 677 w 1699"/>
                  <a:gd name="T31" fmla="*/ 1020 h 1134"/>
                  <a:gd name="T32" fmla="*/ 629 w 1699"/>
                  <a:gd name="T33" fmla="*/ 1030 h 1134"/>
                  <a:gd name="T34" fmla="*/ 589 w 1699"/>
                  <a:gd name="T35" fmla="*/ 1012 h 1134"/>
                  <a:gd name="T36" fmla="*/ 542 w 1699"/>
                  <a:gd name="T37" fmla="*/ 951 h 1134"/>
                  <a:gd name="T38" fmla="*/ 474 w 1699"/>
                  <a:gd name="T39" fmla="*/ 849 h 1134"/>
                  <a:gd name="T40" fmla="*/ 433 w 1699"/>
                  <a:gd name="T41" fmla="*/ 788 h 1134"/>
                  <a:gd name="T42" fmla="*/ 403 w 1699"/>
                  <a:gd name="T43" fmla="*/ 741 h 1134"/>
                  <a:gd name="T44" fmla="*/ 335 w 1699"/>
                  <a:gd name="T45" fmla="*/ 804 h 1134"/>
                  <a:gd name="T46" fmla="*/ 258 w 1699"/>
                  <a:gd name="T47" fmla="*/ 751 h 1134"/>
                  <a:gd name="T48" fmla="*/ 208 w 1699"/>
                  <a:gd name="T49" fmla="*/ 691 h 1134"/>
                  <a:gd name="T50" fmla="*/ 137 w 1699"/>
                  <a:gd name="T51" fmla="*/ 625 h 1134"/>
                  <a:gd name="T52" fmla="*/ 82 w 1699"/>
                  <a:gd name="T53" fmla="*/ 544 h 1134"/>
                  <a:gd name="T54" fmla="*/ 28 w 1699"/>
                  <a:gd name="T55" fmla="*/ 462 h 1134"/>
                  <a:gd name="T56" fmla="*/ 2 w 1699"/>
                  <a:gd name="T57" fmla="*/ 374 h 1134"/>
                  <a:gd name="T58" fmla="*/ 26 w 1699"/>
                  <a:gd name="T59" fmla="*/ 276 h 1134"/>
                  <a:gd name="T60" fmla="*/ 62 w 1699"/>
                  <a:gd name="T61" fmla="*/ 211 h 1134"/>
                  <a:gd name="T62" fmla="*/ 130 w 1699"/>
                  <a:gd name="T63" fmla="*/ 220 h 1134"/>
                  <a:gd name="T64" fmla="*/ 204 w 1699"/>
                  <a:gd name="T65" fmla="*/ 205 h 1134"/>
                  <a:gd name="T66" fmla="*/ 286 w 1699"/>
                  <a:gd name="T67" fmla="*/ 222 h 1134"/>
                  <a:gd name="T68" fmla="*/ 402 w 1699"/>
                  <a:gd name="T69" fmla="*/ 258 h 1134"/>
                  <a:gd name="T70" fmla="*/ 471 w 1699"/>
                  <a:gd name="T71" fmla="*/ 234 h 1134"/>
                  <a:gd name="T72" fmla="*/ 512 w 1699"/>
                  <a:gd name="T73" fmla="*/ 260 h 1134"/>
                  <a:gd name="T74" fmla="*/ 605 w 1699"/>
                  <a:gd name="T75" fmla="*/ 255 h 1134"/>
                  <a:gd name="T76" fmla="*/ 653 w 1699"/>
                  <a:gd name="T77" fmla="*/ 266 h 1134"/>
                  <a:gd name="T78" fmla="*/ 726 w 1699"/>
                  <a:gd name="T79" fmla="*/ 216 h 1134"/>
                  <a:gd name="T80" fmla="*/ 746 w 1699"/>
                  <a:gd name="T81" fmla="*/ 151 h 1134"/>
                  <a:gd name="T82" fmla="*/ 785 w 1699"/>
                  <a:gd name="T83" fmla="*/ 73 h 1134"/>
                  <a:gd name="T84" fmla="*/ 800 w 1699"/>
                  <a:gd name="T85" fmla="*/ 2 h 1134"/>
                  <a:gd name="T86" fmla="*/ 811 w 1699"/>
                  <a:gd name="T87" fmla="*/ 72 h 1134"/>
                  <a:gd name="T88" fmla="*/ 838 w 1699"/>
                  <a:gd name="T89" fmla="*/ 141 h 1134"/>
                  <a:gd name="T90" fmla="*/ 868 w 1699"/>
                  <a:gd name="T91" fmla="*/ 208 h 1134"/>
                  <a:gd name="T92" fmla="*/ 942 w 1699"/>
                  <a:gd name="T93" fmla="*/ 335 h 1134"/>
                  <a:gd name="T94" fmla="*/ 981 w 1699"/>
                  <a:gd name="T95" fmla="*/ 398 h 1134"/>
                  <a:gd name="T96" fmla="*/ 1033 w 1699"/>
                  <a:gd name="T97" fmla="*/ 481 h 1134"/>
                  <a:gd name="T98" fmla="*/ 1109 w 1699"/>
                  <a:gd name="T99" fmla="*/ 578 h 1134"/>
                  <a:gd name="T100" fmla="*/ 1181 w 1699"/>
                  <a:gd name="T101" fmla="*/ 645 h 1134"/>
                  <a:gd name="T102" fmla="*/ 1237 w 1699"/>
                  <a:gd name="T103" fmla="*/ 675 h 1134"/>
                  <a:gd name="T104" fmla="*/ 1308 w 1699"/>
                  <a:gd name="T105" fmla="*/ 687 h 1134"/>
                  <a:gd name="T106" fmla="*/ 1384 w 1699"/>
                  <a:gd name="T107" fmla="*/ 749 h 1134"/>
                  <a:gd name="T108" fmla="*/ 1471 w 1699"/>
                  <a:gd name="T109" fmla="*/ 835 h 1134"/>
                  <a:gd name="T110" fmla="*/ 1493 w 1699"/>
                  <a:gd name="T111" fmla="*/ 876 h 1134"/>
                  <a:gd name="T112" fmla="*/ 1468 w 1699"/>
                  <a:gd name="T113" fmla="*/ 894 h 1134"/>
                  <a:gd name="T114" fmla="*/ 1499 w 1699"/>
                  <a:gd name="T115" fmla="*/ 906 h 1134"/>
                  <a:gd name="T116" fmla="*/ 1607 w 1699"/>
                  <a:gd name="T117" fmla="*/ 866 h 1134"/>
                  <a:gd name="T118" fmla="*/ 1605 w 1699"/>
                  <a:gd name="T119" fmla="*/ 866 h 1134"/>
                  <a:gd name="T120" fmla="*/ 1612 w 1699"/>
                  <a:gd name="T121" fmla="*/ 939 h 1134"/>
                  <a:gd name="T122" fmla="*/ 1655 w 1699"/>
                  <a:gd name="T123" fmla="*/ 997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99" h="1134">
                    <a:moveTo>
                      <a:pt x="1670" y="1044"/>
                    </a:moveTo>
                    <a:cubicBezTo>
                      <a:pt x="1670" y="1036"/>
                      <a:pt x="1668" y="1028"/>
                      <a:pt x="1665" y="1020"/>
                    </a:cubicBezTo>
                    <a:cubicBezTo>
                      <a:pt x="1663" y="1020"/>
                      <a:pt x="1663" y="1020"/>
                      <a:pt x="1663" y="1020"/>
                    </a:cubicBezTo>
                    <a:cubicBezTo>
                      <a:pt x="1666" y="1029"/>
                      <a:pt x="1668" y="1037"/>
                      <a:pt x="1669" y="1044"/>
                    </a:cubicBezTo>
                    <a:lnTo>
                      <a:pt x="1670" y="1044"/>
                    </a:lnTo>
                    <a:close/>
                    <a:moveTo>
                      <a:pt x="1699" y="1061"/>
                    </a:moveTo>
                    <a:cubicBezTo>
                      <a:pt x="1695" y="1054"/>
                      <a:pt x="1688" y="1048"/>
                      <a:pt x="1680" y="1045"/>
                    </a:cubicBezTo>
                    <a:cubicBezTo>
                      <a:pt x="1680" y="1046"/>
                      <a:pt x="1680" y="1046"/>
                      <a:pt x="1680" y="1046"/>
                    </a:cubicBezTo>
                    <a:cubicBezTo>
                      <a:pt x="1688" y="1049"/>
                      <a:pt x="1693" y="1055"/>
                      <a:pt x="1698" y="1062"/>
                    </a:cubicBezTo>
                    <a:lnTo>
                      <a:pt x="1699" y="1061"/>
                    </a:lnTo>
                    <a:close/>
                    <a:moveTo>
                      <a:pt x="1661" y="1073"/>
                    </a:moveTo>
                    <a:cubicBezTo>
                      <a:pt x="1669" y="1073"/>
                      <a:pt x="1677" y="1072"/>
                      <a:pt x="1685" y="1071"/>
                    </a:cubicBezTo>
                    <a:cubicBezTo>
                      <a:pt x="1685" y="1069"/>
                      <a:pt x="1685" y="1069"/>
                      <a:pt x="1685" y="1069"/>
                    </a:cubicBezTo>
                    <a:cubicBezTo>
                      <a:pt x="1677" y="1070"/>
                      <a:pt x="1669" y="1071"/>
                      <a:pt x="1661" y="1072"/>
                    </a:cubicBezTo>
                    <a:lnTo>
                      <a:pt x="1661" y="1073"/>
                    </a:lnTo>
                    <a:close/>
                    <a:moveTo>
                      <a:pt x="1612" y="1074"/>
                    </a:moveTo>
                    <a:cubicBezTo>
                      <a:pt x="1619" y="1075"/>
                      <a:pt x="1624" y="1076"/>
                      <a:pt x="1628" y="1076"/>
                    </a:cubicBezTo>
                    <a:cubicBezTo>
                      <a:pt x="1630" y="1076"/>
                      <a:pt x="1631" y="1076"/>
                      <a:pt x="1633" y="1076"/>
                    </a:cubicBezTo>
                    <a:cubicBezTo>
                      <a:pt x="1634" y="1076"/>
                      <a:pt x="1635" y="1075"/>
                      <a:pt x="1637" y="1075"/>
                    </a:cubicBezTo>
                    <a:cubicBezTo>
                      <a:pt x="1636" y="1074"/>
                      <a:pt x="1636" y="1074"/>
                      <a:pt x="1636" y="1074"/>
                    </a:cubicBezTo>
                    <a:cubicBezTo>
                      <a:pt x="1635" y="1074"/>
                      <a:pt x="1634" y="1074"/>
                      <a:pt x="1633" y="1074"/>
                    </a:cubicBezTo>
                    <a:cubicBezTo>
                      <a:pt x="1631" y="1074"/>
                      <a:pt x="1630" y="1074"/>
                      <a:pt x="1628" y="1074"/>
                    </a:cubicBezTo>
                    <a:cubicBezTo>
                      <a:pt x="1624" y="1074"/>
                      <a:pt x="1619" y="1074"/>
                      <a:pt x="1612" y="1073"/>
                    </a:cubicBezTo>
                    <a:lnTo>
                      <a:pt x="1612" y="1074"/>
                    </a:lnTo>
                    <a:close/>
                    <a:moveTo>
                      <a:pt x="1565" y="1060"/>
                    </a:moveTo>
                    <a:cubicBezTo>
                      <a:pt x="1574" y="1063"/>
                      <a:pt x="1582" y="1066"/>
                      <a:pt x="1588" y="1068"/>
                    </a:cubicBezTo>
                    <a:cubicBezTo>
                      <a:pt x="1589" y="1067"/>
                      <a:pt x="1589" y="1067"/>
                      <a:pt x="1589" y="1067"/>
                    </a:cubicBezTo>
                    <a:cubicBezTo>
                      <a:pt x="1582" y="1064"/>
                      <a:pt x="1574" y="1062"/>
                      <a:pt x="1566" y="1058"/>
                    </a:cubicBezTo>
                    <a:lnTo>
                      <a:pt x="1565" y="1060"/>
                    </a:lnTo>
                    <a:close/>
                    <a:moveTo>
                      <a:pt x="1519" y="1043"/>
                    </a:moveTo>
                    <a:cubicBezTo>
                      <a:pt x="1526" y="1046"/>
                      <a:pt x="1534" y="1048"/>
                      <a:pt x="1542" y="1050"/>
                    </a:cubicBezTo>
                    <a:cubicBezTo>
                      <a:pt x="1543" y="1049"/>
                      <a:pt x="1543" y="1049"/>
                      <a:pt x="1543" y="1049"/>
                    </a:cubicBezTo>
                    <a:cubicBezTo>
                      <a:pt x="1534" y="1047"/>
                      <a:pt x="1527" y="1044"/>
                      <a:pt x="1519" y="1042"/>
                    </a:cubicBezTo>
                    <a:cubicBezTo>
                      <a:pt x="1519" y="1043"/>
                      <a:pt x="1519" y="1043"/>
                      <a:pt x="1519" y="1043"/>
                    </a:cubicBezTo>
                    <a:close/>
                    <a:moveTo>
                      <a:pt x="1472" y="1037"/>
                    </a:moveTo>
                    <a:cubicBezTo>
                      <a:pt x="1477" y="1035"/>
                      <a:pt x="1481" y="1034"/>
                      <a:pt x="1486" y="1034"/>
                    </a:cubicBezTo>
                    <a:cubicBezTo>
                      <a:pt x="1489" y="1034"/>
                      <a:pt x="1492" y="1034"/>
                      <a:pt x="1496" y="1035"/>
                    </a:cubicBezTo>
                    <a:cubicBezTo>
                      <a:pt x="1496" y="1034"/>
                      <a:pt x="1496" y="1034"/>
                      <a:pt x="1496" y="1034"/>
                    </a:cubicBezTo>
                    <a:cubicBezTo>
                      <a:pt x="1493" y="1033"/>
                      <a:pt x="1489" y="1033"/>
                      <a:pt x="1486" y="1033"/>
                    </a:cubicBezTo>
                    <a:cubicBezTo>
                      <a:pt x="1481" y="1033"/>
                      <a:pt x="1476" y="1033"/>
                      <a:pt x="1472" y="1036"/>
                    </a:cubicBezTo>
                    <a:cubicBezTo>
                      <a:pt x="1472" y="1037"/>
                      <a:pt x="1472" y="1037"/>
                      <a:pt x="1472" y="1037"/>
                    </a:cubicBezTo>
                    <a:close/>
                    <a:moveTo>
                      <a:pt x="1440" y="1072"/>
                    </a:moveTo>
                    <a:cubicBezTo>
                      <a:pt x="1441" y="1070"/>
                      <a:pt x="1442" y="1069"/>
                      <a:pt x="1443" y="1067"/>
                    </a:cubicBezTo>
                    <a:cubicBezTo>
                      <a:pt x="1443" y="1067"/>
                      <a:pt x="1443" y="1067"/>
                      <a:pt x="1443" y="1067"/>
                    </a:cubicBezTo>
                    <a:cubicBezTo>
                      <a:pt x="1443" y="1067"/>
                      <a:pt x="1443" y="1067"/>
                      <a:pt x="1443" y="1067"/>
                    </a:cubicBezTo>
                    <a:cubicBezTo>
                      <a:pt x="1447" y="1061"/>
                      <a:pt x="1451" y="1056"/>
                      <a:pt x="1454" y="1052"/>
                    </a:cubicBezTo>
                    <a:cubicBezTo>
                      <a:pt x="1453" y="1051"/>
                      <a:pt x="1453" y="1051"/>
                      <a:pt x="1453" y="1051"/>
                    </a:cubicBezTo>
                    <a:cubicBezTo>
                      <a:pt x="1449" y="1055"/>
                      <a:pt x="1446" y="1060"/>
                      <a:pt x="1442" y="1066"/>
                    </a:cubicBezTo>
                    <a:cubicBezTo>
                      <a:pt x="1443" y="1067"/>
                      <a:pt x="1443" y="1067"/>
                      <a:pt x="1443" y="1067"/>
                    </a:cubicBezTo>
                    <a:cubicBezTo>
                      <a:pt x="1442" y="1066"/>
                      <a:pt x="1442" y="1066"/>
                      <a:pt x="1442" y="1066"/>
                    </a:cubicBezTo>
                    <a:cubicBezTo>
                      <a:pt x="1441" y="1068"/>
                      <a:pt x="1440" y="1070"/>
                      <a:pt x="1439" y="1071"/>
                    </a:cubicBezTo>
                    <a:lnTo>
                      <a:pt x="1440" y="1072"/>
                    </a:lnTo>
                    <a:close/>
                    <a:moveTo>
                      <a:pt x="1417" y="1116"/>
                    </a:moveTo>
                    <a:cubicBezTo>
                      <a:pt x="1422" y="1109"/>
                      <a:pt x="1425" y="1102"/>
                      <a:pt x="1429" y="1094"/>
                    </a:cubicBezTo>
                    <a:cubicBezTo>
                      <a:pt x="1428" y="1093"/>
                      <a:pt x="1428" y="1093"/>
                      <a:pt x="1428" y="1093"/>
                    </a:cubicBezTo>
                    <a:cubicBezTo>
                      <a:pt x="1424" y="1101"/>
                      <a:pt x="1420" y="1108"/>
                      <a:pt x="1416" y="1115"/>
                    </a:cubicBezTo>
                    <a:cubicBezTo>
                      <a:pt x="1417" y="1116"/>
                      <a:pt x="1417" y="1116"/>
                      <a:pt x="1417" y="1116"/>
                    </a:cubicBezTo>
                    <a:close/>
                    <a:moveTo>
                      <a:pt x="1373" y="1133"/>
                    </a:moveTo>
                    <a:cubicBezTo>
                      <a:pt x="1376" y="1133"/>
                      <a:pt x="1378" y="1134"/>
                      <a:pt x="1381" y="1134"/>
                    </a:cubicBezTo>
                    <a:cubicBezTo>
                      <a:pt x="1387" y="1134"/>
                      <a:pt x="1393" y="1133"/>
                      <a:pt x="1398" y="1131"/>
                    </a:cubicBezTo>
                    <a:cubicBezTo>
                      <a:pt x="1397" y="1129"/>
                      <a:pt x="1397" y="1129"/>
                      <a:pt x="1397" y="1129"/>
                    </a:cubicBezTo>
                    <a:cubicBezTo>
                      <a:pt x="1393" y="1131"/>
                      <a:pt x="1387" y="1132"/>
                      <a:pt x="1381" y="1132"/>
                    </a:cubicBezTo>
                    <a:cubicBezTo>
                      <a:pt x="1378" y="1132"/>
                      <a:pt x="1376" y="1132"/>
                      <a:pt x="1373" y="1132"/>
                    </a:cubicBezTo>
                    <a:lnTo>
                      <a:pt x="1373" y="1133"/>
                    </a:lnTo>
                    <a:close/>
                    <a:moveTo>
                      <a:pt x="1325" y="1126"/>
                    </a:moveTo>
                    <a:cubicBezTo>
                      <a:pt x="1333" y="1126"/>
                      <a:pt x="1341" y="1127"/>
                      <a:pt x="1348" y="1127"/>
                    </a:cubicBezTo>
                    <a:cubicBezTo>
                      <a:pt x="1348" y="1126"/>
                      <a:pt x="1348" y="1126"/>
                      <a:pt x="1348" y="1126"/>
                    </a:cubicBezTo>
                    <a:cubicBezTo>
                      <a:pt x="1347" y="1127"/>
                      <a:pt x="1347" y="1127"/>
                      <a:pt x="1347" y="1127"/>
                    </a:cubicBezTo>
                    <a:cubicBezTo>
                      <a:pt x="1349" y="1128"/>
                      <a:pt x="1349" y="1128"/>
                      <a:pt x="1349" y="1128"/>
                    </a:cubicBezTo>
                    <a:cubicBezTo>
                      <a:pt x="1350" y="1126"/>
                      <a:pt x="1350" y="1126"/>
                      <a:pt x="1350" y="1126"/>
                    </a:cubicBezTo>
                    <a:cubicBezTo>
                      <a:pt x="1348" y="1126"/>
                      <a:pt x="1348" y="1126"/>
                      <a:pt x="1348" y="1126"/>
                    </a:cubicBezTo>
                    <a:cubicBezTo>
                      <a:pt x="1348" y="1126"/>
                      <a:pt x="1348" y="1126"/>
                      <a:pt x="1348" y="1126"/>
                    </a:cubicBezTo>
                    <a:cubicBezTo>
                      <a:pt x="1348" y="1126"/>
                      <a:pt x="1348" y="1126"/>
                      <a:pt x="1348" y="1126"/>
                    </a:cubicBezTo>
                    <a:cubicBezTo>
                      <a:pt x="1341" y="1125"/>
                      <a:pt x="1333" y="1125"/>
                      <a:pt x="1325" y="1124"/>
                    </a:cubicBezTo>
                    <a:cubicBezTo>
                      <a:pt x="1325" y="1126"/>
                      <a:pt x="1325" y="1126"/>
                      <a:pt x="1325" y="1126"/>
                    </a:cubicBezTo>
                    <a:close/>
                    <a:moveTo>
                      <a:pt x="1276" y="1122"/>
                    </a:moveTo>
                    <a:cubicBezTo>
                      <a:pt x="1284" y="1123"/>
                      <a:pt x="1292" y="1124"/>
                      <a:pt x="1300" y="1124"/>
                    </a:cubicBezTo>
                    <a:cubicBezTo>
                      <a:pt x="1300" y="1123"/>
                      <a:pt x="1300" y="1123"/>
                      <a:pt x="1300" y="1123"/>
                    </a:cubicBezTo>
                    <a:cubicBezTo>
                      <a:pt x="1292" y="1122"/>
                      <a:pt x="1284" y="1122"/>
                      <a:pt x="1276" y="1121"/>
                    </a:cubicBezTo>
                    <a:cubicBezTo>
                      <a:pt x="1276" y="1122"/>
                      <a:pt x="1276" y="1122"/>
                      <a:pt x="1276" y="1122"/>
                    </a:cubicBezTo>
                    <a:close/>
                    <a:moveTo>
                      <a:pt x="1227" y="1116"/>
                    </a:moveTo>
                    <a:cubicBezTo>
                      <a:pt x="1235" y="1117"/>
                      <a:pt x="1243" y="1119"/>
                      <a:pt x="1251" y="1120"/>
                    </a:cubicBezTo>
                    <a:cubicBezTo>
                      <a:pt x="1252" y="1118"/>
                      <a:pt x="1252" y="1118"/>
                      <a:pt x="1252" y="1118"/>
                    </a:cubicBezTo>
                    <a:cubicBezTo>
                      <a:pt x="1243" y="1117"/>
                      <a:pt x="1235" y="1116"/>
                      <a:pt x="1227" y="1114"/>
                    </a:cubicBezTo>
                    <a:lnTo>
                      <a:pt x="1227" y="1116"/>
                    </a:lnTo>
                    <a:close/>
                    <a:moveTo>
                      <a:pt x="1180" y="1104"/>
                    </a:moveTo>
                    <a:cubicBezTo>
                      <a:pt x="1187" y="1106"/>
                      <a:pt x="1195" y="1109"/>
                      <a:pt x="1203" y="1111"/>
                    </a:cubicBezTo>
                    <a:cubicBezTo>
                      <a:pt x="1203" y="1109"/>
                      <a:pt x="1203" y="1109"/>
                      <a:pt x="1203" y="1109"/>
                    </a:cubicBezTo>
                    <a:cubicBezTo>
                      <a:pt x="1195" y="1107"/>
                      <a:pt x="1187" y="1105"/>
                      <a:pt x="1180" y="1102"/>
                    </a:cubicBezTo>
                    <a:lnTo>
                      <a:pt x="1180" y="1104"/>
                    </a:lnTo>
                    <a:close/>
                    <a:moveTo>
                      <a:pt x="1141" y="1074"/>
                    </a:moveTo>
                    <a:cubicBezTo>
                      <a:pt x="1144" y="1081"/>
                      <a:pt x="1150" y="1087"/>
                      <a:pt x="1158" y="1093"/>
                    </a:cubicBezTo>
                    <a:cubicBezTo>
                      <a:pt x="1158" y="1091"/>
                      <a:pt x="1158" y="1091"/>
                      <a:pt x="1158" y="1091"/>
                    </a:cubicBezTo>
                    <a:cubicBezTo>
                      <a:pt x="1151" y="1086"/>
                      <a:pt x="1145" y="1080"/>
                      <a:pt x="1142" y="1074"/>
                    </a:cubicBezTo>
                    <a:lnTo>
                      <a:pt x="1141" y="1074"/>
                    </a:lnTo>
                    <a:close/>
                    <a:moveTo>
                      <a:pt x="1141" y="1026"/>
                    </a:moveTo>
                    <a:cubicBezTo>
                      <a:pt x="1141" y="1032"/>
                      <a:pt x="1140" y="1040"/>
                      <a:pt x="1139" y="1050"/>
                    </a:cubicBezTo>
                    <a:cubicBezTo>
                      <a:pt x="1140" y="1050"/>
                      <a:pt x="1140" y="1050"/>
                      <a:pt x="1140" y="1050"/>
                    </a:cubicBezTo>
                    <a:cubicBezTo>
                      <a:pt x="1141" y="1040"/>
                      <a:pt x="1142" y="1032"/>
                      <a:pt x="1143" y="1026"/>
                    </a:cubicBezTo>
                    <a:lnTo>
                      <a:pt x="1141" y="1026"/>
                    </a:lnTo>
                    <a:close/>
                    <a:moveTo>
                      <a:pt x="1129" y="983"/>
                    </a:moveTo>
                    <a:cubicBezTo>
                      <a:pt x="1138" y="990"/>
                      <a:pt x="1143" y="999"/>
                      <a:pt x="1144" y="1002"/>
                    </a:cubicBezTo>
                    <a:cubicBezTo>
                      <a:pt x="1145" y="1001"/>
                      <a:pt x="1145" y="1001"/>
                      <a:pt x="1145" y="1001"/>
                    </a:cubicBezTo>
                    <a:cubicBezTo>
                      <a:pt x="1144" y="998"/>
                      <a:pt x="1139" y="989"/>
                      <a:pt x="1130" y="982"/>
                    </a:cubicBezTo>
                    <a:lnTo>
                      <a:pt x="1129" y="983"/>
                    </a:lnTo>
                    <a:close/>
                    <a:moveTo>
                      <a:pt x="1084" y="967"/>
                    </a:moveTo>
                    <a:cubicBezTo>
                      <a:pt x="1093" y="969"/>
                      <a:pt x="1102" y="970"/>
                      <a:pt x="1108" y="972"/>
                    </a:cubicBezTo>
                    <a:cubicBezTo>
                      <a:pt x="1108" y="970"/>
                      <a:pt x="1108" y="970"/>
                      <a:pt x="1108" y="970"/>
                    </a:cubicBezTo>
                    <a:cubicBezTo>
                      <a:pt x="1102" y="969"/>
                      <a:pt x="1094" y="967"/>
                      <a:pt x="1084" y="965"/>
                    </a:cubicBezTo>
                    <a:lnTo>
                      <a:pt x="1084" y="967"/>
                    </a:lnTo>
                    <a:close/>
                    <a:moveTo>
                      <a:pt x="1037" y="953"/>
                    </a:moveTo>
                    <a:cubicBezTo>
                      <a:pt x="1044" y="956"/>
                      <a:pt x="1052" y="959"/>
                      <a:pt x="1060" y="961"/>
                    </a:cubicBezTo>
                    <a:cubicBezTo>
                      <a:pt x="1060" y="959"/>
                      <a:pt x="1060" y="959"/>
                      <a:pt x="1060" y="959"/>
                    </a:cubicBezTo>
                    <a:cubicBezTo>
                      <a:pt x="1052" y="957"/>
                      <a:pt x="1044" y="955"/>
                      <a:pt x="1037" y="952"/>
                    </a:cubicBezTo>
                    <a:lnTo>
                      <a:pt x="1037" y="953"/>
                    </a:lnTo>
                    <a:close/>
                    <a:moveTo>
                      <a:pt x="1000" y="924"/>
                    </a:moveTo>
                    <a:cubicBezTo>
                      <a:pt x="1004" y="926"/>
                      <a:pt x="1008" y="929"/>
                      <a:pt x="1012" y="931"/>
                    </a:cubicBezTo>
                    <a:cubicBezTo>
                      <a:pt x="1013" y="930"/>
                      <a:pt x="1013" y="930"/>
                      <a:pt x="1013" y="930"/>
                    </a:cubicBezTo>
                    <a:cubicBezTo>
                      <a:pt x="1012" y="930"/>
                      <a:pt x="1012" y="930"/>
                      <a:pt x="1012" y="930"/>
                    </a:cubicBezTo>
                    <a:cubicBezTo>
                      <a:pt x="1012" y="934"/>
                      <a:pt x="1013" y="937"/>
                      <a:pt x="1016" y="940"/>
                    </a:cubicBezTo>
                    <a:cubicBezTo>
                      <a:pt x="1017" y="939"/>
                      <a:pt x="1017" y="939"/>
                      <a:pt x="1017" y="939"/>
                    </a:cubicBezTo>
                    <a:cubicBezTo>
                      <a:pt x="1015" y="936"/>
                      <a:pt x="1013" y="933"/>
                      <a:pt x="1013" y="930"/>
                    </a:cubicBezTo>
                    <a:cubicBezTo>
                      <a:pt x="1013" y="930"/>
                      <a:pt x="1013" y="930"/>
                      <a:pt x="1013" y="930"/>
                    </a:cubicBezTo>
                    <a:cubicBezTo>
                      <a:pt x="1013" y="929"/>
                      <a:pt x="1013" y="929"/>
                      <a:pt x="1013" y="929"/>
                    </a:cubicBezTo>
                    <a:cubicBezTo>
                      <a:pt x="1009" y="927"/>
                      <a:pt x="1005" y="925"/>
                      <a:pt x="1001" y="922"/>
                    </a:cubicBezTo>
                    <a:lnTo>
                      <a:pt x="1000" y="924"/>
                    </a:lnTo>
                    <a:close/>
                    <a:moveTo>
                      <a:pt x="956" y="907"/>
                    </a:moveTo>
                    <a:cubicBezTo>
                      <a:pt x="957" y="907"/>
                      <a:pt x="959" y="907"/>
                      <a:pt x="960" y="907"/>
                    </a:cubicBezTo>
                    <a:cubicBezTo>
                      <a:pt x="967" y="907"/>
                      <a:pt x="973" y="909"/>
                      <a:pt x="979" y="911"/>
                    </a:cubicBezTo>
                    <a:cubicBezTo>
                      <a:pt x="979" y="910"/>
                      <a:pt x="979" y="910"/>
                      <a:pt x="979" y="910"/>
                    </a:cubicBezTo>
                    <a:cubicBezTo>
                      <a:pt x="973" y="907"/>
                      <a:pt x="967" y="905"/>
                      <a:pt x="960" y="905"/>
                    </a:cubicBezTo>
                    <a:cubicBezTo>
                      <a:pt x="959" y="905"/>
                      <a:pt x="957" y="905"/>
                      <a:pt x="955" y="906"/>
                    </a:cubicBezTo>
                    <a:lnTo>
                      <a:pt x="956" y="907"/>
                    </a:lnTo>
                    <a:close/>
                    <a:moveTo>
                      <a:pt x="922" y="939"/>
                    </a:moveTo>
                    <a:cubicBezTo>
                      <a:pt x="926" y="933"/>
                      <a:pt x="931" y="926"/>
                      <a:pt x="935" y="920"/>
                    </a:cubicBezTo>
                    <a:cubicBezTo>
                      <a:pt x="934" y="920"/>
                      <a:pt x="934" y="920"/>
                      <a:pt x="934" y="920"/>
                    </a:cubicBezTo>
                    <a:cubicBezTo>
                      <a:pt x="935" y="920"/>
                      <a:pt x="935" y="920"/>
                      <a:pt x="935" y="920"/>
                    </a:cubicBezTo>
                    <a:cubicBezTo>
                      <a:pt x="935" y="919"/>
                      <a:pt x="935" y="919"/>
                      <a:pt x="935" y="919"/>
                    </a:cubicBezTo>
                    <a:cubicBezTo>
                      <a:pt x="934" y="918"/>
                      <a:pt x="934" y="918"/>
                      <a:pt x="934" y="918"/>
                    </a:cubicBezTo>
                    <a:cubicBezTo>
                      <a:pt x="934" y="919"/>
                      <a:pt x="934" y="919"/>
                      <a:pt x="934" y="919"/>
                    </a:cubicBezTo>
                    <a:cubicBezTo>
                      <a:pt x="934" y="919"/>
                      <a:pt x="934" y="919"/>
                      <a:pt x="934" y="919"/>
                    </a:cubicBezTo>
                    <a:cubicBezTo>
                      <a:pt x="934" y="919"/>
                      <a:pt x="934" y="919"/>
                      <a:pt x="934" y="919"/>
                    </a:cubicBezTo>
                    <a:cubicBezTo>
                      <a:pt x="930" y="926"/>
                      <a:pt x="925" y="932"/>
                      <a:pt x="920" y="939"/>
                    </a:cubicBezTo>
                    <a:lnTo>
                      <a:pt x="922" y="939"/>
                    </a:lnTo>
                    <a:close/>
                    <a:moveTo>
                      <a:pt x="887" y="974"/>
                    </a:moveTo>
                    <a:cubicBezTo>
                      <a:pt x="894" y="970"/>
                      <a:pt x="900" y="964"/>
                      <a:pt x="906" y="958"/>
                    </a:cubicBezTo>
                    <a:cubicBezTo>
                      <a:pt x="904" y="957"/>
                      <a:pt x="904" y="957"/>
                      <a:pt x="904" y="957"/>
                    </a:cubicBezTo>
                    <a:cubicBezTo>
                      <a:pt x="899" y="963"/>
                      <a:pt x="893" y="968"/>
                      <a:pt x="886" y="973"/>
                    </a:cubicBezTo>
                    <a:lnTo>
                      <a:pt x="887" y="974"/>
                    </a:lnTo>
                    <a:close/>
                    <a:moveTo>
                      <a:pt x="841" y="991"/>
                    </a:moveTo>
                    <a:cubicBezTo>
                      <a:pt x="850" y="991"/>
                      <a:pt x="858" y="989"/>
                      <a:pt x="865" y="986"/>
                    </a:cubicBezTo>
                    <a:cubicBezTo>
                      <a:pt x="865" y="985"/>
                      <a:pt x="865" y="985"/>
                      <a:pt x="865" y="985"/>
                    </a:cubicBezTo>
                    <a:cubicBezTo>
                      <a:pt x="857" y="988"/>
                      <a:pt x="849" y="989"/>
                      <a:pt x="841" y="990"/>
                    </a:cubicBezTo>
                    <a:lnTo>
                      <a:pt x="841" y="991"/>
                    </a:lnTo>
                    <a:close/>
                    <a:moveTo>
                      <a:pt x="792" y="985"/>
                    </a:moveTo>
                    <a:cubicBezTo>
                      <a:pt x="801" y="987"/>
                      <a:pt x="809" y="988"/>
                      <a:pt x="817" y="989"/>
                    </a:cubicBezTo>
                    <a:cubicBezTo>
                      <a:pt x="817" y="987"/>
                      <a:pt x="817" y="987"/>
                      <a:pt x="817" y="987"/>
                    </a:cubicBezTo>
                    <a:cubicBezTo>
                      <a:pt x="809" y="987"/>
                      <a:pt x="801" y="986"/>
                      <a:pt x="793" y="984"/>
                    </a:cubicBezTo>
                    <a:lnTo>
                      <a:pt x="792" y="985"/>
                    </a:lnTo>
                    <a:close/>
                    <a:moveTo>
                      <a:pt x="748" y="966"/>
                    </a:moveTo>
                    <a:cubicBezTo>
                      <a:pt x="750" y="966"/>
                      <a:pt x="751" y="966"/>
                      <a:pt x="752" y="966"/>
                    </a:cubicBezTo>
                    <a:cubicBezTo>
                      <a:pt x="752" y="965"/>
                      <a:pt x="752" y="965"/>
                      <a:pt x="752" y="965"/>
                    </a:cubicBezTo>
                    <a:cubicBezTo>
                      <a:pt x="752" y="966"/>
                      <a:pt x="752" y="966"/>
                      <a:pt x="752" y="966"/>
                    </a:cubicBezTo>
                    <a:cubicBezTo>
                      <a:pt x="757" y="971"/>
                      <a:pt x="763" y="974"/>
                      <a:pt x="769" y="977"/>
                    </a:cubicBezTo>
                    <a:cubicBezTo>
                      <a:pt x="770" y="976"/>
                      <a:pt x="770" y="976"/>
                      <a:pt x="770" y="976"/>
                    </a:cubicBezTo>
                    <a:cubicBezTo>
                      <a:pt x="764" y="973"/>
                      <a:pt x="758" y="969"/>
                      <a:pt x="753" y="965"/>
                    </a:cubicBezTo>
                    <a:cubicBezTo>
                      <a:pt x="752" y="965"/>
                      <a:pt x="752" y="965"/>
                      <a:pt x="752" y="965"/>
                    </a:cubicBezTo>
                    <a:cubicBezTo>
                      <a:pt x="752" y="964"/>
                      <a:pt x="752" y="964"/>
                      <a:pt x="752" y="964"/>
                    </a:cubicBezTo>
                    <a:cubicBezTo>
                      <a:pt x="751" y="964"/>
                      <a:pt x="750" y="964"/>
                      <a:pt x="748" y="964"/>
                    </a:cubicBezTo>
                    <a:lnTo>
                      <a:pt x="748" y="966"/>
                    </a:lnTo>
                    <a:close/>
                    <a:moveTo>
                      <a:pt x="705" y="980"/>
                    </a:moveTo>
                    <a:cubicBezTo>
                      <a:pt x="711" y="972"/>
                      <a:pt x="717" y="968"/>
                      <a:pt x="724" y="966"/>
                    </a:cubicBezTo>
                    <a:cubicBezTo>
                      <a:pt x="724" y="965"/>
                      <a:pt x="724" y="965"/>
                      <a:pt x="724" y="965"/>
                    </a:cubicBezTo>
                    <a:cubicBezTo>
                      <a:pt x="717" y="967"/>
                      <a:pt x="710" y="971"/>
                      <a:pt x="704" y="979"/>
                    </a:cubicBezTo>
                    <a:lnTo>
                      <a:pt x="705" y="980"/>
                    </a:lnTo>
                    <a:close/>
                    <a:moveTo>
                      <a:pt x="677" y="1020"/>
                    </a:moveTo>
                    <a:cubicBezTo>
                      <a:pt x="684" y="1014"/>
                      <a:pt x="689" y="1008"/>
                      <a:pt x="693" y="1001"/>
                    </a:cubicBezTo>
                    <a:cubicBezTo>
                      <a:pt x="691" y="1000"/>
                      <a:pt x="691" y="1000"/>
                      <a:pt x="691" y="1000"/>
                    </a:cubicBezTo>
                    <a:cubicBezTo>
                      <a:pt x="688" y="1007"/>
                      <a:pt x="683" y="1013"/>
                      <a:pt x="676" y="1018"/>
                    </a:cubicBezTo>
                    <a:lnTo>
                      <a:pt x="677" y="1020"/>
                    </a:lnTo>
                    <a:close/>
                    <a:moveTo>
                      <a:pt x="629" y="1030"/>
                    </a:moveTo>
                    <a:cubicBezTo>
                      <a:pt x="633" y="1030"/>
                      <a:pt x="637" y="1030"/>
                      <a:pt x="640" y="1030"/>
                    </a:cubicBezTo>
                    <a:cubicBezTo>
                      <a:pt x="645" y="1030"/>
                      <a:pt x="650" y="1030"/>
                      <a:pt x="654" y="1029"/>
                    </a:cubicBezTo>
                    <a:cubicBezTo>
                      <a:pt x="654" y="1028"/>
                      <a:pt x="654" y="1028"/>
                      <a:pt x="654" y="1028"/>
                    </a:cubicBezTo>
                    <a:cubicBezTo>
                      <a:pt x="650" y="1028"/>
                      <a:pt x="645" y="1029"/>
                      <a:pt x="640" y="1029"/>
                    </a:cubicBezTo>
                    <a:cubicBezTo>
                      <a:pt x="637" y="1029"/>
                      <a:pt x="633" y="1028"/>
                      <a:pt x="629" y="1028"/>
                    </a:cubicBezTo>
                    <a:lnTo>
                      <a:pt x="629" y="1030"/>
                    </a:lnTo>
                    <a:close/>
                    <a:moveTo>
                      <a:pt x="586" y="1011"/>
                    </a:moveTo>
                    <a:cubicBezTo>
                      <a:pt x="587" y="1012"/>
                      <a:pt x="587" y="1012"/>
                      <a:pt x="588" y="1013"/>
                    </a:cubicBezTo>
                    <a:cubicBezTo>
                      <a:pt x="591" y="1015"/>
                      <a:pt x="594" y="1018"/>
                      <a:pt x="596" y="1022"/>
                    </a:cubicBezTo>
                    <a:cubicBezTo>
                      <a:pt x="596" y="1022"/>
                      <a:pt x="596" y="1022"/>
                      <a:pt x="596" y="1022"/>
                    </a:cubicBezTo>
                    <a:cubicBezTo>
                      <a:pt x="596" y="1022"/>
                      <a:pt x="596" y="1022"/>
                      <a:pt x="596" y="1022"/>
                    </a:cubicBezTo>
                    <a:cubicBezTo>
                      <a:pt x="599" y="1023"/>
                      <a:pt x="602" y="1024"/>
                      <a:pt x="605" y="1025"/>
                    </a:cubicBezTo>
                    <a:cubicBezTo>
                      <a:pt x="605" y="1023"/>
                      <a:pt x="605" y="1023"/>
                      <a:pt x="605" y="1023"/>
                    </a:cubicBezTo>
                    <a:cubicBezTo>
                      <a:pt x="602" y="1022"/>
                      <a:pt x="599" y="1022"/>
                      <a:pt x="596" y="1021"/>
                    </a:cubicBezTo>
                    <a:cubicBezTo>
                      <a:pt x="596" y="1021"/>
                      <a:pt x="596" y="1021"/>
                      <a:pt x="596" y="1021"/>
                    </a:cubicBezTo>
                    <a:cubicBezTo>
                      <a:pt x="597" y="1021"/>
                      <a:pt x="597" y="1021"/>
                      <a:pt x="597" y="1021"/>
                    </a:cubicBezTo>
                    <a:cubicBezTo>
                      <a:pt x="595" y="1017"/>
                      <a:pt x="592" y="1014"/>
                      <a:pt x="589" y="1012"/>
                    </a:cubicBezTo>
                    <a:cubicBezTo>
                      <a:pt x="588" y="1011"/>
                      <a:pt x="587" y="1010"/>
                      <a:pt x="587" y="1010"/>
                    </a:cubicBezTo>
                    <a:lnTo>
                      <a:pt x="586" y="1011"/>
                    </a:lnTo>
                    <a:close/>
                    <a:moveTo>
                      <a:pt x="555" y="972"/>
                    </a:moveTo>
                    <a:cubicBezTo>
                      <a:pt x="560" y="979"/>
                      <a:pt x="565" y="986"/>
                      <a:pt x="570" y="992"/>
                    </a:cubicBezTo>
                    <a:cubicBezTo>
                      <a:pt x="571" y="991"/>
                      <a:pt x="571" y="991"/>
                      <a:pt x="571" y="991"/>
                    </a:cubicBezTo>
                    <a:cubicBezTo>
                      <a:pt x="566" y="985"/>
                      <a:pt x="561" y="978"/>
                      <a:pt x="557" y="971"/>
                    </a:cubicBezTo>
                    <a:lnTo>
                      <a:pt x="555" y="972"/>
                    </a:lnTo>
                    <a:close/>
                    <a:moveTo>
                      <a:pt x="528" y="931"/>
                    </a:moveTo>
                    <a:cubicBezTo>
                      <a:pt x="531" y="935"/>
                      <a:pt x="531" y="935"/>
                      <a:pt x="531" y="935"/>
                    </a:cubicBezTo>
                    <a:cubicBezTo>
                      <a:pt x="538" y="946"/>
                      <a:pt x="538" y="946"/>
                      <a:pt x="538" y="946"/>
                    </a:cubicBezTo>
                    <a:cubicBezTo>
                      <a:pt x="538" y="946"/>
                      <a:pt x="540" y="948"/>
                      <a:pt x="542" y="951"/>
                    </a:cubicBezTo>
                    <a:cubicBezTo>
                      <a:pt x="543" y="951"/>
                      <a:pt x="543" y="951"/>
                      <a:pt x="543" y="951"/>
                    </a:cubicBezTo>
                    <a:cubicBezTo>
                      <a:pt x="541" y="947"/>
                      <a:pt x="540" y="945"/>
                      <a:pt x="539" y="945"/>
                    </a:cubicBezTo>
                    <a:cubicBezTo>
                      <a:pt x="532" y="934"/>
                      <a:pt x="532" y="934"/>
                      <a:pt x="532" y="934"/>
                    </a:cubicBezTo>
                    <a:cubicBezTo>
                      <a:pt x="530" y="930"/>
                      <a:pt x="530" y="930"/>
                      <a:pt x="530" y="930"/>
                    </a:cubicBezTo>
                    <a:lnTo>
                      <a:pt x="528" y="931"/>
                    </a:lnTo>
                    <a:close/>
                    <a:moveTo>
                      <a:pt x="501" y="890"/>
                    </a:moveTo>
                    <a:cubicBezTo>
                      <a:pt x="515" y="910"/>
                      <a:pt x="515" y="910"/>
                      <a:pt x="515" y="910"/>
                    </a:cubicBezTo>
                    <a:cubicBezTo>
                      <a:pt x="516" y="910"/>
                      <a:pt x="516" y="910"/>
                      <a:pt x="516" y="910"/>
                    </a:cubicBezTo>
                    <a:cubicBezTo>
                      <a:pt x="502" y="889"/>
                      <a:pt x="502" y="889"/>
                      <a:pt x="502" y="889"/>
                    </a:cubicBezTo>
                    <a:lnTo>
                      <a:pt x="501" y="890"/>
                    </a:lnTo>
                    <a:close/>
                    <a:moveTo>
                      <a:pt x="474" y="849"/>
                    </a:moveTo>
                    <a:cubicBezTo>
                      <a:pt x="487" y="870"/>
                      <a:pt x="487" y="870"/>
                      <a:pt x="487" y="870"/>
                    </a:cubicBezTo>
                    <a:cubicBezTo>
                      <a:pt x="489" y="869"/>
                      <a:pt x="489" y="869"/>
                      <a:pt x="489" y="869"/>
                    </a:cubicBezTo>
                    <a:cubicBezTo>
                      <a:pt x="475" y="849"/>
                      <a:pt x="475" y="849"/>
                      <a:pt x="475" y="849"/>
                    </a:cubicBezTo>
                    <a:lnTo>
                      <a:pt x="474" y="849"/>
                    </a:lnTo>
                    <a:close/>
                    <a:moveTo>
                      <a:pt x="446" y="809"/>
                    </a:moveTo>
                    <a:cubicBezTo>
                      <a:pt x="460" y="829"/>
                      <a:pt x="460" y="829"/>
                      <a:pt x="460" y="829"/>
                    </a:cubicBezTo>
                    <a:cubicBezTo>
                      <a:pt x="461" y="828"/>
                      <a:pt x="461" y="828"/>
                      <a:pt x="461" y="828"/>
                    </a:cubicBezTo>
                    <a:cubicBezTo>
                      <a:pt x="448" y="808"/>
                      <a:pt x="448" y="808"/>
                      <a:pt x="448" y="808"/>
                    </a:cubicBezTo>
                    <a:lnTo>
                      <a:pt x="446" y="809"/>
                    </a:lnTo>
                    <a:close/>
                    <a:moveTo>
                      <a:pt x="419" y="768"/>
                    </a:moveTo>
                    <a:cubicBezTo>
                      <a:pt x="433" y="788"/>
                      <a:pt x="433" y="788"/>
                      <a:pt x="433" y="788"/>
                    </a:cubicBezTo>
                    <a:cubicBezTo>
                      <a:pt x="434" y="787"/>
                      <a:pt x="434" y="787"/>
                      <a:pt x="434" y="787"/>
                    </a:cubicBezTo>
                    <a:cubicBezTo>
                      <a:pt x="420" y="767"/>
                      <a:pt x="420" y="767"/>
                      <a:pt x="420" y="767"/>
                    </a:cubicBezTo>
                    <a:lnTo>
                      <a:pt x="419" y="768"/>
                    </a:lnTo>
                    <a:close/>
                    <a:moveTo>
                      <a:pt x="390" y="755"/>
                    </a:moveTo>
                    <a:cubicBezTo>
                      <a:pt x="403" y="742"/>
                      <a:pt x="403" y="742"/>
                      <a:pt x="403" y="742"/>
                    </a:cubicBezTo>
                    <a:cubicBezTo>
                      <a:pt x="403" y="742"/>
                      <a:pt x="403" y="742"/>
                      <a:pt x="403" y="742"/>
                    </a:cubicBezTo>
                    <a:cubicBezTo>
                      <a:pt x="402" y="742"/>
                      <a:pt x="402" y="742"/>
                      <a:pt x="402" y="742"/>
                    </a:cubicBezTo>
                    <a:cubicBezTo>
                      <a:pt x="405" y="747"/>
                      <a:pt x="405" y="747"/>
                      <a:pt x="405" y="747"/>
                    </a:cubicBezTo>
                    <a:cubicBezTo>
                      <a:pt x="407" y="747"/>
                      <a:pt x="407" y="747"/>
                      <a:pt x="407" y="747"/>
                    </a:cubicBezTo>
                    <a:cubicBezTo>
                      <a:pt x="403" y="741"/>
                      <a:pt x="403" y="741"/>
                      <a:pt x="403" y="741"/>
                    </a:cubicBezTo>
                    <a:cubicBezTo>
                      <a:pt x="403" y="741"/>
                      <a:pt x="403" y="741"/>
                      <a:pt x="403" y="741"/>
                    </a:cubicBezTo>
                    <a:cubicBezTo>
                      <a:pt x="402" y="741"/>
                      <a:pt x="402" y="741"/>
                      <a:pt x="402" y="741"/>
                    </a:cubicBezTo>
                    <a:cubicBezTo>
                      <a:pt x="402" y="741"/>
                      <a:pt x="402" y="741"/>
                      <a:pt x="389" y="754"/>
                    </a:cubicBezTo>
                    <a:lnTo>
                      <a:pt x="390" y="755"/>
                    </a:lnTo>
                    <a:close/>
                    <a:moveTo>
                      <a:pt x="354" y="788"/>
                    </a:moveTo>
                    <a:cubicBezTo>
                      <a:pt x="361" y="782"/>
                      <a:pt x="367" y="776"/>
                      <a:pt x="372" y="771"/>
                    </a:cubicBezTo>
                    <a:cubicBezTo>
                      <a:pt x="371" y="770"/>
                      <a:pt x="371" y="770"/>
                      <a:pt x="371" y="770"/>
                    </a:cubicBezTo>
                    <a:cubicBezTo>
                      <a:pt x="366" y="775"/>
                      <a:pt x="360" y="781"/>
                      <a:pt x="353" y="787"/>
                    </a:cubicBezTo>
                    <a:lnTo>
                      <a:pt x="354" y="788"/>
                    </a:lnTo>
                    <a:close/>
                    <a:moveTo>
                      <a:pt x="318" y="821"/>
                    </a:moveTo>
                    <a:cubicBezTo>
                      <a:pt x="324" y="815"/>
                      <a:pt x="330" y="810"/>
                      <a:pt x="336" y="805"/>
                    </a:cubicBezTo>
                    <a:cubicBezTo>
                      <a:pt x="335" y="804"/>
                      <a:pt x="335" y="804"/>
                      <a:pt x="335" y="804"/>
                    </a:cubicBezTo>
                    <a:cubicBezTo>
                      <a:pt x="329" y="809"/>
                      <a:pt x="323" y="814"/>
                      <a:pt x="317" y="820"/>
                    </a:cubicBezTo>
                    <a:lnTo>
                      <a:pt x="318" y="821"/>
                    </a:lnTo>
                    <a:close/>
                    <a:moveTo>
                      <a:pt x="281" y="795"/>
                    </a:moveTo>
                    <a:cubicBezTo>
                      <a:pt x="286" y="802"/>
                      <a:pt x="292" y="808"/>
                      <a:pt x="297" y="813"/>
                    </a:cubicBezTo>
                    <a:cubicBezTo>
                      <a:pt x="298" y="812"/>
                      <a:pt x="298" y="812"/>
                      <a:pt x="298" y="812"/>
                    </a:cubicBezTo>
                    <a:cubicBezTo>
                      <a:pt x="293" y="807"/>
                      <a:pt x="287" y="801"/>
                      <a:pt x="282" y="794"/>
                    </a:cubicBezTo>
                    <a:lnTo>
                      <a:pt x="281" y="795"/>
                    </a:lnTo>
                    <a:close/>
                    <a:moveTo>
                      <a:pt x="257" y="752"/>
                    </a:moveTo>
                    <a:cubicBezTo>
                      <a:pt x="260" y="760"/>
                      <a:pt x="264" y="767"/>
                      <a:pt x="268" y="774"/>
                    </a:cubicBezTo>
                    <a:cubicBezTo>
                      <a:pt x="269" y="773"/>
                      <a:pt x="269" y="773"/>
                      <a:pt x="269" y="773"/>
                    </a:cubicBezTo>
                    <a:cubicBezTo>
                      <a:pt x="265" y="766"/>
                      <a:pt x="261" y="759"/>
                      <a:pt x="258" y="751"/>
                    </a:cubicBezTo>
                    <a:lnTo>
                      <a:pt x="257" y="752"/>
                    </a:lnTo>
                    <a:close/>
                    <a:moveTo>
                      <a:pt x="237" y="707"/>
                    </a:moveTo>
                    <a:cubicBezTo>
                      <a:pt x="240" y="714"/>
                      <a:pt x="243" y="722"/>
                      <a:pt x="247" y="730"/>
                    </a:cubicBezTo>
                    <a:cubicBezTo>
                      <a:pt x="248" y="729"/>
                      <a:pt x="248" y="729"/>
                      <a:pt x="248" y="729"/>
                    </a:cubicBezTo>
                    <a:cubicBezTo>
                      <a:pt x="244" y="721"/>
                      <a:pt x="241" y="713"/>
                      <a:pt x="239" y="706"/>
                    </a:cubicBezTo>
                    <a:cubicBezTo>
                      <a:pt x="237" y="707"/>
                      <a:pt x="237" y="707"/>
                      <a:pt x="237" y="707"/>
                    </a:cubicBezTo>
                    <a:close/>
                    <a:moveTo>
                      <a:pt x="204" y="692"/>
                    </a:moveTo>
                    <a:cubicBezTo>
                      <a:pt x="205" y="692"/>
                      <a:pt x="207" y="692"/>
                      <a:pt x="208" y="692"/>
                    </a:cubicBezTo>
                    <a:cubicBezTo>
                      <a:pt x="215" y="692"/>
                      <a:pt x="221" y="691"/>
                      <a:pt x="228" y="687"/>
                    </a:cubicBezTo>
                    <a:cubicBezTo>
                      <a:pt x="227" y="686"/>
                      <a:pt x="227" y="686"/>
                      <a:pt x="227" y="686"/>
                    </a:cubicBezTo>
                    <a:cubicBezTo>
                      <a:pt x="221" y="690"/>
                      <a:pt x="214" y="691"/>
                      <a:pt x="208" y="691"/>
                    </a:cubicBezTo>
                    <a:cubicBezTo>
                      <a:pt x="207" y="691"/>
                      <a:pt x="206" y="691"/>
                      <a:pt x="204" y="691"/>
                    </a:cubicBezTo>
                    <a:lnTo>
                      <a:pt x="204" y="692"/>
                    </a:lnTo>
                    <a:close/>
                    <a:moveTo>
                      <a:pt x="162" y="668"/>
                    </a:moveTo>
                    <a:cubicBezTo>
                      <a:pt x="166" y="671"/>
                      <a:pt x="172" y="678"/>
                      <a:pt x="181" y="684"/>
                    </a:cubicBezTo>
                    <a:cubicBezTo>
                      <a:pt x="182" y="682"/>
                      <a:pt x="182" y="682"/>
                      <a:pt x="182" y="682"/>
                    </a:cubicBezTo>
                    <a:cubicBezTo>
                      <a:pt x="173" y="677"/>
                      <a:pt x="167" y="670"/>
                      <a:pt x="163" y="667"/>
                    </a:cubicBezTo>
                    <a:lnTo>
                      <a:pt x="162" y="668"/>
                    </a:lnTo>
                    <a:close/>
                    <a:moveTo>
                      <a:pt x="136" y="626"/>
                    </a:moveTo>
                    <a:cubicBezTo>
                      <a:pt x="141" y="634"/>
                      <a:pt x="145" y="641"/>
                      <a:pt x="149" y="647"/>
                    </a:cubicBezTo>
                    <a:cubicBezTo>
                      <a:pt x="150" y="646"/>
                      <a:pt x="150" y="646"/>
                      <a:pt x="150" y="646"/>
                    </a:cubicBezTo>
                    <a:cubicBezTo>
                      <a:pt x="146" y="640"/>
                      <a:pt x="142" y="634"/>
                      <a:pt x="137" y="625"/>
                    </a:cubicBezTo>
                    <a:lnTo>
                      <a:pt x="136" y="626"/>
                    </a:lnTo>
                    <a:close/>
                    <a:moveTo>
                      <a:pt x="109" y="585"/>
                    </a:moveTo>
                    <a:cubicBezTo>
                      <a:pt x="114" y="592"/>
                      <a:pt x="118" y="599"/>
                      <a:pt x="122" y="606"/>
                    </a:cubicBezTo>
                    <a:cubicBezTo>
                      <a:pt x="123" y="605"/>
                      <a:pt x="123" y="605"/>
                      <a:pt x="123" y="605"/>
                    </a:cubicBezTo>
                    <a:cubicBezTo>
                      <a:pt x="119" y="598"/>
                      <a:pt x="115" y="591"/>
                      <a:pt x="110" y="584"/>
                    </a:cubicBezTo>
                    <a:lnTo>
                      <a:pt x="109" y="585"/>
                    </a:lnTo>
                    <a:close/>
                    <a:moveTo>
                      <a:pt x="82" y="544"/>
                    </a:moveTo>
                    <a:cubicBezTo>
                      <a:pt x="87" y="551"/>
                      <a:pt x="91" y="558"/>
                      <a:pt x="95" y="565"/>
                    </a:cubicBezTo>
                    <a:cubicBezTo>
                      <a:pt x="97" y="564"/>
                      <a:pt x="97" y="564"/>
                      <a:pt x="97" y="564"/>
                    </a:cubicBezTo>
                    <a:cubicBezTo>
                      <a:pt x="92" y="557"/>
                      <a:pt x="88" y="550"/>
                      <a:pt x="83" y="543"/>
                    </a:cubicBezTo>
                    <a:lnTo>
                      <a:pt x="82" y="544"/>
                    </a:lnTo>
                    <a:close/>
                    <a:moveTo>
                      <a:pt x="54" y="503"/>
                    </a:moveTo>
                    <a:cubicBezTo>
                      <a:pt x="59" y="510"/>
                      <a:pt x="64" y="517"/>
                      <a:pt x="68" y="524"/>
                    </a:cubicBezTo>
                    <a:cubicBezTo>
                      <a:pt x="69" y="523"/>
                      <a:pt x="69" y="523"/>
                      <a:pt x="69" y="523"/>
                    </a:cubicBezTo>
                    <a:cubicBezTo>
                      <a:pt x="65" y="516"/>
                      <a:pt x="60" y="509"/>
                      <a:pt x="56" y="503"/>
                    </a:cubicBezTo>
                    <a:lnTo>
                      <a:pt x="54" y="503"/>
                    </a:lnTo>
                    <a:close/>
                    <a:moveTo>
                      <a:pt x="27" y="463"/>
                    </a:moveTo>
                    <a:cubicBezTo>
                      <a:pt x="28" y="464"/>
                      <a:pt x="29" y="466"/>
                      <a:pt x="30" y="468"/>
                    </a:cubicBezTo>
                    <a:cubicBezTo>
                      <a:pt x="33" y="473"/>
                      <a:pt x="37" y="478"/>
                      <a:pt x="41" y="483"/>
                    </a:cubicBezTo>
                    <a:cubicBezTo>
                      <a:pt x="42" y="482"/>
                      <a:pt x="42" y="482"/>
                      <a:pt x="42" y="482"/>
                    </a:cubicBezTo>
                    <a:cubicBezTo>
                      <a:pt x="38" y="477"/>
                      <a:pt x="35" y="472"/>
                      <a:pt x="31" y="467"/>
                    </a:cubicBezTo>
                    <a:cubicBezTo>
                      <a:pt x="30" y="465"/>
                      <a:pt x="29" y="464"/>
                      <a:pt x="28" y="462"/>
                    </a:cubicBezTo>
                    <a:lnTo>
                      <a:pt x="27" y="463"/>
                    </a:lnTo>
                    <a:close/>
                    <a:moveTo>
                      <a:pt x="6" y="418"/>
                    </a:moveTo>
                    <a:cubicBezTo>
                      <a:pt x="8" y="426"/>
                      <a:pt x="11" y="434"/>
                      <a:pt x="15" y="441"/>
                    </a:cubicBezTo>
                    <a:cubicBezTo>
                      <a:pt x="16" y="441"/>
                      <a:pt x="16" y="441"/>
                      <a:pt x="16" y="441"/>
                    </a:cubicBezTo>
                    <a:cubicBezTo>
                      <a:pt x="13" y="433"/>
                      <a:pt x="10" y="425"/>
                      <a:pt x="8" y="418"/>
                    </a:cubicBezTo>
                    <a:lnTo>
                      <a:pt x="6" y="418"/>
                    </a:lnTo>
                    <a:close/>
                    <a:moveTo>
                      <a:pt x="0" y="369"/>
                    </a:moveTo>
                    <a:cubicBezTo>
                      <a:pt x="0" y="371"/>
                      <a:pt x="0" y="373"/>
                      <a:pt x="0" y="374"/>
                    </a:cubicBezTo>
                    <a:cubicBezTo>
                      <a:pt x="0" y="381"/>
                      <a:pt x="1" y="387"/>
                      <a:pt x="1" y="394"/>
                    </a:cubicBezTo>
                    <a:cubicBezTo>
                      <a:pt x="3" y="394"/>
                      <a:pt x="3" y="394"/>
                      <a:pt x="3" y="394"/>
                    </a:cubicBezTo>
                    <a:cubicBezTo>
                      <a:pt x="2" y="387"/>
                      <a:pt x="2" y="381"/>
                      <a:pt x="2" y="374"/>
                    </a:cubicBezTo>
                    <a:cubicBezTo>
                      <a:pt x="2" y="373"/>
                      <a:pt x="2" y="371"/>
                      <a:pt x="2" y="370"/>
                    </a:cubicBezTo>
                    <a:lnTo>
                      <a:pt x="0" y="369"/>
                    </a:lnTo>
                    <a:close/>
                    <a:moveTo>
                      <a:pt x="8" y="321"/>
                    </a:moveTo>
                    <a:cubicBezTo>
                      <a:pt x="6" y="329"/>
                      <a:pt x="4" y="337"/>
                      <a:pt x="3" y="345"/>
                    </a:cubicBezTo>
                    <a:cubicBezTo>
                      <a:pt x="4" y="345"/>
                      <a:pt x="4" y="345"/>
                      <a:pt x="4" y="345"/>
                    </a:cubicBezTo>
                    <a:cubicBezTo>
                      <a:pt x="5" y="337"/>
                      <a:pt x="7" y="329"/>
                      <a:pt x="9" y="321"/>
                    </a:cubicBezTo>
                    <a:lnTo>
                      <a:pt x="8" y="321"/>
                    </a:lnTo>
                    <a:close/>
                    <a:moveTo>
                      <a:pt x="25" y="275"/>
                    </a:moveTo>
                    <a:cubicBezTo>
                      <a:pt x="22" y="282"/>
                      <a:pt x="18" y="290"/>
                      <a:pt x="15" y="298"/>
                    </a:cubicBezTo>
                    <a:cubicBezTo>
                      <a:pt x="17" y="298"/>
                      <a:pt x="17" y="298"/>
                      <a:pt x="17" y="298"/>
                    </a:cubicBezTo>
                    <a:cubicBezTo>
                      <a:pt x="20" y="290"/>
                      <a:pt x="23" y="283"/>
                      <a:pt x="26" y="276"/>
                    </a:cubicBezTo>
                    <a:lnTo>
                      <a:pt x="25" y="275"/>
                    </a:lnTo>
                    <a:close/>
                    <a:moveTo>
                      <a:pt x="49" y="232"/>
                    </a:moveTo>
                    <a:cubicBezTo>
                      <a:pt x="45" y="238"/>
                      <a:pt x="41" y="245"/>
                      <a:pt x="36" y="253"/>
                    </a:cubicBezTo>
                    <a:cubicBezTo>
                      <a:pt x="38" y="254"/>
                      <a:pt x="38" y="254"/>
                      <a:pt x="38" y="254"/>
                    </a:cubicBezTo>
                    <a:cubicBezTo>
                      <a:pt x="42" y="246"/>
                      <a:pt x="46" y="239"/>
                      <a:pt x="50" y="233"/>
                    </a:cubicBezTo>
                    <a:lnTo>
                      <a:pt x="49" y="232"/>
                    </a:lnTo>
                    <a:close/>
                    <a:moveTo>
                      <a:pt x="86" y="210"/>
                    </a:moveTo>
                    <a:cubicBezTo>
                      <a:pt x="78" y="210"/>
                      <a:pt x="71" y="209"/>
                      <a:pt x="65" y="209"/>
                    </a:cubicBezTo>
                    <a:cubicBezTo>
                      <a:pt x="64" y="209"/>
                      <a:pt x="64" y="209"/>
                      <a:pt x="64" y="209"/>
                    </a:cubicBezTo>
                    <a:cubicBezTo>
                      <a:pt x="64" y="209"/>
                      <a:pt x="64" y="209"/>
                      <a:pt x="64" y="209"/>
                    </a:cubicBezTo>
                    <a:cubicBezTo>
                      <a:pt x="63" y="210"/>
                      <a:pt x="63" y="211"/>
                      <a:pt x="62" y="211"/>
                    </a:cubicBezTo>
                    <a:cubicBezTo>
                      <a:pt x="64" y="212"/>
                      <a:pt x="64" y="212"/>
                      <a:pt x="64" y="212"/>
                    </a:cubicBezTo>
                    <a:cubicBezTo>
                      <a:pt x="64" y="211"/>
                      <a:pt x="65" y="211"/>
                      <a:pt x="65" y="210"/>
                    </a:cubicBezTo>
                    <a:cubicBezTo>
                      <a:pt x="65" y="209"/>
                      <a:pt x="65" y="209"/>
                      <a:pt x="65" y="209"/>
                    </a:cubicBezTo>
                    <a:cubicBezTo>
                      <a:pt x="65" y="210"/>
                      <a:pt x="65" y="210"/>
                      <a:pt x="65" y="210"/>
                    </a:cubicBezTo>
                    <a:cubicBezTo>
                      <a:pt x="71" y="210"/>
                      <a:pt x="78" y="211"/>
                      <a:pt x="86" y="212"/>
                    </a:cubicBezTo>
                    <a:lnTo>
                      <a:pt x="86" y="210"/>
                    </a:lnTo>
                    <a:close/>
                    <a:moveTo>
                      <a:pt x="134" y="219"/>
                    </a:moveTo>
                    <a:cubicBezTo>
                      <a:pt x="133" y="219"/>
                      <a:pt x="132" y="219"/>
                      <a:pt x="130" y="218"/>
                    </a:cubicBezTo>
                    <a:cubicBezTo>
                      <a:pt x="124" y="216"/>
                      <a:pt x="117" y="215"/>
                      <a:pt x="111" y="214"/>
                    </a:cubicBezTo>
                    <a:cubicBezTo>
                      <a:pt x="110" y="215"/>
                      <a:pt x="110" y="215"/>
                      <a:pt x="110" y="215"/>
                    </a:cubicBezTo>
                    <a:cubicBezTo>
                      <a:pt x="117" y="216"/>
                      <a:pt x="124" y="218"/>
                      <a:pt x="130" y="220"/>
                    </a:cubicBezTo>
                    <a:cubicBezTo>
                      <a:pt x="131" y="220"/>
                      <a:pt x="133" y="220"/>
                      <a:pt x="134" y="221"/>
                    </a:cubicBezTo>
                    <a:lnTo>
                      <a:pt x="134" y="219"/>
                    </a:lnTo>
                    <a:close/>
                    <a:moveTo>
                      <a:pt x="182" y="217"/>
                    </a:moveTo>
                    <a:cubicBezTo>
                      <a:pt x="175" y="220"/>
                      <a:pt x="167" y="222"/>
                      <a:pt x="159" y="222"/>
                    </a:cubicBezTo>
                    <a:cubicBezTo>
                      <a:pt x="159" y="223"/>
                      <a:pt x="159" y="223"/>
                      <a:pt x="159" y="223"/>
                    </a:cubicBezTo>
                    <a:cubicBezTo>
                      <a:pt x="168" y="223"/>
                      <a:pt x="176" y="221"/>
                      <a:pt x="183" y="219"/>
                    </a:cubicBezTo>
                    <a:lnTo>
                      <a:pt x="182" y="217"/>
                    </a:lnTo>
                    <a:close/>
                    <a:moveTo>
                      <a:pt x="221" y="189"/>
                    </a:moveTo>
                    <a:cubicBezTo>
                      <a:pt x="215" y="190"/>
                      <a:pt x="209" y="194"/>
                      <a:pt x="206" y="200"/>
                    </a:cubicBezTo>
                    <a:cubicBezTo>
                      <a:pt x="205" y="201"/>
                      <a:pt x="204" y="203"/>
                      <a:pt x="202" y="204"/>
                    </a:cubicBezTo>
                    <a:cubicBezTo>
                      <a:pt x="204" y="205"/>
                      <a:pt x="204" y="205"/>
                      <a:pt x="204" y="205"/>
                    </a:cubicBezTo>
                    <a:cubicBezTo>
                      <a:pt x="205" y="204"/>
                      <a:pt x="206" y="202"/>
                      <a:pt x="207" y="201"/>
                    </a:cubicBezTo>
                    <a:cubicBezTo>
                      <a:pt x="210" y="195"/>
                      <a:pt x="215" y="192"/>
                      <a:pt x="222" y="190"/>
                    </a:cubicBezTo>
                    <a:lnTo>
                      <a:pt x="221" y="189"/>
                    </a:lnTo>
                    <a:close/>
                    <a:moveTo>
                      <a:pt x="267" y="206"/>
                    </a:moveTo>
                    <a:cubicBezTo>
                      <a:pt x="259" y="201"/>
                      <a:pt x="252" y="196"/>
                      <a:pt x="245" y="194"/>
                    </a:cubicBezTo>
                    <a:cubicBezTo>
                      <a:pt x="245" y="195"/>
                      <a:pt x="245" y="195"/>
                      <a:pt x="245" y="195"/>
                    </a:cubicBezTo>
                    <a:cubicBezTo>
                      <a:pt x="251" y="198"/>
                      <a:pt x="258" y="202"/>
                      <a:pt x="266" y="207"/>
                    </a:cubicBezTo>
                    <a:lnTo>
                      <a:pt x="267" y="206"/>
                    </a:lnTo>
                    <a:close/>
                    <a:moveTo>
                      <a:pt x="308" y="232"/>
                    </a:moveTo>
                    <a:cubicBezTo>
                      <a:pt x="300" y="229"/>
                      <a:pt x="293" y="225"/>
                      <a:pt x="286" y="221"/>
                    </a:cubicBezTo>
                    <a:cubicBezTo>
                      <a:pt x="286" y="222"/>
                      <a:pt x="286" y="222"/>
                      <a:pt x="286" y="222"/>
                    </a:cubicBezTo>
                    <a:cubicBezTo>
                      <a:pt x="292" y="226"/>
                      <a:pt x="300" y="230"/>
                      <a:pt x="307" y="234"/>
                    </a:cubicBezTo>
                    <a:lnTo>
                      <a:pt x="308" y="232"/>
                    </a:lnTo>
                    <a:close/>
                    <a:moveTo>
                      <a:pt x="354" y="249"/>
                    </a:moveTo>
                    <a:cubicBezTo>
                      <a:pt x="346" y="247"/>
                      <a:pt x="338" y="245"/>
                      <a:pt x="330" y="242"/>
                    </a:cubicBezTo>
                    <a:cubicBezTo>
                      <a:pt x="330" y="243"/>
                      <a:pt x="330" y="243"/>
                      <a:pt x="330" y="243"/>
                    </a:cubicBezTo>
                    <a:cubicBezTo>
                      <a:pt x="338" y="246"/>
                      <a:pt x="346" y="249"/>
                      <a:pt x="353" y="251"/>
                    </a:cubicBezTo>
                    <a:lnTo>
                      <a:pt x="354" y="249"/>
                    </a:lnTo>
                    <a:close/>
                    <a:moveTo>
                      <a:pt x="402" y="257"/>
                    </a:moveTo>
                    <a:cubicBezTo>
                      <a:pt x="394" y="256"/>
                      <a:pt x="386" y="256"/>
                      <a:pt x="378" y="254"/>
                    </a:cubicBezTo>
                    <a:cubicBezTo>
                      <a:pt x="377" y="256"/>
                      <a:pt x="377" y="256"/>
                      <a:pt x="377" y="256"/>
                    </a:cubicBezTo>
                    <a:cubicBezTo>
                      <a:pt x="386" y="257"/>
                      <a:pt x="394" y="258"/>
                      <a:pt x="402" y="258"/>
                    </a:cubicBezTo>
                    <a:cubicBezTo>
                      <a:pt x="402" y="257"/>
                      <a:pt x="402" y="257"/>
                      <a:pt x="402" y="257"/>
                    </a:cubicBezTo>
                    <a:close/>
                    <a:moveTo>
                      <a:pt x="449" y="245"/>
                    </a:moveTo>
                    <a:cubicBezTo>
                      <a:pt x="442" y="248"/>
                      <a:pt x="436" y="251"/>
                      <a:pt x="429" y="253"/>
                    </a:cubicBezTo>
                    <a:cubicBezTo>
                      <a:pt x="428" y="254"/>
                      <a:pt x="427" y="254"/>
                      <a:pt x="426" y="254"/>
                    </a:cubicBezTo>
                    <a:cubicBezTo>
                      <a:pt x="426" y="256"/>
                      <a:pt x="426" y="256"/>
                      <a:pt x="426" y="256"/>
                    </a:cubicBezTo>
                    <a:cubicBezTo>
                      <a:pt x="428" y="255"/>
                      <a:pt x="429" y="255"/>
                      <a:pt x="430" y="255"/>
                    </a:cubicBezTo>
                    <a:cubicBezTo>
                      <a:pt x="436" y="253"/>
                      <a:pt x="443" y="250"/>
                      <a:pt x="449" y="246"/>
                    </a:cubicBezTo>
                    <a:lnTo>
                      <a:pt x="449" y="245"/>
                    </a:lnTo>
                    <a:close/>
                    <a:moveTo>
                      <a:pt x="495" y="232"/>
                    </a:moveTo>
                    <a:cubicBezTo>
                      <a:pt x="492" y="231"/>
                      <a:pt x="490" y="230"/>
                      <a:pt x="487" y="230"/>
                    </a:cubicBezTo>
                    <a:cubicBezTo>
                      <a:pt x="482" y="230"/>
                      <a:pt x="476" y="232"/>
                      <a:pt x="471" y="234"/>
                    </a:cubicBezTo>
                    <a:cubicBezTo>
                      <a:pt x="471" y="235"/>
                      <a:pt x="471" y="235"/>
                      <a:pt x="471" y="235"/>
                    </a:cubicBezTo>
                    <a:cubicBezTo>
                      <a:pt x="477" y="233"/>
                      <a:pt x="482" y="232"/>
                      <a:pt x="487" y="232"/>
                    </a:cubicBezTo>
                    <a:cubicBezTo>
                      <a:pt x="490" y="232"/>
                      <a:pt x="492" y="232"/>
                      <a:pt x="494" y="233"/>
                    </a:cubicBezTo>
                    <a:cubicBezTo>
                      <a:pt x="495" y="232"/>
                      <a:pt x="495" y="232"/>
                      <a:pt x="495" y="232"/>
                    </a:cubicBezTo>
                    <a:close/>
                    <a:moveTo>
                      <a:pt x="524" y="269"/>
                    </a:moveTo>
                    <a:cubicBezTo>
                      <a:pt x="520" y="266"/>
                      <a:pt x="517" y="263"/>
                      <a:pt x="513" y="260"/>
                    </a:cubicBezTo>
                    <a:cubicBezTo>
                      <a:pt x="512" y="260"/>
                      <a:pt x="512" y="260"/>
                      <a:pt x="512" y="260"/>
                    </a:cubicBezTo>
                    <a:cubicBezTo>
                      <a:pt x="513" y="260"/>
                      <a:pt x="513" y="260"/>
                      <a:pt x="513" y="260"/>
                    </a:cubicBezTo>
                    <a:cubicBezTo>
                      <a:pt x="512" y="257"/>
                      <a:pt x="511" y="254"/>
                      <a:pt x="510" y="251"/>
                    </a:cubicBezTo>
                    <a:cubicBezTo>
                      <a:pt x="509" y="251"/>
                      <a:pt x="509" y="251"/>
                      <a:pt x="509" y="251"/>
                    </a:cubicBezTo>
                    <a:cubicBezTo>
                      <a:pt x="510" y="254"/>
                      <a:pt x="511" y="257"/>
                      <a:pt x="512" y="260"/>
                    </a:cubicBezTo>
                    <a:cubicBezTo>
                      <a:pt x="512" y="261"/>
                      <a:pt x="512" y="261"/>
                      <a:pt x="512" y="261"/>
                    </a:cubicBezTo>
                    <a:cubicBezTo>
                      <a:pt x="512" y="261"/>
                      <a:pt x="512" y="261"/>
                      <a:pt x="512" y="261"/>
                    </a:cubicBezTo>
                    <a:cubicBezTo>
                      <a:pt x="516" y="264"/>
                      <a:pt x="519" y="268"/>
                      <a:pt x="524" y="270"/>
                    </a:cubicBezTo>
                    <a:lnTo>
                      <a:pt x="524" y="269"/>
                    </a:lnTo>
                    <a:close/>
                    <a:moveTo>
                      <a:pt x="571" y="269"/>
                    </a:moveTo>
                    <a:cubicBezTo>
                      <a:pt x="562" y="272"/>
                      <a:pt x="554" y="273"/>
                      <a:pt x="548" y="274"/>
                    </a:cubicBezTo>
                    <a:cubicBezTo>
                      <a:pt x="548" y="275"/>
                      <a:pt x="548" y="275"/>
                      <a:pt x="548" y="275"/>
                    </a:cubicBezTo>
                    <a:cubicBezTo>
                      <a:pt x="555" y="275"/>
                      <a:pt x="562" y="273"/>
                      <a:pt x="572" y="270"/>
                    </a:cubicBezTo>
                    <a:lnTo>
                      <a:pt x="571" y="269"/>
                    </a:lnTo>
                    <a:close/>
                    <a:moveTo>
                      <a:pt x="618" y="254"/>
                    </a:moveTo>
                    <a:cubicBezTo>
                      <a:pt x="615" y="254"/>
                      <a:pt x="611" y="255"/>
                      <a:pt x="605" y="255"/>
                    </a:cubicBezTo>
                    <a:cubicBezTo>
                      <a:pt x="605" y="255"/>
                      <a:pt x="605" y="255"/>
                      <a:pt x="605" y="255"/>
                    </a:cubicBezTo>
                    <a:cubicBezTo>
                      <a:pt x="605" y="255"/>
                      <a:pt x="605" y="255"/>
                      <a:pt x="605" y="255"/>
                    </a:cubicBezTo>
                    <a:cubicBezTo>
                      <a:pt x="601" y="257"/>
                      <a:pt x="598" y="259"/>
                      <a:pt x="594" y="260"/>
                    </a:cubicBezTo>
                    <a:cubicBezTo>
                      <a:pt x="595" y="262"/>
                      <a:pt x="595" y="262"/>
                      <a:pt x="595" y="262"/>
                    </a:cubicBezTo>
                    <a:cubicBezTo>
                      <a:pt x="598" y="260"/>
                      <a:pt x="602" y="258"/>
                      <a:pt x="606" y="257"/>
                    </a:cubicBezTo>
                    <a:cubicBezTo>
                      <a:pt x="605" y="256"/>
                      <a:pt x="605" y="256"/>
                      <a:pt x="605" y="256"/>
                    </a:cubicBezTo>
                    <a:cubicBezTo>
                      <a:pt x="605" y="257"/>
                      <a:pt x="605" y="257"/>
                      <a:pt x="605" y="257"/>
                    </a:cubicBezTo>
                    <a:cubicBezTo>
                      <a:pt x="611" y="256"/>
                      <a:pt x="615" y="256"/>
                      <a:pt x="618" y="255"/>
                    </a:cubicBezTo>
                    <a:lnTo>
                      <a:pt x="618" y="254"/>
                    </a:lnTo>
                    <a:close/>
                    <a:moveTo>
                      <a:pt x="664" y="269"/>
                    </a:moveTo>
                    <a:cubicBezTo>
                      <a:pt x="660" y="268"/>
                      <a:pt x="657" y="267"/>
                      <a:pt x="653" y="266"/>
                    </a:cubicBezTo>
                    <a:cubicBezTo>
                      <a:pt x="648" y="264"/>
                      <a:pt x="644" y="262"/>
                      <a:pt x="642" y="260"/>
                    </a:cubicBezTo>
                    <a:cubicBezTo>
                      <a:pt x="641" y="261"/>
                      <a:pt x="641" y="261"/>
                      <a:pt x="641" y="261"/>
                    </a:cubicBezTo>
                    <a:cubicBezTo>
                      <a:pt x="644" y="263"/>
                      <a:pt x="648" y="265"/>
                      <a:pt x="653" y="267"/>
                    </a:cubicBezTo>
                    <a:cubicBezTo>
                      <a:pt x="656" y="269"/>
                      <a:pt x="660" y="270"/>
                      <a:pt x="664" y="271"/>
                    </a:cubicBezTo>
                    <a:lnTo>
                      <a:pt x="664" y="269"/>
                    </a:lnTo>
                    <a:close/>
                    <a:moveTo>
                      <a:pt x="710" y="260"/>
                    </a:moveTo>
                    <a:cubicBezTo>
                      <a:pt x="704" y="265"/>
                      <a:pt x="696" y="268"/>
                      <a:pt x="688" y="269"/>
                    </a:cubicBezTo>
                    <a:cubicBezTo>
                      <a:pt x="688" y="271"/>
                      <a:pt x="688" y="271"/>
                      <a:pt x="688" y="271"/>
                    </a:cubicBezTo>
                    <a:cubicBezTo>
                      <a:pt x="697" y="269"/>
                      <a:pt x="705" y="266"/>
                      <a:pt x="711" y="261"/>
                    </a:cubicBezTo>
                    <a:lnTo>
                      <a:pt x="710" y="260"/>
                    </a:lnTo>
                    <a:close/>
                    <a:moveTo>
                      <a:pt x="726" y="216"/>
                    </a:moveTo>
                    <a:cubicBezTo>
                      <a:pt x="726" y="225"/>
                      <a:pt x="726" y="234"/>
                      <a:pt x="724" y="241"/>
                    </a:cubicBezTo>
                    <a:cubicBezTo>
                      <a:pt x="725" y="241"/>
                      <a:pt x="725" y="241"/>
                      <a:pt x="725" y="241"/>
                    </a:cubicBezTo>
                    <a:cubicBezTo>
                      <a:pt x="727" y="234"/>
                      <a:pt x="727" y="225"/>
                      <a:pt x="728" y="216"/>
                    </a:cubicBezTo>
                    <a:lnTo>
                      <a:pt x="726" y="216"/>
                    </a:lnTo>
                    <a:close/>
                    <a:moveTo>
                      <a:pt x="729" y="167"/>
                    </a:moveTo>
                    <a:cubicBezTo>
                      <a:pt x="727" y="174"/>
                      <a:pt x="726" y="183"/>
                      <a:pt x="726" y="192"/>
                    </a:cubicBezTo>
                    <a:cubicBezTo>
                      <a:pt x="727" y="192"/>
                      <a:pt x="727" y="192"/>
                      <a:pt x="727" y="192"/>
                    </a:cubicBezTo>
                    <a:cubicBezTo>
                      <a:pt x="727" y="183"/>
                      <a:pt x="728" y="175"/>
                      <a:pt x="730" y="168"/>
                    </a:cubicBezTo>
                    <a:cubicBezTo>
                      <a:pt x="729" y="167"/>
                      <a:pt x="729" y="167"/>
                      <a:pt x="729" y="167"/>
                    </a:cubicBezTo>
                    <a:close/>
                    <a:moveTo>
                      <a:pt x="769" y="142"/>
                    </a:moveTo>
                    <a:cubicBezTo>
                      <a:pt x="763" y="146"/>
                      <a:pt x="756" y="148"/>
                      <a:pt x="746" y="151"/>
                    </a:cubicBezTo>
                    <a:cubicBezTo>
                      <a:pt x="747" y="153"/>
                      <a:pt x="747" y="153"/>
                      <a:pt x="747" y="153"/>
                    </a:cubicBezTo>
                    <a:cubicBezTo>
                      <a:pt x="756" y="150"/>
                      <a:pt x="764" y="147"/>
                      <a:pt x="770" y="143"/>
                    </a:cubicBezTo>
                    <a:lnTo>
                      <a:pt x="769" y="142"/>
                    </a:lnTo>
                    <a:close/>
                    <a:moveTo>
                      <a:pt x="785" y="98"/>
                    </a:moveTo>
                    <a:cubicBezTo>
                      <a:pt x="784" y="108"/>
                      <a:pt x="783" y="116"/>
                      <a:pt x="782" y="122"/>
                    </a:cubicBezTo>
                    <a:cubicBezTo>
                      <a:pt x="783" y="122"/>
                      <a:pt x="783" y="122"/>
                      <a:pt x="783" y="122"/>
                    </a:cubicBezTo>
                    <a:cubicBezTo>
                      <a:pt x="785" y="116"/>
                      <a:pt x="786" y="108"/>
                      <a:pt x="786" y="98"/>
                    </a:cubicBezTo>
                    <a:lnTo>
                      <a:pt x="785" y="98"/>
                    </a:lnTo>
                    <a:close/>
                    <a:moveTo>
                      <a:pt x="781" y="49"/>
                    </a:moveTo>
                    <a:cubicBezTo>
                      <a:pt x="782" y="57"/>
                      <a:pt x="783" y="65"/>
                      <a:pt x="784" y="73"/>
                    </a:cubicBezTo>
                    <a:cubicBezTo>
                      <a:pt x="785" y="73"/>
                      <a:pt x="785" y="73"/>
                      <a:pt x="785" y="73"/>
                    </a:cubicBezTo>
                    <a:cubicBezTo>
                      <a:pt x="784" y="65"/>
                      <a:pt x="783" y="57"/>
                      <a:pt x="783" y="49"/>
                    </a:cubicBezTo>
                    <a:lnTo>
                      <a:pt x="781" y="49"/>
                    </a:lnTo>
                    <a:close/>
                    <a:moveTo>
                      <a:pt x="785" y="0"/>
                    </a:moveTo>
                    <a:cubicBezTo>
                      <a:pt x="782" y="8"/>
                      <a:pt x="781" y="16"/>
                      <a:pt x="780" y="24"/>
                    </a:cubicBezTo>
                    <a:cubicBezTo>
                      <a:pt x="782" y="25"/>
                      <a:pt x="782" y="25"/>
                      <a:pt x="782" y="25"/>
                    </a:cubicBezTo>
                    <a:cubicBezTo>
                      <a:pt x="782" y="16"/>
                      <a:pt x="784" y="9"/>
                      <a:pt x="787" y="1"/>
                    </a:cubicBezTo>
                    <a:lnTo>
                      <a:pt x="785" y="0"/>
                    </a:lnTo>
                    <a:close/>
                    <a:moveTo>
                      <a:pt x="812" y="23"/>
                    </a:moveTo>
                    <a:cubicBezTo>
                      <a:pt x="813" y="0"/>
                      <a:pt x="813" y="0"/>
                      <a:pt x="813" y="0"/>
                    </a:cubicBezTo>
                    <a:cubicBezTo>
                      <a:pt x="801" y="0"/>
                      <a:pt x="801" y="0"/>
                      <a:pt x="801" y="0"/>
                    </a:cubicBezTo>
                    <a:cubicBezTo>
                      <a:pt x="800" y="2"/>
                      <a:pt x="800" y="2"/>
                      <a:pt x="800" y="2"/>
                    </a:cubicBezTo>
                    <a:cubicBezTo>
                      <a:pt x="812" y="2"/>
                      <a:pt x="812" y="2"/>
                      <a:pt x="812" y="2"/>
                    </a:cubicBezTo>
                    <a:cubicBezTo>
                      <a:pt x="811" y="23"/>
                      <a:pt x="811" y="23"/>
                      <a:pt x="811" y="23"/>
                    </a:cubicBezTo>
                    <a:lnTo>
                      <a:pt x="812" y="23"/>
                    </a:lnTo>
                    <a:close/>
                    <a:moveTo>
                      <a:pt x="813" y="72"/>
                    </a:moveTo>
                    <a:cubicBezTo>
                      <a:pt x="812" y="66"/>
                      <a:pt x="811" y="60"/>
                      <a:pt x="811" y="55"/>
                    </a:cubicBezTo>
                    <a:cubicBezTo>
                      <a:pt x="811" y="54"/>
                      <a:pt x="811" y="53"/>
                      <a:pt x="811" y="52"/>
                    </a:cubicBezTo>
                    <a:cubicBezTo>
                      <a:pt x="811" y="47"/>
                      <a:pt x="811" y="47"/>
                      <a:pt x="811" y="47"/>
                    </a:cubicBezTo>
                    <a:cubicBezTo>
                      <a:pt x="810" y="47"/>
                      <a:pt x="810" y="47"/>
                      <a:pt x="810" y="47"/>
                    </a:cubicBezTo>
                    <a:cubicBezTo>
                      <a:pt x="810" y="52"/>
                      <a:pt x="810" y="52"/>
                      <a:pt x="810" y="52"/>
                    </a:cubicBezTo>
                    <a:cubicBezTo>
                      <a:pt x="810" y="53"/>
                      <a:pt x="810" y="54"/>
                      <a:pt x="810" y="55"/>
                    </a:cubicBezTo>
                    <a:cubicBezTo>
                      <a:pt x="810" y="60"/>
                      <a:pt x="810" y="66"/>
                      <a:pt x="811" y="72"/>
                    </a:cubicBezTo>
                    <a:lnTo>
                      <a:pt x="813" y="72"/>
                    </a:lnTo>
                    <a:close/>
                    <a:moveTo>
                      <a:pt x="828" y="118"/>
                    </a:moveTo>
                    <a:cubicBezTo>
                      <a:pt x="825" y="111"/>
                      <a:pt x="822" y="103"/>
                      <a:pt x="819" y="95"/>
                    </a:cubicBezTo>
                    <a:cubicBezTo>
                      <a:pt x="818" y="96"/>
                      <a:pt x="818" y="96"/>
                      <a:pt x="818" y="96"/>
                    </a:cubicBezTo>
                    <a:cubicBezTo>
                      <a:pt x="821" y="103"/>
                      <a:pt x="824" y="111"/>
                      <a:pt x="827" y="119"/>
                    </a:cubicBezTo>
                    <a:lnTo>
                      <a:pt x="828" y="118"/>
                    </a:lnTo>
                    <a:close/>
                    <a:moveTo>
                      <a:pt x="847" y="163"/>
                    </a:moveTo>
                    <a:cubicBezTo>
                      <a:pt x="847" y="162"/>
                      <a:pt x="846" y="161"/>
                      <a:pt x="846" y="160"/>
                    </a:cubicBezTo>
                    <a:cubicBezTo>
                      <a:pt x="846" y="160"/>
                      <a:pt x="846" y="160"/>
                      <a:pt x="846" y="160"/>
                    </a:cubicBezTo>
                    <a:cubicBezTo>
                      <a:pt x="846" y="160"/>
                      <a:pt x="846" y="160"/>
                      <a:pt x="846" y="160"/>
                    </a:cubicBezTo>
                    <a:cubicBezTo>
                      <a:pt x="843" y="154"/>
                      <a:pt x="841" y="148"/>
                      <a:pt x="838" y="141"/>
                    </a:cubicBezTo>
                    <a:cubicBezTo>
                      <a:pt x="836" y="141"/>
                      <a:pt x="836" y="141"/>
                      <a:pt x="836" y="141"/>
                    </a:cubicBezTo>
                    <a:cubicBezTo>
                      <a:pt x="839" y="148"/>
                      <a:pt x="842" y="155"/>
                      <a:pt x="844" y="160"/>
                    </a:cubicBezTo>
                    <a:cubicBezTo>
                      <a:pt x="845" y="160"/>
                      <a:pt x="845" y="160"/>
                      <a:pt x="845" y="160"/>
                    </a:cubicBezTo>
                    <a:cubicBezTo>
                      <a:pt x="844" y="160"/>
                      <a:pt x="844" y="160"/>
                      <a:pt x="844" y="160"/>
                    </a:cubicBezTo>
                    <a:cubicBezTo>
                      <a:pt x="845" y="161"/>
                      <a:pt x="845" y="163"/>
                      <a:pt x="846" y="164"/>
                    </a:cubicBezTo>
                    <a:lnTo>
                      <a:pt x="847" y="163"/>
                    </a:lnTo>
                    <a:close/>
                    <a:moveTo>
                      <a:pt x="868" y="208"/>
                    </a:moveTo>
                    <a:cubicBezTo>
                      <a:pt x="864" y="200"/>
                      <a:pt x="860" y="193"/>
                      <a:pt x="857" y="186"/>
                    </a:cubicBezTo>
                    <a:cubicBezTo>
                      <a:pt x="855" y="187"/>
                      <a:pt x="855" y="187"/>
                      <a:pt x="855" y="187"/>
                    </a:cubicBezTo>
                    <a:cubicBezTo>
                      <a:pt x="859" y="193"/>
                      <a:pt x="862" y="201"/>
                      <a:pt x="866" y="209"/>
                    </a:cubicBezTo>
                    <a:lnTo>
                      <a:pt x="868" y="208"/>
                    </a:lnTo>
                    <a:close/>
                    <a:moveTo>
                      <a:pt x="891" y="251"/>
                    </a:moveTo>
                    <a:cubicBezTo>
                      <a:pt x="887" y="244"/>
                      <a:pt x="883" y="237"/>
                      <a:pt x="879" y="230"/>
                    </a:cubicBezTo>
                    <a:cubicBezTo>
                      <a:pt x="878" y="230"/>
                      <a:pt x="878" y="230"/>
                      <a:pt x="878" y="230"/>
                    </a:cubicBezTo>
                    <a:cubicBezTo>
                      <a:pt x="882" y="237"/>
                      <a:pt x="886" y="244"/>
                      <a:pt x="890" y="252"/>
                    </a:cubicBezTo>
                    <a:lnTo>
                      <a:pt x="891" y="251"/>
                    </a:lnTo>
                    <a:close/>
                    <a:moveTo>
                      <a:pt x="916" y="293"/>
                    </a:moveTo>
                    <a:cubicBezTo>
                      <a:pt x="912" y="286"/>
                      <a:pt x="908" y="279"/>
                      <a:pt x="903" y="272"/>
                    </a:cubicBezTo>
                    <a:cubicBezTo>
                      <a:pt x="902" y="273"/>
                      <a:pt x="902" y="273"/>
                      <a:pt x="902" y="273"/>
                    </a:cubicBezTo>
                    <a:cubicBezTo>
                      <a:pt x="906" y="280"/>
                      <a:pt x="910" y="287"/>
                      <a:pt x="915" y="294"/>
                    </a:cubicBezTo>
                    <a:lnTo>
                      <a:pt x="916" y="293"/>
                    </a:lnTo>
                    <a:close/>
                    <a:moveTo>
                      <a:pt x="942" y="335"/>
                    </a:moveTo>
                    <a:cubicBezTo>
                      <a:pt x="937" y="328"/>
                      <a:pt x="933" y="321"/>
                      <a:pt x="929" y="314"/>
                    </a:cubicBezTo>
                    <a:cubicBezTo>
                      <a:pt x="927" y="315"/>
                      <a:pt x="927" y="315"/>
                      <a:pt x="927" y="315"/>
                    </a:cubicBezTo>
                    <a:cubicBezTo>
                      <a:pt x="932" y="322"/>
                      <a:pt x="936" y="329"/>
                      <a:pt x="940" y="336"/>
                    </a:cubicBezTo>
                    <a:lnTo>
                      <a:pt x="942" y="335"/>
                    </a:lnTo>
                    <a:close/>
                    <a:moveTo>
                      <a:pt x="968" y="377"/>
                    </a:moveTo>
                    <a:cubicBezTo>
                      <a:pt x="963" y="370"/>
                      <a:pt x="959" y="363"/>
                      <a:pt x="955" y="356"/>
                    </a:cubicBezTo>
                    <a:cubicBezTo>
                      <a:pt x="953" y="357"/>
                      <a:pt x="953" y="357"/>
                      <a:pt x="953" y="357"/>
                    </a:cubicBezTo>
                    <a:cubicBezTo>
                      <a:pt x="958" y="364"/>
                      <a:pt x="962" y="371"/>
                      <a:pt x="966" y="378"/>
                    </a:cubicBezTo>
                    <a:lnTo>
                      <a:pt x="968" y="377"/>
                    </a:lnTo>
                    <a:close/>
                    <a:moveTo>
                      <a:pt x="994" y="418"/>
                    </a:moveTo>
                    <a:cubicBezTo>
                      <a:pt x="990" y="412"/>
                      <a:pt x="985" y="405"/>
                      <a:pt x="981" y="398"/>
                    </a:cubicBezTo>
                    <a:cubicBezTo>
                      <a:pt x="980" y="398"/>
                      <a:pt x="980" y="398"/>
                      <a:pt x="980" y="398"/>
                    </a:cubicBezTo>
                    <a:cubicBezTo>
                      <a:pt x="984" y="405"/>
                      <a:pt x="989" y="412"/>
                      <a:pt x="993" y="419"/>
                    </a:cubicBezTo>
                    <a:lnTo>
                      <a:pt x="994" y="418"/>
                    </a:lnTo>
                    <a:close/>
                    <a:moveTo>
                      <a:pt x="1021" y="460"/>
                    </a:moveTo>
                    <a:cubicBezTo>
                      <a:pt x="1017" y="453"/>
                      <a:pt x="1012" y="446"/>
                      <a:pt x="1008" y="439"/>
                    </a:cubicBezTo>
                    <a:cubicBezTo>
                      <a:pt x="1006" y="440"/>
                      <a:pt x="1006" y="440"/>
                      <a:pt x="1006" y="440"/>
                    </a:cubicBezTo>
                    <a:cubicBezTo>
                      <a:pt x="1011" y="447"/>
                      <a:pt x="1016" y="454"/>
                      <a:pt x="1020" y="460"/>
                    </a:cubicBezTo>
                    <a:lnTo>
                      <a:pt x="1021" y="460"/>
                    </a:lnTo>
                    <a:close/>
                    <a:moveTo>
                      <a:pt x="1048" y="501"/>
                    </a:moveTo>
                    <a:cubicBezTo>
                      <a:pt x="1044" y="495"/>
                      <a:pt x="1040" y="488"/>
                      <a:pt x="1035" y="480"/>
                    </a:cubicBezTo>
                    <a:cubicBezTo>
                      <a:pt x="1033" y="481"/>
                      <a:pt x="1033" y="481"/>
                      <a:pt x="1033" y="481"/>
                    </a:cubicBezTo>
                    <a:cubicBezTo>
                      <a:pt x="1038" y="489"/>
                      <a:pt x="1043" y="496"/>
                      <a:pt x="1047" y="501"/>
                    </a:cubicBezTo>
                    <a:cubicBezTo>
                      <a:pt x="1048" y="501"/>
                      <a:pt x="1048" y="501"/>
                      <a:pt x="1048" y="501"/>
                    </a:cubicBezTo>
                    <a:close/>
                    <a:moveTo>
                      <a:pt x="1077" y="540"/>
                    </a:moveTo>
                    <a:cubicBezTo>
                      <a:pt x="1071" y="534"/>
                      <a:pt x="1066" y="527"/>
                      <a:pt x="1062" y="521"/>
                    </a:cubicBezTo>
                    <a:cubicBezTo>
                      <a:pt x="1060" y="522"/>
                      <a:pt x="1060" y="522"/>
                      <a:pt x="1060" y="522"/>
                    </a:cubicBezTo>
                    <a:cubicBezTo>
                      <a:pt x="1065" y="528"/>
                      <a:pt x="1070" y="535"/>
                      <a:pt x="1076" y="541"/>
                    </a:cubicBezTo>
                    <a:lnTo>
                      <a:pt x="1077" y="540"/>
                    </a:lnTo>
                    <a:close/>
                    <a:moveTo>
                      <a:pt x="1110" y="577"/>
                    </a:moveTo>
                    <a:cubicBezTo>
                      <a:pt x="1104" y="571"/>
                      <a:pt x="1098" y="565"/>
                      <a:pt x="1093" y="559"/>
                    </a:cubicBezTo>
                    <a:cubicBezTo>
                      <a:pt x="1092" y="560"/>
                      <a:pt x="1092" y="560"/>
                      <a:pt x="1092" y="560"/>
                    </a:cubicBezTo>
                    <a:cubicBezTo>
                      <a:pt x="1097" y="566"/>
                      <a:pt x="1103" y="572"/>
                      <a:pt x="1109" y="578"/>
                    </a:cubicBezTo>
                    <a:lnTo>
                      <a:pt x="1110" y="577"/>
                    </a:lnTo>
                    <a:close/>
                    <a:moveTo>
                      <a:pt x="1145" y="611"/>
                    </a:moveTo>
                    <a:cubicBezTo>
                      <a:pt x="1139" y="606"/>
                      <a:pt x="1133" y="600"/>
                      <a:pt x="1127" y="594"/>
                    </a:cubicBezTo>
                    <a:cubicBezTo>
                      <a:pt x="1126" y="595"/>
                      <a:pt x="1126" y="595"/>
                      <a:pt x="1126" y="595"/>
                    </a:cubicBezTo>
                    <a:cubicBezTo>
                      <a:pt x="1132" y="601"/>
                      <a:pt x="1138" y="607"/>
                      <a:pt x="1144" y="612"/>
                    </a:cubicBezTo>
                    <a:lnTo>
                      <a:pt x="1145" y="611"/>
                    </a:lnTo>
                    <a:close/>
                    <a:moveTo>
                      <a:pt x="1181" y="645"/>
                    </a:moveTo>
                    <a:cubicBezTo>
                      <a:pt x="1175" y="640"/>
                      <a:pt x="1169" y="634"/>
                      <a:pt x="1162" y="628"/>
                    </a:cubicBezTo>
                    <a:cubicBezTo>
                      <a:pt x="1161" y="629"/>
                      <a:pt x="1161" y="629"/>
                      <a:pt x="1161" y="629"/>
                    </a:cubicBezTo>
                    <a:cubicBezTo>
                      <a:pt x="1168" y="635"/>
                      <a:pt x="1174" y="641"/>
                      <a:pt x="1180" y="646"/>
                    </a:cubicBezTo>
                    <a:cubicBezTo>
                      <a:pt x="1181" y="645"/>
                      <a:pt x="1181" y="645"/>
                      <a:pt x="1181" y="645"/>
                    </a:cubicBezTo>
                    <a:close/>
                    <a:moveTo>
                      <a:pt x="1201" y="685"/>
                    </a:moveTo>
                    <a:cubicBezTo>
                      <a:pt x="1203" y="665"/>
                      <a:pt x="1203" y="665"/>
                      <a:pt x="1203" y="665"/>
                    </a:cubicBezTo>
                    <a:cubicBezTo>
                      <a:pt x="1202" y="665"/>
                      <a:pt x="1202" y="665"/>
                      <a:pt x="1202" y="665"/>
                    </a:cubicBezTo>
                    <a:cubicBezTo>
                      <a:pt x="1202" y="665"/>
                      <a:pt x="1201" y="663"/>
                      <a:pt x="1199" y="661"/>
                    </a:cubicBezTo>
                    <a:cubicBezTo>
                      <a:pt x="1198" y="662"/>
                      <a:pt x="1198" y="662"/>
                      <a:pt x="1198" y="662"/>
                    </a:cubicBezTo>
                    <a:cubicBezTo>
                      <a:pt x="1200" y="665"/>
                      <a:pt x="1201" y="666"/>
                      <a:pt x="1201" y="666"/>
                    </a:cubicBezTo>
                    <a:cubicBezTo>
                      <a:pt x="1202" y="665"/>
                      <a:pt x="1202" y="665"/>
                      <a:pt x="1202" y="665"/>
                    </a:cubicBezTo>
                    <a:cubicBezTo>
                      <a:pt x="1201" y="665"/>
                      <a:pt x="1201" y="665"/>
                      <a:pt x="1201" y="665"/>
                    </a:cubicBezTo>
                    <a:cubicBezTo>
                      <a:pt x="1200" y="685"/>
                      <a:pt x="1200" y="685"/>
                      <a:pt x="1200" y="685"/>
                    </a:cubicBezTo>
                    <a:lnTo>
                      <a:pt x="1201" y="685"/>
                    </a:lnTo>
                    <a:close/>
                    <a:moveTo>
                      <a:pt x="1237" y="675"/>
                    </a:moveTo>
                    <a:cubicBezTo>
                      <a:pt x="1230" y="678"/>
                      <a:pt x="1223" y="682"/>
                      <a:pt x="1217" y="689"/>
                    </a:cubicBezTo>
                    <a:cubicBezTo>
                      <a:pt x="1218" y="690"/>
                      <a:pt x="1218" y="690"/>
                      <a:pt x="1218" y="690"/>
                    </a:cubicBezTo>
                    <a:cubicBezTo>
                      <a:pt x="1224" y="683"/>
                      <a:pt x="1230" y="679"/>
                      <a:pt x="1237" y="676"/>
                    </a:cubicBezTo>
                    <a:lnTo>
                      <a:pt x="1237" y="675"/>
                    </a:lnTo>
                    <a:close/>
                    <a:moveTo>
                      <a:pt x="1285" y="677"/>
                    </a:moveTo>
                    <a:cubicBezTo>
                      <a:pt x="1277" y="674"/>
                      <a:pt x="1269" y="672"/>
                      <a:pt x="1261" y="671"/>
                    </a:cubicBezTo>
                    <a:cubicBezTo>
                      <a:pt x="1261" y="673"/>
                      <a:pt x="1261" y="673"/>
                      <a:pt x="1261" y="673"/>
                    </a:cubicBezTo>
                    <a:cubicBezTo>
                      <a:pt x="1269" y="673"/>
                      <a:pt x="1277" y="675"/>
                      <a:pt x="1285" y="678"/>
                    </a:cubicBezTo>
                    <a:lnTo>
                      <a:pt x="1285" y="677"/>
                    </a:lnTo>
                    <a:close/>
                    <a:moveTo>
                      <a:pt x="1328" y="701"/>
                    </a:moveTo>
                    <a:cubicBezTo>
                      <a:pt x="1322" y="696"/>
                      <a:pt x="1315" y="691"/>
                      <a:pt x="1308" y="687"/>
                    </a:cubicBezTo>
                    <a:cubicBezTo>
                      <a:pt x="1307" y="688"/>
                      <a:pt x="1307" y="688"/>
                      <a:pt x="1307" y="688"/>
                    </a:cubicBezTo>
                    <a:cubicBezTo>
                      <a:pt x="1314" y="693"/>
                      <a:pt x="1321" y="697"/>
                      <a:pt x="1327" y="702"/>
                    </a:cubicBezTo>
                    <a:lnTo>
                      <a:pt x="1328" y="701"/>
                    </a:lnTo>
                    <a:close/>
                    <a:moveTo>
                      <a:pt x="1366" y="732"/>
                    </a:moveTo>
                    <a:cubicBezTo>
                      <a:pt x="1360" y="727"/>
                      <a:pt x="1353" y="721"/>
                      <a:pt x="1347" y="716"/>
                    </a:cubicBezTo>
                    <a:cubicBezTo>
                      <a:pt x="1346" y="718"/>
                      <a:pt x="1346" y="718"/>
                      <a:pt x="1346" y="718"/>
                    </a:cubicBezTo>
                    <a:cubicBezTo>
                      <a:pt x="1352" y="722"/>
                      <a:pt x="1359" y="728"/>
                      <a:pt x="1365" y="733"/>
                    </a:cubicBezTo>
                    <a:lnTo>
                      <a:pt x="1366" y="732"/>
                    </a:lnTo>
                    <a:close/>
                    <a:moveTo>
                      <a:pt x="1403" y="765"/>
                    </a:moveTo>
                    <a:cubicBezTo>
                      <a:pt x="1397" y="759"/>
                      <a:pt x="1391" y="754"/>
                      <a:pt x="1385" y="748"/>
                    </a:cubicBezTo>
                    <a:cubicBezTo>
                      <a:pt x="1384" y="749"/>
                      <a:pt x="1384" y="749"/>
                      <a:pt x="1384" y="749"/>
                    </a:cubicBezTo>
                    <a:cubicBezTo>
                      <a:pt x="1390" y="755"/>
                      <a:pt x="1396" y="760"/>
                      <a:pt x="1402" y="766"/>
                    </a:cubicBezTo>
                    <a:lnTo>
                      <a:pt x="1403" y="765"/>
                    </a:lnTo>
                    <a:close/>
                    <a:moveTo>
                      <a:pt x="1438" y="799"/>
                    </a:moveTo>
                    <a:cubicBezTo>
                      <a:pt x="1433" y="793"/>
                      <a:pt x="1427" y="787"/>
                      <a:pt x="1421" y="781"/>
                    </a:cubicBezTo>
                    <a:cubicBezTo>
                      <a:pt x="1420" y="783"/>
                      <a:pt x="1420" y="783"/>
                      <a:pt x="1420" y="783"/>
                    </a:cubicBezTo>
                    <a:cubicBezTo>
                      <a:pt x="1426" y="788"/>
                      <a:pt x="1431" y="794"/>
                      <a:pt x="1437" y="800"/>
                    </a:cubicBezTo>
                    <a:cubicBezTo>
                      <a:pt x="1438" y="799"/>
                      <a:pt x="1438" y="799"/>
                      <a:pt x="1438" y="799"/>
                    </a:cubicBezTo>
                    <a:close/>
                    <a:moveTo>
                      <a:pt x="1473" y="834"/>
                    </a:moveTo>
                    <a:cubicBezTo>
                      <a:pt x="1468" y="829"/>
                      <a:pt x="1462" y="823"/>
                      <a:pt x="1455" y="816"/>
                    </a:cubicBezTo>
                    <a:cubicBezTo>
                      <a:pt x="1454" y="817"/>
                      <a:pt x="1454" y="817"/>
                      <a:pt x="1454" y="817"/>
                    </a:cubicBezTo>
                    <a:cubicBezTo>
                      <a:pt x="1461" y="824"/>
                      <a:pt x="1467" y="830"/>
                      <a:pt x="1471" y="835"/>
                    </a:cubicBezTo>
                    <a:lnTo>
                      <a:pt x="1473" y="834"/>
                    </a:lnTo>
                    <a:close/>
                    <a:moveTo>
                      <a:pt x="1493" y="876"/>
                    </a:moveTo>
                    <a:cubicBezTo>
                      <a:pt x="1493" y="855"/>
                      <a:pt x="1493" y="855"/>
                      <a:pt x="1493" y="855"/>
                    </a:cubicBezTo>
                    <a:cubicBezTo>
                      <a:pt x="1492" y="855"/>
                      <a:pt x="1492" y="855"/>
                      <a:pt x="1492" y="855"/>
                    </a:cubicBezTo>
                    <a:cubicBezTo>
                      <a:pt x="1492" y="855"/>
                      <a:pt x="1491" y="854"/>
                      <a:pt x="1489" y="852"/>
                    </a:cubicBezTo>
                    <a:cubicBezTo>
                      <a:pt x="1488" y="853"/>
                      <a:pt x="1488" y="853"/>
                      <a:pt x="1488" y="853"/>
                    </a:cubicBezTo>
                    <a:cubicBezTo>
                      <a:pt x="1490" y="855"/>
                      <a:pt x="1491" y="856"/>
                      <a:pt x="1491" y="856"/>
                    </a:cubicBezTo>
                    <a:cubicBezTo>
                      <a:pt x="1492" y="855"/>
                      <a:pt x="1492" y="855"/>
                      <a:pt x="1492" y="855"/>
                    </a:cubicBezTo>
                    <a:cubicBezTo>
                      <a:pt x="1491" y="855"/>
                      <a:pt x="1491" y="855"/>
                      <a:pt x="1491" y="855"/>
                    </a:cubicBezTo>
                    <a:cubicBezTo>
                      <a:pt x="1491" y="876"/>
                      <a:pt x="1491" y="876"/>
                      <a:pt x="1491" y="876"/>
                    </a:cubicBezTo>
                    <a:lnTo>
                      <a:pt x="1493" y="876"/>
                    </a:lnTo>
                    <a:close/>
                    <a:moveTo>
                      <a:pt x="1468" y="894"/>
                    </a:moveTo>
                    <a:cubicBezTo>
                      <a:pt x="1465" y="888"/>
                      <a:pt x="1463" y="882"/>
                      <a:pt x="1463" y="878"/>
                    </a:cubicBezTo>
                    <a:cubicBezTo>
                      <a:pt x="1463" y="878"/>
                      <a:pt x="1463" y="878"/>
                      <a:pt x="1463" y="878"/>
                    </a:cubicBezTo>
                    <a:cubicBezTo>
                      <a:pt x="1463" y="879"/>
                      <a:pt x="1463" y="879"/>
                      <a:pt x="1463" y="879"/>
                    </a:cubicBezTo>
                    <a:cubicBezTo>
                      <a:pt x="1465" y="879"/>
                      <a:pt x="1468" y="879"/>
                      <a:pt x="1470" y="879"/>
                    </a:cubicBezTo>
                    <a:cubicBezTo>
                      <a:pt x="1470" y="877"/>
                      <a:pt x="1470" y="877"/>
                      <a:pt x="1470" y="877"/>
                    </a:cubicBezTo>
                    <a:cubicBezTo>
                      <a:pt x="1468" y="877"/>
                      <a:pt x="1465" y="877"/>
                      <a:pt x="1463" y="877"/>
                    </a:cubicBezTo>
                    <a:cubicBezTo>
                      <a:pt x="1462" y="877"/>
                      <a:pt x="1462" y="877"/>
                      <a:pt x="1462" y="877"/>
                    </a:cubicBezTo>
                    <a:cubicBezTo>
                      <a:pt x="1462" y="878"/>
                      <a:pt x="1462" y="878"/>
                      <a:pt x="1462" y="878"/>
                    </a:cubicBezTo>
                    <a:cubicBezTo>
                      <a:pt x="1462" y="882"/>
                      <a:pt x="1464" y="888"/>
                      <a:pt x="1467" y="895"/>
                    </a:cubicBezTo>
                    <a:cubicBezTo>
                      <a:pt x="1468" y="894"/>
                      <a:pt x="1468" y="894"/>
                      <a:pt x="1468" y="894"/>
                    </a:cubicBezTo>
                    <a:close/>
                    <a:moveTo>
                      <a:pt x="1499" y="906"/>
                    </a:moveTo>
                    <a:cubicBezTo>
                      <a:pt x="1497" y="909"/>
                      <a:pt x="1495" y="913"/>
                      <a:pt x="1493" y="918"/>
                    </a:cubicBezTo>
                    <a:cubicBezTo>
                      <a:pt x="1494" y="918"/>
                      <a:pt x="1494" y="918"/>
                      <a:pt x="1494" y="918"/>
                    </a:cubicBezTo>
                    <a:cubicBezTo>
                      <a:pt x="1494" y="918"/>
                      <a:pt x="1494" y="918"/>
                      <a:pt x="1494" y="918"/>
                    </a:cubicBezTo>
                    <a:cubicBezTo>
                      <a:pt x="1491" y="916"/>
                      <a:pt x="1487" y="914"/>
                      <a:pt x="1484" y="912"/>
                    </a:cubicBezTo>
                    <a:cubicBezTo>
                      <a:pt x="1483" y="913"/>
                      <a:pt x="1483" y="913"/>
                      <a:pt x="1483" y="913"/>
                    </a:cubicBezTo>
                    <a:cubicBezTo>
                      <a:pt x="1487" y="915"/>
                      <a:pt x="1490" y="917"/>
                      <a:pt x="1494" y="919"/>
                    </a:cubicBezTo>
                    <a:cubicBezTo>
                      <a:pt x="1495" y="919"/>
                      <a:pt x="1495" y="919"/>
                      <a:pt x="1495" y="919"/>
                    </a:cubicBezTo>
                    <a:cubicBezTo>
                      <a:pt x="1495" y="918"/>
                      <a:pt x="1495" y="918"/>
                      <a:pt x="1495" y="918"/>
                    </a:cubicBezTo>
                    <a:cubicBezTo>
                      <a:pt x="1496" y="914"/>
                      <a:pt x="1498" y="910"/>
                      <a:pt x="1500" y="907"/>
                    </a:cubicBezTo>
                    <a:lnTo>
                      <a:pt x="1499" y="906"/>
                    </a:lnTo>
                    <a:close/>
                    <a:moveTo>
                      <a:pt x="1543" y="888"/>
                    </a:moveTo>
                    <a:cubicBezTo>
                      <a:pt x="1534" y="889"/>
                      <a:pt x="1526" y="889"/>
                      <a:pt x="1518" y="891"/>
                    </a:cubicBezTo>
                    <a:cubicBezTo>
                      <a:pt x="1519" y="893"/>
                      <a:pt x="1519" y="893"/>
                      <a:pt x="1519" y="893"/>
                    </a:cubicBezTo>
                    <a:cubicBezTo>
                      <a:pt x="1526" y="891"/>
                      <a:pt x="1534" y="890"/>
                      <a:pt x="1543" y="890"/>
                    </a:cubicBezTo>
                    <a:lnTo>
                      <a:pt x="1543" y="888"/>
                    </a:lnTo>
                    <a:close/>
                    <a:moveTo>
                      <a:pt x="1566" y="855"/>
                    </a:moveTo>
                    <a:cubicBezTo>
                      <a:pt x="1562" y="859"/>
                      <a:pt x="1558" y="866"/>
                      <a:pt x="1557" y="877"/>
                    </a:cubicBezTo>
                    <a:cubicBezTo>
                      <a:pt x="1558" y="878"/>
                      <a:pt x="1558" y="878"/>
                      <a:pt x="1558" y="878"/>
                    </a:cubicBezTo>
                    <a:cubicBezTo>
                      <a:pt x="1560" y="867"/>
                      <a:pt x="1563" y="860"/>
                      <a:pt x="1567" y="856"/>
                    </a:cubicBezTo>
                    <a:lnTo>
                      <a:pt x="1566" y="855"/>
                    </a:lnTo>
                    <a:close/>
                    <a:moveTo>
                      <a:pt x="1607" y="866"/>
                    </a:moveTo>
                    <a:cubicBezTo>
                      <a:pt x="1606" y="861"/>
                      <a:pt x="1606" y="860"/>
                      <a:pt x="1606" y="860"/>
                    </a:cubicBezTo>
                    <a:cubicBezTo>
                      <a:pt x="1606" y="859"/>
                      <a:pt x="1606" y="859"/>
                      <a:pt x="1606" y="859"/>
                    </a:cubicBezTo>
                    <a:cubicBezTo>
                      <a:pt x="1606" y="859"/>
                      <a:pt x="1606" y="859"/>
                      <a:pt x="1606" y="859"/>
                    </a:cubicBezTo>
                    <a:cubicBezTo>
                      <a:pt x="1606" y="859"/>
                      <a:pt x="1598" y="853"/>
                      <a:pt x="1589" y="850"/>
                    </a:cubicBezTo>
                    <a:cubicBezTo>
                      <a:pt x="1589" y="852"/>
                      <a:pt x="1589" y="852"/>
                      <a:pt x="1589" y="852"/>
                    </a:cubicBezTo>
                    <a:cubicBezTo>
                      <a:pt x="1593" y="853"/>
                      <a:pt x="1597" y="855"/>
                      <a:pt x="1600" y="857"/>
                    </a:cubicBezTo>
                    <a:cubicBezTo>
                      <a:pt x="1603" y="859"/>
                      <a:pt x="1605" y="860"/>
                      <a:pt x="1605" y="860"/>
                    </a:cubicBezTo>
                    <a:cubicBezTo>
                      <a:pt x="1605" y="860"/>
                      <a:pt x="1605" y="860"/>
                      <a:pt x="1605" y="860"/>
                    </a:cubicBezTo>
                    <a:cubicBezTo>
                      <a:pt x="1605" y="860"/>
                      <a:pt x="1605" y="860"/>
                      <a:pt x="1605" y="860"/>
                    </a:cubicBezTo>
                    <a:cubicBezTo>
                      <a:pt x="1605" y="860"/>
                      <a:pt x="1605" y="860"/>
                      <a:pt x="1605" y="861"/>
                    </a:cubicBezTo>
                    <a:cubicBezTo>
                      <a:pt x="1605" y="862"/>
                      <a:pt x="1605" y="863"/>
                      <a:pt x="1605" y="866"/>
                    </a:cubicBezTo>
                    <a:lnTo>
                      <a:pt x="1607" y="866"/>
                    </a:lnTo>
                    <a:close/>
                    <a:moveTo>
                      <a:pt x="1610" y="914"/>
                    </a:moveTo>
                    <a:cubicBezTo>
                      <a:pt x="1610" y="905"/>
                      <a:pt x="1609" y="897"/>
                      <a:pt x="1609" y="890"/>
                    </a:cubicBezTo>
                    <a:cubicBezTo>
                      <a:pt x="1607" y="890"/>
                      <a:pt x="1607" y="890"/>
                      <a:pt x="1607" y="890"/>
                    </a:cubicBezTo>
                    <a:cubicBezTo>
                      <a:pt x="1608" y="897"/>
                      <a:pt x="1608" y="905"/>
                      <a:pt x="1609" y="915"/>
                    </a:cubicBezTo>
                    <a:lnTo>
                      <a:pt x="1610" y="914"/>
                    </a:lnTo>
                    <a:close/>
                    <a:moveTo>
                      <a:pt x="1629" y="955"/>
                    </a:moveTo>
                    <a:cubicBezTo>
                      <a:pt x="1623" y="948"/>
                      <a:pt x="1617" y="942"/>
                      <a:pt x="1611" y="939"/>
                    </a:cubicBezTo>
                    <a:cubicBezTo>
                      <a:pt x="1611" y="940"/>
                      <a:pt x="1611" y="940"/>
                      <a:pt x="1611" y="940"/>
                    </a:cubicBezTo>
                    <a:cubicBezTo>
                      <a:pt x="1612" y="940"/>
                      <a:pt x="1612" y="940"/>
                      <a:pt x="1612" y="940"/>
                    </a:cubicBezTo>
                    <a:cubicBezTo>
                      <a:pt x="1612" y="939"/>
                      <a:pt x="1612" y="939"/>
                      <a:pt x="1612" y="939"/>
                    </a:cubicBezTo>
                    <a:cubicBezTo>
                      <a:pt x="1610" y="939"/>
                      <a:pt x="1610" y="939"/>
                      <a:pt x="1610" y="939"/>
                    </a:cubicBezTo>
                    <a:cubicBezTo>
                      <a:pt x="1610" y="940"/>
                      <a:pt x="1610" y="940"/>
                      <a:pt x="1610" y="940"/>
                    </a:cubicBezTo>
                    <a:cubicBezTo>
                      <a:pt x="1610" y="940"/>
                      <a:pt x="1610" y="940"/>
                      <a:pt x="1610" y="940"/>
                    </a:cubicBezTo>
                    <a:cubicBezTo>
                      <a:pt x="1610" y="940"/>
                      <a:pt x="1610" y="940"/>
                      <a:pt x="1610" y="940"/>
                    </a:cubicBezTo>
                    <a:cubicBezTo>
                      <a:pt x="1616" y="944"/>
                      <a:pt x="1621" y="949"/>
                      <a:pt x="1628" y="956"/>
                    </a:cubicBezTo>
                    <a:lnTo>
                      <a:pt x="1629" y="955"/>
                    </a:lnTo>
                    <a:close/>
                    <a:moveTo>
                      <a:pt x="1655" y="997"/>
                    </a:moveTo>
                    <a:cubicBezTo>
                      <a:pt x="1651" y="990"/>
                      <a:pt x="1647" y="982"/>
                      <a:pt x="1643" y="975"/>
                    </a:cubicBezTo>
                    <a:cubicBezTo>
                      <a:pt x="1642" y="976"/>
                      <a:pt x="1642" y="976"/>
                      <a:pt x="1642" y="976"/>
                    </a:cubicBezTo>
                    <a:cubicBezTo>
                      <a:pt x="1646" y="983"/>
                      <a:pt x="1650" y="990"/>
                      <a:pt x="1654" y="998"/>
                    </a:cubicBezTo>
                    <a:lnTo>
                      <a:pt x="1655" y="99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8" name="Freeform 114">
                <a:extLst>
                  <a:ext uri="{FF2B5EF4-FFF2-40B4-BE49-F238E27FC236}">
                    <a16:creationId xmlns:a16="http://schemas.microsoft.com/office/drawing/2014/main" id="{CC0121FE-06AD-DBEC-6B36-694A2DBD3F7E}"/>
                  </a:ext>
                </a:extLst>
              </p:cNvPr>
              <p:cNvSpPr>
                <a:spLocks noEditPoints="1"/>
              </p:cNvSpPr>
              <p:nvPr/>
            </p:nvSpPr>
            <p:spPr bwMode="auto">
              <a:xfrm>
                <a:off x="1086" y="2853"/>
                <a:ext cx="265" cy="205"/>
              </a:xfrm>
              <a:custGeom>
                <a:avLst/>
                <a:gdLst>
                  <a:gd name="T0" fmla="*/ 1676 w 1692"/>
                  <a:gd name="T1" fmla="*/ 1052 h 1318"/>
                  <a:gd name="T2" fmla="*/ 1691 w 1692"/>
                  <a:gd name="T3" fmla="*/ 1034 h 1318"/>
                  <a:gd name="T4" fmla="*/ 1599 w 1692"/>
                  <a:gd name="T5" fmla="*/ 1112 h 1318"/>
                  <a:gd name="T6" fmla="*/ 1566 w 1692"/>
                  <a:gd name="T7" fmla="*/ 1133 h 1318"/>
                  <a:gd name="T8" fmla="*/ 1523 w 1692"/>
                  <a:gd name="T9" fmla="*/ 1163 h 1318"/>
                  <a:gd name="T10" fmla="*/ 1514 w 1692"/>
                  <a:gd name="T11" fmla="*/ 1186 h 1318"/>
                  <a:gd name="T12" fmla="*/ 1462 w 1692"/>
                  <a:gd name="T13" fmla="*/ 1229 h 1318"/>
                  <a:gd name="T14" fmla="*/ 1431 w 1692"/>
                  <a:gd name="T15" fmla="*/ 1296 h 1318"/>
                  <a:gd name="T16" fmla="*/ 1365 w 1692"/>
                  <a:gd name="T17" fmla="*/ 1314 h 1318"/>
                  <a:gd name="T18" fmla="*/ 1291 w 1692"/>
                  <a:gd name="T19" fmla="*/ 1308 h 1318"/>
                  <a:gd name="T20" fmla="*/ 1244 w 1692"/>
                  <a:gd name="T21" fmla="*/ 1308 h 1318"/>
                  <a:gd name="T22" fmla="*/ 1187 w 1692"/>
                  <a:gd name="T23" fmla="*/ 1262 h 1318"/>
                  <a:gd name="T24" fmla="*/ 1164 w 1692"/>
                  <a:gd name="T25" fmla="*/ 1255 h 1318"/>
                  <a:gd name="T26" fmla="*/ 1141 w 1692"/>
                  <a:gd name="T27" fmla="*/ 1228 h 1318"/>
                  <a:gd name="T28" fmla="*/ 1075 w 1692"/>
                  <a:gd name="T29" fmla="*/ 1261 h 1318"/>
                  <a:gd name="T30" fmla="*/ 1011 w 1692"/>
                  <a:gd name="T31" fmla="*/ 1238 h 1318"/>
                  <a:gd name="T32" fmla="*/ 939 w 1692"/>
                  <a:gd name="T33" fmla="*/ 1139 h 1318"/>
                  <a:gd name="T34" fmla="*/ 915 w 1692"/>
                  <a:gd name="T35" fmla="*/ 1096 h 1318"/>
                  <a:gd name="T36" fmla="*/ 873 w 1692"/>
                  <a:gd name="T37" fmla="*/ 1018 h 1318"/>
                  <a:gd name="T38" fmla="*/ 860 w 1692"/>
                  <a:gd name="T39" fmla="*/ 986 h 1318"/>
                  <a:gd name="T40" fmla="*/ 836 w 1692"/>
                  <a:gd name="T41" fmla="*/ 874 h 1318"/>
                  <a:gd name="T42" fmla="*/ 838 w 1692"/>
                  <a:gd name="T43" fmla="*/ 870 h 1318"/>
                  <a:gd name="T44" fmla="*/ 767 w 1692"/>
                  <a:gd name="T45" fmla="*/ 943 h 1318"/>
                  <a:gd name="T46" fmla="*/ 767 w 1692"/>
                  <a:gd name="T47" fmla="*/ 943 h 1318"/>
                  <a:gd name="T48" fmla="*/ 709 w 1692"/>
                  <a:gd name="T49" fmla="*/ 898 h 1318"/>
                  <a:gd name="T50" fmla="*/ 619 w 1692"/>
                  <a:gd name="T51" fmla="*/ 815 h 1318"/>
                  <a:gd name="T52" fmla="*/ 585 w 1692"/>
                  <a:gd name="T53" fmla="*/ 779 h 1318"/>
                  <a:gd name="T54" fmla="*/ 534 w 1692"/>
                  <a:gd name="T55" fmla="*/ 726 h 1318"/>
                  <a:gd name="T56" fmla="*/ 484 w 1692"/>
                  <a:gd name="T57" fmla="*/ 671 h 1318"/>
                  <a:gd name="T58" fmla="*/ 435 w 1692"/>
                  <a:gd name="T59" fmla="*/ 616 h 1318"/>
                  <a:gd name="T60" fmla="*/ 349 w 1692"/>
                  <a:gd name="T61" fmla="*/ 529 h 1318"/>
                  <a:gd name="T62" fmla="*/ 315 w 1692"/>
                  <a:gd name="T63" fmla="*/ 494 h 1318"/>
                  <a:gd name="T64" fmla="*/ 260 w 1692"/>
                  <a:gd name="T65" fmla="*/ 445 h 1318"/>
                  <a:gd name="T66" fmla="*/ 222 w 1692"/>
                  <a:gd name="T67" fmla="*/ 411 h 1318"/>
                  <a:gd name="T68" fmla="*/ 137 w 1692"/>
                  <a:gd name="T69" fmla="*/ 326 h 1318"/>
                  <a:gd name="T70" fmla="*/ 113 w 1692"/>
                  <a:gd name="T71" fmla="*/ 283 h 1318"/>
                  <a:gd name="T72" fmla="*/ 87 w 1692"/>
                  <a:gd name="T73" fmla="*/ 198 h 1318"/>
                  <a:gd name="T74" fmla="*/ 74 w 1692"/>
                  <a:gd name="T75" fmla="*/ 167 h 1318"/>
                  <a:gd name="T76" fmla="*/ 23 w 1692"/>
                  <a:gd name="T77" fmla="*/ 114 h 1318"/>
                  <a:gd name="T78" fmla="*/ 2 w 1692"/>
                  <a:gd name="T79" fmla="*/ 73 h 1318"/>
                  <a:gd name="T80" fmla="*/ 42 w 1692"/>
                  <a:gd name="T81" fmla="*/ 5 h 1318"/>
                  <a:gd name="T82" fmla="*/ 26 w 1692"/>
                  <a:gd name="T83" fmla="*/ 2 h 1318"/>
                  <a:gd name="T84" fmla="*/ 1129 w 1692"/>
                  <a:gd name="T85" fmla="*/ 85 h 1318"/>
                  <a:gd name="T86" fmla="*/ 1098 w 1692"/>
                  <a:gd name="T87" fmla="*/ 123 h 1318"/>
                  <a:gd name="T88" fmla="*/ 1058 w 1692"/>
                  <a:gd name="T89" fmla="*/ 185 h 1318"/>
                  <a:gd name="T90" fmla="*/ 1062 w 1692"/>
                  <a:gd name="T91" fmla="*/ 254 h 1318"/>
                  <a:gd name="T92" fmla="*/ 1090 w 1692"/>
                  <a:gd name="T93" fmla="*/ 321 h 1318"/>
                  <a:gd name="T94" fmla="*/ 1115 w 1692"/>
                  <a:gd name="T95" fmla="*/ 381 h 1318"/>
                  <a:gd name="T96" fmla="*/ 1159 w 1692"/>
                  <a:gd name="T97" fmla="*/ 440 h 1318"/>
                  <a:gd name="T98" fmla="*/ 1218 w 1692"/>
                  <a:gd name="T99" fmla="*/ 547 h 1318"/>
                  <a:gd name="T100" fmla="*/ 1232 w 1692"/>
                  <a:gd name="T101" fmla="*/ 567 h 1318"/>
                  <a:gd name="T102" fmla="*/ 1276 w 1692"/>
                  <a:gd name="T103" fmla="*/ 626 h 1318"/>
                  <a:gd name="T104" fmla="*/ 1321 w 1692"/>
                  <a:gd name="T105" fmla="*/ 685 h 1318"/>
                  <a:gd name="T106" fmla="*/ 1401 w 1692"/>
                  <a:gd name="T107" fmla="*/ 778 h 1318"/>
                  <a:gd name="T108" fmla="*/ 1435 w 1692"/>
                  <a:gd name="T109" fmla="*/ 813 h 1318"/>
                  <a:gd name="T110" fmla="*/ 1490 w 1692"/>
                  <a:gd name="T111" fmla="*/ 861 h 1318"/>
                  <a:gd name="T112" fmla="*/ 1546 w 1692"/>
                  <a:gd name="T113" fmla="*/ 910 h 1318"/>
                  <a:gd name="T114" fmla="*/ 1601 w 1692"/>
                  <a:gd name="T115" fmla="*/ 958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92" h="1318">
                    <a:moveTo>
                      <a:pt x="1672" y="1017"/>
                    </a:moveTo>
                    <a:cubicBezTo>
                      <a:pt x="1667" y="1013"/>
                      <a:pt x="1662" y="1009"/>
                      <a:pt x="1658" y="1005"/>
                    </a:cubicBezTo>
                    <a:cubicBezTo>
                      <a:pt x="1652" y="1000"/>
                      <a:pt x="1646" y="995"/>
                      <a:pt x="1640" y="989"/>
                    </a:cubicBezTo>
                    <a:cubicBezTo>
                      <a:pt x="1639" y="990"/>
                      <a:pt x="1639" y="990"/>
                      <a:pt x="1639" y="990"/>
                    </a:cubicBezTo>
                    <a:cubicBezTo>
                      <a:pt x="1645" y="996"/>
                      <a:pt x="1651" y="1001"/>
                      <a:pt x="1657" y="1006"/>
                    </a:cubicBezTo>
                    <a:cubicBezTo>
                      <a:pt x="1661" y="1010"/>
                      <a:pt x="1666" y="1014"/>
                      <a:pt x="1671" y="1018"/>
                    </a:cubicBezTo>
                    <a:lnTo>
                      <a:pt x="1672" y="1017"/>
                    </a:lnTo>
                    <a:close/>
                    <a:moveTo>
                      <a:pt x="1676" y="1052"/>
                    </a:moveTo>
                    <a:cubicBezTo>
                      <a:pt x="1682" y="1046"/>
                      <a:pt x="1687" y="1040"/>
                      <a:pt x="1692" y="1035"/>
                    </a:cubicBezTo>
                    <a:cubicBezTo>
                      <a:pt x="1692" y="1034"/>
                      <a:pt x="1692" y="1034"/>
                      <a:pt x="1692" y="1034"/>
                    </a:cubicBezTo>
                    <a:cubicBezTo>
                      <a:pt x="1692" y="1034"/>
                      <a:pt x="1692" y="1034"/>
                      <a:pt x="1692" y="1034"/>
                    </a:cubicBezTo>
                    <a:cubicBezTo>
                      <a:pt x="1691" y="1033"/>
                      <a:pt x="1691" y="1033"/>
                      <a:pt x="1691" y="1033"/>
                    </a:cubicBezTo>
                    <a:cubicBezTo>
                      <a:pt x="1690" y="1034"/>
                      <a:pt x="1690" y="1034"/>
                      <a:pt x="1690" y="1034"/>
                    </a:cubicBezTo>
                    <a:cubicBezTo>
                      <a:pt x="1691" y="1035"/>
                      <a:pt x="1691" y="1035"/>
                      <a:pt x="1691" y="1035"/>
                    </a:cubicBezTo>
                    <a:cubicBezTo>
                      <a:pt x="1691" y="1034"/>
                      <a:pt x="1691" y="1034"/>
                      <a:pt x="1691" y="1034"/>
                    </a:cubicBezTo>
                    <a:cubicBezTo>
                      <a:pt x="1691" y="1034"/>
                      <a:pt x="1691" y="1034"/>
                      <a:pt x="1691" y="1034"/>
                    </a:cubicBezTo>
                    <a:cubicBezTo>
                      <a:pt x="1686" y="1039"/>
                      <a:pt x="1681" y="1045"/>
                      <a:pt x="1675" y="1051"/>
                    </a:cubicBezTo>
                    <a:lnTo>
                      <a:pt x="1676" y="1052"/>
                    </a:lnTo>
                    <a:close/>
                    <a:moveTo>
                      <a:pt x="1639" y="1084"/>
                    </a:moveTo>
                    <a:cubicBezTo>
                      <a:pt x="1645" y="1079"/>
                      <a:pt x="1652" y="1074"/>
                      <a:pt x="1658" y="1068"/>
                    </a:cubicBezTo>
                    <a:cubicBezTo>
                      <a:pt x="1657" y="1067"/>
                      <a:pt x="1657" y="1067"/>
                      <a:pt x="1657" y="1067"/>
                    </a:cubicBezTo>
                    <a:cubicBezTo>
                      <a:pt x="1651" y="1072"/>
                      <a:pt x="1644" y="1078"/>
                      <a:pt x="1638" y="1083"/>
                    </a:cubicBezTo>
                    <a:lnTo>
                      <a:pt x="1639" y="1084"/>
                    </a:lnTo>
                    <a:close/>
                    <a:moveTo>
                      <a:pt x="1599" y="1112"/>
                    </a:moveTo>
                    <a:cubicBezTo>
                      <a:pt x="1605" y="1108"/>
                      <a:pt x="1612" y="1103"/>
                      <a:pt x="1619" y="1098"/>
                    </a:cubicBezTo>
                    <a:cubicBezTo>
                      <a:pt x="1618" y="1097"/>
                      <a:pt x="1618" y="1097"/>
                      <a:pt x="1618" y="1097"/>
                    </a:cubicBezTo>
                    <a:cubicBezTo>
                      <a:pt x="1611" y="1102"/>
                      <a:pt x="1604" y="1107"/>
                      <a:pt x="1598" y="1111"/>
                    </a:cubicBezTo>
                    <a:lnTo>
                      <a:pt x="1599" y="1112"/>
                    </a:lnTo>
                    <a:close/>
                    <a:moveTo>
                      <a:pt x="1555" y="1134"/>
                    </a:moveTo>
                    <a:cubicBezTo>
                      <a:pt x="1561" y="1133"/>
                      <a:pt x="1565" y="1133"/>
                      <a:pt x="1565" y="1133"/>
                    </a:cubicBezTo>
                    <a:cubicBezTo>
                      <a:pt x="1566" y="1133"/>
                      <a:pt x="1566" y="1133"/>
                      <a:pt x="1566" y="1133"/>
                    </a:cubicBezTo>
                    <a:cubicBezTo>
                      <a:pt x="1566" y="1133"/>
                      <a:pt x="1566" y="1133"/>
                      <a:pt x="1566" y="1133"/>
                    </a:cubicBezTo>
                    <a:cubicBezTo>
                      <a:pt x="1566" y="1133"/>
                      <a:pt x="1570" y="1130"/>
                      <a:pt x="1578" y="1125"/>
                    </a:cubicBezTo>
                    <a:cubicBezTo>
                      <a:pt x="1577" y="1124"/>
                      <a:pt x="1577" y="1124"/>
                      <a:pt x="1577" y="1124"/>
                    </a:cubicBezTo>
                    <a:cubicBezTo>
                      <a:pt x="1570" y="1129"/>
                      <a:pt x="1565" y="1131"/>
                      <a:pt x="1565" y="1131"/>
                    </a:cubicBezTo>
                    <a:cubicBezTo>
                      <a:pt x="1565" y="1132"/>
                      <a:pt x="1565" y="1132"/>
                      <a:pt x="1565" y="1132"/>
                    </a:cubicBezTo>
                    <a:cubicBezTo>
                      <a:pt x="1565" y="1131"/>
                      <a:pt x="1565" y="1131"/>
                      <a:pt x="1565" y="1131"/>
                    </a:cubicBezTo>
                    <a:cubicBezTo>
                      <a:pt x="1565" y="1131"/>
                      <a:pt x="1561" y="1131"/>
                      <a:pt x="1555" y="1133"/>
                    </a:cubicBezTo>
                    <a:lnTo>
                      <a:pt x="1555" y="1134"/>
                    </a:lnTo>
                    <a:close/>
                    <a:moveTo>
                      <a:pt x="1523" y="1163"/>
                    </a:moveTo>
                    <a:cubicBezTo>
                      <a:pt x="1523" y="1161"/>
                      <a:pt x="1523" y="1161"/>
                      <a:pt x="1523" y="1161"/>
                    </a:cubicBezTo>
                    <a:cubicBezTo>
                      <a:pt x="1523" y="1153"/>
                      <a:pt x="1527" y="1147"/>
                      <a:pt x="1533" y="1143"/>
                    </a:cubicBezTo>
                    <a:cubicBezTo>
                      <a:pt x="1532" y="1141"/>
                      <a:pt x="1532" y="1141"/>
                      <a:pt x="1532" y="1141"/>
                    </a:cubicBezTo>
                    <a:cubicBezTo>
                      <a:pt x="1526" y="1146"/>
                      <a:pt x="1521" y="1152"/>
                      <a:pt x="1521" y="1161"/>
                    </a:cubicBezTo>
                    <a:cubicBezTo>
                      <a:pt x="1521" y="1163"/>
                      <a:pt x="1521" y="1163"/>
                      <a:pt x="1521" y="1163"/>
                    </a:cubicBezTo>
                    <a:lnTo>
                      <a:pt x="1523" y="1163"/>
                    </a:lnTo>
                    <a:close/>
                    <a:moveTo>
                      <a:pt x="1493" y="1198"/>
                    </a:moveTo>
                    <a:cubicBezTo>
                      <a:pt x="1501" y="1196"/>
                      <a:pt x="1508" y="1192"/>
                      <a:pt x="1514" y="1186"/>
                    </a:cubicBezTo>
                    <a:cubicBezTo>
                      <a:pt x="1513" y="1185"/>
                      <a:pt x="1513" y="1185"/>
                      <a:pt x="1513" y="1185"/>
                    </a:cubicBezTo>
                    <a:cubicBezTo>
                      <a:pt x="1507" y="1191"/>
                      <a:pt x="1500" y="1195"/>
                      <a:pt x="1492" y="1197"/>
                    </a:cubicBezTo>
                    <a:lnTo>
                      <a:pt x="1493" y="1198"/>
                    </a:lnTo>
                    <a:close/>
                    <a:moveTo>
                      <a:pt x="1462" y="1229"/>
                    </a:moveTo>
                    <a:cubicBezTo>
                      <a:pt x="1465" y="1219"/>
                      <a:pt x="1467" y="1211"/>
                      <a:pt x="1471" y="1207"/>
                    </a:cubicBezTo>
                    <a:cubicBezTo>
                      <a:pt x="1470" y="1206"/>
                      <a:pt x="1470" y="1206"/>
                      <a:pt x="1470" y="1206"/>
                    </a:cubicBezTo>
                    <a:cubicBezTo>
                      <a:pt x="1466" y="1211"/>
                      <a:pt x="1464" y="1218"/>
                      <a:pt x="1460" y="1229"/>
                    </a:cubicBezTo>
                    <a:lnTo>
                      <a:pt x="1462" y="1229"/>
                    </a:lnTo>
                    <a:close/>
                    <a:moveTo>
                      <a:pt x="1445" y="1275"/>
                    </a:moveTo>
                    <a:cubicBezTo>
                      <a:pt x="1449" y="1267"/>
                      <a:pt x="1452" y="1259"/>
                      <a:pt x="1454" y="1252"/>
                    </a:cubicBezTo>
                    <a:cubicBezTo>
                      <a:pt x="1453" y="1252"/>
                      <a:pt x="1453" y="1252"/>
                      <a:pt x="1453" y="1252"/>
                    </a:cubicBezTo>
                    <a:cubicBezTo>
                      <a:pt x="1450" y="1259"/>
                      <a:pt x="1447" y="1266"/>
                      <a:pt x="1443" y="1274"/>
                    </a:cubicBezTo>
                    <a:lnTo>
                      <a:pt x="1445" y="1275"/>
                    </a:lnTo>
                    <a:close/>
                    <a:moveTo>
                      <a:pt x="1413" y="1312"/>
                    </a:moveTo>
                    <a:cubicBezTo>
                      <a:pt x="1420" y="1309"/>
                      <a:pt x="1427" y="1304"/>
                      <a:pt x="1433" y="1296"/>
                    </a:cubicBezTo>
                    <a:cubicBezTo>
                      <a:pt x="1431" y="1296"/>
                      <a:pt x="1431" y="1296"/>
                      <a:pt x="1431" y="1296"/>
                    </a:cubicBezTo>
                    <a:cubicBezTo>
                      <a:pt x="1426" y="1303"/>
                      <a:pt x="1419" y="1308"/>
                      <a:pt x="1413" y="1311"/>
                    </a:cubicBezTo>
                    <a:cubicBezTo>
                      <a:pt x="1413" y="1312"/>
                      <a:pt x="1413" y="1312"/>
                      <a:pt x="1413" y="1312"/>
                    </a:cubicBezTo>
                    <a:close/>
                    <a:moveTo>
                      <a:pt x="1365" y="1315"/>
                    </a:moveTo>
                    <a:cubicBezTo>
                      <a:pt x="1372" y="1317"/>
                      <a:pt x="1379" y="1318"/>
                      <a:pt x="1387" y="1318"/>
                    </a:cubicBezTo>
                    <a:cubicBezTo>
                      <a:pt x="1388" y="1318"/>
                      <a:pt x="1389" y="1317"/>
                      <a:pt x="1389" y="1317"/>
                    </a:cubicBezTo>
                    <a:cubicBezTo>
                      <a:pt x="1389" y="1316"/>
                      <a:pt x="1389" y="1316"/>
                      <a:pt x="1389" y="1316"/>
                    </a:cubicBezTo>
                    <a:cubicBezTo>
                      <a:pt x="1389" y="1316"/>
                      <a:pt x="1388" y="1316"/>
                      <a:pt x="1387" y="1316"/>
                    </a:cubicBezTo>
                    <a:cubicBezTo>
                      <a:pt x="1379" y="1316"/>
                      <a:pt x="1372" y="1315"/>
                      <a:pt x="1365" y="1314"/>
                    </a:cubicBezTo>
                    <a:lnTo>
                      <a:pt x="1365" y="1315"/>
                    </a:lnTo>
                    <a:close/>
                    <a:moveTo>
                      <a:pt x="1317" y="1307"/>
                    </a:moveTo>
                    <a:cubicBezTo>
                      <a:pt x="1324" y="1308"/>
                      <a:pt x="1330" y="1311"/>
                      <a:pt x="1341" y="1312"/>
                    </a:cubicBezTo>
                    <a:cubicBezTo>
                      <a:pt x="1341" y="1311"/>
                      <a:pt x="1341" y="1311"/>
                      <a:pt x="1341" y="1311"/>
                    </a:cubicBezTo>
                    <a:cubicBezTo>
                      <a:pt x="1331" y="1309"/>
                      <a:pt x="1324" y="1307"/>
                      <a:pt x="1317" y="1306"/>
                    </a:cubicBezTo>
                    <a:lnTo>
                      <a:pt x="1317" y="1307"/>
                    </a:lnTo>
                    <a:close/>
                    <a:moveTo>
                      <a:pt x="1268" y="1311"/>
                    </a:moveTo>
                    <a:cubicBezTo>
                      <a:pt x="1276" y="1311"/>
                      <a:pt x="1283" y="1310"/>
                      <a:pt x="1291" y="1308"/>
                    </a:cubicBezTo>
                    <a:cubicBezTo>
                      <a:pt x="1293" y="1308"/>
                      <a:pt x="1293" y="1308"/>
                      <a:pt x="1293" y="1308"/>
                    </a:cubicBezTo>
                    <a:cubicBezTo>
                      <a:pt x="1292" y="1307"/>
                      <a:pt x="1292" y="1307"/>
                      <a:pt x="1292" y="1307"/>
                    </a:cubicBezTo>
                    <a:cubicBezTo>
                      <a:pt x="1290" y="1307"/>
                      <a:pt x="1290" y="1307"/>
                      <a:pt x="1290" y="1307"/>
                    </a:cubicBezTo>
                    <a:cubicBezTo>
                      <a:pt x="1283" y="1309"/>
                      <a:pt x="1275" y="1310"/>
                      <a:pt x="1268" y="1310"/>
                    </a:cubicBezTo>
                    <a:lnTo>
                      <a:pt x="1268" y="1311"/>
                    </a:lnTo>
                    <a:close/>
                    <a:moveTo>
                      <a:pt x="1222" y="1296"/>
                    </a:moveTo>
                    <a:cubicBezTo>
                      <a:pt x="1224" y="1298"/>
                      <a:pt x="1224" y="1298"/>
                      <a:pt x="1224" y="1298"/>
                    </a:cubicBezTo>
                    <a:cubicBezTo>
                      <a:pt x="1228" y="1303"/>
                      <a:pt x="1235" y="1306"/>
                      <a:pt x="1244" y="1308"/>
                    </a:cubicBezTo>
                    <a:cubicBezTo>
                      <a:pt x="1244" y="1307"/>
                      <a:pt x="1244" y="1307"/>
                      <a:pt x="1244" y="1307"/>
                    </a:cubicBezTo>
                    <a:cubicBezTo>
                      <a:pt x="1236" y="1305"/>
                      <a:pt x="1229" y="1301"/>
                      <a:pt x="1225" y="1297"/>
                    </a:cubicBezTo>
                    <a:cubicBezTo>
                      <a:pt x="1223" y="1295"/>
                      <a:pt x="1223" y="1295"/>
                      <a:pt x="1223" y="1295"/>
                    </a:cubicBezTo>
                    <a:lnTo>
                      <a:pt x="1222" y="1296"/>
                    </a:lnTo>
                    <a:close/>
                    <a:moveTo>
                      <a:pt x="1186" y="1263"/>
                    </a:moveTo>
                    <a:cubicBezTo>
                      <a:pt x="1193" y="1267"/>
                      <a:pt x="1199" y="1273"/>
                      <a:pt x="1205" y="1279"/>
                    </a:cubicBezTo>
                    <a:cubicBezTo>
                      <a:pt x="1206" y="1278"/>
                      <a:pt x="1206" y="1278"/>
                      <a:pt x="1206" y="1278"/>
                    </a:cubicBezTo>
                    <a:cubicBezTo>
                      <a:pt x="1200" y="1272"/>
                      <a:pt x="1194" y="1266"/>
                      <a:pt x="1187" y="1262"/>
                    </a:cubicBezTo>
                    <a:lnTo>
                      <a:pt x="1186" y="1263"/>
                    </a:lnTo>
                    <a:close/>
                    <a:moveTo>
                      <a:pt x="1153" y="1240"/>
                    </a:moveTo>
                    <a:cubicBezTo>
                      <a:pt x="1153" y="1245"/>
                      <a:pt x="1153" y="1250"/>
                      <a:pt x="1153" y="1255"/>
                    </a:cubicBezTo>
                    <a:cubicBezTo>
                      <a:pt x="1153" y="1256"/>
                      <a:pt x="1153" y="1256"/>
                      <a:pt x="1153" y="1256"/>
                    </a:cubicBezTo>
                    <a:cubicBezTo>
                      <a:pt x="1154" y="1256"/>
                      <a:pt x="1154" y="1256"/>
                      <a:pt x="1154" y="1256"/>
                    </a:cubicBezTo>
                    <a:cubicBezTo>
                      <a:pt x="1155" y="1256"/>
                      <a:pt x="1156" y="1256"/>
                      <a:pt x="1157" y="1256"/>
                    </a:cubicBezTo>
                    <a:cubicBezTo>
                      <a:pt x="1159" y="1256"/>
                      <a:pt x="1161" y="1256"/>
                      <a:pt x="1163" y="1256"/>
                    </a:cubicBezTo>
                    <a:cubicBezTo>
                      <a:pt x="1164" y="1255"/>
                      <a:pt x="1164" y="1255"/>
                      <a:pt x="1164" y="1255"/>
                    </a:cubicBezTo>
                    <a:cubicBezTo>
                      <a:pt x="1161" y="1255"/>
                      <a:pt x="1159" y="1255"/>
                      <a:pt x="1157" y="1255"/>
                    </a:cubicBezTo>
                    <a:cubicBezTo>
                      <a:pt x="1156" y="1255"/>
                      <a:pt x="1155" y="1255"/>
                      <a:pt x="1154" y="1255"/>
                    </a:cubicBezTo>
                    <a:cubicBezTo>
                      <a:pt x="1154" y="1255"/>
                      <a:pt x="1154" y="1255"/>
                      <a:pt x="1154" y="1255"/>
                    </a:cubicBezTo>
                    <a:cubicBezTo>
                      <a:pt x="1155" y="1255"/>
                      <a:pt x="1155" y="1255"/>
                      <a:pt x="1155" y="1255"/>
                    </a:cubicBezTo>
                    <a:cubicBezTo>
                      <a:pt x="1155" y="1250"/>
                      <a:pt x="1154" y="1245"/>
                      <a:pt x="1154" y="1240"/>
                    </a:cubicBezTo>
                    <a:lnTo>
                      <a:pt x="1153" y="1240"/>
                    </a:lnTo>
                    <a:close/>
                    <a:moveTo>
                      <a:pt x="1120" y="1240"/>
                    </a:moveTo>
                    <a:cubicBezTo>
                      <a:pt x="1129" y="1235"/>
                      <a:pt x="1136" y="1231"/>
                      <a:pt x="1141" y="1228"/>
                    </a:cubicBezTo>
                    <a:cubicBezTo>
                      <a:pt x="1141" y="1227"/>
                      <a:pt x="1141" y="1227"/>
                      <a:pt x="1141" y="1227"/>
                    </a:cubicBezTo>
                    <a:cubicBezTo>
                      <a:pt x="1135" y="1229"/>
                      <a:pt x="1128" y="1234"/>
                      <a:pt x="1119" y="1239"/>
                    </a:cubicBezTo>
                    <a:lnTo>
                      <a:pt x="1120" y="1240"/>
                    </a:lnTo>
                    <a:close/>
                    <a:moveTo>
                      <a:pt x="1075" y="1261"/>
                    </a:moveTo>
                    <a:cubicBezTo>
                      <a:pt x="1083" y="1258"/>
                      <a:pt x="1091" y="1255"/>
                      <a:pt x="1098" y="1252"/>
                    </a:cubicBezTo>
                    <a:cubicBezTo>
                      <a:pt x="1097" y="1250"/>
                      <a:pt x="1097" y="1250"/>
                      <a:pt x="1097" y="1250"/>
                    </a:cubicBezTo>
                    <a:cubicBezTo>
                      <a:pt x="1090" y="1254"/>
                      <a:pt x="1083" y="1257"/>
                      <a:pt x="1075" y="1259"/>
                    </a:cubicBezTo>
                    <a:lnTo>
                      <a:pt x="1075" y="1261"/>
                    </a:lnTo>
                    <a:close/>
                    <a:moveTo>
                      <a:pt x="1029" y="1255"/>
                    </a:moveTo>
                    <a:cubicBezTo>
                      <a:pt x="1037" y="1261"/>
                      <a:pt x="1044" y="1264"/>
                      <a:pt x="1051" y="1265"/>
                    </a:cubicBezTo>
                    <a:cubicBezTo>
                      <a:pt x="1051" y="1264"/>
                      <a:pt x="1051" y="1264"/>
                      <a:pt x="1051" y="1264"/>
                    </a:cubicBezTo>
                    <a:cubicBezTo>
                      <a:pt x="1045" y="1263"/>
                      <a:pt x="1037" y="1259"/>
                      <a:pt x="1030" y="1254"/>
                    </a:cubicBezTo>
                    <a:lnTo>
                      <a:pt x="1029" y="1255"/>
                    </a:lnTo>
                    <a:close/>
                    <a:moveTo>
                      <a:pt x="994" y="1220"/>
                    </a:moveTo>
                    <a:cubicBezTo>
                      <a:pt x="999" y="1227"/>
                      <a:pt x="1005" y="1233"/>
                      <a:pt x="1010" y="1239"/>
                    </a:cubicBezTo>
                    <a:cubicBezTo>
                      <a:pt x="1011" y="1238"/>
                      <a:pt x="1011" y="1238"/>
                      <a:pt x="1011" y="1238"/>
                    </a:cubicBezTo>
                    <a:cubicBezTo>
                      <a:pt x="1006" y="1232"/>
                      <a:pt x="1001" y="1226"/>
                      <a:pt x="995" y="1219"/>
                    </a:cubicBezTo>
                    <a:lnTo>
                      <a:pt x="994" y="1220"/>
                    </a:lnTo>
                    <a:close/>
                    <a:moveTo>
                      <a:pt x="965" y="1181"/>
                    </a:moveTo>
                    <a:cubicBezTo>
                      <a:pt x="970" y="1187"/>
                      <a:pt x="974" y="1194"/>
                      <a:pt x="979" y="1201"/>
                    </a:cubicBezTo>
                    <a:cubicBezTo>
                      <a:pt x="980" y="1200"/>
                      <a:pt x="980" y="1200"/>
                      <a:pt x="980" y="1200"/>
                    </a:cubicBezTo>
                    <a:cubicBezTo>
                      <a:pt x="975" y="1193"/>
                      <a:pt x="971" y="1187"/>
                      <a:pt x="966" y="1180"/>
                    </a:cubicBezTo>
                    <a:lnTo>
                      <a:pt x="965" y="1181"/>
                    </a:lnTo>
                    <a:close/>
                    <a:moveTo>
                      <a:pt x="939" y="1139"/>
                    </a:moveTo>
                    <a:cubicBezTo>
                      <a:pt x="943" y="1146"/>
                      <a:pt x="947" y="1153"/>
                      <a:pt x="951" y="1160"/>
                    </a:cubicBezTo>
                    <a:cubicBezTo>
                      <a:pt x="953" y="1159"/>
                      <a:pt x="953" y="1159"/>
                      <a:pt x="953" y="1159"/>
                    </a:cubicBezTo>
                    <a:cubicBezTo>
                      <a:pt x="948" y="1152"/>
                      <a:pt x="944" y="1145"/>
                      <a:pt x="940" y="1138"/>
                    </a:cubicBezTo>
                    <a:lnTo>
                      <a:pt x="939" y="1139"/>
                    </a:lnTo>
                    <a:close/>
                    <a:moveTo>
                      <a:pt x="914" y="1097"/>
                    </a:moveTo>
                    <a:cubicBezTo>
                      <a:pt x="918" y="1104"/>
                      <a:pt x="922" y="1111"/>
                      <a:pt x="926" y="1118"/>
                    </a:cubicBezTo>
                    <a:cubicBezTo>
                      <a:pt x="927" y="1117"/>
                      <a:pt x="927" y="1117"/>
                      <a:pt x="927" y="1117"/>
                    </a:cubicBezTo>
                    <a:cubicBezTo>
                      <a:pt x="923" y="1110"/>
                      <a:pt x="919" y="1103"/>
                      <a:pt x="915" y="1096"/>
                    </a:cubicBezTo>
                    <a:lnTo>
                      <a:pt x="914" y="1097"/>
                    </a:lnTo>
                    <a:close/>
                    <a:moveTo>
                      <a:pt x="891" y="1053"/>
                    </a:moveTo>
                    <a:cubicBezTo>
                      <a:pt x="894" y="1060"/>
                      <a:pt x="898" y="1068"/>
                      <a:pt x="902" y="1075"/>
                    </a:cubicBezTo>
                    <a:cubicBezTo>
                      <a:pt x="903" y="1074"/>
                      <a:pt x="903" y="1074"/>
                      <a:pt x="903" y="1074"/>
                    </a:cubicBezTo>
                    <a:cubicBezTo>
                      <a:pt x="899" y="1067"/>
                      <a:pt x="895" y="1060"/>
                      <a:pt x="892" y="1053"/>
                    </a:cubicBezTo>
                    <a:lnTo>
                      <a:pt x="891" y="1053"/>
                    </a:lnTo>
                    <a:close/>
                    <a:moveTo>
                      <a:pt x="868" y="1009"/>
                    </a:moveTo>
                    <a:cubicBezTo>
                      <a:pt x="870" y="1012"/>
                      <a:pt x="871" y="1015"/>
                      <a:pt x="873" y="1018"/>
                    </a:cubicBezTo>
                    <a:cubicBezTo>
                      <a:pt x="875" y="1022"/>
                      <a:pt x="877" y="1027"/>
                      <a:pt x="879" y="1031"/>
                    </a:cubicBezTo>
                    <a:cubicBezTo>
                      <a:pt x="881" y="1031"/>
                      <a:pt x="881" y="1031"/>
                      <a:pt x="881" y="1031"/>
                    </a:cubicBezTo>
                    <a:cubicBezTo>
                      <a:pt x="878" y="1026"/>
                      <a:pt x="876" y="1022"/>
                      <a:pt x="874" y="1017"/>
                    </a:cubicBezTo>
                    <a:cubicBezTo>
                      <a:pt x="872" y="1015"/>
                      <a:pt x="871" y="1012"/>
                      <a:pt x="870" y="1009"/>
                    </a:cubicBezTo>
                    <a:lnTo>
                      <a:pt x="868" y="1009"/>
                    </a:lnTo>
                    <a:close/>
                    <a:moveTo>
                      <a:pt x="851" y="964"/>
                    </a:moveTo>
                    <a:cubicBezTo>
                      <a:pt x="853" y="971"/>
                      <a:pt x="855" y="979"/>
                      <a:pt x="859" y="987"/>
                    </a:cubicBezTo>
                    <a:cubicBezTo>
                      <a:pt x="860" y="986"/>
                      <a:pt x="860" y="986"/>
                      <a:pt x="860" y="986"/>
                    </a:cubicBezTo>
                    <a:cubicBezTo>
                      <a:pt x="857" y="978"/>
                      <a:pt x="854" y="970"/>
                      <a:pt x="852" y="963"/>
                    </a:cubicBezTo>
                    <a:lnTo>
                      <a:pt x="851" y="964"/>
                    </a:lnTo>
                    <a:close/>
                    <a:moveTo>
                      <a:pt x="842" y="915"/>
                    </a:moveTo>
                    <a:cubicBezTo>
                      <a:pt x="843" y="923"/>
                      <a:pt x="843" y="931"/>
                      <a:pt x="845" y="940"/>
                    </a:cubicBezTo>
                    <a:cubicBezTo>
                      <a:pt x="846" y="940"/>
                      <a:pt x="846" y="940"/>
                      <a:pt x="846" y="940"/>
                    </a:cubicBezTo>
                    <a:cubicBezTo>
                      <a:pt x="845" y="931"/>
                      <a:pt x="844" y="923"/>
                      <a:pt x="843" y="915"/>
                    </a:cubicBezTo>
                    <a:lnTo>
                      <a:pt x="842" y="915"/>
                    </a:lnTo>
                    <a:close/>
                    <a:moveTo>
                      <a:pt x="836" y="874"/>
                    </a:moveTo>
                    <a:cubicBezTo>
                      <a:pt x="837" y="873"/>
                      <a:pt x="838" y="872"/>
                      <a:pt x="839" y="871"/>
                    </a:cubicBezTo>
                    <a:cubicBezTo>
                      <a:pt x="839" y="871"/>
                      <a:pt x="839" y="871"/>
                      <a:pt x="839" y="871"/>
                    </a:cubicBezTo>
                    <a:cubicBezTo>
                      <a:pt x="838" y="871"/>
                      <a:pt x="838" y="871"/>
                      <a:pt x="838" y="871"/>
                    </a:cubicBezTo>
                    <a:cubicBezTo>
                      <a:pt x="839" y="878"/>
                      <a:pt x="840" y="884"/>
                      <a:pt x="840" y="891"/>
                    </a:cubicBezTo>
                    <a:cubicBezTo>
                      <a:pt x="842" y="891"/>
                      <a:pt x="842" y="891"/>
                      <a:pt x="842" y="891"/>
                    </a:cubicBezTo>
                    <a:cubicBezTo>
                      <a:pt x="841" y="884"/>
                      <a:pt x="840" y="878"/>
                      <a:pt x="839" y="871"/>
                    </a:cubicBezTo>
                    <a:cubicBezTo>
                      <a:pt x="839" y="869"/>
                      <a:pt x="839" y="869"/>
                      <a:pt x="839" y="869"/>
                    </a:cubicBezTo>
                    <a:cubicBezTo>
                      <a:pt x="838" y="870"/>
                      <a:pt x="838" y="870"/>
                      <a:pt x="838" y="870"/>
                    </a:cubicBezTo>
                    <a:cubicBezTo>
                      <a:pt x="837" y="871"/>
                      <a:pt x="836" y="872"/>
                      <a:pt x="835" y="873"/>
                    </a:cubicBezTo>
                    <a:lnTo>
                      <a:pt x="836" y="874"/>
                    </a:lnTo>
                    <a:close/>
                    <a:moveTo>
                      <a:pt x="805" y="912"/>
                    </a:moveTo>
                    <a:cubicBezTo>
                      <a:pt x="810" y="905"/>
                      <a:pt x="815" y="899"/>
                      <a:pt x="820" y="893"/>
                    </a:cubicBezTo>
                    <a:cubicBezTo>
                      <a:pt x="819" y="892"/>
                      <a:pt x="819" y="892"/>
                      <a:pt x="819" y="892"/>
                    </a:cubicBezTo>
                    <a:cubicBezTo>
                      <a:pt x="814" y="898"/>
                      <a:pt x="809" y="904"/>
                      <a:pt x="804" y="911"/>
                    </a:cubicBezTo>
                    <a:lnTo>
                      <a:pt x="805" y="912"/>
                    </a:lnTo>
                    <a:close/>
                    <a:moveTo>
                      <a:pt x="767" y="943"/>
                    </a:moveTo>
                    <a:cubicBezTo>
                      <a:pt x="768" y="943"/>
                      <a:pt x="769" y="943"/>
                      <a:pt x="770" y="943"/>
                    </a:cubicBezTo>
                    <a:cubicBezTo>
                      <a:pt x="772" y="943"/>
                      <a:pt x="772" y="943"/>
                      <a:pt x="772" y="943"/>
                    </a:cubicBezTo>
                    <a:cubicBezTo>
                      <a:pt x="776" y="941"/>
                      <a:pt x="782" y="936"/>
                      <a:pt x="788" y="930"/>
                    </a:cubicBezTo>
                    <a:cubicBezTo>
                      <a:pt x="787" y="929"/>
                      <a:pt x="787" y="929"/>
                      <a:pt x="787" y="929"/>
                    </a:cubicBezTo>
                    <a:cubicBezTo>
                      <a:pt x="781" y="935"/>
                      <a:pt x="775" y="940"/>
                      <a:pt x="771" y="941"/>
                    </a:cubicBezTo>
                    <a:cubicBezTo>
                      <a:pt x="770" y="942"/>
                      <a:pt x="770" y="942"/>
                      <a:pt x="770" y="942"/>
                    </a:cubicBezTo>
                    <a:cubicBezTo>
                      <a:pt x="769" y="942"/>
                      <a:pt x="769" y="941"/>
                      <a:pt x="768" y="941"/>
                    </a:cubicBezTo>
                    <a:lnTo>
                      <a:pt x="767" y="943"/>
                    </a:lnTo>
                    <a:close/>
                    <a:moveTo>
                      <a:pt x="727" y="915"/>
                    </a:moveTo>
                    <a:cubicBezTo>
                      <a:pt x="734" y="921"/>
                      <a:pt x="740" y="926"/>
                      <a:pt x="746" y="930"/>
                    </a:cubicBezTo>
                    <a:cubicBezTo>
                      <a:pt x="747" y="929"/>
                      <a:pt x="747" y="929"/>
                      <a:pt x="747" y="929"/>
                    </a:cubicBezTo>
                    <a:cubicBezTo>
                      <a:pt x="741" y="925"/>
                      <a:pt x="735" y="920"/>
                      <a:pt x="728" y="914"/>
                    </a:cubicBezTo>
                    <a:lnTo>
                      <a:pt x="727" y="915"/>
                    </a:lnTo>
                    <a:close/>
                    <a:moveTo>
                      <a:pt x="690" y="883"/>
                    </a:moveTo>
                    <a:cubicBezTo>
                      <a:pt x="696" y="888"/>
                      <a:pt x="702" y="894"/>
                      <a:pt x="708" y="899"/>
                    </a:cubicBezTo>
                    <a:cubicBezTo>
                      <a:pt x="709" y="898"/>
                      <a:pt x="709" y="898"/>
                      <a:pt x="709" y="898"/>
                    </a:cubicBezTo>
                    <a:cubicBezTo>
                      <a:pt x="703" y="893"/>
                      <a:pt x="697" y="887"/>
                      <a:pt x="691" y="882"/>
                    </a:cubicBezTo>
                    <a:lnTo>
                      <a:pt x="690" y="883"/>
                    </a:lnTo>
                    <a:close/>
                    <a:moveTo>
                      <a:pt x="654" y="849"/>
                    </a:moveTo>
                    <a:cubicBezTo>
                      <a:pt x="660" y="855"/>
                      <a:pt x="666" y="860"/>
                      <a:pt x="672" y="866"/>
                    </a:cubicBezTo>
                    <a:cubicBezTo>
                      <a:pt x="673" y="865"/>
                      <a:pt x="673" y="865"/>
                      <a:pt x="673" y="865"/>
                    </a:cubicBezTo>
                    <a:cubicBezTo>
                      <a:pt x="667" y="859"/>
                      <a:pt x="661" y="854"/>
                      <a:pt x="655" y="848"/>
                    </a:cubicBezTo>
                    <a:lnTo>
                      <a:pt x="654" y="849"/>
                    </a:lnTo>
                    <a:close/>
                    <a:moveTo>
                      <a:pt x="619" y="815"/>
                    </a:moveTo>
                    <a:cubicBezTo>
                      <a:pt x="624" y="820"/>
                      <a:pt x="630" y="826"/>
                      <a:pt x="636" y="832"/>
                    </a:cubicBezTo>
                    <a:cubicBezTo>
                      <a:pt x="637" y="831"/>
                      <a:pt x="637" y="831"/>
                      <a:pt x="637" y="831"/>
                    </a:cubicBezTo>
                    <a:cubicBezTo>
                      <a:pt x="631" y="825"/>
                      <a:pt x="625" y="819"/>
                      <a:pt x="620" y="814"/>
                    </a:cubicBezTo>
                    <a:lnTo>
                      <a:pt x="619" y="815"/>
                    </a:lnTo>
                    <a:close/>
                    <a:moveTo>
                      <a:pt x="584" y="780"/>
                    </a:moveTo>
                    <a:cubicBezTo>
                      <a:pt x="589" y="785"/>
                      <a:pt x="595" y="791"/>
                      <a:pt x="601" y="797"/>
                    </a:cubicBezTo>
                    <a:cubicBezTo>
                      <a:pt x="602" y="796"/>
                      <a:pt x="602" y="796"/>
                      <a:pt x="602" y="796"/>
                    </a:cubicBezTo>
                    <a:cubicBezTo>
                      <a:pt x="596" y="790"/>
                      <a:pt x="590" y="784"/>
                      <a:pt x="585" y="779"/>
                    </a:cubicBezTo>
                    <a:lnTo>
                      <a:pt x="584" y="780"/>
                    </a:lnTo>
                    <a:close/>
                    <a:moveTo>
                      <a:pt x="550" y="744"/>
                    </a:moveTo>
                    <a:cubicBezTo>
                      <a:pt x="557" y="751"/>
                      <a:pt x="562" y="757"/>
                      <a:pt x="567" y="762"/>
                    </a:cubicBezTo>
                    <a:cubicBezTo>
                      <a:pt x="568" y="761"/>
                      <a:pt x="568" y="761"/>
                      <a:pt x="568" y="761"/>
                    </a:cubicBezTo>
                    <a:cubicBezTo>
                      <a:pt x="563" y="756"/>
                      <a:pt x="558" y="750"/>
                      <a:pt x="552" y="743"/>
                    </a:cubicBezTo>
                    <a:lnTo>
                      <a:pt x="550" y="744"/>
                    </a:lnTo>
                    <a:close/>
                    <a:moveTo>
                      <a:pt x="517" y="708"/>
                    </a:moveTo>
                    <a:cubicBezTo>
                      <a:pt x="523" y="714"/>
                      <a:pt x="529" y="720"/>
                      <a:pt x="534" y="726"/>
                    </a:cubicBezTo>
                    <a:cubicBezTo>
                      <a:pt x="535" y="725"/>
                      <a:pt x="535" y="725"/>
                      <a:pt x="535" y="725"/>
                    </a:cubicBezTo>
                    <a:cubicBezTo>
                      <a:pt x="530" y="719"/>
                      <a:pt x="524" y="713"/>
                      <a:pt x="518" y="707"/>
                    </a:cubicBezTo>
                    <a:lnTo>
                      <a:pt x="517" y="708"/>
                    </a:lnTo>
                    <a:close/>
                    <a:moveTo>
                      <a:pt x="484" y="671"/>
                    </a:moveTo>
                    <a:cubicBezTo>
                      <a:pt x="490" y="678"/>
                      <a:pt x="495" y="684"/>
                      <a:pt x="501" y="689"/>
                    </a:cubicBezTo>
                    <a:cubicBezTo>
                      <a:pt x="502" y="688"/>
                      <a:pt x="502" y="688"/>
                      <a:pt x="502" y="688"/>
                    </a:cubicBezTo>
                    <a:cubicBezTo>
                      <a:pt x="497" y="683"/>
                      <a:pt x="491" y="677"/>
                      <a:pt x="485" y="670"/>
                    </a:cubicBezTo>
                    <a:lnTo>
                      <a:pt x="484" y="671"/>
                    </a:lnTo>
                    <a:close/>
                    <a:moveTo>
                      <a:pt x="451" y="635"/>
                    </a:moveTo>
                    <a:cubicBezTo>
                      <a:pt x="457" y="641"/>
                      <a:pt x="462" y="647"/>
                      <a:pt x="468" y="653"/>
                    </a:cubicBezTo>
                    <a:cubicBezTo>
                      <a:pt x="469" y="652"/>
                      <a:pt x="469" y="652"/>
                      <a:pt x="469" y="652"/>
                    </a:cubicBezTo>
                    <a:cubicBezTo>
                      <a:pt x="463" y="646"/>
                      <a:pt x="458" y="640"/>
                      <a:pt x="452" y="634"/>
                    </a:cubicBezTo>
                    <a:lnTo>
                      <a:pt x="451" y="635"/>
                    </a:lnTo>
                    <a:close/>
                    <a:moveTo>
                      <a:pt x="417" y="599"/>
                    </a:moveTo>
                    <a:cubicBezTo>
                      <a:pt x="423" y="605"/>
                      <a:pt x="429" y="611"/>
                      <a:pt x="434" y="617"/>
                    </a:cubicBezTo>
                    <a:cubicBezTo>
                      <a:pt x="435" y="616"/>
                      <a:pt x="435" y="616"/>
                      <a:pt x="435" y="616"/>
                    </a:cubicBezTo>
                    <a:cubicBezTo>
                      <a:pt x="430" y="610"/>
                      <a:pt x="424" y="604"/>
                      <a:pt x="418" y="598"/>
                    </a:cubicBezTo>
                    <a:lnTo>
                      <a:pt x="417" y="599"/>
                    </a:lnTo>
                    <a:close/>
                    <a:moveTo>
                      <a:pt x="383" y="564"/>
                    </a:moveTo>
                    <a:cubicBezTo>
                      <a:pt x="389" y="570"/>
                      <a:pt x="395" y="576"/>
                      <a:pt x="400" y="582"/>
                    </a:cubicBezTo>
                    <a:cubicBezTo>
                      <a:pt x="401" y="581"/>
                      <a:pt x="401" y="581"/>
                      <a:pt x="401" y="581"/>
                    </a:cubicBezTo>
                    <a:cubicBezTo>
                      <a:pt x="396" y="575"/>
                      <a:pt x="390" y="569"/>
                      <a:pt x="384" y="563"/>
                    </a:cubicBezTo>
                    <a:lnTo>
                      <a:pt x="383" y="564"/>
                    </a:lnTo>
                    <a:close/>
                    <a:moveTo>
                      <a:pt x="349" y="529"/>
                    </a:moveTo>
                    <a:cubicBezTo>
                      <a:pt x="355" y="535"/>
                      <a:pt x="360" y="541"/>
                      <a:pt x="366" y="546"/>
                    </a:cubicBezTo>
                    <a:cubicBezTo>
                      <a:pt x="367" y="545"/>
                      <a:pt x="367" y="545"/>
                      <a:pt x="367" y="545"/>
                    </a:cubicBezTo>
                    <a:cubicBezTo>
                      <a:pt x="361" y="540"/>
                      <a:pt x="356" y="534"/>
                      <a:pt x="350" y="528"/>
                    </a:cubicBezTo>
                    <a:lnTo>
                      <a:pt x="349" y="529"/>
                    </a:lnTo>
                    <a:close/>
                    <a:moveTo>
                      <a:pt x="314" y="495"/>
                    </a:moveTo>
                    <a:cubicBezTo>
                      <a:pt x="320" y="500"/>
                      <a:pt x="326" y="506"/>
                      <a:pt x="331" y="512"/>
                    </a:cubicBezTo>
                    <a:cubicBezTo>
                      <a:pt x="332" y="511"/>
                      <a:pt x="332" y="511"/>
                      <a:pt x="332" y="511"/>
                    </a:cubicBezTo>
                    <a:cubicBezTo>
                      <a:pt x="327" y="505"/>
                      <a:pt x="321" y="499"/>
                      <a:pt x="315" y="494"/>
                    </a:cubicBezTo>
                    <a:cubicBezTo>
                      <a:pt x="314" y="495"/>
                      <a:pt x="314" y="495"/>
                      <a:pt x="314" y="495"/>
                    </a:cubicBezTo>
                    <a:close/>
                    <a:moveTo>
                      <a:pt x="278" y="461"/>
                    </a:moveTo>
                    <a:cubicBezTo>
                      <a:pt x="284" y="466"/>
                      <a:pt x="290" y="472"/>
                      <a:pt x="296" y="478"/>
                    </a:cubicBezTo>
                    <a:cubicBezTo>
                      <a:pt x="297" y="477"/>
                      <a:pt x="297" y="477"/>
                      <a:pt x="297" y="477"/>
                    </a:cubicBezTo>
                    <a:cubicBezTo>
                      <a:pt x="291" y="471"/>
                      <a:pt x="285" y="465"/>
                      <a:pt x="279" y="460"/>
                    </a:cubicBezTo>
                    <a:lnTo>
                      <a:pt x="278" y="461"/>
                    </a:lnTo>
                    <a:close/>
                    <a:moveTo>
                      <a:pt x="241" y="429"/>
                    </a:moveTo>
                    <a:cubicBezTo>
                      <a:pt x="247" y="434"/>
                      <a:pt x="253" y="439"/>
                      <a:pt x="260" y="445"/>
                    </a:cubicBezTo>
                    <a:cubicBezTo>
                      <a:pt x="261" y="444"/>
                      <a:pt x="261" y="444"/>
                      <a:pt x="261" y="444"/>
                    </a:cubicBezTo>
                    <a:cubicBezTo>
                      <a:pt x="254" y="438"/>
                      <a:pt x="248" y="433"/>
                      <a:pt x="242" y="428"/>
                    </a:cubicBezTo>
                    <a:lnTo>
                      <a:pt x="241" y="429"/>
                    </a:lnTo>
                    <a:close/>
                    <a:moveTo>
                      <a:pt x="203" y="397"/>
                    </a:moveTo>
                    <a:cubicBezTo>
                      <a:pt x="209" y="402"/>
                      <a:pt x="215" y="407"/>
                      <a:pt x="222" y="413"/>
                    </a:cubicBezTo>
                    <a:cubicBezTo>
                      <a:pt x="222" y="413"/>
                      <a:pt x="222" y="413"/>
                      <a:pt x="222" y="413"/>
                    </a:cubicBezTo>
                    <a:cubicBezTo>
                      <a:pt x="223" y="412"/>
                      <a:pt x="223" y="412"/>
                      <a:pt x="223" y="412"/>
                    </a:cubicBezTo>
                    <a:cubicBezTo>
                      <a:pt x="222" y="411"/>
                      <a:pt x="222" y="411"/>
                      <a:pt x="222" y="411"/>
                    </a:cubicBezTo>
                    <a:cubicBezTo>
                      <a:pt x="216" y="406"/>
                      <a:pt x="210" y="401"/>
                      <a:pt x="204" y="396"/>
                    </a:cubicBezTo>
                    <a:lnTo>
                      <a:pt x="203" y="397"/>
                    </a:lnTo>
                    <a:close/>
                    <a:moveTo>
                      <a:pt x="168" y="364"/>
                    </a:moveTo>
                    <a:cubicBezTo>
                      <a:pt x="173" y="369"/>
                      <a:pt x="179" y="375"/>
                      <a:pt x="185" y="381"/>
                    </a:cubicBezTo>
                    <a:cubicBezTo>
                      <a:pt x="186" y="380"/>
                      <a:pt x="186" y="380"/>
                      <a:pt x="186" y="380"/>
                    </a:cubicBezTo>
                    <a:cubicBezTo>
                      <a:pt x="180" y="374"/>
                      <a:pt x="174" y="368"/>
                      <a:pt x="169" y="363"/>
                    </a:cubicBezTo>
                    <a:lnTo>
                      <a:pt x="168" y="364"/>
                    </a:lnTo>
                    <a:close/>
                    <a:moveTo>
                      <a:pt x="137" y="326"/>
                    </a:moveTo>
                    <a:cubicBezTo>
                      <a:pt x="141" y="332"/>
                      <a:pt x="146" y="338"/>
                      <a:pt x="151" y="345"/>
                    </a:cubicBezTo>
                    <a:cubicBezTo>
                      <a:pt x="153" y="344"/>
                      <a:pt x="153" y="344"/>
                      <a:pt x="153" y="344"/>
                    </a:cubicBezTo>
                    <a:cubicBezTo>
                      <a:pt x="147" y="338"/>
                      <a:pt x="142" y="331"/>
                      <a:pt x="138" y="325"/>
                    </a:cubicBezTo>
                    <a:lnTo>
                      <a:pt x="137" y="326"/>
                    </a:lnTo>
                    <a:close/>
                    <a:moveTo>
                      <a:pt x="112" y="283"/>
                    </a:moveTo>
                    <a:cubicBezTo>
                      <a:pt x="115" y="290"/>
                      <a:pt x="119" y="297"/>
                      <a:pt x="123" y="305"/>
                    </a:cubicBezTo>
                    <a:cubicBezTo>
                      <a:pt x="124" y="304"/>
                      <a:pt x="124" y="304"/>
                      <a:pt x="124" y="304"/>
                    </a:cubicBezTo>
                    <a:cubicBezTo>
                      <a:pt x="120" y="297"/>
                      <a:pt x="116" y="289"/>
                      <a:pt x="113" y="283"/>
                    </a:cubicBezTo>
                    <a:lnTo>
                      <a:pt x="112" y="283"/>
                    </a:lnTo>
                    <a:close/>
                    <a:moveTo>
                      <a:pt x="96" y="237"/>
                    </a:moveTo>
                    <a:cubicBezTo>
                      <a:pt x="98" y="244"/>
                      <a:pt x="100" y="252"/>
                      <a:pt x="103" y="260"/>
                    </a:cubicBezTo>
                    <a:cubicBezTo>
                      <a:pt x="104" y="260"/>
                      <a:pt x="104" y="260"/>
                      <a:pt x="104" y="260"/>
                    </a:cubicBezTo>
                    <a:cubicBezTo>
                      <a:pt x="101" y="251"/>
                      <a:pt x="99" y="244"/>
                      <a:pt x="97" y="236"/>
                    </a:cubicBezTo>
                    <a:lnTo>
                      <a:pt x="96" y="237"/>
                    </a:lnTo>
                    <a:close/>
                    <a:moveTo>
                      <a:pt x="84" y="189"/>
                    </a:moveTo>
                    <a:cubicBezTo>
                      <a:pt x="85" y="192"/>
                      <a:pt x="86" y="195"/>
                      <a:pt x="87" y="198"/>
                    </a:cubicBezTo>
                    <a:cubicBezTo>
                      <a:pt x="88" y="202"/>
                      <a:pt x="90" y="207"/>
                      <a:pt x="91" y="213"/>
                    </a:cubicBezTo>
                    <a:cubicBezTo>
                      <a:pt x="92" y="212"/>
                      <a:pt x="92" y="212"/>
                      <a:pt x="92" y="212"/>
                    </a:cubicBezTo>
                    <a:cubicBezTo>
                      <a:pt x="91" y="207"/>
                      <a:pt x="90" y="202"/>
                      <a:pt x="89" y="198"/>
                    </a:cubicBezTo>
                    <a:cubicBezTo>
                      <a:pt x="88" y="195"/>
                      <a:pt x="87" y="192"/>
                      <a:pt x="86" y="189"/>
                    </a:cubicBezTo>
                    <a:lnTo>
                      <a:pt x="84" y="189"/>
                    </a:lnTo>
                    <a:close/>
                    <a:moveTo>
                      <a:pt x="58" y="149"/>
                    </a:moveTo>
                    <a:cubicBezTo>
                      <a:pt x="64" y="155"/>
                      <a:pt x="69" y="161"/>
                      <a:pt x="73" y="168"/>
                    </a:cubicBezTo>
                    <a:cubicBezTo>
                      <a:pt x="74" y="167"/>
                      <a:pt x="74" y="167"/>
                      <a:pt x="74" y="167"/>
                    </a:cubicBezTo>
                    <a:cubicBezTo>
                      <a:pt x="70" y="160"/>
                      <a:pt x="65" y="154"/>
                      <a:pt x="59" y="148"/>
                    </a:cubicBezTo>
                    <a:lnTo>
                      <a:pt x="58" y="149"/>
                    </a:lnTo>
                    <a:close/>
                    <a:moveTo>
                      <a:pt x="22" y="116"/>
                    </a:moveTo>
                    <a:cubicBezTo>
                      <a:pt x="22" y="116"/>
                      <a:pt x="22" y="116"/>
                      <a:pt x="22" y="116"/>
                    </a:cubicBezTo>
                    <a:cubicBezTo>
                      <a:pt x="29" y="122"/>
                      <a:pt x="35" y="127"/>
                      <a:pt x="40" y="132"/>
                    </a:cubicBezTo>
                    <a:cubicBezTo>
                      <a:pt x="41" y="131"/>
                      <a:pt x="41" y="131"/>
                      <a:pt x="41" y="131"/>
                    </a:cubicBezTo>
                    <a:cubicBezTo>
                      <a:pt x="36" y="126"/>
                      <a:pt x="30" y="121"/>
                      <a:pt x="23" y="115"/>
                    </a:cubicBezTo>
                    <a:cubicBezTo>
                      <a:pt x="23" y="114"/>
                      <a:pt x="23" y="114"/>
                      <a:pt x="23" y="114"/>
                    </a:cubicBezTo>
                    <a:cubicBezTo>
                      <a:pt x="22" y="116"/>
                      <a:pt x="22" y="116"/>
                      <a:pt x="22" y="116"/>
                    </a:cubicBezTo>
                    <a:close/>
                    <a:moveTo>
                      <a:pt x="2" y="73"/>
                    </a:moveTo>
                    <a:cubicBezTo>
                      <a:pt x="1" y="76"/>
                      <a:pt x="0" y="79"/>
                      <a:pt x="0" y="82"/>
                    </a:cubicBezTo>
                    <a:cubicBezTo>
                      <a:pt x="0" y="87"/>
                      <a:pt x="2" y="92"/>
                      <a:pt x="5" y="97"/>
                    </a:cubicBezTo>
                    <a:cubicBezTo>
                      <a:pt x="7" y="96"/>
                      <a:pt x="7" y="96"/>
                      <a:pt x="7" y="96"/>
                    </a:cubicBezTo>
                    <a:cubicBezTo>
                      <a:pt x="3" y="91"/>
                      <a:pt x="2" y="87"/>
                      <a:pt x="2" y="82"/>
                    </a:cubicBezTo>
                    <a:cubicBezTo>
                      <a:pt x="2" y="79"/>
                      <a:pt x="2" y="77"/>
                      <a:pt x="4" y="74"/>
                    </a:cubicBezTo>
                    <a:lnTo>
                      <a:pt x="2" y="73"/>
                    </a:lnTo>
                    <a:close/>
                    <a:moveTo>
                      <a:pt x="29" y="33"/>
                    </a:moveTo>
                    <a:cubicBezTo>
                      <a:pt x="28" y="40"/>
                      <a:pt x="25" y="47"/>
                      <a:pt x="20" y="52"/>
                    </a:cubicBezTo>
                    <a:cubicBezTo>
                      <a:pt x="18" y="55"/>
                      <a:pt x="18" y="55"/>
                      <a:pt x="18" y="55"/>
                    </a:cubicBezTo>
                    <a:cubicBezTo>
                      <a:pt x="19" y="56"/>
                      <a:pt x="19" y="56"/>
                      <a:pt x="19" y="56"/>
                    </a:cubicBezTo>
                    <a:cubicBezTo>
                      <a:pt x="21" y="53"/>
                      <a:pt x="21" y="53"/>
                      <a:pt x="21" y="53"/>
                    </a:cubicBezTo>
                    <a:cubicBezTo>
                      <a:pt x="26" y="48"/>
                      <a:pt x="29" y="41"/>
                      <a:pt x="31" y="34"/>
                    </a:cubicBezTo>
                    <a:lnTo>
                      <a:pt x="29" y="33"/>
                    </a:lnTo>
                    <a:close/>
                    <a:moveTo>
                      <a:pt x="42" y="5"/>
                    </a:moveTo>
                    <a:cubicBezTo>
                      <a:pt x="37" y="4"/>
                      <a:pt x="32" y="2"/>
                      <a:pt x="26" y="1"/>
                    </a:cubicBezTo>
                    <a:cubicBezTo>
                      <a:pt x="25" y="0"/>
                      <a:pt x="25" y="0"/>
                      <a:pt x="25" y="0"/>
                    </a:cubicBezTo>
                    <a:cubicBezTo>
                      <a:pt x="26" y="2"/>
                      <a:pt x="26" y="2"/>
                      <a:pt x="26" y="2"/>
                    </a:cubicBezTo>
                    <a:cubicBezTo>
                      <a:pt x="27" y="4"/>
                      <a:pt x="28" y="7"/>
                      <a:pt x="29" y="9"/>
                    </a:cubicBezTo>
                    <a:cubicBezTo>
                      <a:pt x="30" y="9"/>
                      <a:pt x="30" y="9"/>
                      <a:pt x="30" y="9"/>
                    </a:cubicBezTo>
                    <a:cubicBezTo>
                      <a:pt x="29" y="6"/>
                      <a:pt x="28" y="3"/>
                      <a:pt x="27" y="1"/>
                    </a:cubicBezTo>
                    <a:cubicBezTo>
                      <a:pt x="26" y="1"/>
                      <a:pt x="26" y="1"/>
                      <a:pt x="26" y="1"/>
                    </a:cubicBezTo>
                    <a:cubicBezTo>
                      <a:pt x="26" y="2"/>
                      <a:pt x="26" y="2"/>
                      <a:pt x="26" y="2"/>
                    </a:cubicBezTo>
                    <a:cubicBezTo>
                      <a:pt x="31" y="4"/>
                      <a:pt x="36" y="5"/>
                      <a:pt x="41" y="6"/>
                    </a:cubicBezTo>
                    <a:cubicBezTo>
                      <a:pt x="42" y="5"/>
                      <a:pt x="42" y="5"/>
                      <a:pt x="42" y="5"/>
                    </a:cubicBezTo>
                    <a:close/>
                    <a:moveTo>
                      <a:pt x="1130" y="86"/>
                    </a:moveTo>
                    <a:cubicBezTo>
                      <a:pt x="1134" y="80"/>
                      <a:pt x="1137" y="73"/>
                      <a:pt x="1137" y="68"/>
                    </a:cubicBezTo>
                    <a:cubicBezTo>
                      <a:pt x="1137" y="66"/>
                      <a:pt x="1137" y="64"/>
                      <a:pt x="1136" y="62"/>
                    </a:cubicBezTo>
                    <a:cubicBezTo>
                      <a:pt x="1135" y="63"/>
                      <a:pt x="1135" y="63"/>
                      <a:pt x="1135" y="63"/>
                    </a:cubicBezTo>
                    <a:cubicBezTo>
                      <a:pt x="1135" y="64"/>
                      <a:pt x="1135" y="66"/>
                      <a:pt x="1135" y="68"/>
                    </a:cubicBezTo>
                    <a:cubicBezTo>
                      <a:pt x="1135" y="73"/>
                      <a:pt x="1133" y="79"/>
                      <a:pt x="1129" y="85"/>
                    </a:cubicBezTo>
                    <a:lnTo>
                      <a:pt x="1130" y="86"/>
                    </a:lnTo>
                    <a:close/>
                    <a:moveTo>
                      <a:pt x="1098" y="123"/>
                    </a:moveTo>
                    <a:cubicBezTo>
                      <a:pt x="1099" y="123"/>
                      <a:pt x="1099" y="122"/>
                      <a:pt x="1100" y="122"/>
                    </a:cubicBezTo>
                    <a:cubicBezTo>
                      <a:pt x="1102" y="119"/>
                      <a:pt x="1108" y="113"/>
                      <a:pt x="1115" y="105"/>
                    </a:cubicBezTo>
                    <a:cubicBezTo>
                      <a:pt x="1114" y="104"/>
                      <a:pt x="1114" y="104"/>
                      <a:pt x="1114" y="104"/>
                    </a:cubicBezTo>
                    <a:cubicBezTo>
                      <a:pt x="1107" y="112"/>
                      <a:pt x="1101" y="118"/>
                      <a:pt x="1099" y="121"/>
                    </a:cubicBezTo>
                    <a:cubicBezTo>
                      <a:pt x="1098" y="121"/>
                      <a:pt x="1098" y="122"/>
                      <a:pt x="1097" y="123"/>
                    </a:cubicBezTo>
                    <a:cubicBezTo>
                      <a:pt x="1098" y="123"/>
                      <a:pt x="1098" y="123"/>
                      <a:pt x="1098" y="123"/>
                    </a:cubicBezTo>
                    <a:close/>
                    <a:moveTo>
                      <a:pt x="1071" y="164"/>
                    </a:moveTo>
                    <a:cubicBezTo>
                      <a:pt x="1076" y="157"/>
                      <a:pt x="1080" y="150"/>
                      <a:pt x="1084" y="144"/>
                    </a:cubicBezTo>
                    <a:cubicBezTo>
                      <a:pt x="1083" y="143"/>
                      <a:pt x="1083" y="143"/>
                      <a:pt x="1083" y="143"/>
                    </a:cubicBezTo>
                    <a:cubicBezTo>
                      <a:pt x="1079" y="149"/>
                      <a:pt x="1074" y="156"/>
                      <a:pt x="1070" y="163"/>
                    </a:cubicBezTo>
                    <a:lnTo>
                      <a:pt x="1071" y="164"/>
                    </a:lnTo>
                    <a:close/>
                    <a:moveTo>
                      <a:pt x="1049" y="208"/>
                    </a:moveTo>
                    <a:cubicBezTo>
                      <a:pt x="1050" y="203"/>
                      <a:pt x="1051" y="198"/>
                      <a:pt x="1053" y="194"/>
                    </a:cubicBezTo>
                    <a:cubicBezTo>
                      <a:pt x="1055" y="191"/>
                      <a:pt x="1056" y="188"/>
                      <a:pt x="1058" y="185"/>
                    </a:cubicBezTo>
                    <a:cubicBezTo>
                      <a:pt x="1057" y="184"/>
                      <a:pt x="1057" y="184"/>
                      <a:pt x="1057" y="184"/>
                    </a:cubicBezTo>
                    <a:cubicBezTo>
                      <a:pt x="1055" y="188"/>
                      <a:pt x="1053" y="191"/>
                      <a:pt x="1052" y="193"/>
                    </a:cubicBezTo>
                    <a:cubicBezTo>
                      <a:pt x="1050" y="198"/>
                      <a:pt x="1048" y="202"/>
                      <a:pt x="1048" y="207"/>
                    </a:cubicBezTo>
                    <a:lnTo>
                      <a:pt x="1049" y="208"/>
                    </a:lnTo>
                    <a:close/>
                    <a:moveTo>
                      <a:pt x="1064" y="253"/>
                    </a:moveTo>
                    <a:cubicBezTo>
                      <a:pt x="1059" y="246"/>
                      <a:pt x="1055" y="238"/>
                      <a:pt x="1053" y="231"/>
                    </a:cubicBezTo>
                    <a:cubicBezTo>
                      <a:pt x="1052" y="232"/>
                      <a:pt x="1052" y="232"/>
                      <a:pt x="1052" y="232"/>
                    </a:cubicBezTo>
                    <a:cubicBezTo>
                      <a:pt x="1054" y="239"/>
                      <a:pt x="1058" y="246"/>
                      <a:pt x="1062" y="254"/>
                    </a:cubicBezTo>
                    <a:lnTo>
                      <a:pt x="1064" y="253"/>
                    </a:lnTo>
                    <a:close/>
                    <a:moveTo>
                      <a:pt x="1087" y="296"/>
                    </a:moveTo>
                    <a:cubicBezTo>
                      <a:pt x="1086" y="289"/>
                      <a:pt x="1082" y="281"/>
                      <a:pt x="1077" y="273"/>
                    </a:cubicBezTo>
                    <a:cubicBezTo>
                      <a:pt x="1076" y="274"/>
                      <a:pt x="1076" y="274"/>
                      <a:pt x="1076" y="274"/>
                    </a:cubicBezTo>
                    <a:cubicBezTo>
                      <a:pt x="1081" y="282"/>
                      <a:pt x="1084" y="289"/>
                      <a:pt x="1086" y="296"/>
                    </a:cubicBezTo>
                    <a:lnTo>
                      <a:pt x="1087" y="296"/>
                    </a:lnTo>
                    <a:close/>
                    <a:moveTo>
                      <a:pt x="1089" y="345"/>
                    </a:moveTo>
                    <a:cubicBezTo>
                      <a:pt x="1089" y="336"/>
                      <a:pt x="1089" y="328"/>
                      <a:pt x="1090" y="321"/>
                    </a:cubicBezTo>
                    <a:cubicBezTo>
                      <a:pt x="1088" y="321"/>
                      <a:pt x="1088" y="321"/>
                      <a:pt x="1088" y="321"/>
                    </a:cubicBezTo>
                    <a:cubicBezTo>
                      <a:pt x="1088" y="328"/>
                      <a:pt x="1088" y="336"/>
                      <a:pt x="1087" y="345"/>
                    </a:cubicBezTo>
                    <a:lnTo>
                      <a:pt x="1089" y="345"/>
                    </a:lnTo>
                    <a:close/>
                    <a:moveTo>
                      <a:pt x="1115" y="381"/>
                    </a:moveTo>
                    <a:cubicBezTo>
                      <a:pt x="1109" y="375"/>
                      <a:pt x="1103" y="370"/>
                      <a:pt x="1096" y="365"/>
                    </a:cubicBezTo>
                    <a:cubicBezTo>
                      <a:pt x="1095" y="366"/>
                      <a:pt x="1095" y="366"/>
                      <a:pt x="1095" y="366"/>
                    </a:cubicBezTo>
                    <a:cubicBezTo>
                      <a:pt x="1102" y="371"/>
                      <a:pt x="1108" y="376"/>
                      <a:pt x="1114" y="382"/>
                    </a:cubicBezTo>
                    <a:lnTo>
                      <a:pt x="1115" y="381"/>
                    </a:lnTo>
                    <a:close/>
                    <a:moveTo>
                      <a:pt x="1146" y="419"/>
                    </a:moveTo>
                    <a:cubicBezTo>
                      <a:pt x="1142" y="412"/>
                      <a:pt x="1137" y="405"/>
                      <a:pt x="1131" y="399"/>
                    </a:cubicBezTo>
                    <a:cubicBezTo>
                      <a:pt x="1130" y="400"/>
                      <a:pt x="1130" y="400"/>
                      <a:pt x="1130" y="400"/>
                    </a:cubicBezTo>
                    <a:cubicBezTo>
                      <a:pt x="1136" y="406"/>
                      <a:pt x="1141" y="413"/>
                      <a:pt x="1145" y="419"/>
                    </a:cubicBezTo>
                    <a:cubicBezTo>
                      <a:pt x="1146" y="419"/>
                      <a:pt x="1146" y="419"/>
                      <a:pt x="1146" y="419"/>
                    </a:cubicBezTo>
                    <a:close/>
                    <a:moveTo>
                      <a:pt x="1172" y="460"/>
                    </a:moveTo>
                    <a:cubicBezTo>
                      <a:pt x="1168" y="453"/>
                      <a:pt x="1164" y="446"/>
                      <a:pt x="1160" y="439"/>
                    </a:cubicBezTo>
                    <a:cubicBezTo>
                      <a:pt x="1159" y="440"/>
                      <a:pt x="1159" y="440"/>
                      <a:pt x="1159" y="440"/>
                    </a:cubicBezTo>
                    <a:cubicBezTo>
                      <a:pt x="1163" y="447"/>
                      <a:pt x="1167" y="454"/>
                      <a:pt x="1171" y="461"/>
                    </a:cubicBezTo>
                    <a:lnTo>
                      <a:pt x="1172" y="460"/>
                    </a:lnTo>
                    <a:close/>
                    <a:moveTo>
                      <a:pt x="1195" y="504"/>
                    </a:moveTo>
                    <a:cubicBezTo>
                      <a:pt x="1191" y="497"/>
                      <a:pt x="1188" y="490"/>
                      <a:pt x="1184" y="482"/>
                    </a:cubicBezTo>
                    <a:cubicBezTo>
                      <a:pt x="1183" y="483"/>
                      <a:pt x="1183" y="483"/>
                      <a:pt x="1183" y="483"/>
                    </a:cubicBezTo>
                    <a:cubicBezTo>
                      <a:pt x="1186" y="490"/>
                      <a:pt x="1190" y="498"/>
                      <a:pt x="1193" y="505"/>
                    </a:cubicBezTo>
                    <a:lnTo>
                      <a:pt x="1195" y="504"/>
                    </a:lnTo>
                    <a:close/>
                    <a:moveTo>
                      <a:pt x="1218" y="547"/>
                    </a:moveTo>
                    <a:cubicBezTo>
                      <a:pt x="1215" y="542"/>
                      <a:pt x="1213" y="538"/>
                      <a:pt x="1210" y="534"/>
                    </a:cubicBezTo>
                    <a:cubicBezTo>
                      <a:pt x="1209" y="531"/>
                      <a:pt x="1207" y="529"/>
                      <a:pt x="1206" y="526"/>
                    </a:cubicBezTo>
                    <a:cubicBezTo>
                      <a:pt x="1205" y="527"/>
                      <a:pt x="1205" y="527"/>
                      <a:pt x="1205" y="527"/>
                    </a:cubicBezTo>
                    <a:cubicBezTo>
                      <a:pt x="1206" y="529"/>
                      <a:pt x="1208" y="532"/>
                      <a:pt x="1209" y="535"/>
                    </a:cubicBezTo>
                    <a:cubicBezTo>
                      <a:pt x="1211" y="539"/>
                      <a:pt x="1214" y="543"/>
                      <a:pt x="1217" y="548"/>
                    </a:cubicBezTo>
                    <a:lnTo>
                      <a:pt x="1218" y="547"/>
                    </a:lnTo>
                    <a:close/>
                    <a:moveTo>
                      <a:pt x="1246" y="587"/>
                    </a:moveTo>
                    <a:cubicBezTo>
                      <a:pt x="1241" y="580"/>
                      <a:pt x="1236" y="574"/>
                      <a:pt x="1232" y="567"/>
                    </a:cubicBezTo>
                    <a:cubicBezTo>
                      <a:pt x="1231" y="568"/>
                      <a:pt x="1231" y="568"/>
                      <a:pt x="1231" y="568"/>
                    </a:cubicBezTo>
                    <a:cubicBezTo>
                      <a:pt x="1235" y="575"/>
                      <a:pt x="1240" y="581"/>
                      <a:pt x="1245" y="588"/>
                    </a:cubicBezTo>
                    <a:lnTo>
                      <a:pt x="1246" y="587"/>
                    </a:lnTo>
                    <a:close/>
                    <a:moveTo>
                      <a:pt x="1276" y="626"/>
                    </a:moveTo>
                    <a:cubicBezTo>
                      <a:pt x="1271" y="620"/>
                      <a:pt x="1266" y="613"/>
                      <a:pt x="1261" y="607"/>
                    </a:cubicBezTo>
                    <a:cubicBezTo>
                      <a:pt x="1260" y="608"/>
                      <a:pt x="1260" y="608"/>
                      <a:pt x="1260" y="608"/>
                    </a:cubicBezTo>
                    <a:cubicBezTo>
                      <a:pt x="1265" y="614"/>
                      <a:pt x="1270" y="621"/>
                      <a:pt x="1275" y="627"/>
                    </a:cubicBezTo>
                    <a:cubicBezTo>
                      <a:pt x="1276" y="626"/>
                      <a:pt x="1276" y="626"/>
                      <a:pt x="1276" y="626"/>
                    </a:cubicBezTo>
                    <a:close/>
                    <a:moveTo>
                      <a:pt x="1306" y="665"/>
                    </a:moveTo>
                    <a:cubicBezTo>
                      <a:pt x="1301" y="658"/>
                      <a:pt x="1296" y="652"/>
                      <a:pt x="1291" y="646"/>
                    </a:cubicBezTo>
                    <a:cubicBezTo>
                      <a:pt x="1290" y="647"/>
                      <a:pt x="1290" y="647"/>
                      <a:pt x="1290" y="647"/>
                    </a:cubicBezTo>
                    <a:cubicBezTo>
                      <a:pt x="1295" y="653"/>
                      <a:pt x="1300" y="659"/>
                      <a:pt x="1305" y="666"/>
                    </a:cubicBezTo>
                    <a:lnTo>
                      <a:pt x="1306" y="665"/>
                    </a:lnTo>
                    <a:close/>
                    <a:moveTo>
                      <a:pt x="1337" y="703"/>
                    </a:moveTo>
                    <a:cubicBezTo>
                      <a:pt x="1332" y="697"/>
                      <a:pt x="1327" y="690"/>
                      <a:pt x="1322" y="684"/>
                    </a:cubicBezTo>
                    <a:cubicBezTo>
                      <a:pt x="1321" y="685"/>
                      <a:pt x="1321" y="685"/>
                      <a:pt x="1321" y="685"/>
                    </a:cubicBezTo>
                    <a:cubicBezTo>
                      <a:pt x="1326" y="691"/>
                      <a:pt x="1331" y="698"/>
                      <a:pt x="1336" y="704"/>
                    </a:cubicBezTo>
                    <a:cubicBezTo>
                      <a:pt x="1337" y="703"/>
                      <a:pt x="1337" y="703"/>
                      <a:pt x="1337" y="703"/>
                    </a:cubicBezTo>
                    <a:close/>
                    <a:moveTo>
                      <a:pt x="1368" y="741"/>
                    </a:moveTo>
                    <a:cubicBezTo>
                      <a:pt x="1363" y="735"/>
                      <a:pt x="1358" y="728"/>
                      <a:pt x="1353" y="722"/>
                    </a:cubicBezTo>
                    <a:cubicBezTo>
                      <a:pt x="1352" y="723"/>
                      <a:pt x="1352" y="723"/>
                      <a:pt x="1352" y="723"/>
                    </a:cubicBezTo>
                    <a:cubicBezTo>
                      <a:pt x="1357" y="729"/>
                      <a:pt x="1362" y="736"/>
                      <a:pt x="1367" y="742"/>
                    </a:cubicBezTo>
                    <a:cubicBezTo>
                      <a:pt x="1368" y="741"/>
                      <a:pt x="1368" y="741"/>
                      <a:pt x="1368" y="741"/>
                    </a:cubicBezTo>
                    <a:close/>
                    <a:moveTo>
                      <a:pt x="1401" y="778"/>
                    </a:moveTo>
                    <a:cubicBezTo>
                      <a:pt x="1395" y="771"/>
                      <a:pt x="1389" y="765"/>
                      <a:pt x="1384" y="760"/>
                    </a:cubicBezTo>
                    <a:cubicBezTo>
                      <a:pt x="1383" y="761"/>
                      <a:pt x="1383" y="761"/>
                      <a:pt x="1383" y="761"/>
                    </a:cubicBezTo>
                    <a:cubicBezTo>
                      <a:pt x="1388" y="766"/>
                      <a:pt x="1394" y="772"/>
                      <a:pt x="1400" y="779"/>
                    </a:cubicBezTo>
                    <a:lnTo>
                      <a:pt x="1401" y="778"/>
                    </a:lnTo>
                    <a:close/>
                    <a:moveTo>
                      <a:pt x="1436" y="812"/>
                    </a:moveTo>
                    <a:cubicBezTo>
                      <a:pt x="1430" y="806"/>
                      <a:pt x="1424" y="801"/>
                      <a:pt x="1418" y="795"/>
                    </a:cubicBezTo>
                    <a:cubicBezTo>
                      <a:pt x="1417" y="796"/>
                      <a:pt x="1417" y="796"/>
                      <a:pt x="1417" y="796"/>
                    </a:cubicBezTo>
                    <a:cubicBezTo>
                      <a:pt x="1423" y="802"/>
                      <a:pt x="1429" y="807"/>
                      <a:pt x="1435" y="813"/>
                    </a:cubicBezTo>
                    <a:lnTo>
                      <a:pt x="1436" y="812"/>
                    </a:lnTo>
                    <a:close/>
                    <a:moveTo>
                      <a:pt x="1472" y="845"/>
                    </a:moveTo>
                    <a:cubicBezTo>
                      <a:pt x="1466" y="840"/>
                      <a:pt x="1460" y="834"/>
                      <a:pt x="1454" y="829"/>
                    </a:cubicBezTo>
                    <a:cubicBezTo>
                      <a:pt x="1453" y="830"/>
                      <a:pt x="1453" y="830"/>
                      <a:pt x="1453" y="830"/>
                    </a:cubicBezTo>
                    <a:cubicBezTo>
                      <a:pt x="1459" y="835"/>
                      <a:pt x="1465" y="841"/>
                      <a:pt x="1471" y="846"/>
                    </a:cubicBezTo>
                    <a:lnTo>
                      <a:pt x="1472" y="845"/>
                    </a:lnTo>
                    <a:close/>
                    <a:moveTo>
                      <a:pt x="1509" y="878"/>
                    </a:moveTo>
                    <a:cubicBezTo>
                      <a:pt x="1503" y="872"/>
                      <a:pt x="1497" y="867"/>
                      <a:pt x="1490" y="861"/>
                    </a:cubicBezTo>
                    <a:cubicBezTo>
                      <a:pt x="1489" y="862"/>
                      <a:pt x="1489" y="862"/>
                      <a:pt x="1489" y="862"/>
                    </a:cubicBezTo>
                    <a:cubicBezTo>
                      <a:pt x="1496" y="868"/>
                      <a:pt x="1502" y="873"/>
                      <a:pt x="1508" y="879"/>
                    </a:cubicBezTo>
                    <a:lnTo>
                      <a:pt x="1509" y="878"/>
                    </a:lnTo>
                    <a:close/>
                    <a:moveTo>
                      <a:pt x="1546" y="910"/>
                    </a:moveTo>
                    <a:cubicBezTo>
                      <a:pt x="1540" y="904"/>
                      <a:pt x="1534" y="899"/>
                      <a:pt x="1527" y="894"/>
                    </a:cubicBezTo>
                    <a:cubicBezTo>
                      <a:pt x="1527" y="895"/>
                      <a:pt x="1527" y="895"/>
                      <a:pt x="1527" y="895"/>
                    </a:cubicBezTo>
                    <a:cubicBezTo>
                      <a:pt x="1533" y="900"/>
                      <a:pt x="1539" y="905"/>
                      <a:pt x="1545" y="911"/>
                    </a:cubicBezTo>
                    <a:lnTo>
                      <a:pt x="1546" y="910"/>
                    </a:lnTo>
                    <a:close/>
                    <a:moveTo>
                      <a:pt x="1584" y="941"/>
                    </a:moveTo>
                    <a:cubicBezTo>
                      <a:pt x="1577" y="936"/>
                      <a:pt x="1571" y="931"/>
                      <a:pt x="1565" y="925"/>
                    </a:cubicBezTo>
                    <a:cubicBezTo>
                      <a:pt x="1564" y="927"/>
                      <a:pt x="1564" y="927"/>
                      <a:pt x="1564" y="927"/>
                    </a:cubicBezTo>
                    <a:cubicBezTo>
                      <a:pt x="1570" y="932"/>
                      <a:pt x="1576" y="937"/>
                      <a:pt x="1583" y="942"/>
                    </a:cubicBezTo>
                    <a:cubicBezTo>
                      <a:pt x="1584" y="941"/>
                      <a:pt x="1584" y="941"/>
                      <a:pt x="1584" y="941"/>
                    </a:cubicBezTo>
                    <a:close/>
                    <a:moveTo>
                      <a:pt x="1621" y="973"/>
                    </a:moveTo>
                    <a:cubicBezTo>
                      <a:pt x="1615" y="968"/>
                      <a:pt x="1609" y="963"/>
                      <a:pt x="1602" y="957"/>
                    </a:cubicBezTo>
                    <a:cubicBezTo>
                      <a:pt x="1601" y="958"/>
                      <a:pt x="1601" y="958"/>
                      <a:pt x="1601" y="958"/>
                    </a:cubicBezTo>
                    <a:cubicBezTo>
                      <a:pt x="1608" y="964"/>
                      <a:pt x="1614" y="969"/>
                      <a:pt x="1620" y="974"/>
                    </a:cubicBezTo>
                    <a:lnTo>
                      <a:pt x="1621" y="97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79" name="Freeform 115">
                <a:extLst>
                  <a:ext uri="{FF2B5EF4-FFF2-40B4-BE49-F238E27FC236}">
                    <a16:creationId xmlns:a16="http://schemas.microsoft.com/office/drawing/2014/main" id="{9A47C165-B572-8E42-9CE3-37134209684C}"/>
                  </a:ext>
                </a:extLst>
              </p:cNvPr>
              <p:cNvSpPr>
                <a:spLocks noEditPoints="1"/>
              </p:cNvSpPr>
              <p:nvPr/>
            </p:nvSpPr>
            <p:spPr bwMode="auto">
              <a:xfrm>
                <a:off x="1261" y="3013"/>
                <a:ext cx="165" cy="173"/>
              </a:xfrm>
              <a:custGeom>
                <a:avLst/>
                <a:gdLst>
                  <a:gd name="T0" fmla="*/ 924 w 1052"/>
                  <a:gd name="T1" fmla="*/ 421 h 1108"/>
                  <a:gd name="T2" fmla="*/ 949 w 1052"/>
                  <a:gd name="T3" fmla="*/ 441 h 1108"/>
                  <a:gd name="T4" fmla="*/ 988 w 1052"/>
                  <a:gd name="T5" fmla="*/ 472 h 1108"/>
                  <a:gd name="T6" fmla="*/ 1026 w 1052"/>
                  <a:gd name="T7" fmla="*/ 502 h 1108"/>
                  <a:gd name="T8" fmla="*/ 1052 w 1052"/>
                  <a:gd name="T9" fmla="*/ 521 h 1108"/>
                  <a:gd name="T10" fmla="*/ 1051 w 1052"/>
                  <a:gd name="T11" fmla="*/ 521 h 1108"/>
                  <a:gd name="T12" fmla="*/ 1019 w 1052"/>
                  <a:gd name="T13" fmla="*/ 549 h 1108"/>
                  <a:gd name="T14" fmla="*/ 985 w 1052"/>
                  <a:gd name="T15" fmla="*/ 585 h 1108"/>
                  <a:gd name="T16" fmla="*/ 619 w 1052"/>
                  <a:gd name="T17" fmla="*/ 1097 h 1108"/>
                  <a:gd name="T18" fmla="*/ 619 w 1052"/>
                  <a:gd name="T19" fmla="*/ 1095 h 1108"/>
                  <a:gd name="T20" fmla="*/ 572 w 1052"/>
                  <a:gd name="T21" fmla="*/ 1107 h 1108"/>
                  <a:gd name="T22" fmla="*/ 528 w 1052"/>
                  <a:gd name="T23" fmla="*/ 1088 h 1108"/>
                  <a:gd name="T24" fmla="*/ 493 w 1052"/>
                  <a:gd name="T25" fmla="*/ 1054 h 1108"/>
                  <a:gd name="T26" fmla="*/ 466 w 1052"/>
                  <a:gd name="T27" fmla="*/ 1013 h 1108"/>
                  <a:gd name="T28" fmla="*/ 446 w 1052"/>
                  <a:gd name="T29" fmla="*/ 968 h 1108"/>
                  <a:gd name="T30" fmla="*/ 438 w 1052"/>
                  <a:gd name="T31" fmla="*/ 945 h 1108"/>
                  <a:gd name="T32" fmla="*/ 423 w 1052"/>
                  <a:gd name="T33" fmla="*/ 898 h 1108"/>
                  <a:gd name="T34" fmla="*/ 406 w 1052"/>
                  <a:gd name="T35" fmla="*/ 837 h 1108"/>
                  <a:gd name="T36" fmla="*/ 402 w 1052"/>
                  <a:gd name="T37" fmla="*/ 828 h 1108"/>
                  <a:gd name="T38" fmla="*/ 379 w 1052"/>
                  <a:gd name="T39" fmla="*/ 802 h 1108"/>
                  <a:gd name="T40" fmla="*/ 348 w 1052"/>
                  <a:gd name="T41" fmla="*/ 826 h 1108"/>
                  <a:gd name="T42" fmla="*/ 347 w 1052"/>
                  <a:gd name="T43" fmla="*/ 826 h 1108"/>
                  <a:gd name="T44" fmla="*/ 333 w 1052"/>
                  <a:gd name="T45" fmla="*/ 870 h 1108"/>
                  <a:gd name="T46" fmla="*/ 306 w 1052"/>
                  <a:gd name="T47" fmla="*/ 911 h 1108"/>
                  <a:gd name="T48" fmla="*/ 247 w 1052"/>
                  <a:gd name="T49" fmla="*/ 933 h 1108"/>
                  <a:gd name="T50" fmla="*/ 237 w 1052"/>
                  <a:gd name="T51" fmla="*/ 933 h 1108"/>
                  <a:gd name="T52" fmla="*/ 191 w 1052"/>
                  <a:gd name="T53" fmla="*/ 919 h 1108"/>
                  <a:gd name="T54" fmla="*/ 164 w 1052"/>
                  <a:gd name="T55" fmla="*/ 878 h 1108"/>
                  <a:gd name="T56" fmla="*/ 155 w 1052"/>
                  <a:gd name="T57" fmla="*/ 830 h 1108"/>
                  <a:gd name="T58" fmla="*/ 148 w 1052"/>
                  <a:gd name="T59" fmla="*/ 782 h 1108"/>
                  <a:gd name="T60" fmla="*/ 122 w 1052"/>
                  <a:gd name="T61" fmla="*/ 741 h 1108"/>
                  <a:gd name="T62" fmla="*/ 89 w 1052"/>
                  <a:gd name="T63" fmla="*/ 705 h 1108"/>
                  <a:gd name="T64" fmla="*/ 61 w 1052"/>
                  <a:gd name="T65" fmla="*/ 665 h 1108"/>
                  <a:gd name="T66" fmla="*/ 45 w 1052"/>
                  <a:gd name="T67" fmla="*/ 618 h 1108"/>
                  <a:gd name="T68" fmla="*/ 38 w 1052"/>
                  <a:gd name="T69" fmla="*/ 569 h 1108"/>
                  <a:gd name="T70" fmla="*/ 38 w 1052"/>
                  <a:gd name="T71" fmla="*/ 526 h 1108"/>
                  <a:gd name="T72" fmla="*/ 39 w 1052"/>
                  <a:gd name="T73" fmla="*/ 496 h 1108"/>
                  <a:gd name="T74" fmla="*/ 39 w 1052"/>
                  <a:gd name="T75" fmla="*/ 447 h 1108"/>
                  <a:gd name="T76" fmla="*/ 34 w 1052"/>
                  <a:gd name="T77" fmla="*/ 398 h 1108"/>
                  <a:gd name="T78" fmla="*/ 13 w 1052"/>
                  <a:gd name="T79" fmla="*/ 354 h 1108"/>
                  <a:gd name="T80" fmla="*/ 2 w 1052"/>
                  <a:gd name="T81" fmla="*/ 309 h 1108"/>
                  <a:gd name="T82" fmla="*/ 30 w 1052"/>
                  <a:gd name="T83" fmla="*/ 269 h 1108"/>
                  <a:gd name="T84" fmla="*/ 571 w 1052"/>
                  <a:gd name="T85" fmla="*/ 0 h 1108"/>
                  <a:gd name="T86" fmla="*/ 571 w 1052"/>
                  <a:gd name="T87" fmla="*/ 1 h 1108"/>
                  <a:gd name="T88" fmla="*/ 606 w 1052"/>
                  <a:gd name="T89" fmla="*/ 27 h 1108"/>
                  <a:gd name="T90" fmla="*/ 646 w 1052"/>
                  <a:gd name="T91" fmla="*/ 55 h 1108"/>
                  <a:gd name="T92" fmla="*/ 687 w 1052"/>
                  <a:gd name="T93" fmla="*/ 82 h 1108"/>
                  <a:gd name="T94" fmla="*/ 723 w 1052"/>
                  <a:gd name="T95" fmla="*/ 112 h 1108"/>
                  <a:gd name="T96" fmla="*/ 723 w 1052"/>
                  <a:gd name="T97" fmla="*/ 161 h 1108"/>
                  <a:gd name="T98" fmla="*/ 725 w 1052"/>
                  <a:gd name="T99" fmla="*/ 209 h 1108"/>
                  <a:gd name="T100" fmla="*/ 759 w 1052"/>
                  <a:gd name="T101" fmla="*/ 244 h 1108"/>
                  <a:gd name="T102" fmla="*/ 792 w 1052"/>
                  <a:gd name="T103" fmla="*/ 281 h 1108"/>
                  <a:gd name="T104" fmla="*/ 817 w 1052"/>
                  <a:gd name="T105" fmla="*/ 322 h 1108"/>
                  <a:gd name="T106" fmla="*/ 848 w 1052"/>
                  <a:gd name="T107" fmla="*/ 360 h 1108"/>
                  <a:gd name="T108" fmla="*/ 897 w 1052"/>
                  <a:gd name="T109" fmla="*/ 401 h 1108"/>
                  <a:gd name="T110" fmla="*/ 905 w 1052"/>
                  <a:gd name="T111" fmla="*/ 407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2" h="1108">
                    <a:moveTo>
                      <a:pt x="950" y="440"/>
                    </a:moveTo>
                    <a:cubicBezTo>
                      <a:pt x="947" y="437"/>
                      <a:pt x="945" y="435"/>
                      <a:pt x="945" y="435"/>
                    </a:cubicBezTo>
                    <a:cubicBezTo>
                      <a:pt x="945" y="435"/>
                      <a:pt x="945" y="435"/>
                      <a:pt x="945" y="435"/>
                    </a:cubicBezTo>
                    <a:cubicBezTo>
                      <a:pt x="945" y="435"/>
                      <a:pt x="945" y="435"/>
                      <a:pt x="945" y="435"/>
                    </a:cubicBezTo>
                    <a:cubicBezTo>
                      <a:pt x="945" y="435"/>
                      <a:pt x="937" y="430"/>
                      <a:pt x="924" y="421"/>
                    </a:cubicBezTo>
                    <a:cubicBezTo>
                      <a:pt x="924" y="422"/>
                      <a:pt x="924" y="422"/>
                      <a:pt x="924" y="422"/>
                    </a:cubicBezTo>
                    <a:cubicBezTo>
                      <a:pt x="936" y="431"/>
                      <a:pt x="944" y="437"/>
                      <a:pt x="944" y="437"/>
                    </a:cubicBezTo>
                    <a:cubicBezTo>
                      <a:pt x="944" y="436"/>
                      <a:pt x="944" y="436"/>
                      <a:pt x="944" y="436"/>
                    </a:cubicBezTo>
                    <a:cubicBezTo>
                      <a:pt x="944" y="436"/>
                      <a:pt x="944" y="436"/>
                      <a:pt x="944" y="436"/>
                    </a:cubicBezTo>
                    <a:cubicBezTo>
                      <a:pt x="944" y="436"/>
                      <a:pt x="946" y="438"/>
                      <a:pt x="949" y="441"/>
                    </a:cubicBezTo>
                    <a:lnTo>
                      <a:pt x="950" y="440"/>
                    </a:lnTo>
                    <a:close/>
                    <a:moveTo>
                      <a:pt x="989" y="471"/>
                    </a:moveTo>
                    <a:cubicBezTo>
                      <a:pt x="981" y="465"/>
                      <a:pt x="975" y="460"/>
                      <a:pt x="969" y="455"/>
                    </a:cubicBezTo>
                    <a:cubicBezTo>
                      <a:pt x="968" y="456"/>
                      <a:pt x="968" y="456"/>
                      <a:pt x="968" y="456"/>
                    </a:cubicBezTo>
                    <a:cubicBezTo>
                      <a:pt x="974" y="461"/>
                      <a:pt x="981" y="466"/>
                      <a:pt x="988" y="472"/>
                    </a:cubicBezTo>
                    <a:lnTo>
                      <a:pt x="989" y="471"/>
                    </a:lnTo>
                    <a:close/>
                    <a:moveTo>
                      <a:pt x="1027" y="501"/>
                    </a:moveTo>
                    <a:cubicBezTo>
                      <a:pt x="1020" y="496"/>
                      <a:pt x="1014" y="491"/>
                      <a:pt x="1008" y="486"/>
                    </a:cubicBezTo>
                    <a:cubicBezTo>
                      <a:pt x="1007" y="487"/>
                      <a:pt x="1007" y="487"/>
                      <a:pt x="1007" y="487"/>
                    </a:cubicBezTo>
                    <a:cubicBezTo>
                      <a:pt x="1013" y="492"/>
                      <a:pt x="1019" y="497"/>
                      <a:pt x="1026" y="502"/>
                    </a:cubicBezTo>
                    <a:lnTo>
                      <a:pt x="1027" y="501"/>
                    </a:lnTo>
                    <a:close/>
                    <a:moveTo>
                      <a:pt x="1038" y="534"/>
                    </a:moveTo>
                    <a:cubicBezTo>
                      <a:pt x="1043" y="529"/>
                      <a:pt x="1048" y="525"/>
                      <a:pt x="1052" y="522"/>
                    </a:cubicBezTo>
                    <a:cubicBezTo>
                      <a:pt x="1052" y="521"/>
                      <a:pt x="1052" y="521"/>
                      <a:pt x="1052" y="521"/>
                    </a:cubicBezTo>
                    <a:cubicBezTo>
                      <a:pt x="1052" y="521"/>
                      <a:pt x="1052" y="521"/>
                      <a:pt x="1052" y="521"/>
                    </a:cubicBezTo>
                    <a:cubicBezTo>
                      <a:pt x="1050" y="519"/>
                      <a:pt x="1048" y="518"/>
                      <a:pt x="1046" y="516"/>
                    </a:cubicBezTo>
                    <a:cubicBezTo>
                      <a:pt x="1045" y="518"/>
                      <a:pt x="1045" y="518"/>
                      <a:pt x="1045" y="518"/>
                    </a:cubicBezTo>
                    <a:cubicBezTo>
                      <a:pt x="1047" y="519"/>
                      <a:pt x="1049" y="520"/>
                      <a:pt x="1051" y="522"/>
                    </a:cubicBezTo>
                    <a:cubicBezTo>
                      <a:pt x="1051" y="521"/>
                      <a:pt x="1051" y="521"/>
                      <a:pt x="1051" y="521"/>
                    </a:cubicBezTo>
                    <a:cubicBezTo>
                      <a:pt x="1051" y="521"/>
                      <a:pt x="1051" y="521"/>
                      <a:pt x="1051" y="521"/>
                    </a:cubicBezTo>
                    <a:cubicBezTo>
                      <a:pt x="1047" y="524"/>
                      <a:pt x="1042" y="528"/>
                      <a:pt x="1037" y="533"/>
                    </a:cubicBezTo>
                    <a:lnTo>
                      <a:pt x="1038" y="534"/>
                    </a:lnTo>
                    <a:close/>
                    <a:moveTo>
                      <a:pt x="1003" y="567"/>
                    </a:moveTo>
                    <a:cubicBezTo>
                      <a:pt x="1008" y="562"/>
                      <a:pt x="1014" y="556"/>
                      <a:pt x="1020" y="550"/>
                    </a:cubicBezTo>
                    <a:cubicBezTo>
                      <a:pt x="1019" y="549"/>
                      <a:pt x="1019" y="549"/>
                      <a:pt x="1019" y="549"/>
                    </a:cubicBezTo>
                    <a:cubicBezTo>
                      <a:pt x="1013" y="555"/>
                      <a:pt x="1007" y="561"/>
                      <a:pt x="1002" y="566"/>
                    </a:cubicBezTo>
                    <a:lnTo>
                      <a:pt x="1003" y="567"/>
                    </a:lnTo>
                    <a:close/>
                    <a:moveTo>
                      <a:pt x="970" y="603"/>
                    </a:moveTo>
                    <a:cubicBezTo>
                      <a:pt x="972" y="600"/>
                      <a:pt x="975" y="596"/>
                      <a:pt x="977" y="594"/>
                    </a:cubicBezTo>
                    <a:cubicBezTo>
                      <a:pt x="979" y="591"/>
                      <a:pt x="982" y="588"/>
                      <a:pt x="985" y="585"/>
                    </a:cubicBezTo>
                    <a:cubicBezTo>
                      <a:pt x="984" y="584"/>
                      <a:pt x="984" y="584"/>
                      <a:pt x="984" y="584"/>
                    </a:cubicBezTo>
                    <a:cubicBezTo>
                      <a:pt x="981" y="587"/>
                      <a:pt x="978" y="590"/>
                      <a:pt x="976" y="593"/>
                    </a:cubicBezTo>
                    <a:cubicBezTo>
                      <a:pt x="974" y="596"/>
                      <a:pt x="971" y="599"/>
                      <a:pt x="969" y="603"/>
                    </a:cubicBezTo>
                    <a:lnTo>
                      <a:pt x="970" y="603"/>
                    </a:lnTo>
                    <a:close/>
                    <a:moveTo>
                      <a:pt x="619" y="1097"/>
                    </a:moveTo>
                    <a:cubicBezTo>
                      <a:pt x="626" y="1095"/>
                      <a:pt x="633" y="1094"/>
                      <a:pt x="640" y="1094"/>
                    </a:cubicBezTo>
                    <a:cubicBezTo>
                      <a:pt x="641" y="1094"/>
                      <a:pt x="642" y="1094"/>
                      <a:pt x="644" y="1094"/>
                    </a:cubicBezTo>
                    <a:cubicBezTo>
                      <a:pt x="644" y="1092"/>
                      <a:pt x="644" y="1092"/>
                      <a:pt x="644" y="1092"/>
                    </a:cubicBezTo>
                    <a:cubicBezTo>
                      <a:pt x="642" y="1092"/>
                      <a:pt x="641" y="1092"/>
                      <a:pt x="640" y="1092"/>
                    </a:cubicBezTo>
                    <a:cubicBezTo>
                      <a:pt x="633" y="1092"/>
                      <a:pt x="626" y="1094"/>
                      <a:pt x="619" y="1095"/>
                    </a:cubicBezTo>
                    <a:lnTo>
                      <a:pt x="619" y="1097"/>
                    </a:lnTo>
                    <a:close/>
                    <a:moveTo>
                      <a:pt x="572" y="1108"/>
                    </a:moveTo>
                    <a:cubicBezTo>
                      <a:pt x="579" y="1108"/>
                      <a:pt x="587" y="1106"/>
                      <a:pt x="596" y="1103"/>
                    </a:cubicBezTo>
                    <a:cubicBezTo>
                      <a:pt x="595" y="1102"/>
                      <a:pt x="595" y="1102"/>
                      <a:pt x="595" y="1102"/>
                    </a:cubicBezTo>
                    <a:cubicBezTo>
                      <a:pt x="587" y="1104"/>
                      <a:pt x="579" y="1106"/>
                      <a:pt x="572" y="1107"/>
                    </a:cubicBezTo>
                    <a:lnTo>
                      <a:pt x="572" y="1108"/>
                    </a:lnTo>
                    <a:close/>
                    <a:moveTo>
                      <a:pt x="527" y="1089"/>
                    </a:moveTo>
                    <a:cubicBezTo>
                      <a:pt x="534" y="1093"/>
                      <a:pt x="541" y="1098"/>
                      <a:pt x="548" y="1101"/>
                    </a:cubicBezTo>
                    <a:cubicBezTo>
                      <a:pt x="549" y="1100"/>
                      <a:pt x="549" y="1100"/>
                      <a:pt x="549" y="1100"/>
                    </a:cubicBezTo>
                    <a:cubicBezTo>
                      <a:pt x="541" y="1096"/>
                      <a:pt x="534" y="1092"/>
                      <a:pt x="528" y="1088"/>
                    </a:cubicBezTo>
                    <a:lnTo>
                      <a:pt x="527" y="1089"/>
                    </a:lnTo>
                    <a:close/>
                    <a:moveTo>
                      <a:pt x="492" y="1055"/>
                    </a:moveTo>
                    <a:cubicBezTo>
                      <a:pt x="497" y="1061"/>
                      <a:pt x="502" y="1067"/>
                      <a:pt x="508" y="1073"/>
                    </a:cubicBezTo>
                    <a:cubicBezTo>
                      <a:pt x="509" y="1072"/>
                      <a:pt x="509" y="1072"/>
                      <a:pt x="509" y="1072"/>
                    </a:cubicBezTo>
                    <a:cubicBezTo>
                      <a:pt x="503" y="1066"/>
                      <a:pt x="498" y="1060"/>
                      <a:pt x="493" y="1054"/>
                    </a:cubicBezTo>
                    <a:lnTo>
                      <a:pt x="492" y="1055"/>
                    </a:lnTo>
                    <a:close/>
                    <a:moveTo>
                      <a:pt x="465" y="1013"/>
                    </a:moveTo>
                    <a:cubicBezTo>
                      <a:pt x="469" y="1021"/>
                      <a:pt x="473" y="1028"/>
                      <a:pt x="477" y="1035"/>
                    </a:cubicBezTo>
                    <a:cubicBezTo>
                      <a:pt x="479" y="1034"/>
                      <a:pt x="479" y="1034"/>
                      <a:pt x="479" y="1034"/>
                    </a:cubicBezTo>
                    <a:cubicBezTo>
                      <a:pt x="474" y="1027"/>
                      <a:pt x="470" y="1020"/>
                      <a:pt x="466" y="1013"/>
                    </a:cubicBezTo>
                    <a:lnTo>
                      <a:pt x="465" y="1013"/>
                    </a:lnTo>
                    <a:close/>
                    <a:moveTo>
                      <a:pt x="445" y="968"/>
                    </a:moveTo>
                    <a:cubicBezTo>
                      <a:pt x="448" y="976"/>
                      <a:pt x="451" y="984"/>
                      <a:pt x="454" y="991"/>
                    </a:cubicBezTo>
                    <a:cubicBezTo>
                      <a:pt x="456" y="990"/>
                      <a:pt x="456" y="990"/>
                      <a:pt x="456" y="990"/>
                    </a:cubicBezTo>
                    <a:cubicBezTo>
                      <a:pt x="452" y="983"/>
                      <a:pt x="449" y="975"/>
                      <a:pt x="446" y="968"/>
                    </a:cubicBezTo>
                    <a:lnTo>
                      <a:pt x="445" y="968"/>
                    </a:lnTo>
                    <a:close/>
                    <a:moveTo>
                      <a:pt x="429" y="922"/>
                    </a:moveTo>
                    <a:cubicBezTo>
                      <a:pt x="431" y="927"/>
                      <a:pt x="432" y="932"/>
                      <a:pt x="434" y="937"/>
                    </a:cubicBezTo>
                    <a:cubicBezTo>
                      <a:pt x="435" y="940"/>
                      <a:pt x="436" y="943"/>
                      <a:pt x="437" y="945"/>
                    </a:cubicBezTo>
                    <a:cubicBezTo>
                      <a:pt x="438" y="945"/>
                      <a:pt x="438" y="945"/>
                      <a:pt x="438" y="945"/>
                    </a:cubicBezTo>
                    <a:cubicBezTo>
                      <a:pt x="437" y="942"/>
                      <a:pt x="436" y="940"/>
                      <a:pt x="436" y="937"/>
                    </a:cubicBezTo>
                    <a:cubicBezTo>
                      <a:pt x="434" y="932"/>
                      <a:pt x="432" y="927"/>
                      <a:pt x="431" y="921"/>
                    </a:cubicBezTo>
                    <a:lnTo>
                      <a:pt x="429" y="922"/>
                    </a:lnTo>
                    <a:close/>
                    <a:moveTo>
                      <a:pt x="416" y="875"/>
                    </a:moveTo>
                    <a:cubicBezTo>
                      <a:pt x="418" y="882"/>
                      <a:pt x="420" y="890"/>
                      <a:pt x="423" y="898"/>
                    </a:cubicBezTo>
                    <a:cubicBezTo>
                      <a:pt x="424" y="898"/>
                      <a:pt x="424" y="898"/>
                      <a:pt x="424" y="898"/>
                    </a:cubicBezTo>
                    <a:cubicBezTo>
                      <a:pt x="422" y="890"/>
                      <a:pt x="420" y="882"/>
                      <a:pt x="418" y="874"/>
                    </a:cubicBezTo>
                    <a:lnTo>
                      <a:pt x="416" y="875"/>
                    </a:lnTo>
                    <a:close/>
                    <a:moveTo>
                      <a:pt x="402" y="828"/>
                    </a:moveTo>
                    <a:cubicBezTo>
                      <a:pt x="404" y="831"/>
                      <a:pt x="405" y="834"/>
                      <a:pt x="406" y="837"/>
                    </a:cubicBezTo>
                    <a:cubicBezTo>
                      <a:pt x="407" y="841"/>
                      <a:pt x="408" y="846"/>
                      <a:pt x="410" y="851"/>
                    </a:cubicBezTo>
                    <a:cubicBezTo>
                      <a:pt x="411" y="850"/>
                      <a:pt x="411" y="850"/>
                      <a:pt x="411" y="850"/>
                    </a:cubicBezTo>
                    <a:cubicBezTo>
                      <a:pt x="410" y="846"/>
                      <a:pt x="409" y="841"/>
                      <a:pt x="407" y="837"/>
                    </a:cubicBezTo>
                    <a:cubicBezTo>
                      <a:pt x="406" y="833"/>
                      <a:pt x="405" y="830"/>
                      <a:pt x="404" y="827"/>
                    </a:cubicBezTo>
                    <a:lnTo>
                      <a:pt x="402" y="828"/>
                    </a:lnTo>
                    <a:close/>
                    <a:moveTo>
                      <a:pt x="368" y="808"/>
                    </a:moveTo>
                    <a:cubicBezTo>
                      <a:pt x="372" y="805"/>
                      <a:pt x="376" y="803"/>
                      <a:pt x="379" y="803"/>
                    </a:cubicBezTo>
                    <a:cubicBezTo>
                      <a:pt x="383" y="803"/>
                      <a:pt x="386" y="805"/>
                      <a:pt x="389" y="807"/>
                    </a:cubicBezTo>
                    <a:cubicBezTo>
                      <a:pt x="390" y="806"/>
                      <a:pt x="390" y="806"/>
                      <a:pt x="390" y="806"/>
                    </a:cubicBezTo>
                    <a:cubicBezTo>
                      <a:pt x="387" y="803"/>
                      <a:pt x="383" y="802"/>
                      <a:pt x="379" y="802"/>
                    </a:cubicBezTo>
                    <a:cubicBezTo>
                      <a:pt x="375" y="802"/>
                      <a:pt x="371" y="804"/>
                      <a:pt x="367" y="806"/>
                    </a:cubicBezTo>
                    <a:lnTo>
                      <a:pt x="368" y="808"/>
                    </a:lnTo>
                    <a:close/>
                    <a:moveTo>
                      <a:pt x="342" y="847"/>
                    </a:moveTo>
                    <a:cubicBezTo>
                      <a:pt x="344" y="841"/>
                      <a:pt x="347" y="834"/>
                      <a:pt x="349" y="827"/>
                    </a:cubicBezTo>
                    <a:cubicBezTo>
                      <a:pt x="348" y="826"/>
                      <a:pt x="348" y="826"/>
                      <a:pt x="348" y="826"/>
                    </a:cubicBezTo>
                    <a:cubicBezTo>
                      <a:pt x="349" y="827"/>
                      <a:pt x="349" y="827"/>
                      <a:pt x="349" y="827"/>
                    </a:cubicBezTo>
                    <a:cubicBezTo>
                      <a:pt x="351" y="825"/>
                      <a:pt x="351" y="825"/>
                      <a:pt x="351" y="825"/>
                    </a:cubicBezTo>
                    <a:cubicBezTo>
                      <a:pt x="349" y="824"/>
                      <a:pt x="349" y="824"/>
                      <a:pt x="349" y="824"/>
                    </a:cubicBezTo>
                    <a:cubicBezTo>
                      <a:pt x="348" y="826"/>
                      <a:pt x="348" y="826"/>
                      <a:pt x="348" y="826"/>
                    </a:cubicBezTo>
                    <a:cubicBezTo>
                      <a:pt x="347" y="826"/>
                      <a:pt x="347" y="826"/>
                      <a:pt x="347" y="826"/>
                    </a:cubicBezTo>
                    <a:cubicBezTo>
                      <a:pt x="347" y="826"/>
                      <a:pt x="347" y="826"/>
                      <a:pt x="347" y="826"/>
                    </a:cubicBezTo>
                    <a:cubicBezTo>
                      <a:pt x="345" y="834"/>
                      <a:pt x="343" y="840"/>
                      <a:pt x="341" y="847"/>
                    </a:cubicBezTo>
                    <a:cubicBezTo>
                      <a:pt x="342" y="847"/>
                      <a:pt x="342" y="847"/>
                      <a:pt x="342" y="847"/>
                    </a:cubicBezTo>
                    <a:close/>
                    <a:moveTo>
                      <a:pt x="321" y="892"/>
                    </a:moveTo>
                    <a:cubicBezTo>
                      <a:pt x="325" y="885"/>
                      <a:pt x="329" y="878"/>
                      <a:pt x="333" y="870"/>
                    </a:cubicBezTo>
                    <a:cubicBezTo>
                      <a:pt x="332" y="869"/>
                      <a:pt x="332" y="869"/>
                      <a:pt x="332" y="869"/>
                    </a:cubicBezTo>
                    <a:cubicBezTo>
                      <a:pt x="328" y="878"/>
                      <a:pt x="324" y="885"/>
                      <a:pt x="320" y="891"/>
                    </a:cubicBezTo>
                    <a:lnTo>
                      <a:pt x="321" y="892"/>
                    </a:lnTo>
                    <a:close/>
                    <a:moveTo>
                      <a:pt x="286" y="925"/>
                    </a:moveTo>
                    <a:cubicBezTo>
                      <a:pt x="292" y="922"/>
                      <a:pt x="299" y="917"/>
                      <a:pt x="306" y="911"/>
                    </a:cubicBezTo>
                    <a:cubicBezTo>
                      <a:pt x="305" y="910"/>
                      <a:pt x="305" y="910"/>
                      <a:pt x="305" y="910"/>
                    </a:cubicBezTo>
                    <a:cubicBezTo>
                      <a:pt x="298" y="916"/>
                      <a:pt x="292" y="921"/>
                      <a:pt x="285" y="924"/>
                    </a:cubicBezTo>
                    <a:lnTo>
                      <a:pt x="286" y="925"/>
                    </a:lnTo>
                    <a:close/>
                    <a:moveTo>
                      <a:pt x="237" y="933"/>
                    </a:moveTo>
                    <a:cubicBezTo>
                      <a:pt x="241" y="933"/>
                      <a:pt x="244" y="933"/>
                      <a:pt x="247" y="933"/>
                    </a:cubicBezTo>
                    <a:cubicBezTo>
                      <a:pt x="252" y="933"/>
                      <a:pt x="257" y="933"/>
                      <a:pt x="262" y="932"/>
                    </a:cubicBezTo>
                    <a:cubicBezTo>
                      <a:pt x="262" y="931"/>
                      <a:pt x="262" y="931"/>
                      <a:pt x="262" y="931"/>
                    </a:cubicBezTo>
                    <a:cubicBezTo>
                      <a:pt x="257" y="932"/>
                      <a:pt x="252" y="932"/>
                      <a:pt x="247" y="932"/>
                    </a:cubicBezTo>
                    <a:cubicBezTo>
                      <a:pt x="244" y="932"/>
                      <a:pt x="241" y="932"/>
                      <a:pt x="237" y="931"/>
                    </a:cubicBezTo>
                    <a:lnTo>
                      <a:pt x="237" y="933"/>
                    </a:lnTo>
                    <a:close/>
                    <a:moveTo>
                      <a:pt x="191" y="919"/>
                    </a:moveTo>
                    <a:cubicBezTo>
                      <a:pt x="197" y="924"/>
                      <a:pt x="204" y="928"/>
                      <a:pt x="213" y="930"/>
                    </a:cubicBezTo>
                    <a:cubicBezTo>
                      <a:pt x="213" y="929"/>
                      <a:pt x="213" y="929"/>
                      <a:pt x="213" y="929"/>
                    </a:cubicBezTo>
                    <a:cubicBezTo>
                      <a:pt x="205" y="927"/>
                      <a:pt x="198" y="923"/>
                      <a:pt x="192" y="918"/>
                    </a:cubicBezTo>
                    <a:lnTo>
                      <a:pt x="191" y="919"/>
                    </a:lnTo>
                    <a:close/>
                    <a:moveTo>
                      <a:pt x="164" y="878"/>
                    </a:moveTo>
                    <a:cubicBezTo>
                      <a:pt x="167" y="886"/>
                      <a:pt x="171" y="893"/>
                      <a:pt x="175" y="900"/>
                    </a:cubicBezTo>
                    <a:cubicBezTo>
                      <a:pt x="176" y="900"/>
                      <a:pt x="176" y="900"/>
                      <a:pt x="176" y="900"/>
                    </a:cubicBezTo>
                    <a:cubicBezTo>
                      <a:pt x="172" y="893"/>
                      <a:pt x="168" y="885"/>
                      <a:pt x="166" y="878"/>
                    </a:cubicBezTo>
                    <a:lnTo>
                      <a:pt x="164" y="878"/>
                    </a:lnTo>
                    <a:close/>
                    <a:moveTo>
                      <a:pt x="155" y="830"/>
                    </a:moveTo>
                    <a:cubicBezTo>
                      <a:pt x="155" y="837"/>
                      <a:pt x="156" y="845"/>
                      <a:pt x="158" y="854"/>
                    </a:cubicBezTo>
                    <a:cubicBezTo>
                      <a:pt x="159" y="854"/>
                      <a:pt x="159" y="854"/>
                      <a:pt x="159" y="854"/>
                    </a:cubicBezTo>
                    <a:cubicBezTo>
                      <a:pt x="158" y="845"/>
                      <a:pt x="157" y="837"/>
                      <a:pt x="156" y="830"/>
                    </a:cubicBezTo>
                    <a:lnTo>
                      <a:pt x="155" y="830"/>
                    </a:lnTo>
                    <a:close/>
                    <a:moveTo>
                      <a:pt x="148" y="782"/>
                    </a:moveTo>
                    <a:cubicBezTo>
                      <a:pt x="151" y="790"/>
                      <a:pt x="153" y="798"/>
                      <a:pt x="154" y="805"/>
                    </a:cubicBezTo>
                    <a:cubicBezTo>
                      <a:pt x="155" y="805"/>
                      <a:pt x="155" y="805"/>
                      <a:pt x="155" y="805"/>
                    </a:cubicBezTo>
                    <a:cubicBezTo>
                      <a:pt x="154" y="798"/>
                      <a:pt x="153" y="790"/>
                      <a:pt x="149" y="781"/>
                    </a:cubicBezTo>
                    <a:lnTo>
                      <a:pt x="148" y="782"/>
                    </a:lnTo>
                    <a:close/>
                    <a:moveTo>
                      <a:pt x="122" y="741"/>
                    </a:moveTo>
                    <a:cubicBezTo>
                      <a:pt x="128" y="748"/>
                      <a:pt x="133" y="754"/>
                      <a:pt x="137" y="760"/>
                    </a:cubicBezTo>
                    <a:cubicBezTo>
                      <a:pt x="138" y="760"/>
                      <a:pt x="138" y="760"/>
                      <a:pt x="138" y="760"/>
                    </a:cubicBezTo>
                    <a:cubicBezTo>
                      <a:pt x="134" y="753"/>
                      <a:pt x="129" y="747"/>
                      <a:pt x="123" y="740"/>
                    </a:cubicBezTo>
                    <a:lnTo>
                      <a:pt x="122" y="741"/>
                    </a:lnTo>
                    <a:close/>
                    <a:moveTo>
                      <a:pt x="89" y="705"/>
                    </a:moveTo>
                    <a:cubicBezTo>
                      <a:pt x="95" y="711"/>
                      <a:pt x="101" y="717"/>
                      <a:pt x="106" y="722"/>
                    </a:cubicBezTo>
                    <a:cubicBezTo>
                      <a:pt x="107" y="721"/>
                      <a:pt x="107" y="721"/>
                      <a:pt x="107" y="721"/>
                    </a:cubicBezTo>
                    <a:cubicBezTo>
                      <a:pt x="102" y="716"/>
                      <a:pt x="96" y="710"/>
                      <a:pt x="90" y="704"/>
                    </a:cubicBezTo>
                    <a:lnTo>
                      <a:pt x="89" y="705"/>
                    </a:lnTo>
                    <a:close/>
                    <a:moveTo>
                      <a:pt x="61" y="665"/>
                    </a:moveTo>
                    <a:cubicBezTo>
                      <a:pt x="64" y="672"/>
                      <a:pt x="68" y="679"/>
                      <a:pt x="73" y="686"/>
                    </a:cubicBezTo>
                    <a:cubicBezTo>
                      <a:pt x="74" y="685"/>
                      <a:pt x="74" y="685"/>
                      <a:pt x="74" y="685"/>
                    </a:cubicBezTo>
                    <a:cubicBezTo>
                      <a:pt x="70" y="679"/>
                      <a:pt x="66" y="671"/>
                      <a:pt x="62" y="664"/>
                    </a:cubicBezTo>
                    <a:lnTo>
                      <a:pt x="61" y="665"/>
                    </a:lnTo>
                    <a:close/>
                    <a:moveTo>
                      <a:pt x="45" y="618"/>
                    </a:moveTo>
                    <a:cubicBezTo>
                      <a:pt x="47" y="626"/>
                      <a:pt x="49" y="634"/>
                      <a:pt x="52" y="642"/>
                    </a:cubicBezTo>
                    <a:cubicBezTo>
                      <a:pt x="53" y="641"/>
                      <a:pt x="53" y="641"/>
                      <a:pt x="53" y="641"/>
                    </a:cubicBezTo>
                    <a:cubicBezTo>
                      <a:pt x="51" y="634"/>
                      <a:pt x="49" y="626"/>
                      <a:pt x="47" y="618"/>
                    </a:cubicBezTo>
                    <a:lnTo>
                      <a:pt x="45" y="618"/>
                    </a:lnTo>
                    <a:close/>
                    <a:moveTo>
                      <a:pt x="38" y="569"/>
                    </a:moveTo>
                    <a:cubicBezTo>
                      <a:pt x="39" y="577"/>
                      <a:pt x="40" y="586"/>
                      <a:pt x="41" y="594"/>
                    </a:cubicBezTo>
                    <a:cubicBezTo>
                      <a:pt x="43" y="594"/>
                      <a:pt x="43" y="594"/>
                      <a:pt x="43" y="594"/>
                    </a:cubicBezTo>
                    <a:cubicBezTo>
                      <a:pt x="41" y="585"/>
                      <a:pt x="41" y="577"/>
                      <a:pt x="40" y="569"/>
                    </a:cubicBezTo>
                    <a:lnTo>
                      <a:pt x="38" y="569"/>
                    </a:lnTo>
                    <a:close/>
                    <a:moveTo>
                      <a:pt x="37" y="520"/>
                    </a:moveTo>
                    <a:cubicBezTo>
                      <a:pt x="37" y="522"/>
                      <a:pt x="37" y="524"/>
                      <a:pt x="37" y="526"/>
                    </a:cubicBezTo>
                    <a:cubicBezTo>
                      <a:pt x="37" y="532"/>
                      <a:pt x="37" y="538"/>
                      <a:pt x="37" y="545"/>
                    </a:cubicBezTo>
                    <a:cubicBezTo>
                      <a:pt x="39" y="545"/>
                      <a:pt x="39" y="545"/>
                      <a:pt x="39" y="545"/>
                    </a:cubicBezTo>
                    <a:cubicBezTo>
                      <a:pt x="38" y="538"/>
                      <a:pt x="38" y="532"/>
                      <a:pt x="38" y="526"/>
                    </a:cubicBezTo>
                    <a:cubicBezTo>
                      <a:pt x="38" y="524"/>
                      <a:pt x="38" y="522"/>
                      <a:pt x="38" y="520"/>
                    </a:cubicBezTo>
                    <a:lnTo>
                      <a:pt x="37" y="520"/>
                    </a:lnTo>
                    <a:close/>
                    <a:moveTo>
                      <a:pt x="38" y="471"/>
                    </a:moveTo>
                    <a:cubicBezTo>
                      <a:pt x="38" y="478"/>
                      <a:pt x="38" y="486"/>
                      <a:pt x="37" y="496"/>
                    </a:cubicBezTo>
                    <a:cubicBezTo>
                      <a:pt x="39" y="496"/>
                      <a:pt x="39" y="496"/>
                      <a:pt x="39" y="496"/>
                    </a:cubicBezTo>
                    <a:cubicBezTo>
                      <a:pt x="39" y="486"/>
                      <a:pt x="39" y="478"/>
                      <a:pt x="40" y="471"/>
                    </a:cubicBezTo>
                    <a:lnTo>
                      <a:pt x="38" y="471"/>
                    </a:lnTo>
                    <a:close/>
                    <a:moveTo>
                      <a:pt x="36" y="422"/>
                    </a:moveTo>
                    <a:cubicBezTo>
                      <a:pt x="37" y="430"/>
                      <a:pt x="37" y="438"/>
                      <a:pt x="38" y="447"/>
                    </a:cubicBezTo>
                    <a:cubicBezTo>
                      <a:pt x="39" y="447"/>
                      <a:pt x="39" y="447"/>
                      <a:pt x="39" y="447"/>
                    </a:cubicBezTo>
                    <a:cubicBezTo>
                      <a:pt x="39" y="438"/>
                      <a:pt x="38" y="430"/>
                      <a:pt x="38" y="422"/>
                    </a:cubicBezTo>
                    <a:lnTo>
                      <a:pt x="36" y="422"/>
                    </a:lnTo>
                    <a:close/>
                    <a:moveTo>
                      <a:pt x="25" y="375"/>
                    </a:moveTo>
                    <a:cubicBezTo>
                      <a:pt x="28" y="382"/>
                      <a:pt x="31" y="390"/>
                      <a:pt x="32" y="398"/>
                    </a:cubicBezTo>
                    <a:cubicBezTo>
                      <a:pt x="34" y="398"/>
                      <a:pt x="34" y="398"/>
                      <a:pt x="34" y="398"/>
                    </a:cubicBezTo>
                    <a:cubicBezTo>
                      <a:pt x="32" y="389"/>
                      <a:pt x="30" y="382"/>
                      <a:pt x="26" y="374"/>
                    </a:cubicBezTo>
                    <a:lnTo>
                      <a:pt x="25" y="375"/>
                    </a:lnTo>
                    <a:close/>
                    <a:moveTo>
                      <a:pt x="0" y="333"/>
                    </a:moveTo>
                    <a:cubicBezTo>
                      <a:pt x="2" y="340"/>
                      <a:pt x="5" y="348"/>
                      <a:pt x="12" y="355"/>
                    </a:cubicBezTo>
                    <a:cubicBezTo>
                      <a:pt x="13" y="354"/>
                      <a:pt x="13" y="354"/>
                      <a:pt x="13" y="354"/>
                    </a:cubicBezTo>
                    <a:cubicBezTo>
                      <a:pt x="7" y="347"/>
                      <a:pt x="3" y="340"/>
                      <a:pt x="1" y="333"/>
                    </a:cubicBezTo>
                    <a:lnTo>
                      <a:pt x="0" y="333"/>
                    </a:lnTo>
                    <a:close/>
                    <a:moveTo>
                      <a:pt x="15" y="288"/>
                    </a:moveTo>
                    <a:cubicBezTo>
                      <a:pt x="9" y="294"/>
                      <a:pt x="4" y="301"/>
                      <a:pt x="1" y="309"/>
                    </a:cubicBezTo>
                    <a:cubicBezTo>
                      <a:pt x="2" y="309"/>
                      <a:pt x="2" y="309"/>
                      <a:pt x="2" y="309"/>
                    </a:cubicBezTo>
                    <a:cubicBezTo>
                      <a:pt x="5" y="302"/>
                      <a:pt x="10" y="295"/>
                      <a:pt x="16" y="289"/>
                    </a:cubicBezTo>
                    <a:cubicBezTo>
                      <a:pt x="15" y="288"/>
                      <a:pt x="15" y="288"/>
                      <a:pt x="15" y="288"/>
                    </a:cubicBezTo>
                    <a:close/>
                    <a:moveTo>
                      <a:pt x="33" y="245"/>
                    </a:moveTo>
                    <a:cubicBezTo>
                      <a:pt x="32" y="254"/>
                      <a:pt x="31" y="262"/>
                      <a:pt x="29" y="269"/>
                    </a:cubicBezTo>
                    <a:cubicBezTo>
                      <a:pt x="30" y="269"/>
                      <a:pt x="30" y="269"/>
                      <a:pt x="30" y="269"/>
                    </a:cubicBezTo>
                    <a:cubicBezTo>
                      <a:pt x="32" y="262"/>
                      <a:pt x="34" y="254"/>
                      <a:pt x="34" y="245"/>
                    </a:cubicBezTo>
                    <a:lnTo>
                      <a:pt x="33" y="245"/>
                    </a:lnTo>
                    <a:close/>
                    <a:moveTo>
                      <a:pt x="587" y="12"/>
                    </a:moveTo>
                    <a:cubicBezTo>
                      <a:pt x="582" y="8"/>
                      <a:pt x="577" y="5"/>
                      <a:pt x="572" y="1"/>
                    </a:cubicBezTo>
                    <a:cubicBezTo>
                      <a:pt x="571" y="0"/>
                      <a:pt x="571" y="0"/>
                      <a:pt x="571" y="0"/>
                    </a:cubicBezTo>
                    <a:cubicBezTo>
                      <a:pt x="571" y="1"/>
                      <a:pt x="571" y="1"/>
                      <a:pt x="571" y="1"/>
                    </a:cubicBezTo>
                    <a:cubicBezTo>
                      <a:pt x="570" y="2"/>
                      <a:pt x="568" y="4"/>
                      <a:pt x="567" y="5"/>
                    </a:cubicBezTo>
                    <a:cubicBezTo>
                      <a:pt x="568" y="6"/>
                      <a:pt x="568" y="6"/>
                      <a:pt x="568" y="6"/>
                    </a:cubicBezTo>
                    <a:cubicBezTo>
                      <a:pt x="569" y="5"/>
                      <a:pt x="571" y="3"/>
                      <a:pt x="572" y="2"/>
                    </a:cubicBezTo>
                    <a:cubicBezTo>
                      <a:pt x="571" y="1"/>
                      <a:pt x="571" y="1"/>
                      <a:pt x="571" y="1"/>
                    </a:cubicBezTo>
                    <a:cubicBezTo>
                      <a:pt x="571" y="2"/>
                      <a:pt x="571" y="2"/>
                      <a:pt x="571" y="2"/>
                    </a:cubicBezTo>
                    <a:cubicBezTo>
                      <a:pt x="576" y="6"/>
                      <a:pt x="581" y="9"/>
                      <a:pt x="586" y="13"/>
                    </a:cubicBezTo>
                    <a:lnTo>
                      <a:pt x="587" y="12"/>
                    </a:lnTo>
                    <a:close/>
                    <a:moveTo>
                      <a:pt x="626" y="41"/>
                    </a:moveTo>
                    <a:cubicBezTo>
                      <a:pt x="620" y="36"/>
                      <a:pt x="613" y="32"/>
                      <a:pt x="606" y="27"/>
                    </a:cubicBezTo>
                    <a:cubicBezTo>
                      <a:pt x="605" y="28"/>
                      <a:pt x="605" y="28"/>
                      <a:pt x="605" y="28"/>
                    </a:cubicBezTo>
                    <a:cubicBezTo>
                      <a:pt x="612" y="33"/>
                      <a:pt x="619" y="38"/>
                      <a:pt x="625" y="42"/>
                    </a:cubicBezTo>
                    <a:lnTo>
                      <a:pt x="626" y="41"/>
                    </a:lnTo>
                    <a:close/>
                    <a:moveTo>
                      <a:pt x="667" y="69"/>
                    </a:moveTo>
                    <a:cubicBezTo>
                      <a:pt x="660" y="64"/>
                      <a:pt x="653" y="60"/>
                      <a:pt x="646" y="55"/>
                    </a:cubicBezTo>
                    <a:cubicBezTo>
                      <a:pt x="646" y="56"/>
                      <a:pt x="646" y="56"/>
                      <a:pt x="646" y="56"/>
                    </a:cubicBezTo>
                    <a:cubicBezTo>
                      <a:pt x="653" y="61"/>
                      <a:pt x="660" y="66"/>
                      <a:pt x="666" y="70"/>
                    </a:cubicBezTo>
                    <a:lnTo>
                      <a:pt x="667" y="69"/>
                    </a:lnTo>
                    <a:close/>
                    <a:moveTo>
                      <a:pt x="708" y="95"/>
                    </a:moveTo>
                    <a:cubicBezTo>
                      <a:pt x="702" y="92"/>
                      <a:pt x="695" y="87"/>
                      <a:pt x="687" y="82"/>
                    </a:cubicBezTo>
                    <a:cubicBezTo>
                      <a:pt x="687" y="83"/>
                      <a:pt x="687" y="83"/>
                      <a:pt x="687" y="83"/>
                    </a:cubicBezTo>
                    <a:cubicBezTo>
                      <a:pt x="695" y="88"/>
                      <a:pt x="702" y="93"/>
                      <a:pt x="707" y="96"/>
                    </a:cubicBezTo>
                    <a:lnTo>
                      <a:pt x="708" y="95"/>
                    </a:lnTo>
                    <a:close/>
                    <a:moveTo>
                      <a:pt x="723" y="137"/>
                    </a:moveTo>
                    <a:cubicBezTo>
                      <a:pt x="723" y="112"/>
                      <a:pt x="723" y="112"/>
                      <a:pt x="723" y="112"/>
                    </a:cubicBezTo>
                    <a:cubicBezTo>
                      <a:pt x="722" y="112"/>
                      <a:pt x="722" y="112"/>
                      <a:pt x="722" y="112"/>
                    </a:cubicBezTo>
                    <a:cubicBezTo>
                      <a:pt x="721" y="137"/>
                      <a:pt x="721" y="137"/>
                      <a:pt x="721" y="137"/>
                    </a:cubicBezTo>
                    <a:lnTo>
                      <a:pt x="723" y="137"/>
                    </a:lnTo>
                    <a:close/>
                    <a:moveTo>
                      <a:pt x="722" y="186"/>
                    </a:moveTo>
                    <a:cubicBezTo>
                      <a:pt x="723" y="161"/>
                      <a:pt x="723" y="161"/>
                      <a:pt x="723" y="161"/>
                    </a:cubicBezTo>
                    <a:cubicBezTo>
                      <a:pt x="721" y="161"/>
                      <a:pt x="721" y="161"/>
                      <a:pt x="721" y="161"/>
                    </a:cubicBezTo>
                    <a:cubicBezTo>
                      <a:pt x="721" y="186"/>
                      <a:pt x="721" y="186"/>
                      <a:pt x="721" y="186"/>
                    </a:cubicBezTo>
                    <a:lnTo>
                      <a:pt x="722" y="186"/>
                    </a:lnTo>
                    <a:close/>
                    <a:moveTo>
                      <a:pt x="742" y="226"/>
                    </a:moveTo>
                    <a:cubicBezTo>
                      <a:pt x="734" y="218"/>
                      <a:pt x="728" y="212"/>
                      <a:pt x="725" y="209"/>
                    </a:cubicBezTo>
                    <a:cubicBezTo>
                      <a:pt x="724" y="210"/>
                      <a:pt x="724" y="210"/>
                      <a:pt x="724" y="210"/>
                    </a:cubicBezTo>
                    <a:cubicBezTo>
                      <a:pt x="727" y="213"/>
                      <a:pt x="733" y="219"/>
                      <a:pt x="741" y="227"/>
                    </a:cubicBezTo>
                    <a:lnTo>
                      <a:pt x="742" y="226"/>
                    </a:lnTo>
                    <a:close/>
                    <a:moveTo>
                      <a:pt x="776" y="262"/>
                    </a:moveTo>
                    <a:cubicBezTo>
                      <a:pt x="770" y="256"/>
                      <a:pt x="765" y="249"/>
                      <a:pt x="759" y="244"/>
                    </a:cubicBezTo>
                    <a:cubicBezTo>
                      <a:pt x="758" y="245"/>
                      <a:pt x="758" y="245"/>
                      <a:pt x="758" y="245"/>
                    </a:cubicBezTo>
                    <a:cubicBezTo>
                      <a:pt x="764" y="250"/>
                      <a:pt x="769" y="257"/>
                      <a:pt x="775" y="263"/>
                    </a:cubicBezTo>
                    <a:lnTo>
                      <a:pt x="776" y="262"/>
                    </a:lnTo>
                    <a:close/>
                    <a:moveTo>
                      <a:pt x="806" y="300"/>
                    </a:moveTo>
                    <a:cubicBezTo>
                      <a:pt x="802" y="294"/>
                      <a:pt x="797" y="288"/>
                      <a:pt x="792" y="281"/>
                    </a:cubicBezTo>
                    <a:cubicBezTo>
                      <a:pt x="791" y="281"/>
                      <a:pt x="791" y="281"/>
                      <a:pt x="791" y="281"/>
                    </a:cubicBezTo>
                    <a:cubicBezTo>
                      <a:pt x="796" y="288"/>
                      <a:pt x="801" y="295"/>
                      <a:pt x="805" y="301"/>
                    </a:cubicBezTo>
                    <a:lnTo>
                      <a:pt x="806" y="300"/>
                    </a:lnTo>
                    <a:close/>
                    <a:moveTo>
                      <a:pt x="831" y="342"/>
                    </a:moveTo>
                    <a:cubicBezTo>
                      <a:pt x="825" y="335"/>
                      <a:pt x="820" y="329"/>
                      <a:pt x="817" y="322"/>
                    </a:cubicBezTo>
                    <a:cubicBezTo>
                      <a:pt x="815" y="323"/>
                      <a:pt x="815" y="323"/>
                      <a:pt x="815" y="323"/>
                    </a:cubicBezTo>
                    <a:cubicBezTo>
                      <a:pt x="819" y="330"/>
                      <a:pt x="824" y="336"/>
                      <a:pt x="830" y="343"/>
                    </a:cubicBezTo>
                    <a:lnTo>
                      <a:pt x="831" y="342"/>
                    </a:lnTo>
                    <a:close/>
                    <a:moveTo>
                      <a:pt x="866" y="376"/>
                    </a:moveTo>
                    <a:cubicBezTo>
                      <a:pt x="860" y="371"/>
                      <a:pt x="854" y="365"/>
                      <a:pt x="848" y="360"/>
                    </a:cubicBezTo>
                    <a:cubicBezTo>
                      <a:pt x="847" y="361"/>
                      <a:pt x="847" y="361"/>
                      <a:pt x="847" y="361"/>
                    </a:cubicBezTo>
                    <a:cubicBezTo>
                      <a:pt x="853" y="366"/>
                      <a:pt x="859" y="372"/>
                      <a:pt x="865" y="377"/>
                    </a:cubicBezTo>
                    <a:lnTo>
                      <a:pt x="866" y="376"/>
                    </a:lnTo>
                    <a:close/>
                    <a:moveTo>
                      <a:pt x="905" y="407"/>
                    </a:moveTo>
                    <a:cubicBezTo>
                      <a:pt x="902" y="405"/>
                      <a:pt x="899" y="403"/>
                      <a:pt x="897" y="401"/>
                    </a:cubicBezTo>
                    <a:cubicBezTo>
                      <a:pt x="893" y="398"/>
                      <a:pt x="889" y="395"/>
                      <a:pt x="885" y="392"/>
                    </a:cubicBezTo>
                    <a:cubicBezTo>
                      <a:pt x="884" y="393"/>
                      <a:pt x="884" y="393"/>
                      <a:pt x="884" y="393"/>
                    </a:cubicBezTo>
                    <a:cubicBezTo>
                      <a:pt x="888" y="396"/>
                      <a:pt x="892" y="399"/>
                      <a:pt x="896" y="402"/>
                    </a:cubicBezTo>
                    <a:cubicBezTo>
                      <a:pt x="899" y="404"/>
                      <a:pt x="901" y="406"/>
                      <a:pt x="904" y="408"/>
                    </a:cubicBezTo>
                    <a:lnTo>
                      <a:pt x="905" y="40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0" name="Freeform 116">
                <a:extLst>
                  <a:ext uri="{FF2B5EF4-FFF2-40B4-BE49-F238E27FC236}">
                    <a16:creationId xmlns:a16="http://schemas.microsoft.com/office/drawing/2014/main" id="{FAC3D121-7833-4934-DD04-2BBCEC1A5CDF}"/>
                  </a:ext>
                </a:extLst>
              </p:cNvPr>
              <p:cNvSpPr>
                <a:spLocks noEditPoints="1"/>
              </p:cNvSpPr>
              <p:nvPr/>
            </p:nvSpPr>
            <p:spPr bwMode="auto">
              <a:xfrm>
                <a:off x="1509" y="3201"/>
                <a:ext cx="87" cy="61"/>
              </a:xfrm>
              <a:custGeom>
                <a:avLst/>
                <a:gdLst>
                  <a:gd name="T0" fmla="*/ 525 w 561"/>
                  <a:gd name="T1" fmla="*/ 238 h 388"/>
                  <a:gd name="T2" fmla="*/ 550 w 561"/>
                  <a:gd name="T3" fmla="*/ 292 h 388"/>
                  <a:gd name="T4" fmla="*/ 550 w 561"/>
                  <a:gd name="T5" fmla="*/ 292 h 388"/>
                  <a:gd name="T6" fmla="*/ 561 w 561"/>
                  <a:gd name="T7" fmla="*/ 311 h 388"/>
                  <a:gd name="T8" fmla="*/ 488 w 561"/>
                  <a:gd name="T9" fmla="*/ 311 h 388"/>
                  <a:gd name="T10" fmla="*/ 488 w 561"/>
                  <a:gd name="T11" fmla="*/ 311 h 388"/>
                  <a:gd name="T12" fmla="*/ 439 w 561"/>
                  <a:gd name="T13" fmla="*/ 305 h 388"/>
                  <a:gd name="T14" fmla="*/ 414 w 561"/>
                  <a:gd name="T15" fmla="*/ 306 h 388"/>
                  <a:gd name="T16" fmla="*/ 369 w 561"/>
                  <a:gd name="T17" fmla="*/ 325 h 388"/>
                  <a:gd name="T18" fmla="*/ 302 w 561"/>
                  <a:gd name="T19" fmla="*/ 356 h 388"/>
                  <a:gd name="T20" fmla="*/ 302 w 561"/>
                  <a:gd name="T21" fmla="*/ 356 h 388"/>
                  <a:gd name="T22" fmla="*/ 256 w 561"/>
                  <a:gd name="T23" fmla="*/ 373 h 388"/>
                  <a:gd name="T24" fmla="*/ 233 w 561"/>
                  <a:gd name="T25" fmla="*/ 382 h 388"/>
                  <a:gd name="T26" fmla="*/ 209 w 561"/>
                  <a:gd name="T27" fmla="*/ 388 h 388"/>
                  <a:gd name="T28" fmla="*/ 165 w 561"/>
                  <a:gd name="T29" fmla="*/ 372 h 388"/>
                  <a:gd name="T30" fmla="*/ 152 w 561"/>
                  <a:gd name="T31" fmla="*/ 352 h 388"/>
                  <a:gd name="T32" fmla="*/ 141 w 561"/>
                  <a:gd name="T33" fmla="*/ 304 h 388"/>
                  <a:gd name="T34" fmla="*/ 148 w 561"/>
                  <a:gd name="T35" fmla="*/ 236 h 388"/>
                  <a:gd name="T36" fmla="*/ 152 w 561"/>
                  <a:gd name="T37" fmla="*/ 241 h 388"/>
                  <a:gd name="T38" fmla="*/ 104 w 561"/>
                  <a:gd name="T39" fmla="*/ 222 h 388"/>
                  <a:gd name="T40" fmla="*/ 103 w 561"/>
                  <a:gd name="T41" fmla="*/ 221 h 388"/>
                  <a:gd name="T42" fmla="*/ 56 w 561"/>
                  <a:gd name="T43" fmla="*/ 225 h 388"/>
                  <a:gd name="T44" fmla="*/ 55 w 561"/>
                  <a:gd name="T45" fmla="*/ 224 h 388"/>
                  <a:gd name="T46" fmla="*/ 30 w 561"/>
                  <a:gd name="T47" fmla="*/ 219 h 388"/>
                  <a:gd name="T48" fmla="*/ 12 w 561"/>
                  <a:gd name="T49" fmla="*/ 170 h 388"/>
                  <a:gd name="T50" fmla="*/ 12 w 561"/>
                  <a:gd name="T51" fmla="*/ 170 h 388"/>
                  <a:gd name="T52" fmla="*/ 27 w 561"/>
                  <a:gd name="T53" fmla="*/ 139 h 388"/>
                  <a:gd name="T54" fmla="*/ 28 w 561"/>
                  <a:gd name="T55" fmla="*/ 140 h 388"/>
                  <a:gd name="T56" fmla="*/ 13 w 561"/>
                  <a:gd name="T57" fmla="*/ 77 h 388"/>
                  <a:gd name="T58" fmla="*/ 13 w 561"/>
                  <a:gd name="T59" fmla="*/ 77 h 388"/>
                  <a:gd name="T60" fmla="*/ 15 w 561"/>
                  <a:gd name="T61" fmla="*/ 53 h 388"/>
                  <a:gd name="T62" fmla="*/ 83 w 561"/>
                  <a:gd name="T63" fmla="*/ 36 h 388"/>
                  <a:gd name="T64" fmla="*/ 83 w 561"/>
                  <a:gd name="T65" fmla="*/ 36 h 388"/>
                  <a:gd name="T66" fmla="*/ 132 w 561"/>
                  <a:gd name="T67" fmla="*/ 38 h 388"/>
                  <a:gd name="T68" fmla="*/ 157 w 561"/>
                  <a:gd name="T69" fmla="*/ 39 h 388"/>
                  <a:gd name="T70" fmla="*/ 206 w 561"/>
                  <a:gd name="T71" fmla="*/ 41 h 388"/>
                  <a:gd name="T72" fmla="*/ 279 w 561"/>
                  <a:gd name="T73" fmla="*/ 41 h 388"/>
                  <a:gd name="T74" fmla="*/ 257 w 561"/>
                  <a:gd name="T75" fmla="*/ 44 h 388"/>
                  <a:gd name="T76" fmla="*/ 257 w 561"/>
                  <a:gd name="T77" fmla="*/ 45 h 388"/>
                  <a:gd name="T78" fmla="*/ 327 w 561"/>
                  <a:gd name="T79" fmla="*/ 30 h 388"/>
                  <a:gd name="T80" fmla="*/ 327 w 561"/>
                  <a:gd name="T81" fmla="*/ 30 h 388"/>
                  <a:gd name="T82" fmla="*/ 373 w 561"/>
                  <a:gd name="T83" fmla="*/ 14 h 388"/>
                  <a:gd name="T84" fmla="*/ 400 w 561"/>
                  <a:gd name="T85" fmla="*/ 0 h 388"/>
                  <a:gd name="T86" fmla="*/ 401 w 561"/>
                  <a:gd name="T87" fmla="*/ 1 h 388"/>
                  <a:gd name="T88" fmla="*/ 418 w 561"/>
                  <a:gd name="T89" fmla="*/ 5 h 388"/>
                  <a:gd name="T90" fmla="*/ 442 w 561"/>
                  <a:gd name="T91" fmla="*/ 12 h 388"/>
                  <a:gd name="T92" fmla="*/ 444 w 561"/>
                  <a:gd name="T93" fmla="*/ 14 h 388"/>
                  <a:gd name="T94" fmla="*/ 414 w 561"/>
                  <a:gd name="T95" fmla="*/ 47 h 388"/>
                  <a:gd name="T96" fmla="*/ 367 w 561"/>
                  <a:gd name="T97" fmla="*/ 103 h 388"/>
                  <a:gd name="T98" fmla="*/ 367 w 561"/>
                  <a:gd name="T99" fmla="*/ 103 h 388"/>
                  <a:gd name="T100" fmla="*/ 346 w 561"/>
                  <a:gd name="T101" fmla="*/ 131 h 388"/>
                  <a:gd name="T102" fmla="*/ 345 w 561"/>
                  <a:gd name="T103" fmla="*/ 131 h 388"/>
                  <a:gd name="T104" fmla="*/ 375 w 561"/>
                  <a:gd name="T105" fmla="*/ 156 h 388"/>
                  <a:gd name="T106" fmla="*/ 430 w 561"/>
                  <a:gd name="T107" fmla="*/ 199 h 388"/>
                  <a:gd name="T108" fmla="*/ 430 w 561"/>
                  <a:gd name="T109" fmla="*/ 199 h 388"/>
                  <a:gd name="T110" fmla="*/ 479 w 561"/>
                  <a:gd name="T111" fmla="*/ 200 h 388"/>
                  <a:gd name="T112" fmla="*/ 502 w 561"/>
                  <a:gd name="T113" fmla="*/ 19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1" h="388">
                    <a:moveTo>
                      <a:pt x="534" y="261"/>
                    </a:moveTo>
                    <a:cubicBezTo>
                      <a:pt x="534" y="260"/>
                      <a:pt x="534" y="259"/>
                      <a:pt x="534" y="257"/>
                    </a:cubicBezTo>
                    <a:cubicBezTo>
                      <a:pt x="533" y="252"/>
                      <a:pt x="530" y="245"/>
                      <a:pt x="527" y="237"/>
                    </a:cubicBezTo>
                    <a:cubicBezTo>
                      <a:pt x="525" y="238"/>
                      <a:pt x="525" y="238"/>
                      <a:pt x="525" y="238"/>
                    </a:cubicBezTo>
                    <a:cubicBezTo>
                      <a:pt x="528" y="245"/>
                      <a:pt x="531" y="253"/>
                      <a:pt x="532" y="258"/>
                    </a:cubicBezTo>
                    <a:cubicBezTo>
                      <a:pt x="533" y="259"/>
                      <a:pt x="533" y="260"/>
                      <a:pt x="533" y="261"/>
                    </a:cubicBezTo>
                    <a:lnTo>
                      <a:pt x="534" y="261"/>
                    </a:lnTo>
                    <a:close/>
                    <a:moveTo>
                      <a:pt x="550" y="292"/>
                    </a:moveTo>
                    <a:cubicBezTo>
                      <a:pt x="545" y="284"/>
                      <a:pt x="541" y="277"/>
                      <a:pt x="538" y="271"/>
                    </a:cubicBezTo>
                    <a:cubicBezTo>
                      <a:pt x="537" y="272"/>
                      <a:pt x="537" y="272"/>
                      <a:pt x="537" y="272"/>
                    </a:cubicBezTo>
                    <a:cubicBezTo>
                      <a:pt x="539" y="278"/>
                      <a:pt x="544" y="285"/>
                      <a:pt x="549" y="293"/>
                    </a:cubicBezTo>
                    <a:lnTo>
                      <a:pt x="550" y="292"/>
                    </a:lnTo>
                    <a:close/>
                    <a:moveTo>
                      <a:pt x="537" y="313"/>
                    </a:moveTo>
                    <a:cubicBezTo>
                      <a:pt x="538" y="313"/>
                      <a:pt x="540" y="313"/>
                      <a:pt x="542" y="313"/>
                    </a:cubicBezTo>
                    <a:cubicBezTo>
                      <a:pt x="549" y="313"/>
                      <a:pt x="555" y="313"/>
                      <a:pt x="561" y="312"/>
                    </a:cubicBezTo>
                    <a:cubicBezTo>
                      <a:pt x="561" y="311"/>
                      <a:pt x="561" y="311"/>
                      <a:pt x="561" y="311"/>
                    </a:cubicBezTo>
                    <a:cubicBezTo>
                      <a:pt x="555" y="311"/>
                      <a:pt x="549" y="311"/>
                      <a:pt x="542" y="311"/>
                    </a:cubicBezTo>
                    <a:cubicBezTo>
                      <a:pt x="540" y="311"/>
                      <a:pt x="538" y="311"/>
                      <a:pt x="537" y="311"/>
                    </a:cubicBezTo>
                    <a:lnTo>
                      <a:pt x="537" y="313"/>
                    </a:lnTo>
                    <a:close/>
                    <a:moveTo>
                      <a:pt x="488" y="311"/>
                    </a:moveTo>
                    <a:cubicBezTo>
                      <a:pt x="496" y="311"/>
                      <a:pt x="504" y="312"/>
                      <a:pt x="512" y="312"/>
                    </a:cubicBezTo>
                    <a:cubicBezTo>
                      <a:pt x="512" y="311"/>
                      <a:pt x="512" y="311"/>
                      <a:pt x="512" y="311"/>
                    </a:cubicBezTo>
                    <a:cubicBezTo>
                      <a:pt x="504" y="310"/>
                      <a:pt x="496" y="310"/>
                      <a:pt x="488" y="309"/>
                    </a:cubicBezTo>
                    <a:cubicBezTo>
                      <a:pt x="488" y="311"/>
                      <a:pt x="488" y="311"/>
                      <a:pt x="488" y="311"/>
                    </a:cubicBezTo>
                    <a:close/>
                    <a:moveTo>
                      <a:pt x="439" y="307"/>
                    </a:moveTo>
                    <a:cubicBezTo>
                      <a:pt x="446" y="307"/>
                      <a:pt x="454" y="308"/>
                      <a:pt x="463" y="309"/>
                    </a:cubicBezTo>
                    <a:cubicBezTo>
                      <a:pt x="463" y="307"/>
                      <a:pt x="463" y="307"/>
                      <a:pt x="463" y="307"/>
                    </a:cubicBezTo>
                    <a:cubicBezTo>
                      <a:pt x="454" y="306"/>
                      <a:pt x="446" y="306"/>
                      <a:pt x="439" y="305"/>
                    </a:cubicBezTo>
                    <a:lnTo>
                      <a:pt x="439" y="307"/>
                    </a:lnTo>
                    <a:close/>
                    <a:moveTo>
                      <a:pt x="391" y="315"/>
                    </a:moveTo>
                    <a:cubicBezTo>
                      <a:pt x="400" y="311"/>
                      <a:pt x="408" y="308"/>
                      <a:pt x="414" y="307"/>
                    </a:cubicBezTo>
                    <a:cubicBezTo>
                      <a:pt x="414" y="306"/>
                      <a:pt x="414" y="306"/>
                      <a:pt x="414" y="306"/>
                    </a:cubicBezTo>
                    <a:cubicBezTo>
                      <a:pt x="408" y="307"/>
                      <a:pt x="400" y="310"/>
                      <a:pt x="391" y="314"/>
                    </a:cubicBezTo>
                    <a:lnTo>
                      <a:pt x="391" y="315"/>
                    </a:lnTo>
                    <a:close/>
                    <a:moveTo>
                      <a:pt x="347" y="335"/>
                    </a:moveTo>
                    <a:cubicBezTo>
                      <a:pt x="354" y="332"/>
                      <a:pt x="362" y="328"/>
                      <a:pt x="369" y="325"/>
                    </a:cubicBezTo>
                    <a:cubicBezTo>
                      <a:pt x="368" y="324"/>
                      <a:pt x="368" y="324"/>
                      <a:pt x="368" y="324"/>
                    </a:cubicBezTo>
                    <a:cubicBezTo>
                      <a:pt x="361" y="327"/>
                      <a:pt x="354" y="330"/>
                      <a:pt x="346" y="334"/>
                    </a:cubicBezTo>
                    <a:lnTo>
                      <a:pt x="347" y="335"/>
                    </a:lnTo>
                    <a:close/>
                    <a:moveTo>
                      <a:pt x="302" y="356"/>
                    </a:moveTo>
                    <a:cubicBezTo>
                      <a:pt x="310" y="352"/>
                      <a:pt x="317" y="349"/>
                      <a:pt x="324" y="346"/>
                    </a:cubicBezTo>
                    <a:cubicBezTo>
                      <a:pt x="324" y="344"/>
                      <a:pt x="324" y="344"/>
                      <a:pt x="324" y="344"/>
                    </a:cubicBezTo>
                    <a:cubicBezTo>
                      <a:pt x="316" y="348"/>
                      <a:pt x="309" y="351"/>
                      <a:pt x="301" y="354"/>
                    </a:cubicBezTo>
                    <a:lnTo>
                      <a:pt x="302" y="356"/>
                    </a:lnTo>
                    <a:close/>
                    <a:moveTo>
                      <a:pt x="256" y="374"/>
                    </a:moveTo>
                    <a:cubicBezTo>
                      <a:pt x="264" y="372"/>
                      <a:pt x="272" y="368"/>
                      <a:pt x="279" y="365"/>
                    </a:cubicBezTo>
                    <a:cubicBezTo>
                      <a:pt x="279" y="364"/>
                      <a:pt x="279" y="364"/>
                      <a:pt x="279" y="364"/>
                    </a:cubicBezTo>
                    <a:cubicBezTo>
                      <a:pt x="271" y="367"/>
                      <a:pt x="264" y="370"/>
                      <a:pt x="256" y="373"/>
                    </a:cubicBezTo>
                    <a:lnTo>
                      <a:pt x="256" y="374"/>
                    </a:lnTo>
                    <a:close/>
                    <a:moveTo>
                      <a:pt x="209" y="388"/>
                    </a:moveTo>
                    <a:cubicBezTo>
                      <a:pt x="214" y="387"/>
                      <a:pt x="220" y="386"/>
                      <a:pt x="226" y="384"/>
                    </a:cubicBezTo>
                    <a:cubicBezTo>
                      <a:pt x="228" y="384"/>
                      <a:pt x="231" y="383"/>
                      <a:pt x="233" y="382"/>
                    </a:cubicBezTo>
                    <a:cubicBezTo>
                      <a:pt x="233" y="381"/>
                      <a:pt x="233" y="381"/>
                      <a:pt x="233" y="381"/>
                    </a:cubicBezTo>
                    <a:cubicBezTo>
                      <a:pt x="230" y="382"/>
                      <a:pt x="228" y="382"/>
                      <a:pt x="226" y="383"/>
                    </a:cubicBezTo>
                    <a:cubicBezTo>
                      <a:pt x="220" y="385"/>
                      <a:pt x="214" y="386"/>
                      <a:pt x="209" y="386"/>
                    </a:cubicBezTo>
                    <a:lnTo>
                      <a:pt x="209" y="388"/>
                    </a:lnTo>
                    <a:close/>
                    <a:moveTo>
                      <a:pt x="164" y="373"/>
                    </a:moveTo>
                    <a:cubicBezTo>
                      <a:pt x="169" y="379"/>
                      <a:pt x="176" y="384"/>
                      <a:pt x="185" y="386"/>
                    </a:cubicBezTo>
                    <a:cubicBezTo>
                      <a:pt x="185" y="385"/>
                      <a:pt x="185" y="385"/>
                      <a:pt x="185" y="385"/>
                    </a:cubicBezTo>
                    <a:cubicBezTo>
                      <a:pt x="177" y="383"/>
                      <a:pt x="170" y="378"/>
                      <a:pt x="165" y="372"/>
                    </a:cubicBezTo>
                    <a:lnTo>
                      <a:pt x="164" y="373"/>
                    </a:lnTo>
                    <a:close/>
                    <a:moveTo>
                      <a:pt x="144" y="329"/>
                    </a:moveTo>
                    <a:cubicBezTo>
                      <a:pt x="146" y="336"/>
                      <a:pt x="148" y="345"/>
                      <a:pt x="151" y="352"/>
                    </a:cubicBezTo>
                    <a:cubicBezTo>
                      <a:pt x="152" y="352"/>
                      <a:pt x="152" y="352"/>
                      <a:pt x="152" y="352"/>
                    </a:cubicBezTo>
                    <a:cubicBezTo>
                      <a:pt x="149" y="344"/>
                      <a:pt x="147" y="336"/>
                      <a:pt x="146" y="328"/>
                    </a:cubicBezTo>
                    <a:lnTo>
                      <a:pt x="144" y="329"/>
                    </a:lnTo>
                    <a:close/>
                    <a:moveTo>
                      <a:pt x="152" y="283"/>
                    </a:moveTo>
                    <a:cubicBezTo>
                      <a:pt x="150" y="291"/>
                      <a:pt x="146" y="298"/>
                      <a:pt x="141" y="304"/>
                    </a:cubicBezTo>
                    <a:cubicBezTo>
                      <a:pt x="142" y="305"/>
                      <a:pt x="142" y="305"/>
                      <a:pt x="142" y="305"/>
                    </a:cubicBezTo>
                    <a:cubicBezTo>
                      <a:pt x="147" y="298"/>
                      <a:pt x="151" y="291"/>
                      <a:pt x="154" y="283"/>
                    </a:cubicBezTo>
                    <a:lnTo>
                      <a:pt x="152" y="283"/>
                    </a:lnTo>
                    <a:close/>
                    <a:moveTo>
                      <a:pt x="148" y="236"/>
                    </a:moveTo>
                    <a:cubicBezTo>
                      <a:pt x="149" y="238"/>
                      <a:pt x="150" y="239"/>
                      <a:pt x="151" y="241"/>
                    </a:cubicBezTo>
                    <a:cubicBezTo>
                      <a:pt x="153" y="247"/>
                      <a:pt x="154" y="253"/>
                      <a:pt x="155" y="259"/>
                    </a:cubicBezTo>
                    <a:cubicBezTo>
                      <a:pt x="156" y="259"/>
                      <a:pt x="156" y="259"/>
                      <a:pt x="156" y="259"/>
                    </a:cubicBezTo>
                    <a:cubicBezTo>
                      <a:pt x="156" y="253"/>
                      <a:pt x="154" y="247"/>
                      <a:pt x="152" y="241"/>
                    </a:cubicBezTo>
                    <a:cubicBezTo>
                      <a:pt x="151" y="239"/>
                      <a:pt x="150" y="237"/>
                      <a:pt x="149" y="235"/>
                    </a:cubicBezTo>
                    <a:lnTo>
                      <a:pt x="148" y="236"/>
                    </a:lnTo>
                    <a:close/>
                    <a:moveTo>
                      <a:pt x="103" y="222"/>
                    </a:moveTo>
                    <a:cubicBezTo>
                      <a:pt x="104" y="222"/>
                      <a:pt x="104" y="222"/>
                      <a:pt x="104" y="222"/>
                    </a:cubicBezTo>
                    <a:cubicBezTo>
                      <a:pt x="113" y="222"/>
                      <a:pt x="120" y="223"/>
                      <a:pt x="127" y="225"/>
                    </a:cubicBezTo>
                    <a:cubicBezTo>
                      <a:pt x="128" y="223"/>
                      <a:pt x="128" y="223"/>
                      <a:pt x="128" y="223"/>
                    </a:cubicBezTo>
                    <a:cubicBezTo>
                      <a:pt x="121" y="222"/>
                      <a:pt x="113" y="221"/>
                      <a:pt x="104" y="221"/>
                    </a:cubicBezTo>
                    <a:cubicBezTo>
                      <a:pt x="103" y="221"/>
                      <a:pt x="103" y="221"/>
                      <a:pt x="103" y="221"/>
                    </a:cubicBezTo>
                    <a:lnTo>
                      <a:pt x="103" y="222"/>
                    </a:lnTo>
                    <a:close/>
                    <a:moveTo>
                      <a:pt x="54" y="225"/>
                    </a:moveTo>
                    <a:cubicBezTo>
                      <a:pt x="55" y="225"/>
                      <a:pt x="55" y="225"/>
                      <a:pt x="55" y="225"/>
                    </a:cubicBezTo>
                    <a:cubicBezTo>
                      <a:pt x="56" y="225"/>
                      <a:pt x="56" y="225"/>
                      <a:pt x="56" y="225"/>
                    </a:cubicBezTo>
                    <a:cubicBezTo>
                      <a:pt x="63" y="225"/>
                      <a:pt x="71" y="224"/>
                      <a:pt x="79" y="224"/>
                    </a:cubicBezTo>
                    <a:cubicBezTo>
                      <a:pt x="79" y="222"/>
                      <a:pt x="79" y="222"/>
                      <a:pt x="79" y="222"/>
                    </a:cubicBezTo>
                    <a:cubicBezTo>
                      <a:pt x="71" y="223"/>
                      <a:pt x="63" y="223"/>
                      <a:pt x="56" y="224"/>
                    </a:cubicBezTo>
                    <a:cubicBezTo>
                      <a:pt x="55" y="224"/>
                      <a:pt x="55" y="224"/>
                      <a:pt x="55" y="224"/>
                    </a:cubicBezTo>
                    <a:cubicBezTo>
                      <a:pt x="54" y="224"/>
                      <a:pt x="54" y="224"/>
                      <a:pt x="54" y="224"/>
                    </a:cubicBezTo>
                    <a:lnTo>
                      <a:pt x="54" y="225"/>
                    </a:lnTo>
                    <a:close/>
                    <a:moveTo>
                      <a:pt x="8" y="208"/>
                    </a:moveTo>
                    <a:cubicBezTo>
                      <a:pt x="16" y="212"/>
                      <a:pt x="23" y="216"/>
                      <a:pt x="30" y="219"/>
                    </a:cubicBezTo>
                    <a:cubicBezTo>
                      <a:pt x="31" y="218"/>
                      <a:pt x="31" y="218"/>
                      <a:pt x="31" y="218"/>
                    </a:cubicBezTo>
                    <a:cubicBezTo>
                      <a:pt x="24" y="215"/>
                      <a:pt x="16" y="211"/>
                      <a:pt x="9" y="207"/>
                    </a:cubicBezTo>
                    <a:lnTo>
                      <a:pt x="8" y="208"/>
                    </a:lnTo>
                    <a:close/>
                    <a:moveTo>
                      <a:pt x="12" y="170"/>
                    </a:moveTo>
                    <a:cubicBezTo>
                      <a:pt x="8" y="179"/>
                      <a:pt x="4" y="186"/>
                      <a:pt x="0" y="192"/>
                    </a:cubicBezTo>
                    <a:cubicBezTo>
                      <a:pt x="1" y="193"/>
                      <a:pt x="1" y="193"/>
                      <a:pt x="1" y="193"/>
                    </a:cubicBezTo>
                    <a:cubicBezTo>
                      <a:pt x="5" y="187"/>
                      <a:pt x="9" y="180"/>
                      <a:pt x="13" y="171"/>
                    </a:cubicBezTo>
                    <a:lnTo>
                      <a:pt x="12" y="170"/>
                    </a:lnTo>
                    <a:close/>
                    <a:moveTo>
                      <a:pt x="24" y="125"/>
                    </a:moveTo>
                    <a:cubicBezTo>
                      <a:pt x="25" y="130"/>
                      <a:pt x="26" y="135"/>
                      <a:pt x="27" y="140"/>
                    </a:cubicBezTo>
                    <a:cubicBezTo>
                      <a:pt x="27" y="140"/>
                      <a:pt x="27" y="140"/>
                      <a:pt x="27" y="140"/>
                    </a:cubicBezTo>
                    <a:cubicBezTo>
                      <a:pt x="27" y="139"/>
                      <a:pt x="27" y="139"/>
                      <a:pt x="27" y="139"/>
                    </a:cubicBezTo>
                    <a:cubicBezTo>
                      <a:pt x="25" y="143"/>
                      <a:pt x="24" y="145"/>
                      <a:pt x="23" y="148"/>
                    </a:cubicBezTo>
                    <a:cubicBezTo>
                      <a:pt x="24" y="149"/>
                      <a:pt x="24" y="149"/>
                      <a:pt x="24" y="149"/>
                    </a:cubicBezTo>
                    <a:cubicBezTo>
                      <a:pt x="25" y="146"/>
                      <a:pt x="27" y="143"/>
                      <a:pt x="28" y="140"/>
                    </a:cubicBezTo>
                    <a:cubicBezTo>
                      <a:pt x="28" y="140"/>
                      <a:pt x="28" y="140"/>
                      <a:pt x="28" y="140"/>
                    </a:cubicBezTo>
                    <a:cubicBezTo>
                      <a:pt x="28" y="140"/>
                      <a:pt x="28" y="140"/>
                      <a:pt x="28" y="140"/>
                    </a:cubicBezTo>
                    <a:cubicBezTo>
                      <a:pt x="27" y="135"/>
                      <a:pt x="26" y="130"/>
                      <a:pt x="25" y="125"/>
                    </a:cubicBezTo>
                    <a:lnTo>
                      <a:pt x="24" y="125"/>
                    </a:lnTo>
                    <a:close/>
                    <a:moveTo>
                      <a:pt x="13" y="77"/>
                    </a:moveTo>
                    <a:cubicBezTo>
                      <a:pt x="14" y="85"/>
                      <a:pt x="16" y="93"/>
                      <a:pt x="18" y="101"/>
                    </a:cubicBezTo>
                    <a:cubicBezTo>
                      <a:pt x="20" y="101"/>
                      <a:pt x="20" y="101"/>
                      <a:pt x="20" y="101"/>
                    </a:cubicBezTo>
                    <a:cubicBezTo>
                      <a:pt x="18" y="93"/>
                      <a:pt x="16" y="85"/>
                      <a:pt x="15" y="77"/>
                    </a:cubicBezTo>
                    <a:lnTo>
                      <a:pt x="13" y="77"/>
                    </a:lnTo>
                    <a:close/>
                    <a:moveTo>
                      <a:pt x="35" y="43"/>
                    </a:moveTo>
                    <a:cubicBezTo>
                      <a:pt x="32" y="43"/>
                      <a:pt x="29" y="44"/>
                      <a:pt x="25" y="44"/>
                    </a:cubicBezTo>
                    <a:cubicBezTo>
                      <a:pt x="19" y="44"/>
                      <a:pt x="15" y="48"/>
                      <a:pt x="13" y="53"/>
                    </a:cubicBezTo>
                    <a:cubicBezTo>
                      <a:pt x="15" y="53"/>
                      <a:pt x="15" y="53"/>
                      <a:pt x="15" y="53"/>
                    </a:cubicBezTo>
                    <a:cubicBezTo>
                      <a:pt x="16" y="49"/>
                      <a:pt x="19" y="46"/>
                      <a:pt x="25" y="45"/>
                    </a:cubicBezTo>
                    <a:cubicBezTo>
                      <a:pt x="29" y="45"/>
                      <a:pt x="32" y="45"/>
                      <a:pt x="35" y="44"/>
                    </a:cubicBezTo>
                    <a:lnTo>
                      <a:pt x="35" y="43"/>
                    </a:lnTo>
                    <a:close/>
                    <a:moveTo>
                      <a:pt x="83" y="36"/>
                    </a:moveTo>
                    <a:cubicBezTo>
                      <a:pt x="72" y="36"/>
                      <a:pt x="65" y="37"/>
                      <a:pt x="59" y="38"/>
                    </a:cubicBezTo>
                    <a:cubicBezTo>
                      <a:pt x="59" y="40"/>
                      <a:pt x="59" y="40"/>
                      <a:pt x="59" y="40"/>
                    </a:cubicBezTo>
                    <a:cubicBezTo>
                      <a:pt x="65" y="39"/>
                      <a:pt x="72" y="38"/>
                      <a:pt x="83" y="37"/>
                    </a:cubicBezTo>
                    <a:lnTo>
                      <a:pt x="83" y="36"/>
                    </a:lnTo>
                    <a:close/>
                    <a:moveTo>
                      <a:pt x="132" y="36"/>
                    </a:moveTo>
                    <a:cubicBezTo>
                      <a:pt x="123" y="36"/>
                      <a:pt x="115" y="36"/>
                      <a:pt x="108" y="36"/>
                    </a:cubicBezTo>
                    <a:cubicBezTo>
                      <a:pt x="107" y="37"/>
                      <a:pt x="107" y="37"/>
                      <a:pt x="107" y="37"/>
                    </a:cubicBezTo>
                    <a:cubicBezTo>
                      <a:pt x="115" y="37"/>
                      <a:pt x="123" y="38"/>
                      <a:pt x="132" y="38"/>
                    </a:cubicBezTo>
                    <a:lnTo>
                      <a:pt x="132" y="36"/>
                    </a:lnTo>
                    <a:close/>
                    <a:moveTo>
                      <a:pt x="181" y="39"/>
                    </a:moveTo>
                    <a:cubicBezTo>
                      <a:pt x="173" y="39"/>
                      <a:pt x="165" y="38"/>
                      <a:pt x="157" y="38"/>
                    </a:cubicBezTo>
                    <a:cubicBezTo>
                      <a:pt x="157" y="39"/>
                      <a:pt x="157" y="39"/>
                      <a:pt x="157" y="39"/>
                    </a:cubicBezTo>
                    <a:cubicBezTo>
                      <a:pt x="165" y="40"/>
                      <a:pt x="173" y="40"/>
                      <a:pt x="181" y="41"/>
                    </a:cubicBezTo>
                    <a:lnTo>
                      <a:pt x="181" y="39"/>
                    </a:lnTo>
                    <a:close/>
                    <a:moveTo>
                      <a:pt x="230" y="43"/>
                    </a:moveTo>
                    <a:cubicBezTo>
                      <a:pt x="223" y="42"/>
                      <a:pt x="214" y="42"/>
                      <a:pt x="206" y="41"/>
                    </a:cubicBezTo>
                    <a:cubicBezTo>
                      <a:pt x="206" y="43"/>
                      <a:pt x="206" y="43"/>
                      <a:pt x="206" y="43"/>
                    </a:cubicBezTo>
                    <a:cubicBezTo>
                      <a:pt x="214" y="43"/>
                      <a:pt x="223" y="44"/>
                      <a:pt x="230" y="44"/>
                    </a:cubicBezTo>
                    <a:lnTo>
                      <a:pt x="230" y="43"/>
                    </a:lnTo>
                    <a:close/>
                    <a:moveTo>
                      <a:pt x="279" y="41"/>
                    </a:moveTo>
                    <a:cubicBezTo>
                      <a:pt x="272" y="43"/>
                      <a:pt x="266" y="43"/>
                      <a:pt x="263" y="44"/>
                    </a:cubicBezTo>
                    <a:cubicBezTo>
                      <a:pt x="259" y="44"/>
                      <a:pt x="257" y="44"/>
                      <a:pt x="257" y="44"/>
                    </a:cubicBezTo>
                    <a:cubicBezTo>
                      <a:pt x="257" y="45"/>
                      <a:pt x="257" y="45"/>
                      <a:pt x="257" y="45"/>
                    </a:cubicBezTo>
                    <a:cubicBezTo>
                      <a:pt x="257" y="44"/>
                      <a:pt x="257" y="44"/>
                      <a:pt x="257" y="44"/>
                    </a:cubicBezTo>
                    <a:cubicBezTo>
                      <a:pt x="256" y="44"/>
                      <a:pt x="255" y="44"/>
                      <a:pt x="255" y="44"/>
                    </a:cubicBezTo>
                    <a:cubicBezTo>
                      <a:pt x="255" y="45"/>
                      <a:pt x="255" y="45"/>
                      <a:pt x="255" y="45"/>
                    </a:cubicBezTo>
                    <a:cubicBezTo>
                      <a:pt x="255" y="45"/>
                      <a:pt x="256" y="45"/>
                      <a:pt x="257" y="45"/>
                    </a:cubicBezTo>
                    <a:cubicBezTo>
                      <a:pt x="257" y="45"/>
                      <a:pt x="257" y="45"/>
                      <a:pt x="257" y="45"/>
                    </a:cubicBezTo>
                    <a:cubicBezTo>
                      <a:pt x="257" y="45"/>
                      <a:pt x="257" y="45"/>
                      <a:pt x="257" y="45"/>
                    </a:cubicBezTo>
                    <a:cubicBezTo>
                      <a:pt x="257" y="45"/>
                      <a:pt x="265" y="45"/>
                      <a:pt x="279" y="43"/>
                    </a:cubicBezTo>
                    <a:lnTo>
                      <a:pt x="279" y="41"/>
                    </a:lnTo>
                    <a:close/>
                    <a:moveTo>
                      <a:pt x="327" y="30"/>
                    </a:moveTo>
                    <a:cubicBezTo>
                      <a:pt x="318" y="33"/>
                      <a:pt x="310" y="35"/>
                      <a:pt x="303" y="37"/>
                    </a:cubicBezTo>
                    <a:cubicBezTo>
                      <a:pt x="303" y="38"/>
                      <a:pt x="303" y="38"/>
                      <a:pt x="303" y="38"/>
                    </a:cubicBezTo>
                    <a:cubicBezTo>
                      <a:pt x="310" y="36"/>
                      <a:pt x="318" y="34"/>
                      <a:pt x="327" y="32"/>
                    </a:cubicBezTo>
                    <a:cubicBezTo>
                      <a:pt x="327" y="30"/>
                      <a:pt x="327" y="30"/>
                      <a:pt x="327" y="30"/>
                    </a:cubicBezTo>
                    <a:close/>
                    <a:moveTo>
                      <a:pt x="372" y="13"/>
                    </a:moveTo>
                    <a:cubicBezTo>
                      <a:pt x="365" y="16"/>
                      <a:pt x="357" y="20"/>
                      <a:pt x="350" y="22"/>
                    </a:cubicBezTo>
                    <a:cubicBezTo>
                      <a:pt x="350" y="24"/>
                      <a:pt x="350" y="24"/>
                      <a:pt x="350" y="24"/>
                    </a:cubicBezTo>
                    <a:cubicBezTo>
                      <a:pt x="358" y="21"/>
                      <a:pt x="365" y="18"/>
                      <a:pt x="373" y="14"/>
                    </a:cubicBezTo>
                    <a:lnTo>
                      <a:pt x="372" y="13"/>
                    </a:lnTo>
                    <a:close/>
                    <a:moveTo>
                      <a:pt x="418" y="5"/>
                    </a:moveTo>
                    <a:cubicBezTo>
                      <a:pt x="413" y="3"/>
                      <a:pt x="407" y="1"/>
                      <a:pt x="400" y="0"/>
                    </a:cubicBezTo>
                    <a:cubicBezTo>
                      <a:pt x="400" y="0"/>
                      <a:pt x="400" y="0"/>
                      <a:pt x="400" y="0"/>
                    </a:cubicBezTo>
                    <a:cubicBezTo>
                      <a:pt x="400" y="0"/>
                      <a:pt x="400" y="0"/>
                      <a:pt x="400" y="0"/>
                    </a:cubicBezTo>
                    <a:cubicBezTo>
                      <a:pt x="398" y="1"/>
                      <a:pt x="396" y="2"/>
                      <a:pt x="395" y="3"/>
                    </a:cubicBezTo>
                    <a:cubicBezTo>
                      <a:pt x="395" y="4"/>
                      <a:pt x="395" y="4"/>
                      <a:pt x="395" y="4"/>
                    </a:cubicBezTo>
                    <a:cubicBezTo>
                      <a:pt x="397" y="3"/>
                      <a:pt x="399" y="2"/>
                      <a:pt x="401" y="1"/>
                    </a:cubicBezTo>
                    <a:cubicBezTo>
                      <a:pt x="400" y="0"/>
                      <a:pt x="400" y="0"/>
                      <a:pt x="400" y="0"/>
                    </a:cubicBezTo>
                    <a:cubicBezTo>
                      <a:pt x="400" y="1"/>
                      <a:pt x="400" y="1"/>
                      <a:pt x="400" y="1"/>
                    </a:cubicBezTo>
                    <a:cubicBezTo>
                      <a:pt x="407" y="3"/>
                      <a:pt x="412" y="4"/>
                      <a:pt x="418" y="6"/>
                    </a:cubicBezTo>
                    <a:lnTo>
                      <a:pt x="418" y="5"/>
                    </a:lnTo>
                    <a:close/>
                    <a:moveTo>
                      <a:pt x="431" y="30"/>
                    </a:moveTo>
                    <a:cubicBezTo>
                      <a:pt x="446" y="14"/>
                      <a:pt x="446" y="14"/>
                      <a:pt x="446" y="14"/>
                    </a:cubicBezTo>
                    <a:cubicBezTo>
                      <a:pt x="445" y="14"/>
                      <a:pt x="445" y="14"/>
                      <a:pt x="445" y="14"/>
                    </a:cubicBezTo>
                    <a:cubicBezTo>
                      <a:pt x="445" y="14"/>
                      <a:pt x="444" y="13"/>
                      <a:pt x="442" y="12"/>
                    </a:cubicBezTo>
                    <a:cubicBezTo>
                      <a:pt x="441" y="14"/>
                      <a:pt x="441" y="14"/>
                      <a:pt x="441" y="14"/>
                    </a:cubicBezTo>
                    <a:cubicBezTo>
                      <a:pt x="443" y="15"/>
                      <a:pt x="445" y="15"/>
                      <a:pt x="445" y="15"/>
                    </a:cubicBezTo>
                    <a:cubicBezTo>
                      <a:pt x="445" y="14"/>
                      <a:pt x="445" y="14"/>
                      <a:pt x="445" y="14"/>
                    </a:cubicBezTo>
                    <a:cubicBezTo>
                      <a:pt x="444" y="14"/>
                      <a:pt x="444" y="14"/>
                      <a:pt x="444" y="14"/>
                    </a:cubicBezTo>
                    <a:cubicBezTo>
                      <a:pt x="430" y="29"/>
                      <a:pt x="430" y="29"/>
                      <a:pt x="430" y="29"/>
                    </a:cubicBezTo>
                    <a:lnTo>
                      <a:pt x="431" y="30"/>
                    </a:lnTo>
                    <a:close/>
                    <a:moveTo>
                      <a:pt x="397" y="65"/>
                    </a:moveTo>
                    <a:cubicBezTo>
                      <a:pt x="414" y="47"/>
                      <a:pt x="414" y="47"/>
                      <a:pt x="414" y="47"/>
                    </a:cubicBezTo>
                    <a:cubicBezTo>
                      <a:pt x="413" y="46"/>
                      <a:pt x="413" y="46"/>
                      <a:pt x="413" y="46"/>
                    </a:cubicBezTo>
                    <a:cubicBezTo>
                      <a:pt x="396" y="64"/>
                      <a:pt x="396" y="64"/>
                      <a:pt x="396" y="64"/>
                    </a:cubicBezTo>
                    <a:lnTo>
                      <a:pt x="397" y="65"/>
                    </a:lnTo>
                    <a:close/>
                    <a:moveTo>
                      <a:pt x="367" y="103"/>
                    </a:moveTo>
                    <a:cubicBezTo>
                      <a:pt x="382" y="84"/>
                      <a:pt x="382" y="84"/>
                      <a:pt x="382" y="84"/>
                    </a:cubicBezTo>
                    <a:cubicBezTo>
                      <a:pt x="381" y="83"/>
                      <a:pt x="381" y="83"/>
                      <a:pt x="381" y="83"/>
                    </a:cubicBezTo>
                    <a:cubicBezTo>
                      <a:pt x="366" y="102"/>
                      <a:pt x="366" y="102"/>
                      <a:pt x="366" y="102"/>
                    </a:cubicBezTo>
                    <a:lnTo>
                      <a:pt x="367" y="103"/>
                    </a:lnTo>
                    <a:close/>
                    <a:moveTo>
                      <a:pt x="357" y="139"/>
                    </a:moveTo>
                    <a:cubicBezTo>
                      <a:pt x="351" y="133"/>
                      <a:pt x="346" y="129"/>
                      <a:pt x="346" y="129"/>
                    </a:cubicBezTo>
                    <a:cubicBezTo>
                      <a:pt x="345" y="130"/>
                      <a:pt x="345" y="130"/>
                      <a:pt x="345" y="130"/>
                    </a:cubicBezTo>
                    <a:cubicBezTo>
                      <a:pt x="346" y="131"/>
                      <a:pt x="346" y="131"/>
                      <a:pt x="346" y="131"/>
                    </a:cubicBezTo>
                    <a:cubicBezTo>
                      <a:pt x="352" y="123"/>
                      <a:pt x="352" y="123"/>
                      <a:pt x="352" y="123"/>
                    </a:cubicBezTo>
                    <a:cubicBezTo>
                      <a:pt x="351" y="122"/>
                      <a:pt x="351" y="122"/>
                      <a:pt x="351" y="122"/>
                    </a:cubicBezTo>
                    <a:cubicBezTo>
                      <a:pt x="344" y="130"/>
                      <a:pt x="344" y="130"/>
                      <a:pt x="344" y="130"/>
                    </a:cubicBezTo>
                    <a:cubicBezTo>
                      <a:pt x="345" y="131"/>
                      <a:pt x="345" y="131"/>
                      <a:pt x="345" y="131"/>
                    </a:cubicBezTo>
                    <a:cubicBezTo>
                      <a:pt x="345" y="131"/>
                      <a:pt x="350" y="135"/>
                      <a:pt x="356" y="140"/>
                    </a:cubicBezTo>
                    <a:lnTo>
                      <a:pt x="357" y="139"/>
                    </a:lnTo>
                    <a:close/>
                    <a:moveTo>
                      <a:pt x="393" y="173"/>
                    </a:moveTo>
                    <a:cubicBezTo>
                      <a:pt x="388" y="168"/>
                      <a:pt x="382" y="162"/>
                      <a:pt x="375" y="156"/>
                    </a:cubicBezTo>
                    <a:cubicBezTo>
                      <a:pt x="374" y="157"/>
                      <a:pt x="374" y="157"/>
                      <a:pt x="374" y="157"/>
                    </a:cubicBezTo>
                    <a:cubicBezTo>
                      <a:pt x="381" y="163"/>
                      <a:pt x="387" y="169"/>
                      <a:pt x="392" y="174"/>
                    </a:cubicBezTo>
                    <a:lnTo>
                      <a:pt x="393" y="173"/>
                    </a:lnTo>
                    <a:close/>
                    <a:moveTo>
                      <a:pt x="430" y="199"/>
                    </a:moveTo>
                    <a:cubicBezTo>
                      <a:pt x="420" y="198"/>
                      <a:pt x="411" y="195"/>
                      <a:pt x="406" y="193"/>
                    </a:cubicBezTo>
                    <a:cubicBezTo>
                      <a:pt x="406" y="194"/>
                      <a:pt x="406" y="194"/>
                      <a:pt x="406" y="194"/>
                    </a:cubicBezTo>
                    <a:cubicBezTo>
                      <a:pt x="411" y="197"/>
                      <a:pt x="420" y="199"/>
                      <a:pt x="430" y="201"/>
                    </a:cubicBezTo>
                    <a:lnTo>
                      <a:pt x="430" y="199"/>
                    </a:lnTo>
                    <a:close/>
                    <a:moveTo>
                      <a:pt x="478" y="198"/>
                    </a:moveTo>
                    <a:cubicBezTo>
                      <a:pt x="471" y="200"/>
                      <a:pt x="463" y="201"/>
                      <a:pt x="454" y="201"/>
                    </a:cubicBezTo>
                    <a:cubicBezTo>
                      <a:pt x="454" y="202"/>
                      <a:pt x="454" y="202"/>
                      <a:pt x="454" y="202"/>
                    </a:cubicBezTo>
                    <a:cubicBezTo>
                      <a:pt x="463" y="202"/>
                      <a:pt x="471" y="202"/>
                      <a:pt x="479" y="200"/>
                    </a:cubicBezTo>
                    <a:lnTo>
                      <a:pt x="478" y="198"/>
                    </a:lnTo>
                    <a:close/>
                    <a:moveTo>
                      <a:pt x="518" y="215"/>
                    </a:moveTo>
                    <a:cubicBezTo>
                      <a:pt x="516" y="208"/>
                      <a:pt x="512" y="199"/>
                      <a:pt x="503" y="196"/>
                    </a:cubicBezTo>
                    <a:cubicBezTo>
                      <a:pt x="502" y="197"/>
                      <a:pt x="502" y="197"/>
                      <a:pt x="502" y="197"/>
                    </a:cubicBezTo>
                    <a:cubicBezTo>
                      <a:pt x="511" y="200"/>
                      <a:pt x="514" y="208"/>
                      <a:pt x="516" y="215"/>
                    </a:cubicBezTo>
                    <a:lnTo>
                      <a:pt x="518" y="21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1" name="Freeform 117">
                <a:extLst>
                  <a:ext uri="{FF2B5EF4-FFF2-40B4-BE49-F238E27FC236}">
                    <a16:creationId xmlns:a16="http://schemas.microsoft.com/office/drawing/2014/main" id="{380931A8-4CD0-EB2A-4926-8B8D1B365909}"/>
                  </a:ext>
                </a:extLst>
              </p:cNvPr>
              <p:cNvSpPr>
                <a:spLocks noEditPoints="1"/>
              </p:cNvSpPr>
              <p:nvPr/>
            </p:nvSpPr>
            <p:spPr bwMode="auto">
              <a:xfrm>
                <a:off x="1362" y="3095"/>
                <a:ext cx="209" cy="152"/>
              </a:xfrm>
              <a:custGeom>
                <a:avLst/>
                <a:gdLst>
                  <a:gd name="T0" fmla="*/ 1245 w 1339"/>
                  <a:gd name="T1" fmla="*/ 669 h 973"/>
                  <a:gd name="T2" fmla="*/ 1290 w 1339"/>
                  <a:gd name="T3" fmla="*/ 673 h 973"/>
                  <a:gd name="T4" fmla="*/ 1337 w 1339"/>
                  <a:gd name="T5" fmla="*/ 682 h 973"/>
                  <a:gd name="T6" fmla="*/ 855 w 1339"/>
                  <a:gd name="T7" fmla="*/ 906 h 973"/>
                  <a:gd name="T8" fmla="*/ 819 w 1339"/>
                  <a:gd name="T9" fmla="*/ 937 h 973"/>
                  <a:gd name="T10" fmla="*/ 751 w 1339"/>
                  <a:gd name="T11" fmla="*/ 973 h 973"/>
                  <a:gd name="T12" fmla="*/ 694 w 1339"/>
                  <a:gd name="T13" fmla="*/ 938 h 973"/>
                  <a:gd name="T14" fmla="*/ 637 w 1339"/>
                  <a:gd name="T15" fmla="*/ 893 h 973"/>
                  <a:gd name="T16" fmla="*/ 549 w 1339"/>
                  <a:gd name="T17" fmla="*/ 928 h 973"/>
                  <a:gd name="T18" fmla="*/ 451 w 1339"/>
                  <a:gd name="T19" fmla="*/ 900 h 973"/>
                  <a:gd name="T20" fmla="*/ 443 w 1339"/>
                  <a:gd name="T21" fmla="*/ 853 h 973"/>
                  <a:gd name="T22" fmla="*/ 353 w 1339"/>
                  <a:gd name="T23" fmla="*/ 871 h 973"/>
                  <a:gd name="T24" fmla="*/ 287 w 1339"/>
                  <a:gd name="T25" fmla="*/ 844 h 973"/>
                  <a:gd name="T26" fmla="*/ 231 w 1339"/>
                  <a:gd name="T27" fmla="*/ 797 h 973"/>
                  <a:gd name="T28" fmla="*/ 183 w 1339"/>
                  <a:gd name="T29" fmla="*/ 786 h 973"/>
                  <a:gd name="T30" fmla="*/ 106 w 1339"/>
                  <a:gd name="T31" fmla="*/ 727 h 973"/>
                  <a:gd name="T32" fmla="*/ 95 w 1339"/>
                  <a:gd name="T33" fmla="*/ 693 h 973"/>
                  <a:gd name="T34" fmla="*/ 82 w 1339"/>
                  <a:gd name="T35" fmla="*/ 634 h 973"/>
                  <a:gd name="T36" fmla="*/ 16 w 1339"/>
                  <a:gd name="T37" fmla="*/ 573 h 973"/>
                  <a:gd name="T38" fmla="*/ 16 w 1339"/>
                  <a:gd name="T39" fmla="*/ 573 h 973"/>
                  <a:gd name="T40" fmla="*/ 24 w 1339"/>
                  <a:gd name="T41" fmla="*/ 542 h 973"/>
                  <a:gd name="T42" fmla="*/ 31 w 1339"/>
                  <a:gd name="T43" fmla="*/ 474 h 973"/>
                  <a:gd name="T44" fmla="*/ 96 w 1339"/>
                  <a:gd name="T45" fmla="*/ 444 h 973"/>
                  <a:gd name="T46" fmla="*/ 80 w 1339"/>
                  <a:gd name="T47" fmla="*/ 380 h 973"/>
                  <a:gd name="T48" fmla="*/ 13 w 1339"/>
                  <a:gd name="T49" fmla="*/ 309 h 973"/>
                  <a:gd name="T50" fmla="*/ 41 w 1339"/>
                  <a:gd name="T51" fmla="*/ 267 h 973"/>
                  <a:gd name="T52" fmla="*/ 132 w 1339"/>
                  <a:gd name="T53" fmla="*/ 229 h 973"/>
                  <a:gd name="T54" fmla="*/ 250 w 1339"/>
                  <a:gd name="T55" fmla="*/ 201 h 973"/>
                  <a:gd name="T56" fmla="*/ 279 w 1339"/>
                  <a:gd name="T57" fmla="*/ 162 h 973"/>
                  <a:gd name="T58" fmla="*/ 431 w 1339"/>
                  <a:gd name="T59" fmla="*/ 16 h 973"/>
                  <a:gd name="T60" fmla="*/ 491 w 1339"/>
                  <a:gd name="T61" fmla="*/ 59 h 973"/>
                  <a:gd name="T62" fmla="*/ 550 w 1339"/>
                  <a:gd name="T63" fmla="*/ 103 h 973"/>
                  <a:gd name="T64" fmla="*/ 627 w 1339"/>
                  <a:gd name="T65" fmla="*/ 165 h 973"/>
                  <a:gd name="T66" fmla="*/ 687 w 1339"/>
                  <a:gd name="T67" fmla="*/ 223 h 973"/>
                  <a:gd name="T68" fmla="*/ 687 w 1339"/>
                  <a:gd name="T69" fmla="*/ 222 h 973"/>
                  <a:gd name="T70" fmla="*/ 632 w 1339"/>
                  <a:gd name="T71" fmla="*/ 203 h 973"/>
                  <a:gd name="T72" fmla="*/ 568 w 1339"/>
                  <a:gd name="T73" fmla="*/ 167 h 973"/>
                  <a:gd name="T74" fmla="*/ 501 w 1339"/>
                  <a:gd name="T75" fmla="*/ 136 h 973"/>
                  <a:gd name="T76" fmla="*/ 459 w 1339"/>
                  <a:gd name="T77" fmla="*/ 127 h 973"/>
                  <a:gd name="T78" fmla="*/ 495 w 1339"/>
                  <a:gd name="T79" fmla="*/ 169 h 973"/>
                  <a:gd name="T80" fmla="*/ 514 w 1339"/>
                  <a:gd name="T81" fmla="*/ 208 h 973"/>
                  <a:gd name="T82" fmla="*/ 568 w 1339"/>
                  <a:gd name="T83" fmla="*/ 201 h 973"/>
                  <a:gd name="T84" fmla="*/ 601 w 1339"/>
                  <a:gd name="T85" fmla="*/ 223 h 973"/>
                  <a:gd name="T86" fmla="*/ 668 w 1339"/>
                  <a:gd name="T87" fmla="*/ 264 h 973"/>
                  <a:gd name="T88" fmla="*/ 721 w 1339"/>
                  <a:gd name="T89" fmla="*/ 315 h 973"/>
                  <a:gd name="T90" fmla="*/ 746 w 1339"/>
                  <a:gd name="T91" fmla="*/ 315 h 973"/>
                  <a:gd name="T92" fmla="*/ 800 w 1339"/>
                  <a:gd name="T93" fmla="*/ 358 h 973"/>
                  <a:gd name="T94" fmla="*/ 870 w 1339"/>
                  <a:gd name="T95" fmla="*/ 422 h 973"/>
                  <a:gd name="T96" fmla="*/ 927 w 1339"/>
                  <a:gd name="T97" fmla="*/ 476 h 973"/>
                  <a:gd name="T98" fmla="*/ 907 w 1339"/>
                  <a:gd name="T99" fmla="*/ 501 h 973"/>
                  <a:gd name="T100" fmla="*/ 845 w 1339"/>
                  <a:gd name="T101" fmla="*/ 491 h 973"/>
                  <a:gd name="T102" fmla="*/ 927 w 1339"/>
                  <a:gd name="T103" fmla="*/ 580 h 973"/>
                  <a:gd name="T104" fmla="*/ 949 w 1339"/>
                  <a:gd name="T105" fmla="*/ 591 h 973"/>
                  <a:gd name="T106" fmla="*/ 1011 w 1339"/>
                  <a:gd name="T107" fmla="*/ 600 h 973"/>
                  <a:gd name="T108" fmla="*/ 1041 w 1339"/>
                  <a:gd name="T109" fmla="*/ 567 h 973"/>
                  <a:gd name="T110" fmla="*/ 1034 w 1339"/>
                  <a:gd name="T111" fmla="*/ 533 h 973"/>
                  <a:gd name="T112" fmla="*/ 1102 w 1339"/>
                  <a:gd name="T113" fmla="*/ 550 h 973"/>
                  <a:gd name="T114" fmla="*/ 1146 w 1339"/>
                  <a:gd name="T115" fmla="*/ 571 h 973"/>
                  <a:gd name="T116" fmla="*/ 1175 w 1339"/>
                  <a:gd name="T117" fmla="*/ 533 h 973"/>
                  <a:gd name="T118" fmla="*/ 1227 w 1339"/>
                  <a:gd name="T119" fmla="*/ 628 h 973"/>
                  <a:gd name="T120" fmla="*/ 1198 w 1339"/>
                  <a:gd name="T121" fmla="*/ 630 h 973"/>
                  <a:gd name="T122" fmla="*/ 1154 w 1339"/>
                  <a:gd name="T123" fmla="*/ 649 h 973"/>
                  <a:gd name="T124" fmla="*/ 1175 w 1339"/>
                  <a:gd name="T125" fmla="*/ 677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9" h="973">
                    <a:moveTo>
                      <a:pt x="1246" y="669"/>
                    </a:moveTo>
                    <a:cubicBezTo>
                      <a:pt x="1245" y="668"/>
                      <a:pt x="1245" y="668"/>
                      <a:pt x="1245" y="668"/>
                    </a:cubicBezTo>
                    <a:cubicBezTo>
                      <a:pt x="1244" y="668"/>
                      <a:pt x="1241" y="669"/>
                      <a:pt x="1237" y="671"/>
                    </a:cubicBezTo>
                    <a:cubicBezTo>
                      <a:pt x="1233" y="672"/>
                      <a:pt x="1228" y="674"/>
                      <a:pt x="1222" y="676"/>
                    </a:cubicBezTo>
                    <a:cubicBezTo>
                      <a:pt x="1223" y="677"/>
                      <a:pt x="1223" y="677"/>
                      <a:pt x="1223" y="677"/>
                    </a:cubicBezTo>
                    <a:cubicBezTo>
                      <a:pt x="1228" y="675"/>
                      <a:pt x="1233" y="674"/>
                      <a:pt x="1237" y="672"/>
                    </a:cubicBezTo>
                    <a:cubicBezTo>
                      <a:pt x="1241" y="671"/>
                      <a:pt x="1244" y="670"/>
                      <a:pt x="1245" y="670"/>
                    </a:cubicBezTo>
                    <a:cubicBezTo>
                      <a:pt x="1245" y="670"/>
                      <a:pt x="1245" y="670"/>
                      <a:pt x="1245" y="670"/>
                    </a:cubicBezTo>
                    <a:cubicBezTo>
                      <a:pt x="1245" y="669"/>
                      <a:pt x="1245" y="669"/>
                      <a:pt x="1245" y="669"/>
                    </a:cubicBezTo>
                    <a:cubicBezTo>
                      <a:pt x="1245" y="670"/>
                      <a:pt x="1245" y="670"/>
                      <a:pt x="1245" y="670"/>
                    </a:cubicBezTo>
                    <a:cubicBezTo>
                      <a:pt x="1245" y="670"/>
                      <a:pt x="1245" y="670"/>
                      <a:pt x="1245" y="670"/>
                    </a:cubicBezTo>
                    <a:cubicBezTo>
                      <a:pt x="1245" y="669"/>
                      <a:pt x="1245" y="669"/>
                      <a:pt x="1245" y="669"/>
                    </a:cubicBezTo>
                    <a:cubicBezTo>
                      <a:pt x="1245" y="670"/>
                      <a:pt x="1245" y="670"/>
                      <a:pt x="1245" y="670"/>
                    </a:cubicBezTo>
                    <a:lnTo>
                      <a:pt x="1246" y="669"/>
                    </a:lnTo>
                    <a:close/>
                    <a:moveTo>
                      <a:pt x="1290" y="672"/>
                    </a:moveTo>
                    <a:cubicBezTo>
                      <a:pt x="1282" y="671"/>
                      <a:pt x="1274" y="670"/>
                      <a:pt x="1266" y="669"/>
                    </a:cubicBezTo>
                    <a:cubicBezTo>
                      <a:pt x="1266" y="671"/>
                      <a:pt x="1266" y="671"/>
                      <a:pt x="1266" y="671"/>
                    </a:cubicBezTo>
                    <a:cubicBezTo>
                      <a:pt x="1274" y="671"/>
                      <a:pt x="1282" y="672"/>
                      <a:pt x="1290" y="673"/>
                    </a:cubicBezTo>
                    <a:lnTo>
                      <a:pt x="1290" y="672"/>
                    </a:lnTo>
                    <a:close/>
                    <a:moveTo>
                      <a:pt x="1337" y="684"/>
                    </a:moveTo>
                    <a:cubicBezTo>
                      <a:pt x="1338" y="683"/>
                      <a:pt x="1338" y="683"/>
                      <a:pt x="1338" y="683"/>
                    </a:cubicBezTo>
                    <a:cubicBezTo>
                      <a:pt x="1339" y="682"/>
                      <a:pt x="1339" y="682"/>
                      <a:pt x="1339" y="682"/>
                    </a:cubicBezTo>
                    <a:cubicBezTo>
                      <a:pt x="1337" y="682"/>
                      <a:pt x="1337" y="682"/>
                      <a:pt x="1337" y="682"/>
                    </a:cubicBezTo>
                    <a:cubicBezTo>
                      <a:pt x="1330" y="680"/>
                      <a:pt x="1323" y="678"/>
                      <a:pt x="1315" y="676"/>
                    </a:cubicBezTo>
                    <a:cubicBezTo>
                      <a:pt x="1314" y="678"/>
                      <a:pt x="1314" y="678"/>
                      <a:pt x="1314" y="678"/>
                    </a:cubicBezTo>
                    <a:cubicBezTo>
                      <a:pt x="1322" y="679"/>
                      <a:pt x="1330" y="681"/>
                      <a:pt x="1337" y="683"/>
                    </a:cubicBezTo>
                    <a:cubicBezTo>
                      <a:pt x="1337" y="682"/>
                      <a:pt x="1337" y="682"/>
                      <a:pt x="1337" y="682"/>
                    </a:cubicBezTo>
                    <a:cubicBezTo>
                      <a:pt x="1337" y="682"/>
                      <a:pt x="1337" y="682"/>
                      <a:pt x="1337" y="682"/>
                    </a:cubicBezTo>
                    <a:cubicBezTo>
                      <a:pt x="1336" y="682"/>
                      <a:pt x="1336" y="682"/>
                      <a:pt x="1336" y="682"/>
                    </a:cubicBezTo>
                    <a:cubicBezTo>
                      <a:pt x="1337" y="684"/>
                      <a:pt x="1337" y="684"/>
                      <a:pt x="1337" y="684"/>
                    </a:cubicBezTo>
                    <a:close/>
                    <a:moveTo>
                      <a:pt x="903" y="899"/>
                    </a:moveTo>
                    <a:cubicBezTo>
                      <a:pt x="912" y="898"/>
                      <a:pt x="919" y="896"/>
                      <a:pt x="926" y="890"/>
                    </a:cubicBezTo>
                    <a:cubicBezTo>
                      <a:pt x="925" y="889"/>
                      <a:pt x="925" y="889"/>
                      <a:pt x="925" y="889"/>
                    </a:cubicBezTo>
                    <a:cubicBezTo>
                      <a:pt x="918" y="895"/>
                      <a:pt x="912" y="897"/>
                      <a:pt x="903" y="897"/>
                    </a:cubicBezTo>
                    <a:lnTo>
                      <a:pt x="903" y="899"/>
                    </a:lnTo>
                    <a:close/>
                    <a:moveTo>
                      <a:pt x="855" y="906"/>
                    </a:moveTo>
                    <a:cubicBezTo>
                      <a:pt x="862" y="903"/>
                      <a:pt x="870" y="900"/>
                      <a:pt x="879" y="899"/>
                    </a:cubicBezTo>
                    <a:cubicBezTo>
                      <a:pt x="879" y="898"/>
                      <a:pt x="879" y="898"/>
                      <a:pt x="879" y="898"/>
                    </a:cubicBezTo>
                    <a:cubicBezTo>
                      <a:pt x="870" y="899"/>
                      <a:pt x="862" y="901"/>
                      <a:pt x="855" y="904"/>
                    </a:cubicBezTo>
                    <a:lnTo>
                      <a:pt x="855" y="906"/>
                    </a:lnTo>
                    <a:close/>
                    <a:moveTo>
                      <a:pt x="820" y="938"/>
                    </a:moveTo>
                    <a:cubicBezTo>
                      <a:pt x="820" y="938"/>
                      <a:pt x="820" y="938"/>
                      <a:pt x="820" y="938"/>
                    </a:cubicBezTo>
                    <a:cubicBezTo>
                      <a:pt x="824" y="931"/>
                      <a:pt x="829" y="925"/>
                      <a:pt x="835" y="919"/>
                    </a:cubicBezTo>
                    <a:cubicBezTo>
                      <a:pt x="834" y="918"/>
                      <a:pt x="834" y="918"/>
                      <a:pt x="834" y="918"/>
                    </a:cubicBezTo>
                    <a:cubicBezTo>
                      <a:pt x="828" y="924"/>
                      <a:pt x="823" y="930"/>
                      <a:pt x="819" y="937"/>
                    </a:cubicBezTo>
                    <a:cubicBezTo>
                      <a:pt x="819" y="937"/>
                      <a:pt x="819" y="937"/>
                      <a:pt x="819" y="937"/>
                    </a:cubicBezTo>
                    <a:lnTo>
                      <a:pt x="820" y="938"/>
                    </a:lnTo>
                    <a:close/>
                    <a:moveTo>
                      <a:pt x="781" y="968"/>
                    </a:moveTo>
                    <a:cubicBezTo>
                      <a:pt x="789" y="965"/>
                      <a:pt x="796" y="961"/>
                      <a:pt x="803" y="956"/>
                    </a:cubicBezTo>
                    <a:cubicBezTo>
                      <a:pt x="802" y="955"/>
                      <a:pt x="802" y="955"/>
                      <a:pt x="802" y="955"/>
                    </a:cubicBezTo>
                    <a:cubicBezTo>
                      <a:pt x="796" y="959"/>
                      <a:pt x="788" y="963"/>
                      <a:pt x="781" y="966"/>
                    </a:cubicBezTo>
                    <a:lnTo>
                      <a:pt x="781" y="968"/>
                    </a:lnTo>
                    <a:close/>
                    <a:moveTo>
                      <a:pt x="733" y="968"/>
                    </a:moveTo>
                    <a:cubicBezTo>
                      <a:pt x="740" y="971"/>
                      <a:pt x="746" y="973"/>
                      <a:pt x="751" y="973"/>
                    </a:cubicBezTo>
                    <a:cubicBezTo>
                      <a:pt x="753" y="973"/>
                      <a:pt x="755" y="973"/>
                      <a:pt x="757" y="973"/>
                    </a:cubicBezTo>
                    <a:cubicBezTo>
                      <a:pt x="757" y="972"/>
                      <a:pt x="757" y="972"/>
                      <a:pt x="757" y="972"/>
                    </a:cubicBezTo>
                    <a:cubicBezTo>
                      <a:pt x="755" y="972"/>
                      <a:pt x="753" y="972"/>
                      <a:pt x="751" y="972"/>
                    </a:cubicBezTo>
                    <a:cubicBezTo>
                      <a:pt x="747" y="972"/>
                      <a:pt x="740" y="970"/>
                      <a:pt x="734" y="967"/>
                    </a:cubicBezTo>
                    <a:lnTo>
                      <a:pt x="733" y="968"/>
                    </a:lnTo>
                    <a:close/>
                    <a:moveTo>
                      <a:pt x="693" y="939"/>
                    </a:moveTo>
                    <a:cubicBezTo>
                      <a:pt x="699" y="945"/>
                      <a:pt x="706" y="950"/>
                      <a:pt x="712" y="955"/>
                    </a:cubicBezTo>
                    <a:cubicBezTo>
                      <a:pt x="713" y="954"/>
                      <a:pt x="713" y="954"/>
                      <a:pt x="713" y="954"/>
                    </a:cubicBezTo>
                    <a:cubicBezTo>
                      <a:pt x="707" y="949"/>
                      <a:pt x="700" y="944"/>
                      <a:pt x="694" y="938"/>
                    </a:cubicBezTo>
                    <a:cubicBezTo>
                      <a:pt x="693" y="939"/>
                      <a:pt x="693" y="939"/>
                      <a:pt x="693" y="939"/>
                    </a:cubicBezTo>
                    <a:close/>
                    <a:moveTo>
                      <a:pt x="658" y="905"/>
                    </a:moveTo>
                    <a:cubicBezTo>
                      <a:pt x="662" y="910"/>
                      <a:pt x="668" y="916"/>
                      <a:pt x="675" y="923"/>
                    </a:cubicBezTo>
                    <a:cubicBezTo>
                      <a:pt x="676" y="922"/>
                      <a:pt x="676" y="922"/>
                      <a:pt x="676" y="922"/>
                    </a:cubicBezTo>
                    <a:cubicBezTo>
                      <a:pt x="669" y="915"/>
                      <a:pt x="663" y="909"/>
                      <a:pt x="659" y="904"/>
                    </a:cubicBezTo>
                    <a:lnTo>
                      <a:pt x="658" y="905"/>
                    </a:lnTo>
                    <a:close/>
                    <a:moveTo>
                      <a:pt x="615" y="903"/>
                    </a:moveTo>
                    <a:cubicBezTo>
                      <a:pt x="623" y="898"/>
                      <a:pt x="630" y="895"/>
                      <a:pt x="637" y="894"/>
                    </a:cubicBezTo>
                    <a:cubicBezTo>
                      <a:pt x="637" y="893"/>
                      <a:pt x="637" y="893"/>
                      <a:pt x="637" y="893"/>
                    </a:cubicBezTo>
                    <a:cubicBezTo>
                      <a:pt x="630" y="893"/>
                      <a:pt x="622" y="897"/>
                      <a:pt x="614" y="902"/>
                    </a:cubicBezTo>
                    <a:lnTo>
                      <a:pt x="615" y="903"/>
                    </a:lnTo>
                    <a:close/>
                    <a:moveTo>
                      <a:pt x="574" y="929"/>
                    </a:moveTo>
                    <a:cubicBezTo>
                      <a:pt x="580" y="928"/>
                      <a:pt x="587" y="925"/>
                      <a:pt x="596" y="918"/>
                    </a:cubicBezTo>
                    <a:cubicBezTo>
                      <a:pt x="595" y="917"/>
                      <a:pt x="595" y="917"/>
                      <a:pt x="595" y="917"/>
                    </a:cubicBezTo>
                    <a:cubicBezTo>
                      <a:pt x="586" y="923"/>
                      <a:pt x="579" y="926"/>
                      <a:pt x="574" y="928"/>
                    </a:cubicBezTo>
                    <a:lnTo>
                      <a:pt x="574" y="929"/>
                    </a:lnTo>
                    <a:close/>
                    <a:moveTo>
                      <a:pt x="525" y="927"/>
                    </a:moveTo>
                    <a:cubicBezTo>
                      <a:pt x="536" y="927"/>
                      <a:pt x="545" y="927"/>
                      <a:pt x="549" y="928"/>
                    </a:cubicBezTo>
                    <a:cubicBezTo>
                      <a:pt x="549" y="926"/>
                      <a:pt x="549" y="926"/>
                      <a:pt x="549" y="926"/>
                    </a:cubicBezTo>
                    <a:cubicBezTo>
                      <a:pt x="545" y="926"/>
                      <a:pt x="536" y="926"/>
                      <a:pt x="525" y="926"/>
                    </a:cubicBezTo>
                    <a:lnTo>
                      <a:pt x="525" y="927"/>
                    </a:lnTo>
                    <a:close/>
                    <a:moveTo>
                      <a:pt x="476" y="927"/>
                    </a:moveTo>
                    <a:cubicBezTo>
                      <a:pt x="484" y="927"/>
                      <a:pt x="492" y="927"/>
                      <a:pt x="500" y="927"/>
                    </a:cubicBezTo>
                    <a:cubicBezTo>
                      <a:pt x="500" y="926"/>
                      <a:pt x="500" y="926"/>
                      <a:pt x="500" y="926"/>
                    </a:cubicBezTo>
                    <a:cubicBezTo>
                      <a:pt x="492" y="926"/>
                      <a:pt x="484" y="926"/>
                      <a:pt x="476" y="926"/>
                    </a:cubicBezTo>
                    <a:lnTo>
                      <a:pt x="476" y="927"/>
                    </a:lnTo>
                    <a:close/>
                    <a:moveTo>
                      <a:pt x="451" y="900"/>
                    </a:moveTo>
                    <a:cubicBezTo>
                      <a:pt x="452" y="908"/>
                      <a:pt x="452" y="916"/>
                      <a:pt x="452" y="925"/>
                    </a:cubicBezTo>
                    <a:cubicBezTo>
                      <a:pt x="454" y="925"/>
                      <a:pt x="454" y="925"/>
                      <a:pt x="454" y="925"/>
                    </a:cubicBezTo>
                    <a:cubicBezTo>
                      <a:pt x="454" y="916"/>
                      <a:pt x="453" y="908"/>
                      <a:pt x="453" y="900"/>
                    </a:cubicBezTo>
                    <a:lnTo>
                      <a:pt x="451" y="900"/>
                    </a:lnTo>
                    <a:close/>
                    <a:moveTo>
                      <a:pt x="443" y="853"/>
                    </a:moveTo>
                    <a:cubicBezTo>
                      <a:pt x="444" y="856"/>
                      <a:pt x="447" y="865"/>
                      <a:pt x="448" y="876"/>
                    </a:cubicBezTo>
                    <a:cubicBezTo>
                      <a:pt x="450" y="876"/>
                      <a:pt x="450" y="876"/>
                      <a:pt x="450" y="876"/>
                    </a:cubicBezTo>
                    <a:cubicBezTo>
                      <a:pt x="448" y="865"/>
                      <a:pt x="446" y="856"/>
                      <a:pt x="444" y="852"/>
                    </a:cubicBezTo>
                    <a:lnTo>
                      <a:pt x="443" y="853"/>
                    </a:lnTo>
                    <a:close/>
                    <a:moveTo>
                      <a:pt x="400" y="861"/>
                    </a:moveTo>
                    <a:cubicBezTo>
                      <a:pt x="409" y="857"/>
                      <a:pt x="416" y="853"/>
                      <a:pt x="422" y="850"/>
                    </a:cubicBezTo>
                    <a:cubicBezTo>
                      <a:pt x="422" y="849"/>
                      <a:pt x="422" y="849"/>
                      <a:pt x="422" y="849"/>
                    </a:cubicBezTo>
                    <a:cubicBezTo>
                      <a:pt x="416" y="852"/>
                      <a:pt x="408" y="856"/>
                      <a:pt x="400" y="859"/>
                    </a:cubicBezTo>
                    <a:lnTo>
                      <a:pt x="400" y="861"/>
                    </a:lnTo>
                    <a:close/>
                    <a:moveTo>
                      <a:pt x="353" y="872"/>
                    </a:moveTo>
                    <a:cubicBezTo>
                      <a:pt x="361" y="872"/>
                      <a:pt x="370" y="871"/>
                      <a:pt x="377" y="869"/>
                    </a:cubicBezTo>
                    <a:cubicBezTo>
                      <a:pt x="377" y="867"/>
                      <a:pt x="377" y="867"/>
                      <a:pt x="377" y="867"/>
                    </a:cubicBezTo>
                    <a:cubicBezTo>
                      <a:pt x="369" y="869"/>
                      <a:pt x="361" y="870"/>
                      <a:pt x="353" y="871"/>
                    </a:cubicBezTo>
                    <a:lnTo>
                      <a:pt x="353" y="872"/>
                    </a:lnTo>
                    <a:close/>
                    <a:moveTo>
                      <a:pt x="306" y="860"/>
                    </a:moveTo>
                    <a:cubicBezTo>
                      <a:pt x="313" y="864"/>
                      <a:pt x="320" y="867"/>
                      <a:pt x="328" y="870"/>
                    </a:cubicBezTo>
                    <a:cubicBezTo>
                      <a:pt x="329" y="868"/>
                      <a:pt x="329" y="868"/>
                      <a:pt x="329" y="868"/>
                    </a:cubicBezTo>
                    <a:cubicBezTo>
                      <a:pt x="321" y="866"/>
                      <a:pt x="313" y="863"/>
                      <a:pt x="306" y="858"/>
                    </a:cubicBezTo>
                    <a:lnTo>
                      <a:pt x="306" y="860"/>
                    </a:lnTo>
                    <a:close/>
                    <a:moveTo>
                      <a:pt x="268" y="828"/>
                    </a:moveTo>
                    <a:cubicBezTo>
                      <a:pt x="274" y="833"/>
                      <a:pt x="280" y="839"/>
                      <a:pt x="286" y="845"/>
                    </a:cubicBezTo>
                    <a:cubicBezTo>
                      <a:pt x="287" y="844"/>
                      <a:pt x="287" y="844"/>
                      <a:pt x="287" y="844"/>
                    </a:cubicBezTo>
                    <a:cubicBezTo>
                      <a:pt x="281" y="838"/>
                      <a:pt x="275" y="832"/>
                      <a:pt x="269" y="827"/>
                    </a:cubicBezTo>
                    <a:lnTo>
                      <a:pt x="268" y="828"/>
                    </a:lnTo>
                    <a:close/>
                    <a:moveTo>
                      <a:pt x="230" y="799"/>
                    </a:moveTo>
                    <a:cubicBezTo>
                      <a:pt x="231" y="799"/>
                      <a:pt x="231" y="799"/>
                      <a:pt x="231" y="799"/>
                    </a:cubicBezTo>
                    <a:cubicBezTo>
                      <a:pt x="231" y="799"/>
                      <a:pt x="231" y="799"/>
                      <a:pt x="231" y="799"/>
                    </a:cubicBezTo>
                    <a:cubicBezTo>
                      <a:pt x="231" y="799"/>
                      <a:pt x="231" y="799"/>
                      <a:pt x="231" y="799"/>
                    </a:cubicBezTo>
                    <a:cubicBezTo>
                      <a:pt x="237" y="800"/>
                      <a:pt x="244" y="804"/>
                      <a:pt x="251" y="810"/>
                    </a:cubicBezTo>
                    <a:cubicBezTo>
                      <a:pt x="252" y="809"/>
                      <a:pt x="252" y="809"/>
                      <a:pt x="252" y="809"/>
                    </a:cubicBezTo>
                    <a:cubicBezTo>
                      <a:pt x="245" y="803"/>
                      <a:pt x="238" y="798"/>
                      <a:pt x="231" y="797"/>
                    </a:cubicBezTo>
                    <a:cubicBezTo>
                      <a:pt x="231" y="798"/>
                      <a:pt x="231" y="798"/>
                      <a:pt x="231" y="798"/>
                    </a:cubicBezTo>
                    <a:cubicBezTo>
                      <a:pt x="231" y="797"/>
                      <a:pt x="231" y="797"/>
                      <a:pt x="231" y="797"/>
                    </a:cubicBezTo>
                    <a:cubicBezTo>
                      <a:pt x="231" y="797"/>
                      <a:pt x="231" y="797"/>
                      <a:pt x="231" y="797"/>
                    </a:cubicBezTo>
                    <a:lnTo>
                      <a:pt x="230" y="799"/>
                    </a:lnTo>
                    <a:close/>
                    <a:moveTo>
                      <a:pt x="183" y="786"/>
                    </a:moveTo>
                    <a:cubicBezTo>
                      <a:pt x="190" y="788"/>
                      <a:pt x="198" y="791"/>
                      <a:pt x="206" y="793"/>
                    </a:cubicBezTo>
                    <a:cubicBezTo>
                      <a:pt x="207" y="792"/>
                      <a:pt x="207" y="792"/>
                      <a:pt x="207" y="792"/>
                    </a:cubicBezTo>
                    <a:cubicBezTo>
                      <a:pt x="198" y="790"/>
                      <a:pt x="191" y="787"/>
                      <a:pt x="183" y="784"/>
                    </a:cubicBezTo>
                    <a:lnTo>
                      <a:pt x="183" y="786"/>
                    </a:lnTo>
                    <a:close/>
                    <a:moveTo>
                      <a:pt x="139" y="763"/>
                    </a:moveTo>
                    <a:cubicBezTo>
                      <a:pt x="145" y="768"/>
                      <a:pt x="153" y="772"/>
                      <a:pt x="160" y="776"/>
                    </a:cubicBezTo>
                    <a:cubicBezTo>
                      <a:pt x="161" y="775"/>
                      <a:pt x="161" y="775"/>
                      <a:pt x="161" y="775"/>
                    </a:cubicBezTo>
                    <a:cubicBezTo>
                      <a:pt x="153" y="771"/>
                      <a:pt x="146" y="766"/>
                      <a:pt x="140" y="762"/>
                    </a:cubicBezTo>
                    <a:lnTo>
                      <a:pt x="139" y="763"/>
                    </a:lnTo>
                    <a:close/>
                    <a:moveTo>
                      <a:pt x="105" y="728"/>
                    </a:moveTo>
                    <a:cubicBezTo>
                      <a:pt x="109" y="735"/>
                      <a:pt x="114" y="741"/>
                      <a:pt x="120" y="748"/>
                    </a:cubicBezTo>
                    <a:cubicBezTo>
                      <a:pt x="121" y="746"/>
                      <a:pt x="121" y="746"/>
                      <a:pt x="121" y="746"/>
                    </a:cubicBezTo>
                    <a:cubicBezTo>
                      <a:pt x="115" y="740"/>
                      <a:pt x="110" y="734"/>
                      <a:pt x="106" y="727"/>
                    </a:cubicBezTo>
                    <a:cubicBezTo>
                      <a:pt x="105" y="728"/>
                      <a:pt x="105" y="728"/>
                      <a:pt x="105" y="728"/>
                    </a:cubicBezTo>
                    <a:close/>
                    <a:moveTo>
                      <a:pt x="93" y="681"/>
                    </a:moveTo>
                    <a:cubicBezTo>
                      <a:pt x="94" y="683"/>
                      <a:pt x="94" y="686"/>
                      <a:pt x="94" y="688"/>
                    </a:cubicBezTo>
                    <a:cubicBezTo>
                      <a:pt x="95" y="688"/>
                      <a:pt x="95" y="688"/>
                      <a:pt x="95" y="688"/>
                    </a:cubicBezTo>
                    <a:cubicBezTo>
                      <a:pt x="94" y="688"/>
                      <a:pt x="94" y="688"/>
                      <a:pt x="94" y="688"/>
                    </a:cubicBezTo>
                    <a:cubicBezTo>
                      <a:pt x="94" y="689"/>
                      <a:pt x="94" y="691"/>
                      <a:pt x="94" y="693"/>
                    </a:cubicBezTo>
                    <a:cubicBezTo>
                      <a:pt x="94" y="697"/>
                      <a:pt x="94" y="701"/>
                      <a:pt x="95" y="706"/>
                    </a:cubicBezTo>
                    <a:cubicBezTo>
                      <a:pt x="97" y="705"/>
                      <a:pt x="97" y="705"/>
                      <a:pt x="97" y="705"/>
                    </a:cubicBezTo>
                    <a:cubicBezTo>
                      <a:pt x="96" y="701"/>
                      <a:pt x="95" y="697"/>
                      <a:pt x="95" y="693"/>
                    </a:cubicBezTo>
                    <a:cubicBezTo>
                      <a:pt x="95" y="691"/>
                      <a:pt x="95" y="689"/>
                      <a:pt x="95" y="688"/>
                    </a:cubicBezTo>
                    <a:cubicBezTo>
                      <a:pt x="95" y="688"/>
                      <a:pt x="95" y="688"/>
                      <a:pt x="95" y="688"/>
                    </a:cubicBezTo>
                    <a:cubicBezTo>
                      <a:pt x="95" y="688"/>
                      <a:pt x="95" y="688"/>
                      <a:pt x="95" y="688"/>
                    </a:cubicBezTo>
                    <a:cubicBezTo>
                      <a:pt x="95" y="685"/>
                      <a:pt x="95" y="683"/>
                      <a:pt x="95" y="681"/>
                    </a:cubicBezTo>
                    <a:lnTo>
                      <a:pt x="93" y="681"/>
                    </a:lnTo>
                    <a:close/>
                    <a:moveTo>
                      <a:pt x="81" y="634"/>
                    </a:moveTo>
                    <a:cubicBezTo>
                      <a:pt x="84" y="641"/>
                      <a:pt x="86" y="649"/>
                      <a:pt x="89" y="657"/>
                    </a:cubicBezTo>
                    <a:cubicBezTo>
                      <a:pt x="90" y="657"/>
                      <a:pt x="90" y="657"/>
                      <a:pt x="90" y="657"/>
                    </a:cubicBezTo>
                    <a:cubicBezTo>
                      <a:pt x="88" y="648"/>
                      <a:pt x="85" y="640"/>
                      <a:pt x="82" y="634"/>
                    </a:cubicBezTo>
                    <a:lnTo>
                      <a:pt x="81" y="634"/>
                    </a:lnTo>
                    <a:close/>
                    <a:moveTo>
                      <a:pt x="51" y="596"/>
                    </a:moveTo>
                    <a:cubicBezTo>
                      <a:pt x="57" y="601"/>
                      <a:pt x="63" y="606"/>
                      <a:pt x="68" y="613"/>
                    </a:cubicBezTo>
                    <a:cubicBezTo>
                      <a:pt x="69" y="612"/>
                      <a:pt x="69" y="612"/>
                      <a:pt x="69" y="612"/>
                    </a:cubicBezTo>
                    <a:cubicBezTo>
                      <a:pt x="64" y="605"/>
                      <a:pt x="58" y="600"/>
                      <a:pt x="52" y="595"/>
                    </a:cubicBezTo>
                    <a:lnTo>
                      <a:pt x="51" y="596"/>
                    </a:lnTo>
                    <a:close/>
                    <a:moveTo>
                      <a:pt x="18" y="566"/>
                    </a:moveTo>
                    <a:cubicBezTo>
                      <a:pt x="17" y="568"/>
                      <a:pt x="16" y="570"/>
                      <a:pt x="16" y="573"/>
                    </a:cubicBezTo>
                    <a:cubicBezTo>
                      <a:pt x="16" y="573"/>
                      <a:pt x="16" y="573"/>
                      <a:pt x="16" y="573"/>
                    </a:cubicBezTo>
                    <a:cubicBezTo>
                      <a:pt x="17" y="574"/>
                      <a:pt x="17" y="574"/>
                      <a:pt x="17" y="574"/>
                    </a:cubicBezTo>
                    <a:cubicBezTo>
                      <a:pt x="17" y="573"/>
                      <a:pt x="17" y="573"/>
                      <a:pt x="17" y="573"/>
                    </a:cubicBezTo>
                    <a:cubicBezTo>
                      <a:pt x="16" y="574"/>
                      <a:pt x="16" y="574"/>
                      <a:pt x="16" y="574"/>
                    </a:cubicBezTo>
                    <a:cubicBezTo>
                      <a:pt x="21" y="577"/>
                      <a:pt x="26" y="579"/>
                      <a:pt x="31" y="582"/>
                    </a:cubicBezTo>
                    <a:cubicBezTo>
                      <a:pt x="32" y="581"/>
                      <a:pt x="32" y="581"/>
                      <a:pt x="32" y="581"/>
                    </a:cubicBezTo>
                    <a:cubicBezTo>
                      <a:pt x="27" y="578"/>
                      <a:pt x="22" y="575"/>
                      <a:pt x="17" y="572"/>
                    </a:cubicBezTo>
                    <a:cubicBezTo>
                      <a:pt x="17" y="572"/>
                      <a:pt x="17" y="572"/>
                      <a:pt x="17" y="572"/>
                    </a:cubicBezTo>
                    <a:cubicBezTo>
                      <a:pt x="17" y="572"/>
                      <a:pt x="17" y="572"/>
                      <a:pt x="17" y="572"/>
                    </a:cubicBezTo>
                    <a:cubicBezTo>
                      <a:pt x="16" y="573"/>
                      <a:pt x="16" y="573"/>
                      <a:pt x="16" y="573"/>
                    </a:cubicBezTo>
                    <a:cubicBezTo>
                      <a:pt x="17" y="573"/>
                      <a:pt x="17" y="573"/>
                      <a:pt x="17" y="573"/>
                    </a:cubicBezTo>
                    <a:cubicBezTo>
                      <a:pt x="18" y="571"/>
                      <a:pt x="19" y="569"/>
                      <a:pt x="19" y="566"/>
                    </a:cubicBezTo>
                    <a:lnTo>
                      <a:pt x="18" y="566"/>
                    </a:lnTo>
                    <a:close/>
                    <a:moveTo>
                      <a:pt x="17" y="519"/>
                    </a:moveTo>
                    <a:cubicBezTo>
                      <a:pt x="18" y="524"/>
                      <a:pt x="20" y="530"/>
                      <a:pt x="23" y="537"/>
                    </a:cubicBezTo>
                    <a:cubicBezTo>
                      <a:pt x="24" y="536"/>
                      <a:pt x="24" y="536"/>
                      <a:pt x="24" y="536"/>
                    </a:cubicBezTo>
                    <a:cubicBezTo>
                      <a:pt x="23" y="536"/>
                      <a:pt x="23" y="536"/>
                      <a:pt x="23" y="536"/>
                    </a:cubicBezTo>
                    <a:cubicBezTo>
                      <a:pt x="23" y="538"/>
                      <a:pt x="23" y="540"/>
                      <a:pt x="22" y="542"/>
                    </a:cubicBezTo>
                    <a:cubicBezTo>
                      <a:pt x="24" y="542"/>
                      <a:pt x="24" y="542"/>
                      <a:pt x="24" y="542"/>
                    </a:cubicBezTo>
                    <a:cubicBezTo>
                      <a:pt x="24" y="540"/>
                      <a:pt x="24" y="538"/>
                      <a:pt x="24" y="536"/>
                    </a:cubicBezTo>
                    <a:cubicBezTo>
                      <a:pt x="24" y="536"/>
                      <a:pt x="24" y="536"/>
                      <a:pt x="24" y="536"/>
                    </a:cubicBezTo>
                    <a:cubicBezTo>
                      <a:pt x="24" y="536"/>
                      <a:pt x="24" y="536"/>
                      <a:pt x="24" y="536"/>
                    </a:cubicBezTo>
                    <a:cubicBezTo>
                      <a:pt x="22" y="529"/>
                      <a:pt x="19" y="523"/>
                      <a:pt x="18" y="518"/>
                    </a:cubicBezTo>
                    <a:lnTo>
                      <a:pt x="17" y="519"/>
                    </a:lnTo>
                    <a:close/>
                    <a:moveTo>
                      <a:pt x="30" y="474"/>
                    </a:moveTo>
                    <a:cubicBezTo>
                      <a:pt x="23" y="482"/>
                      <a:pt x="19" y="488"/>
                      <a:pt x="17" y="494"/>
                    </a:cubicBezTo>
                    <a:cubicBezTo>
                      <a:pt x="18" y="495"/>
                      <a:pt x="18" y="495"/>
                      <a:pt x="18" y="495"/>
                    </a:cubicBezTo>
                    <a:cubicBezTo>
                      <a:pt x="20" y="489"/>
                      <a:pt x="24" y="483"/>
                      <a:pt x="31" y="474"/>
                    </a:cubicBezTo>
                    <a:lnTo>
                      <a:pt x="30" y="474"/>
                    </a:lnTo>
                    <a:close/>
                    <a:moveTo>
                      <a:pt x="74" y="453"/>
                    </a:moveTo>
                    <a:cubicBezTo>
                      <a:pt x="66" y="455"/>
                      <a:pt x="58" y="457"/>
                      <a:pt x="50" y="460"/>
                    </a:cubicBezTo>
                    <a:cubicBezTo>
                      <a:pt x="51" y="461"/>
                      <a:pt x="51" y="461"/>
                      <a:pt x="51" y="461"/>
                    </a:cubicBezTo>
                    <a:cubicBezTo>
                      <a:pt x="58" y="459"/>
                      <a:pt x="67" y="457"/>
                      <a:pt x="74" y="455"/>
                    </a:cubicBezTo>
                    <a:lnTo>
                      <a:pt x="74" y="453"/>
                    </a:lnTo>
                    <a:close/>
                    <a:moveTo>
                      <a:pt x="103" y="423"/>
                    </a:moveTo>
                    <a:cubicBezTo>
                      <a:pt x="103" y="425"/>
                      <a:pt x="104" y="427"/>
                      <a:pt x="104" y="428"/>
                    </a:cubicBezTo>
                    <a:cubicBezTo>
                      <a:pt x="104" y="435"/>
                      <a:pt x="101" y="440"/>
                      <a:pt x="96" y="444"/>
                    </a:cubicBezTo>
                    <a:cubicBezTo>
                      <a:pt x="97" y="445"/>
                      <a:pt x="97" y="445"/>
                      <a:pt x="97" y="445"/>
                    </a:cubicBezTo>
                    <a:cubicBezTo>
                      <a:pt x="102" y="441"/>
                      <a:pt x="105" y="436"/>
                      <a:pt x="105" y="428"/>
                    </a:cubicBezTo>
                    <a:cubicBezTo>
                      <a:pt x="105" y="427"/>
                      <a:pt x="105" y="425"/>
                      <a:pt x="104" y="422"/>
                    </a:cubicBezTo>
                    <a:lnTo>
                      <a:pt x="103" y="423"/>
                    </a:lnTo>
                    <a:close/>
                    <a:moveTo>
                      <a:pt x="80" y="380"/>
                    </a:moveTo>
                    <a:cubicBezTo>
                      <a:pt x="84" y="387"/>
                      <a:pt x="89" y="394"/>
                      <a:pt x="93" y="401"/>
                    </a:cubicBezTo>
                    <a:cubicBezTo>
                      <a:pt x="94" y="400"/>
                      <a:pt x="94" y="400"/>
                      <a:pt x="94" y="400"/>
                    </a:cubicBezTo>
                    <a:cubicBezTo>
                      <a:pt x="90" y="393"/>
                      <a:pt x="86" y="386"/>
                      <a:pt x="81" y="379"/>
                    </a:cubicBezTo>
                    <a:cubicBezTo>
                      <a:pt x="80" y="380"/>
                      <a:pt x="80" y="380"/>
                      <a:pt x="80" y="380"/>
                    </a:cubicBezTo>
                    <a:close/>
                    <a:moveTo>
                      <a:pt x="50" y="341"/>
                    </a:moveTo>
                    <a:cubicBezTo>
                      <a:pt x="55" y="347"/>
                      <a:pt x="60" y="354"/>
                      <a:pt x="65" y="360"/>
                    </a:cubicBezTo>
                    <a:cubicBezTo>
                      <a:pt x="67" y="359"/>
                      <a:pt x="67" y="359"/>
                      <a:pt x="67" y="359"/>
                    </a:cubicBezTo>
                    <a:cubicBezTo>
                      <a:pt x="61" y="353"/>
                      <a:pt x="56" y="346"/>
                      <a:pt x="51" y="340"/>
                    </a:cubicBezTo>
                    <a:lnTo>
                      <a:pt x="50" y="341"/>
                    </a:lnTo>
                    <a:close/>
                    <a:moveTo>
                      <a:pt x="12" y="311"/>
                    </a:moveTo>
                    <a:cubicBezTo>
                      <a:pt x="19" y="314"/>
                      <a:pt x="26" y="318"/>
                      <a:pt x="32" y="324"/>
                    </a:cubicBezTo>
                    <a:cubicBezTo>
                      <a:pt x="33" y="323"/>
                      <a:pt x="33" y="323"/>
                      <a:pt x="33" y="323"/>
                    </a:cubicBezTo>
                    <a:cubicBezTo>
                      <a:pt x="27" y="317"/>
                      <a:pt x="20" y="312"/>
                      <a:pt x="13" y="309"/>
                    </a:cubicBezTo>
                    <a:lnTo>
                      <a:pt x="12" y="311"/>
                    </a:lnTo>
                    <a:close/>
                    <a:moveTo>
                      <a:pt x="18" y="275"/>
                    </a:moveTo>
                    <a:cubicBezTo>
                      <a:pt x="8" y="281"/>
                      <a:pt x="2" y="286"/>
                      <a:pt x="0" y="292"/>
                    </a:cubicBezTo>
                    <a:cubicBezTo>
                      <a:pt x="1" y="292"/>
                      <a:pt x="1" y="292"/>
                      <a:pt x="1" y="292"/>
                    </a:cubicBezTo>
                    <a:cubicBezTo>
                      <a:pt x="3" y="287"/>
                      <a:pt x="9" y="282"/>
                      <a:pt x="19" y="276"/>
                    </a:cubicBezTo>
                    <a:lnTo>
                      <a:pt x="18" y="275"/>
                    </a:lnTo>
                    <a:close/>
                    <a:moveTo>
                      <a:pt x="63" y="256"/>
                    </a:moveTo>
                    <a:cubicBezTo>
                      <a:pt x="55" y="260"/>
                      <a:pt x="47" y="263"/>
                      <a:pt x="41" y="265"/>
                    </a:cubicBezTo>
                    <a:cubicBezTo>
                      <a:pt x="41" y="267"/>
                      <a:pt x="41" y="267"/>
                      <a:pt x="41" y="267"/>
                    </a:cubicBezTo>
                    <a:cubicBezTo>
                      <a:pt x="48" y="264"/>
                      <a:pt x="55" y="261"/>
                      <a:pt x="64" y="258"/>
                    </a:cubicBezTo>
                    <a:lnTo>
                      <a:pt x="63" y="256"/>
                    </a:lnTo>
                    <a:close/>
                    <a:moveTo>
                      <a:pt x="109" y="238"/>
                    </a:moveTo>
                    <a:cubicBezTo>
                      <a:pt x="101" y="241"/>
                      <a:pt x="94" y="244"/>
                      <a:pt x="86" y="247"/>
                    </a:cubicBezTo>
                    <a:cubicBezTo>
                      <a:pt x="87" y="248"/>
                      <a:pt x="87" y="248"/>
                      <a:pt x="87" y="248"/>
                    </a:cubicBezTo>
                    <a:cubicBezTo>
                      <a:pt x="94" y="245"/>
                      <a:pt x="102" y="242"/>
                      <a:pt x="110" y="239"/>
                    </a:cubicBezTo>
                    <a:lnTo>
                      <a:pt x="109" y="238"/>
                    </a:lnTo>
                    <a:close/>
                    <a:moveTo>
                      <a:pt x="155" y="221"/>
                    </a:moveTo>
                    <a:cubicBezTo>
                      <a:pt x="148" y="223"/>
                      <a:pt x="140" y="226"/>
                      <a:pt x="132" y="229"/>
                    </a:cubicBezTo>
                    <a:cubicBezTo>
                      <a:pt x="133" y="230"/>
                      <a:pt x="133" y="230"/>
                      <a:pt x="133" y="230"/>
                    </a:cubicBezTo>
                    <a:cubicBezTo>
                      <a:pt x="140" y="228"/>
                      <a:pt x="148" y="225"/>
                      <a:pt x="156" y="222"/>
                    </a:cubicBezTo>
                    <a:lnTo>
                      <a:pt x="155" y="221"/>
                    </a:lnTo>
                    <a:close/>
                    <a:moveTo>
                      <a:pt x="203" y="209"/>
                    </a:moveTo>
                    <a:cubicBezTo>
                      <a:pt x="196" y="210"/>
                      <a:pt x="188" y="211"/>
                      <a:pt x="179" y="214"/>
                    </a:cubicBezTo>
                    <a:cubicBezTo>
                      <a:pt x="179" y="215"/>
                      <a:pt x="179" y="215"/>
                      <a:pt x="179" y="215"/>
                    </a:cubicBezTo>
                    <a:cubicBezTo>
                      <a:pt x="188" y="213"/>
                      <a:pt x="197" y="211"/>
                      <a:pt x="203" y="211"/>
                    </a:cubicBezTo>
                    <a:lnTo>
                      <a:pt x="203" y="209"/>
                    </a:lnTo>
                    <a:close/>
                    <a:moveTo>
                      <a:pt x="250" y="201"/>
                    </a:moveTo>
                    <a:cubicBezTo>
                      <a:pt x="244" y="206"/>
                      <a:pt x="237" y="208"/>
                      <a:pt x="227" y="208"/>
                    </a:cubicBezTo>
                    <a:cubicBezTo>
                      <a:pt x="228" y="210"/>
                      <a:pt x="228" y="210"/>
                      <a:pt x="228" y="210"/>
                    </a:cubicBezTo>
                    <a:cubicBezTo>
                      <a:pt x="237" y="209"/>
                      <a:pt x="244" y="207"/>
                      <a:pt x="251" y="202"/>
                    </a:cubicBezTo>
                    <a:lnTo>
                      <a:pt x="250" y="201"/>
                    </a:lnTo>
                    <a:close/>
                    <a:moveTo>
                      <a:pt x="279" y="162"/>
                    </a:moveTo>
                    <a:cubicBezTo>
                      <a:pt x="274" y="171"/>
                      <a:pt x="270" y="178"/>
                      <a:pt x="266" y="183"/>
                    </a:cubicBezTo>
                    <a:cubicBezTo>
                      <a:pt x="268" y="184"/>
                      <a:pt x="268" y="184"/>
                      <a:pt x="268" y="184"/>
                    </a:cubicBezTo>
                    <a:cubicBezTo>
                      <a:pt x="272" y="178"/>
                      <a:pt x="276" y="172"/>
                      <a:pt x="280" y="163"/>
                    </a:cubicBezTo>
                    <a:lnTo>
                      <a:pt x="279" y="162"/>
                    </a:lnTo>
                    <a:close/>
                    <a:moveTo>
                      <a:pt x="300" y="118"/>
                    </a:moveTo>
                    <a:cubicBezTo>
                      <a:pt x="296" y="126"/>
                      <a:pt x="292" y="133"/>
                      <a:pt x="289" y="140"/>
                    </a:cubicBezTo>
                    <a:cubicBezTo>
                      <a:pt x="290" y="141"/>
                      <a:pt x="290" y="141"/>
                      <a:pt x="290" y="141"/>
                    </a:cubicBezTo>
                    <a:cubicBezTo>
                      <a:pt x="293" y="134"/>
                      <a:pt x="297" y="126"/>
                      <a:pt x="301" y="118"/>
                    </a:cubicBezTo>
                    <a:lnTo>
                      <a:pt x="300" y="118"/>
                    </a:lnTo>
                    <a:close/>
                    <a:moveTo>
                      <a:pt x="432" y="15"/>
                    </a:moveTo>
                    <a:cubicBezTo>
                      <a:pt x="426" y="10"/>
                      <a:pt x="420" y="5"/>
                      <a:pt x="413" y="0"/>
                    </a:cubicBezTo>
                    <a:cubicBezTo>
                      <a:pt x="412" y="1"/>
                      <a:pt x="412" y="1"/>
                      <a:pt x="412" y="1"/>
                    </a:cubicBezTo>
                    <a:cubicBezTo>
                      <a:pt x="419" y="6"/>
                      <a:pt x="425" y="11"/>
                      <a:pt x="431" y="16"/>
                    </a:cubicBezTo>
                    <a:lnTo>
                      <a:pt x="432" y="15"/>
                    </a:lnTo>
                    <a:close/>
                    <a:moveTo>
                      <a:pt x="471" y="45"/>
                    </a:moveTo>
                    <a:cubicBezTo>
                      <a:pt x="465" y="40"/>
                      <a:pt x="459" y="35"/>
                      <a:pt x="452" y="30"/>
                    </a:cubicBezTo>
                    <a:cubicBezTo>
                      <a:pt x="451" y="31"/>
                      <a:pt x="451" y="31"/>
                      <a:pt x="451" y="31"/>
                    </a:cubicBezTo>
                    <a:cubicBezTo>
                      <a:pt x="458" y="36"/>
                      <a:pt x="464" y="41"/>
                      <a:pt x="470" y="46"/>
                    </a:cubicBezTo>
                    <a:lnTo>
                      <a:pt x="471" y="45"/>
                    </a:lnTo>
                    <a:close/>
                    <a:moveTo>
                      <a:pt x="511" y="74"/>
                    </a:moveTo>
                    <a:cubicBezTo>
                      <a:pt x="509" y="73"/>
                      <a:pt x="508" y="72"/>
                      <a:pt x="506" y="70"/>
                    </a:cubicBezTo>
                    <a:cubicBezTo>
                      <a:pt x="502" y="67"/>
                      <a:pt x="497" y="64"/>
                      <a:pt x="491" y="59"/>
                    </a:cubicBezTo>
                    <a:cubicBezTo>
                      <a:pt x="490" y="61"/>
                      <a:pt x="490" y="61"/>
                      <a:pt x="490" y="61"/>
                    </a:cubicBezTo>
                    <a:cubicBezTo>
                      <a:pt x="496" y="65"/>
                      <a:pt x="501" y="68"/>
                      <a:pt x="505" y="72"/>
                    </a:cubicBezTo>
                    <a:cubicBezTo>
                      <a:pt x="507" y="73"/>
                      <a:pt x="508" y="74"/>
                      <a:pt x="510" y="75"/>
                    </a:cubicBezTo>
                    <a:lnTo>
                      <a:pt x="511" y="74"/>
                    </a:lnTo>
                    <a:close/>
                    <a:moveTo>
                      <a:pt x="550" y="103"/>
                    </a:moveTo>
                    <a:cubicBezTo>
                      <a:pt x="544" y="98"/>
                      <a:pt x="537" y="93"/>
                      <a:pt x="531" y="88"/>
                    </a:cubicBezTo>
                    <a:cubicBezTo>
                      <a:pt x="530" y="89"/>
                      <a:pt x="530" y="89"/>
                      <a:pt x="530" y="89"/>
                    </a:cubicBezTo>
                    <a:cubicBezTo>
                      <a:pt x="536" y="94"/>
                      <a:pt x="543" y="99"/>
                      <a:pt x="549" y="104"/>
                    </a:cubicBezTo>
                    <a:lnTo>
                      <a:pt x="550" y="103"/>
                    </a:lnTo>
                    <a:close/>
                    <a:moveTo>
                      <a:pt x="589" y="133"/>
                    </a:moveTo>
                    <a:cubicBezTo>
                      <a:pt x="583" y="128"/>
                      <a:pt x="576" y="123"/>
                      <a:pt x="570" y="118"/>
                    </a:cubicBezTo>
                    <a:cubicBezTo>
                      <a:pt x="569" y="119"/>
                      <a:pt x="569" y="119"/>
                      <a:pt x="569" y="119"/>
                    </a:cubicBezTo>
                    <a:cubicBezTo>
                      <a:pt x="575" y="124"/>
                      <a:pt x="582" y="129"/>
                      <a:pt x="588" y="134"/>
                    </a:cubicBezTo>
                    <a:cubicBezTo>
                      <a:pt x="589" y="133"/>
                      <a:pt x="589" y="133"/>
                      <a:pt x="589" y="133"/>
                    </a:cubicBezTo>
                    <a:close/>
                    <a:moveTo>
                      <a:pt x="628" y="164"/>
                    </a:moveTo>
                    <a:cubicBezTo>
                      <a:pt x="621" y="159"/>
                      <a:pt x="615" y="154"/>
                      <a:pt x="608" y="148"/>
                    </a:cubicBezTo>
                    <a:cubicBezTo>
                      <a:pt x="608" y="149"/>
                      <a:pt x="608" y="149"/>
                      <a:pt x="608" y="149"/>
                    </a:cubicBezTo>
                    <a:cubicBezTo>
                      <a:pt x="614" y="155"/>
                      <a:pt x="620" y="160"/>
                      <a:pt x="627" y="165"/>
                    </a:cubicBezTo>
                    <a:cubicBezTo>
                      <a:pt x="628" y="164"/>
                      <a:pt x="628" y="164"/>
                      <a:pt x="628" y="164"/>
                    </a:cubicBezTo>
                    <a:close/>
                    <a:moveTo>
                      <a:pt x="665" y="195"/>
                    </a:moveTo>
                    <a:cubicBezTo>
                      <a:pt x="660" y="191"/>
                      <a:pt x="653" y="185"/>
                      <a:pt x="646" y="179"/>
                    </a:cubicBezTo>
                    <a:cubicBezTo>
                      <a:pt x="646" y="181"/>
                      <a:pt x="646" y="181"/>
                      <a:pt x="646" y="181"/>
                    </a:cubicBezTo>
                    <a:cubicBezTo>
                      <a:pt x="652" y="186"/>
                      <a:pt x="659" y="192"/>
                      <a:pt x="664" y="197"/>
                    </a:cubicBezTo>
                    <a:lnTo>
                      <a:pt x="665" y="195"/>
                    </a:lnTo>
                    <a:close/>
                    <a:moveTo>
                      <a:pt x="676" y="223"/>
                    </a:moveTo>
                    <a:cubicBezTo>
                      <a:pt x="678" y="224"/>
                      <a:pt x="680" y="224"/>
                      <a:pt x="682" y="224"/>
                    </a:cubicBezTo>
                    <a:cubicBezTo>
                      <a:pt x="684" y="224"/>
                      <a:pt x="686" y="223"/>
                      <a:pt x="687" y="223"/>
                    </a:cubicBezTo>
                    <a:cubicBezTo>
                      <a:pt x="689" y="223"/>
                      <a:pt x="690" y="222"/>
                      <a:pt x="690" y="221"/>
                    </a:cubicBezTo>
                    <a:cubicBezTo>
                      <a:pt x="691" y="220"/>
                      <a:pt x="691" y="220"/>
                      <a:pt x="691" y="220"/>
                    </a:cubicBezTo>
                    <a:cubicBezTo>
                      <a:pt x="690" y="220"/>
                      <a:pt x="690" y="220"/>
                      <a:pt x="690" y="220"/>
                    </a:cubicBezTo>
                    <a:cubicBezTo>
                      <a:pt x="689" y="218"/>
                      <a:pt x="687" y="215"/>
                      <a:pt x="683" y="212"/>
                    </a:cubicBezTo>
                    <a:cubicBezTo>
                      <a:pt x="682" y="213"/>
                      <a:pt x="682" y="213"/>
                      <a:pt x="682" y="213"/>
                    </a:cubicBezTo>
                    <a:cubicBezTo>
                      <a:pt x="686" y="216"/>
                      <a:pt x="688" y="219"/>
                      <a:pt x="689" y="221"/>
                    </a:cubicBezTo>
                    <a:cubicBezTo>
                      <a:pt x="690" y="220"/>
                      <a:pt x="690" y="220"/>
                      <a:pt x="690" y="220"/>
                    </a:cubicBezTo>
                    <a:cubicBezTo>
                      <a:pt x="689" y="220"/>
                      <a:pt x="689" y="220"/>
                      <a:pt x="689" y="220"/>
                    </a:cubicBezTo>
                    <a:cubicBezTo>
                      <a:pt x="689" y="221"/>
                      <a:pt x="688" y="221"/>
                      <a:pt x="687" y="222"/>
                    </a:cubicBezTo>
                    <a:cubicBezTo>
                      <a:pt x="686" y="222"/>
                      <a:pt x="684" y="222"/>
                      <a:pt x="682" y="222"/>
                    </a:cubicBezTo>
                    <a:cubicBezTo>
                      <a:pt x="680" y="222"/>
                      <a:pt x="678" y="222"/>
                      <a:pt x="676" y="222"/>
                    </a:cubicBezTo>
                    <a:lnTo>
                      <a:pt x="676" y="223"/>
                    </a:lnTo>
                    <a:close/>
                    <a:moveTo>
                      <a:pt x="631" y="204"/>
                    </a:moveTo>
                    <a:cubicBezTo>
                      <a:pt x="642" y="211"/>
                      <a:pt x="650" y="216"/>
                      <a:pt x="651" y="217"/>
                    </a:cubicBezTo>
                    <a:cubicBezTo>
                      <a:pt x="652" y="217"/>
                      <a:pt x="652" y="217"/>
                      <a:pt x="652" y="217"/>
                    </a:cubicBezTo>
                    <a:cubicBezTo>
                      <a:pt x="653" y="216"/>
                      <a:pt x="653" y="216"/>
                      <a:pt x="653" y="216"/>
                    </a:cubicBezTo>
                    <a:cubicBezTo>
                      <a:pt x="652" y="215"/>
                      <a:pt x="652" y="215"/>
                      <a:pt x="652" y="215"/>
                    </a:cubicBezTo>
                    <a:cubicBezTo>
                      <a:pt x="651" y="214"/>
                      <a:pt x="643" y="210"/>
                      <a:pt x="632" y="203"/>
                    </a:cubicBezTo>
                    <a:lnTo>
                      <a:pt x="631" y="204"/>
                    </a:lnTo>
                    <a:close/>
                    <a:moveTo>
                      <a:pt x="589" y="180"/>
                    </a:moveTo>
                    <a:cubicBezTo>
                      <a:pt x="596" y="184"/>
                      <a:pt x="603" y="188"/>
                      <a:pt x="610" y="192"/>
                    </a:cubicBezTo>
                    <a:cubicBezTo>
                      <a:pt x="611" y="191"/>
                      <a:pt x="611" y="191"/>
                      <a:pt x="611" y="191"/>
                    </a:cubicBezTo>
                    <a:cubicBezTo>
                      <a:pt x="604" y="187"/>
                      <a:pt x="597" y="182"/>
                      <a:pt x="590" y="178"/>
                    </a:cubicBezTo>
                    <a:lnTo>
                      <a:pt x="589" y="180"/>
                    </a:lnTo>
                    <a:close/>
                    <a:moveTo>
                      <a:pt x="547" y="154"/>
                    </a:moveTo>
                    <a:cubicBezTo>
                      <a:pt x="550" y="156"/>
                      <a:pt x="553" y="158"/>
                      <a:pt x="555" y="159"/>
                    </a:cubicBezTo>
                    <a:cubicBezTo>
                      <a:pt x="558" y="161"/>
                      <a:pt x="563" y="164"/>
                      <a:pt x="568" y="167"/>
                    </a:cubicBezTo>
                    <a:cubicBezTo>
                      <a:pt x="568" y="166"/>
                      <a:pt x="568" y="166"/>
                      <a:pt x="568" y="166"/>
                    </a:cubicBezTo>
                    <a:cubicBezTo>
                      <a:pt x="563" y="163"/>
                      <a:pt x="559" y="160"/>
                      <a:pt x="556" y="158"/>
                    </a:cubicBezTo>
                    <a:cubicBezTo>
                      <a:pt x="553" y="156"/>
                      <a:pt x="551" y="155"/>
                      <a:pt x="547" y="153"/>
                    </a:cubicBezTo>
                    <a:lnTo>
                      <a:pt x="547" y="154"/>
                    </a:lnTo>
                    <a:close/>
                    <a:moveTo>
                      <a:pt x="501" y="136"/>
                    </a:moveTo>
                    <a:cubicBezTo>
                      <a:pt x="509" y="138"/>
                      <a:pt x="517" y="141"/>
                      <a:pt x="524" y="144"/>
                    </a:cubicBezTo>
                    <a:cubicBezTo>
                      <a:pt x="525" y="143"/>
                      <a:pt x="525" y="143"/>
                      <a:pt x="525" y="143"/>
                    </a:cubicBezTo>
                    <a:cubicBezTo>
                      <a:pt x="518" y="140"/>
                      <a:pt x="510" y="137"/>
                      <a:pt x="502" y="134"/>
                    </a:cubicBezTo>
                    <a:lnTo>
                      <a:pt x="501" y="136"/>
                    </a:lnTo>
                    <a:close/>
                    <a:moveTo>
                      <a:pt x="464" y="131"/>
                    </a:moveTo>
                    <a:cubicBezTo>
                      <a:pt x="462" y="129"/>
                      <a:pt x="461" y="128"/>
                      <a:pt x="460" y="127"/>
                    </a:cubicBezTo>
                    <a:cubicBezTo>
                      <a:pt x="459" y="127"/>
                      <a:pt x="459" y="127"/>
                      <a:pt x="459" y="127"/>
                    </a:cubicBezTo>
                    <a:cubicBezTo>
                      <a:pt x="459" y="128"/>
                      <a:pt x="459" y="128"/>
                      <a:pt x="459" y="128"/>
                    </a:cubicBezTo>
                    <a:cubicBezTo>
                      <a:pt x="461" y="128"/>
                      <a:pt x="461" y="128"/>
                      <a:pt x="461" y="128"/>
                    </a:cubicBezTo>
                    <a:cubicBezTo>
                      <a:pt x="466" y="128"/>
                      <a:pt x="472" y="129"/>
                      <a:pt x="478" y="130"/>
                    </a:cubicBezTo>
                    <a:cubicBezTo>
                      <a:pt x="478" y="128"/>
                      <a:pt x="478" y="128"/>
                      <a:pt x="478" y="128"/>
                    </a:cubicBezTo>
                    <a:cubicBezTo>
                      <a:pt x="472" y="127"/>
                      <a:pt x="466" y="127"/>
                      <a:pt x="461" y="127"/>
                    </a:cubicBezTo>
                    <a:cubicBezTo>
                      <a:pt x="459" y="127"/>
                      <a:pt x="459" y="127"/>
                      <a:pt x="459" y="127"/>
                    </a:cubicBezTo>
                    <a:cubicBezTo>
                      <a:pt x="458" y="127"/>
                      <a:pt x="458" y="127"/>
                      <a:pt x="458" y="127"/>
                    </a:cubicBezTo>
                    <a:cubicBezTo>
                      <a:pt x="459" y="128"/>
                      <a:pt x="459" y="128"/>
                      <a:pt x="459" y="128"/>
                    </a:cubicBezTo>
                    <a:cubicBezTo>
                      <a:pt x="460" y="129"/>
                      <a:pt x="461" y="130"/>
                      <a:pt x="463" y="132"/>
                    </a:cubicBezTo>
                    <a:lnTo>
                      <a:pt x="464" y="131"/>
                    </a:lnTo>
                    <a:close/>
                    <a:moveTo>
                      <a:pt x="495" y="169"/>
                    </a:moveTo>
                    <a:cubicBezTo>
                      <a:pt x="490" y="162"/>
                      <a:pt x="485" y="155"/>
                      <a:pt x="480" y="149"/>
                    </a:cubicBezTo>
                    <a:cubicBezTo>
                      <a:pt x="479" y="150"/>
                      <a:pt x="479" y="150"/>
                      <a:pt x="479" y="150"/>
                    </a:cubicBezTo>
                    <a:cubicBezTo>
                      <a:pt x="484" y="156"/>
                      <a:pt x="489" y="163"/>
                      <a:pt x="494" y="170"/>
                    </a:cubicBezTo>
                    <a:lnTo>
                      <a:pt x="495" y="169"/>
                    </a:lnTo>
                    <a:close/>
                    <a:moveTo>
                      <a:pt x="520" y="205"/>
                    </a:moveTo>
                    <a:cubicBezTo>
                      <a:pt x="518" y="205"/>
                      <a:pt x="515" y="206"/>
                      <a:pt x="513" y="207"/>
                    </a:cubicBezTo>
                    <a:cubicBezTo>
                      <a:pt x="513" y="207"/>
                      <a:pt x="513" y="207"/>
                      <a:pt x="513" y="207"/>
                    </a:cubicBezTo>
                    <a:cubicBezTo>
                      <a:pt x="514" y="207"/>
                      <a:pt x="514" y="207"/>
                      <a:pt x="514" y="207"/>
                    </a:cubicBezTo>
                    <a:cubicBezTo>
                      <a:pt x="512" y="201"/>
                      <a:pt x="510" y="196"/>
                      <a:pt x="507" y="190"/>
                    </a:cubicBezTo>
                    <a:cubicBezTo>
                      <a:pt x="506" y="191"/>
                      <a:pt x="506" y="191"/>
                      <a:pt x="506" y="191"/>
                    </a:cubicBezTo>
                    <a:cubicBezTo>
                      <a:pt x="509" y="196"/>
                      <a:pt x="511" y="202"/>
                      <a:pt x="513" y="208"/>
                    </a:cubicBezTo>
                    <a:cubicBezTo>
                      <a:pt x="513" y="208"/>
                      <a:pt x="513" y="208"/>
                      <a:pt x="513" y="208"/>
                    </a:cubicBezTo>
                    <a:cubicBezTo>
                      <a:pt x="514" y="208"/>
                      <a:pt x="514" y="208"/>
                      <a:pt x="514" y="208"/>
                    </a:cubicBezTo>
                    <a:cubicBezTo>
                      <a:pt x="516" y="207"/>
                      <a:pt x="518" y="207"/>
                      <a:pt x="520" y="206"/>
                    </a:cubicBezTo>
                    <a:lnTo>
                      <a:pt x="520" y="205"/>
                    </a:lnTo>
                    <a:close/>
                    <a:moveTo>
                      <a:pt x="568" y="201"/>
                    </a:moveTo>
                    <a:cubicBezTo>
                      <a:pt x="564" y="200"/>
                      <a:pt x="560" y="199"/>
                      <a:pt x="555" y="199"/>
                    </a:cubicBezTo>
                    <a:cubicBezTo>
                      <a:pt x="552" y="199"/>
                      <a:pt x="548" y="200"/>
                      <a:pt x="544" y="200"/>
                    </a:cubicBezTo>
                    <a:cubicBezTo>
                      <a:pt x="544" y="202"/>
                      <a:pt x="544" y="202"/>
                      <a:pt x="544" y="202"/>
                    </a:cubicBezTo>
                    <a:cubicBezTo>
                      <a:pt x="548" y="201"/>
                      <a:pt x="552" y="201"/>
                      <a:pt x="555" y="201"/>
                    </a:cubicBezTo>
                    <a:cubicBezTo>
                      <a:pt x="560" y="201"/>
                      <a:pt x="564" y="201"/>
                      <a:pt x="568" y="202"/>
                    </a:cubicBezTo>
                    <a:lnTo>
                      <a:pt x="568" y="201"/>
                    </a:lnTo>
                    <a:close/>
                    <a:moveTo>
                      <a:pt x="611" y="222"/>
                    </a:moveTo>
                    <a:cubicBezTo>
                      <a:pt x="607" y="222"/>
                      <a:pt x="604" y="222"/>
                      <a:pt x="601" y="222"/>
                    </a:cubicBezTo>
                    <a:cubicBezTo>
                      <a:pt x="601" y="223"/>
                      <a:pt x="601" y="223"/>
                      <a:pt x="601" y="223"/>
                    </a:cubicBezTo>
                    <a:cubicBezTo>
                      <a:pt x="602" y="222"/>
                      <a:pt x="602" y="222"/>
                      <a:pt x="602" y="222"/>
                    </a:cubicBezTo>
                    <a:cubicBezTo>
                      <a:pt x="598" y="218"/>
                      <a:pt x="594" y="215"/>
                      <a:pt x="590" y="212"/>
                    </a:cubicBezTo>
                    <a:cubicBezTo>
                      <a:pt x="589" y="213"/>
                      <a:pt x="589" y="213"/>
                      <a:pt x="589" y="213"/>
                    </a:cubicBezTo>
                    <a:cubicBezTo>
                      <a:pt x="593" y="216"/>
                      <a:pt x="597" y="219"/>
                      <a:pt x="600" y="223"/>
                    </a:cubicBezTo>
                    <a:cubicBezTo>
                      <a:pt x="601" y="223"/>
                      <a:pt x="601" y="223"/>
                      <a:pt x="601" y="223"/>
                    </a:cubicBezTo>
                    <a:cubicBezTo>
                      <a:pt x="601" y="223"/>
                      <a:pt x="601" y="223"/>
                      <a:pt x="601" y="223"/>
                    </a:cubicBezTo>
                    <a:cubicBezTo>
                      <a:pt x="604" y="223"/>
                      <a:pt x="607" y="223"/>
                      <a:pt x="610" y="224"/>
                    </a:cubicBezTo>
                    <a:cubicBezTo>
                      <a:pt x="611" y="222"/>
                      <a:pt x="611" y="222"/>
                      <a:pt x="611" y="222"/>
                    </a:cubicBezTo>
                    <a:close/>
                    <a:moveTo>
                      <a:pt x="653" y="246"/>
                    </a:moveTo>
                    <a:cubicBezTo>
                      <a:pt x="647" y="240"/>
                      <a:pt x="641" y="235"/>
                      <a:pt x="634" y="231"/>
                    </a:cubicBezTo>
                    <a:cubicBezTo>
                      <a:pt x="633" y="232"/>
                      <a:pt x="633" y="232"/>
                      <a:pt x="633" y="232"/>
                    </a:cubicBezTo>
                    <a:cubicBezTo>
                      <a:pt x="640" y="236"/>
                      <a:pt x="646" y="241"/>
                      <a:pt x="652" y="247"/>
                    </a:cubicBezTo>
                    <a:lnTo>
                      <a:pt x="653" y="246"/>
                    </a:lnTo>
                    <a:close/>
                    <a:moveTo>
                      <a:pt x="692" y="258"/>
                    </a:moveTo>
                    <a:cubicBezTo>
                      <a:pt x="684" y="258"/>
                      <a:pt x="675" y="263"/>
                      <a:pt x="668" y="264"/>
                    </a:cubicBezTo>
                    <a:cubicBezTo>
                      <a:pt x="669" y="265"/>
                      <a:pt x="669" y="265"/>
                      <a:pt x="669" y="265"/>
                    </a:cubicBezTo>
                    <a:cubicBezTo>
                      <a:pt x="676" y="264"/>
                      <a:pt x="684" y="259"/>
                      <a:pt x="692" y="259"/>
                    </a:cubicBezTo>
                    <a:lnTo>
                      <a:pt x="692" y="258"/>
                    </a:lnTo>
                    <a:close/>
                    <a:moveTo>
                      <a:pt x="693" y="293"/>
                    </a:moveTo>
                    <a:cubicBezTo>
                      <a:pt x="699" y="288"/>
                      <a:pt x="707" y="281"/>
                      <a:pt x="708" y="274"/>
                    </a:cubicBezTo>
                    <a:cubicBezTo>
                      <a:pt x="707" y="273"/>
                      <a:pt x="707" y="273"/>
                      <a:pt x="707" y="273"/>
                    </a:cubicBezTo>
                    <a:cubicBezTo>
                      <a:pt x="706" y="280"/>
                      <a:pt x="698" y="287"/>
                      <a:pt x="692" y="291"/>
                    </a:cubicBezTo>
                    <a:lnTo>
                      <a:pt x="693" y="293"/>
                    </a:lnTo>
                    <a:close/>
                    <a:moveTo>
                      <a:pt x="721" y="315"/>
                    </a:moveTo>
                    <a:cubicBezTo>
                      <a:pt x="712" y="315"/>
                      <a:pt x="703" y="313"/>
                      <a:pt x="698" y="311"/>
                    </a:cubicBezTo>
                    <a:cubicBezTo>
                      <a:pt x="697" y="312"/>
                      <a:pt x="697" y="312"/>
                      <a:pt x="697" y="312"/>
                    </a:cubicBezTo>
                    <a:cubicBezTo>
                      <a:pt x="703" y="315"/>
                      <a:pt x="712" y="316"/>
                      <a:pt x="721" y="317"/>
                    </a:cubicBezTo>
                    <a:lnTo>
                      <a:pt x="721" y="315"/>
                    </a:lnTo>
                    <a:close/>
                    <a:moveTo>
                      <a:pt x="769" y="320"/>
                    </a:moveTo>
                    <a:cubicBezTo>
                      <a:pt x="763" y="316"/>
                      <a:pt x="757" y="314"/>
                      <a:pt x="750" y="314"/>
                    </a:cubicBezTo>
                    <a:cubicBezTo>
                      <a:pt x="749" y="314"/>
                      <a:pt x="748" y="314"/>
                      <a:pt x="747" y="314"/>
                    </a:cubicBezTo>
                    <a:cubicBezTo>
                      <a:pt x="746" y="314"/>
                      <a:pt x="746" y="314"/>
                      <a:pt x="746" y="314"/>
                    </a:cubicBezTo>
                    <a:cubicBezTo>
                      <a:pt x="746" y="315"/>
                      <a:pt x="746" y="315"/>
                      <a:pt x="746" y="315"/>
                    </a:cubicBezTo>
                    <a:cubicBezTo>
                      <a:pt x="747" y="315"/>
                      <a:pt x="747" y="315"/>
                      <a:pt x="747" y="315"/>
                    </a:cubicBezTo>
                    <a:cubicBezTo>
                      <a:pt x="748" y="315"/>
                      <a:pt x="749" y="315"/>
                      <a:pt x="750" y="315"/>
                    </a:cubicBezTo>
                    <a:cubicBezTo>
                      <a:pt x="757" y="315"/>
                      <a:pt x="763" y="317"/>
                      <a:pt x="768" y="321"/>
                    </a:cubicBezTo>
                    <a:lnTo>
                      <a:pt x="769" y="320"/>
                    </a:lnTo>
                    <a:close/>
                    <a:moveTo>
                      <a:pt x="800" y="358"/>
                    </a:moveTo>
                    <a:cubicBezTo>
                      <a:pt x="796" y="351"/>
                      <a:pt x="792" y="344"/>
                      <a:pt x="787" y="337"/>
                    </a:cubicBezTo>
                    <a:cubicBezTo>
                      <a:pt x="786" y="338"/>
                      <a:pt x="786" y="338"/>
                      <a:pt x="786" y="338"/>
                    </a:cubicBezTo>
                    <a:cubicBezTo>
                      <a:pt x="791" y="344"/>
                      <a:pt x="795" y="351"/>
                      <a:pt x="799" y="359"/>
                    </a:cubicBezTo>
                    <a:cubicBezTo>
                      <a:pt x="800" y="358"/>
                      <a:pt x="800" y="358"/>
                      <a:pt x="800" y="358"/>
                    </a:cubicBezTo>
                    <a:close/>
                    <a:moveTo>
                      <a:pt x="828" y="398"/>
                    </a:moveTo>
                    <a:cubicBezTo>
                      <a:pt x="821" y="393"/>
                      <a:pt x="815" y="387"/>
                      <a:pt x="812" y="380"/>
                    </a:cubicBezTo>
                    <a:cubicBezTo>
                      <a:pt x="810" y="380"/>
                      <a:pt x="810" y="380"/>
                      <a:pt x="810" y="380"/>
                    </a:cubicBezTo>
                    <a:cubicBezTo>
                      <a:pt x="814" y="388"/>
                      <a:pt x="820" y="394"/>
                      <a:pt x="827" y="399"/>
                    </a:cubicBezTo>
                    <a:lnTo>
                      <a:pt x="828" y="398"/>
                    </a:lnTo>
                    <a:close/>
                    <a:moveTo>
                      <a:pt x="871" y="420"/>
                    </a:moveTo>
                    <a:cubicBezTo>
                      <a:pt x="865" y="418"/>
                      <a:pt x="857" y="414"/>
                      <a:pt x="848" y="410"/>
                    </a:cubicBezTo>
                    <a:cubicBezTo>
                      <a:pt x="848" y="412"/>
                      <a:pt x="848" y="412"/>
                      <a:pt x="848" y="412"/>
                    </a:cubicBezTo>
                    <a:cubicBezTo>
                      <a:pt x="856" y="416"/>
                      <a:pt x="865" y="419"/>
                      <a:pt x="870" y="422"/>
                    </a:cubicBezTo>
                    <a:lnTo>
                      <a:pt x="871" y="420"/>
                    </a:lnTo>
                    <a:close/>
                    <a:moveTo>
                      <a:pt x="908" y="453"/>
                    </a:moveTo>
                    <a:cubicBezTo>
                      <a:pt x="902" y="447"/>
                      <a:pt x="896" y="441"/>
                      <a:pt x="890" y="435"/>
                    </a:cubicBezTo>
                    <a:cubicBezTo>
                      <a:pt x="889" y="436"/>
                      <a:pt x="889" y="436"/>
                      <a:pt x="889" y="436"/>
                    </a:cubicBezTo>
                    <a:cubicBezTo>
                      <a:pt x="895" y="442"/>
                      <a:pt x="901" y="448"/>
                      <a:pt x="907" y="454"/>
                    </a:cubicBezTo>
                    <a:lnTo>
                      <a:pt x="908" y="453"/>
                    </a:lnTo>
                    <a:close/>
                    <a:moveTo>
                      <a:pt x="929" y="495"/>
                    </a:moveTo>
                    <a:cubicBezTo>
                      <a:pt x="931" y="492"/>
                      <a:pt x="931" y="490"/>
                      <a:pt x="931" y="487"/>
                    </a:cubicBezTo>
                    <a:cubicBezTo>
                      <a:pt x="931" y="484"/>
                      <a:pt x="930" y="480"/>
                      <a:pt x="927" y="476"/>
                    </a:cubicBezTo>
                    <a:cubicBezTo>
                      <a:pt x="926" y="475"/>
                      <a:pt x="925" y="473"/>
                      <a:pt x="924" y="472"/>
                    </a:cubicBezTo>
                    <a:cubicBezTo>
                      <a:pt x="922" y="472"/>
                      <a:pt x="922" y="472"/>
                      <a:pt x="922" y="472"/>
                    </a:cubicBezTo>
                    <a:cubicBezTo>
                      <a:pt x="924" y="474"/>
                      <a:pt x="925" y="476"/>
                      <a:pt x="926" y="477"/>
                    </a:cubicBezTo>
                    <a:cubicBezTo>
                      <a:pt x="929" y="481"/>
                      <a:pt x="930" y="484"/>
                      <a:pt x="930" y="487"/>
                    </a:cubicBezTo>
                    <a:cubicBezTo>
                      <a:pt x="930" y="490"/>
                      <a:pt x="929" y="492"/>
                      <a:pt x="928" y="494"/>
                    </a:cubicBezTo>
                    <a:lnTo>
                      <a:pt x="929" y="495"/>
                    </a:lnTo>
                    <a:close/>
                    <a:moveTo>
                      <a:pt x="883" y="495"/>
                    </a:moveTo>
                    <a:cubicBezTo>
                      <a:pt x="892" y="498"/>
                      <a:pt x="901" y="501"/>
                      <a:pt x="907" y="502"/>
                    </a:cubicBezTo>
                    <a:cubicBezTo>
                      <a:pt x="907" y="501"/>
                      <a:pt x="907" y="501"/>
                      <a:pt x="907" y="501"/>
                    </a:cubicBezTo>
                    <a:cubicBezTo>
                      <a:pt x="901" y="499"/>
                      <a:pt x="892" y="497"/>
                      <a:pt x="884" y="494"/>
                    </a:cubicBezTo>
                    <a:lnTo>
                      <a:pt x="883" y="495"/>
                    </a:lnTo>
                    <a:close/>
                    <a:moveTo>
                      <a:pt x="839" y="475"/>
                    </a:moveTo>
                    <a:cubicBezTo>
                      <a:pt x="844" y="477"/>
                      <a:pt x="854" y="482"/>
                      <a:pt x="861" y="486"/>
                    </a:cubicBezTo>
                    <a:cubicBezTo>
                      <a:pt x="862" y="484"/>
                      <a:pt x="862" y="484"/>
                      <a:pt x="862" y="484"/>
                    </a:cubicBezTo>
                    <a:cubicBezTo>
                      <a:pt x="855" y="481"/>
                      <a:pt x="845" y="476"/>
                      <a:pt x="840" y="473"/>
                    </a:cubicBezTo>
                    <a:lnTo>
                      <a:pt x="839" y="475"/>
                    </a:lnTo>
                    <a:close/>
                    <a:moveTo>
                      <a:pt x="858" y="512"/>
                    </a:moveTo>
                    <a:cubicBezTo>
                      <a:pt x="853" y="506"/>
                      <a:pt x="849" y="498"/>
                      <a:pt x="845" y="491"/>
                    </a:cubicBezTo>
                    <a:cubicBezTo>
                      <a:pt x="844" y="492"/>
                      <a:pt x="844" y="492"/>
                      <a:pt x="844" y="492"/>
                    </a:cubicBezTo>
                    <a:cubicBezTo>
                      <a:pt x="848" y="499"/>
                      <a:pt x="852" y="506"/>
                      <a:pt x="857" y="513"/>
                    </a:cubicBezTo>
                    <a:lnTo>
                      <a:pt x="858" y="512"/>
                    </a:lnTo>
                    <a:close/>
                    <a:moveTo>
                      <a:pt x="890" y="548"/>
                    </a:moveTo>
                    <a:cubicBezTo>
                      <a:pt x="884" y="542"/>
                      <a:pt x="879" y="536"/>
                      <a:pt x="874" y="530"/>
                    </a:cubicBezTo>
                    <a:cubicBezTo>
                      <a:pt x="873" y="531"/>
                      <a:pt x="873" y="531"/>
                      <a:pt x="873" y="531"/>
                    </a:cubicBezTo>
                    <a:cubicBezTo>
                      <a:pt x="878" y="537"/>
                      <a:pt x="883" y="543"/>
                      <a:pt x="889" y="549"/>
                    </a:cubicBezTo>
                    <a:lnTo>
                      <a:pt x="890" y="548"/>
                    </a:lnTo>
                    <a:close/>
                    <a:moveTo>
                      <a:pt x="927" y="580"/>
                    </a:moveTo>
                    <a:cubicBezTo>
                      <a:pt x="926" y="580"/>
                      <a:pt x="926" y="580"/>
                      <a:pt x="926" y="580"/>
                    </a:cubicBezTo>
                    <a:cubicBezTo>
                      <a:pt x="922" y="578"/>
                      <a:pt x="915" y="573"/>
                      <a:pt x="908" y="566"/>
                    </a:cubicBezTo>
                    <a:cubicBezTo>
                      <a:pt x="907" y="567"/>
                      <a:pt x="907" y="567"/>
                      <a:pt x="907" y="567"/>
                    </a:cubicBezTo>
                    <a:cubicBezTo>
                      <a:pt x="914" y="574"/>
                      <a:pt x="921" y="579"/>
                      <a:pt x="925" y="581"/>
                    </a:cubicBezTo>
                    <a:cubicBezTo>
                      <a:pt x="926" y="582"/>
                      <a:pt x="926" y="582"/>
                      <a:pt x="926" y="582"/>
                    </a:cubicBezTo>
                    <a:lnTo>
                      <a:pt x="927" y="580"/>
                    </a:lnTo>
                    <a:close/>
                    <a:moveTo>
                      <a:pt x="969" y="605"/>
                    </a:moveTo>
                    <a:cubicBezTo>
                      <a:pt x="967" y="599"/>
                      <a:pt x="959" y="594"/>
                      <a:pt x="950" y="590"/>
                    </a:cubicBezTo>
                    <a:cubicBezTo>
                      <a:pt x="949" y="591"/>
                      <a:pt x="949" y="591"/>
                      <a:pt x="949" y="591"/>
                    </a:cubicBezTo>
                    <a:cubicBezTo>
                      <a:pt x="958" y="595"/>
                      <a:pt x="966" y="600"/>
                      <a:pt x="968" y="605"/>
                    </a:cubicBezTo>
                    <a:lnTo>
                      <a:pt x="969" y="605"/>
                    </a:lnTo>
                    <a:close/>
                    <a:moveTo>
                      <a:pt x="1011" y="600"/>
                    </a:moveTo>
                    <a:cubicBezTo>
                      <a:pt x="1007" y="604"/>
                      <a:pt x="1003" y="607"/>
                      <a:pt x="1001" y="607"/>
                    </a:cubicBezTo>
                    <a:cubicBezTo>
                      <a:pt x="999" y="607"/>
                      <a:pt x="994" y="608"/>
                      <a:pt x="989" y="609"/>
                    </a:cubicBezTo>
                    <a:cubicBezTo>
                      <a:pt x="989" y="611"/>
                      <a:pt x="989" y="611"/>
                      <a:pt x="989" y="611"/>
                    </a:cubicBezTo>
                    <a:cubicBezTo>
                      <a:pt x="994" y="610"/>
                      <a:pt x="999" y="608"/>
                      <a:pt x="1001" y="608"/>
                    </a:cubicBezTo>
                    <a:cubicBezTo>
                      <a:pt x="1004" y="608"/>
                      <a:pt x="1008" y="605"/>
                      <a:pt x="1012" y="601"/>
                    </a:cubicBezTo>
                    <a:lnTo>
                      <a:pt x="1011" y="600"/>
                    </a:lnTo>
                    <a:close/>
                    <a:moveTo>
                      <a:pt x="1041" y="567"/>
                    </a:moveTo>
                    <a:cubicBezTo>
                      <a:pt x="1041" y="568"/>
                      <a:pt x="1041" y="570"/>
                      <a:pt x="1041" y="571"/>
                    </a:cubicBezTo>
                    <a:cubicBezTo>
                      <a:pt x="1041" y="577"/>
                      <a:pt x="1039" y="580"/>
                      <a:pt x="1035" y="582"/>
                    </a:cubicBezTo>
                    <a:cubicBezTo>
                      <a:pt x="1033" y="583"/>
                      <a:pt x="1031" y="583"/>
                      <a:pt x="1030" y="584"/>
                    </a:cubicBezTo>
                    <a:cubicBezTo>
                      <a:pt x="1030" y="586"/>
                      <a:pt x="1030" y="586"/>
                      <a:pt x="1030" y="586"/>
                    </a:cubicBezTo>
                    <a:cubicBezTo>
                      <a:pt x="1032" y="585"/>
                      <a:pt x="1033" y="584"/>
                      <a:pt x="1035" y="583"/>
                    </a:cubicBezTo>
                    <a:cubicBezTo>
                      <a:pt x="1041" y="582"/>
                      <a:pt x="1043" y="577"/>
                      <a:pt x="1043" y="571"/>
                    </a:cubicBezTo>
                    <a:cubicBezTo>
                      <a:pt x="1043" y="570"/>
                      <a:pt x="1043" y="568"/>
                      <a:pt x="1042" y="567"/>
                    </a:cubicBezTo>
                    <a:lnTo>
                      <a:pt x="1041" y="567"/>
                    </a:lnTo>
                    <a:close/>
                    <a:moveTo>
                      <a:pt x="1044" y="522"/>
                    </a:moveTo>
                    <a:cubicBezTo>
                      <a:pt x="1040" y="525"/>
                      <a:pt x="1036" y="528"/>
                      <a:pt x="1033" y="533"/>
                    </a:cubicBezTo>
                    <a:cubicBezTo>
                      <a:pt x="1033" y="533"/>
                      <a:pt x="1033" y="533"/>
                      <a:pt x="1033" y="533"/>
                    </a:cubicBezTo>
                    <a:cubicBezTo>
                      <a:pt x="1033" y="533"/>
                      <a:pt x="1033" y="533"/>
                      <a:pt x="1033" y="533"/>
                    </a:cubicBezTo>
                    <a:cubicBezTo>
                      <a:pt x="1034" y="537"/>
                      <a:pt x="1035" y="540"/>
                      <a:pt x="1035" y="543"/>
                    </a:cubicBezTo>
                    <a:cubicBezTo>
                      <a:pt x="1037" y="543"/>
                      <a:pt x="1037" y="543"/>
                      <a:pt x="1037" y="543"/>
                    </a:cubicBezTo>
                    <a:cubicBezTo>
                      <a:pt x="1036" y="540"/>
                      <a:pt x="1035" y="536"/>
                      <a:pt x="1034" y="533"/>
                    </a:cubicBezTo>
                    <a:cubicBezTo>
                      <a:pt x="1034" y="533"/>
                      <a:pt x="1034" y="533"/>
                      <a:pt x="1034" y="533"/>
                    </a:cubicBezTo>
                    <a:cubicBezTo>
                      <a:pt x="1034" y="533"/>
                      <a:pt x="1034" y="533"/>
                      <a:pt x="1034" y="533"/>
                    </a:cubicBezTo>
                    <a:cubicBezTo>
                      <a:pt x="1037" y="529"/>
                      <a:pt x="1041" y="526"/>
                      <a:pt x="1044" y="524"/>
                    </a:cubicBezTo>
                    <a:lnTo>
                      <a:pt x="1044" y="522"/>
                    </a:lnTo>
                    <a:close/>
                    <a:moveTo>
                      <a:pt x="1088" y="531"/>
                    </a:moveTo>
                    <a:cubicBezTo>
                      <a:pt x="1085" y="526"/>
                      <a:pt x="1077" y="520"/>
                      <a:pt x="1067" y="518"/>
                    </a:cubicBezTo>
                    <a:cubicBezTo>
                      <a:pt x="1067" y="519"/>
                      <a:pt x="1067" y="519"/>
                      <a:pt x="1067" y="519"/>
                    </a:cubicBezTo>
                    <a:cubicBezTo>
                      <a:pt x="1076" y="521"/>
                      <a:pt x="1084" y="527"/>
                      <a:pt x="1086" y="532"/>
                    </a:cubicBezTo>
                    <a:lnTo>
                      <a:pt x="1088" y="531"/>
                    </a:lnTo>
                    <a:close/>
                    <a:moveTo>
                      <a:pt x="1122" y="563"/>
                    </a:moveTo>
                    <a:cubicBezTo>
                      <a:pt x="1115" y="559"/>
                      <a:pt x="1108" y="555"/>
                      <a:pt x="1102" y="550"/>
                    </a:cubicBezTo>
                    <a:cubicBezTo>
                      <a:pt x="1101" y="551"/>
                      <a:pt x="1101" y="551"/>
                      <a:pt x="1101" y="551"/>
                    </a:cubicBezTo>
                    <a:cubicBezTo>
                      <a:pt x="1107" y="556"/>
                      <a:pt x="1114" y="561"/>
                      <a:pt x="1121" y="564"/>
                    </a:cubicBezTo>
                    <a:lnTo>
                      <a:pt x="1122" y="563"/>
                    </a:lnTo>
                    <a:close/>
                    <a:moveTo>
                      <a:pt x="1151" y="548"/>
                    </a:moveTo>
                    <a:cubicBezTo>
                      <a:pt x="1149" y="552"/>
                      <a:pt x="1148" y="557"/>
                      <a:pt x="1147" y="561"/>
                    </a:cubicBezTo>
                    <a:cubicBezTo>
                      <a:pt x="1146" y="566"/>
                      <a:pt x="1145" y="569"/>
                      <a:pt x="1145" y="570"/>
                    </a:cubicBezTo>
                    <a:cubicBezTo>
                      <a:pt x="1144" y="571"/>
                      <a:pt x="1144" y="571"/>
                      <a:pt x="1144" y="571"/>
                    </a:cubicBezTo>
                    <a:cubicBezTo>
                      <a:pt x="1145" y="572"/>
                      <a:pt x="1145" y="572"/>
                      <a:pt x="1145" y="572"/>
                    </a:cubicBezTo>
                    <a:cubicBezTo>
                      <a:pt x="1146" y="571"/>
                      <a:pt x="1146" y="571"/>
                      <a:pt x="1146" y="571"/>
                    </a:cubicBezTo>
                    <a:cubicBezTo>
                      <a:pt x="1147" y="569"/>
                      <a:pt x="1148" y="566"/>
                      <a:pt x="1148" y="562"/>
                    </a:cubicBezTo>
                    <a:cubicBezTo>
                      <a:pt x="1149" y="558"/>
                      <a:pt x="1150" y="553"/>
                      <a:pt x="1152" y="548"/>
                    </a:cubicBezTo>
                    <a:lnTo>
                      <a:pt x="1151" y="548"/>
                    </a:lnTo>
                    <a:close/>
                    <a:moveTo>
                      <a:pt x="1192" y="539"/>
                    </a:moveTo>
                    <a:cubicBezTo>
                      <a:pt x="1187" y="535"/>
                      <a:pt x="1182" y="531"/>
                      <a:pt x="1178" y="531"/>
                    </a:cubicBezTo>
                    <a:cubicBezTo>
                      <a:pt x="1177" y="531"/>
                      <a:pt x="1176" y="531"/>
                      <a:pt x="1175" y="531"/>
                    </a:cubicBezTo>
                    <a:cubicBezTo>
                      <a:pt x="1173" y="531"/>
                      <a:pt x="1171" y="531"/>
                      <a:pt x="1169" y="532"/>
                    </a:cubicBezTo>
                    <a:cubicBezTo>
                      <a:pt x="1169" y="533"/>
                      <a:pt x="1169" y="533"/>
                      <a:pt x="1169" y="533"/>
                    </a:cubicBezTo>
                    <a:cubicBezTo>
                      <a:pt x="1171" y="533"/>
                      <a:pt x="1173" y="533"/>
                      <a:pt x="1175" y="533"/>
                    </a:cubicBezTo>
                    <a:cubicBezTo>
                      <a:pt x="1176" y="533"/>
                      <a:pt x="1177" y="533"/>
                      <a:pt x="1178" y="533"/>
                    </a:cubicBezTo>
                    <a:cubicBezTo>
                      <a:pt x="1181" y="533"/>
                      <a:pt x="1186" y="536"/>
                      <a:pt x="1191" y="540"/>
                    </a:cubicBezTo>
                    <a:lnTo>
                      <a:pt x="1192" y="539"/>
                    </a:lnTo>
                    <a:close/>
                    <a:moveTo>
                      <a:pt x="1219" y="580"/>
                    </a:moveTo>
                    <a:cubicBezTo>
                      <a:pt x="1216" y="573"/>
                      <a:pt x="1212" y="565"/>
                      <a:pt x="1207" y="559"/>
                    </a:cubicBezTo>
                    <a:cubicBezTo>
                      <a:pt x="1206" y="559"/>
                      <a:pt x="1206" y="559"/>
                      <a:pt x="1206" y="559"/>
                    </a:cubicBezTo>
                    <a:cubicBezTo>
                      <a:pt x="1210" y="566"/>
                      <a:pt x="1214" y="573"/>
                      <a:pt x="1218" y="581"/>
                    </a:cubicBezTo>
                    <a:lnTo>
                      <a:pt x="1219" y="580"/>
                    </a:lnTo>
                    <a:close/>
                    <a:moveTo>
                      <a:pt x="1227" y="628"/>
                    </a:moveTo>
                    <a:cubicBezTo>
                      <a:pt x="1229" y="625"/>
                      <a:pt x="1230" y="621"/>
                      <a:pt x="1230" y="617"/>
                    </a:cubicBezTo>
                    <a:cubicBezTo>
                      <a:pt x="1230" y="613"/>
                      <a:pt x="1229" y="608"/>
                      <a:pt x="1228" y="603"/>
                    </a:cubicBezTo>
                    <a:cubicBezTo>
                      <a:pt x="1226" y="604"/>
                      <a:pt x="1226" y="604"/>
                      <a:pt x="1226" y="604"/>
                    </a:cubicBezTo>
                    <a:cubicBezTo>
                      <a:pt x="1228" y="608"/>
                      <a:pt x="1228" y="613"/>
                      <a:pt x="1228" y="617"/>
                    </a:cubicBezTo>
                    <a:cubicBezTo>
                      <a:pt x="1228" y="621"/>
                      <a:pt x="1227" y="624"/>
                      <a:pt x="1226" y="627"/>
                    </a:cubicBezTo>
                    <a:lnTo>
                      <a:pt x="1227" y="628"/>
                    </a:lnTo>
                    <a:close/>
                    <a:moveTo>
                      <a:pt x="1180" y="631"/>
                    </a:moveTo>
                    <a:cubicBezTo>
                      <a:pt x="1185" y="630"/>
                      <a:pt x="1189" y="630"/>
                      <a:pt x="1193" y="630"/>
                    </a:cubicBezTo>
                    <a:cubicBezTo>
                      <a:pt x="1195" y="630"/>
                      <a:pt x="1197" y="630"/>
                      <a:pt x="1198" y="630"/>
                    </a:cubicBezTo>
                    <a:cubicBezTo>
                      <a:pt x="1200" y="631"/>
                      <a:pt x="1202" y="632"/>
                      <a:pt x="1204" y="632"/>
                    </a:cubicBezTo>
                    <a:cubicBezTo>
                      <a:pt x="1204" y="631"/>
                      <a:pt x="1204" y="631"/>
                      <a:pt x="1204" y="631"/>
                    </a:cubicBezTo>
                    <a:cubicBezTo>
                      <a:pt x="1202" y="630"/>
                      <a:pt x="1200" y="630"/>
                      <a:pt x="1198" y="629"/>
                    </a:cubicBezTo>
                    <a:cubicBezTo>
                      <a:pt x="1197" y="628"/>
                      <a:pt x="1196" y="628"/>
                      <a:pt x="1193" y="628"/>
                    </a:cubicBezTo>
                    <a:cubicBezTo>
                      <a:pt x="1189" y="628"/>
                      <a:pt x="1185" y="629"/>
                      <a:pt x="1180" y="629"/>
                    </a:cubicBezTo>
                    <a:lnTo>
                      <a:pt x="1180" y="631"/>
                    </a:lnTo>
                    <a:close/>
                    <a:moveTo>
                      <a:pt x="1158" y="661"/>
                    </a:moveTo>
                    <a:cubicBezTo>
                      <a:pt x="1157" y="658"/>
                      <a:pt x="1157" y="658"/>
                      <a:pt x="1157" y="658"/>
                    </a:cubicBezTo>
                    <a:cubicBezTo>
                      <a:pt x="1155" y="655"/>
                      <a:pt x="1154" y="651"/>
                      <a:pt x="1154" y="649"/>
                    </a:cubicBezTo>
                    <a:cubicBezTo>
                      <a:pt x="1154" y="645"/>
                      <a:pt x="1155" y="642"/>
                      <a:pt x="1158" y="639"/>
                    </a:cubicBezTo>
                    <a:cubicBezTo>
                      <a:pt x="1157" y="638"/>
                      <a:pt x="1157" y="638"/>
                      <a:pt x="1157" y="638"/>
                    </a:cubicBezTo>
                    <a:cubicBezTo>
                      <a:pt x="1154" y="641"/>
                      <a:pt x="1152" y="644"/>
                      <a:pt x="1152" y="649"/>
                    </a:cubicBezTo>
                    <a:cubicBezTo>
                      <a:pt x="1152" y="652"/>
                      <a:pt x="1153" y="655"/>
                      <a:pt x="1155" y="659"/>
                    </a:cubicBezTo>
                    <a:cubicBezTo>
                      <a:pt x="1157" y="661"/>
                      <a:pt x="1157" y="661"/>
                      <a:pt x="1157" y="661"/>
                    </a:cubicBezTo>
                    <a:lnTo>
                      <a:pt x="1158" y="661"/>
                    </a:lnTo>
                    <a:close/>
                    <a:moveTo>
                      <a:pt x="1198" y="681"/>
                    </a:moveTo>
                    <a:cubicBezTo>
                      <a:pt x="1197" y="681"/>
                      <a:pt x="1195" y="681"/>
                      <a:pt x="1193" y="681"/>
                    </a:cubicBezTo>
                    <a:cubicBezTo>
                      <a:pt x="1187" y="681"/>
                      <a:pt x="1180" y="680"/>
                      <a:pt x="1175" y="677"/>
                    </a:cubicBezTo>
                    <a:cubicBezTo>
                      <a:pt x="1174" y="679"/>
                      <a:pt x="1174" y="679"/>
                      <a:pt x="1174" y="679"/>
                    </a:cubicBezTo>
                    <a:cubicBezTo>
                      <a:pt x="1180" y="681"/>
                      <a:pt x="1187" y="682"/>
                      <a:pt x="1193" y="682"/>
                    </a:cubicBezTo>
                    <a:cubicBezTo>
                      <a:pt x="1195" y="682"/>
                      <a:pt x="1197" y="682"/>
                      <a:pt x="1199" y="682"/>
                    </a:cubicBezTo>
                    <a:lnTo>
                      <a:pt x="1198" y="68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2" name="Freeform 118">
                <a:extLst>
                  <a:ext uri="{FF2B5EF4-FFF2-40B4-BE49-F238E27FC236}">
                    <a16:creationId xmlns:a16="http://schemas.microsoft.com/office/drawing/2014/main" id="{CAE90F63-D760-B2B4-83E7-ABC3F5285165}"/>
                  </a:ext>
                </a:extLst>
              </p:cNvPr>
              <p:cNvSpPr>
                <a:spLocks noEditPoints="1"/>
              </p:cNvSpPr>
              <p:nvPr/>
            </p:nvSpPr>
            <p:spPr bwMode="auto">
              <a:xfrm>
                <a:off x="1579" y="3356"/>
                <a:ext cx="168" cy="170"/>
              </a:xfrm>
              <a:custGeom>
                <a:avLst/>
                <a:gdLst>
                  <a:gd name="T0" fmla="*/ 206 w 1074"/>
                  <a:gd name="T1" fmla="*/ 749 h 1095"/>
                  <a:gd name="T2" fmla="*/ 148 w 1074"/>
                  <a:gd name="T3" fmla="*/ 670 h 1095"/>
                  <a:gd name="T4" fmla="*/ 97 w 1074"/>
                  <a:gd name="T5" fmla="*/ 586 h 1095"/>
                  <a:gd name="T6" fmla="*/ 46 w 1074"/>
                  <a:gd name="T7" fmla="*/ 502 h 1095"/>
                  <a:gd name="T8" fmla="*/ 8 w 1074"/>
                  <a:gd name="T9" fmla="*/ 439 h 1095"/>
                  <a:gd name="T10" fmla="*/ 31 w 1074"/>
                  <a:gd name="T11" fmla="*/ 407 h 1095"/>
                  <a:gd name="T12" fmla="*/ 71 w 1074"/>
                  <a:gd name="T13" fmla="*/ 383 h 1095"/>
                  <a:gd name="T14" fmla="*/ 86 w 1074"/>
                  <a:gd name="T15" fmla="*/ 329 h 1095"/>
                  <a:gd name="T16" fmla="*/ 44 w 1074"/>
                  <a:gd name="T17" fmla="*/ 281 h 1095"/>
                  <a:gd name="T18" fmla="*/ 75 w 1074"/>
                  <a:gd name="T19" fmla="*/ 220 h 1095"/>
                  <a:gd name="T20" fmla="*/ 150 w 1074"/>
                  <a:gd name="T21" fmla="*/ 145 h 1095"/>
                  <a:gd name="T22" fmla="*/ 248 w 1074"/>
                  <a:gd name="T23" fmla="*/ 148 h 1095"/>
                  <a:gd name="T24" fmla="*/ 345 w 1074"/>
                  <a:gd name="T25" fmla="*/ 137 h 1095"/>
                  <a:gd name="T26" fmla="*/ 438 w 1074"/>
                  <a:gd name="T27" fmla="*/ 106 h 1095"/>
                  <a:gd name="T28" fmla="*/ 528 w 1074"/>
                  <a:gd name="T29" fmla="*/ 67 h 1095"/>
                  <a:gd name="T30" fmla="*/ 551 w 1074"/>
                  <a:gd name="T31" fmla="*/ 58 h 1095"/>
                  <a:gd name="T32" fmla="*/ 614 w 1074"/>
                  <a:gd name="T33" fmla="*/ 20 h 1095"/>
                  <a:gd name="T34" fmla="*/ 660 w 1074"/>
                  <a:gd name="T35" fmla="*/ 49 h 1095"/>
                  <a:gd name="T36" fmla="*/ 630 w 1074"/>
                  <a:gd name="T37" fmla="*/ 113 h 1095"/>
                  <a:gd name="T38" fmla="*/ 649 w 1074"/>
                  <a:gd name="T39" fmla="*/ 155 h 1095"/>
                  <a:gd name="T40" fmla="*/ 684 w 1074"/>
                  <a:gd name="T41" fmla="*/ 104 h 1095"/>
                  <a:gd name="T42" fmla="*/ 703 w 1074"/>
                  <a:gd name="T43" fmla="*/ 40 h 1095"/>
                  <a:gd name="T44" fmla="*/ 699 w 1074"/>
                  <a:gd name="T45" fmla="*/ 2 h 1095"/>
                  <a:gd name="T46" fmla="*/ 745 w 1074"/>
                  <a:gd name="T47" fmla="*/ 30 h 1095"/>
                  <a:gd name="T48" fmla="*/ 743 w 1074"/>
                  <a:gd name="T49" fmla="*/ 29 h 1095"/>
                  <a:gd name="T50" fmla="*/ 760 w 1074"/>
                  <a:gd name="T51" fmla="*/ 76 h 1095"/>
                  <a:gd name="T52" fmla="*/ 798 w 1074"/>
                  <a:gd name="T53" fmla="*/ 153 h 1095"/>
                  <a:gd name="T54" fmla="*/ 804 w 1074"/>
                  <a:gd name="T55" fmla="*/ 182 h 1095"/>
                  <a:gd name="T56" fmla="*/ 870 w 1074"/>
                  <a:gd name="T57" fmla="*/ 240 h 1095"/>
                  <a:gd name="T58" fmla="*/ 870 w 1074"/>
                  <a:gd name="T59" fmla="*/ 239 h 1095"/>
                  <a:gd name="T60" fmla="*/ 812 w 1074"/>
                  <a:gd name="T61" fmla="*/ 255 h 1095"/>
                  <a:gd name="T62" fmla="*/ 806 w 1074"/>
                  <a:gd name="T63" fmla="*/ 287 h 1095"/>
                  <a:gd name="T64" fmla="*/ 843 w 1074"/>
                  <a:gd name="T65" fmla="*/ 271 h 1095"/>
                  <a:gd name="T66" fmla="*/ 831 w 1074"/>
                  <a:gd name="T67" fmla="*/ 334 h 1095"/>
                  <a:gd name="T68" fmla="*/ 806 w 1074"/>
                  <a:gd name="T69" fmla="*/ 336 h 1095"/>
                  <a:gd name="T70" fmla="*/ 808 w 1074"/>
                  <a:gd name="T71" fmla="*/ 396 h 1095"/>
                  <a:gd name="T72" fmla="*/ 850 w 1074"/>
                  <a:gd name="T73" fmla="*/ 404 h 1095"/>
                  <a:gd name="T74" fmla="*/ 860 w 1074"/>
                  <a:gd name="T75" fmla="*/ 502 h 1095"/>
                  <a:gd name="T76" fmla="*/ 883 w 1074"/>
                  <a:gd name="T77" fmla="*/ 597 h 1095"/>
                  <a:gd name="T78" fmla="*/ 922 w 1074"/>
                  <a:gd name="T79" fmla="*/ 659 h 1095"/>
                  <a:gd name="T80" fmla="*/ 910 w 1074"/>
                  <a:gd name="T81" fmla="*/ 713 h 1095"/>
                  <a:gd name="T82" fmla="*/ 977 w 1074"/>
                  <a:gd name="T83" fmla="*/ 785 h 1095"/>
                  <a:gd name="T84" fmla="*/ 1035 w 1074"/>
                  <a:gd name="T85" fmla="*/ 892 h 1095"/>
                  <a:gd name="T86" fmla="*/ 1059 w 1074"/>
                  <a:gd name="T87" fmla="*/ 967 h 1095"/>
                  <a:gd name="T88" fmla="*/ 1064 w 1074"/>
                  <a:gd name="T89" fmla="*/ 966 h 1095"/>
                  <a:gd name="T90" fmla="*/ 1041 w 1074"/>
                  <a:gd name="T91" fmla="*/ 1009 h 1095"/>
                  <a:gd name="T92" fmla="*/ 1028 w 1074"/>
                  <a:gd name="T93" fmla="*/ 1034 h 1095"/>
                  <a:gd name="T94" fmla="*/ 961 w 1074"/>
                  <a:gd name="T95" fmla="*/ 963 h 1095"/>
                  <a:gd name="T96" fmla="*/ 910 w 1074"/>
                  <a:gd name="T97" fmla="*/ 911 h 1095"/>
                  <a:gd name="T98" fmla="*/ 839 w 1074"/>
                  <a:gd name="T99" fmla="*/ 911 h 1095"/>
                  <a:gd name="T100" fmla="*/ 752 w 1074"/>
                  <a:gd name="T101" fmla="*/ 926 h 1095"/>
                  <a:gd name="T102" fmla="*/ 676 w 1074"/>
                  <a:gd name="T103" fmla="*/ 918 h 1095"/>
                  <a:gd name="T104" fmla="*/ 646 w 1074"/>
                  <a:gd name="T105" fmla="*/ 1011 h 1095"/>
                  <a:gd name="T106" fmla="*/ 555 w 1074"/>
                  <a:gd name="T107" fmla="*/ 1042 h 1095"/>
                  <a:gd name="T108" fmla="*/ 513 w 1074"/>
                  <a:gd name="T109" fmla="*/ 1068 h 1095"/>
                  <a:gd name="T110" fmla="*/ 431 w 1074"/>
                  <a:gd name="T111" fmla="*/ 1077 h 1095"/>
                  <a:gd name="T112" fmla="*/ 393 w 1074"/>
                  <a:gd name="T113" fmla="*/ 1053 h 1095"/>
                  <a:gd name="T114" fmla="*/ 338 w 1074"/>
                  <a:gd name="T115" fmla="*/ 983 h 1095"/>
                  <a:gd name="T116" fmla="*/ 315 w 1074"/>
                  <a:gd name="T117" fmla="*/ 888 h 1095"/>
                  <a:gd name="T118" fmla="*/ 315 w 1074"/>
                  <a:gd name="T119" fmla="*/ 814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4" h="1095">
                    <a:moveTo>
                      <a:pt x="241" y="763"/>
                    </a:moveTo>
                    <a:cubicBezTo>
                      <a:pt x="250" y="761"/>
                      <a:pt x="258" y="759"/>
                      <a:pt x="265" y="757"/>
                    </a:cubicBezTo>
                    <a:cubicBezTo>
                      <a:pt x="265" y="756"/>
                      <a:pt x="265" y="756"/>
                      <a:pt x="265" y="756"/>
                    </a:cubicBezTo>
                    <a:cubicBezTo>
                      <a:pt x="257" y="757"/>
                      <a:pt x="249" y="759"/>
                      <a:pt x="241" y="761"/>
                    </a:cubicBezTo>
                    <a:lnTo>
                      <a:pt x="241" y="763"/>
                    </a:lnTo>
                    <a:close/>
                    <a:moveTo>
                      <a:pt x="206" y="749"/>
                    </a:moveTo>
                    <a:cubicBezTo>
                      <a:pt x="213" y="756"/>
                      <a:pt x="220" y="760"/>
                      <a:pt x="227" y="762"/>
                    </a:cubicBezTo>
                    <a:cubicBezTo>
                      <a:pt x="227" y="761"/>
                      <a:pt x="227" y="761"/>
                      <a:pt x="227" y="761"/>
                    </a:cubicBezTo>
                    <a:cubicBezTo>
                      <a:pt x="220" y="759"/>
                      <a:pt x="213" y="754"/>
                      <a:pt x="207" y="748"/>
                    </a:cubicBezTo>
                    <a:lnTo>
                      <a:pt x="206" y="749"/>
                    </a:lnTo>
                    <a:close/>
                    <a:moveTo>
                      <a:pt x="174" y="712"/>
                    </a:moveTo>
                    <a:cubicBezTo>
                      <a:pt x="179" y="719"/>
                      <a:pt x="184" y="725"/>
                      <a:pt x="189" y="731"/>
                    </a:cubicBezTo>
                    <a:cubicBezTo>
                      <a:pt x="190" y="731"/>
                      <a:pt x="190" y="731"/>
                      <a:pt x="190" y="731"/>
                    </a:cubicBezTo>
                    <a:cubicBezTo>
                      <a:pt x="185" y="724"/>
                      <a:pt x="180" y="718"/>
                      <a:pt x="175" y="711"/>
                    </a:cubicBezTo>
                    <a:lnTo>
                      <a:pt x="174" y="712"/>
                    </a:lnTo>
                    <a:close/>
                    <a:moveTo>
                      <a:pt x="148" y="670"/>
                    </a:moveTo>
                    <a:cubicBezTo>
                      <a:pt x="152" y="677"/>
                      <a:pt x="156" y="684"/>
                      <a:pt x="161" y="691"/>
                    </a:cubicBezTo>
                    <a:cubicBezTo>
                      <a:pt x="162" y="690"/>
                      <a:pt x="162" y="690"/>
                      <a:pt x="162" y="690"/>
                    </a:cubicBezTo>
                    <a:cubicBezTo>
                      <a:pt x="158" y="683"/>
                      <a:pt x="154" y="676"/>
                      <a:pt x="150" y="669"/>
                    </a:cubicBezTo>
                    <a:lnTo>
                      <a:pt x="148" y="670"/>
                    </a:lnTo>
                    <a:close/>
                    <a:moveTo>
                      <a:pt x="124" y="627"/>
                    </a:moveTo>
                    <a:cubicBezTo>
                      <a:pt x="127" y="632"/>
                      <a:pt x="131" y="639"/>
                      <a:pt x="136" y="648"/>
                    </a:cubicBezTo>
                    <a:cubicBezTo>
                      <a:pt x="138" y="647"/>
                      <a:pt x="138" y="647"/>
                      <a:pt x="138" y="647"/>
                    </a:cubicBezTo>
                    <a:cubicBezTo>
                      <a:pt x="133" y="638"/>
                      <a:pt x="128" y="631"/>
                      <a:pt x="125" y="626"/>
                    </a:cubicBezTo>
                    <a:lnTo>
                      <a:pt x="124" y="627"/>
                    </a:lnTo>
                    <a:close/>
                    <a:moveTo>
                      <a:pt x="97" y="586"/>
                    </a:moveTo>
                    <a:cubicBezTo>
                      <a:pt x="102" y="594"/>
                      <a:pt x="106" y="601"/>
                      <a:pt x="110" y="607"/>
                    </a:cubicBezTo>
                    <a:cubicBezTo>
                      <a:pt x="111" y="606"/>
                      <a:pt x="111" y="606"/>
                      <a:pt x="111" y="606"/>
                    </a:cubicBezTo>
                    <a:cubicBezTo>
                      <a:pt x="108" y="600"/>
                      <a:pt x="103" y="593"/>
                      <a:pt x="98" y="585"/>
                    </a:cubicBezTo>
                    <a:lnTo>
                      <a:pt x="97" y="586"/>
                    </a:lnTo>
                    <a:close/>
                    <a:moveTo>
                      <a:pt x="71" y="544"/>
                    </a:moveTo>
                    <a:cubicBezTo>
                      <a:pt x="76" y="551"/>
                      <a:pt x="80" y="558"/>
                      <a:pt x="84" y="565"/>
                    </a:cubicBezTo>
                    <a:cubicBezTo>
                      <a:pt x="85" y="564"/>
                      <a:pt x="85" y="564"/>
                      <a:pt x="85" y="564"/>
                    </a:cubicBezTo>
                    <a:cubicBezTo>
                      <a:pt x="81" y="558"/>
                      <a:pt x="77" y="550"/>
                      <a:pt x="73" y="543"/>
                    </a:cubicBezTo>
                    <a:lnTo>
                      <a:pt x="71" y="544"/>
                    </a:lnTo>
                    <a:close/>
                    <a:moveTo>
                      <a:pt x="46" y="502"/>
                    </a:moveTo>
                    <a:cubicBezTo>
                      <a:pt x="50" y="509"/>
                      <a:pt x="54" y="516"/>
                      <a:pt x="59" y="523"/>
                    </a:cubicBezTo>
                    <a:cubicBezTo>
                      <a:pt x="60" y="522"/>
                      <a:pt x="60" y="522"/>
                      <a:pt x="60" y="522"/>
                    </a:cubicBezTo>
                    <a:cubicBezTo>
                      <a:pt x="56" y="515"/>
                      <a:pt x="51" y="508"/>
                      <a:pt x="47" y="501"/>
                    </a:cubicBezTo>
                    <a:lnTo>
                      <a:pt x="46" y="502"/>
                    </a:lnTo>
                    <a:close/>
                    <a:moveTo>
                      <a:pt x="21" y="460"/>
                    </a:moveTo>
                    <a:cubicBezTo>
                      <a:pt x="25" y="467"/>
                      <a:pt x="29" y="474"/>
                      <a:pt x="33" y="481"/>
                    </a:cubicBezTo>
                    <a:cubicBezTo>
                      <a:pt x="35" y="480"/>
                      <a:pt x="35" y="480"/>
                      <a:pt x="35" y="480"/>
                    </a:cubicBezTo>
                    <a:cubicBezTo>
                      <a:pt x="30" y="473"/>
                      <a:pt x="26" y="466"/>
                      <a:pt x="22" y="459"/>
                    </a:cubicBezTo>
                    <a:lnTo>
                      <a:pt x="21" y="460"/>
                    </a:lnTo>
                    <a:close/>
                    <a:moveTo>
                      <a:pt x="8" y="419"/>
                    </a:moveTo>
                    <a:cubicBezTo>
                      <a:pt x="5" y="421"/>
                      <a:pt x="2" y="423"/>
                      <a:pt x="1" y="425"/>
                    </a:cubicBezTo>
                    <a:cubicBezTo>
                      <a:pt x="0" y="426"/>
                      <a:pt x="0" y="426"/>
                      <a:pt x="0" y="426"/>
                    </a:cubicBezTo>
                    <a:cubicBezTo>
                      <a:pt x="0" y="426"/>
                      <a:pt x="0" y="426"/>
                      <a:pt x="0" y="426"/>
                    </a:cubicBezTo>
                    <a:cubicBezTo>
                      <a:pt x="3" y="430"/>
                      <a:pt x="5" y="434"/>
                      <a:pt x="8" y="439"/>
                    </a:cubicBezTo>
                    <a:cubicBezTo>
                      <a:pt x="9" y="438"/>
                      <a:pt x="9" y="438"/>
                      <a:pt x="9" y="438"/>
                    </a:cubicBezTo>
                    <a:cubicBezTo>
                      <a:pt x="7" y="434"/>
                      <a:pt x="4" y="429"/>
                      <a:pt x="2" y="425"/>
                    </a:cubicBezTo>
                    <a:cubicBezTo>
                      <a:pt x="1" y="426"/>
                      <a:pt x="1" y="426"/>
                      <a:pt x="1" y="426"/>
                    </a:cubicBezTo>
                    <a:cubicBezTo>
                      <a:pt x="2" y="426"/>
                      <a:pt x="2" y="426"/>
                      <a:pt x="2" y="426"/>
                    </a:cubicBezTo>
                    <a:cubicBezTo>
                      <a:pt x="3" y="424"/>
                      <a:pt x="6" y="422"/>
                      <a:pt x="9" y="420"/>
                    </a:cubicBezTo>
                    <a:lnTo>
                      <a:pt x="8" y="419"/>
                    </a:lnTo>
                    <a:close/>
                    <a:moveTo>
                      <a:pt x="53" y="399"/>
                    </a:moveTo>
                    <a:cubicBezTo>
                      <a:pt x="46" y="403"/>
                      <a:pt x="39" y="406"/>
                      <a:pt x="31" y="407"/>
                    </a:cubicBezTo>
                    <a:cubicBezTo>
                      <a:pt x="31" y="407"/>
                      <a:pt x="31" y="407"/>
                      <a:pt x="31" y="407"/>
                    </a:cubicBezTo>
                    <a:cubicBezTo>
                      <a:pt x="31" y="407"/>
                      <a:pt x="31" y="407"/>
                      <a:pt x="31" y="407"/>
                    </a:cubicBezTo>
                    <a:cubicBezTo>
                      <a:pt x="30" y="408"/>
                      <a:pt x="30" y="408"/>
                      <a:pt x="30" y="408"/>
                    </a:cubicBezTo>
                    <a:cubicBezTo>
                      <a:pt x="31" y="409"/>
                      <a:pt x="31" y="409"/>
                      <a:pt x="31" y="409"/>
                    </a:cubicBezTo>
                    <a:cubicBezTo>
                      <a:pt x="32" y="409"/>
                      <a:pt x="32" y="409"/>
                      <a:pt x="32" y="409"/>
                    </a:cubicBezTo>
                    <a:cubicBezTo>
                      <a:pt x="31" y="408"/>
                      <a:pt x="31" y="408"/>
                      <a:pt x="31" y="408"/>
                    </a:cubicBezTo>
                    <a:cubicBezTo>
                      <a:pt x="31" y="409"/>
                      <a:pt x="31" y="409"/>
                      <a:pt x="31" y="409"/>
                    </a:cubicBezTo>
                    <a:cubicBezTo>
                      <a:pt x="39" y="407"/>
                      <a:pt x="47" y="405"/>
                      <a:pt x="54" y="400"/>
                    </a:cubicBezTo>
                    <a:lnTo>
                      <a:pt x="53" y="399"/>
                    </a:lnTo>
                    <a:close/>
                    <a:moveTo>
                      <a:pt x="79" y="360"/>
                    </a:moveTo>
                    <a:cubicBezTo>
                      <a:pt x="77" y="368"/>
                      <a:pt x="73" y="376"/>
                      <a:pt x="69" y="382"/>
                    </a:cubicBezTo>
                    <a:cubicBezTo>
                      <a:pt x="71" y="383"/>
                      <a:pt x="71" y="383"/>
                      <a:pt x="71" y="383"/>
                    </a:cubicBezTo>
                    <a:cubicBezTo>
                      <a:pt x="75" y="376"/>
                      <a:pt x="78" y="369"/>
                      <a:pt x="81" y="360"/>
                    </a:cubicBezTo>
                    <a:lnTo>
                      <a:pt x="79" y="360"/>
                    </a:lnTo>
                    <a:close/>
                    <a:moveTo>
                      <a:pt x="81" y="312"/>
                    </a:moveTo>
                    <a:cubicBezTo>
                      <a:pt x="84" y="318"/>
                      <a:pt x="83" y="324"/>
                      <a:pt x="84" y="330"/>
                    </a:cubicBezTo>
                    <a:cubicBezTo>
                      <a:pt x="85" y="329"/>
                      <a:pt x="85" y="329"/>
                      <a:pt x="85" y="329"/>
                    </a:cubicBezTo>
                    <a:cubicBezTo>
                      <a:pt x="84" y="329"/>
                      <a:pt x="84" y="329"/>
                      <a:pt x="84" y="329"/>
                    </a:cubicBezTo>
                    <a:cubicBezTo>
                      <a:pt x="84" y="331"/>
                      <a:pt x="84" y="334"/>
                      <a:pt x="84" y="336"/>
                    </a:cubicBezTo>
                    <a:cubicBezTo>
                      <a:pt x="85" y="336"/>
                      <a:pt x="85" y="336"/>
                      <a:pt x="85" y="336"/>
                    </a:cubicBezTo>
                    <a:cubicBezTo>
                      <a:pt x="85" y="334"/>
                      <a:pt x="86" y="332"/>
                      <a:pt x="86" y="329"/>
                    </a:cubicBezTo>
                    <a:cubicBezTo>
                      <a:pt x="86" y="329"/>
                      <a:pt x="86" y="329"/>
                      <a:pt x="86" y="329"/>
                    </a:cubicBezTo>
                    <a:cubicBezTo>
                      <a:pt x="86" y="329"/>
                      <a:pt x="86" y="329"/>
                      <a:pt x="86" y="329"/>
                    </a:cubicBezTo>
                    <a:cubicBezTo>
                      <a:pt x="85" y="324"/>
                      <a:pt x="85" y="318"/>
                      <a:pt x="82" y="311"/>
                    </a:cubicBezTo>
                    <a:lnTo>
                      <a:pt x="81" y="312"/>
                    </a:lnTo>
                    <a:close/>
                    <a:moveTo>
                      <a:pt x="44" y="281"/>
                    </a:moveTo>
                    <a:cubicBezTo>
                      <a:pt x="48" y="286"/>
                      <a:pt x="54" y="290"/>
                      <a:pt x="62" y="295"/>
                    </a:cubicBezTo>
                    <a:cubicBezTo>
                      <a:pt x="63" y="296"/>
                      <a:pt x="63" y="296"/>
                      <a:pt x="63" y="296"/>
                    </a:cubicBezTo>
                    <a:cubicBezTo>
                      <a:pt x="64" y="295"/>
                      <a:pt x="64" y="295"/>
                      <a:pt x="64" y="295"/>
                    </a:cubicBezTo>
                    <a:cubicBezTo>
                      <a:pt x="63" y="294"/>
                      <a:pt x="63" y="294"/>
                      <a:pt x="63" y="294"/>
                    </a:cubicBezTo>
                    <a:cubicBezTo>
                      <a:pt x="55" y="289"/>
                      <a:pt x="49" y="284"/>
                      <a:pt x="45" y="280"/>
                    </a:cubicBezTo>
                    <a:lnTo>
                      <a:pt x="44" y="281"/>
                    </a:lnTo>
                    <a:close/>
                    <a:moveTo>
                      <a:pt x="59" y="239"/>
                    </a:moveTo>
                    <a:cubicBezTo>
                      <a:pt x="56" y="242"/>
                      <a:pt x="54" y="244"/>
                      <a:pt x="51" y="246"/>
                    </a:cubicBezTo>
                    <a:cubicBezTo>
                      <a:pt x="47" y="250"/>
                      <a:pt x="44" y="254"/>
                      <a:pt x="42" y="257"/>
                    </a:cubicBezTo>
                    <a:cubicBezTo>
                      <a:pt x="43" y="258"/>
                      <a:pt x="43" y="258"/>
                      <a:pt x="43" y="258"/>
                    </a:cubicBezTo>
                    <a:cubicBezTo>
                      <a:pt x="45" y="255"/>
                      <a:pt x="48" y="251"/>
                      <a:pt x="52" y="247"/>
                    </a:cubicBezTo>
                    <a:cubicBezTo>
                      <a:pt x="55" y="245"/>
                      <a:pt x="57" y="243"/>
                      <a:pt x="60" y="240"/>
                    </a:cubicBezTo>
                    <a:cubicBezTo>
                      <a:pt x="59" y="239"/>
                      <a:pt x="59" y="239"/>
                      <a:pt x="59" y="239"/>
                    </a:cubicBezTo>
                    <a:close/>
                    <a:moveTo>
                      <a:pt x="85" y="198"/>
                    </a:moveTo>
                    <a:cubicBezTo>
                      <a:pt x="82" y="205"/>
                      <a:pt x="78" y="213"/>
                      <a:pt x="73" y="220"/>
                    </a:cubicBezTo>
                    <a:cubicBezTo>
                      <a:pt x="75" y="220"/>
                      <a:pt x="75" y="220"/>
                      <a:pt x="75" y="220"/>
                    </a:cubicBezTo>
                    <a:cubicBezTo>
                      <a:pt x="79" y="213"/>
                      <a:pt x="83" y="206"/>
                      <a:pt x="86" y="199"/>
                    </a:cubicBezTo>
                    <a:lnTo>
                      <a:pt x="85" y="198"/>
                    </a:lnTo>
                    <a:close/>
                    <a:moveTo>
                      <a:pt x="102" y="154"/>
                    </a:moveTo>
                    <a:cubicBezTo>
                      <a:pt x="95" y="158"/>
                      <a:pt x="90" y="164"/>
                      <a:pt x="90" y="172"/>
                    </a:cubicBezTo>
                    <a:cubicBezTo>
                      <a:pt x="90" y="173"/>
                      <a:pt x="90" y="174"/>
                      <a:pt x="90" y="175"/>
                    </a:cubicBezTo>
                    <a:cubicBezTo>
                      <a:pt x="92" y="175"/>
                      <a:pt x="92" y="175"/>
                      <a:pt x="92" y="175"/>
                    </a:cubicBezTo>
                    <a:cubicBezTo>
                      <a:pt x="92" y="174"/>
                      <a:pt x="92" y="173"/>
                      <a:pt x="92" y="172"/>
                    </a:cubicBezTo>
                    <a:cubicBezTo>
                      <a:pt x="92" y="164"/>
                      <a:pt x="96" y="159"/>
                      <a:pt x="103" y="155"/>
                    </a:cubicBezTo>
                    <a:lnTo>
                      <a:pt x="102" y="154"/>
                    </a:lnTo>
                    <a:close/>
                    <a:moveTo>
                      <a:pt x="150" y="145"/>
                    </a:moveTo>
                    <a:cubicBezTo>
                      <a:pt x="142" y="146"/>
                      <a:pt x="133" y="146"/>
                      <a:pt x="126" y="147"/>
                    </a:cubicBezTo>
                    <a:cubicBezTo>
                      <a:pt x="126" y="149"/>
                      <a:pt x="126" y="149"/>
                      <a:pt x="126" y="149"/>
                    </a:cubicBezTo>
                    <a:cubicBezTo>
                      <a:pt x="133" y="148"/>
                      <a:pt x="142" y="147"/>
                      <a:pt x="150" y="146"/>
                    </a:cubicBezTo>
                    <a:lnTo>
                      <a:pt x="150" y="145"/>
                    </a:lnTo>
                    <a:close/>
                    <a:moveTo>
                      <a:pt x="199" y="146"/>
                    </a:moveTo>
                    <a:cubicBezTo>
                      <a:pt x="190" y="145"/>
                      <a:pt x="182" y="145"/>
                      <a:pt x="175" y="145"/>
                    </a:cubicBezTo>
                    <a:cubicBezTo>
                      <a:pt x="175" y="146"/>
                      <a:pt x="175" y="146"/>
                      <a:pt x="175" y="146"/>
                    </a:cubicBezTo>
                    <a:cubicBezTo>
                      <a:pt x="182" y="146"/>
                      <a:pt x="190" y="147"/>
                      <a:pt x="199" y="147"/>
                    </a:cubicBezTo>
                    <a:lnTo>
                      <a:pt x="199" y="146"/>
                    </a:lnTo>
                    <a:close/>
                    <a:moveTo>
                      <a:pt x="248" y="148"/>
                    </a:moveTo>
                    <a:cubicBezTo>
                      <a:pt x="240" y="148"/>
                      <a:pt x="232" y="147"/>
                      <a:pt x="224" y="147"/>
                    </a:cubicBezTo>
                    <a:cubicBezTo>
                      <a:pt x="224" y="149"/>
                      <a:pt x="224" y="149"/>
                      <a:pt x="224" y="149"/>
                    </a:cubicBezTo>
                    <a:cubicBezTo>
                      <a:pt x="232" y="149"/>
                      <a:pt x="240" y="149"/>
                      <a:pt x="248" y="149"/>
                    </a:cubicBezTo>
                    <a:lnTo>
                      <a:pt x="248" y="148"/>
                    </a:lnTo>
                    <a:close/>
                    <a:moveTo>
                      <a:pt x="297" y="145"/>
                    </a:moveTo>
                    <a:cubicBezTo>
                      <a:pt x="289" y="146"/>
                      <a:pt x="281" y="147"/>
                      <a:pt x="273" y="147"/>
                    </a:cubicBezTo>
                    <a:cubicBezTo>
                      <a:pt x="273" y="149"/>
                      <a:pt x="273" y="149"/>
                      <a:pt x="273" y="149"/>
                    </a:cubicBezTo>
                    <a:cubicBezTo>
                      <a:pt x="281" y="148"/>
                      <a:pt x="289" y="148"/>
                      <a:pt x="297" y="147"/>
                    </a:cubicBezTo>
                    <a:lnTo>
                      <a:pt x="297" y="145"/>
                    </a:lnTo>
                    <a:close/>
                    <a:moveTo>
                      <a:pt x="345" y="137"/>
                    </a:moveTo>
                    <a:cubicBezTo>
                      <a:pt x="337" y="139"/>
                      <a:pt x="329" y="141"/>
                      <a:pt x="321" y="142"/>
                    </a:cubicBezTo>
                    <a:cubicBezTo>
                      <a:pt x="322" y="144"/>
                      <a:pt x="322" y="144"/>
                      <a:pt x="322" y="144"/>
                    </a:cubicBezTo>
                    <a:cubicBezTo>
                      <a:pt x="330" y="142"/>
                      <a:pt x="338" y="141"/>
                      <a:pt x="346" y="139"/>
                    </a:cubicBezTo>
                    <a:lnTo>
                      <a:pt x="345" y="137"/>
                    </a:lnTo>
                    <a:close/>
                    <a:moveTo>
                      <a:pt x="392" y="123"/>
                    </a:moveTo>
                    <a:cubicBezTo>
                      <a:pt x="385" y="126"/>
                      <a:pt x="377" y="128"/>
                      <a:pt x="369" y="131"/>
                    </a:cubicBezTo>
                    <a:cubicBezTo>
                      <a:pt x="369" y="132"/>
                      <a:pt x="369" y="132"/>
                      <a:pt x="369" y="132"/>
                    </a:cubicBezTo>
                    <a:cubicBezTo>
                      <a:pt x="377" y="130"/>
                      <a:pt x="385" y="127"/>
                      <a:pt x="393" y="125"/>
                    </a:cubicBezTo>
                    <a:lnTo>
                      <a:pt x="392" y="123"/>
                    </a:lnTo>
                    <a:close/>
                    <a:moveTo>
                      <a:pt x="438" y="106"/>
                    </a:moveTo>
                    <a:cubicBezTo>
                      <a:pt x="431" y="109"/>
                      <a:pt x="423" y="112"/>
                      <a:pt x="415" y="115"/>
                    </a:cubicBezTo>
                    <a:cubicBezTo>
                      <a:pt x="416" y="116"/>
                      <a:pt x="416" y="116"/>
                      <a:pt x="416" y="116"/>
                    </a:cubicBezTo>
                    <a:cubicBezTo>
                      <a:pt x="424" y="113"/>
                      <a:pt x="431" y="110"/>
                      <a:pt x="439" y="107"/>
                    </a:cubicBezTo>
                    <a:lnTo>
                      <a:pt x="438" y="106"/>
                    </a:lnTo>
                    <a:close/>
                    <a:moveTo>
                      <a:pt x="483" y="87"/>
                    </a:moveTo>
                    <a:cubicBezTo>
                      <a:pt x="476" y="90"/>
                      <a:pt x="469" y="93"/>
                      <a:pt x="461" y="97"/>
                    </a:cubicBezTo>
                    <a:cubicBezTo>
                      <a:pt x="462" y="98"/>
                      <a:pt x="462" y="98"/>
                      <a:pt x="462" y="98"/>
                    </a:cubicBezTo>
                    <a:cubicBezTo>
                      <a:pt x="469" y="95"/>
                      <a:pt x="477" y="91"/>
                      <a:pt x="484" y="88"/>
                    </a:cubicBezTo>
                    <a:lnTo>
                      <a:pt x="483" y="87"/>
                    </a:lnTo>
                    <a:close/>
                    <a:moveTo>
                      <a:pt x="528" y="67"/>
                    </a:moveTo>
                    <a:cubicBezTo>
                      <a:pt x="521" y="70"/>
                      <a:pt x="514" y="73"/>
                      <a:pt x="506" y="77"/>
                    </a:cubicBezTo>
                    <a:cubicBezTo>
                      <a:pt x="506" y="78"/>
                      <a:pt x="506" y="78"/>
                      <a:pt x="506" y="78"/>
                    </a:cubicBezTo>
                    <a:cubicBezTo>
                      <a:pt x="515" y="74"/>
                      <a:pt x="522" y="71"/>
                      <a:pt x="529" y="68"/>
                    </a:cubicBezTo>
                    <a:lnTo>
                      <a:pt x="528" y="67"/>
                    </a:lnTo>
                    <a:close/>
                    <a:moveTo>
                      <a:pt x="572" y="44"/>
                    </a:moveTo>
                    <a:cubicBezTo>
                      <a:pt x="566" y="47"/>
                      <a:pt x="560" y="51"/>
                      <a:pt x="554" y="55"/>
                    </a:cubicBezTo>
                    <a:cubicBezTo>
                      <a:pt x="554" y="55"/>
                      <a:pt x="554" y="55"/>
                      <a:pt x="554" y="55"/>
                    </a:cubicBezTo>
                    <a:cubicBezTo>
                      <a:pt x="554" y="55"/>
                      <a:pt x="554" y="55"/>
                      <a:pt x="554" y="55"/>
                    </a:cubicBezTo>
                    <a:cubicBezTo>
                      <a:pt x="553" y="55"/>
                      <a:pt x="552" y="56"/>
                      <a:pt x="551" y="56"/>
                    </a:cubicBezTo>
                    <a:cubicBezTo>
                      <a:pt x="551" y="58"/>
                      <a:pt x="551" y="58"/>
                      <a:pt x="551" y="58"/>
                    </a:cubicBezTo>
                    <a:cubicBezTo>
                      <a:pt x="552" y="57"/>
                      <a:pt x="554" y="57"/>
                      <a:pt x="555" y="56"/>
                    </a:cubicBezTo>
                    <a:cubicBezTo>
                      <a:pt x="555" y="56"/>
                      <a:pt x="555" y="56"/>
                      <a:pt x="555" y="56"/>
                    </a:cubicBezTo>
                    <a:cubicBezTo>
                      <a:pt x="555" y="56"/>
                      <a:pt x="555" y="56"/>
                      <a:pt x="555" y="56"/>
                    </a:cubicBezTo>
                    <a:cubicBezTo>
                      <a:pt x="561" y="52"/>
                      <a:pt x="567" y="49"/>
                      <a:pt x="573" y="46"/>
                    </a:cubicBezTo>
                    <a:lnTo>
                      <a:pt x="572" y="44"/>
                    </a:lnTo>
                    <a:close/>
                    <a:moveTo>
                      <a:pt x="614" y="20"/>
                    </a:moveTo>
                    <a:cubicBezTo>
                      <a:pt x="609" y="25"/>
                      <a:pt x="602" y="29"/>
                      <a:pt x="594" y="33"/>
                    </a:cubicBezTo>
                    <a:cubicBezTo>
                      <a:pt x="594" y="34"/>
                      <a:pt x="594" y="34"/>
                      <a:pt x="594" y="34"/>
                    </a:cubicBezTo>
                    <a:cubicBezTo>
                      <a:pt x="603" y="30"/>
                      <a:pt x="610" y="26"/>
                      <a:pt x="615" y="21"/>
                    </a:cubicBezTo>
                    <a:cubicBezTo>
                      <a:pt x="614" y="20"/>
                      <a:pt x="614" y="20"/>
                      <a:pt x="614" y="20"/>
                    </a:cubicBezTo>
                    <a:close/>
                    <a:moveTo>
                      <a:pt x="650" y="27"/>
                    </a:moveTo>
                    <a:cubicBezTo>
                      <a:pt x="645" y="20"/>
                      <a:pt x="639" y="13"/>
                      <a:pt x="633" y="9"/>
                    </a:cubicBezTo>
                    <a:cubicBezTo>
                      <a:pt x="632" y="11"/>
                      <a:pt x="632" y="11"/>
                      <a:pt x="632" y="11"/>
                    </a:cubicBezTo>
                    <a:cubicBezTo>
                      <a:pt x="638" y="14"/>
                      <a:pt x="644" y="20"/>
                      <a:pt x="649" y="28"/>
                    </a:cubicBezTo>
                    <a:cubicBezTo>
                      <a:pt x="650" y="27"/>
                      <a:pt x="650" y="27"/>
                      <a:pt x="650" y="27"/>
                    </a:cubicBezTo>
                    <a:close/>
                    <a:moveTo>
                      <a:pt x="657" y="73"/>
                    </a:moveTo>
                    <a:cubicBezTo>
                      <a:pt x="660" y="69"/>
                      <a:pt x="663" y="64"/>
                      <a:pt x="662" y="58"/>
                    </a:cubicBezTo>
                    <a:cubicBezTo>
                      <a:pt x="662" y="57"/>
                      <a:pt x="662" y="56"/>
                      <a:pt x="662" y="55"/>
                    </a:cubicBezTo>
                    <a:cubicBezTo>
                      <a:pt x="662" y="53"/>
                      <a:pt x="662" y="51"/>
                      <a:pt x="661" y="49"/>
                    </a:cubicBezTo>
                    <a:cubicBezTo>
                      <a:pt x="660" y="49"/>
                      <a:pt x="660" y="49"/>
                      <a:pt x="660" y="49"/>
                    </a:cubicBezTo>
                    <a:cubicBezTo>
                      <a:pt x="660" y="52"/>
                      <a:pt x="661" y="54"/>
                      <a:pt x="661" y="56"/>
                    </a:cubicBezTo>
                    <a:cubicBezTo>
                      <a:pt x="661" y="56"/>
                      <a:pt x="661" y="57"/>
                      <a:pt x="661" y="58"/>
                    </a:cubicBezTo>
                    <a:cubicBezTo>
                      <a:pt x="661" y="64"/>
                      <a:pt x="659" y="68"/>
                      <a:pt x="656" y="72"/>
                    </a:cubicBezTo>
                    <a:lnTo>
                      <a:pt x="657" y="73"/>
                    </a:lnTo>
                    <a:close/>
                    <a:moveTo>
                      <a:pt x="632" y="113"/>
                    </a:moveTo>
                    <a:cubicBezTo>
                      <a:pt x="632" y="108"/>
                      <a:pt x="633" y="104"/>
                      <a:pt x="634" y="100"/>
                    </a:cubicBezTo>
                    <a:cubicBezTo>
                      <a:pt x="636" y="96"/>
                      <a:pt x="638" y="93"/>
                      <a:pt x="640" y="90"/>
                    </a:cubicBezTo>
                    <a:cubicBezTo>
                      <a:pt x="639" y="89"/>
                      <a:pt x="639" y="89"/>
                      <a:pt x="639" y="89"/>
                    </a:cubicBezTo>
                    <a:cubicBezTo>
                      <a:pt x="636" y="92"/>
                      <a:pt x="634" y="96"/>
                      <a:pt x="633" y="100"/>
                    </a:cubicBezTo>
                    <a:cubicBezTo>
                      <a:pt x="631" y="103"/>
                      <a:pt x="631" y="108"/>
                      <a:pt x="630" y="113"/>
                    </a:cubicBezTo>
                    <a:lnTo>
                      <a:pt x="632" y="113"/>
                    </a:lnTo>
                    <a:close/>
                    <a:moveTo>
                      <a:pt x="649" y="155"/>
                    </a:moveTo>
                    <a:cubicBezTo>
                      <a:pt x="649" y="155"/>
                      <a:pt x="649" y="155"/>
                      <a:pt x="649" y="155"/>
                    </a:cubicBezTo>
                    <a:cubicBezTo>
                      <a:pt x="647" y="155"/>
                      <a:pt x="644" y="153"/>
                      <a:pt x="642" y="150"/>
                    </a:cubicBezTo>
                    <a:cubicBezTo>
                      <a:pt x="640" y="146"/>
                      <a:pt x="638" y="142"/>
                      <a:pt x="636" y="136"/>
                    </a:cubicBezTo>
                    <a:cubicBezTo>
                      <a:pt x="634" y="137"/>
                      <a:pt x="634" y="137"/>
                      <a:pt x="634" y="137"/>
                    </a:cubicBezTo>
                    <a:cubicBezTo>
                      <a:pt x="636" y="142"/>
                      <a:pt x="638" y="147"/>
                      <a:pt x="641" y="151"/>
                    </a:cubicBezTo>
                    <a:cubicBezTo>
                      <a:pt x="643" y="154"/>
                      <a:pt x="646" y="156"/>
                      <a:pt x="649" y="157"/>
                    </a:cubicBezTo>
                    <a:cubicBezTo>
                      <a:pt x="649" y="157"/>
                      <a:pt x="649" y="157"/>
                      <a:pt x="649" y="157"/>
                    </a:cubicBezTo>
                    <a:lnTo>
                      <a:pt x="649" y="155"/>
                    </a:lnTo>
                    <a:close/>
                    <a:moveTo>
                      <a:pt x="662" y="112"/>
                    </a:moveTo>
                    <a:cubicBezTo>
                      <a:pt x="662" y="113"/>
                      <a:pt x="661" y="115"/>
                      <a:pt x="661" y="117"/>
                    </a:cubicBezTo>
                    <a:cubicBezTo>
                      <a:pt x="660" y="123"/>
                      <a:pt x="659" y="130"/>
                      <a:pt x="658" y="136"/>
                    </a:cubicBezTo>
                    <a:cubicBezTo>
                      <a:pt x="660" y="136"/>
                      <a:pt x="660" y="136"/>
                      <a:pt x="660" y="136"/>
                    </a:cubicBezTo>
                    <a:cubicBezTo>
                      <a:pt x="661" y="130"/>
                      <a:pt x="661" y="123"/>
                      <a:pt x="662" y="117"/>
                    </a:cubicBezTo>
                    <a:cubicBezTo>
                      <a:pt x="663" y="115"/>
                      <a:pt x="663" y="114"/>
                      <a:pt x="664" y="112"/>
                    </a:cubicBezTo>
                    <a:lnTo>
                      <a:pt x="662" y="112"/>
                    </a:lnTo>
                    <a:close/>
                    <a:moveTo>
                      <a:pt x="708" y="100"/>
                    </a:moveTo>
                    <a:cubicBezTo>
                      <a:pt x="702" y="103"/>
                      <a:pt x="694" y="104"/>
                      <a:pt x="689" y="104"/>
                    </a:cubicBezTo>
                    <a:cubicBezTo>
                      <a:pt x="687" y="104"/>
                      <a:pt x="686" y="104"/>
                      <a:pt x="684" y="104"/>
                    </a:cubicBezTo>
                    <a:cubicBezTo>
                      <a:pt x="684" y="106"/>
                      <a:pt x="684" y="106"/>
                      <a:pt x="684" y="106"/>
                    </a:cubicBezTo>
                    <a:cubicBezTo>
                      <a:pt x="686" y="106"/>
                      <a:pt x="687" y="106"/>
                      <a:pt x="689" y="106"/>
                    </a:cubicBezTo>
                    <a:cubicBezTo>
                      <a:pt x="694" y="106"/>
                      <a:pt x="703" y="104"/>
                      <a:pt x="709" y="101"/>
                    </a:cubicBezTo>
                    <a:lnTo>
                      <a:pt x="708" y="100"/>
                    </a:lnTo>
                    <a:close/>
                    <a:moveTo>
                      <a:pt x="682" y="73"/>
                    </a:moveTo>
                    <a:cubicBezTo>
                      <a:pt x="688" y="77"/>
                      <a:pt x="696" y="82"/>
                      <a:pt x="703" y="85"/>
                    </a:cubicBezTo>
                    <a:cubicBezTo>
                      <a:pt x="704" y="84"/>
                      <a:pt x="704" y="84"/>
                      <a:pt x="704" y="84"/>
                    </a:cubicBezTo>
                    <a:cubicBezTo>
                      <a:pt x="697" y="80"/>
                      <a:pt x="689" y="76"/>
                      <a:pt x="683" y="71"/>
                    </a:cubicBezTo>
                    <a:lnTo>
                      <a:pt x="682" y="73"/>
                    </a:lnTo>
                    <a:close/>
                    <a:moveTo>
                      <a:pt x="703" y="40"/>
                    </a:moveTo>
                    <a:cubicBezTo>
                      <a:pt x="703" y="40"/>
                      <a:pt x="703" y="40"/>
                      <a:pt x="703" y="40"/>
                    </a:cubicBezTo>
                    <a:cubicBezTo>
                      <a:pt x="696" y="40"/>
                      <a:pt x="687" y="45"/>
                      <a:pt x="681" y="51"/>
                    </a:cubicBezTo>
                    <a:cubicBezTo>
                      <a:pt x="682" y="52"/>
                      <a:pt x="682" y="52"/>
                      <a:pt x="682" y="52"/>
                    </a:cubicBezTo>
                    <a:cubicBezTo>
                      <a:pt x="688" y="46"/>
                      <a:pt x="697" y="41"/>
                      <a:pt x="703" y="41"/>
                    </a:cubicBezTo>
                    <a:cubicBezTo>
                      <a:pt x="703" y="41"/>
                      <a:pt x="703" y="41"/>
                      <a:pt x="703" y="41"/>
                    </a:cubicBezTo>
                    <a:lnTo>
                      <a:pt x="703" y="40"/>
                    </a:lnTo>
                    <a:close/>
                    <a:moveTo>
                      <a:pt x="706" y="4"/>
                    </a:moveTo>
                    <a:cubicBezTo>
                      <a:pt x="702" y="2"/>
                      <a:pt x="700" y="1"/>
                      <a:pt x="700" y="1"/>
                    </a:cubicBezTo>
                    <a:cubicBezTo>
                      <a:pt x="698" y="0"/>
                      <a:pt x="698" y="0"/>
                      <a:pt x="698" y="0"/>
                    </a:cubicBezTo>
                    <a:cubicBezTo>
                      <a:pt x="699" y="2"/>
                      <a:pt x="699" y="2"/>
                      <a:pt x="699" y="2"/>
                    </a:cubicBezTo>
                    <a:cubicBezTo>
                      <a:pt x="699" y="2"/>
                      <a:pt x="702" y="9"/>
                      <a:pt x="704" y="18"/>
                    </a:cubicBezTo>
                    <a:cubicBezTo>
                      <a:pt x="705" y="18"/>
                      <a:pt x="705" y="18"/>
                      <a:pt x="705" y="18"/>
                    </a:cubicBezTo>
                    <a:cubicBezTo>
                      <a:pt x="703" y="9"/>
                      <a:pt x="700" y="1"/>
                      <a:pt x="700" y="1"/>
                    </a:cubicBezTo>
                    <a:cubicBezTo>
                      <a:pt x="699" y="1"/>
                      <a:pt x="699" y="1"/>
                      <a:pt x="699" y="1"/>
                    </a:cubicBezTo>
                    <a:cubicBezTo>
                      <a:pt x="699" y="2"/>
                      <a:pt x="699" y="2"/>
                      <a:pt x="699" y="2"/>
                    </a:cubicBezTo>
                    <a:cubicBezTo>
                      <a:pt x="699" y="2"/>
                      <a:pt x="702" y="3"/>
                      <a:pt x="706" y="6"/>
                    </a:cubicBezTo>
                    <a:lnTo>
                      <a:pt x="706" y="4"/>
                    </a:lnTo>
                    <a:close/>
                    <a:moveTo>
                      <a:pt x="744" y="33"/>
                    </a:moveTo>
                    <a:cubicBezTo>
                      <a:pt x="744" y="32"/>
                      <a:pt x="744" y="32"/>
                      <a:pt x="744" y="32"/>
                    </a:cubicBezTo>
                    <a:cubicBezTo>
                      <a:pt x="744" y="31"/>
                      <a:pt x="744" y="30"/>
                      <a:pt x="745" y="30"/>
                    </a:cubicBezTo>
                    <a:cubicBezTo>
                      <a:pt x="745" y="29"/>
                      <a:pt x="745" y="29"/>
                      <a:pt x="745" y="29"/>
                    </a:cubicBezTo>
                    <a:cubicBezTo>
                      <a:pt x="745" y="28"/>
                      <a:pt x="744" y="28"/>
                      <a:pt x="743" y="27"/>
                    </a:cubicBezTo>
                    <a:cubicBezTo>
                      <a:pt x="740" y="24"/>
                      <a:pt x="735" y="20"/>
                      <a:pt x="728" y="16"/>
                    </a:cubicBezTo>
                    <a:cubicBezTo>
                      <a:pt x="727" y="18"/>
                      <a:pt x="727" y="18"/>
                      <a:pt x="727" y="18"/>
                    </a:cubicBezTo>
                    <a:cubicBezTo>
                      <a:pt x="732" y="20"/>
                      <a:pt x="736" y="23"/>
                      <a:pt x="739" y="25"/>
                    </a:cubicBezTo>
                    <a:cubicBezTo>
                      <a:pt x="740" y="26"/>
                      <a:pt x="741" y="27"/>
                      <a:pt x="742" y="28"/>
                    </a:cubicBezTo>
                    <a:cubicBezTo>
                      <a:pt x="743" y="29"/>
                      <a:pt x="743" y="29"/>
                      <a:pt x="743" y="29"/>
                    </a:cubicBezTo>
                    <a:cubicBezTo>
                      <a:pt x="743" y="29"/>
                      <a:pt x="743" y="29"/>
                      <a:pt x="743" y="29"/>
                    </a:cubicBezTo>
                    <a:cubicBezTo>
                      <a:pt x="743" y="29"/>
                      <a:pt x="743" y="29"/>
                      <a:pt x="743" y="29"/>
                    </a:cubicBezTo>
                    <a:cubicBezTo>
                      <a:pt x="743" y="29"/>
                      <a:pt x="743" y="29"/>
                      <a:pt x="743" y="29"/>
                    </a:cubicBezTo>
                    <a:cubicBezTo>
                      <a:pt x="743" y="29"/>
                      <a:pt x="743" y="29"/>
                      <a:pt x="743" y="29"/>
                    </a:cubicBezTo>
                    <a:cubicBezTo>
                      <a:pt x="743" y="29"/>
                      <a:pt x="743" y="29"/>
                      <a:pt x="743" y="29"/>
                    </a:cubicBezTo>
                    <a:cubicBezTo>
                      <a:pt x="743" y="30"/>
                      <a:pt x="743" y="31"/>
                      <a:pt x="743" y="32"/>
                    </a:cubicBezTo>
                    <a:cubicBezTo>
                      <a:pt x="743" y="33"/>
                      <a:pt x="743" y="33"/>
                      <a:pt x="743" y="33"/>
                    </a:cubicBezTo>
                    <a:lnTo>
                      <a:pt x="744" y="33"/>
                    </a:lnTo>
                    <a:close/>
                    <a:moveTo>
                      <a:pt x="760" y="76"/>
                    </a:moveTo>
                    <a:cubicBezTo>
                      <a:pt x="755" y="75"/>
                      <a:pt x="750" y="67"/>
                      <a:pt x="748" y="57"/>
                    </a:cubicBezTo>
                    <a:cubicBezTo>
                      <a:pt x="746" y="58"/>
                      <a:pt x="746" y="58"/>
                      <a:pt x="746" y="58"/>
                    </a:cubicBezTo>
                    <a:cubicBezTo>
                      <a:pt x="749" y="67"/>
                      <a:pt x="753" y="76"/>
                      <a:pt x="760" y="78"/>
                    </a:cubicBezTo>
                    <a:lnTo>
                      <a:pt x="760" y="76"/>
                    </a:lnTo>
                    <a:close/>
                    <a:moveTo>
                      <a:pt x="791" y="111"/>
                    </a:moveTo>
                    <a:cubicBezTo>
                      <a:pt x="789" y="102"/>
                      <a:pt x="786" y="94"/>
                      <a:pt x="781" y="88"/>
                    </a:cubicBezTo>
                    <a:cubicBezTo>
                      <a:pt x="780" y="89"/>
                      <a:pt x="780" y="89"/>
                      <a:pt x="780" y="89"/>
                    </a:cubicBezTo>
                    <a:cubicBezTo>
                      <a:pt x="785" y="95"/>
                      <a:pt x="787" y="102"/>
                      <a:pt x="790" y="111"/>
                    </a:cubicBezTo>
                    <a:lnTo>
                      <a:pt x="791" y="111"/>
                    </a:lnTo>
                    <a:close/>
                    <a:moveTo>
                      <a:pt x="797" y="160"/>
                    </a:moveTo>
                    <a:cubicBezTo>
                      <a:pt x="797" y="159"/>
                      <a:pt x="797" y="159"/>
                      <a:pt x="797" y="159"/>
                    </a:cubicBezTo>
                    <a:cubicBezTo>
                      <a:pt x="797" y="157"/>
                      <a:pt x="797" y="155"/>
                      <a:pt x="798" y="153"/>
                    </a:cubicBezTo>
                    <a:cubicBezTo>
                      <a:pt x="798" y="153"/>
                      <a:pt x="798" y="153"/>
                      <a:pt x="798" y="153"/>
                    </a:cubicBezTo>
                    <a:cubicBezTo>
                      <a:pt x="798" y="153"/>
                      <a:pt x="798" y="153"/>
                      <a:pt x="798" y="153"/>
                    </a:cubicBezTo>
                    <a:cubicBezTo>
                      <a:pt x="797" y="147"/>
                      <a:pt x="796" y="141"/>
                      <a:pt x="795" y="135"/>
                    </a:cubicBezTo>
                    <a:cubicBezTo>
                      <a:pt x="794" y="135"/>
                      <a:pt x="794" y="135"/>
                      <a:pt x="794" y="135"/>
                    </a:cubicBezTo>
                    <a:cubicBezTo>
                      <a:pt x="795" y="141"/>
                      <a:pt x="795" y="147"/>
                      <a:pt x="796" y="153"/>
                    </a:cubicBezTo>
                    <a:cubicBezTo>
                      <a:pt x="797" y="153"/>
                      <a:pt x="797" y="153"/>
                      <a:pt x="797" y="153"/>
                    </a:cubicBezTo>
                    <a:cubicBezTo>
                      <a:pt x="796" y="153"/>
                      <a:pt x="796" y="153"/>
                      <a:pt x="796" y="153"/>
                    </a:cubicBezTo>
                    <a:cubicBezTo>
                      <a:pt x="796" y="155"/>
                      <a:pt x="796" y="157"/>
                      <a:pt x="796" y="159"/>
                    </a:cubicBezTo>
                    <a:cubicBezTo>
                      <a:pt x="796" y="160"/>
                      <a:pt x="796" y="160"/>
                      <a:pt x="796" y="160"/>
                    </a:cubicBezTo>
                    <a:lnTo>
                      <a:pt x="797" y="160"/>
                    </a:lnTo>
                    <a:close/>
                    <a:moveTo>
                      <a:pt x="822" y="198"/>
                    </a:moveTo>
                    <a:cubicBezTo>
                      <a:pt x="815" y="194"/>
                      <a:pt x="808" y="189"/>
                      <a:pt x="804" y="182"/>
                    </a:cubicBezTo>
                    <a:cubicBezTo>
                      <a:pt x="803" y="183"/>
                      <a:pt x="803" y="183"/>
                      <a:pt x="803" y="183"/>
                    </a:cubicBezTo>
                    <a:cubicBezTo>
                      <a:pt x="807" y="190"/>
                      <a:pt x="814" y="195"/>
                      <a:pt x="821" y="199"/>
                    </a:cubicBezTo>
                    <a:lnTo>
                      <a:pt x="822" y="198"/>
                    </a:lnTo>
                    <a:close/>
                    <a:moveTo>
                      <a:pt x="869" y="209"/>
                    </a:moveTo>
                    <a:cubicBezTo>
                      <a:pt x="863" y="209"/>
                      <a:pt x="854" y="208"/>
                      <a:pt x="845" y="206"/>
                    </a:cubicBezTo>
                    <a:cubicBezTo>
                      <a:pt x="845" y="208"/>
                      <a:pt x="845" y="208"/>
                      <a:pt x="845" y="208"/>
                    </a:cubicBezTo>
                    <a:cubicBezTo>
                      <a:pt x="854" y="210"/>
                      <a:pt x="863" y="210"/>
                      <a:pt x="869" y="211"/>
                    </a:cubicBezTo>
                    <a:lnTo>
                      <a:pt x="869" y="209"/>
                    </a:lnTo>
                    <a:close/>
                    <a:moveTo>
                      <a:pt x="858" y="241"/>
                    </a:moveTo>
                    <a:cubicBezTo>
                      <a:pt x="865" y="240"/>
                      <a:pt x="869" y="240"/>
                      <a:pt x="870" y="240"/>
                    </a:cubicBezTo>
                    <a:cubicBezTo>
                      <a:pt x="871" y="240"/>
                      <a:pt x="872" y="239"/>
                      <a:pt x="872" y="239"/>
                    </a:cubicBezTo>
                    <a:cubicBezTo>
                      <a:pt x="873" y="237"/>
                      <a:pt x="874" y="233"/>
                      <a:pt x="875" y="228"/>
                    </a:cubicBezTo>
                    <a:cubicBezTo>
                      <a:pt x="873" y="228"/>
                      <a:pt x="873" y="228"/>
                      <a:pt x="873" y="228"/>
                    </a:cubicBezTo>
                    <a:cubicBezTo>
                      <a:pt x="873" y="231"/>
                      <a:pt x="872" y="234"/>
                      <a:pt x="872" y="236"/>
                    </a:cubicBezTo>
                    <a:cubicBezTo>
                      <a:pt x="871" y="237"/>
                      <a:pt x="871" y="238"/>
                      <a:pt x="871" y="238"/>
                    </a:cubicBezTo>
                    <a:cubicBezTo>
                      <a:pt x="870" y="239"/>
                      <a:pt x="870" y="239"/>
                      <a:pt x="870" y="239"/>
                    </a:cubicBezTo>
                    <a:cubicBezTo>
                      <a:pt x="870" y="239"/>
                      <a:pt x="870" y="239"/>
                      <a:pt x="870" y="239"/>
                    </a:cubicBezTo>
                    <a:cubicBezTo>
                      <a:pt x="870" y="239"/>
                      <a:pt x="870" y="239"/>
                      <a:pt x="870" y="239"/>
                    </a:cubicBezTo>
                    <a:cubicBezTo>
                      <a:pt x="870" y="239"/>
                      <a:pt x="870" y="239"/>
                      <a:pt x="870" y="239"/>
                    </a:cubicBezTo>
                    <a:cubicBezTo>
                      <a:pt x="870" y="239"/>
                      <a:pt x="870" y="239"/>
                      <a:pt x="870" y="239"/>
                    </a:cubicBezTo>
                    <a:cubicBezTo>
                      <a:pt x="870" y="239"/>
                      <a:pt x="870" y="239"/>
                      <a:pt x="870" y="239"/>
                    </a:cubicBezTo>
                    <a:cubicBezTo>
                      <a:pt x="870" y="239"/>
                      <a:pt x="870" y="239"/>
                      <a:pt x="870" y="239"/>
                    </a:cubicBezTo>
                    <a:cubicBezTo>
                      <a:pt x="869" y="239"/>
                      <a:pt x="864" y="239"/>
                      <a:pt x="858" y="239"/>
                    </a:cubicBezTo>
                    <a:lnTo>
                      <a:pt x="858" y="241"/>
                    </a:lnTo>
                    <a:close/>
                    <a:moveTo>
                      <a:pt x="813" y="256"/>
                    </a:moveTo>
                    <a:cubicBezTo>
                      <a:pt x="816" y="253"/>
                      <a:pt x="818" y="251"/>
                      <a:pt x="820" y="250"/>
                    </a:cubicBezTo>
                    <a:cubicBezTo>
                      <a:pt x="823" y="248"/>
                      <a:pt x="828" y="246"/>
                      <a:pt x="834" y="244"/>
                    </a:cubicBezTo>
                    <a:cubicBezTo>
                      <a:pt x="834" y="243"/>
                      <a:pt x="834" y="243"/>
                      <a:pt x="834" y="243"/>
                    </a:cubicBezTo>
                    <a:cubicBezTo>
                      <a:pt x="827" y="244"/>
                      <a:pt x="822" y="246"/>
                      <a:pt x="819" y="249"/>
                    </a:cubicBezTo>
                    <a:cubicBezTo>
                      <a:pt x="817" y="250"/>
                      <a:pt x="815" y="252"/>
                      <a:pt x="812" y="255"/>
                    </a:cubicBezTo>
                    <a:lnTo>
                      <a:pt x="813" y="256"/>
                    </a:lnTo>
                    <a:close/>
                    <a:moveTo>
                      <a:pt x="815" y="284"/>
                    </a:moveTo>
                    <a:cubicBezTo>
                      <a:pt x="811" y="285"/>
                      <a:pt x="808" y="286"/>
                      <a:pt x="806" y="286"/>
                    </a:cubicBezTo>
                    <a:cubicBezTo>
                      <a:pt x="803" y="286"/>
                      <a:pt x="802" y="285"/>
                      <a:pt x="801" y="283"/>
                    </a:cubicBezTo>
                    <a:cubicBezTo>
                      <a:pt x="800" y="282"/>
                      <a:pt x="800" y="280"/>
                      <a:pt x="800" y="279"/>
                    </a:cubicBezTo>
                    <a:cubicBezTo>
                      <a:pt x="800" y="278"/>
                      <a:pt x="800" y="277"/>
                      <a:pt x="800" y="276"/>
                    </a:cubicBezTo>
                    <a:cubicBezTo>
                      <a:pt x="799" y="275"/>
                      <a:pt x="799" y="275"/>
                      <a:pt x="799" y="275"/>
                    </a:cubicBezTo>
                    <a:cubicBezTo>
                      <a:pt x="798" y="276"/>
                      <a:pt x="798" y="278"/>
                      <a:pt x="798" y="279"/>
                    </a:cubicBezTo>
                    <a:cubicBezTo>
                      <a:pt x="798" y="281"/>
                      <a:pt x="799" y="282"/>
                      <a:pt x="799" y="284"/>
                    </a:cubicBezTo>
                    <a:cubicBezTo>
                      <a:pt x="801" y="286"/>
                      <a:pt x="803" y="287"/>
                      <a:pt x="806" y="287"/>
                    </a:cubicBezTo>
                    <a:cubicBezTo>
                      <a:pt x="809" y="287"/>
                      <a:pt x="812" y="287"/>
                      <a:pt x="815" y="285"/>
                    </a:cubicBezTo>
                    <a:lnTo>
                      <a:pt x="815" y="284"/>
                    </a:lnTo>
                    <a:close/>
                    <a:moveTo>
                      <a:pt x="841" y="288"/>
                    </a:moveTo>
                    <a:cubicBezTo>
                      <a:pt x="844" y="269"/>
                      <a:pt x="844" y="269"/>
                      <a:pt x="844" y="269"/>
                    </a:cubicBezTo>
                    <a:cubicBezTo>
                      <a:pt x="843" y="270"/>
                      <a:pt x="843" y="270"/>
                      <a:pt x="843" y="270"/>
                    </a:cubicBezTo>
                    <a:cubicBezTo>
                      <a:pt x="843" y="270"/>
                      <a:pt x="841" y="272"/>
                      <a:pt x="837" y="274"/>
                    </a:cubicBezTo>
                    <a:cubicBezTo>
                      <a:pt x="838" y="275"/>
                      <a:pt x="838" y="275"/>
                      <a:pt x="838" y="275"/>
                    </a:cubicBezTo>
                    <a:cubicBezTo>
                      <a:pt x="841" y="273"/>
                      <a:pt x="844" y="271"/>
                      <a:pt x="844" y="271"/>
                    </a:cubicBezTo>
                    <a:cubicBezTo>
                      <a:pt x="843" y="271"/>
                      <a:pt x="843" y="271"/>
                      <a:pt x="843" y="271"/>
                    </a:cubicBezTo>
                    <a:cubicBezTo>
                      <a:pt x="843" y="271"/>
                      <a:pt x="843" y="271"/>
                      <a:pt x="843" y="271"/>
                    </a:cubicBezTo>
                    <a:cubicBezTo>
                      <a:pt x="839" y="288"/>
                      <a:pt x="839" y="288"/>
                      <a:pt x="839" y="288"/>
                    </a:cubicBezTo>
                    <a:lnTo>
                      <a:pt x="841" y="288"/>
                    </a:lnTo>
                    <a:close/>
                    <a:moveTo>
                      <a:pt x="830" y="336"/>
                    </a:moveTo>
                    <a:cubicBezTo>
                      <a:pt x="831" y="335"/>
                      <a:pt x="832" y="335"/>
                      <a:pt x="832" y="335"/>
                    </a:cubicBezTo>
                    <a:cubicBezTo>
                      <a:pt x="832" y="335"/>
                      <a:pt x="832" y="335"/>
                      <a:pt x="832" y="335"/>
                    </a:cubicBezTo>
                    <a:cubicBezTo>
                      <a:pt x="836" y="312"/>
                      <a:pt x="836" y="312"/>
                      <a:pt x="836" y="312"/>
                    </a:cubicBezTo>
                    <a:cubicBezTo>
                      <a:pt x="835" y="312"/>
                      <a:pt x="835" y="312"/>
                      <a:pt x="835" y="312"/>
                    </a:cubicBezTo>
                    <a:cubicBezTo>
                      <a:pt x="831" y="334"/>
                      <a:pt x="831" y="334"/>
                      <a:pt x="831" y="334"/>
                    </a:cubicBezTo>
                    <a:cubicBezTo>
                      <a:pt x="831" y="335"/>
                      <a:pt x="831" y="335"/>
                      <a:pt x="831" y="335"/>
                    </a:cubicBezTo>
                    <a:cubicBezTo>
                      <a:pt x="831" y="334"/>
                      <a:pt x="831" y="334"/>
                      <a:pt x="831" y="334"/>
                    </a:cubicBezTo>
                    <a:cubicBezTo>
                      <a:pt x="831" y="334"/>
                      <a:pt x="831" y="334"/>
                      <a:pt x="831" y="334"/>
                    </a:cubicBezTo>
                    <a:cubicBezTo>
                      <a:pt x="831" y="334"/>
                      <a:pt x="831" y="334"/>
                      <a:pt x="830" y="334"/>
                    </a:cubicBezTo>
                    <a:lnTo>
                      <a:pt x="830" y="336"/>
                    </a:lnTo>
                    <a:close/>
                    <a:moveTo>
                      <a:pt x="794" y="349"/>
                    </a:moveTo>
                    <a:cubicBezTo>
                      <a:pt x="794" y="348"/>
                      <a:pt x="794" y="346"/>
                      <a:pt x="794" y="345"/>
                    </a:cubicBezTo>
                    <a:cubicBezTo>
                      <a:pt x="794" y="342"/>
                      <a:pt x="794" y="339"/>
                      <a:pt x="794" y="337"/>
                    </a:cubicBezTo>
                    <a:cubicBezTo>
                      <a:pt x="794" y="337"/>
                      <a:pt x="794" y="337"/>
                      <a:pt x="794" y="337"/>
                    </a:cubicBezTo>
                    <a:cubicBezTo>
                      <a:pt x="794" y="337"/>
                      <a:pt x="794" y="337"/>
                      <a:pt x="794" y="337"/>
                    </a:cubicBezTo>
                    <a:cubicBezTo>
                      <a:pt x="798" y="337"/>
                      <a:pt x="802" y="337"/>
                      <a:pt x="806" y="337"/>
                    </a:cubicBezTo>
                    <a:cubicBezTo>
                      <a:pt x="806" y="336"/>
                      <a:pt x="806" y="336"/>
                      <a:pt x="806" y="336"/>
                    </a:cubicBezTo>
                    <a:cubicBezTo>
                      <a:pt x="802" y="336"/>
                      <a:pt x="798" y="336"/>
                      <a:pt x="794" y="336"/>
                    </a:cubicBezTo>
                    <a:cubicBezTo>
                      <a:pt x="793" y="336"/>
                      <a:pt x="793" y="336"/>
                      <a:pt x="793" y="336"/>
                    </a:cubicBezTo>
                    <a:cubicBezTo>
                      <a:pt x="793" y="337"/>
                      <a:pt x="793" y="337"/>
                      <a:pt x="793" y="337"/>
                    </a:cubicBezTo>
                    <a:cubicBezTo>
                      <a:pt x="792" y="339"/>
                      <a:pt x="792" y="342"/>
                      <a:pt x="792" y="345"/>
                    </a:cubicBezTo>
                    <a:cubicBezTo>
                      <a:pt x="792" y="346"/>
                      <a:pt x="792" y="348"/>
                      <a:pt x="792" y="349"/>
                    </a:cubicBezTo>
                    <a:lnTo>
                      <a:pt x="794" y="349"/>
                    </a:lnTo>
                    <a:close/>
                    <a:moveTo>
                      <a:pt x="810" y="395"/>
                    </a:moveTo>
                    <a:cubicBezTo>
                      <a:pt x="806" y="389"/>
                      <a:pt x="802" y="381"/>
                      <a:pt x="799" y="373"/>
                    </a:cubicBezTo>
                    <a:cubicBezTo>
                      <a:pt x="798" y="373"/>
                      <a:pt x="798" y="373"/>
                      <a:pt x="798" y="373"/>
                    </a:cubicBezTo>
                    <a:cubicBezTo>
                      <a:pt x="801" y="382"/>
                      <a:pt x="805" y="390"/>
                      <a:pt x="808" y="396"/>
                    </a:cubicBezTo>
                    <a:lnTo>
                      <a:pt x="810" y="395"/>
                    </a:lnTo>
                    <a:close/>
                    <a:moveTo>
                      <a:pt x="842" y="381"/>
                    </a:moveTo>
                    <a:cubicBezTo>
                      <a:pt x="841" y="381"/>
                      <a:pt x="841" y="381"/>
                      <a:pt x="841" y="381"/>
                    </a:cubicBezTo>
                    <a:cubicBezTo>
                      <a:pt x="834" y="383"/>
                      <a:pt x="828" y="391"/>
                      <a:pt x="823" y="397"/>
                    </a:cubicBezTo>
                    <a:cubicBezTo>
                      <a:pt x="824" y="398"/>
                      <a:pt x="824" y="398"/>
                      <a:pt x="824" y="398"/>
                    </a:cubicBezTo>
                    <a:cubicBezTo>
                      <a:pt x="829" y="392"/>
                      <a:pt x="835" y="384"/>
                      <a:pt x="841" y="383"/>
                    </a:cubicBezTo>
                    <a:cubicBezTo>
                      <a:pt x="842" y="383"/>
                      <a:pt x="842" y="383"/>
                      <a:pt x="842" y="383"/>
                    </a:cubicBezTo>
                    <a:lnTo>
                      <a:pt x="842" y="381"/>
                    </a:lnTo>
                    <a:close/>
                    <a:moveTo>
                      <a:pt x="852" y="429"/>
                    </a:moveTo>
                    <a:cubicBezTo>
                      <a:pt x="851" y="419"/>
                      <a:pt x="851" y="411"/>
                      <a:pt x="850" y="404"/>
                    </a:cubicBezTo>
                    <a:cubicBezTo>
                      <a:pt x="848" y="404"/>
                      <a:pt x="848" y="404"/>
                      <a:pt x="848" y="404"/>
                    </a:cubicBezTo>
                    <a:cubicBezTo>
                      <a:pt x="849" y="411"/>
                      <a:pt x="850" y="420"/>
                      <a:pt x="851" y="429"/>
                    </a:cubicBezTo>
                    <a:lnTo>
                      <a:pt x="852" y="429"/>
                    </a:lnTo>
                    <a:close/>
                    <a:moveTo>
                      <a:pt x="857" y="478"/>
                    </a:moveTo>
                    <a:cubicBezTo>
                      <a:pt x="856" y="469"/>
                      <a:pt x="855" y="461"/>
                      <a:pt x="854" y="453"/>
                    </a:cubicBezTo>
                    <a:cubicBezTo>
                      <a:pt x="853" y="453"/>
                      <a:pt x="853" y="453"/>
                      <a:pt x="853" y="453"/>
                    </a:cubicBezTo>
                    <a:cubicBezTo>
                      <a:pt x="853" y="461"/>
                      <a:pt x="854" y="469"/>
                      <a:pt x="855" y="478"/>
                    </a:cubicBezTo>
                    <a:lnTo>
                      <a:pt x="857" y="478"/>
                    </a:lnTo>
                    <a:close/>
                    <a:moveTo>
                      <a:pt x="864" y="526"/>
                    </a:moveTo>
                    <a:cubicBezTo>
                      <a:pt x="862" y="518"/>
                      <a:pt x="861" y="510"/>
                      <a:pt x="860" y="502"/>
                    </a:cubicBezTo>
                    <a:cubicBezTo>
                      <a:pt x="858" y="502"/>
                      <a:pt x="858" y="502"/>
                      <a:pt x="858" y="502"/>
                    </a:cubicBezTo>
                    <a:cubicBezTo>
                      <a:pt x="859" y="510"/>
                      <a:pt x="861" y="518"/>
                      <a:pt x="862" y="526"/>
                    </a:cubicBezTo>
                    <a:lnTo>
                      <a:pt x="864" y="526"/>
                    </a:lnTo>
                    <a:close/>
                    <a:moveTo>
                      <a:pt x="875" y="574"/>
                    </a:moveTo>
                    <a:cubicBezTo>
                      <a:pt x="873" y="567"/>
                      <a:pt x="871" y="559"/>
                      <a:pt x="869" y="550"/>
                    </a:cubicBezTo>
                    <a:cubicBezTo>
                      <a:pt x="868" y="550"/>
                      <a:pt x="868" y="550"/>
                      <a:pt x="868" y="550"/>
                    </a:cubicBezTo>
                    <a:cubicBezTo>
                      <a:pt x="870" y="559"/>
                      <a:pt x="872" y="567"/>
                      <a:pt x="874" y="574"/>
                    </a:cubicBezTo>
                    <a:lnTo>
                      <a:pt x="875" y="574"/>
                    </a:lnTo>
                    <a:close/>
                    <a:moveTo>
                      <a:pt x="893" y="619"/>
                    </a:moveTo>
                    <a:cubicBezTo>
                      <a:pt x="889" y="612"/>
                      <a:pt x="886" y="605"/>
                      <a:pt x="883" y="597"/>
                    </a:cubicBezTo>
                    <a:cubicBezTo>
                      <a:pt x="882" y="597"/>
                      <a:pt x="882" y="597"/>
                      <a:pt x="882" y="597"/>
                    </a:cubicBezTo>
                    <a:cubicBezTo>
                      <a:pt x="885" y="605"/>
                      <a:pt x="888" y="612"/>
                      <a:pt x="892" y="619"/>
                    </a:cubicBezTo>
                    <a:lnTo>
                      <a:pt x="893" y="619"/>
                    </a:lnTo>
                    <a:close/>
                    <a:moveTo>
                      <a:pt x="922" y="659"/>
                    </a:moveTo>
                    <a:cubicBezTo>
                      <a:pt x="920" y="656"/>
                      <a:pt x="918" y="653"/>
                      <a:pt x="915" y="650"/>
                    </a:cubicBezTo>
                    <a:cubicBezTo>
                      <a:pt x="912" y="646"/>
                      <a:pt x="910" y="643"/>
                      <a:pt x="907" y="639"/>
                    </a:cubicBezTo>
                    <a:cubicBezTo>
                      <a:pt x="906" y="640"/>
                      <a:pt x="906" y="640"/>
                      <a:pt x="906" y="640"/>
                    </a:cubicBezTo>
                    <a:cubicBezTo>
                      <a:pt x="908" y="643"/>
                      <a:pt x="911" y="647"/>
                      <a:pt x="914" y="651"/>
                    </a:cubicBezTo>
                    <a:cubicBezTo>
                      <a:pt x="917" y="654"/>
                      <a:pt x="919" y="657"/>
                      <a:pt x="921" y="659"/>
                    </a:cubicBezTo>
                    <a:lnTo>
                      <a:pt x="922" y="659"/>
                    </a:lnTo>
                    <a:close/>
                    <a:moveTo>
                      <a:pt x="931" y="704"/>
                    </a:moveTo>
                    <a:cubicBezTo>
                      <a:pt x="934" y="701"/>
                      <a:pt x="936" y="697"/>
                      <a:pt x="936" y="692"/>
                    </a:cubicBezTo>
                    <a:cubicBezTo>
                      <a:pt x="936" y="688"/>
                      <a:pt x="935" y="685"/>
                      <a:pt x="933" y="680"/>
                    </a:cubicBezTo>
                    <a:cubicBezTo>
                      <a:pt x="932" y="681"/>
                      <a:pt x="932" y="681"/>
                      <a:pt x="932" y="681"/>
                    </a:cubicBezTo>
                    <a:cubicBezTo>
                      <a:pt x="934" y="685"/>
                      <a:pt x="934" y="689"/>
                      <a:pt x="934" y="692"/>
                    </a:cubicBezTo>
                    <a:cubicBezTo>
                      <a:pt x="934" y="697"/>
                      <a:pt x="933" y="700"/>
                      <a:pt x="930" y="703"/>
                    </a:cubicBezTo>
                    <a:lnTo>
                      <a:pt x="931" y="704"/>
                    </a:lnTo>
                    <a:close/>
                    <a:moveTo>
                      <a:pt x="925" y="733"/>
                    </a:moveTo>
                    <a:cubicBezTo>
                      <a:pt x="918" y="725"/>
                      <a:pt x="913" y="718"/>
                      <a:pt x="912" y="713"/>
                    </a:cubicBezTo>
                    <a:cubicBezTo>
                      <a:pt x="910" y="713"/>
                      <a:pt x="910" y="713"/>
                      <a:pt x="910" y="713"/>
                    </a:cubicBezTo>
                    <a:cubicBezTo>
                      <a:pt x="912" y="719"/>
                      <a:pt x="917" y="726"/>
                      <a:pt x="923" y="734"/>
                    </a:cubicBezTo>
                    <a:lnTo>
                      <a:pt x="925" y="733"/>
                    </a:lnTo>
                    <a:close/>
                    <a:moveTo>
                      <a:pt x="959" y="768"/>
                    </a:moveTo>
                    <a:cubicBezTo>
                      <a:pt x="953" y="762"/>
                      <a:pt x="947" y="756"/>
                      <a:pt x="941" y="751"/>
                    </a:cubicBezTo>
                    <a:cubicBezTo>
                      <a:pt x="940" y="752"/>
                      <a:pt x="940" y="752"/>
                      <a:pt x="940" y="752"/>
                    </a:cubicBezTo>
                    <a:cubicBezTo>
                      <a:pt x="946" y="757"/>
                      <a:pt x="952" y="763"/>
                      <a:pt x="958" y="769"/>
                    </a:cubicBezTo>
                    <a:lnTo>
                      <a:pt x="959" y="768"/>
                    </a:lnTo>
                    <a:close/>
                    <a:moveTo>
                      <a:pt x="993" y="804"/>
                    </a:moveTo>
                    <a:cubicBezTo>
                      <a:pt x="991" y="801"/>
                      <a:pt x="989" y="799"/>
                      <a:pt x="988" y="797"/>
                    </a:cubicBezTo>
                    <a:cubicBezTo>
                      <a:pt x="985" y="793"/>
                      <a:pt x="981" y="789"/>
                      <a:pt x="977" y="785"/>
                    </a:cubicBezTo>
                    <a:cubicBezTo>
                      <a:pt x="976" y="786"/>
                      <a:pt x="976" y="786"/>
                      <a:pt x="976" y="786"/>
                    </a:cubicBezTo>
                    <a:cubicBezTo>
                      <a:pt x="980" y="790"/>
                      <a:pt x="984" y="794"/>
                      <a:pt x="987" y="798"/>
                    </a:cubicBezTo>
                    <a:cubicBezTo>
                      <a:pt x="988" y="800"/>
                      <a:pt x="990" y="802"/>
                      <a:pt x="991" y="804"/>
                    </a:cubicBezTo>
                    <a:lnTo>
                      <a:pt x="993" y="804"/>
                    </a:lnTo>
                    <a:close/>
                    <a:moveTo>
                      <a:pt x="1016" y="847"/>
                    </a:moveTo>
                    <a:cubicBezTo>
                      <a:pt x="1013" y="839"/>
                      <a:pt x="1009" y="832"/>
                      <a:pt x="1005" y="825"/>
                    </a:cubicBezTo>
                    <a:cubicBezTo>
                      <a:pt x="1004" y="825"/>
                      <a:pt x="1004" y="825"/>
                      <a:pt x="1004" y="825"/>
                    </a:cubicBezTo>
                    <a:cubicBezTo>
                      <a:pt x="1008" y="832"/>
                      <a:pt x="1012" y="840"/>
                      <a:pt x="1015" y="847"/>
                    </a:cubicBezTo>
                    <a:lnTo>
                      <a:pt x="1016" y="847"/>
                    </a:lnTo>
                    <a:close/>
                    <a:moveTo>
                      <a:pt x="1035" y="892"/>
                    </a:moveTo>
                    <a:cubicBezTo>
                      <a:pt x="1032" y="885"/>
                      <a:pt x="1029" y="878"/>
                      <a:pt x="1026" y="869"/>
                    </a:cubicBezTo>
                    <a:cubicBezTo>
                      <a:pt x="1024" y="870"/>
                      <a:pt x="1024" y="870"/>
                      <a:pt x="1024" y="870"/>
                    </a:cubicBezTo>
                    <a:cubicBezTo>
                      <a:pt x="1028" y="878"/>
                      <a:pt x="1031" y="886"/>
                      <a:pt x="1033" y="893"/>
                    </a:cubicBezTo>
                    <a:lnTo>
                      <a:pt x="1035" y="892"/>
                    </a:lnTo>
                    <a:close/>
                    <a:moveTo>
                      <a:pt x="1062" y="932"/>
                    </a:moveTo>
                    <a:cubicBezTo>
                      <a:pt x="1057" y="926"/>
                      <a:pt x="1051" y="921"/>
                      <a:pt x="1046" y="914"/>
                    </a:cubicBezTo>
                    <a:cubicBezTo>
                      <a:pt x="1045" y="915"/>
                      <a:pt x="1045" y="915"/>
                      <a:pt x="1045" y="915"/>
                    </a:cubicBezTo>
                    <a:cubicBezTo>
                      <a:pt x="1050" y="922"/>
                      <a:pt x="1056" y="927"/>
                      <a:pt x="1061" y="933"/>
                    </a:cubicBezTo>
                    <a:lnTo>
                      <a:pt x="1062" y="932"/>
                    </a:lnTo>
                    <a:close/>
                    <a:moveTo>
                      <a:pt x="1059" y="967"/>
                    </a:moveTo>
                    <a:cubicBezTo>
                      <a:pt x="1061" y="967"/>
                      <a:pt x="1061" y="967"/>
                      <a:pt x="1061" y="967"/>
                    </a:cubicBezTo>
                    <a:cubicBezTo>
                      <a:pt x="1062" y="967"/>
                      <a:pt x="1063" y="967"/>
                      <a:pt x="1064" y="967"/>
                    </a:cubicBezTo>
                    <a:cubicBezTo>
                      <a:pt x="1065" y="967"/>
                      <a:pt x="1066" y="967"/>
                      <a:pt x="1066" y="967"/>
                    </a:cubicBezTo>
                    <a:cubicBezTo>
                      <a:pt x="1069" y="967"/>
                      <a:pt x="1071" y="966"/>
                      <a:pt x="1072" y="965"/>
                    </a:cubicBezTo>
                    <a:cubicBezTo>
                      <a:pt x="1074" y="963"/>
                      <a:pt x="1074" y="960"/>
                      <a:pt x="1074" y="958"/>
                    </a:cubicBezTo>
                    <a:cubicBezTo>
                      <a:pt x="1074" y="956"/>
                      <a:pt x="1074" y="955"/>
                      <a:pt x="1074" y="953"/>
                    </a:cubicBezTo>
                    <a:cubicBezTo>
                      <a:pt x="1072" y="954"/>
                      <a:pt x="1072" y="954"/>
                      <a:pt x="1072" y="954"/>
                    </a:cubicBezTo>
                    <a:cubicBezTo>
                      <a:pt x="1073" y="955"/>
                      <a:pt x="1073" y="956"/>
                      <a:pt x="1073" y="958"/>
                    </a:cubicBezTo>
                    <a:cubicBezTo>
                      <a:pt x="1073" y="963"/>
                      <a:pt x="1071" y="966"/>
                      <a:pt x="1066" y="966"/>
                    </a:cubicBezTo>
                    <a:cubicBezTo>
                      <a:pt x="1066" y="966"/>
                      <a:pt x="1065" y="966"/>
                      <a:pt x="1064" y="966"/>
                    </a:cubicBezTo>
                    <a:cubicBezTo>
                      <a:pt x="1063" y="965"/>
                      <a:pt x="1062" y="965"/>
                      <a:pt x="1061" y="965"/>
                    </a:cubicBezTo>
                    <a:cubicBezTo>
                      <a:pt x="1061" y="965"/>
                      <a:pt x="1060" y="965"/>
                      <a:pt x="1059" y="966"/>
                    </a:cubicBezTo>
                    <a:lnTo>
                      <a:pt x="1059" y="967"/>
                    </a:lnTo>
                    <a:close/>
                    <a:moveTo>
                      <a:pt x="1041" y="1009"/>
                    </a:moveTo>
                    <a:cubicBezTo>
                      <a:pt x="1041" y="1007"/>
                      <a:pt x="1041" y="1006"/>
                      <a:pt x="1041" y="1004"/>
                    </a:cubicBezTo>
                    <a:cubicBezTo>
                      <a:pt x="1042" y="996"/>
                      <a:pt x="1043" y="990"/>
                      <a:pt x="1045" y="985"/>
                    </a:cubicBezTo>
                    <a:cubicBezTo>
                      <a:pt x="1043" y="984"/>
                      <a:pt x="1043" y="984"/>
                      <a:pt x="1043" y="984"/>
                    </a:cubicBezTo>
                    <a:cubicBezTo>
                      <a:pt x="1042" y="990"/>
                      <a:pt x="1040" y="996"/>
                      <a:pt x="1039" y="1004"/>
                    </a:cubicBezTo>
                    <a:cubicBezTo>
                      <a:pt x="1039" y="1006"/>
                      <a:pt x="1039" y="1007"/>
                      <a:pt x="1039" y="1008"/>
                    </a:cubicBezTo>
                    <a:lnTo>
                      <a:pt x="1041" y="1009"/>
                    </a:lnTo>
                    <a:close/>
                    <a:moveTo>
                      <a:pt x="1027" y="1035"/>
                    </a:moveTo>
                    <a:cubicBezTo>
                      <a:pt x="1031" y="1038"/>
                      <a:pt x="1036" y="1041"/>
                      <a:pt x="1040" y="1043"/>
                    </a:cubicBezTo>
                    <a:cubicBezTo>
                      <a:pt x="1041" y="1044"/>
                      <a:pt x="1041" y="1044"/>
                      <a:pt x="1041" y="1044"/>
                    </a:cubicBezTo>
                    <a:cubicBezTo>
                      <a:pt x="1041" y="1043"/>
                      <a:pt x="1041" y="1043"/>
                      <a:pt x="1041" y="1043"/>
                    </a:cubicBezTo>
                    <a:cubicBezTo>
                      <a:pt x="1041" y="1040"/>
                      <a:pt x="1041" y="1036"/>
                      <a:pt x="1040" y="1033"/>
                    </a:cubicBezTo>
                    <a:cubicBezTo>
                      <a:pt x="1039" y="1033"/>
                      <a:pt x="1039" y="1033"/>
                      <a:pt x="1039" y="1033"/>
                    </a:cubicBezTo>
                    <a:cubicBezTo>
                      <a:pt x="1039" y="1036"/>
                      <a:pt x="1039" y="1040"/>
                      <a:pt x="1039" y="1043"/>
                    </a:cubicBezTo>
                    <a:cubicBezTo>
                      <a:pt x="1040" y="1043"/>
                      <a:pt x="1040" y="1043"/>
                      <a:pt x="1040" y="1043"/>
                    </a:cubicBezTo>
                    <a:cubicBezTo>
                      <a:pt x="1040" y="1042"/>
                      <a:pt x="1040" y="1042"/>
                      <a:pt x="1040" y="1042"/>
                    </a:cubicBezTo>
                    <a:cubicBezTo>
                      <a:pt x="1036" y="1040"/>
                      <a:pt x="1032" y="1037"/>
                      <a:pt x="1028" y="1034"/>
                    </a:cubicBezTo>
                    <a:lnTo>
                      <a:pt x="1027" y="1035"/>
                    </a:lnTo>
                    <a:close/>
                    <a:moveTo>
                      <a:pt x="991" y="1002"/>
                    </a:moveTo>
                    <a:cubicBezTo>
                      <a:pt x="997" y="1008"/>
                      <a:pt x="1002" y="1014"/>
                      <a:pt x="1008" y="1020"/>
                    </a:cubicBezTo>
                    <a:cubicBezTo>
                      <a:pt x="1009" y="1019"/>
                      <a:pt x="1009" y="1019"/>
                      <a:pt x="1009" y="1019"/>
                    </a:cubicBezTo>
                    <a:cubicBezTo>
                      <a:pt x="1004" y="1013"/>
                      <a:pt x="998" y="1007"/>
                      <a:pt x="992" y="1001"/>
                    </a:cubicBezTo>
                    <a:lnTo>
                      <a:pt x="991" y="1002"/>
                    </a:lnTo>
                    <a:close/>
                    <a:moveTo>
                      <a:pt x="959" y="964"/>
                    </a:moveTo>
                    <a:cubicBezTo>
                      <a:pt x="964" y="971"/>
                      <a:pt x="970" y="977"/>
                      <a:pt x="975" y="983"/>
                    </a:cubicBezTo>
                    <a:cubicBezTo>
                      <a:pt x="976" y="983"/>
                      <a:pt x="976" y="983"/>
                      <a:pt x="976" y="983"/>
                    </a:cubicBezTo>
                    <a:cubicBezTo>
                      <a:pt x="971" y="976"/>
                      <a:pt x="966" y="970"/>
                      <a:pt x="961" y="963"/>
                    </a:cubicBezTo>
                    <a:lnTo>
                      <a:pt x="959" y="964"/>
                    </a:lnTo>
                    <a:close/>
                    <a:moveTo>
                      <a:pt x="929" y="926"/>
                    </a:moveTo>
                    <a:cubicBezTo>
                      <a:pt x="930" y="927"/>
                      <a:pt x="931" y="929"/>
                      <a:pt x="933" y="930"/>
                    </a:cubicBezTo>
                    <a:cubicBezTo>
                      <a:pt x="936" y="934"/>
                      <a:pt x="940" y="939"/>
                      <a:pt x="944" y="945"/>
                    </a:cubicBezTo>
                    <a:cubicBezTo>
                      <a:pt x="946" y="944"/>
                      <a:pt x="946" y="944"/>
                      <a:pt x="946" y="944"/>
                    </a:cubicBezTo>
                    <a:cubicBezTo>
                      <a:pt x="941" y="938"/>
                      <a:pt x="937" y="933"/>
                      <a:pt x="934" y="929"/>
                    </a:cubicBezTo>
                    <a:cubicBezTo>
                      <a:pt x="933" y="928"/>
                      <a:pt x="931" y="926"/>
                      <a:pt x="930" y="925"/>
                    </a:cubicBezTo>
                    <a:lnTo>
                      <a:pt x="929" y="926"/>
                    </a:lnTo>
                    <a:close/>
                    <a:moveTo>
                      <a:pt x="887" y="904"/>
                    </a:moveTo>
                    <a:cubicBezTo>
                      <a:pt x="895" y="905"/>
                      <a:pt x="903" y="907"/>
                      <a:pt x="910" y="911"/>
                    </a:cubicBezTo>
                    <a:cubicBezTo>
                      <a:pt x="911" y="910"/>
                      <a:pt x="911" y="910"/>
                      <a:pt x="911" y="910"/>
                    </a:cubicBezTo>
                    <a:cubicBezTo>
                      <a:pt x="903" y="906"/>
                      <a:pt x="895" y="903"/>
                      <a:pt x="887" y="902"/>
                    </a:cubicBezTo>
                    <a:lnTo>
                      <a:pt x="887" y="904"/>
                    </a:lnTo>
                    <a:close/>
                    <a:moveTo>
                      <a:pt x="839" y="911"/>
                    </a:moveTo>
                    <a:cubicBezTo>
                      <a:pt x="841" y="910"/>
                      <a:pt x="841" y="910"/>
                      <a:pt x="841" y="910"/>
                    </a:cubicBezTo>
                    <a:cubicBezTo>
                      <a:pt x="848" y="907"/>
                      <a:pt x="855" y="905"/>
                      <a:pt x="863" y="904"/>
                    </a:cubicBezTo>
                    <a:cubicBezTo>
                      <a:pt x="862" y="903"/>
                      <a:pt x="862" y="903"/>
                      <a:pt x="862" y="903"/>
                    </a:cubicBezTo>
                    <a:cubicBezTo>
                      <a:pt x="855" y="904"/>
                      <a:pt x="847" y="906"/>
                      <a:pt x="841" y="909"/>
                    </a:cubicBezTo>
                    <a:cubicBezTo>
                      <a:pt x="839" y="909"/>
                      <a:pt x="839" y="909"/>
                      <a:pt x="839" y="909"/>
                    </a:cubicBezTo>
                    <a:lnTo>
                      <a:pt x="839" y="911"/>
                    </a:lnTo>
                    <a:close/>
                    <a:moveTo>
                      <a:pt x="793" y="927"/>
                    </a:moveTo>
                    <a:cubicBezTo>
                      <a:pt x="801" y="925"/>
                      <a:pt x="809" y="923"/>
                      <a:pt x="817" y="920"/>
                    </a:cubicBezTo>
                    <a:cubicBezTo>
                      <a:pt x="816" y="918"/>
                      <a:pt x="816" y="918"/>
                      <a:pt x="816" y="918"/>
                    </a:cubicBezTo>
                    <a:cubicBezTo>
                      <a:pt x="808" y="921"/>
                      <a:pt x="801" y="924"/>
                      <a:pt x="793" y="925"/>
                    </a:cubicBezTo>
                    <a:lnTo>
                      <a:pt x="793" y="927"/>
                    </a:lnTo>
                    <a:close/>
                    <a:moveTo>
                      <a:pt x="744" y="926"/>
                    </a:moveTo>
                    <a:cubicBezTo>
                      <a:pt x="746" y="926"/>
                      <a:pt x="749" y="927"/>
                      <a:pt x="751" y="927"/>
                    </a:cubicBezTo>
                    <a:cubicBezTo>
                      <a:pt x="757" y="928"/>
                      <a:pt x="763" y="929"/>
                      <a:pt x="768" y="929"/>
                    </a:cubicBezTo>
                    <a:cubicBezTo>
                      <a:pt x="768" y="927"/>
                      <a:pt x="768" y="927"/>
                      <a:pt x="768" y="927"/>
                    </a:cubicBezTo>
                    <a:cubicBezTo>
                      <a:pt x="763" y="927"/>
                      <a:pt x="757" y="927"/>
                      <a:pt x="752" y="926"/>
                    </a:cubicBezTo>
                    <a:cubicBezTo>
                      <a:pt x="749" y="926"/>
                      <a:pt x="747" y="925"/>
                      <a:pt x="744" y="925"/>
                    </a:cubicBezTo>
                    <a:lnTo>
                      <a:pt x="744" y="926"/>
                    </a:lnTo>
                    <a:close/>
                    <a:moveTo>
                      <a:pt x="698" y="910"/>
                    </a:moveTo>
                    <a:cubicBezTo>
                      <a:pt x="704" y="912"/>
                      <a:pt x="711" y="915"/>
                      <a:pt x="720" y="918"/>
                    </a:cubicBezTo>
                    <a:cubicBezTo>
                      <a:pt x="721" y="917"/>
                      <a:pt x="721" y="917"/>
                      <a:pt x="721" y="917"/>
                    </a:cubicBezTo>
                    <a:cubicBezTo>
                      <a:pt x="712" y="914"/>
                      <a:pt x="704" y="910"/>
                      <a:pt x="698" y="909"/>
                    </a:cubicBezTo>
                    <a:lnTo>
                      <a:pt x="698" y="910"/>
                    </a:lnTo>
                    <a:close/>
                    <a:moveTo>
                      <a:pt x="668" y="941"/>
                    </a:moveTo>
                    <a:cubicBezTo>
                      <a:pt x="671" y="932"/>
                      <a:pt x="675" y="924"/>
                      <a:pt x="678" y="919"/>
                    </a:cubicBezTo>
                    <a:cubicBezTo>
                      <a:pt x="676" y="918"/>
                      <a:pt x="676" y="918"/>
                      <a:pt x="676" y="918"/>
                    </a:cubicBezTo>
                    <a:cubicBezTo>
                      <a:pt x="673" y="923"/>
                      <a:pt x="670" y="931"/>
                      <a:pt x="667" y="941"/>
                    </a:cubicBezTo>
                    <a:lnTo>
                      <a:pt x="668" y="941"/>
                    </a:lnTo>
                    <a:close/>
                    <a:moveTo>
                      <a:pt x="654" y="988"/>
                    </a:moveTo>
                    <a:cubicBezTo>
                      <a:pt x="657" y="980"/>
                      <a:pt x="659" y="972"/>
                      <a:pt x="661" y="965"/>
                    </a:cubicBezTo>
                    <a:cubicBezTo>
                      <a:pt x="660" y="964"/>
                      <a:pt x="660" y="964"/>
                      <a:pt x="660" y="964"/>
                    </a:cubicBezTo>
                    <a:cubicBezTo>
                      <a:pt x="658" y="972"/>
                      <a:pt x="655" y="980"/>
                      <a:pt x="653" y="988"/>
                    </a:cubicBezTo>
                    <a:lnTo>
                      <a:pt x="654" y="988"/>
                    </a:lnTo>
                    <a:close/>
                    <a:moveTo>
                      <a:pt x="639" y="1035"/>
                    </a:moveTo>
                    <a:cubicBezTo>
                      <a:pt x="642" y="1028"/>
                      <a:pt x="645" y="1020"/>
                      <a:pt x="647" y="1012"/>
                    </a:cubicBezTo>
                    <a:cubicBezTo>
                      <a:pt x="646" y="1011"/>
                      <a:pt x="646" y="1011"/>
                      <a:pt x="646" y="1011"/>
                    </a:cubicBezTo>
                    <a:cubicBezTo>
                      <a:pt x="643" y="1020"/>
                      <a:pt x="640" y="1028"/>
                      <a:pt x="638" y="1034"/>
                    </a:cubicBezTo>
                    <a:lnTo>
                      <a:pt x="639" y="1035"/>
                    </a:lnTo>
                    <a:close/>
                    <a:moveTo>
                      <a:pt x="600" y="1054"/>
                    </a:moveTo>
                    <a:cubicBezTo>
                      <a:pt x="605" y="1056"/>
                      <a:pt x="610" y="1057"/>
                      <a:pt x="615" y="1057"/>
                    </a:cubicBezTo>
                    <a:cubicBezTo>
                      <a:pt x="618" y="1057"/>
                      <a:pt x="621" y="1056"/>
                      <a:pt x="624" y="1055"/>
                    </a:cubicBezTo>
                    <a:cubicBezTo>
                      <a:pt x="624" y="1054"/>
                      <a:pt x="624" y="1054"/>
                      <a:pt x="624" y="1054"/>
                    </a:cubicBezTo>
                    <a:cubicBezTo>
                      <a:pt x="621" y="1055"/>
                      <a:pt x="618" y="1056"/>
                      <a:pt x="615" y="1056"/>
                    </a:cubicBezTo>
                    <a:cubicBezTo>
                      <a:pt x="610" y="1056"/>
                      <a:pt x="605" y="1054"/>
                      <a:pt x="601" y="1052"/>
                    </a:cubicBezTo>
                    <a:lnTo>
                      <a:pt x="600" y="1054"/>
                    </a:lnTo>
                    <a:close/>
                    <a:moveTo>
                      <a:pt x="555" y="1042"/>
                    </a:moveTo>
                    <a:cubicBezTo>
                      <a:pt x="558" y="1041"/>
                      <a:pt x="561" y="1040"/>
                      <a:pt x="564" y="1040"/>
                    </a:cubicBezTo>
                    <a:cubicBezTo>
                      <a:pt x="568" y="1040"/>
                      <a:pt x="573" y="1041"/>
                      <a:pt x="578" y="1043"/>
                    </a:cubicBezTo>
                    <a:cubicBezTo>
                      <a:pt x="578" y="1042"/>
                      <a:pt x="578" y="1042"/>
                      <a:pt x="578" y="1042"/>
                    </a:cubicBezTo>
                    <a:cubicBezTo>
                      <a:pt x="573" y="1040"/>
                      <a:pt x="568" y="1038"/>
                      <a:pt x="564" y="1038"/>
                    </a:cubicBezTo>
                    <a:cubicBezTo>
                      <a:pt x="561" y="1038"/>
                      <a:pt x="558" y="1039"/>
                      <a:pt x="554" y="1041"/>
                    </a:cubicBezTo>
                    <a:lnTo>
                      <a:pt x="555" y="1042"/>
                    </a:lnTo>
                    <a:close/>
                    <a:moveTo>
                      <a:pt x="514" y="1069"/>
                    </a:moveTo>
                    <a:cubicBezTo>
                      <a:pt x="521" y="1064"/>
                      <a:pt x="527" y="1059"/>
                      <a:pt x="534" y="1055"/>
                    </a:cubicBezTo>
                    <a:cubicBezTo>
                      <a:pt x="533" y="1054"/>
                      <a:pt x="533" y="1054"/>
                      <a:pt x="533" y="1054"/>
                    </a:cubicBezTo>
                    <a:cubicBezTo>
                      <a:pt x="527" y="1058"/>
                      <a:pt x="520" y="1063"/>
                      <a:pt x="513" y="1068"/>
                    </a:cubicBezTo>
                    <a:lnTo>
                      <a:pt x="514" y="1069"/>
                    </a:lnTo>
                    <a:close/>
                    <a:moveTo>
                      <a:pt x="472" y="1095"/>
                    </a:moveTo>
                    <a:cubicBezTo>
                      <a:pt x="478" y="1093"/>
                      <a:pt x="486" y="1088"/>
                      <a:pt x="494" y="1083"/>
                    </a:cubicBezTo>
                    <a:cubicBezTo>
                      <a:pt x="493" y="1082"/>
                      <a:pt x="493" y="1082"/>
                      <a:pt x="493" y="1082"/>
                    </a:cubicBezTo>
                    <a:cubicBezTo>
                      <a:pt x="485" y="1087"/>
                      <a:pt x="478" y="1091"/>
                      <a:pt x="471" y="1094"/>
                    </a:cubicBezTo>
                    <a:lnTo>
                      <a:pt x="472" y="1095"/>
                    </a:lnTo>
                    <a:close/>
                    <a:moveTo>
                      <a:pt x="430" y="1078"/>
                    </a:moveTo>
                    <a:cubicBezTo>
                      <a:pt x="435" y="1085"/>
                      <a:pt x="441" y="1091"/>
                      <a:pt x="448" y="1095"/>
                    </a:cubicBezTo>
                    <a:cubicBezTo>
                      <a:pt x="448" y="1094"/>
                      <a:pt x="448" y="1094"/>
                      <a:pt x="448" y="1094"/>
                    </a:cubicBezTo>
                    <a:cubicBezTo>
                      <a:pt x="442" y="1090"/>
                      <a:pt x="436" y="1084"/>
                      <a:pt x="431" y="1077"/>
                    </a:cubicBezTo>
                    <a:lnTo>
                      <a:pt x="430" y="1078"/>
                    </a:lnTo>
                    <a:close/>
                    <a:moveTo>
                      <a:pt x="393" y="1053"/>
                    </a:moveTo>
                    <a:cubicBezTo>
                      <a:pt x="395" y="1052"/>
                      <a:pt x="397" y="1052"/>
                      <a:pt x="399" y="1052"/>
                    </a:cubicBezTo>
                    <a:cubicBezTo>
                      <a:pt x="403" y="1052"/>
                      <a:pt x="405" y="1053"/>
                      <a:pt x="408" y="1054"/>
                    </a:cubicBezTo>
                    <a:cubicBezTo>
                      <a:pt x="410" y="1056"/>
                      <a:pt x="412" y="1057"/>
                      <a:pt x="414" y="1059"/>
                    </a:cubicBezTo>
                    <a:cubicBezTo>
                      <a:pt x="415" y="1058"/>
                      <a:pt x="415" y="1058"/>
                      <a:pt x="415" y="1058"/>
                    </a:cubicBezTo>
                    <a:cubicBezTo>
                      <a:pt x="413" y="1056"/>
                      <a:pt x="411" y="1055"/>
                      <a:pt x="409" y="1053"/>
                    </a:cubicBezTo>
                    <a:cubicBezTo>
                      <a:pt x="406" y="1051"/>
                      <a:pt x="403" y="1050"/>
                      <a:pt x="399" y="1050"/>
                    </a:cubicBezTo>
                    <a:cubicBezTo>
                      <a:pt x="397" y="1050"/>
                      <a:pt x="395" y="1051"/>
                      <a:pt x="392" y="1051"/>
                    </a:cubicBezTo>
                    <a:lnTo>
                      <a:pt x="393" y="1053"/>
                    </a:lnTo>
                    <a:close/>
                    <a:moveTo>
                      <a:pt x="359" y="1027"/>
                    </a:moveTo>
                    <a:cubicBezTo>
                      <a:pt x="363" y="1034"/>
                      <a:pt x="368" y="1041"/>
                      <a:pt x="373" y="1048"/>
                    </a:cubicBezTo>
                    <a:cubicBezTo>
                      <a:pt x="374" y="1047"/>
                      <a:pt x="374" y="1047"/>
                      <a:pt x="374" y="1047"/>
                    </a:cubicBezTo>
                    <a:cubicBezTo>
                      <a:pt x="369" y="1040"/>
                      <a:pt x="365" y="1033"/>
                      <a:pt x="361" y="1026"/>
                    </a:cubicBezTo>
                    <a:lnTo>
                      <a:pt x="359" y="1027"/>
                    </a:lnTo>
                    <a:close/>
                    <a:moveTo>
                      <a:pt x="338" y="983"/>
                    </a:moveTo>
                    <a:cubicBezTo>
                      <a:pt x="341" y="991"/>
                      <a:pt x="344" y="998"/>
                      <a:pt x="348" y="1006"/>
                    </a:cubicBezTo>
                    <a:cubicBezTo>
                      <a:pt x="349" y="1005"/>
                      <a:pt x="349" y="1005"/>
                      <a:pt x="349" y="1005"/>
                    </a:cubicBezTo>
                    <a:cubicBezTo>
                      <a:pt x="345" y="997"/>
                      <a:pt x="342" y="990"/>
                      <a:pt x="339" y="983"/>
                    </a:cubicBezTo>
                    <a:cubicBezTo>
                      <a:pt x="338" y="983"/>
                      <a:pt x="338" y="983"/>
                      <a:pt x="338" y="983"/>
                    </a:cubicBezTo>
                    <a:close/>
                    <a:moveTo>
                      <a:pt x="323" y="936"/>
                    </a:moveTo>
                    <a:cubicBezTo>
                      <a:pt x="325" y="944"/>
                      <a:pt x="327" y="952"/>
                      <a:pt x="329" y="960"/>
                    </a:cubicBezTo>
                    <a:cubicBezTo>
                      <a:pt x="331" y="960"/>
                      <a:pt x="331" y="960"/>
                      <a:pt x="331" y="960"/>
                    </a:cubicBezTo>
                    <a:cubicBezTo>
                      <a:pt x="328" y="952"/>
                      <a:pt x="326" y="944"/>
                      <a:pt x="324" y="936"/>
                    </a:cubicBezTo>
                    <a:lnTo>
                      <a:pt x="323" y="936"/>
                    </a:lnTo>
                    <a:close/>
                    <a:moveTo>
                      <a:pt x="315" y="888"/>
                    </a:moveTo>
                    <a:cubicBezTo>
                      <a:pt x="316" y="896"/>
                      <a:pt x="317" y="904"/>
                      <a:pt x="318" y="912"/>
                    </a:cubicBezTo>
                    <a:cubicBezTo>
                      <a:pt x="320" y="912"/>
                      <a:pt x="320" y="912"/>
                      <a:pt x="320" y="912"/>
                    </a:cubicBezTo>
                    <a:cubicBezTo>
                      <a:pt x="318" y="904"/>
                      <a:pt x="317" y="896"/>
                      <a:pt x="317" y="888"/>
                    </a:cubicBezTo>
                    <a:lnTo>
                      <a:pt x="315" y="888"/>
                    </a:lnTo>
                    <a:close/>
                    <a:moveTo>
                      <a:pt x="314" y="839"/>
                    </a:moveTo>
                    <a:cubicBezTo>
                      <a:pt x="314" y="844"/>
                      <a:pt x="314" y="849"/>
                      <a:pt x="314" y="854"/>
                    </a:cubicBezTo>
                    <a:cubicBezTo>
                      <a:pt x="314" y="857"/>
                      <a:pt x="314" y="860"/>
                      <a:pt x="314" y="863"/>
                    </a:cubicBezTo>
                    <a:cubicBezTo>
                      <a:pt x="316" y="863"/>
                      <a:pt x="316" y="863"/>
                      <a:pt x="316" y="863"/>
                    </a:cubicBezTo>
                    <a:cubicBezTo>
                      <a:pt x="316" y="860"/>
                      <a:pt x="316" y="857"/>
                      <a:pt x="316" y="854"/>
                    </a:cubicBezTo>
                    <a:cubicBezTo>
                      <a:pt x="316" y="849"/>
                      <a:pt x="316" y="844"/>
                      <a:pt x="316" y="839"/>
                    </a:cubicBezTo>
                    <a:lnTo>
                      <a:pt x="314" y="839"/>
                    </a:lnTo>
                    <a:close/>
                    <a:moveTo>
                      <a:pt x="315" y="790"/>
                    </a:moveTo>
                    <a:cubicBezTo>
                      <a:pt x="315" y="794"/>
                      <a:pt x="315" y="798"/>
                      <a:pt x="315" y="803"/>
                    </a:cubicBezTo>
                    <a:cubicBezTo>
                      <a:pt x="315" y="806"/>
                      <a:pt x="315" y="810"/>
                      <a:pt x="315" y="814"/>
                    </a:cubicBezTo>
                    <a:cubicBezTo>
                      <a:pt x="316" y="814"/>
                      <a:pt x="316" y="814"/>
                      <a:pt x="316" y="814"/>
                    </a:cubicBezTo>
                    <a:cubicBezTo>
                      <a:pt x="316" y="810"/>
                      <a:pt x="317" y="806"/>
                      <a:pt x="317" y="803"/>
                    </a:cubicBezTo>
                    <a:cubicBezTo>
                      <a:pt x="317" y="798"/>
                      <a:pt x="316" y="794"/>
                      <a:pt x="316" y="790"/>
                    </a:cubicBezTo>
                    <a:lnTo>
                      <a:pt x="315" y="790"/>
                    </a:lnTo>
                    <a:close/>
                    <a:moveTo>
                      <a:pt x="289" y="755"/>
                    </a:moveTo>
                    <a:cubicBezTo>
                      <a:pt x="298" y="756"/>
                      <a:pt x="304" y="759"/>
                      <a:pt x="308" y="767"/>
                    </a:cubicBezTo>
                    <a:cubicBezTo>
                      <a:pt x="310" y="766"/>
                      <a:pt x="310" y="766"/>
                      <a:pt x="310" y="766"/>
                    </a:cubicBezTo>
                    <a:cubicBezTo>
                      <a:pt x="305" y="758"/>
                      <a:pt x="298" y="754"/>
                      <a:pt x="289" y="753"/>
                    </a:cubicBezTo>
                    <a:lnTo>
                      <a:pt x="289" y="75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3" name="Freeform 119">
                <a:extLst>
                  <a:ext uri="{FF2B5EF4-FFF2-40B4-BE49-F238E27FC236}">
                    <a16:creationId xmlns:a16="http://schemas.microsoft.com/office/drawing/2014/main" id="{B7ABECDF-1656-B2A0-335D-345619656860}"/>
                  </a:ext>
                </a:extLst>
              </p:cNvPr>
              <p:cNvSpPr>
                <a:spLocks noEditPoints="1"/>
              </p:cNvSpPr>
              <p:nvPr/>
            </p:nvSpPr>
            <p:spPr bwMode="auto">
              <a:xfrm>
                <a:off x="1387" y="3241"/>
                <a:ext cx="290" cy="212"/>
              </a:xfrm>
              <a:custGeom>
                <a:avLst/>
                <a:gdLst>
                  <a:gd name="T0" fmla="*/ 1829 w 1858"/>
                  <a:gd name="T1" fmla="*/ 744 h 1362"/>
                  <a:gd name="T2" fmla="*/ 1240 w 1858"/>
                  <a:gd name="T3" fmla="*/ 1227 h 1362"/>
                  <a:gd name="T4" fmla="*/ 1241 w 1858"/>
                  <a:gd name="T5" fmla="*/ 1222 h 1362"/>
                  <a:gd name="T6" fmla="*/ 1221 w 1858"/>
                  <a:gd name="T7" fmla="*/ 1242 h 1362"/>
                  <a:gd name="T8" fmla="*/ 1167 w 1858"/>
                  <a:gd name="T9" fmla="*/ 1236 h 1362"/>
                  <a:gd name="T10" fmla="*/ 1144 w 1858"/>
                  <a:gd name="T11" fmla="*/ 1254 h 1362"/>
                  <a:gd name="T12" fmla="*/ 1149 w 1858"/>
                  <a:gd name="T13" fmla="*/ 1303 h 1362"/>
                  <a:gd name="T14" fmla="*/ 1059 w 1858"/>
                  <a:gd name="T15" fmla="*/ 1347 h 1362"/>
                  <a:gd name="T16" fmla="*/ 1045 w 1858"/>
                  <a:gd name="T17" fmla="*/ 1327 h 1362"/>
                  <a:gd name="T18" fmla="*/ 984 w 1858"/>
                  <a:gd name="T19" fmla="*/ 1289 h 1362"/>
                  <a:gd name="T20" fmla="*/ 950 w 1858"/>
                  <a:gd name="T21" fmla="*/ 1286 h 1362"/>
                  <a:gd name="T22" fmla="*/ 919 w 1858"/>
                  <a:gd name="T23" fmla="*/ 1272 h 1362"/>
                  <a:gd name="T24" fmla="*/ 936 w 1858"/>
                  <a:gd name="T25" fmla="*/ 1202 h 1362"/>
                  <a:gd name="T26" fmla="*/ 947 w 1858"/>
                  <a:gd name="T27" fmla="*/ 1129 h 1362"/>
                  <a:gd name="T28" fmla="*/ 926 w 1858"/>
                  <a:gd name="T29" fmla="*/ 1075 h 1362"/>
                  <a:gd name="T30" fmla="*/ 824 w 1858"/>
                  <a:gd name="T31" fmla="*/ 1028 h 1362"/>
                  <a:gd name="T32" fmla="*/ 776 w 1858"/>
                  <a:gd name="T33" fmla="*/ 1018 h 1362"/>
                  <a:gd name="T34" fmla="*/ 729 w 1858"/>
                  <a:gd name="T35" fmla="*/ 1015 h 1362"/>
                  <a:gd name="T36" fmla="*/ 680 w 1858"/>
                  <a:gd name="T37" fmla="*/ 1007 h 1362"/>
                  <a:gd name="T38" fmla="*/ 650 w 1858"/>
                  <a:gd name="T39" fmla="*/ 944 h 1362"/>
                  <a:gd name="T40" fmla="*/ 611 w 1858"/>
                  <a:gd name="T41" fmla="*/ 921 h 1362"/>
                  <a:gd name="T42" fmla="*/ 535 w 1858"/>
                  <a:gd name="T43" fmla="*/ 828 h 1362"/>
                  <a:gd name="T44" fmla="*/ 525 w 1858"/>
                  <a:gd name="T45" fmla="*/ 779 h 1362"/>
                  <a:gd name="T46" fmla="*/ 515 w 1858"/>
                  <a:gd name="T47" fmla="*/ 757 h 1362"/>
                  <a:gd name="T48" fmla="*/ 472 w 1858"/>
                  <a:gd name="T49" fmla="*/ 771 h 1362"/>
                  <a:gd name="T50" fmla="*/ 458 w 1858"/>
                  <a:gd name="T51" fmla="*/ 774 h 1362"/>
                  <a:gd name="T52" fmla="*/ 414 w 1858"/>
                  <a:gd name="T53" fmla="*/ 757 h 1362"/>
                  <a:gd name="T54" fmla="*/ 368 w 1858"/>
                  <a:gd name="T55" fmla="*/ 700 h 1362"/>
                  <a:gd name="T56" fmla="*/ 262 w 1858"/>
                  <a:gd name="T57" fmla="*/ 651 h 1362"/>
                  <a:gd name="T58" fmla="*/ 217 w 1858"/>
                  <a:gd name="T59" fmla="*/ 632 h 1362"/>
                  <a:gd name="T60" fmla="*/ 164 w 1858"/>
                  <a:gd name="T61" fmla="*/ 571 h 1362"/>
                  <a:gd name="T62" fmla="*/ 152 w 1858"/>
                  <a:gd name="T63" fmla="*/ 533 h 1362"/>
                  <a:gd name="T64" fmla="*/ 68 w 1858"/>
                  <a:gd name="T65" fmla="*/ 445 h 1362"/>
                  <a:gd name="T66" fmla="*/ 61 w 1858"/>
                  <a:gd name="T67" fmla="*/ 397 h 1362"/>
                  <a:gd name="T68" fmla="*/ 50 w 1858"/>
                  <a:gd name="T69" fmla="*/ 350 h 1362"/>
                  <a:gd name="T70" fmla="*/ 5 w 1858"/>
                  <a:gd name="T71" fmla="*/ 292 h 1362"/>
                  <a:gd name="T72" fmla="*/ 25 w 1858"/>
                  <a:gd name="T73" fmla="*/ 227 h 1362"/>
                  <a:gd name="T74" fmla="*/ 91 w 1858"/>
                  <a:gd name="T75" fmla="*/ 197 h 1362"/>
                  <a:gd name="T76" fmla="*/ 163 w 1858"/>
                  <a:gd name="T77" fmla="*/ 180 h 1362"/>
                  <a:gd name="T78" fmla="*/ 232 w 1858"/>
                  <a:gd name="T79" fmla="*/ 155 h 1362"/>
                  <a:gd name="T80" fmla="*/ 288 w 1858"/>
                  <a:gd name="T81" fmla="*/ 49 h 1362"/>
                  <a:gd name="T82" fmla="*/ 294 w 1858"/>
                  <a:gd name="T83" fmla="*/ 0 h 1362"/>
                  <a:gd name="T84" fmla="*/ 1366 w 1858"/>
                  <a:gd name="T85" fmla="*/ 88 h 1362"/>
                  <a:gd name="T86" fmla="*/ 1413 w 1858"/>
                  <a:gd name="T87" fmla="*/ 145 h 1362"/>
                  <a:gd name="T88" fmla="*/ 1453 w 1858"/>
                  <a:gd name="T89" fmla="*/ 205 h 1362"/>
                  <a:gd name="T90" fmla="*/ 1496 w 1858"/>
                  <a:gd name="T91" fmla="*/ 285 h 1362"/>
                  <a:gd name="T92" fmla="*/ 1513 w 1858"/>
                  <a:gd name="T93" fmla="*/ 312 h 1362"/>
                  <a:gd name="T94" fmla="*/ 1571 w 1858"/>
                  <a:gd name="T95" fmla="*/ 421 h 1362"/>
                  <a:gd name="T96" fmla="*/ 1583 w 1858"/>
                  <a:gd name="T97" fmla="*/ 442 h 1362"/>
                  <a:gd name="T98" fmla="*/ 1624 w 1858"/>
                  <a:gd name="T99" fmla="*/ 503 h 1362"/>
                  <a:gd name="T100" fmla="*/ 1671 w 1858"/>
                  <a:gd name="T101" fmla="*/ 560 h 1362"/>
                  <a:gd name="T102" fmla="*/ 1717 w 1858"/>
                  <a:gd name="T103" fmla="*/ 616 h 1362"/>
                  <a:gd name="T104" fmla="*/ 1676 w 1858"/>
                  <a:gd name="T105" fmla="*/ 596 h 1362"/>
                  <a:gd name="T106" fmla="*/ 1664 w 1858"/>
                  <a:gd name="T107" fmla="*/ 652 h 1362"/>
                  <a:gd name="T108" fmla="*/ 1697 w 1858"/>
                  <a:gd name="T109" fmla="*/ 688 h 1362"/>
                  <a:gd name="T110" fmla="*/ 1763 w 1858"/>
                  <a:gd name="T111" fmla="*/ 735 h 1362"/>
                  <a:gd name="T112" fmla="*/ 1781 w 1858"/>
                  <a:gd name="T113" fmla="*/ 679 h 1362"/>
                  <a:gd name="T114" fmla="*/ 1798 w 1858"/>
                  <a:gd name="T115" fmla="*/ 659 h 1362"/>
                  <a:gd name="T116" fmla="*/ 1803 w 1858"/>
                  <a:gd name="T117" fmla="*/ 660 h 1362"/>
                  <a:gd name="T118" fmla="*/ 1816 w 1858"/>
                  <a:gd name="T119" fmla="*/ 699 h 1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58" h="1362">
                    <a:moveTo>
                      <a:pt x="1854" y="754"/>
                    </a:moveTo>
                    <a:cubicBezTo>
                      <a:pt x="1855" y="752"/>
                      <a:pt x="1857" y="750"/>
                      <a:pt x="1858" y="748"/>
                    </a:cubicBezTo>
                    <a:cubicBezTo>
                      <a:pt x="1858" y="747"/>
                      <a:pt x="1858" y="747"/>
                      <a:pt x="1858" y="747"/>
                    </a:cubicBezTo>
                    <a:cubicBezTo>
                      <a:pt x="1858" y="747"/>
                      <a:pt x="1858" y="747"/>
                      <a:pt x="1858" y="747"/>
                    </a:cubicBezTo>
                    <a:cubicBezTo>
                      <a:pt x="1856" y="746"/>
                      <a:pt x="1855" y="746"/>
                      <a:pt x="1854" y="746"/>
                    </a:cubicBezTo>
                    <a:cubicBezTo>
                      <a:pt x="1852" y="746"/>
                      <a:pt x="1851" y="746"/>
                      <a:pt x="1850" y="746"/>
                    </a:cubicBezTo>
                    <a:cubicBezTo>
                      <a:pt x="1844" y="746"/>
                      <a:pt x="1836" y="746"/>
                      <a:pt x="1830" y="742"/>
                    </a:cubicBezTo>
                    <a:cubicBezTo>
                      <a:pt x="1829" y="744"/>
                      <a:pt x="1829" y="744"/>
                      <a:pt x="1829" y="744"/>
                    </a:cubicBezTo>
                    <a:cubicBezTo>
                      <a:pt x="1836" y="747"/>
                      <a:pt x="1844" y="748"/>
                      <a:pt x="1850" y="748"/>
                    </a:cubicBezTo>
                    <a:cubicBezTo>
                      <a:pt x="1851" y="748"/>
                      <a:pt x="1852" y="748"/>
                      <a:pt x="1854" y="748"/>
                    </a:cubicBezTo>
                    <a:cubicBezTo>
                      <a:pt x="1855" y="748"/>
                      <a:pt x="1856" y="748"/>
                      <a:pt x="1857" y="748"/>
                    </a:cubicBezTo>
                    <a:cubicBezTo>
                      <a:pt x="1857" y="747"/>
                      <a:pt x="1857" y="747"/>
                      <a:pt x="1857" y="747"/>
                    </a:cubicBezTo>
                    <a:cubicBezTo>
                      <a:pt x="1857" y="747"/>
                      <a:pt x="1857" y="747"/>
                      <a:pt x="1857" y="747"/>
                    </a:cubicBezTo>
                    <a:cubicBezTo>
                      <a:pt x="1855" y="749"/>
                      <a:pt x="1854" y="751"/>
                      <a:pt x="1852" y="753"/>
                    </a:cubicBezTo>
                    <a:cubicBezTo>
                      <a:pt x="1854" y="754"/>
                      <a:pt x="1854" y="754"/>
                      <a:pt x="1854" y="754"/>
                    </a:cubicBezTo>
                    <a:close/>
                    <a:moveTo>
                      <a:pt x="1240" y="1227"/>
                    </a:moveTo>
                    <a:cubicBezTo>
                      <a:pt x="1241" y="1226"/>
                      <a:pt x="1242" y="1224"/>
                      <a:pt x="1242" y="1223"/>
                    </a:cubicBezTo>
                    <a:cubicBezTo>
                      <a:pt x="1242" y="1222"/>
                      <a:pt x="1242" y="1222"/>
                      <a:pt x="1242" y="1222"/>
                    </a:cubicBezTo>
                    <a:cubicBezTo>
                      <a:pt x="1242" y="1223"/>
                      <a:pt x="1242" y="1223"/>
                      <a:pt x="1242" y="1223"/>
                    </a:cubicBezTo>
                    <a:cubicBezTo>
                      <a:pt x="1249" y="1222"/>
                      <a:pt x="1253" y="1216"/>
                      <a:pt x="1253" y="1210"/>
                    </a:cubicBezTo>
                    <a:cubicBezTo>
                      <a:pt x="1253" y="1209"/>
                      <a:pt x="1253" y="1209"/>
                      <a:pt x="1253" y="1209"/>
                    </a:cubicBezTo>
                    <a:cubicBezTo>
                      <a:pt x="1252" y="1209"/>
                      <a:pt x="1252" y="1209"/>
                      <a:pt x="1252" y="1209"/>
                    </a:cubicBezTo>
                    <a:cubicBezTo>
                      <a:pt x="1252" y="1210"/>
                      <a:pt x="1252" y="1210"/>
                      <a:pt x="1252" y="1210"/>
                    </a:cubicBezTo>
                    <a:cubicBezTo>
                      <a:pt x="1252" y="1216"/>
                      <a:pt x="1248" y="1221"/>
                      <a:pt x="1241" y="1222"/>
                    </a:cubicBezTo>
                    <a:cubicBezTo>
                      <a:pt x="1241" y="1222"/>
                      <a:pt x="1241" y="1222"/>
                      <a:pt x="1241" y="1222"/>
                    </a:cubicBezTo>
                    <a:cubicBezTo>
                      <a:pt x="1241" y="1222"/>
                      <a:pt x="1241" y="1222"/>
                      <a:pt x="1241" y="1222"/>
                    </a:cubicBezTo>
                    <a:cubicBezTo>
                      <a:pt x="1240" y="1224"/>
                      <a:pt x="1240" y="1225"/>
                      <a:pt x="1239" y="1227"/>
                    </a:cubicBezTo>
                    <a:lnTo>
                      <a:pt x="1240" y="1227"/>
                    </a:lnTo>
                    <a:close/>
                    <a:moveTo>
                      <a:pt x="1197" y="1244"/>
                    </a:moveTo>
                    <a:cubicBezTo>
                      <a:pt x="1201" y="1245"/>
                      <a:pt x="1205" y="1245"/>
                      <a:pt x="1209" y="1245"/>
                    </a:cubicBezTo>
                    <a:cubicBezTo>
                      <a:pt x="1213" y="1245"/>
                      <a:pt x="1218" y="1245"/>
                      <a:pt x="1222" y="1243"/>
                    </a:cubicBezTo>
                    <a:cubicBezTo>
                      <a:pt x="1221" y="1242"/>
                      <a:pt x="1221" y="1242"/>
                      <a:pt x="1221" y="1242"/>
                    </a:cubicBezTo>
                    <a:cubicBezTo>
                      <a:pt x="1217" y="1243"/>
                      <a:pt x="1213" y="1244"/>
                      <a:pt x="1209" y="1244"/>
                    </a:cubicBezTo>
                    <a:cubicBezTo>
                      <a:pt x="1205" y="1244"/>
                      <a:pt x="1201" y="1243"/>
                      <a:pt x="1197" y="1243"/>
                    </a:cubicBezTo>
                    <a:lnTo>
                      <a:pt x="1197" y="1244"/>
                    </a:lnTo>
                    <a:close/>
                    <a:moveTo>
                      <a:pt x="1149" y="1234"/>
                    </a:moveTo>
                    <a:cubicBezTo>
                      <a:pt x="1153" y="1234"/>
                      <a:pt x="1158" y="1235"/>
                      <a:pt x="1167" y="1238"/>
                    </a:cubicBezTo>
                    <a:cubicBezTo>
                      <a:pt x="1169" y="1238"/>
                      <a:pt x="1171" y="1239"/>
                      <a:pt x="1173" y="1239"/>
                    </a:cubicBezTo>
                    <a:cubicBezTo>
                      <a:pt x="1173" y="1238"/>
                      <a:pt x="1173" y="1238"/>
                      <a:pt x="1173" y="1238"/>
                    </a:cubicBezTo>
                    <a:cubicBezTo>
                      <a:pt x="1171" y="1237"/>
                      <a:pt x="1169" y="1237"/>
                      <a:pt x="1167" y="1236"/>
                    </a:cubicBezTo>
                    <a:cubicBezTo>
                      <a:pt x="1158" y="1234"/>
                      <a:pt x="1153" y="1233"/>
                      <a:pt x="1149" y="1233"/>
                    </a:cubicBezTo>
                    <a:lnTo>
                      <a:pt x="1149" y="1234"/>
                    </a:lnTo>
                    <a:close/>
                    <a:moveTo>
                      <a:pt x="1148" y="1278"/>
                    </a:moveTo>
                    <a:cubicBezTo>
                      <a:pt x="1148" y="1272"/>
                      <a:pt x="1146" y="1266"/>
                      <a:pt x="1145" y="1257"/>
                    </a:cubicBezTo>
                    <a:cubicBezTo>
                      <a:pt x="1144" y="1258"/>
                      <a:pt x="1144" y="1258"/>
                      <a:pt x="1144" y="1258"/>
                    </a:cubicBezTo>
                    <a:cubicBezTo>
                      <a:pt x="1145" y="1258"/>
                      <a:pt x="1145" y="1258"/>
                      <a:pt x="1145" y="1258"/>
                    </a:cubicBezTo>
                    <a:cubicBezTo>
                      <a:pt x="1145" y="1256"/>
                      <a:pt x="1145" y="1255"/>
                      <a:pt x="1145" y="1254"/>
                    </a:cubicBezTo>
                    <a:cubicBezTo>
                      <a:pt x="1144" y="1254"/>
                      <a:pt x="1144" y="1254"/>
                      <a:pt x="1144" y="1254"/>
                    </a:cubicBezTo>
                    <a:cubicBezTo>
                      <a:pt x="1144" y="1255"/>
                      <a:pt x="1144" y="1256"/>
                      <a:pt x="1144" y="1257"/>
                    </a:cubicBezTo>
                    <a:cubicBezTo>
                      <a:pt x="1144" y="1258"/>
                      <a:pt x="1144" y="1258"/>
                      <a:pt x="1144" y="1258"/>
                    </a:cubicBezTo>
                    <a:cubicBezTo>
                      <a:pt x="1144" y="1258"/>
                      <a:pt x="1144" y="1258"/>
                      <a:pt x="1144" y="1258"/>
                    </a:cubicBezTo>
                    <a:cubicBezTo>
                      <a:pt x="1145" y="1266"/>
                      <a:pt x="1146" y="1273"/>
                      <a:pt x="1147" y="1278"/>
                    </a:cubicBezTo>
                    <a:lnTo>
                      <a:pt x="1148" y="1278"/>
                    </a:lnTo>
                    <a:close/>
                    <a:moveTo>
                      <a:pt x="1138" y="1324"/>
                    </a:moveTo>
                    <a:cubicBezTo>
                      <a:pt x="1145" y="1316"/>
                      <a:pt x="1149" y="1311"/>
                      <a:pt x="1150" y="1303"/>
                    </a:cubicBezTo>
                    <a:cubicBezTo>
                      <a:pt x="1149" y="1303"/>
                      <a:pt x="1149" y="1303"/>
                      <a:pt x="1149" y="1303"/>
                    </a:cubicBezTo>
                    <a:cubicBezTo>
                      <a:pt x="1148" y="1310"/>
                      <a:pt x="1144" y="1315"/>
                      <a:pt x="1137" y="1323"/>
                    </a:cubicBezTo>
                    <a:cubicBezTo>
                      <a:pt x="1138" y="1324"/>
                      <a:pt x="1138" y="1324"/>
                      <a:pt x="1138" y="1324"/>
                    </a:cubicBezTo>
                    <a:close/>
                    <a:moveTo>
                      <a:pt x="1103" y="1358"/>
                    </a:moveTo>
                    <a:cubicBezTo>
                      <a:pt x="1108" y="1355"/>
                      <a:pt x="1114" y="1349"/>
                      <a:pt x="1121" y="1341"/>
                    </a:cubicBezTo>
                    <a:cubicBezTo>
                      <a:pt x="1119" y="1340"/>
                      <a:pt x="1119" y="1340"/>
                      <a:pt x="1119" y="1340"/>
                    </a:cubicBezTo>
                    <a:cubicBezTo>
                      <a:pt x="1113" y="1348"/>
                      <a:pt x="1107" y="1354"/>
                      <a:pt x="1102" y="1357"/>
                    </a:cubicBezTo>
                    <a:lnTo>
                      <a:pt x="1103" y="1358"/>
                    </a:lnTo>
                    <a:close/>
                    <a:moveTo>
                      <a:pt x="1059" y="1347"/>
                    </a:moveTo>
                    <a:cubicBezTo>
                      <a:pt x="1065" y="1353"/>
                      <a:pt x="1072" y="1359"/>
                      <a:pt x="1079" y="1362"/>
                    </a:cubicBezTo>
                    <a:cubicBezTo>
                      <a:pt x="1079" y="1360"/>
                      <a:pt x="1079" y="1360"/>
                      <a:pt x="1079" y="1360"/>
                    </a:cubicBezTo>
                    <a:cubicBezTo>
                      <a:pt x="1072" y="1358"/>
                      <a:pt x="1066" y="1352"/>
                      <a:pt x="1060" y="1346"/>
                    </a:cubicBezTo>
                    <a:lnTo>
                      <a:pt x="1059" y="1347"/>
                    </a:lnTo>
                    <a:close/>
                    <a:moveTo>
                      <a:pt x="1028" y="1309"/>
                    </a:moveTo>
                    <a:cubicBezTo>
                      <a:pt x="1031" y="1312"/>
                      <a:pt x="1034" y="1315"/>
                      <a:pt x="1036" y="1318"/>
                    </a:cubicBezTo>
                    <a:cubicBezTo>
                      <a:pt x="1039" y="1321"/>
                      <a:pt x="1041" y="1324"/>
                      <a:pt x="1044" y="1328"/>
                    </a:cubicBezTo>
                    <a:cubicBezTo>
                      <a:pt x="1045" y="1327"/>
                      <a:pt x="1045" y="1327"/>
                      <a:pt x="1045" y="1327"/>
                    </a:cubicBezTo>
                    <a:cubicBezTo>
                      <a:pt x="1042" y="1323"/>
                      <a:pt x="1040" y="1320"/>
                      <a:pt x="1037" y="1317"/>
                    </a:cubicBezTo>
                    <a:cubicBezTo>
                      <a:pt x="1035" y="1314"/>
                      <a:pt x="1032" y="1311"/>
                      <a:pt x="1029" y="1308"/>
                    </a:cubicBezTo>
                    <a:lnTo>
                      <a:pt x="1028" y="1309"/>
                    </a:lnTo>
                    <a:close/>
                    <a:moveTo>
                      <a:pt x="984" y="1289"/>
                    </a:moveTo>
                    <a:cubicBezTo>
                      <a:pt x="992" y="1291"/>
                      <a:pt x="1000" y="1293"/>
                      <a:pt x="1007" y="1296"/>
                    </a:cubicBezTo>
                    <a:cubicBezTo>
                      <a:pt x="1008" y="1295"/>
                      <a:pt x="1008" y="1295"/>
                      <a:pt x="1008" y="1295"/>
                    </a:cubicBezTo>
                    <a:cubicBezTo>
                      <a:pt x="1000" y="1292"/>
                      <a:pt x="992" y="1289"/>
                      <a:pt x="984" y="1288"/>
                    </a:cubicBezTo>
                    <a:lnTo>
                      <a:pt x="984" y="1289"/>
                    </a:lnTo>
                    <a:close/>
                    <a:moveTo>
                      <a:pt x="935" y="1287"/>
                    </a:moveTo>
                    <a:cubicBezTo>
                      <a:pt x="937" y="1287"/>
                      <a:pt x="939" y="1287"/>
                      <a:pt x="941" y="1287"/>
                    </a:cubicBezTo>
                    <a:cubicBezTo>
                      <a:pt x="944" y="1287"/>
                      <a:pt x="947" y="1287"/>
                      <a:pt x="950" y="1287"/>
                    </a:cubicBezTo>
                    <a:cubicBezTo>
                      <a:pt x="953" y="1287"/>
                      <a:pt x="956" y="1287"/>
                      <a:pt x="959" y="1287"/>
                    </a:cubicBezTo>
                    <a:cubicBezTo>
                      <a:pt x="960" y="1287"/>
                      <a:pt x="960" y="1287"/>
                      <a:pt x="960" y="1287"/>
                    </a:cubicBezTo>
                    <a:cubicBezTo>
                      <a:pt x="960" y="1285"/>
                      <a:pt x="960" y="1285"/>
                      <a:pt x="960" y="1285"/>
                    </a:cubicBezTo>
                    <a:cubicBezTo>
                      <a:pt x="959" y="1285"/>
                      <a:pt x="959" y="1285"/>
                      <a:pt x="959" y="1285"/>
                    </a:cubicBezTo>
                    <a:cubicBezTo>
                      <a:pt x="956" y="1285"/>
                      <a:pt x="953" y="1286"/>
                      <a:pt x="950" y="1286"/>
                    </a:cubicBezTo>
                    <a:cubicBezTo>
                      <a:pt x="947" y="1286"/>
                      <a:pt x="944" y="1286"/>
                      <a:pt x="941" y="1286"/>
                    </a:cubicBezTo>
                    <a:cubicBezTo>
                      <a:pt x="939" y="1286"/>
                      <a:pt x="937" y="1286"/>
                      <a:pt x="935" y="1286"/>
                    </a:cubicBezTo>
                    <a:lnTo>
                      <a:pt x="935" y="1287"/>
                    </a:lnTo>
                    <a:close/>
                    <a:moveTo>
                      <a:pt x="919" y="1248"/>
                    </a:moveTo>
                    <a:cubicBezTo>
                      <a:pt x="917" y="1255"/>
                      <a:pt x="916" y="1261"/>
                      <a:pt x="916" y="1265"/>
                    </a:cubicBezTo>
                    <a:cubicBezTo>
                      <a:pt x="916" y="1266"/>
                      <a:pt x="916" y="1267"/>
                      <a:pt x="916" y="1268"/>
                    </a:cubicBezTo>
                    <a:cubicBezTo>
                      <a:pt x="917" y="1270"/>
                      <a:pt x="917" y="1271"/>
                      <a:pt x="918" y="1272"/>
                    </a:cubicBezTo>
                    <a:cubicBezTo>
                      <a:pt x="919" y="1272"/>
                      <a:pt x="919" y="1272"/>
                      <a:pt x="919" y="1272"/>
                    </a:cubicBezTo>
                    <a:cubicBezTo>
                      <a:pt x="919" y="1271"/>
                      <a:pt x="918" y="1269"/>
                      <a:pt x="918" y="1268"/>
                    </a:cubicBezTo>
                    <a:cubicBezTo>
                      <a:pt x="917" y="1267"/>
                      <a:pt x="917" y="1266"/>
                      <a:pt x="917" y="1265"/>
                    </a:cubicBezTo>
                    <a:cubicBezTo>
                      <a:pt x="917" y="1262"/>
                      <a:pt x="919" y="1256"/>
                      <a:pt x="921" y="1248"/>
                    </a:cubicBezTo>
                    <a:lnTo>
                      <a:pt x="919" y="1248"/>
                    </a:lnTo>
                    <a:close/>
                    <a:moveTo>
                      <a:pt x="935" y="1201"/>
                    </a:moveTo>
                    <a:cubicBezTo>
                      <a:pt x="932" y="1209"/>
                      <a:pt x="929" y="1217"/>
                      <a:pt x="927" y="1225"/>
                    </a:cubicBezTo>
                    <a:cubicBezTo>
                      <a:pt x="928" y="1225"/>
                      <a:pt x="928" y="1225"/>
                      <a:pt x="928" y="1225"/>
                    </a:cubicBezTo>
                    <a:cubicBezTo>
                      <a:pt x="931" y="1218"/>
                      <a:pt x="934" y="1210"/>
                      <a:pt x="936" y="1202"/>
                    </a:cubicBezTo>
                    <a:lnTo>
                      <a:pt x="935" y="1201"/>
                    </a:lnTo>
                    <a:close/>
                    <a:moveTo>
                      <a:pt x="947" y="1154"/>
                    </a:moveTo>
                    <a:cubicBezTo>
                      <a:pt x="946" y="1161"/>
                      <a:pt x="944" y="1169"/>
                      <a:pt x="942" y="1178"/>
                    </a:cubicBezTo>
                    <a:cubicBezTo>
                      <a:pt x="943" y="1178"/>
                      <a:pt x="943" y="1178"/>
                      <a:pt x="943" y="1178"/>
                    </a:cubicBezTo>
                    <a:cubicBezTo>
                      <a:pt x="945" y="1170"/>
                      <a:pt x="947" y="1161"/>
                      <a:pt x="948" y="1154"/>
                    </a:cubicBezTo>
                    <a:lnTo>
                      <a:pt x="947" y="1154"/>
                    </a:lnTo>
                    <a:close/>
                    <a:moveTo>
                      <a:pt x="942" y="1105"/>
                    </a:moveTo>
                    <a:cubicBezTo>
                      <a:pt x="944" y="1113"/>
                      <a:pt x="946" y="1121"/>
                      <a:pt x="947" y="1129"/>
                    </a:cubicBezTo>
                    <a:cubicBezTo>
                      <a:pt x="948" y="1129"/>
                      <a:pt x="948" y="1129"/>
                      <a:pt x="948" y="1129"/>
                    </a:cubicBezTo>
                    <a:cubicBezTo>
                      <a:pt x="947" y="1120"/>
                      <a:pt x="946" y="1112"/>
                      <a:pt x="944" y="1105"/>
                    </a:cubicBezTo>
                    <a:cubicBezTo>
                      <a:pt x="942" y="1105"/>
                      <a:pt x="942" y="1105"/>
                      <a:pt x="942" y="1105"/>
                    </a:cubicBezTo>
                    <a:close/>
                    <a:moveTo>
                      <a:pt x="913" y="1071"/>
                    </a:moveTo>
                    <a:cubicBezTo>
                      <a:pt x="918" y="1073"/>
                      <a:pt x="922" y="1075"/>
                      <a:pt x="925" y="1076"/>
                    </a:cubicBezTo>
                    <a:cubicBezTo>
                      <a:pt x="927" y="1077"/>
                      <a:pt x="930" y="1080"/>
                      <a:pt x="933" y="1083"/>
                    </a:cubicBezTo>
                    <a:cubicBezTo>
                      <a:pt x="934" y="1082"/>
                      <a:pt x="934" y="1082"/>
                      <a:pt x="934" y="1082"/>
                    </a:cubicBezTo>
                    <a:cubicBezTo>
                      <a:pt x="931" y="1079"/>
                      <a:pt x="928" y="1076"/>
                      <a:pt x="926" y="1075"/>
                    </a:cubicBezTo>
                    <a:cubicBezTo>
                      <a:pt x="923" y="1074"/>
                      <a:pt x="919" y="1072"/>
                      <a:pt x="913" y="1069"/>
                    </a:cubicBezTo>
                    <a:lnTo>
                      <a:pt x="913" y="1071"/>
                    </a:lnTo>
                    <a:close/>
                    <a:moveTo>
                      <a:pt x="869" y="1049"/>
                    </a:moveTo>
                    <a:cubicBezTo>
                      <a:pt x="876" y="1052"/>
                      <a:pt x="883" y="1056"/>
                      <a:pt x="891" y="1060"/>
                    </a:cubicBezTo>
                    <a:cubicBezTo>
                      <a:pt x="891" y="1058"/>
                      <a:pt x="891" y="1058"/>
                      <a:pt x="891" y="1058"/>
                    </a:cubicBezTo>
                    <a:cubicBezTo>
                      <a:pt x="884" y="1055"/>
                      <a:pt x="876" y="1051"/>
                      <a:pt x="869" y="1047"/>
                    </a:cubicBezTo>
                    <a:lnTo>
                      <a:pt x="869" y="1049"/>
                    </a:lnTo>
                    <a:close/>
                    <a:moveTo>
                      <a:pt x="824" y="1028"/>
                    </a:moveTo>
                    <a:cubicBezTo>
                      <a:pt x="834" y="1032"/>
                      <a:pt x="840" y="1035"/>
                      <a:pt x="846" y="1038"/>
                    </a:cubicBezTo>
                    <a:cubicBezTo>
                      <a:pt x="847" y="1037"/>
                      <a:pt x="847" y="1037"/>
                      <a:pt x="847" y="1037"/>
                    </a:cubicBezTo>
                    <a:cubicBezTo>
                      <a:pt x="841" y="1034"/>
                      <a:pt x="835" y="1030"/>
                      <a:pt x="825" y="1027"/>
                    </a:cubicBezTo>
                    <a:lnTo>
                      <a:pt x="824" y="1028"/>
                    </a:lnTo>
                    <a:close/>
                    <a:moveTo>
                      <a:pt x="776" y="1019"/>
                    </a:moveTo>
                    <a:cubicBezTo>
                      <a:pt x="786" y="1020"/>
                      <a:pt x="794" y="1021"/>
                      <a:pt x="801" y="1022"/>
                    </a:cubicBezTo>
                    <a:cubicBezTo>
                      <a:pt x="801" y="1021"/>
                      <a:pt x="801" y="1021"/>
                      <a:pt x="801" y="1021"/>
                    </a:cubicBezTo>
                    <a:cubicBezTo>
                      <a:pt x="794" y="1020"/>
                      <a:pt x="786" y="1019"/>
                      <a:pt x="776" y="1018"/>
                    </a:cubicBezTo>
                    <a:cubicBezTo>
                      <a:pt x="776" y="1019"/>
                      <a:pt x="776" y="1019"/>
                      <a:pt x="776" y="1019"/>
                    </a:cubicBezTo>
                    <a:close/>
                    <a:moveTo>
                      <a:pt x="727" y="1016"/>
                    </a:moveTo>
                    <a:cubicBezTo>
                      <a:pt x="729" y="1016"/>
                      <a:pt x="729" y="1016"/>
                      <a:pt x="729" y="1016"/>
                    </a:cubicBezTo>
                    <a:cubicBezTo>
                      <a:pt x="729" y="1016"/>
                      <a:pt x="729" y="1016"/>
                      <a:pt x="729" y="1016"/>
                    </a:cubicBezTo>
                    <a:cubicBezTo>
                      <a:pt x="729" y="1016"/>
                      <a:pt x="729" y="1016"/>
                      <a:pt x="729" y="1016"/>
                    </a:cubicBezTo>
                    <a:cubicBezTo>
                      <a:pt x="737" y="1017"/>
                      <a:pt x="745" y="1017"/>
                      <a:pt x="752" y="1017"/>
                    </a:cubicBezTo>
                    <a:cubicBezTo>
                      <a:pt x="752" y="1016"/>
                      <a:pt x="752" y="1016"/>
                      <a:pt x="752" y="1016"/>
                    </a:cubicBezTo>
                    <a:cubicBezTo>
                      <a:pt x="745" y="1015"/>
                      <a:pt x="737" y="1015"/>
                      <a:pt x="729" y="1015"/>
                    </a:cubicBezTo>
                    <a:cubicBezTo>
                      <a:pt x="729" y="1015"/>
                      <a:pt x="729" y="1015"/>
                      <a:pt x="729" y="1015"/>
                    </a:cubicBezTo>
                    <a:cubicBezTo>
                      <a:pt x="729" y="1015"/>
                      <a:pt x="729" y="1015"/>
                      <a:pt x="729" y="1015"/>
                    </a:cubicBezTo>
                    <a:cubicBezTo>
                      <a:pt x="727" y="1015"/>
                      <a:pt x="727" y="1015"/>
                      <a:pt x="727" y="1015"/>
                    </a:cubicBezTo>
                    <a:cubicBezTo>
                      <a:pt x="727" y="1016"/>
                      <a:pt x="727" y="1016"/>
                      <a:pt x="727" y="1016"/>
                    </a:cubicBezTo>
                    <a:close/>
                    <a:moveTo>
                      <a:pt x="679" y="1009"/>
                    </a:moveTo>
                    <a:cubicBezTo>
                      <a:pt x="685" y="1011"/>
                      <a:pt x="693" y="1013"/>
                      <a:pt x="703" y="1015"/>
                    </a:cubicBezTo>
                    <a:cubicBezTo>
                      <a:pt x="703" y="1013"/>
                      <a:pt x="703" y="1013"/>
                      <a:pt x="703" y="1013"/>
                    </a:cubicBezTo>
                    <a:cubicBezTo>
                      <a:pt x="694" y="1012"/>
                      <a:pt x="686" y="1010"/>
                      <a:pt x="680" y="1007"/>
                    </a:cubicBezTo>
                    <a:lnTo>
                      <a:pt x="679" y="1009"/>
                    </a:lnTo>
                    <a:close/>
                    <a:moveTo>
                      <a:pt x="653" y="970"/>
                    </a:moveTo>
                    <a:cubicBezTo>
                      <a:pt x="653" y="978"/>
                      <a:pt x="655" y="986"/>
                      <a:pt x="660" y="994"/>
                    </a:cubicBezTo>
                    <a:cubicBezTo>
                      <a:pt x="661" y="993"/>
                      <a:pt x="661" y="993"/>
                      <a:pt x="661" y="993"/>
                    </a:cubicBezTo>
                    <a:cubicBezTo>
                      <a:pt x="656" y="986"/>
                      <a:pt x="654" y="978"/>
                      <a:pt x="654" y="970"/>
                    </a:cubicBezTo>
                    <a:cubicBezTo>
                      <a:pt x="653" y="970"/>
                      <a:pt x="653" y="970"/>
                      <a:pt x="653" y="970"/>
                    </a:cubicBezTo>
                    <a:close/>
                    <a:moveTo>
                      <a:pt x="632" y="932"/>
                    </a:moveTo>
                    <a:cubicBezTo>
                      <a:pt x="640" y="935"/>
                      <a:pt x="646" y="938"/>
                      <a:pt x="650" y="944"/>
                    </a:cubicBezTo>
                    <a:cubicBezTo>
                      <a:pt x="650" y="944"/>
                      <a:pt x="650" y="945"/>
                      <a:pt x="651" y="946"/>
                    </a:cubicBezTo>
                    <a:cubicBezTo>
                      <a:pt x="652" y="946"/>
                      <a:pt x="652" y="946"/>
                      <a:pt x="652" y="946"/>
                    </a:cubicBezTo>
                    <a:cubicBezTo>
                      <a:pt x="652" y="945"/>
                      <a:pt x="651" y="944"/>
                      <a:pt x="651" y="943"/>
                    </a:cubicBezTo>
                    <a:cubicBezTo>
                      <a:pt x="647" y="936"/>
                      <a:pt x="641" y="934"/>
                      <a:pt x="633" y="931"/>
                    </a:cubicBezTo>
                    <a:lnTo>
                      <a:pt x="632" y="932"/>
                    </a:lnTo>
                    <a:close/>
                    <a:moveTo>
                      <a:pt x="590" y="908"/>
                    </a:moveTo>
                    <a:cubicBezTo>
                      <a:pt x="597" y="914"/>
                      <a:pt x="604" y="919"/>
                      <a:pt x="610" y="922"/>
                    </a:cubicBezTo>
                    <a:cubicBezTo>
                      <a:pt x="611" y="921"/>
                      <a:pt x="611" y="921"/>
                      <a:pt x="611" y="921"/>
                    </a:cubicBezTo>
                    <a:cubicBezTo>
                      <a:pt x="605" y="917"/>
                      <a:pt x="598" y="913"/>
                      <a:pt x="591" y="907"/>
                    </a:cubicBezTo>
                    <a:lnTo>
                      <a:pt x="590" y="908"/>
                    </a:lnTo>
                    <a:close/>
                    <a:moveTo>
                      <a:pt x="557" y="872"/>
                    </a:moveTo>
                    <a:cubicBezTo>
                      <a:pt x="561" y="878"/>
                      <a:pt x="566" y="885"/>
                      <a:pt x="572" y="891"/>
                    </a:cubicBezTo>
                    <a:cubicBezTo>
                      <a:pt x="573" y="890"/>
                      <a:pt x="573" y="890"/>
                      <a:pt x="573" y="890"/>
                    </a:cubicBezTo>
                    <a:cubicBezTo>
                      <a:pt x="567" y="884"/>
                      <a:pt x="562" y="877"/>
                      <a:pt x="558" y="871"/>
                    </a:cubicBezTo>
                    <a:lnTo>
                      <a:pt x="557" y="872"/>
                    </a:lnTo>
                    <a:close/>
                    <a:moveTo>
                      <a:pt x="535" y="828"/>
                    </a:moveTo>
                    <a:cubicBezTo>
                      <a:pt x="538" y="835"/>
                      <a:pt x="541" y="843"/>
                      <a:pt x="544" y="850"/>
                    </a:cubicBezTo>
                    <a:cubicBezTo>
                      <a:pt x="546" y="850"/>
                      <a:pt x="546" y="850"/>
                      <a:pt x="546" y="850"/>
                    </a:cubicBezTo>
                    <a:cubicBezTo>
                      <a:pt x="542" y="842"/>
                      <a:pt x="539" y="834"/>
                      <a:pt x="537" y="827"/>
                    </a:cubicBezTo>
                    <a:lnTo>
                      <a:pt x="535" y="828"/>
                    </a:lnTo>
                    <a:close/>
                    <a:moveTo>
                      <a:pt x="524" y="780"/>
                    </a:moveTo>
                    <a:cubicBezTo>
                      <a:pt x="526" y="785"/>
                      <a:pt x="527" y="794"/>
                      <a:pt x="529" y="804"/>
                    </a:cubicBezTo>
                    <a:cubicBezTo>
                      <a:pt x="531" y="803"/>
                      <a:pt x="531" y="803"/>
                      <a:pt x="531" y="803"/>
                    </a:cubicBezTo>
                    <a:cubicBezTo>
                      <a:pt x="528" y="793"/>
                      <a:pt x="527" y="785"/>
                      <a:pt x="525" y="779"/>
                    </a:cubicBezTo>
                    <a:lnTo>
                      <a:pt x="524" y="780"/>
                    </a:lnTo>
                    <a:close/>
                    <a:moveTo>
                      <a:pt x="496" y="747"/>
                    </a:moveTo>
                    <a:cubicBezTo>
                      <a:pt x="497" y="746"/>
                      <a:pt x="499" y="746"/>
                      <a:pt x="500" y="745"/>
                    </a:cubicBezTo>
                    <a:cubicBezTo>
                      <a:pt x="499" y="745"/>
                      <a:pt x="499" y="745"/>
                      <a:pt x="499" y="745"/>
                    </a:cubicBezTo>
                    <a:cubicBezTo>
                      <a:pt x="500" y="745"/>
                      <a:pt x="500" y="745"/>
                      <a:pt x="500" y="745"/>
                    </a:cubicBezTo>
                    <a:cubicBezTo>
                      <a:pt x="501" y="745"/>
                      <a:pt x="501" y="745"/>
                      <a:pt x="501" y="745"/>
                    </a:cubicBezTo>
                    <a:cubicBezTo>
                      <a:pt x="505" y="745"/>
                      <a:pt x="510" y="750"/>
                      <a:pt x="514" y="758"/>
                    </a:cubicBezTo>
                    <a:cubicBezTo>
                      <a:pt x="515" y="757"/>
                      <a:pt x="515" y="757"/>
                      <a:pt x="515" y="757"/>
                    </a:cubicBezTo>
                    <a:cubicBezTo>
                      <a:pt x="511" y="749"/>
                      <a:pt x="506" y="744"/>
                      <a:pt x="501" y="744"/>
                    </a:cubicBezTo>
                    <a:cubicBezTo>
                      <a:pt x="499" y="744"/>
                      <a:pt x="499" y="744"/>
                      <a:pt x="499" y="744"/>
                    </a:cubicBezTo>
                    <a:cubicBezTo>
                      <a:pt x="499" y="744"/>
                      <a:pt x="499" y="744"/>
                      <a:pt x="499" y="744"/>
                    </a:cubicBezTo>
                    <a:cubicBezTo>
                      <a:pt x="499" y="744"/>
                      <a:pt x="499" y="744"/>
                      <a:pt x="499" y="744"/>
                    </a:cubicBezTo>
                    <a:cubicBezTo>
                      <a:pt x="498" y="745"/>
                      <a:pt x="497" y="745"/>
                      <a:pt x="496" y="746"/>
                    </a:cubicBezTo>
                    <a:lnTo>
                      <a:pt x="496" y="747"/>
                    </a:lnTo>
                    <a:close/>
                    <a:moveTo>
                      <a:pt x="459" y="776"/>
                    </a:moveTo>
                    <a:cubicBezTo>
                      <a:pt x="463" y="775"/>
                      <a:pt x="468" y="774"/>
                      <a:pt x="472" y="771"/>
                    </a:cubicBezTo>
                    <a:cubicBezTo>
                      <a:pt x="472" y="771"/>
                      <a:pt x="472" y="771"/>
                      <a:pt x="472" y="771"/>
                    </a:cubicBezTo>
                    <a:cubicBezTo>
                      <a:pt x="472" y="770"/>
                      <a:pt x="472" y="770"/>
                      <a:pt x="472" y="770"/>
                    </a:cubicBezTo>
                    <a:cubicBezTo>
                      <a:pt x="473" y="767"/>
                      <a:pt x="475" y="764"/>
                      <a:pt x="477" y="762"/>
                    </a:cubicBezTo>
                    <a:cubicBezTo>
                      <a:pt x="476" y="761"/>
                      <a:pt x="476" y="761"/>
                      <a:pt x="476" y="761"/>
                    </a:cubicBezTo>
                    <a:cubicBezTo>
                      <a:pt x="474" y="764"/>
                      <a:pt x="472" y="767"/>
                      <a:pt x="471" y="770"/>
                    </a:cubicBezTo>
                    <a:cubicBezTo>
                      <a:pt x="471" y="770"/>
                      <a:pt x="471" y="770"/>
                      <a:pt x="471" y="770"/>
                    </a:cubicBezTo>
                    <a:cubicBezTo>
                      <a:pt x="471" y="769"/>
                      <a:pt x="471" y="769"/>
                      <a:pt x="471" y="769"/>
                    </a:cubicBezTo>
                    <a:cubicBezTo>
                      <a:pt x="467" y="772"/>
                      <a:pt x="463" y="774"/>
                      <a:pt x="458" y="774"/>
                    </a:cubicBezTo>
                    <a:lnTo>
                      <a:pt x="459" y="776"/>
                    </a:lnTo>
                    <a:close/>
                    <a:moveTo>
                      <a:pt x="414" y="757"/>
                    </a:moveTo>
                    <a:cubicBezTo>
                      <a:pt x="418" y="760"/>
                      <a:pt x="422" y="763"/>
                      <a:pt x="426" y="766"/>
                    </a:cubicBezTo>
                    <a:cubicBezTo>
                      <a:pt x="429" y="767"/>
                      <a:pt x="432" y="769"/>
                      <a:pt x="434" y="770"/>
                    </a:cubicBezTo>
                    <a:cubicBezTo>
                      <a:pt x="435" y="769"/>
                      <a:pt x="435" y="769"/>
                      <a:pt x="435" y="769"/>
                    </a:cubicBezTo>
                    <a:cubicBezTo>
                      <a:pt x="432" y="768"/>
                      <a:pt x="430" y="766"/>
                      <a:pt x="427" y="764"/>
                    </a:cubicBezTo>
                    <a:cubicBezTo>
                      <a:pt x="423" y="762"/>
                      <a:pt x="419" y="759"/>
                      <a:pt x="415" y="756"/>
                    </a:cubicBezTo>
                    <a:cubicBezTo>
                      <a:pt x="414" y="757"/>
                      <a:pt x="414" y="757"/>
                      <a:pt x="414" y="757"/>
                    </a:cubicBezTo>
                    <a:close/>
                    <a:moveTo>
                      <a:pt x="380" y="721"/>
                    </a:moveTo>
                    <a:cubicBezTo>
                      <a:pt x="385" y="728"/>
                      <a:pt x="390" y="734"/>
                      <a:pt x="396" y="740"/>
                    </a:cubicBezTo>
                    <a:cubicBezTo>
                      <a:pt x="397" y="739"/>
                      <a:pt x="397" y="739"/>
                      <a:pt x="397" y="739"/>
                    </a:cubicBezTo>
                    <a:cubicBezTo>
                      <a:pt x="392" y="733"/>
                      <a:pt x="386" y="727"/>
                      <a:pt x="382" y="720"/>
                    </a:cubicBezTo>
                    <a:lnTo>
                      <a:pt x="380" y="721"/>
                    </a:lnTo>
                    <a:close/>
                    <a:moveTo>
                      <a:pt x="352" y="681"/>
                    </a:moveTo>
                    <a:cubicBezTo>
                      <a:pt x="357" y="686"/>
                      <a:pt x="361" y="692"/>
                      <a:pt x="367" y="700"/>
                    </a:cubicBezTo>
                    <a:cubicBezTo>
                      <a:pt x="368" y="700"/>
                      <a:pt x="368" y="700"/>
                      <a:pt x="368" y="700"/>
                    </a:cubicBezTo>
                    <a:cubicBezTo>
                      <a:pt x="362" y="692"/>
                      <a:pt x="358" y="685"/>
                      <a:pt x="353" y="680"/>
                    </a:cubicBezTo>
                    <a:cubicBezTo>
                      <a:pt x="352" y="681"/>
                      <a:pt x="352" y="681"/>
                      <a:pt x="352" y="681"/>
                    </a:cubicBezTo>
                    <a:close/>
                    <a:moveTo>
                      <a:pt x="311" y="657"/>
                    </a:moveTo>
                    <a:cubicBezTo>
                      <a:pt x="320" y="660"/>
                      <a:pt x="327" y="662"/>
                      <a:pt x="334" y="666"/>
                    </a:cubicBezTo>
                    <a:cubicBezTo>
                      <a:pt x="334" y="664"/>
                      <a:pt x="334" y="664"/>
                      <a:pt x="334" y="664"/>
                    </a:cubicBezTo>
                    <a:cubicBezTo>
                      <a:pt x="328" y="661"/>
                      <a:pt x="320" y="658"/>
                      <a:pt x="311" y="656"/>
                    </a:cubicBezTo>
                    <a:lnTo>
                      <a:pt x="311" y="657"/>
                    </a:lnTo>
                    <a:close/>
                    <a:moveTo>
                      <a:pt x="262" y="651"/>
                    </a:moveTo>
                    <a:cubicBezTo>
                      <a:pt x="270" y="652"/>
                      <a:pt x="278" y="654"/>
                      <a:pt x="287" y="655"/>
                    </a:cubicBezTo>
                    <a:cubicBezTo>
                      <a:pt x="287" y="653"/>
                      <a:pt x="287" y="653"/>
                      <a:pt x="287" y="653"/>
                    </a:cubicBezTo>
                    <a:cubicBezTo>
                      <a:pt x="278" y="652"/>
                      <a:pt x="270" y="651"/>
                      <a:pt x="263" y="649"/>
                    </a:cubicBezTo>
                    <a:lnTo>
                      <a:pt x="262" y="651"/>
                    </a:lnTo>
                    <a:close/>
                    <a:moveTo>
                      <a:pt x="216" y="633"/>
                    </a:moveTo>
                    <a:cubicBezTo>
                      <a:pt x="223" y="637"/>
                      <a:pt x="231" y="640"/>
                      <a:pt x="239" y="643"/>
                    </a:cubicBezTo>
                    <a:cubicBezTo>
                      <a:pt x="239" y="642"/>
                      <a:pt x="239" y="642"/>
                      <a:pt x="239" y="642"/>
                    </a:cubicBezTo>
                    <a:cubicBezTo>
                      <a:pt x="231" y="639"/>
                      <a:pt x="224" y="635"/>
                      <a:pt x="217" y="632"/>
                    </a:cubicBezTo>
                    <a:lnTo>
                      <a:pt x="216" y="633"/>
                    </a:lnTo>
                    <a:close/>
                    <a:moveTo>
                      <a:pt x="179" y="601"/>
                    </a:moveTo>
                    <a:cubicBezTo>
                      <a:pt x="184" y="607"/>
                      <a:pt x="190" y="613"/>
                      <a:pt x="196" y="619"/>
                    </a:cubicBezTo>
                    <a:cubicBezTo>
                      <a:pt x="197" y="618"/>
                      <a:pt x="197" y="618"/>
                      <a:pt x="197" y="618"/>
                    </a:cubicBezTo>
                    <a:cubicBezTo>
                      <a:pt x="191" y="612"/>
                      <a:pt x="185" y="606"/>
                      <a:pt x="180" y="600"/>
                    </a:cubicBezTo>
                    <a:lnTo>
                      <a:pt x="179" y="601"/>
                    </a:lnTo>
                    <a:close/>
                    <a:moveTo>
                      <a:pt x="160" y="556"/>
                    </a:moveTo>
                    <a:cubicBezTo>
                      <a:pt x="162" y="561"/>
                      <a:pt x="163" y="566"/>
                      <a:pt x="164" y="571"/>
                    </a:cubicBezTo>
                    <a:cubicBezTo>
                      <a:pt x="165" y="573"/>
                      <a:pt x="166" y="576"/>
                      <a:pt x="167" y="580"/>
                    </a:cubicBezTo>
                    <a:cubicBezTo>
                      <a:pt x="168" y="579"/>
                      <a:pt x="168" y="579"/>
                      <a:pt x="168" y="579"/>
                    </a:cubicBezTo>
                    <a:cubicBezTo>
                      <a:pt x="167" y="576"/>
                      <a:pt x="166" y="573"/>
                      <a:pt x="166" y="570"/>
                    </a:cubicBezTo>
                    <a:cubicBezTo>
                      <a:pt x="165" y="566"/>
                      <a:pt x="164" y="561"/>
                      <a:pt x="162" y="555"/>
                    </a:cubicBezTo>
                    <a:lnTo>
                      <a:pt x="160" y="556"/>
                    </a:lnTo>
                    <a:close/>
                    <a:moveTo>
                      <a:pt x="137" y="513"/>
                    </a:moveTo>
                    <a:cubicBezTo>
                      <a:pt x="143" y="520"/>
                      <a:pt x="147" y="527"/>
                      <a:pt x="151" y="534"/>
                    </a:cubicBezTo>
                    <a:cubicBezTo>
                      <a:pt x="152" y="533"/>
                      <a:pt x="152" y="533"/>
                      <a:pt x="152" y="533"/>
                    </a:cubicBezTo>
                    <a:cubicBezTo>
                      <a:pt x="148" y="526"/>
                      <a:pt x="144" y="519"/>
                      <a:pt x="139" y="512"/>
                    </a:cubicBezTo>
                    <a:lnTo>
                      <a:pt x="137" y="513"/>
                    </a:lnTo>
                    <a:close/>
                    <a:moveTo>
                      <a:pt x="103" y="479"/>
                    </a:moveTo>
                    <a:cubicBezTo>
                      <a:pt x="109" y="484"/>
                      <a:pt x="116" y="489"/>
                      <a:pt x="121" y="495"/>
                    </a:cubicBezTo>
                    <a:cubicBezTo>
                      <a:pt x="122" y="494"/>
                      <a:pt x="122" y="494"/>
                      <a:pt x="122" y="494"/>
                    </a:cubicBezTo>
                    <a:cubicBezTo>
                      <a:pt x="117" y="488"/>
                      <a:pt x="110" y="483"/>
                      <a:pt x="103" y="478"/>
                    </a:cubicBezTo>
                    <a:lnTo>
                      <a:pt x="103" y="479"/>
                    </a:lnTo>
                    <a:close/>
                    <a:moveTo>
                      <a:pt x="68" y="445"/>
                    </a:moveTo>
                    <a:cubicBezTo>
                      <a:pt x="71" y="452"/>
                      <a:pt x="76" y="459"/>
                      <a:pt x="82" y="465"/>
                    </a:cubicBezTo>
                    <a:cubicBezTo>
                      <a:pt x="83" y="464"/>
                      <a:pt x="83" y="464"/>
                      <a:pt x="83" y="464"/>
                    </a:cubicBezTo>
                    <a:cubicBezTo>
                      <a:pt x="77" y="458"/>
                      <a:pt x="73" y="452"/>
                      <a:pt x="70" y="444"/>
                    </a:cubicBezTo>
                    <a:lnTo>
                      <a:pt x="68" y="445"/>
                    </a:lnTo>
                    <a:close/>
                    <a:moveTo>
                      <a:pt x="60" y="397"/>
                    </a:moveTo>
                    <a:cubicBezTo>
                      <a:pt x="60" y="405"/>
                      <a:pt x="61" y="413"/>
                      <a:pt x="62" y="421"/>
                    </a:cubicBezTo>
                    <a:cubicBezTo>
                      <a:pt x="63" y="421"/>
                      <a:pt x="63" y="421"/>
                      <a:pt x="63" y="421"/>
                    </a:cubicBezTo>
                    <a:cubicBezTo>
                      <a:pt x="62" y="413"/>
                      <a:pt x="62" y="405"/>
                      <a:pt x="61" y="397"/>
                    </a:cubicBezTo>
                    <a:lnTo>
                      <a:pt x="60" y="397"/>
                    </a:lnTo>
                    <a:close/>
                    <a:moveTo>
                      <a:pt x="50" y="350"/>
                    </a:moveTo>
                    <a:cubicBezTo>
                      <a:pt x="52" y="352"/>
                      <a:pt x="53" y="354"/>
                      <a:pt x="54" y="357"/>
                    </a:cubicBezTo>
                    <a:cubicBezTo>
                      <a:pt x="56" y="361"/>
                      <a:pt x="57" y="366"/>
                      <a:pt x="58" y="372"/>
                    </a:cubicBezTo>
                    <a:cubicBezTo>
                      <a:pt x="60" y="372"/>
                      <a:pt x="60" y="372"/>
                      <a:pt x="60" y="372"/>
                    </a:cubicBezTo>
                    <a:cubicBezTo>
                      <a:pt x="59" y="366"/>
                      <a:pt x="58" y="360"/>
                      <a:pt x="55" y="356"/>
                    </a:cubicBezTo>
                    <a:cubicBezTo>
                      <a:pt x="54" y="354"/>
                      <a:pt x="53" y="351"/>
                      <a:pt x="51" y="349"/>
                    </a:cubicBezTo>
                    <a:lnTo>
                      <a:pt x="50" y="350"/>
                    </a:lnTo>
                    <a:close/>
                    <a:moveTo>
                      <a:pt x="18" y="313"/>
                    </a:moveTo>
                    <a:cubicBezTo>
                      <a:pt x="23" y="319"/>
                      <a:pt x="29" y="325"/>
                      <a:pt x="34" y="331"/>
                    </a:cubicBezTo>
                    <a:cubicBezTo>
                      <a:pt x="35" y="330"/>
                      <a:pt x="35" y="330"/>
                      <a:pt x="35" y="330"/>
                    </a:cubicBezTo>
                    <a:cubicBezTo>
                      <a:pt x="30" y="324"/>
                      <a:pt x="24" y="318"/>
                      <a:pt x="19" y="312"/>
                    </a:cubicBezTo>
                    <a:lnTo>
                      <a:pt x="18" y="313"/>
                    </a:lnTo>
                    <a:close/>
                    <a:moveTo>
                      <a:pt x="0" y="268"/>
                    </a:moveTo>
                    <a:cubicBezTo>
                      <a:pt x="0" y="270"/>
                      <a:pt x="0" y="270"/>
                      <a:pt x="0" y="270"/>
                    </a:cubicBezTo>
                    <a:cubicBezTo>
                      <a:pt x="0" y="278"/>
                      <a:pt x="2" y="285"/>
                      <a:pt x="5" y="292"/>
                    </a:cubicBezTo>
                    <a:cubicBezTo>
                      <a:pt x="6" y="291"/>
                      <a:pt x="6" y="291"/>
                      <a:pt x="6" y="291"/>
                    </a:cubicBezTo>
                    <a:cubicBezTo>
                      <a:pt x="3" y="284"/>
                      <a:pt x="1" y="277"/>
                      <a:pt x="1" y="270"/>
                    </a:cubicBezTo>
                    <a:cubicBezTo>
                      <a:pt x="1" y="268"/>
                      <a:pt x="1" y="268"/>
                      <a:pt x="1" y="268"/>
                    </a:cubicBezTo>
                    <a:lnTo>
                      <a:pt x="0" y="268"/>
                    </a:lnTo>
                    <a:close/>
                    <a:moveTo>
                      <a:pt x="24" y="226"/>
                    </a:moveTo>
                    <a:cubicBezTo>
                      <a:pt x="18" y="232"/>
                      <a:pt x="12" y="238"/>
                      <a:pt x="8" y="244"/>
                    </a:cubicBezTo>
                    <a:cubicBezTo>
                      <a:pt x="9" y="245"/>
                      <a:pt x="9" y="245"/>
                      <a:pt x="9" y="245"/>
                    </a:cubicBezTo>
                    <a:cubicBezTo>
                      <a:pt x="13" y="239"/>
                      <a:pt x="19" y="233"/>
                      <a:pt x="25" y="227"/>
                    </a:cubicBezTo>
                    <a:lnTo>
                      <a:pt x="24" y="226"/>
                    </a:lnTo>
                    <a:close/>
                    <a:moveTo>
                      <a:pt x="67" y="202"/>
                    </a:moveTo>
                    <a:cubicBezTo>
                      <a:pt x="60" y="204"/>
                      <a:pt x="52" y="208"/>
                      <a:pt x="45" y="212"/>
                    </a:cubicBezTo>
                    <a:cubicBezTo>
                      <a:pt x="45" y="213"/>
                      <a:pt x="45" y="213"/>
                      <a:pt x="45" y="213"/>
                    </a:cubicBezTo>
                    <a:cubicBezTo>
                      <a:pt x="53" y="209"/>
                      <a:pt x="60" y="206"/>
                      <a:pt x="68" y="203"/>
                    </a:cubicBezTo>
                    <a:lnTo>
                      <a:pt x="67" y="202"/>
                    </a:lnTo>
                    <a:close/>
                    <a:moveTo>
                      <a:pt x="115" y="192"/>
                    </a:moveTo>
                    <a:cubicBezTo>
                      <a:pt x="106" y="194"/>
                      <a:pt x="98" y="196"/>
                      <a:pt x="91" y="197"/>
                    </a:cubicBezTo>
                    <a:cubicBezTo>
                      <a:pt x="91" y="198"/>
                      <a:pt x="91" y="198"/>
                      <a:pt x="91" y="198"/>
                    </a:cubicBezTo>
                    <a:cubicBezTo>
                      <a:pt x="98" y="197"/>
                      <a:pt x="107" y="195"/>
                      <a:pt x="116" y="193"/>
                    </a:cubicBezTo>
                    <a:lnTo>
                      <a:pt x="115" y="192"/>
                    </a:lnTo>
                    <a:close/>
                    <a:moveTo>
                      <a:pt x="163" y="180"/>
                    </a:moveTo>
                    <a:cubicBezTo>
                      <a:pt x="155" y="182"/>
                      <a:pt x="147" y="184"/>
                      <a:pt x="139" y="186"/>
                    </a:cubicBezTo>
                    <a:cubicBezTo>
                      <a:pt x="139" y="188"/>
                      <a:pt x="139" y="188"/>
                      <a:pt x="139" y="188"/>
                    </a:cubicBezTo>
                    <a:cubicBezTo>
                      <a:pt x="147" y="186"/>
                      <a:pt x="155" y="183"/>
                      <a:pt x="163" y="181"/>
                    </a:cubicBezTo>
                    <a:cubicBezTo>
                      <a:pt x="163" y="180"/>
                      <a:pt x="163" y="180"/>
                      <a:pt x="163" y="180"/>
                    </a:cubicBezTo>
                    <a:close/>
                    <a:moveTo>
                      <a:pt x="209" y="164"/>
                    </a:moveTo>
                    <a:cubicBezTo>
                      <a:pt x="202" y="167"/>
                      <a:pt x="194" y="170"/>
                      <a:pt x="186" y="172"/>
                    </a:cubicBezTo>
                    <a:cubicBezTo>
                      <a:pt x="187" y="174"/>
                      <a:pt x="187" y="174"/>
                      <a:pt x="187" y="174"/>
                    </a:cubicBezTo>
                    <a:cubicBezTo>
                      <a:pt x="195" y="171"/>
                      <a:pt x="203" y="168"/>
                      <a:pt x="210" y="166"/>
                    </a:cubicBezTo>
                    <a:cubicBezTo>
                      <a:pt x="209" y="164"/>
                      <a:pt x="209" y="164"/>
                      <a:pt x="209" y="164"/>
                    </a:cubicBezTo>
                    <a:close/>
                    <a:moveTo>
                      <a:pt x="249" y="137"/>
                    </a:moveTo>
                    <a:cubicBezTo>
                      <a:pt x="244" y="143"/>
                      <a:pt x="238" y="149"/>
                      <a:pt x="231" y="154"/>
                    </a:cubicBezTo>
                    <a:cubicBezTo>
                      <a:pt x="232" y="155"/>
                      <a:pt x="232" y="155"/>
                      <a:pt x="232" y="155"/>
                    </a:cubicBezTo>
                    <a:cubicBezTo>
                      <a:pt x="239" y="150"/>
                      <a:pt x="245" y="144"/>
                      <a:pt x="250" y="138"/>
                    </a:cubicBezTo>
                    <a:cubicBezTo>
                      <a:pt x="249" y="137"/>
                      <a:pt x="249" y="137"/>
                      <a:pt x="249" y="137"/>
                    </a:cubicBezTo>
                    <a:close/>
                    <a:moveTo>
                      <a:pt x="274" y="96"/>
                    </a:moveTo>
                    <a:cubicBezTo>
                      <a:pt x="271" y="103"/>
                      <a:pt x="268" y="111"/>
                      <a:pt x="263" y="118"/>
                    </a:cubicBezTo>
                    <a:cubicBezTo>
                      <a:pt x="265" y="118"/>
                      <a:pt x="265" y="118"/>
                      <a:pt x="265" y="118"/>
                    </a:cubicBezTo>
                    <a:cubicBezTo>
                      <a:pt x="269" y="111"/>
                      <a:pt x="273" y="104"/>
                      <a:pt x="276" y="96"/>
                    </a:cubicBezTo>
                    <a:lnTo>
                      <a:pt x="274" y="96"/>
                    </a:lnTo>
                    <a:close/>
                    <a:moveTo>
                      <a:pt x="288" y="49"/>
                    </a:moveTo>
                    <a:cubicBezTo>
                      <a:pt x="287" y="57"/>
                      <a:pt x="285" y="65"/>
                      <a:pt x="283" y="73"/>
                    </a:cubicBezTo>
                    <a:cubicBezTo>
                      <a:pt x="284" y="73"/>
                      <a:pt x="284" y="73"/>
                      <a:pt x="284" y="73"/>
                    </a:cubicBezTo>
                    <a:cubicBezTo>
                      <a:pt x="286" y="65"/>
                      <a:pt x="288" y="57"/>
                      <a:pt x="290" y="49"/>
                    </a:cubicBezTo>
                    <a:lnTo>
                      <a:pt x="288" y="49"/>
                    </a:lnTo>
                    <a:close/>
                    <a:moveTo>
                      <a:pt x="293" y="0"/>
                    </a:moveTo>
                    <a:cubicBezTo>
                      <a:pt x="293" y="8"/>
                      <a:pt x="292" y="16"/>
                      <a:pt x="291" y="25"/>
                    </a:cubicBezTo>
                    <a:cubicBezTo>
                      <a:pt x="293" y="25"/>
                      <a:pt x="293" y="25"/>
                      <a:pt x="293" y="25"/>
                    </a:cubicBezTo>
                    <a:cubicBezTo>
                      <a:pt x="294" y="17"/>
                      <a:pt x="294" y="8"/>
                      <a:pt x="294" y="0"/>
                    </a:cubicBezTo>
                    <a:lnTo>
                      <a:pt x="293" y="0"/>
                    </a:lnTo>
                    <a:close/>
                    <a:moveTo>
                      <a:pt x="1366" y="88"/>
                    </a:moveTo>
                    <a:cubicBezTo>
                      <a:pt x="1361" y="83"/>
                      <a:pt x="1357" y="78"/>
                      <a:pt x="1353" y="73"/>
                    </a:cubicBezTo>
                    <a:cubicBezTo>
                      <a:pt x="1352" y="72"/>
                      <a:pt x="1351" y="71"/>
                      <a:pt x="1350" y="69"/>
                    </a:cubicBezTo>
                    <a:cubicBezTo>
                      <a:pt x="1349" y="70"/>
                      <a:pt x="1349" y="70"/>
                      <a:pt x="1349" y="70"/>
                    </a:cubicBezTo>
                    <a:cubicBezTo>
                      <a:pt x="1350" y="72"/>
                      <a:pt x="1351" y="73"/>
                      <a:pt x="1352" y="74"/>
                    </a:cubicBezTo>
                    <a:cubicBezTo>
                      <a:pt x="1356" y="79"/>
                      <a:pt x="1360" y="84"/>
                      <a:pt x="1365" y="89"/>
                    </a:cubicBezTo>
                    <a:lnTo>
                      <a:pt x="1366" y="88"/>
                    </a:lnTo>
                    <a:close/>
                    <a:moveTo>
                      <a:pt x="1398" y="125"/>
                    </a:moveTo>
                    <a:cubicBezTo>
                      <a:pt x="1393" y="119"/>
                      <a:pt x="1387" y="113"/>
                      <a:pt x="1382" y="107"/>
                    </a:cubicBezTo>
                    <a:cubicBezTo>
                      <a:pt x="1381" y="108"/>
                      <a:pt x="1381" y="108"/>
                      <a:pt x="1381" y="108"/>
                    </a:cubicBezTo>
                    <a:cubicBezTo>
                      <a:pt x="1386" y="114"/>
                      <a:pt x="1392" y="120"/>
                      <a:pt x="1397" y="126"/>
                    </a:cubicBezTo>
                    <a:lnTo>
                      <a:pt x="1398" y="125"/>
                    </a:lnTo>
                    <a:close/>
                    <a:moveTo>
                      <a:pt x="1431" y="162"/>
                    </a:moveTo>
                    <a:cubicBezTo>
                      <a:pt x="1426" y="157"/>
                      <a:pt x="1420" y="150"/>
                      <a:pt x="1415" y="144"/>
                    </a:cubicBezTo>
                    <a:cubicBezTo>
                      <a:pt x="1413" y="145"/>
                      <a:pt x="1413" y="145"/>
                      <a:pt x="1413" y="145"/>
                    </a:cubicBezTo>
                    <a:cubicBezTo>
                      <a:pt x="1419" y="151"/>
                      <a:pt x="1425" y="157"/>
                      <a:pt x="1429" y="163"/>
                    </a:cubicBezTo>
                    <a:lnTo>
                      <a:pt x="1431" y="162"/>
                    </a:lnTo>
                    <a:close/>
                    <a:moveTo>
                      <a:pt x="1455" y="205"/>
                    </a:moveTo>
                    <a:cubicBezTo>
                      <a:pt x="1452" y="198"/>
                      <a:pt x="1450" y="192"/>
                      <a:pt x="1449" y="188"/>
                    </a:cubicBezTo>
                    <a:cubicBezTo>
                      <a:pt x="1448" y="187"/>
                      <a:pt x="1447" y="185"/>
                      <a:pt x="1445" y="182"/>
                    </a:cubicBezTo>
                    <a:cubicBezTo>
                      <a:pt x="1444" y="183"/>
                      <a:pt x="1444" y="183"/>
                      <a:pt x="1444" y="183"/>
                    </a:cubicBezTo>
                    <a:cubicBezTo>
                      <a:pt x="1446" y="185"/>
                      <a:pt x="1447" y="187"/>
                      <a:pt x="1447" y="189"/>
                    </a:cubicBezTo>
                    <a:cubicBezTo>
                      <a:pt x="1448" y="192"/>
                      <a:pt x="1450" y="198"/>
                      <a:pt x="1453" y="205"/>
                    </a:cubicBezTo>
                    <a:lnTo>
                      <a:pt x="1455" y="205"/>
                    </a:lnTo>
                    <a:close/>
                    <a:moveTo>
                      <a:pt x="1475" y="250"/>
                    </a:moveTo>
                    <a:cubicBezTo>
                      <a:pt x="1471" y="242"/>
                      <a:pt x="1468" y="235"/>
                      <a:pt x="1464" y="227"/>
                    </a:cubicBezTo>
                    <a:cubicBezTo>
                      <a:pt x="1463" y="228"/>
                      <a:pt x="1463" y="228"/>
                      <a:pt x="1463" y="228"/>
                    </a:cubicBezTo>
                    <a:cubicBezTo>
                      <a:pt x="1466" y="235"/>
                      <a:pt x="1470" y="243"/>
                      <a:pt x="1474" y="250"/>
                    </a:cubicBezTo>
                    <a:lnTo>
                      <a:pt x="1475" y="250"/>
                    </a:lnTo>
                    <a:close/>
                    <a:moveTo>
                      <a:pt x="1501" y="291"/>
                    </a:moveTo>
                    <a:cubicBezTo>
                      <a:pt x="1499" y="289"/>
                      <a:pt x="1497" y="287"/>
                      <a:pt x="1496" y="285"/>
                    </a:cubicBezTo>
                    <a:cubicBezTo>
                      <a:pt x="1493" y="282"/>
                      <a:pt x="1490" y="277"/>
                      <a:pt x="1486" y="271"/>
                    </a:cubicBezTo>
                    <a:cubicBezTo>
                      <a:pt x="1485" y="272"/>
                      <a:pt x="1485" y="272"/>
                      <a:pt x="1485" y="272"/>
                    </a:cubicBezTo>
                    <a:cubicBezTo>
                      <a:pt x="1489" y="278"/>
                      <a:pt x="1492" y="283"/>
                      <a:pt x="1495" y="286"/>
                    </a:cubicBezTo>
                    <a:cubicBezTo>
                      <a:pt x="1496" y="288"/>
                      <a:pt x="1498" y="290"/>
                      <a:pt x="1499" y="292"/>
                    </a:cubicBezTo>
                    <a:lnTo>
                      <a:pt x="1501" y="291"/>
                    </a:lnTo>
                    <a:close/>
                    <a:moveTo>
                      <a:pt x="1526" y="333"/>
                    </a:moveTo>
                    <a:cubicBezTo>
                      <a:pt x="1522" y="325"/>
                      <a:pt x="1518" y="318"/>
                      <a:pt x="1514" y="312"/>
                    </a:cubicBezTo>
                    <a:cubicBezTo>
                      <a:pt x="1513" y="312"/>
                      <a:pt x="1513" y="312"/>
                      <a:pt x="1513" y="312"/>
                    </a:cubicBezTo>
                    <a:cubicBezTo>
                      <a:pt x="1517" y="319"/>
                      <a:pt x="1521" y="326"/>
                      <a:pt x="1525" y="334"/>
                    </a:cubicBezTo>
                    <a:lnTo>
                      <a:pt x="1526" y="333"/>
                    </a:lnTo>
                    <a:close/>
                    <a:moveTo>
                      <a:pt x="1550" y="376"/>
                    </a:moveTo>
                    <a:cubicBezTo>
                      <a:pt x="1546" y="369"/>
                      <a:pt x="1542" y="362"/>
                      <a:pt x="1538" y="354"/>
                    </a:cubicBezTo>
                    <a:cubicBezTo>
                      <a:pt x="1537" y="355"/>
                      <a:pt x="1537" y="355"/>
                      <a:pt x="1537" y="355"/>
                    </a:cubicBezTo>
                    <a:cubicBezTo>
                      <a:pt x="1541" y="363"/>
                      <a:pt x="1545" y="370"/>
                      <a:pt x="1548" y="377"/>
                    </a:cubicBezTo>
                    <a:lnTo>
                      <a:pt x="1550" y="376"/>
                    </a:lnTo>
                    <a:close/>
                    <a:moveTo>
                      <a:pt x="1571" y="421"/>
                    </a:moveTo>
                    <a:cubicBezTo>
                      <a:pt x="1566" y="413"/>
                      <a:pt x="1563" y="406"/>
                      <a:pt x="1561" y="401"/>
                    </a:cubicBezTo>
                    <a:cubicBezTo>
                      <a:pt x="1561" y="401"/>
                      <a:pt x="1560" y="400"/>
                      <a:pt x="1560" y="399"/>
                    </a:cubicBezTo>
                    <a:cubicBezTo>
                      <a:pt x="1559" y="399"/>
                      <a:pt x="1559" y="399"/>
                      <a:pt x="1559" y="399"/>
                    </a:cubicBezTo>
                    <a:cubicBezTo>
                      <a:pt x="1559" y="400"/>
                      <a:pt x="1559" y="401"/>
                      <a:pt x="1560" y="402"/>
                    </a:cubicBezTo>
                    <a:cubicBezTo>
                      <a:pt x="1562" y="407"/>
                      <a:pt x="1565" y="414"/>
                      <a:pt x="1569" y="421"/>
                    </a:cubicBezTo>
                    <a:lnTo>
                      <a:pt x="1571" y="421"/>
                    </a:lnTo>
                    <a:close/>
                    <a:moveTo>
                      <a:pt x="1596" y="463"/>
                    </a:moveTo>
                    <a:cubicBezTo>
                      <a:pt x="1591" y="455"/>
                      <a:pt x="1587" y="448"/>
                      <a:pt x="1583" y="442"/>
                    </a:cubicBezTo>
                    <a:cubicBezTo>
                      <a:pt x="1582" y="443"/>
                      <a:pt x="1582" y="443"/>
                      <a:pt x="1582" y="443"/>
                    </a:cubicBezTo>
                    <a:cubicBezTo>
                      <a:pt x="1586" y="449"/>
                      <a:pt x="1590" y="456"/>
                      <a:pt x="1595" y="463"/>
                    </a:cubicBezTo>
                    <a:lnTo>
                      <a:pt x="1596" y="463"/>
                    </a:lnTo>
                    <a:close/>
                    <a:moveTo>
                      <a:pt x="1624" y="503"/>
                    </a:moveTo>
                    <a:cubicBezTo>
                      <a:pt x="1619" y="496"/>
                      <a:pt x="1615" y="490"/>
                      <a:pt x="1610" y="483"/>
                    </a:cubicBezTo>
                    <a:cubicBezTo>
                      <a:pt x="1609" y="484"/>
                      <a:pt x="1609" y="484"/>
                      <a:pt x="1609" y="484"/>
                    </a:cubicBezTo>
                    <a:cubicBezTo>
                      <a:pt x="1613" y="490"/>
                      <a:pt x="1618" y="497"/>
                      <a:pt x="1623" y="504"/>
                    </a:cubicBezTo>
                    <a:lnTo>
                      <a:pt x="1624" y="503"/>
                    </a:lnTo>
                    <a:close/>
                    <a:moveTo>
                      <a:pt x="1655" y="541"/>
                    </a:moveTo>
                    <a:cubicBezTo>
                      <a:pt x="1650" y="535"/>
                      <a:pt x="1645" y="529"/>
                      <a:pt x="1639" y="522"/>
                    </a:cubicBezTo>
                    <a:cubicBezTo>
                      <a:pt x="1638" y="523"/>
                      <a:pt x="1638" y="523"/>
                      <a:pt x="1638" y="523"/>
                    </a:cubicBezTo>
                    <a:cubicBezTo>
                      <a:pt x="1643" y="530"/>
                      <a:pt x="1649" y="536"/>
                      <a:pt x="1654" y="542"/>
                    </a:cubicBezTo>
                    <a:lnTo>
                      <a:pt x="1655" y="541"/>
                    </a:lnTo>
                    <a:close/>
                    <a:moveTo>
                      <a:pt x="1688" y="577"/>
                    </a:moveTo>
                    <a:cubicBezTo>
                      <a:pt x="1684" y="572"/>
                      <a:pt x="1678" y="566"/>
                      <a:pt x="1672" y="559"/>
                    </a:cubicBezTo>
                    <a:cubicBezTo>
                      <a:pt x="1671" y="560"/>
                      <a:pt x="1671" y="560"/>
                      <a:pt x="1671" y="560"/>
                    </a:cubicBezTo>
                    <a:cubicBezTo>
                      <a:pt x="1677" y="567"/>
                      <a:pt x="1683" y="573"/>
                      <a:pt x="1687" y="578"/>
                    </a:cubicBezTo>
                    <a:lnTo>
                      <a:pt x="1688" y="577"/>
                    </a:lnTo>
                    <a:close/>
                    <a:moveTo>
                      <a:pt x="1718" y="616"/>
                    </a:moveTo>
                    <a:cubicBezTo>
                      <a:pt x="1718" y="616"/>
                      <a:pt x="1718" y="616"/>
                      <a:pt x="1718" y="616"/>
                    </a:cubicBezTo>
                    <a:cubicBezTo>
                      <a:pt x="1718" y="612"/>
                      <a:pt x="1714" y="606"/>
                      <a:pt x="1705" y="595"/>
                    </a:cubicBezTo>
                    <a:cubicBezTo>
                      <a:pt x="1704" y="596"/>
                      <a:pt x="1704" y="596"/>
                      <a:pt x="1704" y="596"/>
                    </a:cubicBezTo>
                    <a:cubicBezTo>
                      <a:pt x="1713" y="607"/>
                      <a:pt x="1717" y="613"/>
                      <a:pt x="1717" y="616"/>
                    </a:cubicBezTo>
                    <a:cubicBezTo>
                      <a:pt x="1717" y="616"/>
                      <a:pt x="1717" y="616"/>
                      <a:pt x="1717" y="616"/>
                    </a:cubicBezTo>
                    <a:lnTo>
                      <a:pt x="1718" y="616"/>
                    </a:lnTo>
                    <a:close/>
                    <a:moveTo>
                      <a:pt x="1676" y="596"/>
                    </a:moveTo>
                    <a:cubicBezTo>
                      <a:pt x="1681" y="599"/>
                      <a:pt x="1685" y="602"/>
                      <a:pt x="1688" y="605"/>
                    </a:cubicBezTo>
                    <a:cubicBezTo>
                      <a:pt x="1690" y="606"/>
                      <a:pt x="1692" y="608"/>
                      <a:pt x="1695" y="610"/>
                    </a:cubicBezTo>
                    <a:cubicBezTo>
                      <a:pt x="1696" y="609"/>
                      <a:pt x="1696" y="609"/>
                      <a:pt x="1696" y="609"/>
                    </a:cubicBezTo>
                    <a:cubicBezTo>
                      <a:pt x="1693" y="607"/>
                      <a:pt x="1690" y="605"/>
                      <a:pt x="1689" y="603"/>
                    </a:cubicBezTo>
                    <a:cubicBezTo>
                      <a:pt x="1686" y="601"/>
                      <a:pt x="1682" y="597"/>
                      <a:pt x="1676" y="595"/>
                    </a:cubicBezTo>
                    <a:lnTo>
                      <a:pt x="1676" y="596"/>
                    </a:lnTo>
                    <a:close/>
                    <a:moveTo>
                      <a:pt x="1640" y="612"/>
                    </a:moveTo>
                    <a:cubicBezTo>
                      <a:pt x="1640" y="609"/>
                      <a:pt x="1641" y="606"/>
                      <a:pt x="1642" y="603"/>
                    </a:cubicBezTo>
                    <a:cubicBezTo>
                      <a:pt x="1645" y="598"/>
                      <a:pt x="1649" y="595"/>
                      <a:pt x="1653" y="594"/>
                    </a:cubicBezTo>
                    <a:cubicBezTo>
                      <a:pt x="1652" y="592"/>
                      <a:pt x="1652" y="592"/>
                      <a:pt x="1652" y="592"/>
                    </a:cubicBezTo>
                    <a:cubicBezTo>
                      <a:pt x="1648" y="594"/>
                      <a:pt x="1644" y="597"/>
                      <a:pt x="1641" y="603"/>
                    </a:cubicBezTo>
                    <a:cubicBezTo>
                      <a:pt x="1639" y="606"/>
                      <a:pt x="1638" y="609"/>
                      <a:pt x="1638" y="612"/>
                    </a:cubicBezTo>
                    <a:lnTo>
                      <a:pt x="1640" y="612"/>
                    </a:lnTo>
                    <a:close/>
                    <a:moveTo>
                      <a:pt x="1664" y="652"/>
                    </a:moveTo>
                    <a:cubicBezTo>
                      <a:pt x="1662" y="650"/>
                      <a:pt x="1654" y="643"/>
                      <a:pt x="1648" y="634"/>
                    </a:cubicBezTo>
                    <a:cubicBezTo>
                      <a:pt x="1646" y="635"/>
                      <a:pt x="1646" y="635"/>
                      <a:pt x="1646" y="635"/>
                    </a:cubicBezTo>
                    <a:cubicBezTo>
                      <a:pt x="1653" y="644"/>
                      <a:pt x="1661" y="651"/>
                      <a:pt x="1663" y="653"/>
                    </a:cubicBezTo>
                    <a:lnTo>
                      <a:pt x="1664" y="652"/>
                    </a:lnTo>
                    <a:close/>
                    <a:moveTo>
                      <a:pt x="1699" y="687"/>
                    </a:moveTo>
                    <a:cubicBezTo>
                      <a:pt x="1693" y="681"/>
                      <a:pt x="1687" y="675"/>
                      <a:pt x="1682" y="669"/>
                    </a:cubicBezTo>
                    <a:cubicBezTo>
                      <a:pt x="1681" y="670"/>
                      <a:pt x="1681" y="670"/>
                      <a:pt x="1681" y="670"/>
                    </a:cubicBezTo>
                    <a:cubicBezTo>
                      <a:pt x="1686" y="676"/>
                      <a:pt x="1692" y="682"/>
                      <a:pt x="1697" y="688"/>
                    </a:cubicBezTo>
                    <a:cubicBezTo>
                      <a:pt x="1699" y="687"/>
                      <a:pt x="1699" y="687"/>
                      <a:pt x="1699" y="687"/>
                    </a:cubicBezTo>
                    <a:close/>
                    <a:moveTo>
                      <a:pt x="1731" y="724"/>
                    </a:moveTo>
                    <a:cubicBezTo>
                      <a:pt x="1726" y="718"/>
                      <a:pt x="1720" y="712"/>
                      <a:pt x="1715" y="706"/>
                    </a:cubicBezTo>
                    <a:cubicBezTo>
                      <a:pt x="1714" y="707"/>
                      <a:pt x="1714" y="707"/>
                      <a:pt x="1714" y="707"/>
                    </a:cubicBezTo>
                    <a:cubicBezTo>
                      <a:pt x="1719" y="713"/>
                      <a:pt x="1725" y="719"/>
                      <a:pt x="1730" y="725"/>
                    </a:cubicBezTo>
                    <a:cubicBezTo>
                      <a:pt x="1731" y="724"/>
                      <a:pt x="1731" y="724"/>
                      <a:pt x="1731" y="724"/>
                    </a:cubicBezTo>
                    <a:close/>
                    <a:moveTo>
                      <a:pt x="1767" y="726"/>
                    </a:moveTo>
                    <a:cubicBezTo>
                      <a:pt x="1766" y="730"/>
                      <a:pt x="1765" y="733"/>
                      <a:pt x="1763" y="735"/>
                    </a:cubicBezTo>
                    <a:cubicBezTo>
                      <a:pt x="1761" y="737"/>
                      <a:pt x="1760" y="738"/>
                      <a:pt x="1757" y="738"/>
                    </a:cubicBezTo>
                    <a:cubicBezTo>
                      <a:pt x="1755" y="738"/>
                      <a:pt x="1753" y="738"/>
                      <a:pt x="1751" y="737"/>
                    </a:cubicBezTo>
                    <a:cubicBezTo>
                      <a:pt x="1751" y="739"/>
                      <a:pt x="1751" y="739"/>
                      <a:pt x="1751" y="739"/>
                    </a:cubicBezTo>
                    <a:cubicBezTo>
                      <a:pt x="1753" y="739"/>
                      <a:pt x="1755" y="740"/>
                      <a:pt x="1757" y="740"/>
                    </a:cubicBezTo>
                    <a:cubicBezTo>
                      <a:pt x="1760" y="740"/>
                      <a:pt x="1762" y="738"/>
                      <a:pt x="1764" y="736"/>
                    </a:cubicBezTo>
                    <a:cubicBezTo>
                      <a:pt x="1766" y="734"/>
                      <a:pt x="1767" y="730"/>
                      <a:pt x="1768" y="726"/>
                    </a:cubicBezTo>
                    <a:lnTo>
                      <a:pt x="1767" y="726"/>
                    </a:lnTo>
                    <a:close/>
                    <a:moveTo>
                      <a:pt x="1781" y="679"/>
                    </a:moveTo>
                    <a:cubicBezTo>
                      <a:pt x="1778" y="687"/>
                      <a:pt x="1775" y="695"/>
                      <a:pt x="1773" y="702"/>
                    </a:cubicBezTo>
                    <a:cubicBezTo>
                      <a:pt x="1775" y="703"/>
                      <a:pt x="1775" y="703"/>
                      <a:pt x="1775" y="703"/>
                    </a:cubicBezTo>
                    <a:cubicBezTo>
                      <a:pt x="1777" y="695"/>
                      <a:pt x="1779" y="687"/>
                      <a:pt x="1783" y="680"/>
                    </a:cubicBezTo>
                    <a:lnTo>
                      <a:pt x="1781" y="679"/>
                    </a:lnTo>
                    <a:close/>
                    <a:moveTo>
                      <a:pt x="1813" y="674"/>
                    </a:moveTo>
                    <a:cubicBezTo>
                      <a:pt x="1811" y="666"/>
                      <a:pt x="1808" y="661"/>
                      <a:pt x="1804" y="659"/>
                    </a:cubicBezTo>
                    <a:cubicBezTo>
                      <a:pt x="1804" y="659"/>
                      <a:pt x="1804" y="659"/>
                      <a:pt x="1804" y="659"/>
                    </a:cubicBezTo>
                    <a:cubicBezTo>
                      <a:pt x="1798" y="659"/>
                      <a:pt x="1798" y="659"/>
                      <a:pt x="1798" y="659"/>
                    </a:cubicBezTo>
                    <a:cubicBezTo>
                      <a:pt x="1798" y="659"/>
                      <a:pt x="1798" y="659"/>
                      <a:pt x="1798" y="659"/>
                    </a:cubicBezTo>
                    <a:cubicBezTo>
                      <a:pt x="1797" y="659"/>
                      <a:pt x="1797" y="659"/>
                      <a:pt x="1797" y="659"/>
                    </a:cubicBezTo>
                    <a:cubicBezTo>
                      <a:pt x="1796" y="659"/>
                      <a:pt x="1796" y="659"/>
                      <a:pt x="1796" y="659"/>
                    </a:cubicBezTo>
                    <a:cubicBezTo>
                      <a:pt x="1797" y="661"/>
                      <a:pt x="1797" y="661"/>
                      <a:pt x="1797" y="661"/>
                    </a:cubicBezTo>
                    <a:cubicBezTo>
                      <a:pt x="1798" y="660"/>
                      <a:pt x="1798" y="660"/>
                      <a:pt x="1798" y="660"/>
                    </a:cubicBezTo>
                    <a:cubicBezTo>
                      <a:pt x="1798" y="660"/>
                      <a:pt x="1798" y="660"/>
                      <a:pt x="1798" y="660"/>
                    </a:cubicBezTo>
                    <a:cubicBezTo>
                      <a:pt x="1798" y="660"/>
                      <a:pt x="1798" y="660"/>
                      <a:pt x="1798" y="660"/>
                    </a:cubicBezTo>
                    <a:cubicBezTo>
                      <a:pt x="1803" y="660"/>
                      <a:pt x="1803" y="660"/>
                      <a:pt x="1803" y="660"/>
                    </a:cubicBezTo>
                    <a:cubicBezTo>
                      <a:pt x="1803" y="660"/>
                      <a:pt x="1803" y="660"/>
                      <a:pt x="1803" y="660"/>
                    </a:cubicBezTo>
                    <a:cubicBezTo>
                      <a:pt x="1803" y="660"/>
                      <a:pt x="1803" y="660"/>
                      <a:pt x="1803" y="660"/>
                    </a:cubicBezTo>
                    <a:cubicBezTo>
                      <a:pt x="1807" y="662"/>
                      <a:pt x="1810" y="667"/>
                      <a:pt x="1812" y="675"/>
                    </a:cubicBezTo>
                    <a:lnTo>
                      <a:pt x="1813" y="674"/>
                    </a:lnTo>
                    <a:close/>
                    <a:moveTo>
                      <a:pt x="1817" y="723"/>
                    </a:moveTo>
                    <a:cubicBezTo>
                      <a:pt x="1816" y="718"/>
                      <a:pt x="1815" y="712"/>
                      <a:pt x="1815" y="705"/>
                    </a:cubicBezTo>
                    <a:cubicBezTo>
                      <a:pt x="1815" y="704"/>
                      <a:pt x="1815" y="703"/>
                      <a:pt x="1815" y="702"/>
                    </a:cubicBezTo>
                    <a:cubicBezTo>
                      <a:pt x="1815" y="701"/>
                      <a:pt x="1816" y="700"/>
                      <a:pt x="1816" y="699"/>
                    </a:cubicBezTo>
                    <a:cubicBezTo>
                      <a:pt x="1814" y="699"/>
                      <a:pt x="1814" y="699"/>
                      <a:pt x="1814" y="699"/>
                    </a:cubicBezTo>
                    <a:cubicBezTo>
                      <a:pt x="1814" y="700"/>
                      <a:pt x="1814" y="701"/>
                      <a:pt x="1814" y="702"/>
                    </a:cubicBezTo>
                    <a:cubicBezTo>
                      <a:pt x="1814" y="703"/>
                      <a:pt x="1814" y="704"/>
                      <a:pt x="1814" y="705"/>
                    </a:cubicBezTo>
                    <a:cubicBezTo>
                      <a:pt x="1814" y="712"/>
                      <a:pt x="1815" y="718"/>
                      <a:pt x="1816" y="723"/>
                    </a:cubicBezTo>
                    <a:lnTo>
                      <a:pt x="1817" y="72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4" name="Freeform 120">
                <a:extLst>
                  <a:ext uri="{FF2B5EF4-FFF2-40B4-BE49-F238E27FC236}">
                    <a16:creationId xmlns:a16="http://schemas.microsoft.com/office/drawing/2014/main" id="{FAE6A6B5-1613-CB8D-5957-CB14A574541F}"/>
                  </a:ext>
                </a:extLst>
              </p:cNvPr>
              <p:cNvSpPr>
                <a:spLocks noEditPoints="1"/>
              </p:cNvSpPr>
              <p:nvPr/>
            </p:nvSpPr>
            <p:spPr bwMode="auto">
              <a:xfrm>
                <a:off x="1409" y="3360"/>
                <a:ext cx="228" cy="290"/>
              </a:xfrm>
              <a:custGeom>
                <a:avLst/>
                <a:gdLst>
                  <a:gd name="T0" fmla="*/ 1409 w 1458"/>
                  <a:gd name="T1" fmla="*/ 866 h 1867"/>
                  <a:gd name="T2" fmla="*/ 1442 w 1458"/>
                  <a:gd name="T3" fmla="*/ 983 h 1867"/>
                  <a:gd name="T4" fmla="*/ 1437 w 1458"/>
                  <a:gd name="T5" fmla="*/ 1053 h 1867"/>
                  <a:gd name="T6" fmla="*/ 1356 w 1458"/>
                  <a:gd name="T7" fmla="*/ 1065 h 1867"/>
                  <a:gd name="T8" fmla="*/ 1302 w 1458"/>
                  <a:gd name="T9" fmla="*/ 1015 h 1867"/>
                  <a:gd name="T10" fmla="*/ 1259 w 1458"/>
                  <a:gd name="T11" fmla="*/ 1047 h 1867"/>
                  <a:gd name="T12" fmla="*/ 1238 w 1458"/>
                  <a:gd name="T13" fmla="*/ 1141 h 1867"/>
                  <a:gd name="T14" fmla="*/ 1188 w 1458"/>
                  <a:gd name="T15" fmla="*/ 1194 h 1867"/>
                  <a:gd name="T16" fmla="*/ 1138 w 1458"/>
                  <a:gd name="T17" fmla="*/ 1246 h 1867"/>
                  <a:gd name="T18" fmla="*/ 1044 w 1458"/>
                  <a:gd name="T19" fmla="*/ 1275 h 1867"/>
                  <a:gd name="T20" fmla="*/ 982 w 1458"/>
                  <a:gd name="T21" fmla="*/ 1314 h 1867"/>
                  <a:gd name="T22" fmla="*/ 916 w 1458"/>
                  <a:gd name="T23" fmla="*/ 1387 h 1867"/>
                  <a:gd name="T24" fmla="*/ 830 w 1458"/>
                  <a:gd name="T25" fmla="*/ 1474 h 1867"/>
                  <a:gd name="T26" fmla="*/ 808 w 1458"/>
                  <a:gd name="T27" fmla="*/ 1486 h 1867"/>
                  <a:gd name="T28" fmla="*/ 739 w 1458"/>
                  <a:gd name="T29" fmla="*/ 1464 h 1867"/>
                  <a:gd name="T30" fmla="*/ 669 w 1458"/>
                  <a:gd name="T31" fmla="*/ 1441 h 1867"/>
                  <a:gd name="T32" fmla="*/ 630 w 1458"/>
                  <a:gd name="T33" fmla="*/ 1460 h 1867"/>
                  <a:gd name="T34" fmla="*/ 573 w 1458"/>
                  <a:gd name="T35" fmla="*/ 1501 h 1867"/>
                  <a:gd name="T36" fmla="*/ 500 w 1458"/>
                  <a:gd name="T37" fmla="*/ 1506 h 1867"/>
                  <a:gd name="T38" fmla="*/ 413 w 1458"/>
                  <a:gd name="T39" fmla="*/ 1544 h 1867"/>
                  <a:gd name="T40" fmla="*/ 384 w 1458"/>
                  <a:gd name="T41" fmla="*/ 1661 h 1867"/>
                  <a:gd name="T42" fmla="*/ 372 w 1458"/>
                  <a:gd name="T43" fmla="*/ 1683 h 1867"/>
                  <a:gd name="T44" fmla="*/ 274 w 1458"/>
                  <a:gd name="T45" fmla="*/ 1721 h 1867"/>
                  <a:gd name="T46" fmla="*/ 222 w 1458"/>
                  <a:gd name="T47" fmla="*/ 1754 h 1867"/>
                  <a:gd name="T48" fmla="*/ 173 w 1458"/>
                  <a:gd name="T49" fmla="*/ 1810 h 1867"/>
                  <a:gd name="T50" fmla="*/ 122 w 1458"/>
                  <a:gd name="T51" fmla="*/ 1845 h 1867"/>
                  <a:gd name="T52" fmla="*/ 48 w 1458"/>
                  <a:gd name="T53" fmla="*/ 1775 h 1867"/>
                  <a:gd name="T54" fmla="*/ 48 w 1458"/>
                  <a:gd name="T55" fmla="*/ 1773 h 1867"/>
                  <a:gd name="T56" fmla="*/ 21 w 1458"/>
                  <a:gd name="T57" fmla="*/ 1716 h 1867"/>
                  <a:gd name="T58" fmla="*/ 26 w 1458"/>
                  <a:gd name="T59" fmla="*/ 1652 h 1867"/>
                  <a:gd name="T60" fmla="*/ 4 w 1458"/>
                  <a:gd name="T61" fmla="*/ 1616 h 1867"/>
                  <a:gd name="T62" fmla="*/ 51 w 1458"/>
                  <a:gd name="T63" fmla="*/ 1531 h 1867"/>
                  <a:gd name="T64" fmla="*/ 82 w 1458"/>
                  <a:gd name="T65" fmla="*/ 1464 h 1867"/>
                  <a:gd name="T66" fmla="*/ 71 w 1458"/>
                  <a:gd name="T67" fmla="*/ 1392 h 1867"/>
                  <a:gd name="T68" fmla="*/ 73 w 1458"/>
                  <a:gd name="T69" fmla="*/ 1318 h 1867"/>
                  <a:gd name="T70" fmla="*/ 90 w 1458"/>
                  <a:gd name="T71" fmla="*/ 1272 h 1867"/>
                  <a:gd name="T72" fmla="*/ 112 w 1458"/>
                  <a:gd name="T73" fmla="*/ 1229 h 1867"/>
                  <a:gd name="T74" fmla="*/ 178 w 1458"/>
                  <a:gd name="T75" fmla="*/ 1206 h 1867"/>
                  <a:gd name="T76" fmla="*/ 209 w 1458"/>
                  <a:gd name="T77" fmla="*/ 1140 h 1867"/>
                  <a:gd name="T78" fmla="*/ 237 w 1458"/>
                  <a:gd name="T79" fmla="*/ 1045 h 1867"/>
                  <a:gd name="T80" fmla="*/ 265 w 1458"/>
                  <a:gd name="T81" fmla="*/ 926 h 1867"/>
                  <a:gd name="T82" fmla="*/ 273 w 1458"/>
                  <a:gd name="T83" fmla="*/ 878 h 1867"/>
                  <a:gd name="T84" fmla="*/ 275 w 1458"/>
                  <a:gd name="T85" fmla="*/ 853 h 1867"/>
                  <a:gd name="T86" fmla="*/ 231 w 1458"/>
                  <a:gd name="T87" fmla="*/ 829 h 1867"/>
                  <a:gd name="T88" fmla="*/ 223 w 1458"/>
                  <a:gd name="T89" fmla="*/ 788 h 1867"/>
                  <a:gd name="T90" fmla="*/ 292 w 1458"/>
                  <a:gd name="T91" fmla="*/ 691 h 1867"/>
                  <a:gd name="T92" fmla="*/ 287 w 1458"/>
                  <a:gd name="T93" fmla="*/ 652 h 1867"/>
                  <a:gd name="T94" fmla="*/ 228 w 1458"/>
                  <a:gd name="T95" fmla="*/ 609 h 1867"/>
                  <a:gd name="T96" fmla="*/ 169 w 1458"/>
                  <a:gd name="T97" fmla="*/ 508 h 1867"/>
                  <a:gd name="T98" fmla="*/ 178 w 1458"/>
                  <a:gd name="T99" fmla="*/ 486 h 1867"/>
                  <a:gd name="T100" fmla="*/ 245 w 1458"/>
                  <a:gd name="T101" fmla="*/ 464 h 1867"/>
                  <a:gd name="T102" fmla="*/ 336 w 1458"/>
                  <a:gd name="T103" fmla="*/ 452 h 1867"/>
                  <a:gd name="T104" fmla="*/ 337 w 1458"/>
                  <a:gd name="T105" fmla="*/ 354 h 1867"/>
                  <a:gd name="T106" fmla="*/ 335 w 1458"/>
                  <a:gd name="T107" fmla="*/ 305 h 1867"/>
                  <a:gd name="T108" fmla="*/ 348 w 1458"/>
                  <a:gd name="T109" fmla="*/ 234 h 1867"/>
                  <a:gd name="T110" fmla="*/ 350 w 1458"/>
                  <a:gd name="T111" fmla="*/ 164 h 1867"/>
                  <a:gd name="T112" fmla="*/ 341 w 1458"/>
                  <a:gd name="T113" fmla="*/ 66 h 1867"/>
                  <a:gd name="T114" fmla="*/ 335 w 1458"/>
                  <a:gd name="T115" fmla="*/ 4 h 1867"/>
                  <a:gd name="T116" fmla="*/ 337 w 1458"/>
                  <a:gd name="T117" fmla="*/ 0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8" h="1867">
                    <a:moveTo>
                      <a:pt x="1408" y="842"/>
                    </a:moveTo>
                    <a:cubicBezTo>
                      <a:pt x="1408" y="838"/>
                      <a:pt x="1408" y="834"/>
                      <a:pt x="1408" y="831"/>
                    </a:cubicBezTo>
                    <a:cubicBezTo>
                      <a:pt x="1408" y="826"/>
                      <a:pt x="1408" y="822"/>
                      <a:pt x="1408" y="817"/>
                    </a:cubicBezTo>
                    <a:cubicBezTo>
                      <a:pt x="1406" y="817"/>
                      <a:pt x="1406" y="817"/>
                      <a:pt x="1406" y="817"/>
                    </a:cubicBezTo>
                    <a:cubicBezTo>
                      <a:pt x="1406" y="821"/>
                      <a:pt x="1406" y="826"/>
                      <a:pt x="1406" y="831"/>
                    </a:cubicBezTo>
                    <a:cubicBezTo>
                      <a:pt x="1406" y="834"/>
                      <a:pt x="1406" y="838"/>
                      <a:pt x="1406" y="842"/>
                    </a:cubicBezTo>
                    <a:lnTo>
                      <a:pt x="1408" y="842"/>
                    </a:lnTo>
                    <a:close/>
                    <a:moveTo>
                      <a:pt x="1412" y="890"/>
                    </a:moveTo>
                    <a:cubicBezTo>
                      <a:pt x="1411" y="882"/>
                      <a:pt x="1410" y="874"/>
                      <a:pt x="1409" y="866"/>
                    </a:cubicBezTo>
                    <a:cubicBezTo>
                      <a:pt x="1408" y="866"/>
                      <a:pt x="1408" y="866"/>
                      <a:pt x="1408" y="866"/>
                    </a:cubicBezTo>
                    <a:cubicBezTo>
                      <a:pt x="1408" y="874"/>
                      <a:pt x="1409" y="882"/>
                      <a:pt x="1410" y="891"/>
                    </a:cubicBezTo>
                    <a:lnTo>
                      <a:pt x="1412" y="890"/>
                    </a:lnTo>
                    <a:close/>
                    <a:moveTo>
                      <a:pt x="1423" y="938"/>
                    </a:moveTo>
                    <a:cubicBezTo>
                      <a:pt x="1420" y="930"/>
                      <a:pt x="1418" y="922"/>
                      <a:pt x="1416" y="914"/>
                    </a:cubicBezTo>
                    <a:cubicBezTo>
                      <a:pt x="1415" y="915"/>
                      <a:pt x="1415" y="915"/>
                      <a:pt x="1415" y="915"/>
                    </a:cubicBezTo>
                    <a:cubicBezTo>
                      <a:pt x="1417" y="922"/>
                      <a:pt x="1419" y="930"/>
                      <a:pt x="1422" y="938"/>
                    </a:cubicBezTo>
                    <a:lnTo>
                      <a:pt x="1423" y="938"/>
                    </a:lnTo>
                    <a:close/>
                    <a:moveTo>
                      <a:pt x="1442" y="983"/>
                    </a:moveTo>
                    <a:cubicBezTo>
                      <a:pt x="1438" y="976"/>
                      <a:pt x="1434" y="968"/>
                      <a:pt x="1431" y="961"/>
                    </a:cubicBezTo>
                    <a:cubicBezTo>
                      <a:pt x="1430" y="961"/>
                      <a:pt x="1430" y="961"/>
                      <a:pt x="1430" y="961"/>
                    </a:cubicBezTo>
                    <a:cubicBezTo>
                      <a:pt x="1433" y="969"/>
                      <a:pt x="1436" y="976"/>
                      <a:pt x="1440" y="984"/>
                    </a:cubicBezTo>
                    <a:lnTo>
                      <a:pt x="1442" y="983"/>
                    </a:lnTo>
                    <a:close/>
                    <a:moveTo>
                      <a:pt x="1437" y="1053"/>
                    </a:moveTo>
                    <a:cubicBezTo>
                      <a:pt x="1444" y="1049"/>
                      <a:pt x="1451" y="1044"/>
                      <a:pt x="1458" y="1041"/>
                    </a:cubicBezTo>
                    <a:cubicBezTo>
                      <a:pt x="1457" y="1039"/>
                      <a:pt x="1457" y="1039"/>
                      <a:pt x="1457" y="1039"/>
                    </a:cubicBezTo>
                    <a:cubicBezTo>
                      <a:pt x="1450" y="1043"/>
                      <a:pt x="1443" y="1048"/>
                      <a:pt x="1436" y="1052"/>
                    </a:cubicBezTo>
                    <a:lnTo>
                      <a:pt x="1437" y="1053"/>
                    </a:lnTo>
                    <a:close/>
                    <a:moveTo>
                      <a:pt x="1397" y="1081"/>
                    </a:moveTo>
                    <a:cubicBezTo>
                      <a:pt x="1402" y="1078"/>
                      <a:pt x="1409" y="1073"/>
                      <a:pt x="1417" y="1067"/>
                    </a:cubicBezTo>
                    <a:cubicBezTo>
                      <a:pt x="1416" y="1066"/>
                      <a:pt x="1416" y="1066"/>
                      <a:pt x="1416" y="1066"/>
                    </a:cubicBezTo>
                    <a:cubicBezTo>
                      <a:pt x="1408" y="1072"/>
                      <a:pt x="1401" y="1077"/>
                      <a:pt x="1396" y="1080"/>
                    </a:cubicBezTo>
                    <a:lnTo>
                      <a:pt x="1397" y="1081"/>
                    </a:lnTo>
                    <a:close/>
                    <a:moveTo>
                      <a:pt x="1355" y="1066"/>
                    </a:moveTo>
                    <a:cubicBezTo>
                      <a:pt x="1361" y="1073"/>
                      <a:pt x="1367" y="1078"/>
                      <a:pt x="1373" y="1082"/>
                    </a:cubicBezTo>
                    <a:cubicBezTo>
                      <a:pt x="1374" y="1081"/>
                      <a:pt x="1374" y="1081"/>
                      <a:pt x="1374" y="1081"/>
                    </a:cubicBezTo>
                    <a:cubicBezTo>
                      <a:pt x="1368" y="1077"/>
                      <a:pt x="1362" y="1071"/>
                      <a:pt x="1356" y="1065"/>
                    </a:cubicBezTo>
                    <a:lnTo>
                      <a:pt x="1355" y="1066"/>
                    </a:lnTo>
                    <a:close/>
                    <a:moveTo>
                      <a:pt x="1321" y="1030"/>
                    </a:moveTo>
                    <a:cubicBezTo>
                      <a:pt x="1327" y="1035"/>
                      <a:pt x="1333" y="1041"/>
                      <a:pt x="1338" y="1047"/>
                    </a:cubicBezTo>
                    <a:cubicBezTo>
                      <a:pt x="1339" y="1046"/>
                      <a:pt x="1339" y="1046"/>
                      <a:pt x="1339" y="1046"/>
                    </a:cubicBezTo>
                    <a:cubicBezTo>
                      <a:pt x="1334" y="1040"/>
                      <a:pt x="1328" y="1034"/>
                      <a:pt x="1322" y="1029"/>
                    </a:cubicBezTo>
                    <a:lnTo>
                      <a:pt x="1321" y="1030"/>
                    </a:lnTo>
                    <a:close/>
                    <a:moveTo>
                      <a:pt x="1280" y="1007"/>
                    </a:moveTo>
                    <a:cubicBezTo>
                      <a:pt x="1281" y="1007"/>
                      <a:pt x="1281" y="1007"/>
                      <a:pt x="1282" y="1007"/>
                    </a:cubicBezTo>
                    <a:cubicBezTo>
                      <a:pt x="1288" y="1007"/>
                      <a:pt x="1294" y="1010"/>
                      <a:pt x="1302" y="1015"/>
                    </a:cubicBezTo>
                    <a:cubicBezTo>
                      <a:pt x="1303" y="1013"/>
                      <a:pt x="1303" y="1013"/>
                      <a:pt x="1303" y="1013"/>
                    </a:cubicBezTo>
                    <a:cubicBezTo>
                      <a:pt x="1295" y="1008"/>
                      <a:pt x="1288" y="1006"/>
                      <a:pt x="1282" y="1006"/>
                    </a:cubicBezTo>
                    <a:cubicBezTo>
                      <a:pt x="1281" y="1006"/>
                      <a:pt x="1280" y="1006"/>
                      <a:pt x="1280" y="1006"/>
                    </a:cubicBezTo>
                    <a:lnTo>
                      <a:pt x="1280" y="1007"/>
                    </a:lnTo>
                    <a:close/>
                    <a:moveTo>
                      <a:pt x="1259" y="1047"/>
                    </a:moveTo>
                    <a:cubicBezTo>
                      <a:pt x="1260" y="1038"/>
                      <a:pt x="1262" y="1030"/>
                      <a:pt x="1264" y="1023"/>
                    </a:cubicBezTo>
                    <a:cubicBezTo>
                      <a:pt x="1263" y="1023"/>
                      <a:pt x="1263" y="1023"/>
                      <a:pt x="1263" y="1023"/>
                    </a:cubicBezTo>
                    <a:cubicBezTo>
                      <a:pt x="1260" y="1029"/>
                      <a:pt x="1259" y="1037"/>
                      <a:pt x="1258" y="1047"/>
                    </a:cubicBezTo>
                    <a:lnTo>
                      <a:pt x="1259" y="1047"/>
                    </a:lnTo>
                    <a:close/>
                    <a:moveTo>
                      <a:pt x="1256" y="1096"/>
                    </a:moveTo>
                    <a:cubicBezTo>
                      <a:pt x="1257" y="1089"/>
                      <a:pt x="1258" y="1081"/>
                      <a:pt x="1258" y="1072"/>
                    </a:cubicBezTo>
                    <a:cubicBezTo>
                      <a:pt x="1257" y="1072"/>
                      <a:pt x="1257" y="1072"/>
                      <a:pt x="1257" y="1072"/>
                    </a:cubicBezTo>
                    <a:cubicBezTo>
                      <a:pt x="1257" y="1080"/>
                      <a:pt x="1256" y="1089"/>
                      <a:pt x="1255" y="1096"/>
                    </a:cubicBezTo>
                    <a:lnTo>
                      <a:pt x="1256" y="1096"/>
                    </a:lnTo>
                    <a:close/>
                    <a:moveTo>
                      <a:pt x="1239" y="1142"/>
                    </a:moveTo>
                    <a:cubicBezTo>
                      <a:pt x="1243" y="1136"/>
                      <a:pt x="1247" y="1129"/>
                      <a:pt x="1250" y="1120"/>
                    </a:cubicBezTo>
                    <a:cubicBezTo>
                      <a:pt x="1249" y="1119"/>
                      <a:pt x="1249" y="1119"/>
                      <a:pt x="1249" y="1119"/>
                    </a:cubicBezTo>
                    <a:cubicBezTo>
                      <a:pt x="1246" y="1129"/>
                      <a:pt x="1242" y="1136"/>
                      <a:pt x="1238" y="1141"/>
                    </a:cubicBezTo>
                    <a:lnTo>
                      <a:pt x="1239" y="1142"/>
                    </a:lnTo>
                    <a:close/>
                    <a:moveTo>
                      <a:pt x="1203" y="1176"/>
                    </a:moveTo>
                    <a:cubicBezTo>
                      <a:pt x="1209" y="1170"/>
                      <a:pt x="1216" y="1164"/>
                      <a:pt x="1221" y="1159"/>
                    </a:cubicBezTo>
                    <a:cubicBezTo>
                      <a:pt x="1220" y="1158"/>
                      <a:pt x="1220" y="1158"/>
                      <a:pt x="1220" y="1158"/>
                    </a:cubicBezTo>
                    <a:cubicBezTo>
                      <a:pt x="1215" y="1162"/>
                      <a:pt x="1208" y="1168"/>
                      <a:pt x="1202" y="1174"/>
                    </a:cubicBezTo>
                    <a:lnTo>
                      <a:pt x="1203" y="1176"/>
                    </a:lnTo>
                    <a:close/>
                    <a:moveTo>
                      <a:pt x="1177" y="1216"/>
                    </a:moveTo>
                    <a:cubicBezTo>
                      <a:pt x="1182" y="1209"/>
                      <a:pt x="1185" y="1202"/>
                      <a:pt x="1186" y="1198"/>
                    </a:cubicBezTo>
                    <a:cubicBezTo>
                      <a:pt x="1187" y="1197"/>
                      <a:pt x="1187" y="1196"/>
                      <a:pt x="1188" y="1194"/>
                    </a:cubicBezTo>
                    <a:cubicBezTo>
                      <a:pt x="1187" y="1194"/>
                      <a:pt x="1187" y="1194"/>
                      <a:pt x="1187" y="1194"/>
                    </a:cubicBezTo>
                    <a:cubicBezTo>
                      <a:pt x="1186" y="1195"/>
                      <a:pt x="1185" y="1196"/>
                      <a:pt x="1185" y="1198"/>
                    </a:cubicBezTo>
                    <a:cubicBezTo>
                      <a:pt x="1184" y="1201"/>
                      <a:pt x="1181" y="1208"/>
                      <a:pt x="1175" y="1215"/>
                    </a:cubicBezTo>
                    <a:lnTo>
                      <a:pt x="1177" y="1216"/>
                    </a:lnTo>
                    <a:close/>
                    <a:moveTo>
                      <a:pt x="1138" y="1246"/>
                    </a:moveTo>
                    <a:cubicBezTo>
                      <a:pt x="1146" y="1243"/>
                      <a:pt x="1153" y="1239"/>
                      <a:pt x="1159" y="1234"/>
                    </a:cubicBezTo>
                    <a:cubicBezTo>
                      <a:pt x="1158" y="1233"/>
                      <a:pt x="1158" y="1233"/>
                      <a:pt x="1158" y="1233"/>
                    </a:cubicBezTo>
                    <a:cubicBezTo>
                      <a:pt x="1152" y="1237"/>
                      <a:pt x="1145" y="1242"/>
                      <a:pt x="1138" y="1245"/>
                    </a:cubicBezTo>
                    <a:lnTo>
                      <a:pt x="1138" y="1246"/>
                    </a:lnTo>
                    <a:close/>
                    <a:moveTo>
                      <a:pt x="1091" y="1258"/>
                    </a:moveTo>
                    <a:cubicBezTo>
                      <a:pt x="1099" y="1256"/>
                      <a:pt x="1106" y="1254"/>
                      <a:pt x="1114" y="1252"/>
                    </a:cubicBezTo>
                    <a:cubicBezTo>
                      <a:pt x="1114" y="1251"/>
                      <a:pt x="1114" y="1251"/>
                      <a:pt x="1114" y="1251"/>
                    </a:cubicBezTo>
                    <a:cubicBezTo>
                      <a:pt x="1106" y="1252"/>
                      <a:pt x="1098" y="1255"/>
                      <a:pt x="1090" y="1257"/>
                    </a:cubicBezTo>
                    <a:lnTo>
                      <a:pt x="1091" y="1258"/>
                    </a:lnTo>
                    <a:close/>
                    <a:moveTo>
                      <a:pt x="1045" y="1277"/>
                    </a:moveTo>
                    <a:cubicBezTo>
                      <a:pt x="1052" y="1273"/>
                      <a:pt x="1060" y="1270"/>
                      <a:pt x="1068" y="1267"/>
                    </a:cubicBezTo>
                    <a:cubicBezTo>
                      <a:pt x="1067" y="1265"/>
                      <a:pt x="1067" y="1265"/>
                      <a:pt x="1067" y="1265"/>
                    </a:cubicBezTo>
                    <a:cubicBezTo>
                      <a:pt x="1059" y="1268"/>
                      <a:pt x="1052" y="1272"/>
                      <a:pt x="1044" y="1275"/>
                    </a:cubicBezTo>
                    <a:lnTo>
                      <a:pt x="1045" y="1277"/>
                    </a:lnTo>
                    <a:close/>
                    <a:moveTo>
                      <a:pt x="1002" y="1300"/>
                    </a:moveTo>
                    <a:cubicBezTo>
                      <a:pt x="1009" y="1296"/>
                      <a:pt x="1016" y="1292"/>
                      <a:pt x="1023" y="1288"/>
                    </a:cubicBezTo>
                    <a:cubicBezTo>
                      <a:pt x="1023" y="1286"/>
                      <a:pt x="1023" y="1286"/>
                      <a:pt x="1023" y="1286"/>
                    </a:cubicBezTo>
                    <a:cubicBezTo>
                      <a:pt x="1015" y="1291"/>
                      <a:pt x="1008" y="1295"/>
                      <a:pt x="1002" y="1299"/>
                    </a:cubicBezTo>
                    <a:lnTo>
                      <a:pt x="1002" y="1300"/>
                    </a:lnTo>
                    <a:close/>
                    <a:moveTo>
                      <a:pt x="967" y="1334"/>
                    </a:moveTo>
                    <a:cubicBezTo>
                      <a:pt x="973" y="1328"/>
                      <a:pt x="978" y="1321"/>
                      <a:pt x="983" y="1315"/>
                    </a:cubicBezTo>
                    <a:cubicBezTo>
                      <a:pt x="982" y="1314"/>
                      <a:pt x="982" y="1314"/>
                      <a:pt x="982" y="1314"/>
                    </a:cubicBezTo>
                    <a:cubicBezTo>
                      <a:pt x="977" y="1320"/>
                      <a:pt x="972" y="1327"/>
                      <a:pt x="966" y="1333"/>
                    </a:cubicBezTo>
                    <a:lnTo>
                      <a:pt x="967" y="1334"/>
                    </a:lnTo>
                    <a:close/>
                    <a:moveTo>
                      <a:pt x="934" y="1370"/>
                    </a:moveTo>
                    <a:cubicBezTo>
                      <a:pt x="940" y="1364"/>
                      <a:pt x="945" y="1358"/>
                      <a:pt x="951" y="1352"/>
                    </a:cubicBezTo>
                    <a:cubicBezTo>
                      <a:pt x="950" y="1351"/>
                      <a:pt x="950" y="1351"/>
                      <a:pt x="950" y="1351"/>
                    </a:cubicBezTo>
                    <a:cubicBezTo>
                      <a:pt x="944" y="1357"/>
                      <a:pt x="938" y="1363"/>
                      <a:pt x="933" y="1369"/>
                    </a:cubicBezTo>
                    <a:lnTo>
                      <a:pt x="934" y="1370"/>
                    </a:lnTo>
                    <a:close/>
                    <a:moveTo>
                      <a:pt x="899" y="1404"/>
                    </a:moveTo>
                    <a:cubicBezTo>
                      <a:pt x="905" y="1398"/>
                      <a:pt x="910" y="1393"/>
                      <a:pt x="916" y="1387"/>
                    </a:cubicBezTo>
                    <a:cubicBezTo>
                      <a:pt x="915" y="1386"/>
                      <a:pt x="915" y="1386"/>
                      <a:pt x="915" y="1386"/>
                    </a:cubicBezTo>
                    <a:cubicBezTo>
                      <a:pt x="909" y="1392"/>
                      <a:pt x="903" y="1397"/>
                      <a:pt x="898" y="1403"/>
                    </a:cubicBezTo>
                    <a:lnTo>
                      <a:pt x="899" y="1404"/>
                    </a:lnTo>
                    <a:close/>
                    <a:moveTo>
                      <a:pt x="864" y="1438"/>
                    </a:moveTo>
                    <a:cubicBezTo>
                      <a:pt x="869" y="1433"/>
                      <a:pt x="875" y="1427"/>
                      <a:pt x="881" y="1421"/>
                    </a:cubicBezTo>
                    <a:cubicBezTo>
                      <a:pt x="880" y="1420"/>
                      <a:pt x="880" y="1420"/>
                      <a:pt x="880" y="1420"/>
                    </a:cubicBezTo>
                    <a:cubicBezTo>
                      <a:pt x="874" y="1426"/>
                      <a:pt x="868" y="1432"/>
                      <a:pt x="863" y="1437"/>
                    </a:cubicBezTo>
                    <a:lnTo>
                      <a:pt x="864" y="1438"/>
                    </a:lnTo>
                    <a:close/>
                    <a:moveTo>
                      <a:pt x="830" y="1474"/>
                    </a:moveTo>
                    <a:cubicBezTo>
                      <a:pt x="831" y="1473"/>
                      <a:pt x="833" y="1471"/>
                      <a:pt x="834" y="1469"/>
                    </a:cubicBezTo>
                    <a:cubicBezTo>
                      <a:pt x="838" y="1465"/>
                      <a:pt x="842" y="1461"/>
                      <a:pt x="847" y="1456"/>
                    </a:cubicBezTo>
                    <a:cubicBezTo>
                      <a:pt x="845" y="1455"/>
                      <a:pt x="845" y="1455"/>
                      <a:pt x="845" y="1455"/>
                    </a:cubicBezTo>
                    <a:cubicBezTo>
                      <a:pt x="841" y="1460"/>
                      <a:pt x="837" y="1464"/>
                      <a:pt x="833" y="1469"/>
                    </a:cubicBezTo>
                    <a:cubicBezTo>
                      <a:pt x="832" y="1470"/>
                      <a:pt x="830" y="1472"/>
                      <a:pt x="829" y="1473"/>
                    </a:cubicBezTo>
                    <a:lnTo>
                      <a:pt x="830" y="1474"/>
                    </a:lnTo>
                    <a:close/>
                    <a:moveTo>
                      <a:pt x="784" y="1484"/>
                    </a:moveTo>
                    <a:cubicBezTo>
                      <a:pt x="789" y="1486"/>
                      <a:pt x="794" y="1486"/>
                      <a:pt x="799" y="1486"/>
                    </a:cubicBezTo>
                    <a:cubicBezTo>
                      <a:pt x="802" y="1486"/>
                      <a:pt x="805" y="1486"/>
                      <a:pt x="808" y="1486"/>
                    </a:cubicBezTo>
                    <a:cubicBezTo>
                      <a:pt x="808" y="1484"/>
                      <a:pt x="808" y="1484"/>
                      <a:pt x="808" y="1484"/>
                    </a:cubicBezTo>
                    <a:cubicBezTo>
                      <a:pt x="805" y="1485"/>
                      <a:pt x="802" y="1485"/>
                      <a:pt x="799" y="1485"/>
                    </a:cubicBezTo>
                    <a:cubicBezTo>
                      <a:pt x="794" y="1485"/>
                      <a:pt x="789" y="1484"/>
                      <a:pt x="784" y="1483"/>
                    </a:cubicBezTo>
                    <a:lnTo>
                      <a:pt x="784" y="1484"/>
                    </a:lnTo>
                    <a:close/>
                    <a:moveTo>
                      <a:pt x="739" y="1464"/>
                    </a:moveTo>
                    <a:cubicBezTo>
                      <a:pt x="746" y="1468"/>
                      <a:pt x="753" y="1472"/>
                      <a:pt x="760" y="1476"/>
                    </a:cubicBezTo>
                    <a:cubicBezTo>
                      <a:pt x="761" y="1474"/>
                      <a:pt x="761" y="1474"/>
                      <a:pt x="761" y="1474"/>
                    </a:cubicBezTo>
                    <a:cubicBezTo>
                      <a:pt x="754" y="1471"/>
                      <a:pt x="747" y="1467"/>
                      <a:pt x="739" y="1463"/>
                    </a:cubicBezTo>
                    <a:lnTo>
                      <a:pt x="739" y="1464"/>
                    </a:lnTo>
                    <a:close/>
                    <a:moveTo>
                      <a:pt x="693" y="1447"/>
                    </a:moveTo>
                    <a:cubicBezTo>
                      <a:pt x="701" y="1448"/>
                      <a:pt x="709" y="1450"/>
                      <a:pt x="717" y="1454"/>
                    </a:cubicBezTo>
                    <a:cubicBezTo>
                      <a:pt x="717" y="1452"/>
                      <a:pt x="717" y="1452"/>
                      <a:pt x="717" y="1452"/>
                    </a:cubicBezTo>
                    <a:cubicBezTo>
                      <a:pt x="709" y="1449"/>
                      <a:pt x="701" y="1446"/>
                      <a:pt x="693" y="1445"/>
                    </a:cubicBezTo>
                    <a:lnTo>
                      <a:pt x="693" y="1447"/>
                    </a:lnTo>
                    <a:close/>
                    <a:moveTo>
                      <a:pt x="646" y="1442"/>
                    </a:moveTo>
                    <a:cubicBezTo>
                      <a:pt x="649" y="1440"/>
                      <a:pt x="651" y="1439"/>
                      <a:pt x="654" y="1439"/>
                    </a:cubicBezTo>
                    <a:cubicBezTo>
                      <a:pt x="657" y="1439"/>
                      <a:pt x="662" y="1441"/>
                      <a:pt x="669" y="1442"/>
                    </a:cubicBezTo>
                    <a:cubicBezTo>
                      <a:pt x="669" y="1441"/>
                      <a:pt x="669" y="1441"/>
                      <a:pt x="669" y="1441"/>
                    </a:cubicBezTo>
                    <a:cubicBezTo>
                      <a:pt x="662" y="1439"/>
                      <a:pt x="658" y="1438"/>
                      <a:pt x="654" y="1438"/>
                    </a:cubicBezTo>
                    <a:cubicBezTo>
                      <a:pt x="651" y="1438"/>
                      <a:pt x="648" y="1439"/>
                      <a:pt x="645" y="1441"/>
                    </a:cubicBezTo>
                    <a:lnTo>
                      <a:pt x="646" y="1442"/>
                    </a:lnTo>
                    <a:close/>
                    <a:moveTo>
                      <a:pt x="616" y="1481"/>
                    </a:moveTo>
                    <a:cubicBezTo>
                      <a:pt x="621" y="1476"/>
                      <a:pt x="625" y="1470"/>
                      <a:pt x="630" y="1464"/>
                    </a:cubicBezTo>
                    <a:cubicBezTo>
                      <a:pt x="629" y="1463"/>
                      <a:pt x="629" y="1463"/>
                      <a:pt x="629" y="1463"/>
                    </a:cubicBezTo>
                    <a:cubicBezTo>
                      <a:pt x="630" y="1464"/>
                      <a:pt x="630" y="1464"/>
                      <a:pt x="630" y="1464"/>
                    </a:cubicBezTo>
                    <a:cubicBezTo>
                      <a:pt x="630" y="1463"/>
                      <a:pt x="631" y="1462"/>
                      <a:pt x="631" y="1461"/>
                    </a:cubicBezTo>
                    <a:cubicBezTo>
                      <a:pt x="630" y="1460"/>
                      <a:pt x="630" y="1460"/>
                      <a:pt x="630" y="1460"/>
                    </a:cubicBezTo>
                    <a:cubicBezTo>
                      <a:pt x="630" y="1461"/>
                      <a:pt x="629" y="1462"/>
                      <a:pt x="628" y="1463"/>
                    </a:cubicBezTo>
                    <a:cubicBezTo>
                      <a:pt x="628" y="1463"/>
                      <a:pt x="628" y="1463"/>
                      <a:pt x="628" y="1463"/>
                    </a:cubicBezTo>
                    <a:cubicBezTo>
                      <a:pt x="628" y="1463"/>
                      <a:pt x="628" y="1463"/>
                      <a:pt x="628" y="1463"/>
                    </a:cubicBezTo>
                    <a:cubicBezTo>
                      <a:pt x="624" y="1469"/>
                      <a:pt x="620" y="1475"/>
                      <a:pt x="615" y="1480"/>
                    </a:cubicBezTo>
                    <a:lnTo>
                      <a:pt x="616" y="1481"/>
                    </a:lnTo>
                    <a:close/>
                    <a:moveTo>
                      <a:pt x="573" y="1502"/>
                    </a:moveTo>
                    <a:cubicBezTo>
                      <a:pt x="582" y="1501"/>
                      <a:pt x="590" y="1498"/>
                      <a:pt x="597" y="1495"/>
                    </a:cubicBezTo>
                    <a:cubicBezTo>
                      <a:pt x="596" y="1494"/>
                      <a:pt x="596" y="1494"/>
                      <a:pt x="596" y="1494"/>
                    </a:cubicBezTo>
                    <a:cubicBezTo>
                      <a:pt x="589" y="1497"/>
                      <a:pt x="582" y="1499"/>
                      <a:pt x="573" y="1501"/>
                    </a:cubicBezTo>
                    <a:lnTo>
                      <a:pt x="573" y="1502"/>
                    </a:lnTo>
                    <a:close/>
                    <a:moveTo>
                      <a:pt x="524" y="1506"/>
                    </a:moveTo>
                    <a:cubicBezTo>
                      <a:pt x="533" y="1506"/>
                      <a:pt x="541" y="1506"/>
                      <a:pt x="549" y="1505"/>
                    </a:cubicBezTo>
                    <a:cubicBezTo>
                      <a:pt x="549" y="1504"/>
                      <a:pt x="549" y="1504"/>
                      <a:pt x="549" y="1504"/>
                    </a:cubicBezTo>
                    <a:cubicBezTo>
                      <a:pt x="541" y="1504"/>
                      <a:pt x="533" y="1505"/>
                      <a:pt x="524" y="1505"/>
                    </a:cubicBezTo>
                    <a:lnTo>
                      <a:pt x="524" y="1506"/>
                    </a:lnTo>
                    <a:close/>
                    <a:moveTo>
                      <a:pt x="475" y="1510"/>
                    </a:moveTo>
                    <a:cubicBezTo>
                      <a:pt x="483" y="1509"/>
                      <a:pt x="491" y="1508"/>
                      <a:pt x="500" y="1507"/>
                    </a:cubicBezTo>
                    <a:cubicBezTo>
                      <a:pt x="500" y="1506"/>
                      <a:pt x="500" y="1506"/>
                      <a:pt x="500" y="1506"/>
                    </a:cubicBezTo>
                    <a:cubicBezTo>
                      <a:pt x="491" y="1506"/>
                      <a:pt x="483" y="1507"/>
                      <a:pt x="475" y="1508"/>
                    </a:cubicBezTo>
                    <a:cubicBezTo>
                      <a:pt x="475" y="1510"/>
                      <a:pt x="475" y="1510"/>
                      <a:pt x="475" y="1510"/>
                    </a:cubicBezTo>
                    <a:close/>
                    <a:moveTo>
                      <a:pt x="430" y="1526"/>
                    </a:moveTo>
                    <a:cubicBezTo>
                      <a:pt x="436" y="1522"/>
                      <a:pt x="443" y="1519"/>
                      <a:pt x="452" y="1516"/>
                    </a:cubicBezTo>
                    <a:cubicBezTo>
                      <a:pt x="451" y="1514"/>
                      <a:pt x="451" y="1514"/>
                      <a:pt x="451" y="1514"/>
                    </a:cubicBezTo>
                    <a:cubicBezTo>
                      <a:pt x="443" y="1517"/>
                      <a:pt x="435" y="1521"/>
                      <a:pt x="429" y="1525"/>
                    </a:cubicBezTo>
                    <a:lnTo>
                      <a:pt x="430" y="1526"/>
                    </a:lnTo>
                    <a:close/>
                    <a:moveTo>
                      <a:pt x="402" y="1565"/>
                    </a:moveTo>
                    <a:cubicBezTo>
                      <a:pt x="405" y="1557"/>
                      <a:pt x="409" y="1550"/>
                      <a:pt x="413" y="1544"/>
                    </a:cubicBezTo>
                    <a:cubicBezTo>
                      <a:pt x="412" y="1543"/>
                      <a:pt x="412" y="1543"/>
                      <a:pt x="412" y="1543"/>
                    </a:cubicBezTo>
                    <a:cubicBezTo>
                      <a:pt x="407" y="1549"/>
                      <a:pt x="404" y="1557"/>
                      <a:pt x="401" y="1565"/>
                    </a:cubicBezTo>
                    <a:lnTo>
                      <a:pt x="402" y="1565"/>
                    </a:lnTo>
                    <a:close/>
                    <a:moveTo>
                      <a:pt x="392" y="1613"/>
                    </a:moveTo>
                    <a:cubicBezTo>
                      <a:pt x="393" y="1605"/>
                      <a:pt x="394" y="1596"/>
                      <a:pt x="396" y="1589"/>
                    </a:cubicBezTo>
                    <a:cubicBezTo>
                      <a:pt x="395" y="1588"/>
                      <a:pt x="395" y="1588"/>
                      <a:pt x="395" y="1588"/>
                    </a:cubicBezTo>
                    <a:cubicBezTo>
                      <a:pt x="393" y="1596"/>
                      <a:pt x="392" y="1604"/>
                      <a:pt x="391" y="1613"/>
                    </a:cubicBezTo>
                    <a:lnTo>
                      <a:pt x="392" y="1613"/>
                    </a:lnTo>
                    <a:close/>
                    <a:moveTo>
                      <a:pt x="384" y="1661"/>
                    </a:moveTo>
                    <a:cubicBezTo>
                      <a:pt x="385" y="1656"/>
                      <a:pt x="386" y="1651"/>
                      <a:pt x="387" y="1645"/>
                    </a:cubicBezTo>
                    <a:cubicBezTo>
                      <a:pt x="388" y="1642"/>
                      <a:pt x="388" y="1640"/>
                      <a:pt x="389" y="1637"/>
                    </a:cubicBezTo>
                    <a:cubicBezTo>
                      <a:pt x="387" y="1637"/>
                      <a:pt x="387" y="1637"/>
                      <a:pt x="387" y="1637"/>
                    </a:cubicBezTo>
                    <a:cubicBezTo>
                      <a:pt x="387" y="1640"/>
                      <a:pt x="386" y="1642"/>
                      <a:pt x="386" y="1645"/>
                    </a:cubicBezTo>
                    <a:cubicBezTo>
                      <a:pt x="385" y="1651"/>
                      <a:pt x="384" y="1656"/>
                      <a:pt x="382" y="1661"/>
                    </a:cubicBezTo>
                    <a:cubicBezTo>
                      <a:pt x="384" y="1661"/>
                      <a:pt x="384" y="1661"/>
                      <a:pt x="384" y="1661"/>
                    </a:cubicBezTo>
                    <a:close/>
                    <a:moveTo>
                      <a:pt x="355" y="1701"/>
                    </a:moveTo>
                    <a:cubicBezTo>
                      <a:pt x="362" y="1696"/>
                      <a:pt x="368" y="1690"/>
                      <a:pt x="373" y="1683"/>
                    </a:cubicBezTo>
                    <a:cubicBezTo>
                      <a:pt x="372" y="1683"/>
                      <a:pt x="372" y="1683"/>
                      <a:pt x="372" y="1683"/>
                    </a:cubicBezTo>
                    <a:cubicBezTo>
                      <a:pt x="367" y="1689"/>
                      <a:pt x="361" y="1695"/>
                      <a:pt x="354" y="1699"/>
                    </a:cubicBezTo>
                    <a:lnTo>
                      <a:pt x="355" y="1701"/>
                    </a:lnTo>
                    <a:close/>
                    <a:moveTo>
                      <a:pt x="309" y="1717"/>
                    </a:moveTo>
                    <a:cubicBezTo>
                      <a:pt x="317" y="1716"/>
                      <a:pt x="325" y="1714"/>
                      <a:pt x="333" y="1712"/>
                    </a:cubicBezTo>
                    <a:cubicBezTo>
                      <a:pt x="333" y="1710"/>
                      <a:pt x="333" y="1710"/>
                      <a:pt x="333" y="1710"/>
                    </a:cubicBezTo>
                    <a:cubicBezTo>
                      <a:pt x="325" y="1713"/>
                      <a:pt x="317" y="1715"/>
                      <a:pt x="309" y="1716"/>
                    </a:cubicBezTo>
                    <a:lnTo>
                      <a:pt x="309" y="1717"/>
                    </a:lnTo>
                    <a:close/>
                    <a:moveTo>
                      <a:pt x="261" y="1725"/>
                    </a:moveTo>
                    <a:cubicBezTo>
                      <a:pt x="266" y="1723"/>
                      <a:pt x="270" y="1721"/>
                      <a:pt x="274" y="1721"/>
                    </a:cubicBezTo>
                    <a:cubicBezTo>
                      <a:pt x="277" y="1720"/>
                      <a:pt x="281" y="1720"/>
                      <a:pt x="285" y="1720"/>
                    </a:cubicBezTo>
                    <a:cubicBezTo>
                      <a:pt x="285" y="1718"/>
                      <a:pt x="285" y="1718"/>
                      <a:pt x="285" y="1718"/>
                    </a:cubicBezTo>
                    <a:cubicBezTo>
                      <a:pt x="281" y="1719"/>
                      <a:pt x="277" y="1719"/>
                      <a:pt x="274" y="1719"/>
                    </a:cubicBezTo>
                    <a:cubicBezTo>
                      <a:pt x="270" y="1720"/>
                      <a:pt x="265" y="1721"/>
                      <a:pt x="261" y="1724"/>
                    </a:cubicBezTo>
                    <a:lnTo>
                      <a:pt x="261" y="1725"/>
                    </a:lnTo>
                    <a:close/>
                    <a:moveTo>
                      <a:pt x="223" y="1755"/>
                    </a:moveTo>
                    <a:cubicBezTo>
                      <a:pt x="229" y="1750"/>
                      <a:pt x="235" y="1744"/>
                      <a:pt x="241" y="1739"/>
                    </a:cubicBezTo>
                    <a:cubicBezTo>
                      <a:pt x="240" y="1738"/>
                      <a:pt x="240" y="1738"/>
                      <a:pt x="240" y="1738"/>
                    </a:cubicBezTo>
                    <a:cubicBezTo>
                      <a:pt x="234" y="1743"/>
                      <a:pt x="228" y="1748"/>
                      <a:pt x="222" y="1754"/>
                    </a:cubicBezTo>
                    <a:lnTo>
                      <a:pt x="223" y="1755"/>
                    </a:lnTo>
                    <a:close/>
                    <a:moveTo>
                      <a:pt x="190" y="1792"/>
                    </a:moveTo>
                    <a:cubicBezTo>
                      <a:pt x="195" y="1787"/>
                      <a:pt x="200" y="1780"/>
                      <a:pt x="206" y="1773"/>
                    </a:cubicBezTo>
                    <a:cubicBezTo>
                      <a:pt x="205" y="1772"/>
                      <a:pt x="205" y="1772"/>
                      <a:pt x="205" y="1772"/>
                    </a:cubicBezTo>
                    <a:cubicBezTo>
                      <a:pt x="199" y="1779"/>
                      <a:pt x="193" y="1786"/>
                      <a:pt x="189" y="1791"/>
                    </a:cubicBezTo>
                    <a:lnTo>
                      <a:pt x="190" y="1792"/>
                    </a:lnTo>
                    <a:close/>
                    <a:moveTo>
                      <a:pt x="159" y="1829"/>
                    </a:moveTo>
                    <a:cubicBezTo>
                      <a:pt x="165" y="1823"/>
                      <a:pt x="170" y="1816"/>
                      <a:pt x="175" y="1811"/>
                    </a:cubicBezTo>
                    <a:cubicBezTo>
                      <a:pt x="173" y="1810"/>
                      <a:pt x="173" y="1810"/>
                      <a:pt x="173" y="1810"/>
                    </a:cubicBezTo>
                    <a:cubicBezTo>
                      <a:pt x="169" y="1815"/>
                      <a:pt x="163" y="1822"/>
                      <a:pt x="158" y="1829"/>
                    </a:cubicBezTo>
                    <a:lnTo>
                      <a:pt x="159" y="1829"/>
                    </a:lnTo>
                    <a:close/>
                    <a:moveTo>
                      <a:pt x="127" y="1867"/>
                    </a:moveTo>
                    <a:cubicBezTo>
                      <a:pt x="131" y="1862"/>
                      <a:pt x="137" y="1855"/>
                      <a:pt x="143" y="1848"/>
                    </a:cubicBezTo>
                    <a:cubicBezTo>
                      <a:pt x="142" y="1847"/>
                      <a:pt x="142" y="1847"/>
                      <a:pt x="142" y="1847"/>
                    </a:cubicBezTo>
                    <a:cubicBezTo>
                      <a:pt x="136" y="1854"/>
                      <a:pt x="130" y="1861"/>
                      <a:pt x="126" y="1866"/>
                    </a:cubicBezTo>
                    <a:lnTo>
                      <a:pt x="127" y="1867"/>
                    </a:lnTo>
                    <a:close/>
                    <a:moveTo>
                      <a:pt x="120" y="1821"/>
                    </a:moveTo>
                    <a:cubicBezTo>
                      <a:pt x="121" y="1828"/>
                      <a:pt x="122" y="1837"/>
                      <a:pt x="122" y="1845"/>
                    </a:cubicBezTo>
                    <a:cubicBezTo>
                      <a:pt x="124" y="1845"/>
                      <a:pt x="124" y="1845"/>
                      <a:pt x="124" y="1845"/>
                    </a:cubicBezTo>
                    <a:cubicBezTo>
                      <a:pt x="123" y="1836"/>
                      <a:pt x="122" y="1828"/>
                      <a:pt x="121" y="1821"/>
                    </a:cubicBezTo>
                    <a:lnTo>
                      <a:pt x="120" y="1821"/>
                    </a:lnTo>
                    <a:close/>
                    <a:moveTo>
                      <a:pt x="96" y="1784"/>
                    </a:moveTo>
                    <a:cubicBezTo>
                      <a:pt x="105" y="1787"/>
                      <a:pt x="112" y="1791"/>
                      <a:pt x="115" y="1797"/>
                    </a:cubicBezTo>
                    <a:cubicBezTo>
                      <a:pt x="116" y="1797"/>
                      <a:pt x="116" y="1797"/>
                      <a:pt x="116" y="1797"/>
                    </a:cubicBezTo>
                    <a:cubicBezTo>
                      <a:pt x="113" y="1790"/>
                      <a:pt x="105" y="1785"/>
                      <a:pt x="96" y="1783"/>
                    </a:cubicBezTo>
                    <a:cubicBezTo>
                      <a:pt x="96" y="1784"/>
                      <a:pt x="96" y="1784"/>
                      <a:pt x="96" y="1784"/>
                    </a:cubicBezTo>
                    <a:close/>
                    <a:moveTo>
                      <a:pt x="48" y="1775"/>
                    </a:moveTo>
                    <a:cubicBezTo>
                      <a:pt x="51" y="1776"/>
                      <a:pt x="55" y="1777"/>
                      <a:pt x="58" y="1778"/>
                    </a:cubicBezTo>
                    <a:cubicBezTo>
                      <a:pt x="58" y="1778"/>
                      <a:pt x="58" y="1778"/>
                      <a:pt x="58" y="1778"/>
                    </a:cubicBezTo>
                    <a:cubicBezTo>
                      <a:pt x="58" y="1778"/>
                      <a:pt x="58" y="1778"/>
                      <a:pt x="58" y="1778"/>
                    </a:cubicBezTo>
                    <a:cubicBezTo>
                      <a:pt x="61" y="1779"/>
                      <a:pt x="66" y="1779"/>
                      <a:pt x="72" y="1780"/>
                    </a:cubicBezTo>
                    <a:cubicBezTo>
                      <a:pt x="72" y="1778"/>
                      <a:pt x="72" y="1778"/>
                      <a:pt x="72" y="1778"/>
                    </a:cubicBezTo>
                    <a:cubicBezTo>
                      <a:pt x="66" y="1778"/>
                      <a:pt x="61" y="1777"/>
                      <a:pt x="59" y="1777"/>
                    </a:cubicBezTo>
                    <a:cubicBezTo>
                      <a:pt x="59" y="1777"/>
                      <a:pt x="59" y="1777"/>
                      <a:pt x="59" y="1777"/>
                    </a:cubicBezTo>
                    <a:cubicBezTo>
                      <a:pt x="59" y="1777"/>
                      <a:pt x="59" y="1777"/>
                      <a:pt x="59" y="1777"/>
                    </a:cubicBezTo>
                    <a:cubicBezTo>
                      <a:pt x="55" y="1776"/>
                      <a:pt x="52" y="1775"/>
                      <a:pt x="48" y="1773"/>
                    </a:cubicBezTo>
                    <a:lnTo>
                      <a:pt x="48" y="1775"/>
                    </a:lnTo>
                    <a:close/>
                    <a:moveTo>
                      <a:pt x="17" y="1740"/>
                    </a:moveTo>
                    <a:cubicBezTo>
                      <a:pt x="17" y="1748"/>
                      <a:pt x="21" y="1755"/>
                      <a:pt x="27" y="1762"/>
                    </a:cubicBezTo>
                    <a:cubicBezTo>
                      <a:pt x="28" y="1761"/>
                      <a:pt x="28" y="1761"/>
                      <a:pt x="28" y="1761"/>
                    </a:cubicBezTo>
                    <a:cubicBezTo>
                      <a:pt x="22" y="1755"/>
                      <a:pt x="19" y="1747"/>
                      <a:pt x="18" y="1740"/>
                    </a:cubicBezTo>
                    <a:lnTo>
                      <a:pt x="17" y="1740"/>
                    </a:lnTo>
                    <a:close/>
                    <a:moveTo>
                      <a:pt x="28" y="1692"/>
                    </a:moveTo>
                    <a:cubicBezTo>
                      <a:pt x="25" y="1699"/>
                      <a:pt x="21" y="1707"/>
                      <a:pt x="19" y="1715"/>
                    </a:cubicBezTo>
                    <a:cubicBezTo>
                      <a:pt x="21" y="1716"/>
                      <a:pt x="21" y="1716"/>
                      <a:pt x="21" y="1716"/>
                    </a:cubicBezTo>
                    <a:cubicBezTo>
                      <a:pt x="23" y="1708"/>
                      <a:pt x="26" y="1700"/>
                      <a:pt x="29" y="1693"/>
                    </a:cubicBezTo>
                    <a:lnTo>
                      <a:pt x="28" y="1692"/>
                    </a:lnTo>
                    <a:close/>
                    <a:moveTo>
                      <a:pt x="26" y="1652"/>
                    </a:moveTo>
                    <a:cubicBezTo>
                      <a:pt x="34" y="1657"/>
                      <a:pt x="39" y="1661"/>
                      <a:pt x="39" y="1667"/>
                    </a:cubicBezTo>
                    <a:cubicBezTo>
                      <a:pt x="39" y="1668"/>
                      <a:pt x="39" y="1669"/>
                      <a:pt x="39" y="1670"/>
                    </a:cubicBezTo>
                    <a:cubicBezTo>
                      <a:pt x="40" y="1671"/>
                      <a:pt x="40" y="1671"/>
                      <a:pt x="40" y="1671"/>
                    </a:cubicBezTo>
                    <a:cubicBezTo>
                      <a:pt x="40" y="1669"/>
                      <a:pt x="41" y="1668"/>
                      <a:pt x="41" y="1667"/>
                    </a:cubicBezTo>
                    <a:cubicBezTo>
                      <a:pt x="41" y="1660"/>
                      <a:pt x="34" y="1656"/>
                      <a:pt x="27" y="1651"/>
                    </a:cubicBezTo>
                    <a:lnTo>
                      <a:pt x="26" y="1652"/>
                    </a:lnTo>
                    <a:close/>
                    <a:moveTo>
                      <a:pt x="4" y="1616"/>
                    </a:moveTo>
                    <a:cubicBezTo>
                      <a:pt x="1" y="1622"/>
                      <a:pt x="0" y="1627"/>
                      <a:pt x="0" y="1630"/>
                    </a:cubicBezTo>
                    <a:cubicBezTo>
                      <a:pt x="0" y="1632"/>
                      <a:pt x="0" y="1633"/>
                      <a:pt x="1" y="1634"/>
                    </a:cubicBezTo>
                    <a:cubicBezTo>
                      <a:pt x="2" y="1636"/>
                      <a:pt x="3" y="1638"/>
                      <a:pt x="5" y="1639"/>
                    </a:cubicBezTo>
                    <a:cubicBezTo>
                      <a:pt x="6" y="1638"/>
                      <a:pt x="6" y="1638"/>
                      <a:pt x="6" y="1638"/>
                    </a:cubicBezTo>
                    <a:cubicBezTo>
                      <a:pt x="4" y="1636"/>
                      <a:pt x="3" y="1635"/>
                      <a:pt x="2" y="1633"/>
                    </a:cubicBezTo>
                    <a:cubicBezTo>
                      <a:pt x="1" y="1632"/>
                      <a:pt x="1" y="1632"/>
                      <a:pt x="1" y="1630"/>
                    </a:cubicBezTo>
                    <a:cubicBezTo>
                      <a:pt x="1" y="1627"/>
                      <a:pt x="3" y="1623"/>
                      <a:pt x="5" y="1617"/>
                    </a:cubicBezTo>
                    <a:lnTo>
                      <a:pt x="4" y="1616"/>
                    </a:lnTo>
                    <a:close/>
                    <a:moveTo>
                      <a:pt x="26" y="1572"/>
                    </a:moveTo>
                    <a:cubicBezTo>
                      <a:pt x="21" y="1580"/>
                      <a:pt x="17" y="1587"/>
                      <a:pt x="14" y="1594"/>
                    </a:cubicBezTo>
                    <a:cubicBezTo>
                      <a:pt x="15" y="1595"/>
                      <a:pt x="15" y="1595"/>
                      <a:pt x="15" y="1595"/>
                    </a:cubicBezTo>
                    <a:cubicBezTo>
                      <a:pt x="19" y="1588"/>
                      <a:pt x="23" y="1581"/>
                      <a:pt x="27" y="1573"/>
                    </a:cubicBezTo>
                    <a:cubicBezTo>
                      <a:pt x="26" y="1572"/>
                      <a:pt x="26" y="1572"/>
                      <a:pt x="26" y="1572"/>
                    </a:cubicBezTo>
                    <a:close/>
                    <a:moveTo>
                      <a:pt x="50" y="1530"/>
                    </a:moveTo>
                    <a:cubicBezTo>
                      <a:pt x="46" y="1537"/>
                      <a:pt x="42" y="1544"/>
                      <a:pt x="38" y="1551"/>
                    </a:cubicBezTo>
                    <a:cubicBezTo>
                      <a:pt x="39" y="1552"/>
                      <a:pt x="39" y="1552"/>
                      <a:pt x="39" y="1552"/>
                    </a:cubicBezTo>
                    <a:cubicBezTo>
                      <a:pt x="43" y="1545"/>
                      <a:pt x="47" y="1537"/>
                      <a:pt x="51" y="1531"/>
                    </a:cubicBezTo>
                    <a:lnTo>
                      <a:pt x="50" y="1530"/>
                    </a:lnTo>
                    <a:close/>
                    <a:moveTo>
                      <a:pt x="74" y="1487"/>
                    </a:moveTo>
                    <a:cubicBezTo>
                      <a:pt x="71" y="1493"/>
                      <a:pt x="67" y="1500"/>
                      <a:pt x="62" y="1509"/>
                    </a:cubicBezTo>
                    <a:cubicBezTo>
                      <a:pt x="64" y="1509"/>
                      <a:pt x="64" y="1509"/>
                      <a:pt x="64" y="1509"/>
                    </a:cubicBezTo>
                    <a:cubicBezTo>
                      <a:pt x="68" y="1501"/>
                      <a:pt x="72" y="1494"/>
                      <a:pt x="75" y="1488"/>
                    </a:cubicBezTo>
                    <a:lnTo>
                      <a:pt x="74" y="1487"/>
                    </a:lnTo>
                    <a:close/>
                    <a:moveTo>
                      <a:pt x="81" y="1440"/>
                    </a:moveTo>
                    <a:cubicBezTo>
                      <a:pt x="82" y="1446"/>
                      <a:pt x="82" y="1452"/>
                      <a:pt x="82" y="1457"/>
                    </a:cubicBezTo>
                    <a:cubicBezTo>
                      <a:pt x="82" y="1460"/>
                      <a:pt x="82" y="1462"/>
                      <a:pt x="82" y="1464"/>
                    </a:cubicBezTo>
                    <a:cubicBezTo>
                      <a:pt x="84" y="1464"/>
                      <a:pt x="84" y="1464"/>
                      <a:pt x="84" y="1464"/>
                    </a:cubicBezTo>
                    <a:cubicBezTo>
                      <a:pt x="84" y="1462"/>
                      <a:pt x="84" y="1460"/>
                      <a:pt x="84" y="1457"/>
                    </a:cubicBezTo>
                    <a:cubicBezTo>
                      <a:pt x="84" y="1452"/>
                      <a:pt x="83" y="1446"/>
                      <a:pt x="82" y="1440"/>
                    </a:cubicBezTo>
                    <a:lnTo>
                      <a:pt x="81" y="1440"/>
                    </a:lnTo>
                    <a:close/>
                    <a:moveTo>
                      <a:pt x="71" y="1392"/>
                    </a:moveTo>
                    <a:cubicBezTo>
                      <a:pt x="73" y="1400"/>
                      <a:pt x="74" y="1408"/>
                      <a:pt x="76" y="1416"/>
                    </a:cubicBezTo>
                    <a:cubicBezTo>
                      <a:pt x="77" y="1416"/>
                      <a:pt x="77" y="1416"/>
                      <a:pt x="77" y="1416"/>
                    </a:cubicBezTo>
                    <a:cubicBezTo>
                      <a:pt x="76" y="1408"/>
                      <a:pt x="74" y="1400"/>
                      <a:pt x="73" y="1392"/>
                    </a:cubicBezTo>
                    <a:lnTo>
                      <a:pt x="71" y="1392"/>
                    </a:lnTo>
                    <a:close/>
                    <a:moveTo>
                      <a:pt x="69" y="1343"/>
                    </a:moveTo>
                    <a:cubicBezTo>
                      <a:pt x="69" y="1348"/>
                      <a:pt x="69" y="1353"/>
                      <a:pt x="69" y="1358"/>
                    </a:cubicBezTo>
                    <a:cubicBezTo>
                      <a:pt x="69" y="1361"/>
                      <a:pt x="69" y="1364"/>
                      <a:pt x="69" y="1367"/>
                    </a:cubicBezTo>
                    <a:cubicBezTo>
                      <a:pt x="70" y="1367"/>
                      <a:pt x="70" y="1367"/>
                      <a:pt x="70" y="1367"/>
                    </a:cubicBezTo>
                    <a:cubicBezTo>
                      <a:pt x="70" y="1364"/>
                      <a:pt x="70" y="1361"/>
                      <a:pt x="70" y="1358"/>
                    </a:cubicBezTo>
                    <a:cubicBezTo>
                      <a:pt x="70" y="1353"/>
                      <a:pt x="70" y="1348"/>
                      <a:pt x="71" y="1343"/>
                    </a:cubicBezTo>
                    <a:cubicBezTo>
                      <a:pt x="69" y="1343"/>
                      <a:pt x="69" y="1343"/>
                      <a:pt x="69" y="1343"/>
                    </a:cubicBezTo>
                    <a:close/>
                    <a:moveTo>
                      <a:pt x="80" y="1295"/>
                    </a:moveTo>
                    <a:cubicBezTo>
                      <a:pt x="77" y="1302"/>
                      <a:pt x="75" y="1310"/>
                      <a:pt x="73" y="1318"/>
                    </a:cubicBezTo>
                    <a:cubicBezTo>
                      <a:pt x="75" y="1319"/>
                      <a:pt x="75" y="1319"/>
                      <a:pt x="75" y="1319"/>
                    </a:cubicBezTo>
                    <a:cubicBezTo>
                      <a:pt x="76" y="1310"/>
                      <a:pt x="79" y="1302"/>
                      <a:pt x="81" y="1295"/>
                    </a:cubicBezTo>
                    <a:lnTo>
                      <a:pt x="80" y="1295"/>
                    </a:lnTo>
                    <a:close/>
                    <a:moveTo>
                      <a:pt x="99" y="1249"/>
                    </a:moveTo>
                    <a:cubicBezTo>
                      <a:pt x="98" y="1251"/>
                      <a:pt x="97" y="1253"/>
                      <a:pt x="97" y="1255"/>
                    </a:cubicBezTo>
                    <a:cubicBezTo>
                      <a:pt x="97" y="1255"/>
                      <a:pt x="97" y="1255"/>
                      <a:pt x="97" y="1255"/>
                    </a:cubicBezTo>
                    <a:cubicBezTo>
                      <a:pt x="97" y="1254"/>
                      <a:pt x="97" y="1254"/>
                      <a:pt x="97" y="1254"/>
                    </a:cubicBezTo>
                    <a:cubicBezTo>
                      <a:pt x="97" y="1254"/>
                      <a:pt x="93" y="1261"/>
                      <a:pt x="88" y="1272"/>
                    </a:cubicBezTo>
                    <a:cubicBezTo>
                      <a:pt x="90" y="1272"/>
                      <a:pt x="90" y="1272"/>
                      <a:pt x="90" y="1272"/>
                    </a:cubicBezTo>
                    <a:cubicBezTo>
                      <a:pt x="94" y="1262"/>
                      <a:pt x="98" y="1255"/>
                      <a:pt x="98" y="1255"/>
                    </a:cubicBezTo>
                    <a:cubicBezTo>
                      <a:pt x="98" y="1255"/>
                      <a:pt x="98" y="1255"/>
                      <a:pt x="98" y="1255"/>
                    </a:cubicBezTo>
                    <a:cubicBezTo>
                      <a:pt x="98" y="1255"/>
                      <a:pt x="98" y="1255"/>
                      <a:pt x="98" y="1255"/>
                    </a:cubicBezTo>
                    <a:cubicBezTo>
                      <a:pt x="99" y="1253"/>
                      <a:pt x="99" y="1252"/>
                      <a:pt x="100" y="1250"/>
                    </a:cubicBezTo>
                    <a:lnTo>
                      <a:pt x="99" y="1249"/>
                    </a:lnTo>
                    <a:close/>
                    <a:moveTo>
                      <a:pt x="135" y="1222"/>
                    </a:moveTo>
                    <a:cubicBezTo>
                      <a:pt x="132" y="1222"/>
                      <a:pt x="131" y="1222"/>
                      <a:pt x="129" y="1222"/>
                    </a:cubicBezTo>
                    <a:cubicBezTo>
                      <a:pt x="122" y="1222"/>
                      <a:pt x="117" y="1223"/>
                      <a:pt x="111" y="1228"/>
                    </a:cubicBezTo>
                    <a:cubicBezTo>
                      <a:pt x="112" y="1229"/>
                      <a:pt x="112" y="1229"/>
                      <a:pt x="112" y="1229"/>
                    </a:cubicBezTo>
                    <a:cubicBezTo>
                      <a:pt x="117" y="1224"/>
                      <a:pt x="123" y="1223"/>
                      <a:pt x="129" y="1223"/>
                    </a:cubicBezTo>
                    <a:cubicBezTo>
                      <a:pt x="130" y="1223"/>
                      <a:pt x="132" y="1223"/>
                      <a:pt x="134" y="1224"/>
                    </a:cubicBezTo>
                    <a:lnTo>
                      <a:pt x="135" y="1222"/>
                    </a:lnTo>
                    <a:close/>
                    <a:moveTo>
                      <a:pt x="177" y="1205"/>
                    </a:moveTo>
                    <a:cubicBezTo>
                      <a:pt x="175" y="1208"/>
                      <a:pt x="173" y="1209"/>
                      <a:pt x="172" y="1211"/>
                    </a:cubicBezTo>
                    <a:cubicBezTo>
                      <a:pt x="167" y="1216"/>
                      <a:pt x="163" y="1219"/>
                      <a:pt x="158" y="1221"/>
                    </a:cubicBezTo>
                    <a:cubicBezTo>
                      <a:pt x="159" y="1222"/>
                      <a:pt x="159" y="1222"/>
                      <a:pt x="159" y="1222"/>
                    </a:cubicBezTo>
                    <a:cubicBezTo>
                      <a:pt x="164" y="1220"/>
                      <a:pt x="168" y="1217"/>
                      <a:pt x="173" y="1212"/>
                    </a:cubicBezTo>
                    <a:cubicBezTo>
                      <a:pt x="175" y="1210"/>
                      <a:pt x="176" y="1208"/>
                      <a:pt x="178" y="1206"/>
                    </a:cubicBezTo>
                    <a:lnTo>
                      <a:pt x="177" y="1205"/>
                    </a:lnTo>
                    <a:close/>
                    <a:moveTo>
                      <a:pt x="199" y="1162"/>
                    </a:moveTo>
                    <a:cubicBezTo>
                      <a:pt x="196" y="1170"/>
                      <a:pt x="192" y="1177"/>
                      <a:pt x="189" y="1184"/>
                    </a:cubicBezTo>
                    <a:cubicBezTo>
                      <a:pt x="190" y="1185"/>
                      <a:pt x="190" y="1185"/>
                      <a:pt x="190" y="1185"/>
                    </a:cubicBezTo>
                    <a:cubicBezTo>
                      <a:pt x="194" y="1178"/>
                      <a:pt x="197" y="1170"/>
                      <a:pt x="200" y="1162"/>
                    </a:cubicBezTo>
                    <a:lnTo>
                      <a:pt x="199" y="1162"/>
                    </a:lnTo>
                    <a:close/>
                    <a:moveTo>
                      <a:pt x="216" y="1116"/>
                    </a:moveTo>
                    <a:cubicBezTo>
                      <a:pt x="214" y="1123"/>
                      <a:pt x="211" y="1131"/>
                      <a:pt x="208" y="1139"/>
                    </a:cubicBezTo>
                    <a:cubicBezTo>
                      <a:pt x="209" y="1140"/>
                      <a:pt x="209" y="1140"/>
                      <a:pt x="209" y="1140"/>
                    </a:cubicBezTo>
                    <a:cubicBezTo>
                      <a:pt x="212" y="1131"/>
                      <a:pt x="215" y="1124"/>
                      <a:pt x="217" y="1116"/>
                    </a:cubicBezTo>
                    <a:lnTo>
                      <a:pt x="216" y="1116"/>
                    </a:lnTo>
                    <a:close/>
                    <a:moveTo>
                      <a:pt x="230" y="1069"/>
                    </a:moveTo>
                    <a:cubicBezTo>
                      <a:pt x="228" y="1076"/>
                      <a:pt x="226" y="1084"/>
                      <a:pt x="223" y="1092"/>
                    </a:cubicBezTo>
                    <a:cubicBezTo>
                      <a:pt x="225" y="1093"/>
                      <a:pt x="225" y="1093"/>
                      <a:pt x="225" y="1093"/>
                    </a:cubicBezTo>
                    <a:cubicBezTo>
                      <a:pt x="227" y="1085"/>
                      <a:pt x="229" y="1077"/>
                      <a:pt x="231" y="1069"/>
                    </a:cubicBezTo>
                    <a:lnTo>
                      <a:pt x="230" y="1069"/>
                    </a:lnTo>
                    <a:close/>
                    <a:moveTo>
                      <a:pt x="243" y="1022"/>
                    </a:moveTo>
                    <a:cubicBezTo>
                      <a:pt x="241" y="1029"/>
                      <a:pt x="239" y="1037"/>
                      <a:pt x="237" y="1045"/>
                    </a:cubicBezTo>
                    <a:cubicBezTo>
                      <a:pt x="238" y="1046"/>
                      <a:pt x="238" y="1046"/>
                      <a:pt x="238" y="1046"/>
                    </a:cubicBezTo>
                    <a:cubicBezTo>
                      <a:pt x="240" y="1037"/>
                      <a:pt x="242" y="1030"/>
                      <a:pt x="245" y="1022"/>
                    </a:cubicBezTo>
                    <a:lnTo>
                      <a:pt x="243" y="1022"/>
                    </a:lnTo>
                    <a:close/>
                    <a:moveTo>
                      <a:pt x="255" y="974"/>
                    </a:moveTo>
                    <a:cubicBezTo>
                      <a:pt x="253" y="982"/>
                      <a:pt x="251" y="990"/>
                      <a:pt x="249" y="998"/>
                    </a:cubicBezTo>
                    <a:cubicBezTo>
                      <a:pt x="251" y="998"/>
                      <a:pt x="251" y="998"/>
                      <a:pt x="251" y="998"/>
                    </a:cubicBezTo>
                    <a:cubicBezTo>
                      <a:pt x="253" y="990"/>
                      <a:pt x="255" y="982"/>
                      <a:pt x="256" y="974"/>
                    </a:cubicBezTo>
                    <a:lnTo>
                      <a:pt x="255" y="974"/>
                    </a:lnTo>
                    <a:close/>
                    <a:moveTo>
                      <a:pt x="265" y="926"/>
                    </a:moveTo>
                    <a:cubicBezTo>
                      <a:pt x="264" y="934"/>
                      <a:pt x="262" y="942"/>
                      <a:pt x="260" y="950"/>
                    </a:cubicBezTo>
                    <a:cubicBezTo>
                      <a:pt x="262" y="950"/>
                      <a:pt x="262" y="950"/>
                      <a:pt x="262" y="950"/>
                    </a:cubicBezTo>
                    <a:cubicBezTo>
                      <a:pt x="264" y="942"/>
                      <a:pt x="265" y="934"/>
                      <a:pt x="267" y="926"/>
                    </a:cubicBezTo>
                    <a:lnTo>
                      <a:pt x="265" y="926"/>
                    </a:lnTo>
                    <a:close/>
                    <a:moveTo>
                      <a:pt x="273" y="878"/>
                    </a:moveTo>
                    <a:cubicBezTo>
                      <a:pt x="272" y="885"/>
                      <a:pt x="271" y="893"/>
                      <a:pt x="270" y="902"/>
                    </a:cubicBezTo>
                    <a:cubicBezTo>
                      <a:pt x="271" y="902"/>
                      <a:pt x="271" y="902"/>
                      <a:pt x="271" y="902"/>
                    </a:cubicBezTo>
                    <a:cubicBezTo>
                      <a:pt x="272" y="893"/>
                      <a:pt x="273" y="885"/>
                      <a:pt x="274" y="878"/>
                    </a:cubicBezTo>
                    <a:lnTo>
                      <a:pt x="273" y="878"/>
                    </a:lnTo>
                    <a:close/>
                    <a:moveTo>
                      <a:pt x="263" y="837"/>
                    </a:moveTo>
                    <a:cubicBezTo>
                      <a:pt x="267" y="838"/>
                      <a:pt x="269" y="839"/>
                      <a:pt x="270" y="839"/>
                    </a:cubicBezTo>
                    <a:cubicBezTo>
                      <a:pt x="272" y="840"/>
                      <a:pt x="272" y="840"/>
                      <a:pt x="272" y="840"/>
                    </a:cubicBezTo>
                    <a:cubicBezTo>
                      <a:pt x="272" y="840"/>
                      <a:pt x="272" y="840"/>
                      <a:pt x="272" y="840"/>
                    </a:cubicBezTo>
                    <a:cubicBezTo>
                      <a:pt x="273" y="839"/>
                      <a:pt x="273" y="839"/>
                      <a:pt x="273" y="839"/>
                    </a:cubicBezTo>
                    <a:cubicBezTo>
                      <a:pt x="272" y="840"/>
                      <a:pt x="272" y="840"/>
                      <a:pt x="272" y="840"/>
                    </a:cubicBezTo>
                    <a:cubicBezTo>
                      <a:pt x="272" y="840"/>
                      <a:pt x="272" y="840"/>
                      <a:pt x="272" y="840"/>
                    </a:cubicBezTo>
                    <a:cubicBezTo>
                      <a:pt x="273" y="842"/>
                      <a:pt x="274" y="845"/>
                      <a:pt x="274" y="853"/>
                    </a:cubicBezTo>
                    <a:cubicBezTo>
                      <a:pt x="275" y="853"/>
                      <a:pt x="275" y="853"/>
                      <a:pt x="275" y="853"/>
                    </a:cubicBezTo>
                    <a:cubicBezTo>
                      <a:pt x="275" y="842"/>
                      <a:pt x="273" y="839"/>
                      <a:pt x="273" y="839"/>
                    </a:cubicBezTo>
                    <a:cubicBezTo>
                      <a:pt x="273" y="839"/>
                      <a:pt x="273" y="839"/>
                      <a:pt x="273" y="839"/>
                    </a:cubicBezTo>
                    <a:cubicBezTo>
                      <a:pt x="273" y="839"/>
                      <a:pt x="273" y="839"/>
                      <a:pt x="273" y="839"/>
                    </a:cubicBezTo>
                    <a:cubicBezTo>
                      <a:pt x="273" y="839"/>
                      <a:pt x="271" y="837"/>
                      <a:pt x="263" y="835"/>
                    </a:cubicBezTo>
                    <a:lnTo>
                      <a:pt x="263" y="837"/>
                    </a:lnTo>
                    <a:close/>
                    <a:moveTo>
                      <a:pt x="226" y="813"/>
                    </a:moveTo>
                    <a:cubicBezTo>
                      <a:pt x="227" y="818"/>
                      <a:pt x="229" y="823"/>
                      <a:pt x="231" y="829"/>
                    </a:cubicBezTo>
                    <a:cubicBezTo>
                      <a:pt x="231" y="829"/>
                      <a:pt x="231" y="829"/>
                      <a:pt x="231" y="829"/>
                    </a:cubicBezTo>
                    <a:cubicBezTo>
                      <a:pt x="231" y="829"/>
                      <a:pt x="231" y="829"/>
                      <a:pt x="231" y="829"/>
                    </a:cubicBezTo>
                    <a:cubicBezTo>
                      <a:pt x="234" y="830"/>
                      <a:pt x="237" y="830"/>
                      <a:pt x="239" y="831"/>
                    </a:cubicBezTo>
                    <a:cubicBezTo>
                      <a:pt x="239" y="829"/>
                      <a:pt x="239" y="829"/>
                      <a:pt x="239" y="829"/>
                    </a:cubicBezTo>
                    <a:cubicBezTo>
                      <a:pt x="237" y="829"/>
                      <a:pt x="234" y="828"/>
                      <a:pt x="232" y="828"/>
                    </a:cubicBezTo>
                    <a:cubicBezTo>
                      <a:pt x="232" y="829"/>
                      <a:pt x="232" y="829"/>
                      <a:pt x="232" y="829"/>
                    </a:cubicBezTo>
                    <a:cubicBezTo>
                      <a:pt x="232" y="828"/>
                      <a:pt x="232" y="828"/>
                      <a:pt x="232" y="828"/>
                    </a:cubicBezTo>
                    <a:cubicBezTo>
                      <a:pt x="230" y="823"/>
                      <a:pt x="229" y="817"/>
                      <a:pt x="227" y="812"/>
                    </a:cubicBezTo>
                    <a:lnTo>
                      <a:pt x="226" y="813"/>
                    </a:lnTo>
                    <a:close/>
                    <a:moveTo>
                      <a:pt x="227" y="764"/>
                    </a:moveTo>
                    <a:cubicBezTo>
                      <a:pt x="225" y="771"/>
                      <a:pt x="224" y="779"/>
                      <a:pt x="223" y="788"/>
                    </a:cubicBezTo>
                    <a:cubicBezTo>
                      <a:pt x="225" y="788"/>
                      <a:pt x="225" y="788"/>
                      <a:pt x="225" y="788"/>
                    </a:cubicBezTo>
                    <a:cubicBezTo>
                      <a:pt x="225" y="780"/>
                      <a:pt x="226" y="772"/>
                      <a:pt x="229" y="764"/>
                    </a:cubicBezTo>
                    <a:lnTo>
                      <a:pt x="227" y="764"/>
                    </a:lnTo>
                    <a:close/>
                    <a:moveTo>
                      <a:pt x="254" y="723"/>
                    </a:moveTo>
                    <a:cubicBezTo>
                      <a:pt x="248" y="728"/>
                      <a:pt x="243" y="735"/>
                      <a:pt x="238" y="742"/>
                    </a:cubicBezTo>
                    <a:cubicBezTo>
                      <a:pt x="239" y="743"/>
                      <a:pt x="239" y="743"/>
                      <a:pt x="239" y="743"/>
                    </a:cubicBezTo>
                    <a:cubicBezTo>
                      <a:pt x="244" y="736"/>
                      <a:pt x="249" y="729"/>
                      <a:pt x="255" y="724"/>
                    </a:cubicBezTo>
                    <a:lnTo>
                      <a:pt x="254" y="723"/>
                    </a:lnTo>
                    <a:close/>
                    <a:moveTo>
                      <a:pt x="292" y="691"/>
                    </a:moveTo>
                    <a:cubicBezTo>
                      <a:pt x="286" y="696"/>
                      <a:pt x="279" y="701"/>
                      <a:pt x="272" y="706"/>
                    </a:cubicBezTo>
                    <a:cubicBezTo>
                      <a:pt x="273" y="708"/>
                      <a:pt x="273" y="708"/>
                      <a:pt x="273" y="708"/>
                    </a:cubicBezTo>
                    <a:cubicBezTo>
                      <a:pt x="280" y="702"/>
                      <a:pt x="287" y="697"/>
                      <a:pt x="293" y="692"/>
                    </a:cubicBezTo>
                    <a:lnTo>
                      <a:pt x="292" y="691"/>
                    </a:lnTo>
                    <a:close/>
                    <a:moveTo>
                      <a:pt x="287" y="652"/>
                    </a:moveTo>
                    <a:cubicBezTo>
                      <a:pt x="294" y="658"/>
                      <a:pt x="299" y="665"/>
                      <a:pt x="301" y="671"/>
                    </a:cubicBezTo>
                    <a:cubicBezTo>
                      <a:pt x="302" y="671"/>
                      <a:pt x="302" y="671"/>
                      <a:pt x="302" y="671"/>
                    </a:cubicBezTo>
                    <a:cubicBezTo>
                      <a:pt x="300" y="664"/>
                      <a:pt x="295" y="657"/>
                      <a:pt x="288" y="651"/>
                    </a:cubicBezTo>
                    <a:lnTo>
                      <a:pt x="287" y="652"/>
                    </a:lnTo>
                    <a:close/>
                    <a:moveTo>
                      <a:pt x="248" y="623"/>
                    </a:moveTo>
                    <a:cubicBezTo>
                      <a:pt x="254" y="627"/>
                      <a:pt x="261" y="631"/>
                      <a:pt x="268" y="636"/>
                    </a:cubicBezTo>
                    <a:cubicBezTo>
                      <a:pt x="269" y="635"/>
                      <a:pt x="269" y="635"/>
                      <a:pt x="269" y="635"/>
                    </a:cubicBezTo>
                    <a:cubicBezTo>
                      <a:pt x="262" y="630"/>
                      <a:pt x="255" y="626"/>
                      <a:pt x="248" y="621"/>
                    </a:cubicBezTo>
                    <a:lnTo>
                      <a:pt x="248" y="623"/>
                    </a:lnTo>
                    <a:close/>
                    <a:moveTo>
                      <a:pt x="207" y="595"/>
                    </a:moveTo>
                    <a:cubicBezTo>
                      <a:pt x="213" y="600"/>
                      <a:pt x="219" y="605"/>
                      <a:pt x="225" y="609"/>
                    </a:cubicBezTo>
                    <a:cubicBezTo>
                      <a:pt x="227" y="610"/>
                      <a:pt x="227" y="610"/>
                      <a:pt x="227" y="610"/>
                    </a:cubicBezTo>
                    <a:cubicBezTo>
                      <a:pt x="228" y="609"/>
                      <a:pt x="228" y="609"/>
                      <a:pt x="228" y="609"/>
                    </a:cubicBezTo>
                    <a:cubicBezTo>
                      <a:pt x="226" y="607"/>
                      <a:pt x="226" y="607"/>
                      <a:pt x="226" y="607"/>
                    </a:cubicBezTo>
                    <a:cubicBezTo>
                      <a:pt x="219" y="604"/>
                      <a:pt x="213" y="599"/>
                      <a:pt x="208" y="594"/>
                    </a:cubicBezTo>
                    <a:lnTo>
                      <a:pt x="207" y="595"/>
                    </a:lnTo>
                    <a:close/>
                    <a:moveTo>
                      <a:pt x="177" y="557"/>
                    </a:moveTo>
                    <a:cubicBezTo>
                      <a:pt x="180" y="563"/>
                      <a:pt x="185" y="570"/>
                      <a:pt x="190" y="577"/>
                    </a:cubicBezTo>
                    <a:cubicBezTo>
                      <a:pt x="191" y="576"/>
                      <a:pt x="191" y="576"/>
                      <a:pt x="191" y="576"/>
                    </a:cubicBezTo>
                    <a:cubicBezTo>
                      <a:pt x="186" y="570"/>
                      <a:pt x="181" y="563"/>
                      <a:pt x="178" y="556"/>
                    </a:cubicBezTo>
                    <a:cubicBezTo>
                      <a:pt x="177" y="557"/>
                      <a:pt x="177" y="557"/>
                      <a:pt x="177" y="557"/>
                    </a:cubicBezTo>
                    <a:close/>
                    <a:moveTo>
                      <a:pt x="169" y="508"/>
                    </a:moveTo>
                    <a:cubicBezTo>
                      <a:pt x="169" y="511"/>
                      <a:pt x="169" y="514"/>
                      <a:pt x="169" y="517"/>
                    </a:cubicBezTo>
                    <a:cubicBezTo>
                      <a:pt x="169" y="522"/>
                      <a:pt x="169" y="527"/>
                      <a:pt x="170" y="533"/>
                    </a:cubicBezTo>
                    <a:cubicBezTo>
                      <a:pt x="171" y="533"/>
                      <a:pt x="171" y="533"/>
                      <a:pt x="171" y="533"/>
                    </a:cubicBezTo>
                    <a:cubicBezTo>
                      <a:pt x="170" y="527"/>
                      <a:pt x="170" y="522"/>
                      <a:pt x="170" y="517"/>
                    </a:cubicBezTo>
                    <a:cubicBezTo>
                      <a:pt x="170" y="514"/>
                      <a:pt x="170" y="511"/>
                      <a:pt x="171" y="508"/>
                    </a:cubicBezTo>
                    <a:lnTo>
                      <a:pt x="169" y="508"/>
                    </a:lnTo>
                    <a:close/>
                    <a:moveTo>
                      <a:pt x="197" y="470"/>
                    </a:moveTo>
                    <a:cubicBezTo>
                      <a:pt x="189" y="473"/>
                      <a:pt x="182" y="478"/>
                      <a:pt x="177" y="485"/>
                    </a:cubicBezTo>
                    <a:cubicBezTo>
                      <a:pt x="178" y="486"/>
                      <a:pt x="178" y="486"/>
                      <a:pt x="178" y="486"/>
                    </a:cubicBezTo>
                    <a:cubicBezTo>
                      <a:pt x="183" y="479"/>
                      <a:pt x="190" y="474"/>
                      <a:pt x="197" y="471"/>
                    </a:cubicBezTo>
                    <a:lnTo>
                      <a:pt x="197" y="470"/>
                    </a:lnTo>
                    <a:close/>
                    <a:moveTo>
                      <a:pt x="245" y="464"/>
                    </a:moveTo>
                    <a:cubicBezTo>
                      <a:pt x="242" y="464"/>
                      <a:pt x="238" y="464"/>
                      <a:pt x="235" y="464"/>
                    </a:cubicBezTo>
                    <a:cubicBezTo>
                      <a:pt x="230" y="464"/>
                      <a:pt x="225" y="464"/>
                      <a:pt x="221" y="464"/>
                    </a:cubicBezTo>
                    <a:cubicBezTo>
                      <a:pt x="221" y="466"/>
                      <a:pt x="221" y="466"/>
                      <a:pt x="221" y="466"/>
                    </a:cubicBezTo>
                    <a:cubicBezTo>
                      <a:pt x="225" y="465"/>
                      <a:pt x="230" y="465"/>
                      <a:pt x="235" y="465"/>
                    </a:cubicBezTo>
                    <a:cubicBezTo>
                      <a:pt x="238" y="465"/>
                      <a:pt x="242" y="465"/>
                      <a:pt x="245" y="465"/>
                    </a:cubicBezTo>
                    <a:lnTo>
                      <a:pt x="245" y="464"/>
                    </a:lnTo>
                    <a:close/>
                    <a:moveTo>
                      <a:pt x="294" y="468"/>
                    </a:moveTo>
                    <a:cubicBezTo>
                      <a:pt x="287" y="468"/>
                      <a:pt x="278" y="467"/>
                      <a:pt x="270" y="466"/>
                    </a:cubicBezTo>
                    <a:cubicBezTo>
                      <a:pt x="269" y="467"/>
                      <a:pt x="269" y="467"/>
                      <a:pt x="269" y="467"/>
                    </a:cubicBezTo>
                    <a:cubicBezTo>
                      <a:pt x="278" y="468"/>
                      <a:pt x="286" y="469"/>
                      <a:pt x="294" y="470"/>
                    </a:cubicBezTo>
                    <a:lnTo>
                      <a:pt x="294" y="468"/>
                    </a:lnTo>
                    <a:close/>
                    <a:moveTo>
                      <a:pt x="334" y="451"/>
                    </a:moveTo>
                    <a:cubicBezTo>
                      <a:pt x="331" y="460"/>
                      <a:pt x="326" y="466"/>
                      <a:pt x="318" y="468"/>
                    </a:cubicBezTo>
                    <a:cubicBezTo>
                      <a:pt x="319" y="469"/>
                      <a:pt x="319" y="469"/>
                      <a:pt x="319" y="469"/>
                    </a:cubicBezTo>
                    <a:cubicBezTo>
                      <a:pt x="327" y="467"/>
                      <a:pt x="332" y="461"/>
                      <a:pt x="336" y="452"/>
                    </a:cubicBezTo>
                    <a:lnTo>
                      <a:pt x="334" y="451"/>
                    </a:lnTo>
                    <a:close/>
                    <a:moveTo>
                      <a:pt x="339" y="403"/>
                    </a:moveTo>
                    <a:cubicBezTo>
                      <a:pt x="339" y="405"/>
                      <a:pt x="339" y="407"/>
                      <a:pt x="339" y="409"/>
                    </a:cubicBezTo>
                    <a:cubicBezTo>
                      <a:pt x="339" y="415"/>
                      <a:pt x="339" y="422"/>
                      <a:pt x="339" y="428"/>
                    </a:cubicBezTo>
                    <a:cubicBezTo>
                      <a:pt x="340" y="428"/>
                      <a:pt x="340" y="428"/>
                      <a:pt x="340" y="428"/>
                    </a:cubicBezTo>
                    <a:cubicBezTo>
                      <a:pt x="341" y="422"/>
                      <a:pt x="341" y="415"/>
                      <a:pt x="341" y="409"/>
                    </a:cubicBezTo>
                    <a:cubicBezTo>
                      <a:pt x="341" y="407"/>
                      <a:pt x="341" y="405"/>
                      <a:pt x="341" y="403"/>
                    </a:cubicBezTo>
                    <a:lnTo>
                      <a:pt x="339" y="403"/>
                    </a:lnTo>
                    <a:close/>
                    <a:moveTo>
                      <a:pt x="337" y="354"/>
                    </a:moveTo>
                    <a:cubicBezTo>
                      <a:pt x="338" y="363"/>
                      <a:pt x="338" y="371"/>
                      <a:pt x="339" y="379"/>
                    </a:cubicBezTo>
                    <a:cubicBezTo>
                      <a:pt x="340" y="379"/>
                      <a:pt x="340" y="379"/>
                      <a:pt x="340" y="379"/>
                    </a:cubicBezTo>
                    <a:cubicBezTo>
                      <a:pt x="340" y="371"/>
                      <a:pt x="339" y="363"/>
                      <a:pt x="339" y="354"/>
                    </a:cubicBezTo>
                    <a:lnTo>
                      <a:pt x="337" y="354"/>
                    </a:lnTo>
                    <a:close/>
                    <a:moveTo>
                      <a:pt x="335" y="305"/>
                    </a:moveTo>
                    <a:cubicBezTo>
                      <a:pt x="335" y="314"/>
                      <a:pt x="336" y="322"/>
                      <a:pt x="336" y="330"/>
                    </a:cubicBezTo>
                    <a:cubicBezTo>
                      <a:pt x="337" y="330"/>
                      <a:pt x="337" y="330"/>
                      <a:pt x="337" y="330"/>
                    </a:cubicBezTo>
                    <a:cubicBezTo>
                      <a:pt x="337" y="322"/>
                      <a:pt x="337" y="314"/>
                      <a:pt x="336" y="305"/>
                    </a:cubicBezTo>
                    <a:lnTo>
                      <a:pt x="335" y="305"/>
                    </a:lnTo>
                    <a:close/>
                    <a:moveTo>
                      <a:pt x="313" y="265"/>
                    </a:moveTo>
                    <a:cubicBezTo>
                      <a:pt x="313" y="271"/>
                      <a:pt x="316" y="278"/>
                      <a:pt x="324" y="286"/>
                    </a:cubicBezTo>
                    <a:cubicBezTo>
                      <a:pt x="325" y="285"/>
                      <a:pt x="325" y="285"/>
                      <a:pt x="325" y="285"/>
                    </a:cubicBezTo>
                    <a:cubicBezTo>
                      <a:pt x="317" y="278"/>
                      <a:pt x="314" y="271"/>
                      <a:pt x="314" y="265"/>
                    </a:cubicBezTo>
                    <a:lnTo>
                      <a:pt x="313" y="265"/>
                    </a:lnTo>
                    <a:close/>
                    <a:moveTo>
                      <a:pt x="347" y="233"/>
                    </a:moveTo>
                    <a:cubicBezTo>
                      <a:pt x="341" y="235"/>
                      <a:pt x="332" y="239"/>
                      <a:pt x="325" y="244"/>
                    </a:cubicBezTo>
                    <a:cubicBezTo>
                      <a:pt x="326" y="245"/>
                      <a:pt x="326" y="245"/>
                      <a:pt x="326" y="245"/>
                    </a:cubicBezTo>
                    <a:cubicBezTo>
                      <a:pt x="333" y="240"/>
                      <a:pt x="342" y="236"/>
                      <a:pt x="348" y="234"/>
                    </a:cubicBezTo>
                    <a:cubicBezTo>
                      <a:pt x="347" y="233"/>
                      <a:pt x="347" y="233"/>
                      <a:pt x="347" y="233"/>
                    </a:cubicBezTo>
                    <a:close/>
                    <a:moveTo>
                      <a:pt x="350" y="188"/>
                    </a:moveTo>
                    <a:cubicBezTo>
                      <a:pt x="350" y="198"/>
                      <a:pt x="351" y="206"/>
                      <a:pt x="351" y="213"/>
                    </a:cubicBezTo>
                    <a:cubicBezTo>
                      <a:pt x="352" y="213"/>
                      <a:pt x="352" y="213"/>
                      <a:pt x="352" y="213"/>
                    </a:cubicBezTo>
                    <a:cubicBezTo>
                      <a:pt x="352" y="206"/>
                      <a:pt x="352" y="197"/>
                      <a:pt x="351" y="188"/>
                    </a:cubicBezTo>
                    <a:lnTo>
                      <a:pt x="350" y="188"/>
                    </a:lnTo>
                    <a:close/>
                    <a:moveTo>
                      <a:pt x="346" y="139"/>
                    </a:moveTo>
                    <a:cubicBezTo>
                      <a:pt x="347" y="148"/>
                      <a:pt x="348" y="156"/>
                      <a:pt x="348" y="164"/>
                    </a:cubicBezTo>
                    <a:cubicBezTo>
                      <a:pt x="350" y="164"/>
                      <a:pt x="350" y="164"/>
                      <a:pt x="350" y="164"/>
                    </a:cubicBezTo>
                    <a:cubicBezTo>
                      <a:pt x="349" y="156"/>
                      <a:pt x="348" y="147"/>
                      <a:pt x="348" y="139"/>
                    </a:cubicBezTo>
                    <a:lnTo>
                      <a:pt x="346" y="139"/>
                    </a:lnTo>
                    <a:close/>
                    <a:moveTo>
                      <a:pt x="343" y="90"/>
                    </a:moveTo>
                    <a:cubicBezTo>
                      <a:pt x="344" y="98"/>
                      <a:pt x="344" y="106"/>
                      <a:pt x="345" y="115"/>
                    </a:cubicBezTo>
                    <a:cubicBezTo>
                      <a:pt x="346" y="114"/>
                      <a:pt x="346" y="114"/>
                      <a:pt x="346" y="114"/>
                    </a:cubicBezTo>
                    <a:cubicBezTo>
                      <a:pt x="346" y="106"/>
                      <a:pt x="345" y="98"/>
                      <a:pt x="344" y="90"/>
                    </a:cubicBezTo>
                    <a:lnTo>
                      <a:pt x="343" y="90"/>
                    </a:lnTo>
                    <a:close/>
                    <a:moveTo>
                      <a:pt x="339" y="41"/>
                    </a:moveTo>
                    <a:cubicBezTo>
                      <a:pt x="340" y="49"/>
                      <a:pt x="340" y="57"/>
                      <a:pt x="341" y="66"/>
                    </a:cubicBezTo>
                    <a:cubicBezTo>
                      <a:pt x="342" y="65"/>
                      <a:pt x="342" y="65"/>
                      <a:pt x="342" y="65"/>
                    </a:cubicBezTo>
                    <a:cubicBezTo>
                      <a:pt x="342" y="57"/>
                      <a:pt x="341" y="49"/>
                      <a:pt x="340" y="41"/>
                    </a:cubicBezTo>
                    <a:lnTo>
                      <a:pt x="339" y="41"/>
                    </a:lnTo>
                    <a:close/>
                    <a:moveTo>
                      <a:pt x="336" y="0"/>
                    </a:moveTo>
                    <a:cubicBezTo>
                      <a:pt x="334" y="2"/>
                      <a:pt x="333" y="4"/>
                      <a:pt x="332" y="7"/>
                    </a:cubicBezTo>
                    <a:cubicBezTo>
                      <a:pt x="333" y="8"/>
                      <a:pt x="333" y="8"/>
                      <a:pt x="333" y="8"/>
                    </a:cubicBezTo>
                    <a:cubicBezTo>
                      <a:pt x="334" y="7"/>
                      <a:pt x="335" y="6"/>
                      <a:pt x="336" y="5"/>
                    </a:cubicBezTo>
                    <a:cubicBezTo>
                      <a:pt x="335" y="4"/>
                      <a:pt x="335" y="4"/>
                      <a:pt x="335" y="4"/>
                    </a:cubicBezTo>
                    <a:cubicBezTo>
                      <a:pt x="335" y="4"/>
                      <a:pt x="335" y="4"/>
                      <a:pt x="335" y="4"/>
                    </a:cubicBezTo>
                    <a:cubicBezTo>
                      <a:pt x="335" y="8"/>
                      <a:pt x="336" y="12"/>
                      <a:pt x="336" y="17"/>
                    </a:cubicBezTo>
                    <a:cubicBezTo>
                      <a:pt x="338" y="17"/>
                      <a:pt x="338" y="17"/>
                      <a:pt x="338" y="17"/>
                    </a:cubicBezTo>
                    <a:cubicBezTo>
                      <a:pt x="337" y="12"/>
                      <a:pt x="337" y="8"/>
                      <a:pt x="336" y="4"/>
                    </a:cubicBezTo>
                    <a:cubicBezTo>
                      <a:pt x="336" y="3"/>
                      <a:pt x="336" y="3"/>
                      <a:pt x="336" y="3"/>
                    </a:cubicBezTo>
                    <a:cubicBezTo>
                      <a:pt x="335" y="4"/>
                      <a:pt x="335" y="4"/>
                      <a:pt x="335" y="4"/>
                    </a:cubicBezTo>
                    <a:cubicBezTo>
                      <a:pt x="334" y="5"/>
                      <a:pt x="333" y="6"/>
                      <a:pt x="332" y="6"/>
                    </a:cubicBezTo>
                    <a:cubicBezTo>
                      <a:pt x="332" y="7"/>
                      <a:pt x="332" y="7"/>
                      <a:pt x="332" y="7"/>
                    </a:cubicBezTo>
                    <a:cubicBezTo>
                      <a:pt x="333" y="7"/>
                      <a:pt x="333" y="7"/>
                      <a:pt x="333" y="7"/>
                    </a:cubicBezTo>
                    <a:cubicBezTo>
                      <a:pt x="334" y="5"/>
                      <a:pt x="335" y="3"/>
                      <a:pt x="337" y="0"/>
                    </a:cubicBezTo>
                    <a:lnTo>
                      <a:pt x="336"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5" name="Freeform 121">
                <a:extLst>
                  <a:ext uri="{FF2B5EF4-FFF2-40B4-BE49-F238E27FC236}">
                    <a16:creationId xmlns:a16="http://schemas.microsoft.com/office/drawing/2014/main" id="{26CAC5C5-E36D-2CB4-4D87-1D550B18AE45}"/>
                  </a:ext>
                </a:extLst>
              </p:cNvPr>
              <p:cNvSpPr>
                <a:spLocks noEditPoints="1"/>
              </p:cNvSpPr>
              <p:nvPr/>
            </p:nvSpPr>
            <p:spPr bwMode="auto">
              <a:xfrm>
                <a:off x="1638" y="3519"/>
                <a:ext cx="150" cy="207"/>
              </a:xfrm>
              <a:custGeom>
                <a:avLst/>
                <a:gdLst>
                  <a:gd name="T0" fmla="*/ 948 w 959"/>
                  <a:gd name="T1" fmla="*/ 951 h 1330"/>
                  <a:gd name="T2" fmla="*/ 959 w 959"/>
                  <a:gd name="T3" fmla="*/ 983 h 1330"/>
                  <a:gd name="T4" fmla="*/ 891 w 959"/>
                  <a:gd name="T5" fmla="*/ 999 h 1330"/>
                  <a:gd name="T6" fmla="*/ 889 w 959"/>
                  <a:gd name="T7" fmla="*/ 974 h 1330"/>
                  <a:gd name="T8" fmla="*/ 879 w 959"/>
                  <a:gd name="T9" fmla="*/ 939 h 1330"/>
                  <a:gd name="T10" fmla="*/ 865 w 959"/>
                  <a:gd name="T11" fmla="*/ 868 h 1330"/>
                  <a:gd name="T12" fmla="*/ 851 w 959"/>
                  <a:gd name="T13" fmla="*/ 824 h 1330"/>
                  <a:gd name="T14" fmla="*/ 810 w 959"/>
                  <a:gd name="T15" fmla="*/ 793 h 1330"/>
                  <a:gd name="T16" fmla="*/ 821 w 959"/>
                  <a:gd name="T17" fmla="*/ 828 h 1330"/>
                  <a:gd name="T18" fmla="*/ 822 w 959"/>
                  <a:gd name="T19" fmla="*/ 876 h 1330"/>
                  <a:gd name="T20" fmla="*/ 818 w 959"/>
                  <a:gd name="T21" fmla="*/ 900 h 1330"/>
                  <a:gd name="T22" fmla="*/ 815 w 959"/>
                  <a:gd name="T23" fmla="*/ 914 h 1330"/>
                  <a:gd name="T24" fmla="*/ 824 w 959"/>
                  <a:gd name="T25" fmla="*/ 973 h 1330"/>
                  <a:gd name="T26" fmla="*/ 840 w 959"/>
                  <a:gd name="T27" fmla="*/ 1019 h 1330"/>
                  <a:gd name="T28" fmla="*/ 856 w 959"/>
                  <a:gd name="T29" fmla="*/ 1066 h 1330"/>
                  <a:gd name="T30" fmla="*/ 825 w 959"/>
                  <a:gd name="T31" fmla="*/ 1085 h 1330"/>
                  <a:gd name="T32" fmla="*/ 777 w 959"/>
                  <a:gd name="T33" fmla="*/ 1094 h 1330"/>
                  <a:gd name="T34" fmla="*/ 739 w 959"/>
                  <a:gd name="T35" fmla="*/ 1123 h 1330"/>
                  <a:gd name="T36" fmla="*/ 718 w 959"/>
                  <a:gd name="T37" fmla="*/ 1218 h 1330"/>
                  <a:gd name="T38" fmla="*/ 718 w 959"/>
                  <a:gd name="T39" fmla="*/ 1218 h 1330"/>
                  <a:gd name="T40" fmla="*/ 644 w 959"/>
                  <a:gd name="T41" fmla="*/ 1279 h 1330"/>
                  <a:gd name="T42" fmla="*/ 623 w 959"/>
                  <a:gd name="T43" fmla="*/ 1293 h 1330"/>
                  <a:gd name="T44" fmla="*/ 580 w 959"/>
                  <a:gd name="T45" fmla="*/ 1315 h 1330"/>
                  <a:gd name="T46" fmla="*/ 533 w 959"/>
                  <a:gd name="T47" fmla="*/ 1327 h 1330"/>
                  <a:gd name="T48" fmla="*/ 484 w 959"/>
                  <a:gd name="T49" fmla="*/ 1327 h 1330"/>
                  <a:gd name="T50" fmla="*/ 415 w 959"/>
                  <a:gd name="T51" fmla="*/ 1304 h 1330"/>
                  <a:gd name="T52" fmla="*/ 9 w 959"/>
                  <a:gd name="T53" fmla="*/ 24 h 1330"/>
                  <a:gd name="T54" fmla="*/ 2 w 959"/>
                  <a:gd name="T55" fmla="*/ 13 h 1330"/>
                  <a:gd name="T56" fmla="*/ 665 w 959"/>
                  <a:gd name="T57" fmla="*/ 24 h 1330"/>
                  <a:gd name="T58" fmla="*/ 673 w 959"/>
                  <a:gd name="T59" fmla="*/ 47 h 1330"/>
                  <a:gd name="T60" fmla="*/ 663 w 959"/>
                  <a:gd name="T61" fmla="*/ 81 h 1330"/>
                  <a:gd name="T62" fmla="*/ 679 w 959"/>
                  <a:gd name="T63" fmla="*/ 126 h 1330"/>
                  <a:gd name="T64" fmla="*/ 723 w 959"/>
                  <a:gd name="T65" fmla="*/ 177 h 1330"/>
                  <a:gd name="T66" fmla="*/ 742 w 959"/>
                  <a:gd name="T67" fmla="*/ 222 h 1330"/>
                  <a:gd name="T68" fmla="*/ 767 w 959"/>
                  <a:gd name="T69" fmla="*/ 317 h 1330"/>
                  <a:gd name="T70" fmla="*/ 775 w 959"/>
                  <a:gd name="T71" fmla="*/ 340 h 1330"/>
                  <a:gd name="T72" fmla="*/ 804 w 959"/>
                  <a:gd name="T73" fmla="*/ 379 h 1330"/>
                  <a:gd name="T74" fmla="*/ 833 w 959"/>
                  <a:gd name="T75" fmla="*/ 438 h 1330"/>
                  <a:gd name="T76" fmla="*/ 832 w 959"/>
                  <a:gd name="T77" fmla="*/ 437 h 1330"/>
                  <a:gd name="T78" fmla="*/ 815 w 959"/>
                  <a:gd name="T79" fmla="*/ 464 h 1330"/>
                  <a:gd name="T80" fmla="*/ 832 w 959"/>
                  <a:gd name="T81" fmla="*/ 509 h 1330"/>
                  <a:gd name="T82" fmla="*/ 855 w 959"/>
                  <a:gd name="T83" fmla="*/ 557 h 1330"/>
                  <a:gd name="T84" fmla="*/ 842 w 959"/>
                  <a:gd name="T85" fmla="*/ 565 h 1330"/>
                  <a:gd name="T86" fmla="*/ 809 w 959"/>
                  <a:gd name="T87" fmla="*/ 531 h 1330"/>
                  <a:gd name="T88" fmla="*/ 787 w 959"/>
                  <a:gd name="T89" fmla="*/ 506 h 1330"/>
                  <a:gd name="T90" fmla="*/ 751 w 959"/>
                  <a:gd name="T91" fmla="*/ 535 h 1330"/>
                  <a:gd name="T92" fmla="*/ 749 w 959"/>
                  <a:gd name="T93" fmla="*/ 534 h 1330"/>
                  <a:gd name="T94" fmla="*/ 771 w 959"/>
                  <a:gd name="T95" fmla="*/ 564 h 1330"/>
                  <a:gd name="T96" fmla="*/ 824 w 959"/>
                  <a:gd name="T97" fmla="*/ 587 h 1330"/>
                  <a:gd name="T98" fmla="*/ 823 w 959"/>
                  <a:gd name="T99" fmla="*/ 588 h 1330"/>
                  <a:gd name="T100" fmla="*/ 852 w 959"/>
                  <a:gd name="T101" fmla="*/ 644 h 1330"/>
                  <a:gd name="T102" fmla="*/ 871 w 959"/>
                  <a:gd name="T103" fmla="*/ 660 h 1330"/>
                  <a:gd name="T104" fmla="*/ 887 w 959"/>
                  <a:gd name="T105" fmla="*/ 678 h 1330"/>
                  <a:gd name="T106" fmla="*/ 886 w 959"/>
                  <a:gd name="T107" fmla="*/ 776 h 1330"/>
                  <a:gd name="T108" fmla="*/ 860 w 959"/>
                  <a:gd name="T109" fmla="*/ 773 h 1330"/>
                  <a:gd name="T110" fmla="*/ 858 w 959"/>
                  <a:gd name="T111" fmla="*/ 773 h 1330"/>
                  <a:gd name="T112" fmla="*/ 884 w 959"/>
                  <a:gd name="T113" fmla="*/ 813 h 1330"/>
                  <a:gd name="T114" fmla="*/ 932 w 959"/>
                  <a:gd name="T115" fmla="*/ 841 h 1330"/>
                  <a:gd name="T116" fmla="*/ 931 w 959"/>
                  <a:gd name="T117" fmla="*/ 860 h 1330"/>
                  <a:gd name="T118" fmla="*/ 931 w 959"/>
                  <a:gd name="T119" fmla="*/ 885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9" h="1330">
                    <a:moveTo>
                      <a:pt x="950" y="951"/>
                    </a:moveTo>
                    <a:cubicBezTo>
                      <a:pt x="946" y="945"/>
                      <a:pt x="945" y="942"/>
                      <a:pt x="945" y="939"/>
                    </a:cubicBezTo>
                    <a:cubicBezTo>
                      <a:pt x="945" y="935"/>
                      <a:pt x="947" y="932"/>
                      <a:pt x="949" y="928"/>
                    </a:cubicBezTo>
                    <a:cubicBezTo>
                      <a:pt x="947" y="928"/>
                      <a:pt x="947" y="928"/>
                      <a:pt x="947" y="928"/>
                    </a:cubicBezTo>
                    <a:cubicBezTo>
                      <a:pt x="946" y="931"/>
                      <a:pt x="944" y="934"/>
                      <a:pt x="944" y="939"/>
                    </a:cubicBezTo>
                    <a:cubicBezTo>
                      <a:pt x="944" y="942"/>
                      <a:pt x="945" y="946"/>
                      <a:pt x="948" y="951"/>
                    </a:cubicBezTo>
                    <a:lnTo>
                      <a:pt x="950" y="951"/>
                    </a:lnTo>
                    <a:close/>
                    <a:moveTo>
                      <a:pt x="959" y="983"/>
                    </a:moveTo>
                    <a:cubicBezTo>
                      <a:pt x="959" y="976"/>
                      <a:pt x="957" y="968"/>
                      <a:pt x="953" y="959"/>
                    </a:cubicBezTo>
                    <a:cubicBezTo>
                      <a:pt x="952" y="960"/>
                      <a:pt x="952" y="960"/>
                      <a:pt x="952" y="960"/>
                    </a:cubicBezTo>
                    <a:cubicBezTo>
                      <a:pt x="956" y="969"/>
                      <a:pt x="958" y="976"/>
                      <a:pt x="958" y="983"/>
                    </a:cubicBezTo>
                    <a:lnTo>
                      <a:pt x="959" y="983"/>
                    </a:lnTo>
                    <a:close/>
                    <a:moveTo>
                      <a:pt x="930" y="1018"/>
                    </a:moveTo>
                    <a:cubicBezTo>
                      <a:pt x="939" y="1016"/>
                      <a:pt x="946" y="1012"/>
                      <a:pt x="952" y="1006"/>
                    </a:cubicBezTo>
                    <a:cubicBezTo>
                      <a:pt x="951" y="1005"/>
                      <a:pt x="951" y="1005"/>
                      <a:pt x="951" y="1005"/>
                    </a:cubicBezTo>
                    <a:cubicBezTo>
                      <a:pt x="945" y="1011"/>
                      <a:pt x="938" y="1015"/>
                      <a:pt x="930" y="1016"/>
                    </a:cubicBezTo>
                    <a:lnTo>
                      <a:pt x="930" y="1018"/>
                    </a:lnTo>
                    <a:close/>
                    <a:moveTo>
                      <a:pt x="891" y="999"/>
                    </a:moveTo>
                    <a:cubicBezTo>
                      <a:pt x="893" y="1007"/>
                      <a:pt x="897" y="1015"/>
                      <a:pt x="905" y="1018"/>
                    </a:cubicBezTo>
                    <a:cubicBezTo>
                      <a:pt x="906" y="1016"/>
                      <a:pt x="906" y="1016"/>
                      <a:pt x="906" y="1016"/>
                    </a:cubicBezTo>
                    <a:cubicBezTo>
                      <a:pt x="898" y="1013"/>
                      <a:pt x="894" y="1007"/>
                      <a:pt x="892" y="998"/>
                    </a:cubicBezTo>
                    <a:lnTo>
                      <a:pt x="891" y="999"/>
                    </a:lnTo>
                    <a:close/>
                    <a:moveTo>
                      <a:pt x="894" y="950"/>
                    </a:moveTo>
                    <a:cubicBezTo>
                      <a:pt x="892" y="956"/>
                      <a:pt x="890" y="965"/>
                      <a:pt x="889" y="974"/>
                    </a:cubicBezTo>
                    <a:cubicBezTo>
                      <a:pt x="891" y="974"/>
                      <a:pt x="891" y="974"/>
                      <a:pt x="891" y="974"/>
                    </a:cubicBezTo>
                    <a:cubicBezTo>
                      <a:pt x="891" y="965"/>
                      <a:pt x="893" y="956"/>
                      <a:pt x="895" y="950"/>
                    </a:cubicBezTo>
                    <a:lnTo>
                      <a:pt x="894" y="950"/>
                    </a:lnTo>
                    <a:close/>
                    <a:moveTo>
                      <a:pt x="871" y="916"/>
                    </a:moveTo>
                    <a:cubicBezTo>
                      <a:pt x="871" y="924"/>
                      <a:pt x="873" y="934"/>
                      <a:pt x="878" y="940"/>
                    </a:cubicBezTo>
                    <a:cubicBezTo>
                      <a:pt x="879" y="939"/>
                      <a:pt x="879" y="939"/>
                      <a:pt x="879" y="939"/>
                    </a:cubicBezTo>
                    <a:cubicBezTo>
                      <a:pt x="874" y="933"/>
                      <a:pt x="873" y="924"/>
                      <a:pt x="873" y="916"/>
                    </a:cubicBezTo>
                    <a:lnTo>
                      <a:pt x="871" y="916"/>
                    </a:lnTo>
                    <a:close/>
                    <a:moveTo>
                      <a:pt x="864" y="868"/>
                    </a:moveTo>
                    <a:cubicBezTo>
                      <a:pt x="866" y="876"/>
                      <a:pt x="867" y="885"/>
                      <a:pt x="869" y="892"/>
                    </a:cubicBezTo>
                    <a:cubicBezTo>
                      <a:pt x="870" y="892"/>
                      <a:pt x="870" y="892"/>
                      <a:pt x="870" y="892"/>
                    </a:cubicBezTo>
                    <a:cubicBezTo>
                      <a:pt x="869" y="884"/>
                      <a:pt x="867" y="876"/>
                      <a:pt x="865" y="868"/>
                    </a:cubicBezTo>
                    <a:lnTo>
                      <a:pt x="864" y="868"/>
                    </a:lnTo>
                    <a:close/>
                    <a:moveTo>
                      <a:pt x="848" y="822"/>
                    </a:moveTo>
                    <a:cubicBezTo>
                      <a:pt x="849" y="823"/>
                      <a:pt x="849" y="824"/>
                      <a:pt x="850" y="825"/>
                    </a:cubicBezTo>
                    <a:cubicBezTo>
                      <a:pt x="853" y="830"/>
                      <a:pt x="855" y="837"/>
                      <a:pt x="857" y="844"/>
                    </a:cubicBezTo>
                    <a:cubicBezTo>
                      <a:pt x="859" y="844"/>
                      <a:pt x="859" y="844"/>
                      <a:pt x="859" y="844"/>
                    </a:cubicBezTo>
                    <a:cubicBezTo>
                      <a:pt x="857" y="837"/>
                      <a:pt x="854" y="830"/>
                      <a:pt x="851" y="824"/>
                    </a:cubicBezTo>
                    <a:cubicBezTo>
                      <a:pt x="851" y="823"/>
                      <a:pt x="850" y="822"/>
                      <a:pt x="849" y="821"/>
                    </a:cubicBezTo>
                    <a:lnTo>
                      <a:pt x="848" y="822"/>
                    </a:lnTo>
                    <a:close/>
                    <a:moveTo>
                      <a:pt x="810" y="795"/>
                    </a:moveTo>
                    <a:cubicBezTo>
                      <a:pt x="817" y="796"/>
                      <a:pt x="825" y="798"/>
                      <a:pt x="832" y="804"/>
                    </a:cubicBezTo>
                    <a:cubicBezTo>
                      <a:pt x="833" y="802"/>
                      <a:pt x="833" y="802"/>
                      <a:pt x="833" y="802"/>
                    </a:cubicBezTo>
                    <a:cubicBezTo>
                      <a:pt x="826" y="797"/>
                      <a:pt x="818" y="794"/>
                      <a:pt x="810" y="793"/>
                    </a:cubicBezTo>
                    <a:cubicBezTo>
                      <a:pt x="810" y="795"/>
                      <a:pt x="810" y="795"/>
                      <a:pt x="810" y="795"/>
                    </a:cubicBezTo>
                    <a:close/>
                    <a:moveTo>
                      <a:pt x="821" y="828"/>
                    </a:moveTo>
                    <a:cubicBezTo>
                      <a:pt x="819" y="821"/>
                      <a:pt x="815" y="813"/>
                      <a:pt x="810" y="806"/>
                    </a:cubicBezTo>
                    <a:cubicBezTo>
                      <a:pt x="809" y="807"/>
                      <a:pt x="809" y="807"/>
                      <a:pt x="809" y="807"/>
                    </a:cubicBezTo>
                    <a:cubicBezTo>
                      <a:pt x="814" y="814"/>
                      <a:pt x="817" y="821"/>
                      <a:pt x="820" y="828"/>
                    </a:cubicBezTo>
                    <a:lnTo>
                      <a:pt x="821" y="828"/>
                    </a:lnTo>
                    <a:close/>
                    <a:moveTo>
                      <a:pt x="824" y="876"/>
                    </a:moveTo>
                    <a:cubicBezTo>
                      <a:pt x="825" y="869"/>
                      <a:pt x="826" y="862"/>
                      <a:pt x="826" y="855"/>
                    </a:cubicBezTo>
                    <a:cubicBezTo>
                      <a:pt x="826" y="854"/>
                      <a:pt x="826" y="853"/>
                      <a:pt x="826" y="852"/>
                    </a:cubicBezTo>
                    <a:cubicBezTo>
                      <a:pt x="825" y="852"/>
                      <a:pt x="825" y="852"/>
                      <a:pt x="825" y="852"/>
                    </a:cubicBezTo>
                    <a:cubicBezTo>
                      <a:pt x="825" y="853"/>
                      <a:pt x="825" y="854"/>
                      <a:pt x="825" y="855"/>
                    </a:cubicBezTo>
                    <a:cubicBezTo>
                      <a:pt x="825" y="862"/>
                      <a:pt x="824" y="869"/>
                      <a:pt x="822" y="876"/>
                    </a:cubicBezTo>
                    <a:lnTo>
                      <a:pt x="824" y="876"/>
                    </a:lnTo>
                    <a:close/>
                    <a:moveTo>
                      <a:pt x="817" y="924"/>
                    </a:moveTo>
                    <a:cubicBezTo>
                      <a:pt x="817" y="921"/>
                      <a:pt x="817" y="917"/>
                      <a:pt x="817" y="914"/>
                    </a:cubicBezTo>
                    <a:cubicBezTo>
                      <a:pt x="817" y="909"/>
                      <a:pt x="817" y="904"/>
                      <a:pt x="818" y="900"/>
                    </a:cubicBezTo>
                    <a:cubicBezTo>
                      <a:pt x="817" y="900"/>
                      <a:pt x="817" y="900"/>
                      <a:pt x="817" y="900"/>
                    </a:cubicBezTo>
                    <a:cubicBezTo>
                      <a:pt x="818" y="900"/>
                      <a:pt x="818" y="900"/>
                      <a:pt x="818" y="900"/>
                    </a:cubicBezTo>
                    <a:cubicBezTo>
                      <a:pt x="818" y="900"/>
                      <a:pt x="818" y="900"/>
                      <a:pt x="818" y="900"/>
                    </a:cubicBezTo>
                    <a:cubicBezTo>
                      <a:pt x="816" y="900"/>
                      <a:pt x="816" y="900"/>
                      <a:pt x="816" y="900"/>
                    </a:cubicBezTo>
                    <a:cubicBezTo>
                      <a:pt x="816" y="900"/>
                      <a:pt x="816" y="900"/>
                      <a:pt x="816" y="900"/>
                    </a:cubicBezTo>
                    <a:cubicBezTo>
                      <a:pt x="816" y="900"/>
                      <a:pt x="816" y="900"/>
                      <a:pt x="816" y="900"/>
                    </a:cubicBezTo>
                    <a:cubicBezTo>
                      <a:pt x="816" y="900"/>
                      <a:pt x="816" y="900"/>
                      <a:pt x="816" y="900"/>
                    </a:cubicBezTo>
                    <a:cubicBezTo>
                      <a:pt x="816" y="904"/>
                      <a:pt x="815" y="909"/>
                      <a:pt x="815" y="914"/>
                    </a:cubicBezTo>
                    <a:cubicBezTo>
                      <a:pt x="815" y="917"/>
                      <a:pt x="815" y="921"/>
                      <a:pt x="816" y="925"/>
                    </a:cubicBezTo>
                    <a:lnTo>
                      <a:pt x="817" y="924"/>
                    </a:lnTo>
                    <a:close/>
                    <a:moveTo>
                      <a:pt x="826" y="973"/>
                    </a:moveTo>
                    <a:cubicBezTo>
                      <a:pt x="824" y="964"/>
                      <a:pt x="822" y="956"/>
                      <a:pt x="820" y="949"/>
                    </a:cubicBezTo>
                    <a:cubicBezTo>
                      <a:pt x="819" y="949"/>
                      <a:pt x="819" y="949"/>
                      <a:pt x="819" y="949"/>
                    </a:cubicBezTo>
                    <a:cubicBezTo>
                      <a:pt x="821" y="957"/>
                      <a:pt x="822" y="965"/>
                      <a:pt x="824" y="973"/>
                    </a:cubicBezTo>
                    <a:lnTo>
                      <a:pt x="826" y="973"/>
                    </a:lnTo>
                    <a:close/>
                    <a:moveTo>
                      <a:pt x="840" y="1019"/>
                    </a:moveTo>
                    <a:cubicBezTo>
                      <a:pt x="838" y="1012"/>
                      <a:pt x="835" y="1004"/>
                      <a:pt x="833" y="996"/>
                    </a:cubicBezTo>
                    <a:cubicBezTo>
                      <a:pt x="831" y="997"/>
                      <a:pt x="831" y="997"/>
                      <a:pt x="831" y="997"/>
                    </a:cubicBezTo>
                    <a:cubicBezTo>
                      <a:pt x="834" y="1005"/>
                      <a:pt x="836" y="1012"/>
                      <a:pt x="839" y="1020"/>
                    </a:cubicBezTo>
                    <a:lnTo>
                      <a:pt x="840" y="1019"/>
                    </a:lnTo>
                    <a:close/>
                    <a:moveTo>
                      <a:pt x="857" y="1065"/>
                    </a:moveTo>
                    <a:cubicBezTo>
                      <a:pt x="856" y="1061"/>
                      <a:pt x="854" y="1056"/>
                      <a:pt x="851" y="1050"/>
                    </a:cubicBezTo>
                    <a:cubicBezTo>
                      <a:pt x="850" y="1048"/>
                      <a:pt x="850" y="1045"/>
                      <a:pt x="849" y="1042"/>
                    </a:cubicBezTo>
                    <a:cubicBezTo>
                      <a:pt x="847" y="1043"/>
                      <a:pt x="847" y="1043"/>
                      <a:pt x="847" y="1043"/>
                    </a:cubicBezTo>
                    <a:cubicBezTo>
                      <a:pt x="848" y="1046"/>
                      <a:pt x="849" y="1048"/>
                      <a:pt x="850" y="1051"/>
                    </a:cubicBezTo>
                    <a:cubicBezTo>
                      <a:pt x="852" y="1056"/>
                      <a:pt x="854" y="1062"/>
                      <a:pt x="856" y="1066"/>
                    </a:cubicBezTo>
                    <a:lnTo>
                      <a:pt x="857" y="1065"/>
                    </a:lnTo>
                    <a:close/>
                    <a:moveTo>
                      <a:pt x="825" y="1085"/>
                    </a:moveTo>
                    <a:cubicBezTo>
                      <a:pt x="834" y="1084"/>
                      <a:pt x="842" y="1082"/>
                      <a:pt x="849" y="1080"/>
                    </a:cubicBezTo>
                    <a:cubicBezTo>
                      <a:pt x="849" y="1079"/>
                      <a:pt x="849" y="1079"/>
                      <a:pt x="849" y="1079"/>
                    </a:cubicBezTo>
                    <a:cubicBezTo>
                      <a:pt x="842" y="1080"/>
                      <a:pt x="834" y="1082"/>
                      <a:pt x="825" y="1084"/>
                    </a:cubicBezTo>
                    <a:cubicBezTo>
                      <a:pt x="825" y="1085"/>
                      <a:pt x="825" y="1085"/>
                      <a:pt x="825" y="1085"/>
                    </a:cubicBezTo>
                    <a:close/>
                    <a:moveTo>
                      <a:pt x="777" y="1095"/>
                    </a:moveTo>
                    <a:cubicBezTo>
                      <a:pt x="782" y="1094"/>
                      <a:pt x="787" y="1093"/>
                      <a:pt x="792" y="1092"/>
                    </a:cubicBezTo>
                    <a:cubicBezTo>
                      <a:pt x="795" y="1091"/>
                      <a:pt x="798" y="1091"/>
                      <a:pt x="801" y="1090"/>
                    </a:cubicBezTo>
                    <a:cubicBezTo>
                      <a:pt x="801" y="1089"/>
                      <a:pt x="801" y="1089"/>
                      <a:pt x="801" y="1089"/>
                    </a:cubicBezTo>
                    <a:cubicBezTo>
                      <a:pt x="798" y="1089"/>
                      <a:pt x="795" y="1090"/>
                      <a:pt x="792" y="1091"/>
                    </a:cubicBezTo>
                    <a:cubicBezTo>
                      <a:pt x="786" y="1092"/>
                      <a:pt x="781" y="1093"/>
                      <a:pt x="777" y="1094"/>
                    </a:cubicBezTo>
                    <a:lnTo>
                      <a:pt x="777" y="1095"/>
                    </a:lnTo>
                    <a:close/>
                    <a:moveTo>
                      <a:pt x="739" y="1123"/>
                    </a:moveTo>
                    <a:cubicBezTo>
                      <a:pt x="743" y="1117"/>
                      <a:pt x="749" y="1111"/>
                      <a:pt x="756" y="1106"/>
                    </a:cubicBezTo>
                    <a:cubicBezTo>
                      <a:pt x="755" y="1105"/>
                      <a:pt x="755" y="1105"/>
                      <a:pt x="755" y="1105"/>
                    </a:cubicBezTo>
                    <a:cubicBezTo>
                      <a:pt x="748" y="1110"/>
                      <a:pt x="742" y="1116"/>
                      <a:pt x="738" y="1123"/>
                    </a:cubicBezTo>
                    <a:lnTo>
                      <a:pt x="739" y="1123"/>
                    </a:lnTo>
                    <a:close/>
                    <a:moveTo>
                      <a:pt x="726" y="1170"/>
                    </a:moveTo>
                    <a:cubicBezTo>
                      <a:pt x="727" y="1162"/>
                      <a:pt x="728" y="1154"/>
                      <a:pt x="730" y="1146"/>
                    </a:cubicBezTo>
                    <a:cubicBezTo>
                      <a:pt x="729" y="1146"/>
                      <a:pt x="729" y="1146"/>
                      <a:pt x="729" y="1146"/>
                    </a:cubicBezTo>
                    <a:cubicBezTo>
                      <a:pt x="727" y="1153"/>
                      <a:pt x="726" y="1161"/>
                      <a:pt x="725" y="1170"/>
                    </a:cubicBezTo>
                    <a:lnTo>
                      <a:pt x="726" y="1170"/>
                    </a:lnTo>
                    <a:close/>
                    <a:moveTo>
                      <a:pt x="718" y="1218"/>
                    </a:moveTo>
                    <a:cubicBezTo>
                      <a:pt x="720" y="1212"/>
                      <a:pt x="722" y="1204"/>
                      <a:pt x="723" y="1195"/>
                    </a:cubicBezTo>
                    <a:cubicBezTo>
                      <a:pt x="723" y="1194"/>
                      <a:pt x="723" y="1194"/>
                      <a:pt x="723" y="1194"/>
                    </a:cubicBezTo>
                    <a:cubicBezTo>
                      <a:pt x="722" y="1194"/>
                      <a:pt x="722" y="1194"/>
                      <a:pt x="722" y="1194"/>
                    </a:cubicBezTo>
                    <a:cubicBezTo>
                      <a:pt x="722" y="1195"/>
                      <a:pt x="722" y="1195"/>
                      <a:pt x="722" y="1195"/>
                    </a:cubicBezTo>
                    <a:cubicBezTo>
                      <a:pt x="721" y="1204"/>
                      <a:pt x="719" y="1211"/>
                      <a:pt x="717" y="1218"/>
                    </a:cubicBezTo>
                    <a:lnTo>
                      <a:pt x="718" y="1218"/>
                    </a:lnTo>
                    <a:close/>
                    <a:moveTo>
                      <a:pt x="686" y="1255"/>
                    </a:moveTo>
                    <a:cubicBezTo>
                      <a:pt x="694" y="1250"/>
                      <a:pt x="700" y="1245"/>
                      <a:pt x="705" y="1240"/>
                    </a:cubicBezTo>
                    <a:cubicBezTo>
                      <a:pt x="704" y="1239"/>
                      <a:pt x="704" y="1239"/>
                      <a:pt x="704" y="1239"/>
                    </a:cubicBezTo>
                    <a:cubicBezTo>
                      <a:pt x="699" y="1244"/>
                      <a:pt x="693" y="1249"/>
                      <a:pt x="685" y="1254"/>
                    </a:cubicBezTo>
                    <a:cubicBezTo>
                      <a:pt x="686" y="1255"/>
                      <a:pt x="686" y="1255"/>
                      <a:pt x="686" y="1255"/>
                    </a:cubicBezTo>
                    <a:close/>
                    <a:moveTo>
                      <a:pt x="644" y="1279"/>
                    </a:moveTo>
                    <a:cubicBezTo>
                      <a:pt x="651" y="1275"/>
                      <a:pt x="659" y="1271"/>
                      <a:pt x="665" y="1267"/>
                    </a:cubicBezTo>
                    <a:cubicBezTo>
                      <a:pt x="664" y="1266"/>
                      <a:pt x="664" y="1266"/>
                      <a:pt x="664" y="1266"/>
                    </a:cubicBezTo>
                    <a:cubicBezTo>
                      <a:pt x="658" y="1270"/>
                      <a:pt x="651" y="1274"/>
                      <a:pt x="643" y="1278"/>
                    </a:cubicBezTo>
                    <a:lnTo>
                      <a:pt x="644" y="1279"/>
                    </a:lnTo>
                    <a:close/>
                    <a:moveTo>
                      <a:pt x="603" y="1306"/>
                    </a:moveTo>
                    <a:cubicBezTo>
                      <a:pt x="610" y="1302"/>
                      <a:pt x="617" y="1298"/>
                      <a:pt x="623" y="1293"/>
                    </a:cubicBezTo>
                    <a:cubicBezTo>
                      <a:pt x="623" y="1292"/>
                      <a:pt x="623" y="1292"/>
                      <a:pt x="623" y="1292"/>
                    </a:cubicBezTo>
                    <a:cubicBezTo>
                      <a:pt x="616" y="1297"/>
                      <a:pt x="609" y="1301"/>
                      <a:pt x="602" y="1305"/>
                    </a:cubicBezTo>
                    <a:lnTo>
                      <a:pt x="603" y="1306"/>
                    </a:lnTo>
                    <a:close/>
                    <a:moveTo>
                      <a:pt x="557" y="1324"/>
                    </a:moveTo>
                    <a:cubicBezTo>
                      <a:pt x="565" y="1322"/>
                      <a:pt x="573" y="1320"/>
                      <a:pt x="580" y="1317"/>
                    </a:cubicBezTo>
                    <a:cubicBezTo>
                      <a:pt x="580" y="1315"/>
                      <a:pt x="580" y="1315"/>
                      <a:pt x="580" y="1315"/>
                    </a:cubicBezTo>
                    <a:cubicBezTo>
                      <a:pt x="572" y="1318"/>
                      <a:pt x="564" y="1321"/>
                      <a:pt x="557" y="1323"/>
                    </a:cubicBezTo>
                    <a:lnTo>
                      <a:pt x="557" y="1324"/>
                    </a:lnTo>
                    <a:close/>
                    <a:moveTo>
                      <a:pt x="508" y="1330"/>
                    </a:moveTo>
                    <a:cubicBezTo>
                      <a:pt x="509" y="1330"/>
                      <a:pt x="509" y="1330"/>
                      <a:pt x="509" y="1330"/>
                    </a:cubicBezTo>
                    <a:cubicBezTo>
                      <a:pt x="517" y="1330"/>
                      <a:pt x="525" y="1330"/>
                      <a:pt x="533" y="1329"/>
                    </a:cubicBezTo>
                    <a:cubicBezTo>
                      <a:pt x="533" y="1327"/>
                      <a:pt x="533" y="1327"/>
                      <a:pt x="533" y="1327"/>
                    </a:cubicBezTo>
                    <a:cubicBezTo>
                      <a:pt x="525" y="1328"/>
                      <a:pt x="517" y="1329"/>
                      <a:pt x="509" y="1329"/>
                    </a:cubicBezTo>
                    <a:cubicBezTo>
                      <a:pt x="508" y="1329"/>
                      <a:pt x="508" y="1329"/>
                      <a:pt x="508" y="1329"/>
                    </a:cubicBezTo>
                    <a:lnTo>
                      <a:pt x="508" y="1330"/>
                    </a:lnTo>
                    <a:close/>
                    <a:moveTo>
                      <a:pt x="460" y="1324"/>
                    </a:moveTo>
                    <a:cubicBezTo>
                      <a:pt x="467" y="1326"/>
                      <a:pt x="475" y="1327"/>
                      <a:pt x="484" y="1328"/>
                    </a:cubicBezTo>
                    <a:cubicBezTo>
                      <a:pt x="484" y="1327"/>
                      <a:pt x="484" y="1327"/>
                      <a:pt x="484" y="1327"/>
                    </a:cubicBezTo>
                    <a:cubicBezTo>
                      <a:pt x="476" y="1326"/>
                      <a:pt x="468" y="1324"/>
                      <a:pt x="460" y="1322"/>
                    </a:cubicBezTo>
                    <a:lnTo>
                      <a:pt x="460" y="1324"/>
                    </a:lnTo>
                    <a:close/>
                    <a:moveTo>
                      <a:pt x="414" y="1305"/>
                    </a:moveTo>
                    <a:cubicBezTo>
                      <a:pt x="421" y="1309"/>
                      <a:pt x="428" y="1313"/>
                      <a:pt x="436" y="1316"/>
                    </a:cubicBezTo>
                    <a:cubicBezTo>
                      <a:pt x="437" y="1315"/>
                      <a:pt x="437" y="1315"/>
                      <a:pt x="437" y="1315"/>
                    </a:cubicBezTo>
                    <a:cubicBezTo>
                      <a:pt x="429" y="1312"/>
                      <a:pt x="422" y="1308"/>
                      <a:pt x="415" y="1304"/>
                    </a:cubicBezTo>
                    <a:lnTo>
                      <a:pt x="414" y="1305"/>
                    </a:lnTo>
                    <a:close/>
                    <a:moveTo>
                      <a:pt x="6" y="10"/>
                    </a:moveTo>
                    <a:cubicBezTo>
                      <a:pt x="4" y="10"/>
                      <a:pt x="3" y="11"/>
                      <a:pt x="1" y="12"/>
                    </a:cubicBezTo>
                    <a:cubicBezTo>
                      <a:pt x="0" y="12"/>
                      <a:pt x="0" y="12"/>
                      <a:pt x="0" y="12"/>
                    </a:cubicBezTo>
                    <a:cubicBezTo>
                      <a:pt x="1" y="13"/>
                      <a:pt x="1" y="13"/>
                      <a:pt x="1" y="13"/>
                    </a:cubicBezTo>
                    <a:cubicBezTo>
                      <a:pt x="3" y="17"/>
                      <a:pt x="6" y="20"/>
                      <a:pt x="9" y="24"/>
                    </a:cubicBezTo>
                    <a:cubicBezTo>
                      <a:pt x="10" y="26"/>
                      <a:pt x="11" y="27"/>
                      <a:pt x="12" y="28"/>
                    </a:cubicBezTo>
                    <a:cubicBezTo>
                      <a:pt x="13" y="27"/>
                      <a:pt x="13" y="27"/>
                      <a:pt x="13" y="27"/>
                    </a:cubicBezTo>
                    <a:cubicBezTo>
                      <a:pt x="12" y="26"/>
                      <a:pt x="12" y="25"/>
                      <a:pt x="11" y="24"/>
                    </a:cubicBezTo>
                    <a:cubicBezTo>
                      <a:pt x="7" y="20"/>
                      <a:pt x="5" y="16"/>
                      <a:pt x="2" y="12"/>
                    </a:cubicBezTo>
                    <a:cubicBezTo>
                      <a:pt x="1" y="12"/>
                      <a:pt x="1" y="12"/>
                      <a:pt x="1" y="12"/>
                    </a:cubicBezTo>
                    <a:cubicBezTo>
                      <a:pt x="2" y="13"/>
                      <a:pt x="2" y="13"/>
                      <a:pt x="2" y="13"/>
                    </a:cubicBezTo>
                    <a:cubicBezTo>
                      <a:pt x="3" y="12"/>
                      <a:pt x="5" y="12"/>
                      <a:pt x="6" y="11"/>
                    </a:cubicBezTo>
                    <a:lnTo>
                      <a:pt x="6" y="10"/>
                    </a:lnTo>
                    <a:close/>
                    <a:moveTo>
                      <a:pt x="666" y="24"/>
                    </a:moveTo>
                    <a:cubicBezTo>
                      <a:pt x="665" y="17"/>
                      <a:pt x="664" y="9"/>
                      <a:pt x="663" y="0"/>
                    </a:cubicBezTo>
                    <a:cubicBezTo>
                      <a:pt x="661" y="0"/>
                      <a:pt x="661" y="0"/>
                      <a:pt x="661" y="0"/>
                    </a:cubicBezTo>
                    <a:cubicBezTo>
                      <a:pt x="662" y="9"/>
                      <a:pt x="663" y="17"/>
                      <a:pt x="665" y="24"/>
                    </a:cubicBezTo>
                    <a:lnTo>
                      <a:pt x="666" y="24"/>
                    </a:lnTo>
                    <a:close/>
                    <a:moveTo>
                      <a:pt x="681" y="70"/>
                    </a:moveTo>
                    <a:cubicBezTo>
                      <a:pt x="682" y="69"/>
                      <a:pt x="683" y="67"/>
                      <a:pt x="683" y="66"/>
                    </a:cubicBezTo>
                    <a:cubicBezTo>
                      <a:pt x="683" y="64"/>
                      <a:pt x="682" y="61"/>
                      <a:pt x="680" y="58"/>
                    </a:cubicBezTo>
                    <a:cubicBezTo>
                      <a:pt x="678" y="55"/>
                      <a:pt x="676" y="51"/>
                      <a:pt x="674" y="47"/>
                    </a:cubicBezTo>
                    <a:cubicBezTo>
                      <a:pt x="673" y="47"/>
                      <a:pt x="673" y="47"/>
                      <a:pt x="673" y="47"/>
                    </a:cubicBezTo>
                    <a:cubicBezTo>
                      <a:pt x="675" y="52"/>
                      <a:pt x="677" y="55"/>
                      <a:pt x="679" y="59"/>
                    </a:cubicBezTo>
                    <a:cubicBezTo>
                      <a:pt x="681" y="62"/>
                      <a:pt x="681" y="64"/>
                      <a:pt x="681" y="66"/>
                    </a:cubicBezTo>
                    <a:cubicBezTo>
                      <a:pt x="681" y="67"/>
                      <a:pt x="681" y="68"/>
                      <a:pt x="680" y="69"/>
                    </a:cubicBezTo>
                    <a:lnTo>
                      <a:pt x="681" y="70"/>
                    </a:lnTo>
                    <a:close/>
                    <a:moveTo>
                      <a:pt x="667" y="104"/>
                    </a:moveTo>
                    <a:cubicBezTo>
                      <a:pt x="665" y="98"/>
                      <a:pt x="663" y="90"/>
                      <a:pt x="663" y="81"/>
                    </a:cubicBezTo>
                    <a:cubicBezTo>
                      <a:pt x="661" y="81"/>
                      <a:pt x="661" y="81"/>
                      <a:pt x="661" y="81"/>
                    </a:cubicBezTo>
                    <a:cubicBezTo>
                      <a:pt x="662" y="90"/>
                      <a:pt x="663" y="98"/>
                      <a:pt x="666" y="105"/>
                    </a:cubicBezTo>
                    <a:lnTo>
                      <a:pt x="667" y="104"/>
                    </a:lnTo>
                    <a:close/>
                    <a:moveTo>
                      <a:pt x="700" y="139"/>
                    </a:moveTo>
                    <a:cubicBezTo>
                      <a:pt x="693" y="135"/>
                      <a:pt x="686" y="130"/>
                      <a:pt x="680" y="125"/>
                    </a:cubicBezTo>
                    <a:cubicBezTo>
                      <a:pt x="679" y="126"/>
                      <a:pt x="679" y="126"/>
                      <a:pt x="679" y="126"/>
                    </a:cubicBezTo>
                    <a:cubicBezTo>
                      <a:pt x="685" y="132"/>
                      <a:pt x="692" y="136"/>
                      <a:pt x="699" y="140"/>
                    </a:cubicBezTo>
                    <a:lnTo>
                      <a:pt x="700" y="139"/>
                    </a:lnTo>
                    <a:close/>
                    <a:moveTo>
                      <a:pt x="724" y="177"/>
                    </a:moveTo>
                    <a:cubicBezTo>
                      <a:pt x="721" y="169"/>
                      <a:pt x="719" y="161"/>
                      <a:pt x="717" y="153"/>
                    </a:cubicBezTo>
                    <a:cubicBezTo>
                      <a:pt x="716" y="153"/>
                      <a:pt x="716" y="153"/>
                      <a:pt x="716" y="153"/>
                    </a:cubicBezTo>
                    <a:cubicBezTo>
                      <a:pt x="717" y="161"/>
                      <a:pt x="720" y="169"/>
                      <a:pt x="723" y="177"/>
                    </a:cubicBezTo>
                    <a:lnTo>
                      <a:pt x="724" y="177"/>
                    </a:lnTo>
                    <a:close/>
                    <a:moveTo>
                      <a:pt x="742" y="222"/>
                    </a:moveTo>
                    <a:cubicBezTo>
                      <a:pt x="739" y="215"/>
                      <a:pt x="736" y="207"/>
                      <a:pt x="733" y="199"/>
                    </a:cubicBezTo>
                    <a:cubicBezTo>
                      <a:pt x="731" y="200"/>
                      <a:pt x="731" y="200"/>
                      <a:pt x="731" y="200"/>
                    </a:cubicBezTo>
                    <a:cubicBezTo>
                      <a:pt x="734" y="208"/>
                      <a:pt x="738" y="215"/>
                      <a:pt x="741" y="223"/>
                    </a:cubicBezTo>
                    <a:lnTo>
                      <a:pt x="742" y="222"/>
                    </a:lnTo>
                    <a:close/>
                    <a:moveTo>
                      <a:pt x="759" y="268"/>
                    </a:moveTo>
                    <a:cubicBezTo>
                      <a:pt x="757" y="261"/>
                      <a:pt x="754" y="253"/>
                      <a:pt x="751" y="245"/>
                    </a:cubicBezTo>
                    <a:cubicBezTo>
                      <a:pt x="750" y="245"/>
                      <a:pt x="750" y="245"/>
                      <a:pt x="750" y="245"/>
                    </a:cubicBezTo>
                    <a:cubicBezTo>
                      <a:pt x="753" y="253"/>
                      <a:pt x="755" y="261"/>
                      <a:pt x="757" y="269"/>
                    </a:cubicBezTo>
                    <a:lnTo>
                      <a:pt x="759" y="268"/>
                    </a:lnTo>
                    <a:close/>
                    <a:moveTo>
                      <a:pt x="767" y="317"/>
                    </a:moveTo>
                    <a:cubicBezTo>
                      <a:pt x="765" y="310"/>
                      <a:pt x="764" y="302"/>
                      <a:pt x="763" y="293"/>
                    </a:cubicBezTo>
                    <a:cubicBezTo>
                      <a:pt x="761" y="293"/>
                      <a:pt x="761" y="293"/>
                      <a:pt x="761" y="293"/>
                    </a:cubicBezTo>
                    <a:cubicBezTo>
                      <a:pt x="762" y="302"/>
                      <a:pt x="764" y="310"/>
                      <a:pt x="766" y="317"/>
                    </a:cubicBezTo>
                    <a:lnTo>
                      <a:pt x="767" y="317"/>
                    </a:lnTo>
                    <a:close/>
                    <a:moveTo>
                      <a:pt x="789" y="360"/>
                    </a:moveTo>
                    <a:cubicBezTo>
                      <a:pt x="783" y="353"/>
                      <a:pt x="779" y="346"/>
                      <a:pt x="775" y="340"/>
                    </a:cubicBezTo>
                    <a:cubicBezTo>
                      <a:pt x="774" y="340"/>
                      <a:pt x="774" y="340"/>
                      <a:pt x="774" y="340"/>
                    </a:cubicBezTo>
                    <a:cubicBezTo>
                      <a:pt x="778" y="347"/>
                      <a:pt x="782" y="354"/>
                      <a:pt x="788" y="361"/>
                    </a:cubicBezTo>
                    <a:lnTo>
                      <a:pt x="789" y="360"/>
                    </a:lnTo>
                    <a:close/>
                    <a:moveTo>
                      <a:pt x="818" y="399"/>
                    </a:moveTo>
                    <a:cubicBezTo>
                      <a:pt x="814" y="392"/>
                      <a:pt x="810" y="385"/>
                      <a:pt x="805" y="378"/>
                    </a:cubicBezTo>
                    <a:cubicBezTo>
                      <a:pt x="804" y="379"/>
                      <a:pt x="804" y="379"/>
                      <a:pt x="804" y="379"/>
                    </a:cubicBezTo>
                    <a:cubicBezTo>
                      <a:pt x="809" y="386"/>
                      <a:pt x="813" y="393"/>
                      <a:pt x="816" y="400"/>
                    </a:cubicBezTo>
                    <a:lnTo>
                      <a:pt x="818" y="399"/>
                    </a:lnTo>
                    <a:close/>
                    <a:moveTo>
                      <a:pt x="826" y="443"/>
                    </a:moveTo>
                    <a:cubicBezTo>
                      <a:pt x="828" y="441"/>
                      <a:pt x="829" y="440"/>
                      <a:pt x="830" y="439"/>
                    </a:cubicBezTo>
                    <a:cubicBezTo>
                      <a:pt x="832" y="438"/>
                      <a:pt x="832" y="438"/>
                      <a:pt x="832" y="438"/>
                    </a:cubicBezTo>
                    <a:cubicBezTo>
                      <a:pt x="833" y="438"/>
                      <a:pt x="833" y="438"/>
                      <a:pt x="833" y="438"/>
                    </a:cubicBezTo>
                    <a:cubicBezTo>
                      <a:pt x="833" y="437"/>
                      <a:pt x="833" y="437"/>
                      <a:pt x="833" y="437"/>
                    </a:cubicBezTo>
                    <a:cubicBezTo>
                      <a:pt x="833" y="437"/>
                      <a:pt x="831" y="431"/>
                      <a:pt x="828" y="422"/>
                    </a:cubicBezTo>
                    <a:cubicBezTo>
                      <a:pt x="826" y="422"/>
                      <a:pt x="826" y="422"/>
                      <a:pt x="826" y="422"/>
                    </a:cubicBezTo>
                    <a:cubicBezTo>
                      <a:pt x="830" y="431"/>
                      <a:pt x="831" y="437"/>
                      <a:pt x="831" y="437"/>
                    </a:cubicBezTo>
                    <a:cubicBezTo>
                      <a:pt x="832" y="437"/>
                      <a:pt x="832" y="437"/>
                      <a:pt x="832" y="437"/>
                    </a:cubicBezTo>
                    <a:cubicBezTo>
                      <a:pt x="832" y="437"/>
                      <a:pt x="832" y="437"/>
                      <a:pt x="832" y="437"/>
                    </a:cubicBezTo>
                    <a:cubicBezTo>
                      <a:pt x="832" y="437"/>
                      <a:pt x="828" y="438"/>
                      <a:pt x="825" y="442"/>
                    </a:cubicBezTo>
                    <a:cubicBezTo>
                      <a:pt x="826" y="443"/>
                      <a:pt x="826" y="443"/>
                      <a:pt x="826" y="443"/>
                    </a:cubicBezTo>
                    <a:close/>
                    <a:moveTo>
                      <a:pt x="820" y="488"/>
                    </a:moveTo>
                    <a:cubicBezTo>
                      <a:pt x="817" y="483"/>
                      <a:pt x="815" y="477"/>
                      <a:pt x="815" y="472"/>
                    </a:cubicBezTo>
                    <a:cubicBezTo>
                      <a:pt x="815" y="469"/>
                      <a:pt x="816" y="467"/>
                      <a:pt x="816" y="465"/>
                    </a:cubicBezTo>
                    <a:cubicBezTo>
                      <a:pt x="815" y="464"/>
                      <a:pt x="815" y="464"/>
                      <a:pt x="815" y="464"/>
                    </a:cubicBezTo>
                    <a:cubicBezTo>
                      <a:pt x="814" y="467"/>
                      <a:pt x="814" y="469"/>
                      <a:pt x="814" y="472"/>
                    </a:cubicBezTo>
                    <a:cubicBezTo>
                      <a:pt x="814" y="478"/>
                      <a:pt x="816" y="483"/>
                      <a:pt x="818" y="489"/>
                    </a:cubicBezTo>
                    <a:cubicBezTo>
                      <a:pt x="820" y="488"/>
                      <a:pt x="820" y="488"/>
                      <a:pt x="820" y="488"/>
                    </a:cubicBezTo>
                    <a:close/>
                    <a:moveTo>
                      <a:pt x="846" y="529"/>
                    </a:moveTo>
                    <a:cubicBezTo>
                      <a:pt x="842" y="522"/>
                      <a:pt x="837" y="515"/>
                      <a:pt x="833" y="509"/>
                    </a:cubicBezTo>
                    <a:cubicBezTo>
                      <a:pt x="832" y="509"/>
                      <a:pt x="832" y="509"/>
                      <a:pt x="832" y="509"/>
                    </a:cubicBezTo>
                    <a:cubicBezTo>
                      <a:pt x="836" y="516"/>
                      <a:pt x="841" y="523"/>
                      <a:pt x="845" y="530"/>
                    </a:cubicBezTo>
                    <a:lnTo>
                      <a:pt x="846" y="529"/>
                    </a:lnTo>
                    <a:close/>
                    <a:moveTo>
                      <a:pt x="841" y="567"/>
                    </a:moveTo>
                    <a:cubicBezTo>
                      <a:pt x="843" y="568"/>
                      <a:pt x="845" y="568"/>
                      <a:pt x="847" y="568"/>
                    </a:cubicBezTo>
                    <a:cubicBezTo>
                      <a:pt x="849" y="568"/>
                      <a:pt x="851" y="567"/>
                      <a:pt x="853" y="565"/>
                    </a:cubicBezTo>
                    <a:cubicBezTo>
                      <a:pt x="854" y="564"/>
                      <a:pt x="855" y="561"/>
                      <a:pt x="855" y="557"/>
                    </a:cubicBezTo>
                    <a:cubicBezTo>
                      <a:pt x="855" y="555"/>
                      <a:pt x="855" y="554"/>
                      <a:pt x="855" y="552"/>
                    </a:cubicBezTo>
                    <a:cubicBezTo>
                      <a:pt x="853" y="552"/>
                      <a:pt x="853" y="552"/>
                      <a:pt x="853" y="552"/>
                    </a:cubicBezTo>
                    <a:cubicBezTo>
                      <a:pt x="853" y="554"/>
                      <a:pt x="853" y="555"/>
                      <a:pt x="853" y="557"/>
                    </a:cubicBezTo>
                    <a:cubicBezTo>
                      <a:pt x="853" y="560"/>
                      <a:pt x="853" y="563"/>
                      <a:pt x="851" y="564"/>
                    </a:cubicBezTo>
                    <a:cubicBezTo>
                      <a:pt x="850" y="566"/>
                      <a:pt x="849" y="567"/>
                      <a:pt x="847" y="567"/>
                    </a:cubicBezTo>
                    <a:cubicBezTo>
                      <a:pt x="845" y="567"/>
                      <a:pt x="844" y="566"/>
                      <a:pt x="842" y="565"/>
                    </a:cubicBezTo>
                    <a:lnTo>
                      <a:pt x="841" y="567"/>
                    </a:lnTo>
                    <a:close/>
                    <a:moveTo>
                      <a:pt x="809" y="531"/>
                    </a:moveTo>
                    <a:cubicBezTo>
                      <a:pt x="814" y="539"/>
                      <a:pt x="819" y="546"/>
                      <a:pt x="822" y="551"/>
                    </a:cubicBezTo>
                    <a:cubicBezTo>
                      <a:pt x="823" y="551"/>
                      <a:pt x="823" y="551"/>
                      <a:pt x="823" y="551"/>
                    </a:cubicBezTo>
                    <a:cubicBezTo>
                      <a:pt x="820" y="546"/>
                      <a:pt x="815" y="538"/>
                      <a:pt x="810" y="530"/>
                    </a:cubicBezTo>
                    <a:lnTo>
                      <a:pt x="809" y="531"/>
                    </a:lnTo>
                    <a:close/>
                    <a:moveTo>
                      <a:pt x="772" y="508"/>
                    </a:moveTo>
                    <a:cubicBezTo>
                      <a:pt x="774" y="507"/>
                      <a:pt x="777" y="506"/>
                      <a:pt x="780" y="506"/>
                    </a:cubicBezTo>
                    <a:cubicBezTo>
                      <a:pt x="782" y="506"/>
                      <a:pt x="784" y="506"/>
                      <a:pt x="786" y="507"/>
                    </a:cubicBezTo>
                    <a:cubicBezTo>
                      <a:pt x="788" y="508"/>
                      <a:pt x="791" y="510"/>
                      <a:pt x="793" y="512"/>
                    </a:cubicBezTo>
                    <a:cubicBezTo>
                      <a:pt x="794" y="511"/>
                      <a:pt x="794" y="511"/>
                      <a:pt x="794" y="511"/>
                    </a:cubicBezTo>
                    <a:cubicBezTo>
                      <a:pt x="792" y="509"/>
                      <a:pt x="789" y="507"/>
                      <a:pt x="787" y="506"/>
                    </a:cubicBezTo>
                    <a:cubicBezTo>
                      <a:pt x="785" y="505"/>
                      <a:pt x="782" y="504"/>
                      <a:pt x="780" y="504"/>
                    </a:cubicBezTo>
                    <a:cubicBezTo>
                      <a:pt x="777" y="504"/>
                      <a:pt x="774" y="505"/>
                      <a:pt x="771" y="507"/>
                    </a:cubicBezTo>
                    <a:lnTo>
                      <a:pt x="772" y="508"/>
                    </a:lnTo>
                    <a:close/>
                    <a:moveTo>
                      <a:pt x="755" y="547"/>
                    </a:moveTo>
                    <a:cubicBezTo>
                      <a:pt x="752" y="542"/>
                      <a:pt x="751" y="539"/>
                      <a:pt x="751" y="535"/>
                    </a:cubicBezTo>
                    <a:cubicBezTo>
                      <a:pt x="751" y="535"/>
                      <a:pt x="751" y="535"/>
                      <a:pt x="751" y="535"/>
                    </a:cubicBezTo>
                    <a:cubicBezTo>
                      <a:pt x="750" y="535"/>
                      <a:pt x="750" y="535"/>
                      <a:pt x="750" y="535"/>
                    </a:cubicBezTo>
                    <a:cubicBezTo>
                      <a:pt x="751" y="535"/>
                      <a:pt x="751" y="535"/>
                      <a:pt x="751" y="535"/>
                    </a:cubicBezTo>
                    <a:cubicBezTo>
                      <a:pt x="751" y="531"/>
                      <a:pt x="753" y="528"/>
                      <a:pt x="755" y="525"/>
                    </a:cubicBezTo>
                    <a:cubicBezTo>
                      <a:pt x="753" y="524"/>
                      <a:pt x="753" y="524"/>
                      <a:pt x="753" y="524"/>
                    </a:cubicBezTo>
                    <a:cubicBezTo>
                      <a:pt x="751" y="527"/>
                      <a:pt x="750" y="531"/>
                      <a:pt x="749" y="534"/>
                    </a:cubicBezTo>
                    <a:cubicBezTo>
                      <a:pt x="749" y="534"/>
                      <a:pt x="749" y="534"/>
                      <a:pt x="749" y="534"/>
                    </a:cubicBezTo>
                    <a:cubicBezTo>
                      <a:pt x="749" y="535"/>
                      <a:pt x="749" y="535"/>
                      <a:pt x="749" y="535"/>
                    </a:cubicBezTo>
                    <a:cubicBezTo>
                      <a:pt x="749" y="535"/>
                      <a:pt x="749" y="535"/>
                      <a:pt x="749" y="535"/>
                    </a:cubicBezTo>
                    <a:cubicBezTo>
                      <a:pt x="749" y="539"/>
                      <a:pt x="751" y="543"/>
                      <a:pt x="753" y="547"/>
                    </a:cubicBezTo>
                    <a:lnTo>
                      <a:pt x="755" y="547"/>
                    </a:lnTo>
                    <a:close/>
                    <a:moveTo>
                      <a:pt x="792" y="577"/>
                    </a:moveTo>
                    <a:cubicBezTo>
                      <a:pt x="784" y="574"/>
                      <a:pt x="777" y="569"/>
                      <a:pt x="771" y="564"/>
                    </a:cubicBezTo>
                    <a:cubicBezTo>
                      <a:pt x="770" y="565"/>
                      <a:pt x="770" y="565"/>
                      <a:pt x="770" y="565"/>
                    </a:cubicBezTo>
                    <a:cubicBezTo>
                      <a:pt x="776" y="570"/>
                      <a:pt x="783" y="575"/>
                      <a:pt x="791" y="579"/>
                    </a:cubicBezTo>
                    <a:lnTo>
                      <a:pt x="792" y="577"/>
                    </a:lnTo>
                    <a:close/>
                    <a:moveTo>
                      <a:pt x="827" y="602"/>
                    </a:moveTo>
                    <a:cubicBezTo>
                      <a:pt x="825" y="597"/>
                      <a:pt x="824" y="592"/>
                      <a:pt x="824" y="588"/>
                    </a:cubicBezTo>
                    <a:cubicBezTo>
                      <a:pt x="824" y="587"/>
                      <a:pt x="824" y="587"/>
                      <a:pt x="824" y="587"/>
                    </a:cubicBezTo>
                    <a:cubicBezTo>
                      <a:pt x="823" y="587"/>
                      <a:pt x="823" y="587"/>
                      <a:pt x="823" y="587"/>
                    </a:cubicBezTo>
                    <a:cubicBezTo>
                      <a:pt x="820" y="587"/>
                      <a:pt x="817" y="586"/>
                      <a:pt x="815" y="585"/>
                    </a:cubicBezTo>
                    <a:cubicBezTo>
                      <a:pt x="814" y="587"/>
                      <a:pt x="814" y="587"/>
                      <a:pt x="814" y="587"/>
                    </a:cubicBezTo>
                    <a:cubicBezTo>
                      <a:pt x="817" y="588"/>
                      <a:pt x="820" y="588"/>
                      <a:pt x="823" y="588"/>
                    </a:cubicBezTo>
                    <a:cubicBezTo>
                      <a:pt x="823" y="588"/>
                      <a:pt x="823" y="588"/>
                      <a:pt x="823" y="588"/>
                    </a:cubicBezTo>
                    <a:cubicBezTo>
                      <a:pt x="823" y="588"/>
                      <a:pt x="823" y="588"/>
                      <a:pt x="823" y="588"/>
                    </a:cubicBezTo>
                    <a:cubicBezTo>
                      <a:pt x="823" y="593"/>
                      <a:pt x="824" y="598"/>
                      <a:pt x="825" y="603"/>
                    </a:cubicBezTo>
                    <a:lnTo>
                      <a:pt x="827" y="602"/>
                    </a:lnTo>
                    <a:close/>
                    <a:moveTo>
                      <a:pt x="853" y="643"/>
                    </a:moveTo>
                    <a:cubicBezTo>
                      <a:pt x="848" y="637"/>
                      <a:pt x="842" y="631"/>
                      <a:pt x="838" y="624"/>
                    </a:cubicBezTo>
                    <a:cubicBezTo>
                      <a:pt x="837" y="625"/>
                      <a:pt x="837" y="625"/>
                      <a:pt x="837" y="625"/>
                    </a:cubicBezTo>
                    <a:cubicBezTo>
                      <a:pt x="841" y="632"/>
                      <a:pt x="847" y="638"/>
                      <a:pt x="852" y="644"/>
                    </a:cubicBezTo>
                    <a:lnTo>
                      <a:pt x="853" y="643"/>
                    </a:lnTo>
                    <a:close/>
                    <a:moveTo>
                      <a:pt x="887" y="678"/>
                    </a:moveTo>
                    <a:cubicBezTo>
                      <a:pt x="887" y="673"/>
                      <a:pt x="887" y="673"/>
                      <a:pt x="887" y="673"/>
                    </a:cubicBezTo>
                    <a:cubicBezTo>
                      <a:pt x="887" y="673"/>
                      <a:pt x="887" y="673"/>
                      <a:pt x="887" y="673"/>
                    </a:cubicBezTo>
                    <a:cubicBezTo>
                      <a:pt x="887" y="672"/>
                      <a:pt x="887" y="672"/>
                      <a:pt x="887" y="672"/>
                    </a:cubicBezTo>
                    <a:cubicBezTo>
                      <a:pt x="887" y="672"/>
                      <a:pt x="880" y="668"/>
                      <a:pt x="871" y="660"/>
                    </a:cubicBezTo>
                    <a:cubicBezTo>
                      <a:pt x="870" y="661"/>
                      <a:pt x="870" y="661"/>
                      <a:pt x="870" y="661"/>
                    </a:cubicBezTo>
                    <a:cubicBezTo>
                      <a:pt x="879" y="669"/>
                      <a:pt x="886" y="674"/>
                      <a:pt x="886" y="674"/>
                    </a:cubicBezTo>
                    <a:cubicBezTo>
                      <a:pt x="886" y="673"/>
                      <a:pt x="886" y="673"/>
                      <a:pt x="886" y="673"/>
                    </a:cubicBezTo>
                    <a:cubicBezTo>
                      <a:pt x="885" y="673"/>
                      <a:pt x="885" y="673"/>
                      <a:pt x="885" y="673"/>
                    </a:cubicBezTo>
                    <a:cubicBezTo>
                      <a:pt x="885" y="678"/>
                      <a:pt x="885" y="678"/>
                      <a:pt x="885" y="678"/>
                    </a:cubicBezTo>
                    <a:cubicBezTo>
                      <a:pt x="887" y="678"/>
                      <a:pt x="887" y="678"/>
                      <a:pt x="887" y="678"/>
                    </a:cubicBezTo>
                    <a:close/>
                    <a:moveTo>
                      <a:pt x="886" y="727"/>
                    </a:moveTo>
                    <a:cubicBezTo>
                      <a:pt x="887" y="702"/>
                      <a:pt x="887" y="702"/>
                      <a:pt x="887" y="702"/>
                    </a:cubicBezTo>
                    <a:cubicBezTo>
                      <a:pt x="885" y="702"/>
                      <a:pt x="885" y="702"/>
                      <a:pt x="885" y="702"/>
                    </a:cubicBezTo>
                    <a:cubicBezTo>
                      <a:pt x="885" y="727"/>
                      <a:pt x="885" y="727"/>
                      <a:pt x="885" y="727"/>
                    </a:cubicBezTo>
                    <a:lnTo>
                      <a:pt x="886" y="727"/>
                    </a:lnTo>
                    <a:close/>
                    <a:moveTo>
                      <a:pt x="886" y="776"/>
                    </a:moveTo>
                    <a:cubicBezTo>
                      <a:pt x="886" y="751"/>
                      <a:pt x="886" y="751"/>
                      <a:pt x="886" y="751"/>
                    </a:cubicBezTo>
                    <a:cubicBezTo>
                      <a:pt x="885" y="751"/>
                      <a:pt x="885" y="751"/>
                      <a:pt x="885" y="751"/>
                    </a:cubicBezTo>
                    <a:cubicBezTo>
                      <a:pt x="884" y="776"/>
                      <a:pt x="884" y="776"/>
                      <a:pt x="884" y="776"/>
                    </a:cubicBezTo>
                    <a:lnTo>
                      <a:pt x="886" y="776"/>
                    </a:lnTo>
                    <a:close/>
                    <a:moveTo>
                      <a:pt x="870" y="794"/>
                    </a:moveTo>
                    <a:cubicBezTo>
                      <a:pt x="866" y="788"/>
                      <a:pt x="862" y="781"/>
                      <a:pt x="860" y="773"/>
                    </a:cubicBezTo>
                    <a:cubicBezTo>
                      <a:pt x="859" y="774"/>
                      <a:pt x="859" y="774"/>
                      <a:pt x="859" y="774"/>
                    </a:cubicBezTo>
                    <a:cubicBezTo>
                      <a:pt x="859" y="774"/>
                      <a:pt x="859" y="774"/>
                      <a:pt x="859" y="774"/>
                    </a:cubicBezTo>
                    <a:cubicBezTo>
                      <a:pt x="861" y="774"/>
                      <a:pt x="861" y="774"/>
                      <a:pt x="861" y="774"/>
                    </a:cubicBezTo>
                    <a:cubicBezTo>
                      <a:pt x="861" y="773"/>
                      <a:pt x="861" y="773"/>
                      <a:pt x="861" y="773"/>
                    </a:cubicBezTo>
                    <a:cubicBezTo>
                      <a:pt x="859" y="773"/>
                      <a:pt x="859" y="773"/>
                      <a:pt x="859" y="773"/>
                    </a:cubicBezTo>
                    <a:cubicBezTo>
                      <a:pt x="858" y="773"/>
                      <a:pt x="858" y="773"/>
                      <a:pt x="858" y="773"/>
                    </a:cubicBezTo>
                    <a:cubicBezTo>
                      <a:pt x="858" y="774"/>
                      <a:pt x="858" y="774"/>
                      <a:pt x="858" y="774"/>
                    </a:cubicBezTo>
                    <a:cubicBezTo>
                      <a:pt x="861" y="781"/>
                      <a:pt x="865" y="788"/>
                      <a:pt x="869" y="794"/>
                    </a:cubicBezTo>
                    <a:lnTo>
                      <a:pt x="870" y="794"/>
                    </a:lnTo>
                    <a:close/>
                    <a:moveTo>
                      <a:pt x="905" y="827"/>
                    </a:moveTo>
                    <a:cubicBezTo>
                      <a:pt x="898" y="823"/>
                      <a:pt x="892" y="818"/>
                      <a:pt x="885" y="812"/>
                    </a:cubicBezTo>
                    <a:cubicBezTo>
                      <a:pt x="884" y="813"/>
                      <a:pt x="884" y="813"/>
                      <a:pt x="884" y="813"/>
                    </a:cubicBezTo>
                    <a:cubicBezTo>
                      <a:pt x="891" y="820"/>
                      <a:pt x="898" y="825"/>
                      <a:pt x="904" y="829"/>
                    </a:cubicBezTo>
                    <a:lnTo>
                      <a:pt x="905" y="827"/>
                    </a:lnTo>
                    <a:close/>
                    <a:moveTo>
                      <a:pt x="932" y="860"/>
                    </a:moveTo>
                    <a:cubicBezTo>
                      <a:pt x="932" y="850"/>
                      <a:pt x="932" y="842"/>
                      <a:pt x="932" y="842"/>
                    </a:cubicBezTo>
                    <a:cubicBezTo>
                      <a:pt x="932" y="841"/>
                      <a:pt x="932" y="841"/>
                      <a:pt x="932" y="841"/>
                    </a:cubicBezTo>
                    <a:cubicBezTo>
                      <a:pt x="932" y="841"/>
                      <a:pt x="932" y="841"/>
                      <a:pt x="932" y="841"/>
                    </a:cubicBezTo>
                    <a:cubicBezTo>
                      <a:pt x="932" y="841"/>
                      <a:pt x="930" y="840"/>
                      <a:pt x="926" y="839"/>
                    </a:cubicBezTo>
                    <a:cubicBezTo>
                      <a:pt x="926" y="840"/>
                      <a:pt x="926" y="840"/>
                      <a:pt x="926" y="840"/>
                    </a:cubicBezTo>
                    <a:cubicBezTo>
                      <a:pt x="929" y="842"/>
                      <a:pt x="931" y="842"/>
                      <a:pt x="931" y="842"/>
                    </a:cubicBezTo>
                    <a:cubicBezTo>
                      <a:pt x="932" y="842"/>
                      <a:pt x="932" y="842"/>
                      <a:pt x="932" y="842"/>
                    </a:cubicBezTo>
                    <a:cubicBezTo>
                      <a:pt x="931" y="842"/>
                      <a:pt x="931" y="842"/>
                      <a:pt x="931" y="842"/>
                    </a:cubicBezTo>
                    <a:cubicBezTo>
                      <a:pt x="931" y="842"/>
                      <a:pt x="931" y="850"/>
                      <a:pt x="931" y="860"/>
                    </a:cubicBezTo>
                    <a:lnTo>
                      <a:pt x="932" y="860"/>
                    </a:lnTo>
                    <a:close/>
                    <a:moveTo>
                      <a:pt x="946" y="904"/>
                    </a:moveTo>
                    <a:cubicBezTo>
                      <a:pt x="943" y="900"/>
                      <a:pt x="940" y="896"/>
                      <a:pt x="937" y="893"/>
                    </a:cubicBezTo>
                    <a:cubicBezTo>
                      <a:pt x="934" y="890"/>
                      <a:pt x="932" y="887"/>
                      <a:pt x="932" y="886"/>
                    </a:cubicBezTo>
                    <a:cubicBezTo>
                      <a:pt x="932" y="885"/>
                      <a:pt x="932" y="885"/>
                      <a:pt x="932" y="885"/>
                    </a:cubicBezTo>
                    <a:cubicBezTo>
                      <a:pt x="931" y="885"/>
                      <a:pt x="931" y="885"/>
                      <a:pt x="931" y="885"/>
                    </a:cubicBezTo>
                    <a:cubicBezTo>
                      <a:pt x="931" y="886"/>
                      <a:pt x="931" y="886"/>
                      <a:pt x="931" y="886"/>
                    </a:cubicBezTo>
                    <a:cubicBezTo>
                      <a:pt x="931" y="888"/>
                      <a:pt x="933" y="891"/>
                      <a:pt x="936" y="894"/>
                    </a:cubicBezTo>
                    <a:cubicBezTo>
                      <a:pt x="938" y="897"/>
                      <a:pt x="942" y="901"/>
                      <a:pt x="945" y="905"/>
                    </a:cubicBezTo>
                    <a:lnTo>
                      <a:pt x="946" y="90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6" name="Freeform 122">
                <a:extLst>
                  <a:ext uri="{FF2B5EF4-FFF2-40B4-BE49-F238E27FC236}">
                    <a16:creationId xmlns:a16="http://schemas.microsoft.com/office/drawing/2014/main" id="{064F0CF3-7501-C581-3D0A-4AD4AC765454}"/>
                  </a:ext>
                </a:extLst>
              </p:cNvPr>
              <p:cNvSpPr>
                <a:spLocks noEditPoints="1"/>
              </p:cNvSpPr>
              <p:nvPr/>
            </p:nvSpPr>
            <p:spPr bwMode="auto">
              <a:xfrm>
                <a:off x="1662" y="3823"/>
                <a:ext cx="156" cy="222"/>
              </a:xfrm>
              <a:custGeom>
                <a:avLst/>
                <a:gdLst>
                  <a:gd name="T0" fmla="*/ 975 w 1003"/>
                  <a:gd name="T1" fmla="*/ 331 h 1426"/>
                  <a:gd name="T2" fmla="*/ 973 w 1003"/>
                  <a:gd name="T3" fmla="*/ 419 h 1426"/>
                  <a:gd name="T4" fmla="*/ 941 w 1003"/>
                  <a:gd name="T5" fmla="*/ 485 h 1426"/>
                  <a:gd name="T6" fmla="*/ 929 w 1003"/>
                  <a:gd name="T7" fmla="*/ 431 h 1426"/>
                  <a:gd name="T8" fmla="*/ 907 w 1003"/>
                  <a:gd name="T9" fmla="*/ 361 h 1426"/>
                  <a:gd name="T10" fmla="*/ 871 w 1003"/>
                  <a:gd name="T11" fmla="*/ 345 h 1426"/>
                  <a:gd name="T12" fmla="*/ 823 w 1003"/>
                  <a:gd name="T13" fmla="*/ 300 h 1426"/>
                  <a:gd name="T14" fmla="*/ 872 w 1003"/>
                  <a:gd name="T15" fmla="*/ 206 h 1426"/>
                  <a:gd name="T16" fmla="*/ 810 w 1003"/>
                  <a:gd name="T17" fmla="*/ 228 h 1426"/>
                  <a:gd name="T18" fmla="*/ 742 w 1003"/>
                  <a:gd name="T19" fmla="*/ 278 h 1426"/>
                  <a:gd name="T20" fmla="*/ 669 w 1003"/>
                  <a:gd name="T21" fmla="*/ 375 h 1426"/>
                  <a:gd name="T22" fmla="*/ 662 w 1003"/>
                  <a:gd name="T23" fmla="*/ 467 h 1426"/>
                  <a:gd name="T24" fmla="*/ 719 w 1003"/>
                  <a:gd name="T25" fmla="*/ 428 h 1426"/>
                  <a:gd name="T26" fmla="*/ 715 w 1003"/>
                  <a:gd name="T27" fmla="*/ 506 h 1426"/>
                  <a:gd name="T28" fmla="*/ 791 w 1003"/>
                  <a:gd name="T29" fmla="*/ 594 h 1426"/>
                  <a:gd name="T30" fmla="*/ 830 w 1003"/>
                  <a:gd name="T31" fmla="*/ 679 h 1426"/>
                  <a:gd name="T32" fmla="*/ 825 w 1003"/>
                  <a:gd name="T33" fmla="*/ 706 h 1426"/>
                  <a:gd name="T34" fmla="*/ 778 w 1003"/>
                  <a:gd name="T35" fmla="*/ 723 h 1426"/>
                  <a:gd name="T36" fmla="*/ 722 w 1003"/>
                  <a:gd name="T37" fmla="*/ 698 h 1426"/>
                  <a:gd name="T38" fmla="*/ 663 w 1003"/>
                  <a:gd name="T39" fmla="*/ 626 h 1426"/>
                  <a:gd name="T40" fmla="*/ 605 w 1003"/>
                  <a:gd name="T41" fmla="*/ 609 h 1426"/>
                  <a:gd name="T42" fmla="*/ 672 w 1003"/>
                  <a:gd name="T43" fmla="*/ 706 h 1426"/>
                  <a:gd name="T44" fmla="*/ 675 w 1003"/>
                  <a:gd name="T45" fmla="*/ 811 h 1426"/>
                  <a:gd name="T46" fmla="*/ 682 w 1003"/>
                  <a:gd name="T47" fmla="*/ 924 h 1426"/>
                  <a:gd name="T48" fmla="*/ 686 w 1003"/>
                  <a:gd name="T49" fmla="*/ 975 h 1426"/>
                  <a:gd name="T50" fmla="*/ 683 w 1003"/>
                  <a:gd name="T51" fmla="*/ 1043 h 1426"/>
                  <a:gd name="T52" fmla="*/ 691 w 1003"/>
                  <a:gd name="T53" fmla="*/ 1124 h 1426"/>
                  <a:gd name="T54" fmla="*/ 759 w 1003"/>
                  <a:gd name="T55" fmla="*/ 1213 h 1426"/>
                  <a:gd name="T56" fmla="*/ 764 w 1003"/>
                  <a:gd name="T57" fmla="*/ 1278 h 1426"/>
                  <a:gd name="T58" fmla="*/ 754 w 1003"/>
                  <a:gd name="T59" fmla="*/ 1362 h 1426"/>
                  <a:gd name="T60" fmla="*/ 668 w 1003"/>
                  <a:gd name="T61" fmla="*/ 1349 h 1426"/>
                  <a:gd name="T62" fmla="*/ 679 w 1003"/>
                  <a:gd name="T63" fmla="*/ 1422 h 1426"/>
                  <a:gd name="T64" fmla="*/ 626 w 1003"/>
                  <a:gd name="T65" fmla="*/ 1423 h 1426"/>
                  <a:gd name="T66" fmla="*/ 530 w 1003"/>
                  <a:gd name="T67" fmla="*/ 1393 h 1426"/>
                  <a:gd name="T68" fmla="*/ 498 w 1003"/>
                  <a:gd name="T69" fmla="*/ 1327 h 1426"/>
                  <a:gd name="T70" fmla="*/ 402 w 1003"/>
                  <a:gd name="T71" fmla="*/ 1272 h 1426"/>
                  <a:gd name="T72" fmla="*/ 284 w 1003"/>
                  <a:gd name="T73" fmla="*/ 1244 h 1426"/>
                  <a:gd name="T74" fmla="*/ 214 w 1003"/>
                  <a:gd name="T75" fmla="*/ 1154 h 1426"/>
                  <a:gd name="T76" fmla="*/ 181 w 1003"/>
                  <a:gd name="T77" fmla="*/ 1033 h 1426"/>
                  <a:gd name="T78" fmla="*/ 111 w 1003"/>
                  <a:gd name="T79" fmla="*/ 976 h 1426"/>
                  <a:gd name="T80" fmla="*/ 50 w 1003"/>
                  <a:gd name="T81" fmla="*/ 886 h 1426"/>
                  <a:gd name="T82" fmla="*/ 23 w 1003"/>
                  <a:gd name="T83" fmla="*/ 768 h 1426"/>
                  <a:gd name="T84" fmla="*/ 4 w 1003"/>
                  <a:gd name="T85" fmla="*/ 663 h 1426"/>
                  <a:gd name="T86" fmla="*/ 120 w 1003"/>
                  <a:gd name="T87" fmla="*/ 571 h 1426"/>
                  <a:gd name="T88" fmla="*/ 144 w 1003"/>
                  <a:gd name="T89" fmla="*/ 576 h 1426"/>
                  <a:gd name="T90" fmla="*/ 251 w 1003"/>
                  <a:gd name="T91" fmla="*/ 471 h 1426"/>
                  <a:gd name="T92" fmla="*/ 248 w 1003"/>
                  <a:gd name="T93" fmla="*/ 397 h 1426"/>
                  <a:gd name="T94" fmla="*/ 323 w 1003"/>
                  <a:gd name="T95" fmla="*/ 331 h 1426"/>
                  <a:gd name="T96" fmla="*/ 388 w 1003"/>
                  <a:gd name="T97" fmla="*/ 305 h 1426"/>
                  <a:gd name="T98" fmla="*/ 505 w 1003"/>
                  <a:gd name="T99" fmla="*/ 224 h 1426"/>
                  <a:gd name="T100" fmla="*/ 560 w 1003"/>
                  <a:gd name="T101" fmla="*/ 179 h 1426"/>
                  <a:gd name="T102" fmla="*/ 646 w 1003"/>
                  <a:gd name="T103" fmla="*/ 138 h 1426"/>
                  <a:gd name="T104" fmla="*/ 767 w 1003"/>
                  <a:gd name="T105" fmla="*/ 120 h 1426"/>
                  <a:gd name="T106" fmla="*/ 855 w 1003"/>
                  <a:gd name="T107" fmla="*/ 83 h 1426"/>
                  <a:gd name="T108" fmla="*/ 958 w 1003"/>
                  <a:gd name="T109" fmla="*/ 0 h 1426"/>
                  <a:gd name="T110" fmla="*/ 996 w 1003"/>
                  <a:gd name="T111" fmla="*/ 43 h 1426"/>
                  <a:gd name="T112" fmla="*/ 959 w 1003"/>
                  <a:gd name="T113" fmla="*/ 118 h 1426"/>
                  <a:gd name="T114" fmla="*/ 919 w 1003"/>
                  <a:gd name="T115" fmla="*/ 115 h 1426"/>
                  <a:gd name="T116" fmla="*/ 905 w 1003"/>
                  <a:gd name="T117" fmla="*/ 197 h 1426"/>
                  <a:gd name="T118" fmla="*/ 930 w 1003"/>
                  <a:gd name="T119" fmla="*/ 253 h 1426"/>
                  <a:gd name="T120" fmla="*/ 958 w 1003"/>
                  <a:gd name="T121" fmla="*/ 283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3" h="1426">
                    <a:moveTo>
                      <a:pt x="964" y="328"/>
                    </a:moveTo>
                    <a:cubicBezTo>
                      <a:pt x="964" y="328"/>
                      <a:pt x="962" y="326"/>
                      <a:pt x="960" y="323"/>
                    </a:cubicBezTo>
                    <a:cubicBezTo>
                      <a:pt x="958" y="320"/>
                      <a:pt x="956" y="315"/>
                      <a:pt x="956" y="311"/>
                    </a:cubicBezTo>
                    <a:cubicBezTo>
                      <a:pt x="956" y="310"/>
                      <a:pt x="956" y="308"/>
                      <a:pt x="957" y="307"/>
                    </a:cubicBezTo>
                    <a:cubicBezTo>
                      <a:pt x="955" y="306"/>
                      <a:pt x="955" y="306"/>
                      <a:pt x="955" y="306"/>
                    </a:cubicBezTo>
                    <a:cubicBezTo>
                      <a:pt x="955" y="308"/>
                      <a:pt x="954" y="310"/>
                      <a:pt x="954" y="311"/>
                    </a:cubicBezTo>
                    <a:cubicBezTo>
                      <a:pt x="954" y="320"/>
                      <a:pt x="963" y="329"/>
                      <a:pt x="963" y="329"/>
                    </a:cubicBezTo>
                    <a:lnTo>
                      <a:pt x="964" y="328"/>
                    </a:lnTo>
                    <a:close/>
                    <a:moveTo>
                      <a:pt x="998" y="335"/>
                    </a:moveTo>
                    <a:cubicBezTo>
                      <a:pt x="998" y="333"/>
                      <a:pt x="998" y="333"/>
                      <a:pt x="998" y="333"/>
                    </a:cubicBezTo>
                    <a:cubicBezTo>
                      <a:pt x="998" y="332"/>
                      <a:pt x="998" y="332"/>
                      <a:pt x="998" y="332"/>
                    </a:cubicBezTo>
                    <a:cubicBezTo>
                      <a:pt x="975" y="329"/>
                      <a:pt x="975" y="329"/>
                      <a:pt x="975" y="329"/>
                    </a:cubicBezTo>
                    <a:cubicBezTo>
                      <a:pt x="975" y="331"/>
                      <a:pt x="975" y="331"/>
                      <a:pt x="975" y="331"/>
                    </a:cubicBezTo>
                    <a:cubicBezTo>
                      <a:pt x="996" y="334"/>
                      <a:pt x="996" y="334"/>
                      <a:pt x="996" y="334"/>
                    </a:cubicBezTo>
                    <a:cubicBezTo>
                      <a:pt x="996" y="336"/>
                      <a:pt x="996" y="336"/>
                      <a:pt x="996" y="336"/>
                    </a:cubicBezTo>
                    <a:lnTo>
                      <a:pt x="998" y="335"/>
                    </a:lnTo>
                    <a:close/>
                    <a:moveTo>
                      <a:pt x="978" y="374"/>
                    </a:moveTo>
                    <a:cubicBezTo>
                      <a:pt x="999" y="361"/>
                      <a:pt x="999" y="361"/>
                      <a:pt x="999" y="361"/>
                    </a:cubicBezTo>
                    <a:cubicBezTo>
                      <a:pt x="999" y="360"/>
                      <a:pt x="999" y="360"/>
                      <a:pt x="999" y="360"/>
                    </a:cubicBezTo>
                    <a:cubicBezTo>
                      <a:pt x="998" y="360"/>
                      <a:pt x="998" y="360"/>
                      <a:pt x="998" y="360"/>
                    </a:cubicBezTo>
                    <a:cubicBezTo>
                      <a:pt x="998" y="360"/>
                      <a:pt x="998" y="360"/>
                      <a:pt x="998" y="360"/>
                    </a:cubicBezTo>
                    <a:cubicBezTo>
                      <a:pt x="998" y="360"/>
                      <a:pt x="998" y="360"/>
                      <a:pt x="998" y="360"/>
                    </a:cubicBezTo>
                    <a:cubicBezTo>
                      <a:pt x="998" y="360"/>
                      <a:pt x="998" y="360"/>
                      <a:pt x="998" y="360"/>
                    </a:cubicBezTo>
                    <a:cubicBezTo>
                      <a:pt x="977" y="372"/>
                      <a:pt x="977" y="372"/>
                      <a:pt x="977" y="372"/>
                    </a:cubicBezTo>
                    <a:lnTo>
                      <a:pt x="978" y="374"/>
                    </a:lnTo>
                    <a:close/>
                    <a:moveTo>
                      <a:pt x="973" y="419"/>
                    </a:moveTo>
                    <a:cubicBezTo>
                      <a:pt x="973" y="395"/>
                      <a:pt x="973" y="395"/>
                      <a:pt x="973" y="395"/>
                    </a:cubicBezTo>
                    <a:cubicBezTo>
                      <a:pt x="972" y="395"/>
                      <a:pt x="972" y="395"/>
                      <a:pt x="972" y="395"/>
                    </a:cubicBezTo>
                    <a:cubicBezTo>
                      <a:pt x="972" y="419"/>
                      <a:pt x="972" y="419"/>
                      <a:pt x="972" y="419"/>
                    </a:cubicBezTo>
                    <a:lnTo>
                      <a:pt x="973" y="419"/>
                    </a:lnTo>
                    <a:close/>
                    <a:moveTo>
                      <a:pt x="972" y="468"/>
                    </a:moveTo>
                    <a:cubicBezTo>
                      <a:pt x="973" y="464"/>
                      <a:pt x="973" y="459"/>
                      <a:pt x="973" y="453"/>
                    </a:cubicBezTo>
                    <a:cubicBezTo>
                      <a:pt x="973" y="444"/>
                      <a:pt x="973" y="444"/>
                      <a:pt x="973" y="444"/>
                    </a:cubicBezTo>
                    <a:cubicBezTo>
                      <a:pt x="972" y="444"/>
                      <a:pt x="972" y="444"/>
                      <a:pt x="972" y="444"/>
                    </a:cubicBezTo>
                    <a:cubicBezTo>
                      <a:pt x="972" y="453"/>
                      <a:pt x="972" y="453"/>
                      <a:pt x="972" y="453"/>
                    </a:cubicBezTo>
                    <a:cubicBezTo>
                      <a:pt x="972" y="459"/>
                      <a:pt x="971" y="464"/>
                      <a:pt x="971" y="468"/>
                    </a:cubicBezTo>
                    <a:lnTo>
                      <a:pt x="972" y="468"/>
                    </a:lnTo>
                    <a:close/>
                    <a:moveTo>
                      <a:pt x="935" y="479"/>
                    </a:moveTo>
                    <a:cubicBezTo>
                      <a:pt x="937" y="482"/>
                      <a:pt x="938" y="484"/>
                      <a:pt x="941" y="485"/>
                    </a:cubicBezTo>
                    <a:cubicBezTo>
                      <a:pt x="944" y="486"/>
                      <a:pt x="948" y="488"/>
                      <a:pt x="953" y="488"/>
                    </a:cubicBezTo>
                    <a:cubicBezTo>
                      <a:pt x="955" y="488"/>
                      <a:pt x="956" y="488"/>
                      <a:pt x="958" y="487"/>
                    </a:cubicBezTo>
                    <a:cubicBezTo>
                      <a:pt x="957" y="486"/>
                      <a:pt x="957" y="486"/>
                      <a:pt x="957" y="486"/>
                    </a:cubicBezTo>
                    <a:cubicBezTo>
                      <a:pt x="956" y="486"/>
                      <a:pt x="955" y="486"/>
                      <a:pt x="953" y="486"/>
                    </a:cubicBezTo>
                    <a:cubicBezTo>
                      <a:pt x="949" y="486"/>
                      <a:pt x="944" y="485"/>
                      <a:pt x="941" y="484"/>
                    </a:cubicBezTo>
                    <a:cubicBezTo>
                      <a:pt x="939" y="483"/>
                      <a:pt x="938" y="481"/>
                      <a:pt x="937" y="479"/>
                    </a:cubicBezTo>
                    <a:lnTo>
                      <a:pt x="935" y="479"/>
                    </a:lnTo>
                    <a:close/>
                    <a:moveTo>
                      <a:pt x="928" y="431"/>
                    </a:moveTo>
                    <a:cubicBezTo>
                      <a:pt x="929" y="434"/>
                      <a:pt x="930" y="436"/>
                      <a:pt x="930" y="438"/>
                    </a:cubicBezTo>
                    <a:cubicBezTo>
                      <a:pt x="930" y="442"/>
                      <a:pt x="930" y="448"/>
                      <a:pt x="931" y="455"/>
                    </a:cubicBezTo>
                    <a:cubicBezTo>
                      <a:pt x="932" y="455"/>
                      <a:pt x="932" y="455"/>
                      <a:pt x="932" y="455"/>
                    </a:cubicBezTo>
                    <a:cubicBezTo>
                      <a:pt x="932" y="448"/>
                      <a:pt x="931" y="442"/>
                      <a:pt x="931" y="438"/>
                    </a:cubicBezTo>
                    <a:cubicBezTo>
                      <a:pt x="931" y="436"/>
                      <a:pt x="930" y="433"/>
                      <a:pt x="929" y="431"/>
                    </a:cubicBezTo>
                    <a:lnTo>
                      <a:pt x="928" y="431"/>
                    </a:lnTo>
                    <a:close/>
                    <a:moveTo>
                      <a:pt x="889" y="402"/>
                    </a:moveTo>
                    <a:cubicBezTo>
                      <a:pt x="890" y="403"/>
                      <a:pt x="891" y="405"/>
                      <a:pt x="893" y="406"/>
                    </a:cubicBezTo>
                    <a:cubicBezTo>
                      <a:pt x="898" y="410"/>
                      <a:pt x="904" y="413"/>
                      <a:pt x="909" y="416"/>
                    </a:cubicBezTo>
                    <a:cubicBezTo>
                      <a:pt x="910" y="415"/>
                      <a:pt x="910" y="415"/>
                      <a:pt x="910" y="415"/>
                    </a:cubicBezTo>
                    <a:cubicBezTo>
                      <a:pt x="905" y="412"/>
                      <a:pt x="899" y="408"/>
                      <a:pt x="894" y="404"/>
                    </a:cubicBezTo>
                    <a:cubicBezTo>
                      <a:pt x="892" y="403"/>
                      <a:pt x="891" y="402"/>
                      <a:pt x="890" y="401"/>
                    </a:cubicBezTo>
                    <a:lnTo>
                      <a:pt x="889" y="402"/>
                    </a:lnTo>
                    <a:close/>
                    <a:moveTo>
                      <a:pt x="906" y="359"/>
                    </a:moveTo>
                    <a:cubicBezTo>
                      <a:pt x="906" y="360"/>
                      <a:pt x="906" y="360"/>
                      <a:pt x="906" y="360"/>
                    </a:cubicBezTo>
                    <a:cubicBezTo>
                      <a:pt x="902" y="363"/>
                      <a:pt x="895" y="370"/>
                      <a:pt x="890" y="378"/>
                    </a:cubicBezTo>
                    <a:cubicBezTo>
                      <a:pt x="891" y="379"/>
                      <a:pt x="891" y="379"/>
                      <a:pt x="891" y="379"/>
                    </a:cubicBezTo>
                    <a:cubicBezTo>
                      <a:pt x="896" y="371"/>
                      <a:pt x="903" y="364"/>
                      <a:pt x="907" y="361"/>
                    </a:cubicBezTo>
                    <a:cubicBezTo>
                      <a:pt x="907" y="360"/>
                      <a:pt x="907" y="360"/>
                      <a:pt x="907" y="360"/>
                    </a:cubicBezTo>
                    <a:lnTo>
                      <a:pt x="906" y="359"/>
                    </a:lnTo>
                    <a:close/>
                    <a:moveTo>
                      <a:pt x="887" y="327"/>
                    </a:moveTo>
                    <a:cubicBezTo>
                      <a:pt x="888" y="327"/>
                      <a:pt x="889" y="327"/>
                      <a:pt x="890" y="327"/>
                    </a:cubicBezTo>
                    <a:cubicBezTo>
                      <a:pt x="894" y="327"/>
                      <a:pt x="898" y="328"/>
                      <a:pt x="901" y="331"/>
                    </a:cubicBezTo>
                    <a:cubicBezTo>
                      <a:pt x="904" y="332"/>
                      <a:pt x="905" y="334"/>
                      <a:pt x="907" y="337"/>
                    </a:cubicBezTo>
                    <a:cubicBezTo>
                      <a:pt x="908" y="336"/>
                      <a:pt x="908" y="336"/>
                      <a:pt x="908" y="336"/>
                    </a:cubicBezTo>
                    <a:cubicBezTo>
                      <a:pt x="907" y="333"/>
                      <a:pt x="905" y="331"/>
                      <a:pt x="902" y="329"/>
                    </a:cubicBezTo>
                    <a:cubicBezTo>
                      <a:pt x="898" y="327"/>
                      <a:pt x="894" y="325"/>
                      <a:pt x="890" y="325"/>
                    </a:cubicBezTo>
                    <a:cubicBezTo>
                      <a:pt x="889" y="325"/>
                      <a:pt x="888" y="326"/>
                      <a:pt x="887" y="326"/>
                    </a:cubicBezTo>
                    <a:cubicBezTo>
                      <a:pt x="887" y="327"/>
                      <a:pt x="887" y="327"/>
                      <a:pt x="887" y="327"/>
                    </a:cubicBezTo>
                    <a:close/>
                    <a:moveTo>
                      <a:pt x="848" y="355"/>
                    </a:moveTo>
                    <a:cubicBezTo>
                      <a:pt x="858" y="353"/>
                      <a:pt x="865" y="349"/>
                      <a:pt x="871" y="345"/>
                    </a:cubicBezTo>
                    <a:cubicBezTo>
                      <a:pt x="870" y="344"/>
                      <a:pt x="870" y="344"/>
                      <a:pt x="870" y="344"/>
                    </a:cubicBezTo>
                    <a:cubicBezTo>
                      <a:pt x="865" y="348"/>
                      <a:pt x="857" y="351"/>
                      <a:pt x="848" y="353"/>
                    </a:cubicBezTo>
                    <a:lnTo>
                      <a:pt x="848" y="355"/>
                    </a:lnTo>
                    <a:close/>
                    <a:moveTo>
                      <a:pt x="812" y="334"/>
                    </a:moveTo>
                    <a:cubicBezTo>
                      <a:pt x="812" y="344"/>
                      <a:pt x="816" y="352"/>
                      <a:pt x="824" y="355"/>
                    </a:cubicBezTo>
                    <a:cubicBezTo>
                      <a:pt x="824" y="354"/>
                      <a:pt x="824" y="354"/>
                      <a:pt x="824" y="354"/>
                    </a:cubicBezTo>
                    <a:cubicBezTo>
                      <a:pt x="817" y="351"/>
                      <a:pt x="814" y="344"/>
                      <a:pt x="813" y="334"/>
                    </a:cubicBezTo>
                    <a:lnTo>
                      <a:pt x="812" y="334"/>
                    </a:lnTo>
                    <a:close/>
                    <a:moveTo>
                      <a:pt x="829" y="289"/>
                    </a:moveTo>
                    <a:cubicBezTo>
                      <a:pt x="827" y="293"/>
                      <a:pt x="824" y="296"/>
                      <a:pt x="822" y="299"/>
                    </a:cubicBezTo>
                    <a:cubicBezTo>
                      <a:pt x="820" y="303"/>
                      <a:pt x="818" y="306"/>
                      <a:pt x="816" y="310"/>
                    </a:cubicBezTo>
                    <a:cubicBezTo>
                      <a:pt x="818" y="311"/>
                      <a:pt x="818" y="311"/>
                      <a:pt x="818" y="311"/>
                    </a:cubicBezTo>
                    <a:cubicBezTo>
                      <a:pt x="819" y="307"/>
                      <a:pt x="821" y="303"/>
                      <a:pt x="823" y="300"/>
                    </a:cubicBezTo>
                    <a:cubicBezTo>
                      <a:pt x="825" y="297"/>
                      <a:pt x="828" y="294"/>
                      <a:pt x="831" y="290"/>
                    </a:cubicBezTo>
                    <a:lnTo>
                      <a:pt x="829" y="289"/>
                    </a:lnTo>
                    <a:close/>
                    <a:moveTo>
                      <a:pt x="861" y="252"/>
                    </a:moveTo>
                    <a:cubicBezTo>
                      <a:pt x="858" y="255"/>
                      <a:pt x="854" y="260"/>
                      <a:pt x="850" y="265"/>
                    </a:cubicBezTo>
                    <a:cubicBezTo>
                      <a:pt x="849" y="266"/>
                      <a:pt x="847" y="268"/>
                      <a:pt x="845" y="270"/>
                    </a:cubicBezTo>
                    <a:cubicBezTo>
                      <a:pt x="846" y="271"/>
                      <a:pt x="846" y="271"/>
                      <a:pt x="846" y="271"/>
                    </a:cubicBezTo>
                    <a:cubicBezTo>
                      <a:pt x="848" y="269"/>
                      <a:pt x="850" y="267"/>
                      <a:pt x="851" y="266"/>
                    </a:cubicBezTo>
                    <a:cubicBezTo>
                      <a:pt x="855" y="261"/>
                      <a:pt x="859" y="256"/>
                      <a:pt x="862" y="253"/>
                    </a:cubicBezTo>
                    <a:lnTo>
                      <a:pt x="861" y="252"/>
                    </a:lnTo>
                    <a:close/>
                    <a:moveTo>
                      <a:pt x="870" y="206"/>
                    </a:moveTo>
                    <a:cubicBezTo>
                      <a:pt x="869" y="231"/>
                      <a:pt x="869" y="231"/>
                      <a:pt x="869" y="231"/>
                    </a:cubicBezTo>
                    <a:cubicBezTo>
                      <a:pt x="870" y="231"/>
                      <a:pt x="870" y="231"/>
                      <a:pt x="870" y="231"/>
                    </a:cubicBezTo>
                    <a:cubicBezTo>
                      <a:pt x="872" y="206"/>
                      <a:pt x="872" y="206"/>
                      <a:pt x="872" y="206"/>
                    </a:cubicBezTo>
                    <a:lnTo>
                      <a:pt x="870" y="206"/>
                    </a:lnTo>
                    <a:close/>
                    <a:moveTo>
                      <a:pt x="837" y="202"/>
                    </a:moveTo>
                    <a:cubicBezTo>
                      <a:pt x="839" y="200"/>
                      <a:pt x="841" y="197"/>
                      <a:pt x="842" y="195"/>
                    </a:cubicBezTo>
                    <a:cubicBezTo>
                      <a:pt x="841" y="195"/>
                      <a:pt x="841" y="195"/>
                      <a:pt x="841" y="195"/>
                    </a:cubicBezTo>
                    <a:cubicBezTo>
                      <a:pt x="841" y="195"/>
                      <a:pt x="841" y="195"/>
                      <a:pt x="841" y="195"/>
                    </a:cubicBezTo>
                    <a:cubicBezTo>
                      <a:pt x="857" y="196"/>
                      <a:pt x="857" y="196"/>
                      <a:pt x="857" y="196"/>
                    </a:cubicBezTo>
                    <a:cubicBezTo>
                      <a:pt x="857" y="195"/>
                      <a:pt x="857" y="195"/>
                      <a:pt x="857" y="195"/>
                    </a:cubicBezTo>
                    <a:cubicBezTo>
                      <a:pt x="841" y="194"/>
                      <a:pt x="841" y="194"/>
                      <a:pt x="841" y="194"/>
                    </a:cubicBezTo>
                    <a:cubicBezTo>
                      <a:pt x="841" y="194"/>
                      <a:pt x="841" y="194"/>
                      <a:pt x="841" y="194"/>
                    </a:cubicBezTo>
                    <a:cubicBezTo>
                      <a:pt x="839" y="197"/>
                      <a:pt x="838" y="199"/>
                      <a:pt x="836" y="201"/>
                    </a:cubicBezTo>
                    <a:lnTo>
                      <a:pt x="837" y="202"/>
                    </a:lnTo>
                    <a:close/>
                    <a:moveTo>
                      <a:pt x="800" y="234"/>
                    </a:moveTo>
                    <a:cubicBezTo>
                      <a:pt x="803" y="232"/>
                      <a:pt x="807" y="230"/>
                      <a:pt x="810" y="228"/>
                    </a:cubicBezTo>
                    <a:cubicBezTo>
                      <a:pt x="813" y="225"/>
                      <a:pt x="817" y="223"/>
                      <a:pt x="820" y="220"/>
                    </a:cubicBezTo>
                    <a:cubicBezTo>
                      <a:pt x="819" y="219"/>
                      <a:pt x="819" y="219"/>
                      <a:pt x="819" y="219"/>
                    </a:cubicBezTo>
                    <a:cubicBezTo>
                      <a:pt x="816" y="222"/>
                      <a:pt x="813" y="224"/>
                      <a:pt x="809" y="226"/>
                    </a:cubicBezTo>
                    <a:cubicBezTo>
                      <a:pt x="806" y="229"/>
                      <a:pt x="802" y="231"/>
                      <a:pt x="799" y="232"/>
                    </a:cubicBezTo>
                    <a:lnTo>
                      <a:pt x="800" y="234"/>
                    </a:lnTo>
                    <a:close/>
                    <a:moveTo>
                      <a:pt x="760" y="261"/>
                    </a:moveTo>
                    <a:cubicBezTo>
                      <a:pt x="767" y="255"/>
                      <a:pt x="774" y="249"/>
                      <a:pt x="779" y="246"/>
                    </a:cubicBezTo>
                    <a:cubicBezTo>
                      <a:pt x="778" y="245"/>
                      <a:pt x="778" y="245"/>
                      <a:pt x="778" y="245"/>
                    </a:cubicBezTo>
                    <a:cubicBezTo>
                      <a:pt x="773" y="248"/>
                      <a:pt x="766" y="254"/>
                      <a:pt x="759" y="260"/>
                    </a:cubicBezTo>
                    <a:lnTo>
                      <a:pt x="760" y="261"/>
                    </a:lnTo>
                    <a:close/>
                    <a:moveTo>
                      <a:pt x="724" y="295"/>
                    </a:moveTo>
                    <a:cubicBezTo>
                      <a:pt x="727" y="292"/>
                      <a:pt x="730" y="288"/>
                      <a:pt x="734" y="285"/>
                    </a:cubicBezTo>
                    <a:cubicBezTo>
                      <a:pt x="737" y="282"/>
                      <a:pt x="739" y="280"/>
                      <a:pt x="742" y="278"/>
                    </a:cubicBezTo>
                    <a:cubicBezTo>
                      <a:pt x="741" y="277"/>
                      <a:pt x="741" y="277"/>
                      <a:pt x="741" y="277"/>
                    </a:cubicBezTo>
                    <a:cubicBezTo>
                      <a:pt x="738" y="279"/>
                      <a:pt x="736" y="281"/>
                      <a:pt x="733" y="284"/>
                    </a:cubicBezTo>
                    <a:cubicBezTo>
                      <a:pt x="729" y="287"/>
                      <a:pt x="726" y="291"/>
                      <a:pt x="723" y="294"/>
                    </a:cubicBezTo>
                    <a:lnTo>
                      <a:pt x="724" y="295"/>
                    </a:lnTo>
                    <a:close/>
                    <a:moveTo>
                      <a:pt x="691" y="331"/>
                    </a:moveTo>
                    <a:cubicBezTo>
                      <a:pt x="696" y="324"/>
                      <a:pt x="700" y="318"/>
                      <a:pt x="706" y="312"/>
                    </a:cubicBezTo>
                    <a:cubicBezTo>
                      <a:pt x="705" y="311"/>
                      <a:pt x="705" y="311"/>
                      <a:pt x="705" y="311"/>
                    </a:cubicBezTo>
                    <a:cubicBezTo>
                      <a:pt x="699" y="317"/>
                      <a:pt x="694" y="323"/>
                      <a:pt x="690" y="330"/>
                    </a:cubicBezTo>
                    <a:lnTo>
                      <a:pt x="691" y="331"/>
                    </a:lnTo>
                    <a:close/>
                    <a:moveTo>
                      <a:pt x="670" y="375"/>
                    </a:moveTo>
                    <a:cubicBezTo>
                      <a:pt x="672" y="368"/>
                      <a:pt x="675" y="361"/>
                      <a:pt x="679" y="352"/>
                    </a:cubicBezTo>
                    <a:cubicBezTo>
                      <a:pt x="678" y="352"/>
                      <a:pt x="678" y="352"/>
                      <a:pt x="678" y="352"/>
                    </a:cubicBezTo>
                    <a:cubicBezTo>
                      <a:pt x="674" y="360"/>
                      <a:pt x="671" y="368"/>
                      <a:pt x="669" y="375"/>
                    </a:cubicBezTo>
                    <a:lnTo>
                      <a:pt x="670" y="375"/>
                    </a:lnTo>
                    <a:close/>
                    <a:moveTo>
                      <a:pt x="657" y="422"/>
                    </a:moveTo>
                    <a:cubicBezTo>
                      <a:pt x="658" y="414"/>
                      <a:pt x="660" y="406"/>
                      <a:pt x="663" y="398"/>
                    </a:cubicBezTo>
                    <a:cubicBezTo>
                      <a:pt x="661" y="398"/>
                      <a:pt x="661" y="398"/>
                      <a:pt x="661" y="398"/>
                    </a:cubicBezTo>
                    <a:cubicBezTo>
                      <a:pt x="659" y="405"/>
                      <a:pt x="657" y="414"/>
                      <a:pt x="656" y="422"/>
                    </a:cubicBezTo>
                    <a:lnTo>
                      <a:pt x="657" y="422"/>
                    </a:lnTo>
                    <a:close/>
                    <a:moveTo>
                      <a:pt x="662" y="467"/>
                    </a:moveTo>
                    <a:cubicBezTo>
                      <a:pt x="660" y="467"/>
                      <a:pt x="658" y="465"/>
                      <a:pt x="657" y="463"/>
                    </a:cubicBezTo>
                    <a:cubicBezTo>
                      <a:pt x="656" y="459"/>
                      <a:pt x="656" y="454"/>
                      <a:pt x="656" y="446"/>
                    </a:cubicBezTo>
                    <a:cubicBezTo>
                      <a:pt x="654" y="447"/>
                      <a:pt x="654" y="447"/>
                      <a:pt x="654" y="447"/>
                    </a:cubicBezTo>
                    <a:cubicBezTo>
                      <a:pt x="654" y="454"/>
                      <a:pt x="655" y="460"/>
                      <a:pt x="656" y="463"/>
                    </a:cubicBezTo>
                    <a:cubicBezTo>
                      <a:pt x="657" y="466"/>
                      <a:pt x="659" y="468"/>
                      <a:pt x="662" y="469"/>
                    </a:cubicBezTo>
                    <a:lnTo>
                      <a:pt x="662" y="467"/>
                    </a:lnTo>
                    <a:close/>
                    <a:moveTo>
                      <a:pt x="677" y="433"/>
                    </a:moveTo>
                    <a:cubicBezTo>
                      <a:pt x="676" y="457"/>
                      <a:pt x="676" y="457"/>
                      <a:pt x="676" y="457"/>
                    </a:cubicBezTo>
                    <a:cubicBezTo>
                      <a:pt x="678" y="457"/>
                      <a:pt x="678" y="457"/>
                      <a:pt x="678" y="457"/>
                    </a:cubicBezTo>
                    <a:cubicBezTo>
                      <a:pt x="679" y="433"/>
                      <a:pt x="679" y="433"/>
                      <a:pt x="679" y="433"/>
                    </a:cubicBezTo>
                    <a:lnTo>
                      <a:pt x="677" y="433"/>
                    </a:lnTo>
                    <a:close/>
                    <a:moveTo>
                      <a:pt x="720" y="427"/>
                    </a:moveTo>
                    <a:cubicBezTo>
                      <a:pt x="715" y="425"/>
                      <a:pt x="710" y="424"/>
                      <a:pt x="705" y="424"/>
                    </a:cubicBezTo>
                    <a:cubicBezTo>
                      <a:pt x="704" y="424"/>
                      <a:pt x="702" y="424"/>
                      <a:pt x="701" y="425"/>
                    </a:cubicBezTo>
                    <a:cubicBezTo>
                      <a:pt x="699" y="425"/>
                      <a:pt x="697" y="425"/>
                      <a:pt x="695" y="425"/>
                    </a:cubicBezTo>
                    <a:cubicBezTo>
                      <a:pt x="695" y="426"/>
                      <a:pt x="695" y="426"/>
                      <a:pt x="695" y="426"/>
                    </a:cubicBezTo>
                    <a:cubicBezTo>
                      <a:pt x="697" y="426"/>
                      <a:pt x="699" y="426"/>
                      <a:pt x="701" y="426"/>
                    </a:cubicBezTo>
                    <a:cubicBezTo>
                      <a:pt x="703" y="426"/>
                      <a:pt x="704" y="426"/>
                      <a:pt x="705" y="426"/>
                    </a:cubicBezTo>
                    <a:cubicBezTo>
                      <a:pt x="710" y="426"/>
                      <a:pt x="715" y="427"/>
                      <a:pt x="719" y="428"/>
                    </a:cubicBezTo>
                    <a:lnTo>
                      <a:pt x="720" y="427"/>
                    </a:lnTo>
                    <a:close/>
                    <a:moveTo>
                      <a:pt x="712" y="460"/>
                    </a:moveTo>
                    <a:cubicBezTo>
                      <a:pt x="716" y="452"/>
                      <a:pt x="722" y="446"/>
                      <a:pt x="727" y="441"/>
                    </a:cubicBezTo>
                    <a:cubicBezTo>
                      <a:pt x="726" y="440"/>
                      <a:pt x="726" y="440"/>
                      <a:pt x="726" y="440"/>
                    </a:cubicBezTo>
                    <a:cubicBezTo>
                      <a:pt x="721" y="445"/>
                      <a:pt x="715" y="452"/>
                      <a:pt x="710" y="459"/>
                    </a:cubicBezTo>
                    <a:lnTo>
                      <a:pt x="712" y="460"/>
                    </a:lnTo>
                    <a:close/>
                    <a:moveTo>
                      <a:pt x="715" y="506"/>
                    </a:moveTo>
                    <a:cubicBezTo>
                      <a:pt x="713" y="504"/>
                      <a:pt x="712" y="501"/>
                      <a:pt x="711" y="499"/>
                    </a:cubicBezTo>
                    <a:cubicBezTo>
                      <a:pt x="709" y="494"/>
                      <a:pt x="707" y="488"/>
                      <a:pt x="706" y="483"/>
                    </a:cubicBezTo>
                    <a:cubicBezTo>
                      <a:pt x="705" y="483"/>
                      <a:pt x="705" y="483"/>
                      <a:pt x="705" y="483"/>
                    </a:cubicBezTo>
                    <a:cubicBezTo>
                      <a:pt x="705" y="489"/>
                      <a:pt x="707" y="494"/>
                      <a:pt x="710" y="500"/>
                    </a:cubicBezTo>
                    <a:cubicBezTo>
                      <a:pt x="711" y="502"/>
                      <a:pt x="712" y="504"/>
                      <a:pt x="713" y="506"/>
                    </a:cubicBezTo>
                    <a:lnTo>
                      <a:pt x="715" y="506"/>
                    </a:lnTo>
                    <a:close/>
                    <a:moveTo>
                      <a:pt x="746" y="542"/>
                    </a:moveTo>
                    <a:cubicBezTo>
                      <a:pt x="740" y="537"/>
                      <a:pt x="734" y="531"/>
                      <a:pt x="729" y="525"/>
                    </a:cubicBezTo>
                    <a:cubicBezTo>
                      <a:pt x="728" y="526"/>
                      <a:pt x="728" y="526"/>
                      <a:pt x="728" y="526"/>
                    </a:cubicBezTo>
                    <a:cubicBezTo>
                      <a:pt x="733" y="532"/>
                      <a:pt x="739" y="538"/>
                      <a:pt x="745" y="543"/>
                    </a:cubicBezTo>
                    <a:lnTo>
                      <a:pt x="746" y="542"/>
                    </a:lnTo>
                    <a:close/>
                    <a:moveTo>
                      <a:pt x="787" y="570"/>
                    </a:moveTo>
                    <a:cubicBezTo>
                      <a:pt x="783" y="564"/>
                      <a:pt x="777" y="560"/>
                      <a:pt x="767" y="555"/>
                    </a:cubicBezTo>
                    <a:cubicBezTo>
                      <a:pt x="766" y="556"/>
                      <a:pt x="766" y="556"/>
                      <a:pt x="766" y="556"/>
                    </a:cubicBezTo>
                    <a:cubicBezTo>
                      <a:pt x="776" y="561"/>
                      <a:pt x="782" y="566"/>
                      <a:pt x="785" y="570"/>
                    </a:cubicBezTo>
                    <a:lnTo>
                      <a:pt x="787" y="570"/>
                    </a:lnTo>
                    <a:close/>
                    <a:moveTo>
                      <a:pt x="791" y="618"/>
                    </a:moveTo>
                    <a:cubicBezTo>
                      <a:pt x="790" y="615"/>
                      <a:pt x="790" y="611"/>
                      <a:pt x="790" y="606"/>
                    </a:cubicBezTo>
                    <a:cubicBezTo>
                      <a:pt x="790" y="601"/>
                      <a:pt x="790" y="597"/>
                      <a:pt x="791" y="594"/>
                    </a:cubicBezTo>
                    <a:cubicBezTo>
                      <a:pt x="789" y="594"/>
                      <a:pt x="789" y="594"/>
                      <a:pt x="789" y="594"/>
                    </a:cubicBezTo>
                    <a:cubicBezTo>
                      <a:pt x="789" y="597"/>
                      <a:pt x="789" y="601"/>
                      <a:pt x="789" y="606"/>
                    </a:cubicBezTo>
                    <a:cubicBezTo>
                      <a:pt x="789" y="611"/>
                      <a:pt x="789" y="615"/>
                      <a:pt x="789" y="618"/>
                    </a:cubicBezTo>
                    <a:lnTo>
                      <a:pt x="791" y="618"/>
                    </a:lnTo>
                    <a:close/>
                    <a:moveTo>
                      <a:pt x="828" y="643"/>
                    </a:moveTo>
                    <a:cubicBezTo>
                      <a:pt x="822" y="641"/>
                      <a:pt x="814" y="638"/>
                      <a:pt x="808" y="637"/>
                    </a:cubicBezTo>
                    <a:cubicBezTo>
                      <a:pt x="807" y="636"/>
                      <a:pt x="806" y="636"/>
                      <a:pt x="804" y="636"/>
                    </a:cubicBezTo>
                    <a:cubicBezTo>
                      <a:pt x="804" y="637"/>
                      <a:pt x="804" y="637"/>
                      <a:pt x="804" y="637"/>
                    </a:cubicBezTo>
                    <a:cubicBezTo>
                      <a:pt x="805" y="637"/>
                      <a:pt x="807" y="638"/>
                      <a:pt x="808" y="638"/>
                    </a:cubicBezTo>
                    <a:cubicBezTo>
                      <a:pt x="814" y="639"/>
                      <a:pt x="821" y="642"/>
                      <a:pt x="827" y="644"/>
                    </a:cubicBezTo>
                    <a:lnTo>
                      <a:pt x="828" y="643"/>
                    </a:lnTo>
                    <a:close/>
                    <a:moveTo>
                      <a:pt x="830" y="682"/>
                    </a:moveTo>
                    <a:cubicBezTo>
                      <a:pt x="830" y="681"/>
                      <a:pt x="830" y="680"/>
                      <a:pt x="830" y="679"/>
                    </a:cubicBezTo>
                    <a:cubicBezTo>
                      <a:pt x="830" y="679"/>
                      <a:pt x="830" y="679"/>
                      <a:pt x="830" y="679"/>
                    </a:cubicBezTo>
                    <a:cubicBezTo>
                      <a:pt x="830" y="680"/>
                      <a:pt x="830" y="680"/>
                      <a:pt x="830" y="680"/>
                    </a:cubicBezTo>
                    <a:cubicBezTo>
                      <a:pt x="837" y="677"/>
                      <a:pt x="839" y="668"/>
                      <a:pt x="840" y="661"/>
                    </a:cubicBezTo>
                    <a:cubicBezTo>
                      <a:pt x="838" y="660"/>
                      <a:pt x="838" y="660"/>
                      <a:pt x="838" y="660"/>
                    </a:cubicBezTo>
                    <a:cubicBezTo>
                      <a:pt x="838" y="668"/>
                      <a:pt x="836" y="676"/>
                      <a:pt x="829" y="678"/>
                    </a:cubicBezTo>
                    <a:cubicBezTo>
                      <a:pt x="829" y="679"/>
                      <a:pt x="829" y="679"/>
                      <a:pt x="829" y="679"/>
                    </a:cubicBezTo>
                    <a:cubicBezTo>
                      <a:pt x="829" y="679"/>
                      <a:pt x="829" y="679"/>
                      <a:pt x="829" y="679"/>
                    </a:cubicBezTo>
                    <a:cubicBezTo>
                      <a:pt x="829" y="680"/>
                      <a:pt x="829" y="681"/>
                      <a:pt x="829" y="682"/>
                    </a:cubicBezTo>
                    <a:lnTo>
                      <a:pt x="830" y="682"/>
                    </a:lnTo>
                    <a:close/>
                    <a:moveTo>
                      <a:pt x="808" y="721"/>
                    </a:moveTo>
                    <a:cubicBezTo>
                      <a:pt x="809" y="722"/>
                      <a:pt x="809" y="722"/>
                      <a:pt x="809" y="722"/>
                    </a:cubicBezTo>
                    <a:cubicBezTo>
                      <a:pt x="811" y="722"/>
                      <a:pt x="811" y="722"/>
                      <a:pt x="811" y="722"/>
                    </a:cubicBezTo>
                    <a:cubicBezTo>
                      <a:pt x="815" y="722"/>
                      <a:pt x="821" y="717"/>
                      <a:pt x="825" y="706"/>
                    </a:cubicBezTo>
                    <a:cubicBezTo>
                      <a:pt x="824" y="705"/>
                      <a:pt x="824" y="705"/>
                      <a:pt x="824" y="705"/>
                    </a:cubicBezTo>
                    <a:cubicBezTo>
                      <a:pt x="820" y="716"/>
                      <a:pt x="814" y="721"/>
                      <a:pt x="811" y="721"/>
                    </a:cubicBezTo>
                    <a:cubicBezTo>
                      <a:pt x="810" y="720"/>
                      <a:pt x="810" y="720"/>
                      <a:pt x="810" y="720"/>
                    </a:cubicBezTo>
                    <a:cubicBezTo>
                      <a:pt x="809" y="720"/>
                      <a:pt x="809" y="720"/>
                      <a:pt x="809" y="720"/>
                    </a:cubicBezTo>
                    <a:lnTo>
                      <a:pt x="808" y="721"/>
                    </a:lnTo>
                    <a:close/>
                    <a:moveTo>
                      <a:pt x="779" y="723"/>
                    </a:moveTo>
                    <a:cubicBezTo>
                      <a:pt x="781" y="717"/>
                      <a:pt x="783" y="712"/>
                      <a:pt x="785" y="709"/>
                    </a:cubicBezTo>
                    <a:cubicBezTo>
                      <a:pt x="787" y="706"/>
                      <a:pt x="788" y="704"/>
                      <a:pt x="789" y="704"/>
                    </a:cubicBezTo>
                    <a:cubicBezTo>
                      <a:pt x="790" y="704"/>
                      <a:pt x="790" y="704"/>
                      <a:pt x="790" y="704"/>
                    </a:cubicBezTo>
                    <a:cubicBezTo>
                      <a:pt x="791" y="703"/>
                      <a:pt x="791" y="703"/>
                      <a:pt x="791" y="703"/>
                    </a:cubicBezTo>
                    <a:cubicBezTo>
                      <a:pt x="789" y="703"/>
                      <a:pt x="789" y="703"/>
                      <a:pt x="789" y="703"/>
                    </a:cubicBezTo>
                    <a:cubicBezTo>
                      <a:pt x="787" y="703"/>
                      <a:pt x="785" y="705"/>
                      <a:pt x="784" y="708"/>
                    </a:cubicBezTo>
                    <a:cubicBezTo>
                      <a:pt x="782" y="712"/>
                      <a:pt x="780" y="717"/>
                      <a:pt x="778" y="723"/>
                    </a:cubicBezTo>
                    <a:lnTo>
                      <a:pt x="779" y="723"/>
                    </a:lnTo>
                    <a:close/>
                    <a:moveTo>
                      <a:pt x="747" y="740"/>
                    </a:moveTo>
                    <a:cubicBezTo>
                      <a:pt x="753" y="745"/>
                      <a:pt x="759" y="749"/>
                      <a:pt x="766" y="749"/>
                    </a:cubicBezTo>
                    <a:cubicBezTo>
                      <a:pt x="767" y="749"/>
                      <a:pt x="767" y="749"/>
                      <a:pt x="767" y="749"/>
                    </a:cubicBezTo>
                    <a:cubicBezTo>
                      <a:pt x="767" y="749"/>
                      <a:pt x="767" y="749"/>
                      <a:pt x="767" y="749"/>
                    </a:cubicBezTo>
                    <a:cubicBezTo>
                      <a:pt x="768" y="748"/>
                      <a:pt x="768" y="747"/>
                      <a:pt x="769" y="746"/>
                    </a:cubicBezTo>
                    <a:cubicBezTo>
                      <a:pt x="767" y="745"/>
                      <a:pt x="767" y="745"/>
                      <a:pt x="767" y="745"/>
                    </a:cubicBezTo>
                    <a:cubicBezTo>
                      <a:pt x="767" y="746"/>
                      <a:pt x="766" y="747"/>
                      <a:pt x="766" y="748"/>
                    </a:cubicBezTo>
                    <a:cubicBezTo>
                      <a:pt x="766" y="748"/>
                      <a:pt x="766" y="748"/>
                      <a:pt x="766" y="748"/>
                    </a:cubicBezTo>
                    <a:cubicBezTo>
                      <a:pt x="766" y="748"/>
                      <a:pt x="766" y="748"/>
                      <a:pt x="766" y="748"/>
                    </a:cubicBezTo>
                    <a:cubicBezTo>
                      <a:pt x="760" y="747"/>
                      <a:pt x="754" y="744"/>
                      <a:pt x="748" y="739"/>
                    </a:cubicBezTo>
                    <a:lnTo>
                      <a:pt x="747" y="740"/>
                    </a:lnTo>
                    <a:close/>
                    <a:moveTo>
                      <a:pt x="722" y="698"/>
                    </a:moveTo>
                    <a:cubicBezTo>
                      <a:pt x="725" y="705"/>
                      <a:pt x="728" y="713"/>
                      <a:pt x="732" y="720"/>
                    </a:cubicBezTo>
                    <a:cubicBezTo>
                      <a:pt x="734" y="720"/>
                      <a:pt x="734" y="720"/>
                      <a:pt x="734" y="720"/>
                    </a:cubicBezTo>
                    <a:cubicBezTo>
                      <a:pt x="729" y="712"/>
                      <a:pt x="726" y="705"/>
                      <a:pt x="724" y="697"/>
                    </a:cubicBezTo>
                    <a:lnTo>
                      <a:pt x="722" y="698"/>
                    </a:lnTo>
                    <a:close/>
                    <a:moveTo>
                      <a:pt x="702" y="656"/>
                    </a:moveTo>
                    <a:cubicBezTo>
                      <a:pt x="710" y="662"/>
                      <a:pt x="716" y="668"/>
                      <a:pt x="717" y="674"/>
                    </a:cubicBezTo>
                    <a:cubicBezTo>
                      <a:pt x="719" y="673"/>
                      <a:pt x="719" y="673"/>
                      <a:pt x="719" y="673"/>
                    </a:cubicBezTo>
                    <a:cubicBezTo>
                      <a:pt x="717" y="667"/>
                      <a:pt x="711" y="661"/>
                      <a:pt x="703" y="655"/>
                    </a:cubicBezTo>
                    <a:cubicBezTo>
                      <a:pt x="702" y="656"/>
                      <a:pt x="702" y="656"/>
                      <a:pt x="702" y="656"/>
                    </a:cubicBezTo>
                    <a:close/>
                    <a:moveTo>
                      <a:pt x="662" y="628"/>
                    </a:moveTo>
                    <a:cubicBezTo>
                      <a:pt x="667" y="632"/>
                      <a:pt x="675" y="637"/>
                      <a:pt x="682" y="642"/>
                    </a:cubicBezTo>
                    <a:cubicBezTo>
                      <a:pt x="683" y="641"/>
                      <a:pt x="683" y="641"/>
                      <a:pt x="683" y="641"/>
                    </a:cubicBezTo>
                    <a:cubicBezTo>
                      <a:pt x="675" y="636"/>
                      <a:pt x="668" y="631"/>
                      <a:pt x="663" y="626"/>
                    </a:cubicBezTo>
                    <a:lnTo>
                      <a:pt x="662" y="628"/>
                    </a:lnTo>
                    <a:close/>
                    <a:moveTo>
                      <a:pt x="625" y="595"/>
                    </a:moveTo>
                    <a:cubicBezTo>
                      <a:pt x="631" y="600"/>
                      <a:pt x="637" y="605"/>
                      <a:pt x="644" y="611"/>
                    </a:cubicBezTo>
                    <a:cubicBezTo>
                      <a:pt x="645" y="610"/>
                      <a:pt x="645" y="610"/>
                      <a:pt x="645" y="610"/>
                    </a:cubicBezTo>
                    <a:cubicBezTo>
                      <a:pt x="638" y="604"/>
                      <a:pt x="632" y="599"/>
                      <a:pt x="626" y="594"/>
                    </a:cubicBezTo>
                    <a:lnTo>
                      <a:pt x="625" y="595"/>
                    </a:lnTo>
                    <a:close/>
                    <a:moveTo>
                      <a:pt x="605" y="609"/>
                    </a:moveTo>
                    <a:cubicBezTo>
                      <a:pt x="605" y="608"/>
                      <a:pt x="605" y="606"/>
                      <a:pt x="605" y="604"/>
                    </a:cubicBezTo>
                    <a:cubicBezTo>
                      <a:pt x="605" y="598"/>
                      <a:pt x="605" y="592"/>
                      <a:pt x="605" y="585"/>
                    </a:cubicBezTo>
                    <a:cubicBezTo>
                      <a:pt x="604" y="585"/>
                      <a:pt x="604" y="585"/>
                      <a:pt x="604" y="585"/>
                    </a:cubicBezTo>
                    <a:cubicBezTo>
                      <a:pt x="604" y="592"/>
                      <a:pt x="603" y="598"/>
                      <a:pt x="603" y="604"/>
                    </a:cubicBezTo>
                    <a:cubicBezTo>
                      <a:pt x="603" y="606"/>
                      <a:pt x="603" y="608"/>
                      <a:pt x="604" y="610"/>
                    </a:cubicBezTo>
                    <a:lnTo>
                      <a:pt x="605" y="609"/>
                    </a:lnTo>
                    <a:close/>
                    <a:moveTo>
                      <a:pt x="639" y="642"/>
                    </a:moveTo>
                    <a:cubicBezTo>
                      <a:pt x="633" y="634"/>
                      <a:pt x="626" y="628"/>
                      <a:pt x="621" y="626"/>
                    </a:cubicBezTo>
                    <a:cubicBezTo>
                      <a:pt x="620" y="627"/>
                      <a:pt x="620" y="627"/>
                      <a:pt x="620" y="627"/>
                    </a:cubicBezTo>
                    <a:cubicBezTo>
                      <a:pt x="625" y="629"/>
                      <a:pt x="632" y="635"/>
                      <a:pt x="638" y="643"/>
                    </a:cubicBezTo>
                    <a:lnTo>
                      <a:pt x="639" y="642"/>
                    </a:lnTo>
                    <a:close/>
                    <a:moveTo>
                      <a:pt x="667" y="682"/>
                    </a:moveTo>
                    <a:cubicBezTo>
                      <a:pt x="664" y="677"/>
                      <a:pt x="659" y="669"/>
                      <a:pt x="654" y="662"/>
                    </a:cubicBezTo>
                    <a:cubicBezTo>
                      <a:pt x="653" y="662"/>
                      <a:pt x="653" y="662"/>
                      <a:pt x="653" y="662"/>
                    </a:cubicBezTo>
                    <a:cubicBezTo>
                      <a:pt x="658" y="670"/>
                      <a:pt x="662" y="677"/>
                      <a:pt x="666" y="683"/>
                    </a:cubicBezTo>
                    <a:lnTo>
                      <a:pt x="667" y="682"/>
                    </a:lnTo>
                    <a:close/>
                    <a:moveTo>
                      <a:pt x="673" y="730"/>
                    </a:moveTo>
                    <a:cubicBezTo>
                      <a:pt x="673" y="706"/>
                      <a:pt x="673" y="706"/>
                      <a:pt x="673" y="706"/>
                    </a:cubicBezTo>
                    <a:cubicBezTo>
                      <a:pt x="672" y="706"/>
                      <a:pt x="672" y="706"/>
                      <a:pt x="672" y="706"/>
                    </a:cubicBezTo>
                    <a:cubicBezTo>
                      <a:pt x="672" y="730"/>
                      <a:pt x="672" y="730"/>
                      <a:pt x="672" y="730"/>
                    </a:cubicBezTo>
                    <a:lnTo>
                      <a:pt x="673" y="730"/>
                    </a:lnTo>
                    <a:close/>
                    <a:moveTo>
                      <a:pt x="692" y="773"/>
                    </a:moveTo>
                    <a:cubicBezTo>
                      <a:pt x="688" y="766"/>
                      <a:pt x="683" y="758"/>
                      <a:pt x="679" y="752"/>
                    </a:cubicBezTo>
                    <a:cubicBezTo>
                      <a:pt x="678" y="753"/>
                      <a:pt x="678" y="753"/>
                      <a:pt x="678" y="753"/>
                    </a:cubicBezTo>
                    <a:cubicBezTo>
                      <a:pt x="682" y="759"/>
                      <a:pt x="687" y="766"/>
                      <a:pt x="691" y="774"/>
                    </a:cubicBezTo>
                    <a:lnTo>
                      <a:pt x="692" y="773"/>
                    </a:lnTo>
                    <a:close/>
                    <a:moveTo>
                      <a:pt x="676" y="812"/>
                    </a:moveTo>
                    <a:cubicBezTo>
                      <a:pt x="681" y="809"/>
                      <a:pt x="686" y="806"/>
                      <a:pt x="692" y="802"/>
                    </a:cubicBezTo>
                    <a:cubicBezTo>
                      <a:pt x="694" y="801"/>
                      <a:pt x="695" y="799"/>
                      <a:pt x="696" y="798"/>
                    </a:cubicBezTo>
                    <a:cubicBezTo>
                      <a:pt x="695" y="797"/>
                      <a:pt x="695" y="797"/>
                      <a:pt x="695" y="797"/>
                    </a:cubicBezTo>
                    <a:cubicBezTo>
                      <a:pt x="694" y="799"/>
                      <a:pt x="693" y="800"/>
                      <a:pt x="691" y="801"/>
                    </a:cubicBezTo>
                    <a:cubicBezTo>
                      <a:pt x="685" y="804"/>
                      <a:pt x="680" y="807"/>
                      <a:pt x="675" y="811"/>
                    </a:cubicBezTo>
                    <a:lnTo>
                      <a:pt x="676" y="812"/>
                    </a:lnTo>
                    <a:close/>
                    <a:moveTo>
                      <a:pt x="654" y="854"/>
                    </a:moveTo>
                    <a:cubicBezTo>
                      <a:pt x="656" y="844"/>
                      <a:pt x="658" y="837"/>
                      <a:pt x="661" y="831"/>
                    </a:cubicBezTo>
                    <a:cubicBezTo>
                      <a:pt x="660" y="830"/>
                      <a:pt x="660" y="830"/>
                      <a:pt x="660" y="830"/>
                    </a:cubicBezTo>
                    <a:cubicBezTo>
                      <a:pt x="657" y="836"/>
                      <a:pt x="654" y="844"/>
                      <a:pt x="652" y="854"/>
                    </a:cubicBezTo>
                    <a:lnTo>
                      <a:pt x="654" y="854"/>
                    </a:lnTo>
                    <a:close/>
                    <a:moveTo>
                      <a:pt x="670" y="897"/>
                    </a:moveTo>
                    <a:cubicBezTo>
                      <a:pt x="666" y="889"/>
                      <a:pt x="662" y="881"/>
                      <a:pt x="658" y="875"/>
                    </a:cubicBezTo>
                    <a:cubicBezTo>
                      <a:pt x="657" y="876"/>
                      <a:pt x="657" y="876"/>
                      <a:pt x="657" y="876"/>
                    </a:cubicBezTo>
                    <a:cubicBezTo>
                      <a:pt x="661" y="881"/>
                      <a:pt x="665" y="889"/>
                      <a:pt x="669" y="897"/>
                    </a:cubicBezTo>
                    <a:lnTo>
                      <a:pt x="670" y="897"/>
                    </a:lnTo>
                    <a:close/>
                    <a:moveTo>
                      <a:pt x="684" y="943"/>
                    </a:moveTo>
                    <a:cubicBezTo>
                      <a:pt x="682" y="924"/>
                      <a:pt x="682" y="924"/>
                      <a:pt x="682" y="924"/>
                    </a:cubicBezTo>
                    <a:cubicBezTo>
                      <a:pt x="682" y="924"/>
                      <a:pt x="682" y="924"/>
                      <a:pt x="682" y="924"/>
                    </a:cubicBezTo>
                    <a:cubicBezTo>
                      <a:pt x="682" y="924"/>
                      <a:pt x="681" y="922"/>
                      <a:pt x="680" y="919"/>
                    </a:cubicBezTo>
                    <a:cubicBezTo>
                      <a:pt x="679" y="920"/>
                      <a:pt x="679" y="920"/>
                      <a:pt x="679" y="920"/>
                    </a:cubicBezTo>
                    <a:cubicBezTo>
                      <a:pt x="680" y="923"/>
                      <a:pt x="680" y="925"/>
                      <a:pt x="680" y="925"/>
                    </a:cubicBezTo>
                    <a:cubicBezTo>
                      <a:pt x="681" y="924"/>
                      <a:pt x="681" y="924"/>
                      <a:pt x="681" y="924"/>
                    </a:cubicBezTo>
                    <a:cubicBezTo>
                      <a:pt x="680" y="924"/>
                      <a:pt x="680" y="924"/>
                      <a:pt x="680" y="924"/>
                    </a:cubicBezTo>
                    <a:cubicBezTo>
                      <a:pt x="683" y="944"/>
                      <a:pt x="683" y="944"/>
                      <a:pt x="683" y="944"/>
                    </a:cubicBezTo>
                    <a:cubicBezTo>
                      <a:pt x="684" y="943"/>
                      <a:pt x="684" y="943"/>
                      <a:pt x="684" y="943"/>
                    </a:cubicBezTo>
                    <a:close/>
                    <a:moveTo>
                      <a:pt x="703" y="983"/>
                    </a:moveTo>
                    <a:cubicBezTo>
                      <a:pt x="688" y="974"/>
                      <a:pt x="688" y="974"/>
                      <a:pt x="688" y="974"/>
                    </a:cubicBezTo>
                    <a:cubicBezTo>
                      <a:pt x="687" y="968"/>
                      <a:pt x="687" y="968"/>
                      <a:pt x="687" y="968"/>
                    </a:cubicBezTo>
                    <a:cubicBezTo>
                      <a:pt x="685" y="968"/>
                      <a:pt x="685" y="968"/>
                      <a:pt x="685" y="968"/>
                    </a:cubicBezTo>
                    <a:cubicBezTo>
                      <a:pt x="686" y="975"/>
                      <a:pt x="686" y="975"/>
                      <a:pt x="686" y="975"/>
                    </a:cubicBezTo>
                    <a:cubicBezTo>
                      <a:pt x="686" y="975"/>
                      <a:pt x="686" y="975"/>
                      <a:pt x="686" y="975"/>
                    </a:cubicBezTo>
                    <a:cubicBezTo>
                      <a:pt x="702" y="984"/>
                      <a:pt x="702" y="984"/>
                      <a:pt x="702" y="984"/>
                    </a:cubicBezTo>
                    <a:lnTo>
                      <a:pt x="703" y="983"/>
                    </a:lnTo>
                    <a:close/>
                    <a:moveTo>
                      <a:pt x="704" y="1032"/>
                    </a:moveTo>
                    <a:cubicBezTo>
                      <a:pt x="704" y="1007"/>
                      <a:pt x="704" y="1007"/>
                      <a:pt x="704" y="1007"/>
                    </a:cubicBezTo>
                    <a:cubicBezTo>
                      <a:pt x="703" y="1007"/>
                      <a:pt x="703" y="1007"/>
                      <a:pt x="703" y="1007"/>
                    </a:cubicBezTo>
                    <a:cubicBezTo>
                      <a:pt x="702" y="1031"/>
                      <a:pt x="702" y="1031"/>
                      <a:pt x="702" y="1031"/>
                    </a:cubicBezTo>
                    <a:lnTo>
                      <a:pt x="704" y="1032"/>
                    </a:lnTo>
                    <a:close/>
                    <a:moveTo>
                      <a:pt x="667" y="1057"/>
                    </a:moveTo>
                    <a:cubicBezTo>
                      <a:pt x="666" y="1055"/>
                      <a:pt x="666" y="1053"/>
                      <a:pt x="666" y="1053"/>
                    </a:cubicBezTo>
                    <a:cubicBezTo>
                      <a:pt x="666" y="1052"/>
                      <a:pt x="666" y="1052"/>
                      <a:pt x="666" y="1052"/>
                    </a:cubicBezTo>
                    <a:cubicBezTo>
                      <a:pt x="667" y="1051"/>
                      <a:pt x="669" y="1050"/>
                      <a:pt x="672" y="1048"/>
                    </a:cubicBezTo>
                    <a:cubicBezTo>
                      <a:pt x="675" y="1047"/>
                      <a:pt x="679" y="1045"/>
                      <a:pt x="683" y="1043"/>
                    </a:cubicBezTo>
                    <a:cubicBezTo>
                      <a:pt x="682" y="1042"/>
                      <a:pt x="682" y="1042"/>
                      <a:pt x="682" y="1042"/>
                    </a:cubicBezTo>
                    <a:cubicBezTo>
                      <a:pt x="678" y="1044"/>
                      <a:pt x="673" y="1046"/>
                      <a:pt x="670" y="1048"/>
                    </a:cubicBezTo>
                    <a:cubicBezTo>
                      <a:pt x="669" y="1049"/>
                      <a:pt x="667" y="1049"/>
                      <a:pt x="666" y="1050"/>
                    </a:cubicBezTo>
                    <a:cubicBezTo>
                      <a:pt x="665" y="1051"/>
                      <a:pt x="665" y="1052"/>
                      <a:pt x="665" y="1053"/>
                    </a:cubicBezTo>
                    <a:cubicBezTo>
                      <a:pt x="665" y="1053"/>
                      <a:pt x="665" y="1055"/>
                      <a:pt x="665" y="1057"/>
                    </a:cubicBezTo>
                    <a:lnTo>
                      <a:pt x="667" y="1057"/>
                    </a:lnTo>
                    <a:close/>
                    <a:moveTo>
                      <a:pt x="676" y="1105"/>
                    </a:moveTo>
                    <a:cubicBezTo>
                      <a:pt x="675" y="1102"/>
                      <a:pt x="673" y="1092"/>
                      <a:pt x="671" y="1081"/>
                    </a:cubicBezTo>
                    <a:cubicBezTo>
                      <a:pt x="670" y="1081"/>
                      <a:pt x="670" y="1081"/>
                      <a:pt x="670" y="1081"/>
                    </a:cubicBezTo>
                    <a:cubicBezTo>
                      <a:pt x="672" y="1092"/>
                      <a:pt x="674" y="1103"/>
                      <a:pt x="675" y="1105"/>
                    </a:cubicBezTo>
                    <a:lnTo>
                      <a:pt x="676" y="1105"/>
                    </a:lnTo>
                    <a:close/>
                    <a:moveTo>
                      <a:pt x="705" y="1144"/>
                    </a:moveTo>
                    <a:cubicBezTo>
                      <a:pt x="701" y="1138"/>
                      <a:pt x="696" y="1131"/>
                      <a:pt x="691" y="1124"/>
                    </a:cubicBezTo>
                    <a:cubicBezTo>
                      <a:pt x="690" y="1125"/>
                      <a:pt x="690" y="1125"/>
                      <a:pt x="690" y="1125"/>
                    </a:cubicBezTo>
                    <a:cubicBezTo>
                      <a:pt x="695" y="1132"/>
                      <a:pt x="700" y="1139"/>
                      <a:pt x="704" y="1145"/>
                    </a:cubicBezTo>
                    <a:lnTo>
                      <a:pt x="705" y="1144"/>
                    </a:lnTo>
                    <a:close/>
                    <a:moveTo>
                      <a:pt x="729" y="1187"/>
                    </a:moveTo>
                    <a:cubicBezTo>
                      <a:pt x="722" y="1179"/>
                      <a:pt x="718" y="1173"/>
                      <a:pt x="715" y="1167"/>
                    </a:cubicBezTo>
                    <a:cubicBezTo>
                      <a:pt x="714" y="1167"/>
                      <a:pt x="714" y="1167"/>
                      <a:pt x="714" y="1167"/>
                    </a:cubicBezTo>
                    <a:cubicBezTo>
                      <a:pt x="717" y="1173"/>
                      <a:pt x="721" y="1180"/>
                      <a:pt x="728" y="1188"/>
                    </a:cubicBezTo>
                    <a:lnTo>
                      <a:pt x="729" y="1187"/>
                    </a:lnTo>
                    <a:close/>
                    <a:moveTo>
                      <a:pt x="767" y="1217"/>
                    </a:moveTo>
                    <a:cubicBezTo>
                      <a:pt x="765" y="1216"/>
                      <a:pt x="762" y="1214"/>
                      <a:pt x="759" y="1212"/>
                    </a:cubicBezTo>
                    <a:cubicBezTo>
                      <a:pt x="755" y="1209"/>
                      <a:pt x="751" y="1206"/>
                      <a:pt x="747" y="1203"/>
                    </a:cubicBezTo>
                    <a:cubicBezTo>
                      <a:pt x="746" y="1204"/>
                      <a:pt x="746" y="1204"/>
                      <a:pt x="746" y="1204"/>
                    </a:cubicBezTo>
                    <a:cubicBezTo>
                      <a:pt x="750" y="1207"/>
                      <a:pt x="754" y="1210"/>
                      <a:pt x="759" y="1213"/>
                    </a:cubicBezTo>
                    <a:cubicBezTo>
                      <a:pt x="761" y="1215"/>
                      <a:pt x="764" y="1217"/>
                      <a:pt x="766" y="1219"/>
                    </a:cubicBezTo>
                    <a:lnTo>
                      <a:pt x="767" y="1217"/>
                    </a:lnTo>
                    <a:close/>
                    <a:moveTo>
                      <a:pt x="782" y="1260"/>
                    </a:moveTo>
                    <a:cubicBezTo>
                      <a:pt x="782" y="1259"/>
                      <a:pt x="785" y="1255"/>
                      <a:pt x="785" y="1248"/>
                    </a:cubicBezTo>
                    <a:cubicBezTo>
                      <a:pt x="785" y="1244"/>
                      <a:pt x="785" y="1241"/>
                      <a:pt x="783" y="1236"/>
                    </a:cubicBezTo>
                    <a:cubicBezTo>
                      <a:pt x="781" y="1237"/>
                      <a:pt x="781" y="1237"/>
                      <a:pt x="781" y="1237"/>
                    </a:cubicBezTo>
                    <a:cubicBezTo>
                      <a:pt x="783" y="1241"/>
                      <a:pt x="784" y="1245"/>
                      <a:pt x="784" y="1248"/>
                    </a:cubicBezTo>
                    <a:cubicBezTo>
                      <a:pt x="784" y="1254"/>
                      <a:pt x="781" y="1259"/>
                      <a:pt x="780" y="1260"/>
                    </a:cubicBezTo>
                    <a:lnTo>
                      <a:pt x="782" y="1260"/>
                    </a:lnTo>
                    <a:close/>
                    <a:moveTo>
                      <a:pt x="769" y="1301"/>
                    </a:moveTo>
                    <a:cubicBezTo>
                      <a:pt x="766" y="1295"/>
                      <a:pt x="764" y="1290"/>
                      <a:pt x="764" y="1285"/>
                    </a:cubicBezTo>
                    <a:cubicBezTo>
                      <a:pt x="764" y="1283"/>
                      <a:pt x="765" y="1280"/>
                      <a:pt x="765" y="1278"/>
                    </a:cubicBezTo>
                    <a:cubicBezTo>
                      <a:pt x="764" y="1278"/>
                      <a:pt x="764" y="1278"/>
                      <a:pt x="764" y="1278"/>
                    </a:cubicBezTo>
                    <a:cubicBezTo>
                      <a:pt x="763" y="1280"/>
                      <a:pt x="763" y="1283"/>
                      <a:pt x="763" y="1285"/>
                    </a:cubicBezTo>
                    <a:cubicBezTo>
                      <a:pt x="763" y="1290"/>
                      <a:pt x="764" y="1296"/>
                      <a:pt x="767" y="1302"/>
                    </a:cubicBezTo>
                    <a:lnTo>
                      <a:pt x="769" y="1301"/>
                    </a:lnTo>
                    <a:close/>
                    <a:moveTo>
                      <a:pt x="784" y="1347"/>
                    </a:moveTo>
                    <a:cubicBezTo>
                      <a:pt x="784" y="1342"/>
                      <a:pt x="782" y="1333"/>
                      <a:pt x="779" y="1323"/>
                    </a:cubicBezTo>
                    <a:cubicBezTo>
                      <a:pt x="778" y="1324"/>
                      <a:pt x="778" y="1324"/>
                      <a:pt x="778" y="1324"/>
                    </a:cubicBezTo>
                    <a:cubicBezTo>
                      <a:pt x="781" y="1334"/>
                      <a:pt x="782" y="1342"/>
                      <a:pt x="783" y="1348"/>
                    </a:cubicBezTo>
                    <a:lnTo>
                      <a:pt x="784" y="1347"/>
                    </a:lnTo>
                    <a:close/>
                    <a:moveTo>
                      <a:pt x="748" y="1370"/>
                    </a:moveTo>
                    <a:cubicBezTo>
                      <a:pt x="755" y="1363"/>
                      <a:pt x="755" y="1363"/>
                      <a:pt x="755" y="1363"/>
                    </a:cubicBezTo>
                    <a:cubicBezTo>
                      <a:pt x="769" y="1361"/>
                      <a:pt x="769" y="1361"/>
                      <a:pt x="769" y="1361"/>
                    </a:cubicBezTo>
                    <a:cubicBezTo>
                      <a:pt x="769" y="1359"/>
                      <a:pt x="769" y="1359"/>
                      <a:pt x="769" y="1359"/>
                    </a:cubicBezTo>
                    <a:cubicBezTo>
                      <a:pt x="754" y="1362"/>
                      <a:pt x="754" y="1362"/>
                      <a:pt x="754" y="1362"/>
                    </a:cubicBezTo>
                    <a:cubicBezTo>
                      <a:pt x="747" y="1369"/>
                      <a:pt x="747" y="1369"/>
                      <a:pt x="747" y="1369"/>
                    </a:cubicBezTo>
                    <a:lnTo>
                      <a:pt x="748" y="1370"/>
                    </a:lnTo>
                    <a:close/>
                    <a:moveTo>
                      <a:pt x="717" y="1351"/>
                    </a:moveTo>
                    <a:cubicBezTo>
                      <a:pt x="717" y="1351"/>
                      <a:pt x="717" y="1351"/>
                      <a:pt x="717" y="1351"/>
                    </a:cubicBezTo>
                    <a:cubicBezTo>
                      <a:pt x="730" y="1370"/>
                      <a:pt x="730" y="1370"/>
                      <a:pt x="730" y="1370"/>
                    </a:cubicBezTo>
                    <a:cubicBezTo>
                      <a:pt x="732" y="1369"/>
                      <a:pt x="732" y="1369"/>
                      <a:pt x="732" y="1369"/>
                    </a:cubicBezTo>
                    <a:cubicBezTo>
                      <a:pt x="718" y="1349"/>
                      <a:pt x="718" y="1349"/>
                      <a:pt x="718" y="1349"/>
                    </a:cubicBezTo>
                    <a:cubicBezTo>
                      <a:pt x="717" y="1349"/>
                      <a:pt x="717" y="1349"/>
                      <a:pt x="717" y="1349"/>
                    </a:cubicBezTo>
                    <a:lnTo>
                      <a:pt x="717" y="1351"/>
                    </a:lnTo>
                    <a:close/>
                    <a:moveTo>
                      <a:pt x="668" y="1351"/>
                    </a:moveTo>
                    <a:cubicBezTo>
                      <a:pt x="692" y="1351"/>
                      <a:pt x="692" y="1351"/>
                      <a:pt x="692" y="1351"/>
                    </a:cubicBezTo>
                    <a:cubicBezTo>
                      <a:pt x="692" y="1349"/>
                      <a:pt x="692" y="1349"/>
                      <a:pt x="692" y="1349"/>
                    </a:cubicBezTo>
                    <a:cubicBezTo>
                      <a:pt x="668" y="1349"/>
                      <a:pt x="668" y="1349"/>
                      <a:pt x="668" y="1349"/>
                    </a:cubicBezTo>
                    <a:lnTo>
                      <a:pt x="668" y="1351"/>
                    </a:lnTo>
                    <a:close/>
                    <a:moveTo>
                      <a:pt x="672" y="1385"/>
                    </a:moveTo>
                    <a:cubicBezTo>
                      <a:pt x="671" y="1380"/>
                      <a:pt x="670" y="1377"/>
                      <a:pt x="670" y="1377"/>
                    </a:cubicBezTo>
                    <a:cubicBezTo>
                      <a:pt x="670" y="1377"/>
                      <a:pt x="670" y="1377"/>
                      <a:pt x="670" y="1377"/>
                    </a:cubicBezTo>
                    <a:cubicBezTo>
                      <a:pt x="663" y="1362"/>
                      <a:pt x="663" y="1362"/>
                      <a:pt x="663" y="1362"/>
                    </a:cubicBezTo>
                    <a:cubicBezTo>
                      <a:pt x="662" y="1362"/>
                      <a:pt x="662" y="1362"/>
                      <a:pt x="662" y="1362"/>
                    </a:cubicBezTo>
                    <a:cubicBezTo>
                      <a:pt x="669" y="1378"/>
                      <a:pt x="669" y="1378"/>
                      <a:pt x="669" y="1378"/>
                    </a:cubicBezTo>
                    <a:cubicBezTo>
                      <a:pt x="670" y="1377"/>
                      <a:pt x="670" y="1377"/>
                      <a:pt x="670" y="1377"/>
                    </a:cubicBezTo>
                    <a:cubicBezTo>
                      <a:pt x="669" y="1377"/>
                      <a:pt x="669" y="1377"/>
                      <a:pt x="669" y="1377"/>
                    </a:cubicBezTo>
                    <a:cubicBezTo>
                      <a:pt x="669" y="1377"/>
                      <a:pt x="669" y="1380"/>
                      <a:pt x="670" y="1385"/>
                    </a:cubicBezTo>
                    <a:lnTo>
                      <a:pt x="672" y="1385"/>
                    </a:lnTo>
                    <a:close/>
                    <a:moveTo>
                      <a:pt x="667" y="1422"/>
                    </a:moveTo>
                    <a:cubicBezTo>
                      <a:pt x="671" y="1422"/>
                      <a:pt x="675" y="1422"/>
                      <a:pt x="679" y="1422"/>
                    </a:cubicBezTo>
                    <a:cubicBezTo>
                      <a:pt x="680" y="1422"/>
                      <a:pt x="680" y="1422"/>
                      <a:pt x="680" y="1422"/>
                    </a:cubicBezTo>
                    <a:cubicBezTo>
                      <a:pt x="679" y="1422"/>
                      <a:pt x="679" y="1422"/>
                      <a:pt x="679" y="1422"/>
                    </a:cubicBezTo>
                    <a:cubicBezTo>
                      <a:pt x="678" y="1417"/>
                      <a:pt x="677" y="1413"/>
                      <a:pt x="676" y="1409"/>
                    </a:cubicBezTo>
                    <a:cubicBezTo>
                      <a:pt x="675" y="1409"/>
                      <a:pt x="675" y="1409"/>
                      <a:pt x="675" y="1409"/>
                    </a:cubicBezTo>
                    <a:cubicBezTo>
                      <a:pt x="676" y="1413"/>
                      <a:pt x="677" y="1418"/>
                      <a:pt x="678" y="1422"/>
                    </a:cubicBezTo>
                    <a:cubicBezTo>
                      <a:pt x="679" y="1422"/>
                      <a:pt x="679" y="1422"/>
                      <a:pt x="679" y="1422"/>
                    </a:cubicBezTo>
                    <a:cubicBezTo>
                      <a:pt x="679" y="1421"/>
                      <a:pt x="679" y="1421"/>
                      <a:pt x="679" y="1421"/>
                    </a:cubicBezTo>
                    <a:cubicBezTo>
                      <a:pt x="675" y="1421"/>
                      <a:pt x="671" y="1421"/>
                      <a:pt x="667" y="1420"/>
                    </a:cubicBezTo>
                    <a:lnTo>
                      <a:pt x="667" y="1422"/>
                    </a:lnTo>
                    <a:close/>
                    <a:moveTo>
                      <a:pt x="618" y="1424"/>
                    </a:moveTo>
                    <a:cubicBezTo>
                      <a:pt x="621" y="1424"/>
                      <a:pt x="624" y="1423"/>
                      <a:pt x="627" y="1423"/>
                    </a:cubicBezTo>
                    <a:cubicBezTo>
                      <a:pt x="626" y="1422"/>
                      <a:pt x="626" y="1422"/>
                      <a:pt x="626" y="1422"/>
                    </a:cubicBezTo>
                    <a:cubicBezTo>
                      <a:pt x="626" y="1423"/>
                      <a:pt x="626" y="1423"/>
                      <a:pt x="626" y="1423"/>
                    </a:cubicBezTo>
                    <a:cubicBezTo>
                      <a:pt x="632" y="1422"/>
                      <a:pt x="637" y="1422"/>
                      <a:pt x="643" y="1422"/>
                    </a:cubicBezTo>
                    <a:cubicBezTo>
                      <a:pt x="643" y="1420"/>
                      <a:pt x="643" y="1420"/>
                      <a:pt x="643" y="1420"/>
                    </a:cubicBezTo>
                    <a:cubicBezTo>
                      <a:pt x="637" y="1420"/>
                      <a:pt x="632" y="1421"/>
                      <a:pt x="626" y="1421"/>
                    </a:cubicBezTo>
                    <a:cubicBezTo>
                      <a:pt x="626" y="1421"/>
                      <a:pt x="626" y="1421"/>
                      <a:pt x="626" y="1421"/>
                    </a:cubicBezTo>
                    <a:cubicBezTo>
                      <a:pt x="626" y="1421"/>
                      <a:pt x="626" y="1421"/>
                      <a:pt x="626" y="1421"/>
                    </a:cubicBezTo>
                    <a:cubicBezTo>
                      <a:pt x="623" y="1422"/>
                      <a:pt x="621" y="1422"/>
                      <a:pt x="618" y="1423"/>
                    </a:cubicBezTo>
                    <a:lnTo>
                      <a:pt x="618" y="1424"/>
                    </a:lnTo>
                    <a:close/>
                    <a:moveTo>
                      <a:pt x="570" y="1421"/>
                    </a:moveTo>
                    <a:cubicBezTo>
                      <a:pt x="577" y="1423"/>
                      <a:pt x="585" y="1425"/>
                      <a:pt x="594" y="1426"/>
                    </a:cubicBezTo>
                    <a:cubicBezTo>
                      <a:pt x="594" y="1424"/>
                      <a:pt x="594" y="1424"/>
                      <a:pt x="594" y="1424"/>
                    </a:cubicBezTo>
                    <a:cubicBezTo>
                      <a:pt x="585" y="1424"/>
                      <a:pt x="577" y="1422"/>
                      <a:pt x="570" y="1420"/>
                    </a:cubicBezTo>
                    <a:lnTo>
                      <a:pt x="570" y="1421"/>
                    </a:lnTo>
                    <a:close/>
                    <a:moveTo>
                      <a:pt x="530" y="1393"/>
                    </a:moveTo>
                    <a:cubicBezTo>
                      <a:pt x="535" y="1399"/>
                      <a:pt x="541" y="1405"/>
                      <a:pt x="548" y="1410"/>
                    </a:cubicBezTo>
                    <a:cubicBezTo>
                      <a:pt x="549" y="1408"/>
                      <a:pt x="549" y="1408"/>
                      <a:pt x="549" y="1408"/>
                    </a:cubicBezTo>
                    <a:cubicBezTo>
                      <a:pt x="542" y="1404"/>
                      <a:pt x="536" y="1398"/>
                      <a:pt x="531" y="1392"/>
                    </a:cubicBezTo>
                    <a:lnTo>
                      <a:pt x="530" y="1393"/>
                    </a:lnTo>
                    <a:close/>
                    <a:moveTo>
                      <a:pt x="504" y="1351"/>
                    </a:moveTo>
                    <a:cubicBezTo>
                      <a:pt x="507" y="1358"/>
                      <a:pt x="511" y="1366"/>
                      <a:pt x="515" y="1373"/>
                    </a:cubicBezTo>
                    <a:cubicBezTo>
                      <a:pt x="516" y="1372"/>
                      <a:pt x="516" y="1372"/>
                      <a:pt x="516" y="1372"/>
                    </a:cubicBezTo>
                    <a:cubicBezTo>
                      <a:pt x="512" y="1365"/>
                      <a:pt x="509" y="1358"/>
                      <a:pt x="506" y="1350"/>
                    </a:cubicBezTo>
                    <a:lnTo>
                      <a:pt x="504" y="1351"/>
                    </a:lnTo>
                    <a:close/>
                    <a:moveTo>
                      <a:pt x="491" y="1304"/>
                    </a:moveTo>
                    <a:cubicBezTo>
                      <a:pt x="492" y="1306"/>
                      <a:pt x="493" y="1308"/>
                      <a:pt x="493" y="1310"/>
                    </a:cubicBezTo>
                    <a:cubicBezTo>
                      <a:pt x="493" y="1314"/>
                      <a:pt x="495" y="1320"/>
                      <a:pt x="497" y="1328"/>
                    </a:cubicBezTo>
                    <a:cubicBezTo>
                      <a:pt x="498" y="1327"/>
                      <a:pt x="498" y="1327"/>
                      <a:pt x="498" y="1327"/>
                    </a:cubicBezTo>
                    <a:cubicBezTo>
                      <a:pt x="496" y="1320"/>
                      <a:pt x="495" y="1313"/>
                      <a:pt x="494" y="1309"/>
                    </a:cubicBezTo>
                    <a:cubicBezTo>
                      <a:pt x="494" y="1307"/>
                      <a:pt x="494" y="1305"/>
                      <a:pt x="493" y="1303"/>
                    </a:cubicBezTo>
                    <a:lnTo>
                      <a:pt x="491" y="1304"/>
                    </a:lnTo>
                    <a:close/>
                    <a:moveTo>
                      <a:pt x="451" y="1280"/>
                    </a:moveTo>
                    <a:cubicBezTo>
                      <a:pt x="459" y="1282"/>
                      <a:pt x="467" y="1285"/>
                      <a:pt x="473" y="1288"/>
                    </a:cubicBezTo>
                    <a:cubicBezTo>
                      <a:pt x="474" y="1287"/>
                      <a:pt x="474" y="1287"/>
                      <a:pt x="474" y="1287"/>
                    </a:cubicBezTo>
                    <a:cubicBezTo>
                      <a:pt x="468" y="1284"/>
                      <a:pt x="460" y="1281"/>
                      <a:pt x="451" y="1279"/>
                    </a:cubicBezTo>
                    <a:lnTo>
                      <a:pt x="451" y="1280"/>
                    </a:lnTo>
                    <a:close/>
                    <a:moveTo>
                      <a:pt x="402" y="1272"/>
                    </a:moveTo>
                    <a:cubicBezTo>
                      <a:pt x="411" y="1272"/>
                      <a:pt x="419" y="1274"/>
                      <a:pt x="427" y="1275"/>
                    </a:cubicBezTo>
                    <a:cubicBezTo>
                      <a:pt x="427" y="1273"/>
                      <a:pt x="427" y="1273"/>
                      <a:pt x="427" y="1273"/>
                    </a:cubicBezTo>
                    <a:cubicBezTo>
                      <a:pt x="419" y="1272"/>
                      <a:pt x="411" y="1271"/>
                      <a:pt x="403" y="1270"/>
                    </a:cubicBezTo>
                    <a:lnTo>
                      <a:pt x="402" y="1272"/>
                    </a:lnTo>
                    <a:close/>
                    <a:moveTo>
                      <a:pt x="354" y="1267"/>
                    </a:moveTo>
                    <a:cubicBezTo>
                      <a:pt x="362" y="1268"/>
                      <a:pt x="370" y="1269"/>
                      <a:pt x="378" y="1270"/>
                    </a:cubicBezTo>
                    <a:cubicBezTo>
                      <a:pt x="378" y="1268"/>
                      <a:pt x="378" y="1268"/>
                      <a:pt x="378" y="1268"/>
                    </a:cubicBezTo>
                    <a:cubicBezTo>
                      <a:pt x="370" y="1268"/>
                      <a:pt x="362" y="1267"/>
                      <a:pt x="354" y="1265"/>
                    </a:cubicBezTo>
                    <a:lnTo>
                      <a:pt x="354" y="1267"/>
                    </a:lnTo>
                    <a:close/>
                    <a:moveTo>
                      <a:pt x="306" y="1254"/>
                    </a:moveTo>
                    <a:cubicBezTo>
                      <a:pt x="314" y="1257"/>
                      <a:pt x="322" y="1259"/>
                      <a:pt x="330" y="1261"/>
                    </a:cubicBezTo>
                    <a:cubicBezTo>
                      <a:pt x="330" y="1260"/>
                      <a:pt x="330" y="1260"/>
                      <a:pt x="330" y="1260"/>
                    </a:cubicBezTo>
                    <a:cubicBezTo>
                      <a:pt x="322" y="1258"/>
                      <a:pt x="314" y="1255"/>
                      <a:pt x="307" y="1252"/>
                    </a:cubicBezTo>
                    <a:lnTo>
                      <a:pt x="306" y="1254"/>
                    </a:lnTo>
                    <a:close/>
                    <a:moveTo>
                      <a:pt x="261" y="1235"/>
                    </a:moveTo>
                    <a:cubicBezTo>
                      <a:pt x="268" y="1238"/>
                      <a:pt x="275" y="1242"/>
                      <a:pt x="283" y="1245"/>
                    </a:cubicBezTo>
                    <a:cubicBezTo>
                      <a:pt x="284" y="1244"/>
                      <a:pt x="284" y="1244"/>
                      <a:pt x="284" y="1244"/>
                    </a:cubicBezTo>
                    <a:cubicBezTo>
                      <a:pt x="276" y="1240"/>
                      <a:pt x="268" y="1237"/>
                      <a:pt x="262" y="1233"/>
                    </a:cubicBezTo>
                    <a:lnTo>
                      <a:pt x="261" y="1235"/>
                    </a:lnTo>
                    <a:close/>
                    <a:moveTo>
                      <a:pt x="226" y="1202"/>
                    </a:moveTo>
                    <a:cubicBezTo>
                      <a:pt x="229" y="1211"/>
                      <a:pt x="233" y="1218"/>
                      <a:pt x="237" y="1221"/>
                    </a:cubicBezTo>
                    <a:cubicBezTo>
                      <a:pt x="237" y="1221"/>
                      <a:pt x="238" y="1222"/>
                      <a:pt x="239" y="1223"/>
                    </a:cubicBezTo>
                    <a:cubicBezTo>
                      <a:pt x="240" y="1221"/>
                      <a:pt x="240" y="1221"/>
                      <a:pt x="240" y="1221"/>
                    </a:cubicBezTo>
                    <a:cubicBezTo>
                      <a:pt x="239" y="1221"/>
                      <a:pt x="238" y="1220"/>
                      <a:pt x="237" y="1219"/>
                    </a:cubicBezTo>
                    <a:cubicBezTo>
                      <a:pt x="234" y="1217"/>
                      <a:pt x="230" y="1211"/>
                      <a:pt x="227" y="1202"/>
                    </a:cubicBezTo>
                    <a:lnTo>
                      <a:pt x="226" y="1202"/>
                    </a:lnTo>
                    <a:close/>
                    <a:moveTo>
                      <a:pt x="213" y="1155"/>
                    </a:moveTo>
                    <a:cubicBezTo>
                      <a:pt x="215" y="1163"/>
                      <a:pt x="217" y="1171"/>
                      <a:pt x="219" y="1179"/>
                    </a:cubicBezTo>
                    <a:cubicBezTo>
                      <a:pt x="220" y="1178"/>
                      <a:pt x="220" y="1178"/>
                      <a:pt x="220" y="1178"/>
                    </a:cubicBezTo>
                    <a:cubicBezTo>
                      <a:pt x="218" y="1171"/>
                      <a:pt x="216" y="1163"/>
                      <a:pt x="214" y="1154"/>
                    </a:cubicBezTo>
                    <a:lnTo>
                      <a:pt x="213" y="1155"/>
                    </a:lnTo>
                    <a:close/>
                    <a:moveTo>
                      <a:pt x="202" y="1107"/>
                    </a:moveTo>
                    <a:cubicBezTo>
                      <a:pt x="204" y="1115"/>
                      <a:pt x="206" y="1123"/>
                      <a:pt x="207" y="1131"/>
                    </a:cubicBezTo>
                    <a:cubicBezTo>
                      <a:pt x="209" y="1130"/>
                      <a:pt x="209" y="1130"/>
                      <a:pt x="209" y="1130"/>
                    </a:cubicBezTo>
                    <a:cubicBezTo>
                      <a:pt x="207" y="1123"/>
                      <a:pt x="205" y="1114"/>
                      <a:pt x="204" y="1106"/>
                    </a:cubicBezTo>
                    <a:lnTo>
                      <a:pt x="202" y="1107"/>
                    </a:lnTo>
                    <a:close/>
                    <a:moveTo>
                      <a:pt x="191" y="1059"/>
                    </a:moveTo>
                    <a:cubicBezTo>
                      <a:pt x="193" y="1066"/>
                      <a:pt x="195" y="1074"/>
                      <a:pt x="197" y="1083"/>
                    </a:cubicBezTo>
                    <a:cubicBezTo>
                      <a:pt x="198" y="1083"/>
                      <a:pt x="198" y="1083"/>
                      <a:pt x="198" y="1083"/>
                    </a:cubicBezTo>
                    <a:cubicBezTo>
                      <a:pt x="196" y="1074"/>
                      <a:pt x="194" y="1066"/>
                      <a:pt x="192" y="1059"/>
                    </a:cubicBezTo>
                    <a:lnTo>
                      <a:pt x="191" y="1059"/>
                    </a:lnTo>
                    <a:close/>
                    <a:moveTo>
                      <a:pt x="171" y="1015"/>
                    </a:moveTo>
                    <a:cubicBezTo>
                      <a:pt x="175" y="1020"/>
                      <a:pt x="178" y="1026"/>
                      <a:pt x="181" y="1033"/>
                    </a:cubicBezTo>
                    <a:cubicBezTo>
                      <a:pt x="182" y="1034"/>
                      <a:pt x="182" y="1035"/>
                      <a:pt x="183" y="1036"/>
                    </a:cubicBezTo>
                    <a:cubicBezTo>
                      <a:pt x="184" y="1035"/>
                      <a:pt x="184" y="1035"/>
                      <a:pt x="184" y="1035"/>
                    </a:cubicBezTo>
                    <a:cubicBezTo>
                      <a:pt x="184" y="1034"/>
                      <a:pt x="183" y="1033"/>
                      <a:pt x="183" y="1032"/>
                    </a:cubicBezTo>
                    <a:cubicBezTo>
                      <a:pt x="179" y="1025"/>
                      <a:pt x="176" y="1019"/>
                      <a:pt x="172" y="1014"/>
                    </a:cubicBezTo>
                    <a:lnTo>
                      <a:pt x="171" y="1015"/>
                    </a:lnTo>
                    <a:close/>
                    <a:moveTo>
                      <a:pt x="134" y="984"/>
                    </a:moveTo>
                    <a:cubicBezTo>
                      <a:pt x="141" y="987"/>
                      <a:pt x="148" y="991"/>
                      <a:pt x="155" y="997"/>
                    </a:cubicBezTo>
                    <a:cubicBezTo>
                      <a:pt x="156" y="995"/>
                      <a:pt x="156" y="995"/>
                      <a:pt x="156" y="995"/>
                    </a:cubicBezTo>
                    <a:cubicBezTo>
                      <a:pt x="149" y="990"/>
                      <a:pt x="142" y="986"/>
                      <a:pt x="135" y="983"/>
                    </a:cubicBezTo>
                    <a:lnTo>
                      <a:pt x="134" y="984"/>
                    </a:lnTo>
                    <a:close/>
                    <a:moveTo>
                      <a:pt x="88" y="969"/>
                    </a:moveTo>
                    <a:cubicBezTo>
                      <a:pt x="94" y="970"/>
                      <a:pt x="100" y="972"/>
                      <a:pt x="110" y="976"/>
                    </a:cubicBezTo>
                    <a:cubicBezTo>
                      <a:pt x="111" y="976"/>
                      <a:pt x="111" y="976"/>
                      <a:pt x="111" y="976"/>
                    </a:cubicBezTo>
                    <a:cubicBezTo>
                      <a:pt x="112" y="975"/>
                      <a:pt x="112" y="975"/>
                      <a:pt x="112" y="975"/>
                    </a:cubicBezTo>
                    <a:cubicBezTo>
                      <a:pt x="110" y="974"/>
                      <a:pt x="110" y="974"/>
                      <a:pt x="110" y="974"/>
                    </a:cubicBezTo>
                    <a:cubicBezTo>
                      <a:pt x="101" y="971"/>
                      <a:pt x="94" y="968"/>
                      <a:pt x="88" y="967"/>
                    </a:cubicBezTo>
                    <a:lnTo>
                      <a:pt x="88" y="969"/>
                    </a:lnTo>
                    <a:close/>
                    <a:moveTo>
                      <a:pt x="64" y="933"/>
                    </a:moveTo>
                    <a:cubicBezTo>
                      <a:pt x="72" y="956"/>
                      <a:pt x="72" y="956"/>
                      <a:pt x="72" y="956"/>
                    </a:cubicBezTo>
                    <a:cubicBezTo>
                      <a:pt x="73" y="956"/>
                      <a:pt x="73" y="956"/>
                      <a:pt x="73" y="956"/>
                    </a:cubicBezTo>
                    <a:cubicBezTo>
                      <a:pt x="65" y="932"/>
                      <a:pt x="65" y="932"/>
                      <a:pt x="65" y="932"/>
                    </a:cubicBezTo>
                    <a:lnTo>
                      <a:pt x="64" y="933"/>
                    </a:lnTo>
                    <a:close/>
                    <a:moveTo>
                      <a:pt x="49" y="886"/>
                    </a:moveTo>
                    <a:cubicBezTo>
                      <a:pt x="56" y="910"/>
                      <a:pt x="56" y="910"/>
                      <a:pt x="56" y="910"/>
                    </a:cubicBezTo>
                    <a:cubicBezTo>
                      <a:pt x="58" y="909"/>
                      <a:pt x="58" y="909"/>
                      <a:pt x="58" y="909"/>
                    </a:cubicBezTo>
                    <a:cubicBezTo>
                      <a:pt x="50" y="886"/>
                      <a:pt x="50" y="886"/>
                      <a:pt x="50" y="886"/>
                    </a:cubicBezTo>
                    <a:lnTo>
                      <a:pt x="49" y="886"/>
                    </a:lnTo>
                    <a:close/>
                    <a:moveTo>
                      <a:pt x="39" y="838"/>
                    </a:moveTo>
                    <a:cubicBezTo>
                      <a:pt x="42" y="863"/>
                      <a:pt x="42" y="863"/>
                      <a:pt x="42" y="863"/>
                    </a:cubicBezTo>
                    <a:cubicBezTo>
                      <a:pt x="44" y="862"/>
                      <a:pt x="44" y="862"/>
                      <a:pt x="44" y="862"/>
                    </a:cubicBezTo>
                    <a:cubicBezTo>
                      <a:pt x="40" y="838"/>
                      <a:pt x="40" y="838"/>
                      <a:pt x="40" y="838"/>
                    </a:cubicBezTo>
                    <a:lnTo>
                      <a:pt x="39" y="838"/>
                    </a:lnTo>
                    <a:close/>
                    <a:moveTo>
                      <a:pt x="32" y="790"/>
                    </a:moveTo>
                    <a:cubicBezTo>
                      <a:pt x="36" y="814"/>
                      <a:pt x="36" y="814"/>
                      <a:pt x="36" y="814"/>
                    </a:cubicBezTo>
                    <a:cubicBezTo>
                      <a:pt x="37" y="814"/>
                      <a:pt x="37" y="814"/>
                      <a:pt x="37" y="814"/>
                    </a:cubicBezTo>
                    <a:cubicBezTo>
                      <a:pt x="34" y="789"/>
                      <a:pt x="34" y="789"/>
                      <a:pt x="34" y="789"/>
                    </a:cubicBezTo>
                    <a:lnTo>
                      <a:pt x="32" y="790"/>
                    </a:lnTo>
                    <a:close/>
                    <a:moveTo>
                      <a:pt x="12" y="746"/>
                    </a:moveTo>
                    <a:cubicBezTo>
                      <a:pt x="16" y="754"/>
                      <a:pt x="20" y="762"/>
                      <a:pt x="23" y="768"/>
                    </a:cubicBezTo>
                    <a:cubicBezTo>
                      <a:pt x="24" y="767"/>
                      <a:pt x="24" y="767"/>
                      <a:pt x="24" y="767"/>
                    </a:cubicBezTo>
                    <a:cubicBezTo>
                      <a:pt x="21" y="761"/>
                      <a:pt x="17" y="754"/>
                      <a:pt x="14" y="745"/>
                    </a:cubicBezTo>
                    <a:lnTo>
                      <a:pt x="12" y="746"/>
                    </a:lnTo>
                    <a:close/>
                    <a:moveTo>
                      <a:pt x="0" y="698"/>
                    </a:moveTo>
                    <a:cubicBezTo>
                      <a:pt x="1" y="706"/>
                      <a:pt x="2" y="715"/>
                      <a:pt x="4" y="722"/>
                    </a:cubicBezTo>
                    <a:cubicBezTo>
                      <a:pt x="6" y="722"/>
                      <a:pt x="6" y="722"/>
                      <a:pt x="6" y="722"/>
                    </a:cubicBezTo>
                    <a:cubicBezTo>
                      <a:pt x="4" y="714"/>
                      <a:pt x="2" y="706"/>
                      <a:pt x="1" y="698"/>
                    </a:cubicBezTo>
                    <a:lnTo>
                      <a:pt x="0" y="698"/>
                    </a:lnTo>
                    <a:close/>
                    <a:moveTo>
                      <a:pt x="6" y="649"/>
                    </a:moveTo>
                    <a:cubicBezTo>
                      <a:pt x="5" y="654"/>
                      <a:pt x="4" y="658"/>
                      <a:pt x="3" y="663"/>
                    </a:cubicBezTo>
                    <a:cubicBezTo>
                      <a:pt x="2" y="667"/>
                      <a:pt x="1" y="670"/>
                      <a:pt x="1" y="673"/>
                    </a:cubicBezTo>
                    <a:cubicBezTo>
                      <a:pt x="2" y="674"/>
                      <a:pt x="2" y="674"/>
                      <a:pt x="2" y="674"/>
                    </a:cubicBezTo>
                    <a:cubicBezTo>
                      <a:pt x="3" y="670"/>
                      <a:pt x="3" y="667"/>
                      <a:pt x="4" y="663"/>
                    </a:cubicBezTo>
                    <a:cubicBezTo>
                      <a:pt x="5" y="659"/>
                      <a:pt x="6" y="654"/>
                      <a:pt x="8" y="650"/>
                    </a:cubicBezTo>
                    <a:lnTo>
                      <a:pt x="6" y="649"/>
                    </a:lnTo>
                    <a:close/>
                    <a:moveTo>
                      <a:pt x="29" y="607"/>
                    </a:moveTo>
                    <a:cubicBezTo>
                      <a:pt x="22" y="612"/>
                      <a:pt x="18" y="618"/>
                      <a:pt x="14" y="626"/>
                    </a:cubicBezTo>
                    <a:cubicBezTo>
                      <a:pt x="16" y="627"/>
                      <a:pt x="16" y="627"/>
                      <a:pt x="16" y="627"/>
                    </a:cubicBezTo>
                    <a:cubicBezTo>
                      <a:pt x="19" y="619"/>
                      <a:pt x="24" y="613"/>
                      <a:pt x="30" y="608"/>
                    </a:cubicBezTo>
                    <a:lnTo>
                      <a:pt x="29" y="607"/>
                    </a:lnTo>
                    <a:close/>
                    <a:moveTo>
                      <a:pt x="73" y="584"/>
                    </a:moveTo>
                    <a:cubicBezTo>
                      <a:pt x="64" y="588"/>
                      <a:pt x="56" y="591"/>
                      <a:pt x="50" y="594"/>
                    </a:cubicBezTo>
                    <a:cubicBezTo>
                      <a:pt x="50" y="595"/>
                      <a:pt x="50" y="595"/>
                      <a:pt x="50" y="595"/>
                    </a:cubicBezTo>
                    <a:cubicBezTo>
                      <a:pt x="57" y="592"/>
                      <a:pt x="64" y="589"/>
                      <a:pt x="73" y="586"/>
                    </a:cubicBezTo>
                    <a:lnTo>
                      <a:pt x="73" y="584"/>
                    </a:lnTo>
                    <a:close/>
                    <a:moveTo>
                      <a:pt x="120" y="571"/>
                    </a:moveTo>
                    <a:cubicBezTo>
                      <a:pt x="118" y="571"/>
                      <a:pt x="117" y="570"/>
                      <a:pt x="116" y="570"/>
                    </a:cubicBezTo>
                    <a:cubicBezTo>
                      <a:pt x="116" y="570"/>
                      <a:pt x="116" y="570"/>
                      <a:pt x="116" y="570"/>
                    </a:cubicBezTo>
                    <a:cubicBezTo>
                      <a:pt x="116" y="570"/>
                      <a:pt x="116" y="570"/>
                      <a:pt x="116" y="570"/>
                    </a:cubicBezTo>
                    <a:cubicBezTo>
                      <a:pt x="108" y="572"/>
                      <a:pt x="102" y="575"/>
                      <a:pt x="96" y="576"/>
                    </a:cubicBezTo>
                    <a:cubicBezTo>
                      <a:pt x="96" y="578"/>
                      <a:pt x="96" y="578"/>
                      <a:pt x="96" y="578"/>
                    </a:cubicBezTo>
                    <a:cubicBezTo>
                      <a:pt x="102" y="576"/>
                      <a:pt x="109" y="574"/>
                      <a:pt x="116" y="572"/>
                    </a:cubicBezTo>
                    <a:cubicBezTo>
                      <a:pt x="116" y="571"/>
                      <a:pt x="116" y="571"/>
                      <a:pt x="116" y="571"/>
                    </a:cubicBezTo>
                    <a:cubicBezTo>
                      <a:pt x="116" y="572"/>
                      <a:pt x="116" y="572"/>
                      <a:pt x="116" y="572"/>
                    </a:cubicBezTo>
                    <a:cubicBezTo>
                      <a:pt x="117" y="572"/>
                      <a:pt x="118" y="572"/>
                      <a:pt x="119" y="572"/>
                    </a:cubicBezTo>
                    <a:lnTo>
                      <a:pt x="120" y="571"/>
                    </a:lnTo>
                    <a:close/>
                    <a:moveTo>
                      <a:pt x="168" y="579"/>
                    </a:moveTo>
                    <a:cubicBezTo>
                      <a:pt x="160" y="578"/>
                      <a:pt x="152" y="576"/>
                      <a:pt x="144" y="574"/>
                    </a:cubicBezTo>
                    <a:cubicBezTo>
                      <a:pt x="144" y="576"/>
                      <a:pt x="144" y="576"/>
                      <a:pt x="144" y="576"/>
                    </a:cubicBezTo>
                    <a:cubicBezTo>
                      <a:pt x="152" y="577"/>
                      <a:pt x="160" y="579"/>
                      <a:pt x="168" y="581"/>
                    </a:cubicBezTo>
                    <a:lnTo>
                      <a:pt x="168" y="579"/>
                    </a:lnTo>
                    <a:close/>
                    <a:moveTo>
                      <a:pt x="216" y="590"/>
                    </a:moveTo>
                    <a:cubicBezTo>
                      <a:pt x="210" y="589"/>
                      <a:pt x="202" y="588"/>
                      <a:pt x="192" y="585"/>
                    </a:cubicBezTo>
                    <a:cubicBezTo>
                      <a:pt x="192" y="587"/>
                      <a:pt x="192" y="587"/>
                      <a:pt x="192" y="587"/>
                    </a:cubicBezTo>
                    <a:cubicBezTo>
                      <a:pt x="202" y="589"/>
                      <a:pt x="210" y="591"/>
                      <a:pt x="216" y="592"/>
                    </a:cubicBezTo>
                    <a:lnTo>
                      <a:pt x="216" y="590"/>
                    </a:lnTo>
                    <a:close/>
                    <a:moveTo>
                      <a:pt x="251" y="520"/>
                    </a:moveTo>
                    <a:cubicBezTo>
                      <a:pt x="251" y="529"/>
                      <a:pt x="251" y="537"/>
                      <a:pt x="251" y="545"/>
                    </a:cubicBezTo>
                    <a:cubicBezTo>
                      <a:pt x="252" y="545"/>
                      <a:pt x="252" y="545"/>
                      <a:pt x="252" y="545"/>
                    </a:cubicBezTo>
                    <a:cubicBezTo>
                      <a:pt x="253" y="537"/>
                      <a:pt x="253" y="529"/>
                      <a:pt x="253" y="520"/>
                    </a:cubicBezTo>
                    <a:lnTo>
                      <a:pt x="251" y="520"/>
                    </a:lnTo>
                    <a:close/>
                    <a:moveTo>
                      <a:pt x="251" y="471"/>
                    </a:moveTo>
                    <a:cubicBezTo>
                      <a:pt x="251" y="479"/>
                      <a:pt x="251" y="487"/>
                      <a:pt x="251" y="496"/>
                    </a:cubicBezTo>
                    <a:cubicBezTo>
                      <a:pt x="253" y="496"/>
                      <a:pt x="253" y="496"/>
                      <a:pt x="253" y="496"/>
                    </a:cubicBezTo>
                    <a:cubicBezTo>
                      <a:pt x="253" y="487"/>
                      <a:pt x="252" y="479"/>
                      <a:pt x="252" y="471"/>
                    </a:cubicBezTo>
                    <a:lnTo>
                      <a:pt x="251" y="471"/>
                    </a:lnTo>
                    <a:close/>
                    <a:moveTo>
                      <a:pt x="249" y="422"/>
                    </a:moveTo>
                    <a:cubicBezTo>
                      <a:pt x="249" y="429"/>
                      <a:pt x="250" y="438"/>
                      <a:pt x="250" y="447"/>
                    </a:cubicBezTo>
                    <a:cubicBezTo>
                      <a:pt x="251" y="446"/>
                      <a:pt x="251" y="446"/>
                      <a:pt x="251" y="446"/>
                    </a:cubicBezTo>
                    <a:cubicBezTo>
                      <a:pt x="251" y="438"/>
                      <a:pt x="251" y="429"/>
                      <a:pt x="251" y="422"/>
                    </a:cubicBezTo>
                    <a:lnTo>
                      <a:pt x="249" y="422"/>
                    </a:lnTo>
                    <a:close/>
                    <a:moveTo>
                      <a:pt x="263" y="379"/>
                    </a:moveTo>
                    <a:cubicBezTo>
                      <a:pt x="248" y="392"/>
                      <a:pt x="248" y="392"/>
                      <a:pt x="248" y="392"/>
                    </a:cubicBezTo>
                    <a:cubicBezTo>
                      <a:pt x="248" y="392"/>
                      <a:pt x="248" y="392"/>
                      <a:pt x="248" y="392"/>
                    </a:cubicBezTo>
                    <a:cubicBezTo>
                      <a:pt x="248" y="392"/>
                      <a:pt x="248" y="394"/>
                      <a:pt x="248" y="397"/>
                    </a:cubicBezTo>
                    <a:cubicBezTo>
                      <a:pt x="249" y="397"/>
                      <a:pt x="249" y="397"/>
                      <a:pt x="249" y="397"/>
                    </a:cubicBezTo>
                    <a:cubicBezTo>
                      <a:pt x="249" y="394"/>
                      <a:pt x="249" y="392"/>
                      <a:pt x="249" y="392"/>
                    </a:cubicBezTo>
                    <a:cubicBezTo>
                      <a:pt x="248" y="392"/>
                      <a:pt x="248" y="392"/>
                      <a:pt x="248" y="392"/>
                    </a:cubicBezTo>
                    <a:cubicBezTo>
                      <a:pt x="249" y="393"/>
                      <a:pt x="249" y="393"/>
                      <a:pt x="249" y="393"/>
                    </a:cubicBezTo>
                    <a:cubicBezTo>
                      <a:pt x="264" y="381"/>
                      <a:pt x="264" y="381"/>
                      <a:pt x="264" y="381"/>
                    </a:cubicBezTo>
                    <a:lnTo>
                      <a:pt x="263" y="379"/>
                    </a:lnTo>
                    <a:close/>
                    <a:moveTo>
                      <a:pt x="301" y="349"/>
                    </a:moveTo>
                    <a:cubicBezTo>
                      <a:pt x="282" y="364"/>
                      <a:pt x="282" y="364"/>
                      <a:pt x="282" y="364"/>
                    </a:cubicBezTo>
                    <a:cubicBezTo>
                      <a:pt x="283" y="365"/>
                      <a:pt x="283" y="365"/>
                      <a:pt x="283" y="365"/>
                    </a:cubicBezTo>
                    <a:cubicBezTo>
                      <a:pt x="302" y="350"/>
                      <a:pt x="302" y="350"/>
                      <a:pt x="302" y="350"/>
                    </a:cubicBezTo>
                    <a:lnTo>
                      <a:pt x="301" y="349"/>
                    </a:lnTo>
                    <a:close/>
                    <a:moveTo>
                      <a:pt x="343" y="323"/>
                    </a:moveTo>
                    <a:cubicBezTo>
                      <a:pt x="331" y="328"/>
                      <a:pt x="323" y="331"/>
                      <a:pt x="323" y="331"/>
                    </a:cubicBezTo>
                    <a:cubicBezTo>
                      <a:pt x="323" y="331"/>
                      <a:pt x="323" y="331"/>
                      <a:pt x="323" y="331"/>
                    </a:cubicBezTo>
                    <a:cubicBezTo>
                      <a:pt x="320" y="333"/>
                      <a:pt x="320" y="333"/>
                      <a:pt x="320" y="333"/>
                    </a:cubicBezTo>
                    <a:cubicBezTo>
                      <a:pt x="321" y="334"/>
                      <a:pt x="321" y="334"/>
                      <a:pt x="321" y="334"/>
                    </a:cubicBezTo>
                    <a:cubicBezTo>
                      <a:pt x="324" y="332"/>
                      <a:pt x="324" y="332"/>
                      <a:pt x="324" y="332"/>
                    </a:cubicBezTo>
                    <a:cubicBezTo>
                      <a:pt x="323" y="332"/>
                      <a:pt x="323" y="332"/>
                      <a:pt x="323" y="332"/>
                    </a:cubicBezTo>
                    <a:cubicBezTo>
                      <a:pt x="324" y="332"/>
                      <a:pt x="324" y="332"/>
                      <a:pt x="324" y="332"/>
                    </a:cubicBezTo>
                    <a:cubicBezTo>
                      <a:pt x="324" y="332"/>
                      <a:pt x="332" y="329"/>
                      <a:pt x="343" y="325"/>
                    </a:cubicBezTo>
                    <a:lnTo>
                      <a:pt x="343" y="323"/>
                    </a:lnTo>
                    <a:close/>
                    <a:moveTo>
                      <a:pt x="388" y="305"/>
                    </a:moveTo>
                    <a:cubicBezTo>
                      <a:pt x="381" y="308"/>
                      <a:pt x="373" y="311"/>
                      <a:pt x="366" y="314"/>
                    </a:cubicBezTo>
                    <a:cubicBezTo>
                      <a:pt x="366" y="316"/>
                      <a:pt x="366" y="316"/>
                      <a:pt x="366" y="316"/>
                    </a:cubicBezTo>
                    <a:cubicBezTo>
                      <a:pt x="374" y="313"/>
                      <a:pt x="382" y="309"/>
                      <a:pt x="389" y="306"/>
                    </a:cubicBezTo>
                    <a:lnTo>
                      <a:pt x="388" y="305"/>
                    </a:lnTo>
                    <a:close/>
                    <a:moveTo>
                      <a:pt x="427" y="277"/>
                    </a:moveTo>
                    <a:cubicBezTo>
                      <a:pt x="424" y="281"/>
                      <a:pt x="421" y="285"/>
                      <a:pt x="418" y="288"/>
                    </a:cubicBezTo>
                    <a:cubicBezTo>
                      <a:pt x="416" y="289"/>
                      <a:pt x="414" y="291"/>
                      <a:pt x="410" y="294"/>
                    </a:cubicBezTo>
                    <a:cubicBezTo>
                      <a:pt x="411" y="295"/>
                      <a:pt x="411" y="295"/>
                      <a:pt x="411" y="295"/>
                    </a:cubicBezTo>
                    <a:cubicBezTo>
                      <a:pt x="414" y="293"/>
                      <a:pt x="417" y="291"/>
                      <a:pt x="419" y="289"/>
                    </a:cubicBezTo>
                    <a:cubicBezTo>
                      <a:pt x="422" y="286"/>
                      <a:pt x="425" y="282"/>
                      <a:pt x="428" y="278"/>
                    </a:cubicBezTo>
                    <a:lnTo>
                      <a:pt x="427" y="277"/>
                    </a:lnTo>
                    <a:close/>
                    <a:moveTo>
                      <a:pt x="459" y="239"/>
                    </a:moveTo>
                    <a:cubicBezTo>
                      <a:pt x="453" y="244"/>
                      <a:pt x="447" y="251"/>
                      <a:pt x="442" y="257"/>
                    </a:cubicBezTo>
                    <a:cubicBezTo>
                      <a:pt x="443" y="258"/>
                      <a:pt x="443" y="258"/>
                      <a:pt x="443" y="258"/>
                    </a:cubicBezTo>
                    <a:cubicBezTo>
                      <a:pt x="448" y="252"/>
                      <a:pt x="454" y="245"/>
                      <a:pt x="460" y="240"/>
                    </a:cubicBezTo>
                    <a:lnTo>
                      <a:pt x="459" y="239"/>
                    </a:lnTo>
                    <a:close/>
                    <a:moveTo>
                      <a:pt x="505" y="224"/>
                    </a:moveTo>
                    <a:cubicBezTo>
                      <a:pt x="499" y="226"/>
                      <a:pt x="494" y="227"/>
                      <a:pt x="488" y="227"/>
                    </a:cubicBezTo>
                    <a:cubicBezTo>
                      <a:pt x="485" y="227"/>
                      <a:pt x="483" y="227"/>
                      <a:pt x="481" y="228"/>
                    </a:cubicBezTo>
                    <a:cubicBezTo>
                      <a:pt x="481" y="229"/>
                      <a:pt x="481" y="229"/>
                      <a:pt x="481" y="229"/>
                    </a:cubicBezTo>
                    <a:cubicBezTo>
                      <a:pt x="483" y="229"/>
                      <a:pt x="486" y="228"/>
                      <a:pt x="488" y="228"/>
                    </a:cubicBezTo>
                    <a:cubicBezTo>
                      <a:pt x="494" y="228"/>
                      <a:pt x="500" y="228"/>
                      <a:pt x="505" y="226"/>
                    </a:cubicBezTo>
                    <a:lnTo>
                      <a:pt x="505" y="224"/>
                    </a:lnTo>
                    <a:close/>
                    <a:moveTo>
                      <a:pt x="546" y="199"/>
                    </a:moveTo>
                    <a:cubicBezTo>
                      <a:pt x="540" y="204"/>
                      <a:pt x="534" y="210"/>
                      <a:pt x="527" y="214"/>
                    </a:cubicBezTo>
                    <a:cubicBezTo>
                      <a:pt x="528" y="216"/>
                      <a:pt x="528" y="216"/>
                      <a:pt x="528" y="216"/>
                    </a:cubicBezTo>
                    <a:cubicBezTo>
                      <a:pt x="535" y="211"/>
                      <a:pt x="541" y="206"/>
                      <a:pt x="547" y="200"/>
                    </a:cubicBezTo>
                    <a:lnTo>
                      <a:pt x="546" y="199"/>
                    </a:lnTo>
                    <a:close/>
                    <a:moveTo>
                      <a:pt x="580" y="165"/>
                    </a:moveTo>
                    <a:cubicBezTo>
                      <a:pt x="572" y="167"/>
                      <a:pt x="567" y="169"/>
                      <a:pt x="560" y="179"/>
                    </a:cubicBezTo>
                    <a:cubicBezTo>
                      <a:pt x="562" y="180"/>
                      <a:pt x="562" y="180"/>
                      <a:pt x="562" y="180"/>
                    </a:cubicBezTo>
                    <a:cubicBezTo>
                      <a:pt x="568" y="170"/>
                      <a:pt x="572" y="168"/>
                      <a:pt x="580" y="167"/>
                    </a:cubicBezTo>
                    <a:lnTo>
                      <a:pt x="580" y="165"/>
                    </a:lnTo>
                    <a:close/>
                    <a:moveTo>
                      <a:pt x="622" y="143"/>
                    </a:moveTo>
                    <a:cubicBezTo>
                      <a:pt x="616" y="148"/>
                      <a:pt x="615" y="153"/>
                      <a:pt x="603" y="158"/>
                    </a:cubicBezTo>
                    <a:cubicBezTo>
                      <a:pt x="603" y="158"/>
                      <a:pt x="603" y="158"/>
                      <a:pt x="603" y="158"/>
                    </a:cubicBezTo>
                    <a:cubicBezTo>
                      <a:pt x="604" y="159"/>
                      <a:pt x="604" y="159"/>
                      <a:pt x="604" y="159"/>
                    </a:cubicBezTo>
                    <a:cubicBezTo>
                      <a:pt x="604" y="159"/>
                      <a:pt x="604" y="159"/>
                      <a:pt x="604" y="159"/>
                    </a:cubicBezTo>
                    <a:cubicBezTo>
                      <a:pt x="616" y="154"/>
                      <a:pt x="617" y="148"/>
                      <a:pt x="623" y="144"/>
                    </a:cubicBezTo>
                    <a:lnTo>
                      <a:pt x="622" y="143"/>
                    </a:lnTo>
                    <a:close/>
                    <a:moveTo>
                      <a:pt x="670" y="135"/>
                    </a:moveTo>
                    <a:cubicBezTo>
                      <a:pt x="660" y="135"/>
                      <a:pt x="652" y="135"/>
                      <a:pt x="646" y="136"/>
                    </a:cubicBezTo>
                    <a:cubicBezTo>
                      <a:pt x="646" y="138"/>
                      <a:pt x="646" y="138"/>
                      <a:pt x="646" y="138"/>
                    </a:cubicBezTo>
                    <a:cubicBezTo>
                      <a:pt x="652" y="137"/>
                      <a:pt x="660" y="136"/>
                      <a:pt x="670" y="136"/>
                    </a:cubicBezTo>
                    <a:lnTo>
                      <a:pt x="670" y="135"/>
                    </a:lnTo>
                    <a:close/>
                    <a:moveTo>
                      <a:pt x="718" y="128"/>
                    </a:moveTo>
                    <a:cubicBezTo>
                      <a:pt x="714" y="129"/>
                      <a:pt x="710" y="129"/>
                      <a:pt x="706" y="130"/>
                    </a:cubicBezTo>
                    <a:cubicBezTo>
                      <a:pt x="702" y="131"/>
                      <a:pt x="698" y="132"/>
                      <a:pt x="694" y="132"/>
                    </a:cubicBezTo>
                    <a:cubicBezTo>
                      <a:pt x="695" y="134"/>
                      <a:pt x="695" y="134"/>
                      <a:pt x="695" y="134"/>
                    </a:cubicBezTo>
                    <a:cubicBezTo>
                      <a:pt x="698" y="133"/>
                      <a:pt x="702" y="132"/>
                      <a:pt x="706" y="132"/>
                    </a:cubicBezTo>
                    <a:cubicBezTo>
                      <a:pt x="710" y="131"/>
                      <a:pt x="714" y="130"/>
                      <a:pt x="719" y="129"/>
                    </a:cubicBezTo>
                    <a:lnTo>
                      <a:pt x="718" y="128"/>
                    </a:lnTo>
                    <a:close/>
                    <a:moveTo>
                      <a:pt x="767" y="118"/>
                    </a:moveTo>
                    <a:cubicBezTo>
                      <a:pt x="759" y="120"/>
                      <a:pt x="750" y="122"/>
                      <a:pt x="742" y="123"/>
                    </a:cubicBezTo>
                    <a:cubicBezTo>
                      <a:pt x="743" y="125"/>
                      <a:pt x="743" y="125"/>
                      <a:pt x="743" y="125"/>
                    </a:cubicBezTo>
                    <a:cubicBezTo>
                      <a:pt x="751" y="123"/>
                      <a:pt x="759" y="121"/>
                      <a:pt x="767" y="120"/>
                    </a:cubicBezTo>
                    <a:lnTo>
                      <a:pt x="767" y="118"/>
                    </a:lnTo>
                    <a:close/>
                    <a:moveTo>
                      <a:pt x="814" y="109"/>
                    </a:moveTo>
                    <a:cubicBezTo>
                      <a:pt x="814" y="109"/>
                      <a:pt x="814" y="109"/>
                      <a:pt x="814" y="109"/>
                    </a:cubicBezTo>
                    <a:cubicBezTo>
                      <a:pt x="806" y="110"/>
                      <a:pt x="799" y="112"/>
                      <a:pt x="791" y="114"/>
                    </a:cubicBezTo>
                    <a:cubicBezTo>
                      <a:pt x="791" y="115"/>
                      <a:pt x="791" y="115"/>
                      <a:pt x="791" y="115"/>
                    </a:cubicBezTo>
                    <a:cubicBezTo>
                      <a:pt x="799" y="113"/>
                      <a:pt x="807" y="112"/>
                      <a:pt x="814" y="110"/>
                    </a:cubicBezTo>
                    <a:cubicBezTo>
                      <a:pt x="815" y="110"/>
                      <a:pt x="815" y="110"/>
                      <a:pt x="815" y="110"/>
                    </a:cubicBezTo>
                    <a:lnTo>
                      <a:pt x="814" y="109"/>
                    </a:lnTo>
                    <a:close/>
                    <a:moveTo>
                      <a:pt x="855" y="83"/>
                    </a:moveTo>
                    <a:cubicBezTo>
                      <a:pt x="849" y="89"/>
                      <a:pt x="842" y="94"/>
                      <a:pt x="836" y="98"/>
                    </a:cubicBezTo>
                    <a:cubicBezTo>
                      <a:pt x="837" y="99"/>
                      <a:pt x="837" y="99"/>
                      <a:pt x="837" y="99"/>
                    </a:cubicBezTo>
                    <a:cubicBezTo>
                      <a:pt x="843" y="95"/>
                      <a:pt x="850" y="90"/>
                      <a:pt x="856" y="84"/>
                    </a:cubicBezTo>
                    <a:lnTo>
                      <a:pt x="855" y="83"/>
                    </a:lnTo>
                    <a:close/>
                    <a:moveTo>
                      <a:pt x="891" y="49"/>
                    </a:moveTo>
                    <a:cubicBezTo>
                      <a:pt x="885" y="55"/>
                      <a:pt x="879" y="61"/>
                      <a:pt x="873" y="66"/>
                    </a:cubicBezTo>
                    <a:cubicBezTo>
                      <a:pt x="874" y="67"/>
                      <a:pt x="874" y="67"/>
                      <a:pt x="874" y="67"/>
                    </a:cubicBezTo>
                    <a:cubicBezTo>
                      <a:pt x="880" y="62"/>
                      <a:pt x="886" y="56"/>
                      <a:pt x="892" y="50"/>
                    </a:cubicBezTo>
                    <a:lnTo>
                      <a:pt x="891" y="49"/>
                    </a:lnTo>
                    <a:close/>
                    <a:moveTo>
                      <a:pt x="924" y="13"/>
                    </a:moveTo>
                    <a:cubicBezTo>
                      <a:pt x="918" y="19"/>
                      <a:pt x="913" y="25"/>
                      <a:pt x="907" y="31"/>
                    </a:cubicBezTo>
                    <a:cubicBezTo>
                      <a:pt x="908" y="32"/>
                      <a:pt x="908" y="32"/>
                      <a:pt x="908" y="32"/>
                    </a:cubicBezTo>
                    <a:cubicBezTo>
                      <a:pt x="914" y="26"/>
                      <a:pt x="919" y="20"/>
                      <a:pt x="925" y="14"/>
                    </a:cubicBezTo>
                    <a:lnTo>
                      <a:pt x="924" y="13"/>
                    </a:lnTo>
                    <a:close/>
                    <a:moveTo>
                      <a:pt x="966" y="4"/>
                    </a:moveTo>
                    <a:cubicBezTo>
                      <a:pt x="963" y="2"/>
                      <a:pt x="961" y="1"/>
                      <a:pt x="958" y="0"/>
                    </a:cubicBezTo>
                    <a:cubicBezTo>
                      <a:pt x="958" y="0"/>
                      <a:pt x="958" y="0"/>
                      <a:pt x="958" y="0"/>
                    </a:cubicBezTo>
                    <a:cubicBezTo>
                      <a:pt x="958" y="1"/>
                      <a:pt x="958" y="1"/>
                      <a:pt x="958" y="1"/>
                    </a:cubicBezTo>
                    <a:cubicBezTo>
                      <a:pt x="952" y="3"/>
                      <a:pt x="947" y="5"/>
                      <a:pt x="943" y="5"/>
                    </a:cubicBezTo>
                    <a:cubicBezTo>
                      <a:pt x="943" y="6"/>
                      <a:pt x="943" y="6"/>
                      <a:pt x="943" y="6"/>
                    </a:cubicBezTo>
                    <a:cubicBezTo>
                      <a:pt x="947" y="6"/>
                      <a:pt x="953" y="5"/>
                      <a:pt x="958" y="2"/>
                    </a:cubicBezTo>
                    <a:cubicBezTo>
                      <a:pt x="958" y="1"/>
                      <a:pt x="958" y="1"/>
                      <a:pt x="958" y="1"/>
                    </a:cubicBezTo>
                    <a:cubicBezTo>
                      <a:pt x="958" y="2"/>
                      <a:pt x="958" y="2"/>
                      <a:pt x="958" y="2"/>
                    </a:cubicBezTo>
                    <a:cubicBezTo>
                      <a:pt x="960" y="2"/>
                      <a:pt x="963" y="3"/>
                      <a:pt x="965" y="5"/>
                    </a:cubicBezTo>
                    <a:cubicBezTo>
                      <a:pt x="966" y="4"/>
                      <a:pt x="966" y="4"/>
                      <a:pt x="966" y="4"/>
                    </a:cubicBezTo>
                    <a:close/>
                    <a:moveTo>
                      <a:pt x="996" y="43"/>
                    </a:moveTo>
                    <a:cubicBezTo>
                      <a:pt x="993" y="36"/>
                      <a:pt x="988" y="28"/>
                      <a:pt x="983" y="22"/>
                    </a:cubicBezTo>
                    <a:cubicBezTo>
                      <a:pt x="982" y="23"/>
                      <a:pt x="982" y="23"/>
                      <a:pt x="982" y="23"/>
                    </a:cubicBezTo>
                    <a:cubicBezTo>
                      <a:pt x="987" y="29"/>
                      <a:pt x="992" y="37"/>
                      <a:pt x="995" y="43"/>
                    </a:cubicBezTo>
                    <a:lnTo>
                      <a:pt x="996" y="43"/>
                    </a:lnTo>
                    <a:close/>
                    <a:moveTo>
                      <a:pt x="994" y="89"/>
                    </a:moveTo>
                    <a:cubicBezTo>
                      <a:pt x="999" y="81"/>
                      <a:pt x="1002" y="73"/>
                      <a:pt x="1003" y="66"/>
                    </a:cubicBezTo>
                    <a:cubicBezTo>
                      <a:pt x="1002" y="66"/>
                      <a:pt x="1002" y="66"/>
                      <a:pt x="1002" y="66"/>
                    </a:cubicBezTo>
                    <a:cubicBezTo>
                      <a:pt x="1001" y="72"/>
                      <a:pt x="997" y="80"/>
                      <a:pt x="993" y="89"/>
                    </a:cubicBezTo>
                    <a:lnTo>
                      <a:pt x="994" y="89"/>
                    </a:lnTo>
                    <a:close/>
                    <a:moveTo>
                      <a:pt x="958" y="119"/>
                    </a:moveTo>
                    <a:cubicBezTo>
                      <a:pt x="959" y="120"/>
                      <a:pt x="961" y="121"/>
                      <a:pt x="963" y="121"/>
                    </a:cubicBezTo>
                    <a:cubicBezTo>
                      <a:pt x="963" y="121"/>
                      <a:pt x="964" y="121"/>
                      <a:pt x="966" y="120"/>
                    </a:cubicBezTo>
                    <a:cubicBezTo>
                      <a:pt x="970" y="119"/>
                      <a:pt x="975" y="115"/>
                      <a:pt x="980" y="109"/>
                    </a:cubicBezTo>
                    <a:cubicBezTo>
                      <a:pt x="979" y="108"/>
                      <a:pt x="979" y="108"/>
                      <a:pt x="979" y="108"/>
                    </a:cubicBezTo>
                    <a:cubicBezTo>
                      <a:pt x="974" y="114"/>
                      <a:pt x="969" y="118"/>
                      <a:pt x="965" y="119"/>
                    </a:cubicBezTo>
                    <a:cubicBezTo>
                      <a:pt x="964" y="119"/>
                      <a:pt x="963" y="119"/>
                      <a:pt x="963" y="119"/>
                    </a:cubicBezTo>
                    <a:cubicBezTo>
                      <a:pt x="961" y="119"/>
                      <a:pt x="960" y="119"/>
                      <a:pt x="959" y="118"/>
                    </a:cubicBezTo>
                    <a:lnTo>
                      <a:pt x="958" y="119"/>
                    </a:lnTo>
                    <a:close/>
                    <a:moveTo>
                      <a:pt x="950" y="78"/>
                    </a:moveTo>
                    <a:cubicBezTo>
                      <a:pt x="952" y="78"/>
                      <a:pt x="953" y="77"/>
                      <a:pt x="954" y="77"/>
                    </a:cubicBezTo>
                    <a:cubicBezTo>
                      <a:pt x="955" y="77"/>
                      <a:pt x="956" y="78"/>
                      <a:pt x="956" y="78"/>
                    </a:cubicBezTo>
                    <a:cubicBezTo>
                      <a:pt x="957" y="79"/>
                      <a:pt x="957" y="80"/>
                      <a:pt x="957" y="82"/>
                    </a:cubicBezTo>
                    <a:cubicBezTo>
                      <a:pt x="957" y="86"/>
                      <a:pt x="957" y="90"/>
                      <a:pt x="956" y="94"/>
                    </a:cubicBezTo>
                    <a:cubicBezTo>
                      <a:pt x="958" y="95"/>
                      <a:pt x="958" y="95"/>
                      <a:pt x="958" y="95"/>
                    </a:cubicBezTo>
                    <a:cubicBezTo>
                      <a:pt x="958" y="90"/>
                      <a:pt x="959" y="86"/>
                      <a:pt x="959" y="82"/>
                    </a:cubicBezTo>
                    <a:cubicBezTo>
                      <a:pt x="959" y="80"/>
                      <a:pt x="958" y="79"/>
                      <a:pt x="958" y="77"/>
                    </a:cubicBezTo>
                    <a:cubicBezTo>
                      <a:pt x="957" y="76"/>
                      <a:pt x="955" y="76"/>
                      <a:pt x="954" y="76"/>
                    </a:cubicBezTo>
                    <a:cubicBezTo>
                      <a:pt x="953" y="76"/>
                      <a:pt x="951" y="76"/>
                      <a:pt x="949" y="77"/>
                    </a:cubicBezTo>
                    <a:lnTo>
                      <a:pt x="950" y="78"/>
                    </a:lnTo>
                    <a:close/>
                    <a:moveTo>
                      <a:pt x="919" y="115"/>
                    </a:moveTo>
                    <a:cubicBezTo>
                      <a:pt x="920" y="112"/>
                      <a:pt x="921" y="109"/>
                      <a:pt x="923" y="107"/>
                    </a:cubicBezTo>
                    <a:cubicBezTo>
                      <a:pt x="925" y="102"/>
                      <a:pt x="928" y="98"/>
                      <a:pt x="932" y="94"/>
                    </a:cubicBezTo>
                    <a:cubicBezTo>
                      <a:pt x="930" y="93"/>
                      <a:pt x="930" y="93"/>
                      <a:pt x="930" y="93"/>
                    </a:cubicBezTo>
                    <a:cubicBezTo>
                      <a:pt x="927" y="97"/>
                      <a:pt x="924" y="101"/>
                      <a:pt x="921" y="106"/>
                    </a:cubicBezTo>
                    <a:cubicBezTo>
                      <a:pt x="920" y="109"/>
                      <a:pt x="919" y="111"/>
                      <a:pt x="918" y="114"/>
                    </a:cubicBezTo>
                    <a:lnTo>
                      <a:pt x="919" y="115"/>
                    </a:lnTo>
                    <a:close/>
                    <a:moveTo>
                      <a:pt x="908" y="162"/>
                    </a:moveTo>
                    <a:cubicBezTo>
                      <a:pt x="909" y="154"/>
                      <a:pt x="911" y="146"/>
                      <a:pt x="912" y="138"/>
                    </a:cubicBezTo>
                    <a:cubicBezTo>
                      <a:pt x="911" y="138"/>
                      <a:pt x="911" y="138"/>
                      <a:pt x="911" y="138"/>
                    </a:cubicBezTo>
                    <a:cubicBezTo>
                      <a:pt x="909" y="146"/>
                      <a:pt x="908" y="154"/>
                      <a:pt x="907" y="162"/>
                    </a:cubicBezTo>
                    <a:lnTo>
                      <a:pt x="908" y="162"/>
                    </a:lnTo>
                    <a:close/>
                    <a:moveTo>
                      <a:pt x="907" y="211"/>
                    </a:moveTo>
                    <a:cubicBezTo>
                      <a:pt x="906" y="206"/>
                      <a:pt x="905" y="201"/>
                      <a:pt x="905" y="197"/>
                    </a:cubicBezTo>
                    <a:cubicBezTo>
                      <a:pt x="905" y="195"/>
                      <a:pt x="905" y="193"/>
                      <a:pt x="905" y="192"/>
                    </a:cubicBezTo>
                    <a:cubicBezTo>
                      <a:pt x="906" y="190"/>
                      <a:pt x="906" y="188"/>
                      <a:pt x="906" y="186"/>
                    </a:cubicBezTo>
                    <a:cubicBezTo>
                      <a:pt x="904" y="186"/>
                      <a:pt x="904" y="186"/>
                      <a:pt x="904" y="186"/>
                    </a:cubicBezTo>
                    <a:cubicBezTo>
                      <a:pt x="904" y="188"/>
                      <a:pt x="904" y="190"/>
                      <a:pt x="904" y="192"/>
                    </a:cubicBezTo>
                    <a:cubicBezTo>
                      <a:pt x="904" y="193"/>
                      <a:pt x="904" y="195"/>
                      <a:pt x="904" y="197"/>
                    </a:cubicBezTo>
                    <a:cubicBezTo>
                      <a:pt x="904" y="201"/>
                      <a:pt x="904" y="206"/>
                      <a:pt x="905" y="211"/>
                    </a:cubicBezTo>
                    <a:cubicBezTo>
                      <a:pt x="907" y="211"/>
                      <a:pt x="907" y="211"/>
                      <a:pt x="907" y="211"/>
                    </a:cubicBezTo>
                    <a:close/>
                    <a:moveTo>
                      <a:pt x="930" y="252"/>
                    </a:moveTo>
                    <a:cubicBezTo>
                      <a:pt x="929" y="251"/>
                      <a:pt x="928" y="250"/>
                      <a:pt x="927" y="249"/>
                    </a:cubicBezTo>
                    <a:cubicBezTo>
                      <a:pt x="922" y="245"/>
                      <a:pt x="918" y="239"/>
                      <a:pt x="915" y="233"/>
                    </a:cubicBezTo>
                    <a:cubicBezTo>
                      <a:pt x="914" y="234"/>
                      <a:pt x="914" y="234"/>
                      <a:pt x="914" y="234"/>
                    </a:cubicBezTo>
                    <a:cubicBezTo>
                      <a:pt x="917" y="240"/>
                      <a:pt x="921" y="246"/>
                      <a:pt x="926" y="250"/>
                    </a:cubicBezTo>
                    <a:cubicBezTo>
                      <a:pt x="927" y="251"/>
                      <a:pt x="928" y="252"/>
                      <a:pt x="930" y="253"/>
                    </a:cubicBezTo>
                    <a:lnTo>
                      <a:pt x="930" y="252"/>
                    </a:lnTo>
                    <a:close/>
                    <a:moveTo>
                      <a:pt x="959" y="283"/>
                    </a:moveTo>
                    <a:cubicBezTo>
                      <a:pt x="958" y="271"/>
                      <a:pt x="956" y="261"/>
                      <a:pt x="956" y="261"/>
                    </a:cubicBezTo>
                    <a:cubicBezTo>
                      <a:pt x="956" y="260"/>
                      <a:pt x="956" y="260"/>
                      <a:pt x="956" y="260"/>
                    </a:cubicBezTo>
                    <a:cubicBezTo>
                      <a:pt x="955" y="260"/>
                      <a:pt x="955" y="260"/>
                      <a:pt x="955" y="260"/>
                    </a:cubicBezTo>
                    <a:cubicBezTo>
                      <a:pt x="955" y="260"/>
                      <a:pt x="955" y="260"/>
                      <a:pt x="954" y="260"/>
                    </a:cubicBezTo>
                    <a:cubicBezTo>
                      <a:pt x="953" y="260"/>
                      <a:pt x="953" y="260"/>
                      <a:pt x="953" y="260"/>
                    </a:cubicBezTo>
                    <a:cubicBezTo>
                      <a:pt x="953" y="262"/>
                      <a:pt x="953" y="262"/>
                      <a:pt x="953" y="262"/>
                    </a:cubicBezTo>
                    <a:cubicBezTo>
                      <a:pt x="954" y="262"/>
                      <a:pt x="954" y="262"/>
                      <a:pt x="954" y="262"/>
                    </a:cubicBezTo>
                    <a:cubicBezTo>
                      <a:pt x="955" y="262"/>
                      <a:pt x="955" y="262"/>
                      <a:pt x="955" y="262"/>
                    </a:cubicBezTo>
                    <a:cubicBezTo>
                      <a:pt x="955" y="261"/>
                      <a:pt x="955" y="261"/>
                      <a:pt x="955" y="261"/>
                    </a:cubicBezTo>
                    <a:cubicBezTo>
                      <a:pt x="954" y="261"/>
                      <a:pt x="954" y="261"/>
                      <a:pt x="954" y="261"/>
                    </a:cubicBezTo>
                    <a:cubicBezTo>
                      <a:pt x="955" y="261"/>
                      <a:pt x="957" y="272"/>
                      <a:pt x="958" y="283"/>
                    </a:cubicBezTo>
                    <a:lnTo>
                      <a:pt x="959" y="28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7" name="Freeform 123">
                <a:extLst>
                  <a:ext uri="{FF2B5EF4-FFF2-40B4-BE49-F238E27FC236}">
                    <a16:creationId xmlns:a16="http://schemas.microsoft.com/office/drawing/2014/main" id="{7FACC305-38BC-D14A-4A2C-C6A86DEE040B}"/>
                  </a:ext>
                </a:extLst>
              </p:cNvPr>
              <p:cNvSpPr>
                <a:spLocks noEditPoints="1"/>
              </p:cNvSpPr>
              <p:nvPr/>
            </p:nvSpPr>
            <p:spPr bwMode="auto">
              <a:xfrm>
                <a:off x="1428" y="3528"/>
                <a:ext cx="273" cy="291"/>
              </a:xfrm>
              <a:custGeom>
                <a:avLst/>
                <a:gdLst>
                  <a:gd name="T0" fmla="*/ 1718 w 1746"/>
                  <a:gd name="T1" fmla="*/ 1486 h 1872"/>
                  <a:gd name="T2" fmla="*/ 1743 w 1746"/>
                  <a:gd name="T3" fmla="*/ 1601 h 1872"/>
                  <a:gd name="T4" fmla="*/ 1727 w 1746"/>
                  <a:gd name="T5" fmla="*/ 1648 h 1872"/>
                  <a:gd name="T6" fmla="*/ 1660 w 1746"/>
                  <a:gd name="T7" fmla="*/ 1716 h 1872"/>
                  <a:gd name="T8" fmla="*/ 1608 w 1746"/>
                  <a:gd name="T9" fmla="*/ 1763 h 1872"/>
                  <a:gd name="T10" fmla="*/ 1603 w 1746"/>
                  <a:gd name="T11" fmla="*/ 1823 h 1872"/>
                  <a:gd name="T12" fmla="*/ 1553 w 1746"/>
                  <a:gd name="T13" fmla="*/ 1858 h 1872"/>
                  <a:gd name="T14" fmla="*/ 1516 w 1746"/>
                  <a:gd name="T15" fmla="*/ 1871 h 1872"/>
                  <a:gd name="T16" fmla="*/ 1415 w 1746"/>
                  <a:gd name="T17" fmla="*/ 1843 h 1872"/>
                  <a:gd name="T18" fmla="*/ 1366 w 1746"/>
                  <a:gd name="T19" fmla="*/ 1840 h 1872"/>
                  <a:gd name="T20" fmla="*/ 1296 w 1746"/>
                  <a:gd name="T21" fmla="*/ 1796 h 1872"/>
                  <a:gd name="T22" fmla="*/ 1257 w 1746"/>
                  <a:gd name="T23" fmla="*/ 1734 h 1872"/>
                  <a:gd name="T24" fmla="*/ 1194 w 1746"/>
                  <a:gd name="T25" fmla="*/ 1658 h 1872"/>
                  <a:gd name="T26" fmla="*/ 1131 w 1746"/>
                  <a:gd name="T27" fmla="*/ 1557 h 1872"/>
                  <a:gd name="T28" fmla="*/ 1113 w 1746"/>
                  <a:gd name="T29" fmla="*/ 1512 h 1872"/>
                  <a:gd name="T30" fmla="*/ 1027 w 1746"/>
                  <a:gd name="T31" fmla="*/ 1470 h 1872"/>
                  <a:gd name="T32" fmla="*/ 955 w 1746"/>
                  <a:gd name="T33" fmla="*/ 1456 h 1872"/>
                  <a:gd name="T34" fmla="*/ 888 w 1746"/>
                  <a:gd name="T35" fmla="*/ 1426 h 1872"/>
                  <a:gd name="T36" fmla="*/ 793 w 1746"/>
                  <a:gd name="T37" fmla="*/ 1405 h 1872"/>
                  <a:gd name="T38" fmla="*/ 696 w 1746"/>
                  <a:gd name="T39" fmla="*/ 1417 h 1872"/>
                  <a:gd name="T40" fmla="*/ 649 w 1746"/>
                  <a:gd name="T41" fmla="*/ 1432 h 1872"/>
                  <a:gd name="T42" fmla="*/ 577 w 1746"/>
                  <a:gd name="T43" fmla="*/ 1443 h 1872"/>
                  <a:gd name="T44" fmla="*/ 504 w 1746"/>
                  <a:gd name="T45" fmla="*/ 1430 h 1872"/>
                  <a:gd name="T46" fmla="*/ 433 w 1746"/>
                  <a:gd name="T47" fmla="*/ 1424 h 1872"/>
                  <a:gd name="T48" fmla="*/ 367 w 1746"/>
                  <a:gd name="T49" fmla="*/ 1456 h 1872"/>
                  <a:gd name="T50" fmla="*/ 296 w 1746"/>
                  <a:gd name="T51" fmla="*/ 1468 h 1872"/>
                  <a:gd name="T52" fmla="*/ 194 w 1746"/>
                  <a:gd name="T53" fmla="*/ 1523 h 1872"/>
                  <a:gd name="T54" fmla="*/ 195 w 1746"/>
                  <a:gd name="T55" fmla="*/ 1524 h 1872"/>
                  <a:gd name="T56" fmla="*/ 215 w 1746"/>
                  <a:gd name="T57" fmla="*/ 1453 h 1872"/>
                  <a:gd name="T58" fmla="*/ 226 w 1746"/>
                  <a:gd name="T59" fmla="*/ 1355 h 1872"/>
                  <a:gd name="T60" fmla="*/ 204 w 1746"/>
                  <a:gd name="T61" fmla="*/ 1235 h 1872"/>
                  <a:gd name="T62" fmla="*/ 188 w 1746"/>
                  <a:gd name="T63" fmla="*/ 1189 h 1872"/>
                  <a:gd name="T64" fmla="*/ 150 w 1746"/>
                  <a:gd name="T65" fmla="*/ 1098 h 1872"/>
                  <a:gd name="T66" fmla="*/ 97 w 1746"/>
                  <a:gd name="T67" fmla="*/ 1016 h 1872"/>
                  <a:gd name="T68" fmla="*/ 65 w 1746"/>
                  <a:gd name="T69" fmla="*/ 979 h 1872"/>
                  <a:gd name="T70" fmla="*/ 7 w 1746"/>
                  <a:gd name="T71" fmla="*/ 935 h 1872"/>
                  <a:gd name="T72" fmla="*/ 5 w 1746"/>
                  <a:gd name="T73" fmla="*/ 862 h 1872"/>
                  <a:gd name="T74" fmla="*/ 1396 w 1746"/>
                  <a:gd name="T75" fmla="*/ 21 h 1872"/>
                  <a:gd name="T76" fmla="*/ 1414 w 1746"/>
                  <a:gd name="T77" fmla="*/ 66 h 1872"/>
                  <a:gd name="T78" fmla="*/ 1434 w 1746"/>
                  <a:gd name="T79" fmla="*/ 138 h 1872"/>
                  <a:gd name="T80" fmla="*/ 1462 w 1746"/>
                  <a:gd name="T81" fmla="*/ 257 h 1872"/>
                  <a:gd name="T82" fmla="*/ 1473 w 1746"/>
                  <a:gd name="T83" fmla="*/ 305 h 1872"/>
                  <a:gd name="T84" fmla="*/ 1490 w 1746"/>
                  <a:gd name="T85" fmla="*/ 402 h 1872"/>
                  <a:gd name="T86" fmla="*/ 1501 w 1746"/>
                  <a:gd name="T87" fmla="*/ 475 h 1872"/>
                  <a:gd name="T88" fmla="*/ 1532 w 1746"/>
                  <a:gd name="T89" fmla="*/ 568 h 1872"/>
                  <a:gd name="T90" fmla="*/ 1608 w 1746"/>
                  <a:gd name="T91" fmla="*/ 660 h 1872"/>
                  <a:gd name="T92" fmla="*/ 1628 w 1746"/>
                  <a:gd name="T93" fmla="*/ 696 h 1872"/>
                  <a:gd name="T94" fmla="*/ 1593 w 1746"/>
                  <a:gd name="T95" fmla="*/ 763 h 1872"/>
                  <a:gd name="T96" fmla="*/ 1621 w 1746"/>
                  <a:gd name="T97" fmla="*/ 829 h 1872"/>
                  <a:gd name="T98" fmla="*/ 1660 w 1746"/>
                  <a:gd name="T99" fmla="*/ 892 h 1872"/>
                  <a:gd name="T100" fmla="*/ 1700 w 1746"/>
                  <a:gd name="T101" fmla="*/ 1002 h 1872"/>
                  <a:gd name="T102" fmla="*/ 1700 w 1746"/>
                  <a:gd name="T103" fmla="*/ 1056 h 1872"/>
                  <a:gd name="T104" fmla="*/ 1707 w 1746"/>
                  <a:gd name="T105" fmla="*/ 1129 h 1872"/>
                  <a:gd name="T106" fmla="*/ 1729 w 1746"/>
                  <a:gd name="T107" fmla="*/ 1219 h 1872"/>
                  <a:gd name="T108" fmla="*/ 1676 w 1746"/>
                  <a:gd name="T109" fmla="*/ 1217 h 1872"/>
                  <a:gd name="T110" fmla="*/ 1630 w 1746"/>
                  <a:gd name="T111" fmla="*/ 1244 h 1872"/>
                  <a:gd name="T112" fmla="*/ 1573 w 1746"/>
                  <a:gd name="T113" fmla="*/ 1258 h 1872"/>
                  <a:gd name="T114" fmla="*/ 1550 w 1746"/>
                  <a:gd name="T115" fmla="*/ 1326 h 1872"/>
                  <a:gd name="T116" fmla="*/ 1600 w 1746"/>
                  <a:gd name="T117" fmla="*/ 1348 h 1872"/>
                  <a:gd name="T118" fmla="*/ 1658 w 1746"/>
                  <a:gd name="T119" fmla="*/ 1340 h 1872"/>
                  <a:gd name="T120" fmla="*/ 1675 w 1746"/>
                  <a:gd name="T121" fmla="*/ 1436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6" h="1872">
                    <a:moveTo>
                      <a:pt x="1706" y="1474"/>
                    </a:moveTo>
                    <a:cubicBezTo>
                      <a:pt x="1702" y="1471"/>
                      <a:pt x="1699" y="1468"/>
                      <a:pt x="1696" y="1464"/>
                    </a:cubicBezTo>
                    <a:cubicBezTo>
                      <a:pt x="1694" y="1461"/>
                      <a:pt x="1691" y="1459"/>
                      <a:pt x="1689" y="1456"/>
                    </a:cubicBezTo>
                    <a:cubicBezTo>
                      <a:pt x="1688" y="1457"/>
                      <a:pt x="1688" y="1457"/>
                      <a:pt x="1688" y="1457"/>
                    </a:cubicBezTo>
                    <a:cubicBezTo>
                      <a:pt x="1690" y="1460"/>
                      <a:pt x="1693" y="1462"/>
                      <a:pt x="1695" y="1465"/>
                    </a:cubicBezTo>
                    <a:cubicBezTo>
                      <a:pt x="1698" y="1469"/>
                      <a:pt x="1701" y="1472"/>
                      <a:pt x="1705" y="1475"/>
                    </a:cubicBezTo>
                    <a:lnTo>
                      <a:pt x="1706" y="1474"/>
                    </a:lnTo>
                    <a:close/>
                    <a:moveTo>
                      <a:pt x="1733" y="1505"/>
                    </a:moveTo>
                    <a:cubicBezTo>
                      <a:pt x="1730" y="1499"/>
                      <a:pt x="1724" y="1493"/>
                      <a:pt x="1718" y="1486"/>
                    </a:cubicBezTo>
                    <a:cubicBezTo>
                      <a:pt x="1717" y="1487"/>
                      <a:pt x="1717" y="1487"/>
                      <a:pt x="1717" y="1487"/>
                    </a:cubicBezTo>
                    <a:cubicBezTo>
                      <a:pt x="1723" y="1494"/>
                      <a:pt x="1728" y="1500"/>
                      <a:pt x="1732" y="1506"/>
                    </a:cubicBezTo>
                    <a:lnTo>
                      <a:pt x="1733" y="1505"/>
                    </a:lnTo>
                    <a:close/>
                    <a:moveTo>
                      <a:pt x="1746" y="1552"/>
                    </a:moveTo>
                    <a:cubicBezTo>
                      <a:pt x="1746" y="1543"/>
                      <a:pt x="1745" y="1535"/>
                      <a:pt x="1743" y="1528"/>
                    </a:cubicBezTo>
                    <a:cubicBezTo>
                      <a:pt x="1742" y="1528"/>
                      <a:pt x="1742" y="1528"/>
                      <a:pt x="1742" y="1528"/>
                    </a:cubicBezTo>
                    <a:cubicBezTo>
                      <a:pt x="1744" y="1535"/>
                      <a:pt x="1744" y="1543"/>
                      <a:pt x="1745" y="1552"/>
                    </a:cubicBezTo>
                    <a:lnTo>
                      <a:pt x="1746" y="1552"/>
                    </a:lnTo>
                    <a:close/>
                    <a:moveTo>
                      <a:pt x="1743" y="1601"/>
                    </a:moveTo>
                    <a:cubicBezTo>
                      <a:pt x="1745" y="1592"/>
                      <a:pt x="1746" y="1584"/>
                      <a:pt x="1746" y="1577"/>
                    </a:cubicBezTo>
                    <a:cubicBezTo>
                      <a:pt x="1745" y="1577"/>
                      <a:pt x="1745" y="1577"/>
                      <a:pt x="1745" y="1577"/>
                    </a:cubicBezTo>
                    <a:cubicBezTo>
                      <a:pt x="1744" y="1584"/>
                      <a:pt x="1743" y="1592"/>
                      <a:pt x="1741" y="1601"/>
                    </a:cubicBezTo>
                    <a:lnTo>
                      <a:pt x="1743" y="1601"/>
                    </a:lnTo>
                    <a:close/>
                    <a:moveTo>
                      <a:pt x="1727" y="1648"/>
                    </a:moveTo>
                    <a:cubicBezTo>
                      <a:pt x="1731" y="1640"/>
                      <a:pt x="1734" y="1632"/>
                      <a:pt x="1736" y="1625"/>
                    </a:cubicBezTo>
                    <a:cubicBezTo>
                      <a:pt x="1735" y="1624"/>
                      <a:pt x="1735" y="1624"/>
                      <a:pt x="1735" y="1624"/>
                    </a:cubicBezTo>
                    <a:cubicBezTo>
                      <a:pt x="1732" y="1632"/>
                      <a:pt x="1729" y="1639"/>
                      <a:pt x="1726" y="1647"/>
                    </a:cubicBezTo>
                    <a:lnTo>
                      <a:pt x="1727" y="1648"/>
                    </a:lnTo>
                    <a:close/>
                    <a:moveTo>
                      <a:pt x="1701" y="1689"/>
                    </a:moveTo>
                    <a:cubicBezTo>
                      <a:pt x="1706" y="1683"/>
                      <a:pt x="1711" y="1676"/>
                      <a:pt x="1715" y="1669"/>
                    </a:cubicBezTo>
                    <a:cubicBezTo>
                      <a:pt x="1714" y="1668"/>
                      <a:pt x="1714" y="1668"/>
                      <a:pt x="1714" y="1668"/>
                    </a:cubicBezTo>
                    <a:cubicBezTo>
                      <a:pt x="1710" y="1675"/>
                      <a:pt x="1705" y="1682"/>
                      <a:pt x="1700" y="1688"/>
                    </a:cubicBezTo>
                    <a:lnTo>
                      <a:pt x="1701" y="1689"/>
                    </a:lnTo>
                    <a:close/>
                    <a:moveTo>
                      <a:pt x="1661" y="1717"/>
                    </a:moveTo>
                    <a:cubicBezTo>
                      <a:pt x="1668" y="1715"/>
                      <a:pt x="1676" y="1711"/>
                      <a:pt x="1683" y="1706"/>
                    </a:cubicBezTo>
                    <a:cubicBezTo>
                      <a:pt x="1682" y="1705"/>
                      <a:pt x="1682" y="1705"/>
                      <a:pt x="1682" y="1705"/>
                    </a:cubicBezTo>
                    <a:cubicBezTo>
                      <a:pt x="1675" y="1710"/>
                      <a:pt x="1668" y="1713"/>
                      <a:pt x="1660" y="1716"/>
                    </a:cubicBezTo>
                    <a:lnTo>
                      <a:pt x="1661" y="1717"/>
                    </a:lnTo>
                    <a:close/>
                    <a:moveTo>
                      <a:pt x="1620" y="1742"/>
                    </a:moveTo>
                    <a:cubicBezTo>
                      <a:pt x="1624" y="1735"/>
                      <a:pt x="1630" y="1730"/>
                      <a:pt x="1638" y="1726"/>
                    </a:cubicBezTo>
                    <a:cubicBezTo>
                      <a:pt x="1637" y="1725"/>
                      <a:pt x="1637" y="1725"/>
                      <a:pt x="1637" y="1725"/>
                    </a:cubicBezTo>
                    <a:cubicBezTo>
                      <a:pt x="1630" y="1729"/>
                      <a:pt x="1623" y="1734"/>
                      <a:pt x="1619" y="1741"/>
                    </a:cubicBezTo>
                    <a:lnTo>
                      <a:pt x="1620" y="1742"/>
                    </a:lnTo>
                    <a:close/>
                    <a:moveTo>
                      <a:pt x="1606" y="1787"/>
                    </a:moveTo>
                    <a:cubicBezTo>
                      <a:pt x="1607" y="1779"/>
                      <a:pt x="1608" y="1771"/>
                      <a:pt x="1610" y="1763"/>
                    </a:cubicBezTo>
                    <a:cubicBezTo>
                      <a:pt x="1608" y="1763"/>
                      <a:pt x="1608" y="1763"/>
                      <a:pt x="1608" y="1763"/>
                    </a:cubicBezTo>
                    <a:cubicBezTo>
                      <a:pt x="1606" y="1770"/>
                      <a:pt x="1605" y="1778"/>
                      <a:pt x="1604" y="1787"/>
                    </a:cubicBezTo>
                    <a:lnTo>
                      <a:pt x="1606" y="1787"/>
                    </a:lnTo>
                    <a:close/>
                    <a:moveTo>
                      <a:pt x="1596" y="1833"/>
                    </a:moveTo>
                    <a:cubicBezTo>
                      <a:pt x="1599" y="1830"/>
                      <a:pt x="1602" y="1827"/>
                      <a:pt x="1605" y="1824"/>
                    </a:cubicBezTo>
                    <a:cubicBezTo>
                      <a:pt x="1605" y="1824"/>
                      <a:pt x="1605" y="1824"/>
                      <a:pt x="1605" y="1824"/>
                    </a:cubicBezTo>
                    <a:cubicBezTo>
                      <a:pt x="1605" y="1823"/>
                      <a:pt x="1605" y="1823"/>
                      <a:pt x="1605" y="1823"/>
                    </a:cubicBezTo>
                    <a:cubicBezTo>
                      <a:pt x="1605" y="1819"/>
                      <a:pt x="1605" y="1816"/>
                      <a:pt x="1605" y="1812"/>
                    </a:cubicBezTo>
                    <a:cubicBezTo>
                      <a:pt x="1603" y="1812"/>
                      <a:pt x="1603" y="1812"/>
                      <a:pt x="1603" y="1812"/>
                    </a:cubicBezTo>
                    <a:cubicBezTo>
                      <a:pt x="1603" y="1816"/>
                      <a:pt x="1603" y="1819"/>
                      <a:pt x="1603" y="1823"/>
                    </a:cubicBezTo>
                    <a:cubicBezTo>
                      <a:pt x="1603" y="1824"/>
                      <a:pt x="1603" y="1824"/>
                      <a:pt x="1603" y="1824"/>
                    </a:cubicBezTo>
                    <a:cubicBezTo>
                      <a:pt x="1604" y="1824"/>
                      <a:pt x="1604" y="1824"/>
                      <a:pt x="1604" y="1824"/>
                    </a:cubicBezTo>
                    <a:cubicBezTo>
                      <a:pt x="1604" y="1823"/>
                      <a:pt x="1604" y="1823"/>
                      <a:pt x="1604" y="1823"/>
                    </a:cubicBezTo>
                    <a:cubicBezTo>
                      <a:pt x="1601" y="1826"/>
                      <a:pt x="1598" y="1829"/>
                      <a:pt x="1595" y="1832"/>
                    </a:cubicBezTo>
                    <a:lnTo>
                      <a:pt x="1596" y="1833"/>
                    </a:lnTo>
                    <a:close/>
                    <a:moveTo>
                      <a:pt x="1554" y="1859"/>
                    </a:moveTo>
                    <a:cubicBezTo>
                      <a:pt x="1562" y="1856"/>
                      <a:pt x="1569" y="1852"/>
                      <a:pt x="1576" y="1848"/>
                    </a:cubicBezTo>
                    <a:cubicBezTo>
                      <a:pt x="1575" y="1847"/>
                      <a:pt x="1575" y="1847"/>
                      <a:pt x="1575" y="1847"/>
                    </a:cubicBezTo>
                    <a:cubicBezTo>
                      <a:pt x="1568" y="1851"/>
                      <a:pt x="1561" y="1855"/>
                      <a:pt x="1553" y="1858"/>
                    </a:cubicBezTo>
                    <a:lnTo>
                      <a:pt x="1554" y="1859"/>
                    </a:lnTo>
                    <a:close/>
                    <a:moveTo>
                      <a:pt x="1509" y="1865"/>
                    </a:moveTo>
                    <a:cubicBezTo>
                      <a:pt x="1511" y="1867"/>
                      <a:pt x="1513" y="1869"/>
                      <a:pt x="1515" y="1871"/>
                    </a:cubicBezTo>
                    <a:cubicBezTo>
                      <a:pt x="1515" y="1872"/>
                      <a:pt x="1515" y="1872"/>
                      <a:pt x="1515" y="1872"/>
                    </a:cubicBezTo>
                    <a:cubicBezTo>
                      <a:pt x="1516" y="1872"/>
                      <a:pt x="1516" y="1872"/>
                      <a:pt x="1516" y="1872"/>
                    </a:cubicBezTo>
                    <a:cubicBezTo>
                      <a:pt x="1521" y="1871"/>
                      <a:pt x="1526" y="1869"/>
                      <a:pt x="1531" y="1868"/>
                    </a:cubicBezTo>
                    <a:cubicBezTo>
                      <a:pt x="1531" y="1866"/>
                      <a:pt x="1531" y="1866"/>
                      <a:pt x="1531" y="1866"/>
                    </a:cubicBezTo>
                    <a:cubicBezTo>
                      <a:pt x="1526" y="1868"/>
                      <a:pt x="1521" y="1869"/>
                      <a:pt x="1515" y="1870"/>
                    </a:cubicBezTo>
                    <a:cubicBezTo>
                      <a:pt x="1516" y="1871"/>
                      <a:pt x="1516" y="1871"/>
                      <a:pt x="1516" y="1871"/>
                    </a:cubicBezTo>
                    <a:cubicBezTo>
                      <a:pt x="1516" y="1870"/>
                      <a:pt x="1516" y="1870"/>
                      <a:pt x="1516" y="1870"/>
                    </a:cubicBezTo>
                    <a:cubicBezTo>
                      <a:pt x="1514" y="1868"/>
                      <a:pt x="1512" y="1866"/>
                      <a:pt x="1510" y="1864"/>
                    </a:cubicBezTo>
                    <a:lnTo>
                      <a:pt x="1509" y="1865"/>
                    </a:lnTo>
                    <a:close/>
                    <a:moveTo>
                      <a:pt x="1464" y="1848"/>
                    </a:moveTo>
                    <a:cubicBezTo>
                      <a:pt x="1473" y="1850"/>
                      <a:pt x="1481" y="1851"/>
                      <a:pt x="1488" y="1853"/>
                    </a:cubicBezTo>
                    <a:cubicBezTo>
                      <a:pt x="1489" y="1852"/>
                      <a:pt x="1489" y="1852"/>
                      <a:pt x="1489" y="1852"/>
                    </a:cubicBezTo>
                    <a:cubicBezTo>
                      <a:pt x="1482" y="1850"/>
                      <a:pt x="1474" y="1848"/>
                      <a:pt x="1464" y="1847"/>
                    </a:cubicBezTo>
                    <a:lnTo>
                      <a:pt x="1464" y="1848"/>
                    </a:lnTo>
                    <a:close/>
                    <a:moveTo>
                      <a:pt x="1415" y="1843"/>
                    </a:moveTo>
                    <a:cubicBezTo>
                      <a:pt x="1424" y="1844"/>
                      <a:pt x="1432" y="1845"/>
                      <a:pt x="1440" y="1845"/>
                    </a:cubicBezTo>
                    <a:cubicBezTo>
                      <a:pt x="1440" y="1844"/>
                      <a:pt x="1440" y="1844"/>
                      <a:pt x="1440" y="1844"/>
                    </a:cubicBezTo>
                    <a:cubicBezTo>
                      <a:pt x="1432" y="1843"/>
                      <a:pt x="1424" y="1842"/>
                      <a:pt x="1416" y="1842"/>
                    </a:cubicBezTo>
                    <a:lnTo>
                      <a:pt x="1415" y="1843"/>
                    </a:lnTo>
                    <a:close/>
                    <a:moveTo>
                      <a:pt x="1366" y="1840"/>
                    </a:moveTo>
                    <a:cubicBezTo>
                      <a:pt x="1374" y="1840"/>
                      <a:pt x="1383" y="1841"/>
                      <a:pt x="1391" y="1841"/>
                    </a:cubicBezTo>
                    <a:cubicBezTo>
                      <a:pt x="1391" y="1840"/>
                      <a:pt x="1391" y="1840"/>
                      <a:pt x="1391" y="1840"/>
                    </a:cubicBezTo>
                    <a:cubicBezTo>
                      <a:pt x="1383" y="1839"/>
                      <a:pt x="1374" y="1839"/>
                      <a:pt x="1366" y="1839"/>
                    </a:cubicBezTo>
                    <a:lnTo>
                      <a:pt x="1366" y="1840"/>
                    </a:lnTo>
                    <a:close/>
                    <a:moveTo>
                      <a:pt x="1317" y="1837"/>
                    </a:moveTo>
                    <a:cubicBezTo>
                      <a:pt x="1325" y="1837"/>
                      <a:pt x="1333" y="1838"/>
                      <a:pt x="1342" y="1839"/>
                    </a:cubicBezTo>
                    <a:cubicBezTo>
                      <a:pt x="1342" y="1837"/>
                      <a:pt x="1342" y="1837"/>
                      <a:pt x="1342" y="1837"/>
                    </a:cubicBezTo>
                    <a:cubicBezTo>
                      <a:pt x="1333" y="1836"/>
                      <a:pt x="1325" y="1836"/>
                      <a:pt x="1317" y="1835"/>
                    </a:cubicBezTo>
                    <a:lnTo>
                      <a:pt x="1317" y="1837"/>
                    </a:lnTo>
                    <a:close/>
                    <a:moveTo>
                      <a:pt x="1295" y="1797"/>
                    </a:moveTo>
                    <a:cubicBezTo>
                      <a:pt x="1299" y="1805"/>
                      <a:pt x="1302" y="1812"/>
                      <a:pt x="1305" y="1819"/>
                    </a:cubicBezTo>
                    <a:cubicBezTo>
                      <a:pt x="1306" y="1819"/>
                      <a:pt x="1306" y="1819"/>
                      <a:pt x="1306" y="1819"/>
                    </a:cubicBezTo>
                    <a:cubicBezTo>
                      <a:pt x="1304" y="1812"/>
                      <a:pt x="1300" y="1804"/>
                      <a:pt x="1296" y="1796"/>
                    </a:cubicBezTo>
                    <a:lnTo>
                      <a:pt x="1295" y="1797"/>
                    </a:lnTo>
                    <a:close/>
                    <a:moveTo>
                      <a:pt x="1269" y="1755"/>
                    </a:moveTo>
                    <a:cubicBezTo>
                      <a:pt x="1274" y="1762"/>
                      <a:pt x="1279" y="1769"/>
                      <a:pt x="1283" y="1776"/>
                    </a:cubicBezTo>
                    <a:cubicBezTo>
                      <a:pt x="1284" y="1775"/>
                      <a:pt x="1284" y="1775"/>
                      <a:pt x="1284" y="1775"/>
                    </a:cubicBezTo>
                    <a:cubicBezTo>
                      <a:pt x="1280" y="1768"/>
                      <a:pt x="1275" y="1761"/>
                      <a:pt x="1271" y="1754"/>
                    </a:cubicBezTo>
                    <a:lnTo>
                      <a:pt x="1269" y="1755"/>
                    </a:lnTo>
                    <a:close/>
                    <a:moveTo>
                      <a:pt x="1241" y="1715"/>
                    </a:moveTo>
                    <a:cubicBezTo>
                      <a:pt x="1246" y="1722"/>
                      <a:pt x="1251" y="1728"/>
                      <a:pt x="1255" y="1735"/>
                    </a:cubicBezTo>
                    <a:cubicBezTo>
                      <a:pt x="1257" y="1734"/>
                      <a:pt x="1257" y="1734"/>
                      <a:pt x="1257" y="1734"/>
                    </a:cubicBezTo>
                    <a:cubicBezTo>
                      <a:pt x="1252" y="1727"/>
                      <a:pt x="1247" y="1721"/>
                      <a:pt x="1242" y="1714"/>
                    </a:cubicBezTo>
                    <a:lnTo>
                      <a:pt x="1241" y="1715"/>
                    </a:lnTo>
                    <a:close/>
                    <a:moveTo>
                      <a:pt x="1210" y="1677"/>
                    </a:moveTo>
                    <a:cubicBezTo>
                      <a:pt x="1215" y="1683"/>
                      <a:pt x="1221" y="1689"/>
                      <a:pt x="1226" y="1696"/>
                    </a:cubicBezTo>
                    <a:cubicBezTo>
                      <a:pt x="1227" y="1695"/>
                      <a:pt x="1227" y="1695"/>
                      <a:pt x="1227" y="1695"/>
                    </a:cubicBezTo>
                    <a:cubicBezTo>
                      <a:pt x="1222" y="1688"/>
                      <a:pt x="1216" y="1682"/>
                      <a:pt x="1211" y="1676"/>
                    </a:cubicBezTo>
                    <a:lnTo>
                      <a:pt x="1210" y="1677"/>
                    </a:lnTo>
                    <a:close/>
                    <a:moveTo>
                      <a:pt x="1178" y="1640"/>
                    </a:moveTo>
                    <a:cubicBezTo>
                      <a:pt x="1183" y="1645"/>
                      <a:pt x="1189" y="1652"/>
                      <a:pt x="1194" y="1658"/>
                    </a:cubicBezTo>
                    <a:cubicBezTo>
                      <a:pt x="1195" y="1657"/>
                      <a:pt x="1195" y="1657"/>
                      <a:pt x="1195" y="1657"/>
                    </a:cubicBezTo>
                    <a:cubicBezTo>
                      <a:pt x="1190" y="1651"/>
                      <a:pt x="1185" y="1644"/>
                      <a:pt x="1179" y="1639"/>
                    </a:cubicBezTo>
                    <a:lnTo>
                      <a:pt x="1178" y="1640"/>
                    </a:lnTo>
                    <a:close/>
                    <a:moveTo>
                      <a:pt x="1144" y="1604"/>
                    </a:moveTo>
                    <a:cubicBezTo>
                      <a:pt x="1149" y="1609"/>
                      <a:pt x="1155" y="1615"/>
                      <a:pt x="1162" y="1622"/>
                    </a:cubicBezTo>
                    <a:cubicBezTo>
                      <a:pt x="1163" y="1621"/>
                      <a:pt x="1163" y="1621"/>
                      <a:pt x="1163" y="1621"/>
                    </a:cubicBezTo>
                    <a:cubicBezTo>
                      <a:pt x="1156" y="1614"/>
                      <a:pt x="1150" y="1608"/>
                      <a:pt x="1145" y="1603"/>
                    </a:cubicBezTo>
                    <a:lnTo>
                      <a:pt x="1144" y="1604"/>
                    </a:lnTo>
                    <a:close/>
                    <a:moveTo>
                      <a:pt x="1131" y="1557"/>
                    </a:moveTo>
                    <a:cubicBezTo>
                      <a:pt x="1133" y="1565"/>
                      <a:pt x="1135" y="1573"/>
                      <a:pt x="1136" y="1581"/>
                    </a:cubicBezTo>
                    <a:cubicBezTo>
                      <a:pt x="1138" y="1581"/>
                      <a:pt x="1138" y="1581"/>
                      <a:pt x="1138" y="1581"/>
                    </a:cubicBezTo>
                    <a:cubicBezTo>
                      <a:pt x="1136" y="1573"/>
                      <a:pt x="1135" y="1565"/>
                      <a:pt x="1133" y="1557"/>
                    </a:cubicBezTo>
                    <a:cubicBezTo>
                      <a:pt x="1131" y="1557"/>
                      <a:pt x="1131" y="1557"/>
                      <a:pt x="1131" y="1557"/>
                    </a:cubicBezTo>
                    <a:close/>
                    <a:moveTo>
                      <a:pt x="1113" y="1512"/>
                    </a:moveTo>
                    <a:cubicBezTo>
                      <a:pt x="1119" y="1518"/>
                      <a:pt x="1122" y="1525"/>
                      <a:pt x="1125" y="1533"/>
                    </a:cubicBezTo>
                    <a:cubicBezTo>
                      <a:pt x="1127" y="1533"/>
                      <a:pt x="1127" y="1533"/>
                      <a:pt x="1127" y="1533"/>
                    </a:cubicBezTo>
                    <a:cubicBezTo>
                      <a:pt x="1124" y="1525"/>
                      <a:pt x="1120" y="1517"/>
                      <a:pt x="1114" y="1511"/>
                    </a:cubicBezTo>
                    <a:lnTo>
                      <a:pt x="1113" y="1512"/>
                    </a:lnTo>
                    <a:close/>
                    <a:moveTo>
                      <a:pt x="1073" y="1486"/>
                    </a:moveTo>
                    <a:cubicBezTo>
                      <a:pt x="1080" y="1489"/>
                      <a:pt x="1088" y="1493"/>
                      <a:pt x="1094" y="1497"/>
                    </a:cubicBezTo>
                    <a:cubicBezTo>
                      <a:pt x="1095" y="1496"/>
                      <a:pt x="1095" y="1496"/>
                      <a:pt x="1095" y="1496"/>
                    </a:cubicBezTo>
                    <a:cubicBezTo>
                      <a:pt x="1088" y="1492"/>
                      <a:pt x="1081" y="1488"/>
                      <a:pt x="1073" y="1484"/>
                    </a:cubicBezTo>
                    <a:lnTo>
                      <a:pt x="1073" y="1486"/>
                    </a:lnTo>
                    <a:close/>
                    <a:moveTo>
                      <a:pt x="1026" y="1471"/>
                    </a:moveTo>
                    <a:cubicBezTo>
                      <a:pt x="1034" y="1472"/>
                      <a:pt x="1042" y="1474"/>
                      <a:pt x="1050" y="1477"/>
                    </a:cubicBezTo>
                    <a:cubicBezTo>
                      <a:pt x="1051" y="1475"/>
                      <a:pt x="1051" y="1475"/>
                      <a:pt x="1051" y="1475"/>
                    </a:cubicBezTo>
                    <a:cubicBezTo>
                      <a:pt x="1043" y="1473"/>
                      <a:pt x="1035" y="1471"/>
                      <a:pt x="1027" y="1470"/>
                    </a:cubicBezTo>
                    <a:lnTo>
                      <a:pt x="1026" y="1471"/>
                    </a:lnTo>
                    <a:close/>
                    <a:moveTo>
                      <a:pt x="978" y="1466"/>
                    </a:moveTo>
                    <a:cubicBezTo>
                      <a:pt x="985" y="1468"/>
                      <a:pt x="993" y="1469"/>
                      <a:pt x="1002" y="1469"/>
                    </a:cubicBezTo>
                    <a:cubicBezTo>
                      <a:pt x="1002" y="1468"/>
                      <a:pt x="1002" y="1468"/>
                      <a:pt x="1002" y="1468"/>
                    </a:cubicBezTo>
                    <a:cubicBezTo>
                      <a:pt x="993" y="1468"/>
                      <a:pt x="986" y="1466"/>
                      <a:pt x="978" y="1464"/>
                    </a:cubicBezTo>
                    <a:lnTo>
                      <a:pt x="978" y="1466"/>
                    </a:lnTo>
                    <a:close/>
                    <a:moveTo>
                      <a:pt x="933" y="1446"/>
                    </a:moveTo>
                    <a:cubicBezTo>
                      <a:pt x="941" y="1450"/>
                      <a:pt x="948" y="1454"/>
                      <a:pt x="955" y="1457"/>
                    </a:cubicBezTo>
                    <a:cubicBezTo>
                      <a:pt x="955" y="1456"/>
                      <a:pt x="955" y="1456"/>
                      <a:pt x="955" y="1456"/>
                    </a:cubicBezTo>
                    <a:cubicBezTo>
                      <a:pt x="948" y="1452"/>
                      <a:pt x="941" y="1449"/>
                      <a:pt x="933" y="1445"/>
                    </a:cubicBezTo>
                    <a:lnTo>
                      <a:pt x="933" y="1446"/>
                    </a:lnTo>
                    <a:close/>
                    <a:moveTo>
                      <a:pt x="888" y="1426"/>
                    </a:moveTo>
                    <a:cubicBezTo>
                      <a:pt x="893" y="1428"/>
                      <a:pt x="898" y="1430"/>
                      <a:pt x="903" y="1432"/>
                    </a:cubicBezTo>
                    <a:cubicBezTo>
                      <a:pt x="906" y="1433"/>
                      <a:pt x="908" y="1434"/>
                      <a:pt x="911" y="1435"/>
                    </a:cubicBezTo>
                    <a:cubicBezTo>
                      <a:pt x="911" y="1434"/>
                      <a:pt x="911" y="1434"/>
                      <a:pt x="911" y="1434"/>
                    </a:cubicBezTo>
                    <a:cubicBezTo>
                      <a:pt x="909" y="1433"/>
                      <a:pt x="906" y="1432"/>
                      <a:pt x="903" y="1431"/>
                    </a:cubicBezTo>
                    <a:cubicBezTo>
                      <a:pt x="898" y="1428"/>
                      <a:pt x="893" y="1426"/>
                      <a:pt x="889" y="1425"/>
                    </a:cubicBezTo>
                    <a:lnTo>
                      <a:pt x="888" y="1426"/>
                    </a:lnTo>
                    <a:close/>
                    <a:moveTo>
                      <a:pt x="841" y="1412"/>
                    </a:moveTo>
                    <a:cubicBezTo>
                      <a:pt x="849" y="1414"/>
                      <a:pt x="857" y="1416"/>
                      <a:pt x="865" y="1418"/>
                    </a:cubicBezTo>
                    <a:cubicBezTo>
                      <a:pt x="865" y="1417"/>
                      <a:pt x="865" y="1417"/>
                      <a:pt x="865" y="1417"/>
                    </a:cubicBezTo>
                    <a:cubicBezTo>
                      <a:pt x="857" y="1414"/>
                      <a:pt x="849" y="1412"/>
                      <a:pt x="841" y="1411"/>
                    </a:cubicBezTo>
                    <a:cubicBezTo>
                      <a:pt x="841" y="1412"/>
                      <a:pt x="841" y="1412"/>
                      <a:pt x="841" y="1412"/>
                    </a:cubicBezTo>
                    <a:close/>
                    <a:moveTo>
                      <a:pt x="793" y="1407"/>
                    </a:moveTo>
                    <a:cubicBezTo>
                      <a:pt x="801" y="1407"/>
                      <a:pt x="809" y="1408"/>
                      <a:pt x="817" y="1408"/>
                    </a:cubicBezTo>
                    <a:cubicBezTo>
                      <a:pt x="817" y="1407"/>
                      <a:pt x="817" y="1407"/>
                      <a:pt x="817" y="1407"/>
                    </a:cubicBezTo>
                    <a:cubicBezTo>
                      <a:pt x="809" y="1406"/>
                      <a:pt x="801" y="1406"/>
                      <a:pt x="793" y="1405"/>
                    </a:cubicBezTo>
                    <a:lnTo>
                      <a:pt x="793" y="1407"/>
                    </a:lnTo>
                    <a:close/>
                    <a:moveTo>
                      <a:pt x="744" y="1408"/>
                    </a:moveTo>
                    <a:cubicBezTo>
                      <a:pt x="752" y="1407"/>
                      <a:pt x="760" y="1406"/>
                      <a:pt x="768" y="1406"/>
                    </a:cubicBezTo>
                    <a:cubicBezTo>
                      <a:pt x="768" y="1406"/>
                      <a:pt x="768" y="1406"/>
                      <a:pt x="768" y="1406"/>
                    </a:cubicBezTo>
                    <a:cubicBezTo>
                      <a:pt x="768" y="1405"/>
                      <a:pt x="768" y="1405"/>
                      <a:pt x="768" y="1405"/>
                    </a:cubicBezTo>
                    <a:cubicBezTo>
                      <a:pt x="768" y="1405"/>
                      <a:pt x="768" y="1405"/>
                      <a:pt x="768" y="1405"/>
                    </a:cubicBezTo>
                    <a:cubicBezTo>
                      <a:pt x="760" y="1405"/>
                      <a:pt x="752" y="1405"/>
                      <a:pt x="744" y="1406"/>
                    </a:cubicBezTo>
                    <a:lnTo>
                      <a:pt x="744" y="1408"/>
                    </a:lnTo>
                    <a:close/>
                    <a:moveTo>
                      <a:pt x="696" y="1417"/>
                    </a:moveTo>
                    <a:cubicBezTo>
                      <a:pt x="704" y="1415"/>
                      <a:pt x="712" y="1413"/>
                      <a:pt x="720" y="1412"/>
                    </a:cubicBezTo>
                    <a:cubicBezTo>
                      <a:pt x="719" y="1410"/>
                      <a:pt x="719" y="1410"/>
                      <a:pt x="719" y="1410"/>
                    </a:cubicBezTo>
                    <a:cubicBezTo>
                      <a:pt x="711" y="1412"/>
                      <a:pt x="703" y="1414"/>
                      <a:pt x="695" y="1416"/>
                    </a:cubicBezTo>
                    <a:lnTo>
                      <a:pt x="696" y="1417"/>
                    </a:lnTo>
                    <a:close/>
                    <a:moveTo>
                      <a:pt x="649" y="1432"/>
                    </a:moveTo>
                    <a:cubicBezTo>
                      <a:pt x="656" y="1429"/>
                      <a:pt x="664" y="1427"/>
                      <a:pt x="672" y="1424"/>
                    </a:cubicBezTo>
                    <a:cubicBezTo>
                      <a:pt x="672" y="1423"/>
                      <a:pt x="672" y="1423"/>
                      <a:pt x="672" y="1423"/>
                    </a:cubicBezTo>
                    <a:cubicBezTo>
                      <a:pt x="664" y="1426"/>
                      <a:pt x="656" y="1428"/>
                      <a:pt x="648" y="1430"/>
                    </a:cubicBezTo>
                    <a:lnTo>
                      <a:pt x="649" y="1432"/>
                    </a:lnTo>
                    <a:close/>
                    <a:moveTo>
                      <a:pt x="601" y="1443"/>
                    </a:moveTo>
                    <a:cubicBezTo>
                      <a:pt x="607" y="1443"/>
                      <a:pt x="612" y="1442"/>
                      <a:pt x="618" y="1441"/>
                    </a:cubicBezTo>
                    <a:cubicBezTo>
                      <a:pt x="620" y="1440"/>
                      <a:pt x="623" y="1440"/>
                      <a:pt x="625" y="1439"/>
                    </a:cubicBezTo>
                    <a:cubicBezTo>
                      <a:pt x="625" y="1437"/>
                      <a:pt x="625" y="1437"/>
                      <a:pt x="625" y="1437"/>
                    </a:cubicBezTo>
                    <a:cubicBezTo>
                      <a:pt x="622" y="1438"/>
                      <a:pt x="620" y="1439"/>
                      <a:pt x="617" y="1439"/>
                    </a:cubicBezTo>
                    <a:cubicBezTo>
                      <a:pt x="612" y="1441"/>
                      <a:pt x="607" y="1441"/>
                      <a:pt x="601" y="1442"/>
                    </a:cubicBezTo>
                    <a:lnTo>
                      <a:pt x="601" y="1443"/>
                    </a:lnTo>
                    <a:close/>
                    <a:moveTo>
                      <a:pt x="552" y="1441"/>
                    </a:moveTo>
                    <a:cubicBezTo>
                      <a:pt x="560" y="1442"/>
                      <a:pt x="568" y="1443"/>
                      <a:pt x="577" y="1443"/>
                    </a:cubicBezTo>
                    <a:cubicBezTo>
                      <a:pt x="577" y="1442"/>
                      <a:pt x="577" y="1442"/>
                      <a:pt x="577" y="1442"/>
                    </a:cubicBezTo>
                    <a:cubicBezTo>
                      <a:pt x="568" y="1442"/>
                      <a:pt x="560" y="1441"/>
                      <a:pt x="552" y="1439"/>
                    </a:cubicBezTo>
                    <a:lnTo>
                      <a:pt x="552" y="1441"/>
                    </a:lnTo>
                    <a:close/>
                    <a:moveTo>
                      <a:pt x="504" y="1431"/>
                    </a:moveTo>
                    <a:cubicBezTo>
                      <a:pt x="505" y="1432"/>
                      <a:pt x="507" y="1432"/>
                      <a:pt x="508" y="1432"/>
                    </a:cubicBezTo>
                    <a:cubicBezTo>
                      <a:pt x="514" y="1433"/>
                      <a:pt x="521" y="1435"/>
                      <a:pt x="528" y="1436"/>
                    </a:cubicBezTo>
                    <a:cubicBezTo>
                      <a:pt x="528" y="1435"/>
                      <a:pt x="528" y="1435"/>
                      <a:pt x="528" y="1435"/>
                    </a:cubicBezTo>
                    <a:cubicBezTo>
                      <a:pt x="521" y="1433"/>
                      <a:pt x="514" y="1432"/>
                      <a:pt x="508" y="1431"/>
                    </a:cubicBezTo>
                    <a:cubicBezTo>
                      <a:pt x="507" y="1430"/>
                      <a:pt x="506" y="1430"/>
                      <a:pt x="504" y="1430"/>
                    </a:cubicBezTo>
                    <a:lnTo>
                      <a:pt x="504" y="1431"/>
                    </a:lnTo>
                    <a:close/>
                    <a:moveTo>
                      <a:pt x="456" y="1421"/>
                    </a:moveTo>
                    <a:cubicBezTo>
                      <a:pt x="464" y="1421"/>
                      <a:pt x="472" y="1423"/>
                      <a:pt x="480" y="1425"/>
                    </a:cubicBezTo>
                    <a:cubicBezTo>
                      <a:pt x="480" y="1424"/>
                      <a:pt x="480" y="1424"/>
                      <a:pt x="480" y="1424"/>
                    </a:cubicBezTo>
                    <a:cubicBezTo>
                      <a:pt x="472" y="1422"/>
                      <a:pt x="464" y="1420"/>
                      <a:pt x="456" y="1419"/>
                    </a:cubicBezTo>
                    <a:lnTo>
                      <a:pt x="456" y="1421"/>
                    </a:lnTo>
                    <a:close/>
                    <a:moveTo>
                      <a:pt x="413" y="1439"/>
                    </a:moveTo>
                    <a:cubicBezTo>
                      <a:pt x="421" y="1435"/>
                      <a:pt x="426" y="1430"/>
                      <a:pt x="431" y="1426"/>
                    </a:cubicBezTo>
                    <a:cubicBezTo>
                      <a:pt x="431" y="1425"/>
                      <a:pt x="432" y="1425"/>
                      <a:pt x="433" y="1424"/>
                    </a:cubicBezTo>
                    <a:cubicBezTo>
                      <a:pt x="432" y="1423"/>
                      <a:pt x="432" y="1423"/>
                      <a:pt x="432" y="1423"/>
                    </a:cubicBezTo>
                    <a:cubicBezTo>
                      <a:pt x="431" y="1424"/>
                      <a:pt x="430" y="1424"/>
                      <a:pt x="430" y="1425"/>
                    </a:cubicBezTo>
                    <a:cubicBezTo>
                      <a:pt x="425" y="1429"/>
                      <a:pt x="420" y="1434"/>
                      <a:pt x="413" y="1438"/>
                    </a:cubicBezTo>
                    <a:lnTo>
                      <a:pt x="413" y="1439"/>
                    </a:lnTo>
                    <a:close/>
                    <a:moveTo>
                      <a:pt x="367" y="1456"/>
                    </a:moveTo>
                    <a:cubicBezTo>
                      <a:pt x="376" y="1454"/>
                      <a:pt x="384" y="1452"/>
                      <a:pt x="391" y="1449"/>
                    </a:cubicBezTo>
                    <a:cubicBezTo>
                      <a:pt x="390" y="1448"/>
                      <a:pt x="390" y="1448"/>
                      <a:pt x="390" y="1448"/>
                    </a:cubicBezTo>
                    <a:cubicBezTo>
                      <a:pt x="383" y="1450"/>
                      <a:pt x="375" y="1453"/>
                      <a:pt x="367" y="1454"/>
                    </a:cubicBezTo>
                    <a:lnTo>
                      <a:pt x="367" y="1456"/>
                    </a:lnTo>
                    <a:close/>
                    <a:moveTo>
                      <a:pt x="318" y="1459"/>
                    </a:moveTo>
                    <a:cubicBezTo>
                      <a:pt x="324" y="1459"/>
                      <a:pt x="331" y="1458"/>
                      <a:pt x="341" y="1458"/>
                    </a:cubicBezTo>
                    <a:cubicBezTo>
                      <a:pt x="343" y="1458"/>
                      <a:pt x="343" y="1458"/>
                      <a:pt x="343" y="1458"/>
                    </a:cubicBezTo>
                    <a:cubicBezTo>
                      <a:pt x="343" y="1457"/>
                      <a:pt x="343" y="1457"/>
                      <a:pt x="343" y="1457"/>
                    </a:cubicBezTo>
                    <a:cubicBezTo>
                      <a:pt x="341" y="1457"/>
                      <a:pt x="341" y="1457"/>
                      <a:pt x="341" y="1457"/>
                    </a:cubicBezTo>
                    <a:cubicBezTo>
                      <a:pt x="331" y="1457"/>
                      <a:pt x="324" y="1457"/>
                      <a:pt x="318" y="1458"/>
                    </a:cubicBezTo>
                    <a:lnTo>
                      <a:pt x="318" y="1459"/>
                    </a:lnTo>
                    <a:close/>
                    <a:moveTo>
                      <a:pt x="274" y="1479"/>
                    </a:moveTo>
                    <a:cubicBezTo>
                      <a:pt x="284" y="1475"/>
                      <a:pt x="290" y="1471"/>
                      <a:pt x="296" y="1468"/>
                    </a:cubicBezTo>
                    <a:cubicBezTo>
                      <a:pt x="295" y="1466"/>
                      <a:pt x="295" y="1466"/>
                      <a:pt x="295" y="1466"/>
                    </a:cubicBezTo>
                    <a:cubicBezTo>
                      <a:pt x="289" y="1470"/>
                      <a:pt x="283" y="1473"/>
                      <a:pt x="273" y="1478"/>
                    </a:cubicBezTo>
                    <a:cubicBezTo>
                      <a:pt x="274" y="1479"/>
                      <a:pt x="274" y="1479"/>
                      <a:pt x="274" y="1479"/>
                    </a:cubicBezTo>
                    <a:close/>
                    <a:moveTo>
                      <a:pt x="231" y="1502"/>
                    </a:moveTo>
                    <a:cubicBezTo>
                      <a:pt x="238" y="1498"/>
                      <a:pt x="245" y="1493"/>
                      <a:pt x="252" y="1490"/>
                    </a:cubicBezTo>
                    <a:cubicBezTo>
                      <a:pt x="251" y="1488"/>
                      <a:pt x="251" y="1488"/>
                      <a:pt x="251" y="1488"/>
                    </a:cubicBezTo>
                    <a:cubicBezTo>
                      <a:pt x="245" y="1492"/>
                      <a:pt x="238" y="1496"/>
                      <a:pt x="230" y="1501"/>
                    </a:cubicBezTo>
                    <a:lnTo>
                      <a:pt x="231" y="1502"/>
                    </a:lnTo>
                    <a:close/>
                    <a:moveTo>
                      <a:pt x="194" y="1523"/>
                    </a:moveTo>
                    <a:cubicBezTo>
                      <a:pt x="193" y="1524"/>
                      <a:pt x="193" y="1526"/>
                      <a:pt x="192" y="1527"/>
                    </a:cubicBezTo>
                    <a:cubicBezTo>
                      <a:pt x="192" y="1529"/>
                      <a:pt x="192" y="1529"/>
                      <a:pt x="192" y="1529"/>
                    </a:cubicBezTo>
                    <a:cubicBezTo>
                      <a:pt x="194" y="1528"/>
                      <a:pt x="194" y="1528"/>
                      <a:pt x="194" y="1528"/>
                    </a:cubicBezTo>
                    <a:cubicBezTo>
                      <a:pt x="199" y="1524"/>
                      <a:pt x="205" y="1520"/>
                      <a:pt x="211" y="1516"/>
                    </a:cubicBezTo>
                    <a:cubicBezTo>
                      <a:pt x="210" y="1515"/>
                      <a:pt x="210" y="1515"/>
                      <a:pt x="210" y="1515"/>
                    </a:cubicBezTo>
                    <a:cubicBezTo>
                      <a:pt x="204" y="1519"/>
                      <a:pt x="198" y="1523"/>
                      <a:pt x="193" y="1526"/>
                    </a:cubicBezTo>
                    <a:cubicBezTo>
                      <a:pt x="193" y="1527"/>
                      <a:pt x="193" y="1527"/>
                      <a:pt x="193" y="1527"/>
                    </a:cubicBezTo>
                    <a:cubicBezTo>
                      <a:pt x="194" y="1527"/>
                      <a:pt x="194" y="1527"/>
                      <a:pt x="194" y="1527"/>
                    </a:cubicBezTo>
                    <a:cubicBezTo>
                      <a:pt x="194" y="1526"/>
                      <a:pt x="195" y="1525"/>
                      <a:pt x="195" y="1524"/>
                    </a:cubicBezTo>
                    <a:lnTo>
                      <a:pt x="194" y="1523"/>
                    </a:lnTo>
                    <a:close/>
                    <a:moveTo>
                      <a:pt x="207" y="1476"/>
                    </a:moveTo>
                    <a:cubicBezTo>
                      <a:pt x="205" y="1484"/>
                      <a:pt x="203" y="1492"/>
                      <a:pt x="201" y="1500"/>
                    </a:cubicBezTo>
                    <a:cubicBezTo>
                      <a:pt x="202" y="1500"/>
                      <a:pt x="202" y="1500"/>
                      <a:pt x="202" y="1500"/>
                    </a:cubicBezTo>
                    <a:cubicBezTo>
                      <a:pt x="205" y="1493"/>
                      <a:pt x="207" y="1485"/>
                      <a:pt x="209" y="1477"/>
                    </a:cubicBezTo>
                    <a:lnTo>
                      <a:pt x="207" y="1476"/>
                    </a:lnTo>
                    <a:close/>
                    <a:moveTo>
                      <a:pt x="218" y="1428"/>
                    </a:moveTo>
                    <a:cubicBezTo>
                      <a:pt x="217" y="1436"/>
                      <a:pt x="215" y="1444"/>
                      <a:pt x="213" y="1452"/>
                    </a:cubicBezTo>
                    <a:cubicBezTo>
                      <a:pt x="215" y="1453"/>
                      <a:pt x="215" y="1453"/>
                      <a:pt x="215" y="1453"/>
                    </a:cubicBezTo>
                    <a:cubicBezTo>
                      <a:pt x="216" y="1445"/>
                      <a:pt x="218" y="1437"/>
                      <a:pt x="220" y="1429"/>
                    </a:cubicBezTo>
                    <a:lnTo>
                      <a:pt x="218" y="1428"/>
                    </a:lnTo>
                    <a:close/>
                    <a:moveTo>
                      <a:pt x="225" y="1380"/>
                    </a:moveTo>
                    <a:cubicBezTo>
                      <a:pt x="224" y="1388"/>
                      <a:pt x="223" y="1396"/>
                      <a:pt x="222" y="1404"/>
                    </a:cubicBezTo>
                    <a:cubicBezTo>
                      <a:pt x="223" y="1404"/>
                      <a:pt x="223" y="1404"/>
                      <a:pt x="223" y="1404"/>
                    </a:cubicBezTo>
                    <a:cubicBezTo>
                      <a:pt x="225" y="1396"/>
                      <a:pt x="225" y="1388"/>
                      <a:pt x="226" y="1380"/>
                    </a:cubicBezTo>
                    <a:lnTo>
                      <a:pt x="225" y="1380"/>
                    </a:lnTo>
                    <a:close/>
                    <a:moveTo>
                      <a:pt x="224" y="1331"/>
                    </a:moveTo>
                    <a:cubicBezTo>
                      <a:pt x="225" y="1339"/>
                      <a:pt x="226" y="1348"/>
                      <a:pt x="226" y="1355"/>
                    </a:cubicBezTo>
                    <a:cubicBezTo>
                      <a:pt x="227" y="1355"/>
                      <a:pt x="227" y="1355"/>
                      <a:pt x="227" y="1355"/>
                    </a:cubicBezTo>
                    <a:cubicBezTo>
                      <a:pt x="227" y="1348"/>
                      <a:pt x="227" y="1339"/>
                      <a:pt x="226" y="1331"/>
                    </a:cubicBezTo>
                    <a:lnTo>
                      <a:pt x="224" y="1331"/>
                    </a:lnTo>
                    <a:close/>
                    <a:moveTo>
                      <a:pt x="216" y="1283"/>
                    </a:moveTo>
                    <a:cubicBezTo>
                      <a:pt x="218" y="1291"/>
                      <a:pt x="220" y="1299"/>
                      <a:pt x="221" y="1307"/>
                    </a:cubicBezTo>
                    <a:cubicBezTo>
                      <a:pt x="223" y="1306"/>
                      <a:pt x="223" y="1306"/>
                      <a:pt x="223" y="1306"/>
                    </a:cubicBezTo>
                    <a:cubicBezTo>
                      <a:pt x="221" y="1299"/>
                      <a:pt x="220" y="1290"/>
                      <a:pt x="218" y="1282"/>
                    </a:cubicBezTo>
                    <a:cubicBezTo>
                      <a:pt x="216" y="1283"/>
                      <a:pt x="216" y="1283"/>
                      <a:pt x="216" y="1283"/>
                    </a:cubicBezTo>
                    <a:close/>
                    <a:moveTo>
                      <a:pt x="204" y="1235"/>
                    </a:moveTo>
                    <a:cubicBezTo>
                      <a:pt x="206" y="1243"/>
                      <a:pt x="208" y="1251"/>
                      <a:pt x="211" y="1259"/>
                    </a:cubicBezTo>
                    <a:cubicBezTo>
                      <a:pt x="212" y="1258"/>
                      <a:pt x="212" y="1258"/>
                      <a:pt x="212" y="1258"/>
                    </a:cubicBezTo>
                    <a:cubicBezTo>
                      <a:pt x="210" y="1251"/>
                      <a:pt x="208" y="1243"/>
                      <a:pt x="205" y="1235"/>
                    </a:cubicBezTo>
                    <a:lnTo>
                      <a:pt x="204" y="1235"/>
                    </a:lnTo>
                    <a:close/>
                    <a:moveTo>
                      <a:pt x="188" y="1189"/>
                    </a:moveTo>
                    <a:cubicBezTo>
                      <a:pt x="191" y="1197"/>
                      <a:pt x="193" y="1204"/>
                      <a:pt x="196" y="1212"/>
                    </a:cubicBezTo>
                    <a:cubicBezTo>
                      <a:pt x="197" y="1212"/>
                      <a:pt x="197" y="1212"/>
                      <a:pt x="197" y="1212"/>
                    </a:cubicBezTo>
                    <a:cubicBezTo>
                      <a:pt x="195" y="1204"/>
                      <a:pt x="192" y="1196"/>
                      <a:pt x="189" y="1188"/>
                    </a:cubicBezTo>
                    <a:lnTo>
                      <a:pt x="188" y="1189"/>
                    </a:lnTo>
                    <a:close/>
                    <a:moveTo>
                      <a:pt x="169" y="1143"/>
                    </a:moveTo>
                    <a:cubicBezTo>
                      <a:pt x="173" y="1151"/>
                      <a:pt x="176" y="1158"/>
                      <a:pt x="179" y="1166"/>
                    </a:cubicBezTo>
                    <a:cubicBezTo>
                      <a:pt x="180" y="1166"/>
                      <a:pt x="180" y="1166"/>
                      <a:pt x="180" y="1166"/>
                    </a:cubicBezTo>
                    <a:cubicBezTo>
                      <a:pt x="177" y="1158"/>
                      <a:pt x="174" y="1150"/>
                      <a:pt x="171" y="1143"/>
                    </a:cubicBezTo>
                    <a:lnTo>
                      <a:pt x="169" y="1143"/>
                    </a:lnTo>
                    <a:close/>
                    <a:moveTo>
                      <a:pt x="149" y="1099"/>
                    </a:moveTo>
                    <a:cubicBezTo>
                      <a:pt x="152" y="1106"/>
                      <a:pt x="156" y="1113"/>
                      <a:pt x="159" y="1121"/>
                    </a:cubicBezTo>
                    <a:cubicBezTo>
                      <a:pt x="161" y="1120"/>
                      <a:pt x="161" y="1120"/>
                      <a:pt x="161" y="1120"/>
                    </a:cubicBezTo>
                    <a:cubicBezTo>
                      <a:pt x="157" y="1113"/>
                      <a:pt x="153" y="1105"/>
                      <a:pt x="150" y="1098"/>
                    </a:cubicBezTo>
                    <a:lnTo>
                      <a:pt x="149" y="1099"/>
                    </a:lnTo>
                    <a:close/>
                    <a:moveTo>
                      <a:pt x="125" y="1056"/>
                    </a:moveTo>
                    <a:cubicBezTo>
                      <a:pt x="127" y="1061"/>
                      <a:pt x="130" y="1065"/>
                      <a:pt x="133" y="1070"/>
                    </a:cubicBezTo>
                    <a:cubicBezTo>
                      <a:pt x="134" y="1072"/>
                      <a:pt x="136" y="1075"/>
                      <a:pt x="137" y="1077"/>
                    </a:cubicBezTo>
                    <a:cubicBezTo>
                      <a:pt x="138" y="1077"/>
                      <a:pt x="138" y="1077"/>
                      <a:pt x="138" y="1077"/>
                    </a:cubicBezTo>
                    <a:cubicBezTo>
                      <a:pt x="137" y="1074"/>
                      <a:pt x="135" y="1071"/>
                      <a:pt x="134" y="1069"/>
                    </a:cubicBezTo>
                    <a:cubicBezTo>
                      <a:pt x="131" y="1064"/>
                      <a:pt x="129" y="1060"/>
                      <a:pt x="126" y="1056"/>
                    </a:cubicBezTo>
                    <a:lnTo>
                      <a:pt x="125" y="1056"/>
                    </a:lnTo>
                    <a:close/>
                    <a:moveTo>
                      <a:pt x="97" y="1016"/>
                    </a:moveTo>
                    <a:cubicBezTo>
                      <a:pt x="102" y="1022"/>
                      <a:pt x="107" y="1029"/>
                      <a:pt x="111" y="1036"/>
                    </a:cubicBezTo>
                    <a:cubicBezTo>
                      <a:pt x="112" y="1035"/>
                      <a:pt x="112" y="1035"/>
                      <a:pt x="112" y="1035"/>
                    </a:cubicBezTo>
                    <a:cubicBezTo>
                      <a:pt x="108" y="1028"/>
                      <a:pt x="103" y="1021"/>
                      <a:pt x="98" y="1015"/>
                    </a:cubicBezTo>
                    <a:lnTo>
                      <a:pt x="97" y="1016"/>
                    </a:lnTo>
                    <a:close/>
                    <a:moveTo>
                      <a:pt x="65" y="979"/>
                    </a:moveTo>
                    <a:cubicBezTo>
                      <a:pt x="70" y="984"/>
                      <a:pt x="76" y="990"/>
                      <a:pt x="82" y="997"/>
                    </a:cubicBezTo>
                    <a:cubicBezTo>
                      <a:pt x="83" y="996"/>
                      <a:pt x="83" y="996"/>
                      <a:pt x="83" y="996"/>
                    </a:cubicBezTo>
                    <a:cubicBezTo>
                      <a:pt x="77" y="989"/>
                      <a:pt x="72" y="983"/>
                      <a:pt x="66" y="978"/>
                    </a:cubicBezTo>
                    <a:lnTo>
                      <a:pt x="65" y="979"/>
                    </a:lnTo>
                    <a:close/>
                    <a:moveTo>
                      <a:pt x="24" y="952"/>
                    </a:moveTo>
                    <a:cubicBezTo>
                      <a:pt x="27" y="953"/>
                      <a:pt x="29" y="955"/>
                      <a:pt x="32" y="956"/>
                    </a:cubicBezTo>
                    <a:cubicBezTo>
                      <a:pt x="37" y="959"/>
                      <a:pt x="41" y="961"/>
                      <a:pt x="46" y="964"/>
                    </a:cubicBezTo>
                    <a:cubicBezTo>
                      <a:pt x="46" y="963"/>
                      <a:pt x="46" y="963"/>
                      <a:pt x="46" y="963"/>
                    </a:cubicBezTo>
                    <a:cubicBezTo>
                      <a:pt x="42" y="960"/>
                      <a:pt x="38" y="957"/>
                      <a:pt x="33" y="955"/>
                    </a:cubicBezTo>
                    <a:cubicBezTo>
                      <a:pt x="30" y="954"/>
                      <a:pt x="27" y="952"/>
                      <a:pt x="25" y="951"/>
                    </a:cubicBezTo>
                    <a:lnTo>
                      <a:pt x="24" y="952"/>
                    </a:lnTo>
                    <a:close/>
                    <a:moveTo>
                      <a:pt x="0" y="911"/>
                    </a:moveTo>
                    <a:cubicBezTo>
                      <a:pt x="0" y="920"/>
                      <a:pt x="2" y="928"/>
                      <a:pt x="7" y="935"/>
                    </a:cubicBezTo>
                    <a:cubicBezTo>
                      <a:pt x="8" y="934"/>
                      <a:pt x="8" y="934"/>
                      <a:pt x="8" y="934"/>
                    </a:cubicBezTo>
                    <a:cubicBezTo>
                      <a:pt x="4" y="927"/>
                      <a:pt x="2" y="919"/>
                      <a:pt x="1" y="911"/>
                    </a:cubicBezTo>
                    <a:lnTo>
                      <a:pt x="0" y="911"/>
                    </a:lnTo>
                    <a:close/>
                    <a:moveTo>
                      <a:pt x="4" y="862"/>
                    </a:moveTo>
                    <a:cubicBezTo>
                      <a:pt x="3" y="865"/>
                      <a:pt x="3" y="868"/>
                      <a:pt x="3" y="870"/>
                    </a:cubicBezTo>
                    <a:cubicBezTo>
                      <a:pt x="2" y="876"/>
                      <a:pt x="1" y="881"/>
                      <a:pt x="1" y="886"/>
                    </a:cubicBezTo>
                    <a:cubicBezTo>
                      <a:pt x="2" y="887"/>
                      <a:pt x="2" y="887"/>
                      <a:pt x="2" y="887"/>
                    </a:cubicBezTo>
                    <a:cubicBezTo>
                      <a:pt x="3" y="881"/>
                      <a:pt x="3" y="876"/>
                      <a:pt x="4" y="870"/>
                    </a:cubicBezTo>
                    <a:cubicBezTo>
                      <a:pt x="5" y="868"/>
                      <a:pt x="5" y="865"/>
                      <a:pt x="5" y="862"/>
                    </a:cubicBezTo>
                    <a:lnTo>
                      <a:pt x="4" y="862"/>
                    </a:lnTo>
                    <a:close/>
                    <a:moveTo>
                      <a:pt x="4" y="813"/>
                    </a:moveTo>
                    <a:cubicBezTo>
                      <a:pt x="4" y="821"/>
                      <a:pt x="5" y="828"/>
                      <a:pt x="5" y="835"/>
                    </a:cubicBezTo>
                    <a:cubicBezTo>
                      <a:pt x="5" y="836"/>
                      <a:pt x="5" y="837"/>
                      <a:pt x="5" y="838"/>
                    </a:cubicBezTo>
                    <a:cubicBezTo>
                      <a:pt x="6" y="838"/>
                      <a:pt x="6" y="838"/>
                      <a:pt x="6" y="838"/>
                    </a:cubicBezTo>
                    <a:cubicBezTo>
                      <a:pt x="6" y="837"/>
                      <a:pt x="6" y="836"/>
                      <a:pt x="6" y="835"/>
                    </a:cubicBezTo>
                    <a:cubicBezTo>
                      <a:pt x="6" y="828"/>
                      <a:pt x="6" y="821"/>
                      <a:pt x="6" y="813"/>
                    </a:cubicBezTo>
                    <a:lnTo>
                      <a:pt x="4" y="813"/>
                    </a:lnTo>
                    <a:close/>
                    <a:moveTo>
                      <a:pt x="1396" y="21"/>
                    </a:moveTo>
                    <a:cubicBezTo>
                      <a:pt x="1393" y="14"/>
                      <a:pt x="1389" y="7"/>
                      <a:pt x="1384" y="0"/>
                    </a:cubicBezTo>
                    <a:cubicBezTo>
                      <a:pt x="1383" y="0"/>
                      <a:pt x="1383" y="0"/>
                      <a:pt x="1383" y="0"/>
                    </a:cubicBezTo>
                    <a:cubicBezTo>
                      <a:pt x="1387" y="8"/>
                      <a:pt x="1391" y="15"/>
                      <a:pt x="1395" y="21"/>
                    </a:cubicBezTo>
                    <a:lnTo>
                      <a:pt x="1396" y="21"/>
                    </a:lnTo>
                    <a:close/>
                    <a:moveTo>
                      <a:pt x="1414" y="66"/>
                    </a:moveTo>
                    <a:cubicBezTo>
                      <a:pt x="1412" y="59"/>
                      <a:pt x="1410" y="51"/>
                      <a:pt x="1407" y="43"/>
                    </a:cubicBezTo>
                    <a:cubicBezTo>
                      <a:pt x="1405" y="44"/>
                      <a:pt x="1405" y="44"/>
                      <a:pt x="1405" y="44"/>
                    </a:cubicBezTo>
                    <a:cubicBezTo>
                      <a:pt x="1408" y="52"/>
                      <a:pt x="1411" y="59"/>
                      <a:pt x="1413" y="67"/>
                    </a:cubicBezTo>
                    <a:lnTo>
                      <a:pt x="1414" y="66"/>
                    </a:lnTo>
                    <a:close/>
                    <a:moveTo>
                      <a:pt x="1427" y="114"/>
                    </a:moveTo>
                    <a:cubicBezTo>
                      <a:pt x="1427" y="112"/>
                      <a:pt x="1426" y="111"/>
                      <a:pt x="1426" y="110"/>
                    </a:cubicBezTo>
                    <a:cubicBezTo>
                      <a:pt x="1424" y="103"/>
                      <a:pt x="1422" y="97"/>
                      <a:pt x="1421" y="90"/>
                    </a:cubicBezTo>
                    <a:cubicBezTo>
                      <a:pt x="1419" y="90"/>
                      <a:pt x="1419" y="90"/>
                      <a:pt x="1419" y="90"/>
                    </a:cubicBezTo>
                    <a:cubicBezTo>
                      <a:pt x="1421" y="97"/>
                      <a:pt x="1423" y="104"/>
                      <a:pt x="1425" y="110"/>
                    </a:cubicBezTo>
                    <a:cubicBezTo>
                      <a:pt x="1425" y="112"/>
                      <a:pt x="1425" y="113"/>
                      <a:pt x="1426" y="114"/>
                    </a:cubicBezTo>
                    <a:lnTo>
                      <a:pt x="1427" y="114"/>
                    </a:lnTo>
                    <a:close/>
                    <a:moveTo>
                      <a:pt x="1440" y="161"/>
                    </a:moveTo>
                    <a:cubicBezTo>
                      <a:pt x="1437" y="153"/>
                      <a:pt x="1435" y="145"/>
                      <a:pt x="1434" y="138"/>
                    </a:cubicBezTo>
                    <a:cubicBezTo>
                      <a:pt x="1432" y="138"/>
                      <a:pt x="1432" y="138"/>
                      <a:pt x="1432" y="138"/>
                    </a:cubicBezTo>
                    <a:cubicBezTo>
                      <a:pt x="1434" y="145"/>
                      <a:pt x="1436" y="153"/>
                      <a:pt x="1438" y="162"/>
                    </a:cubicBezTo>
                    <a:lnTo>
                      <a:pt x="1440" y="161"/>
                    </a:lnTo>
                    <a:close/>
                    <a:moveTo>
                      <a:pt x="1451" y="209"/>
                    </a:moveTo>
                    <a:cubicBezTo>
                      <a:pt x="1449" y="201"/>
                      <a:pt x="1447" y="193"/>
                      <a:pt x="1445" y="185"/>
                    </a:cubicBezTo>
                    <a:cubicBezTo>
                      <a:pt x="1444" y="186"/>
                      <a:pt x="1444" y="186"/>
                      <a:pt x="1444" y="186"/>
                    </a:cubicBezTo>
                    <a:cubicBezTo>
                      <a:pt x="1446" y="193"/>
                      <a:pt x="1448" y="201"/>
                      <a:pt x="1450" y="209"/>
                    </a:cubicBezTo>
                    <a:lnTo>
                      <a:pt x="1451" y="209"/>
                    </a:lnTo>
                    <a:close/>
                    <a:moveTo>
                      <a:pt x="1462" y="257"/>
                    </a:moveTo>
                    <a:cubicBezTo>
                      <a:pt x="1461" y="249"/>
                      <a:pt x="1459" y="241"/>
                      <a:pt x="1457" y="233"/>
                    </a:cubicBezTo>
                    <a:cubicBezTo>
                      <a:pt x="1455" y="233"/>
                      <a:pt x="1455" y="233"/>
                      <a:pt x="1455" y="233"/>
                    </a:cubicBezTo>
                    <a:cubicBezTo>
                      <a:pt x="1457" y="241"/>
                      <a:pt x="1459" y="249"/>
                      <a:pt x="1461" y="257"/>
                    </a:cubicBezTo>
                    <a:lnTo>
                      <a:pt x="1462" y="257"/>
                    </a:lnTo>
                    <a:close/>
                    <a:moveTo>
                      <a:pt x="1473" y="305"/>
                    </a:moveTo>
                    <a:cubicBezTo>
                      <a:pt x="1471" y="297"/>
                      <a:pt x="1470" y="289"/>
                      <a:pt x="1468" y="281"/>
                    </a:cubicBezTo>
                    <a:cubicBezTo>
                      <a:pt x="1466" y="281"/>
                      <a:pt x="1466" y="281"/>
                      <a:pt x="1466" y="281"/>
                    </a:cubicBezTo>
                    <a:cubicBezTo>
                      <a:pt x="1468" y="289"/>
                      <a:pt x="1470" y="297"/>
                      <a:pt x="1472" y="305"/>
                    </a:cubicBezTo>
                    <a:lnTo>
                      <a:pt x="1473" y="305"/>
                    </a:lnTo>
                    <a:close/>
                    <a:moveTo>
                      <a:pt x="1483" y="353"/>
                    </a:moveTo>
                    <a:cubicBezTo>
                      <a:pt x="1481" y="345"/>
                      <a:pt x="1480" y="337"/>
                      <a:pt x="1478" y="329"/>
                    </a:cubicBezTo>
                    <a:cubicBezTo>
                      <a:pt x="1477" y="329"/>
                      <a:pt x="1477" y="329"/>
                      <a:pt x="1477" y="329"/>
                    </a:cubicBezTo>
                    <a:cubicBezTo>
                      <a:pt x="1478" y="338"/>
                      <a:pt x="1480" y="346"/>
                      <a:pt x="1482" y="353"/>
                    </a:cubicBezTo>
                    <a:lnTo>
                      <a:pt x="1483" y="353"/>
                    </a:lnTo>
                    <a:close/>
                    <a:moveTo>
                      <a:pt x="1491" y="402"/>
                    </a:moveTo>
                    <a:cubicBezTo>
                      <a:pt x="1490" y="395"/>
                      <a:pt x="1489" y="387"/>
                      <a:pt x="1487" y="377"/>
                    </a:cubicBezTo>
                    <a:cubicBezTo>
                      <a:pt x="1486" y="378"/>
                      <a:pt x="1486" y="378"/>
                      <a:pt x="1486" y="378"/>
                    </a:cubicBezTo>
                    <a:cubicBezTo>
                      <a:pt x="1488" y="387"/>
                      <a:pt x="1489" y="395"/>
                      <a:pt x="1490" y="402"/>
                    </a:cubicBezTo>
                    <a:lnTo>
                      <a:pt x="1491" y="402"/>
                    </a:lnTo>
                    <a:close/>
                    <a:moveTo>
                      <a:pt x="1497" y="450"/>
                    </a:moveTo>
                    <a:cubicBezTo>
                      <a:pt x="1496" y="441"/>
                      <a:pt x="1494" y="433"/>
                      <a:pt x="1494" y="426"/>
                    </a:cubicBezTo>
                    <a:cubicBezTo>
                      <a:pt x="1492" y="426"/>
                      <a:pt x="1492" y="426"/>
                      <a:pt x="1492" y="426"/>
                    </a:cubicBezTo>
                    <a:cubicBezTo>
                      <a:pt x="1493" y="433"/>
                      <a:pt x="1494" y="442"/>
                      <a:pt x="1496" y="451"/>
                    </a:cubicBezTo>
                    <a:lnTo>
                      <a:pt x="1497" y="450"/>
                    </a:lnTo>
                    <a:close/>
                    <a:moveTo>
                      <a:pt x="1508" y="498"/>
                    </a:moveTo>
                    <a:cubicBezTo>
                      <a:pt x="1506" y="490"/>
                      <a:pt x="1504" y="482"/>
                      <a:pt x="1502" y="474"/>
                    </a:cubicBezTo>
                    <a:cubicBezTo>
                      <a:pt x="1501" y="475"/>
                      <a:pt x="1501" y="475"/>
                      <a:pt x="1501" y="475"/>
                    </a:cubicBezTo>
                    <a:cubicBezTo>
                      <a:pt x="1502" y="482"/>
                      <a:pt x="1504" y="490"/>
                      <a:pt x="1507" y="499"/>
                    </a:cubicBezTo>
                    <a:cubicBezTo>
                      <a:pt x="1508" y="498"/>
                      <a:pt x="1508" y="498"/>
                      <a:pt x="1508" y="498"/>
                    </a:cubicBezTo>
                    <a:close/>
                    <a:moveTo>
                      <a:pt x="1523" y="545"/>
                    </a:moveTo>
                    <a:cubicBezTo>
                      <a:pt x="1520" y="537"/>
                      <a:pt x="1517" y="529"/>
                      <a:pt x="1515" y="522"/>
                    </a:cubicBezTo>
                    <a:cubicBezTo>
                      <a:pt x="1514" y="522"/>
                      <a:pt x="1514" y="522"/>
                      <a:pt x="1514" y="522"/>
                    </a:cubicBezTo>
                    <a:cubicBezTo>
                      <a:pt x="1516" y="530"/>
                      <a:pt x="1519" y="538"/>
                      <a:pt x="1522" y="545"/>
                    </a:cubicBezTo>
                    <a:lnTo>
                      <a:pt x="1523" y="545"/>
                    </a:lnTo>
                    <a:close/>
                    <a:moveTo>
                      <a:pt x="1543" y="590"/>
                    </a:moveTo>
                    <a:cubicBezTo>
                      <a:pt x="1539" y="582"/>
                      <a:pt x="1536" y="575"/>
                      <a:pt x="1532" y="568"/>
                    </a:cubicBezTo>
                    <a:cubicBezTo>
                      <a:pt x="1531" y="568"/>
                      <a:pt x="1531" y="568"/>
                      <a:pt x="1531" y="568"/>
                    </a:cubicBezTo>
                    <a:cubicBezTo>
                      <a:pt x="1534" y="576"/>
                      <a:pt x="1538" y="583"/>
                      <a:pt x="1542" y="590"/>
                    </a:cubicBezTo>
                    <a:lnTo>
                      <a:pt x="1543" y="590"/>
                    </a:lnTo>
                    <a:close/>
                    <a:moveTo>
                      <a:pt x="1570" y="630"/>
                    </a:moveTo>
                    <a:cubicBezTo>
                      <a:pt x="1565" y="624"/>
                      <a:pt x="1560" y="618"/>
                      <a:pt x="1556" y="611"/>
                    </a:cubicBezTo>
                    <a:cubicBezTo>
                      <a:pt x="1554" y="611"/>
                      <a:pt x="1554" y="611"/>
                      <a:pt x="1554" y="611"/>
                    </a:cubicBezTo>
                    <a:cubicBezTo>
                      <a:pt x="1559" y="618"/>
                      <a:pt x="1564" y="625"/>
                      <a:pt x="1569" y="631"/>
                    </a:cubicBezTo>
                    <a:lnTo>
                      <a:pt x="1570" y="630"/>
                    </a:lnTo>
                    <a:close/>
                    <a:moveTo>
                      <a:pt x="1608" y="660"/>
                    </a:moveTo>
                    <a:cubicBezTo>
                      <a:pt x="1601" y="657"/>
                      <a:pt x="1594" y="652"/>
                      <a:pt x="1588" y="647"/>
                    </a:cubicBezTo>
                    <a:cubicBezTo>
                      <a:pt x="1587" y="648"/>
                      <a:pt x="1587" y="648"/>
                      <a:pt x="1587" y="648"/>
                    </a:cubicBezTo>
                    <a:cubicBezTo>
                      <a:pt x="1593" y="653"/>
                      <a:pt x="1600" y="658"/>
                      <a:pt x="1608" y="661"/>
                    </a:cubicBezTo>
                    <a:lnTo>
                      <a:pt x="1608" y="660"/>
                    </a:lnTo>
                    <a:close/>
                    <a:moveTo>
                      <a:pt x="1629" y="702"/>
                    </a:moveTo>
                    <a:cubicBezTo>
                      <a:pt x="1630" y="700"/>
                      <a:pt x="1630" y="698"/>
                      <a:pt x="1630" y="696"/>
                    </a:cubicBezTo>
                    <a:cubicBezTo>
                      <a:pt x="1630" y="690"/>
                      <a:pt x="1628" y="683"/>
                      <a:pt x="1625" y="677"/>
                    </a:cubicBezTo>
                    <a:cubicBezTo>
                      <a:pt x="1624" y="678"/>
                      <a:pt x="1624" y="678"/>
                      <a:pt x="1624" y="678"/>
                    </a:cubicBezTo>
                    <a:cubicBezTo>
                      <a:pt x="1626" y="684"/>
                      <a:pt x="1628" y="690"/>
                      <a:pt x="1628" y="696"/>
                    </a:cubicBezTo>
                    <a:cubicBezTo>
                      <a:pt x="1628" y="698"/>
                      <a:pt x="1628" y="700"/>
                      <a:pt x="1628" y="701"/>
                    </a:cubicBezTo>
                    <a:lnTo>
                      <a:pt x="1629" y="702"/>
                    </a:lnTo>
                    <a:close/>
                    <a:moveTo>
                      <a:pt x="1599" y="740"/>
                    </a:moveTo>
                    <a:cubicBezTo>
                      <a:pt x="1603" y="732"/>
                      <a:pt x="1609" y="726"/>
                      <a:pt x="1614" y="721"/>
                    </a:cubicBezTo>
                    <a:cubicBezTo>
                      <a:pt x="1613" y="720"/>
                      <a:pt x="1613" y="720"/>
                      <a:pt x="1613" y="720"/>
                    </a:cubicBezTo>
                    <a:cubicBezTo>
                      <a:pt x="1608" y="725"/>
                      <a:pt x="1602" y="731"/>
                      <a:pt x="1598" y="739"/>
                    </a:cubicBezTo>
                    <a:lnTo>
                      <a:pt x="1599" y="740"/>
                    </a:lnTo>
                    <a:close/>
                    <a:moveTo>
                      <a:pt x="1598" y="786"/>
                    </a:moveTo>
                    <a:cubicBezTo>
                      <a:pt x="1594" y="777"/>
                      <a:pt x="1593" y="770"/>
                      <a:pt x="1593" y="763"/>
                    </a:cubicBezTo>
                    <a:cubicBezTo>
                      <a:pt x="1592" y="763"/>
                      <a:pt x="1592" y="763"/>
                      <a:pt x="1592" y="763"/>
                    </a:cubicBezTo>
                    <a:cubicBezTo>
                      <a:pt x="1592" y="770"/>
                      <a:pt x="1593" y="778"/>
                      <a:pt x="1596" y="787"/>
                    </a:cubicBezTo>
                    <a:lnTo>
                      <a:pt x="1598" y="786"/>
                    </a:lnTo>
                    <a:close/>
                    <a:moveTo>
                      <a:pt x="1623" y="828"/>
                    </a:moveTo>
                    <a:cubicBezTo>
                      <a:pt x="1621" y="825"/>
                      <a:pt x="1618" y="822"/>
                      <a:pt x="1616" y="819"/>
                    </a:cubicBezTo>
                    <a:cubicBezTo>
                      <a:pt x="1613" y="815"/>
                      <a:pt x="1611" y="812"/>
                      <a:pt x="1609" y="808"/>
                    </a:cubicBezTo>
                    <a:cubicBezTo>
                      <a:pt x="1607" y="809"/>
                      <a:pt x="1607" y="809"/>
                      <a:pt x="1607" y="809"/>
                    </a:cubicBezTo>
                    <a:cubicBezTo>
                      <a:pt x="1610" y="813"/>
                      <a:pt x="1612" y="816"/>
                      <a:pt x="1615" y="820"/>
                    </a:cubicBezTo>
                    <a:cubicBezTo>
                      <a:pt x="1617" y="823"/>
                      <a:pt x="1619" y="826"/>
                      <a:pt x="1621" y="829"/>
                    </a:cubicBezTo>
                    <a:lnTo>
                      <a:pt x="1623" y="828"/>
                    </a:lnTo>
                    <a:close/>
                    <a:moveTo>
                      <a:pt x="1649" y="870"/>
                    </a:moveTo>
                    <a:cubicBezTo>
                      <a:pt x="1645" y="863"/>
                      <a:pt x="1641" y="856"/>
                      <a:pt x="1636" y="849"/>
                    </a:cubicBezTo>
                    <a:cubicBezTo>
                      <a:pt x="1635" y="850"/>
                      <a:pt x="1635" y="850"/>
                      <a:pt x="1635" y="850"/>
                    </a:cubicBezTo>
                    <a:cubicBezTo>
                      <a:pt x="1639" y="857"/>
                      <a:pt x="1644" y="864"/>
                      <a:pt x="1648" y="870"/>
                    </a:cubicBezTo>
                    <a:lnTo>
                      <a:pt x="1649" y="870"/>
                    </a:lnTo>
                    <a:close/>
                    <a:moveTo>
                      <a:pt x="1672" y="913"/>
                    </a:moveTo>
                    <a:cubicBezTo>
                      <a:pt x="1669" y="906"/>
                      <a:pt x="1665" y="899"/>
                      <a:pt x="1661" y="891"/>
                    </a:cubicBezTo>
                    <a:cubicBezTo>
                      <a:pt x="1660" y="892"/>
                      <a:pt x="1660" y="892"/>
                      <a:pt x="1660" y="892"/>
                    </a:cubicBezTo>
                    <a:cubicBezTo>
                      <a:pt x="1664" y="899"/>
                      <a:pt x="1668" y="907"/>
                      <a:pt x="1671" y="914"/>
                    </a:cubicBezTo>
                    <a:lnTo>
                      <a:pt x="1672" y="913"/>
                    </a:lnTo>
                    <a:close/>
                    <a:moveTo>
                      <a:pt x="1691" y="958"/>
                    </a:moveTo>
                    <a:cubicBezTo>
                      <a:pt x="1689" y="951"/>
                      <a:pt x="1686" y="943"/>
                      <a:pt x="1682" y="935"/>
                    </a:cubicBezTo>
                    <a:cubicBezTo>
                      <a:pt x="1681" y="936"/>
                      <a:pt x="1681" y="936"/>
                      <a:pt x="1681" y="936"/>
                    </a:cubicBezTo>
                    <a:cubicBezTo>
                      <a:pt x="1684" y="944"/>
                      <a:pt x="1687" y="952"/>
                      <a:pt x="1690" y="959"/>
                    </a:cubicBezTo>
                    <a:lnTo>
                      <a:pt x="1691" y="958"/>
                    </a:lnTo>
                    <a:close/>
                    <a:moveTo>
                      <a:pt x="1700" y="1007"/>
                    </a:moveTo>
                    <a:cubicBezTo>
                      <a:pt x="1700" y="1005"/>
                      <a:pt x="1700" y="1003"/>
                      <a:pt x="1700" y="1002"/>
                    </a:cubicBezTo>
                    <a:cubicBezTo>
                      <a:pt x="1700" y="996"/>
                      <a:pt x="1699" y="989"/>
                      <a:pt x="1698" y="982"/>
                    </a:cubicBezTo>
                    <a:cubicBezTo>
                      <a:pt x="1696" y="982"/>
                      <a:pt x="1696" y="982"/>
                      <a:pt x="1696" y="982"/>
                    </a:cubicBezTo>
                    <a:cubicBezTo>
                      <a:pt x="1698" y="990"/>
                      <a:pt x="1699" y="996"/>
                      <a:pt x="1699" y="1002"/>
                    </a:cubicBezTo>
                    <a:cubicBezTo>
                      <a:pt x="1699" y="1003"/>
                      <a:pt x="1699" y="1005"/>
                      <a:pt x="1699" y="1007"/>
                    </a:cubicBezTo>
                    <a:lnTo>
                      <a:pt x="1700" y="1007"/>
                    </a:lnTo>
                    <a:close/>
                    <a:moveTo>
                      <a:pt x="1701" y="1056"/>
                    </a:moveTo>
                    <a:cubicBezTo>
                      <a:pt x="1701" y="1047"/>
                      <a:pt x="1701" y="1039"/>
                      <a:pt x="1700" y="1031"/>
                    </a:cubicBezTo>
                    <a:cubicBezTo>
                      <a:pt x="1699" y="1031"/>
                      <a:pt x="1699" y="1031"/>
                      <a:pt x="1699" y="1031"/>
                    </a:cubicBezTo>
                    <a:cubicBezTo>
                      <a:pt x="1699" y="1039"/>
                      <a:pt x="1699" y="1047"/>
                      <a:pt x="1700" y="1056"/>
                    </a:cubicBezTo>
                    <a:lnTo>
                      <a:pt x="1701" y="1056"/>
                    </a:lnTo>
                    <a:close/>
                    <a:moveTo>
                      <a:pt x="1705" y="1105"/>
                    </a:moveTo>
                    <a:cubicBezTo>
                      <a:pt x="1704" y="1096"/>
                      <a:pt x="1703" y="1088"/>
                      <a:pt x="1703" y="1080"/>
                    </a:cubicBezTo>
                    <a:cubicBezTo>
                      <a:pt x="1701" y="1080"/>
                      <a:pt x="1701" y="1080"/>
                      <a:pt x="1701" y="1080"/>
                    </a:cubicBezTo>
                    <a:cubicBezTo>
                      <a:pt x="1702" y="1088"/>
                      <a:pt x="1703" y="1096"/>
                      <a:pt x="1704" y="1105"/>
                    </a:cubicBezTo>
                    <a:lnTo>
                      <a:pt x="1705" y="1105"/>
                    </a:lnTo>
                    <a:close/>
                    <a:moveTo>
                      <a:pt x="1712" y="1153"/>
                    </a:moveTo>
                    <a:cubicBezTo>
                      <a:pt x="1711" y="1145"/>
                      <a:pt x="1709" y="1137"/>
                      <a:pt x="1708" y="1129"/>
                    </a:cubicBezTo>
                    <a:cubicBezTo>
                      <a:pt x="1707" y="1129"/>
                      <a:pt x="1707" y="1129"/>
                      <a:pt x="1707" y="1129"/>
                    </a:cubicBezTo>
                    <a:cubicBezTo>
                      <a:pt x="1708" y="1137"/>
                      <a:pt x="1709" y="1145"/>
                      <a:pt x="1711" y="1153"/>
                    </a:cubicBezTo>
                    <a:lnTo>
                      <a:pt x="1712" y="1153"/>
                    </a:lnTo>
                    <a:close/>
                    <a:moveTo>
                      <a:pt x="1726" y="1200"/>
                    </a:moveTo>
                    <a:cubicBezTo>
                      <a:pt x="1723" y="1193"/>
                      <a:pt x="1721" y="1185"/>
                      <a:pt x="1718" y="1177"/>
                    </a:cubicBezTo>
                    <a:cubicBezTo>
                      <a:pt x="1717" y="1177"/>
                      <a:pt x="1717" y="1177"/>
                      <a:pt x="1717" y="1177"/>
                    </a:cubicBezTo>
                    <a:cubicBezTo>
                      <a:pt x="1719" y="1186"/>
                      <a:pt x="1722" y="1193"/>
                      <a:pt x="1725" y="1201"/>
                    </a:cubicBezTo>
                    <a:lnTo>
                      <a:pt x="1726" y="1200"/>
                    </a:lnTo>
                    <a:close/>
                    <a:moveTo>
                      <a:pt x="1705" y="1219"/>
                    </a:moveTo>
                    <a:cubicBezTo>
                      <a:pt x="1729" y="1219"/>
                      <a:pt x="1729" y="1219"/>
                      <a:pt x="1729" y="1219"/>
                    </a:cubicBezTo>
                    <a:cubicBezTo>
                      <a:pt x="1729" y="1217"/>
                      <a:pt x="1729" y="1217"/>
                      <a:pt x="1729" y="1217"/>
                    </a:cubicBezTo>
                    <a:cubicBezTo>
                      <a:pt x="1705" y="1217"/>
                      <a:pt x="1705" y="1217"/>
                      <a:pt x="1705" y="1217"/>
                    </a:cubicBezTo>
                    <a:lnTo>
                      <a:pt x="1705" y="1219"/>
                    </a:lnTo>
                    <a:close/>
                    <a:moveTo>
                      <a:pt x="1659" y="1229"/>
                    </a:moveTo>
                    <a:cubicBezTo>
                      <a:pt x="1676" y="1219"/>
                      <a:pt x="1676" y="1219"/>
                      <a:pt x="1676" y="1219"/>
                    </a:cubicBezTo>
                    <a:cubicBezTo>
                      <a:pt x="1680" y="1219"/>
                      <a:pt x="1680" y="1219"/>
                      <a:pt x="1680" y="1219"/>
                    </a:cubicBezTo>
                    <a:cubicBezTo>
                      <a:pt x="1680" y="1217"/>
                      <a:pt x="1680" y="1217"/>
                      <a:pt x="1680" y="1217"/>
                    </a:cubicBezTo>
                    <a:cubicBezTo>
                      <a:pt x="1676" y="1217"/>
                      <a:pt x="1676" y="1217"/>
                      <a:pt x="1676" y="1217"/>
                    </a:cubicBezTo>
                    <a:cubicBezTo>
                      <a:pt x="1676" y="1217"/>
                      <a:pt x="1676" y="1217"/>
                      <a:pt x="1676" y="1217"/>
                    </a:cubicBezTo>
                    <a:cubicBezTo>
                      <a:pt x="1658" y="1227"/>
                      <a:pt x="1658" y="1227"/>
                      <a:pt x="1658" y="1227"/>
                    </a:cubicBezTo>
                    <a:lnTo>
                      <a:pt x="1659" y="1229"/>
                    </a:lnTo>
                    <a:close/>
                    <a:moveTo>
                      <a:pt x="1614" y="1241"/>
                    </a:moveTo>
                    <a:cubicBezTo>
                      <a:pt x="1623" y="1242"/>
                      <a:pt x="1630" y="1245"/>
                      <a:pt x="1630" y="1245"/>
                    </a:cubicBezTo>
                    <a:cubicBezTo>
                      <a:pt x="1630" y="1245"/>
                      <a:pt x="1630" y="1245"/>
                      <a:pt x="1630" y="1245"/>
                    </a:cubicBezTo>
                    <a:cubicBezTo>
                      <a:pt x="1637" y="1241"/>
                      <a:pt x="1637" y="1241"/>
                      <a:pt x="1637" y="1241"/>
                    </a:cubicBezTo>
                    <a:cubicBezTo>
                      <a:pt x="1637" y="1239"/>
                      <a:pt x="1637" y="1239"/>
                      <a:pt x="1637" y="1239"/>
                    </a:cubicBezTo>
                    <a:cubicBezTo>
                      <a:pt x="1630" y="1243"/>
                      <a:pt x="1630" y="1243"/>
                      <a:pt x="1630" y="1243"/>
                    </a:cubicBezTo>
                    <a:cubicBezTo>
                      <a:pt x="1630" y="1244"/>
                      <a:pt x="1630" y="1244"/>
                      <a:pt x="1630" y="1244"/>
                    </a:cubicBezTo>
                    <a:cubicBezTo>
                      <a:pt x="1630" y="1243"/>
                      <a:pt x="1630" y="1243"/>
                      <a:pt x="1630" y="1243"/>
                    </a:cubicBezTo>
                    <a:cubicBezTo>
                      <a:pt x="1630" y="1243"/>
                      <a:pt x="1623" y="1241"/>
                      <a:pt x="1614" y="1239"/>
                    </a:cubicBezTo>
                    <a:lnTo>
                      <a:pt x="1614" y="1241"/>
                    </a:lnTo>
                    <a:close/>
                    <a:moveTo>
                      <a:pt x="1575" y="1259"/>
                    </a:moveTo>
                    <a:cubicBezTo>
                      <a:pt x="1579" y="1252"/>
                      <a:pt x="1583" y="1247"/>
                      <a:pt x="1585" y="1244"/>
                    </a:cubicBezTo>
                    <a:cubicBezTo>
                      <a:pt x="1586" y="1243"/>
                      <a:pt x="1588" y="1242"/>
                      <a:pt x="1590" y="1241"/>
                    </a:cubicBezTo>
                    <a:cubicBezTo>
                      <a:pt x="1589" y="1239"/>
                      <a:pt x="1589" y="1239"/>
                      <a:pt x="1589" y="1239"/>
                    </a:cubicBezTo>
                    <a:cubicBezTo>
                      <a:pt x="1587" y="1240"/>
                      <a:pt x="1585" y="1242"/>
                      <a:pt x="1583" y="1243"/>
                    </a:cubicBezTo>
                    <a:cubicBezTo>
                      <a:pt x="1581" y="1246"/>
                      <a:pt x="1578" y="1251"/>
                      <a:pt x="1573" y="1258"/>
                    </a:cubicBezTo>
                    <a:lnTo>
                      <a:pt x="1575" y="1259"/>
                    </a:lnTo>
                    <a:close/>
                    <a:moveTo>
                      <a:pt x="1552" y="1302"/>
                    </a:moveTo>
                    <a:cubicBezTo>
                      <a:pt x="1555" y="1295"/>
                      <a:pt x="1558" y="1287"/>
                      <a:pt x="1562" y="1280"/>
                    </a:cubicBezTo>
                    <a:cubicBezTo>
                      <a:pt x="1561" y="1279"/>
                      <a:pt x="1561" y="1279"/>
                      <a:pt x="1561" y="1279"/>
                    </a:cubicBezTo>
                    <a:cubicBezTo>
                      <a:pt x="1557" y="1287"/>
                      <a:pt x="1553" y="1294"/>
                      <a:pt x="1551" y="1302"/>
                    </a:cubicBezTo>
                    <a:lnTo>
                      <a:pt x="1552" y="1302"/>
                    </a:lnTo>
                    <a:close/>
                    <a:moveTo>
                      <a:pt x="1568" y="1340"/>
                    </a:moveTo>
                    <a:cubicBezTo>
                      <a:pt x="1565" y="1339"/>
                      <a:pt x="1562" y="1337"/>
                      <a:pt x="1558" y="1336"/>
                    </a:cubicBezTo>
                    <a:cubicBezTo>
                      <a:pt x="1554" y="1333"/>
                      <a:pt x="1552" y="1330"/>
                      <a:pt x="1550" y="1326"/>
                    </a:cubicBezTo>
                    <a:cubicBezTo>
                      <a:pt x="1549" y="1326"/>
                      <a:pt x="1549" y="1326"/>
                      <a:pt x="1549" y="1326"/>
                    </a:cubicBezTo>
                    <a:cubicBezTo>
                      <a:pt x="1550" y="1331"/>
                      <a:pt x="1553" y="1335"/>
                      <a:pt x="1558" y="1337"/>
                    </a:cubicBezTo>
                    <a:cubicBezTo>
                      <a:pt x="1561" y="1339"/>
                      <a:pt x="1564" y="1340"/>
                      <a:pt x="1568" y="1341"/>
                    </a:cubicBezTo>
                    <a:lnTo>
                      <a:pt x="1568" y="1340"/>
                    </a:lnTo>
                    <a:close/>
                    <a:moveTo>
                      <a:pt x="1616" y="1344"/>
                    </a:moveTo>
                    <a:cubicBezTo>
                      <a:pt x="1611" y="1346"/>
                      <a:pt x="1606" y="1346"/>
                      <a:pt x="1600" y="1346"/>
                    </a:cubicBezTo>
                    <a:cubicBezTo>
                      <a:pt x="1597" y="1346"/>
                      <a:pt x="1595" y="1346"/>
                      <a:pt x="1592" y="1346"/>
                    </a:cubicBezTo>
                    <a:cubicBezTo>
                      <a:pt x="1592" y="1347"/>
                      <a:pt x="1592" y="1347"/>
                      <a:pt x="1592" y="1347"/>
                    </a:cubicBezTo>
                    <a:cubicBezTo>
                      <a:pt x="1595" y="1348"/>
                      <a:pt x="1597" y="1348"/>
                      <a:pt x="1600" y="1348"/>
                    </a:cubicBezTo>
                    <a:cubicBezTo>
                      <a:pt x="1606" y="1348"/>
                      <a:pt x="1611" y="1347"/>
                      <a:pt x="1616" y="1346"/>
                    </a:cubicBezTo>
                    <a:lnTo>
                      <a:pt x="1616" y="1344"/>
                    </a:lnTo>
                    <a:close/>
                    <a:moveTo>
                      <a:pt x="1658" y="1340"/>
                    </a:moveTo>
                    <a:cubicBezTo>
                      <a:pt x="1656" y="1334"/>
                      <a:pt x="1653" y="1330"/>
                      <a:pt x="1648" y="1330"/>
                    </a:cubicBezTo>
                    <a:cubicBezTo>
                      <a:pt x="1645" y="1330"/>
                      <a:pt x="1642" y="1331"/>
                      <a:pt x="1638" y="1334"/>
                    </a:cubicBezTo>
                    <a:cubicBezTo>
                      <a:pt x="1639" y="1335"/>
                      <a:pt x="1639" y="1335"/>
                      <a:pt x="1639" y="1335"/>
                    </a:cubicBezTo>
                    <a:cubicBezTo>
                      <a:pt x="1643" y="1333"/>
                      <a:pt x="1646" y="1332"/>
                      <a:pt x="1648" y="1332"/>
                    </a:cubicBezTo>
                    <a:cubicBezTo>
                      <a:pt x="1652" y="1332"/>
                      <a:pt x="1655" y="1335"/>
                      <a:pt x="1656" y="1340"/>
                    </a:cubicBezTo>
                    <a:lnTo>
                      <a:pt x="1658" y="1340"/>
                    </a:lnTo>
                    <a:close/>
                    <a:moveTo>
                      <a:pt x="1662" y="1389"/>
                    </a:moveTo>
                    <a:cubicBezTo>
                      <a:pt x="1660" y="1379"/>
                      <a:pt x="1660" y="1371"/>
                      <a:pt x="1660" y="1364"/>
                    </a:cubicBezTo>
                    <a:cubicBezTo>
                      <a:pt x="1658" y="1364"/>
                      <a:pt x="1658" y="1364"/>
                      <a:pt x="1658" y="1364"/>
                    </a:cubicBezTo>
                    <a:cubicBezTo>
                      <a:pt x="1658" y="1371"/>
                      <a:pt x="1659" y="1379"/>
                      <a:pt x="1660" y="1389"/>
                    </a:cubicBezTo>
                    <a:lnTo>
                      <a:pt x="1662" y="1389"/>
                    </a:lnTo>
                    <a:close/>
                    <a:moveTo>
                      <a:pt x="1677" y="1435"/>
                    </a:moveTo>
                    <a:cubicBezTo>
                      <a:pt x="1673" y="1427"/>
                      <a:pt x="1670" y="1420"/>
                      <a:pt x="1668" y="1412"/>
                    </a:cubicBezTo>
                    <a:cubicBezTo>
                      <a:pt x="1666" y="1413"/>
                      <a:pt x="1666" y="1413"/>
                      <a:pt x="1666" y="1413"/>
                    </a:cubicBezTo>
                    <a:cubicBezTo>
                      <a:pt x="1668" y="1420"/>
                      <a:pt x="1672" y="1428"/>
                      <a:pt x="1675" y="1436"/>
                    </a:cubicBezTo>
                    <a:lnTo>
                      <a:pt x="1677" y="143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8" name="Freeform 124">
                <a:extLst>
                  <a:ext uri="{FF2B5EF4-FFF2-40B4-BE49-F238E27FC236}">
                    <a16:creationId xmlns:a16="http://schemas.microsoft.com/office/drawing/2014/main" id="{8F4D8696-4FB6-D132-11EA-7728C0826E08}"/>
                  </a:ext>
                </a:extLst>
              </p:cNvPr>
              <p:cNvSpPr>
                <a:spLocks noEditPoints="1"/>
              </p:cNvSpPr>
              <p:nvPr/>
            </p:nvSpPr>
            <p:spPr bwMode="auto">
              <a:xfrm>
                <a:off x="1666" y="3689"/>
                <a:ext cx="142" cy="174"/>
              </a:xfrm>
              <a:custGeom>
                <a:avLst/>
                <a:gdLst>
                  <a:gd name="T0" fmla="*/ 898 w 909"/>
                  <a:gd name="T1" fmla="*/ 819 h 1116"/>
                  <a:gd name="T2" fmla="*/ 904 w 909"/>
                  <a:gd name="T3" fmla="*/ 864 h 1116"/>
                  <a:gd name="T4" fmla="*/ 376 w 909"/>
                  <a:gd name="T5" fmla="*/ 1096 h 1116"/>
                  <a:gd name="T6" fmla="*/ 361 w 909"/>
                  <a:gd name="T7" fmla="*/ 1050 h 1116"/>
                  <a:gd name="T8" fmla="*/ 323 w 909"/>
                  <a:gd name="T9" fmla="*/ 1027 h 1116"/>
                  <a:gd name="T10" fmla="*/ 272 w 909"/>
                  <a:gd name="T11" fmla="*/ 1031 h 1116"/>
                  <a:gd name="T12" fmla="*/ 223 w 909"/>
                  <a:gd name="T13" fmla="*/ 1030 h 1116"/>
                  <a:gd name="T14" fmla="*/ 146 w 909"/>
                  <a:gd name="T15" fmla="*/ 974 h 1116"/>
                  <a:gd name="T16" fmla="*/ 146 w 909"/>
                  <a:gd name="T17" fmla="*/ 974 h 1116"/>
                  <a:gd name="T18" fmla="*/ 68 w 909"/>
                  <a:gd name="T19" fmla="*/ 914 h 1116"/>
                  <a:gd name="T20" fmla="*/ 68 w 909"/>
                  <a:gd name="T21" fmla="*/ 914 h 1116"/>
                  <a:gd name="T22" fmla="*/ 0 w 909"/>
                  <a:gd name="T23" fmla="*/ 843 h 1116"/>
                  <a:gd name="T24" fmla="*/ 211 w 909"/>
                  <a:gd name="T25" fmla="*/ 181 h 1116"/>
                  <a:gd name="T26" fmla="*/ 210 w 909"/>
                  <a:gd name="T27" fmla="*/ 181 h 1116"/>
                  <a:gd name="T28" fmla="*/ 686 w 909"/>
                  <a:gd name="T29" fmla="*/ 24 h 1116"/>
                  <a:gd name="T30" fmla="*/ 686 w 909"/>
                  <a:gd name="T31" fmla="*/ 67 h 1116"/>
                  <a:gd name="T32" fmla="*/ 702 w 909"/>
                  <a:gd name="T33" fmla="*/ 93 h 1116"/>
                  <a:gd name="T34" fmla="*/ 755 w 909"/>
                  <a:gd name="T35" fmla="*/ 125 h 1116"/>
                  <a:gd name="T36" fmla="*/ 752 w 909"/>
                  <a:gd name="T37" fmla="*/ 135 h 1116"/>
                  <a:gd name="T38" fmla="*/ 746 w 909"/>
                  <a:gd name="T39" fmla="*/ 159 h 1116"/>
                  <a:gd name="T40" fmla="*/ 715 w 909"/>
                  <a:gd name="T41" fmla="*/ 158 h 1116"/>
                  <a:gd name="T42" fmla="*/ 690 w 909"/>
                  <a:gd name="T43" fmla="*/ 116 h 1116"/>
                  <a:gd name="T44" fmla="*/ 644 w 909"/>
                  <a:gd name="T45" fmla="*/ 67 h 1116"/>
                  <a:gd name="T46" fmla="*/ 644 w 909"/>
                  <a:gd name="T47" fmla="*/ 70 h 1116"/>
                  <a:gd name="T48" fmla="*/ 648 w 909"/>
                  <a:gd name="T49" fmla="*/ 103 h 1116"/>
                  <a:gd name="T50" fmla="*/ 672 w 909"/>
                  <a:gd name="T51" fmla="*/ 135 h 1116"/>
                  <a:gd name="T52" fmla="*/ 709 w 909"/>
                  <a:gd name="T53" fmla="*/ 198 h 1116"/>
                  <a:gd name="T54" fmla="*/ 730 w 909"/>
                  <a:gd name="T55" fmla="*/ 207 h 1116"/>
                  <a:gd name="T56" fmla="*/ 748 w 909"/>
                  <a:gd name="T57" fmla="*/ 218 h 1116"/>
                  <a:gd name="T58" fmla="*/ 753 w 909"/>
                  <a:gd name="T59" fmla="*/ 243 h 1116"/>
                  <a:gd name="T60" fmla="*/ 785 w 909"/>
                  <a:gd name="T61" fmla="*/ 276 h 1116"/>
                  <a:gd name="T62" fmla="*/ 778 w 909"/>
                  <a:gd name="T63" fmla="*/ 323 h 1116"/>
                  <a:gd name="T64" fmla="*/ 734 w 909"/>
                  <a:gd name="T65" fmla="*/ 338 h 1116"/>
                  <a:gd name="T66" fmla="*/ 715 w 909"/>
                  <a:gd name="T67" fmla="*/ 284 h 1116"/>
                  <a:gd name="T68" fmla="*/ 715 w 909"/>
                  <a:gd name="T69" fmla="*/ 285 h 1116"/>
                  <a:gd name="T70" fmla="*/ 715 w 909"/>
                  <a:gd name="T71" fmla="*/ 242 h 1116"/>
                  <a:gd name="T72" fmla="*/ 678 w 909"/>
                  <a:gd name="T73" fmla="*/ 254 h 1116"/>
                  <a:gd name="T74" fmla="*/ 675 w 909"/>
                  <a:gd name="T75" fmla="*/ 308 h 1116"/>
                  <a:gd name="T76" fmla="*/ 662 w 909"/>
                  <a:gd name="T77" fmla="*/ 342 h 1116"/>
                  <a:gd name="T78" fmla="*/ 661 w 909"/>
                  <a:gd name="T79" fmla="*/ 343 h 1116"/>
                  <a:gd name="T80" fmla="*/ 661 w 909"/>
                  <a:gd name="T81" fmla="*/ 343 h 1116"/>
                  <a:gd name="T82" fmla="*/ 696 w 909"/>
                  <a:gd name="T83" fmla="*/ 351 h 1116"/>
                  <a:gd name="T84" fmla="*/ 700 w 909"/>
                  <a:gd name="T85" fmla="*/ 375 h 1116"/>
                  <a:gd name="T86" fmla="*/ 724 w 909"/>
                  <a:gd name="T87" fmla="*/ 379 h 1116"/>
                  <a:gd name="T88" fmla="*/ 763 w 909"/>
                  <a:gd name="T89" fmla="*/ 395 h 1116"/>
                  <a:gd name="T90" fmla="*/ 761 w 909"/>
                  <a:gd name="T91" fmla="*/ 394 h 1116"/>
                  <a:gd name="T92" fmla="*/ 742 w 909"/>
                  <a:gd name="T93" fmla="*/ 437 h 1116"/>
                  <a:gd name="T94" fmla="*/ 727 w 909"/>
                  <a:gd name="T95" fmla="*/ 454 h 1116"/>
                  <a:gd name="T96" fmla="*/ 752 w 909"/>
                  <a:gd name="T97" fmla="*/ 488 h 1116"/>
                  <a:gd name="T98" fmla="*/ 748 w 909"/>
                  <a:gd name="T99" fmla="*/ 503 h 1116"/>
                  <a:gd name="T100" fmla="*/ 769 w 909"/>
                  <a:gd name="T101" fmla="*/ 470 h 1116"/>
                  <a:gd name="T102" fmla="*/ 768 w 909"/>
                  <a:gd name="T103" fmla="*/ 471 h 1116"/>
                  <a:gd name="T104" fmla="*/ 782 w 909"/>
                  <a:gd name="T105" fmla="*/ 516 h 1116"/>
                  <a:gd name="T106" fmla="*/ 784 w 909"/>
                  <a:gd name="T107" fmla="*/ 565 h 1116"/>
                  <a:gd name="T108" fmla="*/ 783 w 909"/>
                  <a:gd name="T109" fmla="*/ 614 h 1116"/>
                  <a:gd name="T110" fmla="*/ 802 w 909"/>
                  <a:gd name="T111" fmla="*/ 685 h 1116"/>
                  <a:gd name="T112" fmla="*/ 808 w 909"/>
                  <a:gd name="T113" fmla="*/ 709 h 1116"/>
                  <a:gd name="T114" fmla="*/ 820 w 909"/>
                  <a:gd name="T115" fmla="*/ 727 h 1116"/>
                  <a:gd name="T116" fmla="*/ 858 w 909"/>
                  <a:gd name="T117" fmla="*/ 757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9" h="1116">
                    <a:moveTo>
                      <a:pt x="905" y="865"/>
                    </a:moveTo>
                    <a:cubicBezTo>
                      <a:pt x="906" y="864"/>
                      <a:pt x="907" y="863"/>
                      <a:pt x="908" y="862"/>
                    </a:cubicBezTo>
                    <a:cubicBezTo>
                      <a:pt x="909" y="861"/>
                      <a:pt x="909" y="861"/>
                      <a:pt x="909" y="861"/>
                    </a:cubicBezTo>
                    <a:cubicBezTo>
                      <a:pt x="908" y="861"/>
                      <a:pt x="908" y="861"/>
                      <a:pt x="908" y="861"/>
                    </a:cubicBezTo>
                    <a:cubicBezTo>
                      <a:pt x="906" y="857"/>
                      <a:pt x="904" y="852"/>
                      <a:pt x="904" y="843"/>
                    </a:cubicBezTo>
                    <a:cubicBezTo>
                      <a:pt x="904" y="837"/>
                      <a:pt x="902" y="828"/>
                      <a:pt x="898" y="819"/>
                    </a:cubicBezTo>
                    <a:cubicBezTo>
                      <a:pt x="896" y="820"/>
                      <a:pt x="896" y="820"/>
                      <a:pt x="896" y="820"/>
                    </a:cubicBezTo>
                    <a:cubicBezTo>
                      <a:pt x="900" y="829"/>
                      <a:pt x="903" y="837"/>
                      <a:pt x="903" y="843"/>
                    </a:cubicBezTo>
                    <a:cubicBezTo>
                      <a:pt x="903" y="852"/>
                      <a:pt x="904" y="858"/>
                      <a:pt x="907" y="861"/>
                    </a:cubicBezTo>
                    <a:cubicBezTo>
                      <a:pt x="908" y="861"/>
                      <a:pt x="908" y="861"/>
                      <a:pt x="908" y="861"/>
                    </a:cubicBezTo>
                    <a:cubicBezTo>
                      <a:pt x="907" y="861"/>
                      <a:pt x="907" y="861"/>
                      <a:pt x="907" y="861"/>
                    </a:cubicBezTo>
                    <a:cubicBezTo>
                      <a:pt x="906" y="862"/>
                      <a:pt x="905" y="863"/>
                      <a:pt x="904" y="864"/>
                    </a:cubicBezTo>
                    <a:lnTo>
                      <a:pt x="905" y="865"/>
                    </a:lnTo>
                    <a:close/>
                    <a:moveTo>
                      <a:pt x="376" y="1096"/>
                    </a:moveTo>
                    <a:cubicBezTo>
                      <a:pt x="380" y="1103"/>
                      <a:pt x="385" y="1109"/>
                      <a:pt x="391" y="1116"/>
                    </a:cubicBezTo>
                    <a:cubicBezTo>
                      <a:pt x="392" y="1115"/>
                      <a:pt x="392" y="1115"/>
                      <a:pt x="392" y="1115"/>
                    </a:cubicBezTo>
                    <a:cubicBezTo>
                      <a:pt x="387" y="1109"/>
                      <a:pt x="382" y="1102"/>
                      <a:pt x="378" y="1096"/>
                    </a:cubicBezTo>
                    <a:lnTo>
                      <a:pt x="376" y="1096"/>
                    </a:lnTo>
                    <a:close/>
                    <a:moveTo>
                      <a:pt x="360" y="1050"/>
                    </a:moveTo>
                    <a:cubicBezTo>
                      <a:pt x="362" y="1056"/>
                      <a:pt x="364" y="1062"/>
                      <a:pt x="365" y="1069"/>
                    </a:cubicBezTo>
                    <a:cubicBezTo>
                      <a:pt x="365" y="1071"/>
                      <a:pt x="365" y="1072"/>
                      <a:pt x="366" y="1074"/>
                    </a:cubicBezTo>
                    <a:cubicBezTo>
                      <a:pt x="367" y="1074"/>
                      <a:pt x="367" y="1074"/>
                      <a:pt x="367" y="1074"/>
                    </a:cubicBezTo>
                    <a:cubicBezTo>
                      <a:pt x="367" y="1072"/>
                      <a:pt x="367" y="1071"/>
                      <a:pt x="366" y="1069"/>
                    </a:cubicBezTo>
                    <a:cubicBezTo>
                      <a:pt x="365" y="1062"/>
                      <a:pt x="364" y="1055"/>
                      <a:pt x="361" y="1050"/>
                    </a:cubicBezTo>
                    <a:lnTo>
                      <a:pt x="360" y="1050"/>
                    </a:lnTo>
                    <a:close/>
                    <a:moveTo>
                      <a:pt x="321" y="1028"/>
                    </a:moveTo>
                    <a:cubicBezTo>
                      <a:pt x="323" y="1028"/>
                      <a:pt x="323" y="1028"/>
                      <a:pt x="323" y="1028"/>
                    </a:cubicBezTo>
                    <a:cubicBezTo>
                      <a:pt x="330" y="1028"/>
                      <a:pt x="338" y="1029"/>
                      <a:pt x="345" y="1033"/>
                    </a:cubicBezTo>
                    <a:cubicBezTo>
                      <a:pt x="345" y="1032"/>
                      <a:pt x="345" y="1032"/>
                      <a:pt x="345" y="1032"/>
                    </a:cubicBezTo>
                    <a:cubicBezTo>
                      <a:pt x="338" y="1028"/>
                      <a:pt x="331" y="1027"/>
                      <a:pt x="323" y="1027"/>
                    </a:cubicBezTo>
                    <a:cubicBezTo>
                      <a:pt x="321" y="1027"/>
                      <a:pt x="321" y="1027"/>
                      <a:pt x="321" y="1027"/>
                    </a:cubicBezTo>
                    <a:lnTo>
                      <a:pt x="321" y="1028"/>
                    </a:lnTo>
                    <a:close/>
                    <a:moveTo>
                      <a:pt x="272" y="1032"/>
                    </a:moveTo>
                    <a:cubicBezTo>
                      <a:pt x="281" y="1032"/>
                      <a:pt x="290" y="1031"/>
                      <a:pt x="297" y="1031"/>
                    </a:cubicBezTo>
                    <a:cubicBezTo>
                      <a:pt x="297" y="1029"/>
                      <a:pt x="297" y="1029"/>
                      <a:pt x="297" y="1029"/>
                    </a:cubicBezTo>
                    <a:cubicBezTo>
                      <a:pt x="289" y="1030"/>
                      <a:pt x="281" y="1031"/>
                      <a:pt x="272" y="1031"/>
                    </a:cubicBezTo>
                    <a:lnTo>
                      <a:pt x="272" y="1032"/>
                    </a:lnTo>
                    <a:close/>
                    <a:moveTo>
                      <a:pt x="223" y="1030"/>
                    </a:moveTo>
                    <a:cubicBezTo>
                      <a:pt x="231" y="1031"/>
                      <a:pt x="239" y="1032"/>
                      <a:pt x="248" y="1032"/>
                    </a:cubicBezTo>
                    <a:cubicBezTo>
                      <a:pt x="248" y="1031"/>
                      <a:pt x="248" y="1031"/>
                      <a:pt x="248" y="1031"/>
                    </a:cubicBezTo>
                    <a:cubicBezTo>
                      <a:pt x="239" y="1031"/>
                      <a:pt x="231" y="1030"/>
                      <a:pt x="223" y="1029"/>
                    </a:cubicBezTo>
                    <a:lnTo>
                      <a:pt x="223" y="1030"/>
                    </a:lnTo>
                    <a:close/>
                    <a:moveTo>
                      <a:pt x="182" y="1005"/>
                    </a:moveTo>
                    <a:cubicBezTo>
                      <a:pt x="187" y="1011"/>
                      <a:pt x="193" y="1018"/>
                      <a:pt x="200" y="1022"/>
                    </a:cubicBezTo>
                    <a:cubicBezTo>
                      <a:pt x="201" y="1021"/>
                      <a:pt x="201" y="1021"/>
                      <a:pt x="201" y="1021"/>
                    </a:cubicBezTo>
                    <a:cubicBezTo>
                      <a:pt x="194" y="1016"/>
                      <a:pt x="188" y="1010"/>
                      <a:pt x="183" y="1004"/>
                    </a:cubicBezTo>
                    <a:lnTo>
                      <a:pt x="182" y="1005"/>
                    </a:lnTo>
                    <a:close/>
                    <a:moveTo>
                      <a:pt x="146" y="974"/>
                    </a:moveTo>
                    <a:cubicBezTo>
                      <a:pt x="147" y="974"/>
                      <a:pt x="148" y="974"/>
                      <a:pt x="149" y="975"/>
                    </a:cubicBezTo>
                    <a:cubicBezTo>
                      <a:pt x="155" y="977"/>
                      <a:pt x="161" y="981"/>
                      <a:pt x="166" y="987"/>
                    </a:cubicBezTo>
                    <a:cubicBezTo>
                      <a:pt x="167" y="986"/>
                      <a:pt x="167" y="986"/>
                      <a:pt x="167" y="986"/>
                    </a:cubicBezTo>
                    <a:cubicBezTo>
                      <a:pt x="162" y="980"/>
                      <a:pt x="156" y="976"/>
                      <a:pt x="150" y="973"/>
                    </a:cubicBezTo>
                    <a:cubicBezTo>
                      <a:pt x="148" y="973"/>
                      <a:pt x="147" y="973"/>
                      <a:pt x="146" y="972"/>
                    </a:cubicBezTo>
                    <a:lnTo>
                      <a:pt x="146" y="974"/>
                    </a:lnTo>
                    <a:close/>
                    <a:moveTo>
                      <a:pt x="104" y="948"/>
                    </a:moveTo>
                    <a:cubicBezTo>
                      <a:pt x="110" y="953"/>
                      <a:pt x="117" y="958"/>
                      <a:pt x="124" y="962"/>
                    </a:cubicBezTo>
                    <a:cubicBezTo>
                      <a:pt x="125" y="961"/>
                      <a:pt x="125" y="961"/>
                      <a:pt x="125" y="961"/>
                    </a:cubicBezTo>
                    <a:cubicBezTo>
                      <a:pt x="118" y="957"/>
                      <a:pt x="111" y="952"/>
                      <a:pt x="105" y="947"/>
                    </a:cubicBezTo>
                    <a:lnTo>
                      <a:pt x="104" y="948"/>
                    </a:lnTo>
                    <a:close/>
                    <a:moveTo>
                      <a:pt x="68" y="914"/>
                    </a:moveTo>
                    <a:cubicBezTo>
                      <a:pt x="74" y="920"/>
                      <a:pt x="79" y="925"/>
                      <a:pt x="82" y="929"/>
                    </a:cubicBezTo>
                    <a:cubicBezTo>
                      <a:pt x="83" y="930"/>
                      <a:pt x="84" y="931"/>
                      <a:pt x="85" y="931"/>
                    </a:cubicBezTo>
                    <a:cubicBezTo>
                      <a:pt x="87" y="930"/>
                      <a:pt x="87" y="930"/>
                      <a:pt x="87" y="930"/>
                    </a:cubicBezTo>
                    <a:cubicBezTo>
                      <a:pt x="86" y="929"/>
                      <a:pt x="85" y="928"/>
                      <a:pt x="84" y="927"/>
                    </a:cubicBezTo>
                    <a:cubicBezTo>
                      <a:pt x="80" y="924"/>
                      <a:pt x="75" y="919"/>
                      <a:pt x="69" y="913"/>
                    </a:cubicBezTo>
                    <a:lnTo>
                      <a:pt x="68" y="914"/>
                    </a:lnTo>
                    <a:close/>
                    <a:moveTo>
                      <a:pt x="34" y="879"/>
                    </a:moveTo>
                    <a:cubicBezTo>
                      <a:pt x="40" y="885"/>
                      <a:pt x="46" y="891"/>
                      <a:pt x="51" y="896"/>
                    </a:cubicBezTo>
                    <a:cubicBezTo>
                      <a:pt x="52" y="895"/>
                      <a:pt x="52" y="895"/>
                      <a:pt x="52" y="895"/>
                    </a:cubicBezTo>
                    <a:cubicBezTo>
                      <a:pt x="47" y="890"/>
                      <a:pt x="41" y="884"/>
                      <a:pt x="35" y="878"/>
                    </a:cubicBezTo>
                    <a:lnTo>
                      <a:pt x="34" y="879"/>
                    </a:lnTo>
                    <a:close/>
                    <a:moveTo>
                      <a:pt x="0" y="843"/>
                    </a:moveTo>
                    <a:cubicBezTo>
                      <a:pt x="5" y="849"/>
                      <a:pt x="11" y="855"/>
                      <a:pt x="17" y="861"/>
                    </a:cubicBezTo>
                    <a:cubicBezTo>
                      <a:pt x="18" y="860"/>
                      <a:pt x="18" y="860"/>
                      <a:pt x="18" y="860"/>
                    </a:cubicBezTo>
                    <a:cubicBezTo>
                      <a:pt x="12" y="854"/>
                      <a:pt x="6" y="848"/>
                      <a:pt x="1" y="842"/>
                    </a:cubicBezTo>
                    <a:lnTo>
                      <a:pt x="0" y="843"/>
                    </a:lnTo>
                    <a:close/>
                    <a:moveTo>
                      <a:pt x="225" y="199"/>
                    </a:moveTo>
                    <a:cubicBezTo>
                      <a:pt x="220" y="194"/>
                      <a:pt x="215" y="188"/>
                      <a:pt x="211" y="181"/>
                    </a:cubicBezTo>
                    <a:cubicBezTo>
                      <a:pt x="211" y="180"/>
                      <a:pt x="211" y="180"/>
                      <a:pt x="211" y="180"/>
                    </a:cubicBezTo>
                    <a:cubicBezTo>
                      <a:pt x="209" y="180"/>
                      <a:pt x="209" y="180"/>
                      <a:pt x="209" y="180"/>
                    </a:cubicBezTo>
                    <a:cubicBezTo>
                      <a:pt x="209" y="182"/>
                      <a:pt x="209" y="182"/>
                      <a:pt x="209" y="182"/>
                    </a:cubicBezTo>
                    <a:cubicBezTo>
                      <a:pt x="210" y="182"/>
                      <a:pt x="210" y="182"/>
                      <a:pt x="210" y="182"/>
                    </a:cubicBezTo>
                    <a:cubicBezTo>
                      <a:pt x="210" y="181"/>
                      <a:pt x="210" y="181"/>
                      <a:pt x="210" y="181"/>
                    </a:cubicBezTo>
                    <a:cubicBezTo>
                      <a:pt x="210" y="181"/>
                      <a:pt x="210" y="181"/>
                      <a:pt x="210" y="181"/>
                    </a:cubicBezTo>
                    <a:cubicBezTo>
                      <a:pt x="214" y="189"/>
                      <a:pt x="219" y="195"/>
                      <a:pt x="224" y="200"/>
                    </a:cubicBezTo>
                    <a:lnTo>
                      <a:pt x="225" y="199"/>
                    </a:lnTo>
                    <a:close/>
                    <a:moveTo>
                      <a:pt x="688" y="24"/>
                    </a:moveTo>
                    <a:cubicBezTo>
                      <a:pt x="688" y="0"/>
                      <a:pt x="688" y="0"/>
                      <a:pt x="688" y="0"/>
                    </a:cubicBezTo>
                    <a:cubicBezTo>
                      <a:pt x="686" y="0"/>
                      <a:pt x="686" y="0"/>
                      <a:pt x="686" y="0"/>
                    </a:cubicBezTo>
                    <a:cubicBezTo>
                      <a:pt x="686" y="24"/>
                      <a:pt x="686" y="24"/>
                      <a:pt x="686" y="24"/>
                    </a:cubicBezTo>
                    <a:lnTo>
                      <a:pt x="688" y="24"/>
                    </a:lnTo>
                    <a:close/>
                    <a:moveTo>
                      <a:pt x="690" y="72"/>
                    </a:moveTo>
                    <a:cubicBezTo>
                      <a:pt x="687" y="67"/>
                      <a:pt x="687" y="67"/>
                      <a:pt x="687" y="67"/>
                    </a:cubicBezTo>
                    <a:cubicBezTo>
                      <a:pt x="687" y="49"/>
                      <a:pt x="687" y="49"/>
                      <a:pt x="687" y="49"/>
                    </a:cubicBezTo>
                    <a:cubicBezTo>
                      <a:pt x="686" y="49"/>
                      <a:pt x="686" y="49"/>
                      <a:pt x="686" y="49"/>
                    </a:cubicBezTo>
                    <a:cubicBezTo>
                      <a:pt x="686" y="67"/>
                      <a:pt x="686" y="67"/>
                      <a:pt x="686" y="67"/>
                    </a:cubicBezTo>
                    <a:cubicBezTo>
                      <a:pt x="689" y="73"/>
                      <a:pt x="689" y="73"/>
                      <a:pt x="689" y="73"/>
                    </a:cubicBezTo>
                    <a:lnTo>
                      <a:pt x="690" y="72"/>
                    </a:lnTo>
                    <a:close/>
                    <a:moveTo>
                      <a:pt x="717" y="112"/>
                    </a:moveTo>
                    <a:cubicBezTo>
                      <a:pt x="716" y="112"/>
                      <a:pt x="716" y="112"/>
                      <a:pt x="716" y="112"/>
                    </a:cubicBezTo>
                    <a:cubicBezTo>
                      <a:pt x="704" y="93"/>
                      <a:pt x="704" y="93"/>
                      <a:pt x="704" y="93"/>
                    </a:cubicBezTo>
                    <a:cubicBezTo>
                      <a:pt x="702" y="93"/>
                      <a:pt x="702" y="93"/>
                      <a:pt x="702" y="93"/>
                    </a:cubicBezTo>
                    <a:cubicBezTo>
                      <a:pt x="715" y="113"/>
                      <a:pt x="715" y="113"/>
                      <a:pt x="715" y="113"/>
                    </a:cubicBezTo>
                    <a:cubicBezTo>
                      <a:pt x="717" y="114"/>
                      <a:pt x="717" y="114"/>
                      <a:pt x="717" y="114"/>
                    </a:cubicBezTo>
                    <a:lnTo>
                      <a:pt x="717" y="112"/>
                    </a:lnTo>
                    <a:close/>
                    <a:moveTo>
                      <a:pt x="753" y="135"/>
                    </a:moveTo>
                    <a:cubicBezTo>
                      <a:pt x="754" y="129"/>
                      <a:pt x="755" y="125"/>
                      <a:pt x="755" y="125"/>
                    </a:cubicBezTo>
                    <a:cubicBezTo>
                      <a:pt x="755" y="125"/>
                      <a:pt x="755" y="125"/>
                      <a:pt x="755" y="125"/>
                    </a:cubicBezTo>
                    <a:cubicBezTo>
                      <a:pt x="740" y="120"/>
                      <a:pt x="740" y="120"/>
                      <a:pt x="740" y="120"/>
                    </a:cubicBezTo>
                    <a:cubicBezTo>
                      <a:pt x="740" y="121"/>
                      <a:pt x="740" y="121"/>
                      <a:pt x="740" y="121"/>
                    </a:cubicBezTo>
                    <a:cubicBezTo>
                      <a:pt x="754" y="126"/>
                      <a:pt x="754" y="126"/>
                      <a:pt x="754" y="126"/>
                    </a:cubicBezTo>
                    <a:cubicBezTo>
                      <a:pt x="754" y="125"/>
                      <a:pt x="754" y="125"/>
                      <a:pt x="754" y="125"/>
                    </a:cubicBezTo>
                    <a:cubicBezTo>
                      <a:pt x="754" y="125"/>
                      <a:pt x="754" y="125"/>
                      <a:pt x="754" y="125"/>
                    </a:cubicBezTo>
                    <a:cubicBezTo>
                      <a:pt x="754" y="125"/>
                      <a:pt x="753" y="129"/>
                      <a:pt x="752" y="135"/>
                    </a:cubicBezTo>
                    <a:lnTo>
                      <a:pt x="753" y="135"/>
                    </a:lnTo>
                    <a:close/>
                    <a:moveTo>
                      <a:pt x="733" y="175"/>
                    </a:moveTo>
                    <a:cubicBezTo>
                      <a:pt x="735" y="176"/>
                      <a:pt x="736" y="176"/>
                      <a:pt x="737" y="176"/>
                    </a:cubicBezTo>
                    <a:cubicBezTo>
                      <a:pt x="740" y="176"/>
                      <a:pt x="742" y="175"/>
                      <a:pt x="743" y="172"/>
                    </a:cubicBezTo>
                    <a:cubicBezTo>
                      <a:pt x="745" y="169"/>
                      <a:pt x="746" y="164"/>
                      <a:pt x="748" y="159"/>
                    </a:cubicBezTo>
                    <a:cubicBezTo>
                      <a:pt x="746" y="159"/>
                      <a:pt x="746" y="159"/>
                      <a:pt x="746" y="159"/>
                    </a:cubicBezTo>
                    <a:cubicBezTo>
                      <a:pt x="745" y="164"/>
                      <a:pt x="743" y="169"/>
                      <a:pt x="742" y="172"/>
                    </a:cubicBezTo>
                    <a:cubicBezTo>
                      <a:pt x="741" y="174"/>
                      <a:pt x="739" y="175"/>
                      <a:pt x="737" y="175"/>
                    </a:cubicBezTo>
                    <a:cubicBezTo>
                      <a:pt x="736" y="175"/>
                      <a:pt x="735" y="174"/>
                      <a:pt x="734" y="174"/>
                    </a:cubicBezTo>
                    <a:lnTo>
                      <a:pt x="733" y="175"/>
                    </a:lnTo>
                    <a:close/>
                    <a:moveTo>
                      <a:pt x="702" y="137"/>
                    </a:moveTo>
                    <a:cubicBezTo>
                      <a:pt x="707" y="146"/>
                      <a:pt x="712" y="153"/>
                      <a:pt x="715" y="158"/>
                    </a:cubicBezTo>
                    <a:cubicBezTo>
                      <a:pt x="716" y="158"/>
                      <a:pt x="716" y="158"/>
                      <a:pt x="716" y="158"/>
                    </a:cubicBezTo>
                    <a:cubicBezTo>
                      <a:pt x="713" y="153"/>
                      <a:pt x="709" y="145"/>
                      <a:pt x="703" y="137"/>
                    </a:cubicBezTo>
                    <a:cubicBezTo>
                      <a:pt x="702" y="137"/>
                      <a:pt x="702" y="137"/>
                      <a:pt x="702" y="137"/>
                    </a:cubicBezTo>
                    <a:close/>
                    <a:moveTo>
                      <a:pt x="676" y="96"/>
                    </a:moveTo>
                    <a:cubicBezTo>
                      <a:pt x="680" y="102"/>
                      <a:pt x="684" y="109"/>
                      <a:pt x="689" y="117"/>
                    </a:cubicBezTo>
                    <a:cubicBezTo>
                      <a:pt x="690" y="116"/>
                      <a:pt x="690" y="116"/>
                      <a:pt x="690" y="116"/>
                    </a:cubicBezTo>
                    <a:cubicBezTo>
                      <a:pt x="685" y="108"/>
                      <a:pt x="681" y="101"/>
                      <a:pt x="677" y="95"/>
                    </a:cubicBezTo>
                    <a:lnTo>
                      <a:pt x="676" y="96"/>
                    </a:lnTo>
                    <a:close/>
                    <a:moveTo>
                      <a:pt x="645" y="69"/>
                    </a:moveTo>
                    <a:cubicBezTo>
                      <a:pt x="645" y="66"/>
                      <a:pt x="645" y="66"/>
                      <a:pt x="645" y="66"/>
                    </a:cubicBezTo>
                    <a:cubicBezTo>
                      <a:pt x="644" y="66"/>
                      <a:pt x="644" y="66"/>
                      <a:pt x="644" y="66"/>
                    </a:cubicBezTo>
                    <a:cubicBezTo>
                      <a:pt x="644" y="67"/>
                      <a:pt x="644" y="67"/>
                      <a:pt x="644" y="67"/>
                    </a:cubicBezTo>
                    <a:cubicBezTo>
                      <a:pt x="644" y="67"/>
                      <a:pt x="645" y="67"/>
                      <a:pt x="646" y="67"/>
                    </a:cubicBezTo>
                    <a:cubicBezTo>
                      <a:pt x="649" y="67"/>
                      <a:pt x="655" y="70"/>
                      <a:pt x="662" y="76"/>
                    </a:cubicBezTo>
                    <a:cubicBezTo>
                      <a:pt x="663" y="75"/>
                      <a:pt x="663" y="75"/>
                      <a:pt x="663" y="75"/>
                    </a:cubicBezTo>
                    <a:cubicBezTo>
                      <a:pt x="654" y="66"/>
                      <a:pt x="644" y="65"/>
                      <a:pt x="644" y="65"/>
                    </a:cubicBezTo>
                    <a:cubicBezTo>
                      <a:pt x="643" y="65"/>
                      <a:pt x="643" y="65"/>
                      <a:pt x="643" y="65"/>
                    </a:cubicBezTo>
                    <a:cubicBezTo>
                      <a:pt x="644" y="70"/>
                      <a:pt x="644" y="70"/>
                      <a:pt x="644" y="70"/>
                    </a:cubicBezTo>
                    <a:lnTo>
                      <a:pt x="645" y="69"/>
                    </a:lnTo>
                    <a:close/>
                    <a:moveTo>
                      <a:pt x="658" y="115"/>
                    </a:moveTo>
                    <a:cubicBezTo>
                      <a:pt x="649" y="102"/>
                      <a:pt x="649" y="102"/>
                      <a:pt x="649" y="102"/>
                    </a:cubicBezTo>
                    <a:cubicBezTo>
                      <a:pt x="648" y="94"/>
                      <a:pt x="648" y="94"/>
                      <a:pt x="648" y="94"/>
                    </a:cubicBezTo>
                    <a:cubicBezTo>
                      <a:pt x="647" y="94"/>
                      <a:pt x="647" y="94"/>
                      <a:pt x="647" y="94"/>
                    </a:cubicBezTo>
                    <a:cubicBezTo>
                      <a:pt x="648" y="103"/>
                      <a:pt x="648" y="103"/>
                      <a:pt x="648" y="103"/>
                    </a:cubicBezTo>
                    <a:cubicBezTo>
                      <a:pt x="648" y="103"/>
                      <a:pt x="648" y="103"/>
                      <a:pt x="648" y="103"/>
                    </a:cubicBezTo>
                    <a:cubicBezTo>
                      <a:pt x="657" y="116"/>
                      <a:pt x="657" y="116"/>
                      <a:pt x="657" y="116"/>
                    </a:cubicBezTo>
                    <a:lnTo>
                      <a:pt x="658" y="115"/>
                    </a:lnTo>
                    <a:close/>
                    <a:moveTo>
                      <a:pt x="687" y="154"/>
                    </a:moveTo>
                    <a:cubicBezTo>
                      <a:pt x="673" y="135"/>
                      <a:pt x="673" y="135"/>
                      <a:pt x="673" y="135"/>
                    </a:cubicBezTo>
                    <a:cubicBezTo>
                      <a:pt x="672" y="135"/>
                      <a:pt x="672" y="135"/>
                      <a:pt x="672" y="135"/>
                    </a:cubicBezTo>
                    <a:cubicBezTo>
                      <a:pt x="686" y="155"/>
                      <a:pt x="686" y="155"/>
                      <a:pt x="686" y="155"/>
                    </a:cubicBezTo>
                    <a:lnTo>
                      <a:pt x="687" y="154"/>
                    </a:lnTo>
                    <a:close/>
                    <a:moveTo>
                      <a:pt x="711" y="197"/>
                    </a:moveTo>
                    <a:cubicBezTo>
                      <a:pt x="702" y="174"/>
                      <a:pt x="702" y="174"/>
                      <a:pt x="702" y="174"/>
                    </a:cubicBezTo>
                    <a:cubicBezTo>
                      <a:pt x="700" y="175"/>
                      <a:pt x="700" y="175"/>
                      <a:pt x="700" y="175"/>
                    </a:cubicBezTo>
                    <a:cubicBezTo>
                      <a:pt x="709" y="198"/>
                      <a:pt x="709" y="198"/>
                      <a:pt x="709" y="198"/>
                    </a:cubicBezTo>
                    <a:lnTo>
                      <a:pt x="711" y="197"/>
                    </a:lnTo>
                    <a:close/>
                    <a:moveTo>
                      <a:pt x="748" y="218"/>
                    </a:moveTo>
                    <a:cubicBezTo>
                      <a:pt x="746" y="213"/>
                      <a:pt x="745" y="208"/>
                      <a:pt x="745" y="208"/>
                    </a:cubicBezTo>
                    <a:cubicBezTo>
                      <a:pt x="745" y="208"/>
                      <a:pt x="745" y="208"/>
                      <a:pt x="745" y="208"/>
                    </a:cubicBezTo>
                    <a:cubicBezTo>
                      <a:pt x="730" y="206"/>
                      <a:pt x="730" y="206"/>
                      <a:pt x="730" y="206"/>
                    </a:cubicBezTo>
                    <a:cubicBezTo>
                      <a:pt x="730" y="207"/>
                      <a:pt x="730" y="207"/>
                      <a:pt x="730" y="207"/>
                    </a:cubicBezTo>
                    <a:cubicBezTo>
                      <a:pt x="745" y="209"/>
                      <a:pt x="745" y="209"/>
                      <a:pt x="745" y="209"/>
                    </a:cubicBezTo>
                    <a:cubicBezTo>
                      <a:pt x="745" y="209"/>
                      <a:pt x="745" y="209"/>
                      <a:pt x="745" y="209"/>
                    </a:cubicBezTo>
                    <a:cubicBezTo>
                      <a:pt x="744" y="209"/>
                      <a:pt x="744" y="209"/>
                      <a:pt x="744" y="209"/>
                    </a:cubicBezTo>
                    <a:cubicBezTo>
                      <a:pt x="744" y="209"/>
                      <a:pt x="744" y="210"/>
                      <a:pt x="745" y="212"/>
                    </a:cubicBezTo>
                    <a:cubicBezTo>
                      <a:pt x="745" y="213"/>
                      <a:pt x="746" y="216"/>
                      <a:pt x="746" y="219"/>
                    </a:cubicBezTo>
                    <a:lnTo>
                      <a:pt x="748" y="218"/>
                    </a:lnTo>
                    <a:close/>
                    <a:moveTo>
                      <a:pt x="773" y="255"/>
                    </a:moveTo>
                    <a:cubicBezTo>
                      <a:pt x="769" y="253"/>
                      <a:pt x="764" y="251"/>
                      <a:pt x="761" y="249"/>
                    </a:cubicBezTo>
                    <a:cubicBezTo>
                      <a:pt x="757" y="247"/>
                      <a:pt x="755" y="245"/>
                      <a:pt x="754" y="243"/>
                    </a:cubicBezTo>
                    <a:cubicBezTo>
                      <a:pt x="754" y="242"/>
                      <a:pt x="754" y="242"/>
                      <a:pt x="754" y="242"/>
                    </a:cubicBezTo>
                    <a:cubicBezTo>
                      <a:pt x="752" y="242"/>
                      <a:pt x="752" y="242"/>
                      <a:pt x="752" y="242"/>
                    </a:cubicBezTo>
                    <a:cubicBezTo>
                      <a:pt x="753" y="243"/>
                      <a:pt x="753" y="243"/>
                      <a:pt x="753" y="243"/>
                    </a:cubicBezTo>
                    <a:cubicBezTo>
                      <a:pt x="753" y="247"/>
                      <a:pt x="757" y="249"/>
                      <a:pt x="760" y="250"/>
                    </a:cubicBezTo>
                    <a:cubicBezTo>
                      <a:pt x="764" y="252"/>
                      <a:pt x="768" y="254"/>
                      <a:pt x="772" y="256"/>
                    </a:cubicBezTo>
                    <a:lnTo>
                      <a:pt x="773" y="255"/>
                    </a:lnTo>
                    <a:close/>
                    <a:moveTo>
                      <a:pt x="788" y="301"/>
                    </a:moveTo>
                    <a:cubicBezTo>
                      <a:pt x="788" y="299"/>
                      <a:pt x="789" y="297"/>
                      <a:pt x="789" y="295"/>
                    </a:cubicBezTo>
                    <a:cubicBezTo>
                      <a:pt x="789" y="288"/>
                      <a:pt x="787" y="282"/>
                      <a:pt x="785" y="276"/>
                    </a:cubicBezTo>
                    <a:cubicBezTo>
                      <a:pt x="783" y="277"/>
                      <a:pt x="783" y="277"/>
                      <a:pt x="783" y="277"/>
                    </a:cubicBezTo>
                    <a:cubicBezTo>
                      <a:pt x="785" y="282"/>
                      <a:pt x="787" y="288"/>
                      <a:pt x="787" y="295"/>
                    </a:cubicBezTo>
                    <a:cubicBezTo>
                      <a:pt x="787" y="297"/>
                      <a:pt x="787" y="298"/>
                      <a:pt x="787" y="300"/>
                    </a:cubicBezTo>
                    <a:lnTo>
                      <a:pt x="788" y="301"/>
                    </a:lnTo>
                    <a:close/>
                    <a:moveTo>
                      <a:pt x="759" y="338"/>
                    </a:moveTo>
                    <a:cubicBezTo>
                      <a:pt x="766" y="336"/>
                      <a:pt x="773" y="331"/>
                      <a:pt x="778" y="323"/>
                    </a:cubicBezTo>
                    <a:cubicBezTo>
                      <a:pt x="777" y="322"/>
                      <a:pt x="777" y="322"/>
                      <a:pt x="777" y="322"/>
                    </a:cubicBezTo>
                    <a:cubicBezTo>
                      <a:pt x="772" y="330"/>
                      <a:pt x="765" y="334"/>
                      <a:pt x="758" y="336"/>
                    </a:cubicBezTo>
                    <a:lnTo>
                      <a:pt x="759" y="338"/>
                    </a:lnTo>
                    <a:close/>
                    <a:moveTo>
                      <a:pt x="712" y="327"/>
                    </a:moveTo>
                    <a:cubicBezTo>
                      <a:pt x="714" y="328"/>
                      <a:pt x="714" y="328"/>
                      <a:pt x="714" y="328"/>
                    </a:cubicBezTo>
                    <a:cubicBezTo>
                      <a:pt x="719" y="332"/>
                      <a:pt x="726" y="336"/>
                      <a:pt x="734" y="338"/>
                    </a:cubicBezTo>
                    <a:cubicBezTo>
                      <a:pt x="735" y="336"/>
                      <a:pt x="735" y="336"/>
                      <a:pt x="735" y="336"/>
                    </a:cubicBezTo>
                    <a:cubicBezTo>
                      <a:pt x="727" y="334"/>
                      <a:pt x="720" y="331"/>
                      <a:pt x="715" y="327"/>
                    </a:cubicBezTo>
                    <a:cubicBezTo>
                      <a:pt x="713" y="326"/>
                      <a:pt x="713" y="326"/>
                      <a:pt x="713" y="326"/>
                    </a:cubicBezTo>
                    <a:lnTo>
                      <a:pt x="712" y="327"/>
                    </a:lnTo>
                    <a:close/>
                    <a:moveTo>
                      <a:pt x="719" y="283"/>
                    </a:moveTo>
                    <a:cubicBezTo>
                      <a:pt x="718" y="284"/>
                      <a:pt x="717" y="284"/>
                      <a:pt x="715" y="284"/>
                    </a:cubicBezTo>
                    <a:cubicBezTo>
                      <a:pt x="714" y="284"/>
                      <a:pt x="713" y="284"/>
                      <a:pt x="713" y="285"/>
                    </a:cubicBezTo>
                    <a:cubicBezTo>
                      <a:pt x="710" y="289"/>
                      <a:pt x="708" y="295"/>
                      <a:pt x="707" y="303"/>
                    </a:cubicBezTo>
                    <a:cubicBezTo>
                      <a:pt x="708" y="303"/>
                      <a:pt x="708" y="303"/>
                      <a:pt x="708" y="303"/>
                    </a:cubicBezTo>
                    <a:cubicBezTo>
                      <a:pt x="709" y="298"/>
                      <a:pt x="710" y="294"/>
                      <a:pt x="712" y="290"/>
                    </a:cubicBezTo>
                    <a:cubicBezTo>
                      <a:pt x="712" y="289"/>
                      <a:pt x="713" y="287"/>
                      <a:pt x="714" y="286"/>
                    </a:cubicBezTo>
                    <a:cubicBezTo>
                      <a:pt x="714" y="285"/>
                      <a:pt x="715" y="285"/>
                      <a:pt x="715" y="285"/>
                    </a:cubicBezTo>
                    <a:cubicBezTo>
                      <a:pt x="717" y="285"/>
                      <a:pt x="718" y="285"/>
                      <a:pt x="719" y="285"/>
                    </a:cubicBezTo>
                    <a:lnTo>
                      <a:pt x="719" y="283"/>
                    </a:lnTo>
                    <a:close/>
                    <a:moveTo>
                      <a:pt x="714" y="243"/>
                    </a:moveTo>
                    <a:cubicBezTo>
                      <a:pt x="718" y="246"/>
                      <a:pt x="723" y="253"/>
                      <a:pt x="727" y="263"/>
                    </a:cubicBezTo>
                    <a:cubicBezTo>
                      <a:pt x="728" y="263"/>
                      <a:pt x="728" y="263"/>
                      <a:pt x="728" y="263"/>
                    </a:cubicBezTo>
                    <a:cubicBezTo>
                      <a:pt x="724" y="252"/>
                      <a:pt x="720" y="245"/>
                      <a:pt x="715" y="242"/>
                    </a:cubicBezTo>
                    <a:lnTo>
                      <a:pt x="714" y="243"/>
                    </a:lnTo>
                    <a:close/>
                    <a:moveTo>
                      <a:pt x="675" y="260"/>
                    </a:moveTo>
                    <a:cubicBezTo>
                      <a:pt x="676" y="258"/>
                      <a:pt x="677" y="256"/>
                      <a:pt x="679" y="255"/>
                    </a:cubicBezTo>
                    <a:cubicBezTo>
                      <a:pt x="684" y="251"/>
                      <a:pt x="688" y="247"/>
                      <a:pt x="693" y="244"/>
                    </a:cubicBezTo>
                    <a:cubicBezTo>
                      <a:pt x="692" y="243"/>
                      <a:pt x="692" y="243"/>
                      <a:pt x="692" y="243"/>
                    </a:cubicBezTo>
                    <a:cubicBezTo>
                      <a:pt x="687" y="246"/>
                      <a:pt x="683" y="250"/>
                      <a:pt x="678" y="254"/>
                    </a:cubicBezTo>
                    <a:cubicBezTo>
                      <a:pt x="676" y="255"/>
                      <a:pt x="674" y="257"/>
                      <a:pt x="673" y="260"/>
                    </a:cubicBezTo>
                    <a:cubicBezTo>
                      <a:pt x="675" y="260"/>
                      <a:pt x="675" y="260"/>
                      <a:pt x="675" y="260"/>
                    </a:cubicBezTo>
                    <a:close/>
                    <a:moveTo>
                      <a:pt x="676" y="308"/>
                    </a:moveTo>
                    <a:cubicBezTo>
                      <a:pt x="676" y="302"/>
                      <a:pt x="673" y="293"/>
                      <a:pt x="672" y="284"/>
                    </a:cubicBezTo>
                    <a:cubicBezTo>
                      <a:pt x="671" y="284"/>
                      <a:pt x="671" y="284"/>
                      <a:pt x="671" y="284"/>
                    </a:cubicBezTo>
                    <a:cubicBezTo>
                      <a:pt x="672" y="293"/>
                      <a:pt x="674" y="302"/>
                      <a:pt x="675" y="308"/>
                    </a:cubicBezTo>
                    <a:lnTo>
                      <a:pt x="676" y="308"/>
                    </a:lnTo>
                    <a:close/>
                    <a:moveTo>
                      <a:pt x="672" y="347"/>
                    </a:moveTo>
                    <a:cubicBezTo>
                      <a:pt x="668" y="345"/>
                      <a:pt x="665" y="344"/>
                      <a:pt x="664" y="343"/>
                    </a:cubicBezTo>
                    <a:cubicBezTo>
                      <a:pt x="662" y="343"/>
                      <a:pt x="662" y="343"/>
                      <a:pt x="662" y="343"/>
                    </a:cubicBezTo>
                    <a:cubicBezTo>
                      <a:pt x="662" y="342"/>
                      <a:pt x="662" y="342"/>
                      <a:pt x="662" y="342"/>
                    </a:cubicBezTo>
                    <a:cubicBezTo>
                      <a:pt x="662" y="342"/>
                      <a:pt x="662" y="342"/>
                      <a:pt x="662" y="342"/>
                    </a:cubicBezTo>
                    <a:cubicBezTo>
                      <a:pt x="662" y="342"/>
                      <a:pt x="662" y="342"/>
                      <a:pt x="662" y="342"/>
                    </a:cubicBezTo>
                    <a:cubicBezTo>
                      <a:pt x="662" y="342"/>
                      <a:pt x="662" y="342"/>
                      <a:pt x="662" y="342"/>
                    </a:cubicBezTo>
                    <a:cubicBezTo>
                      <a:pt x="662" y="342"/>
                      <a:pt x="662" y="342"/>
                      <a:pt x="662" y="342"/>
                    </a:cubicBezTo>
                    <a:cubicBezTo>
                      <a:pt x="662" y="342"/>
                      <a:pt x="662" y="342"/>
                      <a:pt x="662" y="342"/>
                    </a:cubicBezTo>
                    <a:cubicBezTo>
                      <a:pt x="662" y="342"/>
                      <a:pt x="662" y="342"/>
                      <a:pt x="662" y="342"/>
                    </a:cubicBezTo>
                    <a:cubicBezTo>
                      <a:pt x="661" y="343"/>
                      <a:pt x="661" y="343"/>
                      <a:pt x="661" y="343"/>
                    </a:cubicBezTo>
                    <a:cubicBezTo>
                      <a:pt x="662" y="343"/>
                      <a:pt x="662" y="343"/>
                      <a:pt x="662" y="343"/>
                    </a:cubicBezTo>
                    <a:cubicBezTo>
                      <a:pt x="662" y="343"/>
                      <a:pt x="665" y="338"/>
                      <a:pt x="669" y="332"/>
                    </a:cubicBezTo>
                    <a:cubicBezTo>
                      <a:pt x="667" y="331"/>
                      <a:pt x="667" y="331"/>
                      <a:pt x="667" y="331"/>
                    </a:cubicBezTo>
                    <a:cubicBezTo>
                      <a:pt x="664" y="337"/>
                      <a:pt x="661" y="342"/>
                      <a:pt x="661" y="342"/>
                    </a:cubicBezTo>
                    <a:cubicBezTo>
                      <a:pt x="660" y="343"/>
                      <a:pt x="660" y="343"/>
                      <a:pt x="660" y="343"/>
                    </a:cubicBezTo>
                    <a:cubicBezTo>
                      <a:pt x="661" y="343"/>
                      <a:pt x="661" y="343"/>
                      <a:pt x="661" y="343"/>
                    </a:cubicBezTo>
                    <a:cubicBezTo>
                      <a:pt x="661" y="343"/>
                      <a:pt x="663" y="346"/>
                      <a:pt x="671" y="348"/>
                    </a:cubicBezTo>
                    <a:lnTo>
                      <a:pt x="672" y="347"/>
                    </a:lnTo>
                    <a:close/>
                    <a:moveTo>
                      <a:pt x="701" y="374"/>
                    </a:moveTo>
                    <a:cubicBezTo>
                      <a:pt x="698" y="370"/>
                      <a:pt x="697" y="363"/>
                      <a:pt x="697" y="351"/>
                    </a:cubicBezTo>
                    <a:cubicBezTo>
                      <a:pt x="697" y="351"/>
                      <a:pt x="697" y="351"/>
                      <a:pt x="697" y="351"/>
                    </a:cubicBezTo>
                    <a:cubicBezTo>
                      <a:pt x="696" y="351"/>
                      <a:pt x="696" y="351"/>
                      <a:pt x="696" y="351"/>
                    </a:cubicBezTo>
                    <a:cubicBezTo>
                      <a:pt x="696" y="351"/>
                      <a:pt x="696" y="351"/>
                      <a:pt x="696" y="351"/>
                    </a:cubicBezTo>
                    <a:cubicBezTo>
                      <a:pt x="696" y="352"/>
                      <a:pt x="696" y="352"/>
                      <a:pt x="696" y="352"/>
                    </a:cubicBezTo>
                    <a:cubicBezTo>
                      <a:pt x="696" y="352"/>
                      <a:pt x="696" y="352"/>
                      <a:pt x="696" y="352"/>
                    </a:cubicBezTo>
                    <a:cubicBezTo>
                      <a:pt x="696" y="351"/>
                      <a:pt x="696" y="351"/>
                      <a:pt x="696" y="351"/>
                    </a:cubicBezTo>
                    <a:cubicBezTo>
                      <a:pt x="695" y="351"/>
                      <a:pt x="695" y="351"/>
                      <a:pt x="695" y="351"/>
                    </a:cubicBezTo>
                    <a:cubicBezTo>
                      <a:pt x="695" y="363"/>
                      <a:pt x="696" y="370"/>
                      <a:pt x="700" y="375"/>
                    </a:cubicBezTo>
                    <a:lnTo>
                      <a:pt x="701" y="374"/>
                    </a:lnTo>
                    <a:close/>
                    <a:moveTo>
                      <a:pt x="748" y="374"/>
                    </a:moveTo>
                    <a:cubicBezTo>
                      <a:pt x="746" y="374"/>
                      <a:pt x="744" y="374"/>
                      <a:pt x="743" y="374"/>
                    </a:cubicBezTo>
                    <a:cubicBezTo>
                      <a:pt x="739" y="374"/>
                      <a:pt x="736" y="374"/>
                      <a:pt x="731" y="376"/>
                    </a:cubicBezTo>
                    <a:cubicBezTo>
                      <a:pt x="729" y="376"/>
                      <a:pt x="726" y="377"/>
                      <a:pt x="723" y="378"/>
                    </a:cubicBezTo>
                    <a:cubicBezTo>
                      <a:pt x="724" y="379"/>
                      <a:pt x="724" y="379"/>
                      <a:pt x="724" y="379"/>
                    </a:cubicBezTo>
                    <a:cubicBezTo>
                      <a:pt x="726" y="379"/>
                      <a:pt x="729" y="378"/>
                      <a:pt x="732" y="377"/>
                    </a:cubicBezTo>
                    <a:cubicBezTo>
                      <a:pt x="736" y="376"/>
                      <a:pt x="740" y="375"/>
                      <a:pt x="743" y="375"/>
                    </a:cubicBezTo>
                    <a:cubicBezTo>
                      <a:pt x="744" y="375"/>
                      <a:pt x="746" y="376"/>
                      <a:pt x="747" y="376"/>
                    </a:cubicBezTo>
                    <a:lnTo>
                      <a:pt x="748" y="374"/>
                    </a:lnTo>
                    <a:close/>
                    <a:moveTo>
                      <a:pt x="751" y="414"/>
                    </a:moveTo>
                    <a:cubicBezTo>
                      <a:pt x="763" y="395"/>
                      <a:pt x="763" y="395"/>
                      <a:pt x="763" y="395"/>
                    </a:cubicBezTo>
                    <a:cubicBezTo>
                      <a:pt x="763" y="395"/>
                      <a:pt x="763" y="395"/>
                      <a:pt x="763" y="395"/>
                    </a:cubicBezTo>
                    <a:cubicBezTo>
                      <a:pt x="763" y="395"/>
                      <a:pt x="763" y="394"/>
                      <a:pt x="763" y="393"/>
                    </a:cubicBezTo>
                    <a:cubicBezTo>
                      <a:pt x="761" y="393"/>
                      <a:pt x="761" y="393"/>
                      <a:pt x="761" y="393"/>
                    </a:cubicBezTo>
                    <a:cubicBezTo>
                      <a:pt x="761" y="394"/>
                      <a:pt x="761" y="395"/>
                      <a:pt x="761" y="395"/>
                    </a:cubicBezTo>
                    <a:cubicBezTo>
                      <a:pt x="762" y="395"/>
                      <a:pt x="762" y="395"/>
                      <a:pt x="762" y="395"/>
                    </a:cubicBezTo>
                    <a:cubicBezTo>
                      <a:pt x="761" y="394"/>
                      <a:pt x="761" y="394"/>
                      <a:pt x="761" y="394"/>
                    </a:cubicBezTo>
                    <a:cubicBezTo>
                      <a:pt x="750" y="414"/>
                      <a:pt x="750" y="414"/>
                      <a:pt x="750" y="414"/>
                    </a:cubicBezTo>
                    <a:lnTo>
                      <a:pt x="751" y="414"/>
                    </a:lnTo>
                    <a:close/>
                    <a:moveTo>
                      <a:pt x="727" y="454"/>
                    </a:moveTo>
                    <a:cubicBezTo>
                      <a:pt x="734" y="452"/>
                      <a:pt x="737" y="451"/>
                      <a:pt x="737" y="451"/>
                    </a:cubicBezTo>
                    <a:cubicBezTo>
                      <a:pt x="738" y="450"/>
                      <a:pt x="738" y="450"/>
                      <a:pt x="738" y="450"/>
                    </a:cubicBezTo>
                    <a:cubicBezTo>
                      <a:pt x="742" y="437"/>
                      <a:pt x="742" y="437"/>
                      <a:pt x="742" y="437"/>
                    </a:cubicBezTo>
                    <a:cubicBezTo>
                      <a:pt x="741" y="437"/>
                      <a:pt x="741" y="437"/>
                      <a:pt x="741" y="437"/>
                    </a:cubicBezTo>
                    <a:cubicBezTo>
                      <a:pt x="736" y="450"/>
                      <a:pt x="736" y="450"/>
                      <a:pt x="736" y="450"/>
                    </a:cubicBezTo>
                    <a:cubicBezTo>
                      <a:pt x="737" y="450"/>
                      <a:pt x="737" y="450"/>
                      <a:pt x="737" y="450"/>
                    </a:cubicBezTo>
                    <a:cubicBezTo>
                      <a:pt x="737" y="449"/>
                      <a:pt x="737" y="449"/>
                      <a:pt x="737" y="449"/>
                    </a:cubicBezTo>
                    <a:cubicBezTo>
                      <a:pt x="737" y="449"/>
                      <a:pt x="734" y="450"/>
                      <a:pt x="726" y="453"/>
                    </a:cubicBezTo>
                    <a:lnTo>
                      <a:pt x="727" y="454"/>
                    </a:lnTo>
                    <a:close/>
                    <a:moveTo>
                      <a:pt x="724" y="491"/>
                    </a:moveTo>
                    <a:cubicBezTo>
                      <a:pt x="721" y="484"/>
                      <a:pt x="718" y="477"/>
                      <a:pt x="716" y="468"/>
                    </a:cubicBezTo>
                    <a:cubicBezTo>
                      <a:pt x="714" y="468"/>
                      <a:pt x="714" y="468"/>
                      <a:pt x="714" y="468"/>
                    </a:cubicBezTo>
                    <a:cubicBezTo>
                      <a:pt x="716" y="477"/>
                      <a:pt x="719" y="485"/>
                      <a:pt x="723" y="491"/>
                    </a:cubicBezTo>
                    <a:lnTo>
                      <a:pt x="724" y="491"/>
                    </a:lnTo>
                    <a:close/>
                    <a:moveTo>
                      <a:pt x="752" y="488"/>
                    </a:moveTo>
                    <a:cubicBezTo>
                      <a:pt x="750" y="493"/>
                      <a:pt x="748" y="498"/>
                      <a:pt x="746" y="503"/>
                    </a:cubicBezTo>
                    <a:cubicBezTo>
                      <a:pt x="745" y="506"/>
                      <a:pt x="743" y="507"/>
                      <a:pt x="741" y="507"/>
                    </a:cubicBezTo>
                    <a:cubicBezTo>
                      <a:pt x="740" y="507"/>
                      <a:pt x="740" y="507"/>
                      <a:pt x="740" y="507"/>
                    </a:cubicBezTo>
                    <a:cubicBezTo>
                      <a:pt x="740" y="508"/>
                      <a:pt x="740" y="508"/>
                      <a:pt x="740" y="508"/>
                    </a:cubicBezTo>
                    <a:cubicBezTo>
                      <a:pt x="741" y="508"/>
                      <a:pt x="741" y="508"/>
                      <a:pt x="741" y="508"/>
                    </a:cubicBezTo>
                    <a:cubicBezTo>
                      <a:pt x="744" y="508"/>
                      <a:pt x="746" y="506"/>
                      <a:pt x="748" y="503"/>
                    </a:cubicBezTo>
                    <a:cubicBezTo>
                      <a:pt x="750" y="498"/>
                      <a:pt x="752" y="493"/>
                      <a:pt x="754" y="488"/>
                    </a:cubicBezTo>
                    <a:lnTo>
                      <a:pt x="752" y="488"/>
                    </a:lnTo>
                    <a:close/>
                    <a:moveTo>
                      <a:pt x="779" y="492"/>
                    </a:moveTo>
                    <a:cubicBezTo>
                      <a:pt x="778" y="486"/>
                      <a:pt x="777" y="481"/>
                      <a:pt x="775" y="477"/>
                    </a:cubicBezTo>
                    <a:cubicBezTo>
                      <a:pt x="773" y="473"/>
                      <a:pt x="771" y="471"/>
                      <a:pt x="769" y="470"/>
                    </a:cubicBezTo>
                    <a:cubicBezTo>
                      <a:pt x="769" y="470"/>
                      <a:pt x="769" y="470"/>
                      <a:pt x="769" y="470"/>
                    </a:cubicBezTo>
                    <a:cubicBezTo>
                      <a:pt x="768" y="470"/>
                      <a:pt x="768" y="470"/>
                      <a:pt x="768" y="470"/>
                    </a:cubicBezTo>
                    <a:cubicBezTo>
                      <a:pt x="768" y="470"/>
                      <a:pt x="768" y="470"/>
                      <a:pt x="768" y="470"/>
                    </a:cubicBezTo>
                    <a:cubicBezTo>
                      <a:pt x="769" y="471"/>
                      <a:pt x="769" y="471"/>
                      <a:pt x="769" y="471"/>
                    </a:cubicBezTo>
                    <a:cubicBezTo>
                      <a:pt x="769" y="471"/>
                      <a:pt x="769" y="471"/>
                      <a:pt x="769" y="471"/>
                    </a:cubicBezTo>
                    <a:cubicBezTo>
                      <a:pt x="768" y="470"/>
                      <a:pt x="768" y="470"/>
                      <a:pt x="768" y="470"/>
                    </a:cubicBezTo>
                    <a:cubicBezTo>
                      <a:pt x="768" y="471"/>
                      <a:pt x="768" y="471"/>
                      <a:pt x="768" y="471"/>
                    </a:cubicBezTo>
                    <a:cubicBezTo>
                      <a:pt x="770" y="472"/>
                      <a:pt x="772" y="474"/>
                      <a:pt x="774" y="478"/>
                    </a:cubicBezTo>
                    <a:cubicBezTo>
                      <a:pt x="775" y="481"/>
                      <a:pt x="777" y="486"/>
                      <a:pt x="778" y="492"/>
                    </a:cubicBezTo>
                    <a:lnTo>
                      <a:pt x="779" y="492"/>
                    </a:lnTo>
                    <a:close/>
                    <a:moveTo>
                      <a:pt x="784" y="541"/>
                    </a:moveTo>
                    <a:cubicBezTo>
                      <a:pt x="784" y="538"/>
                      <a:pt x="784" y="536"/>
                      <a:pt x="784" y="533"/>
                    </a:cubicBezTo>
                    <a:cubicBezTo>
                      <a:pt x="783" y="527"/>
                      <a:pt x="783" y="522"/>
                      <a:pt x="782" y="516"/>
                    </a:cubicBezTo>
                    <a:cubicBezTo>
                      <a:pt x="781" y="516"/>
                      <a:pt x="781" y="516"/>
                      <a:pt x="781" y="516"/>
                    </a:cubicBezTo>
                    <a:cubicBezTo>
                      <a:pt x="781" y="522"/>
                      <a:pt x="782" y="527"/>
                      <a:pt x="782" y="533"/>
                    </a:cubicBezTo>
                    <a:cubicBezTo>
                      <a:pt x="782" y="536"/>
                      <a:pt x="782" y="538"/>
                      <a:pt x="782" y="541"/>
                    </a:cubicBezTo>
                    <a:lnTo>
                      <a:pt x="784" y="541"/>
                    </a:lnTo>
                    <a:close/>
                    <a:moveTo>
                      <a:pt x="784" y="590"/>
                    </a:moveTo>
                    <a:cubicBezTo>
                      <a:pt x="784" y="584"/>
                      <a:pt x="784" y="575"/>
                      <a:pt x="784" y="565"/>
                    </a:cubicBezTo>
                    <a:cubicBezTo>
                      <a:pt x="783" y="565"/>
                      <a:pt x="783" y="565"/>
                      <a:pt x="783" y="565"/>
                    </a:cubicBezTo>
                    <a:cubicBezTo>
                      <a:pt x="783" y="575"/>
                      <a:pt x="783" y="584"/>
                      <a:pt x="782" y="590"/>
                    </a:cubicBezTo>
                    <a:lnTo>
                      <a:pt x="784" y="590"/>
                    </a:lnTo>
                    <a:close/>
                    <a:moveTo>
                      <a:pt x="791" y="638"/>
                    </a:moveTo>
                    <a:cubicBezTo>
                      <a:pt x="788" y="630"/>
                      <a:pt x="786" y="622"/>
                      <a:pt x="784" y="614"/>
                    </a:cubicBezTo>
                    <a:cubicBezTo>
                      <a:pt x="783" y="614"/>
                      <a:pt x="783" y="614"/>
                      <a:pt x="783" y="614"/>
                    </a:cubicBezTo>
                    <a:cubicBezTo>
                      <a:pt x="785" y="622"/>
                      <a:pt x="787" y="630"/>
                      <a:pt x="790" y="638"/>
                    </a:cubicBezTo>
                    <a:lnTo>
                      <a:pt x="791" y="638"/>
                    </a:lnTo>
                    <a:close/>
                    <a:moveTo>
                      <a:pt x="804" y="685"/>
                    </a:moveTo>
                    <a:cubicBezTo>
                      <a:pt x="802" y="676"/>
                      <a:pt x="801" y="668"/>
                      <a:pt x="799" y="661"/>
                    </a:cubicBezTo>
                    <a:cubicBezTo>
                      <a:pt x="797" y="661"/>
                      <a:pt x="797" y="661"/>
                      <a:pt x="797" y="661"/>
                    </a:cubicBezTo>
                    <a:cubicBezTo>
                      <a:pt x="799" y="668"/>
                      <a:pt x="801" y="677"/>
                      <a:pt x="802" y="685"/>
                    </a:cubicBezTo>
                    <a:lnTo>
                      <a:pt x="804" y="685"/>
                    </a:lnTo>
                    <a:close/>
                    <a:moveTo>
                      <a:pt x="820" y="725"/>
                    </a:moveTo>
                    <a:cubicBezTo>
                      <a:pt x="812" y="721"/>
                      <a:pt x="809" y="721"/>
                      <a:pt x="809" y="721"/>
                    </a:cubicBezTo>
                    <a:cubicBezTo>
                      <a:pt x="808" y="721"/>
                      <a:pt x="808" y="721"/>
                      <a:pt x="808" y="721"/>
                    </a:cubicBezTo>
                    <a:cubicBezTo>
                      <a:pt x="809" y="721"/>
                      <a:pt x="809" y="721"/>
                      <a:pt x="809" y="721"/>
                    </a:cubicBezTo>
                    <a:cubicBezTo>
                      <a:pt x="809" y="721"/>
                      <a:pt x="809" y="716"/>
                      <a:pt x="808" y="709"/>
                    </a:cubicBezTo>
                    <a:cubicBezTo>
                      <a:pt x="806" y="710"/>
                      <a:pt x="806" y="710"/>
                      <a:pt x="806" y="710"/>
                    </a:cubicBezTo>
                    <a:cubicBezTo>
                      <a:pt x="807" y="717"/>
                      <a:pt x="808" y="721"/>
                      <a:pt x="808" y="722"/>
                    </a:cubicBezTo>
                    <a:cubicBezTo>
                      <a:pt x="808" y="722"/>
                      <a:pt x="808" y="722"/>
                      <a:pt x="808" y="722"/>
                    </a:cubicBezTo>
                    <a:cubicBezTo>
                      <a:pt x="808" y="722"/>
                      <a:pt x="808" y="722"/>
                      <a:pt x="808" y="722"/>
                    </a:cubicBezTo>
                    <a:cubicBezTo>
                      <a:pt x="809" y="722"/>
                      <a:pt x="809" y="722"/>
                      <a:pt x="809" y="722"/>
                    </a:cubicBezTo>
                    <a:cubicBezTo>
                      <a:pt x="810" y="722"/>
                      <a:pt x="814" y="723"/>
                      <a:pt x="820" y="727"/>
                    </a:cubicBezTo>
                    <a:lnTo>
                      <a:pt x="820" y="725"/>
                    </a:lnTo>
                    <a:close/>
                    <a:moveTo>
                      <a:pt x="858" y="757"/>
                    </a:moveTo>
                    <a:cubicBezTo>
                      <a:pt x="851" y="750"/>
                      <a:pt x="846" y="744"/>
                      <a:pt x="841" y="739"/>
                    </a:cubicBezTo>
                    <a:cubicBezTo>
                      <a:pt x="840" y="740"/>
                      <a:pt x="840" y="740"/>
                      <a:pt x="840" y="740"/>
                    </a:cubicBezTo>
                    <a:cubicBezTo>
                      <a:pt x="845" y="745"/>
                      <a:pt x="850" y="751"/>
                      <a:pt x="856" y="758"/>
                    </a:cubicBezTo>
                    <a:lnTo>
                      <a:pt x="858" y="757"/>
                    </a:lnTo>
                    <a:close/>
                    <a:moveTo>
                      <a:pt x="886" y="797"/>
                    </a:moveTo>
                    <a:cubicBezTo>
                      <a:pt x="882" y="791"/>
                      <a:pt x="877" y="784"/>
                      <a:pt x="873" y="777"/>
                    </a:cubicBezTo>
                    <a:cubicBezTo>
                      <a:pt x="871" y="778"/>
                      <a:pt x="871" y="778"/>
                      <a:pt x="871" y="778"/>
                    </a:cubicBezTo>
                    <a:cubicBezTo>
                      <a:pt x="876" y="784"/>
                      <a:pt x="881" y="791"/>
                      <a:pt x="885" y="798"/>
                    </a:cubicBezTo>
                    <a:lnTo>
                      <a:pt x="886" y="79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89" name="Freeform 125">
                <a:extLst>
                  <a:ext uri="{FF2B5EF4-FFF2-40B4-BE49-F238E27FC236}">
                    <a16:creationId xmlns:a16="http://schemas.microsoft.com/office/drawing/2014/main" id="{E4B6E76F-5D0F-BF86-A5AF-F48A04205AA0}"/>
                  </a:ext>
                </a:extLst>
              </p:cNvPr>
              <p:cNvSpPr>
                <a:spLocks noEditPoints="1"/>
              </p:cNvSpPr>
              <p:nvPr/>
            </p:nvSpPr>
            <p:spPr bwMode="auto">
              <a:xfrm>
                <a:off x="1645" y="3974"/>
                <a:ext cx="130" cy="168"/>
              </a:xfrm>
              <a:custGeom>
                <a:avLst/>
                <a:gdLst>
                  <a:gd name="T0" fmla="*/ 788 w 834"/>
                  <a:gd name="T1" fmla="*/ 448 h 1080"/>
                  <a:gd name="T2" fmla="*/ 788 w 834"/>
                  <a:gd name="T3" fmla="*/ 448 h 1080"/>
                  <a:gd name="T4" fmla="*/ 790 w 834"/>
                  <a:gd name="T5" fmla="*/ 469 h 1080"/>
                  <a:gd name="T6" fmla="*/ 817 w 834"/>
                  <a:gd name="T7" fmla="*/ 509 h 1080"/>
                  <a:gd name="T8" fmla="*/ 806 w 834"/>
                  <a:gd name="T9" fmla="*/ 587 h 1080"/>
                  <a:gd name="T10" fmla="*/ 813 w 834"/>
                  <a:gd name="T11" fmla="*/ 568 h 1080"/>
                  <a:gd name="T12" fmla="*/ 798 w 834"/>
                  <a:gd name="T13" fmla="*/ 610 h 1080"/>
                  <a:gd name="T14" fmla="*/ 783 w 834"/>
                  <a:gd name="T15" fmla="*/ 656 h 1080"/>
                  <a:gd name="T16" fmla="*/ 747 w 834"/>
                  <a:gd name="T17" fmla="*/ 721 h 1080"/>
                  <a:gd name="T18" fmla="*/ 722 w 834"/>
                  <a:gd name="T19" fmla="*/ 762 h 1080"/>
                  <a:gd name="T20" fmla="*/ 646 w 834"/>
                  <a:gd name="T21" fmla="*/ 744 h 1080"/>
                  <a:gd name="T22" fmla="*/ 647 w 834"/>
                  <a:gd name="T23" fmla="*/ 743 h 1080"/>
                  <a:gd name="T24" fmla="*/ 623 w 834"/>
                  <a:gd name="T25" fmla="*/ 737 h 1080"/>
                  <a:gd name="T26" fmla="*/ 600 w 834"/>
                  <a:gd name="T27" fmla="*/ 706 h 1080"/>
                  <a:gd name="T28" fmla="*/ 581 w 834"/>
                  <a:gd name="T29" fmla="*/ 670 h 1080"/>
                  <a:gd name="T30" fmla="*/ 546 w 834"/>
                  <a:gd name="T31" fmla="*/ 689 h 1080"/>
                  <a:gd name="T32" fmla="*/ 577 w 834"/>
                  <a:gd name="T33" fmla="*/ 749 h 1080"/>
                  <a:gd name="T34" fmla="*/ 577 w 834"/>
                  <a:gd name="T35" fmla="*/ 749 h 1080"/>
                  <a:gd name="T36" fmla="*/ 589 w 834"/>
                  <a:gd name="T37" fmla="*/ 783 h 1080"/>
                  <a:gd name="T38" fmla="*/ 574 w 834"/>
                  <a:gd name="T39" fmla="*/ 806 h 1080"/>
                  <a:gd name="T40" fmla="*/ 579 w 834"/>
                  <a:gd name="T41" fmla="*/ 852 h 1080"/>
                  <a:gd name="T42" fmla="*/ 577 w 834"/>
                  <a:gd name="T43" fmla="*/ 852 h 1080"/>
                  <a:gd name="T44" fmla="*/ 580 w 834"/>
                  <a:gd name="T45" fmla="*/ 897 h 1080"/>
                  <a:gd name="T46" fmla="*/ 577 w 834"/>
                  <a:gd name="T47" fmla="*/ 946 h 1080"/>
                  <a:gd name="T48" fmla="*/ 574 w 834"/>
                  <a:gd name="T49" fmla="*/ 1003 h 1080"/>
                  <a:gd name="T50" fmla="*/ 573 w 834"/>
                  <a:gd name="T51" fmla="*/ 1003 h 1080"/>
                  <a:gd name="T52" fmla="*/ 567 w 834"/>
                  <a:gd name="T53" fmla="*/ 1039 h 1080"/>
                  <a:gd name="T54" fmla="*/ 559 w 834"/>
                  <a:gd name="T55" fmla="*/ 1037 h 1080"/>
                  <a:gd name="T56" fmla="*/ 506 w 834"/>
                  <a:gd name="T57" fmla="*/ 1062 h 1080"/>
                  <a:gd name="T58" fmla="*/ 460 w 834"/>
                  <a:gd name="T59" fmla="*/ 1078 h 1080"/>
                  <a:gd name="T60" fmla="*/ 376 w 834"/>
                  <a:gd name="T61" fmla="*/ 1042 h 1080"/>
                  <a:gd name="T62" fmla="*/ 361 w 834"/>
                  <a:gd name="T63" fmla="*/ 1023 h 1080"/>
                  <a:gd name="T64" fmla="*/ 318 w 834"/>
                  <a:gd name="T65" fmla="*/ 1000 h 1080"/>
                  <a:gd name="T66" fmla="*/ 270 w 834"/>
                  <a:gd name="T67" fmla="*/ 987 h 1080"/>
                  <a:gd name="T68" fmla="*/ 225 w 834"/>
                  <a:gd name="T69" fmla="*/ 971 h 1080"/>
                  <a:gd name="T70" fmla="*/ 215 w 834"/>
                  <a:gd name="T71" fmla="*/ 900 h 1080"/>
                  <a:gd name="T72" fmla="*/ 211 w 834"/>
                  <a:gd name="T73" fmla="*/ 876 h 1080"/>
                  <a:gd name="T74" fmla="*/ 161 w 834"/>
                  <a:gd name="T75" fmla="*/ 872 h 1080"/>
                  <a:gd name="T76" fmla="*/ 161 w 834"/>
                  <a:gd name="T77" fmla="*/ 872 h 1080"/>
                  <a:gd name="T78" fmla="*/ 139 w 834"/>
                  <a:gd name="T79" fmla="*/ 835 h 1080"/>
                  <a:gd name="T80" fmla="*/ 86 w 834"/>
                  <a:gd name="T81" fmla="*/ 783 h 1080"/>
                  <a:gd name="T82" fmla="*/ 39 w 834"/>
                  <a:gd name="T83" fmla="*/ 777 h 1080"/>
                  <a:gd name="T84" fmla="*/ 14 w 834"/>
                  <a:gd name="T85" fmla="*/ 776 h 1080"/>
                  <a:gd name="T86" fmla="*/ 0 w 834"/>
                  <a:gd name="T87" fmla="*/ 766 h 1080"/>
                  <a:gd name="T88" fmla="*/ 123 w 834"/>
                  <a:gd name="T89" fmla="*/ 497 h 1080"/>
                  <a:gd name="T90" fmla="*/ 104 w 834"/>
                  <a:gd name="T91" fmla="*/ 481 h 1080"/>
                  <a:gd name="T92" fmla="*/ 74 w 834"/>
                  <a:gd name="T93" fmla="*/ 443 h 1080"/>
                  <a:gd name="T94" fmla="*/ 76 w 834"/>
                  <a:gd name="T95" fmla="*/ 394 h 1080"/>
                  <a:gd name="T96" fmla="*/ 94 w 834"/>
                  <a:gd name="T97" fmla="*/ 348 h 1080"/>
                  <a:gd name="T98" fmla="*/ 121 w 834"/>
                  <a:gd name="T99" fmla="*/ 279 h 1080"/>
                  <a:gd name="T100" fmla="*/ 134 w 834"/>
                  <a:gd name="T101" fmla="*/ 232 h 1080"/>
                  <a:gd name="T102" fmla="*/ 141 w 834"/>
                  <a:gd name="T103" fmla="*/ 209 h 1080"/>
                  <a:gd name="T104" fmla="*/ 149 w 834"/>
                  <a:gd name="T105" fmla="*/ 186 h 1080"/>
                  <a:gd name="T106" fmla="*/ 147 w 834"/>
                  <a:gd name="T107" fmla="*/ 41 h 1080"/>
                  <a:gd name="T108" fmla="*/ 147 w 834"/>
                  <a:gd name="T109" fmla="*/ 41 h 1080"/>
                  <a:gd name="T110" fmla="*/ 172 w 834"/>
                  <a:gd name="T111" fmla="*/ 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4" h="1080">
                    <a:moveTo>
                      <a:pt x="792" y="469"/>
                    </a:moveTo>
                    <a:cubicBezTo>
                      <a:pt x="791" y="466"/>
                      <a:pt x="791" y="463"/>
                      <a:pt x="791" y="460"/>
                    </a:cubicBezTo>
                    <a:cubicBezTo>
                      <a:pt x="791" y="458"/>
                      <a:pt x="791" y="458"/>
                      <a:pt x="791" y="458"/>
                    </a:cubicBezTo>
                    <a:cubicBezTo>
                      <a:pt x="791" y="458"/>
                      <a:pt x="791" y="458"/>
                      <a:pt x="791" y="458"/>
                    </a:cubicBezTo>
                    <a:cubicBezTo>
                      <a:pt x="791" y="458"/>
                      <a:pt x="791" y="458"/>
                      <a:pt x="791" y="458"/>
                    </a:cubicBezTo>
                    <a:cubicBezTo>
                      <a:pt x="790" y="455"/>
                      <a:pt x="789" y="451"/>
                      <a:pt x="788" y="448"/>
                    </a:cubicBezTo>
                    <a:cubicBezTo>
                      <a:pt x="788" y="447"/>
                      <a:pt x="788" y="447"/>
                      <a:pt x="788" y="447"/>
                    </a:cubicBezTo>
                    <a:cubicBezTo>
                      <a:pt x="788" y="447"/>
                      <a:pt x="788" y="447"/>
                      <a:pt x="788" y="447"/>
                    </a:cubicBezTo>
                    <a:cubicBezTo>
                      <a:pt x="783" y="447"/>
                      <a:pt x="778" y="446"/>
                      <a:pt x="774" y="446"/>
                    </a:cubicBezTo>
                    <a:cubicBezTo>
                      <a:pt x="774" y="448"/>
                      <a:pt x="774" y="448"/>
                      <a:pt x="774" y="448"/>
                    </a:cubicBezTo>
                    <a:cubicBezTo>
                      <a:pt x="778" y="448"/>
                      <a:pt x="783" y="448"/>
                      <a:pt x="788" y="448"/>
                    </a:cubicBezTo>
                    <a:cubicBezTo>
                      <a:pt x="788" y="448"/>
                      <a:pt x="788" y="448"/>
                      <a:pt x="788" y="448"/>
                    </a:cubicBezTo>
                    <a:cubicBezTo>
                      <a:pt x="787" y="448"/>
                      <a:pt x="787" y="448"/>
                      <a:pt x="787" y="448"/>
                    </a:cubicBezTo>
                    <a:cubicBezTo>
                      <a:pt x="788" y="451"/>
                      <a:pt x="789" y="455"/>
                      <a:pt x="789" y="458"/>
                    </a:cubicBezTo>
                    <a:cubicBezTo>
                      <a:pt x="790" y="458"/>
                      <a:pt x="790" y="458"/>
                      <a:pt x="790" y="458"/>
                    </a:cubicBezTo>
                    <a:cubicBezTo>
                      <a:pt x="789" y="458"/>
                      <a:pt x="789" y="458"/>
                      <a:pt x="789" y="458"/>
                    </a:cubicBezTo>
                    <a:cubicBezTo>
                      <a:pt x="789" y="460"/>
                      <a:pt x="789" y="460"/>
                      <a:pt x="789" y="460"/>
                    </a:cubicBezTo>
                    <a:cubicBezTo>
                      <a:pt x="789" y="463"/>
                      <a:pt x="790" y="466"/>
                      <a:pt x="790" y="469"/>
                    </a:cubicBezTo>
                    <a:lnTo>
                      <a:pt x="792" y="469"/>
                    </a:lnTo>
                    <a:close/>
                    <a:moveTo>
                      <a:pt x="817" y="509"/>
                    </a:moveTo>
                    <a:cubicBezTo>
                      <a:pt x="812" y="504"/>
                      <a:pt x="806" y="498"/>
                      <a:pt x="801" y="491"/>
                    </a:cubicBezTo>
                    <a:cubicBezTo>
                      <a:pt x="800" y="492"/>
                      <a:pt x="800" y="492"/>
                      <a:pt x="800" y="492"/>
                    </a:cubicBezTo>
                    <a:cubicBezTo>
                      <a:pt x="805" y="499"/>
                      <a:pt x="810" y="505"/>
                      <a:pt x="816" y="510"/>
                    </a:cubicBezTo>
                    <a:lnTo>
                      <a:pt x="817" y="509"/>
                    </a:lnTo>
                    <a:close/>
                    <a:moveTo>
                      <a:pt x="831" y="551"/>
                    </a:moveTo>
                    <a:cubicBezTo>
                      <a:pt x="834" y="527"/>
                      <a:pt x="834" y="527"/>
                      <a:pt x="834" y="527"/>
                    </a:cubicBezTo>
                    <a:cubicBezTo>
                      <a:pt x="832" y="526"/>
                      <a:pt x="832" y="526"/>
                      <a:pt x="832" y="526"/>
                    </a:cubicBezTo>
                    <a:cubicBezTo>
                      <a:pt x="829" y="551"/>
                      <a:pt x="829" y="551"/>
                      <a:pt x="829" y="551"/>
                    </a:cubicBezTo>
                    <a:lnTo>
                      <a:pt x="831" y="551"/>
                    </a:lnTo>
                    <a:close/>
                    <a:moveTo>
                      <a:pt x="806" y="587"/>
                    </a:moveTo>
                    <a:cubicBezTo>
                      <a:pt x="811" y="577"/>
                      <a:pt x="814" y="569"/>
                      <a:pt x="814" y="569"/>
                    </a:cubicBezTo>
                    <a:cubicBezTo>
                      <a:pt x="813" y="569"/>
                      <a:pt x="813" y="569"/>
                      <a:pt x="813" y="569"/>
                    </a:cubicBezTo>
                    <a:cubicBezTo>
                      <a:pt x="813" y="570"/>
                      <a:pt x="813" y="570"/>
                      <a:pt x="813" y="570"/>
                    </a:cubicBezTo>
                    <a:cubicBezTo>
                      <a:pt x="819" y="569"/>
                      <a:pt x="819" y="569"/>
                      <a:pt x="819" y="569"/>
                    </a:cubicBezTo>
                    <a:cubicBezTo>
                      <a:pt x="819" y="567"/>
                      <a:pt x="819" y="567"/>
                      <a:pt x="819" y="567"/>
                    </a:cubicBezTo>
                    <a:cubicBezTo>
                      <a:pt x="813" y="568"/>
                      <a:pt x="813" y="568"/>
                      <a:pt x="813" y="568"/>
                    </a:cubicBezTo>
                    <a:cubicBezTo>
                      <a:pt x="813" y="568"/>
                      <a:pt x="813" y="568"/>
                      <a:pt x="813" y="568"/>
                    </a:cubicBezTo>
                    <a:cubicBezTo>
                      <a:pt x="813" y="569"/>
                      <a:pt x="813" y="569"/>
                      <a:pt x="813" y="569"/>
                    </a:cubicBezTo>
                    <a:cubicBezTo>
                      <a:pt x="813" y="569"/>
                      <a:pt x="809" y="576"/>
                      <a:pt x="805" y="586"/>
                    </a:cubicBezTo>
                    <a:cubicBezTo>
                      <a:pt x="806" y="587"/>
                      <a:pt x="806" y="587"/>
                      <a:pt x="806" y="587"/>
                    </a:cubicBezTo>
                    <a:close/>
                    <a:moveTo>
                      <a:pt x="791" y="633"/>
                    </a:moveTo>
                    <a:cubicBezTo>
                      <a:pt x="793" y="626"/>
                      <a:pt x="795" y="618"/>
                      <a:pt x="798" y="610"/>
                    </a:cubicBezTo>
                    <a:cubicBezTo>
                      <a:pt x="796" y="609"/>
                      <a:pt x="796" y="609"/>
                      <a:pt x="796" y="609"/>
                    </a:cubicBezTo>
                    <a:cubicBezTo>
                      <a:pt x="794" y="617"/>
                      <a:pt x="791" y="626"/>
                      <a:pt x="790" y="633"/>
                    </a:cubicBezTo>
                    <a:lnTo>
                      <a:pt x="791" y="633"/>
                    </a:lnTo>
                    <a:close/>
                    <a:moveTo>
                      <a:pt x="774" y="679"/>
                    </a:moveTo>
                    <a:cubicBezTo>
                      <a:pt x="778" y="671"/>
                      <a:pt x="782" y="664"/>
                      <a:pt x="785" y="657"/>
                    </a:cubicBezTo>
                    <a:cubicBezTo>
                      <a:pt x="783" y="656"/>
                      <a:pt x="783" y="656"/>
                      <a:pt x="783" y="656"/>
                    </a:cubicBezTo>
                    <a:cubicBezTo>
                      <a:pt x="780" y="663"/>
                      <a:pt x="777" y="671"/>
                      <a:pt x="772" y="678"/>
                    </a:cubicBezTo>
                    <a:lnTo>
                      <a:pt x="774" y="679"/>
                    </a:lnTo>
                    <a:close/>
                    <a:moveTo>
                      <a:pt x="749" y="721"/>
                    </a:moveTo>
                    <a:cubicBezTo>
                      <a:pt x="753" y="715"/>
                      <a:pt x="757" y="708"/>
                      <a:pt x="762" y="700"/>
                    </a:cubicBezTo>
                    <a:cubicBezTo>
                      <a:pt x="760" y="700"/>
                      <a:pt x="760" y="700"/>
                      <a:pt x="760" y="700"/>
                    </a:cubicBezTo>
                    <a:cubicBezTo>
                      <a:pt x="756" y="707"/>
                      <a:pt x="751" y="714"/>
                      <a:pt x="747" y="721"/>
                    </a:cubicBezTo>
                    <a:lnTo>
                      <a:pt x="749" y="721"/>
                    </a:lnTo>
                    <a:close/>
                    <a:moveTo>
                      <a:pt x="722" y="762"/>
                    </a:moveTo>
                    <a:cubicBezTo>
                      <a:pt x="726" y="757"/>
                      <a:pt x="731" y="750"/>
                      <a:pt x="736" y="742"/>
                    </a:cubicBezTo>
                    <a:cubicBezTo>
                      <a:pt x="735" y="742"/>
                      <a:pt x="735" y="742"/>
                      <a:pt x="735" y="742"/>
                    </a:cubicBezTo>
                    <a:cubicBezTo>
                      <a:pt x="730" y="749"/>
                      <a:pt x="725" y="756"/>
                      <a:pt x="720" y="761"/>
                    </a:cubicBezTo>
                    <a:lnTo>
                      <a:pt x="722" y="762"/>
                    </a:lnTo>
                    <a:close/>
                    <a:moveTo>
                      <a:pt x="678" y="775"/>
                    </a:moveTo>
                    <a:cubicBezTo>
                      <a:pt x="703" y="776"/>
                      <a:pt x="703" y="776"/>
                      <a:pt x="703" y="776"/>
                    </a:cubicBezTo>
                    <a:cubicBezTo>
                      <a:pt x="703" y="774"/>
                      <a:pt x="703" y="774"/>
                      <a:pt x="703" y="774"/>
                    </a:cubicBezTo>
                    <a:cubicBezTo>
                      <a:pt x="678" y="773"/>
                      <a:pt x="678" y="773"/>
                      <a:pt x="678" y="773"/>
                    </a:cubicBezTo>
                    <a:lnTo>
                      <a:pt x="678" y="775"/>
                    </a:lnTo>
                    <a:close/>
                    <a:moveTo>
                      <a:pt x="646" y="744"/>
                    </a:moveTo>
                    <a:cubicBezTo>
                      <a:pt x="666" y="749"/>
                      <a:pt x="666" y="749"/>
                      <a:pt x="666" y="749"/>
                    </a:cubicBezTo>
                    <a:cubicBezTo>
                      <a:pt x="667" y="752"/>
                      <a:pt x="667" y="752"/>
                      <a:pt x="667" y="752"/>
                    </a:cubicBezTo>
                    <a:cubicBezTo>
                      <a:pt x="669" y="752"/>
                      <a:pt x="669" y="752"/>
                      <a:pt x="669" y="752"/>
                    </a:cubicBezTo>
                    <a:cubicBezTo>
                      <a:pt x="667" y="748"/>
                      <a:pt x="667" y="748"/>
                      <a:pt x="667" y="748"/>
                    </a:cubicBezTo>
                    <a:cubicBezTo>
                      <a:pt x="667" y="747"/>
                      <a:pt x="667" y="747"/>
                      <a:pt x="667" y="747"/>
                    </a:cubicBezTo>
                    <a:cubicBezTo>
                      <a:pt x="647" y="743"/>
                      <a:pt x="647" y="743"/>
                      <a:pt x="647" y="743"/>
                    </a:cubicBezTo>
                    <a:lnTo>
                      <a:pt x="646" y="744"/>
                    </a:lnTo>
                    <a:close/>
                    <a:moveTo>
                      <a:pt x="600" y="731"/>
                    </a:moveTo>
                    <a:cubicBezTo>
                      <a:pt x="600" y="733"/>
                      <a:pt x="600" y="733"/>
                      <a:pt x="600" y="733"/>
                    </a:cubicBezTo>
                    <a:cubicBezTo>
                      <a:pt x="600" y="734"/>
                      <a:pt x="600" y="734"/>
                      <a:pt x="600" y="734"/>
                    </a:cubicBezTo>
                    <a:cubicBezTo>
                      <a:pt x="622" y="739"/>
                      <a:pt x="622" y="739"/>
                      <a:pt x="622" y="739"/>
                    </a:cubicBezTo>
                    <a:cubicBezTo>
                      <a:pt x="623" y="737"/>
                      <a:pt x="623" y="737"/>
                      <a:pt x="623" y="737"/>
                    </a:cubicBezTo>
                    <a:cubicBezTo>
                      <a:pt x="602" y="733"/>
                      <a:pt x="602" y="733"/>
                      <a:pt x="602" y="733"/>
                    </a:cubicBezTo>
                    <a:cubicBezTo>
                      <a:pt x="602" y="731"/>
                      <a:pt x="602" y="731"/>
                      <a:pt x="602" y="731"/>
                    </a:cubicBezTo>
                    <a:lnTo>
                      <a:pt x="600" y="731"/>
                    </a:lnTo>
                    <a:close/>
                    <a:moveTo>
                      <a:pt x="599" y="683"/>
                    </a:moveTo>
                    <a:cubicBezTo>
                      <a:pt x="600" y="685"/>
                      <a:pt x="600" y="685"/>
                      <a:pt x="600" y="685"/>
                    </a:cubicBezTo>
                    <a:cubicBezTo>
                      <a:pt x="600" y="706"/>
                      <a:pt x="600" y="706"/>
                      <a:pt x="600" y="706"/>
                    </a:cubicBezTo>
                    <a:cubicBezTo>
                      <a:pt x="602" y="706"/>
                      <a:pt x="602" y="706"/>
                      <a:pt x="602" y="706"/>
                    </a:cubicBezTo>
                    <a:cubicBezTo>
                      <a:pt x="602" y="684"/>
                      <a:pt x="602" y="684"/>
                      <a:pt x="602" y="684"/>
                    </a:cubicBezTo>
                    <a:cubicBezTo>
                      <a:pt x="600" y="682"/>
                      <a:pt x="600" y="682"/>
                      <a:pt x="600" y="682"/>
                    </a:cubicBezTo>
                    <a:lnTo>
                      <a:pt x="599" y="683"/>
                    </a:lnTo>
                    <a:close/>
                    <a:moveTo>
                      <a:pt x="557" y="673"/>
                    </a:moveTo>
                    <a:cubicBezTo>
                      <a:pt x="581" y="670"/>
                      <a:pt x="581" y="670"/>
                      <a:pt x="581" y="670"/>
                    </a:cubicBezTo>
                    <a:cubicBezTo>
                      <a:pt x="581" y="668"/>
                      <a:pt x="581" y="668"/>
                      <a:pt x="581" y="668"/>
                    </a:cubicBezTo>
                    <a:cubicBezTo>
                      <a:pt x="557" y="671"/>
                      <a:pt x="557" y="671"/>
                      <a:pt x="557" y="671"/>
                    </a:cubicBezTo>
                    <a:lnTo>
                      <a:pt x="557" y="673"/>
                    </a:lnTo>
                    <a:close/>
                    <a:moveTo>
                      <a:pt x="555" y="708"/>
                    </a:moveTo>
                    <a:cubicBezTo>
                      <a:pt x="544" y="697"/>
                      <a:pt x="544" y="697"/>
                      <a:pt x="544" y="697"/>
                    </a:cubicBezTo>
                    <a:cubicBezTo>
                      <a:pt x="546" y="689"/>
                      <a:pt x="546" y="689"/>
                      <a:pt x="546" y="689"/>
                    </a:cubicBezTo>
                    <a:cubicBezTo>
                      <a:pt x="544" y="688"/>
                      <a:pt x="544" y="688"/>
                      <a:pt x="544" y="688"/>
                    </a:cubicBezTo>
                    <a:cubicBezTo>
                      <a:pt x="543" y="697"/>
                      <a:pt x="543" y="697"/>
                      <a:pt x="543" y="697"/>
                    </a:cubicBezTo>
                    <a:cubicBezTo>
                      <a:pt x="543" y="698"/>
                      <a:pt x="543" y="698"/>
                      <a:pt x="543" y="698"/>
                    </a:cubicBezTo>
                    <a:cubicBezTo>
                      <a:pt x="554" y="709"/>
                      <a:pt x="554" y="709"/>
                      <a:pt x="554" y="709"/>
                    </a:cubicBezTo>
                    <a:lnTo>
                      <a:pt x="555" y="708"/>
                    </a:lnTo>
                    <a:close/>
                    <a:moveTo>
                      <a:pt x="577" y="749"/>
                    </a:moveTo>
                    <a:cubicBezTo>
                      <a:pt x="576" y="729"/>
                      <a:pt x="576" y="729"/>
                      <a:pt x="576" y="729"/>
                    </a:cubicBezTo>
                    <a:cubicBezTo>
                      <a:pt x="572" y="725"/>
                      <a:pt x="572" y="725"/>
                      <a:pt x="572" y="725"/>
                    </a:cubicBezTo>
                    <a:cubicBezTo>
                      <a:pt x="571" y="726"/>
                      <a:pt x="571" y="726"/>
                      <a:pt x="571" y="726"/>
                    </a:cubicBezTo>
                    <a:cubicBezTo>
                      <a:pt x="575" y="729"/>
                      <a:pt x="575" y="729"/>
                      <a:pt x="575" y="729"/>
                    </a:cubicBezTo>
                    <a:cubicBezTo>
                      <a:pt x="575" y="749"/>
                      <a:pt x="575" y="749"/>
                      <a:pt x="575" y="749"/>
                    </a:cubicBezTo>
                    <a:lnTo>
                      <a:pt x="577" y="749"/>
                    </a:lnTo>
                    <a:close/>
                    <a:moveTo>
                      <a:pt x="589" y="791"/>
                    </a:moveTo>
                    <a:cubicBezTo>
                      <a:pt x="590" y="783"/>
                      <a:pt x="590" y="783"/>
                      <a:pt x="590" y="783"/>
                    </a:cubicBezTo>
                    <a:cubicBezTo>
                      <a:pt x="590" y="782"/>
                      <a:pt x="590" y="782"/>
                      <a:pt x="590" y="782"/>
                    </a:cubicBezTo>
                    <a:cubicBezTo>
                      <a:pt x="578" y="772"/>
                      <a:pt x="578" y="772"/>
                      <a:pt x="578" y="772"/>
                    </a:cubicBezTo>
                    <a:cubicBezTo>
                      <a:pt x="577" y="774"/>
                      <a:pt x="577" y="774"/>
                      <a:pt x="577" y="774"/>
                    </a:cubicBezTo>
                    <a:cubicBezTo>
                      <a:pt x="589" y="783"/>
                      <a:pt x="589" y="783"/>
                      <a:pt x="589" y="783"/>
                    </a:cubicBezTo>
                    <a:cubicBezTo>
                      <a:pt x="588" y="791"/>
                      <a:pt x="588" y="791"/>
                      <a:pt x="588" y="791"/>
                    </a:cubicBezTo>
                    <a:lnTo>
                      <a:pt x="589" y="791"/>
                    </a:lnTo>
                    <a:close/>
                    <a:moveTo>
                      <a:pt x="572" y="824"/>
                    </a:moveTo>
                    <a:cubicBezTo>
                      <a:pt x="568" y="809"/>
                      <a:pt x="568" y="809"/>
                      <a:pt x="568" y="809"/>
                    </a:cubicBezTo>
                    <a:cubicBezTo>
                      <a:pt x="574" y="807"/>
                      <a:pt x="574" y="807"/>
                      <a:pt x="574" y="807"/>
                    </a:cubicBezTo>
                    <a:cubicBezTo>
                      <a:pt x="574" y="806"/>
                      <a:pt x="574" y="806"/>
                      <a:pt x="574" y="806"/>
                    </a:cubicBezTo>
                    <a:cubicBezTo>
                      <a:pt x="566" y="808"/>
                      <a:pt x="566" y="808"/>
                      <a:pt x="566" y="808"/>
                    </a:cubicBezTo>
                    <a:cubicBezTo>
                      <a:pt x="566" y="808"/>
                      <a:pt x="566" y="808"/>
                      <a:pt x="566" y="808"/>
                    </a:cubicBezTo>
                    <a:cubicBezTo>
                      <a:pt x="570" y="825"/>
                      <a:pt x="570" y="825"/>
                      <a:pt x="570" y="825"/>
                    </a:cubicBezTo>
                    <a:lnTo>
                      <a:pt x="572" y="824"/>
                    </a:lnTo>
                    <a:close/>
                    <a:moveTo>
                      <a:pt x="581" y="872"/>
                    </a:moveTo>
                    <a:cubicBezTo>
                      <a:pt x="580" y="859"/>
                      <a:pt x="579" y="852"/>
                      <a:pt x="579" y="852"/>
                    </a:cubicBezTo>
                    <a:cubicBezTo>
                      <a:pt x="579" y="852"/>
                      <a:pt x="579" y="852"/>
                      <a:pt x="579" y="852"/>
                    </a:cubicBezTo>
                    <a:cubicBezTo>
                      <a:pt x="578" y="848"/>
                      <a:pt x="578" y="848"/>
                      <a:pt x="578" y="848"/>
                    </a:cubicBezTo>
                    <a:cubicBezTo>
                      <a:pt x="576" y="848"/>
                      <a:pt x="576" y="848"/>
                      <a:pt x="576" y="848"/>
                    </a:cubicBezTo>
                    <a:cubicBezTo>
                      <a:pt x="577" y="852"/>
                      <a:pt x="577" y="852"/>
                      <a:pt x="577" y="852"/>
                    </a:cubicBezTo>
                    <a:cubicBezTo>
                      <a:pt x="578" y="852"/>
                      <a:pt x="578" y="852"/>
                      <a:pt x="578" y="852"/>
                    </a:cubicBezTo>
                    <a:cubicBezTo>
                      <a:pt x="577" y="852"/>
                      <a:pt x="577" y="852"/>
                      <a:pt x="577" y="852"/>
                    </a:cubicBezTo>
                    <a:cubicBezTo>
                      <a:pt x="577" y="852"/>
                      <a:pt x="578" y="859"/>
                      <a:pt x="579" y="873"/>
                    </a:cubicBezTo>
                    <a:lnTo>
                      <a:pt x="581" y="872"/>
                    </a:lnTo>
                    <a:close/>
                    <a:moveTo>
                      <a:pt x="582" y="922"/>
                    </a:moveTo>
                    <a:cubicBezTo>
                      <a:pt x="582" y="918"/>
                      <a:pt x="582" y="914"/>
                      <a:pt x="582" y="909"/>
                    </a:cubicBezTo>
                    <a:cubicBezTo>
                      <a:pt x="582" y="905"/>
                      <a:pt x="582" y="901"/>
                      <a:pt x="582" y="897"/>
                    </a:cubicBezTo>
                    <a:cubicBezTo>
                      <a:pt x="580" y="897"/>
                      <a:pt x="580" y="897"/>
                      <a:pt x="580" y="897"/>
                    </a:cubicBezTo>
                    <a:cubicBezTo>
                      <a:pt x="580" y="901"/>
                      <a:pt x="580" y="905"/>
                      <a:pt x="580" y="909"/>
                    </a:cubicBezTo>
                    <a:cubicBezTo>
                      <a:pt x="580" y="914"/>
                      <a:pt x="580" y="918"/>
                      <a:pt x="580" y="922"/>
                    </a:cubicBezTo>
                    <a:lnTo>
                      <a:pt x="582" y="922"/>
                    </a:lnTo>
                    <a:close/>
                    <a:moveTo>
                      <a:pt x="570" y="969"/>
                    </a:moveTo>
                    <a:cubicBezTo>
                      <a:pt x="574" y="963"/>
                      <a:pt x="577" y="956"/>
                      <a:pt x="579" y="946"/>
                    </a:cubicBezTo>
                    <a:cubicBezTo>
                      <a:pt x="577" y="946"/>
                      <a:pt x="577" y="946"/>
                      <a:pt x="577" y="946"/>
                    </a:cubicBezTo>
                    <a:cubicBezTo>
                      <a:pt x="576" y="955"/>
                      <a:pt x="573" y="962"/>
                      <a:pt x="569" y="968"/>
                    </a:cubicBezTo>
                    <a:lnTo>
                      <a:pt x="570" y="969"/>
                    </a:lnTo>
                    <a:close/>
                    <a:moveTo>
                      <a:pt x="574" y="1007"/>
                    </a:moveTo>
                    <a:cubicBezTo>
                      <a:pt x="575" y="1003"/>
                      <a:pt x="575" y="1003"/>
                      <a:pt x="575" y="1003"/>
                    </a:cubicBezTo>
                    <a:cubicBezTo>
                      <a:pt x="575" y="1003"/>
                      <a:pt x="575" y="1003"/>
                      <a:pt x="575" y="1003"/>
                    </a:cubicBezTo>
                    <a:cubicBezTo>
                      <a:pt x="574" y="1003"/>
                      <a:pt x="574" y="1003"/>
                      <a:pt x="574" y="1003"/>
                    </a:cubicBezTo>
                    <a:cubicBezTo>
                      <a:pt x="574" y="1003"/>
                      <a:pt x="571" y="1001"/>
                      <a:pt x="568" y="999"/>
                    </a:cubicBezTo>
                    <a:cubicBezTo>
                      <a:pt x="565" y="996"/>
                      <a:pt x="562" y="993"/>
                      <a:pt x="560" y="989"/>
                    </a:cubicBezTo>
                    <a:cubicBezTo>
                      <a:pt x="559" y="990"/>
                      <a:pt x="559" y="990"/>
                      <a:pt x="559" y="990"/>
                    </a:cubicBezTo>
                    <a:cubicBezTo>
                      <a:pt x="562" y="998"/>
                      <a:pt x="573" y="1004"/>
                      <a:pt x="573" y="1004"/>
                    </a:cubicBezTo>
                    <a:cubicBezTo>
                      <a:pt x="574" y="1003"/>
                      <a:pt x="574" y="1003"/>
                      <a:pt x="574" y="1003"/>
                    </a:cubicBezTo>
                    <a:cubicBezTo>
                      <a:pt x="573" y="1003"/>
                      <a:pt x="573" y="1003"/>
                      <a:pt x="573" y="1003"/>
                    </a:cubicBezTo>
                    <a:cubicBezTo>
                      <a:pt x="572" y="1007"/>
                      <a:pt x="572" y="1007"/>
                      <a:pt x="572" y="1007"/>
                    </a:cubicBezTo>
                    <a:lnTo>
                      <a:pt x="574" y="1007"/>
                    </a:lnTo>
                    <a:close/>
                    <a:moveTo>
                      <a:pt x="549" y="1039"/>
                    </a:moveTo>
                    <a:cubicBezTo>
                      <a:pt x="553" y="1038"/>
                      <a:pt x="556" y="1038"/>
                      <a:pt x="559" y="1038"/>
                    </a:cubicBezTo>
                    <a:cubicBezTo>
                      <a:pt x="564" y="1038"/>
                      <a:pt x="566" y="1039"/>
                      <a:pt x="566" y="1039"/>
                    </a:cubicBezTo>
                    <a:cubicBezTo>
                      <a:pt x="567" y="1039"/>
                      <a:pt x="567" y="1039"/>
                      <a:pt x="567" y="1039"/>
                    </a:cubicBezTo>
                    <a:cubicBezTo>
                      <a:pt x="569" y="1032"/>
                      <a:pt x="569" y="1032"/>
                      <a:pt x="569" y="1032"/>
                    </a:cubicBezTo>
                    <a:cubicBezTo>
                      <a:pt x="567" y="1031"/>
                      <a:pt x="567" y="1031"/>
                      <a:pt x="567" y="1031"/>
                    </a:cubicBezTo>
                    <a:cubicBezTo>
                      <a:pt x="566" y="1038"/>
                      <a:pt x="566" y="1038"/>
                      <a:pt x="566" y="1038"/>
                    </a:cubicBezTo>
                    <a:cubicBezTo>
                      <a:pt x="567" y="1038"/>
                      <a:pt x="567" y="1038"/>
                      <a:pt x="567" y="1038"/>
                    </a:cubicBezTo>
                    <a:cubicBezTo>
                      <a:pt x="567" y="1037"/>
                      <a:pt x="567" y="1037"/>
                      <a:pt x="567" y="1037"/>
                    </a:cubicBezTo>
                    <a:cubicBezTo>
                      <a:pt x="567" y="1037"/>
                      <a:pt x="564" y="1037"/>
                      <a:pt x="559" y="1037"/>
                    </a:cubicBezTo>
                    <a:cubicBezTo>
                      <a:pt x="556" y="1037"/>
                      <a:pt x="553" y="1037"/>
                      <a:pt x="549" y="1038"/>
                    </a:cubicBezTo>
                    <a:lnTo>
                      <a:pt x="549" y="1039"/>
                    </a:lnTo>
                    <a:close/>
                    <a:moveTo>
                      <a:pt x="507" y="1063"/>
                    </a:moveTo>
                    <a:cubicBezTo>
                      <a:pt x="516" y="1059"/>
                      <a:pt x="523" y="1055"/>
                      <a:pt x="528" y="1050"/>
                    </a:cubicBezTo>
                    <a:cubicBezTo>
                      <a:pt x="527" y="1049"/>
                      <a:pt x="527" y="1049"/>
                      <a:pt x="527" y="1049"/>
                    </a:cubicBezTo>
                    <a:cubicBezTo>
                      <a:pt x="522" y="1054"/>
                      <a:pt x="515" y="1058"/>
                      <a:pt x="506" y="1062"/>
                    </a:cubicBezTo>
                    <a:lnTo>
                      <a:pt x="507" y="1063"/>
                    </a:lnTo>
                    <a:close/>
                    <a:moveTo>
                      <a:pt x="460" y="1078"/>
                    </a:moveTo>
                    <a:cubicBezTo>
                      <a:pt x="467" y="1077"/>
                      <a:pt x="476" y="1075"/>
                      <a:pt x="484" y="1072"/>
                    </a:cubicBezTo>
                    <a:cubicBezTo>
                      <a:pt x="484" y="1071"/>
                      <a:pt x="484" y="1071"/>
                      <a:pt x="484" y="1071"/>
                    </a:cubicBezTo>
                    <a:cubicBezTo>
                      <a:pt x="475" y="1073"/>
                      <a:pt x="467" y="1075"/>
                      <a:pt x="460" y="1077"/>
                    </a:cubicBezTo>
                    <a:lnTo>
                      <a:pt x="460" y="1078"/>
                    </a:lnTo>
                    <a:close/>
                    <a:moveTo>
                      <a:pt x="412" y="1074"/>
                    </a:moveTo>
                    <a:cubicBezTo>
                      <a:pt x="419" y="1077"/>
                      <a:pt x="428" y="1079"/>
                      <a:pt x="436" y="1080"/>
                    </a:cubicBezTo>
                    <a:cubicBezTo>
                      <a:pt x="436" y="1078"/>
                      <a:pt x="436" y="1078"/>
                      <a:pt x="436" y="1078"/>
                    </a:cubicBezTo>
                    <a:cubicBezTo>
                      <a:pt x="428" y="1077"/>
                      <a:pt x="419" y="1075"/>
                      <a:pt x="412" y="1073"/>
                    </a:cubicBezTo>
                    <a:lnTo>
                      <a:pt x="412" y="1074"/>
                    </a:lnTo>
                    <a:close/>
                    <a:moveTo>
                      <a:pt x="376" y="1042"/>
                    </a:moveTo>
                    <a:cubicBezTo>
                      <a:pt x="380" y="1046"/>
                      <a:pt x="385" y="1053"/>
                      <a:pt x="392" y="1060"/>
                    </a:cubicBezTo>
                    <a:cubicBezTo>
                      <a:pt x="393" y="1059"/>
                      <a:pt x="393" y="1059"/>
                      <a:pt x="393" y="1059"/>
                    </a:cubicBezTo>
                    <a:cubicBezTo>
                      <a:pt x="386" y="1052"/>
                      <a:pt x="381" y="1045"/>
                      <a:pt x="377" y="1041"/>
                    </a:cubicBezTo>
                    <a:lnTo>
                      <a:pt x="376" y="1042"/>
                    </a:lnTo>
                    <a:close/>
                    <a:moveTo>
                      <a:pt x="340" y="1011"/>
                    </a:moveTo>
                    <a:cubicBezTo>
                      <a:pt x="348" y="1015"/>
                      <a:pt x="356" y="1019"/>
                      <a:pt x="361" y="1023"/>
                    </a:cubicBezTo>
                    <a:cubicBezTo>
                      <a:pt x="362" y="1022"/>
                      <a:pt x="362" y="1022"/>
                      <a:pt x="362" y="1022"/>
                    </a:cubicBezTo>
                    <a:cubicBezTo>
                      <a:pt x="356" y="1018"/>
                      <a:pt x="349" y="1014"/>
                      <a:pt x="340" y="1010"/>
                    </a:cubicBezTo>
                    <a:lnTo>
                      <a:pt x="340" y="1011"/>
                    </a:lnTo>
                    <a:close/>
                    <a:moveTo>
                      <a:pt x="294" y="994"/>
                    </a:moveTo>
                    <a:cubicBezTo>
                      <a:pt x="302" y="996"/>
                      <a:pt x="309" y="999"/>
                      <a:pt x="317" y="1002"/>
                    </a:cubicBezTo>
                    <a:cubicBezTo>
                      <a:pt x="318" y="1000"/>
                      <a:pt x="318" y="1000"/>
                      <a:pt x="318" y="1000"/>
                    </a:cubicBezTo>
                    <a:cubicBezTo>
                      <a:pt x="310" y="997"/>
                      <a:pt x="302" y="995"/>
                      <a:pt x="294" y="993"/>
                    </a:cubicBezTo>
                    <a:lnTo>
                      <a:pt x="294" y="994"/>
                    </a:lnTo>
                    <a:close/>
                    <a:moveTo>
                      <a:pt x="246" y="983"/>
                    </a:moveTo>
                    <a:cubicBezTo>
                      <a:pt x="252" y="985"/>
                      <a:pt x="259" y="987"/>
                      <a:pt x="268" y="988"/>
                    </a:cubicBezTo>
                    <a:cubicBezTo>
                      <a:pt x="270" y="988"/>
                      <a:pt x="270" y="988"/>
                      <a:pt x="270" y="988"/>
                    </a:cubicBezTo>
                    <a:cubicBezTo>
                      <a:pt x="270" y="987"/>
                      <a:pt x="270" y="987"/>
                      <a:pt x="270" y="987"/>
                    </a:cubicBezTo>
                    <a:cubicBezTo>
                      <a:pt x="268" y="987"/>
                      <a:pt x="268" y="987"/>
                      <a:pt x="268" y="987"/>
                    </a:cubicBezTo>
                    <a:cubicBezTo>
                      <a:pt x="260" y="985"/>
                      <a:pt x="252" y="984"/>
                      <a:pt x="246" y="982"/>
                    </a:cubicBezTo>
                    <a:lnTo>
                      <a:pt x="246" y="983"/>
                    </a:lnTo>
                    <a:close/>
                    <a:moveTo>
                      <a:pt x="216" y="949"/>
                    </a:moveTo>
                    <a:cubicBezTo>
                      <a:pt x="216" y="959"/>
                      <a:pt x="219" y="966"/>
                      <a:pt x="224" y="972"/>
                    </a:cubicBezTo>
                    <a:cubicBezTo>
                      <a:pt x="225" y="971"/>
                      <a:pt x="225" y="971"/>
                      <a:pt x="225" y="971"/>
                    </a:cubicBezTo>
                    <a:cubicBezTo>
                      <a:pt x="220" y="966"/>
                      <a:pt x="218" y="959"/>
                      <a:pt x="217" y="949"/>
                    </a:cubicBezTo>
                    <a:lnTo>
                      <a:pt x="216" y="949"/>
                    </a:lnTo>
                    <a:close/>
                    <a:moveTo>
                      <a:pt x="213" y="900"/>
                    </a:moveTo>
                    <a:cubicBezTo>
                      <a:pt x="214" y="908"/>
                      <a:pt x="215" y="916"/>
                      <a:pt x="215" y="924"/>
                    </a:cubicBezTo>
                    <a:cubicBezTo>
                      <a:pt x="216" y="924"/>
                      <a:pt x="216" y="924"/>
                      <a:pt x="216" y="924"/>
                    </a:cubicBezTo>
                    <a:cubicBezTo>
                      <a:pt x="216" y="916"/>
                      <a:pt x="216" y="908"/>
                      <a:pt x="215" y="900"/>
                    </a:cubicBezTo>
                    <a:lnTo>
                      <a:pt x="213" y="900"/>
                    </a:lnTo>
                    <a:close/>
                    <a:moveTo>
                      <a:pt x="191" y="867"/>
                    </a:moveTo>
                    <a:cubicBezTo>
                      <a:pt x="193" y="867"/>
                      <a:pt x="195" y="867"/>
                      <a:pt x="197" y="867"/>
                    </a:cubicBezTo>
                    <a:cubicBezTo>
                      <a:pt x="202" y="867"/>
                      <a:pt x="206" y="868"/>
                      <a:pt x="207" y="869"/>
                    </a:cubicBezTo>
                    <a:cubicBezTo>
                      <a:pt x="208" y="871"/>
                      <a:pt x="209" y="873"/>
                      <a:pt x="209" y="876"/>
                    </a:cubicBezTo>
                    <a:cubicBezTo>
                      <a:pt x="211" y="876"/>
                      <a:pt x="211" y="876"/>
                      <a:pt x="211" y="876"/>
                    </a:cubicBezTo>
                    <a:cubicBezTo>
                      <a:pt x="210" y="873"/>
                      <a:pt x="209" y="870"/>
                      <a:pt x="208" y="869"/>
                    </a:cubicBezTo>
                    <a:cubicBezTo>
                      <a:pt x="206" y="866"/>
                      <a:pt x="202" y="865"/>
                      <a:pt x="197" y="865"/>
                    </a:cubicBezTo>
                    <a:cubicBezTo>
                      <a:pt x="195" y="865"/>
                      <a:pt x="193" y="865"/>
                      <a:pt x="191" y="865"/>
                    </a:cubicBezTo>
                    <a:lnTo>
                      <a:pt x="191" y="867"/>
                    </a:lnTo>
                    <a:close/>
                    <a:moveTo>
                      <a:pt x="151" y="856"/>
                    </a:moveTo>
                    <a:cubicBezTo>
                      <a:pt x="157" y="866"/>
                      <a:pt x="161" y="872"/>
                      <a:pt x="161" y="872"/>
                    </a:cubicBezTo>
                    <a:cubicBezTo>
                      <a:pt x="161" y="873"/>
                      <a:pt x="161" y="873"/>
                      <a:pt x="161" y="873"/>
                    </a:cubicBezTo>
                    <a:cubicBezTo>
                      <a:pt x="162" y="873"/>
                      <a:pt x="162" y="873"/>
                      <a:pt x="162" y="873"/>
                    </a:cubicBezTo>
                    <a:cubicBezTo>
                      <a:pt x="162" y="873"/>
                      <a:pt x="164" y="872"/>
                      <a:pt x="167" y="871"/>
                    </a:cubicBezTo>
                    <a:cubicBezTo>
                      <a:pt x="167" y="870"/>
                      <a:pt x="167" y="870"/>
                      <a:pt x="167" y="870"/>
                    </a:cubicBezTo>
                    <a:cubicBezTo>
                      <a:pt x="163" y="871"/>
                      <a:pt x="161" y="871"/>
                      <a:pt x="161" y="871"/>
                    </a:cubicBezTo>
                    <a:cubicBezTo>
                      <a:pt x="161" y="872"/>
                      <a:pt x="161" y="872"/>
                      <a:pt x="161" y="872"/>
                    </a:cubicBezTo>
                    <a:cubicBezTo>
                      <a:pt x="162" y="872"/>
                      <a:pt x="162" y="872"/>
                      <a:pt x="162" y="872"/>
                    </a:cubicBezTo>
                    <a:cubicBezTo>
                      <a:pt x="162" y="872"/>
                      <a:pt x="159" y="865"/>
                      <a:pt x="153" y="855"/>
                    </a:cubicBezTo>
                    <a:lnTo>
                      <a:pt x="151" y="856"/>
                    </a:lnTo>
                    <a:close/>
                    <a:moveTo>
                      <a:pt x="122" y="817"/>
                    </a:moveTo>
                    <a:cubicBezTo>
                      <a:pt x="128" y="823"/>
                      <a:pt x="133" y="829"/>
                      <a:pt x="138" y="836"/>
                    </a:cubicBezTo>
                    <a:cubicBezTo>
                      <a:pt x="139" y="835"/>
                      <a:pt x="139" y="835"/>
                      <a:pt x="139" y="835"/>
                    </a:cubicBezTo>
                    <a:cubicBezTo>
                      <a:pt x="134" y="828"/>
                      <a:pt x="129" y="822"/>
                      <a:pt x="123" y="816"/>
                    </a:cubicBezTo>
                    <a:lnTo>
                      <a:pt x="122" y="817"/>
                    </a:lnTo>
                    <a:close/>
                    <a:moveTo>
                      <a:pt x="86" y="784"/>
                    </a:moveTo>
                    <a:cubicBezTo>
                      <a:pt x="91" y="788"/>
                      <a:pt x="97" y="793"/>
                      <a:pt x="105" y="800"/>
                    </a:cubicBezTo>
                    <a:cubicBezTo>
                      <a:pt x="106" y="799"/>
                      <a:pt x="106" y="799"/>
                      <a:pt x="106" y="799"/>
                    </a:cubicBezTo>
                    <a:cubicBezTo>
                      <a:pt x="98" y="792"/>
                      <a:pt x="91" y="787"/>
                      <a:pt x="86" y="783"/>
                    </a:cubicBezTo>
                    <a:cubicBezTo>
                      <a:pt x="86" y="784"/>
                      <a:pt x="86" y="784"/>
                      <a:pt x="86" y="784"/>
                    </a:cubicBezTo>
                    <a:close/>
                    <a:moveTo>
                      <a:pt x="39" y="777"/>
                    </a:moveTo>
                    <a:cubicBezTo>
                      <a:pt x="64" y="777"/>
                      <a:pt x="64" y="777"/>
                      <a:pt x="64" y="777"/>
                    </a:cubicBezTo>
                    <a:cubicBezTo>
                      <a:pt x="64" y="776"/>
                      <a:pt x="64" y="776"/>
                      <a:pt x="64" y="776"/>
                    </a:cubicBezTo>
                    <a:cubicBezTo>
                      <a:pt x="39" y="776"/>
                      <a:pt x="39" y="776"/>
                      <a:pt x="39" y="776"/>
                    </a:cubicBezTo>
                    <a:lnTo>
                      <a:pt x="39" y="777"/>
                    </a:lnTo>
                    <a:close/>
                    <a:moveTo>
                      <a:pt x="0" y="766"/>
                    </a:moveTo>
                    <a:cubicBezTo>
                      <a:pt x="1" y="768"/>
                      <a:pt x="1" y="770"/>
                      <a:pt x="1" y="772"/>
                    </a:cubicBezTo>
                    <a:cubicBezTo>
                      <a:pt x="1" y="773"/>
                      <a:pt x="1" y="775"/>
                      <a:pt x="0" y="777"/>
                    </a:cubicBezTo>
                    <a:cubicBezTo>
                      <a:pt x="0" y="777"/>
                      <a:pt x="0" y="777"/>
                      <a:pt x="0" y="777"/>
                    </a:cubicBezTo>
                    <a:cubicBezTo>
                      <a:pt x="14" y="777"/>
                      <a:pt x="14" y="777"/>
                      <a:pt x="14" y="777"/>
                    </a:cubicBezTo>
                    <a:cubicBezTo>
                      <a:pt x="14" y="776"/>
                      <a:pt x="14" y="776"/>
                      <a:pt x="14" y="776"/>
                    </a:cubicBezTo>
                    <a:cubicBezTo>
                      <a:pt x="1" y="776"/>
                      <a:pt x="1" y="776"/>
                      <a:pt x="1" y="776"/>
                    </a:cubicBezTo>
                    <a:cubicBezTo>
                      <a:pt x="1" y="777"/>
                      <a:pt x="1" y="777"/>
                      <a:pt x="1" y="777"/>
                    </a:cubicBezTo>
                    <a:cubicBezTo>
                      <a:pt x="2" y="777"/>
                      <a:pt x="2" y="777"/>
                      <a:pt x="2" y="777"/>
                    </a:cubicBezTo>
                    <a:cubicBezTo>
                      <a:pt x="2" y="775"/>
                      <a:pt x="2" y="774"/>
                      <a:pt x="2" y="772"/>
                    </a:cubicBezTo>
                    <a:cubicBezTo>
                      <a:pt x="2" y="770"/>
                      <a:pt x="2" y="768"/>
                      <a:pt x="1" y="766"/>
                    </a:cubicBezTo>
                    <a:lnTo>
                      <a:pt x="0" y="766"/>
                    </a:lnTo>
                    <a:close/>
                    <a:moveTo>
                      <a:pt x="160" y="528"/>
                    </a:moveTo>
                    <a:cubicBezTo>
                      <a:pt x="167" y="536"/>
                      <a:pt x="170" y="543"/>
                      <a:pt x="170" y="550"/>
                    </a:cubicBezTo>
                    <a:cubicBezTo>
                      <a:pt x="172" y="550"/>
                      <a:pt x="172" y="550"/>
                      <a:pt x="172" y="550"/>
                    </a:cubicBezTo>
                    <a:cubicBezTo>
                      <a:pt x="171" y="543"/>
                      <a:pt x="168" y="535"/>
                      <a:pt x="161" y="527"/>
                    </a:cubicBezTo>
                    <a:lnTo>
                      <a:pt x="160" y="528"/>
                    </a:lnTo>
                    <a:close/>
                    <a:moveTo>
                      <a:pt x="123" y="497"/>
                    </a:moveTo>
                    <a:cubicBezTo>
                      <a:pt x="129" y="501"/>
                      <a:pt x="136" y="506"/>
                      <a:pt x="143" y="512"/>
                    </a:cubicBezTo>
                    <a:cubicBezTo>
                      <a:pt x="143" y="511"/>
                      <a:pt x="143" y="511"/>
                      <a:pt x="143" y="511"/>
                    </a:cubicBezTo>
                    <a:cubicBezTo>
                      <a:pt x="137" y="505"/>
                      <a:pt x="130" y="500"/>
                      <a:pt x="124" y="495"/>
                    </a:cubicBezTo>
                    <a:lnTo>
                      <a:pt x="123" y="497"/>
                    </a:lnTo>
                    <a:close/>
                    <a:moveTo>
                      <a:pt x="86" y="464"/>
                    </a:moveTo>
                    <a:cubicBezTo>
                      <a:pt x="91" y="470"/>
                      <a:pt x="97" y="476"/>
                      <a:pt x="104" y="481"/>
                    </a:cubicBezTo>
                    <a:cubicBezTo>
                      <a:pt x="105" y="480"/>
                      <a:pt x="105" y="480"/>
                      <a:pt x="105" y="480"/>
                    </a:cubicBezTo>
                    <a:cubicBezTo>
                      <a:pt x="98" y="475"/>
                      <a:pt x="92" y="469"/>
                      <a:pt x="88" y="463"/>
                    </a:cubicBezTo>
                    <a:lnTo>
                      <a:pt x="86" y="464"/>
                    </a:lnTo>
                    <a:close/>
                    <a:moveTo>
                      <a:pt x="72" y="418"/>
                    </a:moveTo>
                    <a:cubicBezTo>
                      <a:pt x="72" y="420"/>
                      <a:pt x="72" y="421"/>
                      <a:pt x="72" y="423"/>
                    </a:cubicBezTo>
                    <a:cubicBezTo>
                      <a:pt x="72" y="430"/>
                      <a:pt x="73" y="437"/>
                      <a:pt x="74" y="443"/>
                    </a:cubicBezTo>
                    <a:cubicBezTo>
                      <a:pt x="76" y="442"/>
                      <a:pt x="76" y="442"/>
                      <a:pt x="76" y="442"/>
                    </a:cubicBezTo>
                    <a:cubicBezTo>
                      <a:pt x="74" y="436"/>
                      <a:pt x="73" y="430"/>
                      <a:pt x="73" y="423"/>
                    </a:cubicBezTo>
                    <a:cubicBezTo>
                      <a:pt x="73" y="421"/>
                      <a:pt x="73" y="420"/>
                      <a:pt x="73" y="418"/>
                    </a:cubicBezTo>
                    <a:lnTo>
                      <a:pt x="72" y="418"/>
                    </a:lnTo>
                    <a:close/>
                    <a:moveTo>
                      <a:pt x="84" y="370"/>
                    </a:moveTo>
                    <a:cubicBezTo>
                      <a:pt x="80" y="379"/>
                      <a:pt x="78" y="387"/>
                      <a:pt x="76" y="394"/>
                    </a:cubicBezTo>
                    <a:cubicBezTo>
                      <a:pt x="77" y="394"/>
                      <a:pt x="77" y="394"/>
                      <a:pt x="77" y="394"/>
                    </a:cubicBezTo>
                    <a:cubicBezTo>
                      <a:pt x="79" y="387"/>
                      <a:pt x="82" y="379"/>
                      <a:pt x="85" y="371"/>
                    </a:cubicBezTo>
                    <a:lnTo>
                      <a:pt x="84" y="370"/>
                    </a:lnTo>
                    <a:close/>
                    <a:moveTo>
                      <a:pt x="102" y="325"/>
                    </a:moveTo>
                    <a:cubicBezTo>
                      <a:pt x="99" y="332"/>
                      <a:pt x="96" y="340"/>
                      <a:pt x="93" y="348"/>
                    </a:cubicBezTo>
                    <a:cubicBezTo>
                      <a:pt x="94" y="348"/>
                      <a:pt x="94" y="348"/>
                      <a:pt x="94" y="348"/>
                    </a:cubicBezTo>
                    <a:cubicBezTo>
                      <a:pt x="98" y="340"/>
                      <a:pt x="101" y="333"/>
                      <a:pt x="104" y="325"/>
                    </a:cubicBezTo>
                    <a:lnTo>
                      <a:pt x="102" y="325"/>
                    </a:lnTo>
                    <a:close/>
                    <a:moveTo>
                      <a:pt x="119" y="279"/>
                    </a:moveTo>
                    <a:cubicBezTo>
                      <a:pt x="117" y="286"/>
                      <a:pt x="114" y="294"/>
                      <a:pt x="111" y="302"/>
                    </a:cubicBezTo>
                    <a:cubicBezTo>
                      <a:pt x="112" y="303"/>
                      <a:pt x="112" y="303"/>
                      <a:pt x="112" y="303"/>
                    </a:cubicBezTo>
                    <a:cubicBezTo>
                      <a:pt x="115" y="294"/>
                      <a:pt x="118" y="287"/>
                      <a:pt x="121" y="279"/>
                    </a:cubicBezTo>
                    <a:cubicBezTo>
                      <a:pt x="119" y="279"/>
                      <a:pt x="119" y="279"/>
                      <a:pt x="119" y="279"/>
                    </a:cubicBezTo>
                    <a:close/>
                    <a:moveTo>
                      <a:pt x="134" y="232"/>
                    </a:moveTo>
                    <a:cubicBezTo>
                      <a:pt x="132" y="239"/>
                      <a:pt x="130" y="247"/>
                      <a:pt x="127" y="256"/>
                    </a:cubicBezTo>
                    <a:cubicBezTo>
                      <a:pt x="128" y="256"/>
                      <a:pt x="128" y="256"/>
                      <a:pt x="128" y="256"/>
                    </a:cubicBezTo>
                    <a:cubicBezTo>
                      <a:pt x="131" y="247"/>
                      <a:pt x="134" y="240"/>
                      <a:pt x="136" y="233"/>
                    </a:cubicBezTo>
                    <a:lnTo>
                      <a:pt x="134" y="232"/>
                    </a:lnTo>
                    <a:close/>
                    <a:moveTo>
                      <a:pt x="149" y="186"/>
                    </a:moveTo>
                    <a:cubicBezTo>
                      <a:pt x="148" y="190"/>
                      <a:pt x="146" y="194"/>
                      <a:pt x="145" y="196"/>
                    </a:cubicBezTo>
                    <a:cubicBezTo>
                      <a:pt x="144" y="198"/>
                      <a:pt x="143" y="199"/>
                      <a:pt x="143" y="199"/>
                    </a:cubicBezTo>
                    <a:cubicBezTo>
                      <a:pt x="143" y="200"/>
                      <a:pt x="143" y="200"/>
                      <a:pt x="143" y="200"/>
                    </a:cubicBezTo>
                    <a:cubicBezTo>
                      <a:pt x="143" y="200"/>
                      <a:pt x="143" y="200"/>
                      <a:pt x="143" y="200"/>
                    </a:cubicBezTo>
                    <a:cubicBezTo>
                      <a:pt x="143" y="200"/>
                      <a:pt x="143" y="203"/>
                      <a:pt x="141" y="209"/>
                    </a:cubicBezTo>
                    <a:cubicBezTo>
                      <a:pt x="142" y="209"/>
                      <a:pt x="142" y="209"/>
                      <a:pt x="142" y="209"/>
                    </a:cubicBezTo>
                    <a:cubicBezTo>
                      <a:pt x="144" y="203"/>
                      <a:pt x="145" y="200"/>
                      <a:pt x="145" y="200"/>
                    </a:cubicBezTo>
                    <a:cubicBezTo>
                      <a:pt x="144" y="200"/>
                      <a:pt x="144" y="200"/>
                      <a:pt x="144" y="200"/>
                    </a:cubicBezTo>
                    <a:cubicBezTo>
                      <a:pt x="145" y="200"/>
                      <a:pt x="145" y="200"/>
                      <a:pt x="145" y="200"/>
                    </a:cubicBezTo>
                    <a:cubicBezTo>
                      <a:pt x="145" y="200"/>
                      <a:pt x="147" y="195"/>
                      <a:pt x="151" y="186"/>
                    </a:cubicBezTo>
                    <a:lnTo>
                      <a:pt x="149" y="186"/>
                    </a:lnTo>
                    <a:close/>
                    <a:moveTo>
                      <a:pt x="159" y="138"/>
                    </a:moveTo>
                    <a:cubicBezTo>
                      <a:pt x="158" y="147"/>
                      <a:pt x="157" y="155"/>
                      <a:pt x="156" y="162"/>
                    </a:cubicBezTo>
                    <a:cubicBezTo>
                      <a:pt x="157" y="162"/>
                      <a:pt x="157" y="162"/>
                      <a:pt x="157" y="162"/>
                    </a:cubicBezTo>
                    <a:cubicBezTo>
                      <a:pt x="158" y="155"/>
                      <a:pt x="160" y="147"/>
                      <a:pt x="160" y="138"/>
                    </a:cubicBezTo>
                    <a:lnTo>
                      <a:pt x="159" y="138"/>
                    </a:lnTo>
                    <a:close/>
                    <a:moveTo>
                      <a:pt x="147" y="41"/>
                    </a:moveTo>
                    <a:cubicBezTo>
                      <a:pt x="147" y="42"/>
                      <a:pt x="147" y="44"/>
                      <a:pt x="147" y="46"/>
                    </a:cubicBezTo>
                    <a:cubicBezTo>
                      <a:pt x="147" y="52"/>
                      <a:pt x="149" y="58"/>
                      <a:pt x="150" y="65"/>
                    </a:cubicBezTo>
                    <a:cubicBezTo>
                      <a:pt x="151" y="65"/>
                      <a:pt x="151" y="65"/>
                      <a:pt x="151" y="65"/>
                    </a:cubicBezTo>
                    <a:cubicBezTo>
                      <a:pt x="150" y="58"/>
                      <a:pt x="149" y="52"/>
                      <a:pt x="148" y="46"/>
                    </a:cubicBezTo>
                    <a:cubicBezTo>
                      <a:pt x="148" y="44"/>
                      <a:pt x="148" y="42"/>
                      <a:pt x="148" y="41"/>
                    </a:cubicBezTo>
                    <a:lnTo>
                      <a:pt x="147" y="41"/>
                    </a:lnTo>
                    <a:close/>
                    <a:moveTo>
                      <a:pt x="172" y="0"/>
                    </a:moveTo>
                    <a:cubicBezTo>
                      <a:pt x="168" y="3"/>
                      <a:pt x="165" y="5"/>
                      <a:pt x="161" y="9"/>
                    </a:cubicBezTo>
                    <a:cubicBezTo>
                      <a:pt x="158" y="12"/>
                      <a:pt x="155" y="14"/>
                      <a:pt x="153" y="17"/>
                    </a:cubicBezTo>
                    <a:cubicBezTo>
                      <a:pt x="155" y="18"/>
                      <a:pt x="155" y="18"/>
                      <a:pt x="155" y="18"/>
                    </a:cubicBezTo>
                    <a:cubicBezTo>
                      <a:pt x="157" y="15"/>
                      <a:pt x="159" y="13"/>
                      <a:pt x="162" y="10"/>
                    </a:cubicBezTo>
                    <a:cubicBezTo>
                      <a:pt x="166" y="6"/>
                      <a:pt x="169" y="4"/>
                      <a:pt x="172" y="1"/>
                    </a:cubicBezTo>
                    <a:lnTo>
                      <a:pt x="172"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0" name="Freeform 126">
                <a:extLst>
                  <a:ext uri="{FF2B5EF4-FFF2-40B4-BE49-F238E27FC236}">
                    <a16:creationId xmlns:a16="http://schemas.microsoft.com/office/drawing/2014/main" id="{8FE58A25-4083-BF22-33E0-C65C257579EE}"/>
                  </a:ext>
                </a:extLst>
              </p:cNvPr>
              <p:cNvSpPr>
                <a:spLocks noEditPoints="1"/>
              </p:cNvSpPr>
              <p:nvPr/>
            </p:nvSpPr>
            <p:spPr bwMode="auto">
              <a:xfrm>
                <a:off x="1435" y="3767"/>
                <a:ext cx="231" cy="211"/>
              </a:xfrm>
              <a:custGeom>
                <a:avLst/>
                <a:gdLst>
                  <a:gd name="T0" fmla="*/ 1427 w 1479"/>
                  <a:gd name="T1" fmla="*/ 1199 h 1356"/>
                  <a:gd name="T2" fmla="*/ 1427 w 1479"/>
                  <a:gd name="T3" fmla="*/ 1199 h 1356"/>
                  <a:gd name="T4" fmla="*/ 1380 w 1479"/>
                  <a:gd name="T5" fmla="*/ 1212 h 1356"/>
                  <a:gd name="T6" fmla="*/ 1331 w 1479"/>
                  <a:gd name="T7" fmla="*/ 1211 h 1356"/>
                  <a:gd name="T8" fmla="*/ 1235 w 1479"/>
                  <a:gd name="T9" fmla="*/ 1195 h 1356"/>
                  <a:gd name="T10" fmla="*/ 1210 w 1479"/>
                  <a:gd name="T11" fmla="*/ 1194 h 1356"/>
                  <a:gd name="T12" fmla="*/ 1171 w 1479"/>
                  <a:gd name="T13" fmla="*/ 1220 h 1356"/>
                  <a:gd name="T14" fmla="*/ 1128 w 1479"/>
                  <a:gd name="T15" fmla="*/ 1243 h 1356"/>
                  <a:gd name="T16" fmla="*/ 1080 w 1479"/>
                  <a:gd name="T17" fmla="*/ 1253 h 1356"/>
                  <a:gd name="T18" fmla="*/ 1009 w 1479"/>
                  <a:gd name="T19" fmla="*/ 1271 h 1356"/>
                  <a:gd name="T20" fmla="*/ 971 w 1479"/>
                  <a:gd name="T21" fmla="*/ 1301 h 1356"/>
                  <a:gd name="T22" fmla="*/ 892 w 1479"/>
                  <a:gd name="T23" fmla="*/ 1356 h 1356"/>
                  <a:gd name="T24" fmla="*/ 892 w 1479"/>
                  <a:gd name="T25" fmla="*/ 1356 h 1356"/>
                  <a:gd name="T26" fmla="*/ 849 w 1479"/>
                  <a:gd name="T27" fmla="*/ 1332 h 1356"/>
                  <a:gd name="T28" fmla="*/ 800 w 1479"/>
                  <a:gd name="T29" fmla="*/ 1323 h 1356"/>
                  <a:gd name="T30" fmla="*/ 776 w 1479"/>
                  <a:gd name="T31" fmla="*/ 1319 h 1356"/>
                  <a:gd name="T32" fmla="*/ 737 w 1479"/>
                  <a:gd name="T33" fmla="*/ 1260 h 1356"/>
                  <a:gd name="T34" fmla="*/ 737 w 1479"/>
                  <a:gd name="T35" fmla="*/ 1260 h 1356"/>
                  <a:gd name="T36" fmla="*/ 660 w 1479"/>
                  <a:gd name="T37" fmla="*/ 1202 h 1356"/>
                  <a:gd name="T38" fmla="*/ 627 w 1479"/>
                  <a:gd name="T39" fmla="*/ 1192 h 1356"/>
                  <a:gd name="T40" fmla="*/ 575 w 1479"/>
                  <a:gd name="T41" fmla="*/ 1157 h 1356"/>
                  <a:gd name="T42" fmla="*/ 564 w 1479"/>
                  <a:gd name="T43" fmla="*/ 1135 h 1356"/>
                  <a:gd name="T44" fmla="*/ 552 w 1479"/>
                  <a:gd name="T45" fmla="*/ 1088 h 1356"/>
                  <a:gd name="T46" fmla="*/ 553 w 1479"/>
                  <a:gd name="T47" fmla="*/ 1039 h 1356"/>
                  <a:gd name="T48" fmla="*/ 590 w 1479"/>
                  <a:gd name="T49" fmla="*/ 1010 h 1356"/>
                  <a:gd name="T50" fmla="*/ 627 w 1479"/>
                  <a:gd name="T51" fmla="*/ 988 h 1356"/>
                  <a:gd name="T52" fmla="*/ 622 w 1479"/>
                  <a:gd name="T53" fmla="*/ 941 h 1356"/>
                  <a:gd name="T54" fmla="*/ 561 w 1479"/>
                  <a:gd name="T55" fmla="*/ 901 h 1356"/>
                  <a:gd name="T56" fmla="*/ 522 w 1479"/>
                  <a:gd name="T57" fmla="*/ 875 h 1356"/>
                  <a:gd name="T58" fmla="*/ 549 w 1479"/>
                  <a:gd name="T59" fmla="*/ 836 h 1356"/>
                  <a:gd name="T60" fmla="*/ 562 w 1479"/>
                  <a:gd name="T61" fmla="*/ 799 h 1356"/>
                  <a:gd name="T62" fmla="*/ 555 w 1479"/>
                  <a:gd name="T63" fmla="*/ 765 h 1356"/>
                  <a:gd name="T64" fmla="*/ 526 w 1479"/>
                  <a:gd name="T65" fmla="*/ 726 h 1356"/>
                  <a:gd name="T66" fmla="*/ 516 w 1479"/>
                  <a:gd name="T67" fmla="*/ 679 h 1356"/>
                  <a:gd name="T68" fmla="*/ 494 w 1479"/>
                  <a:gd name="T69" fmla="*/ 635 h 1356"/>
                  <a:gd name="T70" fmla="*/ 444 w 1479"/>
                  <a:gd name="T71" fmla="*/ 580 h 1356"/>
                  <a:gd name="T72" fmla="*/ 399 w 1479"/>
                  <a:gd name="T73" fmla="*/ 562 h 1356"/>
                  <a:gd name="T74" fmla="*/ 302 w 1479"/>
                  <a:gd name="T75" fmla="*/ 553 h 1356"/>
                  <a:gd name="T76" fmla="*/ 278 w 1479"/>
                  <a:gd name="T77" fmla="*/ 556 h 1356"/>
                  <a:gd name="T78" fmla="*/ 229 w 1479"/>
                  <a:gd name="T79" fmla="*/ 561 h 1356"/>
                  <a:gd name="T80" fmla="*/ 180 w 1479"/>
                  <a:gd name="T81" fmla="*/ 565 h 1356"/>
                  <a:gd name="T82" fmla="*/ 132 w 1479"/>
                  <a:gd name="T83" fmla="*/ 557 h 1356"/>
                  <a:gd name="T84" fmla="*/ 26 w 1479"/>
                  <a:gd name="T85" fmla="*/ 514 h 1356"/>
                  <a:gd name="T86" fmla="*/ 24 w 1479"/>
                  <a:gd name="T87" fmla="*/ 506 h 1356"/>
                  <a:gd name="T88" fmla="*/ 7 w 1479"/>
                  <a:gd name="T89" fmla="*/ 460 h 1356"/>
                  <a:gd name="T90" fmla="*/ 1 w 1479"/>
                  <a:gd name="T91" fmla="*/ 362 h 1356"/>
                  <a:gd name="T92" fmla="*/ 3 w 1479"/>
                  <a:gd name="T93" fmla="*/ 337 h 1356"/>
                  <a:gd name="T94" fmla="*/ 10 w 1479"/>
                  <a:gd name="T95" fmla="*/ 289 h 1356"/>
                  <a:gd name="T96" fmla="*/ 26 w 1479"/>
                  <a:gd name="T97" fmla="*/ 242 h 1356"/>
                  <a:gd name="T98" fmla="*/ 50 w 1479"/>
                  <a:gd name="T99" fmla="*/ 199 h 1356"/>
                  <a:gd name="T100" fmla="*/ 84 w 1479"/>
                  <a:gd name="T101" fmla="*/ 134 h 1356"/>
                  <a:gd name="T102" fmla="*/ 106 w 1479"/>
                  <a:gd name="T103" fmla="*/ 90 h 1356"/>
                  <a:gd name="T104" fmla="*/ 128 w 1479"/>
                  <a:gd name="T105" fmla="*/ 46 h 1356"/>
                  <a:gd name="T106" fmla="*/ 144 w 1479"/>
                  <a:gd name="T107"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79" h="1356">
                    <a:moveTo>
                      <a:pt x="1462" y="1164"/>
                    </a:moveTo>
                    <a:cubicBezTo>
                      <a:pt x="1470" y="1155"/>
                      <a:pt x="1475" y="1150"/>
                      <a:pt x="1479" y="1146"/>
                    </a:cubicBezTo>
                    <a:cubicBezTo>
                      <a:pt x="1478" y="1145"/>
                      <a:pt x="1478" y="1145"/>
                      <a:pt x="1478" y="1145"/>
                    </a:cubicBezTo>
                    <a:cubicBezTo>
                      <a:pt x="1474" y="1149"/>
                      <a:pt x="1469" y="1154"/>
                      <a:pt x="1461" y="1163"/>
                    </a:cubicBezTo>
                    <a:lnTo>
                      <a:pt x="1462" y="1164"/>
                    </a:lnTo>
                    <a:close/>
                    <a:moveTo>
                      <a:pt x="1427" y="1199"/>
                    </a:moveTo>
                    <a:cubicBezTo>
                      <a:pt x="1432" y="1195"/>
                      <a:pt x="1437" y="1191"/>
                      <a:pt x="1441" y="1186"/>
                    </a:cubicBezTo>
                    <a:cubicBezTo>
                      <a:pt x="1443" y="1185"/>
                      <a:pt x="1444" y="1183"/>
                      <a:pt x="1445" y="1182"/>
                    </a:cubicBezTo>
                    <a:cubicBezTo>
                      <a:pt x="1444" y="1181"/>
                      <a:pt x="1444" y="1181"/>
                      <a:pt x="1444" y="1181"/>
                    </a:cubicBezTo>
                    <a:cubicBezTo>
                      <a:pt x="1443" y="1182"/>
                      <a:pt x="1442" y="1184"/>
                      <a:pt x="1440" y="1185"/>
                    </a:cubicBezTo>
                    <a:cubicBezTo>
                      <a:pt x="1436" y="1190"/>
                      <a:pt x="1431" y="1194"/>
                      <a:pt x="1426" y="1197"/>
                    </a:cubicBezTo>
                    <a:lnTo>
                      <a:pt x="1427" y="1199"/>
                    </a:lnTo>
                    <a:close/>
                    <a:moveTo>
                      <a:pt x="1380" y="1214"/>
                    </a:moveTo>
                    <a:cubicBezTo>
                      <a:pt x="1385" y="1213"/>
                      <a:pt x="1389" y="1213"/>
                      <a:pt x="1392" y="1212"/>
                    </a:cubicBezTo>
                    <a:cubicBezTo>
                      <a:pt x="1397" y="1211"/>
                      <a:pt x="1401" y="1210"/>
                      <a:pt x="1405" y="1209"/>
                    </a:cubicBezTo>
                    <a:cubicBezTo>
                      <a:pt x="1404" y="1208"/>
                      <a:pt x="1404" y="1208"/>
                      <a:pt x="1404" y="1208"/>
                    </a:cubicBezTo>
                    <a:cubicBezTo>
                      <a:pt x="1400" y="1209"/>
                      <a:pt x="1396" y="1210"/>
                      <a:pt x="1392" y="1211"/>
                    </a:cubicBezTo>
                    <a:cubicBezTo>
                      <a:pt x="1388" y="1211"/>
                      <a:pt x="1384" y="1212"/>
                      <a:pt x="1380" y="1212"/>
                    </a:cubicBezTo>
                    <a:lnTo>
                      <a:pt x="1380" y="1214"/>
                    </a:lnTo>
                    <a:close/>
                    <a:moveTo>
                      <a:pt x="1331" y="1211"/>
                    </a:moveTo>
                    <a:cubicBezTo>
                      <a:pt x="1340" y="1212"/>
                      <a:pt x="1348" y="1213"/>
                      <a:pt x="1356" y="1213"/>
                    </a:cubicBezTo>
                    <a:cubicBezTo>
                      <a:pt x="1356" y="1212"/>
                      <a:pt x="1356" y="1212"/>
                      <a:pt x="1356" y="1212"/>
                    </a:cubicBezTo>
                    <a:cubicBezTo>
                      <a:pt x="1348" y="1211"/>
                      <a:pt x="1340" y="1211"/>
                      <a:pt x="1332" y="1209"/>
                    </a:cubicBezTo>
                    <a:lnTo>
                      <a:pt x="1331" y="1211"/>
                    </a:lnTo>
                    <a:close/>
                    <a:moveTo>
                      <a:pt x="1283" y="1202"/>
                    </a:moveTo>
                    <a:cubicBezTo>
                      <a:pt x="1291" y="1204"/>
                      <a:pt x="1299" y="1205"/>
                      <a:pt x="1307" y="1207"/>
                    </a:cubicBezTo>
                    <a:cubicBezTo>
                      <a:pt x="1307" y="1205"/>
                      <a:pt x="1307" y="1205"/>
                      <a:pt x="1307" y="1205"/>
                    </a:cubicBezTo>
                    <a:cubicBezTo>
                      <a:pt x="1300" y="1204"/>
                      <a:pt x="1292" y="1202"/>
                      <a:pt x="1283" y="1201"/>
                    </a:cubicBezTo>
                    <a:lnTo>
                      <a:pt x="1283" y="1202"/>
                    </a:lnTo>
                    <a:close/>
                    <a:moveTo>
                      <a:pt x="1235" y="1195"/>
                    </a:moveTo>
                    <a:cubicBezTo>
                      <a:pt x="1242" y="1195"/>
                      <a:pt x="1250" y="1196"/>
                      <a:pt x="1259" y="1198"/>
                    </a:cubicBezTo>
                    <a:cubicBezTo>
                      <a:pt x="1259" y="1196"/>
                      <a:pt x="1259" y="1196"/>
                      <a:pt x="1259" y="1196"/>
                    </a:cubicBezTo>
                    <a:cubicBezTo>
                      <a:pt x="1250" y="1195"/>
                      <a:pt x="1242" y="1194"/>
                      <a:pt x="1235" y="1193"/>
                    </a:cubicBezTo>
                    <a:cubicBezTo>
                      <a:pt x="1235" y="1195"/>
                      <a:pt x="1235" y="1195"/>
                      <a:pt x="1235" y="1195"/>
                    </a:cubicBezTo>
                    <a:close/>
                    <a:moveTo>
                      <a:pt x="1189" y="1202"/>
                    </a:moveTo>
                    <a:cubicBezTo>
                      <a:pt x="1194" y="1197"/>
                      <a:pt x="1199" y="1194"/>
                      <a:pt x="1210" y="1194"/>
                    </a:cubicBezTo>
                    <a:cubicBezTo>
                      <a:pt x="1210" y="1192"/>
                      <a:pt x="1210" y="1192"/>
                      <a:pt x="1210" y="1192"/>
                    </a:cubicBezTo>
                    <a:cubicBezTo>
                      <a:pt x="1199" y="1193"/>
                      <a:pt x="1193" y="1196"/>
                      <a:pt x="1188" y="1201"/>
                    </a:cubicBezTo>
                    <a:lnTo>
                      <a:pt x="1189" y="1202"/>
                    </a:lnTo>
                    <a:close/>
                    <a:moveTo>
                      <a:pt x="1151" y="1233"/>
                    </a:moveTo>
                    <a:cubicBezTo>
                      <a:pt x="1158" y="1230"/>
                      <a:pt x="1165" y="1226"/>
                      <a:pt x="1170" y="1221"/>
                    </a:cubicBezTo>
                    <a:cubicBezTo>
                      <a:pt x="1171" y="1220"/>
                      <a:pt x="1171" y="1220"/>
                      <a:pt x="1171" y="1220"/>
                    </a:cubicBezTo>
                    <a:cubicBezTo>
                      <a:pt x="1170" y="1219"/>
                      <a:pt x="1170" y="1219"/>
                      <a:pt x="1170" y="1219"/>
                    </a:cubicBezTo>
                    <a:cubicBezTo>
                      <a:pt x="1169" y="1220"/>
                      <a:pt x="1169" y="1220"/>
                      <a:pt x="1169" y="1220"/>
                    </a:cubicBezTo>
                    <a:cubicBezTo>
                      <a:pt x="1164" y="1224"/>
                      <a:pt x="1158" y="1228"/>
                      <a:pt x="1150" y="1232"/>
                    </a:cubicBezTo>
                    <a:lnTo>
                      <a:pt x="1151" y="1233"/>
                    </a:lnTo>
                    <a:close/>
                    <a:moveTo>
                      <a:pt x="1104" y="1249"/>
                    </a:moveTo>
                    <a:cubicBezTo>
                      <a:pt x="1112" y="1247"/>
                      <a:pt x="1120" y="1245"/>
                      <a:pt x="1128" y="1243"/>
                    </a:cubicBezTo>
                    <a:cubicBezTo>
                      <a:pt x="1128" y="1241"/>
                      <a:pt x="1128" y="1241"/>
                      <a:pt x="1128" y="1241"/>
                    </a:cubicBezTo>
                    <a:cubicBezTo>
                      <a:pt x="1120" y="1244"/>
                      <a:pt x="1112" y="1246"/>
                      <a:pt x="1104" y="1248"/>
                    </a:cubicBezTo>
                    <a:cubicBezTo>
                      <a:pt x="1104" y="1249"/>
                      <a:pt x="1104" y="1249"/>
                      <a:pt x="1104" y="1249"/>
                    </a:cubicBezTo>
                    <a:close/>
                    <a:moveTo>
                      <a:pt x="1056" y="1258"/>
                    </a:moveTo>
                    <a:cubicBezTo>
                      <a:pt x="1063" y="1257"/>
                      <a:pt x="1072" y="1256"/>
                      <a:pt x="1080" y="1254"/>
                    </a:cubicBezTo>
                    <a:cubicBezTo>
                      <a:pt x="1080" y="1253"/>
                      <a:pt x="1080" y="1253"/>
                      <a:pt x="1080" y="1253"/>
                    </a:cubicBezTo>
                    <a:cubicBezTo>
                      <a:pt x="1071" y="1254"/>
                      <a:pt x="1063" y="1255"/>
                      <a:pt x="1056" y="1256"/>
                    </a:cubicBezTo>
                    <a:lnTo>
                      <a:pt x="1056" y="1258"/>
                    </a:lnTo>
                    <a:close/>
                    <a:moveTo>
                      <a:pt x="1010" y="1272"/>
                    </a:moveTo>
                    <a:cubicBezTo>
                      <a:pt x="1017" y="1268"/>
                      <a:pt x="1025" y="1264"/>
                      <a:pt x="1032" y="1262"/>
                    </a:cubicBezTo>
                    <a:cubicBezTo>
                      <a:pt x="1031" y="1260"/>
                      <a:pt x="1031" y="1260"/>
                      <a:pt x="1031" y="1260"/>
                    </a:cubicBezTo>
                    <a:cubicBezTo>
                      <a:pt x="1024" y="1263"/>
                      <a:pt x="1017" y="1266"/>
                      <a:pt x="1009" y="1271"/>
                    </a:cubicBezTo>
                    <a:lnTo>
                      <a:pt x="1010" y="1272"/>
                    </a:lnTo>
                    <a:close/>
                    <a:moveTo>
                      <a:pt x="971" y="1301"/>
                    </a:moveTo>
                    <a:cubicBezTo>
                      <a:pt x="977" y="1296"/>
                      <a:pt x="983" y="1291"/>
                      <a:pt x="990" y="1286"/>
                    </a:cubicBezTo>
                    <a:cubicBezTo>
                      <a:pt x="989" y="1285"/>
                      <a:pt x="989" y="1285"/>
                      <a:pt x="989" y="1285"/>
                    </a:cubicBezTo>
                    <a:cubicBezTo>
                      <a:pt x="982" y="1290"/>
                      <a:pt x="976" y="1295"/>
                      <a:pt x="970" y="1300"/>
                    </a:cubicBezTo>
                    <a:lnTo>
                      <a:pt x="971" y="1301"/>
                    </a:lnTo>
                    <a:close/>
                    <a:moveTo>
                      <a:pt x="934" y="1334"/>
                    </a:moveTo>
                    <a:cubicBezTo>
                      <a:pt x="939" y="1329"/>
                      <a:pt x="946" y="1323"/>
                      <a:pt x="952" y="1317"/>
                    </a:cubicBezTo>
                    <a:cubicBezTo>
                      <a:pt x="951" y="1316"/>
                      <a:pt x="951" y="1316"/>
                      <a:pt x="951" y="1316"/>
                    </a:cubicBezTo>
                    <a:cubicBezTo>
                      <a:pt x="945" y="1322"/>
                      <a:pt x="938" y="1328"/>
                      <a:pt x="933" y="1333"/>
                    </a:cubicBezTo>
                    <a:lnTo>
                      <a:pt x="934" y="1334"/>
                    </a:lnTo>
                    <a:close/>
                    <a:moveTo>
                      <a:pt x="892" y="1356"/>
                    </a:moveTo>
                    <a:cubicBezTo>
                      <a:pt x="893" y="1356"/>
                      <a:pt x="895" y="1356"/>
                      <a:pt x="897" y="1356"/>
                    </a:cubicBezTo>
                    <a:cubicBezTo>
                      <a:pt x="903" y="1356"/>
                      <a:pt x="908" y="1354"/>
                      <a:pt x="915" y="1350"/>
                    </a:cubicBezTo>
                    <a:cubicBezTo>
                      <a:pt x="914" y="1349"/>
                      <a:pt x="914" y="1349"/>
                      <a:pt x="914" y="1349"/>
                    </a:cubicBezTo>
                    <a:cubicBezTo>
                      <a:pt x="908" y="1353"/>
                      <a:pt x="902" y="1355"/>
                      <a:pt x="897" y="1355"/>
                    </a:cubicBezTo>
                    <a:cubicBezTo>
                      <a:pt x="895" y="1355"/>
                      <a:pt x="894" y="1355"/>
                      <a:pt x="892" y="1354"/>
                    </a:cubicBezTo>
                    <a:lnTo>
                      <a:pt x="892" y="1356"/>
                    </a:lnTo>
                    <a:close/>
                    <a:moveTo>
                      <a:pt x="848" y="1333"/>
                    </a:moveTo>
                    <a:cubicBezTo>
                      <a:pt x="851" y="1334"/>
                      <a:pt x="853" y="1335"/>
                      <a:pt x="855" y="1336"/>
                    </a:cubicBezTo>
                    <a:cubicBezTo>
                      <a:pt x="860" y="1339"/>
                      <a:pt x="865" y="1342"/>
                      <a:pt x="869" y="1345"/>
                    </a:cubicBezTo>
                    <a:cubicBezTo>
                      <a:pt x="870" y="1344"/>
                      <a:pt x="870" y="1344"/>
                      <a:pt x="870" y="1344"/>
                    </a:cubicBezTo>
                    <a:cubicBezTo>
                      <a:pt x="866" y="1341"/>
                      <a:pt x="861" y="1338"/>
                      <a:pt x="856" y="1335"/>
                    </a:cubicBezTo>
                    <a:cubicBezTo>
                      <a:pt x="854" y="1334"/>
                      <a:pt x="851" y="1333"/>
                      <a:pt x="849" y="1332"/>
                    </a:cubicBezTo>
                    <a:lnTo>
                      <a:pt x="848" y="1333"/>
                    </a:lnTo>
                    <a:close/>
                    <a:moveTo>
                      <a:pt x="800" y="1323"/>
                    </a:moveTo>
                    <a:cubicBezTo>
                      <a:pt x="809" y="1324"/>
                      <a:pt x="817" y="1325"/>
                      <a:pt x="825" y="1327"/>
                    </a:cubicBezTo>
                    <a:cubicBezTo>
                      <a:pt x="825" y="1325"/>
                      <a:pt x="825" y="1325"/>
                      <a:pt x="825" y="1325"/>
                    </a:cubicBezTo>
                    <a:cubicBezTo>
                      <a:pt x="817" y="1324"/>
                      <a:pt x="809" y="1323"/>
                      <a:pt x="800" y="1322"/>
                    </a:cubicBezTo>
                    <a:lnTo>
                      <a:pt x="800" y="1323"/>
                    </a:lnTo>
                    <a:close/>
                    <a:moveTo>
                      <a:pt x="762" y="1302"/>
                    </a:moveTo>
                    <a:cubicBezTo>
                      <a:pt x="766" y="1308"/>
                      <a:pt x="769" y="1315"/>
                      <a:pt x="771" y="1320"/>
                    </a:cubicBezTo>
                    <a:cubicBezTo>
                      <a:pt x="772" y="1321"/>
                      <a:pt x="772" y="1321"/>
                      <a:pt x="772" y="1321"/>
                    </a:cubicBezTo>
                    <a:cubicBezTo>
                      <a:pt x="772" y="1321"/>
                      <a:pt x="772" y="1321"/>
                      <a:pt x="772" y="1321"/>
                    </a:cubicBezTo>
                    <a:cubicBezTo>
                      <a:pt x="773" y="1321"/>
                      <a:pt x="775" y="1321"/>
                      <a:pt x="776" y="1321"/>
                    </a:cubicBezTo>
                    <a:cubicBezTo>
                      <a:pt x="776" y="1319"/>
                      <a:pt x="776" y="1319"/>
                      <a:pt x="776" y="1319"/>
                    </a:cubicBezTo>
                    <a:cubicBezTo>
                      <a:pt x="775" y="1319"/>
                      <a:pt x="773" y="1319"/>
                      <a:pt x="772" y="1319"/>
                    </a:cubicBezTo>
                    <a:cubicBezTo>
                      <a:pt x="772" y="1320"/>
                      <a:pt x="772" y="1320"/>
                      <a:pt x="772" y="1320"/>
                    </a:cubicBezTo>
                    <a:cubicBezTo>
                      <a:pt x="773" y="1320"/>
                      <a:pt x="773" y="1320"/>
                      <a:pt x="773" y="1320"/>
                    </a:cubicBezTo>
                    <a:cubicBezTo>
                      <a:pt x="770" y="1314"/>
                      <a:pt x="767" y="1308"/>
                      <a:pt x="763" y="1301"/>
                    </a:cubicBezTo>
                    <a:lnTo>
                      <a:pt x="762" y="1302"/>
                    </a:lnTo>
                    <a:close/>
                    <a:moveTo>
                      <a:pt x="737" y="1260"/>
                    </a:moveTo>
                    <a:cubicBezTo>
                      <a:pt x="737" y="1261"/>
                      <a:pt x="738" y="1263"/>
                      <a:pt x="739" y="1264"/>
                    </a:cubicBezTo>
                    <a:cubicBezTo>
                      <a:pt x="743" y="1270"/>
                      <a:pt x="747" y="1275"/>
                      <a:pt x="750" y="1281"/>
                    </a:cubicBezTo>
                    <a:cubicBezTo>
                      <a:pt x="751" y="1280"/>
                      <a:pt x="751" y="1280"/>
                      <a:pt x="751" y="1280"/>
                    </a:cubicBezTo>
                    <a:cubicBezTo>
                      <a:pt x="748" y="1275"/>
                      <a:pt x="744" y="1269"/>
                      <a:pt x="740" y="1263"/>
                    </a:cubicBezTo>
                    <a:cubicBezTo>
                      <a:pt x="740" y="1262"/>
                      <a:pt x="739" y="1260"/>
                      <a:pt x="738" y="1259"/>
                    </a:cubicBezTo>
                    <a:lnTo>
                      <a:pt x="737" y="1260"/>
                    </a:lnTo>
                    <a:close/>
                    <a:moveTo>
                      <a:pt x="704" y="1224"/>
                    </a:moveTo>
                    <a:cubicBezTo>
                      <a:pt x="710" y="1229"/>
                      <a:pt x="715" y="1234"/>
                      <a:pt x="721" y="1241"/>
                    </a:cubicBezTo>
                    <a:cubicBezTo>
                      <a:pt x="723" y="1240"/>
                      <a:pt x="723" y="1240"/>
                      <a:pt x="723" y="1240"/>
                    </a:cubicBezTo>
                    <a:cubicBezTo>
                      <a:pt x="716" y="1233"/>
                      <a:pt x="710" y="1228"/>
                      <a:pt x="705" y="1223"/>
                    </a:cubicBezTo>
                    <a:lnTo>
                      <a:pt x="704" y="1224"/>
                    </a:lnTo>
                    <a:close/>
                    <a:moveTo>
                      <a:pt x="660" y="1202"/>
                    </a:moveTo>
                    <a:cubicBezTo>
                      <a:pt x="668" y="1205"/>
                      <a:pt x="675" y="1207"/>
                      <a:pt x="683" y="1211"/>
                    </a:cubicBezTo>
                    <a:cubicBezTo>
                      <a:pt x="684" y="1210"/>
                      <a:pt x="684" y="1210"/>
                      <a:pt x="684" y="1210"/>
                    </a:cubicBezTo>
                    <a:cubicBezTo>
                      <a:pt x="676" y="1206"/>
                      <a:pt x="668" y="1203"/>
                      <a:pt x="661" y="1201"/>
                    </a:cubicBezTo>
                    <a:lnTo>
                      <a:pt x="660" y="1202"/>
                    </a:lnTo>
                    <a:close/>
                    <a:moveTo>
                      <a:pt x="614" y="1187"/>
                    </a:moveTo>
                    <a:cubicBezTo>
                      <a:pt x="618" y="1189"/>
                      <a:pt x="623" y="1191"/>
                      <a:pt x="627" y="1192"/>
                    </a:cubicBezTo>
                    <a:cubicBezTo>
                      <a:pt x="630" y="1193"/>
                      <a:pt x="634" y="1194"/>
                      <a:pt x="637" y="1195"/>
                    </a:cubicBezTo>
                    <a:cubicBezTo>
                      <a:pt x="637" y="1194"/>
                      <a:pt x="637" y="1194"/>
                      <a:pt x="637" y="1194"/>
                    </a:cubicBezTo>
                    <a:cubicBezTo>
                      <a:pt x="634" y="1193"/>
                      <a:pt x="631" y="1192"/>
                      <a:pt x="628" y="1191"/>
                    </a:cubicBezTo>
                    <a:cubicBezTo>
                      <a:pt x="623" y="1189"/>
                      <a:pt x="619" y="1187"/>
                      <a:pt x="614" y="1186"/>
                    </a:cubicBezTo>
                    <a:lnTo>
                      <a:pt x="614" y="1187"/>
                    </a:lnTo>
                    <a:close/>
                    <a:moveTo>
                      <a:pt x="575" y="1157"/>
                    </a:moveTo>
                    <a:cubicBezTo>
                      <a:pt x="581" y="1164"/>
                      <a:pt x="586" y="1170"/>
                      <a:pt x="592" y="1175"/>
                    </a:cubicBezTo>
                    <a:cubicBezTo>
                      <a:pt x="593" y="1174"/>
                      <a:pt x="593" y="1174"/>
                      <a:pt x="593" y="1174"/>
                    </a:cubicBezTo>
                    <a:cubicBezTo>
                      <a:pt x="587" y="1169"/>
                      <a:pt x="582" y="1163"/>
                      <a:pt x="577" y="1156"/>
                    </a:cubicBezTo>
                    <a:lnTo>
                      <a:pt x="575" y="1157"/>
                    </a:lnTo>
                    <a:close/>
                    <a:moveTo>
                      <a:pt x="556" y="1112"/>
                    </a:moveTo>
                    <a:cubicBezTo>
                      <a:pt x="558" y="1121"/>
                      <a:pt x="561" y="1128"/>
                      <a:pt x="564" y="1135"/>
                    </a:cubicBezTo>
                    <a:cubicBezTo>
                      <a:pt x="565" y="1135"/>
                      <a:pt x="565" y="1135"/>
                      <a:pt x="565" y="1135"/>
                    </a:cubicBezTo>
                    <a:cubicBezTo>
                      <a:pt x="562" y="1128"/>
                      <a:pt x="560" y="1120"/>
                      <a:pt x="558" y="1111"/>
                    </a:cubicBezTo>
                    <a:lnTo>
                      <a:pt x="556" y="1112"/>
                    </a:lnTo>
                    <a:close/>
                    <a:moveTo>
                      <a:pt x="550" y="1063"/>
                    </a:moveTo>
                    <a:cubicBezTo>
                      <a:pt x="550" y="1064"/>
                      <a:pt x="550" y="1064"/>
                      <a:pt x="550" y="1064"/>
                    </a:cubicBezTo>
                    <a:cubicBezTo>
                      <a:pt x="550" y="1071"/>
                      <a:pt x="550" y="1079"/>
                      <a:pt x="552" y="1088"/>
                    </a:cubicBezTo>
                    <a:cubicBezTo>
                      <a:pt x="553" y="1087"/>
                      <a:pt x="553" y="1087"/>
                      <a:pt x="553" y="1087"/>
                    </a:cubicBezTo>
                    <a:cubicBezTo>
                      <a:pt x="552" y="1079"/>
                      <a:pt x="551" y="1071"/>
                      <a:pt x="551" y="1064"/>
                    </a:cubicBezTo>
                    <a:cubicBezTo>
                      <a:pt x="551" y="1063"/>
                      <a:pt x="551" y="1063"/>
                      <a:pt x="551" y="1063"/>
                    </a:cubicBezTo>
                    <a:lnTo>
                      <a:pt x="550" y="1063"/>
                    </a:lnTo>
                    <a:close/>
                    <a:moveTo>
                      <a:pt x="567" y="1018"/>
                    </a:moveTo>
                    <a:cubicBezTo>
                      <a:pt x="561" y="1023"/>
                      <a:pt x="556" y="1029"/>
                      <a:pt x="553" y="1039"/>
                    </a:cubicBezTo>
                    <a:cubicBezTo>
                      <a:pt x="555" y="1039"/>
                      <a:pt x="555" y="1039"/>
                      <a:pt x="555" y="1039"/>
                    </a:cubicBezTo>
                    <a:cubicBezTo>
                      <a:pt x="557" y="1030"/>
                      <a:pt x="562" y="1024"/>
                      <a:pt x="568" y="1019"/>
                    </a:cubicBezTo>
                    <a:lnTo>
                      <a:pt x="567" y="1018"/>
                    </a:lnTo>
                    <a:close/>
                    <a:moveTo>
                      <a:pt x="614" y="1007"/>
                    </a:moveTo>
                    <a:cubicBezTo>
                      <a:pt x="611" y="1008"/>
                      <a:pt x="608" y="1009"/>
                      <a:pt x="604" y="1009"/>
                    </a:cubicBezTo>
                    <a:cubicBezTo>
                      <a:pt x="600" y="1009"/>
                      <a:pt x="595" y="1009"/>
                      <a:pt x="590" y="1010"/>
                    </a:cubicBezTo>
                    <a:cubicBezTo>
                      <a:pt x="590" y="1011"/>
                      <a:pt x="590" y="1011"/>
                      <a:pt x="590" y="1011"/>
                    </a:cubicBezTo>
                    <a:cubicBezTo>
                      <a:pt x="595" y="1010"/>
                      <a:pt x="600" y="1010"/>
                      <a:pt x="604" y="1010"/>
                    </a:cubicBezTo>
                    <a:cubicBezTo>
                      <a:pt x="608" y="1010"/>
                      <a:pt x="611" y="1010"/>
                      <a:pt x="614" y="1008"/>
                    </a:cubicBezTo>
                    <a:lnTo>
                      <a:pt x="614" y="1007"/>
                    </a:lnTo>
                    <a:close/>
                    <a:moveTo>
                      <a:pt x="630" y="963"/>
                    </a:moveTo>
                    <a:cubicBezTo>
                      <a:pt x="629" y="972"/>
                      <a:pt x="629" y="981"/>
                      <a:pt x="627" y="988"/>
                    </a:cubicBezTo>
                    <a:cubicBezTo>
                      <a:pt x="628" y="988"/>
                      <a:pt x="628" y="988"/>
                      <a:pt x="628" y="988"/>
                    </a:cubicBezTo>
                    <a:cubicBezTo>
                      <a:pt x="630" y="981"/>
                      <a:pt x="631" y="972"/>
                      <a:pt x="631" y="964"/>
                    </a:cubicBezTo>
                    <a:lnTo>
                      <a:pt x="630" y="963"/>
                    </a:lnTo>
                    <a:close/>
                    <a:moveTo>
                      <a:pt x="603" y="926"/>
                    </a:moveTo>
                    <a:cubicBezTo>
                      <a:pt x="610" y="931"/>
                      <a:pt x="617" y="936"/>
                      <a:pt x="621" y="942"/>
                    </a:cubicBezTo>
                    <a:cubicBezTo>
                      <a:pt x="622" y="941"/>
                      <a:pt x="622" y="941"/>
                      <a:pt x="622" y="941"/>
                    </a:cubicBezTo>
                    <a:cubicBezTo>
                      <a:pt x="618" y="935"/>
                      <a:pt x="611" y="930"/>
                      <a:pt x="604" y="925"/>
                    </a:cubicBezTo>
                    <a:lnTo>
                      <a:pt x="603" y="926"/>
                    </a:lnTo>
                    <a:close/>
                    <a:moveTo>
                      <a:pt x="560" y="902"/>
                    </a:moveTo>
                    <a:cubicBezTo>
                      <a:pt x="568" y="906"/>
                      <a:pt x="575" y="909"/>
                      <a:pt x="582" y="913"/>
                    </a:cubicBezTo>
                    <a:cubicBezTo>
                      <a:pt x="583" y="912"/>
                      <a:pt x="583" y="912"/>
                      <a:pt x="583" y="912"/>
                    </a:cubicBezTo>
                    <a:cubicBezTo>
                      <a:pt x="576" y="908"/>
                      <a:pt x="568" y="904"/>
                      <a:pt x="561" y="901"/>
                    </a:cubicBezTo>
                    <a:lnTo>
                      <a:pt x="560" y="902"/>
                    </a:lnTo>
                    <a:close/>
                    <a:moveTo>
                      <a:pt x="520" y="875"/>
                    </a:moveTo>
                    <a:cubicBezTo>
                      <a:pt x="520" y="875"/>
                      <a:pt x="520" y="875"/>
                      <a:pt x="520" y="875"/>
                    </a:cubicBezTo>
                    <a:cubicBezTo>
                      <a:pt x="520" y="880"/>
                      <a:pt x="525" y="886"/>
                      <a:pt x="538" y="892"/>
                    </a:cubicBezTo>
                    <a:cubicBezTo>
                      <a:pt x="538" y="891"/>
                      <a:pt x="538" y="891"/>
                      <a:pt x="538" y="891"/>
                    </a:cubicBezTo>
                    <a:cubicBezTo>
                      <a:pt x="525" y="885"/>
                      <a:pt x="522" y="879"/>
                      <a:pt x="522" y="875"/>
                    </a:cubicBezTo>
                    <a:cubicBezTo>
                      <a:pt x="522" y="875"/>
                      <a:pt x="522" y="875"/>
                      <a:pt x="522" y="875"/>
                    </a:cubicBezTo>
                    <a:lnTo>
                      <a:pt x="520" y="875"/>
                    </a:lnTo>
                    <a:close/>
                    <a:moveTo>
                      <a:pt x="548" y="835"/>
                    </a:moveTo>
                    <a:cubicBezTo>
                      <a:pt x="543" y="843"/>
                      <a:pt x="539" y="850"/>
                      <a:pt x="535" y="856"/>
                    </a:cubicBezTo>
                    <a:cubicBezTo>
                      <a:pt x="536" y="857"/>
                      <a:pt x="536" y="857"/>
                      <a:pt x="536" y="857"/>
                    </a:cubicBezTo>
                    <a:cubicBezTo>
                      <a:pt x="540" y="851"/>
                      <a:pt x="545" y="844"/>
                      <a:pt x="549" y="836"/>
                    </a:cubicBezTo>
                    <a:lnTo>
                      <a:pt x="548" y="835"/>
                    </a:lnTo>
                    <a:close/>
                    <a:moveTo>
                      <a:pt x="560" y="789"/>
                    </a:moveTo>
                    <a:cubicBezTo>
                      <a:pt x="560" y="792"/>
                      <a:pt x="560" y="795"/>
                      <a:pt x="560" y="799"/>
                    </a:cubicBezTo>
                    <a:cubicBezTo>
                      <a:pt x="560" y="803"/>
                      <a:pt x="559" y="808"/>
                      <a:pt x="558" y="813"/>
                    </a:cubicBezTo>
                    <a:cubicBezTo>
                      <a:pt x="559" y="813"/>
                      <a:pt x="559" y="813"/>
                      <a:pt x="559" y="813"/>
                    </a:cubicBezTo>
                    <a:cubicBezTo>
                      <a:pt x="561" y="808"/>
                      <a:pt x="562" y="803"/>
                      <a:pt x="562" y="799"/>
                    </a:cubicBezTo>
                    <a:cubicBezTo>
                      <a:pt x="562" y="795"/>
                      <a:pt x="562" y="792"/>
                      <a:pt x="562" y="789"/>
                    </a:cubicBezTo>
                    <a:lnTo>
                      <a:pt x="560" y="789"/>
                    </a:lnTo>
                    <a:close/>
                    <a:moveTo>
                      <a:pt x="538" y="748"/>
                    </a:moveTo>
                    <a:cubicBezTo>
                      <a:pt x="538" y="749"/>
                      <a:pt x="539" y="750"/>
                      <a:pt x="540" y="751"/>
                    </a:cubicBezTo>
                    <a:cubicBezTo>
                      <a:pt x="547" y="757"/>
                      <a:pt x="551" y="762"/>
                      <a:pt x="554" y="766"/>
                    </a:cubicBezTo>
                    <a:cubicBezTo>
                      <a:pt x="555" y="765"/>
                      <a:pt x="555" y="765"/>
                      <a:pt x="555" y="765"/>
                    </a:cubicBezTo>
                    <a:cubicBezTo>
                      <a:pt x="552" y="761"/>
                      <a:pt x="548" y="756"/>
                      <a:pt x="541" y="750"/>
                    </a:cubicBezTo>
                    <a:cubicBezTo>
                      <a:pt x="540" y="749"/>
                      <a:pt x="540" y="748"/>
                      <a:pt x="539" y="747"/>
                    </a:cubicBezTo>
                    <a:lnTo>
                      <a:pt x="538" y="748"/>
                    </a:lnTo>
                    <a:close/>
                    <a:moveTo>
                      <a:pt x="518" y="703"/>
                    </a:moveTo>
                    <a:cubicBezTo>
                      <a:pt x="519" y="711"/>
                      <a:pt x="521" y="719"/>
                      <a:pt x="524" y="727"/>
                    </a:cubicBezTo>
                    <a:cubicBezTo>
                      <a:pt x="526" y="726"/>
                      <a:pt x="526" y="726"/>
                      <a:pt x="526" y="726"/>
                    </a:cubicBezTo>
                    <a:cubicBezTo>
                      <a:pt x="523" y="719"/>
                      <a:pt x="521" y="711"/>
                      <a:pt x="519" y="703"/>
                    </a:cubicBezTo>
                    <a:lnTo>
                      <a:pt x="518" y="703"/>
                    </a:lnTo>
                    <a:close/>
                    <a:moveTo>
                      <a:pt x="506" y="656"/>
                    </a:moveTo>
                    <a:cubicBezTo>
                      <a:pt x="511" y="664"/>
                      <a:pt x="513" y="672"/>
                      <a:pt x="514" y="678"/>
                    </a:cubicBezTo>
                    <a:cubicBezTo>
                      <a:pt x="514" y="679"/>
                      <a:pt x="514" y="679"/>
                      <a:pt x="514" y="679"/>
                    </a:cubicBezTo>
                    <a:cubicBezTo>
                      <a:pt x="516" y="679"/>
                      <a:pt x="516" y="679"/>
                      <a:pt x="516" y="679"/>
                    </a:cubicBezTo>
                    <a:cubicBezTo>
                      <a:pt x="516" y="678"/>
                      <a:pt x="516" y="678"/>
                      <a:pt x="516" y="678"/>
                    </a:cubicBezTo>
                    <a:cubicBezTo>
                      <a:pt x="515" y="672"/>
                      <a:pt x="512" y="664"/>
                      <a:pt x="507" y="655"/>
                    </a:cubicBezTo>
                    <a:lnTo>
                      <a:pt x="506" y="656"/>
                    </a:lnTo>
                    <a:close/>
                    <a:moveTo>
                      <a:pt x="478" y="616"/>
                    </a:moveTo>
                    <a:cubicBezTo>
                      <a:pt x="483" y="622"/>
                      <a:pt x="488" y="629"/>
                      <a:pt x="493" y="635"/>
                    </a:cubicBezTo>
                    <a:cubicBezTo>
                      <a:pt x="494" y="635"/>
                      <a:pt x="494" y="635"/>
                      <a:pt x="494" y="635"/>
                    </a:cubicBezTo>
                    <a:cubicBezTo>
                      <a:pt x="490" y="628"/>
                      <a:pt x="484" y="622"/>
                      <a:pt x="479" y="615"/>
                    </a:cubicBezTo>
                    <a:lnTo>
                      <a:pt x="478" y="616"/>
                    </a:lnTo>
                    <a:close/>
                    <a:moveTo>
                      <a:pt x="444" y="581"/>
                    </a:moveTo>
                    <a:cubicBezTo>
                      <a:pt x="449" y="586"/>
                      <a:pt x="455" y="592"/>
                      <a:pt x="462" y="598"/>
                    </a:cubicBezTo>
                    <a:cubicBezTo>
                      <a:pt x="463" y="597"/>
                      <a:pt x="463" y="597"/>
                      <a:pt x="463" y="597"/>
                    </a:cubicBezTo>
                    <a:cubicBezTo>
                      <a:pt x="456" y="590"/>
                      <a:pt x="450" y="585"/>
                      <a:pt x="444" y="580"/>
                    </a:cubicBezTo>
                    <a:lnTo>
                      <a:pt x="444" y="581"/>
                    </a:lnTo>
                    <a:close/>
                    <a:moveTo>
                      <a:pt x="399" y="562"/>
                    </a:moveTo>
                    <a:cubicBezTo>
                      <a:pt x="408" y="564"/>
                      <a:pt x="415" y="566"/>
                      <a:pt x="423" y="569"/>
                    </a:cubicBezTo>
                    <a:cubicBezTo>
                      <a:pt x="423" y="568"/>
                      <a:pt x="423" y="568"/>
                      <a:pt x="423" y="568"/>
                    </a:cubicBezTo>
                    <a:cubicBezTo>
                      <a:pt x="416" y="565"/>
                      <a:pt x="408" y="562"/>
                      <a:pt x="400" y="560"/>
                    </a:cubicBezTo>
                    <a:lnTo>
                      <a:pt x="399" y="562"/>
                    </a:lnTo>
                    <a:close/>
                    <a:moveTo>
                      <a:pt x="351" y="553"/>
                    </a:moveTo>
                    <a:cubicBezTo>
                      <a:pt x="359" y="554"/>
                      <a:pt x="367" y="555"/>
                      <a:pt x="375" y="556"/>
                    </a:cubicBezTo>
                    <a:cubicBezTo>
                      <a:pt x="376" y="555"/>
                      <a:pt x="376" y="555"/>
                      <a:pt x="376" y="555"/>
                    </a:cubicBezTo>
                    <a:cubicBezTo>
                      <a:pt x="367" y="553"/>
                      <a:pt x="359" y="552"/>
                      <a:pt x="351" y="552"/>
                    </a:cubicBezTo>
                    <a:lnTo>
                      <a:pt x="351" y="553"/>
                    </a:lnTo>
                    <a:close/>
                    <a:moveTo>
                      <a:pt x="302" y="553"/>
                    </a:moveTo>
                    <a:cubicBezTo>
                      <a:pt x="312" y="552"/>
                      <a:pt x="320" y="552"/>
                      <a:pt x="327" y="552"/>
                    </a:cubicBezTo>
                    <a:cubicBezTo>
                      <a:pt x="327" y="550"/>
                      <a:pt x="327" y="550"/>
                      <a:pt x="327" y="550"/>
                    </a:cubicBezTo>
                    <a:cubicBezTo>
                      <a:pt x="320" y="550"/>
                      <a:pt x="312" y="551"/>
                      <a:pt x="302" y="552"/>
                    </a:cubicBezTo>
                    <a:lnTo>
                      <a:pt x="302" y="553"/>
                    </a:lnTo>
                    <a:close/>
                    <a:moveTo>
                      <a:pt x="254" y="559"/>
                    </a:moveTo>
                    <a:cubicBezTo>
                      <a:pt x="262" y="558"/>
                      <a:pt x="270" y="557"/>
                      <a:pt x="278" y="556"/>
                    </a:cubicBezTo>
                    <a:cubicBezTo>
                      <a:pt x="278" y="555"/>
                      <a:pt x="278" y="555"/>
                      <a:pt x="278" y="555"/>
                    </a:cubicBezTo>
                    <a:cubicBezTo>
                      <a:pt x="270" y="556"/>
                      <a:pt x="262" y="557"/>
                      <a:pt x="253" y="558"/>
                    </a:cubicBezTo>
                    <a:lnTo>
                      <a:pt x="254" y="559"/>
                    </a:lnTo>
                    <a:close/>
                    <a:moveTo>
                      <a:pt x="205" y="565"/>
                    </a:moveTo>
                    <a:cubicBezTo>
                      <a:pt x="213" y="564"/>
                      <a:pt x="221" y="563"/>
                      <a:pt x="229" y="562"/>
                    </a:cubicBezTo>
                    <a:cubicBezTo>
                      <a:pt x="229" y="561"/>
                      <a:pt x="229" y="561"/>
                      <a:pt x="229" y="561"/>
                    </a:cubicBezTo>
                    <a:cubicBezTo>
                      <a:pt x="221" y="562"/>
                      <a:pt x="213" y="562"/>
                      <a:pt x="205" y="563"/>
                    </a:cubicBezTo>
                    <a:lnTo>
                      <a:pt x="205" y="565"/>
                    </a:lnTo>
                    <a:close/>
                    <a:moveTo>
                      <a:pt x="156" y="564"/>
                    </a:moveTo>
                    <a:cubicBezTo>
                      <a:pt x="162" y="566"/>
                      <a:pt x="167" y="566"/>
                      <a:pt x="172" y="566"/>
                    </a:cubicBezTo>
                    <a:cubicBezTo>
                      <a:pt x="174" y="566"/>
                      <a:pt x="177" y="566"/>
                      <a:pt x="180" y="566"/>
                    </a:cubicBezTo>
                    <a:cubicBezTo>
                      <a:pt x="180" y="565"/>
                      <a:pt x="180" y="565"/>
                      <a:pt x="180" y="565"/>
                    </a:cubicBezTo>
                    <a:cubicBezTo>
                      <a:pt x="177" y="565"/>
                      <a:pt x="174" y="565"/>
                      <a:pt x="172" y="565"/>
                    </a:cubicBezTo>
                    <a:cubicBezTo>
                      <a:pt x="167" y="565"/>
                      <a:pt x="162" y="564"/>
                      <a:pt x="156" y="563"/>
                    </a:cubicBezTo>
                    <a:lnTo>
                      <a:pt x="156" y="564"/>
                    </a:lnTo>
                    <a:close/>
                    <a:moveTo>
                      <a:pt x="109" y="550"/>
                    </a:moveTo>
                    <a:cubicBezTo>
                      <a:pt x="117" y="553"/>
                      <a:pt x="124" y="556"/>
                      <a:pt x="132" y="558"/>
                    </a:cubicBezTo>
                    <a:cubicBezTo>
                      <a:pt x="132" y="557"/>
                      <a:pt x="132" y="557"/>
                      <a:pt x="132" y="557"/>
                    </a:cubicBezTo>
                    <a:cubicBezTo>
                      <a:pt x="125" y="554"/>
                      <a:pt x="117" y="552"/>
                      <a:pt x="109" y="549"/>
                    </a:cubicBezTo>
                    <a:lnTo>
                      <a:pt x="109" y="550"/>
                    </a:lnTo>
                    <a:close/>
                    <a:moveTo>
                      <a:pt x="22" y="507"/>
                    </a:moveTo>
                    <a:cubicBezTo>
                      <a:pt x="23" y="509"/>
                      <a:pt x="24" y="512"/>
                      <a:pt x="25" y="514"/>
                    </a:cubicBezTo>
                    <a:cubicBezTo>
                      <a:pt x="26" y="514"/>
                      <a:pt x="26" y="514"/>
                      <a:pt x="26" y="514"/>
                    </a:cubicBezTo>
                    <a:cubicBezTo>
                      <a:pt x="26" y="514"/>
                      <a:pt x="26" y="514"/>
                      <a:pt x="26" y="514"/>
                    </a:cubicBezTo>
                    <a:cubicBezTo>
                      <a:pt x="31" y="517"/>
                      <a:pt x="36" y="519"/>
                      <a:pt x="41" y="521"/>
                    </a:cubicBezTo>
                    <a:cubicBezTo>
                      <a:pt x="41" y="520"/>
                      <a:pt x="41" y="520"/>
                      <a:pt x="41" y="520"/>
                    </a:cubicBezTo>
                    <a:cubicBezTo>
                      <a:pt x="36" y="518"/>
                      <a:pt x="31" y="515"/>
                      <a:pt x="26" y="513"/>
                    </a:cubicBezTo>
                    <a:cubicBezTo>
                      <a:pt x="26" y="514"/>
                      <a:pt x="26" y="514"/>
                      <a:pt x="26" y="514"/>
                    </a:cubicBezTo>
                    <a:cubicBezTo>
                      <a:pt x="27" y="513"/>
                      <a:pt x="27" y="513"/>
                      <a:pt x="27" y="513"/>
                    </a:cubicBezTo>
                    <a:cubicBezTo>
                      <a:pt x="26" y="511"/>
                      <a:pt x="25" y="508"/>
                      <a:pt x="24" y="506"/>
                    </a:cubicBezTo>
                    <a:lnTo>
                      <a:pt x="22" y="507"/>
                    </a:lnTo>
                    <a:close/>
                    <a:moveTo>
                      <a:pt x="7" y="460"/>
                    </a:moveTo>
                    <a:cubicBezTo>
                      <a:pt x="9" y="468"/>
                      <a:pt x="11" y="476"/>
                      <a:pt x="14" y="483"/>
                    </a:cubicBezTo>
                    <a:cubicBezTo>
                      <a:pt x="15" y="483"/>
                      <a:pt x="15" y="483"/>
                      <a:pt x="15" y="483"/>
                    </a:cubicBezTo>
                    <a:cubicBezTo>
                      <a:pt x="13" y="475"/>
                      <a:pt x="11" y="467"/>
                      <a:pt x="9" y="459"/>
                    </a:cubicBezTo>
                    <a:lnTo>
                      <a:pt x="7" y="460"/>
                    </a:lnTo>
                    <a:close/>
                    <a:moveTo>
                      <a:pt x="1" y="411"/>
                    </a:moveTo>
                    <a:cubicBezTo>
                      <a:pt x="1" y="419"/>
                      <a:pt x="2" y="427"/>
                      <a:pt x="3" y="435"/>
                    </a:cubicBezTo>
                    <a:cubicBezTo>
                      <a:pt x="5" y="435"/>
                      <a:pt x="5" y="435"/>
                      <a:pt x="5" y="435"/>
                    </a:cubicBezTo>
                    <a:cubicBezTo>
                      <a:pt x="4" y="427"/>
                      <a:pt x="3" y="419"/>
                      <a:pt x="2" y="411"/>
                    </a:cubicBezTo>
                    <a:lnTo>
                      <a:pt x="1" y="411"/>
                    </a:lnTo>
                    <a:close/>
                    <a:moveTo>
                      <a:pt x="1" y="362"/>
                    </a:moveTo>
                    <a:cubicBezTo>
                      <a:pt x="0" y="370"/>
                      <a:pt x="0" y="378"/>
                      <a:pt x="0" y="386"/>
                    </a:cubicBezTo>
                    <a:cubicBezTo>
                      <a:pt x="2" y="386"/>
                      <a:pt x="2" y="386"/>
                      <a:pt x="2" y="386"/>
                    </a:cubicBezTo>
                    <a:cubicBezTo>
                      <a:pt x="2" y="378"/>
                      <a:pt x="2" y="370"/>
                      <a:pt x="2" y="362"/>
                    </a:cubicBezTo>
                    <a:lnTo>
                      <a:pt x="1" y="362"/>
                    </a:lnTo>
                    <a:close/>
                    <a:moveTo>
                      <a:pt x="6" y="313"/>
                    </a:moveTo>
                    <a:cubicBezTo>
                      <a:pt x="5" y="321"/>
                      <a:pt x="4" y="329"/>
                      <a:pt x="3" y="337"/>
                    </a:cubicBezTo>
                    <a:cubicBezTo>
                      <a:pt x="4" y="338"/>
                      <a:pt x="4" y="338"/>
                      <a:pt x="4" y="338"/>
                    </a:cubicBezTo>
                    <a:cubicBezTo>
                      <a:pt x="5" y="329"/>
                      <a:pt x="6" y="321"/>
                      <a:pt x="8" y="313"/>
                    </a:cubicBezTo>
                    <a:lnTo>
                      <a:pt x="6" y="313"/>
                    </a:lnTo>
                    <a:close/>
                    <a:moveTo>
                      <a:pt x="17" y="265"/>
                    </a:moveTo>
                    <a:cubicBezTo>
                      <a:pt x="15" y="270"/>
                      <a:pt x="14" y="274"/>
                      <a:pt x="13" y="277"/>
                    </a:cubicBezTo>
                    <a:cubicBezTo>
                      <a:pt x="12" y="280"/>
                      <a:pt x="11" y="284"/>
                      <a:pt x="10" y="289"/>
                    </a:cubicBezTo>
                    <a:cubicBezTo>
                      <a:pt x="12" y="289"/>
                      <a:pt x="12" y="289"/>
                      <a:pt x="12" y="289"/>
                    </a:cubicBezTo>
                    <a:cubicBezTo>
                      <a:pt x="13" y="284"/>
                      <a:pt x="14" y="280"/>
                      <a:pt x="14" y="277"/>
                    </a:cubicBezTo>
                    <a:cubicBezTo>
                      <a:pt x="15" y="274"/>
                      <a:pt x="16" y="270"/>
                      <a:pt x="18" y="266"/>
                    </a:cubicBezTo>
                    <a:lnTo>
                      <a:pt x="17" y="265"/>
                    </a:lnTo>
                    <a:close/>
                    <a:moveTo>
                      <a:pt x="37" y="220"/>
                    </a:moveTo>
                    <a:cubicBezTo>
                      <a:pt x="33" y="228"/>
                      <a:pt x="30" y="236"/>
                      <a:pt x="26" y="242"/>
                    </a:cubicBezTo>
                    <a:cubicBezTo>
                      <a:pt x="28" y="243"/>
                      <a:pt x="28" y="243"/>
                      <a:pt x="28" y="243"/>
                    </a:cubicBezTo>
                    <a:cubicBezTo>
                      <a:pt x="31" y="236"/>
                      <a:pt x="35" y="229"/>
                      <a:pt x="38" y="221"/>
                    </a:cubicBezTo>
                    <a:lnTo>
                      <a:pt x="37" y="220"/>
                    </a:lnTo>
                    <a:close/>
                    <a:moveTo>
                      <a:pt x="60" y="177"/>
                    </a:moveTo>
                    <a:cubicBezTo>
                      <a:pt x="56" y="184"/>
                      <a:pt x="52" y="191"/>
                      <a:pt x="48" y="198"/>
                    </a:cubicBezTo>
                    <a:cubicBezTo>
                      <a:pt x="50" y="199"/>
                      <a:pt x="50" y="199"/>
                      <a:pt x="50" y="199"/>
                    </a:cubicBezTo>
                    <a:cubicBezTo>
                      <a:pt x="53" y="192"/>
                      <a:pt x="57" y="185"/>
                      <a:pt x="61" y="177"/>
                    </a:cubicBezTo>
                    <a:lnTo>
                      <a:pt x="60" y="177"/>
                    </a:lnTo>
                    <a:close/>
                    <a:moveTo>
                      <a:pt x="83" y="133"/>
                    </a:moveTo>
                    <a:cubicBezTo>
                      <a:pt x="79" y="140"/>
                      <a:pt x="75" y="148"/>
                      <a:pt x="71" y="155"/>
                    </a:cubicBezTo>
                    <a:cubicBezTo>
                      <a:pt x="72" y="156"/>
                      <a:pt x="72" y="156"/>
                      <a:pt x="72" y="156"/>
                    </a:cubicBezTo>
                    <a:cubicBezTo>
                      <a:pt x="76" y="148"/>
                      <a:pt x="80" y="141"/>
                      <a:pt x="84" y="134"/>
                    </a:cubicBezTo>
                    <a:lnTo>
                      <a:pt x="83" y="133"/>
                    </a:lnTo>
                    <a:close/>
                    <a:moveTo>
                      <a:pt x="106" y="90"/>
                    </a:moveTo>
                    <a:cubicBezTo>
                      <a:pt x="102" y="97"/>
                      <a:pt x="98" y="104"/>
                      <a:pt x="94" y="112"/>
                    </a:cubicBezTo>
                    <a:cubicBezTo>
                      <a:pt x="96" y="112"/>
                      <a:pt x="96" y="112"/>
                      <a:pt x="96" y="112"/>
                    </a:cubicBezTo>
                    <a:cubicBezTo>
                      <a:pt x="100" y="105"/>
                      <a:pt x="104" y="97"/>
                      <a:pt x="107" y="91"/>
                    </a:cubicBezTo>
                    <a:lnTo>
                      <a:pt x="106" y="90"/>
                    </a:lnTo>
                    <a:close/>
                    <a:moveTo>
                      <a:pt x="126" y="45"/>
                    </a:moveTo>
                    <a:cubicBezTo>
                      <a:pt x="123" y="54"/>
                      <a:pt x="120" y="62"/>
                      <a:pt x="117" y="68"/>
                    </a:cubicBezTo>
                    <a:cubicBezTo>
                      <a:pt x="117" y="68"/>
                      <a:pt x="117" y="68"/>
                      <a:pt x="117" y="68"/>
                    </a:cubicBezTo>
                    <a:cubicBezTo>
                      <a:pt x="118" y="69"/>
                      <a:pt x="118" y="69"/>
                      <a:pt x="118" y="69"/>
                    </a:cubicBezTo>
                    <a:cubicBezTo>
                      <a:pt x="118" y="68"/>
                      <a:pt x="118" y="68"/>
                      <a:pt x="118" y="68"/>
                    </a:cubicBezTo>
                    <a:cubicBezTo>
                      <a:pt x="121" y="62"/>
                      <a:pt x="124" y="55"/>
                      <a:pt x="128" y="46"/>
                    </a:cubicBezTo>
                    <a:lnTo>
                      <a:pt x="126" y="45"/>
                    </a:lnTo>
                    <a:close/>
                    <a:moveTo>
                      <a:pt x="144" y="0"/>
                    </a:moveTo>
                    <a:cubicBezTo>
                      <a:pt x="141" y="8"/>
                      <a:pt x="138" y="15"/>
                      <a:pt x="135" y="23"/>
                    </a:cubicBezTo>
                    <a:cubicBezTo>
                      <a:pt x="137" y="23"/>
                      <a:pt x="137" y="23"/>
                      <a:pt x="137" y="23"/>
                    </a:cubicBezTo>
                    <a:cubicBezTo>
                      <a:pt x="140" y="16"/>
                      <a:pt x="142" y="8"/>
                      <a:pt x="145" y="0"/>
                    </a:cubicBezTo>
                    <a:lnTo>
                      <a:pt x="144"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1" name="Freeform 127">
                <a:extLst>
                  <a:ext uri="{FF2B5EF4-FFF2-40B4-BE49-F238E27FC236}">
                    <a16:creationId xmlns:a16="http://schemas.microsoft.com/office/drawing/2014/main" id="{15D277E5-D580-CA5E-E7A5-36AFF7FC3A40}"/>
                  </a:ext>
                </a:extLst>
              </p:cNvPr>
              <p:cNvSpPr>
                <a:spLocks noEditPoints="1"/>
              </p:cNvSpPr>
              <p:nvPr/>
            </p:nvSpPr>
            <p:spPr bwMode="auto">
              <a:xfrm>
                <a:off x="1393" y="3989"/>
                <a:ext cx="278" cy="135"/>
              </a:xfrm>
              <a:custGeom>
                <a:avLst/>
                <a:gdLst>
                  <a:gd name="T0" fmla="*/ 1778 w 1780"/>
                  <a:gd name="T1" fmla="*/ 461 h 867"/>
                  <a:gd name="T2" fmla="*/ 1728 w 1780"/>
                  <a:gd name="T3" fmla="*/ 511 h 867"/>
                  <a:gd name="T4" fmla="*/ 1744 w 1780"/>
                  <a:gd name="T5" fmla="*/ 502 h 867"/>
                  <a:gd name="T6" fmla="*/ 1743 w 1780"/>
                  <a:gd name="T7" fmla="*/ 500 h 867"/>
                  <a:gd name="T8" fmla="*/ 1728 w 1780"/>
                  <a:gd name="T9" fmla="*/ 511 h 867"/>
                  <a:gd name="T10" fmla="*/ 1706 w 1780"/>
                  <a:gd name="T11" fmla="*/ 521 h 867"/>
                  <a:gd name="T12" fmla="*/ 1642 w 1780"/>
                  <a:gd name="T13" fmla="*/ 558 h 867"/>
                  <a:gd name="T14" fmla="*/ 1664 w 1780"/>
                  <a:gd name="T15" fmla="*/ 546 h 867"/>
                  <a:gd name="T16" fmla="*/ 1645 w 1780"/>
                  <a:gd name="T17" fmla="*/ 556 h 867"/>
                  <a:gd name="T18" fmla="*/ 1642 w 1780"/>
                  <a:gd name="T19" fmla="*/ 558 h 867"/>
                  <a:gd name="T20" fmla="*/ 1620 w 1780"/>
                  <a:gd name="T21" fmla="*/ 570 h 867"/>
                  <a:gd name="T22" fmla="*/ 1593 w 1780"/>
                  <a:gd name="T23" fmla="*/ 632 h 867"/>
                  <a:gd name="T24" fmla="*/ 1590 w 1780"/>
                  <a:gd name="T25" fmla="*/ 608 h 867"/>
                  <a:gd name="T26" fmla="*/ 1590 w 1780"/>
                  <a:gd name="T27" fmla="*/ 608 h 867"/>
                  <a:gd name="T28" fmla="*/ 1590 w 1780"/>
                  <a:gd name="T29" fmla="*/ 608 h 867"/>
                  <a:gd name="T30" fmla="*/ 1593 w 1780"/>
                  <a:gd name="T31" fmla="*/ 632 h 867"/>
                  <a:gd name="T32" fmla="*/ 288 w 1780"/>
                  <a:gd name="T33" fmla="*/ 866 h 867"/>
                  <a:gd name="T34" fmla="*/ 216 w 1780"/>
                  <a:gd name="T35" fmla="*/ 853 h 867"/>
                  <a:gd name="T36" fmla="*/ 240 w 1780"/>
                  <a:gd name="T37" fmla="*/ 856 h 867"/>
                  <a:gd name="T38" fmla="*/ 216 w 1780"/>
                  <a:gd name="T39" fmla="*/ 853 h 867"/>
                  <a:gd name="T40" fmla="*/ 213 w 1780"/>
                  <a:gd name="T41" fmla="*/ 830 h 867"/>
                  <a:gd name="T42" fmla="*/ 212 w 1780"/>
                  <a:gd name="T43" fmla="*/ 761 h 867"/>
                  <a:gd name="T44" fmla="*/ 213 w 1780"/>
                  <a:gd name="T45" fmla="*/ 760 h 867"/>
                  <a:gd name="T46" fmla="*/ 183 w 1780"/>
                  <a:gd name="T47" fmla="*/ 750 h 867"/>
                  <a:gd name="T48" fmla="*/ 183 w 1780"/>
                  <a:gd name="T49" fmla="*/ 748 h 867"/>
                  <a:gd name="T50" fmla="*/ 124 w 1780"/>
                  <a:gd name="T51" fmla="*/ 723 h 867"/>
                  <a:gd name="T52" fmla="*/ 125 w 1780"/>
                  <a:gd name="T53" fmla="*/ 722 h 867"/>
                  <a:gd name="T54" fmla="*/ 118 w 1780"/>
                  <a:gd name="T55" fmla="*/ 699 h 867"/>
                  <a:gd name="T56" fmla="*/ 114 w 1780"/>
                  <a:gd name="T57" fmla="*/ 676 h 867"/>
                  <a:gd name="T58" fmla="*/ 91 w 1780"/>
                  <a:gd name="T59" fmla="*/ 671 h 867"/>
                  <a:gd name="T60" fmla="*/ 23 w 1780"/>
                  <a:gd name="T61" fmla="*/ 686 h 867"/>
                  <a:gd name="T62" fmla="*/ 37 w 1780"/>
                  <a:gd name="T63" fmla="*/ 692 h 867"/>
                  <a:gd name="T64" fmla="*/ 37 w 1780"/>
                  <a:gd name="T65" fmla="*/ 691 h 867"/>
                  <a:gd name="T66" fmla="*/ 24 w 1780"/>
                  <a:gd name="T67" fmla="*/ 685 h 867"/>
                  <a:gd name="T68" fmla="*/ 17 w 1780"/>
                  <a:gd name="T69" fmla="*/ 662 h 867"/>
                  <a:gd name="T70" fmla="*/ 16 w 1780"/>
                  <a:gd name="T71" fmla="*/ 638 h 867"/>
                  <a:gd name="T72" fmla="*/ 15 w 1780"/>
                  <a:gd name="T73" fmla="*/ 613 h 867"/>
                  <a:gd name="T74" fmla="*/ 9 w 1780"/>
                  <a:gd name="T75" fmla="*/ 543 h 867"/>
                  <a:gd name="T76" fmla="*/ 11 w 1780"/>
                  <a:gd name="T77" fmla="*/ 544 h 867"/>
                  <a:gd name="T78" fmla="*/ 21 w 1780"/>
                  <a:gd name="T79" fmla="*/ 522 h 867"/>
                  <a:gd name="T80" fmla="*/ 34 w 1780"/>
                  <a:gd name="T81" fmla="*/ 501 h 867"/>
                  <a:gd name="T82" fmla="*/ 48 w 1780"/>
                  <a:gd name="T83" fmla="*/ 481 h 867"/>
                  <a:gd name="T84" fmla="*/ 102 w 1780"/>
                  <a:gd name="T85" fmla="*/ 438 h 867"/>
                  <a:gd name="T86" fmla="*/ 103 w 1780"/>
                  <a:gd name="T87" fmla="*/ 439 h 867"/>
                  <a:gd name="T88" fmla="*/ 146 w 1780"/>
                  <a:gd name="T89" fmla="*/ 427 h 867"/>
                  <a:gd name="T90" fmla="*/ 126 w 1780"/>
                  <a:gd name="T91" fmla="*/ 433 h 867"/>
                  <a:gd name="T92" fmla="*/ 145 w 1780"/>
                  <a:gd name="T93" fmla="*/ 429 h 867"/>
                  <a:gd name="T94" fmla="*/ 1768 w 1780"/>
                  <a:gd name="T95" fmla="*/ 24 h 867"/>
                  <a:gd name="T96" fmla="*/ 1763 w 1780"/>
                  <a:gd name="T97" fmla="*/ 0 h 867"/>
                  <a:gd name="T98" fmla="*/ 1768 w 1780"/>
                  <a:gd name="T99" fmla="*/ 24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0" h="867">
                    <a:moveTo>
                      <a:pt x="1769" y="484"/>
                    </a:moveTo>
                    <a:cubicBezTo>
                      <a:pt x="1774" y="478"/>
                      <a:pt x="1779" y="470"/>
                      <a:pt x="1780" y="462"/>
                    </a:cubicBezTo>
                    <a:cubicBezTo>
                      <a:pt x="1778" y="461"/>
                      <a:pt x="1778" y="461"/>
                      <a:pt x="1778" y="461"/>
                    </a:cubicBezTo>
                    <a:cubicBezTo>
                      <a:pt x="1778" y="470"/>
                      <a:pt x="1773" y="477"/>
                      <a:pt x="1768" y="483"/>
                    </a:cubicBezTo>
                    <a:lnTo>
                      <a:pt x="1769" y="484"/>
                    </a:lnTo>
                    <a:close/>
                    <a:moveTo>
                      <a:pt x="1728" y="511"/>
                    </a:moveTo>
                    <a:cubicBezTo>
                      <a:pt x="1744" y="502"/>
                      <a:pt x="1744" y="502"/>
                      <a:pt x="1744" y="502"/>
                    </a:cubicBezTo>
                    <a:cubicBezTo>
                      <a:pt x="1743" y="501"/>
                      <a:pt x="1743" y="501"/>
                      <a:pt x="1743" y="501"/>
                    </a:cubicBezTo>
                    <a:cubicBezTo>
                      <a:pt x="1744" y="502"/>
                      <a:pt x="1744" y="502"/>
                      <a:pt x="1744" y="502"/>
                    </a:cubicBezTo>
                    <a:cubicBezTo>
                      <a:pt x="1744" y="502"/>
                      <a:pt x="1746" y="501"/>
                      <a:pt x="1749" y="499"/>
                    </a:cubicBezTo>
                    <a:cubicBezTo>
                      <a:pt x="1749" y="497"/>
                      <a:pt x="1749" y="497"/>
                      <a:pt x="1749" y="497"/>
                    </a:cubicBezTo>
                    <a:cubicBezTo>
                      <a:pt x="1745" y="499"/>
                      <a:pt x="1743" y="500"/>
                      <a:pt x="1743" y="500"/>
                    </a:cubicBezTo>
                    <a:cubicBezTo>
                      <a:pt x="1743" y="500"/>
                      <a:pt x="1743" y="500"/>
                      <a:pt x="1743" y="500"/>
                    </a:cubicBezTo>
                    <a:cubicBezTo>
                      <a:pt x="1727" y="509"/>
                      <a:pt x="1727" y="509"/>
                      <a:pt x="1727" y="509"/>
                    </a:cubicBezTo>
                    <a:lnTo>
                      <a:pt x="1728" y="511"/>
                    </a:lnTo>
                    <a:close/>
                    <a:moveTo>
                      <a:pt x="1685" y="534"/>
                    </a:moveTo>
                    <a:cubicBezTo>
                      <a:pt x="1706" y="522"/>
                      <a:pt x="1706" y="522"/>
                      <a:pt x="1706" y="522"/>
                    </a:cubicBezTo>
                    <a:cubicBezTo>
                      <a:pt x="1706" y="521"/>
                      <a:pt x="1706" y="521"/>
                      <a:pt x="1706" y="521"/>
                    </a:cubicBezTo>
                    <a:cubicBezTo>
                      <a:pt x="1684" y="533"/>
                      <a:pt x="1684" y="533"/>
                      <a:pt x="1684" y="533"/>
                    </a:cubicBezTo>
                    <a:lnTo>
                      <a:pt x="1685" y="534"/>
                    </a:lnTo>
                    <a:close/>
                    <a:moveTo>
                      <a:pt x="1642" y="558"/>
                    </a:moveTo>
                    <a:cubicBezTo>
                      <a:pt x="1644" y="557"/>
                      <a:pt x="1646" y="556"/>
                      <a:pt x="1646" y="556"/>
                    </a:cubicBezTo>
                    <a:cubicBezTo>
                      <a:pt x="1646" y="556"/>
                      <a:pt x="1646" y="556"/>
                      <a:pt x="1646" y="556"/>
                    </a:cubicBezTo>
                    <a:cubicBezTo>
                      <a:pt x="1664" y="546"/>
                      <a:pt x="1664" y="546"/>
                      <a:pt x="1664" y="546"/>
                    </a:cubicBezTo>
                    <a:cubicBezTo>
                      <a:pt x="1663" y="545"/>
                      <a:pt x="1663" y="545"/>
                      <a:pt x="1663" y="545"/>
                    </a:cubicBezTo>
                    <a:cubicBezTo>
                      <a:pt x="1645" y="555"/>
                      <a:pt x="1645" y="555"/>
                      <a:pt x="1645" y="555"/>
                    </a:cubicBezTo>
                    <a:cubicBezTo>
                      <a:pt x="1645" y="556"/>
                      <a:pt x="1645" y="556"/>
                      <a:pt x="1645" y="556"/>
                    </a:cubicBezTo>
                    <a:cubicBezTo>
                      <a:pt x="1645" y="555"/>
                      <a:pt x="1645" y="555"/>
                      <a:pt x="1645" y="555"/>
                    </a:cubicBezTo>
                    <a:cubicBezTo>
                      <a:pt x="1645" y="555"/>
                      <a:pt x="1644" y="556"/>
                      <a:pt x="1641" y="557"/>
                    </a:cubicBezTo>
                    <a:lnTo>
                      <a:pt x="1642" y="558"/>
                    </a:lnTo>
                    <a:close/>
                    <a:moveTo>
                      <a:pt x="1603" y="587"/>
                    </a:moveTo>
                    <a:cubicBezTo>
                      <a:pt x="1608" y="581"/>
                      <a:pt x="1615" y="576"/>
                      <a:pt x="1621" y="571"/>
                    </a:cubicBezTo>
                    <a:cubicBezTo>
                      <a:pt x="1620" y="570"/>
                      <a:pt x="1620" y="570"/>
                      <a:pt x="1620" y="570"/>
                    </a:cubicBezTo>
                    <a:cubicBezTo>
                      <a:pt x="1614" y="574"/>
                      <a:pt x="1607" y="580"/>
                      <a:pt x="1602" y="586"/>
                    </a:cubicBezTo>
                    <a:lnTo>
                      <a:pt x="1603" y="587"/>
                    </a:lnTo>
                    <a:close/>
                    <a:moveTo>
                      <a:pt x="1593" y="632"/>
                    </a:moveTo>
                    <a:cubicBezTo>
                      <a:pt x="1592" y="627"/>
                      <a:pt x="1591" y="621"/>
                      <a:pt x="1591" y="614"/>
                    </a:cubicBezTo>
                    <a:cubicBezTo>
                      <a:pt x="1591" y="612"/>
                      <a:pt x="1591" y="610"/>
                      <a:pt x="1591" y="608"/>
                    </a:cubicBezTo>
                    <a:cubicBezTo>
                      <a:pt x="1590" y="608"/>
                      <a:pt x="1590" y="608"/>
                      <a:pt x="1590" y="608"/>
                    </a:cubicBezTo>
                    <a:cubicBezTo>
                      <a:pt x="1591" y="608"/>
                      <a:pt x="1591" y="608"/>
                      <a:pt x="1591" y="608"/>
                    </a:cubicBezTo>
                    <a:cubicBezTo>
                      <a:pt x="1591" y="608"/>
                      <a:pt x="1591" y="608"/>
                      <a:pt x="1591" y="608"/>
                    </a:cubicBezTo>
                    <a:cubicBezTo>
                      <a:pt x="1590" y="608"/>
                      <a:pt x="1590" y="608"/>
                      <a:pt x="1590" y="608"/>
                    </a:cubicBezTo>
                    <a:cubicBezTo>
                      <a:pt x="1590" y="608"/>
                      <a:pt x="1590" y="608"/>
                      <a:pt x="1590" y="608"/>
                    </a:cubicBezTo>
                    <a:cubicBezTo>
                      <a:pt x="1590" y="608"/>
                      <a:pt x="1590" y="608"/>
                      <a:pt x="1590" y="608"/>
                    </a:cubicBezTo>
                    <a:cubicBezTo>
                      <a:pt x="1590" y="608"/>
                      <a:pt x="1590" y="608"/>
                      <a:pt x="1590" y="608"/>
                    </a:cubicBezTo>
                    <a:cubicBezTo>
                      <a:pt x="1590" y="610"/>
                      <a:pt x="1590" y="612"/>
                      <a:pt x="1590" y="614"/>
                    </a:cubicBezTo>
                    <a:cubicBezTo>
                      <a:pt x="1590" y="621"/>
                      <a:pt x="1590" y="627"/>
                      <a:pt x="1591" y="632"/>
                    </a:cubicBezTo>
                    <a:lnTo>
                      <a:pt x="1593" y="632"/>
                    </a:lnTo>
                    <a:close/>
                    <a:moveTo>
                      <a:pt x="264" y="861"/>
                    </a:moveTo>
                    <a:cubicBezTo>
                      <a:pt x="271" y="863"/>
                      <a:pt x="279" y="865"/>
                      <a:pt x="287" y="867"/>
                    </a:cubicBezTo>
                    <a:cubicBezTo>
                      <a:pt x="288" y="866"/>
                      <a:pt x="288" y="866"/>
                      <a:pt x="288" y="866"/>
                    </a:cubicBezTo>
                    <a:cubicBezTo>
                      <a:pt x="280" y="863"/>
                      <a:pt x="272" y="861"/>
                      <a:pt x="264" y="860"/>
                    </a:cubicBezTo>
                    <a:lnTo>
                      <a:pt x="264" y="861"/>
                    </a:lnTo>
                    <a:close/>
                    <a:moveTo>
                      <a:pt x="216" y="853"/>
                    </a:moveTo>
                    <a:cubicBezTo>
                      <a:pt x="219" y="855"/>
                      <a:pt x="224" y="856"/>
                      <a:pt x="232" y="857"/>
                    </a:cubicBezTo>
                    <a:cubicBezTo>
                      <a:pt x="234" y="857"/>
                      <a:pt x="237" y="857"/>
                      <a:pt x="240" y="857"/>
                    </a:cubicBezTo>
                    <a:cubicBezTo>
                      <a:pt x="240" y="856"/>
                      <a:pt x="240" y="856"/>
                      <a:pt x="240" y="856"/>
                    </a:cubicBezTo>
                    <a:cubicBezTo>
                      <a:pt x="237" y="856"/>
                      <a:pt x="234" y="855"/>
                      <a:pt x="232" y="855"/>
                    </a:cubicBezTo>
                    <a:cubicBezTo>
                      <a:pt x="225" y="855"/>
                      <a:pt x="220" y="853"/>
                      <a:pt x="216" y="851"/>
                    </a:cubicBezTo>
                    <a:lnTo>
                      <a:pt x="216" y="853"/>
                    </a:lnTo>
                    <a:close/>
                    <a:moveTo>
                      <a:pt x="219" y="807"/>
                    </a:moveTo>
                    <a:cubicBezTo>
                      <a:pt x="217" y="815"/>
                      <a:pt x="213" y="823"/>
                      <a:pt x="211" y="830"/>
                    </a:cubicBezTo>
                    <a:cubicBezTo>
                      <a:pt x="213" y="830"/>
                      <a:pt x="213" y="830"/>
                      <a:pt x="213" y="830"/>
                    </a:cubicBezTo>
                    <a:cubicBezTo>
                      <a:pt x="215" y="823"/>
                      <a:pt x="218" y="815"/>
                      <a:pt x="220" y="807"/>
                    </a:cubicBezTo>
                    <a:lnTo>
                      <a:pt x="219" y="807"/>
                    </a:lnTo>
                    <a:close/>
                    <a:moveTo>
                      <a:pt x="212" y="761"/>
                    </a:moveTo>
                    <a:cubicBezTo>
                      <a:pt x="218" y="767"/>
                      <a:pt x="221" y="774"/>
                      <a:pt x="222" y="783"/>
                    </a:cubicBezTo>
                    <a:cubicBezTo>
                      <a:pt x="223" y="782"/>
                      <a:pt x="223" y="782"/>
                      <a:pt x="223" y="782"/>
                    </a:cubicBezTo>
                    <a:cubicBezTo>
                      <a:pt x="223" y="774"/>
                      <a:pt x="220" y="766"/>
                      <a:pt x="213" y="760"/>
                    </a:cubicBezTo>
                    <a:lnTo>
                      <a:pt x="212" y="761"/>
                    </a:lnTo>
                    <a:close/>
                    <a:moveTo>
                      <a:pt x="166" y="747"/>
                    </a:moveTo>
                    <a:cubicBezTo>
                      <a:pt x="171" y="748"/>
                      <a:pt x="177" y="749"/>
                      <a:pt x="183" y="750"/>
                    </a:cubicBezTo>
                    <a:cubicBezTo>
                      <a:pt x="185" y="750"/>
                      <a:pt x="188" y="751"/>
                      <a:pt x="190" y="751"/>
                    </a:cubicBezTo>
                    <a:cubicBezTo>
                      <a:pt x="191" y="750"/>
                      <a:pt x="191" y="750"/>
                      <a:pt x="191" y="750"/>
                    </a:cubicBezTo>
                    <a:cubicBezTo>
                      <a:pt x="188" y="749"/>
                      <a:pt x="186" y="749"/>
                      <a:pt x="183" y="748"/>
                    </a:cubicBezTo>
                    <a:cubicBezTo>
                      <a:pt x="177" y="748"/>
                      <a:pt x="172" y="747"/>
                      <a:pt x="167" y="745"/>
                    </a:cubicBezTo>
                    <a:lnTo>
                      <a:pt x="166" y="747"/>
                    </a:lnTo>
                    <a:close/>
                    <a:moveTo>
                      <a:pt x="124" y="723"/>
                    </a:moveTo>
                    <a:cubicBezTo>
                      <a:pt x="128" y="730"/>
                      <a:pt x="134" y="735"/>
                      <a:pt x="143" y="739"/>
                    </a:cubicBezTo>
                    <a:cubicBezTo>
                      <a:pt x="143" y="738"/>
                      <a:pt x="143" y="738"/>
                      <a:pt x="143" y="738"/>
                    </a:cubicBezTo>
                    <a:cubicBezTo>
                      <a:pt x="135" y="734"/>
                      <a:pt x="129" y="729"/>
                      <a:pt x="125" y="722"/>
                    </a:cubicBezTo>
                    <a:lnTo>
                      <a:pt x="124" y="723"/>
                    </a:lnTo>
                    <a:close/>
                    <a:moveTo>
                      <a:pt x="114" y="676"/>
                    </a:moveTo>
                    <a:cubicBezTo>
                      <a:pt x="117" y="680"/>
                      <a:pt x="117" y="688"/>
                      <a:pt x="118" y="699"/>
                    </a:cubicBezTo>
                    <a:cubicBezTo>
                      <a:pt x="119" y="699"/>
                      <a:pt x="119" y="699"/>
                      <a:pt x="119" y="699"/>
                    </a:cubicBezTo>
                    <a:cubicBezTo>
                      <a:pt x="118" y="688"/>
                      <a:pt x="118" y="680"/>
                      <a:pt x="115" y="675"/>
                    </a:cubicBezTo>
                    <a:lnTo>
                      <a:pt x="114" y="676"/>
                    </a:lnTo>
                    <a:close/>
                    <a:moveTo>
                      <a:pt x="69" y="682"/>
                    </a:moveTo>
                    <a:cubicBezTo>
                      <a:pt x="76" y="678"/>
                      <a:pt x="84" y="675"/>
                      <a:pt x="91" y="673"/>
                    </a:cubicBezTo>
                    <a:cubicBezTo>
                      <a:pt x="91" y="671"/>
                      <a:pt x="91" y="671"/>
                      <a:pt x="91" y="671"/>
                    </a:cubicBezTo>
                    <a:cubicBezTo>
                      <a:pt x="83" y="673"/>
                      <a:pt x="75" y="677"/>
                      <a:pt x="68" y="680"/>
                    </a:cubicBezTo>
                    <a:lnTo>
                      <a:pt x="69" y="682"/>
                    </a:lnTo>
                    <a:close/>
                    <a:moveTo>
                      <a:pt x="23" y="686"/>
                    </a:moveTo>
                    <a:cubicBezTo>
                      <a:pt x="23" y="687"/>
                      <a:pt x="24" y="688"/>
                      <a:pt x="25" y="689"/>
                    </a:cubicBezTo>
                    <a:cubicBezTo>
                      <a:pt x="27" y="690"/>
                      <a:pt x="30" y="692"/>
                      <a:pt x="33" y="692"/>
                    </a:cubicBezTo>
                    <a:cubicBezTo>
                      <a:pt x="34" y="692"/>
                      <a:pt x="35" y="692"/>
                      <a:pt x="37" y="692"/>
                    </a:cubicBezTo>
                    <a:cubicBezTo>
                      <a:pt x="40" y="692"/>
                      <a:pt x="43" y="692"/>
                      <a:pt x="46" y="691"/>
                    </a:cubicBezTo>
                    <a:cubicBezTo>
                      <a:pt x="46" y="690"/>
                      <a:pt x="46" y="690"/>
                      <a:pt x="46" y="690"/>
                    </a:cubicBezTo>
                    <a:cubicBezTo>
                      <a:pt x="43" y="691"/>
                      <a:pt x="40" y="691"/>
                      <a:pt x="37" y="691"/>
                    </a:cubicBezTo>
                    <a:cubicBezTo>
                      <a:pt x="35" y="691"/>
                      <a:pt x="34" y="691"/>
                      <a:pt x="33" y="691"/>
                    </a:cubicBezTo>
                    <a:cubicBezTo>
                      <a:pt x="30" y="690"/>
                      <a:pt x="28" y="689"/>
                      <a:pt x="26" y="687"/>
                    </a:cubicBezTo>
                    <a:cubicBezTo>
                      <a:pt x="25" y="687"/>
                      <a:pt x="25" y="686"/>
                      <a:pt x="24" y="685"/>
                    </a:cubicBezTo>
                    <a:lnTo>
                      <a:pt x="23" y="686"/>
                    </a:lnTo>
                    <a:close/>
                    <a:moveTo>
                      <a:pt x="16" y="638"/>
                    </a:moveTo>
                    <a:cubicBezTo>
                      <a:pt x="16" y="646"/>
                      <a:pt x="16" y="654"/>
                      <a:pt x="17" y="662"/>
                    </a:cubicBezTo>
                    <a:cubicBezTo>
                      <a:pt x="18" y="662"/>
                      <a:pt x="18" y="662"/>
                      <a:pt x="18" y="662"/>
                    </a:cubicBezTo>
                    <a:cubicBezTo>
                      <a:pt x="17" y="654"/>
                      <a:pt x="17" y="646"/>
                      <a:pt x="17" y="638"/>
                    </a:cubicBezTo>
                    <a:lnTo>
                      <a:pt x="16" y="638"/>
                    </a:lnTo>
                    <a:close/>
                    <a:moveTo>
                      <a:pt x="6" y="590"/>
                    </a:moveTo>
                    <a:cubicBezTo>
                      <a:pt x="8" y="597"/>
                      <a:pt x="12" y="603"/>
                      <a:pt x="13" y="613"/>
                    </a:cubicBezTo>
                    <a:cubicBezTo>
                      <a:pt x="15" y="613"/>
                      <a:pt x="15" y="613"/>
                      <a:pt x="15" y="613"/>
                    </a:cubicBezTo>
                    <a:cubicBezTo>
                      <a:pt x="13" y="603"/>
                      <a:pt x="10" y="596"/>
                      <a:pt x="7" y="590"/>
                    </a:cubicBezTo>
                    <a:lnTo>
                      <a:pt x="6" y="590"/>
                    </a:lnTo>
                    <a:close/>
                    <a:moveTo>
                      <a:pt x="9" y="543"/>
                    </a:moveTo>
                    <a:cubicBezTo>
                      <a:pt x="4" y="553"/>
                      <a:pt x="1" y="561"/>
                      <a:pt x="0" y="566"/>
                    </a:cubicBezTo>
                    <a:cubicBezTo>
                      <a:pt x="2" y="566"/>
                      <a:pt x="2" y="566"/>
                      <a:pt x="2" y="566"/>
                    </a:cubicBezTo>
                    <a:cubicBezTo>
                      <a:pt x="2" y="562"/>
                      <a:pt x="6" y="554"/>
                      <a:pt x="11" y="544"/>
                    </a:cubicBezTo>
                    <a:lnTo>
                      <a:pt x="9" y="543"/>
                    </a:lnTo>
                    <a:close/>
                    <a:moveTo>
                      <a:pt x="34" y="501"/>
                    </a:moveTo>
                    <a:cubicBezTo>
                      <a:pt x="30" y="508"/>
                      <a:pt x="25" y="515"/>
                      <a:pt x="21" y="522"/>
                    </a:cubicBezTo>
                    <a:cubicBezTo>
                      <a:pt x="23" y="522"/>
                      <a:pt x="23" y="522"/>
                      <a:pt x="23" y="522"/>
                    </a:cubicBezTo>
                    <a:cubicBezTo>
                      <a:pt x="27" y="515"/>
                      <a:pt x="31" y="508"/>
                      <a:pt x="35" y="501"/>
                    </a:cubicBezTo>
                    <a:lnTo>
                      <a:pt x="34" y="501"/>
                    </a:lnTo>
                    <a:close/>
                    <a:moveTo>
                      <a:pt x="61" y="459"/>
                    </a:moveTo>
                    <a:cubicBezTo>
                      <a:pt x="57" y="465"/>
                      <a:pt x="52" y="472"/>
                      <a:pt x="47" y="480"/>
                    </a:cubicBezTo>
                    <a:cubicBezTo>
                      <a:pt x="48" y="481"/>
                      <a:pt x="48" y="481"/>
                      <a:pt x="48" y="481"/>
                    </a:cubicBezTo>
                    <a:cubicBezTo>
                      <a:pt x="53" y="473"/>
                      <a:pt x="58" y="466"/>
                      <a:pt x="62" y="460"/>
                    </a:cubicBezTo>
                    <a:lnTo>
                      <a:pt x="61" y="459"/>
                    </a:lnTo>
                    <a:close/>
                    <a:moveTo>
                      <a:pt x="102" y="438"/>
                    </a:moveTo>
                    <a:cubicBezTo>
                      <a:pt x="78" y="444"/>
                      <a:pt x="78" y="444"/>
                      <a:pt x="78" y="444"/>
                    </a:cubicBezTo>
                    <a:cubicBezTo>
                      <a:pt x="79" y="445"/>
                      <a:pt x="79" y="445"/>
                      <a:pt x="79" y="445"/>
                    </a:cubicBezTo>
                    <a:cubicBezTo>
                      <a:pt x="103" y="439"/>
                      <a:pt x="103" y="439"/>
                      <a:pt x="103" y="439"/>
                    </a:cubicBezTo>
                    <a:lnTo>
                      <a:pt x="102" y="438"/>
                    </a:lnTo>
                    <a:close/>
                    <a:moveTo>
                      <a:pt x="150" y="429"/>
                    </a:moveTo>
                    <a:cubicBezTo>
                      <a:pt x="149" y="429"/>
                      <a:pt x="147" y="428"/>
                      <a:pt x="146" y="427"/>
                    </a:cubicBezTo>
                    <a:cubicBezTo>
                      <a:pt x="145" y="427"/>
                      <a:pt x="145" y="427"/>
                      <a:pt x="145" y="427"/>
                    </a:cubicBezTo>
                    <a:cubicBezTo>
                      <a:pt x="126" y="432"/>
                      <a:pt x="126" y="432"/>
                      <a:pt x="126" y="432"/>
                    </a:cubicBezTo>
                    <a:cubicBezTo>
                      <a:pt x="126" y="433"/>
                      <a:pt x="126" y="433"/>
                      <a:pt x="126" y="433"/>
                    </a:cubicBezTo>
                    <a:cubicBezTo>
                      <a:pt x="146" y="429"/>
                      <a:pt x="146" y="429"/>
                      <a:pt x="146" y="429"/>
                    </a:cubicBezTo>
                    <a:cubicBezTo>
                      <a:pt x="145" y="428"/>
                      <a:pt x="145" y="428"/>
                      <a:pt x="145" y="428"/>
                    </a:cubicBezTo>
                    <a:cubicBezTo>
                      <a:pt x="145" y="429"/>
                      <a:pt x="145" y="429"/>
                      <a:pt x="145" y="429"/>
                    </a:cubicBezTo>
                    <a:cubicBezTo>
                      <a:pt x="147" y="429"/>
                      <a:pt x="148" y="430"/>
                      <a:pt x="150" y="430"/>
                    </a:cubicBezTo>
                    <a:lnTo>
                      <a:pt x="150" y="429"/>
                    </a:lnTo>
                    <a:close/>
                    <a:moveTo>
                      <a:pt x="1768" y="24"/>
                    </a:moveTo>
                    <a:cubicBezTo>
                      <a:pt x="1768" y="22"/>
                      <a:pt x="1767" y="19"/>
                      <a:pt x="1767" y="16"/>
                    </a:cubicBezTo>
                    <a:cubicBezTo>
                      <a:pt x="1767" y="11"/>
                      <a:pt x="1766" y="5"/>
                      <a:pt x="1765" y="0"/>
                    </a:cubicBezTo>
                    <a:cubicBezTo>
                      <a:pt x="1763" y="0"/>
                      <a:pt x="1763" y="0"/>
                      <a:pt x="1763" y="0"/>
                    </a:cubicBezTo>
                    <a:cubicBezTo>
                      <a:pt x="1764" y="5"/>
                      <a:pt x="1765" y="11"/>
                      <a:pt x="1766" y="16"/>
                    </a:cubicBezTo>
                    <a:cubicBezTo>
                      <a:pt x="1766" y="19"/>
                      <a:pt x="1766" y="22"/>
                      <a:pt x="1766" y="24"/>
                    </a:cubicBezTo>
                    <a:lnTo>
                      <a:pt x="1768"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2" name="Freeform 128">
                <a:extLst>
                  <a:ext uri="{FF2B5EF4-FFF2-40B4-BE49-F238E27FC236}">
                    <a16:creationId xmlns:a16="http://schemas.microsoft.com/office/drawing/2014/main" id="{2F57D035-D28C-4962-3383-67719FF9ABBD}"/>
                  </a:ext>
                </a:extLst>
              </p:cNvPr>
              <p:cNvSpPr>
                <a:spLocks noEditPoints="1"/>
              </p:cNvSpPr>
              <p:nvPr/>
            </p:nvSpPr>
            <p:spPr bwMode="auto">
              <a:xfrm>
                <a:off x="1385" y="3847"/>
                <a:ext cx="173" cy="211"/>
              </a:xfrm>
              <a:custGeom>
                <a:avLst/>
                <a:gdLst>
                  <a:gd name="T0" fmla="*/ 965 w 1103"/>
                  <a:gd name="T1" fmla="*/ 889 h 1355"/>
                  <a:gd name="T2" fmla="*/ 947 w 1103"/>
                  <a:gd name="T3" fmla="*/ 905 h 1355"/>
                  <a:gd name="T4" fmla="*/ 925 w 1103"/>
                  <a:gd name="T5" fmla="*/ 947 h 1355"/>
                  <a:gd name="T6" fmla="*/ 949 w 1103"/>
                  <a:gd name="T7" fmla="*/ 989 h 1355"/>
                  <a:gd name="T8" fmla="*/ 974 w 1103"/>
                  <a:gd name="T9" fmla="*/ 1031 h 1355"/>
                  <a:gd name="T10" fmla="*/ 1017 w 1103"/>
                  <a:gd name="T11" fmla="*/ 1092 h 1355"/>
                  <a:gd name="T12" fmla="*/ 1038 w 1103"/>
                  <a:gd name="T13" fmla="*/ 1118 h 1355"/>
                  <a:gd name="T14" fmla="*/ 1078 w 1103"/>
                  <a:gd name="T15" fmla="*/ 1168 h 1355"/>
                  <a:gd name="T16" fmla="*/ 1078 w 1103"/>
                  <a:gd name="T17" fmla="*/ 1210 h 1355"/>
                  <a:gd name="T18" fmla="*/ 1047 w 1103"/>
                  <a:gd name="T19" fmla="*/ 1252 h 1355"/>
                  <a:gd name="T20" fmla="*/ 1012 w 1103"/>
                  <a:gd name="T21" fmla="*/ 1287 h 1355"/>
                  <a:gd name="T22" fmla="*/ 924 w 1103"/>
                  <a:gd name="T23" fmla="*/ 1323 h 1355"/>
                  <a:gd name="T24" fmla="*/ 926 w 1103"/>
                  <a:gd name="T25" fmla="*/ 1325 h 1355"/>
                  <a:gd name="T26" fmla="*/ 909 w 1103"/>
                  <a:gd name="T27" fmla="*/ 1304 h 1355"/>
                  <a:gd name="T28" fmla="*/ 867 w 1103"/>
                  <a:gd name="T29" fmla="*/ 1281 h 1355"/>
                  <a:gd name="T30" fmla="*/ 827 w 1103"/>
                  <a:gd name="T31" fmla="*/ 1229 h 1355"/>
                  <a:gd name="T32" fmla="*/ 780 w 1103"/>
                  <a:gd name="T33" fmla="*/ 1220 h 1355"/>
                  <a:gd name="T34" fmla="*/ 682 w 1103"/>
                  <a:gd name="T35" fmla="*/ 1217 h 1355"/>
                  <a:gd name="T36" fmla="*/ 657 w 1103"/>
                  <a:gd name="T37" fmla="*/ 1215 h 1355"/>
                  <a:gd name="T38" fmla="*/ 615 w 1103"/>
                  <a:gd name="T39" fmla="*/ 1196 h 1355"/>
                  <a:gd name="T40" fmla="*/ 594 w 1103"/>
                  <a:gd name="T41" fmla="*/ 1155 h 1355"/>
                  <a:gd name="T42" fmla="*/ 536 w 1103"/>
                  <a:gd name="T43" fmla="*/ 1178 h 1355"/>
                  <a:gd name="T44" fmla="*/ 519 w 1103"/>
                  <a:gd name="T45" fmla="*/ 1196 h 1355"/>
                  <a:gd name="T46" fmla="*/ 483 w 1103"/>
                  <a:gd name="T47" fmla="*/ 1229 h 1355"/>
                  <a:gd name="T48" fmla="*/ 426 w 1103"/>
                  <a:gd name="T49" fmla="*/ 1276 h 1355"/>
                  <a:gd name="T50" fmla="*/ 385 w 1103"/>
                  <a:gd name="T51" fmla="*/ 1303 h 1355"/>
                  <a:gd name="T52" fmla="*/ 298 w 1103"/>
                  <a:gd name="T53" fmla="*/ 1349 h 1355"/>
                  <a:gd name="T54" fmla="*/ 262 w 1103"/>
                  <a:gd name="T55" fmla="*/ 1355 h 1355"/>
                  <a:gd name="T56" fmla="*/ 270 w 1103"/>
                  <a:gd name="T57" fmla="*/ 1353 h 1355"/>
                  <a:gd name="T58" fmla="*/ 226 w 1103"/>
                  <a:gd name="T59" fmla="*/ 1351 h 1355"/>
                  <a:gd name="T60" fmla="*/ 1 w 1103"/>
                  <a:gd name="T61" fmla="*/ 682 h 1355"/>
                  <a:gd name="T62" fmla="*/ 69 w 1103"/>
                  <a:gd name="T63" fmla="*/ 658 h 1355"/>
                  <a:gd name="T64" fmla="*/ 118 w 1103"/>
                  <a:gd name="T65" fmla="*/ 660 h 1355"/>
                  <a:gd name="T66" fmla="*/ 205 w 1103"/>
                  <a:gd name="T67" fmla="*/ 704 h 1355"/>
                  <a:gd name="T68" fmla="*/ 223 w 1103"/>
                  <a:gd name="T69" fmla="*/ 715 h 1355"/>
                  <a:gd name="T70" fmla="*/ 263 w 1103"/>
                  <a:gd name="T71" fmla="*/ 686 h 1355"/>
                  <a:gd name="T72" fmla="*/ 317 w 1103"/>
                  <a:gd name="T73" fmla="*/ 636 h 1355"/>
                  <a:gd name="T74" fmla="*/ 350 w 1103"/>
                  <a:gd name="T75" fmla="*/ 599 h 1355"/>
                  <a:gd name="T76" fmla="*/ 380 w 1103"/>
                  <a:gd name="T77" fmla="*/ 560 h 1355"/>
                  <a:gd name="T78" fmla="*/ 387 w 1103"/>
                  <a:gd name="T79" fmla="*/ 532 h 1355"/>
                  <a:gd name="T80" fmla="*/ 400 w 1103"/>
                  <a:gd name="T81" fmla="*/ 464 h 1355"/>
                  <a:gd name="T82" fmla="*/ 406 w 1103"/>
                  <a:gd name="T83" fmla="*/ 415 h 1355"/>
                  <a:gd name="T84" fmla="*/ 417 w 1103"/>
                  <a:gd name="T85" fmla="*/ 318 h 1355"/>
                  <a:gd name="T86" fmla="*/ 419 w 1103"/>
                  <a:gd name="T87" fmla="*/ 293 h 1355"/>
                  <a:gd name="T88" fmla="*/ 421 w 1103"/>
                  <a:gd name="T89" fmla="*/ 244 h 1355"/>
                  <a:gd name="T90" fmla="*/ 411 w 1103"/>
                  <a:gd name="T91" fmla="*/ 171 h 1355"/>
                  <a:gd name="T92" fmla="*/ 395 w 1103"/>
                  <a:gd name="T93" fmla="*/ 125 h 1355"/>
                  <a:gd name="T94" fmla="*/ 356 w 1103"/>
                  <a:gd name="T95" fmla="*/ 35 h 1355"/>
                  <a:gd name="T96" fmla="*/ 342 w 1103"/>
                  <a:gd name="T97" fmla="*/ 1 h 1355"/>
                  <a:gd name="T98" fmla="*/ 342 w 1103"/>
                  <a:gd name="T99" fmla="*/ 2 h 1355"/>
                  <a:gd name="T100" fmla="*/ 376 w 1103"/>
                  <a:gd name="T101" fmla="*/ 18 h 1355"/>
                  <a:gd name="T102" fmla="*/ 1103 w 1103"/>
                  <a:gd name="T103" fmla="*/ 847 h 1355"/>
                  <a:gd name="T104" fmla="*/ 1102 w 1103"/>
                  <a:gd name="T105" fmla="*/ 846 h 1355"/>
                  <a:gd name="T106" fmla="*/ 1045 w 1103"/>
                  <a:gd name="T107" fmla="*/ 848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3" h="1355">
                    <a:moveTo>
                      <a:pt x="999" y="862"/>
                    </a:moveTo>
                    <a:cubicBezTo>
                      <a:pt x="1003" y="858"/>
                      <a:pt x="1011" y="855"/>
                      <a:pt x="1021" y="853"/>
                    </a:cubicBezTo>
                    <a:cubicBezTo>
                      <a:pt x="1020" y="851"/>
                      <a:pt x="1020" y="851"/>
                      <a:pt x="1020" y="851"/>
                    </a:cubicBezTo>
                    <a:cubicBezTo>
                      <a:pt x="1010" y="853"/>
                      <a:pt x="1002" y="856"/>
                      <a:pt x="998" y="861"/>
                    </a:cubicBezTo>
                    <a:lnTo>
                      <a:pt x="999" y="862"/>
                    </a:lnTo>
                    <a:close/>
                    <a:moveTo>
                      <a:pt x="965" y="889"/>
                    </a:moveTo>
                    <a:cubicBezTo>
                      <a:pt x="972" y="883"/>
                      <a:pt x="979" y="878"/>
                      <a:pt x="984" y="874"/>
                    </a:cubicBezTo>
                    <a:cubicBezTo>
                      <a:pt x="983" y="872"/>
                      <a:pt x="983" y="872"/>
                      <a:pt x="983" y="872"/>
                    </a:cubicBezTo>
                    <a:cubicBezTo>
                      <a:pt x="978" y="877"/>
                      <a:pt x="971" y="882"/>
                      <a:pt x="964" y="888"/>
                    </a:cubicBezTo>
                    <a:lnTo>
                      <a:pt x="965" y="889"/>
                    </a:lnTo>
                    <a:close/>
                    <a:moveTo>
                      <a:pt x="932" y="924"/>
                    </a:moveTo>
                    <a:cubicBezTo>
                      <a:pt x="936" y="918"/>
                      <a:pt x="941" y="911"/>
                      <a:pt x="947" y="905"/>
                    </a:cubicBezTo>
                    <a:cubicBezTo>
                      <a:pt x="946" y="904"/>
                      <a:pt x="946" y="904"/>
                      <a:pt x="946" y="904"/>
                    </a:cubicBezTo>
                    <a:cubicBezTo>
                      <a:pt x="940" y="910"/>
                      <a:pt x="934" y="917"/>
                      <a:pt x="930" y="923"/>
                    </a:cubicBezTo>
                    <a:lnTo>
                      <a:pt x="932" y="924"/>
                    </a:lnTo>
                    <a:close/>
                    <a:moveTo>
                      <a:pt x="936" y="969"/>
                    </a:moveTo>
                    <a:cubicBezTo>
                      <a:pt x="933" y="965"/>
                      <a:pt x="931" y="962"/>
                      <a:pt x="930" y="959"/>
                    </a:cubicBezTo>
                    <a:cubicBezTo>
                      <a:pt x="927" y="955"/>
                      <a:pt x="926" y="951"/>
                      <a:pt x="925" y="947"/>
                    </a:cubicBezTo>
                    <a:cubicBezTo>
                      <a:pt x="924" y="947"/>
                      <a:pt x="924" y="947"/>
                      <a:pt x="924" y="947"/>
                    </a:cubicBezTo>
                    <a:cubicBezTo>
                      <a:pt x="924" y="951"/>
                      <a:pt x="926" y="956"/>
                      <a:pt x="928" y="960"/>
                    </a:cubicBezTo>
                    <a:cubicBezTo>
                      <a:pt x="930" y="963"/>
                      <a:pt x="932" y="966"/>
                      <a:pt x="934" y="969"/>
                    </a:cubicBezTo>
                    <a:lnTo>
                      <a:pt x="936" y="969"/>
                    </a:lnTo>
                    <a:close/>
                    <a:moveTo>
                      <a:pt x="962" y="1010"/>
                    </a:moveTo>
                    <a:cubicBezTo>
                      <a:pt x="957" y="1003"/>
                      <a:pt x="953" y="996"/>
                      <a:pt x="949" y="989"/>
                    </a:cubicBezTo>
                    <a:cubicBezTo>
                      <a:pt x="948" y="990"/>
                      <a:pt x="948" y="990"/>
                      <a:pt x="948" y="990"/>
                    </a:cubicBezTo>
                    <a:cubicBezTo>
                      <a:pt x="952" y="997"/>
                      <a:pt x="956" y="1004"/>
                      <a:pt x="961" y="1011"/>
                    </a:cubicBezTo>
                    <a:lnTo>
                      <a:pt x="962" y="1010"/>
                    </a:lnTo>
                    <a:close/>
                    <a:moveTo>
                      <a:pt x="989" y="1051"/>
                    </a:moveTo>
                    <a:cubicBezTo>
                      <a:pt x="985" y="1044"/>
                      <a:pt x="980" y="1037"/>
                      <a:pt x="976" y="1030"/>
                    </a:cubicBezTo>
                    <a:cubicBezTo>
                      <a:pt x="974" y="1031"/>
                      <a:pt x="974" y="1031"/>
                      <a:pt x="974" y="1031"/>
                    </a:cubicBezTo>
                    <a:cubicBezTo>
                      <a:pt x="979" y="1038"/>
                      <a:pt x="984" y="1045"/>
                      <a:pt x="988" y="1052"/>
                    </a:cubicBezTo>
                    <a:lnTo>
                      <a:pt x="989" y="1051"/>
                    </a:lnTo>
                    <a:close/>
                    <a:moveTo>
                      <a:pt x="1018" y="1091"/>
                    </a:moveTo>
                    <a:cubicBezTo>
                      <a:pt x="1013" y="1085"/>
                      <a:pt x="1008" y="1078"/>
                      <a:pt x="1003" y="1071"/>
                    </a:cubicBezTo>
                    <a:cubicBezTo>
                      <a:pt x="1002" y="1072"/>
                      <a:pt x="1002" y="1072"/>
                      <a:pt x="1002" y="1072"/>
                    </a:cubicBezTo>
                    <a:cubicBezTo>
                      <a:pt x="1007" y="1079"/>
                      <a:pt x="1012" y="1086"/>
                      <a:pt x="1017" y="1092"/>
                    </a:cubicBezTo>
                    <a:lnTo>
                      <a:pt x="1018" y="1091"/>
                    </a:lnTo>
                    <a:close/>
                    <a:moveTo>
                      <a:pt x="1049" y="1128"/>
                    </a:moveTo>
                    <a:cubicBezTo>
                      <a:pt x="1046" y="1125"/>
                      <a:pt x="1042" y="1121"/>
                      <a:pt x="1039" y="1117"/>
                    </a:cubicBezTo>
                    <a:cubicBezTo>
                      <a:pt x="1037" y="1115"/>
                      <a:pt x="1035" y="1113"/>
                      <a:pt x="1033" y="1110"/>
                    </a:cubicBezTo>
                    <a:cubicBezTo>
                      <a:pt x="1032" y="1111"/>
                      <a:pt x="1032" y="1111"/>
                      <a:pt x="1032" y="1111"/>
                    </a:cubicBezTo>
                    <a:cubicBezTo>
                      <a:pt x="1034" y="1114"/>
                      <a:pt x="1036" y="1116"/>
                      <a:pt x="1038" y="1118"/>
                    </a:cubicBezTo>
                    <a:cubicBezTo>
                      <a:pt x="1041" y="1122"/>
                      <a:pt x="1045" y="1126"/>
                      <a:pt x="1048" y="1129"/>
                    </a:cubicBezTo>
                    <a:lnTo>
                      <a:pt x="1049" y="1128"/>
                    </a:lnTo>
                    <a:close/>
                    <a:moveTo>
                      <a:pt x="1080" y="1167"/>
                    </a:moveTo>
                    <a:cubicBezTo>
                      <a:pt x="1076" y="1160"/>
                      <a:pt x="1071" y="1154"/>
                      <a:pt x="1066" y="1147"/>
                    </a:cubicBezTo>
                    <a:cubicBezTo>
                      <a:pt x="1064" y="1148"/>
                      <a:pt x="1064" y="1148"/>
                      <a:pt x="1064" y="1148"/>
                    </a:cubicBezTo>
                    <a:cubicBezTo>
                      <a:pt x="1070" y="1154"/>
                      <a:pt x="1075" y="1161"/>
                      <a:pt x="1078" y="1168"/>
                    </a:cubicBezTo>
                    <a:lnTo>
                      <a:pt x="1080" y="1167"/>
                    </a:lnTo>
                    <a:close/>
                    <a:moveTo>
                      <a:pt x="1078" y="1214"/>
                    </a:moveTo>
                    <a:cubicBezTo>
                      <a:pt x="1078" y="1213"/>
                      <a:pt x="1079" y="1212"/>
                      <a:pt x="1080" y="1211"/>
                    </a:cubicBezTo>
                    <a:cubicBezTo>
                      <a:pt x="1084" y="1204"/>
                      <a:pt x="1086" y="1197"/>
                      <a:pt x="1086" y="1191"/>
                    </a:cubicBezTo>
                    <a:cubicBezTo>
                      <a:pt x="1085" y="1191"/>
                      <a:pt x="1085" y="1191"/>
                      <a:pt x="1085" y="1191"/>
                    </a:cubicBezTo>
                    <a:cubicBezTo>
                      <a:pt x="1084" y="1197"/>
                      <a:pt x="1082" y="1203"/>
                      <a:pt x="1078" y="1210"/>
                    </a:cubicBezTo>
                    <a:cubicBezTo>
                      <a:pt x="1078" y="1211"/>
                      <a:pt x="1077" y="1212"/>
                      <a:pt x="1076" y="1213"/>
                    </a:cubicBezTo>
                    <a:lnTo>
                      <a:pt x="1078" y="1214"/>
                    </a:lnTo>
                    <a:close/>
                    <a:moveTo>
                      <a:pt x="1048" y="1253"/>
                    </a:moveTo>
                    <a:cubicBezTo>
                      <a:pt x="1053" y="1246"/>
                      <a:pt x="1059" y="1240"/>
                      <a:pt x="1063" y="1234"/>
                    </a:cubicBezTo>
                    <a:cubicBezTo>
                      <a:pt x="1062" y="1233"/>
                      <a:pt x="1062" y="1233"/>
                      <a:pt x="1062" y="1233"/>
                    </a:cubicBezTo>
                    <a:cubicBezTo>
                      <a:pt x="1058" y="1239"/>
                      <a:pt x="1052" y="1245"/>
                      <a:pt x="1047" y="1252"/>
                    </a:cubicBezTo>
                    <a:lnTo>
                      <a:pt x="1048" y="1253"/>
                    </a:lnTo>
                    <a:close/>
                    <a:moveTo>
                      <a:pt x="1012" y="1287"/>
                    </a:moveTo>
                    <a:cubicBezTo>
                      <a:pt x="1019" y="1281"/>
                      <a:pt x="1025" y="1276"/>
                      <a:pt x="1031" y="1271"/>
                    </a:cubicBezTo>
                    <a:cubicBezTo>
                      <a:pt x="1030" y="1269"/>
                      <a:pt x="1030" y="1269"/>
                      <a:pt x="1030" y="1269"/>
                    </a:cubicBezTo>
                    <a:cubicBezTo>
                      <a:pt x="1024" y="1275"/>
                      <a:pt x="1018" y="1280"/>
                      <a:pt x="1011" y="1285"/>
                    </a:cubicBezTo>
                    <a:lnTo>
                      <a:pt x="1012" y="1287"/>
                    </a:lnTo>
                    <a:close/>
                    <a:moveTo>
                      <a:pt x="970" y="1312"/>
                    </a:moveTo>
                    <a:cubicBezTo>
                      <a:pt x="978" y="1309"/>
                      <a:pt x="985" y="1305"/>
                      <a:pt x="992" y="1301"/>
                    </a:cubicBezTo>
                    <a:cubicBezTo>
                      <a:pt x="991" y="1299"/>
                      <a:pt x="991" y="1299"/>
                      <a:pt x="991" y="1299"/>
                    </a:cubicBezTo>
                    <a:cubicBezTo>
                      <a:pt x="984" y="1304"/>
                      <a:pt x="977" y="1308"/>
                      <a:pt x="969" y="1311"/>
                    </a:cubicBezTo>
                    <a:lnTo>
                      <a:pt x="970" y="1312"/>
                    </a:lnTo>
                    <a:close/>
                    <a:moveTo>
                      <a:pt x="924" y="1323"/>
                    </a:moveTo>
                    <a:cubicBezTo>
                      <a:pt x="924" y="1324"/>
                      <a:pt x="925" y="1325"/>
                      <a:pt x="925" y="1326"/>
                    </a:cubicBezTo>
                    <a:cubicBezTo>
                      <a:pt x="926" y="1326"/>
                      <a:pt x="926" y="1326"/>
                      <a:pt x="926" y="1326"/>
                    </a:cubicBezTo>
                    <a:cubicBezTo>
                      <a:pt x="926" y="1326"/>
                      <a:pt x="926" y="1326"/>
                      <a:pt x="926" y="1326"/>
                    </a:cubicBezTo>
                    <a:cubicBezTo>
                      <a:pt x="933" y="1325"/>
                      <a:pt x="940" y="1323"/>
                      <a:pt x="947" y="1321"/>
                    </a:cubicBezTo>
                    <a:cubicBezTo>
                      <a:pt x="947" y="1320"/>
                      <a:pt x="947" y="1320"/>
                      <a:pt x="947" y="1320"/>
                    </a:cubicBezTo>
                    <a:cubicBezTo>
                      <a:pt x="940" y="1322"/>
                      <a:pt x="933" y="1324"/>
                      <a:pt x="926" y="1325"/>
                    </a:cubicBezTo>
                    <a:cubicBezTo>
                      <a:pt x="926" y="1326"/>
                      <a:pt x="926" y="1326"/>
                      <a:pt x="926" y="1326"/>
                    </a:cubicBezTo>
                    <a:cubicBezTo>
                      <a:pt x="927" y="1325"/>
                      <a:pt x="927" y="1325"/>
                      <a:pt x="927" y="1325"/>
                    </a:cubicBezTo>
                    <a:cubicBezTo>
                      <a:pt x="926" y="1324"/>
                      <a:pt x="926" y="1323"/>
                      <a:pt x="925" y="1323"/>
                    </a:cubicBezTo>
                    <a:lnTo>
                      <a:pt x="924" y="1323"/>
                    </a:lnTo>
                    <a:close/>
                    <a:moveTo>
                      <a:pt x="889" y="1291"/>
                    </a:moveTo>
                    <a:cubicBezTo>
                      <a:pt x="897" y="1295"/>
                      <a:pt x="903" y="1299"/>
                      <a:pt x="909" y="1304"/>
                    </a:cubicBezTo>
                    <a:cubicBezTo>
                      <a:pt x="910" y="1303"/>
                      <a:pt x="910" y="1303"/>
                      <a:pt x="910" y="1303"/>
                    </a:cubicBezTo>
                    <a:cubicBezTo>
                      <a:pt x="904" y="1298"/>
                      <a:pt x="898" y="1293"/>
                      <a:pt x="890" y="1290"/>
                    </a:cubicBezTo>
                    <a:lnTo>
                      <a:pt x="889" y="1291"/>
                    </a:lnTo>
                    <a:close/>
                    <a:moveTo>
                      <a:pt x="843" y="1275"/>
                    </a:moveTo>
                    <a:cubicBezTo>
                      <a:pt x="852" y="1277"/>
                      <a:pt x="859" y="1280"/>
                      <a:pt x="866" y="1282"/>
                    </a:cubicBezTo>
                    <a:cubicBezTo>
                      <a:pt x="867" y="1281"/>
                      <a:pt x="867" y="1281"/>
                      <a:pt x="867" y="1281"/>
                    </a:cubicBezTo>
                    <a:cubicBezTo>
                      <a:pt x="860" y="1278"/>
                      <a:pt x="852" y="1276"/>
                      <a:pt x="843" y="1273"/>
                    </a:cubicBezTo>
                    <a:lnTo>
                      <a:pt x="843" y="1275"/>
                    </a:lnTo>
                    <a:close/>
                    <a:moveTo>
                      <a:pt x="826" y="1230"/>
                    </a:moveTo>
                    <a:cubicBezTo>
                      <a:pt x="833" y="1235"/>
                      <a:pt x="836" y="1242"/>
                      <a:pt x="838" y="1250"/>
                    </a:cubicBezTo>
                    <a:cubicBezTo>
                      <a:pt x="839" y="1250"/>
                      <a:pt x="839" y="1250"/>
                      <a:pt x="839" y="1250"/>
                    </a:cubicBezTo>
                    <a:cubicBezTo>
                      <a:pt x="838" y="1242"/>
                      <a:pt x="835" y="1234"/>
                      <a:pt x="827" y="1229"/>
                    </a:cubicBezTo>
                    <a:lnTo>
                      <a:pt x="826" y="1230"/>
                    </a:lnTo>
                    <a:close/>
                    <a:moveTo>
                      <a:pt x="780" y="1220"/>
                    </a:moveTo>
                    <a:cubicBezTo>
                      <a:pt x="789" y="1220"/>
                      <a:pt x="797" y="1220"/>
                      <a:pt x="804" y="1221"/>
                    </a:cubicBezTo>
                    <a:cubicBezTo>
                      <a:pt x="804" y="1220"/>
                      <a:pt x="804" y="1220"/>
                      <a:pt x="804" y="1220"/>
                    </a:cubicBezTo>
                    <a:cubicBezTo>
                      <a:pt x="797" y="1219"/>
                      <a:pt x="789" y="1218"/>
                      <a:pt x="780" y="1218"/>
                    </a:cubicBezTo>
                    <a:cubicBezTo>
                      <a:pt x="780" y="1220"/>
                      <a:pt x="780" y="1220"/>
                      <a:pt x="780" y="1220"/>
                    </a:cubicBezTo>
                    <a:close/>
                    <a:moveTo>
                      <a:pt x="731" y="1219"/>
                    </a:moveTo>
                    <a:cubicBezTo>
                      <a:pt x="739" y="1219"/>
                      <a:pt x="747" y="1219"/>
                      <a:pt x="755" y="1219"/>
                    </a:cubicBezTo>
                    <a:cubicBezTo>
                      <a:pt x="755" y="1218"/>
                      <a:pt x="755" y="1218"/>
                      <a:pt x="755" y="1218"/>
                    </a:cubicBezTo>
                    <a:cubicBezTo>
                      <a:pt x="747" y="1218"/>
                      <a:pt x="739" y="1218"/>
                      <a:pt x="731" y="1217"/>
                    </a:cubicBezTo>
                    <a:lnTo>
                      <a:pt x="731" y="1219"/>
                    </a:lnTo>
                    <a:close/>
                    <a:moveTo>
                      <a:pt x="682" y="1217"/>
                    </a:moveTo>
                    <a:cubicBezTo>
                      <a:pt x="689" y="1217"/>
                      <a:pt x="697" y="1218"/>
                      <a:pt x="706" y="1218"/>
                    </a:cubicBezTo>
                    <a:cubicBezTo>
                      <a:pt x="706" y="1216"/>
                      <a:pt x="706" y="1216"/>
                      <a:pt x="706" y="1216"/>
                    </a:cubicBezTo>
                    <a:cubicBezTo>
                      <a:pt x="698" y="1216"/>
                      <a:pt x="689" y="1216"/>
                      <a:pt x="682" y="1215"/>
                    </a:cubicBezTo>
                    <a:lnTo>
                      <a:pt x="682" y="1217"/>
                    </a:lnTo>
                    <a:close/>
                    <a:moveTo>
                      <a:pt x="632" y="1214"/>
                    </a:moveTo>
                    <a:cubicBezTo>
                      <a:pt x="635" y="1214"/>
                      <a:pt x="644" y="1215"/>
                      <a:pt x="657" y="1215"/>
                    </a:cubicBezTo>
                    <a:cubicBezTo>
                      <a:pt x="657" y="1214"/>
                      <a:pt x="657" y="1214"/>
                      <a:pt x="657" y="1214"/>
                    </a:cubicBezTo>
                    <a:cubicBezTo>
                      <a:pt x="644" y="1213"/>
                      <a:pt x="635" y="1213"/>
                      <a:pt x="633" y="1212"/>
                    </a:cubicBezTo>
                    <a:lnTo>
                      <a:pt x="632" y="1214"/>
                    </a:lnTo>
                    <a:close/>
                    <a:moveTo>
                      <a:pt x="611" y="1172"/>
                    </a:moveTo>
                    <a:cubicBezTo>
                      <a:pt x="611" y="1175"/>
                      <a:pt x="611" y="1178"/>
                      <a:pt x="611" y="1181"/>
                    </a:cubicBezTo>
                    <a:cubicBezTo>
                      <a:pt x="611" y="1187"/>
                      <a:pt x="613" y="1192"/>
                      <a:pt x="615" y="1196"/>
                    </a:cubicBezTo>
                    <a:cubicBezTo>
                      <a:pt x="616" y="1196"/>
                      <a:pt x="616" y="1196"/>
                      <a:pt x="616" y="1196"/>
                    </a:cubicBezTo>
                    <a:cubicBezTo>
                      <a:pt x="614" y="1192"/>
                      <a:pt x="612" y="1187"/>
                      <a:pt x="612" y="1181"/>
                    </a:cubicBezTo>
                    <a:cubicBezTo>
                      <a:pt x="612" y="1178"/>
                      <a:pt x="613" y="1175"/>
                      <a:pt x="613" y="1172"/>
                    </a:cubicBezTo>
                    <a:lnTo>
                      <a:pt x="611" y="1172"/>
                    </a:lnTo>
                    <a:close/>
                    <a:moveTo>
                      <a:pt x="576" y="1156"/>
                    </a:moveTo>
                    <a:cubicBezTo>
                      <a:pt x="583" y="1155"/>
                      <a:pt x="589" y="1155"/>
                      <a:pt x="594" y="1155"/>
                    </a:cubicBezTo>
                    <a:cubicBezTo>
                      <a:pt x="596" y="1155"/>
                      <a:pt x="599" y="1155"/>
                      <a:pt x="601" y="1155"/>
                    </a:cubicBezTo>
                    <a:cubicBezTo>
                      <a:pt x="601" y="1154"/>
                      <a:pt x="601" y="1154"/>
                      <a:pt x="601" y="1154"/>
                    </a:cubicBezTo>
                    <a:cubicBezTo>
                      <a:pt x="599" y="1153"/>
                      <a:pt x="596" y="1153"/>
                      <a:pt x="594" y="1153"/>
                    </a:cubicBezTo>
                    <a:cubicBezTo>
                      <a:pt x="589" y="1153"/>
                      <a:pt x="583" y="1154"/>
                      <a:pt x="576" y="1154"/>
                    </a:cubicBezTo>
                    <a:lnTo>
                      <a:pt x="576" y="1156"/>
                    </a:lnTo>
                    <a:close/>
                    <a:moveTo>
                      <a:pt x="536" y="1178"/>
                    </a:moveTo>
                    <a:cubicBezTo>
                      <a:pt x="543" y="1170"/>
                      <a:pt x="547" y="1165"/>
                      <a:pt x="553" y="1162"/>
                    </a:cubicBezTo>
                    <a:cubicBezTo>
                      <a:pt x="553" y="1160"/>
                      <a:pt x="553" y="1160"/>
                      <a:pt x="553" y="1160"/>
                    </a:cubicBezTo>
                    <a:cubicBezTo>
                      <a:pt x="546" y="1164"/>
                      <a:pt x="542" y="1169"/>
                      <a:pt x="534" y="1177"/>
                    </a:cubicBezTo>
                    <a:lnTo>
                      <a:pt x="536" y="1178"/>
                    </a:lnTo>
                    <a:close/>
                    <a:moveTo>
                      <a:pt x="502" y="1214"/>
                    </a:moveTo>
                    <a:cubicBezTo>
                      <a:pt x="509" y="1207"/>
                      <a:pt x="514" y="1201"/>
                      <a:pt x="519" y="1196"/>
                    </a:cubicBezTo>
                    <a:cubicBezTo>
                      <a:pt x="518" y="1195"/>
                      <a:pt x="518" y="1195"/>
                      <a:pt x="518" y="1195"/>
                    </a:cubicBezTo>
                    <a:cubicBezTo>
                      <a:pt x="513" y="1200"/>
                      <a:pt x="508" y="1206"/>
                      <a:pt x="501" y="1213"/>
                    </a:cubicBezTo>
                    <a:lnTo>
                      <a:pt x="502" y="1214"/>
                    </a:lnTo>
                    <a:close/>
                    <a:moveTo>
                      <a:pt x="465" y="1246"/>
                    </a:moveTo>
                    <a:cubicBezTo>
                      <a:pt x="472" y="1241"/>
                      <a:pt x="478" y="1235"/>
                      <a:pt x="484" y="1230"/>
                    </a:cubicBezTo>
                    <a:cubicBezTo>
                      <a:pt x="483" y="1229"/>
                      <a:pt x="483" y="1229"/>
                      <a:pt x="483" y="1229"/>
                    </a:cubicBezTo>
                    <a:cubicBezTo>
                      <a:pt x="477" y="1234"/>
                      <a:pt x="471" y="1240"/>
                      <a:pt x="465" y="1245"/>
                    </a:cubicBezTo>
                    <a:lnTo>
                      <a:pt x="465" y="1246"/>
                    </a:lnTo>
                    <a:close/>
                    <a:moveTo>
                      <a:pt x="427" y="1277"/>
                    </a:moveTo>
                    <a:cubicBezTo>
                      <a:pt x="434" y="1272"/>
                      <a:pt x="441" y="1267"/>
                      <a:pt x="447" y="1262"/>
                    </a:cubicBezTo>
                    <a:cubicBezTo>
                      <a:pt x="446" y="1261"/>
                      <a:pt x="446" y="1261"/>
                      <a:pt x="446" y="1261"/>
                    </a:cubicBezTo>
                    <a:cubicBezTo>
                      <a:pt x="440" y="1266"/>
                      <a:pt x="433" y="1271"/>
                      <a:pt x="426" y="1276"/>
                    </a:cubicBezTo>
                    <a:lnTo>
                      <a:pt x="427" y="1277"/>
                    </a:lnTo>
                    <a:close/>
                    <a:moveTo>
                      <a:pt x="385" y="1303"/>
                    </a:moveTo>
                    <a:cubicBezTo>
                      <a:pt x="393" y="1299"/>
                      <a:pt x="401" y="1295"/>
                      <a:pt x="407" y="1291"/>
                    </a:cubicBezTo>
                    <a:cubicBezTo>
                      <a:pt x="406" y="1290"/>
                      <a:pt x="406" y="1290"/>
                      <a:pt x="406" y="1290"/>
                    </a:cubicBezTo>
                    <a:cubicBezTo>
                      <a:pt x="400" y="1293"/>
                      <a:pt x="393" y="1297"/>
                      <a:pt x="385" y="1302"/>
                    </a:cubicBezTo>
                    <a:lnTo>
                      <a:pt x="385" y="1303"/>
                    </a:lnTo>
                    <a:close/>
                    <a:moveTo>
                      <a:pt x="342" y="1326"/>
                    </a:moveTo>
                    <a:cubicBezTo>
                      <a:pt x="349" y="1322"/>
                      <a:pt x="356" y="1318"/>
                      <a:pt x="364" y="1314"/>
                    </a:cubicBezTo>
                    <a:cubicBezTo>
                      <a:pt x="363" y="1313"/>
                      <a:pt x="363" y="1313"/>
                      <a:pt x="363" y="1313"/>
                    </a:cubicBezTo>
                    <a:cubicBezTo>
                      <a:pt x="356" y="1317"/>
                      <a:pt x="348" y="1321"/>
                      <a:pt x="341" y="1325"/>
                    </a:cubicBezTo>
                    <a:lnTo>
                      <a:pt x="342" y="1326"/>
                    </a:lnTo>
                    <a:close/>
                    <a:moveTo>
                      <a:pt x="298" y="1349"/>
                    </a:moveTo>
                    <a:cubicBezTo>
                      <a:pt x="304" y="1346"/>
                      <a:pt x="311" y="1342"/>
                      <a:pt x="320" y="1337"/>
                    </a:cubicBezTo>
                    <a:cubicBezTo>
                      <a:pt x="320" y="1336"/>
                      <a:pt x="320" y="1336"/>
                      <a:pt x="320" y="1336"/>
                    </a:cubicBezTo>
                    <a:cubicBezTo>
                      <a:pt x="311" y="1341"/>
                      <a:pt x="303" y="1345"/>
                      <a:pt x="298" y="1347"/>
                    </a:cubicBezTo>
                    <a:lnTo>
                      <a:pt x="298" y="1349"/>
                    </a:lnTo>
                    <a:close/>
                    <a:moveTo>
                      <a:pt x="250" y="1354"/>
                    </a:moveTo>
                    <a:cubicBezTo>
                      <a:pt x="254" y="1355"/>
                      <a:pt x="258" y="1355"/>
                      <a:pt x="262" y="1355"/>
                    </a:cubicBezTo>
                    <a:cubicBezTo>
                      <a:pt x="265" y="1355"/>
                      <a:pt x="268" y="1355"/>
                      <a:pt x="270" y="1355"/>
                    </a:cubicBezTo>
                    <a:cubicBezTo>
                      <a:pt x="270" y="1355"/>
                      <a:pt x="270" y="1355"/>
                      <a:pt x="270" y="1355"/>
                    </a:cubicBezTo>
                    <a:cubicBezTo>
                      <a:pt x="270" y="1355"/>
                      <a:pt x="270" y="1355"/>
                      <a:pt x="270" y="1355"/>
                    </a:cubicBezTo>
                    <a:cubicBezTo>
                      <a:pt x="272" y="1355"/>
                      <a:pt x="273" y="1355"/>
                      <a:pt x="275" y="1354"/>
                    </a:cubicBezTo>
                    <a:cubicBezTo>
                      <a:pt x="275" y="1353"/>
                      <a:pt x="275" y="1353"/>
                      <a:pt x="275" y="1353"/>
                    </a:cubicBezTo>
                    <a:cubicBezTo>
                      <a:pt x="273" y="1353"/>
                      <a:pt x="272" y="1353"/>
                      <a:pt x="270" y="1353"/>
                    </a:cubicBezTo>
                    <a:cubicBezTo>
                      <a:pt x="270" y="1353"/>
                      <a:pt x="270" y="1353"/>
                      <a:pt x="270" y="1353"/>
                    </a:cubicBezTo>
                    <a:cubicBezTo>
                      <a:pt x="268" y="1353"/>
                      <a:pt x="265" y="1353"/>
                      <a:pt x="262" y="1353"/>
                    </a:cubicBezTo>
                    <a:cubicBezTo>
                      <a:pt x="258" y="1353"/>
                      <a:pt x="254" y="1353"/>
                      <a:pt x="250" y="1353"/>
                    </a:cubicBezTo>
                    <a:lnTo>
                      <a:pt x="250" y="1354"/>
                    </a:lnTo>
                    <a:close/>
                    <a:moveTo>
                      <a:pt x="202" y="1345"/>
                    </a:moveTo>
                    <a:cubicBezTo>
                      <a:pt x="210" y="1348"/>
                      <a:pt x="218" y="1350"/>
                      <a:pt x="226" y="1351"/>
                    </a:cubicBezTo>
                    <a:cubicBezTo>
                      <a:pt x="226" y="1350"/>
                      <a:pt x="226" y="1350"/>
                      <a:pt x="226" y="1350"/>
                    </a:cubicBezTo>
                    <a:cubicBezTo>
                      <a:pt x="218" y="1348"/>
                      <a:pt x="210" y="1346"/>
                      <a:pt x="202" y="1343"/>
                    </a:cubicBezTo>
                    <a:lnTo>
                      <a:pt x="202" y="1345"/>
                    </a:lnTo>
                    <a:close/>
                    <a:moveTo>
                      <a:pt x="22" y="669"/>
                    </a:moveTo>
                    <a:cubicBezTo>
                      <a:pt x="15" y="673"/>
                      <a:pt x="7" y="676"/>
                      <a:pt x="0" y="681"/>
                    </a:cubicBezTo>
                    <a:cubicBezTo>
                      <a:pt x="1" y="682"/>
                      <a:pt x="1" y="682"/>
                      <a:pt x="1" y="682"/>
                    </a:cubicBezTo>
                    <a:cubicBezTo>
                      <a:pt x="8" y="678"/>
                      <a:pt x="15" y="674"/>
                      <a:pt x="22" y="671"/>
                    </a:cubicBezTo>
                    <a:lnTo>
                      <a:pt x="22" y="669"/>
                    </a:lnTo>
                    <a:close/>
                    <a:moveTo>
                      <a:pt x="69" y="657"/>
                    </a:moveTo>
                    <a:cubicBezTo>
                      <a:pt x="61" y="657"/>
                      <a:pt x="53" y="659"/>
                      <a:pt x="45" y="661"/>
                    </a:cubicBezTo>
                    <a:cubicBezTo>
                      <a:pt x="45" y="662"/>
                      <a:pt x="45" y="662"/>
                      <a:pt x="45" y="662"/>
                    </a:cubicBezTo>
                    <a:cubicBezTo>
                      <a:pt x="53" y="660"/>
                      <a:pt x="62" y="659"/>
                      <a:pt x="69" y="658"/>
                    </a:cubicBezTo>
                    <a:lnTo>
                      <a:pt x="69" y="657"/>
                    </a:lnTo>
                    <a:close/>
                    <a:moveTo>
                      <a:pt x="118" y="660"/>
                    </a:moveTo>
                    <a:cubicBezTo>
                      <a:pt x="110" y="658"/>
                      <a:pt x="102" y="657"/>
                      <a:pt x="94" y="656"/>
                    </a:cubicBezTo>
                    <a:cubicBezTo>
                      <a:pt x="94" y="658"/>
                      <a:pt x="94" y="658"/>
                      <a:pt x="94" y="658"/>
                    </a:cubicBezTo>
                    <a:cubicBezTo>
                      <a:pt x="102" y="658"/>
                      <a:pt x="110" y="660"/>
                      <a:pt x="118" y="661"/>
                    </a:cubicBezTo>
                    <a:lnTo>
                      <a:pt x="118" y="660"/>
                    </a:lnTo>
                    <a:close/>
                    <a:moveTo>
                      <a:pt x="164" y="677"/>
                    </a:moveTo>
                    <a:cubicBezTo>
                      <a:pt x="157" y="673"/>
                      <a:pt x="150" y="670"/>
                      <a:pt x="142" y="667"/>
                    </a:cubicBezTo>
                    <a:cubicBezTo>
                      <a:pt x="141" y="668"/>
                      <a:pt x="141" y="668"/>
                      <a:pt x="141" y="668"/>
                    </a:cubicBezTo>
                    <a:cubicBezTo>
                      <a:pt x="149" y="671"/>
                      <a:pt x="157" y="674"/>
                      <a:pt x="164" y="678"/>
                    </a:cubicBezTo>
                    <a:lnTo>
                      <a:pt x="164" y="677"/>
                    </a:lnTo>
                    <a:close/>
                    <a:moveTo>
                      <a:pt x="205" y="704"/>
                    </a:moveTo>
                    <a:cubicBezTo>
                      <a:pt x="199" y="699"/>
                      <a:pt x="193" y="694"/>
                      <a:pt x="186" y="689"/>
                    </a:cubicBezTo>
                    <a:cubicBezTo>
                      <a:pt x="185" y="690"/>
                      <a:pt x="185" y="690"/>
                      <a:pt x="185" y="690"/>
                    </a:cubicBezTo>
                    <a:cubicBezTo>
                      <a:pt x="192" y="695"/>
                      <a:pt x="198" y="700"/>
                      <a:pt x="204" y="705"/>
                    </a:cubicBezTo>
                    <a:lnTo>
                      <a:pt x="205" y="704"/>
                    </a:lnTo>
                    <a:close/>
                    <a:moveTo>
                      <a:pt x="243" y="701"/>
                    </a:moveTo>
                    <a:cubicBezTo>
                      <a:pt x="235" y="707"/>
                      <a:pt x="229" y="712"/>
                      <a:pt x="223" y="715"/>
                    </a:cubicBezTo>
                    <a:cubicBezTo>
                      <a:pt x="224" y="716"/>
                      <a:pt x="224" y="716"/>
                      <a:pt x="224" y="716"/>
                    </a:cubicBezTo>
                    <a:cubicBezTo>
                      <a:pt x="229" y="713"/>
                      <a:pt x="236" y="708"/>
                      <a:pt x="244" y="702"/>
                    </a:cubicBezTo>
                    <a:lnTo>
                      <a:pt x="243" y="701"/>
                    </a:lnTo>
                    <a:close/>
                    <a:moveTo>
                      <a:pt x="280" y="669"/>
                    </a:moveTo>
                    <a:cubicBezTo>
                      <a:pt x="274" y="674"/>
                      <a:pt x="268" y="680"/>
                      <a:pt x="262" y="685"/>
                    </a:cubicBezTo>
                    <a:cubicBezTo>
                      <a:pt x="263" y="686"/>
                      <a:pt x="263" y="686"/>
                      <a:pt x="263" y="686"/>
                    </a:cubicBezTo>
                    <a:cubicBezTo>
                      <a:pt x="269" y="681"/>
                      <a:pt x="275" y="675"/>
                      <a:pt x="281" y="670"/>
                    </a:cubicBezTo>
                    <a:lnTo>
                      <a:pt x="280" y="669"/>
                    </a:lnTo>
                    <a:close/>
                    <a:moveTo>
                      <a:pt x="316" y="634"/>
                    </a:moveTo>
                    <a:cubicBezTo>
                      <a:pt x="310" y="640"/>
                      <a:pt x="304" y="646"/>
                      <a:pt x="298" y="652"/>
                    </a:cubicBezTo>
                    <a:cubicBezTo>
                      <a:pt x="299" y="653"/>
                      <a:pt x="299" y="653"/>
                      <a:pt x="299" y="653"/>
                    </a:cubicBezTo>
                    <a:cubicBezTo>
                      <a:pt x="305" y="647"/>
                      <a:pt x="311" y="641"/>
                      <a:pt x="317" y="636"/>
                    </a:cubicBezTo>
                    <a:lnTo>
                      <a:pt x="316" y="634"/>
                    </a:lnTo>
                    <a:close/>
                    <a:moveTo>
                      <a:pt x="350" y="599"/>
                    </a:moveTo>
                    <a:cubicBezTo>
                      <a:pt x="345" y="605"/>
                      <a:pt x="339" y="611"/>
                      <a:pt x="333" y="617"/>
                    </a:cubicBezTo>
                    <a:cubicBezTo>
                      <a:pt x="334" y="618"/>
                      <a:pt x="334" y="618"/>
                      <a:pt x="334" y="618"/>
                    </a:cubicBezTo>
                    <a:cubicBezTo>
                      <a:pt x="340" y="612"/>
                      <a:pt x="346" y="606"/>
                      <a:pt x="351" y="600"/>
                    </a:cubicBezTo>
                    <a:lnTo>
                      <a:pt x="350" y="599"/>
                    </a:lnTo>
                    <a:close/>
                    <a:moveTo>
                      <a:pt x="378" y="560"/>
                    </a:moveTo>
                    <a:cubicBezTo>
                      <a:pt x="377" y="563"/>
                      <a:pt x="376" y="565"/>
                      <a:pt x="376" y="567"/>
                    </a:cubicBezTo>
                    <a:cubicBezTo>
                      <a:pt x="374" y="570"/>
                      <a:pt x="371" y="575"/>
                      <a:pt x="366" y="581"/>
                    </a:cubicBezTo>
                    <a:cubicBezTo>
                      <a:pt x="367" y="581"/>
                      <a:pt x="367" y="581"/>
                      <a:pt x="367" y="581"/>
                    </a:cubicBezTo>
                    <a:cubicBezTo>
                      <a:pt x="372" y="576"/>
                      <a:pt x="375" y="571"/>
                      <a:pt x="377" y="568"/>
                    </a:cubicBezTo>
                    <a:cubicBezTo>
                      <a:pt x="378" y="566"/>
                      <a:pt x="379" y="563"/>
                      <a:pt x="380" y="560"/>
                    </a:cubicBezTo>
                    <a:lnTo>
                      <a:pt x="378" y="560"/>
                    </a:lnTo>
                    <a:close/>
                    <a:moveTo>
                      <a:pt x="390" y="512"/>
                    </a:moveTo>
                    <a:cubicBezTo>
                      <a:pt x="388" y="519"/>
                      <a:pt x="387" y="526"/>
                      <a:pt x="385" y="532"/>
                    </a:cubicBezTo>
                    <a:cubicBezTo>
                      <a:pt x="385" y="534"/>
                      <a:pt x="385" y="535"/>
                      <a:pt x="385" y="536"/>
                    </a:cubicBezTo>
                    <a:cubicBezTo>
                      <a:pt x="386" y="536"/>
                      <a:pt x="386" y="536"/>
                      <a:pt x="386" y="536"/>
                    </a:cubicBezTo>
                    <a:cubicBezTo>
                      <a:pt x="386" y="535"/>
                      <a:pt x="387" y="534"/>
                      <a:pt x="387" y="532"/>
                    </a:cubicBezTo>
                    <a:cubicBezTo>
                      <a:pt x="388" y="526"/>
                      <a:pt x="390" y="520"/>
                      <a:pt x="391" y="512"/>
                    </a:cubicBezTo>
                    <a:cubicBezTo>
                      <a:pt x="390" y="512"/>
                      <a:pt x="390" y="512"/>
                      <a:pt x="390" y="512"/>
                    </a:cubicBezTo>
                    <a:close/>
                    <a:moveTo>
                      <a:pt x="398" y="464"/>
                    </a:moveTo>
                    <a:cubicBezTo>
                      <a:pt x="397" y="472"/>
                      <a:pt x="396" y="480"/>
                      <a:pt x="394" y="488"/>
                    </a:cubicBezTo>
                    <a:cubicBezTo>
                      <a:pt x="396" y="488"/>
                      <a:pt x="396" y="488"/>
                      <a:pt x="396" y="488"/>
                    </a:cubicBezTo>
                    <a:cubicBezTo>
                      <a:pt x="397" y="481"/>
                      <a:pt x="399" y="472"/>
                      <a:pt x="400" y="464"/>
                    </a:cubicBezTo>
                    <a:lnTo>
                      <a:pt x="398" y="464"/>
                    </a:lnTo>
                    <a:close/>
                    <a:moveTo>
                      <a:pt x="406" y="415"/>
                    </a:moveTo>
                    <a:cubicBezTo>
                      <a:pt x="405" y="424"/>
                      <a:pt x="404" y="432"/>
                      <a:pt x="402" y="440"/>
                    </a:cubicBezTo>
                    <a:cubicBezTo>
                      <a:pt x="404" y="440"/>
                      <a:pt x="404" y="440"/>
                      <a:pt x="404" y="440"/>
                    </a:cubicBezTo>
                    <a:cubicBezTo>
                      <a:pt x="405" y="432"/>
                      <a:pt x="406" y="424"/>
                      <a:pt x="407" y="416"/>
                    </a:cubicBezTo>
                    <a:lnTo>
                      <a:pt x="406" y="415"/>
                    </a:lnTo>
                    <a:close/>
                    <a:moveTo>
                      <a:pt x="412" y="367"/>
                    </a:moveTo>
                    <a:cubicBezTo>
                      <a:pt x="411" y="375"/>
                      <a:pt x="410" y="383"/>
                      <a:pt x="409" y="391"/>
                    </a:cubicBezTo>
                    <a:cubicBezTo>
                      <a:pt x="411" y="391"/>
                      <a:pt x="411" y="391"/>
                      <a:pt x="411" y="391"/>
                    </a:cubicBezTo>
                    <a:cubicBezTo>
                      <a:pt x="412" y="383"/>
                      <a:pt x="413" y="375"/>
                      <a:pt x="414" y="367"/>
                    </a:cubicBezTo>
                    <a:lnTo>
                      <a:pt x="412" y="367"/>
                    </a:lnTo>
                    <a:close/>
                    <a:moveTo>
                      <a:pt x="417" y="318"/>
                    </a:moveTo>
                    <a:cubicBezTo>
                      <a:pt x="416" y="326"/>
                      <a:pt x="415" y="334"/>
                      <a:pt x="415" y="342"/>
                    </a:cubicBezTo>
                    <a:cubicBezTo>
                      <a:pt x="416" y="342"/>
                      <a:pt x="416" y="342"/>
                      <a:pt x="416" y="342"/>
                    </a:cubicBezTo>
                    <a:cubicBezTo>
                      <a:pt x="417" y="334"/>
                      <a:pt x="418" y="326"/>
                      <a:pt x="418" y="318"/>
                    </a:cubicBezTo>
                    <a:lnTo>
                      <a:pt x="417" y="318"/>
                    </a:lnTo>
                    <a:close/>
                    <a:moveTo>
                      <a:pt x="420" y="269"/>
                    </a:moveTo>
                    <a:cubicBezTo>
                      <a:pt x="419" y="277"/>
                      <a:pt x="419" y="285"/>
                      <a:pt x="419" y="293"/>
                    </a:cubicBezTo>
                    <a:cubicBezTo>
                      <a:pt x="420" y="293"/>
                      <a:pt x="420" y="293"/>
                      <a:pt x="420" y="293"/>
                    </a:cubicBezTo>
                    <a:cubicBezTo>
                      <a:pt x="420" y="285"/>
                      <a:pt x="421" y="277"/>
                      <a:pt x="421" y="269"/>
                    </a:cubicBezTo>
                    <a:lnTo>
                      <a:pt x="420" y="269"/>
                    </a:lnTo>
                    <a:close/>
                    <a:moveTo>
                      <a:pt x="418" y="220"/>
                    </a:moveTo>
                    <a:cubicBezTo>
                      <a:pt x="419" y="228"/>
                      <a:pt x="419" y="236"/>
                      <a:pt x="420" y="244"/>
                    </a:cubicBezTo>
                    <a:cubicBezTo>
                      <a:pt x="421" y="244"/>
                      <a:pt x="421" y="244"/>
                      <a:pt x="421" y="244"/>
                    </a:cubicBezTo>
                    <a:cubicBezTo>
                      <a:pt x="421" y="236"/>
                      <a:pt x="420" y="228"/>
                      <a:pt x="420" y="220"/>
                    </a:cubicBezTo>
                    <a:lnTo>
                      <a:pt x="418" y="220"/>
                    </a:lnTo>
                    <a:close/>
                    <a:moveTo>
                      <a:pt x="409" y="172"/>
                    </a:moveTo>
                    <a:cubicBezTo>
                      <a:pt x="411" y="180"/>
                      <a:pt x="413" y="188"/>
                      <a:pt x="415" y="196"/>
                    </a:cubicBezTo>
                    <a:cubicBezTo>
                      <a:pt x="416" y="195"/>
                      <a:pt x="416" y="195"/>
                      <a:pt x="416" y="195"/>
                    </a:cubicBezTo>
                    <a:cubicBezTo>
                      <a:pt x="415" y="187"/>
                      <a:pt x="413" y="179"/>
                      <a:pt x="411" y="171"/>
                    </a:cubicBezTo>
                    <a:lnTo>
                      <a:pt x="409" y="172"/>
                    </a:lnTo>
                    <a:close/>
                    <a:moveTo>
                      <a:pt x="395" y="125"/>
                    </a:moveTo>
                    <a:cubicBezTo>
                      <a:pt x="398" y="133"/>
                      <a:pt x="400" y="140"/>
                      <a:pt x="403" y="148"/>
                    </a:cubicBezTo>
                    <a:cubicBezTo>
                      <a:pt x="404" y="148"/>
                      <a:pt x="404" y="148"/>
                      <a:pt x="404" y="148"/>
                    </a:cubicBezTo>
                    <a:cubicBezTo>
                      <a:pt x="402" y="140"/>
                      <a:pt x="399" y="132"/>
                      <a:pt x="396" y="125"/>
                    </a:cubicBezTo>
                    <a:cubicBezTo>
                      <a:pt x="395" y="125"/>
                      <a:pt x="395" y="125"/>
                      <a:pt x="395" y="125"/>
                    </a:cubicBezTo>
                    <a:close/>
                    <a:moveTo>
                      <a:pt x="376" y="80"/>
                    </a:moveTo>
                    <a:cubicBezTo>
                      <a:pt x="379" y="87"/>
                      <a:pt x="383" y="95"/>
                      <a:pt x="386" y="102"/>
                    </a:cubicBezTo>
                    <a:cubicBezTo>
                      <a:pt x="387" y="102"/>
                      <a:pt x="387" y="102"/>
                      <a:pt x="387" y="102"/>
                    </a:cubicBezTo>
                    <a:cubicBezTo>
                      <a:pt x="384" y="94"/>
                      <a:pt x="381" y="87"/>
                      <a:pt x="377" y="79"/>
                    </a:cubicBezTo>
                    <a:lnTo>
                      <a:pt x="376" y="80"/>
                    </a:lnTo>
                    <a:close/>
                    <a:moveTo>
                      <a:pt x="356" y="35"/>
                    </a:moveTo>
                    <a:cubicBezTo>
                      <a:pt x="359" y="43"/>
                      <a:pt x="363" y="50"/>
                      <a:pt x="366" y="58"/>
                    </a:cubicBezTo>
                    <a:cubicBezTo>
                      <a:pt x="367" y="57"/>
                      <a:pt x="367" y="57"/>
                      <a:pt x="367" y="57"/>
                    </a:cubicBezTo>
                    <a:cubicBezTo>
                      <a:pt x="364" y="49"/>
                      <a:pt x="361" y="42"/>
                      <a:pt x="357" y="35"/>
                    </a:cubicBezTo>
                    <a:lnTo>
                      <a:pt x="356" y="35"/>
                    </a:lnTo>
                    <a:close/>
                    <a:moveTo>
                      <a:pt x="354" y="7"/>
                    </a:moveTo>
                    <a:cubicBezTo>
                      <a:pt x="350" y="5"/>
                      <a:pt x="346" y="3"/>
                      <a:pt x="342" y="1"/>
                    </a:cubicBezTo>
                    <a:cubicBezTo>
                      <a:pt x="341" y="0"/>
                      <a:pt x="341" y="0"/>
                      <a:pt x="341" y="0"/>
                    </a:cubicBezTo>
                    <a:cubicBezTo>
                      <a:pt x="341" y="2"/>
                      <a:pt x="341" y="2"/>
                      <a:pt x="341" y="2"/>
                    </a:cubicBezTo>
                    <a:cubicBezTo>
                      <a:pt x="343" y="6"/>
                      <a:pt x="344" y="9"/>
                      <a:pt x="346" y="13"/>
                    </a:cubicBezTo>
                    <a:cubicBezTo>
                      <a:pt x="347" y="12"/>
                      <a:pt x="347" y="12"/>
                      <a:pt x="347" y="12"/>
                    </a:cubicBezTo>
                    <a:cubicBezTo>
                      <a:pt x="346" y="9"/>
                      <a:pt x="344" y="5"/>
                      <a:pt x="343" y="1"/>
                    </a:cubicBezTo>
                    <a:cubicBezTo>
                      <a:pt x="342" y="2"/>
                      <a:pt x="342" y="2"/>
                      <a:pt x="342" y="2"/>
                    </a:cubicBezTo>
                    <a:cubicBezTo>
                      <a:pt x="342" y="2"/>
                      <a:pt x="342" y="2"/>
                      <a:pt x="342" y="2"/>
                    </a:cubicBezTo>
                    <a:cubicBezTo>
                      <a:pt x="346" y="4"/>
                      <a:pt x="349" y="6"/>
                      <a:pt x="354" y="8"/>
                    </a:cubicBezTo>
                    <a:lnTo>
                      <a:pt x="354" y="7"/>
                    </a:lnTo>
                    <a:close/>
                    <a:moveTo>
                      <a:pt x="399" y="26"/>
                    </a:moveTo>
                    <a:cubicBezTo>
                      <a:pt x="392" y="23"/>
                      <a:pt x="384" y="20"/>
                      <a:pt x="377" y="17"/>
                    </a:cubicBezTo>
                    <a:cubicBezTo>
                      <a:pt x="376" y="18"/>
                      <a:pt x="376" y="18"/>
                      <a:pt x="376" y="18"/>
                    </a:cubicBezTo>
                    <a:cubicBezTo>
                      <a:pt x="383" y="21"/>
                      <a:pt x="391" y="24"/>
                      <a:pt x="399" y="28"/>
                    </a:cubicBezTo>
                    <a:lnTo>
                      <a:pt x="399" y="26"/>
                    </a:lnTo>
                    <a:close/>
                    <a:moveTo>
                      <a:pt x="1094" y="847"/>
                    </a:moveTo>
                    <a:cubicBezTo>
                      <a:pt x="1099" y="847"/>
                      <a:pt x="1102" y="847"/>
                      <a:pt x="1102" y="847"/>
                    </a:cubicBezTo>
                    <a:cubicBezTo>
                      <a:pt x="1103" y="848"/>
                      <a:pt x="1103" y="848"/>
                      <a:pt x="1103" y="848"/>
                    </a:cubicBezTo>
                    <a:cubicBezTo>
                      <a:pt x="1103" y="847"/>
                      <a:pt x="1103" y="847"/>
                      <a:pt x="1103" y="847"/>
                    </a:cubicBezTo>
                    <a:cubicBezTo>
                      <a:pt x="1103" y="847"/>
                      <a:pt x="1102" y="841"/>
                      <a:pt x="1098" y="831"/>
                    </a:cubicBezTo>
                    <a:cubicBezTo>
                      <a:pt x="1097" y="831"/>
                      <a:pt x="1097" y="831"/>
                      <a:pt x="1097" y="831"/>
                    </a:cubicBezTo>
                    <a:cubicBezTo>
                      <a:pt x="1099" y="836"/>
                      <a:pt x="1100" y="840"/>
                      <a:pt x="1100" y="843"/>
                    </a:cubicBezTo>
                    <a:cubicBezTo>
                      <a:pt x="1101" y="846"/>
                      <a:pt x="1101" y="847"/>
                      <a:pt x="1101" y="847"/>
                    </a:cubicBezTo>
                    <a:cubicBezTo>
                      <a:pt x="1102" y="847"/>
                      <a:pt x="1102" y="847"/>
                      <a:pt x="1102" y="847"/>
                    </a:cubicBezTo>
                    <a:cubicBezTo>
                      <a:pt x="1102" y="846"/>
                      <a:pt x="1102" y="846"/>
                      <a:pt x="1102" y="846"/>
                    </a:cubicBezTo>
                    <a:cubicBezTo>
                      <a:pt x="1102" y="846"/>
                      <a:pt x="1099" y="846"/>
                      <a:pt x="1094" y="846"/>
                    </a:cubicBezTo>
                    <a:lnTo>
                      <a:pt x="1094" y="847"/>
                    </a:lnTo>
                    <a:close/>
                    <a:moveTo>
                      <a:pt x="1045" y="849"/>
                    </a:moveTo>
                    <a:cubicBezTo>
                      <a:pt x="1053" y="848"/>
                      <a:pt x="1062" y="848"/>
                      <a:pt x="1069" y="848"/>
                    </a:cubicBezTo>
                    <a:cubicBezTo>
                      <a:pt x="1069" y="846"/>
                      <a:pt x="1069" y="846"/>
                      <a:pt x="1069" y="846"/>
                    </a:cubicBezTo>
                    <a:cubicBezTo>
                      <a:pt x="1062" y="846"/>
                      <a:pt x="1053" y="847"/>
                      <a:pt x="1045" y="848"/>
                    </a:cubicBezTo>
                    <a:lnTo>
                      <a:pt x="1045" y="84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3" name="Freeform 129">
                <a:extLst>
                  <a:ext uri="{FF2B5EF4-FFF2-40B4-BE49-F238E27FC236}">
                    <a16:creationId xmlns:a16="http://schemas.microsoft.com/office/drawing/2014/main" id="{97933B41-8B46-BE76-901B-7B043B4F1814}"/>
                  </a:ext>
                </a:extLst>
              </p:cNvPr>
              <p:cNvSpPr>
                <a:spLocks noEditPoints="1"/>
              </p:cNvSpPr>
              <p:nvPr/>
            </p:nvSpPr>
            <p:spPr bwMode="auto">
              <a:xfrm>
                <a:off x="1228" y="3954"/>
                <a:ext cx="197" cy="190"/>
              </a:xfrm>
              <a:custGeom>
                <a:avLst/>
                <a:gdLst>
                  <a:gd name="T0" fmla="*/ 1223 w 1258"/>
                  <a:gd name="T1" fmla="*/ 475 h 1220"/>
                  <a:gd name="T2" fmla="*/ 1248 w 1258"/>
                  <a:gd name="T3" fmla="*/ 588 h 1220"/>
                  <a:gd name="T4" fmla="*/ 1234 w 1258"/>
                  <a:gd name="T5" fmla="*/ 609 h 1220"/>
                  <a:gd name="T6" fmla="*/ 1082 w 1258"/>
                  <a:gd name="T7" fmla="*/ 911 h 1220"/>
                  <a:gd name="T8" fmla="*/ 1019 w 1258"/>
                  <a:gd name="T9" fmla="*/ 940 h 1220"/>
                  <a:gd name="T10" fmla="*/ 928 w 1258"/>
                  <a:gd name="T11" fmla="*/ 976 h 1220"/>
                  <a:gd name="T12" fmla="*/ 863 w 1258"/>
                  <a:gd name="T13" fmla="*/ 1010 h 1220"/>
                  <a:gd name="T14" fmla="*/ 821 w 1258"/>
                  <a:gd name="T15" fmla="*/ 1055 h 1220"/>
                  <a:gd name="T16" fmla="*/ 809 w 1258"/>
                  <a:gd name="T17" fmla="*/ 1113 h 1220"/>
                  <a:gd name="T18" fmla="*/ 761 w 1258"/>
                  <a:gd name="T19" fmla="*/ 1169 h 1220"/>
                  <a:gd name="T20" fmla="*/ 656 w 1258"/>
                  <a:gd name="T21" fmla="*/ 1210 h 1220"/>
                  <a:gd name="T22" fmla="*/ 634 w 1258"/>
                  <a:gd name="T23" fmla="*/ 1166 h 1220"/>
                  <a:gd name="T24" fmla="*/ 612 w 1258"/>
                  <a:gd name="T25" fmla="*/ 1166 h 1220"/>
                  <a:gd name="T26" fmla="*/ 546 w 1258"/>
                  <a:gd name="T27" fmla="*/ 1193 h 1220"/>
                  <a:gd name="T28" fmla="*/ 471 w 1258"/>
                  <a:gd name="T29" fmla="*/ 1112 h 1220"/>
                  <a:gd name="T30" fmla="*/ 451 w 1258"/>
                  <a:gd name="T31" fmla="*/ 1097 h 1220"/>
                  <a:gd name="T32" fmla="*/ 498 w 1258"/>
                  <a:gd name="T33" fmla="*/ 1014 h 1220"/>
                  <a:gd name="T34" fmla="*/ 447 w 1258"/>
                  <a:gd name="T35" fmla="*/ 999 h 1220"/>
                  <a:gd name="T36" fmla="*/ 402 w 1258"/>
                  <a:gd name="T37" fmla="*/ 1036 h 1220"/>
                  <a:gd name="T38" fmla="*/ 363 w 1258"/>
                  <a:gd name="T39" fmla="*/ 1099 h 1220"/>
                  <a:gd name="T40" fmla="*/ 330 w 1258"/>
                  <a:gd name="T41" fmla="*/ 1147 h 1220"/>
                  <a:gd name="T42" fmla="*/ 290 w 1258"/>
                  <a:gd name="T43" fmla="*/ 1162 h 1220"/>
                  <a:gd name="T44" fmla="*/ 196 w 1258"/>
                  <a:gd name="T45" fmla="*/ 1145 h 1220"/>
                  <a:gd name="T46" fmla="*/ 148 w 1258"/>
                  <a:gd name="T47" fmla="*/ 1128 h 1220"/>
                  <a:gd name="T48" fmla="*/ 160 w 1258"/>
                  <a:gd name="T49" fmla="*/ 1059 h 1220"/>
                  <a:gd name="T50" fmla="*/ 138 w 1258"/>
                  <a:gd name="T51" fmla="*/ 1015 h 1220"/>
                  <a:gd name="T52" fmla="*/ 89 w 1258"/>
                  <a:gd name="T53" fmla="*/ 1014 h 1220"/>
                  <a:gd name="T54" fmla="*/ 43 w 1258"/>
                  <a:gd name="T55" fmla="*/ 968 h 1220"/>
                  <a:gd name="T56" fmla="*/ 94 w 1258"/>
                  <a:gd name="T57" fmla="*/ 859 h 1220"/>
                  <a:gd name="T58" fmla="*/ 78 w 1258"/>
                  <a:gd name="T59" fmla="*/ 813 h 1220"/>
                  <a:gd name="T60" fmla="*/ 51 w 1258"/>
                  <a:gd name="T61" fmla="*/ 774 h 1220"/>
                  <a:gd name="T62" fmla="*/ 18 w 1258"/>
                  <a:gd name="T63" fmla="*/ 738 h 1220"/>
                  <a:gd name="T64" fmla="*/ 10 w 1258"/>
                  <a:gd name="T65" fmla="*/ 694 h 1220"/>
                  <a:gd name="T66" fmla="*/ 1 w 1258"/>
                  <a:gd name="T67" fmla="*/ 650 h 1220"/>
                  <a:gd name="T68" fmla="*/ 18 w 1258"/>
                  <a:gd name="T69" fmla="*/ 570 h 1220"/>
                  <a:gd name="T70" fmla="*/ 50 w 1258"/>
                  <a:gd name="T71" fmla="*/ 453 h 1220"/>
                  <a:gd name="T72" fmla="*/ 42 w 1258"/>
                  <a:gd name="T73" fmla="*/ 404 h 1220"/>
                  <a:gd name="T74" fmla="*/ 29 w 1258"/>
                  <a:gd name="T75" fmla="*/ 357 h 1220"/>
                  <a:gd name="T76" fmla="*/ 125 w 1258"/>
                  <a:gd name="T77" fmla="*/ 371 h 1220"/>
                  <a:gd name="T78" fmla="*/ 197 w 1258"/>
                  <a:gd name="T79" fmla="*/ 381 h 1220"/>
                  <a:gd name="T80" fmla="*/ 306 w 1258"/>
                  <a:gd name="T81" fmla="*/ 362 h 1220"/>
                  <a:gd name="T82" fmla="*/ 362 w 1258"/>
                  <a:gd name="T83" fmla="*/ 363 h 1220"/>
                  <a:gd name="T84" fmla="*/ 428 w 1258"/>
                  <a:gd name="T85" fmla="*/ 298 h 1220"/>
                  <a:gd name="T86" fmla="*/ 455 w 1258"/>
                  <a:gd name="T87" fmla="*/ 252 h 1220"/>
                  <a:gd name="T88" fmla="*/ 500 w 1258"/>
                  <a:gd name="T89" fmla="*/ 233 h 1220"/>
                  <a:gd name="T90" fmla="*/ 582 w 1258"/>
                  <a:gd name="T91" fmla="*/ 235 h 1220"/>
                  <a:gd name="T92" fmla="*/ 598 w 1258"/>
                  <a:gd name="T93" fmla="*/ 237 h 1220"/>
                  <a:gd name="T94" fmla="*/ 696 w 1258"/>
                  <a:gd name="T95" fmla="*/ 250 h 1220"/>
                  <a:gd name="T96" fmla="*/ 781 w 1258"/>
                  <a:gd name="T97" fmla="*/ 211 h 1220"/>
                  <a:gd name="T98" fmla="*/ 816 w 1258"/>
                  <a:gd name="T99" fmla="*/ 177 h 1220"/>
                  <a:gd name="T100" fmla="*/ 886 w 1258"/>
                  <a:gd name="T101" fmla="*/ 109 h 1220"/>
                  <a:gd name="T102" fmla="*/ 936 w 1258"/>
                  <a:gd name="T103" fmla="*/ 55 h 1220"/>
                  <a:gd name="T104" fmla="*/ 988 w 1258"/>
                  <a:gd name="T105" fmla="*/ 2 h 1220"/>
                  <a:gd name="T106" fmla="*/ 1006 w 1258"/>
                  <a:gd name="T107" fmla="*/ 73 h 1220"/>
                  <a:gd name="T108" fmla="*/ 1020 w 1258"/>
                  <a:gd name="T109" fmla="*/ 170 h 1220"/>
                  <a:gd name="T110" fmla="*/ 1027 w 1258"/>
                  <a:gd name="T111" fmla="*/ 219 h 1220"/>
                  <a:gd name="T112" fmla="*/ 1021 w 1258"/>
                  <a:gd name="T113" fmla="*/ 292 h 1220"/>
                  <a:gd name="T114" fmla="*/ 1068 w 1258"/>
                  <a:gd name="T115" fmla="*/ 334 h 1220"/>
                  <a:gd name="T116" fmla="*/ 1136 w 1258"/>
                  <a:gd name="T117" fmla="*/ 358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8" h="1220">
                    <a:moveTo>
                      <a:pt x="1209" y="455"/>
                    </a:moveTo>
                    <a:cubicBezTo>
                      <a:pt x="1209" y="454"/>
                      <a:pt x="1209" y="454"/>
                      <a:pt x="1209" y="454"/>
                    </a:cubicBezTo>
                    <a:cubicBezTo>
                      <a:pt x="1203" y="448"/>
                      <a:pt x="1197" y="442"/>
                      <a:pt x="1191" y="437"/>
                    </a:cubicBezTo>
                    <a:cubicBezTo>
                      <a:pt x="1190" y="438"/>
                      <a:pt x="1190" y="438"/>
                      <a:pt x="1190" y="438"/>
                    </a:cubicBezTo>
                    <a:cubicBezTo>
                      <a:pt x="1196" y="443"/>
                      <a:pt x="1202" y="449"/>
                      <a:pt x="1207" y="455"/>
                    </a:cubicBezTo>
                    <a:cubicBezTo>
                      <a:pt x="1208" y="456"/>
                      <a:pt x="1208" y="456"/>
                      <a:pt x="1208" y="456"/>
                    </a:cubicBezTo>
                    <a:lnTo>
                      <a:pt x="1209" y="455"/>
                    </a:lnTo>
                    <a:close/>
                    <a:moveTo>
                      <a:pt x="1236" y="496"/>
                    </a:moveTo>
                    <a:cubicBezTo>
                      <a:pt x="1232" y="489"/>
                      <a:pt x="1228" y="482"/>
                      <a:pt x="1223" y="475"/>
                    </a:cubicBezTo>
                    <a:cubicBezTo>
                      <a:pt x="1222" y="476"/>
                      <a:pt x="1222" y="476"/>
                      <a:pt x="1222" y="476"/>
                    </a:cubicBezTo>
                    <a:cubicBezTo>
                      <a:pt x="1226" y="482"/>
                      <a:pt x="1231" y="489"/>
                      <a:pt x="1235" y="497"/>
                    </a:cubicBezTo>
                    <a:lnTo>
                      <a:pt x="1236" y="496"/>
                    </a:lnTo>
                    <a:close/>
                    <a:moveTo>
                      <a:pt x="1256" y="541"/>
                    </a:moveTo>
                    <a:cubicBezTo>
                      <a:pt x="1254" y="534"/>
                      <a:pt x="1251" y="526"/>
                      <a:pt x="1247" y="518"/>
                    </a:cubicBezTo>
                    <a:cubicBezTo>
                      <a:pt x="1246" y="519"/>
                      <a:pt x="1246" y="519"/>
                      <a:pt x="1246" y="519"/>
                    </a:cubicBezTo>
                    <a:cubicBezTo>
                      <a:pt x="1249" y="527"/>
                      <a:pt x="1252" y="535"/>
                      <a:pt x="1254" y="542"/>
                    </a:cubicBezTo>
                    <a:lnTo>
                      <a:pt x="1256" y="541"/>
                    </a:lnTo>
                    <a:close/>
                    <a:moveTo>
                      <a:pt x="1248" y="588"/>
                    </a:moveTo>
                    <a:cubicBezTo>
                      <a:pt x="1252" y="580"/>
                      <a:pt x="1256" y="573"/>
                      <a:pt x="1258" y="568"/>
                    </a:cubicBezTo>
                    <a:cubicBezTo>
                      <a:pt x="1258" y="566"/>
                      <a:pt x="1258" y="566"/>
                      <a:pt x="1258" y="566"/>
                    </a:cubicBezTo>
                    <a:cubicBezTo>
                      <a:pt x="1257" y="565"/>
                      <a:pt x="1257" y="565"/>
                      <a:pt x="1257" y="565"/>
                    </a:cubicBezTo>
                    <a:cubicBezTo>
                      <a:pt x="1256" y="567"/>
                      <a:pt x="1256" y="567"/>
                      <a:pt x="1256" y="567"/>
                    </a:cubicBezTo>
                    <a:cubicBezTo>
                      <a:pt x="1254" y="572"/>
                      <a:pt x="1251" y="580"/>
                      <a:pt x="1247" y="588"/>
                    </a:cubicBezTo>
                    <a:lnTo>
                      <a:pt x="1248" y="588"/>
                    </a:lnTo>
                    <a:close/>
                    <a:moveTo>
                      <a:pt x="1223" y="631"/>
                    </a:moveTo>
                    <a:cubicBezTo>
                      <a:pt x="1227" y="624"/>
                      <a:pt x="1231" y="617"/>
                      <a:pt x="1236" y="610"/>
                    </a:cubicBezTo>
                    <a:cubicBezTo>
                      <a:pt x="1234" y="609"/>
                      <a:pt x="1234" y="609"/>
                      <a:pt x="1234" y="609"/>
                    </a:cubicBezTo>
                    <a:cubicBezTo>
                      <a:pt x="1230" y="616"/>
                      <a:pt x="1225" y="624"/>
                      <a:pt x="1222" y="630"/>
                    </a:cubicBezTo>
                    <a:lnTo>
                      <a:pt x="1223" y="631"/>
                    </a:lnTo>
                    <a:close/>
                    <a:moveTo>
                      <a:pt x="1064" y="920"/>
                    </a:moveTo>
                    <a:cubicBezTo>
                      <a:pt x="1070" y="917"/>
                      <a:pt x="1077" y="914"/>
                      <a:pt x="1083" y="911"/>
                    </a:cubicBezTo>
                    <a:cubicBezTo>
                      <a:pt x="1084" y="910"/>
                      <a:pt x="1084" y="910"/>
                      <a:pt x="1084" y="910"/>
                    </a:cubicBezTo>
                    <a:cubicBezTo>
                      <a:pt x="1083" y="909"/>
                      <a:pt x="1083" y="909"/>
                      <a:pt x="1083" y="909"/>
                    </a:cubicBezTo>
                    <a:cubicBezTo>
                      <a:pt x="1082" y="909"/>
                      <a:pt x="1081" y="908"/>
                      <a:pt x="1081" y="907"/>
                    </a:cubicBezTo>
                    <a:cubicBezTo>
                      <a:pt x="1080" y="908"/>
                      <a:pt x="1080" y="908"/>
                      <a:pt x="1080" y="908"/>
                    </a:cubicBezTo>
                    <a:cubicBezTo>
                      <a:pt x="1080" y="909"/>
                      <a:pt x="1081" y="910"/>
                      <a:pt x="1082" y="911"/>
                    </a:cubicBezTo>
                    <a:cubicBezTo>
                      <a:pt x="1083" y="910"/>
                      <a:pt x="1083" y="910"/>
                      <a:pt x="1083" y="910"/>
                    </a:cubicBezTo>
                    <a:cubicBezTo>
                      <a:pt x="1082" y="909"/>
                      <a:pt x="1082" y="909"/>
                      <a:pt x="1082" y="909"/>
                    </a:cubicBezTo>
                    <a:cubicBezTo>
                      <a:pt x="1076" y="912"/>
                      <a:pt x="1070" y="915"/>
                      <a:pt x="1063" y="918"/>
                    </a:cubicBezTo>
                    <a:lnTo>
                      <a:pt x="1064" y="920"/>
                    </a:lnTo>
                    <a:close/>
                    <a:moveTo>
                      <a:pt x="1019" y="940"/>
                    </a:moveTo>
                    <a:cubicBezTo>
                      <a:pt x="1027" y="936"/>
                      <a:pt x="1034" y="933"/>
                      <a:pt x="1042" y="930"/>
                    </a:cubicBezTo>
                    <a:cubicBezTo>
                      <a:pt x="1041" y="928"/>
                      <a:pt x="1041" y="928"/>
                      <a:pt x="1041" y="928"/>
                    </a:cubicBezTo>
                    <a:cubicBezTo>
                      <a:pt x="1034" y="932"/>
                      <a:pt x="1026" y="935"/>
                      <a:pt x="1019" y="938"/>
                    </a:cubicBezTo>
                    <a:lnTo>
                      <a:pt x="1019" y="940"/>
                    </a:lnTo>
                    <a:close/>
                    <a:moveTo>
                      <a:pt x="974" y="959"/>
                    </a:moveTo>
                    <a:cubicBezTo>
                      <a:pt x="981" y="956"/>
                      <a:pt x="989" y="953"/>
                      <a:pt x="997" y="949"/>
                    </a:cubicBezTo>
                    <a:cubicBezTo>
                      <a:pt x="996" y="948"/>
                      <a:pt x="996" y="948"/>
                      <a:pt x="996" y="948"/>
                    </a:cubicBezTo>
                    <a:cubicBezTo>
                      <a:pt x="988" y="951"/>
                      <a:pt x="981" y="954"/>
                      <a:pt x="973" y="957"/>
                    </a:cubicBezTo>
                    <a:lnTo>
                      <a:pt x="974" y="959"/>
                    </a:lnTo>
                    <a:close/>
                    <a:moveTo>
                      <a:pt x="929" y="978"/>
                    </a:moveTo>
                    <a:cubicBezTo>
                      <a:pt x="936" y="975"/>
                      <a:pt x="943" y="972"/>
                      <a:pt x="951" y="968"/>
                    </a:cubicBezTo>
                    <a:cubicBezTo>
                      <a:pt x="951" y="967"/>
                      <a:pt x="951" y="967"/>
                      <a:pt x="951" y="967"/>
                    </a:cubicBezTo>
                    <a:cubicBezTo>
                      <a:pt x="943" y="970"/>
                      <a:pt x="935" y="973"/>
                      <a:pt x="928" y="976"/>
                    </a:cubicBezTo>
                    <a:lnTo>
                      <a:pt x="929" y="978"/>
                    </a:lnTo>
                    <a:close/>
                    <a:moveTo>
                      <a:pt x="884" y="998"/>
                    </a:moveTo>
                    <a:cubicBezTo>
                      <a:pt x="890" y="995"/>
                      <a:pt x="898" y="991"/>
                      <a:pt x="906" y="988"/>
                    </a:cubicBezTo>
                    <a:cubicBezTo>
                      <a:pt x="906" y="986"/>
                      <a:pt x="906" y="986"/>
                      <a:pt x="906" y="986"/>
                    </a:cubicBezTo>
                    <a:cubicBezTo>
                      <a:pt x="897" y="990"/>
                      <a:pt x="890" y="994"/>
                      <a:pt x="883" y="997"/>
                    </a:cubicBezTo>
                    <a:lnTo>
                      <a:pt x="884" y="998"/>
                    </a:lnTo>
                    <a:close/>
                    <a:moveTo>
                      <a:pt x="844" y="1025"/>
                    </a:moveTo>
                    <a:cubicBezTo>
                      <a:pt x="849" y="1021"/>
                      <a:pt x="856" y="1017"/>
                      <a:pt x="864" y="1012"/>
                    </a:cubicBezTo>
                    <a:cubicBezTo>
                      <a:pt x="863" y="1010"/>
                      <a:pt x="863" y="1010"/>
                      <a:pt x="863" y="1010"/>
                    </a:cubicBezTo>
                    <a:cubicBezTo>
                      <a:pt x="855" y="1016"/>
                      <a:pt x="849" y="1020"/>
                      <a:pt x="843" y="1024"/>
                    </a:cubicBezTo>
                    <a:lnTo>
                      <a:pt x="844" y="1025"/>
                    </a:lnTo>
                    <a:close/>
                    <a:moveTo>
                      <a:pt x="821" y="1066"/>
                    </a:moveTo>
                    <a:cubicBezTo>
                      <a:pt x="822" y="1062"/>
                      <a:pt x="822" y="1059"/>
                      <a:pt x="822" y="1055"/>
                    </a:cubicBezTo>
                    <a:cubicBezTo>
                      <a:pt x="822" y="1055"/>
                      <a:pt x="822" y="1055"/>
                      <a:pt x="822" y="1055"/>
                    </a:cubicBezTo>
                    <a:cubicBezTo>
                      <a:pt x="822" y="1055"/>
                      <a:pt x="822" y="1055"/>
                      <a:pt x="822" y="1055"/>
                    </a:cubicBezTo>
                    <a:cubicBezTo>
                      <a:pt x="823" y="1050"/>
                      <a:pt x="824" y="1046"/>
                      <a:pt x="826" y="1042"/>
                    </a:cubicBezTo>
                    <a:cubicBezTo>
                      <a:pt x="825" y="1041"/>
                      <a:pt x="825" y="1041"/>
                      <a:pt x="825" y="1041"/>
                    </a:cubicBezTo>
                    <a:cubicBezTo>
                      <a:pt x="823" y="1045"/>
                      <a:pt x="821" y="1050"/>
                      <a:pt x="821" y="1055"/>
                    </a:cubicBezTo>
                    <a:cubicBezTo>
                      <a:pt x="821" y="1055"/>
                      <a:pt x="821" y="1055"/>
                      <a:pt x="821" y="1055"/>
                    </a:cubicBezTo>
                    <a:cubicBezTo>
                      <a:pt x="821" y="1055"/>
                      <a:pt x="821" y="1055"/>
                      <a:pt x="821" y="1055"/>
                    </a:cubicBezTo>
                    <a:cubicBezTo>
                      <a:pt x="821" y="1058"/>
                      <a:pt x="820" y="1062"/>
                      <a:pt x="820" y="1065"/>
                    </a:cubicBezTo>
                    <a:lnTo>
                      <a:pt x="821" y="1066"/>
                    </a:lnTo>
                    <a:close/>
                    <a:moveTo>
                      <a:pt x="809" y="1113"/>
                    </a:moveTo>
                    <a:cubicBezTo>
                      <a:pt x="812" y="1106"/>
                      <a:pt x="815" y="1098"/>
                      <a:pt x="817" y="1090"/>
                    </a:cubicBezTo>
                    <a:cubicBezTo>
                      <a:pt x="816" y="1089"/>
                      <a:pt x="816" y="1089"/>
                      <a:pt x="816" y="1089"/>
                    </a:cubicBezTo>
                    <a:cubicBezTo>
                      <a:pt x="813" y="1097"/>
                      <a:pt x="811" y="1105"/>
                      <a:pt x="807" y="1112"/>
                    </a:cubicBezTo>
                    <a:lnTo>
                      <a:pt x="809" y="1113"/>
                    </a:lnTo>
                    <a:close/>
                    <a:moveTo>
                      <a:pt x="780" y="1153"/>
                    </a:moveTo>
                    <a:cubicBezTo>
                      <a:pt x="786" y="1147"/>
                      <a:pt x="791" y="1141"/>
                      <a:pt x="796" y="1134"/>
                    </a:cubicBezTo>
                    <a:cubicBezTo>
                      <a:pt x="795" y="1133"/>
                      <a:pt x="795" y="1133"/>
                      <a:pt x="795" y="1133"/>
                    </a:cubicBezTo>
                    <a:cubicBezTo>
                      <a:pt x="790" y="1140"/>
                      <a:pt x="785" y="1146"/>
                      <a:pt x="779" y="1152"/>
                    </a:cubicBezTo>
                    <a:lnTo>
                      <a:pt x="780" y="1153"/>
                    </a:lnTo>
                    <a:close/>
                    <a:moveTo>
                      <a:pt x="743" y="1185"/>
                    </a:moveTo>
                    <a:cubicBezTo>
                      <a:pt x="749" y="1181"/>
                      <a:pt x="755" y="1176"/>
                      <a:pt x="761" y="1171"/>
                    </a:cubicBezTo>
                    <a:cubicBezTo>
                      <a:pt x="762" y="1170"/>
                      <a:pt x="762" y="1170"/>
                      <a:pt x="762" y="1170"/>
                    </a:cubicBezTo>
                    <a:cubicBezTo>
                      <a:pt x="761" y="1169"/>
                      <a:pt x="761" y="1169"/>
                      <a:pt x="761" y="1169"/>
                    </a:cubicBezTo>
                    <a:cubicBezTo>
                      <a:pt x="760" y="1170"/>
                      <a:pt x="760" y="1170"/>
                      <a:pt x="760" y="1170"/>
                    </a:cubicBezTo>
                    <a:cubicBezTo>
                      <a:pt x="754" y="1175"/>
                      <a:pt x="748" y="1180"/>
                      <a:pt x="742" y="1184"/>
                    </a:cubicBezTo>
                    <a:lnTo>
                      <a:pt x="743" y="1185"/>
                    </a:lnTo>
                    <a:close/>
                    <a:moveTo>
                      <a:pt x="700" y="1209"/>
                    </a:moveTo>
                    <a:cubicBezTo>
                      <a:pt x="707" y="1206"/>
                      <a:pt x="714" y="1202"/>
                      <a:pt x="722" y="1198"/>
                    </a:cubicBezTo>
                    <a:cubicBezTo>
                      <a:pt x="721" y="1197"/>
                      <a:pt x="721" y="1197"/>
                      <a:pt x="721" y="1197"/>
                    </a:cubicBezTo>
                    <a:cubicBezTo>
                      <a:pt x="713" y="1201"/>
                      <a:pt x="706" y="1204"/>
                      <a:pt x="699" y="1207"/>
                    </a:cubicBezTo>
                    <a:lnTo>
                      <a:pt x="700" y="1209"/>
                    </a:lnTo>
                    <a:close/>
                    <a:moveTo>
                      <a:pt x="656" y="1210"/>
                    </a:moveTo>
                    <a:cubicBezTo>
                      <a:pt x="660" y="1216"/>
                      <a:pt x="664" y="1220"/>
                      <a:pt x="668" y="1220"/>
                    </a:cubicBezTo>
                    <a:cubicBezTo>
                      <a:pt x="669" y="1220"/>
                      <a:pt x="669" y="1220"/>
                      <a:pt x="669" y="1220"/>
                    </a:cubicBezTo>
                    <a:cubicBezTo>
                      <a:pt x="670" y="1219"/>
                      <a:pt x="673" y="1219"/>
                      <a:pt x="677" y="1217"/>
                    </a:cubicBezTo>
                    <a:cubicBezTo>
                      <a:pt x="676" y="1216"/>
                      <a:pt x="676" y="1216"/>
                      <a:pt x="676" y="1216"/>
                    </a:cubicBezTo>
                    <a:cubicBezTo>
                      <a:pt x="673" y="1217"/>
                      <a:pt x="670" y="1218"/>
                      <a:pt x="668" y="1218"/>
                    </a:cubicBezTo>
                    <a:cubicBezTo>
                      <a:pt x="668" y="1219"/>
                      <a:pt x="668" y="1219"/>
                      <a:pt x="668" y="1219"/>
                    </a:cubicBezTo>
                    <a:cubicBezTo>
                      <a:pt x="665" y="1219"/>
                      <a:pt x="661" y="1215"/>
                      <a:pt x="658" y="1209"/>
                    </a:cubicBezTo>
                    <a:lnTo>
                      <a:pt x="656" y="1210"/>
                    </a:lnTo>
                    <a:close/>
                    <a:moveTo>
                      <a:pt x="634" y="1166"/>
                    </a:moveTo>
                    <a:cubicBezTo>
                      <a:pt x="635" y="1167"/>
                      <a:pt x="635" y="1169"/>
                      <a:pt x="636" y="1170"/>
                    </a:cubicBezTo>
                    <a:cubicBezTo>
                      <a:pt x="639" y="1175"/>
                      <a:pt x="642" y="1182"/>
                      <a:pt x="645" y="1188"/>
                    </a:cubicBezTo>
                    <a:cubicBezTo>
                      <a:pt x="646" y="1187"/>
                      <a:pt x="646" y="1187"/>
                      <a:pt x="646" y="1187"/>
                    </a:cubicBezTo>
                    <a:cubicBezTo>
                      <a:pt x="643" y="1181"/>
                      <a:pt x="640" y="1175"/>
                      <a:pt x="638" y="1170"/>
                    </a:cubicBezTo>
                    <a:cubicBezTo>
                      <a:pt x="637" y="1168"/>
                      <a:pt x="636" y="1167"/>
                      <a:pt x="635" y="1165"/>
                    </a:cubicBezTo>
                    <a:lnTo>
                      <a:pt x="634" y="1166"/>
                    </a:lnTo>
                    <a:close/>
                    <a:moveTo>
                      <a:pt x="594" y="1183"/>
                    </a:moveTo>
                    <a:cubicBezTo>
                      <a:pt x="602" y="1176"/>
                      <a:pt x="608" y="1171"/>
                      <a:pt x="613" y="1167"/>
                    </a:cubicBezTo>
                    <a:cubicBezTo>
                      <a:pt x="612" y="1166"/>
                      <a:pt x="612" y="1166"/>
                      <a:pt x="612" y="1166"/>
                    </a:cubicBezTo>
                    <a:cubicBezTo>
                      <a:pt x="607" y="1170"/>
                      <a:pt x="601" y="1175"/>
                      <a:pt x="593" y="1182"/>
                    </a:cubicBezTo>
                    <a:lnTo>
                      <a:pt x="594" y="1183"/>
                    </a:lnTo>
                    <a:close/>
                    <a:moveTo>
                      <a:pt x="555" y="1213"/>
                    </a:moveTo>
                    <a:cubicBezTo>
                      <a:pt x="560" y="1212"/>
                      <a:pt x="567" y="1207"/>
                      <a:pt x="576" y="1199"/>
                    </a:cubicBezTo>
                    <a:cubicBezTo>
                      <a:pt x="575" y="1198"/>
                      <a:pt x="575" y="1198"/>
                      <a:pt x="575" y="1198"/>
                    </a:cubicBezTo>
                    <a:cubicBezTo>
                      <a:pt x="566" y="1206"/>
                      <a:pt x="559" y="1210"/>
                      <a:pt x="555" y="1211"/>
                    </a:cubicBezTo>
                    <a:lnTo>
                      <a:pt x="555" y="1213"/>
                    </a:lnTo>
                    <a:close/>
                    <a:moveTo>
                      <a:pt x="542" y="1169"/>
                    </a:moveTo>
                    <a:cubicBezTo>
                      <a:pt x="544" y="1177"/>
                      <a:pt x="546" y="1185"/>
                      <a:pt x="546" y="1193"/>
                    </a:cubicBezTo>
                    <a:cubicBezTo>
                      <a:pt x="548" y="1192"/>
                      <a:pt x="548" y="1192"/>
                      <a:pt x="548" y="1192"/>
                    </a:cubicBezTo>
                    <a:cubicBezTo>
                      <a:pt x="547" y="1185"/>
                      <a:pt x="546" y="1177"/>
                      <a:pt x="543" y="1168"/>
                    </a:cubicBezTo>
                    <a:lnTo>
                      <a:pt x="542" y="1169"/>
                    </a:lnTo>
                    <a:close/>
                    <a:moveTo>
                      <a:pt x="516" y="1128"/>
                    </a:moveTo>
                    <a:cubicBezTo>
                      <a:pt x="522" y="1133"/>
                      <a:pt x="527" y="1139"/>
                      <a:pt x="532" y="1147"/>
                    </a:cubicBezTo>
                    <a:cubicBezTo>
                      <a:pt x="533" y="1146"/>
                      <a:pt x="533" y="1146"/>
                      <a:pt x="533" y="1146"/>
                    </a:cubicBezTo>
                    <a:cubicBezTo>
                      <a:pt x="529" y="1139"/>
                      <a:pt x="523" y="1132"/>
                      <a:pt x="517" y="1127"/>
                    </a:cubicBezTo>
                    <a:lnTo>
                      <a:pt x="516" y="1128"/>
                    </a:lnTo>
                    <a:close/>
                    <a:moveTo>
                      <a:pt x="471" y="1112"/>
                    </a:moveTo>
                    <a:cubicBezTo>
                      <a:pt x="479" y="1113"/>
                      <a:pt x="487" y="1113"/>
                      <a:pt x="495" y="1116"/>
                    </a:cubicBezTo>
                    <a:cubicBezTo>
                      <a:pt x="496" y="1115"/>
                      <a:pt x="496" y="1115"/>
                      <a:pt x="496" y="1115"/>
                    </a:cubicBezTo>
                    <a:cubicBezTo>
                      <a:pt x="487" y="1112"/>
                      <a:pt x="479" y="1111"/>
                      <a:pt x="472" y="1110"/>
                    </a:cubicBezTo>
                    <a:lnTo>
                      <a:pt x="471" y="1112"/>
                    </a:lnTo>
                    <a:close/>
                    <a:moveTo>
                      <a:pt x="458" y="1078"/>
                    </a:moveTo>
                    <a:cubicBezTo>
                      <a:pt x="453" y="1085"/>
                      <a:pt x="449" y="1092"/>
                      <a:pt x="449" y="1097"/>
                    </a:cubicBezTo>
                    <a:cubicBezTo>
                      <a:pt x="449" y="1099"/>
                      <a:pt x="449" y="1100"/>
                      <a:pt x="450" y="1101"/>
                    </a:cubicBezTo>
                    <a:cubicBezTo>
                      <a:pt x="451" y="1100"/>
                      <a:pt x="451" y="1100"/>
                      <a:pt x="451" y="1100"/>
                    </a:cubicBezTo>
                    <a:cubicBezTo>
                      <a:pt x="451" y="1100"/>
                      <a:pt x="451" y="1099"/>
                      <a:pt x="451" y="1097"/>
                    </a:cubicBezTo>
                    <a:cubicBezTo>
                      <a:pt x="451" y="1093"/>
                      <a:pt x="454" y="1086"/>
                      <a:pt x="459" y="1079"/>
                    </a:cubicBezTo>
                    <a:lnTo>
                      <a:pt x="458" y="1078"/>
                    </a:lnTo>
                    <a:close/>
                    <a:moveTo>
                      <a:pt x="489" y="1040"/>
                    </a:moveTo>
                    <a:cubicBezTo>
                      <a:pt x="484" y="1046"/>
                      <a:pt x="478" y="1052"/>
                      <a:pt x="473" y="1059"/>
                    </a:cubicBezTo>
                    <a:cubicBezTo>
                      <a:pt x="474" y="1060"/>
                      <a:pt x="474" y="1060"/>
                      <a:pt x="474" y="1060"/>
                    </a:cubicBezTo>
                    <a:cubicBezTo>
                      <a:pt x="480" y="1053"/>
                      <a:pt x="485" y="1047"/>
                      <a:pt x="490" y="1041"/>
                    </a:cubicBezTo>
                    <a:lnTo>
                      <a:pt x="489" y="1040"/>
                    </a:lnTo>
                    <a:close/>
                    <a:moveTo>
                      <a:pt x="483" y="1008"/>
                    </a:moveTo>
                    <a:cubicBezTo>
                      <a:pt x="490" y="1010"/>
                      <a:pt x="495" y="1012"/>
                      <a:pt x="498" y="1014"/>
                    </a:cubicBezTo>
                    <a:cubicBezTo>
                      <a:pt x="501" y="1016"/>
                      <a:pt x="502" y="1018"/>
                      <a:pt x="502" y="1020"/>
                    </a:cubicBezTo>
                    <a:cubicBezTo>
                      <a:pt x="502" y="1020"/>
                      <a:pt x="502" y="1020"/>
                      <a:pt x="502" y="1020"/>
                    </a:cubicBezTo>
                    <a:cubicBezTo>
                      <a:pt x="503" y="1020"/>
                      <a:pt x="503" y="1020"/>
                      <a:pt x="503" y="1020"/>
                    </a:cubicBezTo>
                    <a:cubicBezTo>
                      <a:pt x="503" y="1020"/>
                      <a:pt x="503" y="1020"/>
                      <a:pt x="503" y="1020"/>
                    </a:cubicBezTo>
                    <a:cubicBezTo>
                      <a:pt x="503" y="1017"/>
                      <a:pt x="502" y="1015"/>
                      <a:pt x="498" y="1013"/>
                    </a:cubicBezTo>
                    <a:cubicBezTo>
                      <a:pt x="495" y="1010"/>
                      <a:pt x="490" y="1009"/>
                      <a:pt x="484" y="1007"/>
                    </a:cubicBezTo>
                    <a:lnTo>
                      <a:pt x="483" y="1008"/>
                    </a:lnTo>
                    <a:close/>
                    <a:moveTo>
                      <a:pt x="436" y="1002"/>
                    </a:moveTo>
                    <a:cubicBezTo>
                      <a:pt x="440" y="1000"/>
                      <a:pt x="443" y="999"/>
                      <a:pt x="447" y="999"/>
                    </a:cubicBezTo>
                    <a:cubicBezTo>
                      <a:pt x="450" y="999"/>
                      <a:pt x="454" y="1000"/>
                      <a:pt x="460" y="1001"/>
                    </a:cubicBezTo>
                    <a:cubicBezTo>
                      <a:pt x="460" y="1000"/>
                      <a:pt x="460" y="1000"/>
                      <a:pt x="460" y="1000"/>
                    </a:cubicBezTo>
                    <a:cubicBezTo>
                      <a:pt x="455" y="999"/>
                      <a:pt x="451" y="998"/>
                      <a:pt x="447" y="998"/>
                    </a:cubicBezTo>
                    <a:cubicBezTo>
                      <a:pt x="443" y="998"/>
                      <a:pt x="439" y="999"/>
                      <a:pt x="436" y="1001"/>
                    </a:cubicBezTo>
                    <a:lnTo>
                      <a:pt x="436" y="1002"/>
                    </a:lnTo>
                    <a:close/>
                    <a:moveTo>
                      <a:pt x="403" y="1037"/>
                    </a:moveTo>
                    <a:cubicBezTo>
                      <a:pt x="407" y="1031"/>
                      <a:pt x="412" y="1024"/>
                      <a:pt x="418" y="1018"/>
                    </a:cubicBezTo>
                    <a:cubicBezTo>
                      <a:pt x="417" y="1017"/>
                      <a:pt x="417" y="1017"/>
                      <a:pt x="417" y="1017"/>
                    </a:cubicBezTo>
                    <a:cubicBezTo>
                      <a:pt x="411" y="1023"/>
                      <a:pt x="406" y="1030"/>
                      <a:pt x="402" y="1036"/>
                    </a:cubicBezTo>
                    <a:lnTo>
                      <a:pt x="403" y="1037"/>
                    </a:lnTo>
                    <a:close/>
                    <a:moveTo>
                      <a:pt x="389" y="1083"/>
                    </a:moveTo>
                    <a:cubicBezTo>
                      <a:pt x="392" y="1078"/>
                      <a:pt x="394" y="1070"/>
                      <a:pt x="395" y="1059"/>
                    </a:cubicBezTo>
                    <a:cubicBezTo>
                      <a:pt x="394" y="1059"/>
                      <a:pt x="394" y="1059"/>
                      <a:pt x="394" y="1059"/>
                    </a:cubicBezTo>
                    <a:cubicBezTo>
                      <a:pt x="393" y="1070"/>
                      <a:pt x="391" y="1077"/>
                      <a:pt x="388" y="1083"/>
                    </a:cubicBezTo>
                    <a:lnTo>
                      <a:pt x="389" y="1083"/>
                    </a:lnTo>
                    <a:close/>
                    <a:moveTo>
                      <a:pt x="347" y="1102"/>
                    </a:moveTo>
                    <a:cubicBezTo>
                      <a:pt x="349" y="1100"/>
                      <a:pt x="351" y="1099"/>
                      <a:pt x="354" y="1099"/>
                    </a:cubicBezTo>
                    <a:cubicBezTo>
                      <a:pt x="357" y="1099"/>
                      <a:pt x="360" y="1099"/>
                      <a:pt x="363" y="1099"/>
                    </a:cubicBezTo>
                    <a:cubicBezTo>
                      <a:pt x="365" y="1099"/>
                      <a:pt x="367" y="1099"/>
                      <a:pt x="369" y="1099"/>
                    </a:cubicBezTo>
                    <a:cubicBezTo>
                      <a:pt x="370" y="1098"/>
                      <a:pt x="370" y="1098"/>
                      <a:pt x="370" y="1098"/>
                    </a:cubicBezTo>
                    <a:cubicBezTo>
                      <a:pt x="370" y="1097"/>
                      <a:pt x="370" y="1097"/>
                      <a:pt x="370" y="1097"/>
                    </a:cubicBezTo>
                    <a:cubicBezTo>
                      <a:pt x="368" y="1097"/>
                      <a:pt x="368" y="1097"/>
                      <a:pt x="368" y="1097"/>
                    </a:cubicBezTo>
                    <a:cubicBezTo>
                      <a:pt x="366" y="1098"/>
                      <a:pt x="365" y="1098"/>
                      <a:pt x="363" y="1098"/>
                    </a:cubicBezTo>
                    <a:cubicBezTo>
                      <a:pt x="360" y="1098"/>
                      <a:pt x="357" y="1098"/>
                      <a:pt x="354" y="1098"/>
                    </a:cubicBezTo>
                    <a:cubicBezTo>
                      <a:pt x="351" y="1098"/>
                      <a:pt x="348" y="1098"/>
                      <a:pt x="346" y="1101"/>
                    </a:cubicBezTo>
                    <a:lnTo>
                      <a:pt x="347" y="1102"/>
                    </a:lnTo>
                    <a:close/>
                    <a:moveTo>
                      <a:pt x="330" y="1147"/>
                    </a:moveTo>
                    <a:cubicBezTo>
                      <a:pt x="335" y="1141"/>
                      <a:pt x="339" y="1134"/>
                      <a:pt x="342" y="1125"/>
                    </a:cubicBezTo>
                    <a:cubicBezTo>
                      <a:pt x="340" y="1124"/>
                      <a:pt x="340" y="1124"/>
                      <a:pt x="340" y="1124"/>
                    </a:cubicBezTo>
                    <a:cubicBezTo>
                      <a:pt x="338" y="1133"/>
                      <a:pt x="334" y="1140"/>
                      <a:pt x="329" y="1146"/>
                    </a:cubicBezTo>
                    <a:lnTo>
                      <a:pt x="330" y="1147"/>
                    </a:lnTo>
                    <a:close/>
                    <a:moveTo>
                      <a:pt x="285" y="1163"/>
                    </a:moveTo>
                    <a:cubicBezTo>
                      <a:pt x="287" y="1163"/>
                      <a:pt x="288" y="1163"/>
                      <a:pt x="290" y="1163"/>
                    </a:cubicBezTo>
                    <a:cubicBezTo>
                      <a:pt x="296" y="1163"/>
                      <a:pt x="303" y="1162"/>
                      <a:pt x="309" y="1160"/>
                    </a:cubicBezTo>
                    <a:cubicBezTo>
                      <a:pt x="309" y="1159"/>
                      <a:pt x="309" y="1159"/>
                      <a:pt x="309" y="1159"/>
                    </a:cubicBezTo>
                    <a:cubicBezTo>
                      <a:pt x="303" y="1161"/>
                      <a:pt x="296" y="1162"/>
                      <a:pt x="290" y="1162"/>
                    </a:cubicBezTo>
                    <a:cubicBezTo>
                      <a:pt x="288" y="1162"/>
                      <a:pt x="287" y="1162"/>
                      <a:pt x="285" y="1162"/>
                    </a:cubicBezTo>
                    <a:lnTo>
                      <a:pt x="285" y="1163"/>
                    </a:lnTo>
                    <a:close/>
                    <a:moveTo>
                      <a:pt x="240" y="1145"/>
                    </a:moveTo>
                    <a:cubicBezTo>
                      <a:pt x="248" y="1147"/>
                      <a:pt x="254" y="1151"/>
                      <a:pt x="262" y="1155"/>
                    </a:cubicBezTo>
                    <a:cubicBezTo>
                      <a:pt x="263" y="1154"/>
                      <a:pt x="263" y="1154"/>
                      <a:pt x="263" y="1154"/>
                    </a:cubicBezTo>
                    <a:cubicBezTo>
                      <a:pt x="255" y="1149"/>
                      <a:pt x="249" y="1146"/>
                      <a:pt x="240" y="1144"/>
                    </a:cubicBezTo>
                    <a:lnTo>
                      <a:pt x="240" y="1145"/>
                    </a:lnTo>
                    <a:close/>
                    <a:moveTo>
                      <a:pt x="191" y="1145"/>
                    </a:moveTo>
                    <a:cubicBezTo>
                      <a:pt x="193" y="1145"/>
                      <a:pt x="194" y="1145"/>
                      <a:pt x="196" y="1145"/>
                    </a:cubicBezTo>
                    <a:cubicBezTo>
                      <a:pt x="203" y="1144"/>
                      <a:pt x="210" y="1143"/>
                      <a:pt x="216" y="1143"/>
                    </a:cubicBezTo>
                    <a:cubicBezTo>
                      <a:pt x="215" y="1142"/>
                      <a:pt x="215" y="1142"/>
                      <a:pt x="215" y="1142"/>
                    </a:cubicBezTo>
                    <a:cubicBezTo>
                      <a:pt x="210" y="1142"/>
                      <a:pt x="203" y="1142"/>
                      <a:pt x="195" y="1143"/>
                    </a:cubicBezTo>
                    <a:cubicBezTo>
                      <a:pt x="194" y="1144"/>
                      <a:pt x="192" y="1144"/>
                      <a:pt x="191" y="1144"/>
                    </a:cubicBezTo>
                    <a:lnTo>
                      <a:pt x="191" y="1145"/>
                    </a:lnTo>
                    <a:close/>
                    <a:moveTo>
                      <a:pt x="147" y="1129"/>
                    </a:moveTo>
                    <a:cubicBezTo>
                      <a:pt x="151" y="1136"/>
                      <a:pt x="158" y="1141"/>
                      <a:pt x="167" y="1144"/>
                    </a:cubicBezTo>
                    <a:cubicBezTo>
                      <a:pt x="167" y="1142"/>
                      <a:pt x="167" y="1142"/>
                      <a:pt x="167" y="1142"/>
                    </a:cubicBezTo>
                    <a:cubicBezTo>
                      <a:pt x="159" y="1140"/>
                      <a:pt x="152" y="1135"/>
                      <a:pt x="148" y="1128"/>
                    </a:cubicBezTo>
                    <a:lnTo>
                      <a:pt x="147" y="1129"/>
                    </a:lnTo>
                    <a:close/>
                    <a:moveTo>
                      <a:pt x="149" y="1081"/>
                    </a:moveTo>
                    <a:cubicBezTo>
                      <a:pt x="145" y="1090"/>
                      <a:pt x="144" y="1098"/>
                      <a:pt x="143" y="1105"/>
                    </a:cubicBezTo>
                    <a:cubicBezTo>
                      <a:pt x="144" y="1105"/>
                      <a:pt x="144" y="1105"/>
                      <a:pt x="144" y="1105"/>
                    </a:cubicBezTo>
                    <a:cubicBezTo>
                      <a:pt x="145" y="1098"/>
                      <a:pt x="147" y="1090"/>
                      <a:pt x="150" y="1081"/>
                    </a:cubicBezTo>
                    <a:lnTo>
                      <a:pt x="149" y="1081"/>
                    </a:lnTo>
                    <a:close/>
                    <a:moveTo>
                      <a:pt x="168" y="1036"/>
                    </a:moveTo>
                    <a:cubicBezTo>
                      <a:pt x="166" y="1041"/>
                      <a:pt x="163" y="1049"/>
                      <a:pt x="158" y="1058"/>
                    </a:cubicBezTo>
                    <a:cubicBezTo>
                      <a:pt x="160" y="1059"/>
                      <a:pt x="160" y="1059"/>
                      <a:pt x="160" y="1059"/>
                    </a:cubicBezTo>
                    <a:cubicBezTo>
                      <a:pt x="164" y="1049"/>
                      <a:pt x="167" y="1042"/>
                      <a:pt x="169" y="1036"/>
                    </a:cubicBezTo>
                    <a:lnTo>
                      <a:pt x="168" y="1036"/>
                    </a:lnTo>
                    <a:close/>
                    <a:moveTo>
                      <a:pt x="138" y="1015"/>
                    </a:moveTo>
                    <a:cubicBezTo>
                      <a:pt x="142" y="1014"/>
                      <a:pt x="146" y="1014"/>
                      <a:pt x="149" y="1014"/>
                    </a:cubicBezTo>
                    <a:cubicBezTo>
                      <a:pt x="155" y="1014"/>
                      <a:pt x="159" y="1015"/>
                      <a:pt x="162" y="1016"/>
                    </a:cubicBezTo>
                    <a:cubicBezTo>
                      <a:pt x="163" y="1014"/>
                      <a:pt x="163" y="1014"/>
                      <a:pt x="163" y="1014"/>
                    </a:cubicBezTo>
                    <a:cubicBezTo>
                      <a:pt x="159" y="1013"/>
                      <a:pt x="155" y="1013"/>
                      <a:pt x="149" y="1013"/>
                    </a:cubicBezTo>
                    <a:cubicBezTo>
                      <a:pt x="146" y="1013"/>
                      <a:pt x="142" y="1013"/>
                      <a:pt x="138" y="1013"/>
                    </a:cubicBezTo>
                    <a:lnTo>
                      <a:pt x="138" y="1015"/>
                    </a:lnTo>
                    <a:close/>
                    <a:moveTo>
                      <a:pt x="89" y="1014"/>
                    </a:moveTo>
                    <a:cubicBezTo>
                      <a:pt x="93" y="1015"/>
                      <a:pt x="96" y="1015"/>
                      <a:pt x="100" y="1015"/>
                    </a:cubicBezTo>
                    <a:cubicBezTo>
                      <a:pt x="104" y="1015"/>
                      <a:pt x="109" y="1015"/>
                      <a:pt x="112" y="1015"/>
                    </a:cubicBezTo>
                    <a:cubicBezTo>
                      <a:pt x="114" y="1015"/>
                      <a:pt x="114" y="1015"/>
                      <a:pt x="114" y="1015"/>
                    </a:cubicBezTo>
                    <a:cubicBezTo>
                      <a:pt x="114" y="1014"/>
                      <a:pt x="114" y="1014"/>
                      <a:pt x="114" y="1014"/>
                    </a:cubicBezTo>
                    <a:cubicBezTo>
                      <a:pt x="112" y="1014"/>
                      <a:pt x="112" y="1014"/>
                      <a:pt x="112" y="1014"/>
                    </a:cubicBezTo>
                    <a:cubicBezTo>
                      <a:pt x="109" y="1014"/>
                      <a:pt x="105" y="1014"/>
                      <a:pt x="100" y="1014"/>
                    </a:cubicBezTo>
                    <a:cubicBezTo>
                      <a:pt x="96" y="1013"/>
                      <a:pt x="93" y="1013"/>
                      <a:pt x="89" y="1013"/>
                    </a:cubicBezTo>
                    <a:lnTo>
                      <a:pt x="89" y="1014"/>
                    </a:lnTo>
                    <a:close/>
                    <a:moveTo>
                      <a:pt x="47" y="992"/>
                    </a:moveTo>
                    <a:cubicBezTo>
                      <a:pt x="50" y="999"/>
                      <a:pt x="56" y="1004"/>
                      <a:pt x="65" y="1008"/>
                    </a:cubicBezTo>
                    <a:cubicBezTo>
                      <a:pt x="66" y="1007"/>
                      <a:pt x="66" y="1007"/>
                      <a:pt x="66" y="1007"/>
                    </a:cubicBezTo>
                    <a:cubicBezTo>
                      <a:pt x="57" y="1003"/>
                      <a:pt x="51" y="998"/>
                      <a:pt x="48" y="991"/>
                    </a:cubicBezTo>
                    <a:lnTo>
                      <a:pt x="47" y="992"/>
                    </a:lnTo>
                    <a:close/>
                    <a:moveTo>
                      <a:pt x="47" y="944"/>
                    </a:moveTo>
                    <a:cubicBezTo>
                      <a:pt x="44" y="951"/>
                      <a:pt x="42" y="957"/>
                      <a:pt x="42" y="962"/>
                    </a:cubicBezTo>
                    <a:cubicBezTo>
                      <a:pt x="42" y="964"/>
                      <a:pt x="42" y="966"/>
                      <a:pt x="42" y="968"/>
                    </a:cubicBezTo>
                    <a:cubicBezTo>
                      <a:pt x="43" y="968"/>
                      <a:pt x="43" y="968"/>
                      <a:pt x="43" y="968"/>
                    </a:cubicBezTo>
                    <a:cubicBezTo>
                      <a:pt x="43" y="966"/>
                      <a:pt x="43" y="964"/>
                      <a:pt x="43" y="962"/>
                    </a:cubicBezTo>
                    <a:cubicBezTo>
                      <a:pt x="43" y="957"/>
                      <a:pt x="45" y="951"/>
                      <a:pt x="48" y="944"/>
                    </a:cubicBezTo>
                    <a:lnTo>
                      <a:pt x="47" y="944"/>
                    </a:lnTo>
                    <a:close/>
                    <a:moveTo>
                      <a:pt x="73" y="902"/>
                    </a:moveTo>
                    <a:cubicBezTo>
                      <a:pt x="69" y="909"/>
                      <a:pt x="64" y="916"/>
                      <a:pt x="59" y="923"/>
                    </a:cubicBezTo>
                    <a:cubicBezTo>
                      <a:pt x="61" y="923"/>
                      <a:pt x="61" y="923"/>
                      <a:pt x="61" y="923"/>
                    </a:cubicBezTo>
                    <a:cubicBezTo>
                      <a:pt x="65" y="916"/>
                      <a:pt x="70" y="910"/>
                      <a:pt x="74" y="903"/>
                    </a:cubicBezTo>
                    <a:lnTo>
                      <a:pt x="73" y="902"/>
                    </a:lnTo>
                    <a:close/>
                    <a:moveTo>
                      <a:pt x="94" y="859"/>
                    </a:moveTo>
                    <a:cubicBezTo>
                      <a:pt x="94" y="861"/>
                      <a:pt x="94" y="862"/>
                      <a:pt x="94" y="863"/>
                    </a:cubicBezTo>
                    <a:cubicBezTo>
                      <a:pt x="94" y="865"/>
                      <a:pt x="94" y="866"/>
                      <a:pt x="94" y="867"/>
                    </a:cubicBezTo>
                    <a:cubicBezTo>
                      <a:pt x="93" y="871"/>
                      <a:pt x="91" y="876"/>
                      <a:pt x="87" y="882"/>
                    </a:cubicBezTo>
                    <a:cubicBezTo>
                      <a:pt x="88" y="883"/>
                      <a:pt x="88" y="883"/>
                      <a:pt x="88" y="883"/>
                    </a:cubicBezTo>
                    <a:cubicBezTo>
                      <a:pt x="92" y="876"/>
                      <a:pt x="95" y="871"/>
                      <a:pt x="95" y="867"/>
                    </a:cubicBezTo>
                    <a:cubicBezTo>
                      <a:pt x="96" y="866"/>
                      <a:pt x="96" y="865"/>
                      <a:pt x="96" y="863"/>
                    </a:cubicBezTo>
                    <a:cubicBezTo>
                      <a:pt x="96" y="862"/>
                      <a:pt x="96" y="861"/>
                      <a:pt x="95" y="859"/>
                    </a:cubicBezTo>
                    <a:lnTo>
                      <a:pt x="94" y="859"/>
                    </a:lnTo>
                    <a:close/>
                    <a:moveTo>
                      <a:pt x="78" y="813"/>
                    </a:moveTo>
                    <a:cubicBezTo>
                      <a:pt x="82" y="820"/>
                      <a:pt x="85" y="828"/>
                      <a:pt x="88" y="836"/>
                    </a:cubicBezTo>
                    <a:cubicBezTo>
                      <a:pt x="89" y="835"/>
                      <a:pt x="89" y="835"/>
                      <a:pt x="89" y="835"/>
                    </a:cubicBezTo>
                    <a:cubicBezTo>
                      <a:pt x="86" y="828"/>
                      <a:pt x="83" y="820"/>
                      <a:pt x="80" y="813"/>
                    </a:cubicBezTo>
                    <a:cubicBezTo>
                      <a:pt x="78" y="813"/>
                      <a:pt x="78" y="813"/>
                      <a:pt x="78" y="813"/>
                    </a:cubicBezTo>
                    <a:close/>
                    <a:moveTo>
                      <a:pt x="51" y="774"/>
                    </a:moveTo>
                    <a:cubicBezTo>
                      <a:pt x="57" y="781"/>
                      <a:pt x="63" y="787"/>
                      <a:pt x="67" y="792"/>
                    </a:cubicBezTo>
                    <a:cubicBezTo>
                      <a:pt x="68" y="791"/>
                      <a:pt x="68" y="791"/>
                      <a:pt x="68" y="791"/>
                    </a:cubicBezTo>
                    <a:cubicBezTo>
                      <a:pt x="64" y="786"/>
                      <a:pt x="58" y="780"/>
                      <a:pt x="52" y="773"/>
                    </a:cubicBezTo>
                    <a:lnTo>
                      <a:pt x="51" y="774"/>
                    </a:lnTo>
                    <a:close/>
                    <a:moveTo>
                      <a:pt x="16" y="738"/>
                    </a:moveTo>
                    <a:cubicBezTo>
                      <a:pt x="16" y="738"/>
                      <a:pt x="16" y="738"/>
                      <a:pt x="16" y="738"/>
                    </a:cubicBezTo>
                    <a:cubicBezTo>
                      <a:pt x="16" y="738"/>
                      <a:pt x="16" y="738"/>
                      <a:pt x="16" y="738"/>
                    </a:cubicBezTo>
                    <a:cubicBezTo>
                      <a:pt x="17" y="738"/>
                      <a:pt x="17" y="738"/>
                      <a:pt x="17" y="738"/>
                    </a:cubicBezTo>
                    <a:cubicBezTo>
                      <a:pt x="22" y="744"/>
                      <a:pt x="28" y="750"/>
                      <a:pt x="34" y="756"/>
                    </a:cubicBezTo>
                    <a:cubicBezTo>
                      <a:pt x="35" y="755"/>
                      <a:pt x="35" y="755"/>
                      <a:pt x="35" y="755"/>
                    </a:cubicBezTo>
                    <a:cubicBezTo>
                      <a:pt x="29" y="749"/>
                      <a:pt x="24" y="743"/>
                      <a:pt x="18" y="737"/>
                    </a:cubicBezTo>
                    <a:cubicBezTo>
                      <a:pt x="17" y="738"/>
                      <a:pt x="17" y="738"/>
                      <a:pt x="17" y="738"/>
                    </a:cubicBezTo>
                    <a:cubicBezTo>
                      <a:pt x="18" y="738"/>
                      <a:pt x="18" y="738"/>
                      <a:pt x="18" y="738"/>
                    </a:cubicBezTo>
                    <a:cubicBezTo>
                      <a:pt x="18" y="738"/>
                      <a:pt x="18" y="738"/>
                      <a:pt x="18" y="738"/>
                    </a:cubicBezTo>
                    <a:lnTo>
                      <a:pt x="16" y="738"/>
                    </a:lnTo>
                    <a:close/>
                    <a:moveTo>
                      <a:pt x="7" y="690"/>
                    </a:moveTo>
                    <a:cubicBezTo>
                      <a:pt x="7" y="692"/>
                      <a:pt x="8" y="693"/>
                      <a:pt x="9" y="695"/>
                    </a:cubicBezTo>
                    <a:cubicBezTo>
                      <a:pt x="9" y="695"/>
                      <a:pt x="9" y="695"/>
                      <a:pt x="9" y="695"/>
                    </a:cubicBezTo>
                    <a:cubicBezTo>
                      <a:pt x="9" y="695"/>
                      <a:pt x="9" y="695"/>
                      <a:pt x="9" y="695"/>
                    </a:cubicBezTo>
                    <a:cubicBezTo>
                      <a:pt x="12" y="700"/>
                      <a:pt x="14" y="707"/>
                      <a:pt x="15" y="713"/>
                    </a:cubicBezTo>
                    <a:cubicBezTo>
                      <a:pt x="16" y="713"/>
                      <a:pt x="16" y="713"/>
                      <a:pt x="16" y="713"/>
                    </a:cubicBezTo>
                    <a:cubicBezTo>
                      <a:pt x="15" y="706"/>
                      <a:pt x="13" y="700"/>
                      <a:pt x="10" y="694"/>
                    </a:cubicBezTo>
                    <a:cubicBezTo>
                      <a:pt x="9" y="694"/>
                      <a:pt x="9" y="694"/>
                      <a:pt x="9" y="694"/>
                    </a:cubicBezTo>
                    <a:cubicBezTo>
                      <a:pt x="10" y="694"/>
                      <a:pt x="10" y="694"/>
                      <a:pt x="10" y="694"/>
                    </a:cubicBezTo>
                    <a:cubicBezTo>
                      <a:pt x="9" y="692"/>
                      <a:pt x="9" y="691"/>
                      <a:pt x="8" y="690"/>
                    </a:cubicBezTo>
                    <a:lnTo>
                      <a:pt x="7" y="690"/>
                    </a:lnTo>
                    <a:close/>
                    <a:moveTo>
                      <a:pt x="0" y="642"/>
                    </a:moveTo>
                    <a:cubicBezTo>
                      <a:pt x="0" y="645"/>
                      <a:pt x="0" y="648"/>
                      <a:pt x="0" y="650"/>
                    </a:cubicBezTo>
                    <a:cubicBezTo>
                      <a:pt x="0" y="656"/>
                      <a:pt x="0" y="661"/>
                      <a:pt x="1" y="666"/>
                    </a:cubicBezTo>
                    <a:cubicBezTo>
                      <a:pt x="2" y="666"/>
                      <a:pt x="2" y="666"/>
                      <a:pt x="2" y="666"/>
                    </a:cubicBezTo>
                    <a:cubicBezTo>
                      <a:pt x="1" y="661"/>
                      <a:pt x="1" y="656"/>
                      <a:pt x="1" y="650"/>
                    </a:cubicBezTo>
                    <a:cubicBezTo>
                      <a:pt x="1" y="648"/>
                      <a:pt x="1" y="645"/>
                      <a:pt x="1" y="642"/>
                    </a:cubicBezTo>
                    <a:lnTo>
                      <a:pt x="0" y="642"/>
                    </a:lnTo>
                    <a:close/>
                    <a:moveTo>
                      <a:pt x="10" y="594"/>
                    </a:moveTo>
                    <a:cubicBezTo>
                      <a:pt x="8" y="598"/>
                      <a:pt x="5" y="607"/>
                      <a:pt x="3" y="617"/>
                    </a:cubicBezTo>
                    <a:cubicBezTo>
                      <a:pt x="5" y="618"/>
                      <a:pt x="5" y="618"/>
                      <a:pt x="5" y="618"/>
                    </a:cubicBezTo>
                    <a:cubicBezTo>
                      <a:pt x="7" y="607"/>
                      <a:pt x="9" y="599"/>
                      <a:pt x="11" y="594"/>
                    </a:cubicBezTo>
                    <a:lnTo>
                      <a:pt x="10" y="594"/>
                    </a:lnTo>
                    <a:close/>
                    <a:moveTo>
                      <a:pt x="26" y="547"/>
                    </a:moveTo>
                    <a:cubicBezTo>
                      <a:pt x="23" y="556"/>
                      <a:pt x="20" y="564"/>
                      <a:pt x="18" y="570"/>
                    </a:cubicBezTo>
                    <a:cubicBezTo>
                      <a:pt x="19" y="571"/>
                      <a:pt x="19" y="571"/>
                      <a:pt x="19" y="571"/>
                    </a:cubicBezTo>
                    <a:cubicBezTo>
                      <a:pt x="22" y="564"/>
                      <a:pt x="25" y="556"/>
                      <a:pt x="28" y="548"/>
                    </a:cubicBezTo>
                    <a:lnTo>
                      <a:pt x="26" y="547"/>
                    </a:lnTo>
                    <a:close/>
                    <a:moveTo>
                      <a:pt x="41" y="501"/>
                    </a:moveTo>
                    <a:cubicBezTo>
                      <a:pt x="39" y="508"/>
                      <a:pt x="36" y="516"/>
                      <a:pt x="34" y="524"/>
                    </a:cubicBezTo>
                    <a:cubicBezTo>
                      <a:pt x="35" y="524"/>
                      <a:pt x="35" y="524"/>
                      <a:pt x="35" y="524"/>
                    </a:cubicBezTo>
                    <a:cubicBezTo>
                      <a:pt x="38" y="516"/>
                      <a:pt x="40" y="509"/>
                      <a:pt x="43" y="501"/>
                    </a:cubicBezTo>
                    <a:lnTo>
                      <a:pt x="41" y="501"/>
                    </a:lnTo>
                    <a:close/>
                    <a:moveTo>
                      <a:pt x="50" y="453"/>
                    </a:moveTo>
                    <a:cubicBezTo>
                      <a:pt x="50" y="454"/>
                      <a:pt x="50" y="456"/>
                      <a:pt x="50" y="457"/>
                    </a:cubicBezTo>
                    <a:cubicBezTo>
                      <a:pt x="50" y="462"/>
                      <a:pt x="49" y="466"/>
                      <a:pt x="49" y="470"/>
                    </a:cubicBezTo>
                    <a:cubicBezTo>
                      <a:pt x="48" y="472"/>
                      <a:pt x="48" y="474"/>
                      <a:pt x="47" y="477"/>
                    </a:cubicBezTo>
                    <a:cubicBezTo>
                      <a:pt x="49" y="477"/>
                      <a:pt x="49" y="477"/>
                      <a:pt x="49" y="477"/>
                    </a:cubicBezTo>
                    <a:cubicBezTo>
                      <a:pt x="49" y="475"/>
                      <a:pt x="50" y="472"/>
                      <a:pt x="50" y="470"/>
                    </a:cubicBezTo>
                    <a:cubicBezTo>
                      <a:pt x="51" y="467"/>
                      <a:pt x="51" y="462"/>
                      <a:pt x="51" y="457"/>
                    </a:cubicBezTo>
                    <a:cubicBezTo>
                      <a:pt x="51" y="456"/>
                      <a:pt x="51" y="454"/>
                      <a:pt x="51" y="453"/>
                    </a:cubicBezTo>
                    <a:lnTo>
                      <a:pt x="50" y="453"/>
                    </a:lnTo>
                    <a:close/>
                    <a:moveTo>
                      <a:pt x="42" y="404"/>
                    </a:moveTo>
                    <a:cubicBezTo>
                      <a:pt x="44" y="412"/>
                      <a:pt x="46" y="420"/>
                      <a:pt x="47" y="428"/>
                    </a:cubicBezTo>
                    <a:cubicBezTo>
                      <a:pt x="48" y="428"/>
                      <a:pt x="48" y="428"/>
                      <a:pt x="48" y="428"/>
                    </a:cubicBezTo>
                    <a:cubicBezTo>
                      <a:pt x="47" y="420"/>
                      <a:pt x="45" y="412"/>
                      <a:pt x="43" y="404"/>
                    </a:cubicBezTo>
                    <a:lnTo>
                      <a:pt x="42" y="404"/>
                    </a:lnTo>
                    <a:close/>
                    <a:moveTo>
                      <a:pt x="29" y="357"/>
                    </a:moveTo>
                    <a:cubicBezTo>
                      <a:pt x="30" y="360"/>
                      <a:pt x="33" y="369"/>
                      <a:pt x="36" y="381"/>
                    </a:cubicBezTo>
                    <a:cubicBezTo>
                      <a:pt x="37" y="380"/>
                      <a:pt x="37" y="380"/>
                      <a:pt x="37" y="380"/>
                    </a:cubicBezTo>
                    <a:cubicBezTo>
                      <a:pt x="34" y="369"/>
                      <a:pt x="31" y="360"/>
                      <a:pt x="30" y="357"/>
                    </a:cubicBezTo>
                    <a:lnTo>
                      <a:pt x="29" y="357"/>
                    </a:lnTo>
                    <a:close/>
                    <a:moveTo>
                      <a:pt x="76" y="362"/>
                    </a:moveTo>
                    <a:cubicBezTo>
                      <a:pt x="52" y="358"/>
                      <a:pt x="52" y="358"/>
                      <a:pt x="52" y="358"/>
                    </a:cubicBezTo>
                    <a:cubicBezTo>
                      <a:pt x="52" y="360"/>
                      <a:pt x="52" y="360"/>
                      <a:pt x="52" y="360"/>
                    </a:cubicBezTo>
                    <a:cubicBezTo>
                      <a:pt x="76" y="363"/>
                      <a:pt x="76" y="363"/>
                      <a:pt x="76" y="363"/>
                    </a:cubicBezTo>
                    <a:lnTo>
                      <a:pt x="76" y="362"/>
                    </a:lnTo>
                    <a:close/>
                    <a:moveTo>
                      <a:pt x="125" y="369"/>
                    </a:moveTo>
                    <a:cubicBezTo>
                      <a:pt x="101" y="365"/>
                      <a:pt x="101" y="365"/>
                      <a:pt x="101" y="365"/>
                    </a:cubicBezTo>
                    <a:cubicBezTo>
                      <a:pt x="100" y="367"/>
                      <a:pt x="100" y="367"/>
                      <a:pt x="100" y="367"/>
                    </a:cubicBezTo>
                    <a:cubicBezTo>
                      <a:pt x="125" y="371"/>
                      <a:pt x="125" y="371"/>
                      <a:pt x="125" y="371"/>
                    </a:cubicBezTo>
                    <a:lnTo>
                      <a:pt x="125" y="369"/>
                    </a:lnTo>
                    <a:close/>
                    <a:moveTo>
                      <a:pt x="173" y="376"/>
                    </a:moveTo>
                    <a:cubicBezTo>
                      <a:pt x="149" y="373"/>
                      <a:pt x="149" y="373"/>
                      <a:pt x="149" y="373"/>
                    </a:cubicBezTo>
                    <a:cubicBezTo>
                      <a:pt x="149" y="374"/>
                      <a:pt x="149" y="374"/>
                      <a:pt x="149" y="374"/>
                    </a:cubicBezTo>
                    <a:cubicBezTo>
                      <a:pt x="173" y="378"/>
                      <a:pt x="173" y="378"/>
                      <a:pt x="173" y="378"/>
                    </a:cubicBezTo>
                    <a:lnTo>
                      <a:pt x="173" y="376"/>
                    </a:lnTo>
                    <a:close/>
                    <a:moveTo>
                      <a:pt x="222" y="383"/>
                    </a:moveTo>
                    <a:cubicBezTo>
                      <a:pt x="198" y="380"/>
                      <a:pt x="198" y="380"/>
                      <a:pt x="198" y="380"/>
                    </a:cubicBezTo>
                    <a:cubicBezTo>
                      <a:pt x="197" y="381"/>
                      <a:pt x="197" y="381"/>
                      <a:pt x="197" y="381"/>
                    </a:cubicBezTo>
                    <a:cubicBezTo>
                      <a:pt x="222" y="385"/>
                      <a:pt x="222" y="385"/>
                      <a:pt x="222" y="385"/>
                    </a:cubicBezTo>
                    <a:lnTo>
                      <a:pt x="222" y="383"/>
                    </a:lnTo>
                    <a:close/>
                    <a:moveTo>
                      <a:pt x="268" y="368"/>
                    </a:moveTo>
                    <a:cubicBezTo>
                      <a:pt x="259" y="371"/>
                      <a:pt x="251" y="374"/>
                      <a:pt x="244" y="376"/>
                    </a:cubicBezTo>
                    <a:cubicBezTo>
                      <a:pt x="245" y="378"/>
                      <a:pt x="245" y="378"/>
                      <a:pt x="245" y="378"/>
                    </a:cubicBezTo>
                    <a:cubicBezTo>
                      <a:pt x="252" y="375"/>
                      <a:pt x="260" y="372"/>
                      <a:pt x="268" y="370"/>
                    </a:cubicBezTo>
                    <a:lnTo>
                      <a:pt x="268" y="368"/>
                    </a:lnTo>
                    <a:close/>
                    <a:moveTo>
                      <a:pt x="316" y="363"/>
                    </a:moveTo>
                    <a:cubicBezTo>
                      <a:pt x="313" y="362"/>
                      <a:pt x="310" y="362"/>
                      <a:pt x="306" y="362"/>
                    </a:cubicBezTo>
                    <a:cubicBezTo>
                      <a:pt x="301" y="362"/>
                      <a:pt x="297" y="362"/>
                      <a:pt x="292" y="363"/>
                    </a:cubicBezTo>
                    <a:cubicBezTo>
                      <a:pt x="292" y="364"/>
                      <a:pt x="292" y="364"/>
                      <a:pt x="292" y="364"/>
                    </a:cubicBezTo>
                    <a:cubicBezTo>
                      <a:pt x="297" y="364"/>
                      <a:pt x="301" y="363"/>
                      <a:pt x="306" y="363"/>
                    </a:cubicBezTo>
                    <a:cubicBezTo>
                      <a:pt x="310" y="363"/>
                      <a:pt x="313" y="363"/>
                      <a:pt x="316" y="364"/>
                    </a:cubicBezTo>
                    <a:lnTo>
                      <a:pt x="316" y="363"/>
                    </a:lnTo>
                    <a:close/>
                    <a:moveTo>
                      <a:pt x="362" y="362"/>
                    </a:moveTo>
                    <a:cubicBezTo>
                      <a:pt x="353" y="366"/>
                      <a:pt x="346" y="369"/>
                      <a:pt x="339" y="370"/>
                    </a:cubicBezTo>
                    <a:cubicBezTo>
                      <a:pt x="339" y="371"/>
                      <a:pt x="339" y="371"/>
                      <a:pt x="339" y="371"/>
                    </a:cubicBezTo>
                    <a:cubicBezTo>
                      <a:pt x="346" y="371"/>
                      <a:pt x="354" y="368"/>
                      <a:pt x="362" y="363"/>
                    </a:cubicBezTo>
                    <a:lnTo>
                      <a:pt x="362" y="362"/>
                    </a:lnTo>
                    <a:close/>
                    <a:moveTo>
                      <a:pt x="400" y="332"/>
                    </a:moveTo>
                    <a:cubicBezTo>
                      <a:pt x="395" y="337"/>
                      <a:pt x="388" y="343"/>
                      <a:pt x="382" y="348"/>
                    </a:cubicBezTo>
                    <a:cubicBezTo>
                      <a:pt x="383" y="349"/>
                      <a:pt x="383" y="349"/>
                      <a:pt x="383" y="349"/>
                    </a:cubicBezTo>
                    <a:cubicBezTo>
                      <a:pt x="389" y="344"/>
                      <a:pt x="396" y="339"/>
                      <a:pt x="401" y="333"/>
                    </a:cubicBezTo>
                    <a:lnTo>
                      <a:pt x="400" y="332"/>
                    </a:lnTo>
                    <a:close/>
                    <a:moveTo>
                      <a:pt x="428" y="293"/>
                    </a:moveTo>
                    <a:cubicBezTo>
                      <a:pt x="428" y="294"/>
                      <a:pt x="427" y="296"/>
                      <a:pt x="427" y="298"/>
                    </a:cubicBezTo>
                    <a:cubicBezTo>
                      <a:pt x="428" y="298"/>
                      <a:pt x="428" y="298"/>
                      <a:pt x="428" y="298"/>
                    </a:cubicBezTo>
                    <a:cubicBezTo>
                      <a:pt x="427" y="298"/>
                      <a:pt x="427" y="298"/>
                      <a:pt x="427" y="298"/>
                    </a:cubicBezTo>
                    <a:cubicBezTo>
                      <a:pt x="425" y="302"/>
                      <a:pt x="422" y="308"/>
                      <a:pt x="417" y="314"/>
                    </a:cubicBezTo>
                    <a:cubicBezTo>
                      <a:pt x="418" y="315"/>
                      <a:pt x="418" y="315"/>
                      <a:pt x="418" y="315"/>
                    </a:cubicBezTo>
                    <a:cubicBezTo>
                      <a:pt x="423" y="308"/>
                      <a:pt x="426" y="303"/>
                      <a:pt x="428" y="298"/>
                    </a:cubicBezTo>
                    <a:cubicBezTo>
                      <a:pt x="428" y="298"/>
                      <a:pt x="428" y="298"/>
                      <a:pt x="428" y="298"/>
                    </a:cubicBezTo>
                    <a:cubicBezTo>
                      <a:pt x="428" y="298"/>
                      <a:pt x="428" y="298"/>
                      <a:pt x="428" y="298"/>
                    </a:cubicBezTo>
                    <a:cubicBezTo>
                      <a:pt x="429" y="296"/>
                      <a:pt x="429" y="295"/>
                      <a:pt x="430" y="293"/>
                    </a:cubicBezTo>
                    <a:lnTo>
                      <a:pt x="428" y="293"/>
                    </a:lnTo>
                    <a:close/>
                    <a:moveTo>
                      <a:pt x="455" y="252"/>
                    </a:moveTo>
                    <a:cubicBezTo>
                      <a:pt x="449" y="257"/>
                      <a:pt x="443" y="263"/>
                      <a:pt x="438" y="270"/>
                    </a:cubicBezTo>
                    <a:cubicBezTo>
                      <a:pt x="440" y="271"/>
                      <a:pt x="440" y="271"/>
                      <a:pt x="440" y="271"/>
                    </a:cubicBezTo>
                    <a:cubicBezTo>
                      <a:pt x="444" y="264"/>
                      <a:pt x="450" y="258"/>
                      <a:pt x="456" y="253"/>
                    </a:cubicBezTo>
                    <a:lnTo>
                      <a:pt x="455" y="252"/>
                    </a:lnTo>
                    <a:close/>
                    <a:moveTo>
                      <a:pt x="500" y="233"/>
                    </a:moveTo>
                    <a:cubicBezTo>
                      <a:pt x="492" y="235"/>
                      <a:pt x="484" y="237"/>
                      <a:pt x="477" y="240"/>
                    </a:cubicBezTo>
                    <a:cubicBezTo>
                      <a:pt x="477" y="242"/>
                      <a:pt x="477" y="242"/>
                      <a:pt x="477" y="242"/>
                    </a:cubicBezTo>
                    <a:cubicBezTo>
                      <a:pt x="485" y="238"/>
                      <a:pt x="493" y="236"/>
                      <a:pt x="501" y="235"/>
                    </a:cubicBezTo>
                    <a:lnTo>
                      <a:pt x="500" y="233"/>
                    </a:lnTo>
                    <a:close/>
                    <a:moveTo>
                      <a:pt x="549" y="231"/>
                    </a:moveTo>
                    <a:cubicBezTo>
                      <a:pt x="545" y="230"/>
                      <a:pt x="540" y="230"/>
                      <a:pt x="535" y="230"/>
                    </a:cubicBezTo>
                    <a:cubicBezTo>
                      <a:pt x="532" y="230"/>
                      <a:pt x="528" y="230"/>
                      <a:pt x="525" y="231"/>
                    </a:cubicBezTo>
                    <a:cubicBezTo>
                      <a:pt x="525" y="232"/>
                      <a:pt x="525" y="232"/>
                      <a:pt x="525" y="232"/>
                    </a:cubicBezTo>
                    <a:cubicBezTo>
                      <a:pt x="528" y="232"/>
                      <a:pt x="532" y="232"/>
                      <a:pt x="535" y="232"/>
                    </a:cubicBezTo>
                    <a:cubicBezTo>
                      <a:pt x="540" y="232"/>
                      <a:pt x="545" y="232"/>
                      <a:pt x="549" y="232"/>
                    </a:cubicBezTo>
                    <a:lnTo>
                      <a:pt x="549" y="231"/>
                    </a:lnTo>
                    <a:close/>
                    <a:moveTo>
                      <a:pt x="598" y="237"/>
                    </a:moveTo>
                    <a:cubicBezTo>
                      <a:pt x="588" y="236"/>
                      <a:pt x="582" y="235"/>
                      <a:pt x="582" y="235"/>
                    </a:cubicBezTo>
                    <a:cubicBezTo>
                      <a:pt x="582" y="236"/>
                      <a:pt x="582" y="236"/>
                      <a:pt x="582" y="236"/>
                    </a:cubicBezTo>
                    <a:cubicBezTo>
                      <a:pt x="582" y="235"/>
                      <a:pt x="582" y="235"/>
                      <a:pt x="582" y="235"/>
                    </a:cubicBezTo>
                    <a:cubicBezTo>
                      <a:pt x="582" y="235"/>
                      <a:pt x="579" y="234"/>
                      <a:pt x="574" y="233"/>
                    </a:cubicBezTo>
                    <a:cubicBezTo>
                      <a:pt x="574" y="235"/>
                      <a:pt x="574" y="235"/>
                      <a:pt x="574" y="235"/>
                    </a:cubicBezTo>
                    <a:cubicBezTo>
                      <a:pt x="579" y="236"/>
                      <a:pt x="582" y="236"/>
                      <a:pt x="582" y="236"/>
                    </a:cubicBezTo>
                    <a:cubicBezTo>
                      <a:pt x="582" y="236"/>
                      <a:pt x="582" y="236"/>
                      <a:pt x="582" y="236"/>
                    </a:cubicBezTo>
                    <a:cubicBezTo>
                      <a:pt x="582" y="236"/>
                      <a:pt x="582" y="236"/>
                      <a:pt x="582" y="236"/>
                    </a:cubicBezTo>
                    <a:cubicBezTo>
                      <a:pt x="582" y="236"/>
                      <a:pt x="588" y="237"/>
                      <a:pt x="598" y="239"/>
                    </a:cubicBezTo>
                    <a:lnTo>
                      <a:pt x="598" y="237"/>
                    </a:lnTo>
                    <a:close/>
                    <a:moveTo>
                      <a:pt x="647" y="244"/>
                    </a:moveTo>
                    <a:cubicBezTo>
                      <a:pt x="638" y="243"/>
                      <a:pt x="630" y="242"/>
                      <a:pt x="623" y="241"/>
                    </a:cubicBezTo>
                    <a:cubicBezTo>
                      <a:pt x="622" y="242"/>
                      <a:pt x="622" y="242"/>
                      <a:pt x="622" y="242"/>
                    </a:cubicBezTo>
                    <a:cubicBezTo>
                      <a:pt x="630" y="243"/>
                      <a:pt x="638" y="244"/>
                      <a:pt x="647" y="245"/>
                    </a:cubicBezTo>
                    <a:lnTo>
                      <a:pt x="647" y="244"/>
                    </a:lnTo>
                    <a:close/>
                    <a:moveTo>
                      <a:pt x="696" y="248"/>
                    </a:moveTo>
                    <a:cubicBezTo>
                      <a:pt x="688" y="248"/>
                      <a:pt x="680" y="247"/>
                      <a:pt x="671" y="246"/>
                    </a:cubicBezTo>
                    <a:cubicBezTo>
                      <a:pt x="671" y="248"/>
                      <a:pt x="671" y="248"/>
                      <a:pt x="671" y="248"/>
                    </a:cubicBezTo>
                    <a:cubicBezTo>
                      <a:pt x="680" y="248"/>
                      <a:pt x="688" y="249"/>
                      <a:pt x="696" y="250"/>
                    </a:cubicBezTo>
                    <a:lnTo>
                      <a:pt x="696" y="248"/>
                    </a:lnTo>
                    <a:close/>
                    <a:moveTo>
                      <a:pt x="743" y="243"/>
                    </a:moveTo>
                    <a:cubicBezTo>
                      <a:pt x="740" y="245"/>
                      <a:pt x="738" y="246"/>
                      <a:pt x="736" y="247"/>
                    </a:cubicBezTo>
                    <a:cubicBezTo>
                      <a:pt x="733" y="248"/>
                      <a:pt x="727" y="249"/>
                      <a:pt x="720" y="249"/>
                    </a:cubicBezTo>
                    <a:cubicBezTo>
                      <a:pt x="720" y="250"/>
                      <a:pt x="720" y="250"/>
                      <a:pt x="720" y="250"/>
                    </a:cubicBezTo>
                    <a:cubicBezTo>
                      <a:pt x="727" y="250"/>
                      <a:pt x="733" y="249"/>
                      <a:pt x="737" y="248"/>
                    </a:cubicBezTo>
                    <a:cubicBezTo>
                      <a:pt x="739" y="247"/>
                      <a:pt x="741" y="246"/>
                      <a:pt x="744" y="244"/>
                    </a:cubicBezTo>
                    <a:lnTo>
                      <a:pt x="743" y="243"/>
                    </a:lnTo>
                    <a:close/>
                    <a:moveTo>
                      <a:pt x="781" y="211"/>
                    </a:moveTo>
                    <a:cubicBezTo>
                      <a:pt x="774" y="217"/>
                      <a:pt x="768" y="223"/>
                      <a:pt x="762" y="228"/>
                    </a:cubicBezTo>
                    <a:cubicBezTo>
                      <a:pt x="763" y="229"/>
                      <a:pt x="763" y="229"/>
                      <a:pt x="763" y="229"/>
                    </a:cubicBezTo>
                    <a:cubicBezTo>
                      <a:pt x="769" y="224"/>
                      <a:pt x="775" y="218"/>
                      <a:pt x="782" y="212"/>
                    </a:cubicBezTo>
                    <a:lnTo>
                      <a:pt x="781" y="211"/>
                    </a:lnTo>
                    <a:close/>
                    <a:moveTo>
                      <a:pt x="816" y="177"/>
                    </a:moveTo>
                    <a:cubicBezTo>
                      <a:pt x="810" y="183"/>
                      <a:pt x="804" y="189"/>
                      <a:pt x="798" y="194"/>
                    </a:cubicBezTo>
                    <a:cubicBezTo>
                      <a:pt x="799" y="195"/>
                      <a:pt x="799" y="195"/>
                      <a:pt x="799" y="195"/>
                    </a:cubicBezTo>
                    <a:cubicBezTo>
                      <a:pt x="805" y="190"/>
                      <a:pt x="811" y="184"/>
                      <a:pt x="817" y="178"/>
                    </a:cubicBezTo>
                    <a:lnTo>
                      <a:pt x="816" y="177"/>
                    </a:lnTo>
                    <a:close/>
                    <a:moveTo>
                      <a:pt x="851" y="143"/>
                    </a:moveTo>
                    <a:cubicBezTo>
                      <a:pt x="845" y="148"/>
                      <a:pt x="839" y="154"/>
                      <a:pt x="833" y="160"/>
                    </a:cubicBezTo>
                    <a:cubicBezTo>
                      <a:pt x="834" y="161"/>
                      <a:pt x="834" y="161"/>
                      <a:pt x="834" y="161"/>
                    </a:cubicBezTo>
                    <a:cubicBezTo>
                      <a:pt x="840" y="155"/>
                      <a:pt x="846" y="150"/>
                      <a:pt x="852" y="144"/>
                    </a:cubicBezTo>
                    <a:lnTo>
                      <a:pt x="851" y="143"/>
                    </a:lnTo>
                    <a:close/>
                    <a:moveTo>
                      <a:pt x="885" y="107"/>
                    </a:moveTo>
                    <a:cubicBezTo>
                      <a:pt x="879" y="113"/>
                      <a:pt x="874" y="119"/>
                      <a:pt x="868" y="125"/>
                    </a:cubicBezTo>
                    <a:cubicBezTo>
                      <a:pt x="869" y="126"/>
                      <a:pt x="869" y="126"/>
                      <a:pt x="869" y="126"/>
                    </a:cubicBezTo>
                    <a:cubicBezTo>
                      <a:pt x="875" y="120"/>
                      <a:pt x="880" y="114"/>
                      <a:pt x="886" y="109"/>
                    </a:cubicBezTo>
                    <a:lnTo>
                      <a:pt x="885" y="107"/>
                    </a:lnTo>
                    <a:close/>
                    <a:moveTo>
                      <a:pt x="919" y="72"/>
                    </a:moveTo>
                    <a:cubicBezTo>
                      <a:pt x="913" y="78"/>
                      <a:pt x="908" y="84"/>
                      <a:pt x="902" y="90"/>
                    </a:cubicBezTo>
                    <a:cubicBezTo>
                      <a:pt x="903" y="91"/>
                      <a:pt x="903" y="91"/>
                      <a:pt x="903" y="91"/>
                    </a:cubicBezTo>
                    <a:cubicBezTo>
                      <a:pt x="909" y="85"/>
                      <a:pt x="915" y="79"/>
                      <a:pt x="920" y="73"/>
                    </a:cubicBezTo>
                    <a:cubicBezTo>
                      <a:pt x="919" y="72"/>
                      <a:pt x="919" y="72"/>
                      <a:pt x="919" y="72"/>
                    </a:cubicBezTo>
                    <a:close/>
                    <a:moveTo>
                      <a:pt x="953" y="37"/>
                    </a:moveTo>
                    <a:cubicBezTo>
                      <a:pt x="951" y="39"/>
                      <a:pt x="949" y="41"/>
                      <a:pt x="948" y="43"/>
                    </a:cubicBezTo>
                    <a:cubicBezTo>
                      <a:pt x="944" y="47"/>
                      <a:pt x="940" y="51"/>
                      <a:pt x="936" y="55"/>
                    </a:cubicBezTo>
                    <a:cubicBezTo>
                      <a:pt x="937" y="56"/>
                      <a:pt x="937" y="56"/>
                      <a:pt x="937" y="56"/>
                    </a:cubicBezTo>
                    <a:cubicBezTo>
                      <a:pt x="941" y="52"/>
                      <a:pt x="945" y="48"/>
                      <a:pt x="949" y="44"/>
                    </a:cubicBezTo>
                    <a:cubicBezTo>
                      <a:pt x="950" y="42"/>
                      <a:pt x="952" y="40"/>
                      <a:pt x="954" y="38"/>
                    </a:cubicBezTo>
                    <a:lnTo>
                      <a:pt x="953" y="37"/>
                    </a:lnTo>
                    <a:close/>
                    <a:moveTo>
                      <a:pt x="988" y="2"/>
                    </a:moveTo>
                    <a:cubicBezTo>
                      <a:pt x="982" y="7"/>
                      <a:pt x="976" y="13"/>
                      <a:pt x="970" y="19"/>
                    </a:cubicBezTo>
                    <a:cubicBezTo>
                      <a:pt x="971" y="20"/>
                      <a:pt x="971" y="20"/>
                      <a:pt x="971" y="20"/>
                    </a:cubicBezTo>
                    <a:cubicBezTo>
                      <a:pt x="977" y="14"/>
                      <a:pt x="983" y="9"/>
                      <a:pt x="989" y="4"/>
                    </a:cubicBezTo>
                    <a:lnTo>
                      <a:pt x="988" y="2"/>
                    </a:lnTo>
                    <a:close/>
                    <a:moveTo>
                      <a:pt x="1005" y="24"/>
                    </a:moveTo>
                    <a:cubicBezTo>
                      <a:pt x="1005" y="16"/>
                      <a:pt x="1004" y="7"/>
                      <a:pt x="1004" y="0"/>
                    </a:cubicBezTo>
                    <a:cubicBezTo>
                      <a:pt x="1002" y="0"/>
                      <a:pt x="1002" y="0"/>
                      <a:pt x="1002" y="0"/>
                    </a:cubicBezTo>
                    <a:cubicBezTo>
                      <a:pt x="1003" y="7"/>
                      <a:pt x="1003" y="16"/>
                      <a:pt x="1004" y="24"/>
                    </a:cubicBezTo>
                    <a:lnTo>
                      <a:pt x="1005" y="24"/>
                    </a:lnTo>
                    <a:close/>
                    <a:moveTo>
                      <a:pt x="1008" y="73"/>
                    </a:moveTo>
                    <a:cubicBezTo>
                      <a:pt x="1008" y="65"/>
                      <a:pt x="1007" y="57"/>
                      <a:pt x="1007" y="49"/>
                    </a:cubicBezTo>
                    <a:cubicBezTo>
                      <a:pt x="1005" y="49"/>
                      <a:pt x="1005" y="49"/>
                      <a:pt x="1005" y="49"/>
                    </a:cubicBezTo>
                    <a:cubicBezTo>
                      <a:pt x="1006" y="57"/>
                      <a:pt x="1006" y="65"/>
                      <a:pt x="1006" y="73"/>
                    </a:cubicBezTo>
                    <a:lnTo>
                      <a:pt x="1008" y="73"/>
                    </a:lnTo>
                    <a:close/>
                    <a:moveTo>
                      <a:pt x="1010" y="122"/>
                    </a:moveTo>
                    <a:cubicBezTo>
                      <a:pt x="1010" y="119"/>
                      <a:pt x="1010" y="117"/>
                      <a:pt x="1010" y="114"/>
                    </a:cubicBezTo>
                    <a:cubicBezTo>
                      <a:pt x="1010" y="111"/>
                      <a:pt x="1010" y="105"/>
                      <a:pt x="1009" y="98"/>
                    </a:cubicBezTo>
                    <a:cubicBezTo>
                      <a:pt x="1008" y="98"/>
                      <a:pt x="1008" y="98"/>
                      <a:pt x="1008" y="98"/>
                    </a:cubicBezTo>
                    <a:cubicBezTo>
                      <a:pt x="1008" y="105"/>
                      <a:pt x="1008" y="111"/>
                      <a:pt x="1008" y="114"/>
                    </a:cubicBezTo>
                    <a:cubicBezTo>
                      <a:pt x="1008" y="117"/>
                      <a:pt x="1008" y="119"/>
                      <a:pt x="1009" y="122"/>
                    </a:cubicBezTo>
                    <a:lnTo>
                      <a:pt x="1010" y="122"/>
                    </a:lnTo>
                    <a:close/>
                    <a:moveTo>
                      <a:pt x="1020" y="170"/>
                    </a:moveTo>
                    <a:cubicBezTo>
                      <a:pt x="1018" y="162"/>
                      <a:pt x="1016" y="154"/>
                      <a:pt x="1015" y="146"/>
                    </a:cubicBezTo>
                    <a:cubicBezTo>
                      <a:pt x="1013" y="147"/>
                      <a:pt x="1013" y="147"/>
                      <a:pt x="1013" y="147"/>
                    </a:cubicBezTo>
                    <a:cubicBezTo>
                      <a:pt x="1015" y="154"/>
                      <a:pt x="1016" y="162"/>
                      <a:pt x="1018" y="171"/>
                    </a:cubicBezTo>
                    <a:lnTo>
                      <a:pt x="1020" y="170"/>
                    </a:lnTo>
                    <a:close/>
                    <a:moveTo>
                      <a:pt x="1027" y="219"/>
                    </a:moveTo>
                    <a:cubicBezTo>
                      <a:pt x="1026" y="211"/>
                      <a:pt x="1025" y="202"/>
                      <a:pt x="1024" y="194"/>
                    </a:cubicBezTo>
                    <a:cubicBezTo>
                      <a:pt x="1022" y="195"/>
                      <a:pt x="1022" y="195"/>
                      <a:pt x="1022" y="195"/>
                    </a:cubicBezTo>
                    <a:cubicBezTo>
                      <a:pt x="1024" y="203"/>
                      <a:pt x="1025" y="211"/>
                      <a:pt x="1025" y="219"/>
                    </a:cubicBezTo>
                    <a:lnTo>
                      <a:pt x="1027" y="219"/>
                    </a:lnTo>
                    <a:close/>
                    <a:moveTo>
                      <a:pt x="1024" y="268"/>
                    </a:moveTo>
                    <a:cubicBezTo>
                      <a:pt x="1025" y="260"/>
                      <a:pt x="1026" y="252"/>
                      <a:pt x="1027" y="243"/>
                    </a:cubicBezTo>
                    <a:cubicBezTo>
                      <a:pt x="1025" y="243"/>
                      <a:pt x="1025" y="243"/>
                      <a:pt x="1025" y="243"/>
                    </a:cubicBezTo>
                    <a:cubicBezTo>
                      <a:pt x="1025" y="252"/>
                      <a:pt x="1024" y="260"/>
                      <a:pt x="1023" y="268"/>
                    </a:cubicBezTo>
                    <a:lnTo>
                      <a:pt x="1024" y="268"/>
                    </a:lnTo>
                    <a:close/>
                    <a:moveTo>
                      <a:pt x="1025" y="316"/>
                    </a:moveTo>
                    <a:cubicBezTo>
                      <a:pt x="1023" y="311"/>
                      <a:pt x="1022" y="304"/>
                      <a:pt x="1022" y="296"/>
                    </a:cubicBezTo>
                    <a:cubicBezTo>
                      <a:pt x="1022" y="295"/>
                      <a:pt x="1022" y="294"/>
                      <a:pt x="1022" y="292"/>
                    </a:cubicBezTo>
                    <a:cubicBezTo>
                      <a:pt x="1021" y="292"/>
                      <a:pt x="1021" y="292"/>
                      <a:pt x="1021" y="292"/>
                    </a:cubicBezTo>
                    <a:cubicBezTo>
                      <a:pt x="1020" y="294"/>
                      <a:pt x="1020" y="295"/>
                      <a:pt x="1020" y="296"/>
                    </a:cubicBezTo>
                    <a:cubicBezTo>
                      <a:pt x="1020" y="304"/>
                      <a:pt x="1021" y="311"/>
                      <a:pt x="1024" y="317"/>
                    </a:cubicBezTo>
                    <a:lnTo>
                      <a:pt x="1025" y="316"/>
                    </a:lnTo>
                    <a:close/>
                    <a:moveTo>
                      <a:pt x="1068" y="333"/>
                    </a:moveTo>
                    <a:cubicBezTo>
                      <a:pt x="1061" y="332"/>
                      <a:pt x="1054" y="331"/>
                      <a:pt x="1047" y="330"/>
                    </a:cubicBezTo>
                    <a:cubicBezTo>
                      <a:pt x="1046" y="330"/>
                      <a:pt x="1045" y="330"/>
                      <a:pt x="1044" y="330"/>
                    </a:cubicBezTo>
                    <a:cubicBezTo>
                      <a:pt x="1043" y="331"/>
                      <a:pt x="1043" y="331"/>
                      <a:pt x="1043" y="331"/>
                    </a:cubicBezTo>
                    <a:cubicBezTo>
                      <a:pt x="1044" y="331"/>
                      <a:pt x="1045" y="331"/>
                      <a:pt x="1046" y="331"/>
                    </a:cubicBezTo>
                    <a:cubicBezTo>
                      <a:pt x="1053" y="332"/>
                      <a:pt x="1061" y="333"/>
                      <a:pt x="1068" y="334"/>
                    </a:cubicBezTo>
                    <a:lnTo>
                      <a:pt x="1068" y="333"/>
                    </a:lnTo>
                    <a:close/>
                    <a:moveTo>
                      <a:pt x="1116" y="344"/>
                    </a:moveTo>
                    <a:cubicBezTo>
                      <a:pt x="1108" y="340"/>
                      <a:pt x="1100" y="338"/>
                      <a:pt x="1092" y="336"/>
                    </a:cubicBezTo>
                    <a:cubicBezTo>
                      <a:pt x="1092" y="338"/>
                      <a:pt x="1092" y="338"/>
                      <a:pt x="1092" y="338"/>
                    </a:cubicBezTo>
                    <a:cubicBezTo>
                      <a:pt x="1100" y="340"/>
                      <a:pt x="1108" y="342"/>
                      <a:pt x="1115" y="345"/>
                    </a:cubicBezTo>
                    <a:lnTo>
                      <a:pt x="1116" y="344"/>
                    </a:lnTo>
                    <a:close/>
                    <a:moveTo>
                      <a:pt x="1152" y="376"/>
                    </a:moveTo>
                    <a:cubicBezTo>
                      <a:pt x="1148" y="368"/>
                      <a:pt x="1143" y="362"/>
                      <a:pt x="1137" y="357"/>
                    </a:cubicBezTo>
                    <a:cubicBezTo>
                      <a:pt x="1136" y="358"/>
                      <a:pt x="1136" y="358"/>
                      <a:pt x="1136" y="358"/>
                    </a:cubicBezTo>
                    <a:cubicBezTo>
                      <a:pt x="1142" y="363"/>
                      <a:pt x="1147" y="369"/>
                      <a:pt x="1151" y="376"/>
                    </a:cubicBezTo>
                    <a:lnTo>
                      <a:pt x="1152" y="376"/>
                    </a:lnTo>
                    <a:close/>
                    <a:moveTo>
                      <a:pt x="1175" y="419"/>
                    </a:moveTo>
                    <a:cubicBezTo>
                      <a:pt x="1170" y="413"/>
                      <a:pt x="1165" y="406"/>
                      <a:pt x="1162" y="398"/>
                    </a:cubicBezTo>
                    <a:cubicBezTo>
                      <a:pt x="1161" y="399"/>
                      <a:pt x="1161" y="399"/>
                      <a:pt x="1161" y="399"/>
                    </a:cubicBezTo>
                    <a:cubicBezTo>
                      <a:pt x="1164" y="407"/>
                      <a:pt x="1169" y="414"/>
                      <a:pt x="1174" y="420"/>
                    </a:cubicBezTo>
                    <a:lnTo>
                      <a:pt x="1175" y="41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4" name="Freeform 130">
                <a:extLst>
                  <a:ext uri="{FF2B5EF4-FFF2-40B4-BE49-F238E27FC236}">
                    <a16:creationId xmlns:a16="http://schemas.microsoft.com/office/drawing/2014/main" id="{239A6181-DEC0-7BD1-F322-33ED44A3A73E}"/>
                  </a:ext>
                </a:extLst>
              </p:cNvPr>
              <p:cNvSpPr>
                <a:spLocks noEditPoints="1"/>
              </p:cNvSpPr>
              <p:nvPr/>
            </p:nvSpPr>
            <p:spPr bwMode="auto">
              <a:xfrm>
                <a:off x="1422" y="4095"/>
                <a:ext cx="286" cy="203"/>
              </a:xfrm>
              <a:custGeom>
                <a:avLst/>
                <a:gdLst>
                  <a:gd name="T0" fmla="*/ 359 w 1830"/>
                  <a:gd name="T1" fmla="*/ 1178 h 1298"/>
                  <a:gd name="T2" fmla="*/ 269 w 1830"/>
                  <a:gd name="T3" fmla="*/ 1217 h 1298"/>
                  <a:gd name="T4" fmla="*/ 190 w 1830"/>
                  <a:gd name="T5" fmla="*/ 1275 h 1298"/>
                  <a:gd name="T6" fmla="*/ 166 w 1830"/>
                  <a:gd name="T7" fmla="*/ 1297 h 1298"/>
                  <a:gd name="T8" fmla="*/ 93 w 1830"/>
                  <a:gd name="T9" fmla="*/ 987 h 1298"/>
                  <a:gd name="T10" fmla="*/ 142 w 1830"/>
                  <a:gd name="T11" fmla="*/ 940 h 1298"/>
                  <a:gd name="T12" fmla="*/ 176 w 1830"/>
                  <a:gd name="T13" fmla="*/ 876 h 1298"/>
                  <a:gd name="T14" fmla="*/ 171 w 1830"/>
                  <a:gd name="T15" fmla="*/ 778 h 1298"/>
                  <a:gd name="T16" fmla="*/ 136 w 1830"/>
                  <a:gd name="T17" fmla="*/ 687 h 1298"/>
                  <a:gd name="T18" fmla="*/ 47 w 1830"/>
                  <a:gd name="T19" fmla="*/ 648 h 1298"/>
                  <a:gd name="T20" fmla="*/ 16 w 1830"/>
                  <a:gd name="T21" fmla="*/ 560 h 1298"/>
                  <a:gd name="T22" fmla="*/ 52 w 1830"/>
                  <a:gd name="T23" fmla="*/ 472 h 1298"/>
                  <a:gd name="T24" fmla="*/ 90 w 1830"/>
                  <a:gd name="T25" fmla="*/ 382 h 1298"/>
                  <a:gd name="T26" fmla="*/ 129 w 1830"/>
                  <a:gd name="T27" fmla="*/ 292 h 1298"/>
                  <a:gd name="T28" fmla="*/ 166 w 1830"/>
                  <a:gd name="T29" fmla="*/ 209 h 1298"/>
                  <a:gd name="T30" fmla="*/ 207 w 1830"/>
                  <a:gd name="T31" fmla="*/ 235 h 1298"/>
                  <a:gd name="T32" fmla="*/ 247 w 1830"/>
                  <a:gd name="T33" fmla="*/ 264 h 1298"/>
                  <a:gd name="T34" fmla="*/ 338 w 1830"/>
                  <a:gd name="T35" fmla="*/ 299 h 1298"/>
                  <a:gd name="T36" fmla="*/ 404 w 1830"/>
                  <a:gd name="T37" fmla="*/ 272 h 1298"/>
                  <a:gd name="T38" fmla="*/ 502 w 1830"/>
                  <a:gd name="T39" fmla="*/ 270 h 1298"/>
                  <a:gd name="T40" fmla="*/ 600 w 1830"/>
                  <a:gd name="T41" fmla="*/ 271 h 1298"/>
                  <a:gd name="T42" fmla="*/ 701 w 1830"/>
                  <a:gd name="T43" fmla="*/ 246 h 1298"/>
                  <a:gd name="T44" fmla="*/ 758 w 1830"/>
                  <a:gd name="T45" fmla="*/ 279 h 1298"/>
                  <a:gd name="T46" fmla="*/ 797 w 1830"/>
                  <a:gd name="T47" fmla="*/ 366 h 1298"/>
                  <a:gd name="T48" fmla="*/ 886 w 1830"/>
                  <a:gd name="T49" fmla="*/ 339 h 1298"/>
                  <a:gd name="T50" fmla="*/ 971 w 1830"/>
                  <a:gd name="T51" fmla="*/ 290 h 1298"/>
                  <a:gd name="T52" fmla="*/ 1049 w 1830"/>
                  <a:gd name="T53" fmla="*/ 230 h 1298"/>
                  <a:gd name="T54" fmla="*/ 1096 w 1830"/>
                  <a:gd name="T55" fmla="*/ 174 h 1298"/>
                  <a:gd name="T56" fmla="*/ 1051 w 1830"/>
                  <a:gd name="T57" fmla="*/ 92 h 1298"/>
                  <a:gd name="T58" fmla="*/ 1053 w 1830"/>
                  <a:gd name="T59" fmla="*/ 44 h 1298"/>
                  <a:gd name="T60" fmla="*/ 1113 w 1830"/>
                  <a:gd name="T61" fmla="*/ 31 h 1298"/>
                  <a:gd name="T62" fmla="*/ 1153 w 1830"/>
                  <a:gd name="T63" fmla="*/ 60 h 1298"/>
                  <a:gd name="T64" fmla="*/ 1195 w 1830"/>
                  <a:gd name="T65" fmla="*/ 28 h 1298"/>
                  <a:gd name="T66" fmla="*/ 1267 w 1830"/>
                  <a:gd name="T67" fmla="*/ 36 h 1298"/>
                  <a:gd name="T68" fmla="*/ 1340 w 1830"/>
                  <a:gd name="T69" fmla="*/ 40 h 1298"/>
                  <a:gd name="T70" fmla="*/ 1410 w 1830"/>
                  <a:gd name="T71" fmla="*/ 18 h 1298"/>
                  <a:gd name="T72" fmla="*/ 1830 w 1830"/>
                  <a:gd name="T73" fmla="*/ 293 h 1298"/>
                  <a:gd name="T74" fmla="*/ 1814 w 1830"/>
                  <a:gd name="T75" fmla="*/ 294 h 1298"/>
                  <a:gd name="T76" fmla="*/ 1724 w 1830"/>
                  <a:gd name="T77" fmla="*/ 335 h 1298"/>
                  <a:gd name="T78" fmla="*/ 1659 w 1830"/>
                  <a:gd name="T79" fmla="*/ 368 h 1298"/>
                  <a:gd name="T80" fmla="*/ 1631 w 1830"/>
                  <a:gd name="T81" fmla="*/ 460 h 1298"/>
                  <a:gd name="T82" fmla="*/ 1585 w 1830"/>
                  <a:gd name="T83" fmla="*/ 511 h 1298"/>
                  <a:gd name="T84" fmla="*/ 1526 w 1830"/>
                  <a:gd name="T85" fmla="*/ 477 h 1298"/>
                  <a:gd name="T86" fmla="*/ 1435 w 1830"/>
                  <a:gd name="T87" fmla="*/ 510 h 1298"/>
                  <a:gd name="T88" fmla="*/ 1337 w 1830"/>
                  <a:gd name="T89" fmla="*/ 562 h 1298"/>
                  <a:gd name="T90" fmla="*/ 1306 w 1830"/>
                  <a:gd name="T91" fmla="*/ 610 h 1298"/>
                  <a:gd name="T92" fmla="*/ 1290 w 1830"/>
                  <a:gd name="T93" fmla="*/ 653 h 1298"/>
                  <a:gd name="T94" fmla="*/ 1257 w 1830"/>
                  <a:gd name="T95" fmla="*/ 660 h 1298"/>
                  <a:gd name="T96" fmla="*/ 1178 w 1830"/>
                  <a:gd name="T97" fmla="*/ 686 h 1298"/>
                  <a:gd name="T98" fmla="*/ 1163 w 1830"/>
                  <a:gd name="T99" fmla="*/ 755 h 1298"/>
                  <a:gd name="T100" fmla="*/ 1107 w 1830"/>
                  <a:gd name="T101" fmla="*/ 822 h 1298"/>
                  <a:gd name="T102" fmla="*/ 1087 w 1830"/>
                  <a:gd name="T103" fmla="*/ 852 h 1298"/>
                  <a:gd name="T104" fmla="*/ 1057 w 1830"/>
                  <a:gd name="T105" fmla="*/ 799 h 1298"/>
                  <a:gd name="T106" fmla="*/ 936 w 1830"/>
                  <a:gd name="T107" fmla="*/ 806 h 1298"/>
                  <a:gd name="T108" fmla="*/ 842 w 1830"/>
                  <a:gd name="T109" fmla="*/ 826 h 1298"/>
                  <a:gd name="T110" fmla="*/ 817 w 1830"/>
                  <a:gd name="T111" fmla="*/ 868 h 1298"/>
                  <a:gd name="T112" fmla="*/ 782 w 1830"/>
                  <a:gd name="T113" fmla="*/ 960 h 1298"/>
                  <a:gd name="T114" fmla="*/ 764 w 1830"/>
                  <a:gd name="T115" fmla="*/ 1031 h 1298"/>
                  <a:gd name="T116" fmla="*/ 716 w 1830"/>
                  <a:gd name="T117" fmla="*/ 1084 h 1298"/>
                  <a:gd name="T118" fmla="*/ 619 w 1830"/>
                  <a:gd name="T119" fmla="*/ 1073 h 1298"/>
                  <a:gd name="T120" fmla="*/ 526 w 1830"/>
                  <a:gd name="T121" fmla="*/ 1090 h 1298"/>
                  <a:gd name="T122" fmla="*/ 444 w 1830"/>
                  <a:gd name="T123" fmla="*/ 1144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0" h="1298">
                    <a:moveTo>
                      <a:pt x="400" y="1165"/>
                    </a:moveTo>
                    <a:cubicBezTo>
                      <a:pt x="407" y="1162"/>
                      <a:pt x="414" y="1159"/>
                      <a:pt x="422" y="1156"/>
                    </a:cubicBezTo>
                    <a:cubicBezTo>
                      <a:pt x="422" y="1154"/>
                      <a:pt x="422" y="1154"/>
                      <a:pt x="422" y="1154"/>
                    </a:cubicBezTo>
                    <a:cubicBezTo>
                      <a:pt x="414" y="1158"/>
                      <a:pt x="406" y="1161"/>
                      <a:pt x="399" y="1163"/>
                    </a:cubicBezTo>
                    <a:lnTo>
                      <a:pt x="400" y="1165"/>
                    </a:lnTo>
                    <a:close/>
                    <a:moveTo>
                      <a:pt x="359" y="1178"/>
                    </a:moveTo>
                    <a:cubicBezTo>
                      <a:pt x="366" y="1176"/>
                      <a:pt x="374" y="1173"/>
                      <a:pt x="382" y="1170"/>
                    </a:cubicBezTo>
                    <a:cubicBezTo>
                      <a:pt x="382" y="1169"/>
                      <a:pt x="382" y="1169"/>
                      <a:pt x="382" y="1169"/>
                    </a:cubicBezTo>
                    <a:cubicBezTo>
                      <a:pt x="373" y="1172"/>
                      <a:pt x="366" y="1174"/>
                      <a:pt x="358" y="1177"/>
                    </a:cubicBezTo>
                    <a:lnTo>
                      <a:pt x="359" y="1178"/>
                    </a:lnTo>
                    <a:close/>
                    <a:moveTo>
                      <a:pt x="313" y="1196"/>
                    </a:moveTo>
                    <a:cubicBezTo>
                      <a:pt x="320" y="1193"/>
                      <a:pt x="328" y="1190"/>
                      <a:pt x="336" y="1186"/>
                    </a:cubicBezTo>
                    <a:cubicBezTo>
                      <a:pt x="335" y="1185"/>
                      <a:pt x="335" y="1185"/>
                      <a:pt x="335" y="1185"/>
                    </a:cubicBezTo>
                    <a:cubicBezTo>
                      <a:pt x="327" y="1188"/>
                      <a:pt x="320" y="1191"/>
                      <a:pt x="312" y="1194"/>
                    </a:cubicBezTo>
                    <a:lnTo>
                      <a:pt x="313" y="1196"/>
                    </a:lnTo>
                    <a:close/>
                    <a:moveTo>
                      <a:pt x="269" y="1217"/>
                    </a:moveTo>
                    <a:cubicBezTo>
                      <a:pt x="276" y="1213"/>
                      <a:pt x="283" y="1209"/>
                      <a:pt x="291" y="1206"/>
                    </a:cubicBezTo>
                    <a:cubicBezTo>
                      <a:pt x="290" y="1204"/>
                      <a:pt x="290" y="1204"/>
                      <a:pt x="290" y="1204"/>
                    </a:cubicBezTo>
                    <a:cubicBezTo>
                      <a:pt x="282" y="1208"/>
                      <a:pt x="275" y="1212"/>
                      <a:pt x="268" y="1216"/>
                    </a:cubicBezTo>
                    <a:lnTo>
                      <a:pt x="269" y="1217"/>
                    </a:lnTo>
                    <a:close/>
                    <a:moveTo>
                      <a:pt x="228" y="1244"/>
                    </a:moveTo>
                    <a:cubicBezTo>
                      <a:pt x="235" y="1239"/>
                      <a:pt x="241" y="1234"/>
                      <a:pt x="248" y="1230"/>
                    </a:cubicBezTo>
                    <a:cubicBezTo>
                      <a:pt x="247" y="1229"/>
                      <a:pt x="247" y="1229"/>
                      <a:pt x="247" y="1229"/>
                    </a:cubicBezTo>
                    <a:cubicBezTo>
                      <a:pt x="240" y="1233"/>
                      <a:pt x="234" y="1238"/>
                      <a:pt x="227" y="1243"/>
                    </a:cubicBezTo>
                    <a:lnTo>
                      <a:pt x="228" y="1244"/>
                    </a:lnTo>
                    <a:close/>
                    <a:moveTo>
                      <a:pt x="190" y="1275"/>
                    </a:moveTo>
                    <a:cubicBezTo>
                      <a:pt x="197" y="1269"/>
                      <a:pt x="203" y="1264"/>
                      <a:pt x="209" y="1259"/>
                    </a:cubicBezTo>
                    <a:cubicBezTo>
                      <a:pt x="208" y="1258"/>
                      <a:pt x="208" y="1258"/>
                      <a:pt x="208" y="1258"/>
                    </a:cubicBezTo>
                    <a:cubicBezTo>
                      <a:pt x="202" y="1263"/>
                      <a:pt x="196" y="1268"/>
                      <a:pt x="189" y="1274"/>
                    </a:cubicBezTo>
                    <a:lnTo>
                      <a:pt x="190" y="1275"/>
                    </a:lnTo>
                    <a:close/>
                    <a:moveTo>
                      <a:pt x="164" y="1281"/>
                    </a:moveTo>
                    <a:cubicBezTo>
                      <a:pt x="164" y="1285"/>
                      <a:pt x="164" y="1288"/>
                      <a:pt x="164" y="1291"/>
                    </a:cubicBezTo>
                    <a:cubicBezTo>
                      <a:pt x="164" y="1293"/>
                      <a:pt x="164" y="1295"/>
                      <a:pt x="164" y="1297"/>
                    </a:cubicBezTo>
                    <a:cubicBezTo>
                      <a:pt x="164" y="1298"/>
                      <a:pt x="164" y="1298"/>
                      <a:pt x="164" y="1298"/>
                    </a:cubicBezTo>
                    <a:cubicBezTo>
                      <a:pt x="165" y="1297"/>
                      <a:pt x="165" y="1297"/>
                      <a:pt x="165" y="1297"/>
                    </a:cubicBezTo>
                    <a:cubicBezTo>
                      <a:pt x="168" y="1295"/>
                      <a:pt x="170" y="1293"/>
                      <a:pt x="172" y="1291"/>
                    </a:cubicBezTo>
                    <a:cubicBezTo>
                      <a:pt x="171" y="1290"/>
                      <a:pt x="171" y="1290"/>
                      <a:pt x="171" y="1290"/>
                    </a:cubicBezTo>
                    <a:cubicBezTo>
                      <a:pt x="169" y="1292"/>
                      <a:pt x="167" y="1294"/>
                      <a:pt x="164" y="1296"/>
                    </a:cubicBezTo>
                    <a:cubicBezTo>
                      <a:pt x="165" y="1297"/>
                      <a:pt x="165" y="1297"/>
                      <a:pt x="165" y="1297"/>
                    </a:cubicBezTo>
                    <a:cubicBezTo>
                      <a:pt x="166" y="1297"/>
                      <a:pt x="166" y="1297"/>
                      <a:pt x="166" y="1297"/>
                    </a:cubicBezTo>
                    <a:cubicBezTo>
                      <a:pt x="165" y="1295"/>
                      <a:pt x="165" y="1293"/>
                      <a:pt x="165" y="1291"/>
                    </a:cubicBezTo>
                    <a:cubicBezTo>
                      <a:pt x="165" y="1288"/>
                      <a:pt x="165" y="1285"/>
                      <a:pt x="166" y="1281"/>
                    </a:cubicBezTo>
                    <a:lnTo>
                      <a:pt x="164" y="1281"/>
                    </a:lnTo>
                    <a:close/>
                    <a:moveTo>
                      <a:pt x="105" y="972"/>
                    </a:moveTo>
                    <a:cubicBezTo>
                      <a:pt x="100" y="975"/>
                      <a:pt x="96" y="978"/>
                      <a:pt x="93" y="979"/>
                    </a:cubicBezTo>
                    <a:cubicBezTo>
                      <a:pt x="90" y="981"/>
                      <a:pt x="89" y="982"/>
                      <a:pt x="89" y="982"/>
                    </a:cubicBezTo>
                    <a:cubicBezTo>
                      <a:pt x="88" y="982"/>
                      <a:pt x="88" y="982"/>
                      <a:pt x="88" y="982"/>
                    </a:cubicBezTo>
                    <a:cubicBezTo>
                      <a:pt x="89" y="983"/>
                      <a:pt x="89" y="983"/>
                      <a:pt x="89" y="983"/>
                    </a:cubicBezTo>
                    <a:cubicBezTo>
                      <a:pt x="89" y="983"/>
                      <a:pt x="90" y="985"/>
                      <a:pt x="91" y="987"/>
                    </a:cubicBezTo>
                    <a:cubicBezTo>
                      <a:pt x="93" y="987"/>
                      <a:pt x="93" y="987"/>
                      <a:pt x="93" y="987"/>
                    </a:cubicBezTo>
                    <a:cubicBezTo>
                      <a:pt x="91" y="984"/>
                      <a:pt x="90" y="982"/>
                      <a:pt x="90" y="982"/>
                    </a:cubicBezTo>
                    <a:cubicBezTo>
                      <a:pt x="89" y="982"/>
                      <a:pt x="89" y="982"/>
                      <a:pt x="89" y="982"/>
                    </a:cubicBezTo>
                    <a:cubicBezTo>
                      <a:pt x="90" y="983"/>
                      <a:pt x="90" y="983"/>
                      <a:pt x="90" y="983"/>
                    </a:cubicBezTo>
                    <a:cubicBezTo>
                      <a:pt x="90" y="983"/>
                      <a:pt x="96" y="980"/>
                      <a:pt x="106" y="973"/>
                    </a:cubicBezTo>
                    <a:lnTo>
                      <a:pt x="105" y="972"/>
                    </a:lnTo>
                    <a:close/>
                    <a:moveTo>
                      <a:pt x="142" y="940"/>
                    </a:moveTo>
                    <a:cubicBezTo>
                      <a:pt x="136" y="946"/>
                      <a:pt x="130" y="952"/>
                      <a:pt x="124" y="957"/>
                    </a:cubicBezTo>
                    <a:cubicBezTo>
                      <a:pt x="125" y="958"/>
                      <a:pt x="125" y="958"/>
                      <a:pt x="125" y="958"/>
                    </a:cubicBezTo>
                    <a:cubicBezTo>
                      <a:pt x="131" y="953"/>
                      <a:pt x="137" y="947"/>
                      <a:pt x="143" y="941"/>
                    </a:cubicBezTo>
                    <a:lnTo>
                      <a:pt x="142" y="940"/>
                    </a:lnTo>
                    <a:close/>
                    <a:moveTo>
                      <a:pt x="169" y="899"/>
                    </a:moveTo>
                    <a:cubicBezTo>
                      <a:pt x="167" y="904"/>
                      <a:pt x="165" y="909"/>
                      <a:pt x="162" y="913"/>
                    </a:cubicBezTo>
                    <a:cubicBezTo>
                      <a:pt x="160" y="915"/>
                      <a:pt x="159" y="918"/>
                      <a:pt x="157" y="920"/>
                    </a:cubicBezTo>
                    <a:cubicBezTo>
                      <a:pt x="158" y="921"/>
                      <a:pt x="158" y="921"/>
                      <a:pt x="158" y="921"/>
                    </a:cubicBezTo>
                    <a:cubicBezTo>
                      <a:pt x="160" y="919"/>
                      <a:pt x="162" y="916"/>
                      <a:pt x="163" y="914"/>
                    </a:cubicBezTo>
                    <a:cubicBezTo>
                      <a:pt x="166" y="909"/>
                      <a:pt x="168" y="905"/>
                      <a:pt x="170" y="900"/>
                    </a:cubicBezTo>
                    <a:lnTo>
                      <a:pt x="169" y="899"/>
                    </a:lnTo>
                    <a:close/>
                    <a:moveTo>
                      <a:pt x="176" y="851"/>
                    </a:moveTo>
                    <a:cubicBezTo>
                      <a:pt x="176" y="860"/>
                      <a:pt x="175" y="868"/>
                      <a:pt x="174" y="876"/>
                    </a:cubicBezTo>
                    <a:cubicBezTo>
                      <a:pt x="176" y="876"/>
                      <a:pt x="176" y="876"/>
                      <a:pt x="176" y="876"/>
                    </a:cubicBezTo>
                    <a:cubicBezTo>
                      <a:pt x="177" y="868"/>
                      <a:pt x="177" y="860"/>
                      <a:pt x="177" y="851"/>
                    </a:cubicBezTo>
                    <a:lnTo>
                      <a:pt x="176" y="851"/>
                    </a:lnTo>
                    <a:close/>
                    <a:moveTo>
                      <a:pt x="173" y="802"/>
                    </a:moveTo>
                    <a:cubicBezTo>
                      <a:pt x="174" y="810"/>
                      <a:pt x="175" y="819"/>
                      <a:pt x="175" y="827"/>
                    </a:cubicBezTo>
                    <a:cubicBezTo>
                      <a:pt x="177" y="827"/>
                      <a:pt x="177" y="827"/>
                      <a:pt x="177" y="827"/>
                    </a:cubicBezTo>
                    <a:cubicBezTo>
                      <a:pt x="176" y="818"/>
                      <a:pt x="175" y="810"/>
                      <a:pt x="174" y="802"/>
                    </a:cubicBezTo>
                    <a:lnTo>
                      <a:pt x="173" y="802"/>
                    </a:lnTo>
                    <a:close/>
                    <a:moveTo>
                      <a:pt x="164" y="754"/>
                    </a:moveTo>
                    <a:cubicBezTo>
                      <a:pt x="166" y="762"/>
                      <a:pt x="168" y="770"/>
                      <a:pt x="169" y="778"/>
                    </a:cubicBezTo>
                    <a:cubicBezTo>
                      <a:pt x="171" y="778"/>
                      <a:pt x="171" y="778"/>
                      <a:pt x="171" y="778"/>
                    </a:cubicBezTo>
                    <a:cubicBezTo>
                      <a:pt x="169" y="770"/>
                      <a:pt x="167" y="761"/>
                      <a:pt x="166" y="754"/>
                    </a:cubicBezTo>
                    <a:lnTo>
                      <a:pt x="164" y="754"/>
                    </a:lnTo>
                    <a:close/>
                    <a:moveTo>
                      <a:pt x="150" y="707"/>
                    </a:moveTo>
                    <a:cubicBezTo>
                      <a:pt x="152" y="713"/>
                      <a:pt x="155" y="721"/>
                      <a:pt x="158" y="730"/>
                    </a:cubicBezTo>
                    <a:cubicBezTo>
                      <a:pt x="159" y="730"/>
                      <a:pt x="159" y="730"/>
                      <a:pt x="159" y="730"/>
                    </a:cubicBezTo>
                    <a:cubicBezTo>
                      <a:pt x="157" y="721"/>
                      <a:pt x="154" y="713"/>
                      <a:pt x="151" y="707"/>
                    </a:cubicBezTo>
                    <a:lnTo>
                      <a:pt x="150" y="707"/>
                    </a:lnTo>
                    <a:close/>
                    <a:moveTo>
                      <a:pt x="115" y="674"/>
                    </a:moveTo>
                    <a:cubicBezTo>
                      <a:pt x="123" y="678"/>
                      <a:pt x="130" y="683"/>
                      <a:pt x="135" y="688"/>
                    </a:cubicBezTo>
                    <a:cubicBezTo>
                      <a:pt x="136" y="687"/>
                      <a:pt x="136" y="687"/>
                      <a:pt x="136" y="687"/>
                    </a:cubicBezTo>
                    <a:cubicBezTo>
                      <a:pt x="131" y="682"/>
                      <a:pt x="124" y="677"/>
                      <a:pt x="116" y="673"/>
                    </a:cubicBezTo>
                    <a:lnTo>
                      <a:pt x="115" y="674"/>
                    </a:lnTo>
                    <a:close/>
                    <a:moveTo>
                      <a:pt x="70" y="656"/>
                    </a:moveTo>
                    <a:cubicBezTo>
                      <a:pt x="78" y="658"/>
                      <a:pt x="86" y="661"/>
                      <a:pt x="93" y="664"/>
                    </a:cubicBezTo>
                    <a:cubicBezTo>
                      <a:pt x="94" y="663"/>
                      <a:pt x="94" y="663"/>
                      <a:pt x="94" y="663"/>
                    </a:cubicBezTo>
                    <a:cubicBezTo>
                      <a:pt x="86" y="660"/>
                      <a:pt x="78" y="657"/>
                      <a:pt x="71" y="654"/>
                    </a:cubicBezTo>
                    <a:lnTo>
                      <a:pt x="70" y="656"/>
                    </a:lnTo>
                    <a:close/>
                    <a:moveTo>
                      <a:pt x="23" y="643"/>
                    </a:moveTo>
                    <a:cubicBezTo>
                      <a:pt x="30" y="645"/>
                      <a:pt x="38" y="647"/>
                      <a:pt x="47" y="649"/>
                    </a:cubicBezTo>
                    <a:cubicBezTo>
                      <a:pt x="47" y="648"/>
                      <a:pt x="47" y="648"/>
                      <a:pt x="47" y="648"/>
                    </a:cubicBezTo>
                    <a:cubicBezTo>
                      <a:pt x="38" y="645"/>
                      <a:pt x="30" y="643"/>
                      <a:pt x="23" y="642"/>
                    </a:cubicBezTo>
                    <a:lnTo>
                      <a:pt x="23" y="643"/>
                    </a:lnTo>
                    <a:close/>
                    <a:moveTo>
                      <a:pt x="2" y="607"/>
                    </a:moveTo>
                    <a:cubicBezTo>
                      <a:pt x="1" y="613"/>
                      <a:pt x="0" y="618"/>
                      <a:pt x="0" y="623"/>
                    </a:cubicBezTo>
                    <a:cubicBezTo>
                      <a:pt x="0" y="626"/>
                      <a:pt x="0" y="629"/>
                      <a:pt x="1" y="632"/>
                    </a:cubicBezTo>
                    <a:cubicBezTo>
                      <a:pt x="3" y="631"/>
                      <a:pt x="3" y="631"/>
                      <a:pt x="3" y="631"/>
                    </a:cubicBezTo>
                    <a:cubicBezTo>
                      <a:pt x="2" y="629"/>
                      <a:pt x="1" y="626"/>
                      <a:pt x="1" y="623"/>
                    </a:cubicBezTo>
                    <a:cubicBezTo>
                      <a:pt x="1" y="618"/>
                      <a:pt x="2" y="613"/>
                      <a:pt x="4" y="607"/>
                    </a:cubicBezTo>
                    <a:lnTo>
                      <a:pt x="2" y="607"/>
                    </a:lnTo>
                    <a:close/>
                    <a:moveTo>
                      <a:pt x="16" y="560"/>
                    </a:moveTo>
                    <a:cubicBezTo>
                      <a:pt x="14" y="568"/>
                      <a:pt x="12" y="576"/>
                      <a:pt x="9" y="584"/>
                    </a:cubicBezTo>
                    <a:cubicBezTo>
                      <a:pt x="11" y="584"/>
                      <a:pt x="11" y="584"/>
                      <a:pt x="11" y="584"/>
                    </a:cubicBezTo>
                    <a:cubicBezTo>
                      <a:pt x="13" y="577"/>
                      <a:pt x="15" y="569"/>
                      <a:pt x="17" y="560"/>
                    </a:cubicBezTo>
                    <a:lnTo>
                      <a:pt x="16" y="560"/>
                    </a:lnTo>
                    <a:close/>
                    <a:moveTo>
                      <a:pt x="36" y="517"/>
                    </a:moveTo>
                    <a:cubicBezTo>
                      <a:pt x="32" y="523"/>
                      <a:pt x="27" y="529"/>
                      <a:pt x="20" y="536"/>
                    </a:cubicBezTo>
                    <a:cubicBezTo>
                      <a:pt x="21" y="537"/>
                      <a:pt x="21" y="537"/>
                      <a:pt x="21" y="537"/>
                    </a:cubicBezTo>
                    <a:cubicBezTo>
                      <a:pt x="28" y="530"/>
                      <a:pt x="33" y="524"/>
                      <a:pt x="37" y="518"/>
                    </a:cubicBezTo>
                    <a:lnTo>
                      <a:pt x="36" y="517"/>
                    </a:lnTo>
                    <a:close/>
                    <a:moveTo>
                      <a:pt x="52" y="472"/>
                    </a:moveTo>
                    <a:cubicBezTo>
                      <a:pt x="51" y="480"/>
                      <a:pt x="50" y="487"/>
                      <a:pt x="47" y="495"/>
                    </a:cubicBezTo>
                    <a:cubicBezTo>
                      <a:pt x="48" y="496"/>
                      <a:pt x="48" y="496"/>
                      <a:pt x="48" y="496"/>
                    </a:cubicBezTo>
                    <a:cubicBezTo>
                      <a:pt x="51" y="488"/>
                      <a:pt x="53" y="480"/>
                      <a:pt x="54" y="472"/>
                    </a:cubicBezTo>
                    <a:lnTo>
                      <a:pt x="52" y="472"/>
                    </a:lnTo>
                    <a:close/>
                    <a:moveTo>
                      <a:pt x="66" y="425"/>
                    </a:moveTo>
                    <a:cubicBezTo>
                      <a:pt x="62" y="433"/>
                      <a:pt x="59" y="440"/>
                      <a:pt x="57" y="448"/>
                    </a:cubicBezTo>
                    <a:cubicBezTo>
                      <a:pt x="58" y="448"/>
                      <a:pt x="58" y="448"/>
                      <a:pt x="58" y="448"/>
                    </a:cubicBezTo>
                    <a:cubicBezTo>
                      <a:pt x="60" y="441"/>
                      <a:pt x="63" y="433"/>
                      <a:pt x="67" y="425"/>
                    </a:cubicBezTo>
                    <a:lnTo>
                      <a:pt x="66" y="425"/>
                    </a:lnTo>
                    <a:close/>
                    <a:moveTo>
                      <a:pt x="90" y="382"/>
                    </a:moveTo>
                    <a:cubicBezTo>
                      <a:pt x="86" y="389"/>
                      <a:pt x="82" y="397"/>
                      <a:pt x="78" y="404"/>
                    </a:cubicBezTo>
                    <a:cubicBezTo>
                      <a:pt x="80" y="404"/>
                      <a:pt x="80" y="404"/>
                      <a:pt x="80" y="404"/>
                    </a:cubicBezTo>
                    <a:cubicBezTo>
                      <a:pt x="84" y="397"/>
                      <a:pt x="87" y="390"/>
                      <a:pt x="91" y="383"/>
                    </a:cubicBezTo>
                    <a:lnTo>
                      <a:pt x="90" y="382"/>
                    </a:lnTo>
                    <a:close/>
                    <a:moveTo>
                      <a:pt x="111" y="338"/>
                    </a:moveTo>
                    <a:cubicBezTo>
                      <a:pt x="108" y="345"/>
                      <a:pt x="104" y="352"/>
                      <a:pt x="101" y="360"/>
                    </a:cubicBezTo>
                    <a:cubicBezTo>
                      <a:pt x="102" y="361"/>
                      <a:pt x="102" y="361"/>
                      <a:pt x="102" y="361"/>
                    </a:cubicBezTo>
                    <a:cubicBezTo>
                      <a:pt x="106" y="353"/>
                      <a:pt x="109" y="345"/>
                      <a:pt x="112" y="338"/>
                    </a:cubicBezTo>
                    <a:lnTo>
                      <a:pt x="111" y="338"/>
                    </a:lnTo>
                    <a:close/>
                    <a:moveTo>
                      <a:pt x="129" y="292"/>
                    </a:moveTo>
                    <a:cubicBezTo>
                      <a:pt x="127" y="297"/>
                      <a:pt x="124" y="305"/>
                      <a:pt x="120" y="315"/>
                    </a:cubicBezTo>
                    <a:cubicBezTo>
                      <a:pt x="122" y="315"/>
                      <a:pt x="122" y="315"/>
                      <a:pt x="122" y="315"/>
                    </a:cubicBezTo>
                    <a:cubicBezTo>
                      <a:pt x="126" y="306"/>
                      <a:pt x="129" y="298"/>
                      <a:pt x="131" y="293"/>
                    </a:cubicBezTo>
                    <a:lnTo>
                      <a:pt x="129" y="292"/>
                    </a:lnTo>
                    <a:close/>
                    <a:moveTo>
                      <a:pt x="145" y="246"/>
                    </a:moveTo>
                    <a:cubicBezTo>
                      <a:pt x="137" y="269"/>
                      <a:pt x="137" y="269"/>
                      <a:pt x="137" y="269"/>
                    </a:cubicBezTo>
                    <a:cubicBezTo>
                      <a:pt x="139" y="269"/>
                      <a:pt x="139" y="269"/>
                      <a:pt x="139" y="269"/>
                    </a:cubicBezTo>
                    <a:cubicBezTo>
                      <a:pt x="146" y="246"/>
                      <a:pt x="146" y="246"/>
                      <a:pt x="146" y="246"/>
                    </a:cubicBezTo>
                    <a:lnTo>
                      <a:pt x="145" y="246"/>
                    </a:lnTo>
                    <a:close/>
                    <a:moveTo>
                      <a:pt x="166" y="209"/>
                    </a:moveTo>
                    <a:cubicBezTo>
                      <a:pt x="164" y="208"/>
                      <a:pt x="161" y="206"/>
                      <a:pt x="159" y="205"/>
                    </a:cubicBezTo>
                    <a:cubicBezTo>
                      <a:pt x="159" y="205"/>
                      <a:pt x="159" y="205"/>
                      <a:pt x="159" y="205"/>
                    </a:cubicBezTo>
                    <a:cubicBezTo>
                      <a:pt x="153" y="222"/>
                      <a:pt x="153" y="222"/>
                      <a:pt x="153" y="222"/>
                    </a:cubicBezTo>
                    <a:cubicBezTo>
                      <a:pt x="154" y="223"/>
                      <a:pt x="154" y="223"/>
                      <a:pt x="154" y="223"/>
                    </a:cubicBezTo>
                    <a:cubicBezTo>
                      <a:pt x="160" y="206"/>
                      <a:pt x="160" y="206"/>
                      <a:pt x="160" y="206"/>
                    </a:cubicBezTo>
                    <a:cubicBezTo>
                      <a:pt x="159" y="206"/>
                      <a:pt x="159" y="206"/>
                      <a:pt x="159" y="206"/>
                    </a:cubicBezTo>
                    <a:cubicBezTo>
                      <a:pt x="159" y="207"/>
                      <a:pt x="159" y="207"/>
                      <a:pt x="159" y="207"/>
                    </a:cubicBezTo>
                    <a:cubicBezTo>
                      <a:pt x="161" y="208"/>
                      <a:pt x="163" y="209"/>
                      <a:pt x="165" y="210"/>
                    </a:cubicBezTo>
                    <a:lnTo>
                      <a:pt x="166" y="209"/>
                    </a:lnTo>
                    <a:close/>
                    <a:moveTo>
                      <a:pt x="207" y="235"/>
                    </a:moveTo>
                    <a:cubicBezTo>
                      <a:pt x="205" y="234"/>
                      <a:pt x="204" y="233"/>
                      <a:pt x="202" y="232"/>
                    </a:cubicBezTo>
                    <a:cubicBezTo>
                      <a:pt x="197" y="228"/>
                      <a:pt x="192" y="225"/>
                      <a:pt x="187" y="221"/>
                    </a:cubicBezTo>
                    <a:cubicBezTo>
                      <a:pt x="186" y="223"/>
                      <a:pt x="186" y="223"/>
                      <a:pt x="186" y="223"/>
                    </a:cubicBezTo>
                    <a:cubicBezTo>
                      <a:pt x="191" y="226"/>
                      <a:pt x="196" y="229"/>
                      <a:pt x="201" y="233"/>
                    </a:cubicBezTo>
                    <a:cubicBezTo>
                      <a:pt x="203" y="234"/>
                      <a:pt x="205" y="235"/>
                      <a:pt x="206" y="236"/>
                    </a:cubicBezTo>
                    <a:lnTo>
                      <a:pt x="207" y="235"/>
                    </a:lnTo>
                    <a:close/>
                    <a:moveTo>
                      <a:pt x="248" y="262"/>
                    </a:moveTo>
                    <a:cubicBezTo>
                      <a:pt x="241" y="258"/>
                      <a:pt x="235" y="254"/>
                      <a:pt x="227" y="249"/>
                    </a:cubicBezTo>
                    <a:cubicBezTo>
                      <a:pt x="226" y="250"/>
                      <a:pt x="226" y="250"/>
                      <a:pt x="226" y="250"/>
                    </a:cubicBezTo>
                    <a:cubicBezTo>
                      <a:pt x="234" y="255"/>
                      <a:pt x="241" y="260"/>
                      <a:pt x="247" y="264"/>
                    </a:cubicBezTo>
                    <a:lnTo>
                      <a:pt x="248" y="262"/>
                    </a:lnTo>
                    <a:close/>
                    <a:moveTo>
                      <a:pt x="291" y="286"/>
                    </a:moveTo>
                    <a:cubicBezTo>
                      <a:pt x="284" y="283"/>
                      <a:pt x="276" y="279"/>
                      <a:pt x="269" y="275"/>
                    </a:cubicBezTo>
                    <a:cubicBezTo>
                      <a:pt x="268" y="276"/>
                      <a:pt x="268" y="276"/>
                      <a:pt x="268" y="276"/>
                    </a:cubicBezTo>
                    <a:cubicBezTo>
                      <a:pt x="276" y="281"/>
                      <a:pt x="283" y="284"/>
                      <a:pt x="290" y="287"/>
                    </a:cubicBezTo>
                    <a:lnTo>
                      <a:pt x="291" y="286"/>
                    </a:lnTo>
                    <a:close/>
                    <a:moveTo>
                      <a:pt x="338" y="298"/>
                    </a:moveTo>
                    <a:cubicBezTo>
                      <a:pt x="330" y="298"/>
                      <a:pt x="322" y="296"/>
                      <a:pt x="314" y="294"/>
                    </a:cubicBezTo>
                    <a:cubicBezTo>
                      <a:pt x="313" y="296"/>
                      <a:pt x="313" y="296"/>
                      <a:pt x="313" y="296"/>
                    </a:cubicBezTo>
                    <a:cubicBezTo>
                      <a:pt x="321" y="298"/>
                      <a:pt x="329" y="299"/>
                      <a:pt x="338" y="299"/>
                    </a:cubicBezTo>
                    <a:lnTo>
                      <a:pt x="338" y="298"/>
                    </a:lnTo>
                    <a:close/>
                    <a:moveTo>
                      <a:pt x="382" y="282"/>
                    </a:moveTo>
                    <a:cubicBezTo>
                      <a:pt x="376" y="287"/>
                      <a:pt x="371" y="293"/>
                      <a:pt x="362" y="295"/>
                    </a:cubicBezTo>
                    <a:cubicBezTo>
                      <a:pt x="362" y="297"/>
                      <a:pt x="362" y="297"/>
                      <a:pt x="362" y="297"/>
                    </a:cubicBezTo>
                    <a:cubicBezTo>
                      <a:pt x="371" y="294"/>
                      <a:pt x="377" y="288"/>
                      <a:pt x="383" y="283"/>
                    </a:cubicBezTo>
                    <a:lnTo>
                      <a:pt x="382" y="282"/>
                    </a:lnTo>
                    <a:close/>
                    <a:moveTo>
                      <a:pt x="428" y="269"/>
                    </a:moveTo>
                    <a:cubicBezTo>
                      <a:pt x="423" y="269"/>
                      <a:pt x="419" y="269"/>
                      <a:pt x="415" y="269"/>
                    </a:cubicBezTo>
                    <a:cubicBezTo>
                      <a:pt x="411" y="270"/>
                      <a:pt x="407" y="270"/>
                      <a:pt x="403" y="271"/>
                    </a:cubicBezTo>
                    <a:cubicBezTo>
                      <a:pt x="404" y="272"/>
                      <a:pt x="404" y="272"/>
                      <a:pt x="404" y="272"/>
                    </a:cubicBezTo>
                    <a:cubicBezTo>
                      <a:pt x="407" y="272"/>
                      <a:pt x="411" y="271"/>
                      <a:pt x="415" y="271"/>
                    </a:cubicBezTo>
                    <a:cubicBezTo>
                      <a:pt x="419" y="270"/>
                      <a:pt x="423" y="270"/>
                      <a:pt x="428" y="270"/>
                    </a:cubicBezTo>
                    <a:lnTo>
                      <a:pt x="428" y="269"/>
                    </a:lnTo>
                    <a:close/>
                    <a:moveTo>
                      <a:pt x="477" y="269"/>
                    </a:moveTo>
                    <a:cubicBezTo>
                      <a:pt x="468" y="269"/>
                      <a:pt x="460" y="268"/>
                      <a:pt x="452" y="268"/>
                    </a:cubicBezTo>
                    <a:cubicBezTo>
                      <a:pt x="452" y="270"/>
                      <a:pt x="452" y="270"/>
                      <a:pt x="452" y="270"/>
                    </a:cubicBezTo>
                    <a:cubicBezTo>
                      <a:pt x="460" y="270"/>
                      <a:pt x="468" y="270"/>
                      <a:pt x="477" y="270"/>
                    </a:cubicBezTo>
                    <a:lnTo>
                      <a:pt x="477" y="269"/>
                    </a:lnTo>
                    <a:close/>
                    <a:moveTo>
                      <a:pt x="526" y="270"/>
                    </a:moveTo>
                    <a:cubicBezTo>
                      <a:pt x="518" y="270"/>
                      <a:pt x="510" y="270"/>
                      <a:pt x="502" y="270"/>
                    </a:cubicBezTo>
                    <a:cubicBezTo>
                      <a:pt x="501" y="271"/>
                      <a:pt x="501" y="271"/>
                      <a:pt x="501" y="271"/>
                    </a:cubicBezTo>
                    <a:cubicBezTo>
                      <a:pt x="510" y="271"/>
                      <a:pt x="518" y="272"/>
                      <a:pt x="526" y="272"/>
                    </a:cubicBezTo>
                    <a:lnTo>
                      <a:pt x="526" y="270"/>
                    </a:lnTo>
                    <a:close/>
                    <a:moveTo>
                      <a:pt x="575" y="272"/>
                    </a:moveTo>
                    <a:cubicBezTo>
                      <a:pt x="568" y="272"/>
                      <a:pt x="559" y="272"/>
                      <a:pt x="551" y="271"/>
                    </a:cubicBezTo>
                    <a:cubicBezTo>
                      <a:pt x="551" y="273"/>
                      <a:pt x="551" y="273"/>
                      <a:pt x="551" y="273"/>
                    </a:cubicBezTo>
                    <a:cubicBezTo>
                      <a:pt x="559" y="273"/>
                      <a:pt x="567" y="273"/>
                      <a:pt x="575" y="273"/>
                    </a:cubicBezTo>
                    <a:lnTo>
                      <a:pt x="575" y="272"/>
                    </a:lnTo>
                    <a:close/>
                    <a:moveTo>
                      <a:pt x="623" y="266"/>
                    </a:moveTo>
                    <a:cubicBezTo>
                      <a:pt x="616" y="269"/>
                      <a:pt x="608" y="270"/>
                      <a:pt x="600" y="271"/>
                    </a:cubicBezTo>
                    <a:cubicBezTo>
                      <a:pt x="600" y="273"/>
                      <a:pt x="600" y="273"/>
                      <a:pt x="600" y="273"/>
                    </a:cubicBezTo>
                    <a:cubicBezTo>
                      <a:pt x="608" y="272"/>
                      <a:pt x="616" y="270"/>
                      <a:pt x="624" y="268"/>
                    </a:cubicBezTo>
                    <a:lnTo>
                      <a:pt x="623" y="266"/>
                    </a:lnTo>
                    <a:close/>
                    <a:moveTo>
                      <a:pt x="669" y="249"/>
                    </a:moveTo>
                    <a:cubicBezTo>
                      <a:pt x="662" y="252"/>
                      <a:pt x="654" y="255"/>
                      <a:pt x="646" y="258"/>
                    </a:cubicBezTo>
                    <a:cubicBezTo>
                      <a:pt x="647" y="259"/>
                      <a:pt x="647" y="259"/>
                      <a:pt x="647" y="259"/>
                    </a:cubicBezTo>
                    <a:cubicBezTo>
                      <a:pt x="655" y="256"/>
                      <a:pt x="663" y="253"/>
                      <a:pt x="670" y="251"/>
                    </a:cubicBezTo>
                    <a:lnTo>
                      <a:pt x="669" y="249"/>
                    </a:lnTo>
                    <a:close/>
                    <a:moveTo>
                      <a:pt x="717" y="253"/>
                    </a:moveTo>
                    <a:cubicBezTo>
                      <a:pt x="711" y="250"/>
                      <a:pt x="706" y="248"/>
                      <a:pt x="701" y="246"/>
                    </a:cubicBezTo>
                    <a:cubicBezTo>
                      <a:pt x="699" y="245"/>
                      <a:pt x="696" y="245"/>
                      <a:pt x="694" y="245"/>
                    </a:cubicBezTo>
                    <a:cubicBezTo>
                      <a:pt x="693" y="246"/>
                      <a:pt x="693" y="246"/>
                      <a:pt x="693" y="246"/>
                    </a:cubicBezTo>
                    <a:cubicBezTo>
                      <a:pt x="696" y="246"/>
                      <a:pt x="698" y="247"/>
                      <a:pt x="700" y="248"/>
                    </a:cubicBezTo>
                    <a:cubicBezTo>
                      <a:pt x="705" y="249"/>
                      <a:pt x="710" y="251"/>
                      <a:pt x="716" y="254"/>
                    </a:cubicBezTo>
                    <a:lnTo>
                      <a:pt x="717" y="253"/>
                    </a:lnTo>
                    <a:close/>
                    <a:moveTo>
                      <a:pt x="758" y="279"/>
                    </a:moveTo>
                    <a:cubicBezTo>
                      <a:pt x="752" y="273"/>
                      <a:pt x="745" y="269"/>
                      <a:pt x="739" y="264"/>
                    </a:cubicBezTo>
                    <a:cubicBezTo>
                      <a:pt x="738" y="266"/>
                      <a:pt x="738" y="266"/>
                      <a:pt x="738" y="266"/>
                    </a:cubicBezTo>
                    <a:cubicBezTo>
                      <a:pt x="745" y="270"/>
                      <a:pt x="751" y="275"/>
                      <a:pt x="758" y="280"/>
                    </a:cubicBezTo>
                    <a:lnTo>
                      <a:pt x="758" y="279"/>
                    </a:lnTo>
                    <a:close/>
                    <a:moveTo>
                      <a:pt x="786" y="319"/>
                    </a:moveTo>
                    <a:cubicBezTo>
                      <a:pt x="784" y="311"/>
                      <a:pt x="780" y="304"/>
                      <a:pt x="775" y="297"/>
                    </a:cubicBezTo>
                    <a:cubicBezTo>
                      <a:pt x="774" y="298"/>
                      <a:pt x="774" y="298"/>
                      <a:pt x="774" y="298"/>
                    </a:cubicBezTo>
                    <a:cubicBezTo>
                      <a:pt x="779" y="305"/>
                      <a:pt x="783" y="312"/>
                      <a:pt x="785" y="320"/>
                    </a:cubicBezTo>
                    <a:lnTo>
                      <a:pt x="786" y="319"/>
                    </a:lnTo>
                    <a:close/>
                    <a:moveTo>
                      <a:pt x="797" y="366"/>
                    </a:moveTo>
                    <a:cubicBezTo>
                      <a:pt x="794" y="362"/>
                      <a:pt x="792" y="354"/>
                      <a:pt x="790" y="343"/>
                    </a:cubicBezTo>
                    <a:cubicBezTo>
                      <a:pt x="789" y="344"/>
                      <a:pt x="789" y="344"/>
                      <a:pt x="789" y="344"/>
                    </a:cubicBezTo>
                    <a:cubicBezTo>
                      <a:pt x="790" y="354"/>
                      <a:pt x="792" y="362"/>
                      <a:pt x="796" y="367"/>
                    </a:cubicBezTo>
                    <a:lnTo>
                      <a:pt x="797" y="366"/>
                    </a:lnTo>
                    <a:close/>
                    <a:moveTo>
                      <a:pt x="842" y="360"/>
                    </a:moveTo>
                    <a:cubicBezTo>
                      <a:pt x="833" y="364"/>
                      <a:pt x="826" y="367"/>
                      <a:pt x="819" y="369"/>
                    </a:cubicBezTo>
                    <a:cubicBezTo>
                      <a:pt x="820" y="370"/>
                      <a:pt x="820" y="370"/>
                      <a:pt x="820" y="370"/>
                    </a:cubicBezTo>
                    <a:cubicBezTo>
                      <a:pt x="826" y="368"/>
                      <a:pt x="834" y="365"/>
                      <a:pt x="843" y="361"/>
                    </a:cubicBezTo>
                    <a:lnTo>
                      <a:pt x="842" y="360"/>
                    </a:lnTo>
                    <a:close/>
                    <a:moveTo>
                      <a:pt x="886" y="339"/>
                    </a:moveTo>
                    <a:cubicBezTo>
                      <a:pt x="879" y="342"/>
                      <a:pt x="872" y="345"/>
                      <a:pt x="864" y="349"/>
                    </a:cubicBezTo>
                    <a:cubicBezTo>
                      <a:pt x="865" y="350"/>
                      <a:pt x="865" y="350"/>
                      <a:pt x="865" y="350"/>
                    </a:cubicBezTo>
                    <a:cubicBezTo>
                      <a:pt x="873" y="347"/>
                      <a:pt x="880" y="344"/>
                      <a:pt x="887" y="340"/>
                    </a:cubicBezTo>
                    <a:lnTo>
                      <a:pt x="886" y="339"/>
                    </a:lnTo>
                    <a:close/>
                    <a:moveTo>
                      <a:pt x="930" y="317"/>
                    </a:moveTo>
                    <a:cubicBezTo>
                      <a:pt x="922" y="321"/>
                      <a:pt x="915" y="325"/>
                      <a:pt x="909" y="329"/>
                    </a:cubicBezTo>
                    <a:cubicBezTo>
                      <a:pt x="909" y="330"/>
                      <a:pt x="909" y="330"/>
                      <a:pt x="909" y="330"/>
                    </a:cubicBezTo>
                    <a:cubicBezTo>
                      <a:pt x="916" y="326"/>
                      <a:pt x="923" y="323"/>
                      <a:pt x="931" y="318"/>
                    </a:cubicBezTo>
                    <a:lnTo>
                      <a:pt x="930" y="317"/>
                    </a:lnTo>
                    <a:close/>
                    <a:moveTo>
                      <a:pt x="971" y="290"/>
                    </a:moveTo>
                    <a:cubicBezTo>
                      <a:pt x="964" y="295"/>
                      <a:pt x="957" y="300"/>
                      <a:pt x="951" y="304"/>
                    </a:cubicBezTo>
                    <a:cubicBezTo>
                      <a:pt x="952" y="305"/>
                      <a:pt x="952" y="305"/>
                      <a:pt x="952" y="305"/>
                    </a:cubicBezTo>
                    <a:cubicBezTo>
                      <a:pt x="958" y="301"/>
                      <a:pt x="965" y="297"/>
                      <a:pt x="972" y="291"/>
                    </a:cubicBezTo>
                    <a:lnTo>
                      <a:pt x="971" y="290"/>
                    </a:lnTo>
                    <a:close/>
                    <a:moveTo>
                      <a:pt x="1010" y="261"/>
                    </a:moveTo>
                    <a:cubicBezTo>
                      <a:pt x="1003" y="266"/>
                      <a:pt x="997" y="271"/>
                      <a:pt x="991" y="276"/>
                    </a:cubicBezTo>
                    <a:cubicBezTo>
                      <a:pt x="992" y="277"/>
                      <a:pt x="992" y="277"/>
                      <a:pt x="992" y="277"/>
                    </a:cubicBezTo>
                    <a:cubicBezTo>
                      <a:pt x="998" y="272"/>
                      <a:pt x="1004" y="267"/>
                      <a:pt x="1011" y="262"/>
                    </a:cubicBezTo>
                    <a:lnTo>
                      <a:pt x="1010" y="261"/>
                    </a:lnTo>
                    <a:close/>
                    <a:moveTo>
                      <a:pt x="1049" y="230"/>
                    </a:moveTo>
                    <a:cubicBezTo>
                      <a:pt x="1042" y="236"/>
                      <a:pt x="1036" y="241"/>
                      <a:pt x="1030" y="246"/>
                    </a:cubicBezTo>
                    <a:cubicBezTo>
                      <a:pt x="1030" y="247"/>
                      <a:pt x="1030" y="247"/>
                      <a:pt x="1030" y="247"/>
                    </a:cubicBezTo>
                    <a:cubicBezTo>
                      <a:pt x="1037" y="242"/>
                      <a:pt x="1043" y="237"/>
                      <a:pt x="1049" y="232"/>
                    </a:cubicBezTo>
                    <a:lnTo>
                      <a:pt x="1049" y="230"/>
                    </a:lnTo>
                    <a:close/>
                    <a:moveTo>
                      <a:pt x="1086" y="200"/>
                    </a:moveTo>
                    <a:cubicBezTo>
                      <a:pt x="1082" y="207"/>
                      <a:pt x="1076" y="212"/>
                      <a:pt x="1069" y="216"/>
                    </a:cubicBezTo>
                    <a:cubicBezTo>
                      <a:pt x="1069" y="218"/>
                      <a:pt x="1069" y="218"/>
                      <a:pt x="1069" y="218"/>
                    </a:cubicBezTo>
                    <a:cubicBezTo>
                      <a:pt x="1077" y="213"/>
                      <a:pt x="1083" y="208"/>
                      <a:pt x="1088" y="201"/>
                    </a:cubicBezTo>
                    <a:lnTo>
                      <a:pt x="1086" y="200"/>
                    </a:lnTo>
                    <a:close/>
                    <a:moveTo>
                      <a:pt x="1090" y="154"/>
                    </a:moveTo>
                    <a:cubicBezTo>
                      <a:pt x="1093" y="161"/>
                      <a:pt x="1095" y="168"/>
                      <a:pt x="1095" y="174"/>
                    </a:cubicBezTo>
                    <a:cubicBezTo>
                      <a:pt x="1095" y="175"/>
                      <a:pt x="1095" y="177"/>
                      <a:pt x="1095" y="178"/>
                    </a:cubicBezTo>
                    <a:cubicBezTo>
                      <a:pt x="1096" y="178"/>
                      <a:pt x="1096" y="178"/>
                      <a:pt x="1096" y="178"/>
                    </a:cubicBezTo>
                    <a:cubicBezTo>
                      <a:pt x="1096" y="177"/>
                      <a:pt x="1096" y="175"/>
                      <a:pt x="1096" y="174"/>
                    </a:cubicBezTo>
                    <a:cubicBezTo>
                      <a:pt x="1096" y="168"/>
                      <a:pt x="1095" y="161"/>
                      <a:pt x="1092" y="154"/>
                    </a:cubicBezTo>
                    <a:lnTo>
                      <a:pt x="1090" y="154"/>
                    </a:lnTo>
                    <a:close/>
                    <a:moveTo>
                      <a:pt x="1063" y="114"/>
                    </a:moveTo>
                    <a:cubicBezTo>
                      <a:pt x="1068" y="121"/>
                      <a:pt x="1073" y="127"/>
                      <a:pt x="1078" y="133"/>
                    </a:cubicBezTo>
                    <a:cubicBezTo>
                      <a:pt x="1079" y="132"/>
                      <a:pt x="1079" y="132"/>
                      <a:pt x="1079" y="132"/>
                    </a:cubicBezTo>
                    <a:cubicBezTo>
                      <a:pt x="1074" y="126"/>
                      <a:pt x="1069" y="120"/>
                      <a:pt x="1064" y="113"/>
                    </a:cubicBezTo>
                    <a:lnTo>
                      <a:pt x="1063" y="114"/>
                    </a:lnTo>
                    <a:close/>
                    <a:moveTo>
                      <a:pt x="1047" y="68"/>
                    </a:moveTo>
                    <a:cubicBezTo>
                      <a:pt x="1047" y="69"/>
                      <a:pt x="1047" y="69"/>
                      <a:pt x="1047" y="69"/>
                    </a:cubicBezTo>
                    <a:cubicBezTo>
                      <a:pt x="1047" y="78"/>
                      <a:pt x="1048" y="85"/>
                      <a:pt x="1051" y="92"/>
                    </a:cubicBezTo>
                    <a:cubicBezTo>
                      <a:pt x="1052" y="92"/>
                      <a:pt x="1052" y="92"/>
                      <a:pt x="1052" y="92"/>
                    </a:cubicBezTo>
                    <a:cubicBezTo>
                      <a:pt x="1050" y="85"/>
                      <a:pt x="1048" y="78"/>
                      <a:pt x="1048" y="69"/>
                    </a:cubicBezTo>
                    <a:cubicBezTo>
                      <a:pt x="1048" y="68"/>
                      <a:pt x="1048" y="68"/>
                      <a:pt x="1048" y="68"/>
                    </a:cubicBezTo>
                    <a:lnTo>
                      <a:pt x="1047" y="68"/>
                    </a:lnTo>
                    <a:close/>
                    <a:moveTo>
                      <a:pt x="1071" y="29"/>
                    </a:moveTo>
                    <a:cubicBezTo>
                      <a:pt x="1065" y="32"/>
                      <a:pt x="1059" y="36"/>
                      <a:pt x="1052" y="41"/>
                    </a:cubicBezTo>
                    <a:cubicBezTo>
                      <a:pt x="1052" y="42"/>
                      <a:pt x="1052" y="42"/>
                      <a:pt x="1052" y="42"/>
                    </a:cubicBezTo>
                    <a:cubicBezTo>
                      <a:pt x="1052" y="42"/>
                      <a:pt x="1052" y="42"/>
                      <a:pt x="1052" y="42"/>
                    </a:cubicBezTo>
                    <a:cubicBezTo>
                      <a:pt x="1051" y="44"/>
                      <a:pt x="1051" y="44"/>
                      <a:pt x="1051" y="44"/>
                    </a:cubicBezTo>
                    <a:cubicBezTo>
                      <a:pt x="1053" y="44"/>
                      <a:pt x="1053" y="44"/>
                      <a:pt x="1053" y="44"/>
                    </a:cubicBezTo>
                    <a:cubicBezTo>
                      <a:pt x="1053" y="42"/>
                      <a:pt x="1053" y="42"/>
                      <a:pt x="1053" y="42"/>
                    </a:cubicBezTo>
                    <a:cubicBezTo>
                      <a:pt x="1053" y="42"/>
                      <a:pt x="1053" y="42"/>
                      <a:pt x="1053" y="42"/>
                    </a:cubicBezTo>
                    <a:cubicBezTo>
                      <a:pt x="1053" y="43"/>
                      <a:pt x="1053" y="43"/>
                      <a:pt x="1053" y="43"/>
                    </a:cubicBezTo>
                    <a:cubicBezTo>
                      <a:pt x="1059" y="37"/>
                      <a:pt x="1065" y="33"/>
                      <a:pt x="1071" y="30"/>
                    </a:cubicBezTo>
                    <a:lnTo>
                      <a:pt x="1071" y="29"/>
                    </a:lnTo>
                    <a:close/>
                    <a:moveTo>
                      <a:pt x="1118" y="32"/>
                    </a:moveTo>
                    <a:cubicBezTo>
                      <a:pt x="1117" y="31"/>
                      <a:pt x="1115" y="31"/>
                      <a:pt x="1114" y="30"/>
                    </a:cubicBezTo>
                    <a:cubicBezTo>
                      <a:pt x="1107" y="27"/>
                      <a:pt x="1101" y="25"/>
                      <a:pt x="1095" y="24"/>
                    </a:cubicBezTo>
                    <a:cubicBezTo>
                      <a:pt x="1095" y="25"/>
                      <a:pt x="1095" y="25"/>
                      <a:pt x="1095" y="25"/>
                    </a:cubicBezTo>
                    <a:cubicBezTo>
                      <a:pt x="1100" y="26"/>
                      <a:pt x="1106" y="28"/>
                      <a:pt x="1113" y="31"/>
                    </a:cubicBezTo>
                    <a:cubicBezTo>
                      <a:pt x="1114" y="32"/>
                      <a:pt x="1116" y="33"/>
                      <a:pt x="1117" y="34"/>
                    </a:cubicBezTo>
                    <a:lnTo>
                      <a:pt x="1118" y="32"/>
                    </a:lnTo>
                    <a:close/>
                    <a:moveTo>
                      <a:pt x="1156" y="55"/>
                    </a:moveTo>
                    <a:cubicBezTo>
                      <a:pt x="1154" y="58"/>
                      <a:pt x="1153" y="59"/>
                      <a:pt x="1153" y="59"/>
                    </a:cubicBezTo>
                    <a:cubicBezTo>
                      <a:pt x="1154" y="59"/>
                      <a:pt x="1154" y="59"/>
                      <a:pt x="1154" y="59"/>
                    </a:cubicBezTo>
                    <a:cubicBezTo>
                      <a:pt x="1154" y="59"/>
                      <a:pt x="1154" y="59"/>
                      <a:pt x="1154" y="59"/>
                    </a:cubicBezTo>
                    <a:cubicBezTo>
                      <a:pt x="1154" y="59"/>
                      <a:pt x="1148" y="53"/>
                      <a:pt x="1139" y="46"/>
                    </a:cubicBezTo>
                    <a:cubicBezTo>
                      <a:pt x="1138" y="47"/>
                      <a:pt x="1138" y="47"/>
                      <a:pt x="1138" y="47"/>
                    </a:cubicBezTo>
                    <a:cubicBezTo>
                      <a:pt x="1143" y="50"/>
                      <a:pt x="1146" y="54"/>
                      <a:pt x="1149" y="56"/>
                    </a:cubicBezTo>
                    <a:cubicBezTo>
                      <a:pt x="1152" y="58"/>
                      <a:pt x="1153" y="60"/>
                      <a:pt x="1153" y="60"/>
                    </a:cubicBezTo>
                    <a:cubicBezTo>
                      <a:pt x="1154" y="61"/>
                      <a:pt x="1154" y="61"/>
                      <a:pt x="1154" y="61"/>
                    </a:cubicBezTo>
                    <a:cubicBezTo>
                      <a:pt x="1154" y="60"/>
                      <a:pt x="1154" y="60"/>
                      <a:pt x="1154" y="60"/>
                    </a:cubicBezTo>
                    <a:cubicBezTo>
                      <a:pt x="1154" y="60"/>
                      <a:pt x="1155" y="58"/>
                      <a:pt x="1157" y="56"/>
                    </a:cubicBezTo>
                    <a:lnTo>
                      <a:pt x="1156" y="55"/>
                    </a:lnTo>
                    <a:close/>
                    <a:moveTo>
                      <a:pt x="1195" y="26"/>
                    </a:moveTo>
                    <a:cubicBezTo>
                      <a:pt x="1194" y="27"/>
                      <a:pt x="1194" y="27"/>
                      <a:pt x="1194" y="27"/>
                    </a:cubicBezTo>
                    <a:cubicBezTo>
                      <a:pt x="1186" y="30"/>
                      <a:pt x="1179" y="34"/>
                      <a:pt x="1173" y="38"/>
                    </a:cubicBezTo>
                    <a:cubicBezTo>
                      <a:pt x="1174" y="39"/>
                      <a:pt x="1174" y="39"/>
                      <a:pt x="1174" y="39"/>
                    </a:cubicBezTo>
                    <a:cubicBezTo>
                      <a:pt x="1180" y="35"/>
                      <a:pt x="1186" y="31"/>
                      <a:pt x="1194" y="28"/>
                    </a:cubicBezTo>
                    <a:cubicBezTo>
                      <a:pt x="1195" y="28"/>
                      <a:pt x="1195" y="28"/>
                      <a:pt x="1195" y="28"/>
                    </a:cubicBezTo>
                    <a:lnTo>
                      <a:pt x="1195" y="26"/>
                    </a:lnTo>
                    <a:close/>
                    <a:moveTo>
                      <a:pt x="1244" y="29"/>
                    </a:moveTo>
                    <a:cubicBezTo>
                      <a:pt x="1234" y="27"/>
                      <a:pt x="1227" y="25"/>
                      <a:pt x="1220" y="24"/>
                    </a:cubicBezTo>
                    <a:cubicBezTo>
                      <a:pt x="1219" y="26"/>
                      <a:pt x="1219" y="26"/>
                      <a:pt x="1219" y="26"/>
                    </a:cubicBezTo>
                    <a:cubicBezTo>
                      <a:pt x="1226" y="27"/>
                      <a:pt x="1234" y="28"/>
                      <a:pt x="1243" y="31"/>
                    </a:cubicBezTo>
                    <a:lnTo>
                      <a:pt x="1244" y="29"/>
                    </a:lnTo>
                    <a:close/>
                    <a:moveTo>
                      <a:pt x="1292" y="39"/>
                    </a:moveTo>
                    <a:cubicBezTo>
                      <a:pt x="1290" y="39"/>
                      <a:pt x="1288" y="39"/>
                      <a:pt x="1286" y="38"/>
                    </a:cubicBezTo>
                    <a:cubicBezTo>
                      <a:pt x="1279" y="37"/>
                      <a:pt x="1273" y="36"/>
                      <a:pt x="1267" y="35"/>
                    </a:cubicBezTo>
                    <a:cubicBezTo>
                      <a:pt x="1267" y="36"/>
                      <a:pt x="1267" y="36"/>
                      <a:pt x="1267" y="36"/>
                    </a:cubicBezTo>
                    <a:cubicBezTo>
                      <a:pt x="1273" y="37"/>
                      <a:pt x="1279" y="39"/>
                      <a:pt x="1286" y="40"/>
                    </a:cubicBezTo>
                    <a:cubicBezTo>
                      <a:pt x="1288" y="40"/>
                      <a:pt x="1290" y="40"/>
                      <a:pt x="1291" y="41"/>
                    </a:cubicBezTo>
                    <a:lnTo>
                      <a:pt x="1292" y="39"/>
                    </a:lnTo>
                    <a:close/>
                    <a:moveTo>
                      <a:pt x="1340" y="40"/>
                    </a:moveTo>
                    <a:cubicBezTo>
                      <a:pt x="1333" y="41"/>
                      <a:pt x="1326" y="41"/>
                      <a:pt x="1318" y="41"/>
                    </a:cubicBezTo>
                    <a:cubicBezTo>
                      <a:pt x="1316" y="41"/>
                      <a:pt x="1316" y="41"/>
                      <a:pt x="1316" y="41"/>
                    </a:cubicBezTo>
                    <a:cubicBezTo>
                      <a:pt x="1316" y="42"/>
                      <a:pt x="1316" y="42"/>
                      <a:pt x="1316" y="42"/>
                    </a:cubicBezTo>
                    <a:cubicBezTo>
                      <a:pt x="1317" y="42"/>
                      <a:pt x="1317" y="42"/>
                      <a:pt x="1318" y="42"/>
                    </a:cubicBezTo>
                    <a:cubicBezTo>
                      <a:pt x="1326" y="42"/>
                      <a:pt x="1333" y="42"/>
                      <a:pt x="1340" y="41"/>
                    </a:cubicBezTo>
                    <a:lnTo>
                      <a:pt x="1340" y="40"/>
                    </a:lnTo>
                    <a:close/>
                    <a:moveTo>
                      <a:pt x="1388" y="29"/>
                    </a:moveTo>
                    <a:cubicBezTo>
                      <a:pt x="1387" y="30"/>
                      <a:pt x="1386" y="30"/>
                      <a:pt x="1385" y="30"/>
                    </a:cubicBezTo>
                    <a:cubicBezTo>
                      <a:pt x="1379" y="33"/>
                      <a:pt x="1372" y="35"/>
                      <a:pt x="1364" y="36"/>
                    </a:cubicBezTo>
                    <a:cubicBezTo>
                      <a:pt x="1365" y="38"/>
                      <a:pt x="1365" y="38"/>
                      <a:pt x="1365" y="38"/>
                    </a:cubicBezTo>
                    <a:cubicBezTo>
                      <a:pt x="1372" y="36"/>
                      <a:pt x="1379" y="34"/>
                      <a:pt x="1385" y="32"/>
                    </a:cubicBezTo>
                    <a:cubicBezTo>
                      <a:pt x="1386" y="31"/>
                      <a:pt x="1387" y="31"/>
                      <a:pt x="1388" y="31"/>
                    </a:cubicBezTo>
                    <a:lnTo>
                      <a:pt x="1388" y="29"/>
                    </a:lnTo>
                    <a:close/>
                    <a:moveTo>
                      <a:pt x="1425" y="0"/>
                    </a:moveTo>
                    <a:cubicBezTo>
                      <a:pt x="1424" y="2"/>
                      <a:pt x="1423" y="5"/>
                      <a:pt x="1421" y="7"/>
                    </a:cubicBezTo>
                    <a:cubicBezTo>
                      <a:pt x="1419" y="11"/>
                      <a:pt x="1415" y="15"/>
                      <a:pt x="1410" y="18"/>
                    </a:cubicBezTo>
                    <a:cubicBezTo>
                      <a:pt x="1410" y="20"/>
                      <a:pt x="1410" y="20"/>
                      <a:pt x="1410" y="20"/>
                    </a:cubicBezTo>
                    <a:cubicBezTo>
                      <a:pt x="1416" y="16"/>
                      <a:pt x="1420" y="12"/>
                      <a:pt x="1423" y="8"/>
                    </a:cubicBezTo>
                    <a:cubicBezTo>
                      <a:pt x="1424" y="5"/>
                      <a:pt x="1425" y="3"/>
                      <a:pt x="1426" y="1"/>
                    </a:cubicBezTo>
                    <a:lnTo>
                      <a:pt x="1425" y="0"/>
                    </a:lnTo>
                    <a:close/>
                    <a:moveTo>
                      <a:pt x="1814" y="294"/>
                    </a:moveTo>
                    <a:cubicBezTo>
                      <a:pt x="1818" y="292"/>
                      <a:pt x="1820" y="291"/>
                      <a:pt x="1820" y="291"/>
                    </a:cubicBezTo>
                    <a:cubicBezTo>
                      <a:pt x="1820" y="290"/>
                      <a:pt x="1820" y="290"/>
                      <a:pt x="1820" y="290"/>
                    </a:cubicBezTo>
                    <a:cubicBezTo>
                      <a:pt x="1820" y="291"/>
                      <a:pt x="1820" y="291"/>
                      <a:pt x="1820" y="291"/>
                    </a:cubicBezTo>
                    <a:cubicBezTo>
                      <a:pt x="1820" y="291"/>
                      <a:pt x="1823" y="292"/>
                      <a:pt x="1829" y="294"/>
                    </a:cubicBezTo>
                    <a:cubicBezTo>
                      <a:pt x="1830" y="293"/>
                      <a:pt x="1830" y="293"/>
                      <a:pt x="1830" y="293"/>
                    </a:cubicBezTo>
                    <a:cubicBezTo>
                      <a:pt x="1828" y="291"/>
                      <a:pt x="1826" y="289"/>
                      <a:pt x="1825" y="288"/>
                    </a:cubicBezTo>
                    <a:cubicBezTo>
                      <a:pt x="1824" y="289"/>
                      <a:pt x="1824" y="289"/>
                      <a:pt x="1824" y="289"/>
                    </a:cubicBezTo>
                    <a:cubicBezTo>
                      <a:pt x="1825" y="290"/>
                      <a:pt x="1827" y="292"/>
                      <a:pt x="1829" y="294"/>
                    </a:cubicBezTo>
                    <a:cubicBezTo>
                      <a:pt x="1829" y="293"/>
                      <a:pt x="1829" y="293"/>
                      <a:pt x="1829" y="293"/>
                    </a:cubicBezTo>
                    <a:cubicBezTo>
                      <a:pt x="1830" y="293"/>
                      <a:pt x="1830" y="293"/>
                      <a:pt x="1830" y="293"/>
                    </a:cubicBezTo>
                    <a:cubicBezTo>
                      <a:pt x="1824" y="291"/>
                      <a:pt x="1820" y="289"/>
                      <a:pt x="1820" y="289"/>
                    </a:cubicBezTo>
                    <a:cubicBezTo>
                      <a:pt x="1820" y="289"/>
                      <a:pt x="1820" y="289"/>
                      <a:pt x="1820" y="289"/>
                    </a:cubicBezTo>
                    <a:cubicBezTo>
                      <a:pt x="1820" y="289"/>
                      <a:pt x="1820" y="289"/>
                      <a:pt x="1820" y="289"/>
                    </a:cubicBezTo>
                    <a:cubicBezTo>
                      <a:pt x="1820" y="289"/>
                      <a:pt x="1817" y="291"/>
                      <a:pt x="1813" y="292"/>
                    </a:cubicBezTo>
                    <a:lnTo>
                      <a:pt x="1814" y="294"/>
                    </a:lnTo>
                    <a:close/>
                    <a:moveTo>
                      <a:pt x="1769" y="314"/>
                    </a:moveTo>
                    <a:cubicBezTo>
                      <a:pt x="1777" y="311"/>
                      <a:pt x="1785" y="307"/>
                      <a:pt x="1791" y="304"/>
                    </a:cubicBezTo>
                    <a:cubicBezTo>
                      <a:pt x="1791" y="303"/>
                      <a:pt x="1791" y="303"/>
                      <a:pt x="1791" y="303"/>
                    </a:cubicBezTo>
                    <a:cubicBezTo>
                      <a:pt x="1784" y="306"/>
                      <a:pt x="1776" y="309"/>
                      <a:pt x="1768" y="313"/>
                    </a:cubicBezTo>
                    <a:lnTo>
                      <a:pt x="1769" y="314"/>
                    </a:lnTo>
                    <a:close/>
                    <a:moveTo>
                      <a:pt x="1724" y="335"/>
                    </a:moveTo>
                    <a:cubicBezTo>
                      <a:pt x="1732" y="332"/>
                      <a:pt x="1739" y="328"/>
                      <a:pt x="1747" y="325"/>
                    </a:cubicBezTo>
                    <a:cubicBezTo>
                      <a:pt x="1746" y="323"/>
                      <a:pt x="1746" y="323"/>
                      <a:pt x="1746" y="323"/>
                    </a:cubicBezTo>
                    <a:cubicBezTo>
                      <a:pt x="1739" y="327"/>
                      <a:pt x="1731" y="330"/>
                      <a:pt x="1724" y="334"/>
                    </a:cubicBezTo>
                    <a:lnTo>
                      <a:pt x="1724" y="335"/>
                    </a:lnTo>
                    <a:close/>
                    <a:moveTo>
                      <a:pt x="1680" y="356"/>
                    </a:moveTo>
                    <a:cubicBezTo>
                      <a:pt x="1686" y="353"/>
                      <a:pt x="1692" y="350"/>
                      <a:pt x="1699" y="347"/>
                    </a:cubicBezTo>
                    <a:cubicBezTo>
                      <a:pt x="1700" y="347"/>
                      <a:pt x="1701" y="346"/>
                      <a:pt x="1702" y="346"/>
                    </a:cubicBezTo>
                    <a:cubicBezTo>
                      <a:pt x="1702" y="344"/>
                      <a:pt x="1702" y="344"/>
                      <a:pt x="1702" y="344"/>
                    </a:cubicBezTo>
                    <a:cubicBezTo>
                      <a:pt x="1701" y="345"/>
                      <a:pt x="1700" y="345"/>
                      <a:pt x="1699" y="346"/>
                    </a:cubicBezTo>
                    <a:cubicBezTo>
                      <a:pt x="1691" y="349"/>
                      <a:pt x="1685" y="352"/>
                      <a:pt x="1680" y="355"/>
                    </a:cubicBezTo>
                    <a:lnTo>
                      <a:pt x="1680" y="356"/>
                    </a:lnTo>
                    <a:close/>
                    <a:moveTo>
                      <a:pt x="1647" y="389"/>
                    </a:moveTo>
                    <a:cubicBezTo>
                      <a:pt x="1649" y="381"/>
                      <a:pt x="1654" y="375"/>
                      <a:pt x="1660" y="369"/>
                    </a:cubicBezTo>
                    <a:cubicBezTo>
                      <a:pt x="1659" y="368"/>
                      <a:pt x="1659" y="368"/>
                      <a:pt x="1659" y="368"/>
                    </a:cubicBezTo>
                    <a:cubicBezTo>
                      <a:pt x="1652" y="374"/>
                      <a:pt x="1648" y="380"/>
                      <a:pt x="1645" y="389"/>
                    </a:cubicBezTo>
                    <a:lnTo>
                      <a:pt x="1647" y="389"/>
                    </a:lnTo>
                    <a:close/>
                    <a:moveTo>
                      <a:pt x="1640" y="438"/>
                    </a:moveTo>
                    <a:cubicBezTo>
                      <a:pt x="1642" y="431"/>
                      <a:pt x="1643" y="423"/>
                      <a:pt x="1643" y="413"/>
                    </a:cubicBezTo>
                    <a:cubicBezTo>
                      <a:pt x="1642" y="413"/>
                      <a:pt x="1642" y="413"/>
                      <a:pt x="1642" y="413"/>
                    </a:cubicBezTo>
                    <a:cubicBezTo>
                      <a:pt x="1641" y="423"/>
                      <a:pt x="1640" y="430"/>
                      <a:pt x="1639" y="437"/>
                    </a:cubicBezTo>
                    <a:lnTo>
                      <a:pt x="1640" y="438"/>
                    </a:lnTo>
                    <a:close/>
                    <a:moveTo>
                      <a:pt x="1617" y="480"/>
                    </a:moveTo>
                    <a:cubicBezTo>
                      <a:pt x="1623" y="474"/>
                      <a:pt x="1628" y="468"/>
                      <a:pt x="1632" y="461"/>
                    </a:cubicBezTo>
                    <a:cubicBezTo>
                      <a:pt x="1631" y="460"/>
                      <a:pt x="1631" y="460"/>
                      <a:pt x="1631" y="460"/>
                    </a:cubicBezTo>
                    <a:cubicBezTo>
                      <a:pt x="1627" y="467"/>
                      <a:pt x="1622" y="473"/>
                      <a:pt x="1616" y="479"/>
                    </a:cubicBezTo>
                    <a:lnTo>
                      <a:pt x="1617" y="480"/>
                    </a:lnTo>
                    <a:close/>
                    <a:moveTo>
                      <a:pt x="1584" y="506"/>
                    </a:moveTo>
                    <a:cubicBezTo>
                      <a:pt x="1584" y="508"/>
                      <a:pt x="1584" y="509"/>
                      <a:pt x="1584" y="511"/>
                    </a:cubicBezTo>
                    <a:cubicBezTo>
                      <a:pt x="1584" y="512"/>
                      <a:pt x="1584" y="512"/>
                      <a:pt x="1584" y="512"/>
                    </a:cubicBezTo>
                    <a:cubicBezTo>
                      <a:pt x="1585" y="511"/>
                      <a:pt x="1585" y="511"/>
                      <a:pt x="1585" y="511"/>
                    </a:cubicBezTo>
                    <a:cubicBezTo>
                      <a:pt x="1590" y="506"/>
                      <a:pt x="1595" y="502"/>
                      <a:pt x="1600" y="498"/>
                    </a:cubicBezTo>
                    <a:cubicBezTo>
                      <a:pt x="1599" y="496"/>
                      <a:pt x="1599" y="496"/>
                      <a:pt x="1599" y="496"/>
                    </a:cubicBezTo>
                    <a:cubicBezTo>
                      <a:pt x="1594" y="501"/>
                      <a:pt x="1589" y="505"/>
                      <a:pt x="1584" y="510"/>
                    </a:cubicBezTo>
                    <a:cubicBezTo>
                      <a:pt x="1585" y="511"/>
                      <a:pt x="1585" y="511"/>
                      <a:pt x="1585" y="511"/>
                    </a:cubicBezTo>
                    <a:cubicBezTo>
                      <a:pt x="1586" y="511"/>
                      <a:pt x="1586" y="511"/>
                      <a:pt x="1586" y="511"/>
                    </a:cubicBezTo>
                    <a:cubicBezTo>
                      <a:pt x="1585" y="509"/>
                      <a:pt x="1585" y="507"/>
                      <a:pt x="1585" y="506"/>
                    </a:cubicBezTo>
                    <a:lnTo>
                      <a:pt x="1584" y="506"/>
                    </a:lnTo>
                    <a:close/>
                    <a:moveTo>
                      <a:pt x="1550" y="478"/>
                    </a:moveTo>
                    <a:cubicBezTo>
                      <a:pt x="1559" y="479"/>
                      <a:pt x="1567" y="481"/>
                      <a:pt x="1573" y="485"/>
                    </a:cubicBezTo>
                    <a:cubicBezTo>
                      <a:pt x="1574" y="484"/>
                      <a:pt x="1574" y="484"/>
                      <a:pt x="1574" y="484"/>
                    </a:cubicBezTo>
                    <a:cubicBezTo>
                      <a:pt x="1568" y="480"/>
                      <a:pt x="1560" y="478"/>
                      <a:pt x="1550" y="477"/>
                    </a:cubicBezTo>
                    <a:lnTo>
                      <a:pt x="1550" y="478"/>
                    </a:lnTo>
                    <a:close/>
                    <a:moveTo>
                      <a:pt x="1502" y="483"/>
                    </a:moveTo>
                    <a:cubicBezTo>
                      <a:pt x="1511" y="480"/>
                      <a:pt x="1518" y="478"/>
                      <a:pt x="1526" y="477"/>
                    </a:cubicBezTo>
                    <a:cubicBezTo>
                      <a:pt x="1526" y="475"/>
                      <a:pt x="1526" y="475"/>
                      <a:pt x="1526" y="475"/>
                    </a:cubicBezTo>
                    <a:cubicBezTo>
                      <a:pt x="1518" y="476"/>
                      <a:pt x="1510" y="478"/>
                      <a:pt x="1502" y="482"/>
                    </a:cubicBezTo>
                    <a:lnTo>
                      <a:pt x="1502" y="483"/>
                    </a:lnTo>
                    <a:close/>
                    <a:moveTo>
                      <a:pt x="1459" y="505"/>
                    </a:moveTo>
                    <a:cubicBezTo>
                      <a:pt x="1466" y="500"/>
                      <a:pt x="1474" y="496"/>
                      <a:pt x="1480" y="493"/>
                    </a:cubicBezTo>
                    <a:cubicBezTo>
                      <a:pt x="1480" y="492"/>
                      <a:pt x="1480" y="492"/>
                      <a:pt x="1480" y="492"/>
                    </a:cubicBezTo>
                    <a:cubicBezTo>
                      <a:pt x="1473" y="495"/>
                      <a:pt x="1466" y="499"/>
                      <a:pt x="1458" y="503"/>
                    </a:cubicBezTo>
                    <a:lnTo>
                      <a:pt x="1459" y="505"/>
                    </a:lnTo>
                    <a:close/>
                    <a:moveTo>
                      <a:pt x="1411" y="515"/>
                    </a:moveTo>
                    <a:cubicBezTo>
                      <a:pt x="1418" y="513"/>
                      <a:pt x="1426" y="511"/>
                      <a:pt x="1435" y="510"/>
                    </a:cubicBezTo>
                    <a:cubicBezTo>
                      <a:pt x="1435" y="509"/>
                      <a:pt x="1435" y="509"/>
                      <a:pt x="1435" y="509"/>
                    </a:cubicBezTo>
                    <a:cubicBezTo>
                      <a:pt x="1426" y="510"/>
                      <a:pt x="1418" y="512"/>
                      <a:pt x="1411" y="514"/>
                    </a:cubicBezTo>
                    <a:lnTo>
                      <a:pt x="1411" y="515"/>
                    </a:lnTo>
                    <a:close/>
                    <a:moveTo>
                      <a:pt x="1368" y="537"/>
                    </a:moveTo>
                    <a:cubicBezTo>
                      <a:pt x="1375" y="532"/>
                      <a:pt x="1381" y="528"/>
                      <a:pt x="1388" y="524"/>
                    </a:cubicBezTo>
                    <a:cubicBezTo>
                      <a:pt x="1388" y="523"/>
                      <a:pt x="1388" y="523"/>
                      <a:pt x="1388" y="523"/>
                    </a:cubicBezTo>
                    <a:cubicBezTo>
                      <a:pt x="1380" y="527"/>
                      <a:pt x="1374" y="531"/>
                      <a:pt x="1367" y="536"/>
                    </a:cubicBezTo>
                    <a:lnTo>
                      <a:pt x="1368" y="537"/>
                    </a:lnTo>
                    <a:close/>
                    <a:moveTo>
                      <a:pt x="1330" y="568"/>
                    </a:moveTo>
                    <a:cubicBezTo>
                      <a:pt x="1332" y="566"/>
                      <a:pt x="1335" y="564"/>
                      <a:pt x="1337" y="562"/>
                    </a:cubicBezTo>
                    <a:cubicBezTo>
                      <a:pt x="1341" y="559"/>
                      <a:pt x="1345" y="555"/>
                      <a:pt x="1349" y="552"/>
                    </a:cubicBezTo>
                    <a:cubicBezTo>
                      <a:pt x="1348" y="551"/>
                      <a:pt x="1348" y="551"/>
                      <a:pt x="1348" y="551"/>
                    </a:cubicBezTo>
                    <a:cubicBezTo>
                      <a:pt x="1344" y="554"/>
                      <a:pt x="1340" y="557"/>
                      <a:pt x="1336" y="561"/>
                    </a:cubicBezTo>
                    <a:cubicBezTo>
                      <a:pt x="1334" y="563"/>
                      <a:pt x="1331" y="565"/>
                      <a:pt x="1329" y="567"/>
                    </a:cubicBezTo>
                    <a:lnTo>
                      <a:pt x="1330" y="568"/>
                    </a:lnTo>
                    <a:close/>
                    <a:moveTo>
                      <a:pt x="1306" y="610"/>
                    </a:moveTo>
                    <a:cubicBezTo>
                      <a:pt x="1308" y="603"/>
                      <a:pt x="1312" y="595"/>
                      <a:pt x="1316" y="588"/>
                    </a:cubicBezTo>
                    <a:cubicBezTo>
                      <a:pt x="1314" y="587"/>
                      <a:pt x="1314" y="587"/>
                      <a:pt x="1314" y="587"/>
                    </a:cubicBezTo>
                    <a:cubicBezTo>
                      <a:pt x="1310" y="595"/>
                      <a:pt x="1307" y="602"/>
                      <a:pt x="1304" y="610"/>
                    </a:cubicBezTo>
                    <a:lnTo>
                      <a:pt x="1306" y="610"/>
                    </a:lnTo>
                    <a:close/>
                    <a:moveTo>
                      <a:pt x="1291" y="654"/>
                    </a:moveTo>
                    <a:cubicBezTo>
                      <a:pt x="1297" y="653"/>
                      <a:pt x="1297" y="653"/>
                      <a:pt x="1297" y="653"/>
                    </a:cubicBezTo>
                    <a:cubicBezTo>
                      <a:pt x="1297" y="653"/>
                      <a:pt x="1297" y="653"/>
                      <a:pt x="1297" y="653"/>
                    </a:cubicBezTo>
                    <a:cubicBezTo>
                      <a:pt x="1297" y="652"/>
                      <a:pt x="1297" y="652"/>
                      <a:pt x="1297" y="652"/>
                    </a:cubicBezTo>
                    <a:cubicBezTo>
                      <a:pt x="1297" y="652"/>
                      <a:pt x="1297" y="645"/>
                      <a:pt x="1300" y="634"/>
                    </a:cubicBezTo>
                    <a:cubicBezTo>
                      <a:pt x="1298" y="633"/>
                      <a:pt x="1298" y="633"/>
                      <a:pt x="1298" y="633"/>
                    </a:cubicBezTo>
                    <a:cubicBezTo>
                      <a:pt x="1296" y="645"/>
                      <a:pt x="1296" y="652"/>
                      <a:pt x="1296" y="652"/>
                    </a:cubicBezTo>
                    <a:cubicBezTo>
                      <a:pt x="1296" y="652"/>
                      <a:pt x="1296" y="652"/>
                      <a:pt x="1296" y="652"/>
                    </a:cubicBezTo>
                    <a:cubicBezTo>
                      <a:pt x="1296" y="651"/>
                      <a:pt x="1296" y="651"/>
                      <a:pt x="1296" y="651"/>
                    </a:cubicBezTo>
                    <a:cubicBezTo>
                      <a:pt x="1290" y="653"/>
                      <a:pt x="1290" y="653"/>
                      <a:pt x="1290" y="653"/>
                    </a:cubicBezTo>
                    <a:lnTo>
                      <a:pt x="1291" y="654"/>
                    </a:lnTo>
                    <a:close/>
                    <a:moveTo>
                      <a:pt x="1249" y="673"/>
                    </a:moveTo>
                    <a:cubicBezTo>
                      <a:pt x="1254" y="669"/>
                      <a:pt x="1258" y="661"/>
                      <a:pt x="1258" y="661"/>
                    </a:cubicBezTo>
                    <a:cubicBezTo>
                      <a:pt x="1257" y="661"/>
                      <a:pt x="1257" y="661"/>
                      <a:pt x="1257" y="661"/>
                    </a:cubicBezTo>
                    <a:cubicBezTo>
                      <a:pt x="1258" y="662"/>
                      <a:pt x="1258" y="662"/>
                      <a:pt x="1258" y="662"/>
                    </a:cubicBezTo>
                    <a:cubicBezTo>
                      <a:pt x="1267" y="659"/>
                      <a:pt x="1267" y="659"/>
                      <a:pt x="1267" y="659"/>
                    </a:cubicBezTo>
                    <a:cubicBezTo>
                      <a:pt x="1267" y="658"/>
                      <a:pt x="1267" y="658"/>
                      <a:pt x="1267" y="658"/>
                    </a:cubicBezTo>
                    <a:cubicBezTo>
                      <a:pt x="1257" y="660"/>
                      <a:pt x="1257" y="660"/>
                      <a:pt x="1257" y="660"/>
                    </a:cubicBezTo>
                    <a:cubicBezTo>
                      <a:pt x="1257" y="660"/>
                      <a:pt x="1257" y="660"/>
                      <a:pt x="1257" y="660"/>
                    </a:cubicBezTo>
                    <a:cubicBezTo>
                      <a:pt x="1257" y="660"/>
                      <a:pt x="1257" y="660"/>
                      <a:pt x="1257" y="660"/>
                    </a:cubicBezTo>
                    <a:cubicBezTo>
                      <a:pt x="1257" y="660"/>
                      <a:pt x="1256" y="662"/>
                      <a:pt x="1254" y="665"/>
                    </a:cubicBezTo>
                    <a:cubicBezTo>
                      <a:pt x="1252" y="667"/>
                      <a:pt x="1250" y="670"/>
                      <a:pt x="1248" y="672"/>
                    </a:cubicBezTo>
                    <a:lnTo>
                      <a:pt x="1249" y="673"/>
                    </a:lnTo>
                    <a:close/>
                    <a:moveTo>
                      <a:pt x="1201" y="678"/>
                    </a:moveTo>
                    <a:cubicBezTo>
                      <a:pt x="1211" y="675"/>
                      <a:pt x="1219" y="674"/>
                      <a:pt x="1225" y="674"/>
                    </a:cubicBezTo>
                    <a:cubicBezTo>
                      <a:pt x="1225" y="673"/>
                      <a:pt x="1225" y="673"/>
                      <a:pt x="1225" y="673"/>
                    </a:cubicBezTo>
                    <a:cubicBezTo>
                      <a:pt x="1219" y="673"/>
                      <a:pt x="1211" y="674"/>
                      <a:pt x="1201" y="676"/>
                    </a:cubicBezTo>
                    <a:lnTo>
                      <a:pt x="1201" y="678"/>
                    </a:lnTo>
                    <a:close/>
                    <a:moveTo>
                      <a:pt x="1166" y="706"/>
                    </a:moveTo>
                    <a:cubicBezTo>
                      <a:pt x="1169" y="698"/>
                      <a:pt x="1172" y="691"/>
                      <a:pt x="1178" y="686"/>
                    </a:cubicBezTo>
                    <a:cubicBezTo>
                      <a:pt x="1178" y="685"/>
                      <a:pt x="1178" y="685"/>
                      <a:pt x="1178" y="685"/>
                    </a:cubicBezTo>
                    <a:cubicBezTo>
                      <a:pt x="1171" y="690"/>
                      <a:pt x="1167" y="698"/>
                      <a:pt x="1165" y="706"/>
                    </a:cubicBezTo>
                    <a:lnTo>
                      <a:pt x="1166" y="706"/>
                    </a:lnTo>
                    <a:close/>
                    <a:moveTo>
                      <a:pt x="1163" y="755"/>
                    </a:moveTo>
                    <a:cubicBezTo>
                      <a:pt x="1163" y="750"/>
                      <a:pt x="1162" y="744"/>
                      <a:pt x="1162" y="737"/>
                    </a:cubicBezTo>
                    <a:cubicBezTo>
                      <a:pt x="1162" y="735"/>
                      <a:pt x="1162" y="733"/>
                      <a:pt x="1162" y="731"/>
                    </a:cubicBezTo>
                    <a:cubicBezTo>
                      <a:pt x="1161" y="730"/>
                      <a:pt x="1161" y="730"/>
                      <a:pt x="1161" y="730"/>
                    </a:cubicBezTo>
                    <a:cubicBezTo>
                      <a:pt x="1161" y="733"/>
                      <a:pt x="1161" y="735"/>
                      <a:pt x="1161" y="737"/>
                    </a:cubicBezTo>
                    <a:cubicBezTo>
                      <a:pt x="1161" y="744"/>
                      <a:pt x="1161" y="750"/>
                      <a:pt x="1162" y="755"/>
                    </a:cubicBezTo>
                    <a:lnTo>
                      <a:pt x="1163" y="755"/>
                    </a:lnTo>
                    <a:close/>
                    <a:moveTo>
                      <a:pt x="1130" y="782"/>
                    </a:moveTo>
                    <a:cubicBezTo>
                      <a:pt x="1137" y="777"/>
                      <a:pt x="1145" y="773"/>
                      <a:pt x="1151" y="771"/>
                    </a:cubicBezTo>
                    <a:cubicBezTo>
                      <a:pt x="1151" y="769"/>
                      <a:pt x="1151" y="769"/>
                      <a:pt x="1151" y="769"/>
                    </a:cubicBezTo>
                    <a:cubicBezTo>
                      <a:pt x="1144" y="772"/>
                      <a:pt x="1136" y="775"/>
                      <a:pt x="1129" y="781"/>
                    </a:cubicBezTo>
                    <a:lnTo>
                      <a:pt x="1130" y="782"/>
                    </a:lnTo>
                    <a:close/>
                    <a:moveTo>
                      <a:pt x="1107" y="822"/>
                    </a:moveTo>
                    <a:cubicBezTo>
                      <a:pt x="1108" y="814"/>
                      <a:pt x="1109" y="806"/>
                      <a:pt x="1113" y="799"/>
                    </a:cubicBezTo>
                    <a:cubicBezTo>
                      <a:pt x="1112" y="798"/>
                      <a:pt x="1112" y="798"/>
                      <a:pt x="1112" y="798"/>
                    </a:cubicBezTo>
                    <a:cubicBezTo>
                      <a:pt x="1108" y="805"/>
                      <a:pt x="1106" y="814"/>
                      <a:pt x="1106" y="822"/>
                    </a:cubicBezTo>
                    <a:lnTo>
                      <a:pt x="1107" y="822"/>
                    </a:lnTo>
                    <a:close/>
                    <a:moveTo>
                      <a:pt x="1087" y="852"/>
                    </a:moveTo>
                    <a:cubicBezTo>
                      <a:pt x="1108" y="852"/>
                      <a:pt x="1108" y="852"/>
                      <a:pt x="1108" y="852"/>
                    </a:cubicBezTo>
                    <a:cubicBezTo>
                      <a:pt x="1108" y="851"/>
                      <a:pt x="1108" y="851"/>
                      <a:pt x="1108" y="851"/>
                    </a:cubicBezTo>
                    <a:cubicBezTo>
                      <a:pt x="1108" y="851"/>
                      <a:pt x="1108" y="849"/>
                      <a:pt x="1108" y="847"/>
                    </a:cubicBezTo>
                    <a:cubicBezTo>
                      <a:pt x="1106" y="847"/>
                      <a:pt x="1106" y="847"/>
                      <a:pt x="1106" y="847"/>
                    </a:cubicBezTo>
                    <a:cubicBezTo>
                      <a:pt x="1106" y="850"/>
                      <a:pt x="1107" y="851"/>
                      <a:pt x="1107" y="851"/>
                    </a:cubicBezTo>
                    <a:cubicBezTo>
                      <a:pt x="1107" y="851"/>
                      <a:pt x="1107" y="851"/>
                      <a:pt x="1107" y="851"/>
                    </a:cubicBezTo>
                    <a:cubicBezTo>
                      <a:pt x="1107" y="850"/>
                      <a:pt x="1107" y="850"/>
                      <a:pt x="1107" y="850"/>
                    </a:cubicBezTo>
                    <a:cubicBezTo>
                      <a:pt x="1087" y="850"/>
                      <a:pt x="1087" y="850"/>
                      <a:pt x="1087" y="850"/>
                    </a:cubicBezTo>
                    <a:lnTo>
                      <a:pt x="1087" y="852"/>
                    </a:lnTo>
                    <a:close/>
                    <a:moveTo>
                      <a:pt x="1068" y="820"/>
                    </a:moveTo>
                    <a:cubicBezTo>
                      <a:pt x="1069" y="823"/>
                      <a:pt x="1069" y="826"/>
                      <a:pt x="1069" y="830"/>
                    </a:cubicBezTo>
                    <a:cubicBezTo>
                      <a:pt x="1069" y="836"/>
                      <a:pt x="1069" y="841"/>
                      <a:pt x="1069" y="844"/>
                    </a:cubicBezTo>
                    <a:cubicBezTo>
                      <a:pt x="1071" y="844"/>
                      <a:pt x="1071" y="844"/>
                      <a:pt x="1071" y="844"/>
                    </a:cubicBezTo>
                    <a:cubicBezTo>
                      <a:pt x="1071" y="841"/>
                      <a:pt x="1071" y="836"/>
                      <a:pt x="1071" y="830"/>
                    </a:cubicBezTo>
                    <a:cubicBezTo>
                      <a:pt x="1071" y="826"/>
                      <a:pt x="1070" y="822"/>
                      <a:pt x="1070" y="819"/>
                    </a:cubicBezTo>
                    <a:lnTo>
                      <a:pt x="1068" y="820"/>
                    </a:lnTo>
                    <a:close/>
                    <a:moveTo>
                      <a:pt x="1033" y="793"/>
                    </a:moveTo>
                    <a:cubicBezTo>
                      <a:pt x="1042" y="794"/>
                      <a:pt x="1050" y="796"/>
                      <a:pt x="1056" y="800"/>
                    </a:cubicBezTo>
                    <a:cubicBezTo>
                      <a:pt x="1057" y="799"/>
                      <a:pt x="1057" y="799"/>
                      <a:pt x="1057" y="799"/>
                    </a:cubicBezTo>
                    <a:cubicBezTo>
                      <a:pt x="1050" y="794"/>
                      <a:pt x="1042" y="792"/>
                      <a:pt x="1033" y="792"/>
                    </a:cubicBezTo>
                    <a:lnTo>
                      <a:pt x="1033" y="793"/>
                    </a:lnTo>
                    <a:close/>
                    <a:moveTo>
                      <a:pt x="985" y="797"/>
                    </a:moveTo>
                    <a:cubicBezTo>
                      <a:pt x="986" y="797"/>
                      <a:pt x="986" y="797"/>
                      <a:pt x="986" y="797"/>
                    </a:cubicBezTo>
                    <a:cubicBezTo>
                      <a:pt x="993" y="796"/>
                      <a:pt x="1001" y="795"/>
                      <a:pt x="1009" y="794"/>
                    </a:cubicBezTo>
                    <a:cubicBezTo>
                      <a:pt x="1009" y="792"/>
                      <a:pt x="1009" y="792"/>
                      <a:pt x="1009" y="792"/>
                    </a:cubicBezTo>
                    <a:cubicBezTo>
                      <a:pt x="1001" y="793"/>
                      <a:pt x="993" y="794"/>
                      <a:pt x="986" y="796"/>
                    </a:cubicBezTo>
                    <a:cubicBezTo>
                      <a:pt x="984" y="796"/>
                      <a:pt x="984" y="796"/>
                      <a:pt x="984" y="796"/>
                    </a:cubicBezTo>
                    <a:lnTo>
                      <a:pt x="985" y="797"/>
                    </a:lnTo>
                    <a:close/>
                    <a:moveTo>
                      <a:pt x="936" y="806"/>
                    </a:moveTo>
                    <a:cubicBezTo>
                      <a:pt x="945" y="805"/>
                      <a:pt x="953" y="803"/>
                      <a:pt x="960" y="802"/>
                    </a:cubicBezTo>
                    <a:cubicBezTo>
                      <a:pt x="960" y="800"/>
                      <a:pt x="960" y="800"/>
                      <a:pt x="960" y="800"/>
                    </a:cubicBezTo>
                    <a:cubicBezTo>
                      <a:pt x="953" y="802"/>
                      <a:pt x="944" y="803"/>
                      <a:pt x="936" y="805"/>
                    </a:cubicBezTo>
                    <a:lnTo>
                      <a:pt x="936" y="806"/>
                    </a:lnTo>
                    <a:close/>
                    <a:moveTo>
                      <a:pt x="888" y="815"/>
                    </a:moveTo>
                    <a:cubicBezTo>
                      <a:pt x="895" y="814"/>
                      <a:pt x="904" y="812"/>
                      <a:pt x="912" y="811"/>
                    </a:cubicBezTo>
                    <a:cubicBezTo>
                      <a:pt x="912" y="809"/>
                      <a:pt x="912" y="809"/>
                      <a:pt x="912" y="809"/>
                    </a:cubicBezTo>
                    <a:cubicBezTo>
                      <a:pt x="903" y="811"/>
                      <a:pt x="895" y="812"/>
                      <a:pt x="888" y="814"/>
                    </a:cubicBezTo>
                    <a:lnTo>
                      <a:pt x="888" y="815"/>
                    </a:lnTo>
                    <a:close/>
                    <a:moveTo>
                      <a:pt x="842" y="826"/>
                    </a:moveTo>
                    <a:cubicBezTo>
                      <a:pt x="844" y="823"/>
                      <a:pt x="846" y="822"/>
                      <a:pt x="846" y="822"/>
                    </a:cubicBezTo>
                    <a:cubicBezTo>
                      <a:pt x="849" y="822"/>
                      <a:pt x="855" y="821"/>
                      <a:pt x="864" y="819"/>
                    </a:cubicBezTo>
                    <a:cubicBezTo>
                      <a:pt x="863" y="818"/>
                      <a:pt x="863" y="818"/>
                      <a:pt x="863" y="818"/>
                    </a:cubicBezTo>
                    <a:cubicBezTo>
                      <a:pt x="855" y="819"/>
                      <a:pt x="848" y="820"/>
                      <a:pt x="846" y="820"/>
                    </a:cubicBezTo>
                    <a:cubicBezTo>
                      <a:pt x="845" y="820"/>
                      <a:pt x="843" y="822"/>
                      <a:pt x="840" y="825"/>
                    </a:cubicBezTo>
                    <a:lnTo>
                      <a:pt x="842" y="826"/>
                    </a:lnTo>
                    <a:close/>
                    <a:moveTo>
                      <a:pt x="818" y="869"/>
                    </a:moveTo>
                    <a:cubicBezTo>
                      <a:pt x="822" y="861"/>
                      <a:pt x="826" y="853"/>
                      <a:pt x="829" y="847"/>
                    </a:cubicBezTo>
                    <a:cubicBezTo>
                      <a:pt x="828" y="846"/>
                      <a:pt x="828" y="846"/>
                      <a:pt x="828" y="846"/>
                    </a:cubicBezTo>
                    <a:cubicBezTo>
                      <a:pt x="824" y="853"/>
                      <a:pt x="821" y="860"/>
                      <a:pt x="817" y="868"/>
                    </a:cubicBezTo>
                    <a:lnTo>
                      <a:pt x="818" y="869"/>
                    </a:lnTo>
                    <a:close/>
                    <a:moveTo>
                      <a:pt x="799" y="914"/>
                    </a:moveTo>
                    <a:cubicBezTo>
                      <a:pt x="802" y="906"/>
                      <a:pt x="805" y="899"/>
                      <a:pt x="808" y="891"/>
                    </a:cubicBezTo>
                    <a:cubicBezTo>
                      <a:pt x="807" y="891"/>
                      <a:pt x="807" y="891"/>
                      <a:pt x="807" y="891"/>
                    </a:cubicBezTo>
                    <a:cubicBezTo>
                      <a:pt x="804" y="898"/>
                      <a:pt x="801" y="906"/>
                      <a:pt x="798" y="914"/>
                    </a:cubicBezTo>
                    <a:lnTo>
                      <a:pt x="799" y="914"/>
                    </a:lnTo>
                    <a:close/>
                    <a:moveTo>
                      <a:pt x="783" y="960"/>
                    </a:moveTo>
                    <a:cubicBezTo>
                      <a:pt x="786" y="953"/>
                      <a:pt x="788" y="945"/>
                      <a:pt x="791" y="937"/>
                    </a:cubicBezTo>
                    <a:cubicBezTo>
                      <a:pt x="789" y="937"/>
                      <a:pt x="789" y="937"/>
                      <a:pt x="789" y="937"/>
                    </a:cubicBezTo>
                    <a:cubicBezTo>
                      <a:pt x="787" y="944"/>
                      <a:pt x="784" y="952"/>
                      <a:pt x="782" y="960"/>
                    </a:cubicBezTo>
                    <a:lnTo>
                      <a:pt x="783" y="960"/>
                    </a:lnTo>
                    <a:close/>
                    <a:moveTo>
                      <a:pt x="771" y="1008"/>
                    </a:moveTo>
                    <a:cubicBezTo>
                      <a:pt x="773" y="1003"/>
                      <a:pt x="774" y="998"/>
                      <a:pt x="775" y="993"/>
                    </a:cubicBezTo>
                    <a:cubicBezTo>
                      <a:pt x="776" y="990"/>
                      <a:pt x="776" y="987"/>
                      <a:pt x="777" y="984"/>
                    </a:cubicBezTo>
                    <a:cubicBezTo>
                      <a:pt x="775" y="984"/>
                      <a:pt x="775" y="984"/>
                      <a:pt x="775" y="984"/>
                    </a:cubicBezTo>
                    <a:cubicBezTo>
                      <a:pt x="775" y="987"/>
                      <a:pt x="774" y="990"/>
                      <a:pt x="774" y="992"/>
                    </a:cubicBezTo>
                    <a:cubicBezTo>
                      <a:pt x="772" y="998"/>
                      <a:pt x="771" y="1003"/>
                      <a:pt x="770" y="1008"/>
                    </a:cubicBezTo>
                    <a:lnTo>
                      <a:pt x="771" y="1008"/>
                    </a:lnTo>
                    <a:close/>
                    <a:moveTo>
                      <a:pt x="753" y="1054"/>
                    </a:moveTo>
                    <a:cubicBezTo>
                      <a:pt x="757" y="1048"/>
                      <a:pt x="761" y="1040"/>
                      <a:pt x="764" y="1031"/>
                    </a:cubicBezTo>
                    <a:cubicBezTo>
                      <a:pt x="763" y="1031"/>
                      <a:pt x="763" y="1031"/>
                      <a:pt x="763" y="1031"/>
                    </a:cubicBezTo>
                    <a:cubicBezTo>
                      <a:pt x="759" y="1040"/>
                      <a:pt x="756" y="1047"/>
                      <a:pt x="752" y="1053"/>
                    </a:cubicBezTo>
                    <a:lnTo>
                      <a:pt x="753" y="1054"/>
                    </a:lnTo>
                    <a:close/>
                    <a:moveTo>
                      <a:pt x="716" y="1084"/>
                    </a:moveTo>
                    <a:cubicBezTo>
                      <a:pt x="718" y="1084"/>
                      <a:pt x="719" y="1084"/>
                      <a:pt x="720" y="1084"/>
                    </a:cubicBezTo>
                    <a:cubicBezTo>
                      <a:pt x="724" y="1083"/>
                      <a:pt x="731" y="1080"/>
                      <a:pt x="738" y="1073"/>
                    </a:cubicBezTo>
                    <a:cubicBezTo>
                      <a:pt x="737" y="1072"/>
                      <a:pt x="737" y="1072"/>
                      <a:pt x="737" y="1072"/>
                    </a:cubicBezTo>
                    <a:cubicBezTo>
                      <a:pt x="730" y="1079"/>
                      <a:pt x="724" y="1082"/>
                      <a:pt x="719" y="1083"/>
                    </a:cubicBezTo>
                    <a:cubicBezTo>
                      <a:pt x="719" y="1083"/>
                      <a:pt x="718" y="1083"/>
                      <a:pt x="716" y="1083"/>
                    </a:cubicBezTo>
                    <a:lnTo>
                      <a:pt x="716" y="1084"/>
                    </a:lnTo>
                    <a:close/>
                    <a:moveTo>
                      <a:pt x="667" y="1080"/>
                    </a:moveTo>
                    <a:cubicBezTo>
                      <a:pt x="676" y="1081"/>
                      <a:pt x="684" y="1082"/>
                      <a:pt x="692" y="1083"/>
                    </a:cubicBezTo>
                    <a:cubicBezTo>
                      <a:pt x="692" y="1081"/>
                      <a:pt x="692" y="1081"/>
                      <a:pt x="692" y="1081"/>
                    </a:cubicBezTo>
                    <a:cubicBezTo>
                      <a:pt x="685" y="1080"/>
                      <a:pt x="676" y="1079"/>
                      <a:pt x="668" y="1078"/>
                    </a:cubicBezTo>
                    <a:lnTo>
                      <a:pt x="667" y="1080"/>
                    </a:lnTo>
                    <a:close/>
                    <a:moveTo>
                      <a:pt x="619" y="1073"/>
                    </a:moveTo>
                    <a:cubicBezTo>
                      <a:pt x="627" y="1074"/>
                      <a:pt x="635" y="1075"/>
                      <a:pt x="643" y="1076"/>
                    </a:cubicBezTo>
                    <a:cubicBezTo>
                      <a:pt x="643" y="1075"/>
                      <a:pt x="643" y="1075"/>
                      <a:pt x="643" y="1075"/>
                    </a:cubicBezTo>
                    <a:cubicBezTo>
                      <a:pt x="635" y="1074"/>
                      <a:pt x="627" y="1073"/>
                      <a:pt x="619" y="1072"/>
                    </a:cubicBezTo>
                    <a:lnTo>
                      <a:pt x="619" y="1073"/>
                    </a:lnTo>
                    <a:close/>
                    <a:moveTo>
                      <a:pt x="570" y="1070"/>
                    </a:moveTo>
                    <a:cubicBezTo>
                      <a:pt x="573" y="1070"/>
                      <a:pt x="576" y="1070"/>
                      <a:pt x="580" y="1070"/>
                    </a:cubicBezTo>
                    <a:cubicBezTo>
                      <a:pt x="580" y="1070"/>
                      <a:pt x="581" y="1070"/>
                      <a:pt x="582" y="1070"/>
                    </a:cubicBezTo>
                    <a:cubicBezTo>
                      <a:pt x="586" y="1070"/>
                      <a:pt x="590" y="1070"/>
                      <a:pt x="594" y="1071"/>
                    </a:cubicBezTo>
                    <a:cubicBezTo>
                      <a:pt x="594" y="1069"/>
                      <a:pt x="594" y="1069"/>
                      <a:pt x="594" y="1069"/>
                    </a:cubicBezTo>
                    <a:cubicBezTo>
                      <a:pt x="590" y="1069"/>
                      <a:pt x="586" y="1068"/>
                      <a:pt x="583" y="1068"/>
                    </a:cubicBezTo>
                    <a:cubicBezTo>
                      <a:pt x="581" y="1068"/>
                      <a:pt x="581" y="1068"/>
                      <a:pt x="580" y="1068"/>
                    </a:cubicBezTo>
                    <a:cubicBezTo>
                      <a:pt x="576" y="1068"/>
                      <a:pt x="573" y="1068"/>
                      <a:pt x="570" y="1069"/>
                    </a:cubicBezTo>
                    <a:lnTo>
                      <a:pt x="570" y="1070"/>
                    </a:lnTo>
                    <a:close/>
                    <a:moveTo>
                      <a:pt x="526" y="1090"/>
                    </a:moveTo>
                    <a:cubicBezTo>
                      <a:pt x="530" y="1087"/>
                      <a:pt x="537" y="1082"/>
                      <a:pt x="547" y="1077"/>
                    </a:cubicBezTo>
                    <a:cubicBezTo>
                      <a:pt x="546" y="1076"/>
                      <a:pt x="546" y="1076"/>
                      <a:pt x="546" y="1076"/>
                    </a:cubicBezTo>
                    <a:cubicBezTo>
                      <a:pt x="536" y="1081"/>
                      <a:pt x="529" y="1086"/>
                      <a:pt x="525" y="1089"/>
                    </a:cubicBezTo>
                    <a:lnTo>
                      <a:pt x="526" y="1090"/>
                    </a:lnTo>
                    <a:close/>
                    <a:moveTo>
                      <a:pt x="486" y="1119"/>
                    </a:moveTo>
                    <a:cubicBezTo>
                      <a:pt x="493" y="1114"/>
                      <a:pt x="500" y="1109"/>
                      <a:pt x="507" y="1105"/>
                    </a:cubicBezTo>
                    <a:cubicBezTo>
                      <a:pt x="506" y="1104"/>
                      <a:pt x="506" y="1104"/>
                      <a:pt x="506" y="1104"/>
                    </a:cubicBezTo>
                    <a:cubicBezTo>
                      <a:pt x="499" y="1108"/>
                      <a:pt x="493" y="1113"/>
                      <a:pt x="485" y="1117"/>
                    </a:cubicBezTo>
                    <a:lnTo>
                      <a:pt x="486" y="1119"/>
                    </a:lnTo>
                    <a:close/>
                    <a:moveTo>
                      <a:pt x="444" y="1144"/>
                    </a:moveTo>
                    <a:cubicBezTo>
                      <a:pt x="451" y="1140"/>
                      <a:pt x="458" y="1136"/>
                      <a:pt x="465" y="1132"/>
                    </a:cubicBezTo>
                    <a:cubicBezTo>
                      <a:pt x="465" y="1131"/>
                      <a:pt x="465" y="1131"/>
                      <a:pt x="465" y="1131"/>
                    </a:cubicBezTo>
                    <a:cubicBezTo>
                      <a:pt x="458" y="1135"/>
                      <a:pt x="451" y="1139"/>
                      <a:pt x="443" y="1143"/>
                    </a:cubicBezTo>
                    <a:lnTo>
                      <a:pt x="444" y="114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5" name="Freeform 131">
                <a:extLst>
                  <a:ext uri="{FF2B5EF4-FFF2-40B4-BE49-F238E27FC236}">
                    <a16:creationId xmlns:a16="http://schemas.microsoft.com/office/drawing/2014/main" id="{3F0657A5-0FB7-4F33-E342-C517A674508F}"/>
                  </a:ext>
                </a:extLst>
              </p:cNvPr>
              <p:cNvSpPr>
                <a:spLocks noEditPoints="1"/>
              </p:cNvSpPr>
              <p:nvPr/>
            </p:nvSpPr>
            <p:spPr bwMode="auto">
              <a:xfrm>
                <a:off x="1117" y="4053"/>
                <a:ext cx="120" cy="158"/>
              </a:xfrm>
              <a:custGeom>
                <a:avLst/>
                <a:gdLst>
                  <a:gd name="T0" fmla="*/ 767 w 768"/>
                  <a:gd name="T1" fmla="*/ 295 h 1013"/>
                  <a:gd name="T2" fmla="*/ 726 w 768"/>
                  <a:gd name="T3" fmla="*/ 331 h 1013"/>
                  <a:gd name="T4" fmla="*/ 722 w 768"/>
                  <a:gd name="T5" fmla="*/ 343 h 1013"/>
                  <a:gd name="T6" fmla="*/ 665 w 768"/>
                  <a:gd name="T7" fmla="*/ 416 h 1013"/>
                  <a:gd name="T8" fmla="*/ 653 w 768"/>
                  <a:gd name="T9" fmla="*/ 437 h 1013"/>
                  <a:gd name="T10" fmla="*/ 648 w 768"/>
                  <a:gd name="T11" fmla="*/ 511 h 1013"/>
                  <a:gd name="T12" fmla="*/ 620 w 768"/>
                  <a:gd name="T13" fmla="*/ 577 h 1013"/>
                  <a:gd name="T14" fmla="*/ 609 w 768"/>
                  <a:gd name="T15" fmla="*/ 621 h 1013"/>
                  <a:gd name="T16" fmla="*/ 649 w 768"/>
                  <a:gd name="T17" fmla="*/ 683 h 1013"/>
                  <a:gd name="T18" fmla="*/ 713 w 768"/>
                  <a:gd name="T19" fmla="*/ 754 h 1013"/>
                  <a:gd name="T20" fmla="*/ 713 w 768"/>
                  <a:gd name="T21" fmla="*/ 779 h 1013"/>
                  <a:gd name="T22" fmla="*/ 740 w 768"/>
                  <a:gd name="T23" fmla="*/ 832 h 1013"/>
                  <a:gd name="T24" fmla="*/ 741 w 768"/>
                  <a:gd name="T25" fmla="*/ 887 h 1013"/>
                  <a:gd name="T26" fmla="*/ 727 w 768"/>
                  <a:gd name="T27" fmla="*/ 934 h 1013"/>
                  <a:gd name="T28" fmla="*/ 703 w 768"/>
                  <a:gd name="T29" fmla="*/ 951 h 1013"/>
                  <a:gd name="T30" fmla="*/ 644 w 768"/>
                  <a:gd name="T31" fmla="*/ 986 h 1013"/>
                  <a:gd name="T32" fmla="*/ 571 w 768"/>
                  <a:gd name="T33" fmla="*/ 936 h 1013"/>
                  <a:gd name="T34" fmla="*/ 548 w 768"/>
                  <a:gd name="T35" fmla="*/ 942 h 1013"/>
                  <a:gd name="T36" fmla="*/ 516 w 768"/>
                  <a:gd name="T37" fmla="*/ 978 h 1013"/>
                  <a:gd name="T38" fmla="*/ 480 w 768"/>
                  <a:gd name="T39" fmla="*/ 1013 h 1013"/>
                  <a:gd name="T40" fmla="*/ 460 w 768"/>
                  <a:gd name="T41" fmla="*/ 998 h 1013"/>
                  <a:gd name="T42" fmla="*/ 442 w 768"/>
                  <a:gd name="T43" fmla="*/ 911 h 1013"/>
                  <a:gd name="T44" fmla="*/ 428 w 768"/>
                  <a:gd name="T45" fmla="*/ 890 h 1013"/>
                  <a:gd name="T46" fmla="*/ 384 w 768"/>
                  <a:gd name="T47" fmla="*/ 859 h 1013"/>
                  <a:gd name="T48" fmla="*/ 366 w 768"/>
                  <a:gd name="T49" fmla="*/ 852 h 1013"/>
                  <a:gd name="T50" fmla="*/ 276 w 768"/>
                  <a:gd name="T51" fmla="*/ 812 h 1013"/>
                  <a:gd name="T52" fmla="*/ 246 w 768"/>
                  <a:gd name="T53" fmla="*/ 792 h 1013"/>
                  <a:gd name="T54" fmla="*/ 238 w 768"/>
                  <a:gd name="T55" fmla="*/ 782 h 1013"/>
                  <a:gd name="T56" fmla="*/ 164 w 768"/>
                  <a:gd name="T57" fmla="*/ 717 h 1013"/>
                  <a:gd name="T58" fmla="*/ 147 w 768"/>
                  <a:gd name="T59" fmla="*/ 699 h 1013"/>
                  <a:gd name="T60" fmla="*/ 111 w 768"/>
                  <a:gd name="T61" fmla="*/ 666 h 1013"/>
                  <a:gd name="T62" fmla="*/ 71 w 768"/>
                  <a:gd name="T63" fmla="*/ 607 h 1013"/>
                  <a:gd name="T64" fmla="*/ 33 w 768"/>
                  <a:gd name="T65" fmla="*/ 600 h 1013"/>
                  <a:gd name="T66" fmla="*/ 32 w 768"/>
                  <a:gd name="T67" fmla="*/ 589 h 1013"/>
                  <a:gd name="T68" fmla="*/ 28 w 768"/>
                  <a:gd name="T69" fmla="*/ 541 h 1013"/>
                  <a:gd name="T70" fmla="*/ 56 w 768"/>
                  <a:gd name="T71" fmla="*/ 448 h 1013"/>
                  <a:gd name="T72" fmla="*/ 67 w 768"/>
                  <a:gd name="T73" fmla="*/ 426 h 1013"/>
                  <a:gd name="T74" fmla="*/ 77 w 768"/>
                  <a:gd name="T75" fmla="*/ 379 h 1013"/>
                  <a:gd name="T76" fmla="*/ 78 w 768"/>
                  <a:gd name="T77" fmla="*/ 310 h 1013"/>
                  <a:gd name="T78" fmla="*/ 76 w 768"/>
                  <a:gd name="T79" fmla="*/ 279 h 1013"/>
                  <a:gd name="T80" fmla="*/ 24 w 768"/>
                  <a:gd name="T81" fmla="*/ 238 h 1013"/>
                  <a:gd name="T82" fmla="*/ 0 w 768"/>
                  <a:gd name="T83" fmla="*/ 208 h 1013"/>
                  <a:gd name="T84" fmla="*/ 25 w 768"/>
                  <a:gd name="T85" fmla="*/ 140 h 1013"/>
                  <a:gd name="T86" fmla="*/ 67 w 768"/>
                  <a:gd name="T87" fmla="*/ 117 h 1013"/>
                  <a:gd name="T88" fmla="*/ 124 w 768"/>
                  <a:gd name="T89" fmla="*/ 138 h 1013"/>
                  <a:gd name="T90" fmla="*/ 134 w 768"/>
                  <a:gd name="T91" fmla="*/ 142 h 1013"/>
                  <a:gd name="T92" fmla="*/ 178 w 768"/>
                  <a:gd name="T93" fmla="*/ 136 h 1013"/>
                  <a:gd name="T94" fmla="*/ 211 w 768"/>
                  <a:gd name="T95" fmla="*/ 45 h 1013"/>
                  <a:gd name="T96" fmla="*/ 213 w 768"/>
                  <a:gd name="T97" fmla="*/ 45 h 1013"/>
                  <a:gd name="T98" fmla="*/ 244 w 768"/>
                  <a:gd name="T99" fmla="*/ 7 h 1013"/>
                  <a:gd name="T100" fmla="*/ 292 w 768"/>
                  <a:gd name="T101" fmla="*/ 3 h 1013"/>
                  <a:gd name="T102" fmla="*/ 363 w 768"/>
                  <a:gd name="T103" fmla="*/ 25 h 1013"/>
                  <a:gd name="T104" fmla="*/ 435 w 768"/>
                  <a:gd name="T105" fmla="*/ 39 h 1013"/>
                  <a:gd name="T106" fmla="*/ 529 w 768"/>
                  <a:gd name="T107" fmla="*/ 67 h 1013"/>
                  <a:gd name="T108" fmla="*/ 550 w 768"/>
                  <a:gd name="T109" fmla="*/ 79 h 1013"/>
                  <a:gd name="T110" fmla="*/ 618 w 768"/>
                  <a:gd name="T111" fmla="*/ 104 h 1013"/>
                  <a:gd name="T112" fmla="*/ 694 w 768"/>
                  <a:gd name="T113" fmla="*/ 109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8" h="1013">
                    <a:moveTo>
                      <a:pt x="744" y="302"/>
                    </a:moveTo>
                    <a:cubicBezTo>
                      <a:pt x="751" y="299"/>
                      <a:pt x="760" y="297"/>
                      <a:pt x="767" y="296"/>
                    </a:cubicBezTo>
                    <a:cubicBezTo>
                      <a:pt x="768" y="296"/>
                      <a:pt x="768" y="296"/>
                      <a:pt x="768" y="296"/>
                    </a:cubicBezTo>
                    <a:cubicBezTo>
                      <a:pt x="768" y="295"/>
                      <a:pt x="768" y="295"/>
                      <a:pt x="768" y="295"/>
                    </a:cubicBezTo>
                    <a:cubicBezTo>
                      <a:pt x="768" y="295"/>
                      <a:pt x="768" y="295"/>
                      <a:pt x="768" y="295"/>
                    </a:cubicBezTo>
                    <a:cubicBezTo>
                      <a:pt x="767" y="294"/>
                      <a:pt x="767" y="294"/>
                      <a:pt x="767" y="294"/>
                    </a:cubicBezTo>
                    <a:cubicBezTo>
                      <a:pt x="767" y="295"/>
                      <a:pt x="767" y="295"/>
                      <a:pt x="767" y="295"/>
                    </a:cubicBezTo>
                    <a:cubicBezTo>
                      <a:pt x="767" y="295"/>
                      <a:pt x="767" y="295"/>
                      <a:pt x="767" y="295"/>
                    </a:cubicBezTo>
                    <a:cubicBezTo>
                      <a:pt x="767" y="294"/>
                      <a:pt x="767" y="294"/>
                      <a:pt x="767" y="294"/>
                    </a:cubicBezTo>
                    <a:cubicBezTo>
                      <a:pt x="759" y="295"/>
                      <a:pt x="751" y="297"/>
                      <a:pt x="744" y="301"/>
                    </a:cubicBezTo>
                    <a:lnTo>
                      <a:pt x="744" y="302"/>
                    </a:lnTo>
                    <a:close/>
                    <a:moveTo>
                      <a:pt x="724" y="343"/>
                    </a:moveTo>
                    <a:cubicBezTo>
                      <a:pt x="724" y="340"/>
                      <a:pt x="725" y="336"/>
                      <a:pt x="726" y="331"/>
                    </a:cubicBezTo>
                    <a:cubicBezTo>
                      <a:pt x="726" y="331"/>
                      <a:pt x="726" y="331"/>
                      <a:pt x="726" y="331"/>
                    </a:cubicBezTo>
                    <a:cubicBezTo>
                      <a:pt x="726" y="331"/>
                      <a:pt x="726" y="331"/>
                      <a:pt x="726" y="331"/>
                    </a:cubicBezTo>
                    <a:cubicBezTo>
                      <a:pt x="726" y="327"/>
                      <a:pt x="726" y="323"/>
                      <a:pt x="728" y="319"/>
                    </a:cubicBezTo>
                    <a:cubicBezTo>
                      <a:pt x="726" y="319"/>
                      <a:pt x="726" y="319"/>
                      <a:pt x="726" y="319"/>
                    </a:cubicBezTo>
                    <a:cubicBezTo>
                      <a:pt x="725" y="322"/>
                      <a:pt x="724" y="327"/>
                      <a:pt x="724" y="331"/>
                    </a:cubicBezTo>
                    <a:cubicBezTo>
                      <a:pt x="725" y="331"/>
                      <a:pt x="725" y="331"/>
                      <a:pt x="725" y="331"/>
                    </a:cubicBezTo>
                    <a:cubicBezTo>
                      <a:pt x="724" y="331"/>
                      <a:pt x="724" y="331"/>
                      <a:pt x="724" y="331"/>
                    </a:cubicBezTo>
                    <a:cubicBezTo>
                      <a:pt x="723" y="335"/>
                      <a:pt x="723" y="339"/>
                      <a:pt x="722" y="343"/>
                    </a:cubicBezTo>
                    <a:lnTo>
                      <a:pt x="724" y="343"/>
                    </a:lnTo>
                    <a:close/>
                    <a:moveTo>
                      <a:pt x="702" y="385"/>
                    </a:moveTo>
                    <a:cubicBezTo>
                      <a:pt x="711" y="380"/>
                      <a:pt x="716" y="374"/>
                      <a:pt x="718" y="367"/>
                    </a:cubicBezTo>
                    <a:cubicBezTo>
                      <a:pt x="717" y="366"/>
                      <a:pt x="717" y="366"/>
                      <a:pt x="717" y="366"/>
                    </a:cubicBezTo>
                    <a:cubicBezTo>
                      <a:pt x="714" y="373"/>
                      <a:pt x="710" y="378"/>
                      <a:pt x="701" y="384"/>
                    </a:cubicBezTo>
                    <a:lnTo>
                      <a:pt x="702" y="385"/>
                    </a:lnTo>
                    <a:close/>
                    <a:moveTo>
                      <a:pt x="665" y="416"/>
                    </a:moveTo>
                    <a:cubicBezTo>
                      <a:pt x="669" y="409"/>
                      <a:pt x="674" y="403"/>
                      <a:pt x="681" y="398"/>
                    </a:cubicBezTo>
                    <a:cubicBezTo>
                      <a:pt x="681" y="397"/>
                      <a:pt x="681" y="397"/>
                      <a:pt x="681" y="397"/>
                    </a:cubicBezTo>
                    <a:cubicBezTo>
                      <a:pt x="673" y="402"/>
                      <a:pt x="668" y="408"/>
                      <a:pt x="663" y="415"/>
                    </a:cubicBezTo>
                    <a:lnTo>
                      <a:pt x="665" y="416"/>
                    </a:lnTo>
                    <a:close/>
                    <a:moveTo>
                      <a:pt x="651" y="462"/>
                    </a:moveTo>
                    <a:cubicBezTo>
                      <a:pt x="652" y="453"/>
                      <a:pt x="653" y="445"/>
                      <a:pt x="655" y="438"/>
                    </a:cubicBezTo>
                    <a:cubicBezTo>
                      <a:pt x="653" y="437"/>
                      <a:pt x="653" y="437"/>
                      <a:pt x="653" y="437"/>
                    </a:cubicBezTo>
                    <a:cubicBezTo>
                      <a:pt x="651" y="445"/>
                      <a:pt x="650" y="453"/>
                      <a:pt x="649" y="462"/>
                    </a:cubicBezTo>
                    <a:lnTo>
                      <a:pt x="651" y="462"/>
                    </a:lnTo>
                    <a:close/>
                    <a:moveTo>
                      <a:pt x="648" y="511"/>
                    </a:moveTo>
                    <a:cubicBezTo>
                      <a:pt x="648" y="502"/>
                      <a:pt x="649" y="494"/>
                      <a:pt x="649" y="486"/>
                    </a:cubicBezTo>
                    <a:cubicBezTo>
                      <a:pt x="648" y="486"/>
                      <a:pt x="648" y="486"/>
                      <a:pt x="648" y="486"/>
                    </a:cubicBezTo>
                    <a:cubicBezTo>
                      <a:pt x="647" y="494"/>
                      <a:pt x="647" y="502"/>
                      <a:pt x="646" y="511"/>
                    </a:cubicBezTo>
                    <a:lnTo>
                      <a:pt x="648" y="511"/>
                    </a:lnTo>
                    <a:close/>
                    <a:moveTo>
                      <a:pt x="636" y="558"/>
                    </a:moveTo>
                    <a:cubicBezTo>
                      <a:pt x="640" y="552"/>
                      <a:pt x="642" y="544"/>
                      <a:pt x="644" y="535"/>
                    </a:cubicBezTo>
                    <a:cubicBezTo>
                      <a:pt x="643" y="535"/>
                      <a:pt x="643" y="535"/>
                      <a:pt x="643" y="535"/>
                    </a:cubicBezTo>
                    <a:cubicBezTo>
                      <a:pt x="641" y="543"/>
                      <a:pt x="638" y="551"/>
                      <a:pt x="634" y="557"/>
                    </a:cubicBezTo>
                    <a:lnTo>
                      <a:pt x="636" y="558"/>
                    </a:lnTo>
                    <a:close/>
                    <a:moveTo>
                      <a:pt x="607" y="597"/>
                    </a:moveTo>
                    <a:cubicBezTo>
                      <a:pt x="609" y="590"/>
                      <a:pt x="614" y="583"/>
                      <a:pt x="620" y="577"/>
                    </a:cubicBezTo>
                    <a:cubicBezTo>
                      <a:pt x="618" y="576"/>
                      <a:pt x="618" y="576"/>
                      <a:pt x="618" y="576"/>
                    </a:cubicBezTo>
                    <a:cubicBezTo>
                      <a:pt x="612" y="583"/>
                      <a:pt x="608" y="589"/>
                      <a:pt x="606" y="597"/>
                    </a:cubicBezTo>
                    <a:lnTo>
                      <a:pt x="607" y="597"/>
                    </a:lnTo>
                    <a:close/>
                    <a:moveTo>
                      <a:pt x="623" y="641"/>
                    </a:moveTo>
                    <a:cubicBezTo>
                      <a:pt x="620" y="638"/>
                      <a:pt x="618" y="634"/>
                      <a:pt x="616" y="631"/>
                    </a:cubicBezTo>
                    <a:cubicBezTo>
                      <a:pt x="613" y="627"/>
                      <a:pt x="611" y="624"/>
                      <a:pt x="610" y="621"/>
                    </a:cubicBezTo>
                    <a:cubicBezTo>
                      <a:pt x="609" y="621"/>
                      <a:pt x="609" y="621"/>
                      <a:pt x="609" y="621"/>
                    </a:cubicBezTo>
                    <a:cubicBezTo>
                      <a:pt x="610" y="625"/>
                      <a:pt x="612" y="628"/>
                      <a:pt x="615" y="632"/>
                    </a:cubicBezTo>
                    <a:cubicBezTo>
                      <a:pt x="617" y="635"/>
                      <a:pt x="619" y="638"/>
                      <a:pt x="622" y="642"/>
                    </a:cubicBezTo>
                    <a:lnTo>
                      <a:pt x="623" y="641"/>
                    </a:lnTo>
                    <a:close/>
                    <a:moveTo>
                      <a:pt x="650" y="682"/>
                    </a:moveTo>
                    <a:cubicBezTo>
                      <a:pt x="645" y="676"/>
                      <a:pt x="641" y="669"/>
                      <a:pt x="636" y="662"/>
                    </a:cubicBezTo>
                    <a:cubicBezTo>
                      <a:pt x="635" y="663"/>
                      <a:pt x="635" y="663"/>
                      <a:pt x="635" y="663"/>
                    </a:cubicBezTo>
                    <a:cubicBezTo>
                      <a:pt x="640" y="669"/>
                      <a:pt x="644" y="676"/>
                      <a:pt x="649" y="683"/>
                    </a:cubicBezTo>
                    <a:lnTo>
                      <a:pt x="650" y="682"/>
                    </a:lnTo>
                    <a:close/>
                    <a:moveTo>
                      <a:pt x="680" y="721"/>
                    </a:moveTo>
                    <a:cubicBezTo>
                      <a:pt x="675" y="717"/>
                      <a:pt x="670" y="710"/>
                      <a:pt x="664" y="702"/>
                    </a:cubicBezTo>
                    <a:cubicBezTo>
                      <a:pt x="663" y="703"/>
                      <a:pt x="663" y="703"/>
                      <a:pt x="663" y="703"/>
                    </a:cubicBezTo>
                    <a:cubicBezTo>
                      <a:pt x="669" y="711"/>
                      <a:pt x="674" y="718"/>
                      <a:pt x="679" y="722"/>
                    </a:cubicBezTo>
                    <a:lnTo>
                      <a:pt x="680" y="721"/>
                    </a:lnTo>
                    <a:close/>
                    <a:moveTo>
                      <a:pt x="713" y="754"/>
                    </a:moveTo>
                    <a:cubicBezTo>
                      <a:pt x="711" y="746"/>
                      <a:pt x="706" y="738"/>
                      <a:pt x="701" y="733"/>
                    </a:cubicBezTo>
                    <a:cubicBezTo>
                      <a:pt x="700" y="734"/>
                      <a:pt x="700" y="734"/>
                      <a:pt x="700" y="734"/>
                    </a:cubicBezTo>
                    <a:cubicBezTo>
                      <a:pt x="705" y="739"/>
                      <a:pt x="710" y="747"/>
                      <a:pt x="712" y="755"/>
                    </a:cubicBezTo>
                    <a:lnTo>
                      <a:pt x="713" y="754"/>
                    </a:lnTo>
                    <a:close/>
                    <a:moveTo>
                      <a:pt x="724" y="801"/>
                    </a:moveTo>
                    <a:cubicBezTo>
                      <a:pt x="719" y="794"/>
                      <a:pt x="716" y="786"/>
                      <a:pt x="714" y="779"/>
                    </a:cubicBezTo>
                    <a:cubicBezTo>
                      <a:pt x="713" y="779"/>
                      <a:pt x="713" y="779"/>
                      <a:pt x="713" y="779"/>
                    </a:cubicBezTo>
                    <a:cubicBezTo>
                      <a:pt x="714" y="787"/>
                      <a:pt x="718" y="795"/>
                      <a:pt x="722" y="802"/>
                    </a:cubicBezTo>
                    <a:lnTo>
                      <a:pt x="724" y="801"/>
                    </a:lnTo>
                    <a:close/>
                    <a:moveTo>
                      <a:pt x="742" y="839"/>
                    </a:moveTo>
                    <a:cubicBezTo>
                      <a:pt x="741" y="837"/>
                      <a:pt x="741" y="835"/>
                      <a:pt x="741" y="832"/>
                    </a:cubicBezTo>
                    <a:cubicBezTo>
                      <a:pt x="741" y="827"/>
                      <a:pt x="742" y="821"/>
                      <a:pt x="742" y="815"/>
                    </a:cubicBezTo>
                    <a:cubicBezTo>
                      <a:pt x="740" y="815"/>
                      <a:pt x="740" y="815"/>
                      <a:pt x="740" y="815"/>
                    </a:cubicBezTo>
                    <a:cubicBezTo>
                      <a:pt x="740" y="821"/>
                      <a:pt x="740" y="827"/>
                      <a:pt x="740" y="832"/>
                    </a:cubicBezTo>
                    <a:cubicBezTo>
                      <a:pt x="740" y="835"/>
                      <a:pt x="740" y="837"/>
                      <a:pt x="740" y="839"/>
                    </a:cubicBezTo>
                    <a:lnTo>
                      <a:pt x="742" y="839"/>
                    </a:lnTo>
                    <a:close/>
                    <a:moveTo>
                      <a:pt x="743" y="888"/>
                    </a:moveTo>
                    <a:cubicBezTo>
                      <a:pt x="743" y="887"/>
                      <a:pt x="743" y="887"/>
                      <a:pt x="743" y="887"/>
                    </a:cubicBezTo>
                    <a:cubicBezTo>
                      <a:pt x="743" y="878"/>
                      <a:pt x="743" y="871"/>
                      <a:pt x="742" y="864"/>
                    </a:cubicBezTo>
                    <a:cubicBezTo>
                      <a:pt x="741" y="864"/>
                      <a:pt x="741" y="864"/>
                      <a:pt x="741" y="864"/>
                    </a:cubicBezTo>
                    <a:cubicBezTo>
                      <a:pt x="741" y="871"/>
                      <a:pt x="741" y="878"/>
                      <a:pt x="741" y="887"/>
                    </a:cubicBezTo>
                    <a:cubicBezTo>
                      <a:pt x="741" y="888"/>
                      <a:pt x="741" y="888"/>
                      <a:pt x="741" y="888"/>
                    </a:cubicBezTo>
                    <a:lnTo>
                      <a:pt x="743" y="888"/>
                    </a:lnTo>
                    <a:close/>
                    <a:moveTo>
                      <a:pt x="727" y="934"/>
                    </a:moveTo>
                    <a:cubicBezTo>
                      <a:pt x="732" y="929"/>
                      <a:pt x="736" y="922"/>
                      <a:pt x="739" y="913"/>
                    </a:cubicBezTo>
                    <a:cubicBezTo>
                      <a:pt x="738" y="912"/>
                      <a:pt x="738" y="912"/>
                      <a:pt x="738" y="912"/>
                    </a:cubicBezTo>
                    <a:cubicBezTo>
                      <a:pt x="735" y="921"/>
                      <a:pt x="731" y="928"/>
                      <a:pt x="726" y="933"/>
                    </a:cubicBezTo>
                    <a:lnTo>
                      <a:pt x="727" y="934"/>
                    </a:lnTo>
                    <a:close/>
                    <a:moveTo>
                      <a:pt x="687" y="962"/>
                    </a:moveTo>
                    <a:cubicBezTo>
                      <a:pt x="704" y="952"/>
                      <a:pt x="704" y="952"/>
                      <a:pt x="704" y="952"/>
                    </a:cubicBezTo>
                    <a:cubicBezTo>
                      <a:pt x="703" y="952"/>
                      <a:pt x="703" y="952"/>
                      <a:pt x="703" y="952"/>
                    </a:cubicBezTo>
                    <a:cubicBezTo>
                      <a:pt x="703" y="952"/>
                      <a:pt x="703" y="952"/>
                      <a:pt x="703" y="952"/>
                    </a:cubicBezTo>
                    <a:cubicBezTo>
                      <a:pt x="703" y="952"/>
                      <a:pt x="705" y="952"/>
                      <a:pt x="708" y="950"/>
                    </a:cubicBezTo>
                    <a:cubicBezTo>
                      <a:pt x="708" y="949"/>
                      <a:pt x="708" y="949"/>
                      <a:pt x="708" y="949"/>
                    </a:cubicBezTo>
                    <a:cubicBezTo>
                      <a:pt x="705" y="950"/>
                      <a:pt x="703" y="951"/>
                      <a:pt x="703" y="951"/>
                    </a:cubicBezTo>
                    <a:cubicBezTo>
                      <a:pt x="703" y="951"/>
                      <a:pt x="703" y="951"/>
                      <a:pt x="703" y="951"/>
                    </a:cubicBezTo>
                    <a:cubicBezTo>
                      <a:pt x="686" y="961"/>
                      <a:pt x="686" y="961"/>
                      <a:pt x="686" y="961"/>
                    </a:cubicBezTo>
                    <a:lnTo>
                      <a:pt x="687" y="962"/>
                    </a:lnTo>
                    <a:close/>
                    <a:moveTo>
                      <a:pt x="645" y="987"/>
                    </a:moveTo>
                    <a:cubicBezTo>
                      <a:pt x="666" y="975"/>
                      <a:pt x="666" y="975"/>
                      <a:pt x="666" y="975"/>
                    </a:cubicBezTo>
                    <a:cubicBezTo>
                      <a:pt x="665" y="973"/>
                      <a:pt x="665" y="973"/>
                      <a:pt x="665" y="973"/>
                    </a:cubicBezTo>
                    <a:cubicBezTo>
                      <a:pt x="644" y="986"/>
                      <a:pt x="644" y="986"/>
                      <a:pt x="644" y="986"/>
                    </a:cubicBezTo>
                    <a:lnTo>
                      <a:pt x="645" y="987"/>
                    </a:lnTo>
                    <a:close/>
                    <a:moveTo>
                      <a:pt x="605" y="967"/>
                    </a:moveTo>
                    <a:cubicBezTo>
                      <a:pt x="609" y="972"/>
                      <a:pt x="615" y="977"/>
                      <a:pt x="623" y="983"/>
                    </a:cubicBezTo>
                    <a:cubicBezTo>
                      <a:pt x="624" y="982"/>
                      <a:pt x="624" y="982"/>
                      <a:pt x="624" y="982"/>
                    </a:cubicBezTo>
                    <a:cubicBezTo>
                      <a:pt x="616" y="976"/>
                      <a:pt x="610" y="971"/>
                      <a:pt x="606" y="966"/>
                    </a:cubicBezTo>
                    <a:lnTo>
                      <a:pt x="605" y="967"/>
                    </a:lnTo>
                    <a:close/>
                    <a:moveTo>
                      <a:pt x="571" y="936"/>
                    </a:moveTo>
                    <a:cubicBezTo>
                      <a:pt x="579" y="936"/>
                      <a:pt x="587" y="939"/>
                      <a:pt x="591" y="946"/>
                    </a:cubicBezTo>
                    <a:cubicBezTo>
                      <a:pt x="593" y="945"/>
                      <a:pt x="593" y="945"/>
                      <a:pt x="593" y="945"/>
                    </a:cubicBezTo>
                    <a:cubicBezTo>
                      <a:pt x="588" y="938"/>
                      <a:pt x="580" y="935"/>
                      <a:pt x="571" y="934"/>
                    </a:cubicBezTo>
                    <a:lnTo>
                      <a:pt x="571" y="936"/>
                    </a:lnTo>
                    <a:close/>
                    <a:moveTo>
                      <a:pt x="532" y="960"/>
                    </a:moveTo>
                    <a:cubicBezTo>
                      <a:pt x="535" y="956"/>
                      <a:pt x="538" y="953"/>
                      <a:pt x="541" y="949"/>
                    </a:cubicBezTo>
                    <a:cubicBezTo>
                      <a:pt x="543" y="947"/>
                      <a:pt x="545" y="944"/>
                      <a:pt x="548" y="942"/>
                    </a:cubicBezTo>
                    <a:cubicBezTo>
                      <a:pt x="547" y="941"/>
                      <a:pt x="547" y="941"/>
                      <a:pt x="547" y="941"/>
                    </a:cubicBezTo>
                    <a:cubicBezTo>
                      <a:pt x="544" y="943"/>
                      <a:pt x="542" y="946"/>
                      <a:pt x="540" y="948"/>
                    </a:cubicBezTo>
                    <a:cubicBezTo>
                      <a:pt x="537" y="952"/>
                      <a:pt x="534" y="955"/>
                      <a:pt x="531" y="960"/>
                    </a:cubicBezTo>
                    <a:lnTo>
                      <a:pt x="532" y="960"/>
                    </a:lnTo>
                    <a:close/>
                    <a:moveTo>
                      <a:pt x="499" y="997"/>
                    </a:moveTo>
                    <a:cubicBezTo>
                      <a:pt x="506" y="991"/>
                      <a:pt x="512" y="985"/>
                      <a:pt x="517" y="979"/>
                    </a:cubicBezTo>
                    <a:cubicBezTo>
                      <a:pt x="516" y="978"/>
                      <a:pt x="516" y="978"/>
                      <a:pt x="516" y="978"/>
                    </a:cubicBezTo>
                    <a:cubicBezTo>
                      <a:pt x="511" y="984"/>
                      <a:pt x="505" y="989"/>
                      <a:pt x="498" y="996"/>
                    </a:cubicBezTo>
                    <a:lnTo>
                      <a:pt x="499" y="997"/>
                    </a:lnTo>
                    <a:close/>
                    <a:moveTo>
                      <a:pt x="460" y="999"/>
                    </a:moveTo>
                    <a:cubicBezTo>
                      <a:pt x="465" y="1002"/>
                      <a:pt x="470" y="1005"/>
                      <a:pt x="473" y="1007"/>
                    </a:cubicBezTo>
                    <a:cubicBezTo>
                      <a:pt x="476" y="1009"/>
                      <a:pt x="479" y="1011"/>
                      <a:pt x="479" y="1012"/>
                    </a:cubicBezTo>
                    <a:cubicBezTo>
                      <a:pt x="479" y="1013"/>
                      <a:pt x="479" y="1013"/>
                      <a:pt x="479" y="1013"/>
                    </a:cubicBezTo>
                    <a:cubicBezTo>
                      <a:pt x="480" y="1013"/>
                      <a:pt x="480" y="1013"/>
                      <a:pt x="480" y="1013"/>
                    </a:cubicBezTo>
                    <a:cubicBezTo>
                      <a:pt x="480" y="1012"/>
                      <a:pt x="480" y="1012"/>
                      <a:pt x="480" y="1012"/>
                    </a:cubicBezTo>
                    <a:cubicBezTo>
                      <a:pt x="479" y="1011"/>
                      <a:pt x="479" y="1011"/>
                      <a:pt x="479" y="1011"/>
                    </a:cubicBezTo>
                    <a:cubicBezTo>
                      <a:pt x="479" y="1012"/>
                      <a:pt x="479" y="1012"/>
                      <a:pt x="479" y="1012"/>
                    </a:cubicBezTo>
                    <a:cubicBezTo>
                      <a:pt x="480" y="1012"/>
                      <a:pt x="480" y="1012"/>
                      <a:pt x="480" y="1012"/>
                    </a:cubicBezTo>
                    <a:cubicBezTo>
                      <a:pt x="480" y="1012"/>
                      <a:pt x="480" y="1012"/>
                      <a:pt x="480" y="1012"/>
                    </a:cubicBezTo>
                    <a:cubicBezTo>
                      <a:pt x="480" y="1010"/>
                      <a:pt x="477" y="1008"/>
                      <a:pt x="474" y="1006"/>
                    </a:cubicBezTo>
                    <a:cubicBezTo>
                      <a:pt x="470" y="1003"/>
                      <a:pt x="466" y="1001"/>
                      <a:pt x="460" y="998"/>
                    </a:cubicBezTo>
                    <a:lnTo>
                      <a:pt x="460" y="999"/>
                    </a:lnTo>
                    <a:close/>
                    <a:moveTo>
                      <a:pt x="450" y="958"/>
                    </a:moveTo>
                    <a:cubicBezTo>
                      <a:pt x="450" y="967"/>
                      <a:pt x="449" y="975"/>
                      <a:pt x="448" y="982"/>
                    </a:cubicBezTo>
                    <a:cubicBezTo>
                      <a:pt x="450" y="982"/>
                      <a:pt x="450" y="982"/>
                      <a:pt x="450" y="982"/>
                    </a:cubicBezTo>
                    <a:cubicBezTo>
                      <a:pt x="451" y="975"/>
                      <a:pt x="451" y="967"/>
                      <a:pt x="451" y="958"/>
                    </a:cubicBezTo>
                    <a:lnTo>
                      <a:pt x="450" y="958"/>
                    </a:lnTo>
                    <a:close/>
                    <a:moveTo>
                      <a:pt x="442" y="911"/>
                    </a:moveTo>
                    <a:cubicBezTo>
                      <a:pt x="446" y="918"/>
                      <a:pt x="449" y="925"/>
                      <a:pt x="450" y="933"/>
                    </a:cubicBezTo>
                    <a:cubicBezTo>
                      <a:pt x="451" y="933"/>
                      <a:pt x="451" y="933"/>
                      <a:pt x="451" y="933"/>
                    </a:cubicBezTo>
                    <a:cubicBezTo>
                      <a:pt x="451" y="925"/>
                      <a:pt x="448" y="917"/>
                      <a:pt x="443" y="910"/>
                    </a:cubicBezTo>
                    <a:lnTo>
                      <a:pt x="442" y="911"/>
                    </a:lnTo>
                    <a:close/>
                    <a:moveTo>
                      <a:pt x="409" y="875"/>
                    </a:moveTo>
                    <a:cubicBezTo>
                      <a:pt x="415" y="880"/>
                      <a:pt x="421" y="885"/>
                      <a:pt x="427" y="891"/>
                    </a:cubicBezTo>
                    <a:cubicBezTo>
                      <a:pt x="428" y="890"/>
                      <a:pt x="428" y="890"/>
                      <a:pt x="428" y="890"/>
                    </a:cubicBezTo>
                    <a:cubicBezTo>
                      <a:pt x="422" y="884"/>
                      <a:pt x="415" y="879"/>
                      <a:pt x="409" y="874"/>
                    </a:cubicBezTo>
                    <a:lnTo>
                      <a:pt x="409" y="875"/>
                    </a:lnTo>
                    <a:close/>
                    <a:moveTo>
                      <a:pt x="365" y="854"/>
                    </a:moveTo>
                    <a:cubicBezTo>
                      <a:pt x="370" y="855"/>
                      <a:pt x="375" y="857"/>
                      <a:pt x="380" y="858"/>
                    </a:cubicBezTo>
                    <a:cubicBezTo>
                      <a:pt x="381" y="858"/>
                      <a:pt x="382" y="859"/>
                      <a:pt x="384" y="859"/>
                    </a:cubicBezTo>
                    <a:cubicBezTo>
                      <a:pt x="384" y="858"/>
                      <a:pt x="384" y="858"/>
                      <a:pt x="384" y="858"/>
                    </a:cubicBezTo>
                    <a:cubicBezTo>
                      <a:pt x="384" y="859"/>
                      <a:pt x="384" y="859"/>
                      <a:pt x="384" y="859"/>
                    </a:cubicBezTo>
                    <a:cubicBezTo>
                      <a:pt x="384" y="859"/>
                      <a:pt x="385" y="860"/>
                      <a:pt x="388" y="862"/>
                    </a:cubicBezTo>
                    <a:cubicBezTo>
                      <a:pt x="389" y="860"/>
                      <a:pt x="389" y="860"/>
                      <a:pt x="389" y="860"/>
                    </a:cubicBezTo>
                    <a:cubicBezTo>
                      <a:pt x="386" y="859"/>
                      <a:pt x="384" y="858"/>
                      <a:pt x="384" y="858"/>
                    </a:cubicBezTo>
                    <a:cubicBezTo>
                      <a:pt x="384" y="858"/>
                      <a:pt x="384" y="858"/>
                      <a:pt x="384" y="858"/>
                    </a:cubicBezTo>
                    <a:cubicBezTo>
                      <a:pt x="384" y="858"/>
                      <a:pt x="384" y="858"/>
                      <a:pt x="384" y="858"/>
                    </a:cubicBezTo>
                    <a:cubicBezTo>
                      <a:pt x="383" y="857"/>
                      <a:pt x="381" y="857"/>
                      <a:pt x="380" y="857"/>
                    </a:cubicBezTo>
                    <a:cubicBezTo>
                      <a:pt x="375" y="855"/>
                      <a:pt x="370" y="854"/>
                      <a:pt x="366" y="852"/>
                    </a:cubicBezTo>
                    <a:lnTo>
                      <a:pt x="365" y="854"/>
                    </a:lnTo>
                    <a:close/>
                    <a:moveTo>
                      <a:pt x="320" y="835"/>
                    </a:moveTo>
                    <a:cubicBezTo>
                      <a:pt x="327" y="839"/>
                      <a:pt x="334" y="842"/>
                      <a:pt x="342" y="845"/>
                    </a:cubicBezTo>
                    <a:cubicBezTo>
                      <a:pt x="343" y="844"/>
                      <a:pt x="343" y="844"/>
                      <a:pt x="343" y="844"/>
                    </a:cubicBezTo>
                    <a:cubicBezTo>
                      <a:pt x="335" y="841"/>
                      <a:pt x="327" y="838"/>
                      <a:pt x="320" y="834"/>
                    </a:cubicBezTo>
                    <a:cubicBezTo>
                      <a:pt x="320" y="835"/>
                      <a:pt x="320" y="835"/>
                      <a:pt x="320" y="835"/>
                    </a:cubicBezTo>
                    <a:close/>
                    <a:moveTo>
                      <a:pt x="276" y="812"/>
                    </a:moveTo>
                    <a:cubicBezTo>
                      <a:pt x="283" y="816"/>
                      <a:pt x="290" y="820"/>
                      <a:pt x="298" y="824"/>
                    </a:cubicBezTo>
                    <a:cubicBezTo>
                      <a:pt x="298" y="823"/>
                      <a:pt x="298" y="823"/>
                      <a:pt x="298" y="823"/>
                    </a:cubicBezTo>
                    <a:cubicBezTo>
                      <a:pt x="290" y="819"/>
                      <a:pt x="283" y="815"/>
                      <a:pt x="277" y="811"/>
                    </a:cubicBezTo>
                    <a:lnTo>
                      <a:pt x="276" y="812"/>
                    </a:lnTo>
                    <a:close/>
                    <a:moveTo>
                      <a:pt x="237" y="783"/>
                    </a:moveTo>
                    <a:cubicBezTo>
                      <a:pt x="243" y="789"/>
                      <a:pt x="246" y="792"/>
                      <a:pt x="246" y="792"/>
                    </a:cubicBezTo>
                    <a:cubicBezTo>
                      <a:pt x="246" y="792"/>
                      <a:pt x="246" y="792"/>
                      <a:pt x="246" y="792"/>
                    </a:cubicBezTo>
                    <a:cubicBezTo>
                      <a:pt x="246" y="792"/>
                      <a:pt x="246" y="792"/>
                      <a:pt x="246" y="792"/>
                    </a:cubicBezTo>
                    <a:cubicBezTo>
                      <a:pt x="246" y="792"/>
                      <a:pt x="250" y="795"/>
                      <a:pt x="256" y="799"/>
                    </a:cubicBezTo>
                    <a:cubicBezTo>
                      <a:pt x="257" y="798"/>
                      <a:pt x="257" y="798"/>
                      <a:pt x="257" y="798"/>
                    </a:cubicBezTo>
                    <a:cubicBezTo>
                      <a:pt x="250" y="793"/>
                      <a:pt x="247" y="791"/>
                      <a:pt x="247" y="791"/>
                    </a:cubicBezTo>
                    <a:cubicBezTo>
                      <a:pt x="247" y="791"/>
                      <a:pt x="247" y="791"/>
                      <a:pt x="247" y="791"/>
                    </a:cubicBezTo>
                    <a:cubicBezTo>
                      <a:pt x="247" y="791"/>
                      <a:pt x="247" y="791"/>
                      <a:pt x="247" y="791"/>
                    </a:cubicBezTo>
                    <a:cubicBezTo>
                      <a:pt x="247" y="791"/>
                      <a:pt x="244" y="788"/>
                      <a:pt x="238" y="782"/>
                    </a:cubicBezTo>
                    <a:lnTo>
                      <a:pt x="237" y="783"/>
                    </a:lnTo>
                    <a:close/>
                    <a:moveTo>
                      <a:pt x="200" y="750"/>
                    </a:moveTo>
                    <a:cubicBezTo>
                      <a:pt x="207" y="756"/>
                      <a:pt x="213" y="762"/>
                      <a:pt x="218" y="767"/>
                    </a:cubicBezTo>
                    <a:cubicBezTo>
                      <a:pt x="219" y="766"/>
                      <a:pt x="219" y="766"/>
                      <a:pt x="219" y="766"/>
                    </a:cubicBezTo>
                    <a:cubicBezTo>
                      <a:pt x="214" y="760"/>
                      <a:pt x="208" y="755"/>
                      <a:pt x="201" y="749"/>
                    </a:cubicBezTo>
                    <a:lnTo>
                      <a:pt x="200" y="750"/>
                    </a:lnTo>
                    <a:close/>
                    <a:moveTo>
                      <a:pt x="164" y="717"/>
                    </a:moveTo>
                    <a:cubicBezTo>
                      <a:pt x="170" y="722"/>
                      <a:pt x="176" y="728"/>
                      <a:pt x="182" y="733"/>
                    </a:cubicBezTo>
                    <a:cubicBezTo>
                      <a:pt x="183" y="732"/>
                      <a:pt x="183" y="732"/>
                      <a:pt x="183" y="732"/>
                    </a:cubicBezTo>
                    <a:cubicBezTo>
                      <a:pt x="177" y="727"/>
                      <a:pt x="171" y="721"/>
                      <a:pt x="165" y="716"/>
                    </a:cubicBezTo>
                    <a:lnTo>
                      <a:pt x="164" y="717"/>
                    </a:lnTo>
                    <a:close/>
                    <a:moveTo>
                      <a:pt x="128" y="683"/>
                    </a:moveTo>
                    <a:cubicBezTo>
                      <a:pt x="134" y="688"/>
                      <a:pt x="140" y="694"/>
                      <a:pt x="146" y="700"/>
                    </a:cubicBezTo>
                    <a:cubicBezTo>
                      <a:pt x="147" y="699"/>
                      <a:pt x="147" y="699"/>
                      <a:pt x="147" y="699"/>
                    </a:cubicBezTo>
                    <a:cubicBezTo>
                      <a:pt x="141" y="693"/>
                      <a:pt x="135" y="687"/>
                      <a:pt x="129" y="682"/>
                    </a:cubicBezTo>
                    <a:lnTo>
                      <a:pt x="128" y="683"/>
                    </a:lnTo>
                    <a:close/>
                    <a:moveTo>
                      <a:pt x="98" y="646"/>
                    </a:moveTo>
                    <a:cubicBezTo>
                      <a:pt x="98" y="649"/>
                      <a:pt x="99" y="652"/>
                      <a:pt x="100" y="655"/>
                    </a:cubicBezTo>
                    <a:cubicBezTo>
                      <a:pt x="100" y="656"/>
                      <a:pt x="100" y="656"/>
                      <a:pt x="100" y="656"/>
                    </a:cubicBezTo>
                    <a:cubicBezTo>
                      <a:pt x="100" y="656"/>
                      <a:pt x="100" y="656"/>
                      <a:pt x="100" y="656"/>
                    </a:cubicBezTo>
                    <a:cubicBezTo>
                      <a:pt x="103" y="659"/>
                      <a:pt x="107" y="662"/>
                      <a:pt x="111" y="666"/>
                    </a:cubicBezTo>
                    <a:cubicBezTo>
                      <a:pt x="112" y="665"/>
                      <a:pt x="112" y="665"/>
                      <a:pt x="112" y="665"/>
                    </a:cubicBezTo>
                    <a:cubicBezTo>
                      <a:pt x="108" y="661"/>
                      <a:pt x="104" y="658"/>
                      <a:pt x="101" y="655"/>
                    </a:cubicBezTo>
                    <a:cubicBezTo>
                      <a:pt x="101" y="655"/>
                      <a:pt x="101" y="655"/>
                      <a:pt x="101" y="655"/>
                    </a:cubicBezTo>
                    <a:cubicBezTo>
                      <a:pt x="101" y="655"/>
                      <a:pt x="101" y="655"/>
                      <a:pt x="101" y="655"/>
                    </a:cubicBezTo>
                    <a:cubicBezTo>
                      <a:pt x="101" y="652"/>
                      <a:pt x="100" y="648"/>
                      <a:pt x="99" y="645"/>
                    </a:cubicBezTo>
                    <a:lnTo>
                      <a:pt x="98" y="646"/>
                    </a:lnTo>
                    <a:close/>
                    <a:moveTo>
                      <a:pt x="71" y="607"/>
                    </a:moveTo>
                    <a:cubicBezTo>
                      <a:pt x="78" y="610"/>
                      <a:pt x="83" y="615"/>
                      <a:pt x="88" y="623"/>
                    </a:cubicBezTo>
                    <a:cubicBezTo>
                      <a:pt x="90" y="623"/>
                      <a:pt x="90" y="623"/>
                      <a:pt x="90" y="623"/>
                    </a:cubicBezTo>
                    <a:cubicBezTo>
                      <a:pt x="85" y="614"/>
                      <a:pt x="79" y="609"/>
                      <a:pt x="72" y="605"/>
                    </a:cubicBezTo>
                    <a:lnTo>
                      <a:pt x="71" y="607"/>
                    </a:lnTo>
                    <a:close/>
                    <a:moveTo>
                      <a:pt x="31" y="589"/>
                    </a:moveTo>
                    <a:cubicBezTo>
                      <a:pt x="31" y="593"/>
                      <a:pt x="32" y="596"/>
                      <a:pt x="33" y="599"/>
                    </a:cubicBezTo>
                    <a:cubicBezTo>
                      <a:pt x="33" y="600"/>
                      <a:pt x="33" y="600"/>
                      <a:pt x="33" y="600"/>
                    </a:cubicBezTo>
                    <a:cubicBezTo>
                      <a:pt x="34" y="600"/>
                      <a:pt x="34" y="600"/>
                      <a:pt x="34" y="600"/>
                    </a:cubicBezTo>
                    <a:cubicBezTo>
                      <a:pt x="38" y="600"/>
                      <a:pt x="43" y="600"/>
                      <a:pt x="48" y="600"/>
                    </a:cubicBezTo>
                    <a:cubicBezTo>
                      <a:pt x="48" y="599"/>
                      <a:pt x="48" y="599"/>
                      <a:pt x="48" y="599"/>
                    </a:cubicBezTo>
                    <a:cubicBezTo>
                      <a:pt x="43" y="598"/>
                      <a:pt x="39" y="598"/>
                      <a:pt x="34" y="598"/>
                    </a:cubicBezTo>
                    <a:cubicBezTo>
                      <a:pt x="34" y="599"/>
                      <a:pt x="34" y="599"/>
                      <a:pt x="34" y="599"/>
                    </a:cubicBezTo>
                    <a:cubicBezTo>
                      <a:pt x="34" y="599"/>
                      <a:pt x="34" y="599"/>
                      <a:pt x="34" y="599"/>
                    </a:cubicBezTo>
                    <a:cubicBezTo>
                      <a:pt x="34" y="595"/>
                      <a:pt x="33" y="592"/>
                      <a:pt x="32" y="589"/>
                    </a:cubicBezTo>
                    <a:lnTo>
                      <a:pt x="31" y="589"/>
                    </a:lnTo>
                    <a:close/>
                    <a:moveTo>
                      <a:pt x="27" y="540"/>
                    </a:moveTo>
                    <a:cubicBezTo>
                      <a:pt x="27" y="542"/>
                      <a:pt x="27" y="544"/>
                      <a:pt x="27" y="546"/>
                    </a:cubicBezTo>
                    <a:cubicBezTo>
                      <a:pt x="27" y="552"/>
                      <a:pt x="27" y="558"/>
                      <a:pt x="27" y="565"/>
                    </a:cubicBezTo>
                    <a:cubicBezTo>
                      <a:pt x="29" y="565"/>
                      <a:pt x="29" y="565"/>
                      <a:pt x="29" y="565"/>
                    </a:cubicBezTo>
                    <a:cubicBezTo>
                      <a:pt x="28" y="558"/>
                      <a:pt x="28" y="552"/>
                      <a:pt x="28" y="546"/>
                    </a:cubicBezTo>
                    <a:cubicBezTo>
                      <a:pt x="28" y="544"/>
                      <a:pt x="28" y="542"/>
                      <a:pt x="28" y="541"/>
                    </a:cubicBezTo>
                    <a:lnTo>
                      <a:pt x="27" y="540"/>
                    </a:lnTo>
                    <a:close/>
                    <a:moveTo>
                      <a:pt x="35" y="492"/>
                    </a:moveTo>
                    <a:cubicBezTo>
                      <a:pt x="33" y="498"/>
                      <a:pt x="31" y="506"/>
                      <a:pt x="29" y="516"/>
                    </a:cubicBezTo>
                    <a:cubicBezTo>
                      <a:pt x="30" y="516"/>
                      <a:pt x="30" y="516"/>
                      <a:pt x="30" y="516"/>
                    </a:cubicBezTo>
                    <a:cubicBezTo>
                      <a:pt x="32" y="506"/>
                      <a:pt x="34" y="498"/>
                      <a:pt x="36" y="492"/>
                    </a:cubicBezTo>
                    <a:cubicBezTo>
                      <a:pt x="35" y="492"/>
                      <a:pt x="35" y="492"/>
                      <a:pt x="35" y="492"/>
                    </a:cubicBezTo>
                    <a:close/>
                    <a:moveTo>
                      <a:pt x="56" y="448"/>
                    </a:moveTo>
                    <a:cubicBezTo>
                      <a:pt x="52" y="455"/>
                      <a:pt x="48" y="463"/>
                      <a:pt x="44" y="469"/>
                    </a:cubicBezTo>
                    <a:cubicBezTo>
                      <a:pt x="46" y="470"/>
                      <a:pt x="46" y="470"/>
                      <a:pt x="46" y="470"/>
                    </a:cubicBezTo>
                    <a:cubicBezTo>
                      <a:pt x="49" y="463"/>
                      <a:pt x="53" y="456"/>
                      <a:pt x="57" y="448"/>
                    </a:cubicBezTo>
                    <a:lnTo>
                      <a:pt x="56" y="448"/>
                    </a:lnTo>
                    <a:close/>
                    <a:moveTo>
                      <a:pt x="76" y="403"/>
                    </a:moveTo>
                    <a:cubicBezTo>
                      <a:pt x="76" y="405"/>
                      <a:pt x="75" y="407"/>
                      <a:pt x="75" y="408"/>
                    </a:cubicBezTo>
                    <a:cubicBezTo>
                      <a:pt x="74" y="411"/>
                      <a:pt x="71" y="418"/>
                      <a:pt x="67" y="426"/>
                    </a:cubicBezTo>
                    <a:cubicBezTo>
                      <a:pt x="68" y="426"/>
                      <a:pt x="68" y="426"/>
                      <a:pt x="68" y="426"/>
                    </a:cubicBezTo>
                    <a:cubicBezTo>
                      <a:pt x="72" y="418"/>
                      <a:pt x="75" y="412"/>
                      <a:pt x="76" y="409"/>
                    </a:cubicBezTo>
                    <a:cubicBezTo>
                      <a:pt x="77" y="407"/>
                      <a:pt x="77" y="406"/>
                      <a:pt x="77" y="403"/>
                    </a:cubicBezTo>
                    <a:lnTo>
                      <a:pt x="76" y="403"/>
                    </a:lnTo>
                    <a:close/>
                    <a:moveTo>
                      <a:pt x="75" y="354"/>
                    </a:moveTo>
                    <a:cubicBezTo>
                      <a:pt x="75" y="361"/>
                      <a:pt x="76" y="370"/>
                      <a:pt x="76" y="379"/>
                    </a:cubicBezTo>
                    <a:cubicBezTo>
                      <a:pt x="77" y="379"/>
                      <a:pt x="77" y="379"/>
                      <a:pt x="77" y="379"/>
                    </a:cubicBezTo>
                    <a:cubicBezTo>
                      <a:pt x="77" y="370"/>
                      <a:pt x="77" y="361"/>
                      <a:pt x="76" y="354"/>
                    </a:cubicBezTo>
                    <a:lnTo>
                      <a:pt x="75" y="354"/>
                    </a:lnTo>
                    <a:close/>
                    <a:moveTo>
                      <a:pt x="77" y="305"/>
                    </a:moveTo>
                    <a:cubicBezTo>
                      <a:pt x="77" y="307"/>
                      <a:pt x="77" y="309"/>
                      <a:pt x="77" y="310"/>
                    </a:cubicBezTo>
                    <a:cubicBezTo>
                      <a:pt x="77" y="318"/>
                      <a:pt x="76" y="325"/>
                      <a:pt x="76" y="330"/>
                    </a:cubicBezTo>
                    <a:cubicBezTo>
                      <a:pt x="77" y="330"/>
                      <a:pt x="77" y="330"/>
                      <a:pt x="77" y="330"/>
                    </a:cubicBezTo>
                    <a:cubicBezTo>
                      <a:pt x="78" y="325"/>
                      <a:pt x="78" y="318"/>
                      <a:pt x="78" y="310"/>
                    </a:cubicBezTo>
                    <a:cubicBezTo>
                      <a:pt x="78" y="309"/>
                      <a:pt x="78" y="307"/>
                      <a:pt x="78" y="305"/>
                    </a:cubicBezTo>
                    <a:lnTo>
                      <a:pt x="77" y="305"/>
                    </a:lnTo>
                    <a:close/>
                    <a:moveTo>
                      <a:pt x="67" y="259"/>
                    </a:moveTo>
                    <a:cubicBezTo>
                      <a:pt x="71" y="264"/>
                      <a:pt x="74" y="271"/>
                      <a:pt x="75" y="279"/>
                    </a:cubicBezTo>
                    <a:cubicBezTo>
                      <a:pt x="75" y="281"/>
                      <a:pt x="75" y="281"/>
                      <a:pt x="75" y="281"/>
                    </a:cubicBezTo>
                    <a:cubicBezTo>
                      <a:pt x="77" y="281"/>
                      <a:pt x="77" y="281"/>
                      <a:pt x="77" y="281"/>
                    </a:cubicBezTo>
                    <a:cubicBezTo>
                      <a:pt x="76" y="279"/>
                      <a:pt x="76" y="279"/>
                      <a:pt x="76" y="279"/>
                    </a:cubicBezTo>
                    <a:cubicBezTo>
                      <a:pt x="76" y="270"/>
                      <a:pt x="72" y="264"/>
                      <a:pt x="68" y="258"/>
                    </a:cubicBezTo>
                    <a:lnTo>
                      <a:pt x="67" y="259"/>
                    </a:lnTo>
                    <a:close/>
                    <a:moveTo>
                      <a:pt x="24" y="238"/>
                    </a:moveTo>
                    <a:cubicBezTo>
                      <a:pt x="31" y="240"/>
                      <a:pt x="39" y="242"/>
                      <a:pt x="47" y="245"/>
                    </a:cubicBezTo>
                    <a:cubicBezTo>
                      <a:pt x="48" y="244"/>
                      <a:pt x="48" y="244"/>
                      <a:pt x="48" y="244"/>
                    </a:cubicBezTo>
                    <a:cubicBezTo>
                      <a:pt x="40" y="240"/>
                      <a:pt x="31" y="238"/>
                      <a:pt x="24" y="237"/>
                    </a:cubicBezTo>
                    <a:lnTo>
                      <a:pt x="24" y="238"/>
                    </a:lnTo>
                    <a:close/>
                    <a:moveTo>
                      <a:pt x="0" y="208"/>
                    </a:moveTo>
                    <a:cubicBezTo>
                      <a:pt x="0" y="210"/>
                      <a:pt x="0" y="212"/>
                      <a:pt x="0" y="214"/>
                    </a:cubicBezTo>
                    <a:cubicBezTo>
                      <a:pt x="0" y="222"/>
                      <a:pt x="1" y="229"/>
                      <a:pt x="1" y="233"/>
                    </a:cubicBezTo>
                    <a:cubicBezTo>
                      <a:pt x="3" y="233"/>
                      <a:pt x="3" y="233"/>
                      <a:pt x="3" y="233"/>
                    </a:cubicBezTo>
                    <a:cubicBezTo>
                      <a:pt x="2" y="229"/>
                      <a:pt x="2" y="222"/>
                      <a:pt x="2" y="214"/>
                    </a:cubicBezTo>
                    <a:cubicBezTo>
                      <a:pt x="2" y="212"/>
                      <a:pt x="2" y="210"/>
                      <a:pt x="2" y="208"/>
                    </a:cubicBezTo>
                    <a:lnTo>
                      <a:pt x="0" y="208"/>
                    </a:lnTo>
                    <a:close/>
                    <a:moveTo>
                      <a:pt x="11" y="160"/>
                    </a:moveTo>
                    <a:cubicBezTo>
                      <a:pt x="7" y="168"/>
                      <a:pt x="5" y="176"/>
                      <a:pt x="3" y="184"/>
                    </a:cubicBezTo>
                    <a:cubicBezTo>
                      <a:pt x="4" y="184"/>
                      <a:pt x="4" y="184"/>
                      <a:pt x="4" y="184"/>
                    </a:cubicBezTo>
                    <a:cubicBezTo>
                      <a:pt x="6" y="176"/>
                      <a:pt x="8" y="168"/>
                      <a:pt x="12" y="161"/>
                    </a:cubicBezTo>
                    <a:lnTo>
                      <a:pt x="11" y="160"/>
                    </a:lnTo>
                    <a:close/>
                    <a:moveTo>
                      <a:pt x="43" y="124"/>
                    </a:moveTo>
                    <a:cubicBezTo>
                      <a:pt x="37" y="127"/>
                      <a:pt x="31" y="133"/>
                      <a:pt x="25" y="140"/>
                    </a:cubicBezTo>
                    <a:cubicBezTo>
                      <a:pt x="26" y="141"/>
                      <a:pt x="26" y="141"/>
                      <a:pt x="26" y="141"/>
                    </a:cubicBezTo>
                    <a:cubicBezTo>
                      <a:pt x="32" y="134"/>
                      <a:pt x="38" y="129"/>
                      <a:pt x="44" y="125"/>
                    </a:cubicBezTo>
                    <a:lnTo>
                      <a:pt x="43" y="124"/>
                    </a:lnTo>
                    <a:close/>
                    <a:moveTo>
                      <a:pt x="91" y="120"/>
                    </a:moveTo>
                    <a:cubicBezTo>
                      <a:pt x="83" y="118"/>
                      <a:pt x="76" y="116"/>
                      <a:pt x="69" y="116"/>
                    </a:cubicBezTo>
                    <a:cubicBezTo>
                      <a:pt x="66" y="116"/>
                      <a:pt x="66" y="116"/>
                      <a:pt x="66" y="116"/>
                    </a:cubicBezTo>
                    <a:cubicBezTo>
                      <a:pt x="67" y="117"/>
                      <a:pt x="67" y="117"/>
                      <a:pt x="67" y="117"/>
                    </a:cubicBezTo>
                    <a:cubicBezTo>
                      <a:pt x="69" y="117"/>
                      <a:pt x="69" y="117"/>
                      <a:pt x="69" y="117"/>
                    </a:cubicBezTo>
                    <a:cubicBezTo>
                      <a:pt x="76" y="117"/>
                      <a:pt x="83" y="119"/>
                      <a:pt x="90" y="122"/>
                    </a:cubicBezTo>
                    <a:lnTo>
                      <a:pt x="91" y="120"/>
                    </a:lnTo>
                    <a:close/>
                    <a:moveTo>
                      <a:pt x="134" y="142"/>
                    </a:moveTo>
                    <a:cubicBezTo>
                      <a:pt x="130" y="141"/>
                      <a:pt x="127" y="139"/>
                      <a:pt x="124" y="138"/>
                    </a:cubicBezTo>
                    <a:cubicBezTo>
                      <a:pt x="123" y="139"/>
                      <a:pt x="123" y="139"/>
                      <a:pt x="123" y="139"/>
                    </a:cubicBezTo>
                    <a:cubicBezTo>
                      <a:pt x="124" y="138"/>
                      <a:pt x="124" y="138"/>
                      <a:pt x="124" y="138"/>
                    </a:cubicBezTo>
                    <a:cubicBezTo>
                      <a:pt x="120" y="136"/>
                      <a:pt x="116" y="133"/>
                      <a:pt x="113" y="131"/>
                    </a:cubicBezTo>
                    <a:cubicBezTo>
                      <a:pt x="112" y="133"/>
                      <a:pt x="112" y="133"/>
                      <a:pt x="112" y="133"/>
                    </a:cubicBezTo>
                    <a:cubicBezTo>
                      <a:pt x="116" y="135"/>
                      <a:pt x="119" y="137"/>
                      <a:pt x="123" y="139"/>
                    </a:cubicBezTo>
                    <a:cubicBezTo>
                      <a:pt x="123" y="139"/>
                      <a:pt x="123" y="139"/>
                      <a:pt x="123" y="139"/>
                    </a:cubicBezTo>
                    <a:cubicBezTo>
                      <a:pt x="123" y="139"/>
                      <a:pt x="123" y="139"/>
                      <a:pt x="123" y="139"/>
                    </a:cubicBezTo>
                    <a:cubicBezTo>
                      <a:pt x="126" y="141"/>
                      <a:pt x="130" y="142"/>
                      <a:pt x="134" y="144"/>
                    </a:cubicBezTo>
                    <a:lnTo>
                      <a:pt x="134" y="142"/>
                    </a:lnTo>
                    <a:close/>
                    <a:moveTo>
                      <a:pt x="178" y="136"/>
                    </a:moveTo>
                    <a:cubicBezTo>
                      <a:pt x="176" y="138"/>
                      <a:pt x="174" y="140"/>
                      <a:pt x="173" y="142"/>
                    </a:cubicBezTo>
                    <a:cubicBezTo>
                      <a:pt x="169" y="145"/>
                      <a:pt x="164" y="147"/>
                      <a:pt x="158" y="147"/>
                    </a:cubicBezTo>
                    <a:cubicBezTo>
                      <a:pt x="158" y="148"/>
                      <a:pt x="158" y="148"/>
                      <a:pt x="158" y="148"/>
                    </a:cubicBezTo>
                    <a:cubicBezTo>
                      <a:pt x="164" y="148"/>
                      <a:pt x="170" y="147"/>
                      <a:pt x="174" y="143"/>
                    </a:cubicBezTo>
                    <a:cubicBezTo>
                      <a:pt x="176" y="141"/>
                      <a:pt x="177" y="139"/>
                      <a:pt x="179" y="137"/>
                    </a:cubicBezTo>
                    <a:lnTo>
                      <a:pt x="178" y="136"/>
                    </a:lnTo>
                    <a:close/>
                    <a:moveTo>
                      <a:pt x="197" y="91"/>
                    </a:moveTo>
                    <a:cubicBezTo>
                      <a:pt x="194" y="99"/>
                      <a:pt x="192" y="107"/>
                      <a:pt x="189" y="114"/>
                    </a:cubicBezTo>
                    <a:cubicBezTo>
                      <a:pt x="190" y="115"/>
                      <a:pt x="190" y="115"/>
                      <a:pt x="190" y="115"/>
                    </a:cubicBezTo>
                    <a:cubicBezTo>
                      <a:pt x="193" y="107"/>
                      <a:pt x="196" y="99"/>
                      <a:pt x="198" y="91"/>
                    </a:cubicBezTo>
                    <a:cubicBezTo>
                      <a:pt x="197" y="91"/>
                      <a:pt x="197" y="91"/>
                      <a:pt x="197" y="91"/>
                    </a:cubicBezTo>
                    <a:close/>
                    <a:moveTo>
                      <a:pt x="212" y="44"/>
                    </a:moveTo>
                    <a:cubicBezTo>
                      <a:pt x="211" y="45"/>
                      <a:pt x="211" y="45"/>
                      <a:pt x="211" y="45"/>
                    </a:cubicBezTo>
                    <a:cubicBezTo>
                      <a:pt x="211" y="45"/>
                      <a:pt x="211" y="45"/>
                      <a:pt x="211" y="45"/>
                    </a:cubicBezTo>
                    <a:cubicBezTo>
                      <a:pt x="211" y="45"/>
                      <a:pt x="211" y="45"/>
                      <a:pt x="211" y="45"/>
                    </a:cubicBezTo>
                    <a:cubicBezTo>
                      <a:pt x="209" y="51"/>
                      <a:pt x="206" y="59"/>
                      <a:pt x="203" y="67"/>
                    </a:cubicBezTo>
                    <a:cubicBezTo>
                      <a:pt x="205" y="68"/>
                      <a:pt x="205" y="68"/>
                      <a:pt x="205" y="68"/>
                    </a:cubicBezTo>
                    <a:cubicBezTo>
                      <a:pt x="207" y="59"/>
                      <a:pt x="210" y="52"/>
                      <a:pt x="213" y="45"/>
                    </a:cubicBezTo>
                    <a:cubicBezTo>
                      <a:pt x="212" y="45"/>
                      <a:pt x="212" y="45"/>
                      <a:pt x="212" y="45"/>
                    </a:cubicBezTo>
                    <a:cubicBezTo>
                      <a:pt x="213" y="45"/>
                      <a:pt x="213" y="45"/>
                      <a:pt x="213" y="45"/>
                    </a:cubicBezTo>
                    <a:cubicBezTo>
                      <a:pt x="213" y="45"/>
                      <a:pt x="213" y="45"/>
                      <a:pt x="213" y="45"/>
                    </a:cubicBezTo>
                    <a:lnTo>
                      <a:pt x="212" y="44"/>
                    </a:lnTo>
                    <a:close/>
                    <a:moveTo>
                      <a:pt x="244" y="7"/>
                    </a:moveTo>
                    <a:cubicBezTo>
                      <a:pt x="238" y="11"/>
                      <a:pt x="232" y="16"/>
                      <a:pt x="226" y="24"/>
                    </a:cubicBezTo>
                    <a:cubicBezTo>
                      <a:pt x="227" y="24"/>
                      <a:pt x="227" y="24"/>
                      <a:pt x="227" y="24"/>
                    </a:cubicBezTo>
                    <a:cubicBezTo>
                      <a:pt x="233" y="17"/>
                      <a:pt x="239" y="12"/>
                      <a:pt x="245" y="9"/>
                    </a:cubicBezTo>
                    <a:lnTo>
                      <a:pt x="244" y="7"/>
                    </a:lnTo>
                    <a:close/>
                    <a:moveTo>
                      <a:pt x="292" y="3"/>
                    </a:moveTo>
                    <a:cubicBezTo>
                      <a:pt x="285" y="1"/>
                      <a:pt x="278" y="0"/>
                      <a:pt x="272" y="0"/>
                    </a:cubicBezTo>
                    <a:cubicBezTo>
                      <a:pt x="270" y="0"/>
                      <a:pt x="269" y="0"/>
                      <a:pt x="268" y="1"/>
                    </a:cubicBezTo>
                    <a:cubicBezTo>
                      <a:pt x="268" y="2"/>
                      <a:pt x="268" y="2"/>
                      <a:pt x="268" y="2"/>
                    </a:cubicBezTo>
                    <a:cubicBezTo>
                      <a:pt x="269" y="2"/>
                      <a:pt x="270" y="2"/>
                      <a:pt x="272" y="2"/>
                    </a:cubicBezTo>
                    <a:cubicBezTo>
                      <a:pt x="278" y="2"/>
                      <a:pt x="285" y="3"/>
                      <a:pt x="292" y="4"/>
                    </a:cubicBezTo>
                    <a:lnTo>
                      <a:pt x="292" y="3"/>
                    </a:lnTo>
                    <a:close/>
                    <a:moveTo>
                      <a:pt x="339" y="17"/>
                    </a:moveTo>
                    <a:cubicBezTo>
                      <a:pt x="331" y="14"/>
                      <a:pt x="323" y="12"/>
                      <a:pt x="316" y="9"/>
                    </a:cubicBezTo>
                    <a:cubicBezTo>
                      <a:pt x="316" y="11"/>
                      <a:pt x="316" y="11"/>
                      <a:pt x="316" y="11"/>
                    </a:cubicBezTo>
                    <a:cubicBezTo>
                      <a:pt x="323" y="13"/>
                      <a:pt x="331" y="16"/>
                      <a:pt x="339" y="19"/>
                    </a:cubicBezTo>
                    <a:lnTo>
                      <a:pt x="339" y="17"/>
                    </a:lnTo>
                    <a:close/>
                    <a:moveTo>
                      <a:pt x="387" y="29"/>
                    </a:moveTo>
                    <a:cubicBezTo>
                      <a:pt x="379" y="27"/>
                      <a:pt x="371" y="26"/>
                      <a:pt x="363" y="25"/>
                    </a:cubicBezTo>
                    <a:cubicBezTo>
                      <a:pt x="362" y="26"/>
                      <a:pt x="362" y="26"/>
                      <a:pt x="362" y="26"/>
                    </a:cubicBezTo>
                    <a:cubicBezTo>
                      <a:pt x="371" y="28"/>
                      <a:pt x="379" y="29"/>
                      <a:pt x="387" y="30"/>
                    </a:cubicBezTo>
                    <a:lnTo>
                      <a:pt x="387" y="29"/>
                    </a:lnTo>
                    <a:close/>
                    <a:moveTo>
                      <a:pt x="435" y="38"/>
                    </a:moveTo>
                    <a:cubicBezTo>
                      <a:pt x="427" y="36"/>
                      <a:pt x="419" y="35"/>
                      <a:pt x="411" y="33"/>
                    </a:cubicBezTo>
                    <a:cubicBezTo>
                      <a:pt x="411" y="34"/>
                      <a:pt x="411" y="34"/>
                      <a:pt x="411" y="34"/>
                    </a:cubicBezTo>
                    <a:cubicBezTo>
                      <a:pt x="419" y="36"/>
                      <a:pt x="427" y="38"/>
                      <a:pt x="435" y="39"/>
                    </a:cubicBezTo>
                    <a:lnTo>
                      <a:pt x="435" y="38"/>
                    </a:lnTo>
                    <a:close/>
                    <a:moveTo>
                      <a:pt x="482" y="51"/>
                    </a:moveTo>
                    <a:cubicBezTo>
                      <a:pt x="475" y="48"/>
                      <a:pt x="467" y="46"/>
                      <a:pt x="459" y="44"/>
                    </a:cubicBezTo>
                    <a:cubicBezTo>
                      <a:pt x="458" y="45"/>
                      <a:pt x="458" y="45"/>
                      <a:pt x="458" y="45"/>
                    </a:cubicBezTo>
                    <a:cubicBezTo>
                      <a:pt x="467" y="47"/>
                      <a:pt x="475" y="50"/>
                      <a:pt x="482" y="52"/>
                    </a:cubicBezTo>
                    <a:lnTo>
                      <a:pt x="482" y="51"/>
                    </a:lnTo>
                    <a:close/>
                    <a:moveTo>
                      <a:pt x="529" y="67"/>
                    </a:moveTo>
                    <a:cubicBezTo>
                      <a:pt x="522" y="64"/>
                      <a:pt x="514" y="61"/>
                      <a:pt x="506" y="58"/>
                    </a:cubicBezTo>
                    <a:cubicBezTo>
                      <a:pt x="505" y="60"/>
                      <a:pt x="505" y="60"/>
                      <a:pt x="505" y="60"/>
                    </a:cubicBezTo>
                    <a:cubicBezTo>
                      <a:pt x="513" y="63"/>
                      <a:pt x="521" y="66"/>
                      <a:pt x="528" y="68"/>
                    </a:cubicBezTo>
                    <a:lnTo>
                      <a:pt x="529" y="67"/>
                    </a:lnTo>
                    <a:close/>
                    <a:moveTo>
                      <a:pt x="573" y="88"/>
                    </a:moveTo>
                    <a:cubicBezTo>
                      <a:pt x="566" y="85"/>
                      <a:pt x="559" y="81"/>
                      <a:pt x="551" y="77"/>
                    </a:cubicBezTo>
                    <a:cubicBezTo>
                      <a:pt x="550" y="79"/>
                      <a:pt x="550" y="79"/>
                      <a:pt x="550" y="79"/>
                    </a:cubicBezTo>
                    <a:cubicBezTo>
                      <a:pt x="558" y="82"/>
                      <a:pt x="565" y="86"/>
                      <a:pt x="572" y="90"/>
                    </a:cubicBezTo>
                    <a:lnTo>
                      <a:pt x="573" y="88"/>
                    </a:lnTo>
                    <a:close/>
                    <a:moveTo>
                      <a:pt x="618" y="104"/>
                    </a:moveTo>
                    <a:cubicBezTo>
                      <a:pt x="610" y="103"/>
                      <a:pt x="602" y="102"/>
                      <a:pt x="594" y="100"/>
                    </a:cubicBezTo>
                    <a:cubicBezTo>
                      <a:pt x="594" y="101"/>
                      <a:pt x="594" y="101"/>
                      <a:pt x="594" y="101"/>
                    </a:cubicBezTo>
                    <a:cubicBezTo>
                      <a:pt x="601" y="103"/>
                      <a:pt x="610" y="105"/>
                      <a:pt x="618" y="106"/>
                    </a:cubicBezTo>
                    <a:lnTo>
                      <a:pt x="618" y="104"/>
                    </a:lnTo>
                    <a:close/>
                    <a:moveTo>
                      <a:pt x="667" y="108"/>
                    </a:moveTo>
                    <a:cubicBezTo>
                      <a:pt x="659" y="108"/>
                      <a:pt x="651" y="108"/>
                      <a:pt x="643" y="107"/>
                    </a:cubicBezTo>
                    <a:cubicBezTo>
                      <a:pt x="643" y="108"/>
                      <a:pt x="643" y="108"/>
                      <a:pt x="643" y="108"/>
                    </a:cubicBezTo>
                    <a:cubicBezTo>
                      <a:pt x="651" y="109"/>
                      <a:pt x="659" y="110"/>
                      <a:pt x="667" y="110"/>
                    </a:cubicBezTo>
                    <a:lnTo>
                      <a:pt x="667" y="108"/>
                    </a:lnTo>
                    <a:close/>
                    <a:moveTo>
                      <a:pt x="716" y="109"/>
                    </a:moveTo>
                    <a:cubicBezTo>
                      <a:pt x="711" y="109"/>
                      <a:pt x="703" y="109"/>
                      <a:pt x="694" y="109"/>
                    </a:cubicBezTo>
                    <a:cubicBezTo>
                      <a:pt x="693" y="109"/>
                      <a:pt x="693" y="109"/>
                      <a:pt x="692" y="109"/>
                    </a:cubicBezTo>
                    <a:cubicBezTo>
                      <a:pt x="692" y="110"/>
                      <a:pt x="692" y="110"/>
                      <a:pt x="692" y="110"/>
                    </a:cubicBezTo>
                    <a:cubicBezTo>
                      <a:pt x="693" y="110"/>
                      <a:pt x="693" y="110"/>
                      <a:pt x="694" y="110"/>
                    </a:cubicBezTo>
                    <a:cubicBezTo>
                      <a:pt x="703" y="110"/>
                      <a:pt x="711" y="110"/>
                      <a:pt x="716" y="110"/>
                    </a:cubicBezTo>
                    <a:lnTo>
                      <a:pt x="716" y="10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6" name="Freeform 132">
                <a:extLst>
                  <a:ext uri="{FF2B5EF4-FFF2-40B4-BE49-F238E27FC236}">
                    <a16:creationId xmlns:a16="http://schemas.microsoft.com/office/drawing/2014/main" id="{B905D133-6DD3-ABFB-98DC-C6F312B23C23}"/>
                  </a:ext>
                </a:extLst>
              </p:cNvPr>
              <p:cNvSpPr>
                <a:spLocks noEditPoints="1"/>
              </p:cNvSpPr>
              <p:nvPr/>
            </p:nvSpPr>
            <p:spPr bwMode="auto">
              <a:xfrm>
                <a:off x="1294" y="4126"/>
                <a:ext cx="155" cy="162"/>
              </a:xfrm>
              <a:custGeom>
                <a:avLst/>
                <a:gdLst>
                  <a:gd name="T0" fmla="*/ 91 w 990"/>
                  <a:gd name="T1" fmla="*/ 615 h 1043"/>
                  <a:gd name="T2" fmla="*/ 74 w 990"/>
                  <a:gd name="T3" fmla="*/ 592 h 1043"/>
                  <a:gd name="T4" fmla="*/ 25 w 990"/>
                  <a:gd name="T5" fmla="*/ 547 h 1043"/>
                  <a:gd name="T6" fmla="*/ 65 w 990"/>
                  <a:gd name="T7" fmla="*/ 523 h 1043"/>
                  <a:gd name="T8" fmla="*/ 74 w 990"/>
                  <a:gd name="T9" fmla="*/ 500 h 1043"/>
                  <a:gd name="T10" fmla="*/ 103 w 990"/>
                  <a:gd name="T11" fmla="*/ 454 h 1043"/>
                  <a:gd name="T12" fmla="*/ 103 w 990"/>
                  <a:gd name="T13" fmla="*/ 454 h 1043"/>
                  <a:gd name="T14" fmla="*/ 190 w 990"/>
                  <a:gd name="T15" fmla="*/ 459 h 1043"/>
                  <a:gd name="T16" fmla="*/ 207 w 990"/>
                  <a:gd name="T17" fmla="*/ 441 h 1043"/>
                  <a:gd name="T18" fmla="*/ 234 w 990"/>
                  <a:gd name="T19" fmla="*/ 400 h 1043"/>
                  <a:gd name="T20" fmla="*/ 249 w 990"/>
                  <a:gd name="T21" fmla="*/ 354 h 1043"/>
                  <a:gd name="T22" fmla="*/ 207 w 990"/>
                  <a:gd name="T23" fmla="*/ 299 h 1043"/>
                  <a:gd name="T24" fmla="*/ 189 w 990"/>
                  <a:gd name="T25" fmla="*/ 283 h 1043"/>
                  <a:gd name="T26" fmla="*/ 171 w 990"/>
                  <a:gd name="T27" fmla="*/ 239 h 1043"/>
                  <a:gd name="T28" fmla="*/ 199 w 990"/>
                  <a:gd name="T29" fmla="*/ 199 h 1043"/>
                  <a:gd name="T30" fmla="*/ 229 w 990"/>
                  <a:gd name="T31" fmla="*/ 160 h 1043"/>
                  <a:gd name="T32" fmla="*/ 973 w 990"/>
                  <a:gd name="T33" fmla="*/ 11 h 1043"/>
                  <a:gd name="T34" fmla="*/ 886 w 990"/>
                  <a:gd name="T35" fmla="*/ 764 h 1043"/>
                  <a:gd name="T36" fmla="*/ 890 w 990"/>
                  <a:gd name="T37" fmla="*/ 764 h 1043"/>
                  <a:gd name="T38" fmla="*/ 854 w 990"/>
                  <a:gd name="T39" fmla="*/ 758 h 1043"/>
                  <a:gd name="T40" fmla="*/ 794 w 990"/>
                  <a:gd name="T41" fmla="*/ 800 h 1043"/>
                  <a:gd name="T42" fmla="*/ 764 w 990"/>
                  <a:gd name="T43" fmla="*/ 839 h 1043"/>
                  <a:gd name="T44" fmla="*/ 710 w 990"/>
                  <a:gd name="T45" fmla="*/ 918 h 1043"/>
                  <a:gd name="T46" fmla="*/ 686 w 990"/>
                  <a:gd name="T47" fmla="*/ 917 h 1043"/>
                  <a:gd name="T48" fmla="*/ 652 w 990"/>
                  <a:gd name="T49" fmla="*/ 860 h 1043"/>
                  <a:gd name="T50" fmla="*/ 654 w 990"/>
                  <a:gd name="T51" fmla="*/ 860 h 1043"/>
                  <a:gd name="T52" fmla="*/ 659 w 990"/>
                  <a:gd name="T53" fmla="*/ 830 h 1043"/>
                  <a:gd name="T54" fmla="*/ 636 w 990"/>
                  <a:gd name="T55" fmla="*/ 799 h 1043"/>
                  <a:gd name="T56" fmla="*/ 613 w 990"/>
                  <a:gd name="T57" fmla="*/ 800 h 1043"/>
                  <a:gd name="T58" fmla="*/ 516 w 990"/>
                  <a:gd name="T59" fmla="*/ 809 h 1043"/>
                  <a:gd name="T60" fmla="*/ 492 w 990"/>
                  <a:gd name="T61" fmla="*/ 814 h 1043"/>
                  <a:gd name="T62" fmla="*/ 455 w 990"/>
                  <a:gd name="T63" fmla="*/ 853 h 1043"/>
                  <a:gd name="T64" fmla="*/ 463 w 990"/>
                  <a:gd name="T65" fmla="*/ 867 h 1043"/>
                  <a:gd name="T66" fmla="*/ 465 w 990"/>
                  <a:gd name="T67" fmla="*/ 910 h 1043"/>
                  <a:gd name="T68" fmla="*/ 433 w 990"/>
                  <a:gd name="T69" fmla="*/ 947 h 1043"/>
                  <a:gd name="T70" fmla="*/ 345 w 990"/>
                  <a:gd name="T71" fmla="*/ 964 h 1043"/>
                  <a:gd name="T72" fmla="*/ 325 w 990"/>
                  <a:gd name="T73" fmla="*/ 983 h 1043"/>
                  <a:gd name="T74" fmla="*/ 283 w 990"/>
                  <a:gd name="T75" fmla="*/ 1034 h 1043"/>
                  <a:gd name="T76" fmla="*/ 296 w 990"/>
                  <a:gd name="T77" fmla="*/ 1021 h 1043"/>
                  <a:gd name="T78" fmla="*/ 255 w 990"/>
                  <a:gd name="T79" fmla="*/ 1043 h 1043"/>
                  <a:gd name="T80" fmla="*/ 196 w 990"/>
                  <a:gd name="T81" fmla="*/ 1010 h 1043"/>
                  <a:gd name="T82" fmla="*/ 179 w 990"/>
                  <a:gd name="T83" fmla="*/ 992 h 1043"/>
                  <a:gd name="T84" fmla="*/ 119 w 990"/>
                  <a:gd name="T85" fmla="*/ 972 h 1043"/>
                  <a:gd name="T86" fmla="*/ 123 w 990"/>
                  <a:gd name="T87" fmla="*/ 967 h 1043"/>
                  <a:gd name="T88" fmla="*/ 71 w 990"/>
                  <a:gd name="T89" fmla="*/ 966 h 1043"/>
                  <a:gd name="T90" fmla="*/ 31 w 990"/>
                  <a:gd name="T91" fmla="*/ 939 h 1043"/>
                  <a:gd name="T92" fmla="*/ 4 w 990"/>
                  <a:gd name="T93" fmla="*/ 850 h 1043"/>
                  <a:gd name="T94" fmla="*/ 16 w 990"/>
                  <a:gd name="T95" fmla="*/ 829 h 1043"/>
                  <a:gd name="T96" fmla="*/ 56 w 990"/>
                  <a:gd name="T97" fmla="*/ 805 h 1043"/>
                  <a:gd name="T98" fmla="*/ 100 w 990"/>
                  <a:gd name="T99" fmla="*/ 803 h 1043"/>
                  <a:gd name="T100" fmla="*/ 138 w 990"/>
                  <a:gd name="T101" fmla="*/ 771 h 1043"/>
                  <a:gd name="T102" fmla="*/ 138 w 990"/>
                  <a:gd name="T103" fmla="*/ 771 h 1043"/>
                  <a:gd name="T104" fmla="*/ 114 w 990"/>
                  <a:gd name="T105" fmla="*/ 679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0" h="1043">
                    <a:moveTo>
                      <a:pt x="90" y="616"/>
                    </a:moveTo>
                    <a:cubicBezTo>
                      <a:pt x="95" y="621"/>
                      <a:pt x="98" y="627"/>
                      <a:pt x="99" y="633"/>
                    </a:cubicBezTo>
                    <a:cubicBezTo>
                      <a:pt x="99" y="640"/>
                      <a:pt x="101" y="648"/>
                      <a:pt x="104" y="657"/>
                    </a:cubicBezTo>
                    <a:cubicBezTo>
                      <a:pt x="106" y="656"/>
                      <a:pt x="106" y="656"/>
                      <a:pt x="106" y="656"/>
                    </a:cubicBezTo>
                    <a:cubicBezTo>
                      <a:pt x="103" y="648"/>
                      <a:pt x="101" y="639"/>
                      <a:pt x="100" y="633"/>
                    </a:cubicBezTo>
                    <a:cubicBezTo>
                      <a:pt x="100" y="626"/>
                      <a:pt x="96" y="620"/>
                      <a:pt x="91" y="615"/>
                    </a:cubicBezTo>
                    <a:lnTo>
                      <a:pt x="90" y="616"/>
                    </a:lnTo>
                    <a:close/>
                    <a:moveTo>
                      <a:pt x="59" y="581"/>
                    </a:moveTo>
                    <a:cubicBezTo>
                      <a:pt x="64" y="585"/>
                      <a:pt x="69" y="589"/>
                      <a:pt x="73" y="593"/>
                    </a:cubicBezTo>
                    <a:cubicBezTo>
                      <a:pt x="75" y="595"/>
                      <a:pt x="76" y="596"/>
                      <a:pt x="76" y="598"/>
                    </a:cubicBezTo>
                    <a:cubicBezTo>
                      <a:pt x="78" y="597"/>
                      <a:pt x="78" y="597"/>
                      <a:pt x="78" y="597"/>
                    </a:cubicBezTo>
                    <a:cubicBezTo>
                      <a:pt x="77" y="595"/>
                      <a:pt x="76" y="594"/>
                      <a:pt x="74" y="592"/>
                    </a:cubicBezTo>
                    <a:cubicBezTo>
                      <a:pt x="70" y="588"/>
                      <a:pt x="65" y="584"/>
                      <a:pt x="60" y="580"/>
                    </a:cubicBezTo>
                    <a:lnTo>
                      <a:pt x="59" y="581"/>
                    </a:lnTo>
                    <a:close/>
                    <a:moveTo>
                      <a:pt x="24" y="547"/>
                    </a:moveTo>
                    <a:cubicBezTo>
                      <a:pt x="26" y="553"/>
                      <a:pt x="32" y="560"/>
                      <a:pt x="40" y="566"/>
                    </a:cubicBezTo>
                    <a:cubicBezTo>
                      <a:pt x="41" y="565"/>
                      <a:pt x="41" y="565"/>
                      <a:pt x="41" y="565"/>
                    </a:cubicBezTo>
                    <a:cubicBezTo>
                      <a:pt x="33" y="559"/>
                      <a:pt x="27" y="552"/>
                      <a:pt x="25" y="547"/>
                    </a:cubicBezTo>
                    <a:lnTo>
                      <a:pt x="24" y="547"/>
                    </a:lnTo>
                    <a:close/>
                    <a:moveTo>
                      <a:pt x="65" y="523"/>
                    </a:moveTo>
                    <a:cubicBezTo>
                      <a:pt x="60" y="530"/>
                      <a:pt x="54" y="534"/>
                      <a:pt x="46" y="537"/>
                    </a:cubicBezTo>
                    <a:cubicBezTo>
                      <a:pt x="47" y="538"/>
                      <a:pt x="47" y="538"/>
                      <a:pt x="47" y="538"/>
                    </a:cubicBezTo>
                    <a:cubicBezTo>
                      <a:pt x="54" y="535"/>
                      <a:pt x="61" y="531"/>
                      <a:pt x="66" y="524"/>
                    </a:cubicBezTo>
                    <a:lnTo>
                      <a:pt x="65" y="523"/>
                    </a:lnTo>
                    <a:close/>
                    <a:moveTo>
                      <a:pt x="68" y="477"/>
                    </a:moveTo>
                    <a:cubicBezTo>
                      <a:pt x="68" y="481"/>
                      <a:pt x="70" y="486"/>
                      <a:pt x="73" y="492"/>
                    </a:cubicBezTo>
                    <a:cubicBezTo>
                      <a:pt x="73" y="491"/>
                      <a:pt x="73" y="491"/>
                      <a:pt x="73" y="491"/>
                    </a:cubicBezTo>
                    <a:cubicBezTo>
                      <a:pt x="73" y="491"/>
                      <a:pt x="73" y="491"/>
                      <a:pt x="73" y="491"/>
                    </a:cubicBezTo>
                    <a:cubicBezTo>
                      <a:pt x="73" y="494"/>
                      <a:pt x="73" y="497"/>
                      <a:pt x="72" y="500"/>
                    </a:cubicBezTo>
                    <a:cubicBezTo>
                      <a:pt x="74" y="500"/>
                      <a:pt x="74" y="500"/>
                      <a:pt x="74" y="500"/>
                    </a:cubicBezTo>
                    <a:cubicBezTo>
                      <a:pt x="74" y="498"/>
                      <a:pt x="74" y="495"/>
                      <a:pt x="74" y="491"/>
                    </a:cubicBezTo>
                    <a:cubicBezTo>
                      <a:pt x="74" y="491"/>
                      <a:pt x="74" y="491"/>
                      <a:pt x="74" y="491"/>
                    </a:cubicBezTo>
                    <a:cubicBezTo>
                      <a:pt x="74" y="491"/>
                      <a:pt x="74" y="491"/>
                      <a:pt x="74" y="491"/>
                    </a:cubicBezTo>
                    <a:cubicBezTo>
                      <a:pt x="71" y="486"/>
                      <a:pt x="69" y="481"/>
                      <a:pt x="69" y="477"/>
                    </a:cubicBezTo>
                    <a:lnTo>
                      <a:pt x="68" y="477"/>
                    </a:lnTo>
                    <a:close/>
                    <a:moveTo>
                      <a:pt x="103" y="454"/>
                    </a:moveTo>
                    <a:cubicBezTo>
                      <a:pt x="99" y="453"/>
                      <a:pt x="96" y="452"/>
                      <a:pt x="92" y="452"/>
                    </a:cubicBezTo>
                    <a:cubicBezTo>
                      <a:pt x="87" y="452"/>
                      <a:pt x="82" y="453"/>
                      <a:pt x="79" y="456"/>
                    </a:cubicBezTo>
                    <a:cubicBezTo>
                      <a:pt x="79" y="457"/>
                      <a:pt x="79" y="457"/>
                      <a:pt x="79" y="457"/>
                    </a:cubicBezTo>
                    <a:cubicBezTo>
                      <a:pt x="83" y="455"/>
                      <a:pt x="87" y="454"/>
                      <a:pt x="92" y="454"/>
                    </a:cubicBezTo>
                    <a:cubicBezTo>
                      <a:pt x="95" y="454"/>
                      <a:pt x="99" y="454"/>
                      <a:pt x="103" y="455"/>
                    </a:cubicBezTo>
                    <a:lnTo>
                      <a:pt x="103" y="454"/>
                    </a:lnTo>
                    <a:close/>
                    <a:moveTo>
                      <a:pt x="147" y="475"/>
                    </a:moveTo>
                    <a:cubicBezTo>
                      <a:pt x="140" y="474"/>
                      <a:pt x="133" y="470"/>
                      <a:pt x="125" y="465"/>
                    </a:cubicBezTo>
                    <a:cubicBezTo>
                      <a:pt x="124" y="466"/>
                      <a:pt x="124" y="466"/>
                      <a:pt x="124" y="466"/>
                    </a:cubicBezTo>
                    <a:cubicBezTo>
                      <a:pt x="132" y="471"/>
                      <a:pt x="139" y="475"/>
                      <a:pt x="146" y="477"/>
                    </a:cubicBezTo>
                    <a:lnTo>
                      <a:pt x="147" y="475"/>
                    </a:lnTo>
                    <a:close/>
                    <a:moveTo>
                      <a:pt x="190" y="459"/>
                    </a:moveTo>
                    <a:cubicBezTo>
                      <a:pt x="183" y="465"/>
                      <a:pt x="176" y="470"/>
                      <a:pt x="170" y="473"/>
                    </a:cubicBezTo>
                    <a:cubicBezTo>
                      <a:pt x="171" y="474"/>
                      <a:pt x="171" y="474"/>
                      <a:pt x="171" y="474"/>
                    </a:cubicBezTo>
                    <a:cubicBezTo>
                      <a:pt x="177" y="471"/>
                      <a:pt x="184" y="467"/>
                      <a:pt x="191" y="460"/>
                    </a:cubicBezTo>
                    <a:lnTo>
                      <a:pt x="190" y="459"/>
                    </a:lnTo>
                    <a:close/>
                    <a:moveTo>
                      <a:pt x="222" y="422"/>
                    </a:moveTo>
                    <a:cubicBezTo>
                      <a:pt x="216" y="429"/>
                      <a:pt x="211" y="435"/>
                      <a:pt x="207" y="441"/>
                    </a:cubicBezTo>
                    <a:cubicBezTo>
                      <a:pt x="208" y="442"/>
                      <a:pt x="208" y="442"/>
                      <a:pt x="208" y="442"/>
                    </a:cubicBezTo>
                    <a:cubicBezTo>
                      <a:pt x="212" y="436"/>
                      <a:pt x="217" y="430"/>
                      <a:pt x="223" y="422"/>
                    </a:cubicBezTo>
                    <a:lnTo>
                      <a:pt x="222" y="422"/>
                    </a:lnTo>
                    <a:close/>
                    <a:moveTo>
                      <a:pt x="243" y="378"/>
                    </a:moveTo>
                    <a:cubicBezTo>
                      <a:pt x="240" y="384"/>
                      <a:pt x="236" y="392"/>
                      <a:pt x="232" y="400"/>
                    </a:cubicBezTo>
                    <a:cubicBezTo>
                      <a:pt x="234" y="400"/>
                      <a:pt x="234" y="400"/>
                      <a:pt x="234" y="400"/>
                    </a:cubicBezTo>
                    <a:cubicBezTo>
                      <a:pt x="238" y="392"/>
                      <a:pt x="241" y="385"/>
                      <a:pt x="244" y="378"/>
                    </a:cubicBezTo>
                    <a:lnTo>
                      <a:pt x="243" y="378"/>
                    </a:lnTo>
                    <a:close/>
                    <a:moveTo>
                      <a:pt x="243" y="332"/>
                    </a:moveTo>
                    <a:cubicBezTo>
                      <a:pt x="244" y="333"/>
                      <a:pt x="245" y="334"/>
                      <a:pt x="246" y="336"/>
                    </a:cubicBezTo>
                    <a:cubicBezTo>
                      <a:pt x="248" y="342"/>
                      <a:pt x="250" y="347"/>
                      <a:pt x="250" y="352"/>
                    </a:cubicBezTo>
                    <a:cubicBezTo>
                      <a:pt x="249" y="354"/>
                      <a:pt x="249" y="354"/>
                      <a:pt x="249" y="354"/>
                    </a:cubicBezTo>
                    <a:cubicBezTo>
                      <a:pt x="251" y="355"/>
                      <a:pt x="251" y="355"/>
                      <a:pt x="251" y="355"/>
                    </a:cubicBezTo>
                    <a:cubicBezTo>
                      <a:pt x="251" y="352"/>
                      <a:pt x="251" y="352"/>
                      <a:pt x="251" y="352"/>
                    </a:cubicBezTo>
                    <a:cubicBezTo>
                      <a:pt x="251" y="347"/>
                      <a:pt x="250" y="341"/>
                      <a:pt x="247" y="335"/>
                    </a:cubicBezTo>
                    <a:cubicBezTo>
                      <a:pt x="247" y="334"/>
                      <a:pt x="246" y="332"/>
                      <a:pt x="245" y="331"/>
                    </a:cubicBezTo>
                    <a:lnTo>
                      <a:pt x="243" y="332"/>
                    </a:lnTo>
                    <a:close/>
                    <a:moveTo>
                      <a:pt x="207" y="299"/>
                    </a:moveTo>
                    <a:cubicBezTo>
                      <a:pt x="213" y="305"/>
                      <a:pt x="220" y="310"/>
                      <a:pt x="226" y="315"/>
                    </a:cubicBezTo>
                    <a:cubicBezTo>
                      <a:pt x="227" y="314"/>
                      <a:pt x="227" y="314"/>
                      <a:pt x="227" y="314"/>
                    </a:cubicBezTo>
                    <a:cubicBezTo>
                      <a:pt x="221" y="309"/>
                      <a:pt x="214" y="303"/>
                      <a:pt x="208" y="298"/>
                    </a:cubicBezTo>
                    <a:lnTo>
                      <a:pt x="207" y="299"/>
                    </a:lnTo>
                    <a:close/>
                    <a:moveTo>
                      <a:pt x="174" y="263"/>
                    </a:moveTo>
                    <a:cubicBezTo>
                      <a:pt x="177" y="270"/>
                      <a:pt x="182" y="277"/>
                      <a:pt x="189" y="283"/>
                    </a:cubicBezTo>
                    <a:cubicBezTo>
                      <a:pt x="190" y="282"/>
                      <a:pt x="190" y="282"/>
                      <a:pt x="190" y="282"/>
                    </a:cubicBezTo>
                    <a:cubicBezTo>
                      <a:pt x="183" y="276"/>
                      <a:pt x="178" y="269"/>
                      <a:pt x="175" y="262"/>
                    </a:cubicBezTo>
                    <a:lnTo>
                      <a:pt x="174" y="263"/>
                    </a:lnTo>
                    <a:close/>
                    <a:moveTo>
                      <a:pt x="184" y="218"/>
                    </a:moveTo>
                    <a:cubicBezTo>
                      <a:pt x="182" y="222"/>
                      <a:pt x="179" y="225"/>
                      <a:pt x="177" y="228"/>
                    </a:cubicBezTo>
                    <a:cubicBezTo>
                      <a:pt x="174" y="232"/>
                      <a:pt x="172" y="235"/>
                      <a:pt x="171" y="239"/>
                    </a:cubicBezTo>
                    <a:cubicBezTo>
                      <a:pt x="173" y="239"/>
                      <a:pt x="173" y="239"/>
                      <a:pt x="173" y="239"/>
                    </a:cubicBezTo>
                    <a:cubicBezTo>
                      <a:pt x="174" y="236"/>
                      <a:pt x="175" y="233"/>
                      <a:pt x="178" y="229"/>
                    </a:cubicBezTo>
                    <a:cubicBezTo>
                      <a:pt x="180" y="226"/>
                      <a:pt x="183" y="223"/>
                      <a:pt x="186" y="219"/>
                    </a:cubicBezTo>
                    <a:lnTo>
                      <a:pt x="184" y="218"/>
                    </a:lnTo>
                    <a:close/>
                    <a:moveTo>
                      <a:pt x="214" y="179"/>
                    </a:moveTo>
                    <a:cubicBezTo>
                      <a:pt x="209" y="186"/>
                      <a:pt x="204" y="192"/>
                      <a:pt x="199" y="199"/>
                    </a:cubicBezTo>
                    <a:cubicBezTo>
                      <a:pt x="200" y="199"/>
                      <a:pt x="200" y="199"/>
                      <a:pt x="200" y="199"/>
                    </a:cubicBezTo>
                    <a:cubicBezTo>
                      <a:pt x="205" y="193"/>
                      <a:pt x="210" y="187"/>
                      <a:pt x="215" y="180"/>
                    </a:cubicBezTo>
                    <a:lnTo>
                      <a:pt x="214" y="179"/>
                    </a:lnTo>
                    <a:close/>
                    <a:moveTo>
                      <a:pt x="242" y="138"/>
                    </a:moveTo>
                    <a:cubicBezTo>
                      <a:pt x="237" y="145"/>
                      <a:pt x="233" y="152"/>
                      <a:pt x="228" y="159"/>
                    </a:cubicBezTo>
                    <a:cubicBezTo>
                      <a:pt x="229" y="160"/>
                      <a:pt x="229" y="160"/>
                      <a:pt x="229" y="160"/>
                    </a:cubicBezTo>
                    <a:cubicBezTo>
                      <a:pt x="234" y="153"/>
                      <a:pt x="239" y="146"/>
                      <a:pt x="243" y="139"/>
                    </a:cubicBezTo>
                    <a:lnTo>
                      <a:pt x="242" y="138"/>
                    </a:lnTo>
                    <a:close/>
                    <a:moveTo>
                      <a:pt x="951" y="0"/>
                    </a:moveTo>
                    <a:cubicBezTo>
                      <a:pt x="950" y="1"/>
                      <a:pt x="950" y="1"/>
                      <a:pt x="950" y="1"/>
                    </a:cubicBezTo>
                    <a:cubicBezTo>
                      <a:pt x="957" y="4"/>
                      <a:pt x="965" y="8"/>
                      <a:pt x="972" y="12"/>
                    </a:cubicBezTo>
                    <a:cubicBezTo>
                      <a:pt x="973" y="11"/>
                      <a:pt x="973" y="11"/>
                      <a:pt x="973" y="11"/>
                    </a:cubicBezTo>
                    <a:moveTo>
                      <a:pt x="987" y="589"/>
                    </a:moveTo>
                    <a:cubicBezTo>
                      <a:pt x="985" y="590"/>
                      <a:pt x="985" y="590"/>
                      <a:pt x="985" y="590"/>
                    </a:cubicBezTo>
                    <a:cubicBezTo>
                      <a:pt x="986" y="597"/>
                      <a:pt x="988" y="606"/>
                      <a:pt x="989" y="614"/>
                    </a:cubicBezTo>
                    <a:cubicBezTo>
                      <a:pt x="990" y="614"/>
                      <a:pt x="990" y="614"/>
                      <a:pt x="990" y="614"/>
                    </a:cubicBezTo>
                    <a:moveTo>
                      <a:pt x="878" y="761"/>
                    </a:moveTo>
                    <a:cubicBezTo>
                      <a:pt x="881" y="762"/>
                      <a:pt x="884" y="763"/>
                      <a:pt x="886" y="764"/>
                    </a:cubicBezTo>
                    <a:cubicBezTo>
                      <a:pt x="888" y="765"/>
                      <a:pt x="889" y="765"/>
                      <a:pt x="889" y="765"/>
                    </a:cubicBezTo>
                    <a:cubicBezTo>
                      <a:pt x="889" y="765"/>
                      <a:pt x="889" y="765"/>
                      <a:pt x="889" y="765"/>
                    </a:cubicBezTo>
                    <a:cubicBezTo>
                      <a:pt x="889" y="765"/>
                      <a:pt x="889" y="765"/>
                      <a:pt x="889" y="765"/>
                    </a:cubicBezTo>
                    <a:cubicBezTo>
                      <a:pt x="897" y="774"/>
                      <a:pt x="897" y="774"/>
                      <a:pt x="897" y="774"/>
                    </a:cubicBezTo>
                    <a:cubicBezTo>
                      <a:pt x="898" y="773"/>
                      <a:pt x="898" y="773"/>
                      <a:pt x="898" y="773"/>
                    </a:cubicBezTo>
                    <a:cubicBezTo>
                      <a:pt x="890" y="764"/>
                      <a:pt x="890" y="764"/>
                      <a:pt x="890" y="764"/>
                    </a:cubicBezTo>
                    <a:cubicBezTo>
                      <a:pt x="889" y="764"/>
                      <a:pt x="889" y="764"/>
                      <a:pt x="889" y="764"/>
                    </a:cubicBezTo>
                    <a:cubicBezTo>
                      <a:pt x="889" y="764"/>
                      <a:pt x="885" y="761"/>
                      <a:pt x="878" y="759"/>
                    </a:cubicBezTo>
                    <a:lnTo>
                      <a:pt x="878" y="761"/>
                    </a:lnTo>
                    <a:close/>
                    <a:moveTo>
                      <a:pt x="832" y="769"/>
                    </a:moveTo>
                    <a:cubicBezTo>
                      <a:pt x="839" y="763"/>
                      <a:pt x="847" y="760"/>
                      <a:pt x="854" y="759"/>
                    </a:cubicBezTo>
                    <a:cubicBezTo>
                      <a:pt x="854" y="758"/>
                      <a:pt x="854" y="758"/>
                      <a:pt x="854" y="758"/>
                    </a:cubicBezTo>
                    <a:cubicBezTo>
                      <a:pt x="846" y="759"/>
                      <a:pt x="839" y="762"/>
                      <a:pt x="831" y="768"/>
                    </a:cubicBezTo>
                    <a:lnTo>
                      <a:pt x="832" y="769"/>
                    </a:lnTo>
                    <a:close/>
                    <a:moveTo>
                      <a:pt x="795" y="801"/>
                    </a:moveTo>
                    <a:cubicBezTo>
                      <a:pt x="801" y="795"/>
                      <a:pt x="807" y="790"/>
                      <a:pt x="814" y="785"/>
                    </a:cubicBezTo>
                    <a:cubicBezTo>
                      <a:pt x="813" y="784"/>
                      <a:pt x="813" y="784"/>
                      <a:pt x="813" y="784"/>
                    </a:cubicBezTo>
                    <a:cubicBezTo>
                      <a:pt x="806" y="789"/>
                      <a:pt x="800" y="794"/>
                      <a:pt x="794" y="800"/>
                    </a:cubicBezTo>
                    <a:lnTo>
                      <a:pt x="795" y="801"/>
                    </a:lnTo>
                    <a:close/>
                    <a:moveTo>
                      <a:pt x="764" y="839"/>
                    </a:moveTo>
                    <a:cubicBezTo>
                      <a:pt x="769" y="831"/>
                      <a:pt x="774" y="825"/>
                      <a:pt x="778" y="819"/>
                    </a:cubicBezTo>
                    <a:cubicBezTo>
                      <a:pt x="777" y="818"/>
                      <a:pt x="777" y="818"/>
                      <a:pt x="777" y="818"/>
                    </a:cubicBezTo>
                    <a:cubicBezTo>
                      <a:pt x="772" y="824"/>
                      <a:pt x="768" y="830"/>
                      <a:pt x="763" y="838"/>
                    </a:cubicBezTo>
                    <a:lnTo>
                      <a:pt x="764" y="839"/>
                    </a:lnTo>
                    <a:close/>
                    <a:moveTo>
                      <a:pt x="744" y="883"/>
                    </a:moveTo>
                    <a:cubicBezTo>
                      <a:pt x="747" y="875"/>
                      <a:pt x="750" y="867"/>
                      <a:pt x="753" y="860"/>
                    </a:cubicBezTo>
                    <a:cubicBezTo>
                      <a:pt x="752" y="860"/>
                      <a:pt x="752" y="860"/>
                      <a:pt x="752" y="860"/>
                    </a:cubicBezTo>
                    <a:cubicBezTo>
                      <a:pt x="748" y="867"/>
                      <a:pt x="745" y="874"/>
                      <a:pt x="742" y="882"/>
                    </a:cubicBezTo>
                    <a:lnTo>
                      <a:pt x="744" y="883"/>
                    </a:lnTo>
                    <a:close/>
                    <a:moveTo>
                      <a:pt x="710" y="918"/>
                    </a:moveTo>
                    <a:cubicBezTo>
                      <a:pt x="718" y="915"/>
                      <a:pt x="725" y="910"/>
                      <a:pt x="731" y="904"/>
                    </a:cubicBezTo>
                    <a:cubicBezTo>
                      <a:pt x="730" y="903"/>
                      <a:pt x="730" y="903"/>
                      <a:pt x="730" y="903"/>
                    </a:cubicBezTo>
                    <a:cubicBezTo>
                      <a:pt x="724" y="909"/>
                      <a:pt x="717" y="914"/>
                      <a:pt x="710" y="916"/>
                    </a:cubicBezTo>
                    <a:lnTo>
                      <a:pt x="710" y="918"/>
                    </a:lnTo>
                    <a:close/>
                    <a:moveTo>
                      <a:pt x="668" y="901"/>
                    </a:moveTo>
                    <a:cubicBezTo>
                      <a:pt x="673" y="909"/>
                      <a:pt x="679" y="914"/>
                      <a:pt x="686" y="917"/>
                    </a:cubicBezTo>
                    <a:cubicBezTo>
                      <a:pt x="687" y="916"/>
                      <a:pt x="687" y="916"/>
                      <a:pt x="687" y="916"/>
                    </a:cubicBezTo>
                    <a:cubicBezTo>
                      <a:pt x="680" y="913"/>
                      <a:pt x="674" y="908"/>
                      <a:pt x="669" y="900"/>
                    </a:cubicBezTo>
                    <a:lnTo>
                      <a:pt x="668" y="901"/>
                    </a:lnTo>
                    <a:close/>
                    <a:moveTo>
                      <a:pt x="653" y="854"/>
                    </a:moveTo>
                    <a:cubicBezTo>
                      <a:pt x="653" y="856"/>
                      <a:pt x="653" y="858"/>
                      <a:pt x="652" y="860"/>
                    </a:cubicBezTo>
                    <a:cubicBezTo>
                      <a:pt x="652" y="860"/>
                      <a:pt x="652" y="860"/>
                      <a:pt x="652" y="860"/>
                    </a:cubicBezTo>
                    <a:cubicBezTo>
                      <a:pt x="653" y="860"/>
                      <a:pt x="653" y="860"/>
                      <a:pt x="653" y="860"/>
                    </a:cubicBezTo>
                    <a:cubicBezTo>
                      <a:pt x="654" y="867"/>
                      <a:pt x="656" y="873"/>
                      <a:pt x="657" y="878"/>
                    </a:cubicBezTo>
                    <a:cubicBezTo>
                      <a:pt x="659" y="878"/>
                      <a:pt x="659" y="878"/>
                      <a:pt x="659" y="878"/>
                    </a:cubicBezTo>
                    <a:cubicBezTo>
                      <a:pt x="657" y="872"/>
                      <a:pt x="655" y="866"/>
                      <a:pt x="654" y="860"/>
                    </a:cubicBezTo>
                    <a:cubicBezTo>
                      <a:pt x="653" y="860"/>
                      <a:pt x="653" y="860"/>
                      <a:pt x="653" y="860"/>
                    </a:cubicBezTo>
                    <a:cubicBezTo>
                      <a:pt x="654" y="860"/>
                      <a:pt x="654" y="860"/>
                      <a:pt x="654" y="860"/>
                    </a:cubicBezTo>
                    <a:cubicBezTo>
                      <a:pt x="654" y="858"/>
                      <a:pt x="654" y="856"/>
                      <a:pt x="655" y="854"/>
                    </a:cubicBezTo>
                    <a:lnTo>
                      <a:pt x="653" y="854"/>
                    </a:lnTo>
                    <a:close/>
                    <a:moveTo>
                      <a:pt x="659" y="806"/>
                    </a:moveTo>
                    <a:cubicBezTo>
                      <a:pt x="660" y="808"/>
                      <a:pt x="660" y="809"/>
                      <a:pt x="660" y="811"/>
                    </a:cubicBezTo>
                    <a:cubicBezTo>
                      <a:pt x="660" y="816"/>
                      <a:pt x="659" y="822"/>
                      <a:pt x="657" y="830"/>
                    </a:cubicBezTo>
                    <a:cubicBezTo>
                      <a:pt x="659" y="830"/>
                      <a:pt x="659" y="830"/>
                      <a:pt x="659" y="830"/>
                    </a:cubicBezTo>
                    <a:cubicBezTo>
                      <a:pt x="660" y="822"/>
                      <a:pt x="662" y="816"/>
                      <a:pt x="662" y="811"/>
                    </a:cubicBezTo>
                    <a:cubicBezTo>
                      <a:pt x="662" y="809"/>
                      <a:pt x="661" y="807"/>
                      <a:pt x="661" y="806"/>
                    </a:cubicBezTo>
                    <a:lnTo>
                      <a:pt x="659" y="806"/>
                    </a:lnTo>
                    <a:close/>
                    <a:moveTo>
                      <a:pt x="613" y="800"/>
                    </a:moveTo>
                    <a:cubicBezTo>
                      <a:pt x="614" y="800"/>
                      <a:pt x="615" y="800"/>
                      <a:pt x="616" y="800"/>
                    </a:cubicBezTo>
                    <a:cubicBezTo>
                      <a:pt x="624" y="799"/>
                      <a:pt x="630" y="799"/>
                      <a:pt x="636" y="799"/>
                    </a:cubicBezTo>
                    <a:cubicBezTo>
                      <a:pt x="638" y="799"/>
                      <a:pt x="638" y="799"/>
                      <a:pt x="638" y="799"/>
                    </a:cubicBezTo>
                    <a:cubicBezTo>
                      <a:pt x="638" y="798"/>
                      <a:pt x="638" y="798"/>
                      <a:pt x="638" y="798"/>
                    </a:cubicBezTo>
                    <a:cubicBezTo>
                      <a:pt x="636" y="798"/>
                      <a:pt x="636" y="798"/>
                      <a:pt x="636" y="798"/>
                    </a:cubicBezTo>
                    <a:cubicBezTo>
                      <a:pt x="630" y="798"/>
                      <a:pt x="624" y="798"/>
                      <a:pt x="616" y="799"/>
                    </a:cubicBezTo>
                    <a:cubicBezTo>
                      <a:pt x="615" y="799"/>
                      <a:pt x="614" y="799"/>
                      <a:pt x="613" y="799"/>
                    </a:cubicBezTo>
                    <a:lnTo>
                      <a:pt x="613" y="800"/>
                    </a:lnTo>
                    <a:close/>
                    <a:moveTo>
                      <a:pt x="565" y="804"/>
                    </a:moveTo>
                    <a:cubicBezTo>
                      <a:pt x="572" y="803"/>
                      <a:pt x="580" y="803"/>
                      <a:pt x="589" y="802"/>
                    </a:cubicBezTo>
                    <a:cubicBezTo>
                      <a:pt x="589" y="800"/>
                      <a:pt x="589" y="800"/>
                      <a:pt x="589" y="800"/>
                    </a:cubicBezTo>
                    <a:cubicBezTo>
                      <a:pt x="580" y="801"/>
                      <a:pt x="572" y="802"/>
                      <a:pt x="564" y="803"/>
                    </a:cubicBezTo>
                    <a:lnTo>
                      <a:pt x="565" y="804"/>
                    </a:lnTo>
                    <a:close/>
                    <a:moveTo>
                      <a:pt x="516" y="809"/>
                    </a:moveTo>
                    <a:cubicBezTo>
                      <a:pt x="522" y="808"/>
                      <a:pt x="531" y="807"/>
                      <a:pt x="540" y="806"/>
                    </a:cubicBezTo>
                    <a:cubicBezTo>
                      <a:pt x="540" y="805"/>
                      <a:pt x="540" y="805"/>
                      <a:pt x="540" y="805"/>
                    </a:cubicBezTo>
                    <a:cubicBezTo>
                      <a:pt x="530" y="806"/>
                      <a:pt x="522" y="807"/>
                      <a:pt x="516" y="807"/>
                    </a:cubicBezTo>
                    <a:lnTo>
                      <a:pt x="516" y="809"/>
                    </a:lnTo>
                    <a:close/>
                    <a:moveTo>
                      <a:pt x="473" y="828"/>
                    </a:moveTo>
                    <a:cubicBezTo>
                      <a:pt x="480" y="822"/>
                      <a:pt x="487" y="817"/>
                      <a:pt x="492" y="814"/>
                    </a:cubicBezTo>
                    <a:cubicBezTo>
                      <a:pt x="492" y="813"/>
                      <a:pt x="492" y="813"/>
                      <a:pt x="492" y="813"/>
                    </a:cubicBezTo>
                    <a:cubicBezTo>
                      <a:pt x="487" y="816"/>
                      <a:pt x="479" y="821"/>
                      <a:pt x="472" y="827"/>
                    </a:cubicBezTo>
                    <a:lnTo>
                      <a:pt x="473" y="828"/>
                    </a:lnTo>
                    <a:close/>
                    <a:moveTo>
                      <a:pt x="463" y="867"/>
                    </a:moveTo>
                    <a:cubicBezTo>
                      <a:pt x="461" y="865"/>
                      <a:pt x="459" y="862"/>
                      <a:pt x="457" y="859"/>
                    </a:cubicBezTo>
                    <a:cubicBezTo>
                      <a:pt x="456" y="857"/>
                      <a:pt x="455" y="855"/>
                      <a:pt x="455" y="853"/>
                    </a:cubicBezTo>
                    <a:cubicBezTo>
                      <a:pt x="455" y="851"/>
                      <a:pt x="456" y="849"/>
                      <a:pt x="457" y="846"/>
                    </a:cubicBezTo>
                    <a:cubicBezTo>
                      <a:pt x="455" y="846"/>
                      <a:pt x="455" y="846"/>
                      <a:pt x="455" y="846"/>
                    </a:cubicBezTo>
                    <a:cubicBezTo>
                      <a:pt x="454" y="848"/>
                      <a:pt x="454" y="851"/>
                      <a:pt x="454" y="853"/>
                    </a:cubicBezTo>
                    <a:cubicBezTo>
                      <a:pt x="454" y="856"/>
                      <a:pt x="454" y="858"/>
                      <a:pt x="456" y="860"/>
                    </a:cubicBezTo>
                    <a:cubicBezTo>
                      <a:pt x="458" y="863"/>
                      <a:pt x="460" y="866"/>
                      <a:pt x="462" y="868"/>
                    </a:cubicBezTo>
                    <a:lnTo>
                      <a:pt x="463" y="867"/>
                    </a:lnTo>
                    <a:close/>
                    <a:moveTo>
                      <a:pt x="466" y="911"/>
                    </a:moveTo>
                    <a:cubicBezTo>
                      <a:pt x="473" y="902"/>
                      <a:pt x="476" y="895"/>
                      <a:pt x="476" y="890"/>
                    </a:cubicBezTo>
                    <a:cubicBezTo>
                      <a:pt x="476" y="888"/>
                      <a:pt x="476" y="888"/>
                      <a:pt x="476" y="888"/>
                    </a:cubicBezTo>
                    <a:cubicBezTo>
                      <a:pt x="474" y="888"/>
                      <a:pt x="474" y="888"/>
                      <a:pt x="474" y="888"/>
                    </a:cubicBezTo>
                    <a:cubicBezTo>
                      <a:pt x="474" y="890"/>
                      <a:pt x="474" y="890"/>
                      <a:pt x="474" y="890"/>
                    </a:cubicBezTo>
                    <a:cubicBezTo>
                      <a:pt x="474" y="895"/>
                      <a:pt x="472" y="901"/>
                      <a:pt x="465" y="910"/>
                    </a:cubicBezTo>
                    <a:lnTo>
                      <a:pt x="466" y="911"/>
                    </a:lnTo>
                    <a:close/>
                    <a:moveTo>
                      <a:pt x="433" y="947"/>
                    </a:moveTo>
                    <a:cubicBezTo>
                      <a:pt x="437" y="942"/>
                      <a:pt x="442" y="936"/>
                      <a:pt x="449" y="929"/>
                    </a:cubicBezTo>
                    <a:cubicBezTo>
                      <a:pt x="448" y="928"/>
                      <a:pt x="448" y="928"/>
                      <a:pt x="448" y="928"/>
                    </a:cubicBezTo>
                    <a:cubicBezTo>
                      <a:pt x="441" y="935"/>
                      <a:pt x="436" y="941"/>
                      <a:pt x="432" y="946"/>
                    </a:cubicBezTo>
                    <a:lnTo>
                      <a:pt x="433" y="947"/>
                    </a:lnTo>
                    <a:close/>
                    <a:moveTo>
                      <a:pt x="394" y="966"/>
                    </a:moveTo>
                    <a:cubicBezTo>
                      <a:pt x="418" y="967"/>
                      <a:pt x="418" y="967"/>
                      <a:pt x="418" y="967"/>
                    </a:cubicBezTo>
                    <a:cubicBezTo>
                      <a:pt x="418" y="965"/>
                      <a:pt x="418" y="965"/>
                      <a:pt x="418" y="965"/>
                    </a:cubicBezTo>
                    <a:cubicBezTo>
                      <a:pt x="394" y="964"/>
                      <a:pt x="394" y="964"/>
                      <a:pt x="394" y="964"/>
                    </a:cubicBezTo>
                    <a:lnTo>
                      <a:pt x="394" y="966"/>
                    </a:lnTo>
                    <a:close/>
                    <a:moveTo>
                      <a:pt x="345" y="964"/>
                    </a:moveTo>
                    <a:cubicBezTo>
                      <a:pt x="369" y="965"/>
                      <a:pt x="369" y="965"/>
                      <a:pt x="369" y="965"/>
                    </a:cubicBezTo>
                    <a:cubicBezTo>
                      <a:pt x="369" y="964"/>
                      <a:pt x="369" y="964"/>
                      <a:pt x="369" y="964"/>
                    </a:cubicBezTo>
                    <a:cubicBezTo>
                      <a:pt x="345" y="963"/>
                      <a:pt x="345" y="963"/>
                      <a:pt x="345" y="963"/>
                    </a:cubicBezTo>
                    <a:lnTo>
                      <a:pt x="345" y="964"/>
                    </a:lnTo>
                    <a:close/>
                    <a:moveTo>
                      <a:pt x="319" y="1001"/>
                    </a:moveTo>
                    <a:cubicBezTo>
                      <a:pt x="323" y="993"/>
                      <a:pt x="325" y="987"/>
                      <a:pt x="325" y="983"/>
                    </a:cubicBezTo>
                    <a:cubicBezTo>
                      <a:pt x="325" y="981"/>
                      <a:pt x="326" y="980"/>
                      <a:pt x="326" y="978"/>
                    </a:cubicBezTo>
                    <a:cubicBezTo>
                      <a:pt x="325" y="977"/>
                      <a:pt x="325" y="977"/>
                      <a:pt x="325" y="977"/>
                    </a:cubicBezTo>
                    <a:cubicBezTo>
                      <a:pt x="324" y="979"/>
                      <a:pt x="324" y="981"/>
                      <a:pt x="324" y="983"/>
                    </a:cubicBezTo>
                    <a:cubicBezTo>
                      <a:pt x="324" y="986"/>
                      <a:pt x="321" y="993"/>
                      <a:pt x="318" y="1001"/>
                    </a:cubicBezTo>
                    <a:lnTo>
                      <a:pt x="319" y="1001"/>
                    </a:lnTo>
                    <a:close/>
                    <a:moveTo>
                      <a:pt x="283" y="1034"/>
                    </a:moveTo>
                    <a:cubicBezTo>
                      <a:pt x="288" y="1031"/>
                      <a:pt x="292" y="1027"/>
                      <a:pt x="297" y="1023"/>
                    </a:cubicBezTo>
                    <a:cubicBezTo>
                      <a:pt x="296" y="1022"/>
                      <a:pt x="296" y="1022"/>
                      <a:pt x="296" y="1022"/>
                    </a:cubicBezTo>
                    <a:cubicBezTo>
                      <a:pt x="297" y="1023"/>
                      <a:pt x="297" y="1023"/>
                      <a:pt x="297" y="1023"/>
                    </a:cubicBezTo>
                    <a:cubicBezTo>
                      <a:pt x="299" y="1021"/>
                      <a:pt x="301" y="1020"/>
                      <a:pt x="303" y="1019"/>
                    </a:cubicBezTo>
                    <a:cubicBezTo>
                      <a:pt x="302" y="1017"/>
                      <a:pt x="302" y="1017"/>
                      <a:pt x="302" y="1017"/>
                    </a:cubicBezTo>
                    <a:cubicBezTo>
                      <a:pt x="300" y="1019"/>
                      <a:pt x="298" y="1020"/>
                      <a:pt x="296" y="1021"/>
                    </a:cubicBezTo>
                    <a:cubicBezTo>
                      <a:pt x="296" y="1022"/>
                      <a:pt x="296" y="1022"/>
                      <a:pt x="296" y="1022"/>
                    </a:cubicBezTo>
                    <a:cubicBezTo>
                      <a:pt x="296" y="1022"/>
                      <a:pt x="296" y="1022"/>
                      <a:pt x="296" y="1022"/>
                    </a:cubicBezTo>
                    <a:cubicBezTo>
                      <a:pt x="291" y="1026"/>
                      <a:pt x="287" y="1030"/>
                      <a:pt x="283" y="1032"/>
                    </a:cubicBezTo>
                    <a:lnTo>
                      <a:pt x="283" y="1034"/>
                    </a:lnTo>
                    <a:close/>
                    <a:moveTo>
                      <a:pt x="236" y="1039"/>
                    </a:moveTo>
                    <a:cubicBezTo>
                      <a:pt x="242" y="1041"/>
                      <a:pt x="249" y="1043"/>
                      <a:pt x="255" y="1043"/>
                    </a:cubicBezTo>
                    <a:cubicBezTo>
                      <a:pt x="257" y="1043"/>
                      <a:pt x="259" y="1042"/>
                      <a:pt x="260" y="1042"/>
                    </a:cubicBezTo>
                    <a:cubicBezTo>
                      <a:pt x="260" y="1041"/>
                      <a:pt x="260" y="1041"/>
                      <a:pt x="260" y="1041"/>
                    </a:cubicBezTo>
                    <a:cubicBezTo>
                      <a:pt x="259" y="1041"/>
                      <a:pt x="257" y="1041"/>
                      <a:pt x="255" y="1041"/>
                    </a:cubicBezTo>
                    <a:cubicBezTo>
                      <a:pt x="249" y="1041"/>
                      <a:pt x="243" y="1040"/>
                      <a:pt x="237" y="1037"/>
                    </a:cubicBezTo>
                    <a:lnTo>
                      <a:pt x="236" y="1039"/>
                    </a:lnTo>
                    <a:close/>
                    <a:moveTo>
                      <a:pt x="196" y="1010"/>
                    </a:moveTo>
                    <a:cubicBezTo>
                      <a:pt x="202" y="1015"/>
                      <a:pt x="208" y="1021"/>
                      <a:pt x="215" y="1026"/>
                    </a:cubicBezTo>
                    <a:cubicBezTo>
                      <a:pt x="216" y="1025"/>
                      <a:pt x="216" y="1025"/>
                      <a:pt x="216" y="1025"/>
                    </a:cubicBezTo>
                    <a:cubicBezTo>
                      <a:pt x="209" y="1020"/>
                      <a:pt x="203" y="1014"/>
                      <a:pt x="197" y="1009"/>
                    </a:cubicBezTo>
                    <a:lnTo>
                      <a:pt x="196" y="1010"/>
                    </a:lnTo>
                    <a:close/>
                    <a:moveTo>
                      <a:pt x="161" y="976"/>
                    </a:moveTo>
                    <a:cubicBezTo>
                      <a:pt x="167" y="981"/>
                      <a:pt x="173" y="987"/>
                      <a:pt x="179" y="992"/>
                    </a:cubicBezTo>
                    <a:cubicBezTo>
                      <a:pt x="179" y="993"/>
                      <a:pt x="179" y="993"/>
                      <a:pt x="179" y="993"/>
                    </a:cubicBezTo>
                    <a:cubicBezTo>
                      <a:pt x="180" y="991"/>
                      <a:pt x="180" y="991"/>
                      <a:pt x="180" y="991"/>
                    </a:cubicBezTo>
                    <a:cubicBezTo>
                      <a:pt x="180" y="991"/>
                      <a:pt x="180" y="991"/>
                      <a:pt x="180" y="991"/>
                    </a:cubicBezTo>
                    <a:cubicBezTo>
                      <a:pt x="174" y="986"/>
                      <a:pt x="168" y="980"/>
                      <a:pt x="162" y="975"/>
                    </a:cubicBezTo>
                    <a:lnTo>
                      <a:pt x="161" y="976"/>
                    </a:lnTo>
                    <a:close/>
                    <a:moveTo>
                      <a:pt x="119" y="972"/>
                    </a:moveTo>
                    <a:cubicBezTo>
                      <a:pt x="120" y="971"/>
                      <a:pt x="122" y="970"/>
                      <a:pt x="124" y="969"/>
                    </a:cubicBezTo>
                    <a:cubicBezTo>
                      <a:pt x="128" y="965"/>
                      <a:pt x="132" y="964"/>
                      <a:pt x="136" y="964"/>
                    </a:cubicBezTo>
                    <a:cubicBezTo>
                      <a:pt x="137" y="964"/>
                      <a:pt x="139" y="964"/>
                      <a:pt x="140" y="964"/>
                    </a:cubicBezTo>
                    <a:cubicBezTo>
                      <a:pt x="140" y="963"/>
                      <a:pt x="140" y="963"/>
                      <a:pt x="140" y="963"/>
                    </a:cubicBezTo>
                    <a:cubicBezTo>
                      <a:pt x="139" y="962"/>
                      <a:pt x="137" y="962"/>
                      <a:pt x="136" y="962"/>
                    </a:cubicBezTo>
                    <a:cubicBezTo>
                      <a:pt x="131" y="962"/>
                      <a:pt x="127" y="964"/>
                      <a:pt x="123" y="967"/>
                    </a:cubicBezTo>
                    <a:cubicBezTo>
                      <a:pt x="121" y="969"/>
                      <a:pt x="120" y="970"/>
                      <a:pt x="118" y="971"/>
                    </a:cubicBezTo>
                    <a:lnTo>
                      <a:pt x="119" y="972"/>
                    </a:lnTo>
                    <a:close/>
                    <a:moveTo>
                      <a:pt x="71" y="967"/>
                    </a:moveTo>
                    <a:cubicBezTo>
                      <a:pt x="79" y="971"/>
                      <a:pt x="87" y="974"/>
                      <a:pt x="94" y="975"/>
                    </a:cubicBezTo>
                    <a:cubicBezTo>
                      <a:pt x="94" y="974"/>
                      <a:pt x="94" y="974"/>
                      <a:pt x="94" y="974"/>
                    </a:cubicBezTo>
                    <a:cubicBezTo>
                      <a:pt x="87" y="972"/>
                      <a:pt x="80" y="970"/>
                      <a:pt x="71" y="966"/>
                    </a:cubicBezTo>
                    <a:lnTo>
                      <a:pt x="71" y="967"/>
                    </a:lnTo>
                    <a:close/>
                    <a:moveTo>
                      <a:pt x="31" y="939"/>
                    </a:moveTo>
                    <a:cubicBezTo>
                      <a:pt x="37" y="945"/>
                      <a:pt x="43" y="950"/>
                      <a:pt x="50" y="955"/>
                    </a:cubicBezTo>
                    <a:cubicBezTo>
                      <a:pt x="51" y="953"/>
                      <a:pt x="51" y="953"/>
                      <a:pt x="51" y="953"/>
                    </a:cubicBezTo>
                    <a:cubicBezTo>
                      <a:pt x="44" y="949"/>
                      <a:pt x="38" y="944"/>
                      <a:pt x="32" y="938"/>
                    </a:cubicBezTo>
                    <a:lnTo>
                      <a:pt x="31" y="939"/>
                    </a:lnTo>
                    <a:close/>
                    <a:moveTo>
                      <a:pt x="3" y="899"/>
                    </a:moveTo>
                    <a:cubicBezTo>
                      <a:pt x="5" y="906"/>
                      <a:pt x="9" y="914"/>
                      <a:pt x="14" y="921"/>
                    </a:cubicBezTo>
                    <a:cubicBezTo>
                      <a:pt x="15" y="920"/>
                      <a:pt x="15" y="920"/>
                      <a:pt x="15" y="920"/>
                    </a:cubicBezTo>
                    <a:cubicBezTo>
                      <a:pt x="10" y="913"/>
                      <a:pt x="7" y="905"/>
                      <a:pt x="5" y="898"/>
                    </a:cubicBezTo>
                    <a:lnTo>
                      <a:pt x="3" y="899"/>
                    </a:lnTo>
                    <a:close/>
                    <a:moveTo>
                      <a:pt x="4" y="850"/>
                    </a:moveTo>
                    <a:cubicBezTo>
                      <a:pt x="2" y="857"/>
                      <a:pt x="1" y="865"/>
                      <a:pt x="0" y="874"/>
                    </a:cubicBezTo>
                    <a:cubicBezTo>
                      <a:pt x="2" y="874"/>
                      <a:pt x="2" y="874"/>
                      <a:pt x="2" y="874"/>
                    </a:cubicBezTo>
                    <a:cubicBezTo>
                      <a:pt x="2" y="865"/>
                      <a:pt x="4" y="857"/>
                      <a:pt x="6" y="850"/>
                    </a:cubicBezTo>
                    <a:lnTo>
                      <a:pt x="4" y="850"/>
                    </a:lnTo>
                    <a:close/>
                    <a:moveTo>
                      <a:pt x="38" y="822"/>
                    </a:moveTo>
                    <a:cubicBezTo>
                      <a:pt x="29" y="827"/>
                      <a:pt x="20" y="829"/>
                      <a:pt x="16" y="829"/>
                    </a:cubicBezTo>
                    <a:cubicBezTo>
                      <a:pt x="16" y="830"/>
                      <a:pt x="16" y="830"/>
                      <a:pt x="16" y="830"/>
                    </a:cubicBezTo>
                    <a:cubicBezTo>
                      <a:pt x="20" y="830"/>
                      <a:pt x="29" y="829"/>
                      <a:pt x="39" y="823"/>
                    </a:cubicBezTo>
                    <a:lnTo>
                      <a:pt x="38" y="822"/>
                    </a:lnTo>
                    <a:close/>
                    <a:moveTo>
                      <a:pt x="73" y="787"/>
                    </a:moveTo>
                    <a:cubicBezTo>
                      <a:pt x="69" y="788"/>
                      <a:pt x="65" y="793"/>
                      <a:pt x="58" y="803"/>
                    </a:cubicBezTo>
                    <a:cubicBezTo>
                      <a:pt x="56" y="805"/>
                      <a:pt x="56" y="805"/>
                      <a:pt x="56" y="805"/>
                    </a:cubicBezTo>
                    <a:cubicBezTo>
                      <a:pt x="57" y="806"/>
                      <a:pt x="57" y="806"/>
                      <a:pt x="57" y="806"/>
                    </a:cubicBezTo>
                    <a:cubicBezTo>
                      <a:pt x="59" y="804"/>
                      <a:pt x="59" y="804"/>
                      <a:pt x="59" y="804"/>
                    </a:cubicBezTo>
                    <a:cubicBezTo>
                      <a:pt x="66" y="794"/>
                      <a:pt x="70" y="790"/>
                      <a:pt x="73" y="789"/>
                    </a:cubicBezTo>
                    <a:lnTo>
                      <a:pt x="73" y="787"/>
                    </a:lnTo>
                    <a:close/>
                    <a:moveTo>
                      <a:pt x="116" y="808"/>
                    </a:moveTo>
                    <a:cubicBezTo>
                      <a:pt x="112" y="808"/>
                      <a:pt x="106" y="806"/>
                      <a:pt x="100" y="803"/>
                    </a:cubicBezTo>
                    <a:cubicBezTo>
                      <a:pt x="98" y="802"/>
                      <a:pt x="96" y="801"/>
                      <a:pt x="94" y="799"/>
                    </a:cubicBezTo>
                    <a:cubicBezTo>
                      <a:pt x="93" y="801"/>
                      <a:pt x="93" y="801"/>
                      <a:pt x="93" y="801"/>
                    </a:cubicBezTo>
                    <a:cubicBezTo>
                      <a:pt x="95" y="802"/>
                      <a:pt x="97" y="803"/>
                      <a:pt x="99" y="804"/>
                    </a:cubicBezTo>
                    <a:cubicBezTo>
                      <a:pt x="106" y="808"/>
                      <a:pt x="111" y="809"/>
                      <a:pt x="116" y="809"/>
                    </a:cubicBezTo>
                    <a:lnTo>
                      <a:pt x="116" y="808"/>
                    </a:lnTo>
                    <a:close/>
                    <a:moveTo>
                      <a:pt x="138" y="771"/>
                    </a:moveTo>
                    <a:cubicBezTo>
                      <a:pt x="137" y="782"/>
                      <a:pt x="136" y="790"/>
                      <a:pt x="135" y="793"/>
                    </a:cubicBezTo>
                    <a:cubicBezTo>
                      <a:pt x="135" y="793"/>
                      <a:pt x="135" y="794"/>
                      <a:pt x="135" y="795"/>
                    </a:cubicBezTo>
                    <a:cubicBezTo>
                      <a:pt x="136" y="796"/>
                      <a:pt x="136" y="796"/>
                      <a:pt x="136" y="796"/>
                    </a:cubicBezTo>
                    <a:cubicBezTo>
                      <a:pt x="136" y="795"/>
                      <a:pt x="137" y="794"/>
                      <a:pt x="137" y="793"/>
                    </a:cubicBezTo>
                    <a:cubicBezTo>
                      <a:pt x="138" y="790"/>
                      <a:pt x="138" y="782"/>
                      <a:pt x="139" y="771"/>
                    </a:cubicBezTo>
                    <a:lnTo>
                      <a:pt x="138" y="771"/>
                    </a:lnTo>
                    <a:close/>
                    <a:moveTo>
                      <a:pt x="136" y="723"/>
                    </a:moveTo>
                    <a:cubicBezTo>
                      <a:pt x="137" y="730"/>
                      <a:pt x="138" y="738"/>
                      <a:pt x="138" y="747"/>
                    </a:cubicBezTo>
                    <a:cubicBezTo>
                      <a:pt x="140" y="747"/>
                      <a:pt x="140" y="747"/>
                      <a:pt x="140" y="747"/>
                    </a:cubicBezTo>
                    <a:cubicBezTo>
                      <a:pt x="139" y="738"/>
                      <a:pt x="139" y="729"/>
                      <a:pt x="138" y="722"/>
                    </a:cubicBezTo>
                    <a:lnTo>
                      <a:pt x="136" y="723"/>
                    </a:lnTo>
                    <a:close/>
                    <a:moveTo>
                      <a:pt x="114" y="679"/>
                    </a:moveTo>
                    <a:cubicBezTo>
                      <a:pt x="118" y="688"/>
                      <a:pt x="122" y="695"/>
                      <a:pt x="126" y="701"/>
                    </a:cubicBezTo>
                    <a:cubicBezTo>
                      <a:pt x="127" y="700"/>
                      <a:pt x="127" y="700"/>
                      <a:pt x="127" y="700"/>
                    </a:cubicBezTo>
                    <a:cubicBezTo>
                      <a:pt x="123" y="694"/>
                      <a:pt x="119" y="687"/>
                      <a:pt x="115" y="679"/>
                    </a:cubicBezTo>
                    <a:lnTo>
                      <a:pt x="114" y="67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7" name="Freeform 133">
                <a:extLst>
                  <a:ext uri="{FF2B5EF4-FFF2-40B4-BE49-F238E27FC236}">
                    <a16:creationId xmlns:a16="http://schemas.microsoft.com/office/drawing/2014/main" id="{B677B8FA-2586-845A-2304-BDF8F0177A1A}"/>
                  </a:ext>
                </a:extLst>
              </p:cNvPr>
              <p:cNvSpPr>
                <a:spLocks noEditPoints="1"/>
              </p:cNvSpPr>
              <p:nvPr/>
            </p:nvSpPr>
            <p:spPr bwMode="auto">
              <a:xfrm>
                <a:off x="1233" y="4142"/>
                <a:ext cx="100" cy="87"/>
              </a:xfrm>
              <a:custGeom>
                <a:avLst/>
                <a:gdLst>
                  <a:gd name="T0" fmla="*/ 583 w 637"/>
                  <a:gd name="T1" fmla="*/ 106 h 558"/>
                  <a:gd name="T2" fmla="*/ 567 w 637"/>
                  <a:gd name="T3" fmla="*/ 124 h 558"/>
                  <a:gd name="T4" fmla="*/ 416 w 637"/>
                  <a:gd name="T5" fmla="*/ 503 h 558"/>
                  <a:gd name="T6" fmla="*/ 434 w 637"/>
                  <a:gd name="T7" fmla="*/ 500 h 558"/>
                  <a:gd name="T8" fmla="*/ 434 w 637"/>
                  <a:gd name="T9" fmla="*/ 500 h 558"/>
                  <a:gd name="T10" fmla="*/ 438 w 637"/>
                  <a:gd name="T11" fmla="*/ 502 h 558"/>
                  <a:gd name="T12" fmla="*/ 436 w 637"/>
                  <a:gd name="T13" fmla="*/ 499 h 558"/>
                  <a:gd name="T14" fmla="*/ 435 w 637"/>
                  <a:gd name="T15" fmla="*/ 499 h 558"/>
                  <a:gd name="T16" fmla="*/ 428 w 637"/>
                  <a:gd name="T17" fmla="*/ 497 h 558"/>
                  <a:gd name="T18" fmla="*/ 416 w 637"/>
                  <a:gd name="T19" fmla="*/ 503 h 558"/>
                  <a:gd name="T20" fmla="*/ 401 w 637"/>
                  <a:gd name="T21" fmla="*/ 526 h 558"/>
                  <a:gd name="T22" fmla="*/ 401 w 637"/>
                  <a:gd name="T23" fmla="*/ 522 h 558"/>
                  <a:gd name="T24" fmla="*/ 389 w 637"/>
                  <a:gd name="T25" fmla="*/ 542 h 558"/>
                  <a:gd name="T26" fmla="*/ 349 w 637"/>
                  <a:gd name="T27" fmla="*/ 537 h 558"/>
                  <a:gd name="T28" fmla="*/ 368 w 637"/>
                  <a:gd name="T29" fmla="*/ 553 h 558"/>
                  <a:gd name="T30" fmla="*/ 363 w 637"/>
                  <a:gd name="T31" fmla="*/ 548 h 558"/>
                  <a:gd name="T32" fmla="*/ 349 w 637"/>
                  <a:gd name="T33" fmla="*/ 537 h 558"/>
                  <a:gd name="T34" fmla="*/ 329 w 637"/>
                  <a:gd name="T35" fmla="*/ 541 h 558"/>
                  <a:gd name="T36" fmla="*/ 311 w 637"/>
                  <a:gd name="T37" fmla="*/ 557 h 558"/>
                  <a:gd name="T38" fmla="*/ 300 w 637"/>
                  <a:gd name="T39" fmla="*/ 512 h 558"/>
                  <a:gd name="T40" fmla="*/ 304 w 637"/>
                  <a:gd name="T41" fmla="*/ 536 h 558"/>
                  <a:gd name="T42" fmla="*/ 306 w 637"/>
                  <a:gd name="T43" fmla="*/ 534 h 558"/>
                  <a:gd name="T44" fmla="*/ 300 w 637"/>
                  <a:gd name="T45" fmla="*/ 512 h 558"/>
                  <a:gd name="T46" fmla="*/ 290 w 637"/>
                  <a:gd name="T47" fmla="*/ 490 h 558"/>
                  <a:gd name="T48" fmla="*/ 279 w 637"/>
                  <a:gd name="T49" fmla="*/ 468 h 558"/>
                  <a:gd name="T50" fmla="*/ 248 w 637"/>
                  <a:gd name="T51" fmla="*/ 429 h 558"/>
                  <a:gd name="T52" fmla="*/ 265 w 637"/>
                  <a:gd name="T53" fmla="*/ 447 h 558"/>
                  <a:gd name="T54" fmla="*/ 248 w 637"/>
                  <a:gd name="T55" fmla="*/ 429 h 558"/>
                  <a:gd name="T56" fmla="*/ 232 w 637"/>
                  <a:gd name="T57" fmla="*/ 410 h 558"/>
                  <a:gd name="T58" fmla="*/ 216 w 637"/>
                  <a:gd name="T59" fmla="*/ 392 h 558"/>
                  <a:gd name="T60" fmla="*/ 193 w 637"/>
                  <a:gd name="T61" fmla="*/ 352 h 558"/>
                  <a:gd name="T62" fmla="*/ 197 w 637"/>
                  <a:gd name="T63" fmla="*/ 376 h 558"/>
                  <a:gd name="T64" fmla="*/ 193 w 637"/>
                  <a:gd name="T65" fmla="*/ 361 h 558"/>
                  <a:gd name="T66" fmla="*/ 193 w 637"/>
                  <a:gd name="T67" fmla="*/ 352 h 558"/>
                  <a:gd name="T68" fmla="*/ 191 w 637"/>
                  <a:gd name="T69" fmla="*/ 326 h 558"/>
                  <a:gd name="T70" fmla="*/ 198 w 637"/>
                  <a:gd name="T71" fmla="*/ 328 h 558"/>
                  <a:gd name="T72" fmla="*/ 175 w 637"/>
                  <a:gd name="T73" fmla="*/ 330 h 558"/>
                  <a:gd name="T74" fmla="*/ 132 w 637"/>
                  <a:gd name="T75" fmla="*/ 340 h 558"/>
                  <a:gd name="T76" fmla="*/ 149 w 637"/>
                  <a:gd name="T77" fmla="*/ 348 h 558"/>
                  <a:gd name="T78" fmla="*/ 155 w 637"/>
                  <a:gd name="T79" fmla="*/ 344 h 558"/>
                  <a:gd name="T80" fmla="*/ 149 w 637"/>
                  <a:gd name="T81" fmla="*/ 346 h 558"/>
                  <a:gd name="T82" fmla="*/ 149 w 637"/>
                  <a:gd name="T83" fmla="*/ 346 h 558"/>
                  <a:gd name="T84" fmla="*/ 132 w 637"/>
                  <a:gd name="T85" fmla="*/ 340 h 558"/>
                  <a:gd name="T86" fmla="*/ 117 w 637"/>
                  <a:gd name="T87" fmla="*/ 321 h 558"/>
                  <a:gd name="T88" fmla="*/ 111 w 637"/>
                  <a:gd name="T89" fmla="*/ 297 h 558"/>
                  <a:gd name="T90" fmla="*/ 102 w 637"/>
                  <a:gd name="T91" fmla="*/ 249 h 558"/>
                  <a:gd name="T92" fmla="*/ 106 w 637"/>
                  <a:gd name="T93" fmla="*/ 273 h 558"/>
                  <a:gd name="T94" fmla="*/ 106 w 637"/>
                  <a:gd name="T95" fmla="*/ 260 h 558"/>
                  <a:gd name="T96" fmla="*/ 102 w 637"/>
                  <a:gd name="T97" fmla="*/ 249 h 558"/>
                  <a:gd name="T98" fmla="*/ 86 w 637"/>
                  <a:gd name="T99" fmla="*/ 231 h 558"/>
                  <a:gd name="T100" fmla="*/ 69 w 637"/>
                  <a:gd name="T101" fmla="*/ 213 h 558"/>
                  <a:gd name="T102" fmla="*/ 29 w 637"/>
                  <a:gd name="T103" fmla="*/ 195 h 558"/>
                  <a:gd name="T104" fmla="*/ 50 w 637"/>
                  <a:gd name="T105" fmla="*/ 197 h 558"/>
                  <a:gd name="T106" fmla="*/ 39 w 637"/>
                  <a:gd name="T107" fmla="*/ 190 h 558"/>
                  <a:gd name="T108" fmla="*/ 29 w 637"/>
                  <a:gd name="T109" fmla="*/ 195 h 558"/>
                  <a:gd name="T110" fmla="*/ 12 w 637"/>
                  <a:gd name="T111" fmla="*/ 211 h 558"/>
                  <a:gd name="T112" fmla="*/ 0 w 637"/>
                  <a:gd name="T113" fmla="*/ 233 h 558"/>
                  <a:gd name="T114" fmla="*/ 636 w 637"/>
                  <a:gd name="T115" fmla="*/ 14 h 558"/>
                  <a:gd name="T116" fmla="*/ 633 w 637"/>
                  <a:gd name="T117" fmla="*/ 15 h 558"/>
                  <a:gd name="T118" fmla="*/ 620 w 637"/>
                  <a:gd name="T119" fmla="*/ 0 h 558"/>
                  <a:gd name="T120" fmla="*/ 626 w 637"/>
                  <a:gd name="T121" fmla="*/ 12 h 558"/>
                  <a:gd name="T122" fmla="*/ 634 w 637"/>
                  <a:gd name="T123" fmla="*/ 16 h 558"/>
                  <a:gd name="T124" fmla="*/ 636 w 637"/>
                  <a:gd name="T125" fmla="*/ 1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7" h="558">
                    <a:moveTo>
                      <a:pt x="568" y="125"/>
                    </a:moveTo>
                    <a:cubicBezTo>
                      <a:pt x="572" y="119"/>
                      <a:pt x="577" y="113"/>
                      <a:pt x="583" y="106"/>
                    </a:cubicBezTo>
                    <a:cubicBezTo>
                      <a:pt x="581" y="105"/>
                      <a:pt x="581" y="105"/>
                      <a:pt x="581" y="105"/>
                    </a:cubicBezTo>
                    <a:cubicBezTo>
                      <a:pt x="576" y="112"/>
                      <a:pt x="571" y="118"/>
                      <a:pt x="567" y="124"/>
                    </a:cubicBezTo>
                    <a:lnTo>
                      <a:pt x="568" y="125"/>
                    </a:lnTo>
                    <a:close/>
                    <a:moveTo>
                      <a:pt x="416" y="503"/>
                    </a:moveTo>
                    <a:cubicBezTo>
                      <a:pt x="420" y="500"/>
                      <a:pt x="424" y="498"/>
                      <a:pt x="428" y="498"/>
                    </a:cubicBezTo>
                    <a:cubicBezTo>
                      <a:pt x="430" y="498"/>
                      <a:pt x="432" y="499"/>
                      <a:pt x="434" y="500"/>
                    </a:cubicBezTo>
                    <a:cubicBezTo>
                      <a:pt x="435" y="499"/>
                      <a:pt x="435" y="499"/>
                      <a:pt x="435" y="499"/>
                    </a:cubicBezTo>
                    <a:cubicBezTo>
                      <a:pt x="434" y="500"/>
                      <a:pt x="434" y="500"/>
                      <a:pt x="434" y="500"/>
                    </a:cubicBezTo>
                    <a:cubicBezTo>
                      <a:pt x="435" y="500"/>
                      <a:pt x="435" y="500"/>
                      <a:pt x="435" y="500"/>
                    </a:cubicBezTo>
                    <a:cubicBezTo>
                      <a:pt x="436" y="501"/>
                      <a:pt x="437" y="501"/>
                      <a:pt x="438" y="502"/>
                    </a:cubicBezTo>
                    <a:cubicBezTo>
                      <a:pt x="439" y="501"/>
                      <a:pt x="439" y="501"/>
                      <a:pt x="439" y="501"/>
                    </a:cubicBezTo>
                    <a:cubicBezTo>
                      <a:pt x="438" y="500"/>
                      <a:pt x="437" y="500"/>
                      <a:pt x="436" y="499"/>
                    </a:cubicBezTo>
                    <a:cubicBezTo>
                      <a:pt x="435" y="499"/>
                      <a:pt x="435" y="499"/>
                      <a:pt x="435" y="499"/>
                    </a:cubicBezTo>
                    <a:cubicBezTo>
                      <a:pt x="435" y="499"/>
                      <a:pt x="435" y="499"/>
                      <a:pt x="435" y="499"/>
                    </a:cubicBezTo>
                    <a:cubicBezTo>
                      <a:pt x="435" y="499"/>
                      <a:pt x="435" y="499"/>
                      <a:pt x="435" y="499"/>
                    </a:cubicBezTo>
                    <a:cubicBezTo>
                      <a:pt x="433" y="498"/>
                      <a:pt x="430" y="497"/>
                      <a:pt x="428" y="497"/>
                    </a:cubicBezTo>
                    <a:cubicBezTo>
                      <a:pt x="424" y="497"/>
                      <a:pt x="419" y="499"/>
                      <a:pt x="416" y="502"/>
                    </a:cubicBezTo>
                    <a:lnTo>
                      <a:pt x="416" y="503"/>
                    </a:lnTo>
                    <a:close/>
                    <a:moveTo>
                      <a:pt x="390" y="543"/>
                    </a:moveTo>
                    <a:cubicBezTo>
                      <a:pt x="394" y="539"/>
                      <a:pt x="397" y="533"/>
                      <a:pt x="401" y="526"/>
                    </a:cubicBezTo>
                    <a:cubicBezTo>
                      <a:pt x="401" y="525"/>
                      <a:pt x="402" y="524"/>
                      <a:pt x="402" y="522"/>
                    </a:cubicBezTo>
                    <a:cubicBezTo>
                      <a:pt x="401" y="522"/>
                      <a:pt x="401" y="522"/>
                      <a:pt x="401" y="522"/>
                    </a:cubicBezTo>
                    <a:cubicBezTo>
                      <a:pt x="400" y="523"/>
                      <a:pt x="400" y="524"/>
                      <a:pt x="399" y="525"/>
                    </a:cubicBezTo>
                    <a:cubicBezTo>
                      <a:pt x="396" y="533"/>
                      <a:pt x="392" y="538"/>
                      <a:pt x="389" y="542"/>
                    </a:cubicBezTo>
                    <a:lnTo>
                      <a:pt x="390" y="543"/>
                    </a:lnTo>
                    <a:close/>
                    <a:moveTo>
                      <a:pt x="349" y="537"/>
                    </a:moveTo>
                    <a:cubicBezTo>
                      <a:pt x="353" y="540"/>
                      <a:pt x="358" y="545"/>
                      <a:pt x="362" y="549"/>
                    </a:cubicBezTo>
                    <a:cubicBezTo>
                      <a:pt x="364" y="551"/>
                      <a:pt x="365" y="552"/>
                      <a:pt x="368" y="553"/>
                    </a:cubicBezTo>
                    <a:cubicBezTo>
                      <a:pt x="368" y="551"/>
                      <a:pt x="368" y="551"/>
                      <a:pt x="368" y="551"/>
                    </a:cubicBezTo>
                    <a:cubicBezTo>
                      <a:pt x="366" y="551"/>
                      <a:pt x="364" y="550"/>
                      <a:pt x="363" y="548"/>
                    </a:cubicBezTo>
                    <a:cubicBezTo>
                      <a:pt x="359" y="544"/>
                      <a:pt x="354" y="539"/>
                      <a:pt x="350" y="536"/>
                    </a:cubicBezTo>
                    <a:lnTo>
                      <a:pt x="349" y="537"/>
                    </a:lnTo>
                    <a:close/>
                    <a:moveTo>
                      <a:pt x="311" y="558"/>
                    </a:moveTo>
                    <a:cubicBezTo>
                      <a:pt x="315" y="558"/>
                      <a:pt x="321" y="552"/>
                      <a:pt x="329" y="541"/>
                    </a:cubicBezTo>
                    <a:cubicBezTo>
                      <a:pt x="328" y="540"/>
                      <a:pt x="328" y="540"/>
                      <a:pt x="328" y="540"/>
                    </a:cubicBezTo>
                    <a:cubicBezTo>
                      <a:pt x="320" y="551"/>
                      <a:pt x="314" y="557"/>
                      <a:pt x="311" y="557"/>
                    </a:cubicBezTo>
                    <a:lnTo>
                      <a:pt x="311" y="558"/>
                    </a:lnTo>
                    <a:close/>
                    <a:moveTo>
                      <a:pt x="300" y="512"/>
                    </a:moveTo>
                    <a:cubicBezTo>
                      <a:pt x="302" y="520"/>
                      <a:pt x="304" y="528"/>
                      <a:pt x="304" y="534"/>
                    </a:cubicBezTo>
                    <a:cubicBezTo>
                      <a:pt x="304" y="536"/>
                      <a:pt x="304" y="536"/>
                      <a:pt x="304" y="536"/>
                    </a:cubicBezTo>
                    <a:cubicBezTo>
                      <a:pt x="306" y="536"/>
                      <a:pt x="306" y="536"/>
                      <a:pt x="306" y="536"/>
                    </a:cubicBezTo>
                    <a:cubicBezTo>
                      <a:pt x="306" y="534"/>
                      <a:pt x="306" y="534"/>
                      <a:pt x="306" y="534"/>
                    </a:cubicBezTo>
                    <a:cubicBezTo>
                      <a:pt x="306" y="527"/>
                      <a:pt x="304" y="520"/>
                      <a:pt x="301" y="511"/>
                    </a:cubicBezTo>
                    <a:lnTo>
                      <a:pt x="300" y="512"/>
                    </a:lnTo>
                    <a:close/>
                    <a:moveTo>
                      <a:pt x="277" y="468"/>
                    </a:moveTo>
                    <a:cubicBezTo>
                      <a:pt x="282" y="475"/>
                      <a:pt x="286" y="483"/>
                      <a:pt x="290" y="490"/>
                    </a:cubicBezTo>
                    <a:cubicBezTo>
                      <a:pt x="291" y="489"/>
                      <a:pt x="291" y="489"/>
                      <a:pt x="291" y="489"/>
                    </a:cubicBezTo>
                    <a:cubicBezTo>
                      <a:pt x="287" y="482"/>
                      <a:pt x="283" y="475"/>
                      <a:pt x="279" y="468"/>
                    </a:cubicBezTo>
                    <a:lnTo>
                      <a:pt x="277" y="468"/>
                    </a:lnTo>
                    <a:close/>
                    <a:moveTo>
                      <a:pt x="248" y="429"/>
                    </a:moveTo>
                    <a:cubicBezTo>
                      <a:pt x="254" y="435"/>
                      <a:pt x="259" y="442"/>
                      <a:pt x="264" y="448"/>
                    </a:cubicBezTo>
                    <a:cubicBezTo>
                      <a:pt x="265" y="447"/>
                      <a:pt x="265" y="447"/>
                      <a:pt x="265" y="447"/>
                    </a:cubicBezTo>
                    <a:cubicBezTo>
                      <a:pt x="260" y="441"/>
                      <a:pt x="255" y="434"/>
                      <a:pt x="250" y="428"/>
                    </a:cubicBezTo>
                    <a:lnTo>
                      <a:pt x="248" y="429"/>
                    </a:lnTo>
                    <a:close/>
                    <a:moveTo>
                      <a:pt x="215" y="393"/>
                    </a:moveTo>
                    <a:cubicBezTo>
                      <a:pt x="220" y="398"/>
                      <a:pt x="226" y="404"/>
                      <a:pt x="232" y="410"/>
                    </a:cubicBezTo>
                    <a:cubicBezTo>
                      <a:pt x="233" y="409"/>
                      <a:pt x="233" y="409"/>
                      <a:pt x="233" y="409"/>
                    </a:cubicBezTo>
                    <a:cubicBezTo>
                      <a:pt x="227" y="403"/>
                      <a:pt x="221" y="397"/>
                      <a:pt x="216" y="392"/>
                    </a:cubicBezTo>
                    <a:lnTo>
                      <a:pt x="215" y="393"/>
                    </a:lnTo>
                    <a:close/>
                    <a:moveTo>
                      <a:pt x="193" y="352"/>
                    </a:moveTo>
                    <a:cubicBezTo>
                      <a:pt x="192" y="355"/>
                      <a:pt x="192" y="358"/>
                      <a:pt x="192" y="361"/>
                    </a:cubicBezTo>
                    <a:cubicBezTo>
                      <a:pt x="192" y="366"/>
                      <a:pt x="193" y="371"/>
                      <a:pt x="197" y="376"/>
                    </a:cubicBezTo>
                    <a:cubicBezTo>
                      <a:pt x="198" y="375"/>
                      <a:pt x="198" y="375"/>
                      <a:pt x="198" y="375"/>
                    </a:cubicBezTo>
                    <a:cubicBezTo>
                      <a:pt x="194" y="370"/>
                      <a:pt x="193" y="366"/>
                      <a:pt x="193" y="361"/>
                    </a:cubicBezTo>
                    <a:cubicBezTo>
                      <a:pt x="193" y="358"/>
                      <a:pt x="194" y="355"/>
                      <a:pt x="194" y="353"/>
                    </a:cubicBezTo>
                    <a:lnTo>
                      <a:pt x="193" y="352"/>
                    </a:lnTo>
                    <a:close/>
                    <a:moveTo>
                      <a:pt x="176" y="331"/>
                    </a:moveTo>
                    <a:cubicBezTo>
                      <a:pt x="182" y="328"/>
                      <a:pt x="187" y="326"/>
                      <a:pt x="191" y="326"/>
                    </a:cubicBezTo>
                    <a:cubicBezTo>
                      <a:pt x="194" y="326"/>
                      <a:pt x="196" y="327"/>
                      <a:pt x="197" y="329"/>
                    </a:cubicBezTo>
                    <a:cubicBezTo>
                      <a:pt x="198" y="328"/>
                      <a:pt x="198" y="328"/>
                      <a:pt x="198" y="328"/>
                    </a:cubicBezTo>
                    <a:cubicBezTo>
                      <a:pt x="197" y="326"/>
                      <a:pt x="194" y="324"/>
                      <a:pt x="191" y="325"/>
                    </a:cubicBezTo>
                    <a:cubicBezTo>
                      <a:pt x="187" y="325"/>
                      <a:pt x="181" y="327"/>
                      <a:pt x="175" y="330"/>
                    </a:cubicBezTo>
                    <a:lnTo>
                      <a:pt x="176" y="331"/>
                    </a:lnTo>
                    <a:close/>
                    <a:moveTo>
                      <a:pt x="132" y="340"/>
                    </a:moveTo>
                    <a:cubicBezTo>
                      <a:pt x="137" y="344"/>
                      <a:pt x="142" y="347"/>
                      <a:pt x="149" y="348"/>
                    </a:cubicBezTo>
                    <a:cubicBezTo>
                      <a:pt x="149" y="348"/>
                      <a:pt x="149" y="348"/>
                      <a:pt x="149" y="348"/>
                    </a:cubicBezTo>
                    <a:cubicBezTo>
                      <a:pt x="149" y="348"/>
                      <a:pt x="149" y="348"/>
                      <a:pt x="149" y="348"/>
                    </a:cubicBezTo>
                    <a:cubicBezTo>
                      <a:pt x="151" y="346"/>
                      <a:pt x="153" y="345"/>
                      <a:pt x="155" y="344"/>
                    </a:cubicBezTo>
                    <a:cubicBezTo>
                      <a:pt x="154" y="343"/>
                      <a:pt x="154" y="343"/>
                      <a:pt x="154" y="343"/>
                    </a:cubicBezTo>
                    <a:cubicBezTo>
                      <a:pt x="152" y="344"/>
                      <a:pt x="150" y="345"/>
                      <a:pt x="149" y="346"/>
                    </a:cubicBezTo>
                    <a:cubicBezTo>
                      <a:pt x="149" y="347"/>
                      <a:pt x="149" y="347"/>
                      <a:pt x="149" y="347"/>
                    </a:cubicBezTo>
                    <a:cubicBezTo>
                      <a:pt x="149" y="346"/>
                      <a:pt x="149" y="346"/>
                      <a:pt x="149" y="346"/>
                    </a:cubicBezTo>
                    <a:cubicBezTo>
                      <a:pt x="143" y="345"/>
                      <a:pt x="138" y="343"/>
                      <a:pt x="133" y="339"/>
                    </a:cubicBezTo>
                    <a:lnTo>
                      <a:pt x="132" y="340"/>
                    </a:lnTo>
                    <a:close/>
                    <a:moveTo>
                      <a:pt x="109" y="297"/>
                    </a:moveTo>
                    <a:cubicBezTo>
                      <a:pt x="111" y="305"/>
                      <a:pt x="114" y="313"/>
                      <a:pt x="117" y="321"/>
                    </a:cubicBezTo>
                    <a:cubicBezTo>
                      <a:pt x="119" y="320"/>
                      <a:pt x="119" y="320"/>
                      <a:pt x="119" y="320"/>
                    </a:cubicBezTo>
                    <a:cubicBezTo>
                      <a:pt x="115" y="313"/>
                      <a:pt x="113" y="305"/>
                      <a:pt x="111" y="297"/>
                    </a:cubicBezTo>
                    <a:lnTo>
                      <a:pt x="109" y="297"/>
                    </a:lnTo>
                    <a:close/>
                    <a:moveTo>
                      <a:pt x="102" y="249"/>
                    </a:moveTo>
                    <a:cubicBezTo>
                      <a:pt x="104" y="253"/>
                      <a:pt x="105" y="257"/>
                      <a:pt x="105" y="260"/>
                    </a:cubicBezTo>
                    <a:cubicBezTo>
                      <a:pt x="105" y="264"/>
                      <a:pt x="105" y="268"/>
                      <a:pt x="106" y="273"/>
                    </a:cubicBezTo>
                    <a:cubicBezTo>
                      <a:pt x="107" y="273"/>
                      <a:pt x="107" y="273"/>
                      <a:pt x="107" y="273"/>
                    </a:cubicBezTo>
                    <a:cubicBezTo>
                      <a:pt x="107" y="268"/>
                      <a:pt x="106" y="264"/>
                      <a:pt x="106" y="260"/>
                    </a:cubicBezTo>
                    <a:cubicBezTo>
                      <a:pt x="106" y="257"/>
                      <a:pt x="105" y="253"/>
                      <a:pt x="103" y="249"/>
                    </a:cubicBezTo>
                    <a:lnTo>
                      <a:pt x="102" y="249"/>
                    </a:lnTo>
                    <a:close/>
                    <a:moveTo>
                      <a:pt x="68" y="214"/>
                    </a:moveTo>
                    <a:cubicBezTo>
                      <a:pt x="74" y="220"/>
                      <a:pt x="80" y="225"/>
                      <a:pt x="86" y="231"/>
                    </a:cubicBezTo>
                    <a:cubicBezTo>
                      <a:pt x="87" y="230"/>
                      <a:pt x="87" y="230"/>
                      <a:pt x="87" y="230"/>
                    </a:cubicBezTo>
                    <a:cubicBezTo>
                      <a:pt x="81" y="224"/>
                      <a:pt x="75" y="219"/>
                      <a:pt x="69" y="213"/>
                    </a:cubicBezTo>
                    <a:lnTo>
                      <a:pt x="68" y="214"/>
                    </a:lnTo>
                    <a:close/>
                    <a:moveTo>
                      <a:pt x="29" y="195"/>
                    </a:moveTo>
                    <a:cubicBezTo>
                      <a:pt x="32" y="193"/>
                      <a:pt x="36" y="192"/>
                      <a:pt x="39" y="192"/>
                    </a:cubicBezTo>
                    <a:cubicBezTo>
                      <a:pt x="43" y="192"/>
                      <a:pt x="47" y="193"/>
                      <a:pt x="50" y="197"/>
                    </a:cubicBezTo>
                    <a:cubicBezTo>
                      <a:pt x="51" y="196"/>
                      <a:pt x="51" y="196"/>
                      <a:pt x="51" y="196"/>
                    </a:cubicBezTo>
                    <a:cubicBezTo>
                      <a:pt x="48" y="192"/>
                      <a:pt x="43" y="190"/>
                      <a:pt x="39" y="190"/>
                    </a:cubicBezTo>
                    <a:cubicBezTo>
                      <a:pt x="35" y="190"/>
                      <a:pt x="32" y="191"/>
                      <a:pt x="28" y="193"/>
                    </a:cubicBezTo>
                    <a:lnTo>
                      <a:pt x="29" y="195"/>
                    </a:lnTo>
                    <a:close/>
                    <a:moveTo>
                      <a:pt x="1" y="233"/>
                    </a:moveTo>
                    <a:cubicBezTo>
                      <a:pt x="3" y="226"/>
                      <a:pt x="7" y="218"/>
                      <a:pt x="12" y="211"/>
                    </a:cubicBezTo>
                    <a:cubicBezTo>
                      <a:pt x="11" y="210"/>
                      <a:pt x="11" y="210"/>
                      <a:pt x="11" y="210"/>
                    </a:cubicBezTo>
                    <a:cubicBezTo>
                      <a:pt x="6" y="217"/>
                      <a:pt x="2" y="225"/>
                      <a:pt x="0" y="233"/>
                    </a:cubicBezTo>
                    <a:lnTo>
                      <a:pt x="1" y="233"/>
                    </a:lnTo>
                    <a:close/>
                    <a:moveTo>
                      <a:pt x="636" y="14"/>
                    </a:moveTo>
                    <a:cubicBezTo>
                      <a:pt x="635" y="14"/>
                      <a:pt x="634" y="14"/>
                      <a:pt x="633" y="14"/>
                    </a:cubicBezTo>
                    <a:cubicBezTo>
                      <a:pt x="633" y="15"/>
                      <a:pt x="633" y="15"/>
                      <a:pt x="633" y="15"/>
                    </a:cubicBezTo>
                    <a:cubicBezTo>
                      <a:pt x="631" y="15"/>
                      <a:pt x="629" y="13"/>
                      <a:pt x="627" y="11"/>
                    </a:cubicBezTo>
                    <a:cubicBezTo>
                      <a:pt x="625" y="8"/>
                      <a:pt x="622" y="5"/>
                      <a:pt x="620" y="0"/>
                    </a:cubicBezTo>
                    <a:cubicBezTo>
                      <a:pt x="618" y="1"/>
                      <a:pt x="618" y="1"/>
                      <a:pt x="618" y="1"/>
                    </a:cubicBezTo>
                    <a:cubicBezTo>
                      <a:pt x="621" y="5"/>
                      <a:pt x="623" y="9"/>
                      <a:pt x="626" y="12"/>
                    </a:cubicBezTo>
                    <a:cubicBezTo>
                      <a:pt x="628" y="14"/>
                      <a:pt x="630" y="16"/>
                      <a:pt x="633" y="16"/>
                    </a:cubicBezTo>
                    <a:cubicBezTo>
                      <a:pt x="634" y="16"/>
                      <a:pt x="634" y="16"/>
                      <a:pt x="634" y="16"/>
                    </a:cubicBezTo>
                    <a:cubicBezTo>
                      <a:pt x="635" y="16"/>
                      <a:pt x="636" y="15"/>
                      <a:pt x="637" y="15"/>
                    </a:cubicBezTo>
                    <a:lnTo>
                      <a:pt x="636" y="1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8" name="Freeform 134">
                <a:extLst>
                  <a:ext uri="{FF2B5EF4-FFF2-40B4-BE49-F238E27FC236}">
                    <a16:creationId xmlns:a16="http://schemas.microsoft.com/office/drawing/2014/main" id="{A51B8400-D4A4-21C1-45D2-088FB0F80006}"/>
                  </a:ext>
                </a:extLst>
              </p:cNvPr>
              <p:cNvSpPr>
                <a:spLocks noEditPoints="1"/>
              </p:cNvSpPr>
              <p:nvPr/>
            </p:nvSpPr>
            <p:spPr bwMode="auto">
              <a:xfrm>
                <a:off x="1219" y="4209"/>
                <a:ext cx="127" cy="120"/>
              </a:xfrm>
              <a:custGeom>
                <a:avLst/>
                <a:gdLst>
                  <a:gd name="T0" fmla="*/ 802 w 809"/>
                  <a:gd name="T1" fmla="*/ 521 h 771"/>
                  <a:gd name="T2" fmla="*/ 805 w 809"/>
                  <a:gd name="T3" fmla="*/ 571 h 771"/>
                  <a:gd name="T4" fmla="*/ 786 w 809"/>
                  <a:gd name="T5" fmla="*/ 605 h 771"/>
                  <a:gd name="T6" fmla="*/ 803 w 809"/>
                  <a:gd name="T7" fmla="*/ 612 h 771"/>
                  <a:gd name="T8" fmla="*/ 770 w 809"/>
                  <a:gd name="T9" fmla="*/ 614 h 771"/>
                  <a:gd name="T10" fmla="*/ 748 w 809"/>
                  <a:gd name="T11" fmla="*/ 657 h 771"/>
                  <a:gd name="T12" fmla="*/ 728 w 809"/>
                  <a:gd name="T13" fmla="*/ 634 h 771"/>
                  <a:gd name="T14" fmla="*/ 729 w 809"/>
                  <a:gd name="T15" fmla="*/ 582 h 771"/>
                  <a:gd name="T16" fmla="*/ 708 w 809"/>
                  <a:gd name="T17" fmla="*/ 583 h 771"/>
                  <a:gd name="T18" fmla="*/ 683 w 809"/>
                  <a:gd name="T19" fmla="*/ 581 h 771"/>
                  <a:gd name="T20" fmla="*/ 699 w 809"/>
                  <a:gd name="T21" fmla="*/ 600 h 771"/>
                  <a:gd name="T22" fmla="*/ 700 w 809"/>
                  <a:gd name="T23" fmla="*/ 647 h 771"/>
                  <a:gd name="T24" fmla="*/ 707 w 809"/>
                  <a:gd name="T25" fmla="*/ 692 h 771"/>
                  <a:gd name="T26" fmla="*/ 716 w 809"/>
                  <a:gd name="T27" fmla="*/ 748 h 771"/>
                  <a:gd name="T28" fmla="*/ 716 w 809"/>
                  <a:gd name="T29" fmla="*/ 748 h 771"/>
                  <a:gd name="T30" fmla="*/ 638 w 809"/>
                  <a:gd name="T31" fmla="*/ 750 h 771"/>
                  <a:gd name="T32" fmla="*/ 635 w 809"/>
                  <a:gd name="T33" fmla="*/ 712 h 771"/>
                  <a:gd name="T34" fmla="*/ 637 w 809"/>
                  <a:gd name="T35" fmla="*/ 652 h 771"/>
                  <a:gd name="T36" fmla="*/ 631 w 809"/>
                  <a:gd name="T37" fmla="*/ 629 h 771"/>
                  <a:gd name="T38" fmla="*/ 601 w 809"/>
                  <a:gd name="T39" fmla="*/ 618 h 771"/>
                  <a:gd name="T40" fmla="*/ 610 w 809"/>
                  <a:gd name="T41" fmla="*/ 666 h 771"/>
                  <a:gd name="T42" fmla="*/ 605 w 809"/>
                  <a:gd name="T43" fmla="*/ 715 h 771"/>
                  <a:gd name="T44" fmla="*/ 556 w 809"/>
                  <a:gd name="T45" fmla="*/ 727 h 771"/>
                  <a:gd name="T46" fmla="*/ 525 w 809"/>
                  <a:gd name="T47" fmla="*/ 690 h 771"/>
                  <a:gd name="T48" fmla="*/ 493 w 809"/>
                  <a:gd name="T49" fmla="*/ 600 h 771"/>
                  <a:gd name="T50" fmla="*/ 490 w 809"/>
                  <a:gd name="T51" fmla="*/ 575 h 771"/>
                  <a:gd name="T52" fmla="*/ 492 w 809"/>
                  <a:gd name="T53" fmla="*/ 530 h 771"/>
                  <a:gd name="T54" fmla="*/ 517 w 809"/>
                  <a:gd name="T55" fmla="*/ 488 h 771"/>
                  <a:gd name="T56" fmla="*/ 484 w 809"/>
                  <a:gd name="T57" fmla="*/ 434 h 771"/>
                  <a:gd name="T58" fmla="*/ 486 w 809"/>
                  <a:gd name="T59" fmla="*/ 433 h 771"/>
                  <a:gd name="T60" fmla="*/ 480 w 809"/>
                  <a:gd name="T61" fmla="*/ 375 h 771"/>
                  <a:gd name="T62" fmla="*/ 479 w 809"/>
                  <a:gd name="T63" fmla="*/ 326 h 771"/>
                  <a:gd name="T64" fmla="*/ 452 w 809"/>
                  <a:gd name="T65" fmla="*/ 243 h 771"/>
                  <a:gd name="T66" fmla="*/ 418 w 809"/>
                  <a:gd name="T67" fmla="*/ 247 h 771"/>
                  <a:gd name="T68" fmla="*/ 417 w 809"/>
                  <a:gd name="T69" fmla="*/ 243 h 771"/>
                  <a:gd name="T70" fmla="*/ 463 w 809"/>
                  <a:gd name="T71" fmla="*/ 276 h 771"/>
                  <a:gd name="T72" fmla="*/ 463 w 809"/>
                  <a:gd name="T73" fmla="*/ 277 h 771"/>
                  <a:gd name="T74" fmla="*/ 464 w 809"/>
                  <a:gd name="T75" fmla="*/ 301 h 771"/>
                  <a:gd name="T76" fmla="*/ 455 w 809"/>
                  <a:gd name="T77" fmla="*/ 372 h 771"/>
                  <a:gd name="T78" fmla="*/ 461 w 809"/>
                  <a:gd name="T79" fmla="*/ 405 h 771"/>
                  <a:gd name="T80" fmla="*/ 455 w 809"/>
                  <a:gd name="T81" fmla="*/ 419 h 771"/>
                  <a:gd name="T82" fmla="*/ 481 w 809"/>
                  <a:gd name="T83" fmla="*/ 461 h 771"/>
                  <a:gd name="T84" fmla="*/ 489 w 809"/>
                  <a:gd name="T85" fmla="*/ 490 h 771"/>
                  <a:gd name="T86" fmla="*/ 442 w 809"/>
                  <a:gd name="T87" fmla="*/ 501 h 771"/>
                  <a:gd name="T88" fmla="*/ 439 w 809"/>
                  <a:gd name="T89" fmla="*/ 490 h 771"/>
                  <a:gd name="T90" fmla="*/ 418 w 809"/>
                  <a:gd name="T91" fmla="*/ 446 h 771"/>
                  <a:gd name="T92" fmla="*/ 282 w 809"/>
                  <a:gd name="T93" fmla="*/ 420 h 771"/>
                  <a:gd name="T94" fmla="*/ 245 w 809"/>
                  <a:gd name="T95" fmla="*/ 421 h 771"/>
                  <a:gd name="T96" fmla="*/ 206 w 809"/>
                  <a:gd name="T97" fmla="*/ 382 h 771"/>
                  <a:gd name="T98" fmla="*/ 206 w 809"/>
                  <a:gd name="T99" fmla="*/ 382 h 771"/>
                  <a:gd name="T100" fmla="*/ 144 w 809"/>
                  <a:gd name="T101" fmla="*/ 307 h 771"/>
                  <a:gd name="T102" fmla="*/ 136 w 809"/>
                  <a:gd name="T103" fmla="*/ 280 h 771"/>
                  <a:gd name="T104" fmla="*/ 160 w 809"/>
                  <a:gd name="T105" fmla="*/ 217 h 771"/>
                  <a:gd name="T106" fmla="*/ 186 w 809"/>
                  <a:gd name="T107" fmla="*/ 176 h 771"/>
                  <a:gd name="T108" fmla="*/ 203 w 809"/>
                  <a:gd name="T109" fmla="*/ 130 h 771"/>
                  <a:gd name="T110" fmla="*/ 173 w 809"/>
                  <a:gd name="T111" fmla="*/ 93 h 771"/>
                  <a:gd name="T112" fmla="*/ 87 w 809"/>
                  <a:gd name="T113" fmla="*/ 46 h 771"/>
                  <a:gd name="T114" fmla="*/ 65 w 809"/>
                  <a:gd name="T115" fmla="*/ 35 h 771"/>
                  <a:gd name="T116" fmla="*/ 22 w 809"/>
                  <a:gd name="T117" fmla="*/ 12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771">
                    <a:moveTo>
                      <a:pt x="804" y="521"/>
                    </a:moveTo>
                    <a:cubicBezTo>
                      <a:pt x="804" y="520"/>
                      <a:pt x="804" y="519"/>
                      <a:pt x="804" y="518"/>
                    </a:cubicBezTo>
                    <a:cubicBezTo>
                      <a:pt x="804" y="508"/>
                      <a:pt x="804" y="500"/>
                      <a:pt x="804" y="494"/>
                    </a:cubicBezTo>
                    <a:cubicBezTo>
                      <a:pt x="802" y="494"/>
                      <a:pt x="802" y="494"/>
                      <a:pt x="802" y="494"/>
                    </a:cubicBezTo>
                    <a:cubicBezTo>
                      <a:pt x="802" y="500"/>
                      <a:pt x="802" y="508"/>
                      <a:pt x="802" y="518"/>
                    </a:cubicBezTo>
                    <a:cubicBezTo>
                      <a:pt x="802" y="519"/>
                      <a:pt x="802" y="520"/>
                      <a:pt x="802" y="521"/>
                    </a:cubicBezTo>
                    <a:lnTo>
                      <a:pt x="804" y="521"/>
                    </a:lnTo>
                    <a:close/>
                    <a:moveTo>
                      <a:pt x="805" y="571"/>
                    </a:moveTo>
                    <a:cubicBezTo>
                      <a:pt x="805" y="562"/>
                      <a:pt x="805" y="554"/>
                      <a:pt x="804" y="546"/>
                    </a:cubicBezTo>
                    <a:cubicBezTo>
                      <a:pt x="803" y="546"/>
                      <a:pt x="803" y="546"/>
                      <a:pt x="803" y="546"/>
                    </a:cubicBezTo>
                    <a:cubicBezTo>
                      <a:pt x="803" y="554"/>
                      <a:pt x="803" y="562"/>
                      <a:pt x="804" y="571"/>
                    </a:cubicBezTo>
                    <a:lnTo>
                      <a:pt x="805" y="571"/>
                    </a:lnTo>
                    <a:close/>
                    <a:moveTo>
                      <a:pt x="809" y="619"/>
                    </a:moveTo>
                    <a:cubicBezTo>
                      <a:pt x="808" y="611"/>
                      <a:pt x="807" y="603"/>
                      <a:pt x="807" y="595"/>
                    </a:cubicBezTo>
                    <a:cubicBezTo>
                      <a:pt x="805" y="595"/>
                      <a:pt x="805" y="595"/>
                      <a:pt x="805" y="595"/>
                    </a:cubicBezTo>
                    <a:cubicBezTo>
                      <a:pt x="806" y="603"/>
                      <a:pt x="807" y="611"/>
                      <a:pt x="807" y="620"/>
                    </a:cubicBezTo>
                    <a:lnTo>
                      <a:pt x="809" y="619"/>
                    </a:lnTo>
                    <a:close/>
                    <a:moveTo>
                      <a:pt x="786" y="605"/>
                    </a:moveTo>
                    <a:cubicBezTo>
                      <a:pt x="802" y="613"/>
                      <a:pt x="802" y="613"/>
                      <a:pt x="802" y="613"/>
                    </a:cubicBezTo>
                    <a:cubicBezTo>
                      <a:pt x="802" y="612"/>
                      <a:pt x="802" y="612"/>
                      <a:pt x="802" y="612"/>
                    </a:cubicBezTo>
                    <a:cubicBezTo>
                      <a:pt x="802" y="612"/>
                      <a:pt x="802" y="612"/>
                      <a:pt x="802" y="612"/>
                    </a:cubicBezTo>
                    <a:cubicBezTo>
                      <a:pt x="802" y="612"/>
                      <a:pt x="803" y="615"/>
                      <a:pt x="804" y="619"/>
                    </a:cubicBezTo>
                    <a:cubicBezTo>
                      <a:pt x="806" y="618"/>
                      <a:pt x="806" y="618"/>
                      <a:pt x="806" y="618"/>
                    </a:cubicBezTo>
                    <a:cubicBezTo>
                      <a:pt x="804" y="614"/>
                      <a:pt x="803" y="612"/>
                      <a:pt x="803" y="612"/>
                    </a:cubicBezTo>
                    <a:cubicBezTo>
                      <a:pt x="803" y="612"/>
                      <a:pt x="803" y="612"/>
                      <a:pt x="803" y="612"/>
                    </a:cubicBezTo>
                    <a:cubicBezTo>
                      <a:pt x="787" y="604"/>
                      <a:pt x="787" y="604"/>
                      <a:pt x="787" y="604"/>
                    </a:cubicBezTo>
                    <a:lnTo>
                      <a:pt x="786" y="605"/>
                    </a:lnTo>
                    <a:close/>
                    <a:moveTo>
                      <a:pt x="761" y="636"/>
                    </a:moveTo>
                    <a:cubicBezTo>
                      <a:pt x="765" y="628"/>
                      <a:pt x="769" y="620"/>
                      <a:pt x="772" y="615"/>
                    </a:cubicBezTo>
                    <a:cubicBezTo>
                      <a:pt x="770" y="614"/>
                      <a:pt x="770" y="614"/>
                      <a:pt x="770" y="614"/>
                    </a:cubicBezTo>
                    <a:cubicBezTo>
                      <a:pt x="767" y="620"/>
                      <a:pt x="764" y="627"/>
                      <a:pt x="759" y="636"/>
                    </a:cubicBezTo>
                    <a:lnTo>
                      <a:pt x="761" y="636"/>
                    </a:lnTo>
                    <a:close/>
                    <a:moveTo>
                      <a:pt x="730" y="658"/>
                    </a:moveTo>
                    <a:cubicBezTo>
                      <a:pt x="732" y="662"/>
                      <a:pt x="735" y="666"/>
                      <a:pt x="739" y="666"/>
                    </a:cubicBezTo>
                    <a:cubicBezTo>
                      <a:pt x="742" y="666"/>
                      <a:pt x="746" y="663"/>
                      <a:pt x="749" y="658"/>
                    </a:cubicBezTo>
                    <a:cubicBezTo>
                      <a:pt x="748" y="657"/>
                      <a:pt x="748" y="657"/>
                      <a:pt x="748" y="657"/>
                    </a:cubicBezTo>
                    <a:cubicBezTo>
                      <a:pt x="745" y="662"/>
                      <a:pt x="741" y="664"/>
                      <a:pt x="739" y="664"/>
                    </a:cubicBezTo>
                    <a:cubicBezTo>
                      <a:pt x="736" y="664"/>
                      <a:pt x="733" y="662"/>
                      <a:pt x="731" y="657"/>
                    </a:cubicBezTo>
                    <a:lnTo>
                      <a:pt x="730" y="658"/>
                    </a:lnTo>
                    <a:close/>
                    <a:moveTo>
                      <a:pt x="727" y="609"/>
                    </a:moveTo>
                    <a:cubicBezTo>
                      <a:pt x="727" y="617"/>
                      <a:pt x="726" y="626"/>
                      <a:pt x="726" y="634"/>
                    </a:cubicBezTo>
                    <a:cubicBezTo>
                      <a:pt x="728" y="634"/>
                      <a:pt x="728" y="634"/>
                      <a:pt x="728" y="634"/>
                    </a:cubicBezTo>
                    <a:cubicBezTo>
                      <a:pt x="728" y="626"/>
                      <a:pt x="728" y="617"/>
                      <a:pt x="729" y="609"/>
                    </a:cubicBezTo>
                    <a:lnTo>
                      <a:pt x="727" y="609"/>
                    </a:lnTo>
                    <a:close/>
                    <a:moveTo>
                      <a:pt x="708" y="583"/>
                    </a:moveTo>
                    <a:cubicBezTo>
                      <a:pt x="730" y="583"/>
                      <a:pt x="730" y="583"/>
                      <a:pt x="730" y="583"/>
                    </a:cubicBezTo>
                    <a:cubicBezTo>
                      <a:pt x="730" y="582"/>
                      <a:pt x="730" y="582"/>
                      <a:pt x="730" y="582"/>
                    </a:cubicBezTo>
                    <a:cubicBezTo>
                      <a:pt x="729" y="582"/>
                      <a:pt x="729" y="582"/>
                      <a:pt x="729" y="582"/>
                    </a:cubicBezTo>
                    <a:cubicBezTo>
                      <a:pt x="729" y="582"/>
                      <a:pt x="729" y="583"/>
                      <a:pt x="729" y="584"/>
                    </a:cubicBezTo>
                    <a:cubicBezTo>
                      <a:pt x="730" y="585"/>
                      <a:pt x="730" y="585"/>
                      <a:pt x="730" y="585"/>
                    </a:cubicBezTo>
                    <a:cubicBezTo>
                      <a:pt x="730" y="583"/>
                      <a:pt x="730" y="582"/>
                      <a:pt x="730" y="582"/>
                    </a:cubicBezTo>
                    <a:cubicBezTo>
                      <a:pt x="730" y="581"/>
                      <a:pt x="730" y="581"/>
                      <a:pt x="730" y="581"/>
                    </a:cubicBezTo>
                    <a:cubicBezTo>
                      <a:pt x="708" y="581"/>
                      <a:pt x="708" y="581"/>
                      <a:pt x="708" y="581"/>
                    </a:cubicBezTo>
                    <a:lnTo>
                      <a:pt x="708" y="583"/>
                    </a:lnTo>
                    <a:close/>
                    <a:moveTo>
                      <a:pt x="699" y="600"/>
                    </a:moveTo>
                    <a:cubicBezTo>
                      <a:pt x="692" y="588"/>
                      <a:pt x="683" y="581"/>
                      <a:pt x="683" y="581"/>
                    </a:cubicBezTo>
                    <a:cubicBezTo>
                      <a:pt x="683" y="582"/>
                      <a:pt x="683" y="582"/>
                      <a:pt x="683" y="582"/>
                    </a:cubicBezTo>
                    <a:cubicBezTo>
                      <a:pt x="683" y="583"/>
                      <a:pt x="683" y="583"/>
                      <a:pt x="683" y="583"/>
                    </a:cubicBezTo>
                    <a:cubicBezTo>
                      <a:pt x="683" y="583"/>
                      <a:pt x="683" y="583"/>
                      <a:pt x="683" y="583"/>
                    </a:cubicBezTo>
                    <a:cubicBezTo>
                      <a:pt x="683" y="581"/>
                      <a:pt x="683" y="581"/>
                      <a:pt x="683" y="581"/>
                    </a:cubicBezTo>
                    <a:cubicBezTo>
                      <a:pt x="683" y="581"/>
                      <a:pt x="683" y="581"/>
                      <a:pt x="683" y="581"/>
                    </a:cubicBezTo>
                    <a:cubicBezTo>
                      <a:pt x="681" y="581"/>
                      <a:pt x="681" y="581"/>
                      <a:pt x="681" y="581"/>
                    </a:cubicBezTo>
                    <a:cubicBezTo>
                      <a:pt x="682" y="582"/>
                      <a:pt x="682" y="582"/>
                      <a:pt x="682" y="582"/>
                    </a:cubicBezTo>
                    <a:cubicBezTo>
                      <a:pt x="682" y="582"/>
                      <a:pt x="685" y="584"/>
                      <a:pt x="688" y="587"/>
                    </a:cubicBezTo>
                    <a:cubicBezTo>
                      <a:pt x="691" y="590"/>
                      <a:pt x="694" y="595"/>
                      <a:pt x="698" y="600"/>
                    </a:cubicBezTo>
                    <a:lnTo>
                      <a:pt x="699" y="600"/>
                    </a:lnTo>
                    <a:close/>
                    <a:moveTo>
                      <a:pt x="702" y="647"/>
                    </a:moveTo>
                    <a:cubicBezTo>
                      <a:pt x="705" y="640"/>
                      <a:pt x="706" y="633"/>
                      <a:pt x="706" y="626"/>
                    </a:cubicBezTo>
                    <a:cubicBezTo>
                      <a:pt x="706" y="625"/>
                      <a:pt x="706" y="624"/>
                      <a:pt x="706" y="623"/>
                    </a:cubicBezTo>
                    <a:cubicBezTo>
                      <a:pt x="705" y="623"/>
                      <a:pt x="705" y="623"/>
                      <a:pt x="705" y="623"/>
                    </a:cubicBezTo>
                    <a:cubicBezTo>
                      <a:pt x="705" y="624"/>
                      <a:pt x="705" y="625"/>
                      <a:pt x="705" y="626"/>
                    </a:cubicBezTo>
                    <a:cubicBezTo>
                      <a:pt x="705" y="632"/>
                      <a:pt x="704" y="639"/>
                      <a:pt x="700" y="647"/>
                    </a:cubicBezTo>
                    <a:lnTo>
                      <a:pt x="702" y="647"/>
                    </a:lnTo>
                    <a:close/>
                    <a:moveTo>
                      <a:pt x="707" y="692"/>
                    </a:moveTo>
                    <a:cubicBezTo>
                      <a:pt x="702" y="688"/>
                      <a:pt x="698" y="681"/>
                      <a:pt x="698" y="671"/>
                    </a:cubicBezTo>
                    <a:cubicBezTo>
                      <a:pt x="696" y="671"/>
                      <a:pt x="696" y="671"/>
                      <a:pt x="696" y="671"/>
                    </a:cubicBezTo>
                    <a:cubicBezTo>
                      <a:pt x="697" y="681"/>
                      <a:pt x="701" y="689"/>
                      <a:pt x="706" y="693"/>
                    </a:cubicBezTo>
                    <a:lnTo>
                      <a:pt x="707" y="692"/>
                    </a:lnTo>
                    <a:close/>
                    <a:moveTo>
                      <a:pt x="745" y="722"/>
                    </a:moveTo>
                    <a:cubicBezTo>
                      <a:pt x="741" y="715"/>
                      <a:pt x="733" y="709"/>
                      <a:pt x="728" y="705"/>
                    </a:cubicBezTo>
                    <a:cubicBezTo>
                      <a:pt x="727" y="706"/>
                      <a:pt x="727" y="706"/>
                      <a:pt x="727" y="706"/>
                    </a:cubicBezTo>
                    <a:cubicBezTo>
                      <a:pt x="733" y="710"/>
                      <a:pt x="740" y="716"/>
                      <a:pt x="744" y="723"/>
                    </a:cubicBezTo>
                    <a:lnTo>
                      <a:pt x="745" y="722"/>
                    </a:lnTo>
                    <a:close/>
                    <a:moveTo>
                      <a:pt x="716" y="748"/>
                    </a:moveTo>
                    <a:cubicBezTo>
                      <a:pt x="719" y="749"/>
                      <a:pt x="721" y="749"/>
                      <a:pt x="724" y="749"/>
                    </a:cubicBezTo>
                    <a:cubicBezTo>
                      <a:pt x="730" y="749"/>
                      <a:pt x="735" y="748"/>
                      <a:pt x="740" y="745"/>
                    </a:cubicBezTo>
                    <a:cubicBezTo>
                      <a:pt x="739" y="743"/>
                      <a:pt x="739" y="743"/>
                      <a:pt x="739" y="743"/>
                    </a:cubicBezTo>
                    <a:cubicBezTo>
                      <a:pt x="735" y="747"/>
                      <a:pt x="730" y="748"/>
                      <a:pt x="724" y="748"/>
                    </a:cubicBezTo>
                    <a:cubicBezTo>
                      <a:pt x="722" y="748"/>
                      <a:pt x="719" y="747"/>
                      <a:pt x="716" y="747"/>
                    </a:cubicBezTo>
                    <a:lnTo>
                      <a:pt x="716" y="748"/>
                    </a:lnTo>
                    <a:close/>
                    <a:moveTo>
                      <a:pt x="673" y="763"/>
                    </a:moveTo>
                    <a:cubicBezTo>
                      <a:pt x="680" y="758"/>
                      <a:pt x="684" y="750"/>
                      <a:pt x="692" y="748"/>
                    </a:cubicBezTo>
                    <a:cubicBezTo>
                      <a:pt x="691" y="746"/>
                      <a:pt x="691" y="746"/>
                      <a:pt x="691" y="746"/>
                    </a:cubicBezTo>
                    <a:cubicBezTo>
                      <a:pt x="683" y="749"/>
                      <a:pt x="679" y="757"/>
                      <a:pt x="673" y="762"/>
                    </a:cubicBezTo>
                    <a:lnTo>
                      <a:pt x="673" y="763"/>
                    </a:lnTo>
                    <a:close/>
                    <a:moveTo>
                      <a:pt x="638" y="750"/>
                    </a:moveTo>
                    <a:cubicBezTo>
                      <a:pt x="640" y="761"/>
                      <a:pt x="644" y="769"/>
                      <a:pt x="650" y="771"/>
                    </a:cubicBezTo>
                    <a:cubicBezTo>
                      <a:pt x="650" y="769"/>
                      <a:pt x="650" y="769"/>
                      <a:pt x="650" y="769"/>
                    </a:cubicBezTo>
                    <a:cubicBezTo>
                      <a:pt x="645" y="768"/>
                      <a:pt x="641" y="761"/>
                      <a:pt x="639" y="750"/>
                    </a:cubicBezTo>
                    <a:lnTo>
                      <a:pt x="638" y="750"/>
                    </a:lnTo>
                    <a:close/>
                    <a:moveTo>
                      <a:pt x="635" y="701"/>
                    </a:moveTo>
                    <a:cubicBezTo>
                      <a:pt x="635" y="704"/>
                      <a:pt x="635" y="708"/>
                      <a:pt x="635" y="712"/>
                    </a:cubicBezTo>
                    <a:cubicBezTo>
                      <a:pt x="635" y="716"/>
                      <a:pt x="635" y="721"/>
                      <a:pt x="635" y="725"/>
                    </a:cubicBezTo>
                    <a:cubicBezTo>
                      <a:pt x="637" y="725"/>
                      <a:pt x="637" y="725"/>
                      <a:pt x="637" y="725"/>
                    </a:cubicBezTo>
                    <a:cubicBezTo>
                      <a:pt x="637" y="721"/>
                      <a:pt x="637" y="716"/>
                      <a:pt x="637" y="712"/>
                    </a:cubicBezTo>
                    <a:cubicBezTo>
                      <a:pt x="637" y="708"/>
                      <a:pt x="637" y="704"/>
                      <a:pt x="637" y="701"/>
                    </a:cubicBezTo>
                    <a:lnTo>
                      <a:pt x="635" y="701"/>
                    </a:lnTo>
                    <a:close/>
                    <a:moveTo>
                      <a:pt x="637" y="652"/>
                    </a:moveTo>
                    <a:cubicBezTo>
                      <a:pt x="637" y="658"/>
                      <a:pt x="637" y="666"/>
                      <a:pt x="636" y="676"/>
                    </a:cubicBezTo>
                    <a:cubicBezTo>
                      <a:pt x="638" y="676"/>
                      <a:pt x="638" y="676"/>
                      <a:pt x="638" y="676"/>
                    </a:cubicBezTo>
                    <a:cubicBezTo>
                      <a:pt x="638" y="666"/>
                      <a:pt x="639" y="658"/>
                      <a:pt x="639" y="652"/>
                    </a:cubicBezTo>
                    <a:lnTo>
                      <a:pt x="637" y="652"/>
                    </a:lnTo>
                    <a:close/>
                    <a:moveTo>
                      <a:pt x="613" y="614"/>
                    </a:moveTo>
                    <a:cubicBezTo>
                      <a:pt x="619" y="617"/>
                      <a:pt x="626" y="621"/>
                      <a:pt x="631" y="629"/>
                    </a:cubicBezTo>
                    <a:cubicBezTo>
                      <a:pt x="632" y="628"/>
                      <a:pt x="632" y="628"/>
                      <a:pt x="632" y="628"/>
                    </a:cubicBezTo>
                    <a:cubicBezTo>
                      <a:pt x="627" y="620"/>
                      <a:pt x="620" y="615"/>
                      <a:pt x="613" y="613"/>
                    </a:cubicBezTo>
                    <a:lnTo>
                      <a:pt x="613" y="614"/>
                    </a:lnTo>
                    <a:close/>
                    <a:moveTo>
                      <a:pt x="608" y="642"/>
                    </a:moveTo>
                    <a:cubicBezTo>
                      <a:pt x="606" y="632"/>
                      <a:pt x="604" y="624"/>
                      <a:pt x="602" y="618"/>
                    </a:cubicBezTo>
                    <a:cubicBezTo>
                      <a:pt x="601" y="618"/>
                      <a:pt x="601" y="618"/>
                      <a:pt x="601" y="618"/>
                    </a:cubicBezTo>
                    <a:cubicBezTo>
                      <a:pt x="603" y="624"/>
                      <a:pt x="605" y="633"/>
                      <a:pt x="607" y="642"/>
                    </a:cubicBezTo>
                    <a:lnTo>
                      <a:pt x="608" y="642"/>
                    </a:lnTo>
                    <a:close/>
                    <a:moveTo>
                      <a:pt x="612" y="691"/>
                    </a:moveTo>
                    <a:cubicBezTo>
                      <a:pt x="612" y="687"/>
                      <a:pt x="612" y="683"/>
                      <a:pt x="612" y="679"/>
                    </a:cubicBezTo>
                    <a:cubicBezTo>
                      <a:pt x="612" y="674"/>
                      <a:pt x="612" y="670"/>
                      <a:pt x="612" y="666"/>
                    </a:cubicBezTo>
                    <a:cubicBezTo>
                      <a:pt x="610" y="666"/>
                      <a:pt x="610" y="666"/>
                      <a:pt x="610" y="666"/>
                    </a:cubicBezTo>
                    <a:cubicBezTo>
                      <a:pt x="610" y="670"/>
                      <a:pt x="611" y="675"/>
                      <a:pt x="611" y="679"/>
                    </a:cubicBezTo>
                    <a:cubicBezTo>
                      <a:pt x="611" y="683"/>
                      <a:pt x="610" y="687"/>
                      <a:pt x="610" y="691"/>
                    </a:cubicBezTo>
                    <a:lnTo>
                      <a:pt x="612" y="691"/>
                    </a:lnTo>
                    <a:close/>
                    <a:moveTo>
                      <a:pt x="595" y="737"/>
                    </a:moveTo>
                    <a:cubicBezTo>
                      <a:pt x="600" y="730"/>
                      <a:pt x="604" y="723"/>
                      <a:pt x="606" y="715"/>
                    </a:cubicBezTo>
                    <a:cubicBezTo>
                      <a:pt x="605" y="715"/>
                      <a:pt x="605" y="715"/>
                      <a:pt x="605" y="715"/>
                    </a:cubicBezTo>
                    <a:cubicBezTo>
                      <a:pt x="602" y="722"/>
                      <a:pt x="599" y="729"/>
                      <a:pt x="593" y="736"/>
                    </a:cubicBezTo>
                    <a:lnTo>
                      <a:pt x="595" y="737"/>
                    </a:lnTo>
                    <a:close/>
                    <a:moveTo>
                      <a:pt x="555" y="728"/>
                    </a:moveTo>
                    <a:cubicBezTo>
                      <a:pt x="561" y="735"/>
                      <a:pt x="568" y="742"/>
                      <a:pt x="573" y="745"/>
                    </a:cubicBezTo>
                    <a:cubicBezTo>
                      <a:pt x="574" y="744"/>
                      <a:pt x="574" y="744"/>
                      <a:pt x="574" y="744"/>
                    </a:cubicBezTo>
                    <a:cubicBezTo>
                      <a:pt x="569" y="741"/>
                      <a:pt x="562" y="734"/>
                      <a:pt x="556" y="727"/>
                    </a:cubicBezTo>
                    <a:lnTo>
                      <a:pt x="555" y="728"/>
                    </a:lnTo>
                    <a:close/>
                    <a:moveTo>
                      <a:pt x="525" y="690"/>
                    </a:moveTo>
                    <a:cubicBezTo>
                      <a:pt x="529" y="695"/>
                      <a:pt x="534" y="701"/>
                      <a:pt x="540" y="709"/>
                    </a:cubicBezTo>
                    <a:cubicBezTo>
                      <a:pt x="541" y="708"/>
                      <a:pt x="541" y="708"/>
                      <a:pt x="541" y="708"/>
                    </a:cubicBezTo>
                    <a:cubicBezTo>
                      <a:pt x="536" y="701"/>
                      <a:pt x="530" y="694"/>
                      <a:pt x="526" y="689"/>
                    </a:cubicBezTo>
                    <a:lnTo>
                      <a:pt x="525" y="690"/>
                    </a:lnTo>
                    <a:close/>
                    <a:moveTo>
                      <a:pt x="499" y="648"/>
                    </a:moveTo>
                    <a:cubicBezTo>
                      <a:pt x="501" y="655"/>
                      <a:pt x="504" y="663"/>
                      <a:pt x="509" y="671"/>
                    </a:cubicBezTo>
                    <a:cubicBezTo>
                      <a:pt x="510" y="670"/>
                      <a:pt x="510" y="670"/>
                      <a:pt x="510" y="670"/>
                    </a:cubicBezTo>
                    <a:cubicBezTo>
                      <a:pt x="505" y="662"/>
                      <a:pt x="502" y="654"/>
                      <a:pt x="500" y="648"/>
                    </a:cubicBezTo>
                    <a:lnTo>
                      <a:pt x="499" y="648"/>
                    </a:lnTo>
                    <a:close/>
                    <a:moveTo>
                      <a:pt x="493" y="600"/>
                    </a:moveTo>
                    <a:cubicBezTo>
                      <a:pt x="496" y="624"/>
                      <a:pt x="496" y="624"/>
                      <a:pt x="496" y="624"/>
                    </a:cubicBezTo>
                    <a:cubicBezTo>
                      <a:pt x="497" y="624"/>
                      <a:pt x="497" y="624"/>
                      <a:pt x="497" y="624"/>
                    </a:cubicBezTo>
                    <a:cubicBezTo>
                      <a:pt x="494" y="599"/>
                      <a:pt x="494" y="599"/>
                      <a:pt x="494" y="599"/>
                    </a:cubicBezTo>
                    <a:lnTo>
                      <a:pt x="493" y="600"/>
                    </a:lnTo>
                    <a:close/>
                    <a:moveTo>
                      <a:pt x="487" y="551"/>
                    </a:moveTo>
                    <a:cubicBezTo>
                      <a:pt x="490" y="575"/>
                      <a:pt x="490" y="575"/>
                      <a:pt x="490" y="575"/>
                    </a:cubicBezTo>
                    <a:cubicBezTo>
                      <a:pt x="491" y="575"/>
                      <a:pt x="491" y="575"/>
                      <a:pt x="491" y="575"/>
                    </a:cubicBezTo>
                    <a:cubicBezTo>
                      <a:pt x="488" y="551"/>
                      <a:pt x="488" y="551"/>
                      <a:pt x="488" y="551"/>
                    </a:cubicBezTo>
                    <a:lnTo>
                      <a:pt x="487" y="551"/>
                    </a:lnTo>
                    <a:close/>
                    <a:moveTo>
                      <a:pt x="507" y="510"/>
                    </a:moveTo>
                    <a:cubicBezTo>
                      <a:pt x="502" y="517"/>
                      <a:pt x="495" y="524"/>
                      <a:pt x="491" y="528"/>
                    </a:cubicBezTo>
                    <a:cubicBezTo>
                      <a:pt x="492" y="530"/>
                      <a:pt x="492" y="530"/>
                      <a:pt x="492" y="530"/>
                    </a:cubicBezTo>
                    <a:cubicBezTo>
                      <a:pt x="496" y="525"/>
                      <a:pt x="503" y="518"/>
                      <a:pt x="508" y="511"/>
                    </a:cubicBezTo>
                    <a:lnTo>
                      <a:pt x="507" y="510"/>
                    </a:lnTo>
                    <a:close/>
                    <a:moveTo>
                      <a:pt x="507" y="466"/>
                    </a:moveTo>
                    <a:cubicBezTo>
                      <a:pt x="510" y="472"/>
                      <a:pt x="513" y="479"/>
                      <a:pt x="515" y="484"/>
                    </a:cubicBezTo>
                    <a:cubicBezTo>
                      <a:pt x="515" y="485"/>
                      <a:pt x="516" y="487"/>
                      <a:pt x="516" y="488"/>
                    </a:cubicBezTo>
                    <a:cubicBezTo>
                      <a:pt x="517" y="488"/>
                      <a:pt x="517" y="488"/>
                      <a:pt x="517" y="488"/>
                    </a:cubicBezTo>
                    <a:cubicBezTo>
                      <a:pt x="517" y="487"/>
                      <a:pt x="517" y="485"/>
                      <a:pt x="516" y="484"/>
                    </a:cubicBezTo>
                    <a:cubicBezTo>
                      <a:pt x="515" y="478"/>
                      <a:pt x="512" y="472"/>
                      <a:pt x="508" y="465"/>
                    </a:cubicBezTo>
                    <a:lnTo>
                      <a:pt x="507" y="466"/>
                    </a:lnTo>
                    <a:close/>
                    <a:moveTo>
                      <a:pt x="483" y="423"/>
                    </a:moveTo>
                    <a:cubicBezTo>
                      <a:pt x="484" y="434"/>
                      <a:pt x="484" y="434"/>
                      <a:pt x="484" y="434"/>
                    </a:cubicBezTo>
                    <a:cubicBezTo>
                      <a:pt x="484" y="434"/>
                      <a:pt x="484" y="434"/>
                      <a:pt x="484" y="434"/>
                    </a:cubicBezTo>
                    <a:cubicBezTo>
                      <a:pt x="485" y="434"/>
                      <a:pt x="485" y="434"/>
                      <a:pt x="485" y="434"/>
                    </a:cubicBezTo>
                    <a:cubicBezTo>
                      <a:pt x="485" y="434"/>
                      <a:pt x="488" y="439"/>
                      <a:pt x="493" y="445"/>
                    </a:cubicBezTo>
                    <a:cubicBezTo>
                      <a:pt x="495" y="445"/>
                      <a:pt x="495" y="445"/>
                      <a:pt x="495" y="445"/>
                    </a:cubicBezTo>
                    <a:cubicBezTo>
                      <a:pt x="490" y="438"/>
                      <a:pt x="486" y="433"/>
                      <a:pt x="486" y="433"/>
                    </a:cubicBezTo>
                    <a:cubicBezTo>
                      <a:pt x="485" y="433"/>
                      <a:pt x="485" y="433"/>
                      <a:pt x="485" y="433"/>
                    </a:cubicBezTo>
                    <a:cubicBezTo>
                      <a:pt x="486" y="433"/>
                      <a:pt x="486" y="433"/>
                      <a:pt x="486" y="433"/>
                    </a:cubicBezTo>
                    <a:cubicBezTo>
                      <a:pt x="485" y="423"/>
                      <a:pt x="485" y="423"/>
                      <a:pt x="485" y="423"/>
                    </a:cubicBezTo>
                    <a:lnTo>
                      <a:pt x="483" y="423"/>
                    </a:lnTo>
                    <a:close/>
                    <a:moveTo>
                      <a:pt x="478" y="375"/>
                    </a:moveTo>
                    <a:cubicBezTo>
                      <a:pt x="481" y="399"/>
                      <a:pt x="481" y="399"/>
                      <a:pt x="481" y="399"/>
                    </a:cubicBezTo>
                    <a:cubicBezTo>
                      <a:pt x="482" y="399"/>
                      <a:pt x="482" y="399"/>
                      <a:pt x="482" y="399"/>
                    </a:cubicBezTo>
                    <a:cubicBezTo>
                      <a:pt x="480" y="375"/>
                      <a:pt x="480" y="375"/>
                      <a:pt x="480" y="375"/>
                    </a:cubicBezTo>
                    <a:lnTo>
                      <a:pt x="478" y="375"/>
                    </a:lnTo>
                    <a:close/>
                    <a:moveTo>
                      <a:pt x="479" y="326"/>
                    </a:moveTo>
                    <a:cubicBezTo>
                      <a:pt x="477" y="350"/>
                      <a:pt x="477" y="350"/>
                      <a:pt x="477" y="350"/>
                    </a:cubicBezTo>
                    <a:cubicBezTo>
                      <a:pt x="478" y="350"/>
                      <a:pt x="478" y="350"/>
                      <a:pt x="478" y="350"/>
                    </a:cubicBezTo>
                    <a:cubicBezTo>
                      <a:pt x="480" y="326"/>
                      <a:pt x="480" y="326"/>
                      <a:pt x="480" y="326"/>
                    </a:cubicBezTo>
                    <a:lnTo>
                      <a:pt x="479" y="326"/>
                    </a:lnTo>
                    <a:close/>
                    <a:moveTo>
                      <a:pt x="483" y="277"/>
                    </a:moveTo>
                    <a:cubicBezTo>
                      <a:pt x="481" y="301"/>
                      <a:pt x="481" y="301"/>
                      <a:pt x="481" y="301"/>
                    </a:cubicBezTo>
                    <a:cubicBezTo>
                      <a:pt x="482" y="301"/>
                      <a:pt x="482" y="301"/>
                      <a:pt x="482" y="301"/>
                    </a:cubicBezTo>
                    <a:cubicBezTo>
                      <a:pt x="484" y="277"/>
                      <a:pt x="484" y="277"/>
                      <a:pt x="484" y="277"/>
                    </a:cubicBezTo>
                    <a:lnTo>
                      <a:pt x="483" y="277"/>
                    </a:lnTo>
                    <a:close/>
                    <a:moveTo>
                      <a:pt x="452" y="243"/>
                    </a:moveTo>
                    <a:cubicBezTo>
                      <a:pt x="460" y="247"/>
                      <a:pt x="466" y="253"/>
                      <a:pt x="472" y="257"/>
                    </a:cubicBezTo>
                    <a:cubicBezTo>
                      <a:pt x="473" y="256"/>
                      <a:pt x="473" y="256"/>
                      <a:pt x="473" y="256"/>
                    </a:cubicBezTo>
                    <a:cubicBezTo>
                      <a:pt x="467" y="251"/>
                      <a:pt x="460" y="246"/>
                      <a:pt x="453" y="242"/>
                    </a:cubicBezTo>
                    <a:lnTo>
                      <a:pt x="452" y="243"/>
                    </a:lnTo>
                    <a:close/>
                    <a:moveTo>
                      <a:pt x="424" y="248"/>
                    </a:moveTo>
                    <a:cubicBezTo>
                      <a:pt x="421" y="248"/>
                      <a:pt x="419" y="247"/>
                      <a:pt x="418" y="247"/>
                    </a:cubicBezTo>
                    <a:cubicBezTo>
                      <a:pt x="417" y="246"/>
                      <a:pt x="417" y="246"/>
                      <a:pt x="417" y="246"/>
                    </a:cubicBezTo>
                    <a:cubicBezTo>
                      <a:pt x="416" y="246"/>
                      <a:pt x="416" y="246"/>
                      <a:pt x="416" y="246"/>
                    </a:cubicBezTo>
                    <a:cubicBezTo>
                      <a:pt x="416" y="245"/>
                      <a:pt x="417" y="245"/>
                      <a:pt x="418" y="244"/>
                    </a:cubicBezTo>
                    <a:cubicBezTo>
                      <a:pt x="421" y="241"/>
                      <a:pt x="425" y="239"/>
                      <a:pt x="429" y="239"/>
                    </a:cubicBezTo>
                    <a:cubicBezTo>
                      <a:pt x="429" y="237"/>
                      <a:pt x="429" y="237"/>
                      <a:pt x="429" y="237"/>
                    </a:cubicBezTo>
                    <a:cubicBezTo>
                      <a:pt x="425" y="238"/>
                      <a:pt x="421" y="240"/>
                      <a:pt x="417" y="243"/>
                    </a:cubicBezTo>
                    <a:cubicBezTo>
                      <a:pt x="416" y="244"/>
                      <a:pt x="415" y="245"/>
                      <a:pt x="415" y="246"/>
                    </a:cubicBezTo>
                    <a:cubicBezTo>
                      <a:pt x="416" y="247"/>
                      <a:pt x="416" y="247"/>
                      <a:pt x="416" y="247"/>
                    </a:cubicBezTo>
                    <a:cubicBezTo>
                      <a:pt x="417" y="248"/>
                      <a:pt x="420" y="249"/>
                      <a:pt x="424" y="250"/>
                    </a:cubicBezTo>
                    <a:lnTo>
                      <a:pt x="424" y="248"/>
                    </a:lnTo>
                    <a:close/>
                    <a:moveTo>
                      <a:pt x="463" y="277"/>
                    </a:moveTo>
                    <a:cubicBezTo>
                      <a:pt x="463" y="276"/>
                      <a:pt x="463" y="276"/>
                      <a:pt x="463" y="276"/>
                    </a:cubicBezTo>
                    <a:cubicBezTo>
                      <a:pt x="463" y="276"/>
                      <a:pt x="463" y="276"/>
                      <a:pt x="463" y="276"/>
                    </a:cubicBezTo>
                    <a:cubicBezTo>
                      <a:pt x="463" y="276"/>
                      <a:pt x="463" y="276"/>
                      <a:pt x="463" y="276"/>
                    </a:cubicBezTo>
                    <a:cubicBezTo>
                      <a:pt x="458" y="268"/>
                      <a:pt x="452" y="262"/>
                      <a:pt x="446" y="258"/>
                    </a:cubicBezTo>
                    <a:cubicBezTo>
                      <a:pt x="446" y="260"/>
                      <a:pt x="446" y="260"/>
                      <a:pt x="446" y="260"/>
                    </a:cubicBezTo>
                    <a:cubicBezTo>
                      <a:pt x="451" y="264"/>
                      <a:pt x="457" y="269"/>
                      <a:pt x="462" y="277"/>
                    </a:cubicBezTo>
                    <a:cubicBezTo>
                      <a:pt x="463" y="277"/>
                      <a:pt x="463" y="277"/>
                      <a:pt x="463" y="277"/>
                    </a:cubicBezTo>
                    <a:cubicBezTo>
                      <a:pt x="462" y="277"/>
                      <a:pt x="462" y="277"/>
                      <a:pt x="462" y="277"/>
                    </a:cubicBezTo>
                    <a:cubicBezTo>
                      <a:pt x="462" y="277"/>
                      <a:pt x="462" y="277"/>
                      <a:pt x="462" y="277"/>
                    </a:cubicBezTo>
                    <a:lnTo>
                      <a:pt x="463" y="277"/>
                    </a:lnTo>
                    <a:close/>
                    <a:moveTo>
                      <a:pt x="463" y="326"/>
                    </a:moveTo>
                    <a:cubicBezTo>
                      <a:pt x="465" y="318"/>
                      <a:pt x="465" y="309"/>
                      <a:pt x="465" y="301"/>
                    </a:cubicBezTo>
                    <a:cubicBezTo>
                      <a:pt x="464" y="301"/>
                      <a:pt x="464" y="301"/>
                      <a:pt x="464" y="301"/>
                    </a:cubicBezTo>
                    <a:cubicBezTo>
                      <a:pt x="464" y="309"/>
                      <a:pt x="463" y="318"/>
                      <a:pt x="461" y="325"/>
                    </a:cubicBezTo>
                    <a:lnTo>
                      <a:pt x="463" y="326"/>
                    </a:lnTo>
                    <a:close/>
                    <a:moveTo>
                      <a:pt x="457" y="371"/>
                    </a:moveTo>
                    <a:cubicBezTo>
                      <a:pt x="456" y="364"/>
                      <a:pt x="454" y="356"/>
                      <a:pt x="453" y="347"/>
                    </a:cubicBezTo>
                    <a:cubicBezTo>
                      <a:pt x="451" y="348"/>
                      <a:pt x="451" y="348"/>
                      <a:pt x="451" y="348"/>
                    </a:cubicBezTo>
                    <a:cubicBezTo>
                      <a:pt x="453" y="356"/>
                      <a:pt x="454" y="364"/>
                      <a:pt x="455" y="372"/>
                    </a:cubicBezTo>
                    <a:lnTo>
                      <a:pt x="457" y="371"/>
                    </a:lnTo>
                    <a:close/>
                    <a:moveTo>
                      <a:pt x="457" y="419"/>
                    </a:moveTo>
                    <a:cubicBezTo>
                      <a:pt x="457" y="418"/>
                      <a:pt x="457" y="418"/>
                      <a:pt x="457" y="418"/>
                    </a:cubicBezTo>
                    <a:cubicBezTo>
                      <a:pt x="456" y="419"/>
                      <a:pt x="456" y="419"/>
                      <a:pt x="456" y="419"/>
                    </a:cubicBezTo>
                    <a:cubicBezTo>
                      <a:pt x="456" y="419"/>
                      <a:pt x="456" y="419"/>
                      <a:pt x="456" y="419"/>
                    </a:cubicBezTo>
                    <a:cubicBezTo>
                      <a:pt x="460" y="417"/>
                      <a:pt x="461" y="412"/>
                      <a:pt x="461" y="405"/>
                    </a:cubicBezTo>
                    <a:cubicBezTo>
                      <a:pt x="461" y="402"/>
                      <a:pt x="461" y="399"/>
                      <a:pt x="460" y="396"/>
                    </a:cubicBezTo>
                    <a:cubicBezTo>
                      <a:pt x="459" y="396"/>
                      <a:pt x="459" y="396"/>
                      <a:pt x="459" y="396"/>
                    </a:cubicBezTo>
                    <a:cubicBezTo>
                      <a:pt x="459" y="399"/>
                      <a:pt x="459" y="402"/>
                      <a:pt x="459" y="405"/>
                    </a:cubicBezTo>
                    <a:cubicBezTo>
                      <a:pt x="459" y="412"/>
                      <a:pt x="458" y="417"/>
                      <a:pt x="456" y="418"/>
                    </a:cubicBezTo>
                    <a:cubicBezTo>
                      <a:pt x="455" y="419"/>
                      <a:pt x="455" y="419"/>
                      <a:pt x="455" y="419"/>
                    </a:cubicBezTo>
                    <a:cubicBezTo>
                      <a:pt x="455" y="419"/>
                      <a:pt x="455" y="419"/>
                      <a:pt x="455" y="419"/>
                    </a:cubicBezTo>
                    <a:cubicBezTo>
                      <a:pt x="456" y="420"/>
                      <a:pt x="456" y="420"/>
                      <a:pt x="456" y="420"/>
                    </a:cubicBezTo>
                    <a:lnTo>
                      <a:pt x="457" y="419"/>
                    </a:lnTo>
                    <a:close/>
                    <a:moveTo>
                      <a:pt x="482" y="461"/>
                    </a:moveTo>
                    <a:cubicBezTo>
                      <a:pt x="479" y="454"/>
                      <a:pt x="475" y="447"/>
                      <a:pt x="470" y="439"/>
                    </a:cubicBezTo>
                    <a:cubicBezTo>
                      <a:pt x="469" y="440"/>
                      <a:pt x="469" y="440"/>
                      <a:pt x="469" y="440"/>
                    </a:cubicBezTo>
                    <a:cubicBezTo>
                      <a:pt x="474" y="448"/>
                      <a:pt x="478" y="455"/>
                      <a:pt x="481" y="461"/>
                    </a:cubicBezTo>
                    <a:lnTo>
                      <a:pt x="482" y="461"/>
                    </a:lnTo>
                    <a:close/>
                    <a:moveTo>
                      <a:pt x="481" y="505"/>
                    </a:moveTo>
                    <a:cubicBezTo>
                      <a:pt x="487" y="503"/>
                      <a:pt x="491" y="498"/>
                      <a:pt x="491" y="490"/>
                    </a:cubicBezTo>
                    <a:cubicBezTo>
                      <a:pt x="491" y="488"/>
                      <a:pt x="491" y="486"/>
                      <a:pt x="490" y="484"/>
                    </a:cubicBezTo>
                    <a:cubicBezTo>
                      <a:pt x="489" y="484"/>
                      <a:pt x="489" y="484"/>
                      <a:pt x="489" y="484"/>
                    </a:cubicBezTo>
                    <a:cubicBezTo>
                      <a:pt x="489" y="486"/>
                      <a:pt x="489" y="488"/>
                      <a:pt x="489" y="490"/>
                    </a:cubicBezTo>
                    <a:cubicBezTo>
                      <a:pt x="489" y="497"/>
                      <a:pt x="486" y="502"/>
                      <a:pt x="480" y="504"/>
                    </a:cubicBezTo>
                    <a:lnTo>
                      <a:pt x="481" y="505"/>
                    </a:lnTo>
                    <a:close/>
                    <a:moveTo>
                      <a:pt x="438" y="491"/>
                    </a:moveTo>
                    <a:cubicBezTo>
                      <a:pt x="439" y="494"/>
                      <a:pt x="440" y="498"/>
                      <a:pt x="441" y="500"/>
                    </a:cubicBezTo>
                    <a:cubicBezTo>
                      <a:pt x="442" y="501"/>
                      <a:pt x="442" y="501"/>
                      <a:pt x="442" y="501"/>
                    </a:cubicBezTo>
                    <a:cubicBezTo>
                      <a:pt x="442" y="501"/>
                      <a:pt x="442" y="501"/>
                      <a:pt x="442" y="501"/>
                    </a:cubicBezTo>
                    <a:cubicBezTo>
                      <a:pt x="447" y="502"/>
                      <a:pt x="452" y="504"/>
                      <a:pt x="456" y="505"/>
                    </a:cubicBezTo>
                    <a:cubicBezTo>
                      <a:pt x="456" y="503"/>
                      <a:pt x="456" y="503"/>
                      <a:pt x="456" y="503"/>
                    </a:cubicBezTo>
                    <a:cubicBezTo>
                      <a:pt x="452" y="502"/>
                      <a:pt x="447" y="501"/>
                      <a:pt x="442" y="499"/>
                    </a:cubicBezTo>
                    <a:cubicBezTo>
                      <a:pt x="442" y="500"/>
                      <a:pt x="442" y="500"/>
                      <a:pt x="442" y="500"/>
                    </a:cubicBezTo>
                    <a:cubicBezTo>
                      <a:pt x="443" y="500"/>
                      <a:pt x="443" y="500"/>
                      <a:pt x="443" y="500"/>
                    </a:cubicBezTo>
                    <a:cubicBezTo>
                      <a:pt x="442" y="497"/>
                      <a:pt x="441" y="494"/>
                      <a:pt x="439" y="490"/>
                    </a:cubicBezTo>
                    <a:lnTo>
                      <a:pt x="438" y="491"/>
                    </a:lnTo>
                    <a:close/>
                    <a:moveTo>
                      <a:pt x="418" y="446"/>
                    </a:moveTo>
                    <a:cubicBezTo>
                      <a:pt x="421" y="452"/>
                      <a:pt x="425" y="460"/>
                      <a:pt x="428" y="468"/>
                    </a:cubicBezTo>
                    <a:cubicBezTo>
                      <a:pt x="430" y="468"/>
                      <a:pt x="430" y="468"/>
                      <a:pt x="430" y="468"/>
                    </a:cubicBezTo>
                    <a:cubicBezTo>
                      <a:pt x="426" y="460"/>
                      <a:pt x="422" y="452"/>
                      <a:pt x="420" y="445"/>
                    </a:cubicBezTo>
                    <a:lnTo>
                      <a:pt x="418" y="446"/>
                    </a:lnTo>
                    <a:close/>
                    <a:moveTo>
                      <a:pt x="378" y="435"/>
                    </a:moveTo>
                    <a:cubicBezTo>
                      <a:pt x="402" y="434"/>
                      <a:pt x="402" y="434"/>
                      <a:pt x="402" y="434"/>
                    </a:cubicBezTo>
                    <a:cubicBezTo>
                      <a:pt x="402" y="433"/>
                      <a:pt x="402" y="433"/>
                      <a:pt x="402" y="433"/>
                    </a:cubicBezTo>
                    <a:cubicBezTo>
                      <a:pt x="378" y="434"/>
                      <a:pt x="378" y="434"/>
                      <a:pt x="378" y="434"/>
                    </a:cubicBezTo>
                    <a:lnTo>
                      <a:pt x="378" y="435"/>
                    </a:lnTo>
                    <a:close/>
                    <a:moveTo>
                      <a:pt x="282" y="420"/>
                    </a:moveTo>
                    <a:cubicBezTo>
                      <a:pt x="290" y="421"/>
                      <a:pt x="298" y="422"/>
                      <a:pt x="306" y="424"/>
                    </a:cubicBezTo>
                    <a:cubicBezTo>
                      <a:pt x="306" y="423"/>
                      <a:pt x="306" y="423"/>
                      <a:pt x="306" y="423"/>
                    </a:cubicBezTo>
                    <a:cubicBezTo>
                      <a:pt x="299" y="421"/>
                      <a:pt x="290" y="419"/>
                      <a:pt x="282" y="418"/>
                    </a:cubicBezTo>
                    <a:lnTo>
                      <a:pt x="282" y="420"/>
                    </a:lnTo>
                    <a:close/>
                    <a:moveTo>
                      <a:pt x="233" y="420"/>
                    </a:moveTo>
                    <a:cubicBezTo>
                      <a:pt x="237" y="420"/>
                      <a:pt x="241" y="421"/>
                      <a:pt x="245" y="421"/>
                    </a:cubicBezTo>
                    <a:cubicBezTo>
                      <a:pt x="249" y="421"/>
                      <a:pt x="253" y="420"/>
                      <a:pt x="258" y="420"/>
                    </a:cubicBezTo>
                    <a:cubicBezTo>
                      <a:pt x="258" y="419"/>
                      <a:pt x="258" y="419"/>
                      <a:pt x="258" y="419"/>
                    </a:cubicBezTo>
                    <a:cubicBezTo>
                      <a:pt x="253" y="419"/>
                      <a:pt x="249" y="419"/>
                      <a:pt x="245" y="419"/>
                    </a:cubicBezTo>
                    <a:cubicBezTo>
                      <a:pt x="241" y="419"/>
                      <a:pt x="237" y="419"/>
                      <a:pt x="233" y="418"/>
                    </a:cubicBezTo>
                    <a:lnTo>
                      <a:pt x="233" y="420"/>
                    </a:lnTo>
                    <a:close/>
                    <a:moveTo>
                      <a:pt x="206" y="382"/>
                    </a:moveTo>
                    <a:cubicBezTo>
                      <a:pt x="208" y="387"/>
                      <a:pt x="210" y="391"/>
                      <a:pt x="210" y="396"/>
                    </a:cubicBezTo>
                    <a:cubicBezTo>
                      <a:pt x="211" y="400"/>
                      <a:pt x="212" y="403"/>
                      <a:pt x="213" y="406"/>
                    </a:cubicBezTo>
                    <a:cubicBezTo>
                      <a:pt x="215" y="405"/>
                      <a:pt x="215" y="405"/>
                      <a:pt x="215" y="405"/>
                    </a:cubicBezTo>
                    <a:cubicBezTo>
                      <a:pt x="214" y="402"/>
                      <a:pt x="213" y="399"/>
                      <a:pt x="212" y="396"/>
                    </a:cubicBezTo>
                    <a:cubicBezTo>
                      <a:pt x="211" y="391"/>
                      <a:pt x="209" y="386"/>
                      <a:pt x="207" y="382"/>
                    </a:cubicBezTo>
                    <a:lnTo>
                      <a:pt x="206" y="382"/>
                    </a:lnTo>
                    <a:close/>
                    <a:moveTo>
                      <a:pt x="143" y="308"/>
                    </a:moveTo>
                    <a:cubicBezTo>
                      <a:pt x="144" y="310"/>
                      <a:pt x="144" y="310"/>
                      <a:pt x="144" y="310"/>
                    </a:cubicBezTo>
                    <a:cubicBezTo>
                      <a:pt x="149" y="315"/>
                      <a:pt x="154" y="320"/>
                      <a:pt x="160" y="326"/>
                    </a:cubicBezTo>
                    <a:cubicBezTo>
                      <a:pt x="161" y="325"/>
                      <a:pt x="161" y="325"/>
                      <a:pt x="161" y="325"/>
                    </a:cubicBezTo>
                    <a:cubicBezTo>
                      <a:pt x="155" y="319"/>
                      <a:pt x="150" y="314"/>
                      <a:pt x="145" y="309"/>
                    </a:cubicBezTo>
                    <a:cubicBezTo>
                      <a:pt x="144" y="307"/>
                      <a:pt x="144" y="307"/>
                      <a:pt x="144" y="307"/>
                    </a:cubicBezTo>
                    <a:lnTo>
                      <a:pt x="143" y="308"/>
                    </a:lnTo>
                    <a:close/>
                    <a:moveTo>
                      <a:pt x="137" y="260"/>
                    </a:moveTo>
                    <a:cubicBezTo>
                      <a:pt x="135" y="267"/>
                      <a:pt x="134" y="273"/>
                      <a:pt x="134" y="280"/>
                    </a:cubicBezTo>
                    <a:cubicBezTo>
                      <a:pt x="134" y="281"/>
                      <a:pt x="134" y="283"/>
                      <a:pt x="135" y="285"/>
                    </a:cubicBezTo>
                    <a:cubicBezTo>
                      <a:pt x="136" y="285"/>
                      <a:pt x="136" y="285"/>
                      <a:pt x="136" y="285"/>
                    </a:cubicBezTo>
                    <a:cubicBezTo>
                      <a:pt x="136" y="283"/>
                      <a:pt x="136" y="281"/>
                      <a:pt x="136" y="280"/>
                    </a:cubicBezTo>
                    <a:cubicBezTo>
                      <a:pt x="136" y="273"/>
                      <a:pt x="137" y="267"/>
                      <a:pt x="138" y="261"/>
                    </a:cubicBezTo>
                    <a:lnTo>
                      <a:pt x="137" y="260"/>
                    </a:lnTo>
                    <a:close/>
                    <a:moveTo>
                      <a:pt x="159" y="216"/>
                    </a:moveTo>
                    <a:cubicBezTo>
                      <a:pt x="154" y="222"/>
                      <a:pt x="149" y="229"/>
                      <a:pt x="145" y="237"/>
                    </a:cubicBezTo>
                    <a:cubicBezTo>
                      <a:pt x="146" y="238"/>
                      <a:pt x="146" y="238"/>
                      <a:pt x="146" y="238"/>
                    </a:cubicBezTo>
                    <a:cubicBezTo>
                      <a:pt x="150" y="230"/>
                      <a:pt x="155" y="223"/>
                      <a:pt x="160" y="217"/>
                    </a:cubicBezTo>
                    <a:lnTo>
                      <a:pt x="159" y="216"/>
                    </a:lnTo>
                    <a:close/>
                    <a:moveTo>
                      <a:pt x="186" y="176"/>
                    </a:moveTo>
                    <a:cubicBezTo>
                      <a:pt x="182" y="183"/>
                      <a:pt x="178" y="190"/>
                      <a:pt x="173" y="197"/>
                    </a:cubicBezTo>
                    <a:cubicBezTo>
                      <a:pt x="175" y="198"/>
                      <a:pt x="175" y="198"/>
                      <a:pt x="175" y="198"/>
                    </a:cubicBezTo>
                    <a:cubicBezTo>
                      <a:pt x="179" y="191"/>
                      <a:pt x="183" y="184"/>
                      <a:pt x="187" y="177"/>
                    </a:cubicBezTo>
                    <a:lnTo>
                      <a:pt x="186" y="176"/>
                    </a:lnTo>
                    <a:close/>
                    <a:moveTo>
                      <a:pt x="202" y="130"/>
                    </a:moveTo>
                    <a:cubicBezTo>
                      <a:pt x="202" y="131"/>
                      <a:pt x="202" y="131"/>
                      <a:pt x="202" y="131"/>
                    </a:cubicBezTo>
                    <a:cubicBezTo>
                      <a:pt x="202" y="137"/>
                      <a:pt x="200" y="145"/>
                      <a:pt x="196" y="154"/>
                    </a:cubicBezTo>
                    <a:cubicBezTo>
                      <a:pt x="198" y="154"/>
                      <a:pt x="198" y="154"/>
                      <a:pt x="198" y="154"/>
                    </a:cubicBezTo>
                    <a:cubicBezTo>
                      <a:pt x="201" y="145"/>
                      <a:pt x="203" y="137"/>
                      <a:pt x="203" y="131"/>
                    </a:cubicBezTo>
                    <a:cubicBezTo>
                      <a:pt x="203" y="130"/>
                      <a:pt x="203" y="130"/>
                      <a:pt x="203" y="130"/>
                    </a:cubicBezTo>
                    <a:lnTo>
                      <a:pt x="202" y="130"/>
                    </a:lnTo>
                    <a:close/>
                    <a:moveTo>
                      <a:pt x="173" y="93"/>
                    </a:moveTo>
                    <a:cubicBezTo>
                      <a:pt x="179" y="99"/>
                      <a:pt x="186" y="105"/>
                      <a:pt x="191" y="110"/>
                    </a:cubicBezTo>
                    <a:cubicBezTo>
                      <a:pt x="192" y="109"/>
                      <a:pt x="192" y="109"/>
                      <a:pt x="192" y="109"/>
                    </a:cubicBezTo>
                    <a:cubicBezTo>
                      <a:pt x="187" y="104"/>
                      <a:pt x="180" y="98"/>
                      <a:pt x="173" y="92"/>
                    </a:cubicBezTo>
                    <a:lnTo>
                      <a:pt x="173" y="93"/>
                    </a:lnTo>
                    <a:close/>
                    <a:moveTo>
                      <a:pt x="132" y="65"/>
                    </a:moveTo>
                    <a:cubicBezTo>
                      <a:pt x="138" y="69"/>
                      <a:pt x="146" y="73"/>
                      <a:pt x="153" y="78"/>
                    </a:cubicBezTo>
                    <a:cubicBezTo>
                      <a:pt x="154" y="77"/>
                      <a:pt x="154" y="77"/>
                      <a:pt x="154" y="77"/>
                    </a:cubicBezTo>
                    <a:cubicBezTo>
                      <a:pt x="146" y="72"/>
                      <a:pt x="139" y="67"/>
                      <a:pt x="133" y="64"/>
                    </a:cubicBezTo>
                    <a:cubicBezTo>
                      <a:pt x="132" y="65"/>
                      <a:pt x="132" y="65"/>
                      <a:pt x="132" y="65"/>
                    </a:cubicBezTo>
                    <a:close/>
                    <a:moveTo>
                      <a:pt x="87" y="46"/>
                    </a:moveTo>
                    <a:cubicBezTo>
                      <a:pt x="96" y="50"/>
                      <a:pt x="104" y="54"/>
                      <a:pt x="110" y="56"/>
                    </a:cubicBezTo>
                    <a:cubicBezTo>
                      <a:pt x="110" y="55"/>
                      <a:pt x="110" y="55"/>
                      <a:pt x="110" y="55"/>
                    </a:cubicBezTo>
                    <a:cubicBezTo>
                      <a:pt x="105" y="52"/>
                      <a:pt x="97" y="49"/>
                      <a:pt x="88" y="45"/>
                    </a:cubicBezTo>
                    <a:lnTo>
                      <a:pt x="87" y="46"/>
                    </a:lnTo>
                    <a:close/>
                    <a:moveTo>
                      <a:pt x="43" y="24"/>
                    </a:moveTo>
                    <a:cubicBezTo>
                      <a:pt x="51" y="28"/>
                      <a:pt x="58" y="32"/>
                      <a:pt x="65" y="35"/>
                    </a:cubicBezTo>
                    <a:cubicBezTo>
                      <a:pt x="66" y="34"/>
                      <a:pt x="66" y="34"/>
                      <a:pt x="66" y="34"/>
                    </a:cubicBezTo>
                    <a:cubicBezTo>
                      <a:pt x="59" y="30"/>
                      <a:pt x="51" y="27"/>
                      <a:pt x="44" y="23"/>
                    </a:cubicBezTo>
                    <a:lnTo>
                      <a:pt x="43" y="24"/>
                    </a:lnTo>
                    <a:close/>
                    <a:moveTo>
                      <a:pt x="0" y="1"/>
                    </a:moveTo>
                    <a:cubicBezTo>
                      <a:pt x="6" y="5"/>
                      <a:pt x="14" y="9"/>
                      <a:pt x="22" y="13"/>
                    </a:cubicBezTo>
                    <a:cubicBezTo>
                      <a:pt x="22" y="12"/>
                      <a:pt x="22" y="12"/>
                      <a:pt x="22" y="12"/>
                    </a:cubicBezTo>
                    <a:cubicBezTo>
                      <a:pt x="14" y="8"/>
                      <a:pt x="7" y="4"/>
                      <a:pt x="0" y="0"/>
                    </a:cubicBezTo>
                    <a:cubicBezTo>
                      <a:pt x="0" y="1"/>
                      <a:pt x="0" y="1"/>
                      <a:pt x="0"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99" name="Freeform 135">
                <a:extLst>
                  <a:ext uri="{FF2B5EF4-FFF2-40B4-BE49-F238E27FC236}">
                    <a16:creationId xmlns:a16="http://schemas.microsoft.com/office/drawing/2014/main" id="{824F762D-E1CA-FF97-97C9-358155ABA980}"/>
                  </a:ext>
                </a:extLst>
              </p:cNvPr>
              <p:cNvSpPr>
                <a:spLocks noEditPoints="1"/>
              </p:cNvSpPr>
              <p:nvPr/>
            </p:nvSpPr>
            <p:spPr bwMode="auto">
              <a:xfrm>
                <a:off x="1346" y="4249"/>
                <a:ext cx="105" cy="84"/>
              </a:xfrm>
              <a:custGeom>
                <a:avLst/>
                <a:gdLst>
                  <a:gd name="T0" fmla="*/ 61 w 677"/>
                  <a:gd name="T1" fmla="*/ 449 h 539"/>
                  <a:gd name="T2" fmla="*/ 22 w 677"/>
                  <a:gd name="T3" fmla="*/ 416 h 539"/>
                  <a:gd name="T4" fmla="*/ 23 w 677"/>
                  <a:gd name="T5" fmla="*/ 415 h 539"/>
                  <a:gd name="T6" fmla="*/ 8 w 677"/>
                  <a:gd name="T7" fmla="*/ 398 h 539"/>
                  <a:gd name="T8" fmla="*/ 0 w 677"/>
                  <a:gd name="T9" fmla="*/ 375 h 539"/>
                  <a:gd name="T10" fmla="*/ 577 w 677"/>
                  <a:gd name="T11" fmla="*/ 1 h 539"/>
                  <a:gd name="T12" fmla="*/ 617 w 677"/>
                  <a:gd name="T13" fmla="*/ 63 h 539"/>
                  <a:gd name="T14" fmla="*/ 616 w 677"/>
                  <a:gd name="T15" fmla="*/ 64 h 539"/>
                  <a:gd name="T16" fmla="*/ 633 w 677"/>
                  <a:gd name="T17" fmla="*/ 92 h 539"/>
                  <a:gd name="T18" fmla="*/ 632 w 677"/>
                  <a:gd name="T19" fmla="*/ 93 h 539"/>
                  <a:gd name="T20" fmla="*/ 653 w 677"/>
                  <a:gd name="T21" fmla="*/ 154 h 539"/>
                  <a:gd name="T22" fmla="*/ 652 w 677"/>
                  <a:gd name="T23" fmla="*/ 155 h 539"/>
                  <a:gd name="T24" fmla="*/ 661 w 677"/>
                  <a:gd name="T25" fmla="*/ 178 h 539"/>
                  <a:gd name="T26" fmla="*/ 668 w 677"/>
                  <a:gd name="T27" fmla="*/ 201 h 539"/>
                  <a:gd name="T28" fmla="*/ 677 w 677"/>
                  <a:gd name="T29" fmla="*/ 227 h 539"/>
                  <a:gd name="T30" fmla="*/ 674 w 677"/>
                  <a:gd name="T31" fmla="*/ 225 h 539"/>
                  <a:gd name="T32" fmla="*/ 675 w 677"/>
                  <a:gd name="T33" fmla="*/ 226 h 539"/>
                  <a:gd name="T34" fmla="*/ 653 w 677"/>
                  <a:gd name="T35" fmla="*/ 294 h 539"/>
                  <a:gd name="T36" fmla="*/ 652 w 677"/>
                  <a:gd name="T37" fmla="*/ 294 h 539"/>
                  <a:gd name="T38" fmla="*/ 647 w 677"/>
                  <a:gd name="T39" fmla="*/ 317 h 539"/>
                  <a:gd name="T40" fmla="*/ 627 w 677"/>
                  <a:gd name="T41" fmla="*/ 332 h 539"/>
                  <a:gd name="T42" fmla="*/ 606 w 677"/>
                  <a:gd name="T43" fmla="*/ 344 h 539"/>
                  <a:gd name="T44" fmla="*/ 541 w 677"/>
                  <a:gd name="T45" fmla="*/ 378 h 539"/>
                  <a:gd name="T46" fmla="*/ 540 w 677"/>
                  <a:gd name="T47" fmla="*/ 376 h 539"/>
                  <a:gd name="T48" fmla="*/ 518 w 677"/>
                  <a:gd name="T49" fmla="*/ 386 h 539"/>
                  <a:gd name="T50" fmla="*/ 494 w 677"/>
                  <a:gd name="T51" fmla="*/ 393 h 539"/>
                  <a:gd name="T52" fmla="*/ 470 w 677"/>
                  <a:gd name="T53" fmla="*/ 397 h 539"/>
                  <a:gd name="T54" fmla="*/ 407 w 677"/>
                  <a:gd name="T55" fmla="*/ 434 h 539"/>
                  <a:gd name="T56" fmla="*/ 406 w 677"/>
                  <a:gd name="T57" fmla="*/ 433 h 539"/>
                  <a:gd name="T58" fmla="*/ 389 w 677"/>
                  <a:gd name="T59" fmla="*/ 451 h 539"/>
                  <a:gd name="T60" fmla="*/ 371 w 677"/>
                  <a:gd name="T61" fmla="*/ 468 h 539"/>
                  <a:gd name="T62" fmla="*/ 354 w 677"/>
                  <a:gd name="T63" fmla="*/ 485 h 539"/>
                  <a:gd name="T64" fmla="*/ 334 w 677"/>
                  <a:gd name="T65" fmla="*/ 500 h 539"/>
                  <a:gd name="T66" fmla="*/ 315 w 677"/>
                  <a:gd name="T67" fmla="*/ 516 h 539"/>
                  <a:gd name="T68" fmla="*/ 294 w 677"/>
                  <a:gd name="T69" fmla="*/ 529 h 539"/>
                  <a:gd name="T70" fmla="*/ 271 w 677"/>
                  <a:gd name="T71" fmla="*/ 539 h 539"/>
                  <a:gd name="T72" fmla="*/ 271 w 677"/>
                  <a:gd name="T73" fmla="*/ 538 h 539"/>
                  <a:gd name="T74" fmla="*/ 255 w 677"/>
                  <a:gd name="T75" fmla="*/ 521 h 539"/>
                  <a:gd name="T76" fmla="*/ 239 w 677"/>
                  <a:gd name="T77" fmla="*/ 502 h 539"/>
                  <a:gd name="T78" fmla="*/ 174 w 677"/>
                  <a:gd name="T79" fmla="*/ 498 h 539"/>
                  <a:gd name="T80" fmla="*/ 174 w 677"/>
                  <a:gd name="T81" fmla="*/ 497 h 539"/>
                  <a:gd name="T82" fmla="*/ 157 w 677"/>
                  <a:gd name="T83" fmla="*/ 515 h 539"/>
                  <a:gd name="T84" fmla="*/ 139 w 677"/>
                  <a:gd name="T85" fmla="*/ 532 h 539"/>
                  <a:gd name="T86" fmla="*/ 119 w 677"/>
                  <a:gd name="T87" fmla="*/ 531 h 539"/>
                  <a:gd name="T88" fmla="*/ 121 w 677"/>
                  <a:gd name="T89" fmla="*/ 507 h 539"/>
                  <a:gd name="T90" fmla="*/ 134 w 677"/>
                  <a:gd name="T91" fmla="*/ 466 h 539"/>
                  <a:gd name="T92" fmla="*/ 127 w 677"/>
                  <a:gd name="T93" fmla="*/ 483 h 539"/>
                  <a:gd name="T94" fmla="*/ 133 w 677"/>
                  <a:gd name="T95" fmla="*/ 460 h 539"/>
                  <a:gd name="T96" fmla="*/ 100 w 677"/>
                  <a:gd name="T97" fmla="*/ 457 h 539"/>
                  <a:gd name="T98" fmla="*/ 100 w 677"/>
                  <a:gd name="T99" fmla="*/ 455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7" h="539">
                    <a:moveTo>
                      <a:pt x="46" y="430"/>
                    </a:moveTo>
                    <a:cubicBezTo>
                      <a:pt x="49" y="437"/>
                      <a:pt x="53" y="445"/>
                      <a:pt x="60" y="451"/>
                    </a:cubicBezTo>
                    <a:cubicBezTo>
                      <a:pt x="61" y="449"/>
                      <a:pt x="61" y="449"/>
                      <a:pt x="61" y="449"/>
                    </a:cubicBezTo>
                    <a:cubicBezTo>
                      <a:pt x="54" y="444"/>
                      <a:pt x="50" y="436"/>
                      <a:pt x="48" y="430"/>
                    </a:cubicBezTo>
                    <a:lnTo>
                      <a:pt x="46" y="430"/>
                    </a:lnTo>
                    <a:close/>
                    <a:moveTo>
                      <a:pt x="22" y="416"/>
                    </a:moveTo>
                    <a:cubicBezTo>
                      <a:pt x="30" y="419"/>
                      <a:pt x="39" y="423"/>
                      <a:pt x="44" y="427"/>
                    </a:cubicBezTo>
                    <a:cubicBezTo>
                      <a:pt x="45" y="426"/>
                      <a:pt x="45" y="426"/>
                      <a:pt x="45" y="426"/>
                    </a:cubicBezTo>
                    <a:cubicBezTo>
                      <a:pt x="39" y="421"/>
                      <a:pt x="30" y="418"/>
                      <a:pt x="23" y="415"/>
                    </a:cubicBezTo>
                    <a:lnTo>
                      <a:pt x="22" y="416"/>
                    </a:lnTo>
                    <a:close/>
                    <a:moveTo>
                      <a:pt x="0" y="375"/>
                    </a:moveTo>
                    <a:cubicBezTo>
                      <a:pt x="3" y="382"/>
                      <a:pt x="6" y="391"/>
                      <a:pt x="8" y="398"/>
                    </a:cubicBezTo>
                    <a:cubicBezTo>
                      <a:pt x="9" y="397"/>
                      <a:pt x="9" y="397"/>
                      <a:pt x="9" y="397"/>
                    </a:cubicBezTo>
                    <a:cubicBezTo>
                      <a:pt x="7" y="391"/>
                      <a:pt x="4" y="382"/>
                      <a:pt x="1" y="374"/>
                    </a:cubicBezTo>
                    <a:lnTo>
                      <a:pt x="0" y="375"/>
                    </a:lnTo>
                    <a:close/>
                    <a:moveTo>
                      <a:pt x="592" y="21"/>
                    </a:moveTo>
                    <a:cubicBezTo>
                      <a:pt x="586" y="12"/>
                      <a:pt x="581" y="4"/>
                      <a:pt x="579" y="0"/>
                    </a:cubicBezTo>
                    <a:cubicBezTo>
                      <a:pt x="577" y="1"/>
                      <a:pt x="577" y="1"/>
                      <a:pt x="577" y="1"/>
                    </a:cubicBezTo>
                    <a:cubicBezTo>
                      <a:pt x="580" y="5"/>
                      <a:pt x="585" y="12"/>
                      <a:pt x="590" y="22"/>
                    </a:cubicBezTo>
                    <a:lnTo>
                      <a:pt x="592" y="21"/>
                    </a:lnTo>
                    <a:close/>
                    <a:moveTo>
                      <a:pt x="617" y="63"/>
                    </a:moveTo>
                    <a:cubicBezTo>
                      <a:pt x="613" y="56"/>
                      <a:pt x="609" y="49"/>
                      <a:pt x="605" y="42"/>
                    </a:cubicBezTo>
                    <a:cubicBezTo>
                      <a:pt x="603" y="43"/>
                      <a:pt x="603" y="43"/>
                      <a:pt x="603" y="43"/>
                    </a:cubicBezTo>
                    <a:cubicBezTo>
                      <a:pt x="608" y="50"/>
                      <a:pt x="612" y="57"/>
                      <a:pt x="616" y="64"/>
                    </a:cubicBezTo>
                    <a:lnTo>
                      <a:pt x="617" y="63"/>
                    </a:lnTo>
                    <a:close/>
                    <a:moveTo>
                      <a:pt x="638" y="107"/>
                    </a:moveTo>
                    <a:cubicBezTo>
                      <a:pt x="636" y="100"/>
                      <a:pt x="634" y="95"/>
                      <a:pt x="633" y="92"/>
                    </a:cubicBezTo>
                    <a:cubicBezTo>
                      <a:pt x="633" y="91"/>
                      <a:pt x="631" y="88"/>
                      <a:pt x="629" y="84"/>
                    </a:cubicBezTo>
                    <a:cubicBezTo>
                      <a:pt x="628" y="85"/>
                      <a:pt x="628" y="85"/>
                      <a:pt x="628" y="85"/>
                    </a:cubicBezTo>
                    <a:cubicBezTo>
                      <a:pt x="630" y="89"/>
                      <a:pt x="631" y="91"/>
                      <a:pt x="632" y="93"/>
                    </a:cubicBezTo>
                    <a:cubicBezTo>
                      <a:pt x="632" y="95"/>
                      <a:pt x="634" y="100"/>
                      <a:pt x="637" y="108"/>
                    </a:cubicBezTo>
                    <a:lnTo>
                      <a:pt x="638" y="107"/>
                    </a:lnTo>
                    <a:close/>
                    <a:moveTo>
                      <a:pt x="653" y="154"/>
                    </a:moveTo>
                    <a:cubicBezTo>
                      <a:pt x="651" y="146"/>
                      <a:pt x="648" y="138"/>
                      <a:pt x="646" y="131"/>
                    </a:cubicBezTo>
                    <a:cubicBezTo>
                      <a:pt x="644" y="131"/>
                      <a:pt x="644" y="131"/>
                      <a:pt x="644" y="131"/>
                    </a:cubicBezTo>
                    <a:cubicBezTo>
                      <a:pt x="647" y="139"/>
                      <a:pt x="649" y="147"/>
                      <a:pt x="652" y="155"/>
                    </a:cubicBezTo>
                    <a:lnTo>
                      <a:pt x="653" y="154"/>
                    </a:lnTo>
                    <a:close/>
                    <a:moveTo>
                      <a:pt x="668" y="201"/>
                    </a:moveTo>
                    <a:cubicBezTo>
                      <a:pt x="666" y="194"/>
                      <a:pt x="663" y="186"/>
                      <a:pt x="661" y="178"/>
                    </a:cubicBezTo>
                    <a:cubicBezTo>
                      <a:pt x="659" y="178"/>
                      <a:pt x="659" y="178"/>
                      <a:pt x="659" y="178"/>
                    </a:cubicBezTo>
                    <a:cubicBezTo>
                      <a:pt x="662" y="187"/>
                      <a:pt x="665" y="195"/>
                      <a:pt x="667" y="202"/>
                    </a:cubicBezTo>
                    <a:lnTo>
                      <a:pt x="668" y="201"/>
                    </a:lnTo>
                    <a:close/>
                    <a:moveTo>
                      <a:pt x="668" y="248"/>
                    </a:moveTo>
                    <a:cubicBezTo>
                      <a:pt x="672" y="236"/>
                      <a:pt x="676" y="227"/>
                      <a:pt x="676" y="227"/>
                    </a:cubicBezTo>
                    <a:cubicBezTo>
                      <a:pt x="677" y="227"/>
                      <a:pt x="677" y="227"/>
                      <a:pt x="677" y="227"/>
                    </a:cubicBezTo>
                    <a:cubicBezTo>
                      <a:pt x="676" y="227"/>
                      <a:pt x="676" y="227"/>
                      <a:pt x="676" y="227"/>
                    </a:cubicBezTo>
                    <a:cubicBezTo>
                      <a:pt x="676" y="227"/>
                      <a:pt x="676" y="226"/>
                      <a:pt x="676" y="225"/>
                    </a:cubicBezTo>
                    <a:cubicBezTo>
                      <a:pt x="674" y="225"/>
                      <a:pt x="674" y="225"/>
                      <a:pt x="674" y="225"/>
                    </a:cubicBezTo>
                    <a:cubicBezTo>
                      <a:pt x="675" y="226"/>
                      <a:pt x="675" y="227"/>
                      <a:pt x="675" y="227"/>
                    </a:cubicBezTo>
                    <a:cubicBezTo>
                      <a:pt x="676" y="227"/>
                      <a:pt x="676" y="227"/>
                      <a:pt x="676" y="227"/>
                    </a:cubicBezTo>
                    <a:cubicBezTo>
                      <a:pt x="675" y="226"/>
                      <a:pt x="675" y="226"/>
                      <a:pt x="675" y="226"/>
                    </a:cubicBezTo>
                    <a:cubicBezTo>
                      <a:pt x="675" y="226"/>
                      <a:pt x="671" y="235"/>
                      <a:pt x="666" y="247"/>
                    </a:cubicBezTo>
                    <a:lnTo>
                      <a:pt x="668" y="248"/>
                    </a:lnTo>
                    <a:close/>
                    <a:moveTo>
                      <a:pt x="653" y="294"/>
                    </a:moveTo>
                    <a:cubicBezTo>
                      <a:pt x="654" y="287"/>
                      <a:pt x="657" y="279"/>
                      <a:pt x="659" y="271"/>
                    </a:cubicBezTo>
                    <a:cubicBezTo>
                      <a:pt x="658" y="270"/>
                      <a:pt x="658" y="270"/>
                      <a:pt x="658" y="270"/>
                    </a:cubicBezTo>
                    <a:cubicBezTo>
                      <a:pt x="655" y="278"/>
                      <a:pt x="653" y="287"/>
                      <a:pt x="652" y="294"/>
                    </a:cubicBezTo>
                    <a:lnTo>
                      <a:pt x="653" y="294"/>
                    </a:lnTo>
                    <a:close/>
                    <a:moveTo>
                      <a:pt x="627" y="332"/>
                    </a:moveTo>
                    <a:cubicBezTo>
                      <a:pt x="634" y="327"/>
                      <a:pt x="641" y="322"/>
                      <a:pt x="647" y="317"/>
                    </a:cubicBezTo>
                    <a:cubicBezTo>
                      <a:pt x="646" y="316"/>
                      <a:pt x="646" y="316"/>
                      <a:pt x="646" y="316"/>
                    </a:cubicBezTo>
                    <a:cubicBezTo>
                      <a:pt x="640" y="321"/>
                      <a:pt x="633" y="326"/>
                      <a:pt x="627" y="331"/>
                    </a:cubicBezTo>
                    <a:lnTo>
                      <a:pt x="627" y="332"/>
                    </a:lnTo>
                    <a:close/>
                    <a:moveTo>
                      <a:pt x="586" y="358"/>
                    </a:moveTo>
                    <a:cubicBezTo>
                      <a:pt x="593" y="354"/>
                      <a:pt x="600" y="350"/>
                      <a:pt x="607" y="345"/>
                    </a:cubicBezTo>
                    <a:cubicBezTo>
                      <a:pt x="606" y="344"/>
                      <a:pt x="606" y="344"/>
                      <a:pt x="606" y="344"/>
                    </a:cubicBezTo>
                    <a:cubicBezTo>
                      <a:pt x="599" y="348"/>
                      <a:pt x="592" y="352"/>
                      <a:pt x="585" y="356"/>
                    </a:cubicBezTo>
                    <a:lnTo>
                      <a:pt x="586" y="358"/>
                    </a:lnTo>
                    <a:close/>
                    <a:moveTo>
                      <a:pt x="541" y="378"/>
                    </a:moveTo>
                    <a:cubicBezTo>
                      <a:pt x="548" y="375"/>
                      <a:pt x="556" y="372"/>
                      <a:pt x="563" y="368"/>
                    </a:cubicBezTo>
                    <a:cubicBezTo>
                      <a:pt x="563" y="367"/>
                      <a:pt x="563" y="367"/>
                      <a:pt x="563" y="367"/>
                    </a:cubicBezTo>
                    <a:cubicBezTo>
                      <a:pt x="555" y="370"/>
                      <a:pt x="548" y="373"/>
                      <a:pt x="540" y="376"/>
                    </a:cubicBezTo>
                    <a:lnTo>
                      <a:pt x="541" y="378"/>
                    </a:lnTo>
                    <a:close/>
                    <a:moveTo>
                      <a:pt x="494" y="393"/>
                    </a:moveTo>
                    <a:cubicBezTo>
                      <a:pt x="501" y="391"/>
                      <a:pt x="509" y="388"/>
                      <a:pt x="518" y="386"/>
                    </a:cubicBezTo>
                    <a:cubicBezTo>
                      <a:pt x="517" y="384"/>
                      <a:pt x="517" y="384"/>
                      <a:pt x="517" y="384"/>
                    </a:cubicBezTo>
                    <a:cubicBezTo>
                      <a:pt x="509" y="387"/>
                      <a:pt x="501" y="389"/>
                      <a:pt x="494" y="391"/>
                    </a:cubicBezTo>
                    <a:lnTo>
                      <a:pt x="494" y="393"/>
                    </a:lnTo>
                    <a:close/>
                    <a:moveTo>
                      <a:pt x="447" y="407"/>
                    </a:moveTo>
                    <a:cubicBezTo>
                      <a:pt x="455" y="403"/>
                      <a:pt x="462" y="400"/>
                      <a:pt x="470" y="398"/>
                    </a:cubicBezTo>
                    <a:cubicBezTo>
                      <a:pt x="470" y="397"/>
                      <a:pt x="470" y="397"/>
                      <a:pt x="470" y="397"/>
                    </a:cubicBezTo>
                    <a:cubicBezTo>
                      <a:pt x="462" y="399"/>
                      <a:pt x="454" y="402"/>
                      <a:pt x="447" y="405"/>
                    </a:cubicBezTo>
                    <a:lnTo>
                      <a:pt x="447" y="407"/>
                    </a:lnTo>
                    <a:close/>
                    <a:moveTo>
                      <a:pt x="407" y="434"/>
                    </a:moveTo>
                    <a:cubicBezTo>
                      <a:pt x="413" y="429"/>
                      <a:pt x="420" y="424"/>
                      <a:pt x="426" y="419"/>
                    </a:cubicBezTo>
                    <a:cubicBezTo>
                      <a:pt x="426" y="418"/>
                      <a:pt x="426" y="418"/>
                      <a:pt x="426" y="418"/>
                    </a:cubicBezTo>
                    <a:cubicBezTo>
                      <a:pt x="419" y="423"/>
                      <a:pt x="412" y="428"/>
                      <a:pt x="406" y="433"/>
                    </a:cubicBezTo>
                    <a:lnTo>
                      <a:pt x="407" y="434"/>
                    </a:lnTo>
                    <a:close/>
                    <a:moveTo>
                      <a:pt x="371" y="468"/>
                    </a:moveTo>
                    <a:cubicBezTo>
                      <a:pt x="377" y="463"/>
                      <a:pt x="383" y="457"/>
                      <a:pt x="389" y="451"/>
                    </a:cubicBezTo>
                    <a:cubicBezTo>
                      <a:pt x="388" y="450"/>
                      <a:pt x="388" y="450"/>
                      <a:pt x="388" y="450"/>
                    </a:cubicBezTo>
                    <a:cubicBezTo>
                      <a:pt x="382" y="456"/>
                      <a:pt x="376" y="461"/>
                      <a:pt x="370" y="467"/>
                    </a:cubicBezTo>
                    <a:lnTo>
                      <a:pt x="371" y="468"/>
                    </a:lnTo>
                    <a:close/>
                    <a:moveTo>
                      <a:pt x="335" y="501"/>
                    </a:moveTo>
                    <a:cubicBezTo>
                      <a:pt x="341" y="496"/>
                      <a:pt x="348" y="491"/>
                      <a:pt x="353" y="485"/>
                    </a:cubicBezTo>
                    <a:cubicBezTo>
                      <a:pt x="354" y="485"/>
                      <a:pt x="354" y="485"/>
                      <a:pt x="354" y="485"/>
                    </a:cubicBezTo>
                    <a:cubicBezTo>
                      <a:pt x="353" y="484"/>
                      <a:pt x="353" y="484"/>
                      <a:pt x="353" y="484"/>
                    </a:cubicBezTo>
                    <a:cubicBezTo>
                      <a:pt x="352" y="484"/>
                      <a:pt x="352" y="484"/>
                      <a:pt x="352" y="484"/>
                    </a:cubicBezTo>
                    <a:cubicBezTo>
                      <a:pt x="347" y="489"/>
                      <a:pt x="340" y="495"/>
                      <a:pt x="334" y="500"/>
                    </a:cubicBezTo>
                    <a:lnTo>
                      <a:pt x="335" y="501"/>
                    </a:lnTo>
                    <a:close/>
                    <a:moveTo>
                      <a:pt x="294" y="529"/>
                    </a:moveTo>
                    <a:cubicBezTo>
                      <a:pt x="301" y="525"/>
                      <a:pt x="308" y="521"/>
                      <a:pt x="315" y="516"/>
                    </a:cubicBezTo>
                    <a:cubicBezTo>
                      <a:pt x="314" y="514"/>
                      <a:pt x="314" y="514"/>
                      <a:pt x="314" y="514"/>
                    </a:cubicBezTo>
                    <a:cubicBezTo>
                      <a:pt x="307" y="519"/>
                      <a:pt x="300" y="524"/>
                      <a:pt x="294" y="528"/>
                    </a:cubicBezTo>
                    <a:lnTo>
                      <a:pt x="294" y="529"/>
                    </a:lnTo>
                    <a:close/>
                    <a:moveTo>
                      <a:pt x="255" y="521"/>
                    </a:moveTo>
                    <a:cubicBezTo>
                      <a:pt x="261" y="528"/>
                      <a:pt x="265" y="534"/>
                      <a:pt x="267" y="537"/>
                    </a:cubicBezTo>
                    <a:cubicBezTo>
                      <a:pt x="268" y="538"/>
                      <a:pt x="269" y="539"/>
                      <a:pt x="271" y="539"/>
                    </a:cubicBezTo>
                    <a:cubicBezTo>
                      <a:pt x="272" y="539"/>
                      <a:pt x="272" y="539"/>
                      <a:pt x="272" y="539"/>
                    </a:cubicBezTo>
                    <a:cubicBezTo>
                      <a:pt x="272" y="537"/>
                      <a:pt x="272" y="537"/>
                      <a:pt x="272" y="537"/>
                    </a:cubicBezTo>
                    <a:cubicBezTo>
                      <a:pt x="271" y="538"/>
                      <a:pt x="271" y="538"/>
                      <a:pt x="271" y="538"/>
                    </a:cubicBezTo>
                    <a:cubicBezTo>
                      <a:pt x="269" y="537"/>
                      <a:pt x="269" y="537"/>
                      <a:pt x="268" y="537"/>
                    </a:cubicBezTo>
                    <a:cubicBezTo>
                      <a:pt x="267" y="534"/>
                      <a:pt x="263" y="527"/>
                      <a:pt x="257" y="520"/>
                    </a:cubicBezTo>
                    <a:lnTo>
                      <a:pt x="255" y="521"/>
                    </a:lnTo>
                    <a:close/>
                    <a:moveTo>
                      <a:pt x="218" y="490"/>
                    </a:moveTo>
                    <a:cubicBezTo>
                      <a:pt x="225" y="493"/>
                      <a:pt x="232" y="498"/>
                      <a:pt x="239" y="504"/>
                    </a:cubicBezTo>
                    <a:cubicBezTo>
                      <a:pt x="239" y="502"/>
                      <a:pt x="239" y="502"/>
                      <a:pt x="239" y="502"/>
                    </a:cubicBezTo>
                    <a:cubicBezTo>
                      <a:pt x="233" y="497"/>
                      <a:pt x="226" y="492"/>
                      <a:pt x="219" y="488"/>
                    </a:cubicBezTo>
                    <a:lnTo>
                      <a:pt x="218" y="490"/>
                    </a:lnTo>
                    <a:close/>
                    <a:moveTo>
                      <a:pt x="174" y="498"/>
                    </a:moveTo>
                    <a:cubicBezTo>
                      <a:pt x="181" y="492"/>
                      <a:pt x="188" y="488"/>
                      <a:pt x="195" y="486"/>
                    </a:cubicBezTo>
                    <a:cubicBezTo>
                      <a:pt x="195" y="485"/>
                      <a:pt x="195" y="485"/>
                      <a:pt x="195" y="485"/>
                    </a:cubicBezTo>
                    <a:cubicBezTo>
                      <a:pt x="187" y="486"/>
                      <a:pt x="180" y="491"/>
                      <a:pt x="174" y="497"/>
                    </a:cubicBezTo>
                    <a:lnTo>
                      <a:pt x="174" y="498"/>
                    </a:lnTo>
                    <a:close/>
                    <a:moveTo>
                      <a:pt x="139" y="532"/>
                    </a:moveTo>
                    <a:cubicBezTo>
                      <a:pt x="146" y="528"/>
                      <a:pt x="151" y="521"/>
                      <a:pt x="157" y="515"/>
                    </a:cubicBezTo>
                    <a:cubicBezTo>
                      <a:pt x="156" y="514"/>
                      <a:pt x="156" y="514"/>
                      <a:pt x="156" y="514"/>
                    </a:cubicBezTo>
                    <a:cubicBezTo>
                      <a:pt x="150" y="520"/>
                      <a:pt x="145" y="526"/>
                      <a:pt x="139" y="531"/>
                    </a:cubicBezTo>
                    <a:lnTo>
                      <a:pt x="139" y="532"/>
                    </a:lnTo>
                    <a:close/>
                    <a:moveTo>
                      <a:pt x="119" y="506"/>
                    </a:moveTo>
                    <a:cubicBezTo>
                      <a:pt x="118" y="511"/>
                      <a:pt x="118" y="517"/>
                      <a:pt x="118" y="521"/>
                    </a:cubicBezTo>
                    <a:cubicBezTo>
                      <a:pt x="118" y="525"/>
                      <a:pt x="118" y="528"/>
                      <a:pt x="119" y="531"/>
                    </a:cubicBezTo>
                    <a:cubicBezTo>
                      <a:pt x="120" y="531"/>
                      <a:pt x="120" y="531"/>
                      <a:pt x="120" y="531"/>
                    </a:cubicBezTo>
                    <a:cubicBezTo>
                      <a:pt x="120" y="528"/>
                      <a:pt x="119" y="525"/>
                      <a:pt x="119" y="521"/>
                    </a:cubicBezTo>
                    <a:cubicBezTo>
                      <a:pt x="119" y="517"/>
                      <a:pt x="120" y="512"/>
                      <a:pt x="121" y="507"/>
                    </a:cubicBezTo>
                    <a:lnTo>
                      <a:pt x="119" y="506"/>
                    </a:lnTo>
                    <a:close/>
                    <a:moveTo>
                      <a:pt x="132" y="462"/>
                    </a:moveTo>
                    <a:cubicBezTo>
                      <a:pt x="133" y="463"/>
                      <a:pt x="134" y="464"/>
                      <a:pt x="134" y="466"/>
                    </a:cubicBezTo>
                    <a:cubicBezTo>
                      <a:pt x="134" y="467"/>
                      <a:pt x="133" y="469"/>
                      <a:pt x="131" y="472"/>
                    </a:cubicBezTo>
                    <a:cubicBezTo>
                      <a:pt x="129" y="474"/>
                      <a:pt x="127" y="478"/>
                      <a:pt x="126" y="483"/>
                    </a:cubicBezTo>
                    <a:cubicBezTo>
                      <a:pt x="127" y="483"/>
                      <a:pt x="127" y="483"/>
                      <a:pt x="127" y="483"/>
                    </a:cubicBezTo>
                    <a:cubicBezTo>
                      <a:pt x="129" y="479"/>
                      <a:pt x="131" y="475"/>
                      <a:pt x="133" y="472"/>
                    </a:cubicBezTo>
                    <a:cubicBezTo>
                      <a:pt x="134" y="470"/>
                      <a:pt x="135" y="468"/>
                      <a:pt x="135" y="466"/>
                    </a:cubicBezTo>
                    <a:cubicBezTo>
                      <a:pt x="135" y="463"/>
                      <a:pt x="134" y="462"/>
                      <a:pt x="133" y="460"/>
                    </a:cubicBezTo>
                    <a:lnTo>
                      <a:pt x="132" y="462"/>
                    </a:lnTo>
                    <a:close/>
                    <a:moveTo>
                      <a:pt x="84" y="457"/>
                    </a:moveTo>
                    <a:cubicBezTo>
                      <a:pt x="89" y="457"/>
                      <a:pt x="94" y="457"/>
                      <a:pt x="100" y="457"/>
                    </a:cubicBezTo>
                    <a:cubicBezTo>
                      <a:pt x="103" y="457"/>
                      <a:pt x="106" y="457"/>
                      <a:pt x="108" y="457"/>
                    </a:cubicBezTo>
                    <a:cubicBezTo>
                      <a:pt x="109" y="455"/>
                      <a:pt x="109" y="455"/>
                      <a:pt x="109" y="455"/>
                    </a:cubicBezTo>
                    <a:cubicBezTo>
                      <a:pt x="106" y="455"/>
                      <a:pt x="103" y="455"/>
                      <a:pt x="100" y="455"/>
                    </a:cubicBezTo>
                    <a:cubicBezTo>
                      <a:pt x="94" y="455"/>
                      <a:pt x="89" y="455"/>
                      <a:pt x="84" y="455"/>
                    </a:cubicBezTo>
                    <a:lnTo>
                      <a:pt x="84" y="45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0" name="Freeform 136">
                <a:extLst>
                  <a:ext uri="{FF2B5EF4-FFF2-40B4-BE49-F238E27FC236}">
                    <a16:creationId xmlns:a16="http://schemas.microsoft.com/office/drawing/2014/main" id="{42D90D69-31A9-89DA-908A-575BEC34C2DD}"/>
                  </a:ext>
                </a:extLst>
              </p:cNvPr>
              <p:cNvSpPr>
                <a:spLocks noEditPoints="1"/>
              </p:cNvSpPr>
              <p:nvPr/>
            </p:nvSpPr>
            <p:spPr bwMode="auto">
              <a:xfrm>
                <a:off x="1138" y="4384"/>
                <a:ext cx="123" cy="109"/>
              </a:xfrm>
              <a:custGeom>
                <a:avLst/>
                <a:gdLst>
                  <a:gd name="T0" fmla="*/ 309 w 786"/>
                  <a:gd name="T1" fmla="*/ 80 h 703"/>
                  <a:gd name="T2" fmla="*/ 342 w 786"/>
                  <a:gd name="T3" fmla="*/ 60 h 703"/>
                  <a:gd name="T4" fmla="*/ 344 w 786"/>
                  <a:gd name="T5" fmla="*/ 0 h 703"/>
                  <a:gd name="T6" fmla="*/ 345 w 786"/>
                  <a:gd name="T7" fmla="*/ 2 h 703"/>
                  <a:gd name="T8" fmla="*/ 375 w 786"/>
                  <a:gd name="T9" fmla="*/ 25 h 703"/>
                  <a:gd name="T10" fmla="*/ 412 w 786"/>
                  <a:gd name="T11" fmla="*/ 58 h 703"/>
                  <a:gd name="T12" fmla="*/ 448 w 786"/>
                  <a:gd name="T13" fmla="*/ 91 h 703"/>
                  <a:gd name="T14" fmla="*/ 499 w 786"/>
                  <a:gd name="T15" fmla="*/ 140 h 703"/>
                  <a:gd name="T16" fmla="*/ 498 w 786"/>
                  <a:gd name="T17" fmla="*/ 142 h 703"/>
                  <a:gd name="T18" fmla="*/ 540 w 786"/>
                  <a:gd name="T19" fmla="*/ 172 h 703"/>
                  <a:gd name="T20" fmla="*/ 578 w 786"/>
                  <a:gd name="T21" fmla="*/ 204 h 703"/>
                  <a:gd name="T22" fmla="*/ 613 w 786"/>
                  <a:gd name="T23" fmla="*/ 237 h 703"/>
                  <a:gd name="T24" fmla="*/ 648 w 786"/>
                  <a:gd name="T25" fmla="*/ 273 h 703"/>
                  <a:gd name="T26" fmla="*/ 680 w 786"/>
                  <a:gd name="T27" fmla="*/ 309 h 703"/>
                  <a:gd name="T28" fmla="*/ 711 w 786"/>
                  <a:gd name="T29" fmla="*/ 348 h 703"/>
                  <a:gd name="T30" fmla="*/ 719 w 786"/>
                  <a:gd name="T31" fmla="*/ 396 h 703"/>
                  <a:gd name="T32" fmla="*/ 751 w 786"/>
                  <a:gd name="T33" fmla="*/ 430 h 703"/>
                  <a:gd name="T34" fmla="*/ 780 w 786"/>
                  <a:gd name="T35" fmla="*/ 469 h 703"/>
                  <a:gd name="T36" fmla="*/ 785 w 786"/>
                  <a:gd name="T37" fmla="*/ 518 h 703"/>
                  <a:gd name="T38" fmla="*/ 784 w 786"/>
                  <a:gd name="T39" fmla="*/ 518 h 703"/>
                  <a:gd name="T40" fmla="*/ 776 w 786"/>
                  <a:gd name="T41" fmla="*/ 566 h 703"/>
                  <a:gd name="T42" fmla="*/ 758 w 786"/>
                  <a:gd name="T43" fmla="*/ 611 h 703"/>
                  <a:gd name="T44" fmla="*/ 732 w 786"/>
                  <a:gd name="T45" fmla="*/ 653 h 703"/>
                  <a:gd name="T46" fmla="*/ 700 w 786"/>
                  <a:gd name="T47" fmla="*/ 689 h 703"/>
                  <a:gd name="T48" fmla="*/ 656 w 786"/>
                  <a:gd name="T49" fmla="*/ 701 h 703"/>
                  <a:gd name="T50" fmla="*/ 606 w 786"/>
                  <a:gd name="T51" fmla="*/ 700 h 703"/>
                  <a:gd name="T52" fmla="*/ 557 w 786"/>
                  <a:gd name="T53" fmla="*/ 699 h 703"/>
                  <a:gd name="T54" fmla="*/ 533 w 786"/>
                  <a:gd name="T55" fmla="*/ 699 h 703"/>
                  <a:gd name="T56" fmla="*/ 494 w 786"/>
                  <a:gd name="T57" fmla="*/ 671 h 703"/>
                  <a:gd name="T58" fmla="*/ 456 w 786"/>
                  <a:gd name="T59" fmla="*/ 640 h 703"/>
                  <a:gd name="T60" fmla="*/ 418 w 786"/>
                  <a:gd name="T61" fmla="*/ 608 h 703"/>
                  <a:gd name="T62" fmla="*/ 380 w 786"/>
                  <a:gd name="T63" fmla="*/ 577 h 703"/>
                  <a:gd name="T64" fmla="*/ 343 w 786"/>
                  <a:gd name="T65" fmla="*/ 546 h 703"/>
                  <a:gd name="T66" fmla="*/ 305 w 786"/>
                  <a:gd name="T67" fmla="*/ 514 h 703"/>
                  <a:gd name="T68" fmla="*/ 269 w 786"/>
                  <a:gd name="T69" fmla="*/ 481 h 703"/>
                  <a:gd name="T70" fmla="*/ 232 w 786"/>
                  <a:gd name="T71" fmla="*/ 448 h 703"/>
                  <a:gd name="T72" fmla="*/ 196 w 786"/>
                  <a:gd name="T73" fmla="*/ 415 h 703"/>
                  <a:gd name="T74" fmla="*/ 160 w 786"/>
                  <a:gd name="T75" fmla="*/ 382 h 703"/>
                  <a:gd name="T76" fmla="*/ 124 w 786"/>
                  <a:gd name="T77" fmla="*/ 349 h 703"/>
                  <a:gd name="T78" fmla="*/ 91 w 786"/>
                  <a:gd name="T79" fmla="*/ 313 h 703"/>
                  <a:gd name="T80" fmla="*/ 58 w 786"/>
                  <a:gd name="T81" fmla="*/ 276 h 703"/>
                  <a:gd name="T82" fmla="*/ 25 w 786"/>
                  <a:gd name="T83" fmla="*/ 240 h 703"/>
                  <a:gd name="T84" fmla="*/ 0 w 786"/>
                  <a:gd name="T85" fmla="*/ 205 h 703"/>
                  <a:gd name="T86" fmla="*/ 53 w 786"/>
                  <a:gd name="T87" fmla="*/ 202 h 703"/>
                  <a:gd name="T88" fmla="*/ 53 w 786"/>
                  <a:gd name="T89" fmla="*/ 204 h 703"/>
                  <a:gd name="T90" fmla="*/ 118 w 786"/>
                  <a:gd name="T91" fmla="*/ 179 h 703"/>
                  <a:gd name="T92" fmla="*/ 167 w 786"/>
                  <a:gd name="T93" fmla="*/ 174 h 703"/>
                  <a:gd name="T94" fmla="*/ 210 w 786"/>
                  <a:gd name="T95" fmla="*/ 157 h 703"/>
                  <a:gd name="T96" fmla="*/ 211 w 786"/>
                  <a:gd name="T97" fmla="*/ 157 h 703"/>
                  <a:gd name="T98" fmla="*/ 223 w 786"/>
                  <a:gd name="T99" fmla="*/ 110 h 703"/>
                  <a:gd name="T100" fmla="*/ 236 w 786"/>
                  <a:gd name="T101" fmla="*/ 9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6" h="703">
                    <a:moveTo>
                      <a:pt x="322" y="74"/>
                    </a:moveTo>
                    <a:cubicBezTo>
                      <a:pt x="318" y="76"/>
                      <a:pt x="313" y="77"/>
                      <a:pt x="308" y="78"/>
                    </a:cubicBezTo>
                    <a:cubicBezTo>
                      <a:pt x="300" y="80"/>
                      <a:pt x="292" y="81"/>
                      <a:pt x="284" y="81"/>
                    </a:cubicBezTo>
                    <a:cubicBezTo>
                      <a:pt x="284" y="83"/>
                      <a:pt x="284" y="83"/>
                      <a:pt x="284" y="83"/>
                    </a:cubicBezTo>
                    <a:cubicBezTo>
                      <a:pt x="292" y="82"/>
                      <a:pt x="300" y="81"/>
                      <a:pt x="309" y="80"/>
                    </a:cubicBezTo>
                    <a:cubicBezTo>
                      <a:pt x="313" y="79"/>
                      <a:pt x="318" y="77"/>
                      <a:pt x="322" y="75"/>
                    </a:cubicBezTo>
                    <a:lnTo>
                      <a:pt x="322" y="74"/>
                    </a:lnTo>
                    <a:close/>
                    <a:moveTo>
                      <a:pt x="348" y="37"/>
                    </a:moveTo>
                    <a:cubicBezTo>
                      <a:pt x="348" y="45"/>
                      <a:pt x="345" y="53"/>
                      <a:pt x="340" y="59"/>
                    </a:cubicBezTo>
                    <a:cubicBezTo>
                      <a:pt x="342" y="60"/>
                      <a:pt x="342" y="60"/>
                      <a:pt x="342" y="60"/>
                    </a:cubicBezTo>
                    <a:cubicBezTo>
                      <a:pt x="347" y="53"/>
                      <a:pt x="350" y="45"/>
                      <a:pt x="350" y="37"/>
                    </a:cubicBezTo>
                    <a:lnTo>
                      <a:pt x="348" y="37"/>
                    </a:lnTo>
                    <a:close/>
                    <a:moveTo>
                      <a:pt x="356" y="10"/>
                    </a:moveTo>
                    <a:cubicBezTo>
                      <a:pt x="353" y="7"/>
                      <a:pt x="349" y="5"/>
                      <a:pt x="345" y="1"/>
                    </a:cubicBezTo>
                    <a:cubicBezTo>
                      <a:pt x="344" y="0"/>
                      <a:pt x="344" y="0"/>
                      <a:pt x="344" y="0"/>
                    </a:cubicBezTo>
                    <a:cubicBezTo>
                      <a:pt x="344" y="2"/>
                      <a:pt x="344" y="2"/>
                      <a:pt x="344" y="2"/>
                    </a:cubicBezTo>
                    <a:cubicBezTo>
                      <a:pt x="345" y="6"/>
                      <a:pt x="345" y="9"/>
                      <a:pt x="346" y="13"/>
                    </a:cubicBezTo>
                    <a:cubicBezTo>
                      <a:pt x="347" y="12"/>
                      <a:pt x="347" y="12"/>
                      <a:pt x="347" y="12"/>
                    </a:cubicBezTo>
                    <a:cubicBezTo>
                      <a:pt x="347" y="9"/>
                      <a:pt x="346" y="5"/>
                      <a:pt x="345" y="2"/>
                    </a:cubicBezTo>
                    <a:cubicBezTo>
                      <a:pt x="345" y="2"/>
                      <a:pt x="345" y="2"/>
                      <a:pt x="345" y="2"/>
                    </a:cubicBezTo>
                    <a:cubicBezTo>
                      <a:pt x="344" y="3"/>
                      <a:pt x="344" y="3"/>
                      <a:pt x="344" y="3"/>
                    </a:cubicBezTo>
                    <a:cubicBezTo>
                      <a:pt x="348" y="6"/>
                      <a:pt x="352" y="9"/>
                      <a:pt x="355" y="11"/>
                    </a:cubicBezTo>
                    <a:lnTo>
                      <a:pt x="356" y="10"/>
                    </a:lnTo>
                    <a:close/>
                    <a:moveTo>
                      <a:pt x="394" y="41"/>
                    </a:moveTo>
                    <a:cubicBezTo>
                      <a:pt x="386" y="35"/>
                      <a:pt x="380" y="29"/>
                      <a:pt x="375" y="25"/>
                    </a:cubicBezTo>
                    <a:cubicBezTo>
                      <a:pt x="374" y="26"/>
                      <a:pt x="374" y="26"/>
                      <a:pt x="374" y="26"/>
                    </a:cubicBezTo>
                    <a:cubicBezTo>
                      <a:pt x="379" y="30"/>
                      <a:pt x="385" y="36"/>
                      <a:pt x="393" y="43"/>
                    </a:cubicBezTo>
                    <a:lnTo>
                      <a:pt x="394" y="41"/>
                    </a:lnTo>
                    <a:close/>
                    <a:moveTo>
                      <a:pt x="430" y="74"/>
                    </a:moveTo>
                    <a:cubicBezTo>
                      <a:pt x="424" y="68"/>
                      <a:pt x="418" y="63"/>
                      <a:pt x="412" y="58"/>
                    </a:cubicBezTo>
                    <a:cubicBezTo>
                      <a:pt x="411" y="59"/>
                      <a:pt x="411" y="59"/>
                      <a:pt x="411" y="59"/>
                    </a:cubicBezTo>
                    <a:cubicBezTo>
                      <a:pt x="417" y="64"/>
                      <a:pt x="423" y="69"/>
                      <a:pt x="429" y="75"/>
                    </a:cubicBezTo>
                    <a:lnTo>
                      <a:pt x="430" y="74"/>
                    </a:lnTo>
                    <a:close/>
                    <a:moveTo>
                      <a:pt x="466" y="108"/>
                    </a:moveTo>
                    <a:cubicBezTo>
                      <a:pt x="460" y="102"/>
                      <a:pt x="454" y="96"/>
                      <a:pt x="448" y="91"/>
                    </a:cubicBezTo>
                    <a:cubicBezTo>
                      <a:pt x="447" y="92"/>
                      <a:pt x="447" y="92"/>
                      <a:pt x="447" y="92"/>
                    </a:cubicBezTo>
                    <a:cubicBezTo>
                      <a:pt x="453" y="98"/>
                      <a:pt x="459" y="103"/>
                      <a:pt x="465" y="109"/>
                    </a:cubicBezTo>
                    <a:lnTo>
                      <a:pt x="466" y="108"/>
                    </a:lnTo>
                    <a:close/>
                    <a:moveTo>
                      <a:pt x="501" y="142"/>
                    </a:moveTo>
                    <a:cubicBezTo>
                      <a:pt x="499" y="140"/>
                      <a:pt x="499" y="140"/>
                      <a:pt x="499" y="140"/>
                    </a:cubicBezTo>
                    <a:cubicBezTo>
                      <a:pt x="499" y="141"/>
                      <a:pt x="499" y="141"/>
                      <a:pt x="499" y="141"/>
                    </a:cubicBezTo>
                    <a:cubicBezTo>
                      <a:pt x="499" y="141"/>
                      <a:pt x="499" y="141"/>
                      <a:pt x="499" y="141"/>
                    </a:cubicBezTo>
                    <a:cubicBezTo>
                      <a:pt x="494" y="135"/>
                      <a:pt x="489" y="130"/>
                      <a:pt x="483" y="125"/>
                    </a:cubicBezTo>
                    <a:cubicBezTo>
                      <a:pt x="482" y="126"/>
                      <a:pt x="482" y="126"/>
                      <a:pt x="482" y="126"/>
                    </a:cubicBezTo>
                    <a:cubicBezTo>
                      <a:pt x="488" y="131"/>
                      <a:pt x="493" y="136"/>
                      <a:pt x="498" y="142"/>
                    </a:cubicBezTo>
                    <a:cubicBezTo>
                      <a:pt x="498" y="142"/>
                      <a:pt x="498" y="142"/>
                      <a:pt x="498" y="142"/>
                    </a:cubicBezTo>
                    <a:cubicBezTo>
                      <a:pt x="498" y="142"/>
                      <a:pt x="498" y="142"/>
                      <a:pt x="498" y="142"/>
                    </a:cubicBezTo>
                    <a:cubicBezTo>
                      <a:pt x="500" y="143"/>
                      <a:pt x="500" y="143"/>
                      <a:pt x="500" y="143"/>
                    </a:cubicBezTo>
                    <a:lnTo>
                      <a:pt x="501" y="142"/>
                    </a:lnTo>
                    <a:close/>
                    <a:moveTo>
                      <a:pt x="540" y="172"/>
                    </a:moveTo>
                    <a:cubicBezTo>
                      <a:pt x="534" y="167"/>
                      <a:pt x="527" y="162"/>
                      <a:pt x="521" y="157"/>
                    </a:cubicBezTo>
                    <a:cubicBezTo>
                      <a:pt x="520" y="158"/>
                      <a:pt x="520" y="158"/>
                      <a:pt x="520" y="158"/>
                    </a:cubicBezTo>
                    <a:cubicBezTo>
                      <a:pt x="527" y="163"/>
                      <a:pt x="533" y="168"/>
                      <a:pt x="539" y="173"/>
                    </a:cubicBezTo>
                    <a:lnTo>
                      <a:pt x="540" y="172"/>
                    </a:lnTo>
                    <a:close/>
                    <a:moveTo>
                      <a:pt x="578" y="204"/>
                    </a:moveTo>
                    <a:cubicBezTo>
                      <a:pt x="572" y="198"/>
                      <a:pt x="565" y="193"/>
                      <a:pt x="559" y="187"/>
                    </a:cubicBezTo>
                    <a:cubicBezTo>
                      <a:pt x="558" y="189"/>
                      <a:pt x="558" y="189"/>
                      <a:pt x="558" y="189"/>
                    </a:cubicBezTo>
                    <a:cubicBezTo>
                      <a:pt x="564" y="194"/>
                      <a:pt x="571" y="199"/>
                      <a:pt x="577" y="205"/>
                    </a:cubicBezTo>
                    <a:lnTo>
                      <a:pt x="578" y="204"/>
                    </a:lnTo>
                    <a:close/>
                    <a:moveTo>
                      <a:pt x="613" y="237"/>
                    </a:moveTo>
                    <a:cubicBezTo>
                      <a:pt x="608" y="232"/>
                      <a:pt x="602" y="226"/>
                      <a:pt x="596" y="220"/>
                    </a:cubicBezTo>
                    <a:cubicBezTo>
                      <a:pt x="595" y="221"/>
                      <a:pt x="595" y="221"/>
                      <a:pt x="595" y="221"/>
                    </a:cubicBezTo>
                    <a:cubicBezTo>
                      <a:pt x="601" y="227"/>
                      <a:pt x="607" y="233"/>
                      <a:pt x="612" y="238"/>
                    </a:cubicBezTo>
                    <a:lnTo>
                      <a:pt x="613" y="237"/>
                    </a:lnTo>
                    <a:close/>
                    <a:moveTo>
                      <a:pt x="648" y="273"/>
                    </a:moveTo>
                    <a:cubicBezTo>
                      <a:pt x="642" y="267"/>
                      <a:pt x="637" y="261"/>
                      <a:pt x="631" y="255"/>
                    </a:cubicBezTo>
                    <a:cubicBezTo>
                      <a:pt x="630" y="256"/>
                      <a:pt x="630" y="256"/>
                      <a:pt x="630" y="256"/>
                    </a:cubicBezTo>
                    <a:cubicBezTo>
                      <a:pt x="635" y="262"/>
                      <a:pt x="641" y="268"/>
                      <a:pt x="646" y="274"/>
                    </a:cubicBezTo>
                    <a:lnTo>
                      <a:pt x="648" y="273"/>
                    </a:lnTo>
                    <a:close/>
                    <a:moveTo>
                      <a:pt x="680" y="309"/>
                    </a:moveTo>
                    <a:cubicBezTo>
                      <a:pt x="675" y="304"/>
                      <a:pt x="670" y="297"/>
                      <a:pt x="664" y="291"/>
                    </a:cubicBezTo>
                    <a:cubicBezTo>
                      <a:pt x="663" y="292"/>
                      <a:pt x="663" y="292"/>
                      <a:pt x="663" y="292"/>
                    </a:cubicBezTo>
                    <a:cubicBezTo>
                      <a:pt x="669" y="298"/>
                      <a:pt x="674" y="304"/>
                      <a:pt x="679" y="310"/>
                    </a:cubicBezTo>
                    <a:cubicBezTo>
                      <a:pt x="680" y="309"/>
                      <a:pt x="680" y="309"/>
                      <a:pt x="680" y="309"/>
                    </a:cubicBezTo>
                    <a:close/>
                    <a:moveTo>
                      <a:pt x="711" y="348"/>
                    </a:moveTo>
                    <a:cubicBezTo>
                      <a:pt x="709" y="345"/>
                      <a:pt x="704" y="339"/>
                      <a:pt x="696" y="328"/>
                    </a:cubicBezTo>
                    <a:cubicBezTo>
                      <a:pt x="695" y="329"/>
                      <a:pt x="695" y="329"/>
                      <a:pt x="695" y="329"/>
                    </a:cubicBezTo>
                    <a:cubicBezTo>
                      <a:pt x="703" y="339"/>
                      <a:pt x="708" y="346"/>
                      <a:pt x="710" y="348"/>
                    </a:cubicBezTo>
                    <a:lnTo>
                      <a:pt x="711" y="348"/>
                    </a:lnTo>
                    <a:close/>
                    <a:moveTo>
                      <a:pt x="719" y="396"/>
                    </a:moveTo>
                    <a:cubicBezTo>
                      <a:pt x="717" y="386"/>
                      <a:pt x="716" y="378"/>
                      <a:pt x="715" y="372"/>
                    </a:cubicBezTo>
                    <a:cubicBezTo>
                      <a:pt x="713" y="372"/>
                      <a:pt x="713" y="372"/>
                      <a:pt x="713" y="372"/>
                    </a:cubicBezTo>
                    <a:cubicBezTo>
                      <a:pt x="714" y="379"/>
                      <a:pt x="715" y="386"/>
                      <a:pt x="717" y="396"/>
                    </a:cubicBezTo>
                    <a:lnTo>
                      <a:pt x="719" y="396"/>
                    </a:lnTo>
                    <a:close/>
                    <a:moveTo>
                      <a:pt x="751" y="430"/>
                    </a:moveTo>
                    <a:cubicBezTo>
                      <a:pt x="745" y="425"/>
                      <a:pt x="739" y="420"/>
                      <a:pt x="732" y="414"/>
                    </a:cubicBezTo>
                    <a:cubicBezTo>
                      <a:pt x="731" y="415"/>
                      <a:pt x="731" y="415"/>
                      <a:pt x="731" y="415"/>
                    </a:cubicBezTo>
                    <a:cubicBezTo>
                      <a:pt x="738" y="421"/>
                      <a:pt x="744" y="426"/>
                      <a:pt x="750" y="431"/>
                    </a:cubicBezTo>
                    <a:lnTo>
                      <a:pt x="751" y="430"/>
                    </a:lnTo>
                    <a:close/>
                    <a:moveTo>
                      <a:pt x="780" y="469"/>
                    </a:moveTo>
                    <a:cubicBezTo>
                      <a:pt x="777" y="462"/>
                      <a:pt x="773" y="455"/>
                      <a:pt x="767" y="448"/>
                    </a:cubicBezTo>
                    <a:cubicBezTo>
                      <a:pt x="766" y="449"/>
                      <a:pt x="766" y="449"/>
                      <a:pt x="766" y="449"/>
                    </a:cubicBezTo>
                    <a:cubicBezTo>
                      <a:pt x="772" y="456"/>
                      <a:pt x="776" y="463"/>
                      <a:pt x="778" y="470"/>
                    </a:cubicBezTo>
                    <a:lnTo>
                      <a:pt x="780" y="469"/>
                    </a:lnTo>
                    <a:close/>
                    <a:moveTo>
                      <a:pt x="785" y="518"/>
                    </a:moveTo>
                    <a:cubicBezTo>
                      <a:pt x="785" y="513"/>
                      <a:pt x="786" y="507"/>
                      <a:pt x="786" y="502"/>
                    </a:cubicBezTo>
                    <a:cubicBezTo>
                      <a:pt x="786" y="499"/>
                      <a:pt x="786" y="496"/>
                      <a:pt x="785" y="493"/>
                    </a:cubicBezTo>
                    <a:cubicBezTo>
                      <a:pt x="784" y="493"/>
                      <a:pt x="784" y="493"/>
                      <a:pt x="784" y="493"/>
                    </a:cubicBezTo>
                    <a:cubicBezTo>
                      <a:pt x="784" y="496"/>
                      <a:pt x="784" y="499"/>
                      <a:pt x="784" y="502"/>
                    </a:cubicBezTo>
                    <a:cubicBezTo>
                      <a:pt x="784" y="507"/>
                      <a:pt x="784" y="512"/>
                      <a:pt x="784" y="518"/>
                    </a:cubicBezTo>
                    <a:lnTo>
                      <a:pt x="785" y="518"/>
                    </a:lnTo>
                    <a:close/>
                    <a:moveTo>
                      <a:pt x="777" y="566"/>
                    </a:moveTo>
                    <a:cubicBezTo>
                      <a:pt x="780" y="558"/>
                      <a:pt x="782" y="550"/>
                      <a:pt x="783" y="542"/>
                    </a:cubicBezTo>
                    <a:cubicBezTo>
                      <a:pt x="782" y="542"/>
                      <a:pt x="782" y="542"/>
                      <a:pt x="782" y="542"/>
                    </a:cubicBezTo>
                    <a:cubicBezTo>
                      <a:pt x="780" y="550"/>
                      <a:pt x="778" y="558"/>
                      <a:pt x="776" y="566"/>
                    </a:cubicBezTo>
                    <a:lnTo>
                      <a:pt x="777" y="566"/>
                    </a:lnTo>
                    <a:close/>
                    <a:moveTo>
                      <a:pt x="759" y="612"/>
                    </a:moveTo>
                    <a:cubicBezTo>
                      <a:pt x="763" y="605"/>
                      <a:pt x="766" y="597"/>
                      <a:pt x="769" y="589"/>
                    </a:cubicBezTo>
                    <a:cubicBezTo>
                      <a:pt x="768" y="589"/>
                      <a:pt x="768" y="589"/>
                      <a:pt x="768" y="589"/>
                    </a:cubicBezTo>
                    <a:cubicBezTo>
                      <a:pt x="765" y="597"/>
                      <a:pt x="762" y="604"/>
                      <a:pt x="758" y="611"/>
                    </a:cubicBezTo>
                    <a:lnTo>
                      <a:pt x="759" y="612"/>
                    </a:lnTo>
                    <a:close/>
                    <a:moveTo>
                      <a:pt x="733" y="653"/>
                    </a:moveTo>
                    <a:cubicBezTo>
                      <a:pt x="738" y="647"/>
                      <a:pt x="743" y="640"/>
                      <a:pt x="747" y="633"/>
                    </a:cubicBezTo>
                    <a:cubicBezTo>
                      <a:pt x="746" y="632"/>
                      <a:pt x="746" y="632"/>
                      <a:pt x="746" y="632"/>
                    </a:cubicBezTo>
                    <a:cubicBezTo>
                      <a:pt x="741" y="640"/>
                      <a:pt x="737" y="646"/>
                      <a:pt x="732" y="653"/>
                    </a:cubicBezTo>
                    <a:lnTo>
                      <a:pt x="733" y="653"/>
                    </a:lnTo>
                    <a:close/>
                    <a:moveTo>
                      <a:pt x="701" y="690"/>
                    </a:moveTo>
                    <a:cubicBezTo>
                      <a:pt x="706" y="685"/>
                      <a:pt x="711" y="680"/>
                      <a:pt x="718" y="672"/>
                    </a:cubicBezTo>
                    <a:cubicBezTo>
                      <a:pt x="717" y="671"/>
                      <a:pt x="717" y="671"/>
                      <a:pt x="717" y="671"/>
                    </a:cubicBezTo>
                    <a:cubicBezTo>
                      <a:pt x="710" y="678"/>
                      <a:pt x="704" y="684"/>
                      <a:pt x="700" y="689"/>
                    </a:cubicBezTo>
                    <a:lnTo>
                      <a:pt x="701" y="690"/>
                    </a:lnTo>
                    <a:close/>
                    <a:moveTo>
                      <a:pt x="656" y="702"/>
                    </a:moveTo>
                    <a:cubicBezTo>
                      <a:pt x="680" y="703"/>
                      <a:pt x="680" y="703"/>
                      <a:pt x="680" y="703"/>
                    </a:cubicBezTo>
                    <a:cubicBezTo>
                      <a:pt x="680" y="701"/>
                      <a:pt x="680" y="701"/>
                      <a:pt x="680" y="701"/>
                    </a:cubicBezTo>
                    <a:cubicBezTo>
                      <a:pt x="656" y="701"/>
                      <a:pt x="656" y="701"/>
                      <a:pt x="656" y="701"/>
                    </a:cubicBezTo>
                    <a:lnTo>
                      <a:pt x="656" y="702"/>
                    </a:lnTo>
                    <a:close/>
                    <a:moveTo>
                      <a:pt x="606" y="701"/>
                    </a:moveTo>
                    <a:cubicBezTo>
                      <a:pt x="631" y="702"/>
                      <a:pt x="631" y="702"/>
                      <a:pt x="631" y="702"/>
                    </a:cubicBezTo>
                    <a:cubicBezTo>
                      <a:pt x="631" y="700"/>
                      <a:pt x="631" y="700"/>
                      <a:pt x="631" y="700"/>
                    </a:cubicBezTo>
                    <a:cubicBezTo>
                      <a:pt x="606" y="700"/>
                      <a:pt x="606" y="700"/>
                      <a:pt x="606" y="700"/>
                    </a:cubicBezTo>
                    <a:lnTo>
                      <a:pt x="606" y="701"/>
                    </a:lnTo>
                    <a:close/>
                    <a:moveTo>
                      <a:pt x="557" y="700"/>
                    </a:moveTo>
                    <a:cubicBezTo>
                      <a:pt x="582" y="701"/>
                      <a:pt x="582" y="701"/>
                      <a:pt x="582" y="701"/>
                    </a:cubicBezTo>
                    <a:cubicBezTo>
                      <a:pt x="582" y="699"/>
                      <a:pt x="582" y="699"/>
                      <a:pt x="582" y="699"/>
                    </a:cubicBezTo>
                    <a:cubicBezTo>
                      <a:pt x="557" y="699"/>
                      <a:pt x="557" y="699"/>
                      <a:pt x="557" y="699"/>
                    </a:cubicBezTo>
                    <a:lnTo>
                      <a:pt x="557" y="700"/>
                    </a:lnTo>
                    <a:close/>
                    <a:moveTo>
                      <a:pt x="513" y="687"/>
                    </a:moveTo>
                    <a:cubicBezTo>
                      <a:pt x="529" y="700"/>
                      <a:pt x="529" y="700"/>
                      <a:pt x="529" y="700"/>
                    </a:cubicBezTo>
                    <a:cubicBezTo>
                      <a:pt x="533" y="700"/>
                      <a:pt x="533" y="700"/>
                      <a:pt x="533" y="700"/>
                    </a:cubicBezTo>
                    <a:cubicBezTo>
                      <a:pt x="533" y="699"/>
                      <a:pt x="533" y="699"/>
                      <a:pt x="533" y="699"/>
                    </a:cubicBezTo>
                    <a:cubicBezTo>
                      <a:pt x="529" y="698"/>
                      <a:pt x="529" y="698"/>
                      <a:pt x="529" y="698"/>
                    </a:cubicBezTo>
                    <a:cubicBezTo>
                      <a:pt x="514" y="685"/>
                      <a:pt x="514" y="685"/>
                      <a:pt x="514" y="685"/>
                    </a:cubicBezTo>
                    <a:lnTo>
                      <a:pt x="513" y="687"/>
                    </a:lnTo>
                    <a:close/>
                    <a:moveTo>
                      <a:pt x="475" y="655"/>
                    </a:moveTo>
                    <a:cubicBezTo>
                      <a:pt x="494" y="671"/>
                      <a:pt x="494" y="671"/>
                      <a:pt x="494" y="671"/>
                    </a:cubicBezTo>
                    <a:cubicBezTo>
                      <a:pt x="495" y="670"/>
                      <a:pt x="495" y="670"/>
                      <a:pt x="495" y="670"/>
                    </a:cubicBezTo>
                    <a:cubicBezTo>
                      <a:pt x="476" y="654"/>
                      <a:pt x="476" y="654"/>
                      <a:pt x="476" y="654"/>
                    </a:cubicBezTo>
                    <a:lnTo>
                      <a:pt x="475" y="655"/>
                    </a:lnTo>
                    <a:close/>
                    <a:moveTo>
                      <a:pt x="437" y="624"/>
                    </a:moveTo>
                    <a:cubicBezTo>
                      <a:pt x="456" y="640"/>
                      <a:pt x="456" y="640"/>
                      <a:pt x="456" y="640"/>
                    </a:cubicBezTo>
                    <a:cubicBezTo>
                      <a:pt x="457" y="639"/>
                      <a:pt x="457" y="639"/>
                      <a:pt x="457" y="639"/>
                    </a:cubicBezTo>
                    <a:cubicBezTo>
                      <a:pt x="438" y="623"/>
                      <a:pt x="438" y="623"/>
                      <a:pt x="438" y="623"/>
                    </a:cubicBezTo>
                    <a:lnTo>
                      <a:pt x="437" y="624"/>
                    </a:lnTo>
                    <a:close/>
                    <a:moveTo>
                      <a:pt x="399" y="593"/>
                    </a:moveTo>
                    <a:cubicBezTo>
                      <a:pt x="418" y="608"/>
                      <a:pt x="418" y="608"/>
                      <a:pt x="418" y="608"/>
                    </a:cubicBezTo>
                    <a:cubicBezTo>
                      <a:pt x="419" y="607"/>
                      <a:pt x="419" y="607"/>
                      <a:pt x="419" y="607"/>
                    </a:cubicBezTo>
                    <a:cubicBezTo>
                      <a:pt x="400" y="592"/>
                      <a:pt x="400" y="592"/>
                      <a:pt x="400" y="592"/>
                    </a:cubicBezTo>
                    <a:lnTo>
                      <a:pt x="399" y="593"/>
                    </a:lnTo>
                    <a:close/>
                    <a:moveTo>
                      <a:pt x="361" y="561"/>
                    </a:moveTo>
                    <a:cubicBezTo>
                      <a:pt x="380" y="577"/>
                      <a:pt x="380" y="577"/>
                      <a:pt x="380" y="577"/>
                    </a:cubicBezTo>
                    <a:cubicBezTo>
                      <a:pt x="381" y="576"/>
                      <a:pt x="381" y="576"/>
                      <a:pt x="381" y="576"/>
                    </a:cubicBezTo>
                    <a:cubicBezTo>
                      <a:pt x="362" y="560"/>
                      <a:pt x="362" y="560"/>
                      <a:pt x="362" y="560"/>
                    </a:cubicBezTo>
                    <a:lnTo>
                      <a:pt x="361" y="561"/>
                    </a:lnTo>
                    <a:close/>
                    <a:moveTo>
                      <a:pt x="324" y="530"/>
                    </a:moveTo>
                    <a:cubicBezTo>
                      <a:pt x="343" y="546"/>
                      <a:pt x="343" y="546"/>
                      <a:pt x="343" y="546"/>
                    </a:cubicBezTo>
                    <a:cubicBezTo>
                      <a:pt x="344" y="545"/>
                      <a:pt x="344" y="545"/>
                      <a:pt x="344" y="545"/>
                    </a:cubicBezTo>
                    <a:cubicBezTo>
                      <a:pt x="325" y="529"/>
                      <a:pt x="325" y="529"/>
                      <a:pt x="325" y="529"/>
                    </a:cubicBezTo>
                    <a:lnTo>
                      <a:pt x="324" y="530"/>
                    </a:lnTo>
                    <a:close/>
                    <a:moveTo>
                      <a:pt x="287" y="498"/>
                    </a:moveTo>
                    <a:cubicBezTo>
                      <a:pt x="305" y="514"/>
                      <a:pt x="305" y="514"/>
                      <a:pt x="305" y="514"/>
                    </a:cubicBezTo>
                    <a:cubicBezTo>
                      <a:pt x="306" y="513"/>
                      <a:pt x="306" y="513"/>
                      <a:pt x="306" y="513"/>
                    </a:cubicBezTo>
                    <a:cubicBezTo>
                      <a:pt x="288" y="497"/>
                      <a:pt x="288" y="497"/>
                      <a:pt x="288" y="497"/>
                    </a:cubicBezTo>
                    <a:lnTo>
                      <a:pt x="287" y="498"/>
                    </a:lnTo>
                    <a:close/>
                    <a:moveTo>
                      <a:pt x="250" y="465"/>
                    </a:moveTo>
                    <a:cubicBezTo>
                      <a:pt x="269" y="481"/>
                      <a:pt x="269" y="481"/>
                      <a:pt x="269" y="481"/>
                    </a:cubicBezTo>
                    <a:cubicBezTo>
                      <a:pt x="270" y="480"/>
                      <a:pt x="270" y="480"/>
                      <a:pt x="270" y="480"/>
                    </a:cubicBezTo>
                    <a:cubicBezTo>
                      <a:pt x="251" y="464"/>
                      <a:pt x="251" y="464"/>
                      <a:pt x="251" y="464"/>
                    </a:cubicBezTo>
                    <a:lnTo>
                      <a:pt x="250" y="465"/>
                    </a:lnTo>
                    <a:close/>
                    <a:moveTo>
                      <a:pt x="214" y="432"/>
                    </a:moveTo>
                    <a:cubicBezTo>
                      <a:pt x="232" y="448"/>
                      <a:pt x="232" y="448"/>
                      <a:pt x="232" y="448"/>
                    </a:cubicBezTo>
                    <a:cubicBezTo>
                      <a:pt x="233" y="447"/>
                      <a:pt x="233" y="447"/>
                      <a:pt x="233" y="447"/>
                    </a:cubicBezTo>
                    <a:cubicBezTo>
                      <a:pt x="215" y="431"/>
                      <a:pt x="215" y="431"/>
                      <a:pt x="215" y="431"/>
                    </a:cubicBezTo>
                    <a:lnTo>
                      <a:pt x="214" y="432"/>
                    </a:lnTo>
                    <a:close/>
                    <a:moveTo>
                      <a:pt x="178" y="399"/>
                    </a:moveTo>
                    <a:cubicBezTo>
                      <a:pt x="196" y="415"/>
                      <a:pt x="196" y="415"/>
                      <a:pt x="196" y="415"/>
                    </a:cubicBezTo>
                    <a:cubicBezTo>
                      <a:pt x="197" y="414"/>
                      <a:pt x="197" y="414"/>
                      <a:pt x="197" y="414"/>
                    </a:cubicBezTo>
                    <a:cubicBezTo>
                      <a:pt x="179" y="398"/>
                      <a:pt x="179" y="398"/>
                      <a:pt x="179" y="398"/>
                    </a:cubicBezTo>
                    <a:lnTo>
                      <a:pt x="178" y="399"/>
                    </a:lnTo>
                    <a:close/>
                    <a:moveTo>
                      <a:pt x="141" y="366"/>
                    </a:moveTo>
                    <a:cubicBezTo>
                      <a:pt x="160" y="382"/>
                      <a:pt x="160" y="382"/>
                      <a:pt x="160" y="382"/>
                    </a:cubicBezTo>
                    <a:cubicBezTo>
                      <a:pt x="161" y="381"/>
                      <a:pt x="161" y="381"/>
                      <a:pt x="161" y="381"/>
                    </a:cubicBezTo>
                    <a:cubicBezTo>
                      <a:pt x="142" y="365"/>
                      <a:pt x="142" y="365"/>
                      <a:pt x="142" y="365"/>
                    </a:cubicBezTo>
                    <a:lnTo>
                      <a:pt x="141" y="366"/>
                    </a:lnTo>
                    <a:close/>
                    <a:moveTo>
                      <a:pt x="107" y="331"/>
                    </a:moveTo>
                    <a:cubicBezTo>
                      <a:pt x="114" y="339"/>
                      <a:pt x="120" y="345"/>
                      <a:pt x="124" y="349"/>
                    </a:cubicBezTo>
                    <a:cubicBezTo>
                      <a:pt x="125" y="348"/>
                      <a:pt x="125" y="348"/>
                      <a:pt x="125" y="348"/>
                    </a:cubicBezTo>
                    <a:cubicBezTo>
                      <a:pt x="121" y="344"/>
                      <a:pt x="115" y="338"/>
                      <a:pt x="108" y="330"/>
                    </a:cubicBezTo>
                    <a:lnTo>
                      <a:pt x="107" y="331"/>
                    </a:lnTo>
                    <a:close/>
                    <a:moveTo>
                      <a:pt x="74" y="294"/>
                    </a:moveTo>
                    <a:cubicBezTo>
                      <a:pt x="80" y="301"/>
                      <a:pt x="85" y="307"/>
                      <a:pt x="91" y="313"/>
                    </a:cubicBezTo>
                    <a:cubicBezTo>
                      <a:pt x="92" y="312"/>
                      <a:pt x="92" y="312"/>
                      <a:pt x="92" y="312"/>
                    </a:cubicBezTo>
                    <a:cubicBezTo>
                      <a:pt x="86" y="306"/>
                      <a:pt x="81" y="300"/>
                      <a:pt x="75" y="293"/>
                    </a:cubicBezTo>
                    <a:lnTo>
                      <a:pt x="74" y="294"/>
                    </a:lnTo>
                    <a:close/>
                    <a:moveTo>
                      <a:pt x="41" y="258"/>
                    </a:moveTo>
                    <a:cubicBezTo>
                      <a:pt x="47" y="264"/>
                      <a:pt x="52" y="270"/>
                      <a:pt x="58" y="276"/>
                    </a:cubicBezTo>
                    <a:cubicBezTo>
                      <a:pt x="59" y="275"/>
                      <a:pt x="59" y="275"/>
                      <a:pt x="59" y="275"/>
                    </a:cubicBezTo>
                    <a:cubicBezTo>
                      <a:pt x="53" y="269"/>
                      <a:pt x="48" y="263"/>
                      <a:pt x="42" y="257"/>
                    </a:cubicBezTo>
                    <a:lnTo>
                      <a:pt x="41" y="258"/>
                    </a:lnTo>
                    <a:close/>
                    <a:moveTo>
                      <a:pt x="8" y="222"/>
                    </a:moveTo>
                    <a:cubicBezTo>
                      <a:pt x="14" y="228"/>
                      <a:pt x="19" y="234"/>
                      <a:pt x="25" y="240"/>
                    </a:cubicBezTo>
                    <a:cubicBezTo>
                      <a:pt x="26" y="239"/>
                      <a:pt x="26" y="239"/>
                      <a:pt x="26" y="239"/>
                    </a:cubicBezTo>
                    <a:cubicBezTo>
                      <a:pt x="20" y="233"/>
                      <a:pt x="15" y="227"/>
                      <a:pt x="9" y="221"/>
                    </a:cubicBezTo>
                    <a:lnTo>
                      <a:pt x="8" y="222"/>
                    </a:lnTo>
                    <a:close/>
                    <a:moveTo>
                      <a:pt x="24" y="204"/>
                    </a:moveTo>
                    <a:cubicBezTo>
                      <a:pt x="0" y="205"/>
                      <a:pt x="0" y="205"/>
                      <a:pt x="0" y="205"/>
                    </a:cubicBezTo>
                    <a:cubicBezTo>
                      <a:pt x="0" y="207"/>
                      <a:pt x="0" y="207"/>
                      <a:pt x="0" y="207"/>
                    </a:cubicBezTo>
                    <a:cubicBezTo>
                      <a:pt x="24" y="205"/>
                      <a:pt x="24" y="205"/>
                      <a:pt x="24" y="205"/>
                    </a:cubicBezTo>
                    <a:lnTo>
                      <a:pt x="24" y="204"/>
                    </a:lnTo>
                    <a:close/>
                    <a:moveTo>
                      <a:pt x="71" y="195"/>
                    </a:moveTo>
                    <a:cubicBezTo>
                      <a:pt x="61" y="199"/>
                      <a:pt x="53" y="202"/>
                      <a:pt x="53" y="202"/>
                    </a:cubicBezTo>
                    <a:cubicBezTo>
                      <a:pt x="53" y="203"/>
                      <a:pt x="53" y="203"/>
                      <a:pt x="53" y="203"/>
                    </a:cubicBezTo>
                    <a:cubicBezTo>
                      <a:pt x="53" y="202"/>
                      <a:pt x="53" y="202"/>
                      <a:pt x="53" y="202"/>
                    </a:cubicBezTo>
                    <a:cubicBezTo>
                      <a:pt x="49" y="203"/>
                      <a:pt x="49" y="203"/>
                      <a:pt x="49" y="203"/>
                    </a:cubicBezTo>
                    <a:cubicBezTo>
                      <a:pt x="49" y="204"/>
                      <a:pt x="49" y="204"/>
                      <a:pt x="49" y="204"/>
                    </a:cubicBezTo>
                    <a:cubicBezTo>
                      <a:pt x="53" y="204"/>
                      <a:pt x="53" y="204"/>
                      <a:pt x="53" y="204"/>
                    </a:cubicBezTo>
                    <a:cubicBezTo>
                      <a:pt x="53" y="204"/>
                      <a:pt x="53" y="204"/>
                      <a:pt x="53" y="204"/>
                    </a:cubicBezTo>
                    <a:cubicBezTo>
                      <a:pt x="53" y="204"/>
                      <a:pt x="53" y="204"/>
                      <a:pt x="53" y="204"/>
                    </a:cubicBezTo>
                    <a:cubicBezTo>
                      <a:pt x="53" y="204"/>
                      <a:pt x="61" y="200"/>
                      <a:pt x="72" y="196"/>
                    </a:cubicBezTo>
                    <a:lnTo>
                      <a:pt x="71" y="195"/>
                    </a:lnTo>
                    <a:close/>
                    <a:moveTo>
                      <a:pt x="118" y="179"/>
                    </a:moveTo>
                    <a:cubicBezTo>
                      <a:pt x="111" y="181"/>
                      <a:pt x="103" y="183"/>
                      <a:pt x="94" y="186"/>
                    </a:cubicBezTo>
                    <a:cubicBezTo>
                      <a:pt x="95" y="187"/>
                      <a:pt x="95" y="187"/>
                      <a:pt x="95" y="187"/>
                    </a:cubicBezTo>
                    <a:cubicBezTo>
                      <a:pt x="103" y="185"/>
                      <a:pt x="111" y="182"/>
                      <a:pt x="118" y="181"/>
                    </a:cubicBezTo>
                    <a:lnTo>
                      <a:pt x="118" y="179"/>
                    </a:lnTo>
                    <a:close/>
                    <a:moveTo>
                      <a:pt x="167" y="174"/>
                    </a:moveTo>
                    <a:cubicBezTo>
                      <a:pt x="159" y="175"/>
                      <a:pt x="150" y="176"/>
                      <a:pt x="143" y="177"/>
                    </a:cubicBezTo>
                    <a:cubicBezTo>
                      <a:pt x="143" y="178"/>
                      <a:pt x="143" y="178"/>
                      <a:pt x="143" y="178"/>
                    </a:cubicBezTo>
                    <a:cubicBezTo>
                      <a:pt x="150" y="177"/>
                      <a:pt x="159" y="177"/>
                      <a:pt x="167" y="175"/>
                    </a:cubicBezTo>
                    <a:lnTo>
                      <a:pt x="167" y="174"/>
                    </a:lnTo>
                    <a:close/>
                    <a:moveTo>
                      <a:pt x="210" y="157"/>
                    </a:moveTo>
                    <a:cubicBezTo>
                      <a:pt x="210" y="158"/>
                      <a:pt x="210" y="158"/>
                      <a:pt x="210" y="158"/>
                    </a:cubicBezTo>
                    <a:cubicBezTo>
                      <a:pt x="209" y="163"/>
                      <a:pt x="201" y="166"/>
                      <a:pt x="191" y="169"/>
                    </a:cubicBezTo>
                    <a:cubicBezTo>
                      <a:pt x="191" y="171"/>
                      <a:pt x="191" y="171"/>
                      <a:pt x="191" y="171"/>
                    </a:cubicBezTo>
                    <a:cubicBezTo>
                      <a:pt x="202" y="168"/>
                      <a:pt x="210" y="164"/>
                      <a:pt x="211" y="159"/>
                    </a:cubicBezTo>
                    <a:cubicBezTo>
                      <a:pt x="211" y="157"/>
                      <a:pt x="211" y="157"/>
                      <a:pt x="211" y="157"/>
                    </a:cubicBezTo>
                    <a:lnTo>
                      <a:pt x="210" y="157"/>
                    </a:lnTo>
                    <a:close/>
                    <a:moveTo>
                      <a:pt x="221" y="109"/>
                    </a:moveTo>
                    <a:cubicBezTo>
                      <a:pt x="218" y="117"/>
                      <a:pt x="216" y="125"/>
                      <a:pt x="214" y="133"/>
                    </a:cubicBezTo>
                    <a:cubicBezTo>
                      <a:pt x="216" y="133"/>
                      <a:pt x="216" y="133"/>
                      <a:pt x="216" y="133"/>
                    </a:cubicBezTo>
                    <a:cubicBezTo>
                      <a:pt x="218" y="125"/>
                      <a:pt x="220" y="117"/>
                      <a:pt x="223" y="110"/>
                    </a:cubicBezTo>
                    <a:lnTo>
                      <a:pt x="221" y="109"/>
                    </a:lnTo>
                    <a:close/>
                    <a:moveTo>
                      <a:pt x="260" y="83"/>
                    </a:moveTo>
                    <a:cubicBezTo>
                      <a:pt x="253" y="84"/>
                      <a:pt x="247" y="85"/>
                      <a:pt x="240" y="87"/>
                    </a:cubicBezTo>
                    <a:cubicBezTo>
                      <a:pt x="239" y="87"/>
                      <a:pt x="237" y="88"/>
                      <a:pt x="236" y="89"/>
                    </a:cubicBezTo>
                    <a:cubicBezTo>
                      <a:pt x="236" y="90"/>
                      <a:pt x="236" y="90"/>
                      <a:pt x="236" y="90"/>
                    </a:cubicBezTo>
                    <a:cubicBezTo>
                      <a:pt x="238" y="89"/>
                      <a:pt x="239" y="89"/>
                      <a:pt x="241" y="88"/>
                    </a:cubicBezTo>
                    <a:cubicBezTo>
                      <a:pt x="247" y="87"/>
                      <a:pt x="253" y="86"/>
                      <a:pt x="260" y="85"/>
                    </a:cubicBezTo>
                    <a:lnTo>
                      <a:pt x="260" y="8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1" name="Freeform 137">
                <a:extLst>
                  <a:ext uri="{FF2B5EF4-FFF2-40B4-BE49-F238E27FC236}">
                    <a16:creationId xmlns:a16="http://schemas.microsoft.com/office/drawing/2014/main" id="{BD63A2DF-6B26-C9E4-AD4E-AC74641D2B42}"/>
                  </a:ext>
                </a:extLst>
              </p:cNvPr>
              <p:cNvSpPr>
                <a:spLocks noEditPoints="1"/>
              </p:cNvSpPr>
              <p:nvPr/>
            </p:nvSpPr>
            <p:spPr bwMode="auto">
              <a:xfrm>
                <a:off x="1110" y="4285"/>
                <a:ext cx="193" cy="62"/>
              </a:xfrm>
              <a:custGeom>
                <a:avLst/>
                <a:gdLst>
                  <a:gd name="T0" fmla="*/ 1094 w 1232"/>
                  <a:gd name="T1" fmla="*/ 225 h 399"/>
                  <a:gd name="T2" fmla="*/ 1160 w 1232"/>
                  <a:gd name="T3" fmla="*/ 172 h 399"/>
                  <a:gd name="T4" fmla="*/ 1166 w 1232"/>
                  <a:gd name="T5" fmla="*/ 185 h 399"/>
                  <a:gd name="T6" fmla="*/ 1219 w 1232"/>
                  <a:gd name="T7" fmla="*/ 267 h 399"/>
                  <a:gd name="T8" fmla="*/ 1224 w 1232"/>
                  <a:gd name="T9" fmla="*/ 316 h 399"/>
                  <a:gd name="T10" fmla="*/ 1227 w 1232"/>
                  <a:gd name="T11" fmla="*/ 341 h 399"/>
                  <a:gd name="T12" fmla="*/ 1205 w 1232"/>
                  <a:gd name="T13" fmla="*/ 399 h 399"/>
                  <a:gd name="T14" fmla="*/ 1162 w 1232"/>
                  <a:gd name="T15" fmla="*/ 379 h 399"/>
                  <a:gd name="T16" fmla="*/ 1089 w 1232"/>
                  <a:gd name="T17" fmla="*/ 374 h 399"/>
                  <a:gd name="T18" fmla="*/ 1041 w 1232"/>
                  <a:gd name="T19" fmla="*/ 383 h 399"/>
                  <a:gd name="T20" fmla="*/ 972 w 1232"/>
                  <a:gd name="T21" fmla="*/ 360 h 399"/>
                  <a:gd name="T22" fmla="*/ 874 w 1232"/>
                  <a:gd name="T23" fmla="*/ 348 h 399"/>
                  <a:gd name="T24" fmla="*/ 850 w 1232"/>
                  <a:gd name="T25" fmla="*/ 345 h 399"/>
                  <a:gd name="T26" fmla="*/ 779 w 1232"/>
                  <a:gd name="T27" fmla="*/ 328 h 399"/>
                  <a:gd name="T28" fmla="*/ 709 w 1232"/>
                  <a:gd name="T29" fmla="*/ 308 h 399"/>
                  <a:gd name="T30" fmla="*/ 661 w 1232"/>
                  <a:gd name="T31" fmla="*/ 305 h 399"/>
                  <a:gd name="T32" fmla="*/ 612 w 1232"/>
                  <a:gd name="T33" fmla="*/ 308 h 399"/>
                  <a:gd name="T34" fmla="*/ 542 w 1232"/>
                  <a:gd name="T35" fmla="*/ 330 h 399"/>
                  <a:gd name="T36" fmla="*/ 452 w 1232"/>
                  <a:gd name="T37" fmla="*/ 371 h 399"/>
                  <a:gd name="T38" fmla="*/ 428 w 1232"/>
                  <a:gd name="T39" fmla="*/ 376 h 399"/>
                  <a:gd name="T40" fmla="*/ 357 w 1232"/>
                  <a:gd name="T41" fmla="*/ 371 h 399"/>
                  <a:gd name="T42" fmla="*/ 295 w 1232"/>
                  <a:gd name="T43" fmla="*/ 332 h 399"/>
                  <a:gd name="T44" fmla="*/ 250 w 1232"/>
                  <a:gd name="T45" fmla="*/ 312 h 399"/>
                  <a:gd name="T46" fmla="*/ 182 w 1232"/>
                  <a:gd name="T47" fmla="*/ 338 h 399"/>
                  <a:gd name="T48" fmla="*/ 89 w 1232"/>
                  <a:gd name="T49" fmla="*/ 361 h 399"/>
                  <a:gd name="T50" fmla="*/ 40 w 1232"/>
                  <a:gd name="T51" fmla="*/ 354 h 399"/>
                  <a:gd name="T52" fmla="*/ 0 w 1232"/>
                  <a:gd name="T53" fmla="*/ 327 h 399"/>
                  <a:gd name="T54" fmla="*/ 6 w 1232"/>
                  <a:gd name="T55" fmla="*/ 318 h 399"/>
                  <a:gd name="T56" fmla="*/ 56 w 1232"/>
                  <a:gd name="T57" fmla="*/ 264 h 399"/>
                  <a:gd name="T58" fmla="*/ 87 w 1232"/>
                  <a:gd name="T59" fmla="*/ 235 h 399"/>
                  <a:gd name="T60" fmla="*/ 125 w 1232"/>
                  <a:gd name="T61" fmla="*/ 194 h 399"/>
                  <a:gd name="T62" fmla="*/ 184 w 1232"/>
                  <a:gd name="T63" fmla="*/ 117 h 399"/>
                  <a:gd name="T64" fmla="*/ 198 w 1232"/>
                  <a:gd name="T65" fmla="*/ 81 h 399"/>
                  <a:gd name="T66" fmla="*/ 209 w 1232"/>
                  <a:gd name="T67" fmla="*/ 84 h 399"/>
                  <a:gd name="T68" fmla="*/ 307 w 1232"/>
                  <a:gd name="T69" fmla="*/ 89 h 399"/>
                  <a:gd name="T70" fmla="*/ 332 w 1232"/>
                  <a:gd name="T71" fmla="*/ 89 h 399"/>
                  <a:gd name="T72" fmla="*/ 379 w 1232"/>
                  <a:gd name="T73" fmla="*/ 75 h 399"/>
                  <a:gd name="T74" fmla="*/ 414 w 1232"/>
                  <a:gd name="T75" fmla="*/ 18 h 399"/>
                  <a:gd name="T76" fmla="*/ 438 w 1232"/>
                  <a:gd name="T77" fmla="*/ 18 h 399"/>
                  <a:gd name="T78" fmla="*/ 512 w 1232"/>
                  <a:gd name="T79" fmla="*/ 11 h 399"/>
                  <a:gd name="T80" fmla="*/ 560 w 1232"/>
                  <a:gd name="T81" fmla="*/ 3 h 399"/>
                  <a:gd name="T82" fmla="*/ 590 w 1232"/>
                  <a:gd name="T83" fmla="*/ 5 h 399"/>
                  <a:gd name="T84" fmla="*/ 604 w 1232"/>
                  <a:gd name="T85" fmla="*/ 43 h 399"/>
                  <a:gd name="T86" fmla="*/ 671 w 1232"/>
                  <a:gd name="T87" fmla="*/ 69 h 399"/>
                  <a:gd name="T88" fmla="*/ 701 w 1232"/>
                  <a:gd name="T89" fmla="*/ 133 h 399"/>
                  <a:gd name="T90" fmla="*/ 745 w 1232"/>
                  <a:gd name="T91" fmla="*/ 154 h 399"/>
                  <a:gd name="T92" fmla="*/ 777 w 1232"/>
                  <a:gd name="T93" fmla="*/ 197 h 399"/>
                  <a:gd name="T94" fmla="*/ 767 w 1232"/>
                  <a:gd name="T95" fmla="*/ 219 h 399"/>
                  <a:gd name="T96" fmla="*/ 811 w 1232"/>
                  <a:gd name="T97" fmla="*/ 254 h 399"/>
                  <a:gd name="T98" fmla="*/ 845 w 1232"/>
                  <a:gd name="T99" fmla="*/ 245 h 399"/>
                  <a:gd name="T100" fmla="*/ 887 w 1232"/>
                  <a:gd name="T101" fmla="*/ 221 h 399"/>
                  <a:gd name="T102" fmla="*/ 948 w 1232"/>
                  <a:gd name="T103" fmla="*/ 239 h 399"/>
                  <a:gd name="T104" fmla="*/ 970 w 1232"/>
                  <a:gd name="T105" fmla="*/ 250 h 399"/>
                  <a:gd name="T106" fmla="*/ 1001 w 1232"/>
                  <a:gd name="T107" fmla="*/ 212 h 399"/>
                  <a:gd name="T108" fmla="*/ 1052 w 1232"/>
                  <a:gd name="T109" fmla="*/ 20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2" h="399">
                    <a:moveTo>
                      <a:pt x="1094" y="225"/>
                    </a:moveTo>
                    <a:cubicBezTo>
                      <a:pt x="1080" y="236"/>
                      <a:pt x="1080" y="236"/>
                      <a:pt x="1080" y="236"/>
                    </a:cubicBezTo>
                    <a:cubicBezTo>
                      <a:pt x="1061" y="221"/>
                      <a:pt x="1061" y="221"/>
                      <a:pt x="1061" y="221"/>
                    </a:cubicBezTo>
                    <a:cubicBezTo>
                      <a:pt x="1060" y="222"/>
                      <a:pt x="1060" y="222"/>
                      <a:pt x="1060" y="222"/>
                    </a:cubicBezTo>
                    <a:cubicBezTo>
                      <a:pt x="1079" y="238"/>
                      <a:pt x="1079" y="238"/>
                      <a:pt x="1079" y="238"/>
                    </a:cubicBezTo>
                    <a:cubicBezTo>
                      <a:pt x="1094" y="226"/>
                      <a:pt x="1094" y="226"/>
                      <a:pt x="1094" y="226"/>
                    </a:cubicBezTo>
                    <a:lnTo>
                      <a:pt x="1094" y="225"/>
                    </a:lnTo>
                    <a:close/>
                    <a:moveTo>
                      <a:pt x="1132" y="194"/>
                    </a:moveTo>
                    <a:cubicBezTo>
                      <a:pt x="1113" y="210"/>
                      <a:pt x="1113" y="210"/>
                      <a:pt x="1113" y="210"/>
                    </a:cubicBezTo>
                    <a:cubicBezTo>
                      <a:pt x="1114" y="211"/>
                      <a:pt x="1114" y="211"/>
                      <a:pt x="1114" y="211"/>
                    </a:cubicBezTo>
                    <a:cubicBezTo>
                      <a:pt x="1133" y="195"/>
                      <a:pt x="1133" y="195"/>
                      <a:pt x="1133" y="195"/>
                    </a:cubicBezTo>
                    <a:lnTo>
                      <a:pt x="1132" y="194"/>
                    </a:lnTo>
                    <a:close/>
                    <a:moveTo>
                      <a:pt x="1167" y="185"/>
                    </a:moveTo>
                    <a:cubicBezTo>
                      <a:pt x="1164" y="181"/>
                      <a:pt x="1162" y="176"/>
                      <a:pt x="1160" y="172"/>
                    </a:cubicBezTo>
                    <a:cubicBezTo>
                      <a:pt x="1159" y="172"/>
                      <a:pt x="1159" y="172"/>
                      <a:pt x="1159" y="172"/>
                    </a:cubicBezTo>
                    <a:cubicBezTo>
                      <a:pt x="1151" y="179"/>
                      <a:pt x="1151" y="179"/>
                      <a:pt x="1151" y="179"/>
                    </a:cubicBezTo>
                    <a:cubicBezTo>
                      <a:pt x="1152" y="180"/>
                      <a:pt x="1152" y="180"/>
                      <a:pt x="1152" y="180"/>
                    </a:cubicBezTo>
                    <a:cubicBezTo>
                      <a:pt x="1160" y="173"/>
                      <a:pt x="1160" y="173"/>
                      <a:pt x="1160" y="173"/>
                    </a:cubicBezTo>
                    <a:cubicBezTo>
                      <a:pt x="1159" y="173"/>
                      <a:pt x="1159" y="173"/>
                      <a:pt x="1159" y="173"/>
                    </a:cubicBezTo>
                    <a:cubicBezTo>
                      <a:pt x="1159" y="173"/>
                      <a:pt x="1159" y="173"/>
                      <a:pt x="1159" y="173"/>
                    </a:cubicBezTo>
                    <a:cubicBezTo>
                      <a:pt x="1161" y="177"/>
                      <a:pt x="1163" y="181"/>
                      <a:pt x="1166" y="185"/>
                    </a:cubicBezTo>
                    <a:lnTo>
                      <a:pt x="1167" y="185"/>
                    </a:lnTo>
                    <a:close/>
                    <a:moveTo>
                      <a:pt x="1195" y="225"/>
                    </a:moveTo>
                    <a:cubicBezTo>
                      <a:pt x="1190" y="219"/>
                      <a:pt x="1185" y="212"/>
                      <a:pt x="1180" y="205"/>
                    </a:cubicBezTo>
                    <a:cubicBezTo>
                      <a:pt x="1179" y="206"/>
                      <a:pt x="1179" y="206"/>
                      <a:pt x="1179" y="206"/>
                    </a:cubicBezTo>
                    <a:cubicBezTo>
                      <a:pt x="1184" y="213"/>
                      <a:pt x="1189" y="220"/>
                      <a:pt x="1193" y="226"/>
                    </a:cubicBezTo>
                    <a:lnTo>
                      <a:pt x="1195" y="225"/>
                    </a:lnTo>
                    <a:close/>
                    <a:moveTo>
                      <a:pt x="1219" y="267"/>
                    </a:moveTo>
                    <a:cubicBezTo>
                      <a:pt x="1219" y="266"/>
                      <a:pt x="1219" y="265"/>
                      <a:pt x="1219" y="264"/>
                    </a:cubicBezTo>
                    <a:cubicBezTo>
                      <a:pt x="1218" y="260"/>
                      <a:pt x="1215" y="254"/>
                      <a:pt x="1209" y="245"/>
                    </a:cubicBezTo>
                    <a:cubicBezTo>
                      <a:pt x="1208" y="246"/>
                      <a:pt x="1208" y="246"/>
                      <a:pt x="1208" y="246"/>
                    </a:cubicBezTo>
                    <a:cubicBezTo>
                      <a:pt x="1213" y="254"/>
                      <a:pt x="1217" y="261"/>
                      <a:pt x="1217" y="264"/>
                    </a:cubicBezTo>
                    <a:cubicBezTo>
                      <a:pt x="1217" y="265"/>
                      <a:pt x="1217" y="266"/>
                      <a:pt x="1217" y="268"/>
                    </a:cubicBezTo>
                    <a:lnTo>
                      <a:pt x="1219" y="267"/>
                    </a:lnTo>
                    <a:close/>
                    <a:moveTo>
                      <a:pt x="1224" y="316"/>
                    </a:moveTo>
                    <a:cubicBezTo>
                      <a:pt x="1223" y="308"/>
                      <a:pt x="1222" y="300"/>
                      <a:pt x="1221" y="292"/>
                    </a:cubicBezTo>
                    <a:cubicBezTo>
                      <a:pt x="1220" y="292"/>
                      <a:pt x="1220" y="292"/>
                      <a:pt x="1220" y="292"/>
                    </a:cubicBezTo>
                    <a:cubicBezTo>
                      <a:pt x="1221" y="300"/>
                      <a:pt x="1222" y="308"/>
                      <a:pt x="1223" y="316"/>
                    </a:cubicBezTo>
                    <a:lnTo>
                      <a:pt x="1224" y="316"/>
                    </a:lnTo>
                    <a:close/>
                    <a:moveTo>
                      <a:pt x="1232" y="365"/>
                    </a:moveTo>
                    <a:cubicBezTo>
                      <a:pt x="1231" y="357"/>
                      <a:pt x="1230" y="348"/>
                      <a:pt x="1228" y="340"/>
                    </a:cubicBezTo>
                    <a:cubicBezTo>
                      <a:pt x="1227" y="341"/>
                      <a:pt x="1227" y="341"/>
                      <a:pt x="1227" y="341"/>
                    </a:cubicBezTo>
                    <a:cubicBezTo>
                      <a:pt x="1228" y="349"/>
                      <a:pt x="1229" y="357"/>
                      <a:pt x="1231" y="365"/>
                    </a:cubicBezTo>
                    <a:lnTo>
                      <a:pt x="1232" y="365"/>
                    </a:lnTo>
                    <a:close/>
                    <a:moveTo>
                      <a:pt x="1205" y="399"/>
                    </a:moveTo>
                    <a:cubicBezTo>
                      <a:pt x="1214" y="399"/>
                      <a:pt x="1222" y="395"/>
                      <a:pt x="1227" y="388"/>
                    </a:cubicBezTo>
                    <a:cubicBezTo>
                      <a:pt x="1226" y="388"/>
                      <a:pt x="1226" y="388"/>
                      <a:pt x="1226" y="388"/>
                    </a:cubicBezTo>
                    <a:cubicBezTo>
                      <a:pt x="1221" y="394"/>
                      <a:pt x="1213" y="397"/>
                      <a:pt x="1205" y="398"/>
                    </a:cubicBezTo>
                    <a:lnTo>
                      <a:pt x="1205" y="399"/>
                    </a:lnTo>
                    <a:close/>
                    <a:moveTo>
                      <a:pt x="1162" y="379"/>
                    </a:moveTo>
                    <a:cubicBezTo>
                      <a:pt x="1169" y="381"/>
                      <a:pt x="1173" y="383"/>
                      <a:pt x="1175" y="385"/>
                    </a:cubicBezTo>
                    <a:cubicBezTo>
                      <a:pt x="1177" y="388"/>
                      <a:pt x="1179" y="390"/>
                      <a:pt x="1182" y="392"/>
                    </a:cubicBezTo>
                    <a:cubicBezTo>
                      <a:pt x="1183" y="391"/>
                      <a:pt x="1183" y="391"/>
                      <a:pt x="1183" y="391"/>
                    </a:cubicBezTo>
                    <a:cubicBezTo>
                      <a:pt x="1180" y="389"/>
                      <a:pt x="1178" y="387"/>
                      <a:pt x="1176" y="384"/>
                    </a:cubicBezTo>
                    <a:cubicBezTo>
                      <a:pt x="1174" y="382"/>
                      <a:pt x="1169" y="379"/>
                      <a:pt x="1163" y="378"/>
                    </a:cubicBezTo>
                    <a:lnTo>
                      <a:pt x="1162" y="379"/>
                    </a:lnTo>
                    <a:close/>
                    <a:moveTo>
                      <a:pt x="1114" y="373"/>
                    </a:moveTo>
                    <a:cubicBezTo>
                      <a:pt x="1121" y="373"/>
                      <a:pt x="1130" y="374"/>
                      <a:pt x="1138" y="375"/>
                    </a:cubicBezTo>
                    <a:cubicBezTo>
                      <a:pt x="1138" y="373"/>
                      <a:pt x="1138" y="373"/>
                      <a:pt x="1138" y="373"/>
                    </a:cubicBezTo>
                    <a:cubicBezTo>
                      <a:pt x="1130" y="372"/>
                      <a:pt x="1122" y="371"/>
                      <a:pt x="1114" y="371"/>
                    </a:cubicBezTo>
                    <a:lnTo>
                      <a:pt x="1114" y="373"/>
                    </a:lnTo>
                    <a:close/>
                    <a:moveTo>
                      <a:pt x="1066" y="381"/>
                    </a:moveTo>
                    <a:cubicBezTo>
                      <a:pt x="1075" y="379"/>
                      <a:pt x="1083" y="376"/>
                      <a:pt x="1089" y="374"/>
                    </a:cubicBezTo>
                    <a:cubicBezTo>
                      <a:pt x="1089" y="374"/>
                      <a:pt x="1089" y="374"/>
                      <a:pt x="1089" y="374"/>
                    </a:cubicBezTo>
                    <a:cubicBezTo>
                      <a:pt x="1089" y="372"/>
                      <a:pt x="1089" y="372"/>
                      <a:pt x="1089" y="372"/>
                    </a:cubicBezTo>
                    <a:cubicBezTo>
                      <a:pt x="1089" y="372"/>
                      <a:pt x="1089" y="372"/>
                      <a:pt x="1089" y="372"/>
                    </a:cubicBezTo>
                    <a:cubicBezTo>
                      <a:pt x="1083" y="374"/>
                      <a:pt x="1075" y="377"/>
                      <a:pt x="1066" y="379"/>
                    </a:cubicBezTo>
                    <a:lnTo>
                      <a:pt x="1066" y="381"/>
                    </a:lnTo>
                    <a:close/>
                    <a:moveTo>
                      <a:pt x="1017" y="378"/>
                    </a:moveTo>
                    <a:cubicBezTo>
                      <a:pt x="1026" y="381"/>
                      <a:pt x="1034" y="383"/>
                      <a:pt x="1041" y="383"/>
                    </a:cubicBezTo>
                    <a:cubicBezTo>
                      <a:pt x="1041" y="382"/>
                      <a:pt x="1041" y="382"/>
                      <a:pt x="1041" y="382"/>
                    </a:cubicBezTo>
                    <a:cubicBezTo>
                      <a:pt x="1034" y="381"/>
                      <a:pt x="1026" y="380"/>
                      <a:pt x="1018" y="377"/>
                    </a:cubicBezTo>
                    <a:lnTo>
                      <a:pt x="1017" y="378"/>
                    </a:lnTo>
                    <a:close/>
                    <a:moveTo>
                      <a:pt x="971" y="361"/>
                    </a:moveTo>
                    <a:cubicBezTo>
                      <a:pt x="980" y="363"/>
                      <a:pt x="988" y="366"/>
                      <a:pt x="995" y="368"/>
                    </a:cubicBezTo>
                    <a:cubicBezTo>
                      <a:pt x="995" y="367"/>
                      <a:pt x="995" y="367"/>
                      <a:pt x="995" y="367"/>
                    </a:cubicBezTo>
                    <a:cubicBezTo>
                      <a:pt x="988" y="364"/>
                      <a:pt x="980" y="362"/>
                      <a:pt x="972" y="360"/>
                    </a:cubicBezTo>
                    <a:lnTo>
                      <a:pt x="971" y="361"/>
                    </a:lnTo>
                    <a:close/>
                    <a:moveTo>
                      <a:pt x="923" y="353"/>
                    </a:moveTo>
                    <a:cubicBezTo>
                      <a:pt x="931" y="354"/>
                      <a:pt x="939" y="355"/>
                      <a:pt x="947" y="356"/>
                    </a:cubicBezTo>
                    <a:cubicBezTo>
                      <a:pt x="948" y="355"/>
                      <a:pt x="948" y="355"/>
                      <a:pt x="948" y="355"/>
                    </a:cubicBezTo>
                    <a:cubicBezTo>
                      <a:pt x="940" y="353"/>
                      <a:pt x="931" y="352"/>
                      <a:pt x="923" y="351"/>
                    </a:cubicBezTo>
                    <a:lnTo>
                      <a:pt x="923" y="353"/>
                    </a:lnTo>
                    <a:close/>
                    <a:moveTo>
                      <a:pt x="874" y="348"/>
                    </a:moveTo>
                    <a:cubicBezTo>
                      <a:pt x="882" y="349"/>
                      <a:pt x="890" y="349"/>
                      <a:pt x="899" y="350"/>
                    </a:cubicBezTo>
                    <a:cubicBezTo>
                      <a:pt x="899" y="349"/>
                      <a:pt x="899" y="349"/>
                      <a:pt x="899" y="349"/>
                    </a:cubicBezTo>
                    <a:cubicBezTo>
                      <a:pt x="890" y="348"/>
                      <a:pt x="882" y="347"/>
                      <a:pt x="874" y="347"/>
                    </a:cubicBezTo>
                    <a:lnTo>
                      <a:pt x="874" y="348"/>
                    </a:lnTo>
                    <a:close/>
                    <a:moveTo>
                      <a:pt x="825" y="344"/>
                    </a:moveTo>
                    <a:cubicBezTo>
                      <a:pt x="833" y="345"/>
                      <a:pt x="841" y="346"/>
                      <a:pt x="850" y="347"/>
                    </a:cubicBezTo>
                    <a:cubicBezTo>
                      <a:pt x="850" y="345"/>
                      <a:pt x="850" y="345"/>
                      <a:pt x="850" y="345"/>
                    </a:cubicBezTo>
                    <a:cubicBezTo>
                      <a:pt x="842" y="345"/>
                      <a:pt x="833" y="344"/>
                      <a:pt x="826" y="342"/>
                    </a:cubicBezTo>
                    <a:lnTo>
                      <a:pt x="825" y="344"/>
                    </a:lnTo>
                    <a:close/>
                    <a:moveTo>
                      <a:pt x="779" y="328"/>
                    </a:moveTo>
                    <a:cubicBezTo>
                      <a:pt x="786" y="332"/>
                      <a:pt x="793" y="335"/>
                      <a:pt x="802" y="338"/>
                    </a:cubicBezTo>
                    <a:cubicBezTo>
                      <a:pt x="802" y="336"/>
                      <a:pt x="802" y="336"/>
                      <a:pt x="802" y="336"/>
                    </a:cubicBezTo>
                    <a:cubicBezTo>
                      <a:pt x="794" y="334"/>
                      <a:pt x="787" y="330"/>
                      <a:pt x="780" y="326"/>
                    </a:cubicBezTo>
                    <a:lnTo>
                      <a:pt x="779" y="328"/>
                    </a:lnTo>
                    <a:close/>
                    <a:moveTo>
                      <a:pt x="734" y="311"/>
                    </a:moveTo>
                    <a:cubicBezTo>
                      <a:pt x="743" y="312"/>
                      <a:pt x="750" y="314"/>
                      <a:pt x="757" y="316"/>
                    </a:cubicBezTo>
                    <a:cubicBezTo>
                      <a:pt x="758" y="315"/>
                      <a:pt x="758" y="315"/>
                      <a:pt x="758" y="315"/>
                    </a:cubicBezTo>
                    <a:cubicBezTo>
                      <a:pt x="751" y="312"/>
                      <a:pt x="743" y="311"/>
                      <a:pt x="734" y="309"/>
                    </a:cubicBezTo>
                    <a:lnTo>
                      <a:pt x="734" y="311"/>
                    </a:lnTo>
                    <a:close/>
                    <a:moveTo>
                      <a:pt x="685" y="306"/>
                    </a:moveTo>
                    <a:cubicBezTo>
                      <a:pt x="694" y="307"/>
                      <a:pt x="702" y="307"/>
                      <a:pt x="709" y="308"/>
                    </a:cubicBezTo>
                    <a:cubicBezTo>
                      <a:pt x="710" y="307"/>
                      <a:pt x="710" y="307"/>
                      <a:pt x="710" y="307"/>
                    </a:cubicBezTo>
                    <a:cubicBezTo>
                      <a:pt x="702" y="306"/>
                      <a:pt x="694" y="305"/>
                      <a:pt x="685" y="305"/>
                    </a:cubicBezTo>
                    <a:lnTo>
                      <a:pt x="685" y="306"/>
                    </a:lnTo>
                    <a:close/>
                    <a:moveTo>
                      <a:pt x="636" y="305"/>
                    </a:moveTo>
                    <a:cubicBezTo>
                      <a:pt x="641" y="305"/>
                      <a:pt x="646" y="304"/>
                      <a:pt x="650" y="304"/>
                    </a:cubicBezTo>
                    <a:cubicBezTo>
                      <a:pt x="654" y="304"/>
                      <a:pt x="657" y="304"/>
                      <a:pt x="660" y="305"/>
                    </a:cubicBezTo>
                    <a:cubicBezTo>
                      <a:pt x="661" y="305"/>
                      <a:pt x="661" y="305"/>
                      <a:pt x="661" y="305"/>
                    </a:cubicBezTo>
                    <a:cubicBezTo>
                      <a:pt x="661" y="303"/>
                      <a:pt x="661" y="303"/>
                      <a:pt x="661" y="303"/>
                    </a:cubicBezTo>
                    <a:cubicBezTo>
                      <a:pt x="661" y="303"/>
                      <a:pt x="661" y="303"/>
                      <a:pt x="661" y="303"/>
                    </a:cubicBezTo>
                    <a:cubicBezTo>
                      <a:pt x="657" y="303"/>
                      <a:pt x="654" y="303"/>
                      <a:pt x="650" y="303"/>
                    </a:cubicBezTo>
                    <a:cubicBezTo>
                      <a:pt x="646" y="303"/>
                      <a:pt x="641" y="303"/>
                      <a:pt x="636" y="303"/>
                    </a:cubicBezTo>
                    <a:lnTo>
                      <a:pt x="636" y="305"/>
                    </a:lnTo>
                    <a:close/>
                    <a:moveTo>
                      <a:pt x="588" y="314"/>
                    </a:moveTo>
                    <a:cubicBezTo>
                      <a:pt x="596" y="312"/>
                      <a:pt x="604" y="310"/>
                      <a:pt x="612" y="308"/>
                    </a:cubicBezTo>
                    <a:cubicBezTo>
                      <a:pt x="612" y="307"/>
                      <a:pt x="612" y="307"/>
                      <a:pt x="612" y="307"/>
                    </a:cubicBezTo>
                    <a:cubicBezTo>
                      <a:pt x="604" y="309"/>
                      <a:pt x="596" y="311"/>
                      <a:pt x="588" y="313"/>
                    </a:cubicBezTo>
                    <a:cubicBezTo>
                      <a:pt x="588" y="314"/>
                      <a:pt x="588" y="314"/>
                      <a:pt x="588" y="314"/>
                    </a:cubicBezTo>
                    <a:close/>
                    <a:moveTo>
                      <a:pt x="542" y="331"/>
                    </a:moveTo>
                    <a:cubicBezTo>
                      <a:pt x="550" y="328"/>
                      <a:pt x="557" y="325"/>
                      <a:pt x="565" y="322"/>
                    </a:cubicBezTo>
                    <a:cubicBezTo>
                      <a:pt x="565" y="321"/>
                      <a:pt x="565" y="321"/>
                      <a:pt x="565" y="321"/>
                    </a:cubicBezTo>
                    <a:cubicBezTo>
                      <a:pt x="557" y="324"/>
                      <a:pt x="549" y="327"/>
                      <a:pt x="542" y="330"/>
                    </a:cubicBezTo>
                    <a:lnTo>
                      <a:pt x="542" y="331"/>
                    </a:lnTo>
                    <a:close/>
                    <a:moveTo>
                      <a:pt x="498" y="352"/>
                    </a:moveTo>
                    <a:cubicBezTo>
                      <a:pt x="505" y="349"/>
                      <a:pt x="512" y="345"/>
                      <a:pt x="520" y="342"/>
                    </a:cubicBezTo>
                    <a:cubicBezTo>
                      <a:pt x="519" y="340"/>
                      <a:pt x="519" y="340"/>
                      <a:pt x="519" y="340"/>
                    </a:cubicBezTo>
                    <a:cubicBezTo>
                      <a:pt x="511" y="344"/>
                      <a:pt x="504" y="347"/>
                      <a:pt x="497" y="351"/>
                    </a:cubicBezTo>
                    <a:lnTo>
                      <a:pt x="498" y="352"/>
                    </a:lnTo>
                    <a:close/>
                    <a:moveTo>
                      <a:pt x="452" y="371"/>
                    </a:moveTo>
                    <a:cubicBezTo>
                      <a:pt x="460" y="368"/>
                      <a:pt x="467" y="365"/>
                      <a:pt x="475" y="362"/>
                    </a:cubicBezTo>
                    <a:cubicBezTo>
                      <a:pt x="475" y="361"/>
                      <a:pt x="475" y="361"/>
                      <a:pt x="475" y="361"/>
                    </a:cubicBezTo>
                    <a:cubicBezTo>
                      <a:pt x="467" y="364"/>
                      <a:pt x="459" y="367"/>
                      <a:pt x="452" y="369"/>
                    </a:cubicBezTo>
                    <a:cubicBezTo>
                      <a:pt x="452" y="371"/>
                      <a:pt x="452" y="371"/>
                      <a:pt x="452" y="371"/>
                    </a:cubicBezTo>
                    <a:close/>
                    <a:moveTo>
                      <a:pt x="404" y="381"/>
                    </a:moveTo>
                    <a:cubicBezTo>
                      <a:pt x="412" y="380"/>
                      <a:pt x="420" y="379"/>
                      <a:pt x="429" y="377"/>
                    </a:cubicBezTo>
                    <a:cubicBezTo>
                      <a:pt x="428" y="376"/>
                      <a:pt x="428" y="376"/>
                      <a:pt x="428" y="376"/>
                    </a:cubicBezTo>
                    <a:cubicBezTo>
                      <a:pt x="420" y="378"/>
                      <a:pt x="412" y="379"/>
                      <a:pt x="404" y="379"/>
                    </a:cubicBezTo>
                    <a:lnTo>
                      <a:pt x="404" y="381"/>
                    </a:lnTo>
                    <a:close/>
                    <a:moveTo>
                      <a:pt x="357" y="371"/>
                    </a:moveTo>
                    <a:cubicBezTo>
                      <a:pt x="365" y="376"/>
                      <a:pt x="373" y="379"/>
                      <a:pt x="380" y="380"/>
                    </a:cubicBezTo>
                    <a:cubicBezTo>
                      <a:pt x="380" y="379"/>
                      <a:pt x="380" y="379"/>
                      <a:pt x="380" y="379"/>
                    </a:cubicBezTo>
                    <a:cubicBezTo>
                      <a:pt x="373" y="378"/>
                      <a:pt x="366" y="374"/>
                      <a:pt x="357" y="370"/>
                    </a:cubicBezTo>
                    <a:lnTo>
                      <a:pt x="357" y="371"/>
                    </a:lnTo>
                    <a:close/>
                    <a:moveTo>
                      <a:pt x="315" y="345"/>
                    </a:moveTo>
                    <a:cubicBezTo>
                      <a:pt x="322" y="349"/>
                      <a:pt x="329" y="354"/>
                      <a:pt x="336" y="358"/>
                    </a:cubicBezTo>
                    <a:cubicBezTo>
                      <a:pt x="337" y="357"/>
                      <a:pt x="337" y="357"/>
                      <a:pt x="337" y="357"/>
                    </a:cubicBezTo>
                    <a:cubicBezTo>
                      <a:pt x="330" y="353"/>
                      <a:pt x="323" y="348"/>
                      <a:pt x="316" y="344"/>
                    </a:cubicBezTo>
                    <a:lnTo>
                      <a:pt x="315" y="345"/>
                    </a:lnTo>
                    <a:close/>
                    <a:moveTo>
                      <a:pt x="273" y="320"/>
                    </a:moveTo>
                    <a:cubicBezTo>
                      <a:pt x="280" y="323"/>
                      <a:pt x="287" y="327"/>
                      <a:pt x="295" y="332"/>
                    </a:cubicBezTo>
                    <a:cubicBezTo>
                      <a:pt x="295" y="330"/>
                      <a:pt x="295" y="330"/>
                      <a:pt x="295" y="330"/>
                    </a:cubicBezTo>
                    <a:cubicBezTo>
                      <a:pt x="288" y="326"/>
                      <a:pt x="281" y="322"/>
                      <a:pt x="274" y="319"/>
                    </a:cubicBezTo>
                    <a:lnTo>
                      <a:pt x="273" y="320"/>
                    </a:lnTo>
                    <a:close/>
                    <a:moveTo>
                      <a:pt x="226" y="316"/>
                    </a:moveTo>
                    <a:cubicBezTo>
                      <a:pt x="232" y="314"/>
                      <a:pt x="238" y="313"/>
                      <a:pt x="244" y="313"/>
                    </a:cubicBezTo>
                    <a:cubicBezTo>
                      <a:pt x="246" y="313"/>
                      <a:pt x="248" y="313"/>
                      <a:pt x="250" y="313"/>
                    </a:cubicBezTo>
                    <a:cubicBezTo>
                      <a:pt x="250" y="312"/>
                      <a:pt x="250" y="312"/>
                      <a:pt x="250" y="312"/>
                    </a:cubicBezTo>
                    <a:cubicBezTo>
                      <a:pt x="248" y="312"/>
                      <a:pt x="246" y="312"/>
                      <a:pt x="244" y="312"/>
                    </a:cubicBezTo>
                    <a:cubicBezTo>
                      <a:pt x="238" y="312"/>
                      <a:pt x="231" y="313"/>
                      <a:pt x="225" y="314"/>
                    </a:cubicBezTo>
                    <a:lnTo>
                      <a:pt x="226" y="316"/>
                    </a:lnTo>
                    <a:close/>
                    <a:moveTo>
                      <a:pt x="183" y="339"/>
                    </a:moveTo>
                    <a:cubicBezTo>
                      <a:pt x="190" y="335"/>
                      <a:pt x="197" y="331"/>
                      <a:pt x="204" y="327"/>
                    </a:cubicBezTo>
                    <a:cubicBezTo>
                      <a:pt x="203" y="325"/>
                      <a:pt x="203" y="325"/>
                      <a:pt x="203" y="325"/>
                    </a:cubicBezTo>
                    <a:cubicBezTo>
                      <a:pt x="196" y="329"/>
                      <a:pt x="189" y="334"/>
                      <a:pt x="182" y="338"/>
                    </a:cubicBezTo>
                    <a:lnTo>
                      <a:pt x="183" y="339"/>
                    </a:lnTo>
                    <a:close/>
                    <a:moveTo>
                      <a:pt x="138" y="357"/>
                    </a:moveTo>
                    <a:cubicBezTo>
                      <a:pt x="151" y="356"/>
                      <a:pt x="159" y="353"/>
                      <a:pt x="162" y="353"/>
                    </a:cubicBezTo>
                    <a:cubicBezTo>
                      <a:pt x="162" y="351"/>
                      <a:pt x="162" y="351"/>
                      <a:pt x="162" y="351"/>
                    </a:cubicBezTo>
                    <a:cubicBezTo>
                      <a:pt x="159" y="352"/>
                      <a:pt x="150" y="354"/>
                      <a:pt x="138" y="356"/>
                    </a:cubicBezTo>
                    <a:lnTo>
                      <a:pt x="138" y="357"/>
                    </a:lnTo>
                    <a:close/>
                    <a:moveTo>
                      <a:pt x="89" y="361"/>
                    </a:moveTo>
                    <a:cubicBezTo>
                      <a:pt x="91" y="361"/>
                      <a:pt x="93" y="361"/>
                      <a:pt x="95" y="361"/>
                    </a:cubicBezTo>
                    <a:cubicBezTo>
                      <a:pt x="101" y="361"/>
                      <a:pt x="108" y="360"/>
                      <a:pt x="114" y="360"/>
                    </a:cubicBezTo>
                    <a:cubicBezTo>
                      <a:pt x="113" y="359"/>
                      <a:pt x="113" y="359"/>
                      <a:pt x="113" y="359"/>
                    </a:cubicBezTo>
                    <a:cubicBezTo>
                      <a:pt x="108" y="359"/>
                      <a:pt x="101" y="359"/>
                      <a:pt x="95" y="359"/>
                    </a:cubicBezTo>
                    <a:cubicBezTo>
                      <a:pt x="93" y="359"/>
                      <a:pt x="91" y="359"/>
                      <a:pt x="89" y="359"/>
                    </a:cubicBezTo>
                    <a:lnTo>
                      <a:pt x="89" y="361"/>
                    </a:lnTo>
                    <a:close/>
                    <a:moveTo>
                      <a:pt x="40" y="354"/>
                    </a:moveTo>
                    <a:cubicBezTo>
                      <a:pt x="47" y="356"/>
                      <a:pt x="54" y="358"/>
                      <a:pt x="62" y="359"/>
                    </a:cubicBezTo>
                    <a:cubicBezTo>
                      <a:pt x="62" y="359"/>
                      <a:pt x="63" y="359"/>
                      <a:pt x="64" y="359"/>
                    </a:cubicBezTo>
                    <a:cubicBezTo>
                      <a:pt x="65" y="358"/>
                      <a:pt x="65" y="358"/>
                      <a:pt x="65" y="358"/>
                    </a:cubicBezTo>
                    <a:cubicBezTo>
                      <a:pt x="64" y="358"/>
                      <a:pt x="63" y="357"/>
                      <a:pt x="62" y="357"/>
                    </a:cubicBezTo>
                    <a:cubicBezTo>
                      <a:pt x="54" y="356"/>
                      <a:pt x="47" y="355"/>
                      <a:pt x="41" y="353"/>
                    </a:cubicBezTo>
                    <a:lnTo>
                      <a:pt x="40" y="354"/>
                    </a:lnTo>
                    <a:close/>
                    <a:moveTo>
                      <a:pt x="0" y="327"/>
                    </a:moveTo>
                    <a:cubicBezTo>
                      <a:pt x="5" y="332"/>
                      <a:pt x="11" y="338"/>
                      <a:pt x="18" y="343"/>
                    </a:cubicBezTo>
                    <a:cubicBezTo>
                      <a:pt x="19" y="341"/>
                      <a:pt x="19" y="341"/>
                      <a:pt x="19" y="341"/>
                    </a:cubicBezTo>
                    <a:cubicBezTo>
                      <a:pt x="12" y="337"/>
                      <a:pt x="6" y="331"/>
                      <a:pt x="1" y="326"/>
                    </a:cubicBezTo>
                    <a:lnTo>
                      <a:pt x="0" y="327"/>
                    </a:lnTo>
                    <a:close/>
                    <a:moveTo>
                      <a:pt x="22" y="300"/>
                    </a:moveTo>
                    <a:cubicBezTo>
                      <a:pt x="5" y="317"/>
                      <a:pt x="5" y="317"/>
                      <a:pt x="5" y="317"/>
                    </a:cubicBezTo>
                    <a:cubicBezTo>
                      <a:pt x="6" y="318"/>
                      <a:pt x="6" y="318"/>
                      <a:pt x="6" y="318"/>
                    </a:cubicBezTo>
                    <a:cubicBezTo>
                      <a:pt x="23" y="301"/>
                      <a:pt x="23" y="301"/>
                      <a:pt x="23" y="301"/>
                    </a:cubicBezTo>
                    <a:lnTo>
                      <a:pt x="22" y="300"/>
                    </a:lnTo>
                    <a:close/>
                    <a:moveTo>
                      <a:pt x="56" y="264"/>
                    </a:moveTo>
                    <a:cubicBezTo>
                      <a:pt x="39" y="282"/>
                      <a:pt x="39" y="282"/>
                      <a:pt x="39" y="282"/>
                    </a:cubicBezTo>
                    <a:cubicBezTo>
                      <a:pt x="40" y="283"/>
                      <a:pt x="40" y="283"/>
                      <a:pt x="40" y="283"/>
                    </a:cubicBezTo>
                    <a:cubicBezTo>
                      <a:pt x="57" y="265"/>
                      <a:pt x="57" y="265"/>
                      <a:pt x="57" y="265"/>
                    </a:cubicBezTo>
                    <a:lnTo>
                      <a:pt x="56" y="264"/>
                    </a:lnTo>
                    <a:close/>
                    <a:moveTo>
                      <a:pt x="90" y="229"/>
                    </a:moveTo>
                    <a:cubicBezTo>
                      <a:pt x="87" y="232"/>
                      <a:pt x="86" y="234"/>
                      <a:pt x="86" y="234"/>
                    </a:cubicBezTo>
                    <a:cubicBezTo>
                      <a:pt x="86" y="235"/>
                      <a:pt x="86" y="235"/>
                      <a:pt x="86" y="235"/>
                    </a:cubicBezTo>
                    <a:cubicBezTo>
                      <a:pt x="86" y="234"/>
                      <a:pt x="86" y="234"/>
                      <a:pt x="86" y="234"/>
                    </a:cubicBezTo>
                    <a:cubicBezTo>
                      <a:pt x="73" y="247"/>
                      <a:pt x="73" y="247"/>
                      <a:pt x="73" y="247"/>
                    </a:cubicBezTo>
                    <a:cubicBezTo>
                      <a:pt x="74" y="248"/>
                      <a:pt x="74" y="248"/>
                      <a:pt x="74" y="248"/>
                    </a:cubicBezTo>
                    <a:cubicBezTo>
                      <a:pt x="87" y="235"/>
                      <a:pt x="87" y="235"/>
                      <a:pt x="87" y="235"/>
                    </a:cubicBezTo>
                    <a:cubicBezTo>
                      <a:pt x="87" y="235"/>
                      <a:pt x="87" y="235"/>
                      <a:pt x="87" y="235"/>
                    </a:cubicBezTo>
                    <a:cubicBezTo>
                      <a:pt x="87" y="235"/>
                      <a:pt x="88" y="233"/>
                      <a:pt x="91" y="230"/>
                    </a:cubicBezTo>
                    <a:lnTo>
                      <a:pt x="90" y="229"/>
                    </a:lnTo>
                    <a:close/>
                    <a:moveTo>
                      <a:pt x="124" y="193"/>
                    </a:moveTo>
                    <a:cubicBezTo>
                      <a:pt x="118" y="200"/>
                      <a:pt x="112" y="206"/>
                      <a:pt x="107" y="211"/>
                    </a:cubicBezTo>
                    <a:cubicBezTo>
                      <a:pt x="108" y="212"/>
                      <a:pt x="108" y="212"/>
                      <a:pt x="108" y="212"/>
                    </a:cubicBezTo>
                    <a:cubicBezTo>
                      <a:pt x="114" y="207"/>
                      <a:pt x="119" y="201"/>
                      <a:pt x="125" y="194"/>
                    </a:cubicBezTo>
                    <a:lnTo>
                      <a:pt x="124" y="193"/>
                    </a:lnTo>
                    <a:close/>
                    <a:moveTo>
                      <a:pt x="159" y="158"/>
                    </a:moveTo>
                    <a:cubicBezTo>
                      <a:pt x="153" y="164"/>
                      <a:pt x="147" y="170"/>
                      <a:pt x="141" y="176"/>
                    </a:cubicBezTo>
                    <a:cubicBezTo>
                      <a:pt x="142" y="177"/>
                      <a:pt x="142" y="177"/>
                      <a:pt x="142" y="177"/>
                    </a:cubicBezTo>
                    <a:cubicBezTo>
                      <a:pt x="148" y="171"/>
                      <a:pt x="154" y="165"/>
                      <a:pt x="160" y="159"/>
                    </a:cubicBezTo>
                    <a:lnTo>
                      <a:pt x="159" y="158"/>
                    </a:lnTo>
                    <a:close/>
                    <a:moveTo>
                      <a:pt x="184" y="117"/>
                    </a:moveTo>
                    <a:cubicBezTo>
                      <a:pt x="181" y="125"/>
                      <a:pt x="177" y="132"/>
                      <a:pt x="173" y="139"/>
                    </a:cubicBezTo>
                    <a:cubicBezTo>
                      <a:pt x="175" y="140"/>
                      <a:pt x="175" y="140"/>
                      <a:pt x="175" y="140"/>
                    </a:cubicBezTo>
                    <a:cubicBezTo>
                      <a:pt x="179" y="133"/>
                      <a:pt x="182" y="125"/>
                      <a:pt x="186" y="118"/>
                    </a:cubicBezTo>
                    <a:lnTo>
                      <a:pt x="184" y="117"/>
                    </a:lnTo>
                    <a:close/>
                    <a:moveTo>
                      <a:pt x="210" y="83"/>
                    </a:moveTo>
                    <a:cubicBezTo>
                      <a:pt x="206" y="82"/>
                      <a:pt x="202" y="82"/>
                      <a:pt x="199" y="81"/>
                    </a:cubicBezTo>
                    <a:cubicBezTo>
                      <a:pt x="198" y="81"/>
                      <a:pt x="198" y="81"/>
                      <a:pt x="198" y="81"/>
                    </a:cubicBezTo>
                    <a:cubicBezTo>
                      <a:pt x="198" y="82"/>
                      <a:pt x="198" y="82"/>
                      <a:pt x="198" y="82"/>
                    </a:cubicBezTo>
                    <a:cubicBezTo>
                      <a:pt x="196" y="86"/>
                      <a:pt x="195" y="90"/>
                      <a:pt x="193" y="94"/>
                    </a:cubicBezTo>
                    <a:cubicBezTo>
                      <a:pt x="195" y="95"/>
                      <a:pt x="195" y="95"/>
                      <a:pt x="195" y="95"/>
                    </a:cubicBezTo>
                    <a:cubicBezTo>
                      <a:pt x="196" y="90"/>
                      <a:pt x="198" y="86"/>
                      <a:pt x="199" y="82"/>
                    </a:cubicBezTo>
                    <a:cubicBezTo>
                      <a:pt x="198" y="82"/>
                      <a:pt x="198" y="82"/>
                      <a:pt x="198" y="82"/>
                    </a:cubicBezTo>
                    <a:cubicBezTo>
                      <a:pt x="198" y="83"/>
                      <a:pt x="198" y="83"/>
                      <a:pt x="198" y="83"/>
                    </a:cubicBezTo>
                    <a:cubicBezTo>
                      <a:pt x="202" y="83"/>
                      <a:pt x="205" y="84"/>
                      <a:pt x="209" y="84"/>
                    </a:cubicBezTo>
                    <a:lnTo>
                      <a:pt x="210" y="83"/>
                    </a:lnTo>
                    <a:close/>
                    <a:moveTo>
                      <a:pt x="258" y="88"/>
                    </a:moveTo>
                    <a:cubicBezTo>
                      <a:pt x="251" y="88"/>
                      <a:pt x="242" y="87"/>
                      <a:pt x="234" y="86"/>
                    </a:cubicBezTo>
                    <a:cubicBezTo>
                      <a:pt x="234" y="87"/>
                      <a:pt x="234" y="87"/>
                      <a:pt x="234" y="87"/>
                    </a:cubicBezTo>
                    <a:cubicBezTo>
                      <a:pt x="242" y="88"/>
                      <a:pt x="251" y="89"/>
                      <a:pt x="258" y="90"/>
                    </a:cubicBezTo>
                    <a:lnTo>
                      <a:pt x="258" y="88"/>
                    </a:lnTo>
                    <a:close/>
                    <a:moveTo>
                      <a:pt x="307" y="89"/>
                    </a:moveTo>
                    <a:cubicBezTo>
                      <a:pt x="298" y="90"/>
                      <a:pt x="289" y="90"/>
                      <a:pt x="283" y="90"/>
                    </a:cubicBezTo>
                    <a:cubicBezTo>
                      <a:pt x="283" y="91"/>
                      <a:pt x="283" y="91"/>
                      <a:pt x="283" y="91"/>
                    </a:cubicBezTo>
                    <a:cubicBezTo>
                      <a:pt x="289" y="91"/>
                      <a:pt x="298" y="91"/>
                      <a:pt x="307" y="91"/>
                    </a:cubicBezTo>
                    <a:lnTo>
                      <a:pt x="307" y="89"/>
                    </a:lnTo>
                    <a:close/>
                    <a:moveTo>
                      <a:pt x="356" y="83"/>
                    </a:moveTo>
                    <a:cubicBezTo>
                      <a:pt x="348" y="85"/>
                      <a:pt x="340" y="86"/>
                      <a:pt x="332" y="87"/>
                    </a:cubicBezTo>
                    <a:cubicBezTo>
                      <a:pt x="332" y="89"/>
                      <a:pt x="332" y="89"/>
                      <a:pt x="332" y="89"/>
                    </a:cubicBezTo>
                    <a:cubicBezTo>
                      <a:pt x="340" y="88"/>
                      <a:pt x="348" y="87"/>
                      <a:pt x="356" y="85"/>
                    </a:cubicBezTo>
                    <a:lnTo>
                      <a:pt x="356" y="83"/>
                    </a:lnTo>
                    <a:close/>
                    <a:moveTo>
                      <a:pt x="386" y="55"/>
                    </a:moveTo>
                    <a:cubicBezTo>
                      <a:pt x="385" y="60"/>
                      <a:pt x="384" y="66"/>
                      <a:pt x="384" y="73"/>
                    </a:cubicBezTo>
                    <a:cubicBezTo>
                      <a:pt x="385" y="73"/>
                      <a:pt x="385" y="73"/>
                      <a:pt x="385" y="73"/>
                    </a:cubicBezTo>
                    <a:cubicBezTo>
                      <a:pt x="385" y="73"/>
                      <a:pt x="385" y="73"/>
                      <a:pt x="385" y="73"/>
                    </a:cubicBezTo>
                    <a:cubicBezTo>
                      <a:pt x="383" y="74"/>
                      <a:pt x="381" y="75"/>
                      <a:pt x="379" y="75"/>
                    </a:cubicBezTo>
                    <a:cubicBezTo>
                      <a:pt x="379" y="77"/>
                      <a:pt x="379" y="77"/>
                      <a:pt x="379" y="77"/>
                    </a:cubicBezTo>
                    <a:cubicBezTo>
                      <a:pt x="381" y="76"/>
                      <a:pt x="383" y="75"/>
                      <a:pt x="385" y="74"/>
                    </a:cubicBezTo>
                    <a:cubicBezTo>
                      <a:pt x="386" y="74"/>
                      <a:pt x="386" y="74"/>
                      <a:pt x="386" y="74"/>
                    </a:cubicBezTo>
                    <a:cubicBezTo>
                      <a:pt x="386" y="73"/>
                      <a:pt x="386" y="73"/>
                      <a:pt x="386" y="73"/>
                    </a:cubicBezTo>
                    <a:cubicBezTo>
                      <a:pt x="386" y="67"/>
                      <a:pt x="386" y="61"/>
                      <a:pt x="387" y="55"/>
                    </a:cubicBezTo>
                    <a:lnTo>
                      <a:pt x="386" y="55"/>
                    </a:lnTo>
                    <a:close/>
                    <a:moveTo>
                      <a:pt x="414" y="18"/>
                    </a:moveTo>
                    <a:cubicBezTo>
                      <a:pt x="413" y="18"/>
                      <a:pt x="402" y="19"/>
                      <a:pt x="394" y="32"/>
                    </a:cubicBezTo>
                    <a:cubicBezTo>
                      <a:pt x="395" y="33"/>
                      <a:pt x="395" y="33"/>
                      <a:pt x="395" y="33"/>
                    </a:cubicBezTo>
                    <a:cubicBezTo>
                      <a:pt x="403" y="21"/>
                      <a:pt x="413" y="19"/>
                      <a:pt x="414" y="19"/>
                    </a:cubicBezTo>
                    <a:lnTo>
                      <a:pt x="414" y="18"/>
                    </a:lnTo>
                    <a:close/>
                    <a:moveTo>
                      <a:pt x="463" y="15"/>
                    </a:moveTo>
                    <a:cubicBezTo>
                      <a:pt x="454" y="15"/>
                      <a:pt x="446" y="16"/>
                      <a:pt x="438" y="16"/>
                    </a:cubicBezTo>
                    <a:cubicBezTo>
                      <a:pt x="438" y="18"/>
                      <a:pt x="438" y="18"/>
                      <a:pt x="438" y="18"/>
                    </a:cubicBezTo>
                    <a:cubicBezTo>
                      <a:pt x="446" y="17"/>
                      <a:pt x="454" y="17"/>
                      <a:pt x="463" y="16"/>
                    </a:cubicBezTo>
                    <a:lnTo>
                      <a:pt x="463" y="15"/>
                    </a:lnTo>
                    <a:close/>
                    <a:moveTo>
                      <a:pt x="512" y="11"/>
                    </a:moveTo>
                    <a:cubicBezTo>
                      <a:pt x="504" y="11"/>
                      <a:pt x="496" y="12"/>
                      <a:pt x="487" y="13"/>
                    </a:cubicBezTo>
                    <a:cubicBezTo>
                      <a:pt x="488" y="14"/>
                      <a:pt x="488" y="14"/>
                      <a:pt x="488" y="14"/>
                    </a:cubicBezTo>
                    <a:cubicBezTo>
                      <a:pt x="496" y="14"/>
                      <a:pt x="504" y="13"/>
                      <a:pt x="512" y="12"/>
                    </a:cubicBezTo>
                    <a:cubicBezTo>
                      <a:pt x="512" y="11"/>
                      <a:pt x="512" y="11"/>
                      <a:pt x="512" y="11"/>
                    </a:cubicBezTo>
                    <a:close/>
                    <a:moveTo>
                      <a:pt x="560" y="3"/>
                    </a:moveTo>
                    <a:cubicBezTo>
                      <a:pt x="558" y="3"/>
                      <a:pt x="558" y="3"/>
                      <a:pt x="558" y="3"/>
                    </a:cubicBezTo>
                    <a:cubicBezTo>
                      <a:pt x="553" y="5"/>
                      <a:pt x="546" y="6"/>
                      <a:pt x="536" y="8"/>
                    </a:cubicBezTo>
                    <a:cubicBezTo>
                      <a:pt x="536" y="9"/>
                      <a:pt x="536" y="9"/>
                      <a:pt x="536" y="9"/>
                    </a:cubicBezTo>
                    <a:cubicBezTo>
                      <a:pt x="546" y="8"/>
                      <a:pt x="554" y="6"/>
                      <a:pt x="558" y="5"/>
                    </a:cubicBezTo>
                    <a:cubicBezTo>
                      <a:pt x="561" y="4"/>
                      <a:pt x="561" y="4"/>
                      <a:pt x="561" y="4"/>
                    </a:cubicBezTo>
                    <a:lnTo>
                      <a:pt x="560" y="3"/>
                    </a:lnTo>
                    <a:close/>
                    <a:moveTo>
                      <a:pt x="593" y="21"/>
                    </a:moveTo>
                    <a:cubicBezTo>
                      <a:pt x="592" y="16"/>
                      <a:pt x="591" y="10"/>
                      <a:pt x="591" y="4"/>
                    </a:cubicBezTo>
                    <a:cubicBezTo>
                      <a:pt x="591" y="4"/>
                      <a:pt x="591" y="4"/>
                      <a:pt x="591" y="4"/>
                    </a:cubicBezTo>
                    <a:cubicBezTo>
                      <a:pt x="590" y="3"/>
                      <a:pt x="590" y="3"/>
                      <a:pt x="590" y="3"/>
                    </a:cubicBezTo>
                    <a:cubicBezTo>
                      <a:pt x="588" y="2"/>
                      <a:pt x="587" y="1"/>
                      <a:pt x="585" y="0"/>
                    </a:cubicBezTo>
                    <a:cubicBezTo>
                      <a:pt x="584" y="1"/>
                      <a:pt x="584" y="1"/>
                      <a:pt x="584" y="1"/>
                    </a:cubicBezTo>
                    <a:cubicBezTo>
                      <a:pt x="586" y="2"/>
                      <a:pt x="587" y="3"/>
                      <a:pt x="590" y="5"/>
                    </a:cubicBezTo>
                    <a:cubicBezTo>
                      <a:pt x="590" y="4"/>
                      <a:pt x="590" y="4"/>
                      <a:pt x="590" y="4"/>
                    </a:cubicBezTo>
                    <a:cubicBezTo>
                      <a:pt x="589" y="4"/>
                      <a:pt x="589" y="4"/>
                      <a:pt x="589" y="4"/>
                    </a:cubicBezTo>
                    <a:cubicBezTo>
                      <a:pt x="589" y="10"/>
                      <a:pt x="590" y="16"/>
                      <a:pt x="592" y="22"/>
                    </a:cubicBezTo>
                    <a:lnTo>
                      <a:pt x="593" y="21"/>
                    </a:lnTo>
                    <a:close/>
                    <a:moveTo>
                      <a:pt x="624" y="57"/>
                    </a:moveTo>
                    <a:cubicBezTo>
                      <a:pt x="618" y="54"/>
                      <a:pt x="611" y="49"/>
                      <a:pt x="606" y="42"/>
                    </a:cubicBezTo>
                    <a:cubicBezTo>
                      <a:pt x="604" y="43"/>
                      <a:pt x="604" y="43"/>
                      <a:pt x="604" y="43"/>
                    </a:cubicBezTo>
                    <a:cubicBezTo>
                      <a:pt x="610" y="50"/>
                      <a:pt x="617" y="55"/>
                      <a:pt x="624" y="59"/>
                    </a:cubicBezTo>
                    <a:lnTo>
                      <a:pt x="624" y="57"/>
                    </a:lnTo>
                    <a:close/>
                    <a:moveTo>
                      <a:pt x="671" y="69"/>
                    </a:moveTo>
                    <a:cubicBezTo>
                      <a:pt x="666" y="65"/>
                      <a:pt x="660" y="62"/>
                      <a:pt x="648" y="61"/>
                    </a:cubicBezTo>
                    <a:cubicBezTo>
                      <a:pt x="648" y="63"/>
                      <a:pt x="648" y="63"/>
                      <a:pt x="648" y="63"/>
                    </a:cubicBezTo>
                    <a:cubicBezTo>
                      <a:pt x="659" y="64"/>
                      <a:pt x="666" y="66"/>
                      <a:pt x="670" y="70"/>
                    </a:cubicBezTo>
                    <a:lnTo>
                      <a:pt x="671" y="69"/>
                    </a:lnTo>
                    <a:close/>
                    <a:moveTo>
                      <a:pt x="687" y="114"/>
                    </a:moveTo>
                    <a:cubicBezTo>
                      <a:pt x="684" y="107"/>
                      <a:pt x="682" y="100"/>
                      <a:pt x="681" y="91"/>
                    </a:cubicBezTo>
                    <a:cubicBezTo>
                      <a:pt x="679" y="91"/>
                      <a:pt x="679" y="91"/>
                      <a:pt x="679" y="91"/>
                    </a:cubicBezTo>
                    <a:cubicBezTo>
                      <a:pt x="680" y="100"/>
                      <a:pt x="682" y="108"/>
                      <a:pt x="685" y="115"/>
                    </a:cubicBezTo>
                    <a:lnTo>
                      <a:pt x="687" y="114"/>
                    </a:lnTo>
                    <a:close/>
                    <a:moveTo>
                      <a:pt x="722" y="146"/>
                    </a:moveTo>
                    <a:cubicBezTo>
                      <a:pt x="714" y="143"/>
                      <a:pt x="707" y="139"/>
                      <a:pt x="701" y="133"/>
                    </a:cubicBezTo>
                    <a:cubicBezTo>
                      <a:pt x="700" y="134"/>
                      <a:pt x="700" y="134"/>
                      <a:pt x="700" y="134"/>
                    </a:cubicBezTo>
                    <a:cubicBezTo>
                      <a:pt x="706" y="140"/>
                      <a:pt x="713" y="144"/>
                      <a:pt x="721" y="147"/>
                    </a:cubicBezTo>
                    <a:lnTo>
                      <a:pt x="722" y="146"/>
                    </a:lnTo>
                    <a:close/>
                    <a:moveTo>
                      <a:pt x="769" y="157"/>
                    </a:moveTo>
                    <a:cubicBezTo>
                      <a:pt x="768" y="157"/>
                      <a:pt x="767" y="156"/>
                      <a:pt x="766" y="156"/>
                    </a:cubicBezTo>
                    <a:cubicBezTo>
                      <a:pt x="759" y="155"/>
                      <a:pt x="752" y="154"/>
                      <a:pt x="745" y="152"/>
                    </a:cubicBezTo>
                    <a:cubicBezTo>
                      <a:pt x="745" y="154"/>
                      <a:pt x="745" y="154"/>
                      <a:pt x="745" y="154"/>
                    </a:cubicBezTo>
                    <a:cubicBezTo>
                      <a:pt x="752" y="155"/>
                      <a:pt x="759" y="156"/>
                      <a:pt x="766" y="158"/>
                    </a:cubicBezTo>
                    <a:cubicBezTo>
                      <a:pt x="767" y="158"/>
                      <a:pt x="768" y="158"/>
                      <a:pt x="769" y="158"/>
                    </a:cubicBezTo>
                    <a:lnTo>
                      <a:pt x="769" y="157"/>
                    </a:lnTo>
                    <a:close/>
                    <a:moveTo>
                      <a:pt x="778" y="198"/>
                    </a:moveTo>
                    <a:cubicBezTo>
                      <a:pt x="782" y="189"/>
                      <a:pt x="785" y="181"/>
                      <a:pt x="785" y="174"/>
                    </a:cubicBezTo>
                    <a:cubicBezTo>
                      <a:pt x="783" y="174"/>
                      <a:pt x="783" y="174"/>
                      <a:pt x="783" y="174"/>
                    </a:cubicBezTo>
                    <a:cubicBezTo>
                      <a:pt x="783" y="180"/>
                      <a:pt x="780" y="189"/>
                      <a:pt x="777" y="197"/>
                    </a:cubicBezTo>
                    <a:lnTo>
                      <a:pt x="778" y="198"/>
                    </a:lnTo>
                    <a:close/>
                    <a:moveTo>
                      <a:pt x="778" y="240"/>
                    </a:moveTo>
                    <a:cubicBezTo>
                      <a:pt x="774" y="236"/>
                      <a:pt x="770" y="230"/>
                      <a:pt x="766" y="223"/>
                    </a:cubicBezTo>
                    <a:cubicBezTo>
                      <a:pt x="766" y="223"/>
                      <a:pt x="766" y="223"/>
                      <a:pt x="766" y="223"/>
                    </a:cubicBezTo>
                    <a:cubicBezTo>
                      <a:pt x="766" y="223"/>
                      <a:pt x="766" y="223"/>
                      <a:pt x="766" y="223"/>
                    </a:cubicBezTo>
                    <a:cubicBezTo>
                      <a:pt x="767" y="222"/>
                      <a:pt x="767" y="221"/>
                      <a:pt x="768" y="220"/>
                    </a:cubicBezTo>
                    <a:cubicBezTo>
                      <a:pt x="767" y="219"/>
                      <a:pt x="767" y="219"/>
                      <a:pt x="767" y="219"/>
                    </a:cubicBezTo>
                    <a:cubicBezTo>
                      <a:pt x="766" y="221"/>
                      <a:pt x="766" y="222"/>
                      <a:pt x="765" y="223"/>
                    </a:cubicBezTo>
                    <a:cubicBezTo>
                      <a:pt x="765" y="223"/>
                      <a:pt x="765" y="223"/>
                      <a:pt x="765" y="223"/>
                    </a:cubicBezTo>
                    <a:cubicBezTo>
                      <a:pt x="765" y="224"/>
                      <a:pt x="765" y="224"/>
                      <a:pt x="765" y="224"/>
                    </a:cubicBezTo>
                    <a:cubicBezTo>
                      <a:pt x="768" y="231"/>
                      <a:pt x="772" y="236"/>
                      <a:pt x="777" y="241"/>
                    </a:cubicBezTo>
                    <a:lnTo>
                      <a:pt x="778" y="240"/>
                    </a:lnTo>
                    <a:close/>
                    <a:moveTo>
                      <a:pt x="822" y="253"/>
                    </a:moveTo>
                    <a:cubicBezTo>
                      <a:pt x="818" y="254"/>
                      <a:pt x="815" y="254"/>
                      <a:pt x="811" y="254"/>
                    </a:cubicBezTo>
                    <a:cubicBezTo>
                      <a:pt x="807" y="254"/>
                      <a:pt x="802" y="253"/>
                      <a:pt x="798" y="252"/>
                    </a:cubicBezTo>
                    <a:cubicBezTo>
                      <a:pt x="798" y="254"/>
                      <a:pt x="798" y="254"/>
                      <a:pt x="798" y="254"/>
                    </a:cubicBezTo>
                    <a:cubicBezTo>
                      <a:pt x="802" y="255"/>
                      <a:pt x="807" y="255"/>
                      <a:pt x="811" y="255"/>
                    </a:cubicBezTo>
                    <a:cubicBezTo>
                      <a:pt x="815" y="255"/>
                      <a:pt x="819" y="255"/>
                      <a:pt x="822" y="254"/>
                    </a:cubicBezTo>
                    <a:lnTo>
                      <a:pt x="822" y="253"/>
                    </a:lnTo>
                    <a:close/>
                    <a:moveTo>
                      <a:pt x="866" y="233"/>
                    </a:moveTo>
                    <a:cubicBezTo>
                      <a:pt x="860" y="238"/>
                      <a:pt x="853" y="242"/>
                      <a:pt x="845" y="245"/>
                    </a:cubicBezTo>
                    <a:cubicBezTo>
                      <a:pt x="846" y="247"/>
                      <a:pt x="846" y="247"/>
                      <a:pt x="846" y="247"/>
                    </a:cubicBezTo>
                    <a:cubicBezTo>
                      <a:pt x="853" y="243"/>
                      <a:pt x="861" y="239"/>
                      <a:pt x="867" y="234"/>
                    </a:cubicBezTo>
                    <a:lnTo>
                      <a:pt x="866" y="233"/>
                    </a:lnTo>
                    <a:close/>
                    <a:moveTo>
                      <a:pt x="909" y="210"/>
                    </a:moveTo>
                    <a:cubicBezTo>
                      <a:pt x="909" y="210"/>
                      <a:pt x="909" y="210"/>
                      <a:pt x="909" y="210"/>
                    </a:cubicBezTo>
                    <a:cubicBezTo>
                      <a:pt x="903" y="210"/>
                      <a:pt x="897" y="213"/>
                      <a:pt x="887" y="219"/>
                    </a:cubicBezTo>
                    <a:cubicBezTo>
                      <a:pt x="887" y="221"/>
                      <a:pt x="887" y="221"/>
                      <a:pt x="887" y="221"/>
                    </a:cubicBezTo>
                    <a:cubicBezTo>
                      <a:pt x="897" y="214"/>
                      <a:pt x="903" y="211"/>
                      <a:pt x="909" y="211"/>
                    </a:cubicBezTo>
                    <a:cubicBezTo>
                      <a:pt x="909" y="211"/>
                      <a:pt x="909" y="211"/>
                      <a:pt x="909" y="211"/>
                    </a:cubicBezTo>
                    <a:lnTo>
                      <a:pt x="909" y="210"/>
                    </a:lnTo>
                    <a:close/>
                    <a:moveTo>
                      <a:pt x="949" y="238"/>
                    </a:moveTo>
                    <a:cubicBezTo>
                      <a:pt x="944" y="234"/>
                      <a:pt x="938" y="228"/>
                      <a:pt x="932" y="221"/>
                    </a:cubicBezTo>
                    <a:cubicBezTo>
                      <a:pt x="930" y="222"/>
                      <a:pt x="930" y="222"/>
                      <a:pt x="930" y="222"/>
                    </a:cubicBezTo>
                    <a:cubicBezTo>
                      <a:pt x="937" y="229"/>
                      <a:pt x="943" y="235"/>
                      <a:pt x="948" y="239"/>
                    </a:cubicBezTo>
                    <a:lnTo>
                      <a:pt x="949" y="238"/>
                    </a:lnTo>
                    <a:close/>
                    <a:moveTo>
                      <a:pt x="985" y="231"/>
                    </a:moveTo>
                    <a:cubicBezTo>
                      <a:pt x="973" y="246"/>
                      <a:pt x="973" y="246"/>
                      <a:pt x="973" y="246"/>
                    </a:cubicBezTo>
                    <a:cubicBezTo>
                      <a:pt x="973" y="246"/>
                      <a:pt x="973" y="246"/>
                      <a:pt x="973" y="246"/>
                    </a:cubicBezTo>
                    <a:cubicBezTo>
                      <a:pt x="973" y="246"/>
                      <a:pt x="973" y="246"/>
                      <a:pt x="973" y="246"/>
                    </a:cubicBezTo>
                    <a:cubicBezTo>
                      <a:pt x="972" y="247"/>
                      <a:pt x="971" y="248"/>
                      <a:pt x="969" y="249"/>
                    </a:cubicBezTo>
                    <a:cubicBezTo>
                      <a:pt x="970" y="250"/>
                      <a:pt x="970" y="250"/>
                      <a:pt x="970" y="250"/>
                    </a:cubicBezTo>
                    <a:cubicBezTo>
                      <a:pt x="973" y="249"/>
                      <a:pt x="974" y="247"/>
                      <a:pt x="974" y="246"/>
                    </a:cubicBezTo>
                    <a:cubicBezTo>
                      <a:pt x="973" y="246"/>
                      <a:pt x="973" y="246"/>
                      <a:pt x="973" y="246"/>
                    </a:cubicBezTo>
                    <a:cubicBezTo>
                      <a:pt x="974" y="247"/>
                      <a:pt x="974" y="247"/>
                      <a:pt x="974" y="247"/>
                    </a:cubicBezTo>
                    <a:cubicBezTo>
                      <a:pt x="986" y="232"/>
                      <a:pt x="986" y="232"/>
                      <a:pt x="986" y="232"/>
                    </a:cubicBezTo>
                    <a:lnTo>
                      <a:pt x="985" y="231"/>
                    </a:lnTo>
                    <a:close/>
                    <a:moveTo>
                      <a:pt x="1017" y="194"/>
                    </a:moveTo>
                    <a:cubicBezTo>
                      <a:pt x="1001" y="212"/>
                      <a:pt x="1001" y="212"/>
                      <a:pt x="1001" y="212"/>
                    </a:cubicBezTo>
                    <a:cubicBezTo>
                      <a:pt x="1002" y="213"/>
                      <a:pt x="1002" y="213"/>
                      <a:pt x="1002" y="213"/>
                    </a:cubicBezTo>
                    <a:cubicBezTo>
                      <a:pt x="1018" y="195"/>
                      <a:pt x="1018" y="195"/>
                      <a:pt x="1018" y="195"/>
                    </a:cubicBezTo>
                    <a:lnTo>
                      <a:pt x="1017" y="194"/>
                    </a:lnTo>
                    <a:close/>
                    <a:moveTo>
                      <a:pt x="1053" y="200"/>
                    </a:moveTo>
                    <a:cubicBezTo>
                      <a:pt x="1050" y="175"/>
                      <a:pt x="1050" y="175"/>
                      <a:pt x="1050" y="175"/>
                    </a:cubicBezTo>
                    <a:cubicBezTo>
                      <a:pt x="1048" y="176"/>
                      <a:pt x="1048" y="176"/>
                      <a:pt x="1048" y="176"/>
                    </a:cubicBezTo>
                    <a:cubicBezTo>
                      <a:pt x="1052" y="200"/>
                      <a:pt x="1052" y="200"/>
                      <a:pt x="1052" y="200"/>
                    </a:cubicBezTo>
                    <a:lnTo>
                      <a:pt x="1053" y="20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2" name="Freeform 138">
                <a:extLst>
                  <a:ext uri="{FF2B5EF4-FFF2-40B4-BE49-F238E27FC236}">
                    <a16:creationId xmlns:a16="http://schemas.microsoft.com/office/drawing/2014/main" id="{CB7BB450-F229-763A-AF51-3BE7825876C0}"/>
                  </a:ext>
                </a:extLst>
              </p:cNvPr>
              <p:cNvSpPr>
                <a:spLocks noEditPoints="1"/>
              </p:cNvSpPr>
              <p:nvPr/>
            </p:nvSpPr>
            <p:spPr bwMode="auto">
              <a:xfrm>
                <a:off x="1050" y="4195"/>
                <a:ext cx="241" cy="121"/>
              </a:xfrm>
              <a:custGeom>
                <a:avLst/>
                <a:gdLst>
                  <a:gd name="T0" fmla="*/ 1542 w 1542"/>
                  <a:gd name="T1" fmla="*/ 713 h 774"/>
                  <a:gd name="T2" fmla="*/ 1521 w 1542"/>
                  <a:gd name="T3" fmla="*/ 735 h 774"/>
                  <a:gd name="T4" fmla="*/ 1465 w 1542"/>
                  <a:gd name="T5" fmla="*/ 774 h 774"/>
                  <a:gd name="T6" fmla="*/ 1463 w 1542"/>
                  <a:gd name="T7" fmla="*/ 743 h 774"/>
                  <a:gd name="T8" fmla="*/ 1452 w 1542"/>
                  <a:gd name="T9" fmla="*/ 732 h 774"/>
                  <a:gd name="T10" fmla="*/ 551 w 1542"/>
                  <a:gd name="T11" fmla="*/ 653 h 774"/>
                  <a:gd name="T12" fmla="*/ 513 w 1542"/>
                  <a:gd name="T13" fmla="*/ 623 h 774"/>
                  <a:gd name="T14" fmla="*/ 491 w 1542"/>
                  <a:gd name="T15" fmla="*/ 580 h 774"/>
                  <a:gd name="T16" fmla="*/ 461 w 1542"/>
                  <a:gd name="T17" fmla="*/ 541 h 774"/>
                  <a:gd name="T18" fmla="*/ 395 w 1542"/>
                  <a:gd name="T19" fmla="*/ 509 h 774"/>
                  <a:gd name="T20" fmla="*/ 350 w 1542"/>
                  <a:gd name="T21" fmla="*/ 494 h 774"/>
                  <a:gd name="T22" fmla="*/ 278 w 1542"/>
                  <a:gd name="T23" fmla="*/ 428 h 774"/>
                  <a:gd name="T24" fmla="*/ 260 w 1542"/>
                  <a:gd name="T25" fmla="*/ 411 h 774"/>
                  <a:gd name="T26" fmla="*/ 225 w 1542"/>
                  <a:gd name="T27" fmla="*/ 377 h 774"/>
                  <a:gd name="T28" fmla="*/ 171 w 1542"/>
                  <a:gd name="T29" fmla="*/ 326 h 774"/>
                  <a:gd name="T30" fmla="*/ 152 w 1542"/>
                  <a:gd name="T31" fmla="*/ 311 h 774"/>
                  <a:gd name="T32" fmla="*/ 134 w 1542"/>
                  <a:gd name="T33" fmla="*/ 294 h 774"/>
                  <a:gd name="T34" fmla="*/ 123 w 1542"/>
                  <a:gd name="T35" fmla="*/ 273 h 774"/>
                  <a:gd name="T36" fmla="*/ 123 w 1542"/>
                  <a:gd name="T37" fmla="*/ 224 h 774"/>
                  <a:gd name="T38" fmla="*/ 97 w 1542"/>
                  <a:gd name="T39" fmla="*/ 185 h 774"/>
                  <a:gd name="T40" fmla="*/ 54 w 1542"/>
                  <a:gd name="T41" fmla="*/ 162 h 774"/>
                  <a:gd name="T42" fmla="*/ 16 w 1542"/>
                  <a:gd name="T43" fmla="*/ 131 h 774"/>
                  <a:gd name="T44" fmla="*/ 34 w 1542"/>
                  <a:gd name="T45" fmla="*/ 101 h 774"/>
                  <a:gd name="T46" fmla="*/ 60 w 1542"/>
                  <a:gd name="T47" fmla="*/ 99 h 774"/>
                  <a:gd name="T48" fmla="*/ 107 w 1542"/>
                  <a:gd name="T49" fmla="*/ 92 h 774"/>
                  <a:gd name="T50" fmla="*/ 155 w 1542"/>
                  <a:gd name="T51" fmla="*/ 80 h 774"/>
                  <a:gd name="T52" fmla="*/ 225 w 1542"/>
                  <a:gd name="T53" fmla="*/ 57 h 774"/>
                  <a:gd name="T54" fmla="*/ 268 w 1542"/>
                  <a:gd name="T55" fmla="*/ 34 h 774"/>
                  <a:gd name="T56" fmla="*/ 360 w 1542"/>
                  <a:gd name="T57" fmla="*/ 3 h 774"/>
                  <a:gd name="T58" fmla="*/ 360 w 1542"/>
                  <a:gd name="T59" fmla="*/ 3 h 774"/>
                  <a:gd name="T60" fmla="*/ 415 w 1542"/>
                  <a:gd name="T61" fmla="*/ 84 h 774"/>
                  <a:gd name="T62" fmla="*/ 426 w 1542"/>
                  <a:gd name="T63" fmla="*/ 106 h 774"/>
                  <a:gd name="T64" fmla="*/ 445 w 1542"/>
                  <a:gd name="T65" fmla="*/ 152 h 774"/>
                  <a:gd name="T66" fmla="*/ 481 w 1542"/>
                  <a:gd name="T67" fmla="*/ 216 h 774"/>
                  <a:gd name="T68" fmla="*/ 495 w 1542"/>
                  <a:gd name="T69" fmla="*/ 236 h 774"/>
                  <a:gd name="T70" fmla="*/ 510 w 1542"/>
                  <a:gd name="T71" fmla="*/ 255 h 774"/>
                  <a:gd name="T72" fmla="*/ 550 w 1542"/>
                  <a:gd name="T73" fmla="*/ 257 h 774"/>
                  <a:gd name="T74" fmla="*/ 565 w 1542"/>
                  <a:gd name="T75" fmla="*/ 211 h 774"/>
                  <a:gd name="T76" fmla="*/ 639 w 1542"/>
                  <a:gd name="T77" fmla="*/ 226 h 774"/>
                  <a:gd name="T78" fmla="*/ 658 w 1542"/>
                  <a:gd name="T79" fmla="*/ 242 h 774"/>
                  <a:gd name="T80" fmla="*/ 703 w 1542"/>
                  <a:gd name="T81" fmla="*/ 294 h 774"/>
                  <a:gd name="T82" fmla="*/ 703 w 1542"/>
                  <a:gd name="T83" fmla="*/ 295 h 774"/>
                  <a:gd name="T84" fmla="*/ 756 w 1542"/>
                  <a:gd name="T85" fmla="*/ 305 h 774"/>
                  <a:gd name="T86" fmla="*/ 795 w 1542"/>
                  <a:gd name="T87" fmla="*/ 315 h 774"/>
                  <a:gd name="T88" fmla="*/ 852 w 1542"/>
                  <a:gd name="T89" fmla="*/ 313 h 774"/>
                  <a:gd name="T90" fmla="*/ 870 w 1542"/>
                  <a:gd name="T91" fmla="*/ 296 h 774"/>
                  <a:gd name="T92" fmla="*/ 859 w 1542"/>
                  <a:gd name="T93" fmla="*/ 248 h 774"/>
                  <a:gd name="T94" fmla="*/ 843 w 1542"/>
                  <a:gd name="T95" fmla="*/ 202 h 774"/>
                  <a:gd name="T96" fmla="*/ 824 w 1542"/>
                  <a:gd name="T97" fmla="*/ 156 h 774"/>
                  <a:gd name="T98" fmla="*/ 813 w 1542"/>
                  <a:gd name="T99" fmla="*/ 110 h 774"/>
                  <a:gd name="T100" fmla="*/ 869 w 1542"/>
                  <a:gd name="T101" fmla="*/ 85 h 774"/>
                  <a:gd name="T102" fmla="*/ 860 w 1542"/>
                  <a:gd name="T103" fmla="*/ 91 h 774"/>
                  <a:gd name="T104" fmla="*/ 854 w 1542"/>
                  <a:gd name="T105" fmla="*/ 92 h 774"/>
                  <a:gd name="T106" fmla="*/ 856 w 1542"/>
                  <a:gd name="T107" fmla="*/ 93 h 774"/>
                  <a:gd name="T108" fmla="*/ 862 w 1542"/>
                  <a:gd name="T109" fmla="*/ 92 h 774"/>
                  <a:gd name="T110" fmla="*/ 868 w 1542"/>
                  <a:gd name="T111" fmla="*/ 89 h 774"/>
                  <a:gd name="T112" fmla="*/ 873 w 1542"/>
                  <a:gd name="T113" fmla="*/ 83 h 774"/>
                  <a:gd name="T114" fmla="*/ 1271 w 1542"/>
                  <a:gd name="T115" fmla="*/ 444 h 774"/>
                  <a:gd name="T116" fmla="*/ 1406 w 1542"/>
                  <a:gd name="T117" fmla="*/ 51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42" h="774">
                    <a:moveTo>
                      <a:pt x="1537" y="664"/>
                    </a:moveTo>
                    <a:cubicBezTo>
                      <a:pt x="1536" y="656"/>
                      <a:pt x="1535" y="648"/>
                      <a:pt x="1534" y="640"/>
                    </a:cubicBezTo>
                    <a:cubicBezTo>
                      <a:pt x="1533" y="640"/>
                      <a:pt x="1533" y="640"/>
                      <a:pt x="1533" y="640"/>
                    </a:cubicBezTo>
                    <a:cubicBezTo>
                      <a:pt x="1534" y="648"/>
                      <a:pt x="1535" y="656"/>
                      <a:pt x="1536" y="664"/>
                    </a:cubicBezTo>
                    <a:lnTo>
                      <a:pt x="1537" y="664"/>
                    </a:lnTo>
                    <a:close/>
                    <a:moveTo>
                      <a:pt x="1542" y="713"/>
                    </a:moveTo>
                    <a:cubicBezTo>
                      <a:pt x="1542" y="711"/>
                      <a:pt x="1541" y="702"/>
                      <a:pt x="1540" y="689"/>
                    </a:cubicBezTo>
                    <a:cubicBezTo>
                      <a:pt x="1538" y="689"/>
                      <a:pt x="1538" y="689"/>
                      <a:pt x="1538" y="689"/>
                    </a:cubicBezTo>
                    <a:cubicBezTo>
                      <a:pt x="1539" y="702"/>
                      <a:pt x="1540" y="711"/>
                      <a:pt x="1540" y="713"/>
                    </a:cubicBezTo>
                    <a:lnTo>
                      <a:pt x="1542" y="713"/>
                    </a:lnTo>
                    <a:close/>
                    <a:moveTo>
                      <a:pt x="1507" y="748"/>
                    </a:moveTo>
                    <a:cubicBezTo>
                      <a:pt x="1521" y="735"/>
                      <a:pt x="1521" y="735"/>
                      <a:pt x="1521" y="735"/>
                    </a:cubicBezTo>
                    <a:cubicBezTo>
                      <a:pt x="1525" y="731"/>
                      <a:pt x="1525" y="731"/>
                      <a:pt x="1525" y="731"/>
                    </a:cubicBezTo>
                    <a:cubicBezTo>
                      <a:pt x="1524" y="730"/>
                      <a:pt x="1524" y="730"/>
                      <a:pt x="1524" y="730"/>
                    </a:cubicBezTo>
                    <a:cubicBezTo>
                      <a:pt x="1520" y="734"/>
                      <a:pt x="1520" y="734"/>
                      <a:pt x="1520" y="734"/>
                    </a:cubicBezTo>
                    <a:cubicBezTo>
                      <a:pt x="1506" y="747"/>
                      <a:pt x="1506" y="747"/>
                      <a:pt x="1506" y="747"/>
                    </a:cubicBezTo>
                    <a:lnTo>
                      <a:pt x="1507" y="748"/>
                    </a:lnTo>
                    <a:close/>
                    <a:moveTo>
                      <a:pt x="1465" y="774"/>
                    </a:moveTo>
                    <a:cubicBezTo>
                      <a:pt x="1487" y="762"/>
                      <a:pt x="1487" y="762"/>
                      <a:pt x="1487" y="762"/>
                    </a:cubicBezTo>
                    <a:cubicBezTo>
                      <a:pt x="1486" y="761"/>
                      <a:pt x="1486" y="761"/>
                      <a:pt x="1486" y="761"/>
                    </a:cubicBezTo>
                    <a:cubicBezTo>
                      <a:pt x="1465" y="773"/>
                      <a:pt x="1465" y="773"/>
                      <a:pt x="1465" y="773"/>
                    </a:cubicBezTo>
                    <a:lnTo>
                      <a:pt x="1465" y="774"/>
                    </a:lnTo>
                    <a:close/>
                    <a:moveTo>
                      <a:pt x="1452" y="732"/>
                    </a:moveTo>
                    <a:cubicBezTo>
                      <a:pt x="1463" y="743"/>
                      <a:pt x="1463" y="743"/>
                      <a:pt x="1463" y="743"/>
                    </a:cubicBezTo>
                    <a:cubicBezTo>
                      <a:pt x="1463" y="752"/>
                      <a:pt x="1463" y="752"/>
                      <a:pt x="1463" y="752"/>
                    </a:cubicBezTo>
                    <a:cubicBezTo>
                      <a:pt x="1464" y="752"/>
                      <a:pt x="1464" y="752"/>
                      <a:pt x="1464" y="752"/>
                    </a:cubicBezTo>
                    <a:cubicBezTo>
                      <a:pt x="1464" y="742"/>
                      <a:pt x="1464" y="742"/>
                      <a:pt x="1464" y="742"/>
                    </a:cubicBezTo>
                    <a:cubicBezTo>
                      <a:pt x="1464" y="742"/>
                      <a:pt x="1464" y="742"/>
                      <a:pt x="1464" y="742"/>
                    </a:cubicBezTo>
                    <a:cubicBezTo>
                      <a:pt x="1453" y="731"/>
                      <a:pt x="1453" y="731"/>
                      <a:pt x="1453" y="731"/>
                    </a:cubicBezTo>
                    <a:lnTo>
                      <a:pt x="1452" y="732"/>
                    </a:lnTo>
                    <a:close/>
                    <a:moveTo>
                      <a:pt x="1436" y="726"/>
                    </a:moveTo>
                    <a:cubicBezTo>
                      <a:pt x="1435" y="725"/>
                      <a:pt x="1435" y="725"/>
                      <a:pt x="1435" y="725"/>
                    </a:cubicBezTo>
                    <a:cubicBezTo>
                      <a:pt x="1421" y="744"/>
                      <a:pt x="1421" y="744"/>
                      <a:pt x="1421" y="744"/>
                    </a:cubicBezTo>
                    <a:cubicBezTo>
                      <a:pt x="1422" y="745"/>
                      <a:pt x="1422" y="745"/>
                      <a:pt x="1422" y="745"/>
                    </a:cubicBezTo>
                    <a:moveTo>
                      <a:pt x="529" y="642"/>
                    </a:moveTo>
                    <a:cubicBezTo>
                      <a:pt x="537" y="648"/>
                      <a:pt x="545" y="651"/>
                      <a:pt x="551" y="653"/>
                    </a:cubicBezTo>
                    <a:cubicBezTo>
                      <a:pt x="552" y="651"/>
                      <a:pt x="552" y="651"/>
                      <a:pt x="552" y="651"/>
                    </a:cubicBezTo>
                    <a:cubicBezTo>
                      <a:pt x="545" y="650"/>
                      <a:pt x="538" y="647"/>
                      <a:pt x="530" y="641"/>
                    </a:cubicBezTo>
                    <a:lnTo>
                      <a:pt x="529" y="642"/>
                    </a:lnTo>
                    <a:close/>
                    <a:moveTo>
                      <a:pt x="502" y="601"/>
                    </a:moveTo>
                    <a:cubicBezTo>
                      <a:pt x="506" y="608"/>
                      <a:pt x="508" y="613"/>
                      <a:pt x="511" y="619"/>
                    </a:cubicBezTo>
                    <a:cubicBezTo>
                      <a:pt x="512" y="620"/>
                      <a:pt x="512" y="622"/>
                      <a:pt x="513" y="623"/>
                    </a:cubicBezTo>
                    <a:cubicBezTo>
                      <a:pt x="514" y="623"/>
                      <a:pt x="514" y="623"/>
                      <a:pt x="514" y="623"/>
                    </a:cubicBezTo>
                    <a:cubicBezTo>
                      <a:pt x="514" y="621"/>
                      <a:pt x="513" y="620"/>
                      <a:pt x="512" y="618"/>
                    </a:cubicBezTo>
                    <a:cubicBezTo>
                      <a:pt x="510" y="613"/>
                      <a:pt x="507" y="607"/>
                      <a:pt x="504" y="601"/>
                    </a:cubicBezTo>
                    <a:lnTo>
                      <a:pt x="502" y="601"/>
                    </a:lnTo>
                    <a:close/>
                    <a:moveTo>
                      <a:pt x="477" y="560"/>
                    </a:moveTo>
                    <a:cubicBezTo>
                      <a:pt x="482" y="566"/>
                      <a:pt x="486" y="573"/>
                      <a:pt x="491" y="580"/>
                    </a:cubicBezTo>
                    <a:cubicBezTo>
                      <a:pt x="492" y="579"/>
                      <a:pt x="492" y="579"/>
                      <a:pt x="492" y="579"/>
                    </a:cubicBezTo>
                    <a:cubicBezTo>
                      <a:pt x="488" y="572"/>
                      <a:pt x="483" y="566"/>
                      <a:pt x="478" y="559"/>
                    </a:cubicBezTo>
                    <a:lnTo>
                      <a:pt x="477" y="560"/>
                    </a:lnTo>
                    <a:close/>
                    <a:moveTo>
                      <a:pt x="441" y="527"/>
                    </a:moveTo>
                    <a:cubicBezTo>
                      <a:pt x="448" y="532"/>
                      <a:pt x="454" y="537"/>
                      <a:pt x="460" y="542"/>
                    </a:cubicBezTo>
                    <a:cubicBezTo>
                      <a:pt x="461" y="541"/>
                      <a:pt x="461" y="541"/>
                      <a:pt x="461" y="541"/>
                    </a:cubicBezTo>
                    <a:cubicBezTo>
                      <a:pt x="455" y="536"/>
                      <a:pt x="449" y="530"/>
                      <a:pt x="441" y="526"/>
                    </a:cubicBezTo>
                    <a:lnTo>
                      <a:pt x="441" y="527"/>
                    </a:lnTo>
                    <a:close/>
                    <a:moveTo>
                      <a:pt x="395" y="511"/>
                    </a:moveTo>
                    <a:cubicBezTo>
                      <a:pt x="404" y="512"/>
                      <a:pt x="411" y="514"/>
                      <a:pt x="419" y="517"/>
                    </a:cubicBezTo>
                    <a:cubicBezTo>
                      <a:pt x="419" y="515"/>
                      <a:pt x="419" y="515"/>
                      <a:pt x="419" y="515"/>
                    </a:cubicBezTo>
                    <a:cubicBezTo>
                      <a:pt x="412" y="513"/>
                      <a:pt x="404" y="511"/>
                      <a:pt x="395" y="509"/>
                    </a:cubicBezTo>
                    <a:lnTo>
                      <a:pt x="395" y="511"/>
                    </a:lnTo>
                    <a:close/>
                    <a:moveTo>
                      <a:pt x="350" y="494"/>
                    </a:moveTo>
                    <a:cubicBezTo>
                      <a:pt x="358" y="501"/>
                      <a:pt x="364" y="505"/>
                      <a:pt x="371" y="508"/>
                    </a:cubicBezTo>
                    <a:cubicBezTo>
                      <a:pt x="371" y="506"/>
                      <a:pt x="371" y="506"/>
                      <a:pt x="371" y="506"/>
                    </a:cubicBezTo>
                    <a:cubicBezTo>
                      <a:pt x="365" y="503"/>
                      <a:pt x="359" y="499"/>
                      <a:pt x="351" y="493"/>
                    </a:cubicBezTo>
                    <a:lnTo>
                      <a:pt x="350" y="494"/>
                    </a:lnTo>
                    <a:close/>
                    <a:moveTo>
                      <a:pt x="314" y="461"/>
                    </a:moveTo>
                    <a:cubicBezTo>
                      <a:pt x="320" y="468"/>
                      <a:pt x="326" y="473"/>
                      <a:pt x="332" y="478"/>
                    </a:cubicBezTo>
                    <a:cubicBezTo>
                      <a:pt x="333" y="477"/>
                      <a:pt x="333" y="477"/>
                      <a:pt x="333" y="477"/>
                    </a:cubicBezTo>
                    <a:cubicBezTo>
                      <a:pt x="327" y="472"/>
                      <a:pt x="321" y="467"/>
                      <a:pt x="315" y="460"/>
                    </a:cubicBezTo>
                    <a:lnTo>
                      <a:pt x="314" y="461"/>
                    </a:lnTo>
                    <a:close/>
                    <a:moveTo>
                      <a:pt x="278" y="428"/>
                    </a:moveTo>
                    <a:cubicBezTo>
                      <a:pt x="284" y="434"/>
                      <a:pt x="290" y="440"/>
                      <a:pt x="296" y="445"/>
                    </a:cubicBezTo>
                    <a:cubicBezTo>
                      <a:pt x="297" y="444"/>
                      <a:pt x="297" y="444"/>
                      <a:pt x="297" y="444"/>
                    </a:cubicBezTo>
                    <a:cubicBezTo>
                      <a:pt x="291" y="439"/>
                      <a:pt x="285" y="433"/>
                      <a:pt x="279" y="427"/>
                    </a:cubicBezTo>
                    <a:lnTo>
                      <a:pt x="278" y="428"/>
                    </a:lnTo>
                    <a:close/>
                    <a:moveTo>
                      <a:pt x="242" y="394"/>
                    </a:moveTo>
                    <a:cubicBezTo>
                      <a:pt x="248" y="400"/>
                      <a:pt x="254" y="406"/>
                      <a:pt x="260" y="411"/>
                    </a:cubicBezTo>
                    <a:cubicBezTo>
                      <a:pt x="261" y="410"/>
                      <a:pt x="261" y="410"/>
                      <a:pt x="261" y="410"/>
                    </a:cubicBezTo>
                    <a:cubicBezTo>
                      <a:pt x="255" y="405"/>
                      <a:pt x="249" y="399"/>
                      <a:pt x="243" y="393"/>
                    </a:cubicBezTo>
                    <a:lnTo>
                      <a:pt x="242" y="394"/>
                    </a:lnTo>
                    <a:close/>
                    <a:moveTo>
                      <a:pt x="206" y="361"/>
                    </a:moveTo>
                    <a:cubicBezTo>
                      <a:pt x="212" y="366"/>
                      <a:pt x="218" y="372"/>
                      <a:pt x="224" y="378"/>
                    </a:cubicBezTo>
                    <a:cubicBezTo>
                      <a:pt x="225" y="377"/>
                      <a:pt x="225" y="377"/>
                      <a:pt x="225" y="377"/>
                    </a:cubicBezTo>
                    <a:cubicBezTo>
                      <a:pt x="219" y="371"/>
                      <a:pt x="213" y="365"/>
                      <a:pt x="207" y="360"/>
                    </a:cubicBezTo>
                    <a:lnTo>
                      <a:pt x="206" y="361"/>
                    </a:lnTo>
                    <a:close/>
                    <a:moveTo>
                      <a:pt x="170" y="328"/>
                    </a:moveTo>
                    <a:cubicBezTo>
                      <a:pt x="175" y="333"/>
                      <a:pt x="181" y="338"/>
                      <a:pt x="188" y="344"/>
                    </a:cubicBezTo>
                    <a:cubicBezTo>
                      <a:pt x="189" y="343"/>
                      <a:pt x="189" y="343"/>
                      <a:pt x="189" y="343"/>
                    </a:cubicBezTo>
                    <a:cubicBezTo>
                      <a:pt x="182" y="337"/>
                      <a:pt x="176" y="332"/>
                      <a:pt x="171" y="326"/>
                    </a:cubicBezTo>
                    <a:lnTo>
                      <a:pt x="170" y="328"/>
                    </a:lnTo>
                    <a:close/>
                    <a:moveTo>
                      <a:pt x="133" y="295"/>
                    </a:moveTo>
                    <a:cubicBezTo>
                      <a:pt x="138" y="300"/>
                      <a:pt x="142" y="302"/>
                      <a:pt x="142" y="302"/>
                    </a:cubicBezTo>
                    <a:cubicBezTo>
                      <a:pt x="142" y="301"/>
                      <a:pt x="142" y="301"/>
                      <a:pt x="142" y="301"/>
                    </a:cubicBezTo>
                    <a:cubicBezTo>
                      <a:pt x="142" y="302"/>
                      <a:pt x="142" y="302"/>
                      <a:pt x="142" y="302"/>
                    </a:cubicBezTo>
                    <a:cubicBezTo>
                      <a:pt x="142" y="302"/>
                      <a:pt x="145" y="305"/>
                      <a:pt x="152" y="311"/>
                    </a:cubicBezTo>
                    <a:cubicBezTo>
                      <a:pt x="153" y="310"/>
                      <a:pt x="153" y="310"/>
                      <a:pt x="153" y="310"/>
                    </a:cubicBezTo>
                    <a:cubicBezTo>
                      <a:pt x="146" y="304"/>
                      <a:pt x="143" y="301"/>
                      <a:pt x="143" y="300"/>
                    </a:cubicBezTo>
                    <a:cubicBezTo>
                      <a:pt x="143" y="300"/>
                      <a:pt x="143" y="300"/>
                      <a:pt x="143" y="300"/>
                    </a:cubicBezTo>
                    <a:cubicBezTo>
                      <a:pt x="142" y="300"/>
                      <a:pt x="142" y="300"/>
                      <a:pt x="142" y="300"/>
                    </a:cubicBezTo>
                    <a:cubicBezTo>
                      <a:pt x="142" y="300"/>
                      <a:pt x="141" y="300"/>
                      <a:pt x="140" y="299"/>
                    </a:cubicBezTo>
                    <a:cubicBezTo>
                      <a:pt x="138" y="298"/>
                      <a:pt x="136" y="296"/>
                      <a:pt x="134" y="294"/>
                    </a:cubicBezTo>
                    <a:lnTo>
                      <a:pt x="133" y="295"/>
                    </a:lnTo>
                    <a:close/>
                    <a:moveTo>
                      <a:pt x="122" y="249"/>
                    </a:moveTo>
                    <a:cubicBezTo>
                      <a:pt x="122" y="250"/>
                      <a:pt x="121" y="251"/>
                      <a:pt x="121" y="252"/>
                    </a:cubicBezTo>
                    <a:cubicBezTo>
                      <a:pt x="121" y="256"/>
                      <a:pt x="120" y="259"/>
                      <a:pt x="120" y="262"/>
                    </a:cubicBezTo>
                    <a:cubicBezTo>
                      <a:pt x="120" y="266"/>
                      <a:pt x="121" y="270"/>
                      <a:pt x="121" y="273"/>
                    </a:cubicBezTo>
                    <a:cubicBezTo>
                      <a:pt x="123" y="273"/>
                      <a:pt x="123" y="273"/>
                      <a:pt x="123" y="273"/>
                    </a:cubicBezTo>
                    <a:cubicBezTo>
                      <a:pt x="122" y="270"/>
                      <a:pt x="122" y="266"/>
                      <a:pt x="122" y="262"/>
                    </a:cubicBezTo>
                    <a:cubicBezTo>
                      <a:pt x="122" y="259"/>
                      <a:pt x="122" y="256"/>
                      <a:pt x="123" y="252"/>
                    </a:cubicBezTo>
                    <a:cubicBezTo>
                      <a:pt x="123" y="251"/>
                      <a:pt x="123" y="250"/>
                      <a:pt x="123" y="249"/>
                    </a:cubicBezTo>
                    <a:lnTo>
                      <a:pt x="122" y="249"/>
                    </a:lnTo>
                    <a:close/>
                    <a:moveTo>
                      <a:pt x="115" y="202"/>
                    </a:moveTo>
                    <a:cubicBezTo>
                      <a:pt x="120" y="208"/>
                      <a:pt x="122" y="216"/>
                      <a:pt x="123" y="224"/>
                    </a:cubicBezTo>
                    <a:cubicBezTo>
                      <a:pt x="124" y="224"/>
                      <a:pt x="124" y="224"/>
                      <a:pt x="124" y="224"/>
                    </a:cubicBezTo>
                    <a:cubicBezTo>
                      <a:pt x="124" y="215"/>
                      <a:pt x="121" y="208"/>
                      <a:pt x="116" y="201"/>
                    </a:cubicBezTo>
                    <a:lnTo>
                      <a:pt x="115" y="202"/>
                    </a:lnTo>
                    <a:close/>
                    <a:moveTo>
                      <a:pt x="76" y="173"/>
                    </a:moveTo>
                    <a:cubicBezTo>
                      <a:pt x="79" y="175"/>
                      <a:pt x="82" y="176"/>
                      <a:pt x="84" y="178"/>
                    </a:cubicBezTo>
                    <a:cubicBezTo>
                      <a:pt x="89" y="180"/>
                      <a:pt x="93" y="183"/>
                      <a:pt x="97" y="185"/>
                    </a:cubicBezTo>
                    <a:cubicBezTo>
                      <a:pt x="98" y="184"/>
                      <a:pt x="98" y="184"/>
                      <a:pt x="98" y="184"/>
                    </a:cubicBezTo>
                    <a:cubicBezTo>
                      <a:pt x="94" y="182"/>
                      <a:pt x="90" y="179"/>
                      <a:pt x="85" y="176"/>
                    </a:cubicBezTo>
                    <a:cubicBezTo>
                      <a:pt x="82" y="175"/>
                      <a:pt x="80" y="174"/>
                      <a:pt x="77" y="172"/>
                    </a:cubicBezTo>
                    <a:lnTo>
                      <a:pt x="76" y="173"/>
                    </a:lnTo>
                    <a:close/>
                    <a:moveTo>
                      <a:pt x="34" y="148"/>
                    </a:moveTo>
                    <a:cubicBezTo>
                      <a:pt x="41" y="153"/>
                      <a:pt x="48" y="158"/>
                      <a:pt x="54" y="162"/>
                    </a:cubicBezTo>
                    <a:cubicBezTo>
                      <a:pt x="55" y="160"/>
                      <a:pt x="55" y="160"/>
                      <a:pt x="55" y="160"/>
                    </a:cubicBezTo>
                    <a:cubicBezTo>
                      <a:pt x="48" y="156"/>
                      <a:pt x="42" y="152"/>
                      <a:pt x="35" y="147"/>
                    </a:cubicBezTo>
                    <a:lnTo>
                      <a:pt x="34" y="148"/>
                    </a:lnTo>
                    <a:close/>
                    <a:moveTo>
                      <a:pt x="0" y="113"/>
                    </a:moveTo>
                    <a:cubicBezTo>
                      <a:pt x="5" y="120"/>
                      <a:pt x="10" y="126"/>
                      <a:pt x="15" y="132"/>
                    </a:cubicBezTo>
                    <a:cubicBezTo>
                      <a:pt x="16" y="131"/>
                      <a:pt x="16" y="131"/>
                      <a:pt x="16" y="131"/>
                    </a:cubicBezTo>
                    <a:cubicBezTo>
                      <a:pt x="11" y="125"/>
                      <a:pt x="6" y="119"/>
                      <a:pt x="1" y="112"/>
                    </a:cubicBezTo>
                    <a:lnTo>
                      <a:pt x="0" y="113"/>
                    </a:lnTo>
                    <a:close/>
                    <a:moveTo>
                      <a:pt x="34" y="99"/>
                    </a:moveTo>
                    <a:cubicBezTo>
                      <a:pt x="25" y="100"/>
                      <a:pt x="16" y="101"/>
                      <a:pt x="9" y="101"/>
                    </a:cubicBezTo>
                    <a:cubicBezTo>
                      <a:pt x="9" y="103"/>
                      <a:pt x="9" y="103"/>
                      <a:pt x="9" y="103"/>
                    </a:cubicBezTo>
                    <a:cubicBezTo>
                      <a:pt x="17" y="102"/>
                      <a:pt x="25" y="102"/>
                      <a:pt x="34" y="101"/>
                    </a:cubicBezTo>
                    <a:lnTo>
                      <a:pt x="34" y="99"/>
                    </a:lnTo>
                    <a:close/>
                    <a:moveTo>
                      <a:pt x="83" y="94"/>
                    </a:moveTo>
                    <a:cubicBezTo>
                      <a:pt x="71" y="96"/>
                      <a:pt x="60" y="97"/>
                      <a:pt x="60" y="97"/>
                    </a:cubicBezTo>
                    <a:cubicBezTo>
                      <a:pt x="58" y="97"/>
                      <a:pt x="58" y="97"/>
                      <a:pt x="58" y="97"/>
                    </a:cubicBezTo>
                    <a:cubicBezTo>
                      <a:pt x="58" y="99"/>
                      <a:pt x="58" y="99"/>
                      <a:pt x="58" y="99"/>
                    </a:cubicBezTo>
                    <a:cubicBezTo>
                      <a:pt x="60" y="99"/>
                      <a:pt x="60" y="99"/>
                      <a:pt x="60" y="99"/>
                    </a:cubicBezTo>
                    <a:cubicBezTo>
                      <a:pt x="60" y="99"/>
                      <a:pt x="71" y="97"/>
                      <a:pt x="83" y="95"/>
                    </a:cubicBezTo>
                    <a:lnTo>
                      <a:pt x="83" y="94"/>
                    </a:lnTo>
                    <a:close/>
                    <a:moveTo>
                      <a:pt x="131" y="84"/>
                    </a:moveTo>
                    <a:cubicBezTo>
                      <a:pt x="118" y="88"/>
                      <a:pt x="108" y="90"/>
                      <a:pt x="108" y="90"/>
                    </a:cubicBezTo>
                    <a:cubicBezTo>
                      <a:pt x="107" y="90"/>
                      <a:pt x="107" y="90"/>
                      <a:pt x="107" y="90"/>
                    </a:cubicBezTo>
                    <a:cubicBezTo>
                      <a:pt x="107" y="92"/>
                      <a:pt x="107" y="92"/>
                      <a:pt x="107" y="92"/>
                    </a:cubicBezTo>
                    <a:cubicBezTo>
                      <a:pt x="108" y="92"/>
                      <a:pt x="108" y="92"/>
                      <a:pt x="108" y="92"/>
                    </a:cubicBezTo>
                    <a:cubicBezTo>
                      <a:pt x="108" y="92"/>
                      <a:pt x="118" y="89"/>
                      <a:pt x="131" y="86"/>
                    </a:cubicBezTo>
                    <a:lnTo>
                      <a:pt x="131" y="84"/>
                    </a:lnTo>
                    <a:close/>
                    <a:moveTo>
                      <a:pt x="178" y="72"/>
                    </a:moveTo>
                    <a:cubicBezTo>
                      <a:pt x="173" y="73"/>
                      <a:pt x="164" y="76"/>
                      <a:pt x="154" y="78"/>
                    </a:cubicBezTo>
                    <a:cubicBezTo>
                      <a:pt x="155" y="80"/>
                      <a:pt x="155" y="80"/>
                      <a:pt x="155" y="80"/>
                    </a:cubicBezTo>
                    <a:cubicBezTo>
                      <a:pt x="165" y="77"/>
                      <a:pt x="173" y="75"/>
                      <a:pt x="179" y="73"/>
                    </a:cubicBezTo>
                    <a:lnTo>
                      <a:pt x="178" y="72"/>
                    </a:lnTo>
                    <a:close/>
                    <a:moveTo>
                      <a:pt x="225" y="56"/>
                    </a:moveTo>
                    <a:cubicBezTo>
                      <a:pt x="219" y="59"/>
                      <a:pt x="211" y="61"/>
                      <a:pt x="202" y="65"/>
                    </a:cubicBezTo>
                    <a:cubicBezTo>
                      <a:pt x="202" y="66"/>
                      <a:pt x="202" y="66"/>
                      <a:pt x="202" y="66"/>
                    </a:cubicBezTo>
                    <a:cubicBezTo>
                      <a:pt x="211" y="63"/>
                      <a:pt x="219" y="60"/>
                      <a:pt x="225" y="57"/>
                    </a:cubicBezTo>
                    <a:lnTo>
                      <a:pt x="225" y="56"/>
                    </a:lnTo>
                    <a:close/>
                    <a:moveTo>
                      <a:pt x="268" y="34"/>
                    </a:moveTo>
                    <a:cubicBezTo>
                      <a:pt x="261" y="38"/>
                      <a:pt x="253" y="42"/>
                      <a:pt x="247" y="45"/>
                    </a:cubicBezTo>
                    <a:cubicBezTo>
                      <a:pt x="247" y="46"/>
                      <a:pt x="247" y="46"/>
                      <a:pt x="247" y="46"/>
                    </a:cubicBezTo>
                    <a:cubicBezTo>
                      <a:pt x="254" y="43"/>
                      <a:pt x="261" y="39"/>
                      <a:pt x="269" y="35"/>
                    </a:cubicBezTo>
                    <a:lnTo>
                      <a:pt x="268" y="34"/>
                    </a:lnTo>
                    <a:close/>
                    <a:moveTo>
                      <a:pt x="313" y="13"/>
                    </a:moveTo>
                    <a:cubicBezTo>
                      <a:pt x="306" y="16"/>
                      <a:pt x="298" y="19"/>
                      <a:pt x="290" y="23"/>
                    </a:cubicBezTo>
                    <a:cubicBezTo>
                      <a:pt x="291" y="24"/>
                      <a:pt x="291" y="24"/>
                      <a:pt x="291" y="24"/>
                    </a:cubicBezTo>
                    <a:cubicBezTo>
                      <a:pt x="299" y="21"/>
                      <a:pt x="306" y="17"/>
                      <a:pt x="313" y="14"/>
                    </a:cubicBezTo>
                    <a:lnTo>
                      <a:pt x="313" y="13"/>
                    </a:lnTo>
                    <a:close/>
                    <a:moveTo>
                      <a:pt x="360" y="3"/>
                    </a:moveTo>
                    <a:cubicBezTo>
                      <a:pt x="357" y="1"/>
                      <a:pt x="355" y="0"/>
                      <a:pt x="353" y="0"/>
                    </a:cubicBezTo>
                    <a:cubicBezTo>
                      <a:pt x="348" y="0"/>
                      <a:pt x="343" y="2"/>
                      <a:pt x="336" y="4"/>
                    </a:cubicBezTo>
                    <a:cubicBezTo>
                      <a:pt x="336" y="5"/>
                      <a:pt x="336" y="5"/>
                      <a:pt x="336" y="5"/>
                    </a:cubicBezTo>
                    <a:cubicBezTo>
                      <a:pt x="343" y="3"/>
                      <a:pt x="349" y="2"/>
                      <a:pt x="353" y="2"/>
                    </a:cubicBezTo>
                    <a:cubicBezTo>
                      <a:pt x="355" y="2"/>
                      <a:pt x="357" y="3"/>
                      <a:pt x="359" y="4"/>
                    </a:cubicBezTo>
                    <a:lnTo>
                      <a:pt x="360" y="3"/>
                    </a:lnTo>
                    <a:close/>
                    <a:moveTo>
                      <a:pt x="391" y="42"/>
                    </a:moveTo>
                    <a:cubicBezTo>
                      <a:pt x="386" y="34"/>
                      <a:pt x="381" y="27"/>
                      <a:pt x="377" y="21"/>
                    </a:cubicBezTo>
                    <a:cubicBezTo>
                      <a:pt x="376" y="22"/>
                      <a:pt x="376" y="22"/>
                      <a:pt x="376" y="22"/>
                    </a:cubicBezTo>
                    <a:cubicBezTo>
                      <a:pt x="380" y="28"/>
                      <a:pt x="385" y="35"/>
                      <a:pt x="389" y="42"/>
                    </a:cubicBezTo>
                    <a:lnTo>
                      <a:pt x="391" y="42"/>
                    </a:lnTo>
                    <a:close/>
                    <a:moveTo>
                      <a:pt x="415" y="84"/>
                    </a:moveTo>
                    <a:cubicBezTo>
                      <a:pt x="411" y="77"/>
                      <a:pt x="407" y="70"/>
                      <a:pt x="403" y="63"/>
                    </a:cubicBezTo>
                    <a:cubicBezTo>
                      <a:pt x="402" y="63"/>
                      <a:pt x="402" y="63"/>
                      <a:pt x="402" y="63"/>
                    </a:cubicBezTo>
                    <a:cubicBezTo>
                      <a:pt x="406" y="70"/>
                      <a:pt x="410" y="78"/>
                      <a:pt x="414" y="85"/>
                    </a:cubicBezTo>
                    <a:lnTo>
                      <a:pt x="415" y="84"/>
                    </a:lnTo>
                    <a:close/>
                    <a:moveTo>
                      <a:pt x="437" y="128"/>
                    </a:moveTo>
                    <a:cubicBezTo>
                      <a:pt x="434" y="122"/>
                      <a:pt x="430" y="114"/>
                      <a:pt x="426" y="106"/>
                    </a:cubicBezTo>
                    <a:cubicBezTo>
                      <a:pt x="425" y="107"/>
                      <a:pt x="425" y="107"/>
                      <a:pt x="425" y="107"/>
                    </a:cubicBezTo>
                    <a:cubicBezTo>
                      <a:pt x="429" y="115"/>
                      <a:pt x="432" y="122"/>
                      <a:pt x="435" y="129"/>
                    </a:cubicBezTo>
                    <a:lnTo>
                      <a:pt x="437" y="128"/>
                    </a:lnTo>
                    <a:close/>
                    <a:moveTo>
                      <a:pt x="456" y="173"/>
                    </a:moveTo>
                    <a:cubicBezTo>
                      <a:pt x="452" y="165"/>
                      <a:pt x="448" y="157"/>
                      <a:pt x="446" y="151"/>
                    </a:cubicBezTo>
                    <a:cubicBezTo>
                      <a:pt x="445" y="152"/>
                      <a:pt x="445" y="152"/>
                      <a:pt x="445" y="152"/>
                    </a:cubicBezTo>
                    <a:cubicBezTo>
                      <a:pt x="447" y="158"/>
                      <a:pt x="450" y="165"/>
                      <a:pt x="455" y="174"/>
                    </a:cubicBezTo>
                    <a:lnTo>
                      <a:pt x="456" y="173"/>
                    </a:lnTo>
                    <a:close/>
                    <a:moveTo>
                      <a:pt x="482" y="215"/>
                    </a:moveTo>
                    <a:cubicBezTo>
                      <a:pt x="478" y="209"/>
                      <a:pt x="473" y="202"/>
                      <a:pt x="469" y="195"/>
                    </a:cubicBezTo>
                    <a:cubicBezTo>
                      <a:pt x="468" y="195"/>
                      <a:pt x="468" y="195"/>
                      <a:pt x="468" y="195"/>
                    </a:cubicBezTo>
                    <a:cubicBezTo>
                      <a:pt x="472" y="202"/>
                      <a:pt x="476" y="210"/>
                      <a:pt x="481" y="216"/>
                    </a:cubicBezTo>
                    <a:lnTo>
                      <a:pt x="482" y="215"/>
                    </a:lnTo>
                    <a:close/>
                    <a:moveTo>
                      <a:pt x="510" y="255"/>
                    </a:moveTo>
                    <a:cubicBezTo>
                      <a:pt x="508" y="254"/>
                      <a:pt x="507" y="252"/>
                      <a:pt x="505" y="250"/>
                    </a:cubicBezTo>
                    <a:cubicBezTo>
                      <a:pt x="504" y="251"/>
                      <a:pt x="504" y="251"/>
                      <a:pt x="504" y="251"/>
                    </a:cubicBezTo>
                    <a:cubicBezTo>
                      <a:pt x="505" y="250"/>
                      <a:pt x="505" y="250"/>
                      <a:pt x="505" y="250"/>
                    </a:cubicBezTo>
                    <a:cubicBezTo>
                      <a:pt x="505" y="250"/>
                      <a:pt x="501" y="245"/>
                      <a:pt x="495" y="236"/>
                    </a:cubicBezTo>
                    <a:cubicBezTo>
                      <a:pt x="494" y="237"/>
                      <a:pt x="494" y="237"/>
                      <a:pt x="494" y="237"/>
                    </a:cubicBezTo>
                    <a:cubicBezTo>
                      <a:pt x="500" y="245"/>
                      <a:pt x="504" y="251"/>
                      <a:pt x="504" y="251"/>
                    </a:cubicBezTo>
                    <a:cubicBezTo>
                      <a:pt x="504" y="251"/>
                      <a:pt x="504" y="251"/>
                      <a:pt x="504" y="251"/>
                    </a:cubicBezTo>
                    <a:cubicBezTo>
                      <a:pt x="504" y="251"/>
                      <a:pt x="504" y="251"/>
                      <a:pt x="504" y="251"/>
                    </a:cubicBezTo>
                    <a:cubicBezTo>
                      <a:pt x="505" y="253"/>
                      <a:pt x="507" y="255"/>
                      <a:pt x="509" y="256"/>
                    </a:cubicBezTo>
                    <a:lnTo>
                      <a:pt x="510" y="255"/>
                    </a:lnTo>
                    <a:close/>
                    <a:moveTo>
                      <a:pt x="549" y="257"/>
                    </a:moveTo>
                    <a:cubicBezTo>
                      <a:pt x="545" y="264"/>
                      <a:pt x="539" y="268"/>
                      <a:pt x="533" y="268"/>
                    </a:cubicBezTo>
                    <a:cubicBezTo>
                      <a:pt x="532" y="268"/>
                      <a:pt x="531" y="268"/>
                      <a:pt x="530" y="268"/>
                    </a:cubicBezTo>
                    <a:cubicBezTo>
                      <a:pt x="530" y="269"/>
                      <a:pt x="530" y="269"/>
                      <a:pt x="530" y="269"/>
                    </a:cubicBezTo>
                    <a:cubicBezTo>
                      <a:pt x="531" y="270"/>
                      <a:pt x="532" y="270"/>
                      <a:pt x="533" y="270"/>
                    </a:cubicBezTo>
                    <a:cubicBezTo>
                      <a:pt x="540" y="270"/>
                      <a:pt x="546" y="265"/>
                      <a:pt x="550" y="257"/>
                    </a:cubicBezTo>
                    <a:lnTo>
                      <a:pt x="549" y="257"/>
                    </a:lnTo>
                    <a:close/>
                    <a:moveTo>
                      <a:pt x="565" y="211"/>
                    </a:moveTo>
                    <a:cubicBezTo>
                      <a:pt x="563" y="219"/>
                      <a:pt x="561" y="227"/>
                      <a:pt x="559" y="234"/>
                    </a:cubicBezTo>
                    <a:cubicBezTo>
                      <a:pt x="560" y="235"/>
                      <a:pt x="560" y="235"/>
                      <a:pt x="560" y="235"/>
                    </a:cubicBezTo>
                    <a:cubicBezTo>
                      <a:pt x="562" y="228"/>
                      <a:pt x="565" y="220"/>
                      <a:pt x="567" y="211"/>
                    </a:cubicBezTo>
                    <a:lnTo>
                      <a:pt x="565" y="211"/>
                    </a:lnTo>
                    <a:close/>
                    <a:moveTo>
                      <a:pt x="599" y="198"/>
                    </a:moveTo>
                    <a:cubicBezTo>
                      <a:pt x="591" y="194"/>
                      <a:pt x="583" y="192"/>
                      <a:pt x="575" y="191"/>
                    </a:cubicBezTo>
                    <a:cubicBezTo>
                      <a:pt x="575" y="192"/>
                      <a:pt x="575" y="192"/>
                      <a:pt x="575" y="192"/>
                    </a:cubicBezTo>
                    <a:cubicBezTo>
                      <a:pt x="582" y="193"/>
                      <a:pt x="590" y="196"/>
                      <a:pt x="598" y="199"/>
                    </a:cubicBezTo>
                    <a:lnTo>
                      <a:pt x="599" y="198"/>
                    </a:lnTo>
                    <a:close/>
                    <a:moveTo>
                      <a:pt x="639" y="226"/>
                    </a:moveTo>
                    <a:cubicBezTo>
                      <a:pt x="633" y="220"/>
                      <a:pt x="627" y="215"/>
                      <a:pt x="620" y="211"/>
                    </a:cubicBezTo>
                    <a:cubicBezTo>
                      <a:pt x="619" y="212"/>
                      <a:pt x="619" y="212"/>
                      <a:pt x="619" y="212"/>
                    </a:cubicBezTo>
                    <a:cubicBezTo>
                      <a:pt x="626" y="216"/>
                      <a:pt x="632" y="222"/>
                      <a:pt x="638" y="227"/>
                    </a:cubicBezTo>
                    <a:lnTo>
                      <a:pt x="639" y="226"/>
                    </a:lnTo>
                    <a:close/>
                    <a:moveTo>
                      <a:pt x="675" y="260"/>
                    </a:moveTo>
                    <a:cubicBezTo>
                      <a:pt x="670" y="254"/>
                      <a:pt x="664" y="248"/>
                      <a:pt x="658" y="242"/>
                    </a:cubicBezTo>
                    <a:cubicBezTo>
                      <a:pt x="657" y="243"/>
                      <a:pt x="657" y="243"/>
                      <a:pt x="657" y="243"/>
                    </a:cubicBezTo>
                    <a:cubicBezTo>
                      <a:pt x="663" y="249"/>
                      <a:pt x="669" y="255"/>
                      <a:pt x="674" y="261"/>
                    </a:cubicBezTo>
                    <a:lnTo>
                      <a:pt x="675" y="260"/>
                    </a:lnTo>
                    <a:close/>
                    <a:moveTo>
                      <a:pt x="708" y="294"/>
                    </a:moveTo>
                    <a:cubicBezTo>
                      <a:pt x="705" y="293"/>
                      <a:pt x="703" y="293"/>
                      <a:pt x="703" y="293"/>
                    </a:cubicBezTo>
                    <a:cubicBezTo>
                      <a:pt x="703" y="294"/>
                      <a:pt x="703" y="294"/>
                      <a:pt x="703" y="294"/>
                    </a:cubicBezTo>
                    <a:cubicBezTo>
                      <a:pt x="704" y="293"/>
                      <a:pt x="704" y="293"/>
                      <a:pt x="704" y="293"/>
                    </a:cubicBezTo>
                    <a:cubicBezTo>
                      <a:pt x="704" y="293"/>
                      <a:pt x="699" y="287"/>
                      <a:pt x="691" y="278"/>
                    </a:cubicBezTo>
                    <a:cubicBezTo>
                      <a:pt x="690" y="279"/>
                      <a:pt x="690" y="279"/>
                      <a:pt x="690" y="279"/>
                    </a:cubicBezTo>
                    <a:cubicBezTo>
                      <a:pt x="698" y="288"/>
                      <a:pt x="703" y="294"/>
                      <a:pt x="703" y="294"/>
                    </a:cubicBezTo>
                    <a:cubicBezTo>
                      <a:pt x="703" y="295"/>
                      <a:pt x="703" y="295"/>
                      <a:pt x="703" y="295"/>
                    </a:cubicBezTo>
                    <a:cubicBezTo>
                      <a:pt x="703" y="295"/>
                      <a:pt x="703" y="295"/>
                      <a:pt x="703" y="295"/>
                    </a:cubicBezTo>
                    <a:cubicBezTo>
                      <a:pt x="703" y="295"/>
                      <a:pt x="705" y="295"/>
                      <a:pt x="708" y="295"/>
                    </a:cubicBezTo>
                    <a:lnTo>
                      <a:pt x="708" y="294"/>
                    </a:lnTo>
                    <a:close/>
                    <a:moveTo>
                      <a:pt x="757" y="303"/>
                    </a:moveTo>
                    <a:cubicBezTo>
                      <a:pt x="748" y="302"/>
                      <a:pt x="740" y="300"/>
                      <a:pt x="732" y="299"/>
                    </a:cubicBezTo>
                    <a:cubicBezTo>
                      <a:pt x="732" y="300"/>
                      <a:pt x="732" y="300"/>
                      <a:pt x="732" y="300"/>
                    </a:cubicBezTo>
                    <a:cubicBezTo>
                      <a:pt x="740" y="301"/>
                      <a:pt x="748" y="303"/>
                      <a:pt x="756" y="305"/>
                    </a:cubicBezTo>
                    <a:lnTo>
                      <a:pt x="757" y="303"/>
                    </a:lnTo>
                    <a:close/>
                    <a:moveTo>
                      <a:pt x="804" y="315"/>
                    </a:moveTo>
                    <a:cubicBezTo>
                      <a:pt x="801" y="315"/>
                      <a:pt x="799" y="314"/>
                      <a:pt x="796" y="313"/>
                    </a:cubicBezTo>
                    <a:cubicBezTo>
                      <a:pt x="791" y="312"/>
                      <a:pt x="786" y="310"/>
                      <a:pt x="780" y="309"/>
                    </a:cubicBezTo>
                    <a:cubicBezTo>
                      <a:pt x="780" y="311"/>
                      <a:pt x="780" y="311"/>
                      <a:pt x="780" y="311"/>
                    </a:cubicBezTo>
                    <a:cubicBezTo>
                      <a:pt x="786" y="312"/>
                      <a:pt x="791" y="313"/>
                      <a:pt x="795" y="315"/>
                    </a:cubicBezTo>
                    <a:cubicBezTo>
                      <a:pt x="798" y="316"/>
                      <a:pt x="801" y="316"/>
                      <a:pt x="804" y="317"/>
                    </a:cubicBezTo>
                    <a:lnTo>
                      <a:pt x="804" y="315"/>
                    </a:lnTo>
                    <a:close/>
                    <a:moveTo>
                      <a:pt x="852" y="312"/>
                    </a:moveTo>
                    <a:cubicBezTo>
                      <a:pt x="845" y="315"/>
                      <a:pt x="837" y="317"/>
                      <a:pt x="828" y="317"/>
                    </a:cubicBezTo>
                    <a:cubicBezTo>
                      <a:pt x="828" y="319"/>
                      <a:pt x="828" y="319"/>
                      <a:pt x="828" y="319"/>
                    </a:cubicBezTo>
                    <a:cubicBezTo>
                      <a:pt x="837" y="318"/>
                      <a:pt x="846" y="316"/>
                      <a:pt x="852" y="313"/>
                    </a:cubicBezTo>
                    <a:lnTo>
                      <a:pt x="852" y="312"/>
                    </a:lnTo>
                    <a:close/>
                    <a:moveTo>
                      <a:pt x="866" y="271"/>
                    </a:moveTo>
                    <a:cubicBezTo>
                      <a:pt x="868" y="279"/>
                      <a:pt x="869" y="285"/>
                      <a:pt x="869" y="289"/>
                    </a:cubicBezTo>
                    <a:cubicBezTo>
                      <a:pt x="869" y="292"/>
                      <a:pt x="869" y="294"/>
                      <a:pt x="868" y="295"/>
                    </a:cubicBezTo>
                    <a:cubicBezTo>
                      <a:pt x="868" y="295"/>
                      <a:pt x="868" y="295"/>
                      <a:pt x="868" y="295"/>
                    </a:cubicBezTo>
                    <a:cubicBezTo>
                      <a:pt x="870" y="296"/>
                      <a:pt x="870" y="296"/>
                      <a:pt x="870" y="296"/>
                    </a:cubicBezTo>
                    <a:cubicBezTo>
                      <a:pt x="870" y="296"/>
                      <a:pt x="870" y="296"/>
                      <a:pt x="870" y="296"/>
                    </a:cubicBezTo>
                    <a:cubicBezTo>
                      <a:pt x="870" y="294"/>
                      <a:pt x="871" y="292"/>
                      <a:pt x="871" y="289"/>
                    </a:cubicBezTo>
                    <a:cubicBezTo>
                      <a:pt x="871" y="284"/>
                      <a:pt x="870" y="278"/>
                      <a:pt x="868" y="271"/>
                    </a:cubicBezTo>
                    <a:lnTo>
                      <a:pt x="866" y="271"/>
                    </a:lnTo>
                    <a:close/>
                    <a:moveTo>
                      <a:pt x="851" y="225"/>
                    </a:moveTo>
                    <a:cubicBezTo>
                      <a:pt x="854" y="233"/>
                      <a:pt x="857" y="241"/>
                      <a:pt x="859" y="248"/>
                    </a:cubicBezTo>
                    <a:cubicBezTo>
                      <a:pt x="861" y="248"/>
                      <a:pt x="861" y="248"/>
                      <a:pt x="861" y="248"/>
                    </a:cubicBezTo>
                    <a:cubicBezTo>
                      <a:pt x="858" y="240"/>
                      <a:pt x="855" y="232"/>
                      <a:pt x="852" y="225"/>
                    </a:cubicBezTo>
                    <a:lnTo>
                      <a:pt x="851" y="225"/>
                    </a:lnTo>
                    <a:close/>
                    <a:moveTo>
                      <a:pt x="832" y="180"/>
                    </a:moveTo>
                    <a:cubicBezTo>
                      <a:pt x="835" y="187"/>
                      <a:pt x="839" y="195"/>
                      <a:pt x="842" y="202"/>
                    </a:cubicBezTo>
                    <a:cubicBezTo>
                      <a:pt x="843" y="202"/>
                      <a:pt x="843" y="202"/>
                      <a:pt x="843" y="202"/>
                    </a:cubicBezTo>
                    <a:cubicBezTo>
                      <a:pt x="840" y="194"/>
                      <a:pt x="837" y="186"/>
                      <a:pt x="834" y="179"/>
                    </a:cubicBezTo>
                    <a:lnTo>
                      <a:pt x="832" y="180"/>
                    </a:lnTo>
                    <a:close/>
                    <a:moveTo>
                      <a:pt x="814" y="134"/>
                    </a:moveTo>
                    <a:cubicBezTo>
                      <a:pt x="815" y="137"/>
                      <a:pt x="817" y="140"/>
                      <a:pt x="818" y="144"/>
                    </a:cubicBezTo>
                    <a:cubicBezTo>
                      <a:pt x="819" y="148"/>
                      <a:pt x="821" y="152"/>
                      <a:pt x="823" y="157"/>
                    </a:cubicBezTo>
                    <a:cubicBezTo>
                      <a:pt x="824" y="156"/>
                      <a:pt x="824" y="156"/>
                      <a:pt x="824" y="156"/>
                    </a:cubicBezTo>
                    <a:cubicBezTo>
                      <a:pt x="823" y="152"/>
                      <a:pt x="821" y="148"/>
                      <a:pt x="819" y="144"/>
                    </a:cubicBezTo>
                    <a:cubicBezTo>
                      <a:pt x="818" y="140"/>
                      <a:pt x="817" y="137"/>
                      <a:pt x="816" y="133"/>
                    </a:cubicBezTo>
                    <a:lnTo>
                      <a:pt x="814" y="134"/>
                    </a:lnTo>
                    <a:close/>
                    <a:moveTo>
                      <a:pt x="827" y="92"/>
                    </a:moveTo>
                    <a:cubicBezTo>
                      <a:pt x="818" y="94"/>
                      <a:pt x="813" y="100"/>
                      <a:pt x="811" y="109"/>
                    </a:cubicBezTo>
                    <a:cubicBezTo>
                      <a:pt x="813" y="110"/>
                      <a:pt x="813" y="110"/>
                      <a:pt x="813" y="110"/>
                    </a:cubicBezTo>
                    <a:cubicBezTo>
                      <a:pt x="814" y="100"/>
                      <a:pt x="819" y="95"/>
                      <a:pt x="827" y="93"/>
                    </a:cubicBezTo>
                    <a:lnTo>
                      <a:pt x="827" y="92"/>
                    </a:lnTo>
                    <a:close/>
                    <a:moveTo>
                      <a:pt x="872" y="82"/>
                    </a:moveTo>
                    <a:cubicBezTo>
                      <a:pt x="871" y="82"/>
                      <a:pt x="871" y="82"/>
                      <a:pt x="871" y="82"/>
                    </a:cubicBezTo>
                    <a:cubicBezTo>
                      <a:pt x="871" y="83"/>
                      <a:pt x="870" y="84"/>
                      <a:pt x="870" y="85"/>
                    </a:cubicBezTo>
                    <a:cubicBezTo>
                      <a:pt x="869" y="85"/>
                      <a:pt x="869" y="85"/>
                      <a:pt x="869" y="85"/>
                    </a:cubicBezTo>
                    <a:cubicBezTo>
                      <a:pt x="868" y="87"/>
                      <a:pt x="868" y="87"/>
                      <a:pt x="868" y="87"/>
                    </a:cubicBezTo>
                    <a:cubicBezTo>
                      <a:pt x="867" y="88"/>
                      <a:pt x="867" y="88"/>
                      <a:pt x="867" y="88"/>
                    </a:cubicBezTo>
                    <a:cubicBezTo>
                      <a:pt x="865" y="89"/>
                      <a:pt x="865" y="89"/>
                      <a:pt x="865" y="89"/>
                    </a:cubicBezTo>
                    <a:cubicBezTo>
                      <a:pt x="864" y="90"/>
                      <a:pt x="864" y="90"/>
                      <a:pt x="864" y="90"/>
                    </a:cubicBezTo>
                    <a:cubicBezTo>
                      <a:pt x="862" y="90"/>
                      <a:pt x="862" y="90"/>
                      <a:pt x="862" y="90"/>
                    </a:cubicBezTo>
                    <a:cubicBezTo>
                      <a:pt x="860" y="91"/>
                      <a:pt x="860" y="91"/>
                      <a:pt x="860" y="91"/>
                    </a:cubicBezTo>
                    <a:cubicBezTo>
                      <a:pt x="858" y="91"/>
                      <a:pt x="858" y="91"/>
                      <a:pt x="858" y="91"/>
                    </a:cubicBezTo>
                    <a:cubicBezTo>
                      <a:pt x="858" y="92"/>
                      <a:pt x="858" y="92"/>
                      <a:pt x="858" y="92"/>
                    </a:cubicBezTo>
                    <a:cubicBezTo>
                      <a:pt x="858" y="91"/>
                      <a:pt x="858" y="91"/>
                      <a:pt x="858" y="91"/>
                    </a:cubicBezTo>
                    <a:cubicBezTo>
                      <a:pt x="858" y="91"/>
                      <a:pt x="857" y="91"/>
                      <a:pt x="856" y="91"/>
                    </a:cubicBezTo>
                    <a:cubicBezTo>
                      <a:pt x="854" y="92"/>
                      <a:pt x="854" y="92"/>
                      <a:pt x="854" y="92"/>
                    </a:cubicBezTo>
                    <a:cubicBezTo>
                      <a:pt x="854" y="92"/>
                      <a:pt x="854" y="92"/>
                      <a:pt x="854" y="92"/>
                    </a:cubicBezTo>
                    <a:cubicBezTo>
                      <a:pt x="854" y="92"/>
                      <a:pt x="854" y="92"/>
                      <a:pt x="854" y="92"/>
                    </a:cubicBezTo>
                    <a:cubicBezTo>
                      <a:pt x="853" y="92"/>
                      <a:pt x="852" y="92"/>
                      <a:pt x="852" y="91"/>
                    </a:cubicBezTo>
                    <a:cubicBezTo>
                      <a:pt x="852" y="93"/>
                      <a:pt x="852" y="93"/>
                      <a:pt x="852" y="93"/>
                    </a:cubicBezTo>
                    <a:cubicBezTo>
                      <a:pt x="852" y="93"/>
                      <a:pt x="853" y="93"/>
                      <a:pt x="854" y="93"/>
                    </a:cubicBezTo>
                    <a:cubicBezTo>
                      <a:pt x="854" y="93"/>
                      <a:pt x="854" y="93"/>
                      <a:pt x="854" y="93"/>
                    </a:cubicBezTo>
                    <a:cubicBezTo>
                      <a:pt x="856" y="93"/>
                      <a:pt x="856" y="93"/>
                      <a:pt x="856" y="93"/>
                    </a:cubicBezTo>
                    <a:cubicBezTo>
                      <a:pt x="857" y="93"/>
                      <a:pt x="858" y="93"/>
                      <a:pt x="859" y="93"/>
                    </a:cubicBezTo>
                    <a:cubicBezTo>
                      <a:pt x="859" y="93"/>
                      <a:pt x="859" y="93"/>
                      <a:pt x="859" y="93"/>
                    </a:cubicBezTo>
                    <a:cubicBezTo>
                      <a:pt x="861" y="92"/>
                      <a:pt x="861" y="92"/>
                      <a:pt x="861" y="92"/>
                    </a:cubicBezTo>
                    <a:cubicBezTo>
                      <a:pt x="861" y="92"/>
                      <a:pt x="861" y="92"/>
                      <a:pt x="861" y="92"/>
                    </a:cubicBezTo>
                    <a:cubicBezTo>
                      <a:pt x="862" y="92"/>
                      <a:pt x="862" y="92"/>
                      <a:pt x="862" y="92"/>
                    </a:cubicBezTo>
                    <a:cubicBezTo>
                      <a:pt x="862" y="92"/>
                      <a:pt x="862" y="92"/>
                      <a:pt x="862" y="92"/>
                    </a:cubicBezTo>
                    <a:cubicBezTo>
                      <a:pt x="865" y="91"/>
                      <a:pt x="865" y="91"/>
                      <a:pt x="865" y="91"/>
                    </a:cubicBezTo>
                    <a:cubicBezTo>
                      <a:pt x="865" y="91"/>
                      <a:pt x="865" y="91"/>
                      <a:pt x="865" y="91"/>
                    </a:cubicBezTo>
                    <a:cubicBezTo>
                      <a:pt x="866" y="90"/>
                      <a:pt x="866" y="90"/>
                      <a:pt x="866" y="90"/>
                    </a:cubicBezTo>
                    <a:cubicBezTo>
                      <a:pt x="866" y="90"/>
                      <a:pt x="866" y="90"/>
                      <a:pt x="866" y="90"/>
                    </a:cubicBezTo>
                    <a:cubicBezTo>
                      <a:pt x="868" y="89"/>
                      <a:pt x="868" y="89"/>
                      <a:pt x="868" y="89"/>
                    </a:cubicBezTo>
                    <a:cubicBezTo>
                      <a:pt x="868" y="89"/>
                      <a:pt x="868" y="89"/>
                      <a:pt x="868" y="89"/>
                    </a:cubicBezTo>
                    <a:cubicBezTo>
                      <a:pt x="869" y="88"/>
                      <a:pt x="869" y="88"/>
                      <a:pt x="869" y="88"/>
                    </a:cubicBezTo>
                    <a:cubicBezTo>
                      <a:pt x="869" y="88"/>
                      <a:pt x="869" y="88"/>
                      <a:pt x="869" y="88"/>
                    </a:cubicBezTo>
                    <a:cubicBezTo>
                      <a:pt x="871" y="86"/>
                      <a:pt x="871" y="86"/>
                      <a:pt x="871" y="86"/>
                    </a:cubicBezTo>
                    <a:cubicBezTo>
                      <a:pt x="871" y="86"/>
                      <a:pt x="871" y="86"/>
                      <a:pt x="871" y="86"/>
                    </a:cubicBezTo>
                    <a:cubicBezTo>
                      <a:pt x="871" y="85"/>
                      <a:pt x="871" y="85"/>
                      <a:pt x="871" y="85"/>
                    </a:cubicBezTo>
                    <a:cubicBezTo>
                      <a:pt x="872" y="85"/>
                      <a:pt x="872" y="84"/>
                      <a:pt x="873" y="83"/>
                    </a:cubicBezTo>
                    <a:cubicBezTo>
                      <a:pt x="873" y="82"/>
                      <a:pt x="873" y="82"/>
                      <a:pt x="873" y="82"/>
                    </a:cubicBezTo>
                    <a:lnTo>
                      <a:pt x="872" y="82"/>
                    </a:lnTo>
                    <a:close/>
                    <a:moveTo>
                      <a:pt x="1272" y="443"/>
                    </a:moveTo>
                    <a:cubicBezTo>
                      <a:pt x="1267" y="437"/>
                      <a:pt x="1262" y="431"/>
                      <a:pt x="1256" y="425"/>
                    </a:cubicBezTo>
                    <a:cubicBezTo>
                      <a:pt x="1255" y="426"/>
                      <a:pt x="1255" y="426"/>
                      <a:pt x="1255" y="426"/>
                    </a:cubicBezTo>
                    <a:cubicBezTo>
                      <a:pt x="1261" y="432"/>
                      <a:pt x="1266" y="438"/>
                      <a:pt x="1271" y="444"/>
                    </a:cubicBezTo>
                    <a:lnTo>
                      <a:pt x="1272" y="443"/>
                    </a:lnTo>
                    <a:close/>
                    <a:moveTo>
                      <a:pt x="1429" y="522"/>
                    </a:moveTo>
                    <a:cubicBezTo>
                      <a:pt x="1423" y="522"/>
                      <a:pt x="1423" y="522"/>
                      <a:pt x="1423" y="522"/>
                    </a:cubicBezTo>
                    <a:cubicBezTo>
                      <a:pt x="1423" y="523"/>
                      <a:pt x="1423" y="523"/>
                      <a:pt x="1423" y="523"/>
                    </a:cubicBezTo>
                    <a:cubicBezTo>
                      <a:pt x="1423" y="522"/>
                      <a:pt x="1423" y="522"/>
                      <a:pt x="1423" y="522"/>
                    </a:cubicBezTo>
                    <a:cubicBezTo>
                      <a:pt x="1423" y="522"/>
                      <a:pt x="1416" y="519"/>
                      <a:pt x="1406" y="516"/>
                    </a:cubicBezTo>
                    <a:cubicBezTo>
                      <a:pt x="1406" y="517"/>
                      <a:pt x="1406" y="517"/>
                      <a:pt x="1406" y="517"/>
                    </a:cubicBezTo>
                    <a:cubicBezTo>
                      <a:pt x="1416" y="521"/>
                      <a:pt x="1423" y="524"/>
                      <a:pt x="1423" y="524"/>
                    </a:cubicBezTo>
                    <a:cubicBezTo>
                      <a:pt x="1423" y="524"/>
                      <a:pt x="1423" y="524"/>
                      <a:pt x="1423" y="524"/>
                    </a:cubicBezTo>
                    <a:cubicBezTo>
                      <a:pt x="1429" y="524"/>
                      <a:pt x="1429" y="524"/>
                      <a:pt x="1429" y="524"/>
                    </a:cubicBezTo>
                    <a:lnTo>
                      <a:pt x="1429" y="52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3" name="Freeform 139">
                <a:extLst>
                  <a:ext uri="{FF2B5EF4-FFF2-40B4-BE49-F238E27FC236}">
                    <a16:creationId xmlns:a16="http://schemas.microsoft.com/office/drawing/2014/main" id="{B61099EF-B5D8-866D-2002-DF6A456031CE}"/>
                  </a:ext>
                </a:extLst>
              </p:cNvPr>
              <p:cNvSpPr>
                <a:spLocks noEditPoints="1"/>
              </p:cNvSpPr>
              <p:nvPr/>
            </p:nvSpPr>
            <p:spPr bwMode="auto">
              <a:xfrm>
                <a:off x="995" y="4210"/>
                <a:ext cx="115" cy="124"/>
              </a:xfrm>
              <a:custGeom>
                <a:avLst/>
                <a:gdLst>
                  <a:gd name="T0" fmla="*/ 734 w 734"/>
                  <a:gd name="T1" fmla="*/ 794 h 795"/>
                  <a:gd name="T2" fmla="*/ 681 w 734"/>
                  <a:gd name="T3" fmla="*/ 746 h 795"/>
                  <a:gd name="T4" fmla="*/ 684 w 734"/>
                  <a:gd name="T5" fmla="*/ 748 h 795"/>
                  <a:gd name="T6" fmla="*/ 666 w 734"/>
                  <a:gd name="T7" fmla="*/ 726 h 795"/>
                  <a:gd name="T8" fmla="*/ 607 w 734"/>
                  <a:gd name="T9" fmla="*/ 686 h 795"/>
                  <a:gd name="T10" fmla="*/ 607 w 734"/>
                  <a:gd name="T11" fmla="*/ 686 h 795"/>
                  <a:gd name="T12" fmla="*/ 583 w 734"/>
                  <a:gd name="T13" fmla="*/ 681 h 795"/>
                  <a:gd name="T14" fmla="*/ 515 w 734"/>
                  <a:gd name="T15" fmla="*/ 659 h 795"/>
                  <a:gd name="T16" fmla="*/ 515 w 734"/>
                  <a:gd name="T17" fmla="*/ 659 h 795"/>
                  <a:gd name="T18" fmla="*/ 484 w 734"/>
                  <a:gd name="T19" fmla="*/ 621 h 795"/>
                  <a:gd name="T20" fmla="*/ 470 w 734"/>
                  <a:gd name="T21" fmla="*/ 601 h 795"/>
                  <a:gd name="T22" fmla="*/ 440 w 734"/>
                  <a:gd name="T23" fmla="*/ 562 h 795"/>
                  <a:gd name="T24" fmla="*/ 385 w 734"/>
                  <a:gd name="T25" fmla="*/ 518 h 795"/>
                  <a:gd name="T26" fmla="*/ 385 w 734"/>
                  <a:gd name="T27" fmla="*/ 518 h 795"/>
                  <a:gd name="T28" fmla="*/ 361 w 734"/>
                  <a:gd name="T29" fmla="*/ 513 h 795"/>
                  <a:gd name="T30" fmla="*/ 289 w 734"/>
                  <a:gd name="T31" fmla="*/ 497 h 795"/>
                  <a:gd name="T32" fmla="*/ 289 w 734"/>
                  <a:gd name="T33" fmla="*/ 497 h 795"/>
                  <a:gd name="T34" fmla="*/ 264 w 734"/>
                  <a:gd name="T35" fmla="*/ 456 h 795"/>
                  <a:gd name="T36" fmla="*/ 254 w 734"/>
                  <a:gd name="T37" fmla="*/ 434 h 795"/>
                  <a:gd name="T38" fmla="*/ 246 w 734"/>
                  <a:gd name="T39" fmla="*/ 410 h 795"/>
                  <a:gd name="T40" fmla="*/ 230 w 734"/>
                  <a:gd name="T41" fmla="*/ 364 h 795"/>
                  <a:gd name="T42" fmla="*/ 220 w 734"/>
                  <a:gd name="T43" fmla="*/ 341 h 795"/>
                  <a:gd name="T44" fmla="*/ 199 w 734"/>
                  <a:gd name="T45" fmla="*/ 297 h 795"/>
                  <a:gd name="T46" fmla="*/ 168 w 734"/>
                  <a:gd name="T47" fmla="*/ 230 h 795"/>
                  <a:gd name="T48" fmla="*/ 168 w 734"/>
                  <a:gd name="T49" fmla="*/ 230 h 795"/>
                  <a:gd name="T50" fmla="*/ 149 w 734"/>
                  <a:gd name="T51" fmla="*/ 185 h 795"/>
                  <a:gd name="T52" fmla="*/ 110 w 734"/>
                  <a:gd name="T53" fmla="*/ 163 h 795"/>
                  <a:gd name="T54" fmla="*/ 131 w 734"/>
                  <a:gd name="T55" fmla="*/ 168 h 795"/>
                  <a:gd name="T56" fmla="*/ 110 w 734"/>
                  <a:gd name="T57" fmla="*/ 163 h 795"/>
                  <a:gd name="T58" fmla="*/ 62 w 734"/>
                  <a:gd name="T59" fmla="*/ 178 h 795"/>
                  <a:gd name="T60" fmla="*/ 61 w 734"/>
                  <a:gd name="T61" fmla="*/ 176 h 795"/>
                  <a:gd name="T62" fmla="*/ 37 w 734"/>
                  <a:gd name="T63" fmla="*/ 172 h 795"/>
                  <a:gd name="T64" fmla="*/ 3 w 734"/>
                  <a:gd name="T65" fmla="*/ 132 h 795"/>
                  <a:gd name="T66" fmla="*/ 6 w 734"/>
                  <a:gd name="T67" fmla="*/ 137 h 795"/>
                  <a:gd name="T68" fmla="*/ 2 w 734"/>
                  <a:gd name="T69" fmla="*/ 113 h 795"/>
                  <a:gd name="T70" fmla="*/ 0 w 734"/>
                  <a:gd name="T71" fmla="*/ 70 h 795"/>
                  <a:gd name="T72" fmla="*/ 2 w 734"/>
                  <a:gd name="T73" fmla="*/ 71 h 795"/>
                  <a:gd name="T74" fmla="*/ 8 w 734"/>
                  <a:gd name="T75" fmla="*/ 72 h 795"/>
                  <a:gd name="T76" fmla="*/ 55 w 734"/>
                  <a:gd name="T77" fmla="*/ 86 h 795"/>
                  <a:gd name="T78" fmla="*/ 78 w 734"/>
                  <a:gd name="T79" fmla="*/ 94 h 795"/>
                  <a:gd name="T80" fmla="*/ 145 w 734"/>
                  <a:gd name="T81" fmla="*/ 117 h 795"/>
                  <a:gd name="T82" fmla="*/ 124 w 734"/>
                  <a:gd name="T83" fmla="*/ 110 h 795"/>
                  <a:gd name="T84" fmla="*/ 147 w 734"/>
                  <a:gd name="T85" fmla="*/ 117 h 795"/>
                  <a:gd name="T86" fmla="*/ 163 w 734"/>
                  <a:gd name="T87" fmla="*/ 98 h 795"/>
                  <a:gd name="T88" fmla="*/ 210 w 734"/>
                  <a:gd name="T89" fmla="*/ 42 h 795"/>
                  <a:gd name="T90" fmla="*/ 212 w 734"/>
                  <a:gd name="T91" fmla="*/ 42 h 795"/>
                  <a:gd name="T92" fmla="*/ 229 w 734"/>
                  <a:gd name="T93" fmla="*/ 26 h 795"/>
                  <a:gd name="T94" fmla="*/ 290 w 734"/>
                  <a:gd name="T95" fmla="*/ 0 h 795"/>
                  <a:gd name="T96" fmla="*/ 296 w 734"/>
                  <a:gd name="T97" fmla="*/ 2 h 795"/>
                  <a:gd name="T98" fmla="*/ 321 w 734"/>
                  <a:gd name="T99" fmla="*/ 4 h 795"/>
                  <a:gd name="T100" fmla="*/ 345 w 734"/>
                  <a:gd name="T101" fmla="*/ 4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4" h="795">
                    <a:moveTo>
                      <a:pt x="713" y="783"/>
                    </a:moveTo>
                    <a:cubicBezTo>
                      <a:pt x="720" y="789"/>
                      <a:pt x="726" y="793"/>
                      <a:pt x="731" y="794"/>
                    </a:cubicBezTo>
                    <a:cubicBezTo>
                      <a:pt x="732" y="795"/>
                      <a:pt x="733" y="795"/>
                      <a:pt x="734" y="795"/>
                    </a:cubicBezTo>
                    <a:cubicBezTo>
                      <a:pt x="734" y="794"/>
                      <a:pt x="734" y="794"/>
                      <a:pt x="734" y="794"/>
                    </a:cubicBezTo>
                    <a:cubicBezTo>
                      <a:pt x="733" y="794"/>
                      <a:pt x="732" y="793"/>
                      <a:pt x="731" y="793"/>
                    </a:cubicBezTo>
                    <a:cubicBezTo>
                      <a:pt x="727" y="791"/>
                      <a:pt x="721" y="788"/>
                      <a:pt x="714" y="782"/>
                    </a:cubicBezTo>
                    <a:lnTo>
                      <a:pt x="713" y="783"/>
                    </a:lnTo>
                    <a:close/>
                    <a:moveTo>
                      <a:pt x="681" y="746"/>
                    </a:moveTo>
                    <a:cubicBezTo>
                      <a:pt x="681" y="747"/>
                      <a:pt x="682" y="748"/>
                      <a:pt x="682" y="748"/>
                    </a:cubicBezTo>
                    <a:cubicBezTo>
                      <a:pt x="687" y="755"/>
                      <a:pt x="691" y="761"/>
                      <a:pt x="695" y="766"/>
                    </a:cubicBezTo>
                    <a:cubicBezTo>
                      <a:pt x="697" y="765"/>
                      <a:pt x="697" y="765"/>
                      <a:pt x="697" y="765"/>
                    </a:cubicBezTo>
                    <a:cubicBezTo>
                      <a:pt x="693" y="760"/>
                      <a:pt x="688" y="754"/>
                      <a:pt x="684" y="748"/>
                    </a:cubicBezTo>
                    <a:cubicBezTo>
                      <a:pt x="683" y="747"/>
                      <a:pt x="682" y="746"/>
                      <a:pt x="682" y="745"/>
                    </a:cubicBezTo>
                    <a:lnTo>
                      <a:pt x="681" y="746"/>
                    </a:lnTo>
                    <a:close/>
                    <a:moveTo>
                      <a:pt x="649" y="709"/>
                    </a:moveTo>
                    <a:cubicBezTo>
                      <a:pt x="655" y="714"/>
                      <a:pt x="660" y="719"/>
                      <a:pt x="666" y="726"/>
                    </a:cubicBezTo>
                    <a:cubicBezTo>
                      <a:pt x="667" y="726"/>
                      <a:pt x="667" y="726"/>
                      <a:pt x="667" y="726"/>
                    </a:cubicBezTo>
                    <a:cubicBezTo>
                      <a:pt x="661" y="718"/>
                      <a:pt x="656" y="712"/>
                      <a:pt x="650" y="707"/>
                    </a:cubicBezTo>
                    <a:lnTo>
                      <a:pt x="649" y="709"/>
                    </a:lnTo>
                    <a:close/>
                    <a:moveTo>
                      <a:pt x="607" y="686"/>
                    </a:moveTo>
                    <a:cubicBezTo>
                      <a:pt x="615" y="687"/>
                      <a:pt x="623" y="690"/>
                      <a:pt x="630" y="694"/>
                    </a:cubicBezTo>
                    <a:cubicBezTo>
                      <a:pt x="631" y="693"/>
                      <a:pt x="631" y="693"/>
                      <a:pt x="631" y="693"/>
                    </a:cubicBezTo>
                    <a:cubicBezTo>
                      <a:pt x="623" y="689"/>
                      <a:pt x="616" y="686"/>
                      <a:pt x="608" y="684"/>
                    </a:cubicBezTo>
                    <a:lnTo>
                      <a:pt x="607" y="686"/>
                    </a:lnTo>
                    <a:close/>
                    <a:moveTo>
                      <a:pt x="559" y="681"/>
                    </a:moveTo>
                    <a:cubicBezTo>
                      <a:pt x="562" y="682"/>
                      <a:pt x="567" y="682"/>
                      <a:pt x="571" y="682"/>
                    </a:cubicBezTo>
                    <a:cubicBezTo>
                      <a:pt x="575" y="682"/>
                      <a:pt x="579" y="683"/>
                      <a:pt x="583" y="683"/>
                    </a:cubicBezTo>
                    <a:cubicBezTo>
                      <a:pt x="583" y="681"/>
                      <a:pt x="583" y="681"/>
                      <a:pt x="583" y="681"/>
                    </a:cubicBezTo>
                    <a:cubicBezTo>
                      <a:pt x="579" y="681"/>
                      <a:pt x="575" y="681"/>
                      <a:pt x="571" y="681"/>
                    </a:cubicBezTo>
                    <a:cubicBezTo>
                      <a:pt x="567" y="681"/>
                      <a:pt x="563" y="681"/>
                      <a:pt x="559" y="680"/>
                    </a:cubicBezTo>
                    <a:lnTo>
                      <a:pt x="559" y="681"/>
                    </a:lnTo>
                    <a:close/>
                    <a:moveTo>
                      <a:pt x="515" y="659"/>
                    </a:moveTo>
                    <a:cubicBezTo>
                      <a:pt x="522" y="665"/>
                      <a:pt x="528" y="670"/>
                      <a:pt x="535" y="673"/>
                    </a:cubicBezTo>
                    <a:cubicBezTo>
                      <a:pt x="536" y="672"/>
                      <a:pt x="536" y="672"/>
                      <a:pt x="536" y="672"/>
                    </a:cubicBezTo>
                    <a:cubicBezTo>
                      <a:pt x="529" y="668"/>
                      <a:pt x="523" y="664"/>
                      <a:pt x="516" y="658"/>
                    </a:cubicBezTo>
                    <a:lnTo>
                      <a:pt x="515" y="659"/>
                    </a:lnTo>
                    <a:close/>
                    <a:moveTo>
                      <a:pt x="483" y="622"/>
                    </a:moveTo>
                    <a:cubicBezTo>
                      <a:pt x="488" y="629"/>
                      <a:pt x="493" y="635"/>
                      <a:pt x="498" y="641"/>
                    </a:cubicBezTo>
                    <a:cubicBezTo>
                      <a:pt x="499" y="640"/>
                      <a:pt x="499" y="640"/>
                      <a:pt x="499" y="640"/>
                    </a:cubicBezTo>
                    <a:cubicBezTo>
                      <a:pt x="494" y="635"/>
                      <a:pt x="489" y="628"/>
                      <a:pt x="484" y="621"/>
                    </a:cubicBezTo>
                    <a:lnTo>
                      <a:pt x="483" y="622"/>
                    </a:lnTo>
                    <a:close/>
                    <a:moveTo>
                      <a:pt x="455" y="582"/>
                    </a:moveTo>
                    <a:cubicBezTo>
                      <a:pt x="459" y="589"/>
                      <a:pt x="464" y="596"/>
                      <a:pt x="469" y="602"/>
                    </a:cubicBezTo>
                    <a:cubicBezTo>
                      <a:pt x="470" y="601"/>
                      <a:pt x="470" y="601"/>
                      <a:pt x="470" y="601"/>
                    </a:cubicBezTo>
                    <a:cubicBezTo>
                      <a:pt x="465" y="595"/>
                      <a:pt x="461" y="588"/>
                      <a:pt x="456" y="581"/>
                    </a:cubicBezTo>
                    <a:lnTo>
                      <a:pt x="455" y="582"/>
                    </a:lnTo>
                    <a:close/>
                    <a:moveTo>
                      <a:pt x="425" y="543"/>
                    </a:moveTo>
                    <a:cubicBezTo>
                      <a:pt x="430" y="548"/>
                      <a:pt x="435" y="555"/>
                      <a:pt x="440" y="562"/>
                    </a:cubicBezTo>
                    <a:cubicBezTo>
                      <a:pt x="442" y="561"/>
                      <a:pt x="442" y="561"/>
                      <a:pt x="442" y="561"/>
                    </a:cubicBezTo>
                    <a:cubicBezTo>
                      <a:pt x="436" y="554"/>
                      <a:pt x="431" y="547"/>
                      <a:pt x="426" y="542"/>
                    </a:cubicBezTo>
                    <a:lnTo>
                      <a:pt x="425" y="543"/>
                    </a:lnTo>
                    <a:close/>
                    <a:moveTo>
                      <a:pt x="385" y="518"/>
                    </a:moveTo>
                    <a:cubicBezTo>
                      <a:pt x="393" y="520"/>
                      <a:pt x="400" y="523"/>
                      <a:pt x="407" y="527"/>
                    </a:cubicBezTo>
                    <a:cubicBezTo>
                      <a:pt x="408" y="526"/>
                      <a:pt x="408" y="526"/>
                      <a:pt x="408" y="526"/>
                    </a:cubicBezTo>
                    <a:cubicBezTo>
                      <a:pt x="401" y="521"/>
                      <a:pt x="394" y="519"/>
                      <a:pt x="385" y="517"/>
                    </a:cubicBezTo>
                    <a:lnTo>
                      <a:pt x="385" y="518"/>
                    </a:lnTo>
                    <a:close/>
                    <a:moveTo>
                      <a:pt x="336" y="512"/>
                    </a:moveTo>
                    <a:cubicBezTo>
                      <a:pt x="339" y="512"/>
                      <a:pt x="343" y="512"/>
                      <a:pt x="346" y="513"/>
                    </a:cubicBezTo>
                    <a:cubicBezTo>
                      <a:pt x="351" y="513"/>
                      <a:pt x="356" y="514"/>
                      <a:pt x="361" y="514"/>
                    </a:cubicBezTo>
                    <a:cubicBezTo>
                      <a:pt x="361" y="513"/>
                      <a:pt x="361" y="513"/>
                      <a:pt x="361" y="513"/>
                    </a:cubicBezTo>
                    <a:cubicBezTo>
                      <a:pt x="356" y="512"/>
                      <a:pt x="351" y="512"/>
                      <a:pt x="346" y="511"/>
                    </a:cubicBezTo>
                    <a:cubicBezTo>
                      <a:pt x="343" y="511"/>
                      <a:pt x="339" y="510"/>
                      <a:pt x="336" y="510"/>
                    </a:cubicBezTo>
                    <a:lnTo>
                      <a:pt x="336" y="512"/>
                    </a:lnTo>
                    <a:close/>
                    <a:moveTo>
                      <a:pt x="289" y="497"/>
                    </a:moveTo>
                    <a:cubicBezTo>
                      <a:pt x="296" y="502"/>
                      <a:pt x="303" y="505"/>
                      <a:pt x="312" y="507"/>
                    </a:cubicBezTo>
                    <a:cubicBezTo>
                      <a:pt x="312" y="506"/>
                      <a:pt x="312" y="506"/>
                      <a:pt x="312" y="506"/>
                    </a:cubicBezTo>
                    <a:cubicBezTo>
                      <a:pt x="304" y="504"/>
                      <a:pt x="297" y="501"/>
                      <a:pt x="290" y="496"/>
                    </a:cubicBezTo>
                    <a:lnTo>
                      <a:pt x="289" y="497"/>
                    </a:lnTo>
                    <a:close/>
                    <a:moveTo>
                      <a:pt x="263" y="457"/>
                    </a:moveTo>
                    <a:cubicBezTo>
                      <a:pt x="266" y="465"/>
                      <a:pt x="270" y="473"/>
                      <a:pt x="273" y="479"/>
                    </a:cubicBezTo>
                    <a:cubicBezTo>
                      <a:pt x="275" y="478"/>
                      <a:pt x="275" y="478"/>
                      <a:pt x="275" y="478"/>
                    </a:cubicBezTo>
                    <a:cubicBezTo>
                      <a:pt x="271" y="472"/>
                      <a:pt x="268" y="465"/>
                      <a:pt x="264" y="456"/>
                    </a:cubicBezTo>
                    <a:lnTo>
                      <a:pt x="263" y="457"/>
                    </a:lnTo>
                    <a:close/>
                    <a:moveTo>
                      <a:pt x="246" y="410"/>
                    </a:moveTo>
                    <a:cubicBezTo>
                      <a:pt x="248" y="415"/>
                      <a:pt x="249" y="419"/>
                      <a:pt x="250" y="423"/>
                    </a:cubicBezTo>
                    <a:cubicBezTo>
                      <a:pt x="252" y="427"/>
                      <a:pt x="253" y="430"/>
                      <a:pt x="254" y="434"/>
                    </a:cubicBezTo>
                    <a:cubicBezTo>
                      <a:pt x="255" y="433"/>
                      <a:pt x="255" y="433"/>
                      <a:pt x="255" y="433"/>
                    </a:cubicBezTo>
                    <a:cubicBezTo>
                      <a:pt x="254" y="430"/>
                      <a:pt x="253" y="426"/>
                      <a:pt x="252" y="422"/>
                    </a:cubicBezTo>
                    <a:cubicBezTo>
                      <a:pt x="250" y="418"/>
                      <a:pt x="249" y="414"/>
                      <a:pt x="247" y="410"/>
                    </a:cubicBezTo>
                    <a:lnTo>
                      <a:pt x="246" y="410"/>
                    </a:lnTo>
                    <a:close/>
                    <a:moveTo>
                      <a:pt x="228" y="365"/>
                    </a:moveTo>
                    <a:cubicBezTo>
                      <a:pt x="232" y="372"/>
                      <a:pt x="235" y="380"/>
                      <a:pt x="238" y="388"/>
                    </a:cubicBezTo>
                    <a:cubicBezTo>
                      <a:pt x="239" y="387"/>
                      <a:pt x="239" y="387"/>
                      <a:pt x="239" y="387"/>
                    </a:cubicBezTo>
                    <a:cubicBezTo>
                      <a:pt x="236" y="379"/>
                      <a:pt x="233" y="372"/>
                      <a:pt x="230" y="364"/>
                    </a:cubicBezTo>
                    <a:lnTo>
                      <a:pt x="228" y="365"/>
                    </a:lnTo>
                    <a:close/>
                    <a:moveTo>
                      <a:pt x="209" y="320"/>
                    </a:moveTo>
                    <a:cubicBezTo>
                      <a:pt x="212" y="327"/>
                      <a:pt x="216" y="334"/>
                      <a:pt x="219" y="342"/>
                    </a:cubicBezTo>
                    <a:cubicBezTo>
                      <a:pt x="220" y="341"/>
                      <a:pt x="220" y="341"/>
                      <a:pt x="220" y="341"/>
                    </a:cubicBezTo>
                    <a:cubicBezTo>
                      <a:pt x="217" y="334"/>
                      <a:pt x="214" y="326"/>
                      <a:pt x="211" y="319"/>
                    </a:cubicBezTo>
                    <a:lnTo>
                      <a:pt x="209" y="320"/>
                    </a:lnTo>
                    <a:close/>
                    <a:moveTo>
                      <a:pt x="189" y="275"/>
                    </a:moveTo>
                    <a:cubicBezTo>
                      <a:pt x="192" y="282"/>
                      <a:pt x="196" y="289"/>
                      <a:pt x="199" y="297"/>
                    </a:cubicBezTo>
                    <a:cubicBezTo>
                      <a:pt x="201" y="296"/>
                      <a:pt x="201" y="296"/>
                      <a:pt x="201" y="296"/>
                    </a:cubicBezTo>
                    <a:cubicBezTo>
                      <a:pt x="197" y="289"/>
                      <a:pt x="194" y="281"/>
                      <a:pt x="190" y="274"/>
                    </a:cubicBezTo>
                    <a:lnTo>
                      <a:pt x="189" y="275"/>
                    </a:lnTo>
                    <a:close/>
                    <a:moveTo>
                      <a:pt x="168" y="230"/>
                    </a:moveTo>
                    <a:cubicBezTo>
                      <a:pt x="171" y="236"/>
                      <a:pt x="175" y="244"/>
                      <a:pt x="179" y="252"/>
                    </a:cubicBezTo>
                    <a:cubicBezTo>
                      <a:pt x="180" y="252"/>
                      <a:pt x="180" y="252"/>
                      <a:pt x="180" y="252"/>
                    </a:cubicBezTo>
                    <a:cubicBezTo>
                      <a:pt x="176" y="243"/>
                      <a:pt x="172" y="236"/>
                      <a:pt x="170" y="230"/>
                    </a:cubicBezTo>
                    <a:lnTo>
                      <a:pt x="168" y="230"/>
                    </a:lnTo>
                    <a:close/>
                    <a:moveTo>
                      <a:pt x="147" y="186"/>
                    </a:moveTo>
                    <a:cubicBezTo>
                      <a:pt x="153" y="194"/>
                      <a:pt x="156" y="202"/>
                      <a:pt x="158" y="208"/>
                    </a:cubicBezTo>
                    <a:cubicBezTo>
                      <a:pt x="160" y="207"/>
                      <a:pt x="160" y="207"/>
                      <a:pt x="160" y="207"/>
                    </a:cubicBezTo>
                    <a:cubicBezTo>
                      <a:pt x="158" y="201"/>
                      <a:pt x="154" y="193"/>
                      <a:pt x="149" y="185"/>
                    </a:cubicBezTo>
                    <a:lnTo>
                      <a:pt x="147" y="186"/>
                    </a:lnTo>
                    <a:close/>
                    <a:moveTo>
                      <a:pt x="108" y="165"/>
                    </a:moveTo>
                    <a:cubicBezTo>
                      <a:pt x="109" y="165"/>
                      <a:pt x="110" y="165"/>
                      <a:pt x="110" y="164"/>
                    </a:cubicBezTo>
                    <a:cubicBezTo>
                      <a:pt x="110" y="163"/>
                      <a:pt x="110" y="163"/>
                      <a:pt x="110" y="163"/>
                    </a:cubicBezTo>
                    <a:cubicBezTo>
                      <a:pt x="110" y="164"/>
                      <a:pt x="110" y="164"/>
                      <a:pt x="110" y="164"/>
                    </a:cubicBezTo>
                    <a:cubicBezTo>
                      <a:pt x="111" y="164"/>
                      <a:pt x="112" y="164"/>
                      <a:pt x="113" y="164"/>
                    </a:cubicBezTo>
                    <a:cubicBezTo>
                      <a:pt x="119" y="164"/>
                      <a:pt x="125" y="166"/>
                      <a:pt x="130" y="169"/>
                    </a:cubicBezTo>
                    <a:cubicBezTo>
                      <a:pt x="131" y="168"/>
                      <a:pt x="131" y="168"/>
                      <a:pt x="131" y="168"/>
                    </a:cubicBezTo>
                    <a:cubicBezTo>
                      <a:pt x="126" y="165"/>
                      <a:pt x="120" y="163"/>
                      <a:pt x="113" y="163"/>
                    </a:cubicBezTo>
                    <a:cubicBezTo>
                      <a:pt x="112" y="163"/>
                      <a:pt x="111" y="163"/>
                      <a:pt x="110" y="163"/>
                    </a:cubicBezTo>
                    <a:cubicBezTo>
                      <a:pt x="110" y="163"/>
                      <a:pt x="110" y="163"/>
                      <a:pt x="110" y="163"/>
                    </a:cubicBezTo>
                    <a:cubicBezTo>
                      <a:pt x="110" y="163"/>
                      <a:pt x="110" y="163"/>
                      <a:pt x="110" y="163"/>
                    </a:cubicBezTo>
                    <a:cubicBezTo>
                      <a:pt x="109" y="163"/>
                      <a:pt x="108" y="164"/>
                      <a:pt x="107" y="164"/>
                    </a:cubicBezTo>
                    <a:lnTo>
                      <a:pt x="108" y="165"/>
                    </a:lnTo>
                    <a:close/>
                    <a:moveTo>
                      <a:pt x="61" y="178"/>
                    </a:moveTo>
                    <a:cubicBezTo>
                      <a:pt x="62" y="178"/>
                      <a:pt x="62" y="178"/>
                      <a:pt x="62" y="178"/>
                    </a:cubicBezTo>
                    <a:cubicBezTo>
                      <a:pt x="70" y="178"/>
                      <a:pt x="78" y="177"/>
                      <a:pt x="85" y="175"/>
                    </a:cubicBezTo>
                    <a:cubicBezTo>
                      <a:pt x="85" y="173"/>
                      <a:pt x="85" y="173"/>
                      <a:pt x="85" y="173"/>
                    </a:cubicBezTo>
                    <a:cubicBezTo>
                      <a:pt x="77" y="175"/>
                      <a:pt x="70" y="176"/>
                      <a:pt x="62" y="176"/>
                    </a:cubicBezTo>
                    <a:cubicBezTo>
                      <a:pt x="61" y="176"/>
                      <a:pt x="61" y="176"/>
                      <a:pt x="61" y="176"/>
                    </a:cubicBezTo>
                    <a:lnTo>
                      <a:pt x="61" y="178"/>
                    </a:lnTo>
                    <a:close/>
                    <a:moveTo>
                      <a:pt x="16" y="159"/>
                    </a:moveTo>
                    <a:cubicBezTo>
                      <a:pt x="22" y="166"/>
                      <a:pt x="29" y="170"/>
                      <a:pt x="36" y="173"/>
                    </a:cubicBezTo>
                    <a:cubicBezTo>
                      <a:pt x="37" y="172"/>
                      <a:pt x="37" y="172"/>
                      <a:pt x="37" y="172"/>
                    </a:cubicBezTo>
                    <a:cubicBezTo>
                      <a:pt x="30" y="169"/>
                      <a:pt x="23" y="164"/>
                      <a:pt x="17" y="158"/>
                    </a:cubicBezTo>
                    <a:lnTo>
                      <a:pt x="16" y="159"/>
                    </a:lnTo>
                    <a:close/>
                    <a:moveTo>
                      <a:pt x="0" y="113"/>
                    </a:moveTo>
                    <a:cubicBezTo>
                      <a:pt x="1" y="120"/>
                      <a:pt x="2" y="126"/>
                      <a:pt x="3" y="132"/>
                    </a:cubicBezTo>
                    <a:cubicBezTo>
                      <a:pt x="3" y="132"/>
                      <a:pt x="3" y="132"/>
                      <a:pt x="3" y="132"/>
                    </a:cubicBezTo>
                    <a:cubicBezTo>
                      <a:pt x="3" y="132"/>
                      <a:pt x="3" y="132"/>
                      <a:pt x="3" y="132"/>
                    </a:cubicBezTo>
                    <a:cubicBezTo>
                      <a:pt x="3" y="134"/>
                      <a:pt x="4" y="136"/>
                      <a:pt x="4" y="138"/>
                    </a:cubicBezTo>
                    <a:cubicBezTo>
                      <a:pt x="6" y="137"/>
                      <a:pt x="6" y="137"/>
                      <a:pt x="6" y="137"/>
                    </a:cubicBezTo>
                    <a:cubicBezTo>
                      <a:pt x="5" y="135"/>
                      <a:pt x="5" y="134"/>
                      <a:pt x="4" y="132"/>
                    </a:cubicBezTo>
                    <a:cubicBezTo>
                      <a:pt x="3" y="132"/>
                      <a:pt x="3" y="132"/>
                      <a:pt x="3" y="132"/>
                    </a:cubicBezTo>
                    <a:cubicBezTo>
                      <a:pt x="4" y="132"/>
                      <a:pt x="4" y="132"/>
                      <a:pt x="4" y="132"/>
                    </a:cubicBezTo>
                    <a:cubicBezTo>
                      <a:pt x="3" y="126"/>
                      <a:pt x="2" y="120"/>
                      <a:pt x="2" y="113"/>
                    </a:cubicBezTo>
                    <a:lnTo>
                      <a:pt x="0" y="113"/>
                    </a:lnTo>
                    <a:close/>
                    <a:moveTo>
                      <a:pt x="8" y="72"/>
                    </a:moveTo>
                    <a:cubicBezTo>
                      <a:pt x="5" y="71"/>
                      <a:pt x="3" y="71"/>
                      <a:pt x="1" y="70"/>
                    </a:cubicBezTo>
                    <a:cubicBezTo>
                      <a:pt x="0" y="70"/>
                      <a:pt x="0" y="70"/>
                      <a:pt x="0" y="70"/>
                    </a:cubicBezTo>
                    <a:cubicBezTo>
                      <a:pt x="0" y="71"/>
                      <a:pt x="0" y="71"/>
                      <a:pt x="0" y="71"/>
                    </a:cubicBezTo>
                    <a:cubicBezTo>
                      <a:pt x="0" y="77"/>
                      <a:pt x="0" y="83"/>
                      <a:pt x="0" y="89"/>
                    </a:cubicBezTo>
                    <a:cubicBezTo>
                      <a:pt x="1" y="89"/>
                      <a:pt x="1" y="89"/>
                      <a:pt x="1" y="89"/>
                    </a:cubicBezTo>
                    <a:cubicBezTo>
                      <a:pt x="1" y="83"/>
                      <a:pt x="1" y="77"/>
                      <a:pt x="2" y="71"/>
                    </a:cubicBezTo>
                    <a:cubicBezTo>
                      <a:pt x="1" y="71"/>
                      <a:pt x="1" y="71"/>
                      <a:pt x="1" y="71"/>
                    </a:cubicBezTo>
                    <a:cubicBezTo>
                      <a:pt x="1" y="72"/>
                      <a:pt x="1" y="72"/>
                      <a:pt x="1" y="72"/>
                    </a:cubicBezTo>
                    <a:cubicBezTo>
                      <a:pt x="3" y="72"/>
                      <a:pt x="5" y="73"/>
                      <a:pt x="7" y="73"/>
                    </a:cubicBezTo>
                    <a:lnTo>
                      <a:pt x="8" y="72"/>
                    </a:lnTo>
                    <a:close/>
                    <a:moveTo>
                      <a:pt x="55" y="85"/>
                    </a:moveTo>
                    <a:cubicBezTo>
                      <a:pt x="47" y="82"/>
                      <a:pt x="40" y="80"/>
                      <a:pt x="32" y="78"/>
                    </a:cubicBezTo>
                    <a:cubicBezTo>
                      <a:pt x="31" y="79"/>
                      <a:pt x="31" y="79"/>
                      <a:pt x="31" y="79"/>
                    </a:cubicBezTo>
                    <a:cubicBezTo>
                      <a:pt x="39" y="81"/>
                      <a:pt x="47" y="84"/>
                      <a:pt x="55" y="86"/>
                    </a:cubicBezTo>
                    <a:lnTo>
                      <a:pt x="55" y="85"/>
                    </a:lnTo>
                    <a:close/>
                    <a:moveTo>
                      <a:pt x="102" y="100"/>
                    </a:moveTo>
                    <a:cubicBezTo>
                      <a:pt x="95" y="98"/>
                      <a:pt x="87" y="95"/>
                      <a:pt x="79" y="92"/>
                    </a:cubicBezTo>
                    <a:cubicBezTo>
                      <a:pt x="78" y="94"/>
                      <a:pt x="78" y="94"/>
                      <a:pt x="78" y="94"/>
                    </a:cubicBezTo>
                    <a:cubicBezTo>
                      <a:pt x="86" y="96"/>
                      <a:pt x="94" y="99"/>
                      <a:pt x="101" y="102"/>
                    </a:cubicBezTo>
                    <a:lnTo>
                      <a:pt x="102" y="100"/>
                    </a:lnTo>
                    <a:close/>
                    <a:moveTo>
                      <a:pt x="146" y="116"/>
                    </a:moveTo>
                    <a:cubicBezTo>
                      <a:pt x="145" y="117"/>
                      <a:pt x="145" y="117"/>
                      <a:pt x="145" y="117"/>
                    </a:cubicBezTo>
                    <a:cubicBezTo>
                      <a:pt x="145" y="118"/>
                      <a:pt x="145" y="118"/>
                      <a:pt x="145" y="118"/>
                    </a:cubicBezTo>
                    <a:cubicBezTo>
                      <a:pt x="145" y="117"/>
                      <a:pt x="145" y="117"/>
                      <a:pt x="145" y="117"/>
                    </a:cubicBezTo>
                    <a:cubicBezTo>
                      <a:pt x="145" y="117"/>
                      <a:pt x="138" y="114"/>
                      <a:pt x="125" y="109"/>
                    </a:cubicBezTo>
                    <a:cubicBezTo>
                      <a:pt x="124" y="110"/>
                      <a:pt x="124" y="110"/>
                      <a:pt x="124" y="110"/>
                    </a:cubicBezTo>
                    <a:cubicBezTo>
                      <a:pt x="137" y="115"/>
                      <a:pt x="145" y="119"/>
                      <a:pt x="145" y="119"/>
                    </a:cubicBezTo>
                    <a:cubicBezTo>
                      <a:pt x="145" y="119"/>
                      <a:pt x="145" y="119"/>
                      <a:pt x="145" y="119"/>
                    </a:cubicBezTo>
                    <a:cubicBezTo>
                      <a:pt x="146" y="118"/>
                      <a:pt x="146" y="118"/>
                      <a:pt x="146" y="118"/>
                    </a:cubicBezTo>
                    <a:cubicBezTo>
                      <a:pt x="146" y="118"/>
                      <a:pt x="146" y="118"/>
                      <a:pt x="147" y="117"/>
                    </a:cubicBezTo>
                    <a:lnTo>
                      <a:pt x="146" y="116"/>
                    </a:lnTo>
                    <a:close/>
                    <a:moveTo>
                      <a:pt x="178" y="78"/>
                    </a:moveTo>
                    <a:cubicBezTo>
                      <a:pt x="172" y="85"/>
                      <a:pt x="167" y="91"/>
                      <a:pt x="162" y="97"/>
                    </a:cubicBezTo>
                    <a:cubicBezTo>
                      <a:pt x="163" y="98"/>
                      <a:pt x="163" y="98"/>
                      <a:pt x="163" y="98"/>
                    </a:cubicBezTo>
                    <a:cubicBezTo>
                      <a:pt x="168" y="92"/>
                      <a:pt x="173" y="86"/>
                      <a:pt x="179" y="79"/>
                    </a:cubicBezTo>
                    <a:lnTo>
                      <a:pt x="178" y="78"/>
                    </a:lnTo>
                    <a:close/>
                    <a:moveTo>
                      <a:pt x="210" y="41"/>
                    </a:moveTo>
                    <a:cubicBezTo>
                      <a:pt x="210" y="42"/>
                      <a:pt x="210" y="42"/>
                      <a:pt x="210" y="42"/>
                    </a:cubicBezTo>
                    <a:cubicBezTo>
                      <a:pt x="205" y="48"/>
                      <a:pt x="199" y="53"/>
                      <a:pt x="194" y="60"/>
                    </a:cubicBezTo>
                    <a:cubicBezTo>
                      <a:pt x="195" y="61"/>
                      <a:pt x="195" y="61"/>
                      <a:pt x="195" y="61"/>
                    </a:cubicBezTo>
                    <a:cubicBezTo>
                      <a:pt x="200" y="54"/>
                      <a:pt x="206" y="49"/>
                      <a:pt x="211" y="43"/>
                    </a:cubicBezTo>
                    <a:cubicBezTo>
                      <a:pt x="212" y="42"/>
                      <a:pt x="212" y="42"/>
                      <a:pt x="212" y="42"/>
                    </a:cubicBezTo>
                    <a:lnTo>
                      <a:pt x="210" y="41"/>
                    </a:lnTo>
                    <a:close/>
                    <a:moveTo>
                      <a:pt x="249" y="11"/>
                    </a:moveTo>
                    <a:cubicBezTo>
                      <a:pt x="241" y="14"/>
                      <a:pt x="235" y="19"/>
                      <a:pt x="228" y="24"/>
                    </a:cubicBezTo>
                    <a:cubicBezTo>
                      <a:pt x="229" y="26"/>
                      <a:pt x="229" y="26"/>
                      <a:pt x="229" y="26"/>
                    </a:cubicBezTo>
                    <a:cubicBezTo>
                      <a:pt x="236" y="20"/>
                      <a:pt x="242" y="16"/>
                      <a:pt x="249" y="12"/>
                    </a:cubicBezTo>
                    <a:lnTo>
                      <a:pt x="249" y="11"/>
                    </a:lnTo>
                    <a:close/>
                    <a:moveTo>
                      <a:pt x="296" y="1"/>
                    </a:moveTo>
                    <a:cubicBezTo>
                      <a:pt x="294" y="0"/>
                      <a:pt x="292" y="0"/>
                      <a:pt x="290" y="0"/>
                    </a:cubicBezTo>
                    <a:cubicBezTo>
                      <a:pt x="283" y="0"/>
                      <a:pt x="277" y="1"/>
                      <a:pt x="272" y="2"/>
                    </a:cubicBezTo>
                    <a:cubicBezTo>
                      <a:pt x="272" y="4"/>
                      <a:pt x="272" y="4"/>
                      <a:pt x="272" y="4"/>
                    </a:cubicBezTo>
                    <a:cubicBezTo>
                      <a:pt x="278" y="2"/>
                      <a:pt x="283" y="2"/>
                      <a:pt x="290" y="2"/>
                    </a:cubicBezTo>
                    <a:cubicBezTo>
                      <a:pt x="292" y="2"/>
                      <a:pt x="294" y="2"/>
                      <a:pt x="296" y="2"/>
                    </a:cubicBezTo>
                    <a:lnTo>
                      <a:pt x="296" y="1"/>
                    </a:lnTo>
                    <a:close/>
                    <a:moveTo>
                      <a:pt x="345" y="4"/>
                    </a:moveTo>
                    <a:cubicBezTo>
                      <a:pt x="344" y="4"/>
                      <a:pt x="343" y="4"/>
                      <a:pt x="341" y="4"/>
                    </a:cubicBezTo>
                    <a:cubicBezTo>
                      <a:pt x="335" y="4"/>
                      <a:pt x="328" y="4"/>
                      <a:pt x="321" y="4"/>
                    </a:cubicBezTo>
                    <a:cubicBezTo>
                      <a:pt x="321" y="5"/>
                      <a:pt x="321" y="5"/>
                      <a:pt x="321" y="5"/>
                    </a:cubicBezTo>
                    <a:cubicBezTo>
                      <a:pt x="327" y="6"/>
                      <a:pt x="334" y="6"/>
                      <a:pt x="341" y="6"/>
                    </a:cubicBezTo>
                    <a:cubicBezTo>
                      <a:pt x="343" y="6"/>
                      <a:pt x="344" y="6"/>
                      <a:pt x="345" y="6"/>
                    </a:cubicBezTo>
                    <a:lnTo>
                      <a:pt x="345" y="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4" name="Freeform 140">
                <a:extLst>
                  <a:ext uri="{FF2B5EF4-FFF2-40B4-BE49-F238E27FC236}">
                    <a16:creationId xmlns:a16="http://schemas.microsoft.com/office/drawing/2014/main" id="{5A6A1E2B-9362-971B-E260-CD494BA70922}"/>
                  </a:ext>
                </a:extLst>
              </p:cNvPr>
              <p:cNvSpPr>
                <a:spLocks noEditPoints="1"/>
              </p:cNvSpPr>
              <p:nvPr/>
            </p:nvSpPr>
            <p:spPr bwMode="auto">
              <a:xfrm>
                <a:off x="972" y="4211"/>
                <a:ext cx="51" cy="74"/>
              </a:xfrm>
              <a:custGeom>
                <a:avLst/>
                <a:gdLst>
                  <a:gd name="T0" fmla="*/ 18 w 326"/>
                  <a:gd name="T1" fmla="*/ 130 h 477"/>
                  <a:gd name="T2" fmla="*/ 0 w 326"/>
                  <a:gd name="T3" fmla="*/ 67 h 477"/>
                  <a:gd name="T4" fmla="*/ 1 w 326"/>
                  <a:gd name="T5" fmla="*/ 67 h 477"/>
                  <a:gd name="T6" fmla="*/ 2 w 326"/>
                  <a:gd name="T7" fmla="*/ 42 h 477"/>
                  <a:gd name="T8" fmla="*/ 10 w 326"/>
                  <a:gd name="T9" fmla="*/ 19 h 477"/>
                  <a:gd name="T10" fmla="*/ 23 w 326"/>
                  <a:gd name="T11" fmla="*/ 1 h 477"/>
                  <a:gd name="T12" fmla="*/ 75 w 326"/>
                  <a:gd name="T13" fmla="*/ 50 h 477"/>
                  <a:gd name="T14" fmla="*/ 74 w 326"/>
                  <a:gd name="T15" fmla="*/ 51 h 477"/>
                  <a:gd name="T16" fmla="*/ 105 w 326"/>
                  <a:gd name="T17" fmla="*/ 60 h 477"/>
                  <a:gd name="T18" fmla="*/ 98 w 326"/>
                  <a:gd name="T19" fmla="*/ 58 h 477"/>
                  <a:gd name="T20" fmla="*/ 104 w 326"/>
                  <a:gd name="T21" fmla="*/ 60 h 477"/>
                  <a:gd name="T22" fmla="*/ 113 w 326"/>
                  <a:gd name="T23" fmla="*/ 76 h 477"/>
                  <a:gd name="T24" fmla="*/ 121 w 326"/>
                  <a:gd name="T25" fmla="*/ 99 h 477"/>
                  <a:gd name="T26" fmla="*/ 130 w 326"/>
                  <a:gd name="T27" fmla="*/ 169 h 477"/>
                  <a:gd name="T28" fmla="*/ 131 w 326"/>
                  <a:gd name="T29" fmla="*/ 147 h 477"/>
                  <a:gd name="T30" fmla="*/ 128 w 326"/>
                  <a:gd name="T31" fmla="*/ 170 h 477"/>
                  <a:gd name="T32" fmla="*/ 174 w 326"/>
                  <a:gd name="T33" fmla="*/ 191 h 477"/>
                  <a:gd name="T34" fmla="*/ 174 w 326"/>
                  <a:gd name="T35" fmla="*/ 192 h 477"/>
                  <a:gd name="T36" fmla="*/ 209 w 326"/>
                  <a:gd name="T37" fmla="*/ 217 h 477"/>
                  <a:gd name="T38" fmla="*/ 207 w 326"/>
                  <a:gd name="T39" fmla="*/ 218 h 477"/>
                  <a:gd name="T40" fmla="*/ 234 w 326"/>
                  <a:gd name="T41" fmla="*/ 266 h 477"/>
                  <a:gd name="T42" fmla="*/ 232 w 326"/>
                  <a:gd name="T43" fmla="*/ 266 h 477"/>
                  <a:gd name="T44" fmla="*/ 248 w 326"/>
                  <a:gd name="T45" fmla="*/ 297 h 477"/>
                  <a:gd name="T46" fmla="*/ 244 w 326"/>
                  <a:gd name="T47" fmla="*/ 288 h 477"/>
                  <a:gd name="T48" fmla="*/ 247 w 326"/>
                  <a:gd name="T49" fmla="*/ 298 h 477"/>
                  <a:gd name="T50" fmla="*/ 262 w 326"/>
                  <a:gd name="T51" fmla="*/ 302 h 477"/>
                  <a:gd name="T52" fmla="*/ 282 w 326"/>
                  <a:gd name="T53" fmla="*/ 316 h 477"/>
                  <a:gd name="T54" fmla="*/ 292 w 326"/>
                  <a:gd name="T55" fmla="*/ 338 h 477"/>
                  <a:gd name="T56" fmla="*/ 292 w 326"/>
                  <a:gd name="T57" fmla="*/ 373 h 477"/>
                  <a:gd name="T58" fmla="*/ 291 w 326"/>
                  <a:gd name="T59" fmla="*/ 373 h 477"/>
                  <a:gd name="T60" fmla="*/ 322 w 326"/>
                  <a:gd name="T61" fmla="*/ 427 h 477"/>
                  <a:gd name="T62" fmla="*/ 320 w 326"/>
                  <a:gd name="T63" fmla="*/ 427 h 477"/>
                  <a:gd name="T64" fmla="*/ 317 w 326"/>
                  <a:gd name="T65" fmla="*/ 468 h 477"/>
                  <a:gd name="T66" fmla="*/ 316 w 326"/>
                  <a:gd name="T67" fmla="*/ 467 h 477"/>
                  <a:gd name="T68" fmla="*/ 264 w 326"/>
                  <a:gd name="T69" fmla="*/ 477 h 477"/>
                  <a:gd name="T70" fmla="*/ 288 w 326"/>
                  <a:gd name="T71" fmla="*/ 475 h 477"/>
                  <a:gd name="T72" fmla="*/ 264 w 326"/>
                  <a:gd name="T73" fmla="*/ 477 h 477"/>
                  <a:gd name="T74" fmla="*/ 239 w 326"/>
                  <a:gd name="T75" fmla="*/ 474 h 477"/>
                  <a:gd name="T76" fmla="*/ 217 w 326"/>
                  <a:gd name="T77" fmla="*/ 465 h 477"/>
                  <a:gd name="T78" fmla="*/ 195 w 326"/>
                  <a:gd name="T79" fmla="*/ 453 h 477"/>
                  <a:gd name="T80" fmla="*/ 177 w 326"/>
                  <a:gd name="T81" fmla="*/ 436 h 477"/>
                  <a:gd name="T82" fmla="*/ 166 w 326"/>
                  <a:gd name="T83" fmla="*/ 414 h 477"/>
                  <a:gd name="T84" fmla="*/ 142 w 326"/>
                  <a:gd name="T85" fmla="*/ 346 h 477"/>
                  <a:gd name="T86" fmla="*/ 143 w 326"/>
                  <a:gd name="T87" fmla="*/ 345 h 477"/>
                  <a:gd name="T88" fmla="*/ 112 w 326"/>
                  <a:gd name="T89" fmla="*/ 322 h 477"/>
                  <a:gd name="T90" fmla="*/ 113 w 326"/>
                  <a:gd name="T91" fmla="*/ 321 h 477"/>
                  <a:gd name="T92" fmla="*/ 65 w 326"/>
                  <a:gd name="T93" fmla="*/ 286 h 477"/>
                  <a:gd name="T94" fmla="*/ 66 w 326"/>
                  <a:gd name="T95" fmla="*/ 285 h 477"/>
                  <a:gd name="T96" fmla="*/ 44 w 326"/>
                  <a:gd name="T97" fmla="*/ 244 h 477"/>
                  <a:gd name="T98" fmla="*/ 51 w 326"/>
                  <a:gd name="T99" fmla="*/ 266 h 477"/>
                  <a:gd name="T100" fmla="*/ 46 w 326"/>
                  <a:gd name="T101" fmla="*/ 244 h 477"/>
                  <a:gd name="T102" fmla="*/ 44 w 326"/>
                  <a:gd name="T103" fmla="*/ 242 h 477"/>
                  <a:gd name="T104" fmla="*/ 33 w 326"/>
                  <a:gd name="T105" fmla="*/ 221 h 477"/>
                  <a:gd name="T106" fmla="*/ 15 w 326"/>
                  <a:gd name="T107" fmla="*/ 154 h 477"/>
                  <a:gd name="T108" fmla="*/ 10 w 326"/>
                  <a:gd name="T109" fmla="*/ 178 h 477"/>
                  <a:gd name="T110" fmla="*/ 12 w 326"/>
                  <a:gd name="T111" fmla="*/ 16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477">
                    <a:moveTo>
                      <a:pt x="8" y="107"/>
                    </a:moveTo>
                    <a:cubicBezTo>
                      <a:pt x="12" y="118"/>
                      <a:pt x="15" y="124"/>
                      <a:pt x="16" y="130"/>
                    </a:cubicBezTo>
                    <a:cubicBezTo>
                      <a:pt x="18" y="130"/>
                      <a:pt x="18" y="130"/>
                      <a:pt x="18" y="130"/>
                    </a:cubicBezTo>
                    <a:cubicBezTo>
                      <a:pt x="16" y="124"/>
                      <a:pt x="14" y="117"/>
                      <a:pt x="10" y="107"/>
                    </a:cubicBezTo>
                    <a:lnTo>
                      <a:pt x="8" y="107"/>
                    </a:lnTo>
                    <a:close/>
                    <a:moveTo>
                      <a:pt x="0" y="67"/>
                    </a:moveTo>
                    <a:cubicBezTo>
                      <a:pt x="0" y="76"/>
                      <a:pt x="1" y="84"/>
                      <a:pt x="3" y="91"/>
                    </a:cubicBezTo>
                    <a:cubicBezTo>
                      <a:pt x="5" y="91"/>
                      <a:pt x="5" y="91"/>
                      <a:pt x="5" y="91"/>
                    </a:cubicBezTo>
                    <a:cubicBezTo>
                      <a:pt x="3" y="83"/>
                      <a:pt x="1" y="75"/>
                      <a:pt x="1" y="67"/>
                    </a:cubicBezTo>
                    <a:cubicBezTo>
                      <a:pt x="0" y="67"/>
                      <a:pt x="0" y="67"/>
                      <a:pt x="0" y="67"/>
                    </a:cubicBezTo>
                    <a:close/>
                    <a:moveTo>
                      <a:pt x="10" y="19"/>
                    </a:moveTo>
                    <a:cubicBezTo>
                      <a:pt x="6" y="27"/>
                      <a:pt x="4" y="35"/>
                      <a:pt x="2" y="42"/>
                    </a:cubicBezTo>
                    <a:cubicBezTo>
                      <a:pt x="4" y="43"/>
                      <a:pt x="4" y="43"/>
                      <a:pt x="4" y="43"/>
                    </a:cubicBezTo>
                    <a:cubicBezTo>
                      <a:pt x="5" y="35"/>
                      <a:pt x="8" y="27"/>
                      <a:pt x="12" y="20"/>
                    </a:cubicBezTo>
                    <a:lnTo>
                      <a:pt x="10" y="19"/>
                    </a:lnTo>
                    <a:close/>
                    <a:moveTo>
                      <a:pt x="37" y="21"/>
                    </a:moveTo>
                    <a:cubicBezTo>
                      <a:pt x="32" y="14"/>
                      <a:pt x="28" y="7"/>
                      <a:pt x="25" y="0"/>
                    </a:cubicBezTo>
                    <a:cubicBezTo>
                      <a:pt x="23" y="1"/>
                      <a:pt x="23" y="1"/>
                      <a:pt x="23" y="1"/>
                    </a:cubicBezTo>
                    <a:cubicBezTo>
                      <a:pt x="27" y="8"/>
                      <a:pt x="31" y="15"/>
                      <a:pt x="36" y="22"/>
                    </a:cubicBezTo>
                    <a:cubicBezTo>
                      <a:pt x="37" y="21"/>
                      <a:pt x="37" y="21"/>
                      <a:pt x="37" y="21"/>
                    </a:cubicBezTo>
                    <a:close/>
                    <a:moveTo>
                      <a:pt x="75" y="50"/>
                    </a:moveTo>
                    <a:cubicBezTo>
                      <a:pt x="65" y="46"/>
                      <a:pt x="58" y="43"/>
                      <a:pt x="53" y="39"/>
                    </a:cubicBezTo>
                    <a:cubicBezTo>
                      <a:pt x="52" y="40"/>
                      <a:pt x="52" y="40"/>
                      <a:pt x="52" y="40"/>
                    </a:cubicBezTo>
                    <a:cubicBezTo>
                      <a:pt x="58" y="44"/>
                      <a:pt x="65" y="48"/>
                      <a:pt x="74" y="51"/>
                    </a:cubicBezTo>
                    <a:lnTo>
                      <a:pt x="75" y="50"/>
                    </a:lnTo>
                    <a:close/>
                    <a:moveTo>
                      <a:pt x="113" y="76"/>
                    </a:moveTo>
                    <a:cubicBezTo>
                      <a:pt x="110" y="70"/>
                      <a:pt x="108" y="64"/>
                      <a:pt x="105" y="60"/>
                    </a:cubicBezTo>
                    <a:cubicBezTo>
                      <a:pt x="105" y="60"/>
                      <a:pt x="105" y="60"/>
                      <a:pt x="105" y="60"/>
                    </a:cubicBezTo>
                    <a:cubicBezTo>
                      <a:pt x="105" y="60"/>
                      <a:pt x="105" y="60"/>
                      <a:pt x="105" y="60"/>
                    </a:cubicBezTo>
                    <a:cubicBezTo>
                      <a:pt x="102" y="59"/>
                      <a:pt x="100" y="58"/>
                      <a:pt x="98" y="58"/>
                    </a:cubicBezTo>
                    <a:cubicBezTo>
                      <a:pt x="98" y="59"/>
                      <a:pt x="98" y="59"/>
                      <a:pt x="98" y="59"/>
                    </a:cubicBezTo>
                    <a:cubicBezTo>
                      <a:pt x="100" y="60"/>
                      <a:pt x="102" y="60"/>
                      <a:pt x="104" y="61"/>
                    </a:cubicBezTo>
                    <a:cubicBezTo>
                      <a:pt x="104" y="60"/>
                      <a:pt x="104" y="60"/>
                      <a:pt x="104" y="60"/>
                    </a:cubicBezTo>
                    <a:cubicBezTo>
                      <a:pt x="104" y="61"/>
                      <a:pt x="104" y="61"/>
                      <a:pt x="104" y="61"/>
                    </a:cubicBezTo>
                    <a:cubicBezTo>
                      <a:pt x="106" y="65"/>
                      <a:pt x="109" y="70"/>
                      <a:pt x="112" y="76"/>
                    </a:cubicBezTo>
                    <a:lnTo>
                      <a:pt x="113" y="76"/>
                    </a:lnTo>
                    <a:close/>
                    <a:moveTo>
                      <a:pt x="129" y="122"/>
                    </a:moveTo>
                    <a:cubicBezTo>
                      <a:pt x="128" y="114"/>
                      <a:pt x="125" y="106"/>
                      <a:pt x="123" y="98"/>
                    </a:cubicBezTo>
                    <a:cubicBezTo>
                      <a:pt x="121" y="99"/>
                      <a:pt x="121" y="99"/>
                      <a:pt x="121" y="99"/>
                    </a:cubicBezTo>
                    <a:cubicBezTo>
                      <a:pt x="124" y="107"/>
                      <a:pt x="126" y="114"/>
                      <a:pt x="128" y="122"/>
                    </a:cubicBezTo>
                    <a:lnTo>
                      <a:pt x="129" y="122"/>
                    </a:lnTo>
                    <a:close/>
                    <a:moveTo>
                      <a:pt x="130" y="169"/>
                    </a:moveTo>
                    <a:cubicBezTo>
                      <a:pt x="130" y="169"/>
                      <a:pt x="129" y="168"/>
                      <a:pt x="129" y="168"/>
                    </a:cubicBezTo>
                    <a:cubicBezTo>
                      <a:pt x="129" y="168"/>
                      <a:pt x="129" y="168"/>
                      <a:pt x="129" y="168"/>
                    </a:cubicBezTo>
                    <a:cubicBezTo>
                      <a:pt x="129" y="166"/>
                      <a:pt x="130" y="162"/>
                      <a:pt x="131" y="147"/>
                    </a:cubicBezTo>
                    <a:cubicBezTo>
                      <a:pt x="129" y="147"/>
                      <a:pt x="129" y="147"/>
                      <a:pt x="129" y="147"/>
                    </a:cubicBezTo>
                    <a:cubicBezTo>
                      <a:pt x="129" y="162"/>
                      <a:pt x="127" y="166"/>
                      <a:pt x="127" y="168"/>
                    </a:cubicBezTo>
                    <a:cubicBezTo>
                      <a:pt x="128" y="170"/>
                      <a:pt x="128" y="170"/>
                      <a:pt x="128" y="170"/>
                    </a:cubicBezTo>
                    <a:cubicBezTo>
                      <a:pt x="128" y="170"/>
                      <a:pt x="129" y="170"/>
                      <a:pt x="130" y="170"/>
                    </a:cubicBezTo>
                    <a:lnTo>
                      <a:pt x="130" y="169"/>
                    </a:lnTo>
                    <a:close/>
                    <a:moveTo>
                      <a:pt x="174" y="191"/>
                    </a:moveTo>
                    <a:cubicBezTo>
                      <a:pt x="167" y="187"/>
                      <a:pt x="159" y="184"/>
                      <a:pt x="152" y="181"/>
                    </a:cubicBezTo>
                    <a:cubicBezTo>
                      <a:pt x="151" y="182"/>
                      <a:pt x="151" y="182"/>
                      <a:pt x="151" y="182"/>
                    </a:cubicBezTo>
                    <a:cubicBezTo>
                      <a:pt x="158" y="185"/>
                      <a:pt x="166" y="188"/>
                      <a:pt x="174" y="192"/>
                    </a:cubicBezTo>
                    <a:lnTo>
                      <a:pt x="174" y="191"/>
                    </a:lnTo>
                    <a:close/>
                    <a:moveTo>
                      <a:pt x="211" y="222"/>
                    </a:moveTo>
                    <a:cubicBezTo>
                      <a:pt x="210" y="220"/>
                      <a:pt x="209" y="219"/>
                      <a:pt x="209" y="217"/>
                    </a:cubicBezTo>
                    <a:cubicBezTo>
                      <a:pt x="205" y="212"/>
                      <a:pt x="201" y="207"/>
                      <a:pt x="196" y="203"/>
                    </a:cubicBezTo>
                    <a:cubicBezTo>
                      <a:pt x="195" y="204"/>
                      <a:pt x="195" y="204"/>
                      <a:pt x="195" y="204"/>
                    </a:cubicBezTo>
                    <a:cubicBezTo>
                      <a:pt x="200" y="208"/>
                      <a:pt x="204" y="213"/>
                      <a:pt x="207" y="218"/>
                    </a:cubicBezTo>
                    <a:cubicBezTo>
                      <a:pt x="208" y="219"/>
                      <a:pt x="209" y="221"/>
                      <a:pt x="210" y="223"/>
                    </a:cubicBezTo>
                    <a:lnTo>
                      <a:pt x="211" y="222"/>
                    </a:lnTo>
                    <a:close/>
                    <a:moveTo>
                      <a:pt x="234" y="266"/>
                    </a:moveTo>
                    <a:cubicBezTo>
                      <a:pt x="230" y="259"/>
                      <a:pt x="227" y="251"/>
                      <a:pt x="223" y="244"/>
                    </a:cubicBezTo>
                    <a:cubicBezTo>
                      <a:pt x="222" y="244"/>
                      <a:pt x="222" y="244"/>
                      <a:pt x="222" y="244"/>
                    </a:cubicBezTo>
                    <a:cubicBezTo>
                      <a:pt x="225" y="252"/>
                      <a:pt x="229" y="259"/>
                      <a:pt x="232" y="266"/>
                    </a:cubicBezTo>
                    <a:lnTo>
                      <a:pt x="234" y="266"/>
                    </a:lnTo>
                    <a:close/>
                    <a:moveTo>
                      <a:pt x="262" y="302"/>
                    </a:moveTo>
                    <a:cubicBezTo>
                      <a:pt x="254" y="298"/>
                      <a:pt x="248" y="297"/>
                      <a:pt x="248" y="297"/>
                    </a:cubicBezTo>
                    <a:cubicBezTo>
                      <a:pt x="248" y="298"/>
                      <a:pt x="248" y="298"/>
                      <a:pt x="248" y="298"/>
                    </a:cubicBezTo>
                    <a:cubicBezTo>
                      <a:pt x="249" y="297"/>
                      <a:pt x="249" y="297"/>
                      <a:pt x="249" y="297"/>
                    </a:cubicBezTo>
                    <a:cubicBezTo>
                      <a:pt x="249" y="297"/>
                      <a:pt x="247" y="294"/>
                      <a:pt x="244" y="288"/>
                    </a:cubicBezTo>
                    <a:cubicBezTo>
                      <a:pt x="243" y="289"/>
                      <a:pt x="243" y="289"/>
                      <a:pt x="243" y="289"/>
                    </a:cubicBezTo>
                    <a:cubicBezTo>
                      <a:pt x="246" y="294"/>
                      <a:pt x="247" y="298"/>
                      <a:pt x="247" y="298"/>
                    </a:cubicBezTo>
                    <a:cubicBezTo>
                      <a:pt x="247" y="298"/>
                      <a:pt x="247" y="298"/>
                      <a:pt x="247" y="298"/>
                    </a:cubicBezTo>
                    <a:cubicBezTo>
                      <a:pt x="248" y="298"/>
                      <a:pt x="248" y="298"/>
                      <a:pt x="248" y="298"/>
                    </a:cubicBezTo>
                    <a:cubicBezTo>
                      <a:pt x="248" y="298"/>
                      <a:pt x="254" y="300"/>
                      <a:pt x="261" y="303"/>
                    </a:cubicBezTo>
                    <a:lnTo>
                      <a:pt x="262" y="302"/>
                    </a:lnTo>
                    <a:close/>
                    <a:moveTo>
                      <a:pt x="293" y="338"/>
                    </a:moveTo>
                    <a:cubicBezTo>
                      <a:pt x="293" y="335"/>
                      <a:pt x="293" y="335"/>
                      <a:pt x="293" y="335"/>
                    </a:cubicBezTo>
                    <a:cubicBezTo>
                      <a:pt x="292" y="327"/>
                      <a:pt x="287" y="321"/>
                      <a:pt x="282" y="316"/>
                    </a:cubicBezTo>
                    <a:cubicBezTo>
                      <a:pt x="281" y="317"/>
                      <a:pt x="281" y="317"/>
                      <a:pt x="281" y="317"/>
                    </a:cubicBezTo>
                    <a:cubicBezTo>
                      <a:pt x="286" y="322"/>
                      <a:pt x="290" y="328"/>
                      <a:pt x="292" y="336"/>
                    </a:cubicBezTo>
                    <a:cubicBezTo>
                      <a:pt x="292" y="338"/>
                      <a:pt x="292" y="338"/>
                      <a:pt x="292" y="338"/>
                    </a:cubicBezTo>
                    <a:lnTo>
                      <a:pt x="293" y="338"/>
                    </a:lnTo>
                    <a:close/>
                    <a:moveTo>
                      <a:pt x="295" y="386"/>
                    </a:moveTo>
                    <a:cubicBezTo>
                      <a:pt x="293" y="381"/>
                      <a:pt x="292" y="377"/>
                      <a:pt x="292" y="373"/>
                    </a:cubicBezTo>
                    <a:cubicBezTo>
                      <a:pt x="292" y="369"/>
                      <a:pt x="293" y="366"/>
                      <a:pt x="293" y="362"/>
                    </a:cubicBezTo>
                    <a:cubicBezTo>
                      <a:pt x="292" y="362"/>
                      <a:pt x="292" y="362"/>
                      <a:pt x="292" y="362"/>
                    </a:cubicBezTo>
                    <a:cubicBezTo>
                      <a:pt x="291" y="366"/>
                      <a:pt x="291" y="369"/>
                      <a:pt x="291" y="373"/>
                    </a:cubicBezTo>
                    <a:cubicBezTo>
                      <a:pt x="291" y="377"/>
                      <a:pt x="291" y="382"/>
                      <a:pt x="294" y="387"/>
                    </a:cubicBezTo>
                    <a:lnTo>
                      <a:pt x="295" y="386"/>
                    </a:lnTo>
                    <a:close/>
                    <a:moveTo>
                      <a:pt x="322" y="427"/>
                    </a:moveTo>
                    <a:cubicBezTo>
                      <a:pt x="319" y="420"/>
                      <a:pt x="314" y="413"/>
                      <a:pt x="309" y="406"/>
                    </a:cubicBezTo>
                    <a:cubicBezTo>
                      <a:pt x="308" y="407"/>
                      <a:pt x="308" y="407"/>
                      <a:pt x="308" y="407"/>
                    </a:cubicBezTo>
                    <a:cubicBezTo>
                      <a:pt x="313" y="413"/>
                      <a:pt x="317" y="420"/>
                      <a:pt x="320" y="427"/>
                    </a:cubicBezTo>
                    <a:lnTo>
                      <a:pt x="322" y="427"/>
                    </a:lnTo>
                    <a:close/>
                    <a:moveTo>
                      <a:pt x="312" y="470"/>
                    </a:moveTo>
                    <a:cubicBezTo>
                      <a:pt x="314" y="470"/>
                      <a:pt x="315" y="469"/>
                      <a:pt x="317" y="468"/>
                    </a:cubicBezTo>
                    <a:cubicBezTo>
                      <a:pt x="323" y="464"/>
                      <a:pt x="326" y="458"/>
                      <a:pt x="326" y="451"/>
                    </a:cubicBezTo>
                    <a:cubicBezTo>
                      <a:pt x="325" y="451"/>
                      <a:pt x="325" y="451"/>
                      <a:pt x="325" y="451"/>
                    </a:cubicBezTo>
                    <a:cubicBezTo>
                      <a:pt x="324" y="457"/>
                      <a:pt x="321" y="463"/>
                      <a:pt x="316" y="467"/>
                    </a:cubicBezTo>
                    <a:cubicBezTo>
                      <a:pt x="315" y="468"/>
                      <a:pt x="313" y="468"/>
                      <a:pt x="312" y="469"/>
                    </a:cubicBezTo>
                    <a:cubicBezTo>
                      <a:pt x="312" y="470"/>
                      <a:pt x="312" y="470"/>
                      <a:pt x="312" y="470"/>
                    </a:cubicBezTo>
                    <a:close/>
                    <a:moveTo>
                      <a:pt x="264" y="477"/>
                    </a:moveTo>
                    <a:cubicBezTo>
                      <a:pt x="267" y="477"/>
                      <a:pt x="269" y="477"/>
                      <a:pt x="272" y="477"/>
                    </a:cubicBezTo>
                    <a:cubicBezTo>
                      <a:pt x="278" y="477"/>
                      <a:pt x="283" y="477"/>
                      <a:pt x="288" y="476"/>
                    </a:cubicBezTo>
                    <a:cubicBezTo>
                      <a:pt x="288" y="475"/>
                      <a:pt x="288" y="475"/>
                      <a:pt x="288" y="475"/>
                    </a:cubicBezTo>
                    <a:cubicBezTo>
                      <a:pt x="283" y="475"/>
                      <a:pt x="278" y="476"/>
                      <a:pt x="272" y="476"/>
                    </a:cubicBezTo>
                    <a:cubicBezTo>
                      <a:pt x="269" y="476"/>
                      <a:pt x="267" y="476"/>
                      <a:pt x="264" y="476"/>
                    </a:cubicBezTo>
                    <a:lnTo>
                      <a:pt x="264" y="477"/>
                    </a:lnTo>
                    <a:close/>
                    <a:moveTo>
                      <a:pt x="216" y="466"/>
                    </a:moveTo>
                    <a:cubicBezTo>
                      <a:pt x="216" y="467"/>
                      <a:pt x="216" y="467"/>
                      <a:pt x="216" y="467"/>
                    </a:cubicBezTo>
                    <a:cubicBezTo>
                      <a:pt x="223" y="470"/>
                      <a:pt x="231" y="472"/>
                      <a:pt x="239" y="474"/>
                    </a:cubicBezTo>
                    <a:cubicBezTo>
                      <a:pt x="240" y="473"/>
                      <a:pt x="240" y="473"/>
                      <a:pt x="240" y="473"/>
                    </a:cubicBezTo>
                    <a:cubicBezTo>
                      <a:pt x="231" y="471"/>
                      <a:pt x="223" y="468"/>
                      <a:pt x="217" y="465"/>
                    </a:cubicBezTo>
                    <a:cubicBezTo>
                      <a:pt x="217" y="465"/>
                      <a:pt x="217" y="465"/>
                      <a:pt x="217" y="465"/>
                    </a:cubicBezTo>
                    <a:lnTo>
                      <a:pt x="216" y="466"/>
                    </a:lnTo>
                    <a:close/>
                    <a:moveTo>
                      <a:pt x="177" y="436"/>
                    </a:moveTo>
                    <a:cubicBezTo>
                      <a:pt x="183" y="443"/>
                      <a:pt x="189" y="448"/>
                      <a:pt x="195" y="453"/>
                    </a:cubicBezTo>
                    <a:cubicBezTo>
                      <a:pt x="196" y="452"/>
                      <a:pt x="196" y="452"/>
                      <a:pt x="196" y="452"/>
                    </a:cubicBezTo>
                    <a:cubicBezTo>
                      <a:pt x="190" y="447"/>
                      <a:pt x="184" y="442"/>
                      <a:pt x="179" y="435"/>
                    </a:cubicBezTo>
                    <a:lnTo>
                      <a:pt x="177" y="436"/>
                    </a:lnTo>
                    <a:close/>
                    <a:moveTo>
                      <a:pt x="159" y="391"/>
                    </a:moveTo>
                    <a:cubicBezTo>
                      <a:pt x="160" y="400"/>
                      <a:pt x="162" y="408"/>
                      <a:pt x="165" y="415"/>
                    </a:cubicBezTo>
                    <a:cubicBezTo>
                      <a:pt x="166" y="414"/>
                      <a:pt x="166" y="414"/>
                      <a:pt x="166" y="414"/>
                    </a:cubicBezTo>
                    <a:cubicBezTo>
                      <a:pt x="163" y="407"/>
                      <a:pt x="161" y="399"/>
                      <a:pt x="160" y="391"/>
                    </a:cubicBezTo>
                    <a:lnTo>
                      <a:pt x="159" y="391"/>
                    </a:lnTo>
                    <a:close/>
                    <a:moveTo>
                      <a:pt x="142" y="346"/>
                    </a:moveTo>
                    <a:cubicBezTo>
                      <a:pt x="147" y="351"/>
                      <a:pt x="150" y="358"/>
                      <a:pt x="153" y="367"/>
                    </a:cubicBezTo>
                    <a:cubicBezTo>
                      <a:pt x="154" y="367"/>
                      <a:pt x="154" y="367"/>
                      <a:pt x="154" y="367"/>
                    </a:cubicBezTo>
                    <a:cubicBezTo>
                      <a:pt x="151" y="358"/>
                      <a:pt x="148" y="351"/>
                      <a:pt x="143" y="345"/>
                    </a:cubicBezTo>
                    <a:lnTo>
                      <a:pt x="142" y="346"/>
                    </a:lnTo>
                    <a:close/>
                    <a:moveTo>
                      <a:pt x="103" y="317"/>
                    </a:moveTo>
                    <a:cubicBezTo>
                      <a:pt x="106" y="319"/>
                      <a:pt x="109" y="321"/>
                      <a:pt x="112" y="322"/>
                    </a:cubicBezTo>
                    <a:cubicBezTo>
                      <a:pt x="117" y="325"/>
                      <a:pt x="121" y="327"/>
                      <a:pt x="124" y="330"/>
                    </a:cubicBezTo>
                    <a:cubicBezTo>
                      <a:pt x="125" y="328"/>
                      <a:pt x="125" y="328"/>
                      <a:pt x="125" y="328"/>
                    </a:cubicBezTo>
                    <a:cubicBezTo>
                      <a:pt x="122" y="326"/>
                      <a:pt x="118" y="324"/>
                      <a:pt x="113" y="321"/>
                    </a:cubicBezTo>
                    <a:cubicBezTo>
                      <a:pt x="110" y="319"/>
                      <a:pt x="107" y="318"/>
                      <a:pt x="104" y="316"/>
                    </a:cubicBezTo>
                    <a:lnTo>
                      <a:pt x="103" y="317"/>
                    </a:lnTo>
                    <a:close/>
                    <a:moveTo>
                      <a:pt x="65" y="286"/>
                    </a:moveTo>
                    <a:cubicBezTo>
                      <a:pt x="71" y="292"/>
                      <a:pt x="77" y="298"/>
                      <a:pt x="83" y="303"/>
                    </a:cubicBezTo>
                    <a:cubicBezTo>
                      <a:pt x="84" y="302"/>
                      <a:pt x="84" y="302"/>
                      <a:pt x="84" y="302"/>
                    </a:cubicBezTo>
                    <a:cubicBezTo>
                      <a:pt x="78" y="297"/>
                      <a:pt x="72" y="291"/>
                      <a:pt x="66" y="285"/>
                    </a:cubicBezTo>
                    <a:lnTo>
                      <a:pt x="65" y="286"/>
                    </a:lnTo>
                    <a:close/>
                    <a:moveTo>
                      <a:pt x="44" y="242"/>
                    </a:moveTo>
                    <a:cubicBezTo>
                      <a:pt x="44" y="244"/>
                      <a:pt x="44" y="244"/>
                      <a:pt x="44" y="244"/>
                    </a:cubicBezTo>
                    <a:cubicBezTo>
                      <a:pt x="45" y="244"/>
                      <a:pt x="45" y="244"/>
                      <a:pt x="45" y="244"/>
                    </a:cubicBezTo>
                    <a:cubicBezTo>
                      <a:pt x="44" y="244"/>
                      <a:pt x="44" y="244"/>
                      <a:pt x="44" y="244"/>
                    </a:cubicBezTo>
                    <a:cubicBezTo>
                      <a:pt x="45" y="252"/>
                      <a:pt x="48" y="259"/>
                      <a:pt x="51" y="266"/>
                    </a:cubicBezTo>
                    <a:cubicBezTo>
                      <a:pt x="53" y="265"/>
                      <a:pt x="53" y="265"/>
                      <a:pt x="53" y="265"/>
                    </a:cubicBezTo>
                    <a:cubicBezTo>
                      <a:pt x="49" y="258"/>
                      <a:pt x="47" y="251"/>
                      <a:pt x="46" y="244"/>
                    </a:cubicBezTo>
                    <a:cubicBezTo>
                      <a:pt x="46" y="244"/>
                      <a:pt x="46" y="244"/>
                      <a:pt x="46" y="244"/>
                    </a:cubicBezTo>
                    <a:cubicBezTo>
                      <a:pt x="46" y="244"/>
                      <a:pt x="46" y="244"/>
                      <a:pt x="46" y="244"/>
                    </a:cubicBezTo>
                    <a:cubicBezTo>
                      <a:pt x="45" y="242"/>
                      <a:pt x="45" y="242"/>
                      <a:pt x="45" y="242"/>
                    </a:cubicBezTo>
                    <a:lnTo>
                      <a:pt x="44" y="242"/>
                    </a:lnTo>
                    <a:close/>
                    <a:moveTo>
                      <a:pt x="17" y="201"/>
                    </a:moveTo>
                    <a:cubicBezTo>
                      <a:pt x="22" y="208"/>
                      <a:pt x="27" y="215"/>
                      <a:pt x="32" y="221"/>
                    </a:cubicBezTo>
                    <a:cubicBezTo>
                      <a:pt x="33" y="221"/>
                      <a:pt x="33" y="221"/>
                      <a:pt x="33" y="221"/>
                    </a:cubicBezTo>
                    <a:cubicBezTo>
                      <a:pt x="28" y="214"/>
                      <a:pt x="23" y="207"/>
                      <a:pt x="19" y="201"/>
                    </a:cubicBezTo>
                    <a:lnTo>
                      <a:pt x="17" y="201"/>
                    </a:lnTo>
                    <a:close/>
                    <a:moveTo>
                      <a:pt x="15" y="154"/>
                    </a:moveTo>
                    <a:cubicBezTo>
                      <a:pt x="14" y="158"/>
                      <a:pt x="12" y="162"/>
                      <a:pt x="11" y="167"/>
                    </a:cubicBezTo>
                    <a:cubicBezTo>
                      <a:pt x="10" y="171"/>
                      <a:pt x="10" y="174"/>
                      <a:pt x="10" y="177"/>
                    </a:cubicBezTo>
                    <a:cubicBezTo>
                      <a:pt x="10" y="178"/>
                      <a:pt x="10" y="178"/>
                      <a:pt x="10" y="178"/>
                    </a:cubicBezTo>
                    <a:cubicBezTo>
                      <a:pt x="11" y="178"/>
                      <a:pt x="11" y="178"/>
                      <a:pt x="11" y="178"/>
                    </a:cubicBezTo>
                    <a:cubicBezTo>
                      <a:pt x="11" y="177"/>
                      <a:pt x="11" y="177"/>
                      <a:pt x="11" y="177"/>
                    </a:cubicBezTo>
                    <a:cubicBezTo>
                      <a:pt x="11" y="174"/>
                      <a:pt x="12" y="171"/>
                      <a:pt x="12" y="168"/>
                    </a:cubicBezTo>
                    <a:cubicBezTo>
                      <a:pt x="14" y="162"/>
                      <a:pt x="15" y="158"/>
                      <a:pt x="16" y="154"/>
                    </a:cubicBezTo>
                    <a:cubicBezTo>
                      <a:pt x="15" y="154"/>
                      <a:pt x="15" y="154"/>
                      <a:pt x="15" y="15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5" name="Freeform 141">
                <a:extLst>
                  <a:ext uri="{FF2B5EF4-FFF2-40B4-BE49-F238E27FC236}">
                    <a16:creationId xmlns:a16="http://schemas.microsoft.com/office/drawing/2014/main" id="{E6564843-C190-31CE-CB58-2AC738C58835}"/>
                  </a:ext>
                </a:extLst>
              </p:cNvPr>
              <p:cNvSpPr>
                <a:spLocks noEditPoints="1"/>
              </p:cNvSpPr>
              <p:nvPr/>
            </p:nvSpPr>
            <p:spPr bwMode="auto">
              <a:xfrm>
                <a:off x="1155" y="4343"/>
                <a:ext cx="126" cy="96"/>
              </a:xfrm>
              <a:custGeom>
                <a:avLst/>
                <a:gdLst>
                  <a:gd name="T0" fmla="*/ 756 w 810"/>
                  <a:gd name="T1" fmla="*/ 445 h 612"/>
                  <a:gd name="T2" fmla="*/ 763 w 810"/>
                  <a:gd name="T3" fmla="*/ 450 h 612"/>
                  <a:gd name="T4" fmla="*/ 798 w 810"/>
                  <a:gd name="T5" fmla="*/ 484 h 612"/>
                  <a:gd name="T6" fmla="*/ 802 w 810"/>
                  <a:gd name="T7" fmla="*/ 554 h 612"/>
                  <a:gd name="T8" fmla="*/ 808 w 810"/>
                  <a:gd name="T9" fmla="*/ 532 h 612"/>
                  <a:gd name="T10" fmla="*/ 802 w 810"/>
                  <a:gd name="T11" fmla="*/ 554 h 612"/>
                  <a:gd name="T12" fmla="*/ 762 w 810"/>
                  <a:gd name="T13" fmla="*/ 583 h 612"/>
                  <a:gd name="T14" fmla="*/ 747 w 810"/>
                  <a:gd name="T15" fmla="*/ 602 h 612"/>
                  <a:gd name="T16" fmla="*/ 725 w 810"/>
                  <a:gd name="T17" fmla="*/ 612 h 612"/>
                  <a:gd name="T18" fmla="*/ 692 w 810"/>
                  <a:gd name="T19" fmla="*/ 578 h 612"/>
                  <a:gd name="T20" fmla="*/ 676 w 810"/>
                  <a:gd name="T21" fmla="*/ 559 h 612"/>
                  <a:gd name="T22" fmla="*/ 638 w 810"/>
                  <a:gd name="T23" fmla="*/ 528 h 612"/>
                  <a:gd name="T24" fmla="*/ 580 w 810"/>
                  <a:gd name="T25" fmla="*/ 482 h 612"/>
                  <a:gd name="T26" fmla="*/ 580 w 810"/>
                  <a:gd name="T27" fmla="*/ 482 h 612"/>
                  <a:gd name="T28" fmla="*/ 542 w 810"/>
                  <a:gd name="T29" fmla="*/ 451 h 612"/>
                  <a:gd name="T30" fmla="*/ 520 w 810"/>
                  <a:gd name="T31" fmla="*/ 439 h 612"/>
                  <a:gd name="T32" fmla="*/ 500 w 810"/>
                  <a:gd name="T33" fmla="*/ 425 h 612"/>
                  <a:gd name="T34" fmla="*/ 461 w 810"/>
                  <a:gd name="T35" fmla="*/ 396 h 612"/>
                  <a:gd name="T36" fmla="*/ 441 w 810"/>
                  <a:gd name="T37" fmla="*/ 381 h 612"/>
                  <a:gd name="T38" fmla="*/ 401 w 810"/>
                  <a:gd name="T39" fmla="*/ 352 h 612"/>
                  <a:gd name="T40" fmla="*/ 344 w 810"/>
                  <a:gd name="T41" fmla="*/ 305 h 612"/>
                  <a:gd name="T42" fmla="*/ 344 w 810"/>
                  <a:gd name="T43" fmla="*/ 305 h 612"/>
                  <a:gd name="T44" fmla="*/ 311 w 810"/>
                  <a:gd name="T45" fmla="*/ 268 h 612"/>
                  <a:gd name="T46" fmla="*/ 295 w 810"/>
                  <a:gd name="T47" fmla="*/ 250 h 612"/>
                  <a:gd name="T48" fmla="*/ 261 w 810"/>
                  <a:gd name="T49" fmla="*/ 214 h 612"/>
                  <a:gd name="T50" fmla="*/ 212 w 810"/>
                  <a:gd name="T51" fmla="*/ 159 h 612"/>
                  <a:gd name="T52" fmla="*/ 212 w 810"/>
                  <a:gd name="T53" fmla="*/ 159 h 612"/>
                  <a:gd name="T54" fmla="*/ 180 w 810"/>
                  <a:gd name="T55" fmla="*/ 122 h 612"/>
                  <a:gd name="T56" fmla="*/ 163 w 810"/>
                  <a:gd name="T57" fmla="*/ 104 h 612"/>
                  <a:gd name="T58" fmla="*/ 123 w 810"/>
                  <a:gd name="T59" fmla="*/ 75 h 612"/>
                  <a:gd name="T60" fmla="*/ 62 w 810"/>
                  <a:gd name="T61" fmla="*/ 35 h 612"/>
                  <a:gd name="T62" fmla="*/ 62 w 810"/>
                  <a:gd name="T63" fmla="*/ 35 h 612"/>
                  <a:gd name="T64" fmla="*/ 15 w 810"/>
                  <a:gd name="T65" fmla="*/ 19 h 612"/>
                  <a:gd name="T66" fmla="*/ 1 w 810"/>
                  <a:gd name="T67" fmla="*/ 14 h 612"/>
                  <a:gd name="T68" fmla="*/ 58 w 810"/>
                  <a:gd name="T69" fmla="*/ 8 h 612"/>
                  <a:gd name="T70" fmla="*/ 51 w 810"/>
                  <a:gd name="T71" fmla="*/ 7 h 612"/>
                  <a:gd name="T72" fmla="*/ 113 w 810"/>
                  <a:gd name="T73" fmla="*/ 20 h 612"/>
                  <a:gd name="T74" fmla="*/ 109 w 810"/>
                  <a:gd name="T75" fmla="*/ 21 h 612"/>
                  <a:gd name="T76" fmla="*/ 136 w 810"/>
                  <a:gd name="T77" fmla="*/ 31 h 612"/>
                  <a:gd name="T78" fmla="*/ 194 w 810"/>
                  <a:gd name="T79" fmla="*/ 76 h 612"/>
                  <a:gd name="T80" fmla="*/ 185 w 810"/>
                  <a:gd name="T81" fmla="*/ 70 h 612"/>
                  <a:gd name="T82" fmla="*/ 220 w 810"/>
                  <a:gd name="T83" fmla="*/ 81 h 612"/>
                  <a:gd name="T84" fmla="*/ 217 w 810"/>
                  <a:gd name="T85" fmla="*/ 81 h 612"/>
                  <a:gd name="T86" fmla="*/ 217 w 810"/>
                  <a:gd name="T87" fmla="*/ 82 h 612"/>
                  <a:gd name="T88" fmla="*/ 288 w 810"/>
                  <a:gd name="T89" fmla="*/ 65 h 612"/>
                  <a:gd name="T90" fmla="*/ 288 w 810"/>
                  <a:gd name="T91" fmla="*/ 65 h 612"/>
                  <a:gd name="T92" fmla="*/ 313 w 810"/>
                  <a:gd name="T93" fmla="*/ 63 h 612"/>
                  <a:gd name="T94" fmla="*/ 380 w 810"/>
                  <a:gd name="T95" fmla="*/ 79 h 612"/>
                  <a:gd name="T96" fmla="*/ 363 w 810"/>
                  <a:gd name="T97" fmla="*/ 65 h 612"/>
                  <a:gd name="T98" fmla="*/ 394 w 810"/>
                  <a:gd name="T99" fmla="*/ 99 h 612"/>
                  <a:gd name="T100" fmla="*/ 430 w 810"/>
                  <a:gd name="T101" fmla="*/ 163 h 612"/>
                  <a:gd name="T102" fmla="*/ 430 w 810"/>
                  <a:gd name="T103" fmla="*/ 163 h 612"/>
                  <a:gd name="T104" fmla="*/ 440 w 810"/>
                  <a:gd name="T105" fmla="*/ 186 h 612"/>
                  <a:gd name="T106" fmla="*/ 481 w 810"/>
                  <a:gd name="T107" fmla="*/ 247 h 612"/>
                  <a:gd name="T108" fmla="*/ 481 w 810"/>
                  <a:gd name="T109" fmla="*/ 247 h 612"/>
                  <a:gd name="T110" fmla="*/ 510 w 810"/>
                  <a:gd name="T111" fmla="*/ 286 h 612"/>
                  <a:gd name="T112" fmla="*/ 527 w 810"/>
                  <a:gd name="T113" fmla="*/ 305 h 612"/>
                  <a:gd name="T114" fmla="*/ 565 w 810"/>
                  <a:gd name="T115" fmla="*/ 336 h 612"/>
                  <a:gd name="T116" fmla="*/ 628 w 810"/>
                  <a:gd name="T117" fmla="*/ 374 h 612"/>
                  <a:gd name="T118" fmla="*/ 628 w 810"/>
                  <a:gd name="T119" fmla="*/ 374 h 612"/>
                  <a:gd name="T120" fmla="*/ 670 w 810"/>
                  <a:gd name="T121" fmla="*/ 399 h 612"/>
                  <a:gd name="T122" fmla="*/ 692 w 810"/>
                  <a:gd name="T123" fmla="*/ 41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612">
                    <a:moveTo>
                      <a:pt x="757" y="444"/>
                    </a:moveTo>
                    <a:cubicBezTo>
                      <a:pt x="751" y="440"/>
                      <a:pt x="743" y="436"/>
                      <a:pt x="736" y="432"/>
                    </a:cubicBezTo>
                    <a:cubicBezTo>
                      <a:pt x="735" y="434"/>
                      <a:pt x="735" y="434"/>
                      <a:pt x="735" y="434"/>
                    </a:cubicBezTo>
                    <a:cubicBezTo>
                      <a:pt x="743" y="438"/>
                      <a:pt x="750" y="442"/>
                      <a:pt x="756" y="445"/>
                    </a:cubicBezTo>
                    <a:lnTo>
                      <a:pt x="757" y="444"/>
                    </a:lnTo>
                    <a:close/>
                    <a:moveTo>
                      <a:pt x="783" y="464"/>
                    </a:moveTo>
                    <a:cubicBezTo>
                      <a:pt x="778" y="458"/>
                      <a:pt x="772" y="453"/>
                      <a:pt x="764" y="448"/>
                    </a:cubicBezTo>
                    <a:cubicBezTo>
                      <a:pt x="763" y="450"/>
                      <a:pt x="763" y="450"/>
                      <a:pt x="763" y="450"/>
                    </a:cubicBezTo>
                    <a:cubicBezTo>
                      <a:pt x="771" y="454"/>
                      <a:pt x="777" y="460"/>
                      <a:pt x="782" y="465"/>
                    </a:cubicBezTo>
                    <a:lnTo>
                      <a:pt x="783" y="464"/>
                    </a:lnTo>
                    <a:close/>
                    <a:moveTo>
                      <a:pt x="806" y="507"/>
                    </a:moveTo>
                    <a:cubicBezTo>
                      <a:pt x="805" y="500"/>
                      <a:pt x="802" y="492"/>
                      <a:pt x="798" y="484"/>
                    </a:cubicBezTo>
                    <a:cubicBezTo>
                      <a:pt x="796" y="485"/>
                      <a:pt x="796" y="485"/>
                      <a:pt x="796" y="485"/>
                    </a:cubicBezTo>
                    <a:cubicBezTo>
                      <a:pt x="800" y="492"/>
                      <a:pt x="803" y="500"/>
                      <a:pt x="805" y="507"/>
                    </a:cubicBezTo>
                    <a:lnTo>
                      <a:pt x="806" y="507"/>
                    </a:lnTo>
                    <a:close/>
                    <a:moveTo>
                      <a:pt x="802" y="554"/>
                    </a:moveTo>
                    <a:cubicBezTo>
                      <a:pt x="805" y="552"/>
                      <a:pt x="807" y="551"/>
                      <a:pt x="808" y="547"/>
                    </a:cubicBezTo>
                    <a:cubicBezTo>
                      <a:pt x="809" y="545"/>
                      <a:pt x="810" y="540"/>
                      <a:pt x="810" y="533"/>
                    </a:cubicBezTo>
                    <a:cubicBezTo>
                      <a:pt x="810" y="532"/>
                      <a:pt x="810" y="532"/>
                      <a:pt x="810" y="532"/>
                    </a:cubicBezTo>
                    <a:cubicBezTo>
                      <a:pt x="808" y="532"/>
                      <a:pt x="808" y="532"/>
                      <a:pt x="808" y="532"/>
                    </a:cubicBezTo>
                    <a:cubicBezTo>
                      <a:pt x="808" y="533"/>
                      <a:pt x="808" y="533"/>
                      <a:pt x="808" y="533"/>
                    </a:cubicBezTo>
                    <a:cubicBezTo>
                      <a:pt x="808" y="539"/>
                      <a:pt x="807" y="545"/>
                      <a:pt x="807" y="547"/>
                    </a:cubicBezTo>
                    <a:cubicBezTo>
                      <a:pt x="806" y="550"/>
                      <a:pt x="804" y="551"/>
                      <a:pt x="801" y="553"/>
                    </a:cubicBezTo>
                    <a:lnTo>
                      <a:pt x="802" y="554"/>
                    </a:lnTo>
                    <a:close/>
                    <a:moveTo>
                      <a:pt x="763" y="584"/>
                    </a:moveTo>
                    <a:cubicBezTo>
                      <a:pt x="770" y="576"/>
                      <a:pt x="776" y="571"/>
                      <a:pt x="781" y="567"/>
                    </a:cubicBezTo>
                    <a:cubicBezTo>
                      <a:pt x="780" y="566"/>
                      <a:pt x="780" y="566"/>
                      <a:pt x="780" y="566"/>
                    </a:cubicBezTo>
                    <a:cubicBezTo>
                      <a:pt x="775" y="570"/>
                      <a:pt x="769" y="575"/>
                      <a:pt x="762" y="583"/>
                    </a:cubicBezTo>
                    <a:lnTo>
                      <a:pt x="763" y="584"/>
                    </a:lnTo>
                    <a:close/>
                    <a:moveTo>
                      <a:pt x="725" y="612"/>
                    </a:moveTo>
                    <a:cubicBezTo>
                      <a:pt x="725" y="612"/>
                      <a:pt x="725" y="612"/>
                      <a:pt x="725" y="612"/>
                    </a:cubicBezTo>
                    <a:cubicBezTo>
                      <a:pt x="732" y="612"/>
                      <a:pt x="739" y="609"/>
                      <a:pt x="747" y="602"/>
                    </a:cubicBezTo>
                    <a:cubicBezTo>
                      <a:pt x="746" y="601"/>
                      <a:pt x="746" y="601"/>
                      <a:pt x="746" y="601"/>
                    </a:cubicBezTo>
                    <a:cubicBezTo>
                      <a:pt x="738" y="608"/>
                      <a:pt x="731" y="610"/>
                      <a:pt x="725" y="610"/>
                    </a:cubicBezTo>
                    <a:cubicBezTo>
                      <a:pt x="725" y="610"/>
                      <a:pt x="725" y="610"/>
                      <a:pt x="725" y="610"/>
                    </a:cubicBezTo>
                    <a:lnTo>
                      <a:pt x="725" y="612"/>
                    </a:lnTo>
                    <a:close/>
                    <a:moveTo>
                      <a:pt x="690" y="579"/>
                    </a:moveTo>
                    <a:cubicBezTo>
                      <a:pt x="693" y="585"/>
                      <a:pt x="698" y="593"/>
                      <a:pt x="703" y="600"/>
                    </a:cubicBezTo>
                    <a:cubicBezTo>
                      <a:pt x="704" y="599"/>
                      <a:pt x="704" y="599"/>
                      <a:pt x="704" y="599"/>
                    </a:cubicBezTo>
                    <a:cubicBezTo>
                      <a:pt x="699" y="592"/>
                      <a:pt x="695" y="585"/>
                      <a:pt x="692" y="578"/>
                    </a:cubicBezTo>
                    <a:lnTo>
                      <a:pt x="690" y="579"/>
                    </a:lnTo>
                    <a:close/>
                    <a:moveTo>
                      <a:pt x="657" y="544"/>
                    </a:moveTo>
                    <a:cubicBezTo>
                      <a:pt x="663" y="550"/>
                      <a:pt x="670" y="555"/>
                      <a:pt x="675" y="560"/>
                    </a:cubicBezTo>
                    <a:cubicBezTo>
                      <a:pt x="676" y="559"/>
                      <a:pt x="676" y="559"/>
                      <a:pt x="676" y="559"/>
                    </a:cubicBezTo>
                    <a:cubicBezTo>
                      <a:pt x="671" y="554"/>
                      <a:pt x="664" y="548"/>
                      <a:pt x="658" y="542"/>
                    </a:cubicBezTo>
                    <a:lnTo>
                      <a:pt x="657" y="544"/>
                    </a:lnTo>
                    <a:close/>
                    <a:moveTo>
                      <a:pt x="619" y="512"/>
                    </a:moveTo>
                    <a:cubicBezTo>
                      <a:pt x="625" y="517"/>
                      <a:pt x="632" y="522"/>
                      <a:pt x="638" y="528"/>
                    </a:cubicBezTo>
                    <a:cubicBezTo>
                      <a:pt x="639" y="526"/>
                      <a:pt x="639" y="526"/>
                      <a:pt x="639" y="526"/>
                    </a:cubicBezTo>
                    <a:cubicBezTo>
                      <a:pt x="633" y="521"/>
                      <a:pt x="626" y="516"/>
                      <a:pt x="620" y="511"/>
                    </a:cubicBezTo>
                    <a:lnTo>
                      <a:pt x="619" y="512"/>
                    </a:lnTo>
                    <a:close/>
                    <a:moveTo>
                      <a:pt x="580" y="482"/>
                    </a:moveTo>
                    <a:cubicBezTo>
                      <a:pt x="587" y="487"/>
                      <a:pt x="593" y="492"/>
                      <a:pt x="600" y="497"/>
                    </a:cubicBezTo>
                    <a:cubicBezTo>
                      <a:pt x="601" y="496"/>
                      <a:pt x="601" y="496"/>
                      <a:pt x="601" y="496"/>
                    </a:cubicBezTo>
                    <a:cubicBezTo>
                      <a:pt x="594" y="490"/>
                      <a:pt x="587" y="485"/>
                      <a:pt x="581" y="481"/>
                    </a:cubicBezTo>
                    <a:lnTo>
                      <a:pt x="580" y="482"/>
                    </a:lnTo>
                    <a:close/>
                    <a:moveTo>
                      <a:pt x="541" y="453"/>
                    </a:moveTo>
                    <a:cubicBezTo>
                      <a:pt x="547" y="457"/>
                      <a:pt x="554" y="462"/>
                      <a:pt x="561" y="467"/>
                    </a:cubicBezTo>
                    <a:cubicBezTo>
                      <a:pt x="561" y="466"/>
                      <a:pt x="561" y="466"/>
                      <a:pt x="561" y="466"/>
                    </a:cubicBezTo>
                    <a:cubicBezTo>
                      <a:pt x="554" y="461"/>
                      <a:pt x="548" y="456"/>
                      <a:pt x="542" y="451"/>
                    </a:cubicBezTo>
                    <a:lnTo>
                      <a:pt x="541" y="453"/>
                    </a:lnTo>
                    <a:close/>
                    <a:moveTo>
                      <a:pt x="500" y="425"/>
                    </a:moveTo>
                    <a:cubicBezTo>
                      <a:pt x="505" y="429"/>
                      <a:pt x="509" y="432"/>
                      <a:pt x="513" y="434"/>
                    </a:cubicBezTo>
                    <a:cubicBezTo>
                      <a:pt x="515" y="435"/>
                      <a:pt x="517" y="437"/>
                      <a:pt x="520" y="439"/>
                    </a:cubicBezTo>
                    <a:cubicBezTo>
                      <a:pt x="521" y="437"/>
                      <a:pt x="521" y="437"/>
                      <a:pt x="521" y="437"/>
                    </a:cubicBezTo>
                    <a:cubicBezTo>
                      <a:pt x="518" y="435"/>
                      <a:pt x="516" y="434"/>
                      <a:pt x="513" y="433"/>
                    </a:cubicBezTo>
                    <a:cubicBezTo>
                      <a:pt x="510" y="431"/>
                      <a:pt x="506" y="428"/>
                      <a:pt x="500" y="424"/>
                    </a:cubicBezTo>
                    <a:lnTo>
                      <a:pt x="500" y="425"/>
                    </a:lnTo>
                    <a:close/>
                    <a:moveTo>
                      <a:pt x="460" y="397"/>
                    </a:moveTo>
                    <a:cubicBezTo>
                      <a:pt x="467" y="402"/>
                      <a:pt x="473" y="407"/>
                      <a:pt x="479" y="411"/>
                    </a:cubicBezTo>
                    <a:cubicBezTo>
                      <a:pt x="480" y="410"/>
                      <a:pt x="480" y="410"/>
                      <a:pt x="480" y="410"/>
                    </a:cubicBezTo>
                    <a:cubicBezTo>
                      <a:pt x="474" y="406"/>
                      <a:pt x="467" y="401"/>
                      <a:pt x="461" y="396"/>
                    </a:cubicBezTo>
                    <a:lnTo>
                      <a:pt x="460" y="397"/>
                    </a:lnTo>
                    <a:close/>
                    <a:moveTo>
                      <a:pt x="421" y="367"/>
                    </a:moveTo>
                    <a:cubicBezTo>
                      <a:pt x="427" y="372"/>
                      <a:pt x="434" y="377"/>
                      <a:pt x="440" y="382"/>
                    </a:cubicBezTo>
                    <a:cubicBezTo>
                      <a:pt x="441" y="381"/>
                      <a:pt x="441" y="381"/>
                      <a:pt x="441" y="381"/>
                    </a:cubicBezTo>
                    <a:cubicBezTo>
                      <a:pt x="435" y="376"/>
                      <a:pt x="428" y="371"/>
                      <a:pt x="421" y="366"/>
                    </a:cubicBezTo>
                    <a:lnTo>
                      <a:pt x="421" y="367"/>
                    </a:lnTo>
                    <a:close/>
                    <a:moveTo>
                      <a:pt x="382" y="336"/>
                    </a:moveTo>
                    <a:cubicBezTo>
                      <a:pt x="388" y="341"/>
                      <a:pt x="395" y="347"/>
                      <a:pt x="401" y="352"/>
                    </a:cubicBezTo>
                    <a:cubicBezTo>
                      <a:pt x="402" y="351"/>
                      <a:pt x="402" y="351"/>
                      <a:pt x="402" y="351"/>
                    </a:cubicBezTo>
                    <a:cubicBezTo>
                      <a:pt x="396" y="345"/>
                      <a:pt x="389" y="340"/>
                      <a:pt x="383" y="335"/>
                    </a:cubicBezTo>
                    <a:lnTo>
                      <a:pt x="382" y="336"/>
                    </a:lnTo>
                    <a:close/>
                    <a:moveTo>
                      <a:pt x="344" y="305"/>
                    </a:moveTo>
                    <a:cubicBezTo>
                      <a:pt x="350" y="310"/>
                      <a:pt x="356" y="315"/>
                      <a:pt x="363" y="321"/>
                    </a:cubicBezTo>
                    <a:cubicBezTo>
                      <a:pt x="364" y="320"/>
                      <a:pt x="364" y="320"/>
                      <a:pt x="364" y="320"/>
                    </a:cubicBezTo>
                    <a:cubicBezTo>
                      <a:pt x="357" y="314"/>
                      <a:pt x="350" y="308"/>
                      <a:pt x="345" y="304"/>
                    </a:cubicBezTo>
                    <a:lnTo>
                      <a:pt x="344" y="305"/>
                    </a:lnTo>
                    <a:close/>
                    <a:moveTo>
                      <a:pt x="310" y="269"/>
                    </a:moveTo>
                    <a:cubicBezTo>
                      <a:pt x="317" y="277"/>
                      <a:pt x="322" y="283"/>
                      <a:pt x="327" y="288"/>
                    </a:cubicBezTo>
                    <a:cubicBezTo>
                      <a:pt x="328" y="287"/>
                      <a:pt x="328" y="287"/>
                      <a:pt x="328" y="287"/>
                    </a:cubicBezTo>
                    <a:cubicBezTo>
                      <a:pt x="324" y="282"/>
                      <a:pt x="318" y="276"/>
                      <a:pt x="311" y="268"/>
                    </a:cubicBezTo>
                    <a:lnTo>
                      <a:pt x="310" y="269"/>
                    </a:lnTo>
                    <a:close/>
                    <a:moveTo>
                      <a:pt x="277" y="233"/>
                    </a:moveTo>
                    <a:cubicBezTo>
                      <a:pt x="283" y="239"/>
                      <a:pt x="289" y="245"/>
                      <a:pt x="294" y="251"/>
                    </a:cubicBezTo>
                    <a:cubicBezTo>
                      <a:pt x="295" y="250"/>
                      <a:pt x="295" y="250"/>
                      <a:pt x="295" y="250"/>
                    </a:cubicBezTo>
                    <a:cubicBezTo>
                      <a:pt x="290" y="244"/>
                      <a:pt x="284" y="238"/>
                      <a:pt x="278" y="232"/>
                    </a:cubicBezTo>
                    <a:lnTo>
                      <a:pt x="277" y="233"/>
                    </a:lnTo>
                    <a:close/>
                    <a:moveTo>
                      <a:pt x="245" y="196"/>
                    </a:moveTo>
                    <a:cubicBezTo>
                      <a:pt x="250" y="202"/>
                      <a:pt x="256" y="208"/>
                      <a:pt x="261" y="214"/>
                    </a:cubicBezTo>
                    <a:cubicBezTo>
                      <a:pt x="262" y="213"/>
                      <a:pt x="262" y="213"/>
                      <a:pt x="262" y="213"/>
                    </a:cubicBezTo>
                    <a:cubicBezTo>
                      <a:pt x="257" y="207"/>
                      <a:pt x="251" y="201"/>
                      <a:pt x="246" y="195"/>
                    </a:cubicBezTo>
                    <a:lnTo>
                      <a:pt x="245" y="196"/>
                    </a:lnTo>
                    <a:close/>
                    <a:moveTo>
                      <a:pt x="212" y="159"/>
                    </a:moveTo>
                    <a:cubicBezTo>
                      <a:pt x="217" y="165"/>
                      <a:pt x="223" y="171"/>
                      <a:pt x="228" y="178"/>
                    </a:cubicBezTo>
                    <a:cubicBezTo>
                      <a:pt x="230" y="177"/>
                      <a:pt x="230" y="177"/>
                      <a:pt x="230" y="177"/>
                    </a:cubicBezTo>
                    <a:cubicBezTo>
                      <a:pt x="224" y="170"/>
                      <a:pt x="218" y="164"/>
                      <a:pt x="213" y="158"/>
                    </a:cubicBezTo>
                    <a:lnTo>
                      <a:pt x="212" y="159"/>
                    </a:lnTo>
                    <a:close/>
                    <a:moveTo>
                      <a:pt x="179" y="123"/>
                    </a:moveTo>
                    <a:cubicBezTo>
                      <a:pt x="184" y="127"/>
                      <a:pt x="189" y="134"/>
                      <a:pt x="196" y="141"/>
                    </a:cubicBezTo>
                    <a:cubicBezTo>
                      <a:pt x="197" y="140"/>
                      <a:pt x="197" y="140"/>
                      <a:pt x="197" y="140"/>
                    </a:cubicBezTo>
                    <a:cubicBezTo>
                      <a:pt x="190" y="133"/>
                      <a:pt x="185" y="126"/>
                      <a:pt x="180" y="122"/>
                    </a:cubicBezTo>
                    <a:lnTo>
                      <a:pt x="179" y="123"/>
                    </a:lnTo>
                    <a:close/>
                    <a:moveTo>
                      <a:pt x="143" y="90"/>
                    </a:moveTo>
                    <a:cubicBezTo>
                      <a:pt x="150" y="95"/>
                      <a:pt x="156" y="101"/>
                      <a:pt x="162" y="105"/>
                    </a:cubicBezTo>
                    <a:cubicBezTo>
                      <a:pt x="163" y="104"/>
                      <a:pt x="163" y="104"/>
                      <a:pt x="163" y="104"/>
                    </a:cubicBezTo>
                    <a:cubicBezTo>
                      <a:pt x="157" y="100"/>
                      <a:pt x="151" y="94"/>
                      <a:pt x="144" y="89"/>
                    </a:cubicBezTo>
                    <a:lnTo>
                      <a:pt x="143" y="90"/>
                    </a:lnTo>
                    <a:close/>
                    <a:moveTo>
                      <a:pt x="103" y="61"/>
                    </a:moveTo>
                    <a:cubicBezTo>
                      <a:pt x="110" y="66"/>
                      <a:pt x="117" y="70"/>
                      <a:pt x="123" y="75"/>
                    </a:cubicBezTo>
                    <a:cubicBezTo>
                      <a:pt x="124" y="74"/>
                      <a:pt x="124" y="74"/>
                      <a:pt x="124" y="74"/>
                    </a:cubicBezTo>
                    <a:cubicBezTo>
                      <a:pt x="118" y="69"/>
                      <a:pt x="111" y="64"/>
                      <a:pt x="104" y="60"/>
                    </a:cubicBezTo>
                    <a:lnTo>
                      <a:pt x="103" y="61"/>
                    </a:lnTo>
                    <a:close/>
                    <a:moveTo>
                      <a:pt x="62" y="35"/>
                    </a:moveTo>
                    <a:cubicBezTo>
                      <a:pt x="68" y="38"/>
                      <a:pt x="75" y="43"/>
                      <a:pt x="83" y="48"/>
                    </a:cubicBezTo>
                    <a:cubicBezTo>
                      <a:pt x="84" y="46"/>
                      <a:pt x="84" y="46"/>
                      <a:pt x="84" y="46"/>
                    </a:cubicBezTo>
                    <a:cubicBezTo>
                      <a:pt x="76" y="41"/>
                      <a:pt x="69" y="37"/>
                      <a:pt x="62" y="34"/>
                    </a:cubicBezTo>
                    <a:lnTo>
                      <a:pt x="62" y="35"/>
                    </a:lnTo>
                    <a:close/>
                    <a:moveTo>
                      <a:pt x="15" y="21"/>
                    </a:moveTo>
                    <a:cubicBezTo>
                      <a:pt x="24" y="22"/>
                      <a:pt x="32" y="24"/>
                      <a:pt x="39" y="26"/>
                    </a:cubicBezTo>
                    <a:cubicBezTo>
                      <a:pt x="40" y="24"/>
                      <a:pt x="40" y="24"/>
                      <a:pt x="40" y="24"/>
                    </a:cubicBezTo>
                    <a:cubicBezTo>
                      <a:pt x="32" y="22"/>
                      <a:pt x="24" y="21"/>
                      <a:pt x="15" y="19"/>
                    </a:cubicBezTo>
                    <a:lnTo>
                      <a:pt x="15" y="21"/>
                    </a:lnTo>
                    <a:close/>
                    <a:moveTo>
                      <a:pt x="22" y="1"/>
                    </a:moveTo>
                    <a:cubicBezTo>
                      <a:pt x="14" y="4"/>
                      <a:pt x="6" y="8"/>
                      <a:pt x="0" y="13"/>
                    </a:cubicBezTo>
                    <a:cubicBezTo>
                      <a:pt x="1" y="14"/>
                      <a:pt x="1" y="14"/>
                      <a:pt x="1" y="14"/>
                    </a:cubicBezTo>
                    <a:cubicBezTo>
                      <a:pt x="7" y="10"/>
                      <a:pt x="15" y="6"/>
                      <a:pt x="22" y="3"/>
                    </a:cubicBezTo>
                    <a:lnTo>
                      <a:pt x="22" y="1"/>
                    </a:lnTo>
                    <a:close/>
                    <a:moveTo>
                      <a:pt x="65" y="11"/>
                    </a:moveTo>
                    <a:cubicBezTo>
                      <a:pt x="62" y="10"/>
                      <a:pt x="60" y="9"/>
                      <a:pt x="58" y="8"/>
                    </a:cubicBezTo>
                    <a:cubicBezTo>
                      <a:pt x="55" y="7"/>
                      <a:pt x="53" y="6"/>
                      <a:pt x="52" y="6"/>
                    </a:cubicBezTo>
                    <a:cubicBezTo>
                      <a:pt x="50" y="5"/>
                      <a:pt x="48" y="3"/>
                      <a:pt x="44" y="0"/>
                    </a:cubicBezTo>
                    <a:cubicBezTo>
                      <a:pt x="43" y="1"/>
                      <a:pt x="43" y="1"/>
                      <a:pt x="43" y="1"/>
                    </a:cubicBezTo>
                    <a:cubicBezTo>
                      <a:pt x="47" y="4"/>
                      <a:pt x="49" y="6"/>
                      <a:pt x="51" y="7"/>
                    </a:cubicBezTo>
                    <a:cubicBezTo>
                      <a:pt x="53" y="8"/>
                      <a:pt x="55" y="9"/>
                      <a:pt x="57" y="10"/>
                    </a:cubicBezTo>
                    <a:cubicBezTo>
                      <a:pt x="59" y="11"/>
                      <a:pt x="62" y="12"/>
                      <a:pt x="65" y="13"/>
                    </a:cubicBezTo>
                    <a:lnTo>
                      <a:pt x="65" y="11"/>
                    </a:lnTo>
                    <a:close/>
                    <a:moveTo>
                      <a:pt x="113" y="20"/>
                    </a:moveTo>
                    <a:cubicBezTo>
                      <a:pt x="112" y="20"/>
                      <a:pt x="110" y="20"/>
                      <a:pt x="109" y="20"/>
                    </a:cubicBezTo>
                    <a:cubicBezTo>
                      <a:pt x="104" y="20"/>
                      <a:pt x="97" y="19"/>
                      <a:pt x="89" y="17"/>
                    </a:cubicBezTo>
                    <a:cubicBezTo>
                      <a:pt x="89" y="19"/>
                      <a:pt x="89" y="19"/>
                      <a:pt x="89" y="19"/>
                    </a:cubicBezTo>
                    <a:cubicBezTo>
                      <a:pt x="96" y="20"/>
                      <a:pt x="104" y="21"/>
                      <a:pt x="109" y="21"/>
                    </a:cubicBezTo>
                    <a:cubicBezTo>
                      <a:pt x="110" y="21"/>
                      <a:pt x="112" y="22"/>
                      <a:pt x="113" y="22"/>
                    </a:cubicBezTo>
                    <a:lnTo>
                      <a:pt x="113" y="20"/>
                    </a:lnTo>
                    <a:close/>
                    <a:moveTo>
                      <a:pt x="156" y="44"/>
                    </a:moveTo>
                    <a:cubicBezTo>
                      <a:pt x="149" y="39"/>
                      <a:pt x="142" y="35"/>
                      <a:pt x="136" y="31"/>
                    </a:cubicBezTo>
                    <a:cubicBezTo>
                      <a:pt x="135" y="32"/>
                      <a:pt x="135" y="32"/>
                      <a:pt x="135" y="32"/>
                    </a:cubicBezTo>
                    <a:cubicBezTo>
                      <a:pt x="142" y="36"/>
                      <a:pt x="149" y="41"/>
                      <a:pt x="155" y="46"/>
                    </a:cubicBezTo>
                    <a:lnTo>
                      <a:pt x="156" y="44"/>
                    </a:lnTo>
                    <a:close/>
                    <a:moveTo>
                      <a:pt x="194" y="76"/>
                    </a:moveTo>
                    <a:cubicBezTo>
                      <a:pt x="191" y="74"/>
                      <a:pt x="189" y="72"/>
                      <a:pt x="186" y="69"/>
                    </a:cubicBezTo>
                    <a:cubicBezTo>
                      <a:pt x="183" y="66"/>
                      <a:pt x="180" y="63"/>
                      <a:pt x="176" y="60"/>
                    </a:cubicBezTo>
                    <a:cubicBezTo>
                      <a:pt x="175" y="61"/>
                      <a:pt x="175" y="61"/>
                      <a:pt x="175" y="61"/>
                    </a:cubicBezTo>
                    <a:cubicBezTo>
                      <a:pt x="179" y="64"/>
                      <a:pt x="182" y="67"/>
                      <a:pt x="185" y="70"/>
                    </a:cubicBezTo>
                    <a:cubicBezTo>
                      <a:pt x="188" y="73"/>
                      <a:pt x="191" y="75"/>
                      <a:pt x="193" y="77"/>
                    </a:cubicBezTo>
                    <a:lnTo>
                      <a:pt x="194" y="76"/>
                    </a:lnTo>
                    <a:close/>
                    <a:moveTo>
                      <a:pt x="241" y="78"/>
                    </a:moveTo>
                    <a:cubicBezTo>
                      <a:pt x="232" y="80"/>
                      <a:pt x="224" y="81"/>
                      <a:pt x="220" y="81"/>
                    </a:cubicBezTo>
                    <a:cubicBezTo>
                      <a:pt x="219" y="81"/>
                      <a:pt x="217" y="81"/>
                      <a:pt x="217" y="81"/>
                    </a:cubicBezTo>
                    <a:cubicBezTo>
                      <a:pt x="217" y="81"/>
                      <a:pt x="217" y="81"/>
                      <a:pt x="217" y="81"/>
                    </a:cubicBezTo>
                    <a:cubicBezTo>
                      <a:pt x="217" y="81"/>
                      <a:pt x="217" y="81"/>
                      <a:pt x="217" y="81"/>
                    </a:cubicBezTo>
                    <a:cubicBezTo>
                      <a:pt x="217" y="81"/>
                      <a:pt x="217" y="81"/>
                      <a:pt x="217" y="81"/>
                    </a:cubicBezTo>
                    <a:cubicBezTo>
                      <a:pt x="217" y="82"/>
                      <a:pt x="217" y="82"/>
                      <a:pt x="217" y="82"/>
                    </a:cubicBezTo>
                    <a:cubicBezTo>
                      <a:pt x="218" y="82"/>
                      <a:pt x="218" y="82"/>
                      <a:pt x="218" y="82"/>
                    </a:cubicBezTo>
                    <a:cubicBezTo>
                      <a:pt x="217" y="81"/>
                      <a:pt x="217" y="81"/>
                      <a:pt x="217" y="81"/>
                    </a:cubicBezTo>
                    <a:cubicBezTo>
                      <a:pt x="217" y="82"/>
                      <a:pt x="217" y="82"/>
                      <a:pt x="217" y="82"/>
                    </a:cubicBezTo>
                    <a:cubicBezTo>
                      <a:pt x="217" y="82"/>
                      <a:pt x="218" y="82"/>
                      <a:pt x="220" y="82"/>
                    </a:cubicBezTo>
                    <a:cubicBezTo>
                      <a:pt x="224" y="82"/>
                      <a:pt x="232" y="82"/>
                      <a:pt x="241" y="80"/>
                    </a:cubicBezTo>
                    <a:lnTo>
                      <a:pt x="241" y="78"/>
                    </a:lnTo>
                    <a:close/>
                    <a:moveTo>
                      <a:pt x="288" y="65"/>
                    </a:moveTo>
                    <a:cubicBezTo>
                      <a:pt x="280" y="67"/>
                      <a:pt x="272" y="69"/>
                      <a:pt x="264" y="71"/>
                    </a:cubicBezTo>
                    <a:cubicBezTo>
                      <a:pt x="265" y="73"/>
                      <a:pt x="265" y="73"/>
                      <a:pt x="265" y="73"/>
                    </a:cubicBezTo>
                    <a:cubicBezTo>
                      <a:pt x="273" y="70"/>
                      <a:pt x="281" y="68"/>
                      <a:pt x="289" y="67"/>
                    </a:cubicBezTo>
                    <a:lnTo>
                      <a:pt x="288" y="65"/>
                    </a:lnTo>
                    <a:close/>
                    <a:moveTo>
                      <a:pt x="337" y="60"/>
                    </a:moveTo>
                    <a:cubicBezTo>
                      <a:pt x="336" y="60"/>
                      <a:pt x="336" y="60"/>
                      <a:pt x="336" y="60"/>
                    </a:cubicBezTo>
                    <a:cubicBezTo>
                      <a:pt x="328" y="60"/>
                      <a:pt x="321" y="60"/>
                      <a:pt x="312" y="61"/>
                    </a:cubicBezTo>
                    <a:cubicBezTo>
                      <a:pt x="313" y="63"/>
                      <a:pt x="313" y="63"/>
                      <a:pt x="313" y="63"/>
                    </a:cubicBezTo>
                    <a:cubicBezTo>
                      <a:pt x="321" y="62"/>
                      <a:pt x="328" y="61"/>
                      <a:pt x="336" y="61"/>
                    </a:cubicBezTo>
                    <a:cubicBezTo>
                      <a:pt x="337" y="61"/>
                      <a:pt x="337" y="61"/>
                      <a:pt x="337" y="61"/>
                    </a:cubicBezTo>
                    <a:lnTo>
                      <a:pt x="337" y="60"/>
                    </a:lnTo>
                    <a:close/>
                    <a:moveTo>
                      <a:pt x="380" y="79"/>
                    </a:moveTo>
                    <a:cubicBezTo>
                      <a:pt x="374" y="71"/>
                      <a:pt x="368" y="65"/>
                      <a:pt x="363" y="63"/>
                    </a:cubicBezTo>
                    <a:cubicBezTo>
                      <a:pt x="362" y="63"/>
                      <a:pt x="362" y="63"/>
                      <a:pt x="362" y="63"/>
                    </a:cubicBezTo>
                    <a:cubicBezTo>
                      <a:pt x="361" y="64"/>
                      <a:pt x="361" y="64"/>
                      <a:pt x="361" y="64"/>
                    </a:cubicBezTo>
                    <a:cubicBezTo>
                      <a:pt x="363" y="65"/>
                      <a:pt x="363" y="65"/>
                      <a:pt x="363" y="65"/>
                    </a:cubicBezTo>
                    <a:cubicBezTo>
                      <a:pt x="367" y="66"/>
                      <a:pt x="373" y="72"/>
                      <a:pt x="379" y="79"/>
                    </a:cubicBezTo>
                    <a:lnTo>
                      <a:pt x="380" y="79"/>
                    </a:lnTo>
                    <a:close/>
                    <a:moveTo>
                      <a:pt x="407" y="120"/>
                    </a:moveTo>
                    <a:cubicBezTo>
                      <a:pt x="403" y="113"/>
                      <a:pt x="398" y="105"/>
                      <a:pt x="394" y="99"/>
                    </a:cubicBezTo>
                    <a:cubicBezTo>
                      <a:pt x="393" y="100"/>
                      <a:pt x="393" y="100"/>
                      <a:pt x="393" y="100"/>
                    </a:cubicBezTo>
                    <a:cubicBezTo>
                      <a:pt x="397" y="106"/>
                      <a:pt x="401" y="113"/>
                      <a:pt x="406" y="121"/>
                    </a:cubicBezTo>
                    <a:lnTo>
                      <a:pt x="407" y="120"/>
                    </a:lnTo>
                    <a:close/>
                    <a:moveTo>
                      <a:pt x="430" y="163"/>
                    </a:moveTo>
                    <a:cubicBezTo>
                      <a:pt x="426" y="156"/>
                      <a:pt x="423" y="149"/>
                      <a:pt x="419" y="142"/>
                    </a:cubicBezTo>
                    <a:cubicBezTo>
                      <a:pt x="417" y="142"/>
                      <a:pt x="417" y="142"/>
                      <a:pt x="417" y="142"/>
                    </a:cubicBezTo>
                    <a:cubicBezTo>
                      <a:pt x="421" y="150"/>
                      <a:pt x="425" y="157"/>
                      <a:pt x="429" y="164"/>
                    </a:cubicBezTo>
                    <a:lnTo>
                      <a:pt x="430" y="163"/>
                    </a:lnTo>
                    <a:close/>
                    <a:moveTo>
                      <a:pt x="453" y="207"/>
                    </a:moveTo>
                    <a:cubicBezTo>
                      <a:pt x="451" y="203"/>
                      <a:pt x="449" y="199"/>
                      <a:pt x="447" y="196"/>
                    </a:cubicBezTo>
                    <a:cubicBezTo>
                      <a:pt x="446" y="193"/>
                      <a:pt x="444" y="189"/>
                      <a:pt x="441" y="185"/>
                    </a:cubicBezTo>
                    <a:cubicBezTo>
                      <a:pt x="440" y="186"/>
                      <a:pt x="440" y="186"/>
                      <a:pt x="440" y="186"/>
                    </a:cubicBezTo>
                    <a:cubicBezTo>
                      <a:pt x="442" y="190"/>
                      <a:pt x="444" y="194"/>
                      <a:pt x="446" y="197"/>
                    </a:cubicBezTo>
                    <a:cubicBezTo>
                      <a:pt x="448" y="200"/>
                      <a:pt x="450" y="204"/>
                      <a:pt x="452" y="207"/>
                    </a:cubicBezTo>
                    <a:lnTo>
                      <a:pt x="453" y="207"/>
                    </a:lnTo>
                    <a:close/>
                    <a:moveTo>
                      <a:pt x="481" y="247"/>
                    </a:moveTo>
                    <a:cubicBezTo>
                      <a:pt x="476" y="240"/>
                      <a:pt x="471" y="234"/>
                      <a:pt x="467" y="227"/>
                    </a:cubicBezTo>
                    <a:cubicBezTo>
                      <a:pt x="465" y="228"/>
                      <a:pt x="465" y="228"/>
                      <a:pt x="465" y="228"/>
                    </a:cubicBezTo>
                    <a:cubicBezTo>
                      <a:pt x="470" y="234"/>
                      <a:pt x="475" y="241"/>
                      <a:pt x="480" y="248"/>
                    </a:cubicBezTo>
                    <a:lnTo>
                      <a:pt x="481" y="247"/>
                    </a:lnTo>
                    <a:close/>
                    <a:moveTo>
                      <a:pt x="512" y="285"/>
                    </a:moveTo>
                    <a:cubicBezTo>
                      <a:pt x="506" y="279"/>
                      <a:pt x="501" y="273"/>
                      <a:pt x="496" y="267"/>
                    </a:cubicBezTo>
                    <a:cubicBezTo>
                      <a:pt x="495" y="267"/>
                      <a:pt x="495" y="267"/>
                      <a:pt x="495" y="267"/>
                    </a:cubicBezTo>
                    <a:cubicBezTo>
                      <a:pt x="500" y="274"/>
                      <a:pt x="505" y="280"/>
                      <a:pt x="510" y="286"/>
                    </a:cubicBezTo>
                    <a:lnTo>
                      <a:pt x="512" y="285"/>
                    </a:lnTo>
                    <a:close/>
                    <a:moveTo>
                      <a:pt x="546" y="321"/>
                    </a:moveTo>
                    <a:cubicBezTo>
                      <a:pt x="540" y="315"/>
                      <a:pt x="534" y="310"/>
                      <a:pt x="528" y="303"/>
                    </a:cubicBezTo>
                    <a:cubicBezTo>
                      <a:pt x="527" y="305"/>
                      <a:pt x="527" y="305"/>
                      <a:pt x="527" y="305"/>
                    </a:cubicBezTo>
                    <a:cubicBezTo>
                      <a:pt x="533" y="311"/>
                      <a:pt x="539" y="316"/>
                      <a:pt x="545" y="322"/>
                    </a:cubicBezTo>
                    <a:lnTo>
                      <a:pt x="546" y="321"/>
                    </a:lnTo>
                    <a:close/>
                    <a:moveTo>
                      <a:pt x="585" y="349"/>
                    </a:moveTo>
                    <a:cubicBezTo>
                      <a:pt x="578" y="344"/>
                      <a:pt x="571" y="340"/>
                      <a:pt x="565" y="336"/>
                    </a:cubicBezTo>
                    <a:cubicBezTo>
                      <a:pt x="564" y="337"/>
                      <a:pt x="564" y="337"/>
                      <a:pt x="564" y="337"/>
                    </a:cubicBezTo>
                    <a:cubicBezTo>
                      <a:pt x="570" y="341"/>
                      <a:pt x="577" y="345"/>
                      <a:pt x="585" y="350"/>
                    </a:cubicBezTo>
                    <a:lnTo>
                      <a:pt x="585" y="349"/>
                    </a:lnTo>
                    <a:close/>
                    <a:moveTo>
                      <a:pt x="628" y="374"/>
                    </a:moveTo>
                    <a:cubicBezTo>
                      <a:pt x="620" y="370"/>
                      <a:pt x="613" y="366"/>
                      <a:pt x="606" y="362"/>
                    </a:cubicBezTo>
                    <a:cubicBezTo>
                      <a:pt x="606" y="363"/>
                      <a:pt x="606" y="363"/>
                      <a:pt x="606" y="363"/>
                    </a:cubicBezTo>
                    <a:cubicBezTo>
                      <a:pt x="613" y="367"/>
                      <a:pt x="620" y="371"/>
                      <a:pt x="627" y="375"/>
                    </a:cubicBezTo>
                    <a:lnTo>
                      <a:pt x="628" y="374"/>
                    </a:lnTo>
                    <a:close/>
                    <a:moveTo>
                      <a:pt x="671" y="397"/>
                    </a:moveTo>
                    <a:cubicBezTo>
                      <a:pt x="664" y="393"/>
                      <a:pt x="656" y="390"/>
                      <a:pt x="649" y="386"/>
                    </a:cubicBezTo>
                    <a:cubicBezTo>
                      <a:pt x="649" y="387"/>
                      <a:pt x="649" y="387"/>
                      <a:pt x="649" y="387"/>
                    </a:cubicBezTo>
                    <a:cubicBezTo>
                      <a:pt x="656" y="391"/>
                      <a:pt x="663" y="395"/>
                      <a:pt x="670" y="399"/>
                    </a:cubicBezTo>
                    <a:lnTo>
                      <a:pt x="671" y="397"/>
                    </a:lnTo>
                    <a:close/>
                    <a:moveTo>
                      <a:pt x="714" y="421"/>
                    </a:moveTo>
                    <a:cubicBezTo>
                      <a:pt x="707" y="417"/>
                      <a:pt x="700" y="413"/>
                      <a:pt x="692" y="409"/>
                    </a:cubicBezTo>
                    <a:cubicBezTo>
                      <a:pt x="692" y="410"/>
                      <a:pt x="692" y="410"/>
                      <a:pt x="692" y="410"/>
                    </a:cubicBezTo>
                    <a:cubicBezTo>
                      <a:pt x="699" y="414"/>
                      <a:pt x="706" y="418"/>
                      <a:pt x="713" y="422"/>
                    </a:cubicBezTo>
                    <a:lnTo>
                      <a:pt x="714" y="42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6" name="Freeform 142">
                <a:extLst>
                  <a:ext uri="{FF2B5EF4-FFF2-40B4-BE49-F238E27FC236}">
                    <a16:creationId xmlns:a16="http://schemas.microsoft.com/office/drawing/2014/main" id="{5A40778C-2C22-1F9E-DBFC-0DB96F4376D3}"/>
                  </a:ext>
                </a:extLst>
              </p:cNvPr>
              <p:cNvSpPr>
                <a:spLocks noEditPoints="1"/>
              </p:cNvSpPr>
              <p:nvPr/>
            </p:nvSpPr>
            <p:spPr bwMode="auto">
              <a:xfrm>
                <a:off x="1088" y="4338"/>
                <a:ext cx="102" cy="75"/>
              </a:xfrm>
              <a:custGeom>
                <a:avLst/>
                <a:gdLst>
                  <a:gd name="T0" fmla="*/ 281 w 649"/>
                  <a:gd name="T1" fmla="*/ 460 h 479"/>
                  <a:gd name="T2" fmla="*/ 263 w 649"/>
                  <a:gd name="T3" fmla="*/ 443 h 479"/>
                  <a:gd name="T4" fmla="*/ 246 w 649"/>
                  <a:gd name="T5" fmla="*/ 425 h 479"/>
                  <a:gd name="T6" fmla="*/ 206 w 649"/>
                  <a:gd name="T7" fmla="*/ 397 h 479"/>
                  <a:gd name="T8" fmla="*/ 186 w 649"/>
                  <a:gd name="T9" fmla="*/ 383 h 479"/>
                  <a:gd name="T10" fmla="*/ 153 w 649"/>
                  <a:gd name="T11" fmla="*/ 347 h 479"/>
                  <a:gd name="T12" fmla="*/ 107 w 649"/>
                  <a:gd name="T13" fmla="*/ 290 h 479"/>
                  <a:gd name="T14" fmla="*/ 107 w 649"/>
                  <a:gd name="T15" fmla="*/ 290 h 479"/>
                  <a:gd name="T16" fmla="*/ 91 w 649"/>
                  <a:gd name="T17" fmla="*/ 272 h 479"/>
                  <a:gd name="T18" fmla="*/ 36 w 649"/>
                  <a:gd name="T19" fmla="*/ 222 h 479"/>
                  <a:gd name="T20" fmla="*/ 36 w 649"/>
                  <a:gd name="T21" fmla="*/ 222 h 479"/>
                  <a:gd name="T22" fmla="*/ 1 w 649"/>
                  <a:gd name="T23" fmla="*/ 188 h 479"/>
                  <a:gd name="T24" fmla="*/ 10 w 649"/>
                  <a:gd name="T25" fmla="*/ 168 h 479"/>
                  <a:gd name="T26" fmla="*/ 27 w 649"/>
                  <a:gd name="T27" fmla="*/ 151 h 479"/>
                  <a:gd name="T28" fmla="*/ 58 w 649"/>
                  <a:gd name="T29" fmla="*/ 139 h 479"/>
                  <a:gd name="T30" fmla="*/ 64 w 649"/>
                  <a:gd name="T31" fmla="*/ 142 h 479"/>
                  <a:gd name="T32" fmla="*/ 96 w 649"/>
                  <a:gd name="T33" fmla="*/ 171 h 479"/>
                  <a:gd name="T34" fmla="*/ 73 w 649"/>
                  <a:gd name="T35" fmla="*/ 170 h 479"/>
                  <a:gd name="T36" fmla="*/ 120 w 649"/>
                  <a:gd name="T37" fmla="*/ 173 h 479"/>
                  <a:gd name="T38" fmla="*/ 173 w 649"/>
                  <a:gd name="T39" fmla="*/ 212 h 479"/>
                  <a:gd name="T40" fmla="*/ 155 w 649"/>
                  <a:gd name="T41" fmla="*/ 204 h 479"/>
                  <a:gd name="T42" fmla="*/ 166 w 649"/>
                  <a:gd name="T43" fmla="*/ 217 h 479"/>
                  <a:gd name="T44" fmla="*/ 194 w 649"/>
                  <a:gd name="T45" fmla="*/ 200 h 479"/>
                  <a:gd name="T46" fmla="*/ 249 w 649"/>
                  <a:gd name="T47" fmla="*/ 152 h 479"/>
                  <a:gd name="T48" fmla="*/ 249 w 649"/>
                  <a:gd name="T49" fmla="*/ 152 h 479"/>
                  <a:gd name="T50" fmla="*/ 266 w 649"/>
                  <a:gd name="T51" fmla="*/ 136 h 479"/>
                  <a:gd name="T52" fmla="*/ 260 w 649"/>
                  <a:gd name="T53" fmla="*/ 52 h 479"/>
                  <a:gd name="T54" fmla="*/ 237 w 649"/>
                  <a:gd name="T55" fmla="*/ 52 h 479"/>
                  <a:gd name="T56" fmla="*/ 238 w 649"/>
                  <a:gd name="T57" fmla="*/ 51 h 479"/>
                  <a:gd name="T58" fmla="*/ 299 w 649"/>
                  <a:gd name="T59" fmla="*/ 63 h 479"/>
                  <a:gd name="T60" fmla="*/ 308 w 649"/>
                  <a:gd name="T61" fmla="*/ 63 h 479"/>
                  <a:gd name="T62" fmla="*/ 324 w 649"/>
                  <a:gd name="T63" fmla="*/ 43 h 479"/>
                  <a:gd name="T64" fmla="*/ 325 w 649"/>
                  <a:gd name="T65" fmla="*/ 44 h 479"/>
                  <a:gd name="T66" fmla="*/ 339 w 649"/>
                  <a:gd name="T67" fmla="*/ 26 h 479"/>
                  <a:gd name="T68" fmla="*/ 381 w 649"/>
                  <a:gd name="T69" fmla="*/ 2 h 479"/>
                  <a:gd name="T70" fmla="*/ 416 w 649"/>
                  <a:gd name="T71" fmla="*/ 23 h 479"/>
                  <a:gd name="T72" fmla="*/ 412 w 649"/>
                  <a:gd name="T73" fmla="*/ 19 h 479"/>
                  <a:gd name="T74" fmla="*/ 415 w 649"/>
                  <a:gd name="T75" fmla="*/ 29 h 479"/>
                  <a:gd name="T76" fmla="*/ 414 w 649"/>
                  <a:gd name="T77" fmla="*/ 49 h 479"/>
                  <a:gd name="T78" fmla="*/ 391 w 649"/>
                  <a:gd name="T79" fmla="*/ 76 h 479"/>
                  <a:gd name="T80" fmla="*/ 378 w 649"/>
                  <a:gd name="T81" fmla="*/ 56 h 479"/>
                  <a:gd name="T82" fmla="*/ 391 w 649"/>
                  <a:gd name="T83" fmla="*/ 78 h 479"/>
                  <a:gd name="T84" fmla="*/ 414 w 649"/>
                  <a:gd name="T85" fmla="*/ 85 h 479"/>
                  <a:gd name="T86" fmla="*/ 463 w 649"/>
                  <a:gd name="T87" fmla="*/ 101 h 479"/>
                  <a:gd name="T88" fmla="*/ 460 w 649"/>
                  <a:gd name="T89" fmla="*/ 101 h 479"/>
                  <a:gd name="T90" fmla="*/ 484 w 649"/>
                  <a:gd name="T91" fmla="*/ 107 h 479"/>
                  <a:gd name="T92" fmla="*/ 506 w 649"/>
                  <a:gd name="T93" fmla="*/ 117 h 479"/>
                  <a:gd name="T94" fmla="*/ 546 w 649"/>
                  <a:gd name="T95" fmla="*/ 146 h 479"/>
                  <a:gd name="T96" fmla="*/ 593 w 649"/>
                  <a:gd name="T97" fmla="*/ 203 h 479"/>
                  <a:gd name="T98" fmla="*/ 593 w 649"/>
                  <a:gd name="T99" fmla="*/ 203 h 479"/>
                  <a:gd name="T100" fmla="*/ 603 w 649"/>
                  <a:gd name="T101" fmla="*/ 225 h 479"/>
                  <a:gd name="T102" fmla="*/ 649 w 649"/>
                  <a:gd name="T103" fmla="*/ 281 h 479"/>
                  <a:gd name="T104" fmla="*/ 649 w 649"/>
                  <a:gd name="T105" fmla="*/ 281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9" h="479">
                    <a:moveTo>
                      <a:pt x="280" y="461"/>
                    </a:moveTo>
                    <a:cubicBezTo>
                      <a:pt x="285" y="467"/>
                      <a:pt x="290" y="473"/>
                      <a:pt x="296" y="479"/>
                    </a:cubicBezTo>
                    <a:cubicBezTo>
                      <a:pt x="297" y="478"/>
                      <a:pt x="297" y="478"/>
                      <a:pt x="297" y="478"/>
                    </a:cubicBezTo>
                    <a:cubicBezTo>
                      <a:pt x="291" y="472"/>
                      <a:pt x="286" y="466"/>
                      <a:pt x="281" y="460"/>
                    </a:cubicBezTo>
                    <a:lnTo>
                      <a:pt x="280" y="461"/>
                    </a:lnTo>
                    <a:close/>
                    <a:moveTo>
                      <a:pt x="246" y="425"/>
                    </a:moveTo>
                    <a:cubicBezTo>
                      <a:pt x="248" y="426"/>
                      <a:pt x="248" y="426"/>
                      <a:pt x="248" y="426"/>
                    </a:cubicBezTo>
                    <a:cubicBezTo>
                      <a:pt x="249" y="428"/>
                      <a:pt x="254" y="434"/>
                      <a:pt x="263" y="443"/>
                    </a:cubicBezTo>
                    <a:cubicBezTo>
                      <a:pt x="264" y="442"/>
                      <a:pt x="264" y="442"/>
                      <a:pt x="264" y="442"/>
                    </a:cubicBezTo>
                    <a:cubicBezTo>
                      <a:pt x="256" y="433"/>
                      <a:pt x="250" y="427"/>
                      <a:pt x="249" y="425"/>
                    </a:cubicBezTo>
                    <a:cubicBezTo>
                      <a:pt x="247" y="424"/>
                      <a:pt x="247" y="424"/>
                      <a:pt x="247" y="424"/>
                    </a:cubicBezTo>
                    <a:lnTo>
                      <a:pt x="246" y="425"/>
                    </a:lnTo>
                    <a:close/>
                    <a:moveTo>
                      <a:pt x="205" y="399"/>
                    </a:moveTo>
                    <a:cubicBezTo>
                      <a:pt x="212" y="403"/>
                      <a:pt x="219" y="407"/>
                      <a:pt x="226" y="411"/>
                    </a:cubicBezTo>
                    <a:cubicBezTo>
                      <a:pt x="227" y="410"/>
                      <a:pt x="227" y="410"/>
                      <a:pt x="227" y="410"/>
                    </a:cubicBezTo>
                    <a:cubicBezTo>
                      <a:pt x="220" y="406"/>
                      <a:pt x="213" y="401"/>
                      <a:pt x="206" y="397"/>
                    </a:cubicBezTo>
                    <a:lnTo>
                      <a:pt x="205" y="399"/>
                    </a:lnTo>
                    <a:close/>
                    <a:moveTo>
                      <a:pt x="169" y="366"/>
                    </a:moveTo>
                    <a:cubicBezTo>
                      <a:pt x="175" y="373"/>
                      <a:pt x="181" y="380"/>
                      <a:pt x="185" y="384"/>
                    </a:cubicBezTo>
                    <a:cubicBezTo>
                      <a:pt x="186" y="383"/>
                      <a:pt x="186" y="383"/>
                      <a:pt x="186" y="383"/>
                    </a:cubicBezTo>
                    <a:cubicBezTo>
                      <a:pt x="182" y="379"/>
                      <a:pt x="176" y="372"/>
                      <a:pt x="170" y="365"/>
                    </a:cubicBezTo>
                    <a:lnTo>
                      <a:pt x="169" y="366"/>
                    </a:lnTo>
                    <a:close/>
                    <a:moveTo>
                      <a:pt x="138" y="327"/>
                    </a:moveTo>
                    <a:cubicBezTo>
                      <a:pt x="142" y="332"/>
                      <a:pt x="147" y="339"/>
                      <a:pt x="153" y="347"/>
                    </a:cubicBezTo>
                    <a:cubicBezTo>
                      <a:pt x="154" y="346"/>
                      <a:pt x="154" y="346"/>
                      <a:pt x="154" y="346"/>
                    </a:cubicBezTo>
                    <a:cubicBezTo>
                      <a:pt x="149" y="338"/>
                      <a:pt x="143" y="331"/>
                      <a:pt x="139" y="326"/>
                    </a:cubicBezTo>
                    <a:lnTo>
                      <a:pt x="138" y="327"/>
                    </a:lnTo>
                    <a:close/>
                    <a:moveTo>
                      <a:pt x="107" y="290"/>
                    </a:moveTo>
                    <a:cubicBezTo>
                      <a:pt x="124" y="307"/>
                      <a:pt x="124" y="307"/>
                      <a:pt x="124" y="307"/>
                    </a:cubicBezTo>
                    <a:cubicBezTo>
                      <a:pt x="125" y="306"/>
                      <a:pt x="125" y="306"/>
                      <a:pt x="125" y="306"/>
                    </a:cubicBezTo>
                    <a:cubicBezTo>
                      <a:pt x="108" y="289"/>
                      <a:pt x="108" y="289"/>
                      <a:pt x="108" y="289"/>
                    </a:cubicBezTo>
                    <a:lnTo>
                      <a:pt x="107" y="290"/>
                    </a:lnTo>
                    <a:close/>
                    <a:moveTo>
                      <a:pt x="72" y="256"/>
                    </a:moveTo>
                    <a:cubicBezTo>
                      <a:pt x="79" y="262"/>
                      <a:pt x="79" y="262"/>
                      <a:pt x="79" y="262"/>
                    </a:cubicBezTo>
                    <a:cubicBezTo>
                      <a:pt x="90" y="273"/>
                      <a:pt x="90" y="273"/>
                      <a:pt x="90" y="273"/>
                    </a:cubicBezTo>
                    <a:cubicBezTo>
                      <a:pt x="91" y="272"/>
                      <a:pt x="91" y="272"/>
                      <a:pt x="91" y="272"/>
                    </a:cubicBezTo>
                    <a:cubicBezTo>
                      <a:pt x="80" y="261"/>
                      <a:pt x="80" y="261"/>
                      <a:pt x="80" y="261"/>
                    </a:cubicBezTo>
                    <a:cubicBezTo>
                      <a:pt x="73" y="255"/>
                      <a:pt x="73" y="255"/>
                      <a:pt x="73" y="255"/>
                    </a:cubicBezTo>
                    <a:lnTo>
                      <a:pt x="72" y="256"/>
                    </a:lnTo>
                    <a:close/>
                    <a:moveTo>
                      <a:pt x="36" y="222"/>
                    </a:moveTo>
                    <a:cubicBezTo>
                      <a:pt x="54" y="239"/>
                      <a:pt x="54" y="239"/>
                      <a:pt x="54" y="239"/>
                    </a:cubicBezTo>
                    <a:cubicBezTo>
                      <a:pt x="55" y="238"/>
                      <a:pt x="55" y="238"/>
                      <a:pt x="55" y="238"/>
                    </a:cubicBezTo>
                    <a:cubicBezTo>
                      <a:pt x="37" y="221"/>
                      <a:pt x="37" y="221"/>
                      <a:pt x="37" y="221"/>
                    </a:cubicBezTo>
                    <a:lnTo>
                      <a:pt x="36" y="222"/>
                    </a:lnTo>
                    <a:close/>
                    <a:moveTo>
                      <a:pt x="0" y="189"/>
                    </a:moveTo>
                    <a:cubicBezTo>
                      <a:pt x="18" y="206"/>
                      <a:pt x="18" y="206"/>
                      <a:pt x="18" y="206"/>
                    </a:cubicBezTo>
                    <a:cubicBezTo>
                      <a:pt x="19" y="205"/>
                      <a:pt x="19" y="205"/>
                      <a:pt x="19" y="205"/>
                    </a:cubicBezTo>
                    <a:cubicBezTo>
                      <a:pt x="1" y="188"/>
                      <a:pt x="1" y="188"/>
                      <a:pt x="1" y="188"/>
                    </a:cubicBezTo>
                    <a:lnTo>
                      <a:pt x="0" y="189"/>
                    </a:lnTo>
                    <a:close/>
                    <a:moveTo>
                      <a:pt x="27" y="151"/>
                    </a:moveTo>
                    <a:cubicBezTo>
                      <a:pt x="22" y="154"/>
                      <a:pt x="18" y="158"/>
                      <a:pt x="15" y="161"/>
                    </a:cubicBezTo>
                    <a:cubicBezTo>
                      <a:pt x="14" y="163"/>
                      <a:pt x="12" y="166"/>
                      <a:pt x="10" y="168"/>
                    </a:cubicBezTo>
                    <a:cubicBezTo>
                      <a:pt x="11" y="169"/>
                      <a:pt x="11" y="169"/>
                      <a:pt x="11" y="169"/>
                    </a:cubicBezTo>
                    <a:cubicBezTo>
                      <a:pt x="13" y="167"/>
                      <a:pt x="15" y="164"/>
                      <a:pt x="16" y="162"/>
                    </a:cubicBezTo>
                    <a:cubicBezTo>
                      <a:pt x="19" y="159"/>
                      <a:pt x="23" y="155"/>
                      <a:pt x="28" y="152"/>
                    </a:cubicBezTo>
                    <a:lnTo>
                      <a:pt x="27" y="151"/>
                    </a:lnTo>
                    <a:close/>
                    <a:moveTo>
                      <a:pt x="67" y="150"/>
                    </a:moveTo>
                    <a:cubicBezTo>
                      <a:pt x="67" y="149"/>
                      <a:pt x="68" y="147"/>
                      <a:pt x="68" y="146"/>
                    </a:cubicBezTo>
                    <a:cubicBezTo>
                      <a:pt x="68" y="144"/>
                      <a:pt x="67" y="142"/>
                      <a:pt x="65" y="141"/>
                    </a:cubicBezTo>
                    <a:cubicBezTo>
                      <a:pt x="64" y="140"/>
                      <a:pt x="61" y="139"/>
                      <a:pt x="58" y="139"/>
                    </a:cubicBezTo>
                    <a:cubicBezTo>
                      <a:pt x="56" y="139"/>
                      <a:pt x="53" y="140"/>
                      <a:pt x="50" y="140"/>
                    </a:cubicBezTo>
                    <a:cubicBezTo>
                      <a:pt x="50" y="142"/>
                      <a:pt x="50" y="142"/>
                      <a:pt x="50" y="142"/>
                    </a:cubicBezTo>
                    <a:cubicBezTo>
                      <a:pt x="53" y="141"/>
                      <a:pt x="56" y="141"/>
                      <a:pt x="58" y="141"/>
                    </a:cubicBezTo>
                    <a:cubicBezTo>
                      <a:pt x="61" y="141"/>
                      <a:pt x="63" y="141"/>
                      <a:pt x="64" y="142"/>
                    </a:cubicBezTo>
                    <a:cubicBezTo>
                      <a:pt x="66" y="143"/>
                      <a:pt x="66" y="144"/>
                      <a:pt x="66" y="146"/>
                    </a:cubicBezTo>
                    <a:cubicBezTo>
                      <a:pt x="66" y="147"/>
                      <a:pt x="66" y="148"/>
                      <a:pt x="65" y="150"/>
                    </a:cubicBezTo>
                    <a:lnTo>
                      <a:pt x="67" y="150"/>
                    </a:lnTo>
                    <a:close/>
                    <a:moveTo>
                      <a:pt x="96" y="171"/>
                    </a:moveTo>
                    <a:cubicBezTo>
                      <a:pt x="88" y="170"/>
                      <a:pt x="80" y="170"/>
                      <a:pt x="74" y="168"/>
                    </a:cubicBezTo>
                    <a:cubicBezTo>
                      <a:pt x="73" y="168"/>
                      <a:pt x="72" y="168"/>
                      <a:pt x="71" y="168"/>
                    </a:cubicBezTo>
                    <a:cubicBezTo>
                      <a:pt x="71" y="169"/>
                      <a:pt x="71" y="169"/>
                      <a:pt x="71" y="169"/>
                    </a:cubicBezTo>
                    <a:cubicBezTo>
                      <a:pt x="72" y="170"/>
                      <a:pt x="73" y="170"/>
                      <a:pt x="73" y="170"/>
                    </a:cubicBezTo>
                    <a:cubicBezTo>
                      <a:pt x="80" y="171"/>
                      <a:pt x="88" y="172"/>
                      <a:pt x="96" y="172"/>
                    </a:cubicBezTo>
                    <a:lnTo>
                      <a:pt x="96" y="171"/>
                    </a:lnTo>
                    <a:close/>
                    <a:moveTo>
                      <a:pt x="143" y="183"/>
                    </a:moveTo>
                    <a:cubicBezTo>
                      <a:pt x="139" y="177"/>
                      <a:pt x="130" y="175"/>
                      <a:pt x="120" y="173"/>
                    </a:cubicBezTo>
                    <a:cubicBezTo>
                      <a:pt x="120" y="175"/>
                      <a:pt x="120" y="175"/>
                      <a:pt x="120" y="175"/>
                    </a:cubicBezTo>
                    <a:cubicBezTo>
                      <a:pt x="130" y="176"/>
                      <a:pt x="138" y="179"/>
                      <a:pt x="141" y="184"/>
                    </a:cubicBezTo>
                    <a:lnTo>
                      <a:pt x="143" y="183"/>
                    </a:lnTo>
                    <a:close/>
                    <a:moveTo>
                      <a:pt x="173" y="212"/>
                    </a:moveTo>
                    <a:cubicBezTo>
                      <a:pt x="168" y="215"/>
                      <a:pt x="166" y="216"/>
                      <a:pt x="166" y="216"/>
                    </a:cubicBezTo>
                    <a:cubicBezTo>
                      <a:pt x="166" y="217"/>
                      <a:pt x="166" y="217"/>
                      <a:pt x="166" y="217"/>
                    </a:cubicBezTo>
                    <a:cubicBezTo>
                      <a:pt x="166" y="216"/>
                      <a:pt x="166" y="216"/>
                      <a:pt x="166" y="216"/>
                    </a:cubicBezTo>
                    <a:cubicBezTo>
                      <a:pt x="166" y="216"/>
                      <a:pt x="161" y="211"/>
                      <a:pt x="155" y="204"/>
                    </a:cubicBezTo>
                    <a:cubicBezTo>
                      <a:pt x="154" y="205"/>
                      <a:pt x="154" y="205"/>
                      <a:pt x="154" y="205"/>
                    </a:cubicBezTo>
                    <a:cubicBezTo>
                      <a:pt x="160" y="212"/>
                      <a:pt x="165" y="217"/>
                      <a:pt x="165" y="217"/>
                    </a:cubicBezTo>
                    <a:cubicBezTo>
                      <a:pt x="166" y="218"/>
                      <a:pt x="166" y="218"/>
                      <a:pt x="166" y="218"/>
                    </a:cubicBezTo>
                    <a:cubicBezTo>
                      <a:pt x="166" y="217"/>
                      <a:pt x="166" y="217"/>
                      <a:pt x="166" y="217"/>
                    </a:cubicBezTo>
                    <a:cubicBezTo>
                      <a:pt x="166" y="217"/>
                      <a:pt x="169" y="216"/>
                      <a:pt x="173" y="214"/>
                    </a:cubicBezTo>
                    <a:lnTo>
                      <a:pt x="173" y="212"/>
                    </a:lnTo>
                    <a:close/>
                    <a:moveTo>
                      <a:pt x="214" y="187"/>
                    </a:moveTo>
                    <a:cubicBezTo>
                      <a:pt x="208" y="191"/>
                      <a:pt x="201" y="196"/>
                      <a:pt x="194" y="200"/>
                    </a:cubicBezTo>
                    <a:cubicBezTo>
                      <a:pt x="195" y="201"/>
                      <a:pt x="195" y="201"/>
                      <a:pt x="195" y="201"/>
                    </a:cubicBezTo>
                    <a:cubicBezTo>
                      <a:pt x="201" y="197"/>
                      <a:pt x="209" y="193"/>
                      <a:pt x="215" y="188"/>
                    </a:cubicBezTo>
                    <a:lnTo>
                      <a:pt x="214" y="187"/>
                    </a:lnTo>
                    <a:close/>
                    <a:moveTo>
                      <a:pt x="249" y="152"/>
                    </a:moveTo>
                    <a:cubicBezTo>
                      <a:pt x="245" y="155"/>
                      <a:pt x="239" y="159"/>
                      <a:pt x="232" y="170"/>
                    </a:cubicBezTo>
                    <a:cubicBezTo>
                      <a:pt x="233" y="171"/>
                      <a:pt x="233" y="171"/>
                      <a:pt x="233" y="171"/>
                    </a:cubicBezTo>
                    <a:cubicBezTo>
                      <a:pt x="240" y="160"/>
                      <a:pt x="245" y="156"/>
                      <a:pt x="250" y="154"/>
                    </a:cubicBezTo>
                    <a:lnTo>
                      <a:pt x="249" y="152"/>
                    </a:lnTo>
                    <a:close/>
                    <a:moveTo>
                      <a:pt x="264" y="112"/>
                    </a:moveTo>
                    <a:cubicBezTo>
                      <a:pt x="265" y="116"/>
                      <a:pt x="265" y="121"/>
                      <a:pt x="265" y="127"/>
                    </a:cubicBezTo>
                    <a:cubicBezTo>
                      <a:pt x="265" y="130"/>
                      <a:pt x="265" y="133"/>
                      <a:pt x="264" y="136"/>
                    </a:cubicBezTo>
                    <a:cubicBezTo>
                      <a:pt x="266" y="136"/>
                      <a:pt x="266" y="136"/>
                      <a:pt x="266" y="136"/>
                    </a:cubicBezTo>
                    <a:cubicBezTo>
                      <a:pt x="266" y="133"/>
                      <a:pt x="267" y="130"/>
                      <a:pt x="267" y="127"/>
                    </a:cubicBezTo>
                    <a:cubicBezTo>
                      <a:pt x="267" y="121"/>
                      <a:pt x="266" y="116"/>
                      <a:pt x="266" y="112"/>
                    </a:cubicBezTo>
                    <a:lnTo>
                      <a:pt x="264" y="112"/>
                    </a:lnTo>
                    <a:close/>
                    <a:moveTo>
                      <a:pt x="260" y="52"/>
                    </a:moveTo>
                    <a:cubicBezTo>
                      <a:pt x="254" y="51"/>
                      <a:pt x="246" y="50"/>
                      <a:pt x="238" y="49"/>
                    </a:cubicBezTo>
                    <a:cubicBezTo>
                      <a:pt x="237" y="49"/>
                      <a:pt x="237" y="49"/>
                      <a:pt x="237" y="49"/>
                    </a:cubicBezTo>
                    <a:cubicBezTo>
                      <a:pt x="237" y="50"/>
                      <a:pt x="237" y="50"/>
                      <a:pt x="237" y="50"/>
                    </a:cubicBezTo>
                    <a:cubicBezTo>
                      <a:pt x="237" y="52"/>
                      <a:pt x="237" y="52"/>
                      <a:pt x="237" y="52"/>
                    </a:cubicBezTo>
                    <a:cubicBezTo>
                      <a:pt x="239" y="52"/>
                      <a:pt x="239" y="52"/>
                      <a:pt x="239" y="52"/>
                    </a:cubicBezTo>
                    <a:cubicBezTo>
                      <a:pt x="239" y="50"/>
                      <a:pt x="239" y="50"/>
                      <a:pt x="239" y="50"/>
                    </a:cubicBezTo>
                    <a:cubicBezTo>
                      <a:pt x="238" y="50"/>
                      <a:pt x="238" y="50"/>
                      <a:pt x="238" y="50"/>
                    </a:cubicBezTo>
                    <a:cubicBezTo>
                      <a:pt x="238" y="51"/>
                      <a:pt x="238" y="51"/>
                      <a:pt x="238" y="51"/>
                    </a:cubicBezTo>
                    <a:cubicBezTo>
                      <a:pt x="246" y="51"/>
                      <a:pt x="254" y="52"/>
                      <a:pt x="260" y="53"/>
                    </a:cubicBezTo>
                    <a:lnTo>
                      <a:pt x="260" y="52"/>
                    </a:lnTo>
                    <a:close/>
                    <a:moveTo>
                      <a:pt x="307" y="61"/>
                    </a:moveTo>
                    <a:cubicBezTo>
                      <a:pt x="304" y="62"/>
                      <a:pt x="302" y="63"/>
                      <a:pt x="299" y="63"/>
                    </a:cubicBezTo>
                    <a:cubicBezTo>
                      <a:pt x="294" y="63"/>
                      <a:pt x="289" y="61"/>
                      <a:pt x="284" y="59"/>
                    </a:cubicBezTo>
                    <a:cubicBezTo>
                      <a:pt x="283" y="61"/>
                      <a:pt x="283" y="61"/>
                      <a:pt x="283" y="61"/>
                    </a:cubicBezTo>
                    <a:cubicBezTo>
                      <a:pt x="288" y="63"/>
                      <a:pt x="294" y="64"/>
                      <a:pt x="299" y="64"/>
                    </a:cubicBezTo>
                    <a:cubicBezTo>
                      <a:pt x="302" y="64"/>
                      <a:pt x="305" y="64"/>
                      <a:pt x="308" y="63"/>
                    </a:cubicBezTo>
                    <a:lnTo>
                      <a:pt x="307" y="61"/>
                    </a:lnTo>
                    <a:close/>
                    <a:moveTo>
                      <a:pt x="339" y="26"/>
                    </a:moveTo>
                    <a:cubicBezTo>
                      <a:pt x="334" y="31"/>
                      <a:pt x="329" y="36"/>
                      <a:pt x="324" y="43"/>
                    </a:cubicBezTo>
                    <a:cubicBezTo>
                      <a:pt x="324" y="43"/>
                      <a:pt x="324" y="43"/>
                      <a:pt x="324" y="43"/>
                    </a:cubicBezTo>
                    <a:cubicBezTo>
                      <a:pt x="324" y="43"/>
                      <a:pt x="324" y="43"/>
                      <a:pt x="324" y="43"/>
                    </a:cubicBezTo>
                    <a:cubicBezTo>
                      <a:pt x="323" y="44"/>
                      <a:pt x="323" y="44"/>
                      <a:pt x="323" y="44"/>
                    </a:cubicBezTo>
                    <a:cubicBezTo>
                      <a:pt x="325" y="45"/>
                      <a:pt x="325" y="45"/>
                      <a:pt x="325" y="45"/>
                    </a:cubicBezTo>
                    <a:cubicBezTo>
                      <a:pt x="325" y="44"/>
                      <a:pt x="325" y="44"/>
                      <a:pt x="325" y="44"/>
                    </a:cubicBezTo>
                    <a:cubicBezTo>
                      <a:pt x="325" y="44"/>
                      <a:pt x="325" y="44"/>
                      <a:pt x="325" y="44"/>
                    </a:cubicBezTo>
                    <a:cubicBezTo>
                      <a:pt x="325" y="44"/>
                      <a:pt x="325" y="44"/>
                      <a:pt x="325" y="44"/>
                    </a:cubicBezTo>
                    <a:cubicBezTo>
                      <a:pt x="330" y="37"/>
                      <a:pt x="336" y="32"/>
                      <a:pt x="340" y="27"/>
                    </a:cubicBezTo>
                    <a:lnTo>
                      <a:pt x="339" y="26"/>
                    </a:lnTo>
                    <a:close/>
                    <a:moveTo>
                      <a:pt x="381" y="0"/>
                    </a:moveTo>
                    <a:cubicBezTo>
                      <a:pt x="374" y="1"/>
                      <a:pt x="367" y="4"/>
                      <a:pt x="358" y="10"/>
                    </a:cubicBezTo>
                    <a:cubicBezTo>
                      <a:pt x="359" y="11"/>
                      <a:pt x="359" y="11"/>
                      <a:pt x="359" y="11"/>
                    </a:cubicBezTo>
                    <a:cubicBezTo>
                      <a:pt x="367" y="5"/>
                      <a:pt x="375" y="3"/>
                      <a:pt x="381" y="2"/>
                    </a:cubicBezTo>
                    <a:lnTo>
                      <a:pt x="381" y="0"/>
                    </a:lnTo>
                    <a:close/>
                    <a:moveTo>
                      <a:pt x="417" y="29"/>
                    </a:moveTo>
                    <a:cubicBezTo>
                      <a:pt x="416" y="23"/>
                      <a:pt x="416" y="23"/>
                      <a:pt x="416" y="23"/>
                    </a:cubicBezTo>
                    <a:cubicBezTo>
                      <a:pt x="416" y="23"/>
                      <a:pt x="416" y="23"/>
                      <a:pt x="416" y="23"/>
                    </a:cubicBezTo>
                    <a:cubicBezTo>
                      <a:pt x="416" y="23"/>
                      <a:pt x="416" y="23"/>
                      <a:pt x="416" y="23"/>
                    </a:cubicBezTo>
                    <a:cubicBezTo>
                      <a:pt x="416" y="23"/>
                      <a:pt x="412" y="14"/>
                      <a:pt x="404" y="8"/>
                    </a:cubicBezTo>
                    <a:cubicBezTo>
                      <a:pt x="403" y="9"/>
                      <a:pt x="403" y="9"/>
                      <a:pt x="403" y="9"/>
                    </a:cubicBezTo>
                    <a:cubicBezTo>
                      <a:pt x="407" y="12"/>
                      <a:pt x="410" y="16"/>
                      <a:pt x="412" y="19"/>
                    </a:cubicBezTo>
                    <a:cubicBezTo>
                      <a:pt x="414" y="22"/>
                      <a:pt x="415" y="24"/>
                      <a:pt x="415" y="24"/>
                    </a:cubicBezTo>
                    <a:cubicBezTo>
                      <a:pt x="415" y="23"/>
                      <a:pt x="415" y="23"/>
                      <a:pt x="415" y="23"/>
                    </a:cubicBezTo>
                    <a:cubicBezTo>
                      <a:pt x="415" y="23"/>
                      <a:pt x="415" y="23"/>
                      <a:pt x="415" y="23"/>
                    </a:cubicBezTo>
                    <a:cubicBezTo>
                      <a:pt x="415" y="29"/>
                      <a:pt x="415" y="29"/>
                      <a:pt x="415" y="29"/>
                    </a:cubicBezTo>
                    <a:lnTo>
                      <a:pt x="417" y="29"/>
                    </a:lnTo>
                    <a:close/>
                    <a:moveTo>
                      <a:pt x="390" y="48"/>
                    </a:moveTo>
                    <a:cubicBezTo>
                      <a:pt x="396" y="49"/>
                      <a:pt x="405" y="49"/>
                      <a:pt x="414" y="50"/>
                    </a:cubicBezTo>
                    <a:cubicBezTo>
                      <a:pt x="414" y="49"/>
                      <a:pt x="414" y="49"/>
                      <a:pt x="414" y="49"/>
                    </a:cubicBezTo>
                    <a:cubicBezTo>
                      <a:pt x="405" y="48"/>
                      <a:pt x="396" y="47"/>
                      <a:pt x="390" y="47"/>
                    </a:cubicBezTo>
                    <a:lnTo>
                      <a:pt x="390" y="48"/>
                    </a:lnTo>
                    <a:close/>
                    <a:moveTo>
                      <a:pt x="391" y="76"/>
                    </a:moveTo>
                    <a:cubicBezTo>
                      <a:pt x="391" y="76"/>
                      <a:pt x="391" y="76"/>
                      <a:pt x="391" y="76"/>
                    </a:cubicBezTo>
                    <a:cubicBezTo>
                      <a:pt x="391" y="77"/>
                      <a:pt x="391" y="77"/>
                      <a:pt x="391" y="77"/>
                    </a:cubicBezTo>
                    <a:cubicBezTo>
                      <a:pt x="392" y="76"/>
                      <a:pt x="392" y="76"/>
                      <a:pt x="392" y="76"/>
                    </a:cubicBezTo>
                    <a:cubicBezTo>
                      <a:pt x="386" y="67"/>
                      <a:pt x="382" y="60"/>
                      <a:pt x="379" y="55"/>
                    </a:cubicBezTo>
                    <a:cubicBezTo>
                      <a:pt x="378" y="56"/>
                      <a:pt x="378" y="56"/>
                      <a:pt x="378" y="56"/>
                    </a:cubicBezTo>
                    <a:cubicBezTo>
                      <a:pt x="381" y="61"/>
                      <a:pt x="384" y="68"/>
                      <a:pt x="390" y="77"/>
                    </a:cubicBezTo>
                    <a:cubicBezTo>
                      <a:pt x="390" y="78"/>
                      <a:pt x="390" y="78"/>
                      <a:pt x="390" y="78"/>
                    </a:cubicBezTo>
                    <a:cubicBezTo>
                      <a:pt x="391" y="78"/>
                      <a:pt x="391" y="78"/>
                      <a:pt x="391" y="78"/>
                    </a:cubicBezTo>
                    <a:cubicBezTo>
                      <a:pt x="391" y="78"/>
                      <a:pt x="391" y="78"/>
                      <a:pt x="391" y="78"/>
                    </a:cubicBezTo>
                    <a:lnTo>
                      <a:pt x="391" y="76"/>
                    </a:lnTo>
                    <a:close/>
                    <a:moveTo>
                      <a:pt x="438" y="92"/>
                    </a:moveTo>
                    <a:cubicBezTo>
                      <a:pt x="430" y="89"/>
                      <a:pt x="422" y="86"/>
                      <a:pt x="415" y="83"/>
                    </a:cubicBezTo>
                    <a:cubicBezTo>
                      <a:pt x="414" y="85"/>
                      <a:pt x="414" y="85"/>
                      <a:pt x="414" y="85"/>
                    </a:cubicBezTo>
                    <a:cubicBezTo>
                      <a:pt x="421" y="88"/>
                      <a:pt x="429" y="91"/>
                      <a:pt x="437" y="94"/>
                    </a:cubicBezTo>
                    <a:lnTo>
                      <a:pt x="438" y="92"/>
                    </a:lnTo>
                    <a:close/>
                    <a:moveTo>
                      <a:pt x="485" y="106"/>
                    </a:moveTo>
                    <a:cubicBezTo>
                      <a:pt x="478" y="103"/>
                      <a:pt x="470" y="101"/>
                      <a:pt x="463" y="101"/>
                    </a:cubicBezTo>
                    <a:cubicBezTo>
                      <a:pt x="463" y="101"/>
                      <a:pt x="463" y="101"/>
                      <a:pt x="463" y="101"/>
                    </a:cubicBezTo>
                    <a:cubicBezTo>
                      <a:pt x="463" y="101"/>
                      <a:pt x="463" y="101"/>
                      <a:pt x="463" y="101"/>
                    </a:cubicBezTo>
                    <a:cubicBezTo>
                      <a:pt x="462" y="100"/>
                      <a:pt x="462" y="100"/>
                      <a:pt x="461" y="100"/>
                    </a:cubicBezTo>
                    <a:cubicBezTo>
                      <a:pt x="460" y="101"/>
                      <a:pt x="460" y="101"/>
                      <a:pt x="460" y="101"/>
                    </a:cubicBezTo>
                    <a:cubicBezTo>
                      <a:pt x="461" y="102"/>
                      <a:pt x="462" y="102"/>
                      <a:pt x="463" y="102"/>
                    </a:cubicBezTo>
                    <a:cubicBezTo>
                      <a:pt x="463" y="102"/>
                      <a:pt x="463" y="102"/>
                      <a:pt x="463" y="102"/>
                    </a:cubicBezTo>
                    <a:cubicBezTo>
                      <a:pt x="463" y="102"/>
                      <a:pt x="463" y="102"/>
                      <a:pt x="463" y="102"/>
                    </a:cubicBezTo>
                    <a:cubicBezTo>
                      <a:pt x="470" y="103"/>
                      <a:pt x="477" y="104"/>
                      <a:pt x="484" y="107"/>
                    </a:cubicBezTo>
                    <a:lnTo>
                      <a:pt x="485" y="106"/>
                    </a:lnTo>
                    <a:close/>
                    <a:moveTo>
                      <a:pt x="528" y="130"/>
                    </a:moveTo>
                    <a:cubicBezTo>
                      <a:pt x="521" y="124"/>
                      <a:pt x="514" y="120"/>
                      <a:pt x="507" y="116"/>
                    </a:cubicBezTo>
                    <a:cubicBezTo>
                      <a:pt x="506" y="117"/>
                      <a:pt x="506" y="117"/>
                      <a:pt x="506" y="117"/>
                    </a:cubicBezTo>
                    <a:cubicBezTo>
                      <a:pt x="513" y="121"/>
                      <a:pt x="520" y="126"/>
                      <a:pt x="527" y="131"/>
                    </a:cubicBezTo>
                    <a:lnTo>
                      <a:pt x="528" y="130"/>
                    </a:lnTo>
                    <a:close/>
                    <a:moveTo>
                      <a:pt x="563" y="163"/>
                    </a:moveTo>
                    <a:cubicBezTo>
                      <a:pt x="558" y="157"/>
                      <a:pt x="552" y="151"/>
                      <a:pt x="546" y="146"/>
                    </a:cubicBezTo>
                    <a:cubicBezTo>
                      <a:pt x="545" y="147"/>
                      <a:pt x="545" y="147"/>
                      <a:pt x="545" y="147"/>
                    </a:cubicBezTo>
                    <a:cubicBezTo>
                      <a:pt x="551" y="152"/>
                      <a:pt x="557" y="158"/>
                      <a:pt x="562" y="164"/>
                    </a:cubicBezTo>
                    <a:lnTo>
                      <a:pt x="563" y="163"/>
                    </a:lnTo>
                    <a:close/>
                    <a:moveTo>
                      <a:pt x="593" y="203"/>
                    </a:moveTo>
                    <a:cubicBezTo>
                      <a:pt x="589" y="196"/>
                      <a:pt x="584" y="189"/>
                      <a:pt x="579" y="182"/>
                    </a:cubicBezTo>
                    <a:cubicBezTo>
                      <a:pt x="578" y="183"/>
                      <a:pt x="578" y="183"/>
                      <a:pt x="578" y="183"/>
                    </a:cubicBezTo>
                    <a:cubicBezTo>
                      <a:pt x="583" y="190"/>
                      <a:pt x="588" y="197"/>
                      <a:pt x="592" y="203"/>
                    </a:cubicBezTo>
                    <a:lnTo>
                      <a:pt x="593" y="203"/>
                    </a:lnTo>
                    <a:close/>
                    <a:moveTo>
                      <a:pt x="615" y="246"/>
                    </a:moveTo>
                    <a:cubicBezTo>
                      <a:pt x="610" y="240"/>
                      <a:pt x="607" y="233"/>
                      <a:pt x="605" y="228"/>
                    </a:cubicBezTo>
                    <a:cubicBezTo>
                      <a:pt x="605" y="227"/>
                      <a:pt x="604" y="226"/>
                      <a:pt x="604" y="225"/>
                    </a:cubicBezTo>
                    <a:cubicBezTo>
                      <a:pt x="603" y="225"/>
                      <a:pt x="603" y="225"/>
                      <a:pt x="603" y="225"/>
                    </a:cubicBezTo>
                    <a:cubicBezTo>
                      <a:pt x="603" y="226"/>
                      <a:pt x="603" y="227"/>
                      <a:pt x="604" y="228"/>
                    </a:cubicBezTo>
                    <a:cubicBezTo>
                      <a:pt x="605" y="234"/>
                      <a:pt x="609" y="240"/>
                      <a:pt x="614" y="247"/>
                    </a:cubicBezTo>
                    <a:lnTo>
                      <a:pt x="615" y="246"/>
                    </a:lnTo>
                    <a:close/>
                    <a:moveTo>
                      <a:pt x="649" y="281"/>
                    </a:moveTo>
                    <a:cubicBezTo>
                      <a:pt x="643" y="276"/>
                      <a:pt x="637" y="270"/>
                      <a:pt x="631" y="264"/>
                    </a:cubicBezTo>
                    <a:cubicBezTo>
                      <a:pt x="630" y="265"/>
                      <a:pt x="630" y="265"/>
                      <a:pt x="630" y="265"/>
                    </a:cubicBezTo>
                    <a:cubicBezTo>
                      <a:pt x="636" y="271"/>
                      <a:pt x="642" y="277"/>
                      <a:pt x="648" y="282"/>
                    </a:cubicBezTo>
                    <a:lnTo>
                      <a:pt x="649" y="28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7" name="Freeform 143">
                <a:extLst>
                  <a:ext uri="{FF2B5EF4-FFF2-40B4-BE49-F238E27FC236}">
                    <a16:creationId xmlns:a16="http://schemas.microsoft.com/office/drawing/2014/main" id="{EB58A478-328A-C0C2-8E2D-F92032FD2695}"/>
                  </a:ext>
                </a:extLst>
              </p:cNvPr>
              <p:cNvSpPr>
                <a:spLocks noEditPoints="1"/>
              </p:cNvSpPr>
              <p:nvPr/>
            </p:nvSpPr>
            <p:spPr bwMode="auto">
              <a:xfrm>
                <a:off x="1018" y="4288"/>
                <a:ext cx="42" cy="43"/>
              </a:xfrm>
              <a:custGeom>
                <a:avLst/>
                <a:gdLst>
                  <a:gd name="T0" fmla="*/ 251 w 268"/>
                  <a:gd name="T1" fmla="*/ 173 h 271"/>
                  <a:gd name="T2" fmla="*/ 268 w 268"/>
                  <a:gd name="T3" fmla="*/ 191 h 271"/>
                  <a:gd name="T4" fmla="*/ 176 w 268"/>
                  <a:gd name="T5" fmla="*/ 255 h 271"/>
                  <a:gd name="T6" fmla="*/ 195 w 268"/>
                  <a:gd name="T7" fmla="*/ 270 h 271"/>
                  <a:gd name="T8" fmla="*/ 176 w 268"/>
                  <a:gd name="T9" fmla="*/ 255 h 271"/>
                  <a:gd name="T10" fmla="*/ 158 w 268"/>
                  <a:gd name="T11" fmla="*/ 238 h 271"/>
                  <a:gd name="T12" fmla="*/ 143 w 268"/>
                  <a:gd name="T13" fmla="*/ 219 h 271"/>
                  <a:gd name="T14" fmla="*/ 132 w 268"/>
                  <a:gd name="T15" fmla="*/ 172 h 271"/>
                  <a:gd name="T16" fmla="*/ 139 w 268"/>
                  <a:gd name="T17" fmla="*/ 195 h 271"/>
                  <a:gd name="T18" fmla="*/ 132 w 268"/>
                  <a:gd name="T19" fmla="*/ 172 h 271"/>
                  <a:gd name="T20" fmla="*/ 119 w 268"/>
                  <a:gd name="T21" fmla="*/ 152 h 271"/>
                  <a:gd name="T22" fmla="*/ 97 w 268"/>
                  <a:gd name="T23" fmla="*/ 143 h 271"/>
                  <a:gd name="T24" fmla="*/ 51 w 268"/>
                  <a:gd name="T25" fmla="*/ 128 h 271"/>
                  <a:gd name="T26" fmla="*/ 72 w 268"/>
                  <a:gd name="T27" fmla="*/ 139 h 271"/>
                  <a:gd name="T28" fmla="*/ 51 w 268"/>
                  <a:gd name="T29" fmla="*/ 128 h 271"/>
                  <a:gd name="T30" fmla="*/ 35 w 268"/>
                  <a:gd name="T31" fmla="*/ 109 h 271"/>
                  <a:gd name="T32" fmla="*/ 23 w 268"/>
                  <a:gd name="T33" fmla="*/ 87 h 271"/>
                  <a:gd name="T34" fmla="*/ 0 w 268"/>
                  <a:gd name="T35" fmla="*/ 44 h 271"/>
                  <a:gd name="T36" fmla="*/ 10 w 268"/>
                  <a:gd name="T37" fmla="*/ 67 h 271"/>
                  <a:gd name="T38" fmla="*/ 10 w 268"/>
                  <a:gd name="T39" fmla="*/ 65 h 271"/>
                  <a:gd name="T40" fmla="*/ 0 w 268"/>
                  <a:gd name="T41" fmla="*/ 44 h 271"/>
                  <a:gd name="T42" fmla="*/ 12 w 268"/>
                  <a:gd name="T43" fmla="*/ 7 h 271"/>
                  <a:gd name="T44" fmla="*/ 12 w 268"/>
                  <a:gd name="T45" fmla="*/ 7 h 271"/>
                  <a:gd name="T46" fmla="*/ 4 w 268"/>
                  <a:gd name="T47" fmla="*/ 20 h 271"/>
                  <a:gd name="T48" fmla="*/ 12 w 268"/>
                  <a:gd name="T49" fmla="*/ 9 h 271"/>
                  <a:gd name="T50" fmla="*/ 13 w 268"/>
                  <a:gd name="T51" fmla="*/ 8 h 271"/>
                  <a:gd name="T52" fmla="*/ 19 w 268"/>
                  <a:gd name="T53" fmla="*/ 2 h 271"/>
                  <a:gd name="T54" fmla="*/ 66 w 268"/>
                  <a:gd name="T55" fmla="*/ 9 h 271"/>
                  <a:gd name="T56" fmla="*/ 43 w 268"/>
                  <a:gd name="T57" fmla="*/ 1 h 271"/>
                  <a:gd name="T58" fmla="*/ 66 w 268"/>
                  <a:gd name="T59" fmla="*/ 9 h 271"/>
                  <a:gd name="T60" fmla="*/ 75 w 268"/>
                  <a:gd name="T61" fmla="*/ 32 h 271"/>
                  <a:gd name="T62" fmla="*/ 97 w 268"/>
                  <a:gd name="T63" fmla="*/ 40 h 271"/>
                  <a:gd name="T64" fmla="*/ 146 w 268"/>
                  <a:gd name="T65" fmla="*/ 42 h 271"/>
                  <a:gd name="T66" fmla="*/ 122 w 268"/>
                  <a:gd name="T67" fmla="*/ 39 h 271"/>
                  <a:gd name="T68" fmla="*/ 146 w 268"/>
                  <a:gd name="T69" fmla="*/ 42 h 271"/>
                  <a:gd name="T70" fmla="*/ 168 w 268"/>
                  <a:gd name="T71" fmla="*/ 53 h 271"/>
                  <a:gd name="T72" fmla="*/ 185 w 268"/>
                  <a:gd name="T73" fmla="*/ 71 h 271"/>
                  <a:gd name="T74" fmla="*/ 214 w 268"/>
                  <a:gd name="T75" fmla="*/ 110 h 271"/>
                  <a:gd name="T76" fmla="*/ 200 w 268"/>
                  <a:gd name="T77" fmla="*/ 90 h 271"/>
                  <a:gd name="T78" fmla="*/ 214 w 268"/>
                  <a:gd name="T79" fmla="*/ 110 h 271"/>
                  <a:gd name="T80" fmla="*/ 225 w 268"/>
                  <a:gd name="T81" fmla="*/ 132 h 271"/>
                  <a:gd name="T82" fmla="*/ 236 w 268"/>
                  <a:gd name="T83" fmla="*/ 15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8" h="271">
                    <a:moveTo>
                      <a:pt x="268" y="190"/>
                    </a:moveTo>
                    <a:cubicBezTo>
                      <a:pt x="262" y="186"/>
                      <a:pt x="257" y="180"/>
                      <a:pt x="251" y="173"/>
                    </a:cubicBezTo>
                    <a:cubicBezTo>
                      <a:pt x="250" y="174"/>
                      <a:pt x="250" y="174"/>
                      <a:pt x="250" y="174"/>
                    </a:cubicBezTo>
                    <a:cubicBezTo>
                      <a:pt x="255" y="181"/>
                      <a:pt x="261" y="187"/>
                      <a:pt x="268" y="191"/>
                    </a:cubicBezTo>
                    <a:lnTo>
                      <a:pt x="268" y="190"/>
                    </a:lnTo>
                    <a:close/>
                    <a:moveTo>
                      <a:pt x="176" y="255"/>
                    </a:moveTo>
                    <a:cubicBezTo>
                      <a:pt x="180" y="259"/>
                      <a:pt x="186" y="264"/>
                      <a:pt x="194" y="271"/>
                    </a:cubicBezTo>
                    <a:cubicBezTo>
                      <a:pt x="195" y="270"/>
                      <a:pt x="195" y="270"/>
                      <a:pt x="195" y="270"/>
                    </a:cubicBezTo>
                    <a:cubicBezTo>
                      <a:pt x="187" y="263"/>
                      <a:pt x="181" y="258"/>
                      <a:pt x="177" y="254"/>
                    </a:cubicBezTo>
                    <a:lnTo>
                      <a:pt x="176" y="255"/>
                    </a:lnTo>
                    <a:close/>
                    <a:moveTo>
                      <a:pt x="142" y="219"/>
                    </a:moveTo>
                    <a:cubicBezTo>
                      <a:pt x="145" y="225"/>
                      <a:pt x="150" y="231"/>
                      <a:pt x="158" y="238"/>
                    </a:cubicBezTo>
                    <a:cubicBezTo>
                      <a:pt x="159" y="237"/>
                      <a:pt x="159" y="237"/>
                      <a:pt x="159" y="237"/>
                    </a:cubicBezTo>
                    <a:cubicBezTo>
                      <a:pt x="151" y="230"/>
                      <a:pt x="146" y="224"/>
                      <a:pt x="143" y="219"/>
                    </a:cubicBezTo>
                    <a:lnTo>
                      <a:pt x="142" y="219"/>
                    </a:lnTo>
                    <a:close/>
                    <a:moveTo>
                      <a:pt x="132" y="172"/>
                    </a:moveTo>
                    <a:cubicBezTo>
                      <a:pt x="135" y="181"/>
                      <a:pt x="137" y="189"/>
                      <a:pt x="137" y="195"/>
                    </a:cubicBezTo>
                    <a:cubicBezTo>
                      <a:pt x="139" y="195"/>
                      <a:pt x="139" y="195"/>
                      <a:pt x="139" y="195"/>
                    </a:cubicBezTo>
                    <a:cubicBezTo>
                      <a:pt x="138" y="189"/>
                      <a:pt x="137" y="181"/>
                      <a:pt x="133" y="171"/>
                    </a:cubicBezTo>
                    <a:lnTo>
                      <a:pt x="132" y="172"/>
                    </a:lnTo>
                    <a:close/>
                    <a:moveTo>
                      <a:pt x="96" y="144"/>
                    </a:moveTo>
                    <a:cubicBezTo>
                      <a:pt x="107" y="146"/>
                      <a:pt x="114" y="148"/>
                      <a:pt x="119" y="152"/>
                    </a:cubicBezTo>
                    <a:cubicBezTo>
                      <a:pt x="120" y="150"/>
                      <a:pt x="120" y="150"/>
                      <a:pt x="120" y="150"/>
                    </a:cubicBezTo>
                    <a:cubicBezTo>
                      <a:pt x="114" y="146"/>
                      <a:pt x="107" y="145"/>
                      <a:pt x="97" y="143"/>
                    </a:cubicBezTo>
                    <a:lnTo>
                      <a:pt x="96" y="144"/>
                    </a:lnTo>
                    <a:close/>
                    <a:moveTo>
                      <a:pt x="51" y="128"/>
                    </a:moveTo>
                    <a:cubicBezTo>
                      <a:pt x="57" y="134"/>
                      <a:pt x="64" y="138"/>
                      <a:pt x="72" y="140"/>
                    </a:cubicBezTo>
                    <a:cubicBezTo>
                      <a:pt x="72" y="139"/>
                      <a:pt x="72" y="139"/>
                      <a:pt x="72" y="139"/>
                    </a:cubicBezTo>
                    <a:cubicBezTo>
                      <a:pt x="65" y="137"/>
                      <a:pt x="58" y="132"/>
                      <a:pt x="52" y="127"/>
                    </a:cubicBezTo>
                    <a:lnTo>
                      <a:pt x="51" y="128"/>
                    </a:lnTo>
                    <a:close/>
                    <a:moveTo>
                      <a:pt x="22" y="88"/>
                    </a:moveTo>
                    <a:cubicBezTo>
                      <a:pt x="26" y="96"/>
                      <a:pt x="31" y="103"/>
                      <a:pt x="35" y="109"/>
                    </a:cubicBezTo>
                    <a:cubicBezTo>
                      <a:pt x="36" y="108"/>
                      <a:pt x="36" y="108"/>
                      <a:pt x="36" y="108"/>
                    </a:cubicBezTo>
                    <a:cubicBezTo>
                      <a:pt x="32" y="102"/>
                      <a:pt x="28" y="95"/>
                      <a:pt x="23" y="87"/>
                    </a:cubicBezTo>
                    <a:lnTo>
                      <a:pt x="22" y="88"/>
                    </a:lnTo>
                    <a:close/>
                    <a:moveTo>
                      <a:pt x="0" y="44"/>
                    </a:moveTo>
                    <a:cubicBezTo>
                      <a:pt x="2" y="50"/>
                      <a:pt x="4" y="57"/>
                      <a:pt x="9" y="65"/>
                    </a:cubicBezTo>
                    <a:cubicBezTo>
                      <a:pt x="10" y="67"/>
                      <a:pt x="10" y="67"/>
                      <a:pt x="10" y="67"/>
                    </a:cubicBezTo>
                    <a:cubicBezTo>
                      <a:pt x="11" y="66"/>
                      <a:pt x="11" y="66"/>
                      <a:pt x="11" y="66"/>
                    </a:cubicBezTo>
                    <a:cubicBezTo>
                      <a:pt x="10" y="65"/>
                      <a:pt x="10" y="65"/>
                      <a:pt x="10" y="65"/>
                    </a:cubicBezTo>
                    <a:cubicBezTo>
                      <a:pt x="6" y="57"/>
                      <a:pt x="3" y="50"/>
                      <a:pt x="2" y="44"/>
                    </a:cubicBezTo>
                    <a:lnTo>
                      <a:pt x="0" y="44"/>
                    </a:lnTo>
                    <a:close/>
                    <a:moveTo>
                      <a:pt x="19" y="1"/>
                    </a:moveTo>
                    <a:cubicBezTo>
                      <a:pt x="16" y="2"/>
                      <a:pt x="14" y="4"/>
                      <a:pt x="12" y="7"/>
                    </a:cubicBezTo>
                    <a:cubicBezTo>
                      <a:pt x="13" y="7"/>
                      <a:pt x="13" y="7"/>
                      <a:pt x="13" y="7"/>
                    </a:cubicBezTo>
                    <a:cubicBezTo>
                      <a:pt x="12" y="7"/>
                      <a:pt x="12" y="7"/>
                      <a:pt x="12" y="7"/>
                    </a:cubicBezTo>
                    <a:cubicBezTo>
                      <a:pt x="12" y="7"/>
                      <a:pt x="6" y="11"/>
                      <a:pt x="2" y="19"/>
                    </a:cubicBezTo>
                    <a:cubicBezTo>
                      <a:pt x="4" y="20"/>
                      <a:pt x="4" y="20"/>
                      <a:pt x="4" y="20"/>
                    </a:cubicBezTo>
                    <a:cubicBezTo>
                      <a:pt x="5" y="16"/>
                      <a:pt x="8" y="13"/>
                      <a:pt x="10" y="11"/>
                    </a:cubicBezTo>
                    <a:cubicBezTo>
                      <a:pt x="11" y="10"/>
                      <a:pt x="11" y="9"/>
                      <a:pt x="12" y="9"/>
                    </a:cubicBezTo>
                    <a:cubicBezTo>
                      <a:pt x="13" y="8"/>
                      <a:pt x="13" y="8"/>
                      <a:pt x="13" y="8"/>
                    </a:cubicBezTo>
                    <a:cubicBezTo>
                      <a:pt x="13" y="8"/>
                      <a:pt x="13" y="8"/>
                      <a:pt x="13" y="8"/>
                    </a:cubicBezTo>
                    <a:cubicBezTo>
                      <a:pt x="13" y="8"/>
                      <a:pt x="13" y="8"/>
                      <a:pt x="13" y="8"/>
                    </a:cubicBezTo>
                    <a:cubicBezTo>
                      <a:pt x="15" y="5"/>
                      <a:pt x="17" y="4"/>
                      <a:pt x="19" y="2"/>
                    </a:cubicBezTo>
                    <a:lnTo>
                      <a:pt x="19" y="1"/>
                    </a:lnTo>
                    <a:close/>
                    <a:moveTo>
                      <a:pt x="66" y="9"/>
                    </a:moveTo>
                    <a:cubicBezTo>
                      <a:pt x="63" y="8"/>
                      <a:pt x="53" y="3"/>
                      <a:pt x="43" y="0"/>
                    </a:cubicBezTo>
                    <a:cubicBezTo>
                      <a:pt x="43" y="1"/>
                      <a:pt x="43" y="1"/>
                      <a:pt x="43" y="1"/>
                    </a:cubicBezTo>
                    <a:cubicBezTo>
                      <a:pt x="53" y="4"/>
                      <a:pt x="62" y="10"/>
                      <a:pt x="65" y="11"/>
                    </a:cubicBezTo>
                    <a:lnTo>
                      <a:pt x="66" y="9"/>
                    </a:lnTo>
                    <a:close/>
                    <a:moveTo>
                      <a:pt x="97" y="39"/>
                    </a:moveTo>
                    <a:cubicBezTo>
                      <a:pt x="88" y="39"/>
                      <a:pt x="80" y="36"/>
                      <a:pt x="75" y="32"/>
                    </a:cubicBezTo>
                    <a:cubicBezTo>
                      <a:pt x="74" y="33"/>
                      <a:pt x="74" y="33"/>
                      <a:pt x="74" y="33"/>
                    </a:cubicBezTo>
                    <a:cubicBezTo>
                      <a:pt x="80" y="38"/>
                      <a:pt x="88" y="40"/>
                      <a:pt x="97" y="40"/>
                    </a:cubicBezTo>
                    <a:cubicBezTo>
                      <a:pt x="97" y="39"/>
                      <a:pt x="97" y="39"/>
                      <a:pt x="97" y="39"/>
                    </a:cubicBezTo>
                    <a:close/>
                    <a:moveTo>
                      <a:pt x="146" y="42"/>
                    </a:moveTo>
                    <a:cubicBezTo>
                      <a:pt x="138" y="39"/>
                      <a:pt x="130" y="38"/>
                      <a:pt x="122" y="38"/>
                    </a:cubicBezTo>
                    <a:cubicBezTo>
                      <a:pt x="122" y="39"/>
                      <a:pt x="122" y="39"/>
                      <a:pt x="122" y="39"/>
                    </a:cubicBezTo>
                    <a:cubicBezTo>
                      <a:pt x="130" y="39"/>
                      <a:pt x="138" y="41"/>
                      <a:pt x="145" y="43"/>
                    </a:cubicBezTo>
                    <a:lnTo>
                      <a:pt x="146" y="42"/>
                    </a:lnTo>
                    <a:close/>
                    <a:moveTo>
                      <a:pt x="186" y="70"/>
                    </a:moveTo>
                    <a:cubicBezTo>
                      <a:pt x="180" y="63"/>
                      <a:pt x="174" y="58"/>
                      <a:pt x="168" y="53"/>
                    </a:cubicBezTo>
                    <a:cubicBezTo>
                      <a:pt x="167" y="54"/>
                      <a:pt x="167" y="54"/>
                      <a:pt x="167" y="54"/>
                    </a:cubicBezTo>
                    <a:cubicBezTo>
                      <a:pt x="173" y="59"/>
                      <a:pt x="179" y="64"/>
                      <a:pt x="185" y="71"/>
                    </a:cubicBezTo>
                    <a:lnTo>
                      <a:pt x="186" y="70"/>
                    </a:lnTo>
                    <a:close/>
                    <a:moveTo>
                      <a:pt x="214" y="110"/>
                    </a:moveTo>
                    <a:cubicBezTo>
                      <a:pt x="210" y="103"/>
                      <a:pt x="205" y="96"/>
                      <a:pt x="201" y="89"/>
                    </a:cubicBezTo>
                    <a:cubicBezTo>
                      <a:pt x="200" y="90"/>
                      <a:pt x="200" y="90"/>
                      <a:pt x="200" y="90"/>
                    </a:cubicBezTo>
                    <a:cubicBezTo>
                      <a:pt x="204" y="97"/>
                      <a:pt x="208" y="104"/>
                      <a:pt x="212" y="111"/>
                    </a:cubicBezTo>
                    <a:lnTo>
                      <a:pt x="214" y="110"/>
                    </a:lnTo>
                    <a:close/>
                    <a:moveTo>
                      <a:pt x="237" y="153"/>
                    </a:moveTo>
                    <a:cubicBezTo>
                      <a:pt x="233" y="147"/>
                      <a:pt x="229" y="140"/>
                      <a:pt x="225" y="132"/>
                    </a:cubicBezTo>
                    <a:cubicBezTo>
                      <a:pt x="224" y="133"/>
                      <a:pt x="224" y="133"/>
                      <a:pt x="224" y="133"/>
                    </a:cubicBezTo>
                    <a:cubicBezTo>
                      <a:pt x="228" y="140"/>
                      <a:pt x="232" y="148"/>
                      <a:pt x="236" y="154"/>
                    </a:cubicBezTo>
                    <a:lnTo>
                      <a:pt x="237" y="15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8" name="Freeform 144">
                <a:extLst>
                  <a:ext uri="{FF2B5EF4-FFF2-40B4-BE49-F238E27FC236}">
                    <a16:creationId xmlns:a16="http://schemas.microsoft.com/office/drawing/2014/main" id="{0A072D3B-09C6-1412-D688-EDAE61173CA5}"/>
                  </a:ext>
                </a:extLst>
              </p:cNvPr>
              <p:cNvSpPr>
                <a:spLocks noEditPoints="1"/>
              </p:cNvSpPr>
              <p:nvPr/>
            </p:nvSpPr>
            <p:spPr bwMode="auto">
              <a:xfrm>
                <a:off x="1049" y="4318"/>
                <a:ext cx="81" cy="49"/>
              </a:xfrm>
              <a:custGeom>
                <a:avLst/>
                <a:gdLst>
                  <a:gd name="T0" fmla="*/ 494 w 514"/>
                  <a:gd name="T1" fmla="*/ 222 h 318"/>
                  <a:gd name="T2" fmla="*/ 514 w 514"/>
                  <a:gd name="T3" fmla="*/ 233 h 318"/>
                  <a:gd name="T4" fmla="*/ 249 w 514"/>
                  <a:gd name="T5" fmla="*/ 317 h 318"/>
                  <a:gd name="T6" fmla="*/ 248 w 514"/>
                  <a:gd name="T7" fmla="*/ 316 h 318"/>
                  <a:gd name="T8" fmla="*/ 234 w 514"/>
                  <a:gd name="T9" fmla="*/ 302 h 318"/>
                  <a:gd name="T10" fmla="*/ 215 w 514"/>
                  <a:gd name="T11" fmla="*/ 287 h 318"/>
                  <a:gd name="T12" fmla="*/ 197 w 514"/>
                  <a:gd name="T13" fmla="*/ 270 h 318"/>
                  <a:gd name="T14" fmla="*/ 180 w 514"/>
                  <a:gd name="T15" fmla="*/ 252 h 318"/>
                  <a:gd name="T16" fmla="*/ 125 w 514"/>
                  <a:gd name="T17" fmla="*/ 203 h 318"/>
                  <a:gd name="T18" fmla="*/ 126 w 514"/>
                  <a:gd name="T19" fmla="*/ 202 h 318"/>
                  <a:gd name="T20" fmla="*/ 107 w 514"/>
                  <a:gd name="T21" fmla="*/ 186 h 318"/>
                  <a:gd name="T22" fmla="*/ 89 w 514"/>
                  <a:gd name="T23" fmla="*/ 170 h 318"/>
                  <a:gd name="T24" fmla="*/ 72 w 514"/>
                  <a:gd name="T25" fmla="*/ 152 h 318"/>
                  <a:gd name="T26" fmla="*/ 16 w 514"/>
                  <a:gd name="T27" fmla="*/ 103 h 318"/>
                  <a:gd name="T28" fmla="*/ 17 w 514"/>
                  <a:gd name="T29" fmla="*/ 102 h 318"/>
                  <a:gd name="T30" fmla="*/ 0 w 514"/>
                  <a:gd name="T31" fmla="*/ 85 h 318"/>
                  <a:gd name="T32" fmla="*/ 13 w 514"/>
                  <a:gd name="T33" fmla="*/ 64 h 318"/>
                  <a:gd name="T34" fmla="*/ 28 w 514"/>
                  <a:gd name="T35" fmla="*/ 44 h 318"/>
                  <a:gd name="T36" fmla="*/ 80 w 514"/>
                  <a:gd name="T37" fmla="*/ 8 h 318"/>
                  <a:gd name="T38" fmla="*/ 67 w 514"/>
                  <a:gd name="T39" fmla="*/ 0 h 318"/>
                  <a:gd name="T40" fmla="*/ 67 w 514"/>
                  <a:gd name="T41" fmla="*/ 1 h 318"/>
                  <a:gd name="T42" fmla="*/ 79 w 514"/>
                  <a:gd name="T43" fmla="*/ 9 h 318"/>
                  <a:gd name="T44" fmla="*/ 103 w 514"/>
                  <a:gd name="T45" fmla="*/ 16 h 318"/>
                  <a:gd name="T46" fmla="*/ 127 w 514"/>
                  <a:gd name="T47" fmla="*/ 18 h 318"/>
                  <a:gd name="T48" fmla="*/ 151 w 514"/>
                  <a:gd name="T49" fmla="*/ 20 h 318"/>
                  <a:gd name="T50" fmla="*/ 225 w 514"/>
                  <a:gd name="T51" fmla="*/ 25 h 318"/>
                  <a:gd name="T52" fmla="*/ 225 w 514"/>
                  <a:gd name="T53" fmla="*/ 27 h 318"/>
                  <a:gd name="T54" fmla="*/ 250 w 514"/>
                  <a:gd name="T55" fmla="*/ 29 h 318"/>
                  <a:gd name="T56" fmla="*/ 249 w 514"/>
                  <a:gd name="T57" fmla="*/ 29 h 318"/>
                  <a:gd name="T58" fmla="*/ 250 w 514"/>
                  <a:gd name="T59" fmla="*/ 29 h 318"/>
                  <a:gd name="T60" fmla="*/ 272 w 514"/>
                  <a:gd name="T61" fmla="*/ 39 h 318"/>
                  <a:gd name="T62" fmla="*/ 291 w 514"/>
                  <a:gd name="T63" fmla="*/ 54 h 318"/>
                  <a:gd name="T64" fmla="*/ 339 w 514"/>
                  <a:gd name="T65" fmla="*/ 110 h 318"/>
                  <a:gd name="T66" fmla="*/ 338 w 514"/>
                  <a:gd name="T67" fmla="*/ 110 h 318"/>
                  <a:gd name="T68" fmla="*/ 352 w 514"/>
                  <a:gd name="T69" fmla="*/ 130 h 318"/>
                  <a:gd name="T70" fmla="*/ 368 w 514"/>
                  <a:gd name="T71" fmla="*/ 149 h 318"/>
                  <a:gd name="T72" fmla="*/ 387 w 514"/>
                  <a:gd name="T73" fmla="*/ 165 h 318"/>
                  <a:gd name="T74" fmla="*/ 458 w 514"/>
                  <a:gd name="T75" fmla="*/ 177 h 318"/>
                  <a:gd name="T76" fmla="*/ 458 w 514"/>
                  <a:gd name="T77" fmla="*/ 179 h 318"/>
                  <a:gd name="T78" fmla="*/ 489 w 514"/>
                  <a:gd name="T79" fmla="*/ 180 h 318"/>
                  <a:gd name="T80" fmla="*/ 483 w 514"/>
                  <a:gd name="T81" fmla="*/ 179 h 318"/>
                  <a:gd name="T82" fmla="*/ 488 w 514"/>
                  <a:gd name="T83" fmla="*/ 180 h 318"/>
                  <a:gd name="T84" fmla="*/ 489 w 514"/>
                  <a:gd name="T85" fmla="*/ 19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4" h="318">
                    <a:moveTo>
                      <a:pt x="514" y="233"/>
                    </a:moveTo>
                    <a:cubicBezTo>
                      <a:pt x="514" y="233"/>
                      <a:pt x="513" y="233"/>
                      <a:pt x="512" y="233"/>
                    </a:cubicBezTo>
                    <a:cubicBezTo>
                      <a:pt x="508" y="232"/>
                      <a:pt x="499" y="229"/>
                      <a:pt x="494" y="222"/>
                    </a:cubicBezTo>
                    <a:cubicBezTo>
                      <a:pt x="493" y="223"/>
                      <a:pt x="493" y="223"/>
                      <a:pt x="493" y="223"/>
                    </a:cubicBezTo>
                    <a:cubicBezTo>
                      <a:pt x="500" y="233"/>
                      <a:pt x="514" y="235"/>
                      <a:pt x="514" y="235"/>
                    </a:cubicBezTo>
                    <a:lnTo>
                      <a:pt x="514" y="233"/>
                    </a:lnTo>
                    <a:close/>
                    <a:moveTo>
                      <a:pt x="233" y="303"/>
                    </a:moveTo>
                    <a:cubicBezTo>
                      <a:pt x="248" y="318"/>
                      <a:pt x="248" y="318"/>
                      <a:pt x="248" y="318"/>
                    </a:cubicBezTo>
                    <a:cubicBezTo>
                      <a:pt x="249" y="317"/>
                      <a:pt x="249" y="317"/>
                      <a:pt x="249" y="317"/>
                    </a:cubicBezTo>
                    <a:cubicBezTo>
                      <a:pt x="250" y="316"/>
                      <a:pt x="250" y="315"/>
                      <a:pt x="251" y="314"/>
                    </a:cubicBezTo>
                    <a:cubicBezTo>
                      <a:pt x="250" y="313"/>
                      <a:pt x="250" y="313"/>
                      <a:pt x="250" y="313"/>
                    </a:cubicBezTo>
                    <a:cubicBezTo>
                      <a:pt x="249" y="314"/>
                      <a:pt x="248" y="315"/>
                      <a:pt x="248" y="316"/>
                    </a:cubicBezTo>
                    <a:cubicBezTo>
                      <a:pt x="248" y="317"/>
                      <a:pt x="248" y="317"/>
                      <a:pt x="248" y="317"/>
                    </a:cubicBezTo>
                    <a:cubicBezTo>
                      <a:pt x="249" y="316"/>
                      <a:pt x="249" y="316"/>
                      <a:pt x="249" y="316"/>
                    </a:cubicBezTo>
                    <a:cubicBezTo>
                      <a:pt x="234" y="302"/>
                      <a:pt x="234" y="302"/>
                      <a:pt x="234" y="302"/>
                    </a:cubicBezTo>
                    <a:lnTo>
                      <a:pt x="233" y="303"/>
                    </a:lnTo>
                    <a:close/>
                    <a:moveTo>
                      <a:pt x="197" y="270"/>
                    </a:moveTo>
                    <a:cubicBezTo>
                      <a:pt x="215" y="287"/>
                      <a:pt x="215" y="287"/>
                      <a:pt x="215" y="287"/>
                    </a:cubicBezTo>
                    <a:cubicBezTo>
                      <a:pt x="216" y="285"/>
                      <a:pt x="216" y="285"/>
                      <a:pt x="216" y="285"/>
                    </a:cubicBezTo>
                    <a:cubicBezTo>
                      <a:pt x="198" y="269"/>
                      <a:pt x="198" y="269"/>
                      <a:pt x="198" y="269"/>
                    </a:cubicBezTo>
                    <a:lnTo>
                      <a:pt x="197" y="270"/>
                    </a:lnTo>
                    <a:close/>
                    <a:moveTo>
                      <a:pt x="161" y="237"/>
                    </a:moveTo>
                    <a:cubicBezTo>
                      <a:pt x="179" y="253"/>
                      <a:pt x="179" y="253"/>
                      <a:pt x="179" y="253"/>
                    </a:cubicBezTo>
                    <a:cubicBezTo>
                      <a:pt x="180" y="252"/>
                      <a:pt x="180" y="252"/>
                      <a:pt x="180" y="252"/>
                    </a:cubicBezTo>
                    <a:cubicBezTo>
                      <a:pt x="162" y="236"/>
                      <a:pt x="162" y="236"/>
                      <a:pt x="162" y="236"/>
                    </a:cubicBezTo>
                    <a:lnTo>
                      <a:pt x="161" y="237"/>
                    </a:lnTo>
                    <a:close/>
                    <a:moveTo>
                      <a:pt x="125" y="203"/>
                    </a:moveTo>
                    <a:cubicBezTo>
                      <a:pt x="131" y="209"/>
                      <a:pt x="137" y="215"/>
                      <a:pt x="143" y="220"/>
                    </a:cubicBezTo>
                    <a:cubicBezTo>
                      <a:pt x="144" y="219"/>
                      <a:pt x="144" y="219"/>
                      <a:pt x="144" y="219"/>
                    </a:cubicBezTo>
                    <a:cubicBezTo>
                      <a:pt x="138" y="214"/>
                      <a:pt x="132" y="208"/>
                      <a:pt x="126" y="202"/>
                    </a:cubicBezTo>
                    <a:lnTo>
                      <a:pt x="125" y="203"/>
                    </a:lnTo>
                    <a:close/>
                    <a:moveTo>
                      <a:pt x="89" y="170"/>
                    </a:moveTo>
                    <a:cubicBezTo>
                      <a:pt x="95" y="175"/>
                      <a:pt x="101" y="181"/>
                      <a:pt x="107" y="186"/>
                    </a:cubicBezTo>
                    <a:cubicBezTo>
                      <a:pt x="108" y="185"/>
                      <a:pt x="108" y="185"/>
                      <a:pt x="108" y="185"/>
                    </a:cubicBezTo>
                    <a:cubicBezTo>
                      <a:pt x="102" y="180"/>
                      <a:pt x="96" y="174"/>
                      <a:pt x="90" y="169"/>
                    </a:cubicBezTo>
                    <a:lnTo>
                      <a:pt x="89" y="170"/>
                    </a:lnTo>
                    <a:close/>
                    <a:moveTo>
                      <a:pt x="53" y="136"/>
                    </a:moveTo>
                    <a:cubicBezTo>
                      <a:pt x="59" y="142"/>
                      <a:pt x="65" y="147"/>
                      <a:pt x="71" y="153"/>
                    </a:cubicBezTo>
                    <a:cubicBezTo>
                      <a:pt x="72" y="152"/>
                      <a:pt x="72" y="152"/>
                      <a:pt x="72" y="152"/>
                    </a:cubicBezTo>
                    <a:cubicBezTo>
                      <a:pt x="66" y="146"/>
                      <a:pt x="60" y="141"/>
                      <a:pt x="54" y="135"/>
                    </a:cubicBezTo>
                    <a:lnTo>
                      <a:pt x="53" y="136"/>
                    </a:lnTo>
                    <a:close/>
                    <a:moveTo>
                      <a:pt x="16" y="103"/>
                    </a:moveTo>
                    <a:cubicBezTo>
                      <a:pt x="22" y="108"/>
                      <a:pt x="28" y="114"/>
                      <a:pt x="35" y="120"/>
                    </a:cubicBezTo>
                    <a:cubicBezTo>
                      <a:pt x="36" y="118"/>
                      <a:pt x="36" y="118"/>
                      <a:pt x="36" y="118"/>
                    </a:cubicBezTo>
                    <a:cubicBezTo>
                      <a:pt x="29" y="113"/>
                      <a:pt x="23" y="107"/>
                      <a:pt x="17" y="102"/>
                    </a:cubicBezTo>
                    <a:lnTo>
                      <a:pt x="16" y="103"/>
                    </a:lnTo>
                    <a:close/>
                    <a:moveTo>
                      <a:pt x="13" y="64"/>
                    </a:moveTo>
                    <a:cubicBezTo>
                      <a:pt x="7" y="72"/>
                      <a:pt x="3" y="80"/>
                      <a:pt x="0" y="85"/>
                    </a:cubicBezTo>
                    <a:cubicBezTo>
                      <a:pt x="1" y="86"/>
                      <a:pt x="1" y="86"/>
                      <a:pt x="1" y="86"/>
                    </a:cubicBezTo>
                    <a:cubicBezTo>
                      <a:pt x="4" y="80"/>
                      <a:pt x="9" y="73"/>
                      <a:pt x="14" y="65"/>
                    </a:cubicBezTo>
                    <a:lnTo>
                      <a:pt x="13" y="64"/>
                    </a:lnTo>
                    <a:close/>
                    <a:moveTo>
                      <a:pt x="42" y="24"/>
                    </a:moveTo>
                    <a:cubicBezTo>
                      <a:pt x="36" y="30"/>
                      <a:pt x="31" y="37"/>
                      <a:pt x="26" y="43"/>
                    </a:cubicBezTo>
                    <a:cubicBezTo>
                      <a:pt x="28" y="44"/>
                      <a:pt x="28" y="44"/>
                      <a:pt x="28" y="44"/>
                    </a:cubicBezTo>
                    <a:cubicBezTo>
                      <a:pt x="32" y="38"/>
                      <a:pt x="37" y="31"/>
                      <a:pt x="43" y="25"/>
                    </a:cubicBezTo>
                    <a:lnTo>
                      <a:pt x="42" y="24"/>
                    </a:lnTo>
                    <a:close/>
                    <a:moveTo>
                      <a:pt x="80" y="8"/>
                    </a:moveTo>
                    <a:cubicBezTo>
                      <a:pt x="76" y="6"/>
                      <a:pt x="71" y="3"/>
                      <a:pt x="67" y="0"/>
                    </a:cubicBezTo>
                    <a:cubicBezTo>
                      <a:pt x="67" y="0"/>
                      <a:pt x="67" y="0"/>
                      <a:pt x="67" y="0"/>
                    </a:cubicBezTo>
                    <a:cubicBezTo>
                      <a:pt x="67" y="0"/>
                      <a:pt x="67" y="0"/>
                      <a:pt x="67" y="0"/>
                    </a:cubicBezTo>
                    <a:cubicBezTo>
                      <a:pt x="64" y="2"/>
                      <a:pt x="61" y="4"/>
                      <a:pt x="59" y="7"/>
                    </a:cubicBezTo>
                    <a:cubicBezTo>
                      <a:pt x="60" y="8"/>
                      <a:pt x="60" y="8"/>
                      <a:pt x="60" y="8"/>
                    </a:cubicBezTo>
                    <a:cubicBezTo>
                      <a:pt x="62" y="5"/>
                      <a:pt x="65" y="3"/>
                      <a:pt x="67" y="1"/>
                    </a:cubicBezTo>
                    <a:cubicBezTo>
                      <a:pt x="67" y="1"/>
                      <a:pt x="67" y="1"/>
                      <a:pt x="67" y="1"/>
                    </a:cubicBezTo>
                    <a:cubicBezTo>
                      <a:pt x="67" y="1"/>
                      <a:pt x="67" y="1"/>
                      <a:pt x="67" y="1"/>
                    </a:cubicBezTo>
                    <a:cubicBezTo>
                      <a:pt x="71" y="4"/>
                      <a:pt x="75" y="7"/>
                      <a:pt x="79" y="9"/>
                    </a:cubicBezTo>
                    <a:lnTo>
                      <a:pt x="80" y="8"/>
                    </a:lnTo>
                    <a:close/>
                    <a:moveTo>
                      <a:pt x="127" y="18"/>
                    </a:moveTo>
                    <a:cubicBezTo>
                      <a:pt x="118" y="18"/>
                      <a:pt x="110" y="17"/>
                      <a:pt x="103" y="16"/>
                    </a:cubicBezTo>
                    <a:cubicBezTo>
                      <a:pt x="102" y="17"/>
                      <a:pt x="102" y="17"/>
                      <a:pt x="102" y="17"/>
                    </a:cubicBezTo>
                    <a:cubicBezTo>
                      <a:pt x="110" y="19"/>
                      <a:pt x="118" y="20"/>
                      <a:pt x="127" y="20"/>
                    </a:cubicBezTo>
                    <a:lnTo>
                      <a:pt x="127" y="18"/>
                    </a:lnTo>
                    <a:close/>
                    <a:moveTo>
                      <a:pt x="176" y="20"/>
                    </a:moveTo>
                    <a:cubicBezTo>
                      <a:pt x="168" y="20"/>
                      <a:pt x="159" y="19"/>
                      <a:pt x="152" y="19"/>
                    </a:cubicBezTo>
                    <a:cubicBezTo>
                      <a:pt x="151" y="20"/>
                      <a:pt x="151" y="20"/>
                      <a:pt x="151" y="20"/>
                    </a:cubicBezTo>
                    <a:cubicBezTo>
                      <a:pt x="159" y="21"/>
                      <a:pt x="168" y="21"/>
                      <a:pt x="176" y="22"/>
                    </a:cubicBezTo>
                    <a:lnTo>
                      <a:pt x="176" y="20"/>
                    </a:lnTo>
                    <a:close/>
                    <a:moveTo>
                      <a:pt x="225" y="25"/>
                    </a:moveTo>
                    <a:cubicBezTo>
                      <a:pt x="218" y="25"/>
                      <a:pt x="209" y="24"/>
                      <a:pt x="201" y="23"/>
                    </a:cubicBezTo>
                    <a:cubicBezTo>
                      <a:pt x="200" y="24"/>
                      <a:pt x="200" y="24"/>
                      <a:pt x="200" y="24"/>
                    </a:cubicBezTo>
                    <a:cubicBezTo>
                      <a:pt x="209" y="25"/>
                      <a:pt x="218" y="26"/>
                      <a:pt x="225" y="27"/>
                    </a:cubicBezTo>
                    <a:lnTo>
                      <a:pt x="225" y="25"/>
                    </a:lnTo>
                    <a:close/>
                    <a:moveTo>
                      <a:pt x="272" y="39"/>
                    </a:moveTo>
                    <a:cubicBezTo>
                      <a:pt x="265" y="35"/>
                      <a:pt x="258" y="32"/>
                      <a:pt x="250" y="29"/>
                    </a:cubicBezTo>
                    <a:cubicBezTo>
                      <a:pt x="250" y="29"/>
                      <a:pt x="250" y="29"/>
                      <a:pt x="250" y="29"/>
                    </a:cubicBezTo>
                    <a:cubicBezTo>
                      <a:pt x="250" y="29"/>
                      <a:pt x="250" y="29"/>
                      <a:pt x="250" y="29"/>
                    </a:cubicBezTo>
                    <a:cubicBezTo>
                      <a:pt x="249" y="29"/>
                      <a:pt x="249" y="29"/>
                      <a:pt x="249" y="29"/>
                    </a:cubicBezTo>
                    <a:cubicBezTo>
                      <a:pt x="249" y="30"/>
                      <a:pt x="249" y="30"/>
                      <a:pt x="249" y="30"/>
                    </a:cubicBezTo>
                    <a:cubicBezTo>
                      <a:pt x="250" y="30"/>
                      <a:pt x="250" y="30"/>
                      <a:pt x="250" y="30"/>
                    </a:cubicBezTo>
                    <a:cubicBezTo>
                      <a:pt x="250" y="29"/>
                      <a:pt x="250" y="29"/>
                      <a:pt x="250" y="29"/>
                    </a:cubicBezTo>
                    <a:cubicBezTo>
                      <a:pt x="250" y="30"/>
                      <a:pt x="250" y="30"/>
                      <a:pt x="250" y="30"/>
                    </a:cubicBezTo>
                    <a:cubicBezTo>
                      <a:pt x="257" y="33"/>
                      <a:pt x="265" y="36"/>
                      <a:pt x="271" y="40"/>
                    </a:cubicBezTo>
                    <a:lnTo>
                      <a:pt x="272" y="39"/>
                    </a:lnTo>
                    <a:close/>
                    <a:moveTo>
                      <a:pt x="310" y="70"/>
                    </a:moveTo>
                    <a:cubicBezTo>
                      <a:pt x="304" y="64"/>
                      <a:pt x="298" y="58"/>
                      <a:pt x="292" y="53"/>
                    </a:cubicBezTo>
                    <a:cubicBezTo>
                      <a:pt x="291" y="54"/>
                      <a:pt x="291" y="54"/>
                      <a:pt x="291" y="54"/>
                    </a:cubicBezTo>
                    <a:cubicBezTo>
                      <a:pt x="297" y="59"/>
                      <a:pt x="303" y="65"/>
                      <a:pt x="309" y="71"/>
                    </a:cubicBezTo>
                    <a:lnTo>
                      <a:pt x="310" y="70"/>
                    </a:lnTo>
                    <a:close/>
                    <a:moveTo>
                      <a:pt x="339" y="110"/>
                    </a:moveTo>
                    <a:cubicBezTo>
                      <a:pt x="335" y="103"/>
                      <a:pt x="330" y="96"/>
                      <a:pt x="325" y="89"/>
                    </a:cubicBezTo>
                    <a:cubicBezTo>
                      <a:pt x="324" y="90"/>
                      <a:pt x="324" y="90"/>
                      <a:pt x="324" y="90"/>
                    </a:cubicBezTo>
                    <a:cubicBezTo>
                      <a:pt x="329" y="97"/>
                      <a:pt x="333" y="103"/>
                      <a:pt x="338" y="110"/>
                    </a:cubicBezTo>
                    <a:lnTo>
                      <a:pt x="339" y="110"/>
                    </a:lnTo>
                    <a:close/>
                    <a:moveTo>
                      <a:pt x="368" y="149"/>
                    </a:moveTo>
                    <a:cubicBezTo>
                      <a:pt x="363" y="143"/>
                      <a:pt x="357" y="137"/>
                      <a:pt x="352" y="130"/>
                    </a:cubicBezTo>
                    <a:cubicBezTo>
                      <a:pt x="351" y="131"/>
                      <a:pt x="351" y="131"/>
                      <a:pt x="351" y="131"/>
                    </a:cubicBezTo>
                    <a:cubicBezTo>
                      <a:pt x="356" y="138"/>
                      <a:pt x="362" y="144"/>
                      <a:pt x="367" y="150"/>
                    </a:cubicBezTo>
                    <a:lnTo>
                      <a:pt x="368" y="149"/>
                    </a:lnTo>
                    <a:close/>
                    <a:moveTo>
                      <a:pt x="409" y="174"/>
                    </a:moveTo>
                    <a:cubicBezTo>
                      <a:pt x="403" y="172"/>
                      <a:pt x="396" y="168"/>
                      <a:pt x="387" y="163"/>
                    </a:cubicBezTo>
                    <a:cubicBezTo>
                      <a:pt x="387" y="165"/>
                      <a:pt x="387" y="165"/>
                      <a:pt x="387" y="165"/>
                    </a:cubicBezTo>
                    <a:cubicBezTo>
                      <a:pt x="395" y="170"/>
                      <a:pt x="403" y="173"/>
                      <a:pt x="409" y="175"/>
                    </a:cubicBezTo>
                    <a:lnTo>
                      <a:pt x="409" y="174"/>
                    </a:lnTo>
                    <a:close/>
                    <a:moveTo>
                      <a:pt x="458" y="177"/>
                    </a:moveTo>
                    <a:cubicBezTo>
                      <a:pt x="449" y="177"/>
                      <a:pt x="441" y="177"/>
                      <a:pt x="434" y="177"/>
                    </a:cubicBezTo>
                    <a:cubicBezTo>
                      <a:pt x="433" y="178"/>
                      <a:pt x="433" y="178"/>
                      <a:pt x="433" y="178"/>
                    </a:cubicBezTo>
                    <a:cubicBezTo>
                      <a:pt x="440" y="178"/>
                      <a:pt x="449" y="179"/>
                      <a:pt x="458" y="179"/>
                    </a:cubicBezTo>
                    <a:lnTo>
                      <a:pt x="458" y="177"/>
                    </a:lnTo>
                    <a:close/>
                    <a:moveTo>
                      <a:pt x="489" y="199"/>
                    </a:moveTo>
                    <a:cubicBezTo>
                      <a:pt x="489" y="192"/>
                      <a:pt x="489" y="185"/>
                      <a:pt x="489" y="180"/>
                    </a:cubicBezTo>
                    <a:cubicBezTo>
                      <a:pt x="489" y="179"/>
                      <a:pt x="489" y="179"/>
                      <a:pt x="489" y="179"/>
                    </a:cubicBezTo>
                    <a:cubicBezTo>
                      <a:pt x="488" y="179"/>
                      <a:pt x="488" y="179"/>
                      <a:pt x="488" y="179"/>
                    </a:cubicBezTo>
                    <a:cubicBezTo>
                      <a:pt x="486" y="179"/>
                      <a:pt x="484" y="179"/>
                      <a:pt x="483" y="179"/>
                    </a:cubicBezTo>
                    <a:cubicBezTo>
                      <a:pt x="483" y="180"/>
                      <a:pt x="483" y="180"/>
                      <a:pt x="483" y="180"/>
                    </a:cubicBezTo>
                    <a:cubicBezTo>
                      <a:pt x="484" y="180"/>
                      <a:pt x="486" y="180"/>
                      <a:pt x="488" y="181"/>
                    </a:cubicBezTo>
                    <a:cubicBezTo>
                      <a:pt x="488" y="180"/>
                      <a:pt x="488" y="180"/>
                      <a:pt x="488" y="180"/>
                    </a:cubicBezTo>
                    <a:cubicBezTo>
                      <a:pt x="487" y="180"/>
                      <a:pt x="487" y="180"/>
                      <a:pt x="487" y="180"/>
                    </a:cubicBezTo>
                    <a:cubicBezTo>
                      <a:pt x="487" y="185"/>
                      <a:pt x="487" y="192"/>
                      <a:pt x="487" y="199"/>
                    </a:cubicBezTo>
                    <a:lnTo>
                      <a:pt x="489" y="19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09" name="Freeform 145">
                <a:extLst>
                  <a:ext uri="{FF2B5EF4-FFF2-40B4-BE49-F238E27FC236}">
                    <a16:creationId xmlns:a16="http://schemas.microsoft.com/office/drawing/2014/main" id="{AD40BD27-8BDC-06F0-6553-06E81B689928}"/>
                  </a:ext>
                </a:extLst>
              </p:cNvPr>
              <p:cNvSpPr>
                <a:spLocks noEditPoints="1"/>
              </p:cNvSpPr>
              <p:nvPr/>
            </p:nvSpPr>
            <p:spPr bwMode="auto">
              <a:xfrm>
                <a:off x="994" y="4474"/>
                <a:ext cx="127" cy="121"/>
              </a:xfrm>
              <a:custGeom>
                <a:avLst/>
                <a:gdLst>
                  <a:gd name="T0" fmla="*/ 775 w 813"/>
                  <a:gd name="T1" fmla="*/ 366 h 777"/>
                  <a:gd name="T2" fmla="*/ 769 w 813"/>
                  <a:gd name="T3" fmla="*/ 403 h 777"/>
                  <a:gd name="T4" fmla="*/ 773 w 813"/>
                  <a:gd name="T5" fmla="*/ 476 h 777"/>
                  <a:gd name="T6" fmla="*/ 736 w 813"/>
                  <a:gd name="T7" fmla="*/ 500 h 777"/>
                  <a:gd name="T8" fmla="*/ 689 w 813"/>
                  <a:gd name="T9" fmla="*/ 516 h 777"/>
                  <a:gd name="T10" fmla="*/ 689 w 813"/>
                  <a:gd name="T11" fmla="*/ 515 h 777"/>
                  <a:gd name="T12" fmla="*/ 643 w 813"/>
                  <a:gd name="T13" fmla="*/ 533 h 777"/>
                  <a:gd name="T14" fmla="*/ 597 w 813"/>
                  <a:gd name="T15" fmla="*/ 551 h 777"/>
                  <a:gd name="T16" fmla="*/ 552 w 813"/>
                  <a:gd name="T17" fmla="*/ 569 h 777"/>
                  <a:gd name="T18" fmla="*/ 507 w 813"/>
                  <a:gd name="T19" fmla="*/ 588 h 777"/>
                  <a:gd name="T20" fmla="*/ 462 w 813"/>
                  <a:gd name="T21" fmla="*/ 608 h 777"/>
                  <a:gd name="T22" fmla="*/ 417 w 813"/>
                  <a:gd name="T23" fmla="*/ 629 h 777"/>
                  <a:gd name="T24" fmla="*/ 373 w 813"/>
                  <a:gd name="T25" fmla="*/ 651 h 777"/>
                  <a:gd name="T26" fmla="*/ 330 w 813"/>
                  <a:gd name="T27" fmla="*/ 675 h 777"/>
                  <a:gd name="T28" fmla="*/ 292 w 813"/>
                  <a:gd name="T29" fmla="*/ 706 h 777"/>
                  <a:gd name="T30" fmla="*/ 260 w 813"/>
                  <a:gd name="T31" fmla="*/ 743 h 777"/>
                  <a:gd name="T32" fmla="*/ 239 w 813"/>
                  <a:gd name="T33" fmla="*/ 776 h 777"/>
                  <a:gd name="T34" fmla="*/ 239 w 813"/>
                  <a:gd name="T35" fmla="*/ 775 h 777"/>
                  <a:gd name="T36" fmla="*/ 223 w 813"/>
                  <a:gd name="T37" fmla="*/ 745 h 777"/>
                  <a:gd name="T38" fmla="*/ 194 w 813"/>
                  <a:gd name="T39" fmla="*/ 706 h 777"/>
                  <a:gd name="T40" fmla="*/ 122 w 813"/>
                  <a:gd name="T41" fmla="*/ 708 h 777"/>
                  <a:gd name="T42" fmla="*/ 122 w 813"/>
                  <a:gd name="T43" fmla="*/ 707 h 777"/>
                  <a:gd name="T44" fmla="*/ 81 w 813"/>
                  <a:gd name="T45" fmla="*/ 680 h 777"/>
                  <a:gd name="T46" fmla="*/ 48 w 813"/>
                  <a:gd name="T47" fmla="*/ 666 h 777"/>
                  <a:gd name="T48" fmla="*/ 49 w 813"/>
                  <a:gd name="T49" fmla="*/ 665 h 777"/>
                  <a:gd name="T50" fmla="*/ 42 w 813"/>
                  <a:gd name="T51" fmla="*/ 629 h 777"/>
                  <a:gd name="T52" fmla="*/ 73 w 813"/>
                  <a:gd name="T53" fmla="*/ 564 h 777"/>
                  <a:gd name="T54" fmla="*/ 6 w 813"/>
                  <a:gd name="T55" fmla="*/ 460 h 777"/>
                  <a:gd name="T56" fmla="*/ 5 w 813"/>
                  <a:gd name="T57" fmla="*/ 479 h 777"/>
                  <a:gd name="T58" fmla="*/ 28 w 813"/>
                  <a:gd name="T59" fmla="*/ 448 h 777"/>
                  <a:gd name="T60" fmla="*/ 79 w 813"/>
                  <a:gd name="T61" fmla="*/ 423 h 777"/>
                  <a:gd name="T62" fmla="*/ 74 w 813"/>
                  <a:gd name="T63" fmla="*/ 411 h 777"/>
                  <a:gd name="T64" fmla="*/ 37 w 813"/>
                  <a:gd name="T65" fmla="*/ 381 h 777"/>
                  <a:gd name="T66" fmla="*/ 34 w 813"/>
                  <a:gd name="T67" fmla="*/ 340 h 777"/>
                  <a:gd name="T68" fmla="*/ 55 w 813"/>
                  <a:gd name="T69" fmla="*/ 311 h 777"/>
                  <a:gd name="T70" fmla="*/ 66 w 813"/>
                  <a:gd name="T71" fmla="*/ 275 h 777"/>
                  <a:gd name="T72" fmla="*/ 142 w 813"/>
                  <a:gd name="T73" fmla="*/ 0 h 777"/>
                  <a:gd name="T74" fmla="*/ 158 w 813"/>
                  <a:gd name="T75" fmla="*/ 14 h 777"/>
                  <a:gd name="T76" fmla="*/ 228 w 813"/>
                  <a:gd name="T77" fmla="*/ 16 h 777"/>
                  <a:gd name="T78" fmla="*/ 277 w 813"/>
                  <a:gd name="T79" fmla="*/ 16 h 777"/>
                  <a:gd name="T80" fmla="*/ 326 w 813"/>
                  <a:gd name="T81" fmla="*/ 22 h 777"/>
                  <a:gd name="T82" fmla="*/ 378 w 813"/>
                  <a:gd name="T83" fmla="*/ 31 h 777"/>
                  <a:gd name="T84" fmla="*/ 374 w 813"/>
                  <a:gd name="T85" fmla="*/ 30 h 777"/>
                  <a:gd name="T86" fmla="*/ 377 w 813"/>
                  <a:gd name="T87" fmla="*/ 31 h 777"/>
                  <a:gd name="T88" fmla="*/ 399 w 813"/>
                  <a:gd name="T89" fmla="*/ 90 h 777"/>
                  <a:gd name="T90" fmla="*/ 399 w 813"/>
                  <a:gd name="T91" fmla="*/ 97 h 777"/>
                  <a:gd name="T92" fmla="*/ 399 w 813"/>
                  <a:gd name="T93" fmla="*/ 146 h 777"/>
                  <a:gd name="T94" fmla="*/ 398 w 813"/>
                  <a:gd name="T95" fmla="*/ 194 h 777"/>
                  <a:gd name="T96" fmla="*/ 404 w 813"/>
                  <a:gd name="T97" fmla="*/ 219 h 777"/>
                  <a:gd name="T98" fmla="*/ 438 w 813"/>
                  <a:gd name="T99" fmla="*/ 251 h 777"/>
                  <a:gd name="T100" fmla="*/ 511 w 813"/>
                  <a:gd name="T101" fmla="*/ 250 h 777"/>
                  <a:gd name="T102" fmla="*/ 560 w 813"/>
                  <a:gd name="T103" fmla="*/ 250 h 777"/>
                  <a:gd name="T104" fmla="*/ 560 w 813"/>
                  <a:gd name="T105" fmla="*/ 251 h 777"/>
                  <a:gd name="T106" fmla="*/ 602 w 813"/>
                  <a:gd name="T107" fmla="*/ 275 h 777"/>
                  <a:gd name="T108" fmla="*/ 627 w 813"/>
                  <a:gd name="T109" fmla="*/ 278 h 777"/>
                  <a:gd name="T110" fmla="*/ 673 w 813"/>
                  <a:gd name="T111" fmla="*/ 263 h 777"/>
                  <a:gd name="T112" fmla="*/ 726 w 813"/>
                  <a:gd name="T113" fmla="*/ 267 h 777"/>
                  <a:gd name="T114" fmla="*/ 729 w 813"/>
                  <a:gd name="T115" fmla="*/ 277 h 777"/>
                  <a:gd name="T116" fmla="*/ 748 w 813"/>
                  <a:gd name="T117" fmla="*/ 296 h 777"/>
                  <a:gd name="T118" fmla="*/ 786 w 813"/>
                  <a:gd name="T119" fmla="*/ 271 h 777"/>
                  <a:gd name="T120" fmla="*/ 804 w 813"/>
                  <a:gd name="T121" fmla="*/ 32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3" h="777">
                    <a:moveTo>
                      <a:pt x="769" y="378"/>
                    </a:moveTo>
                    <a:cubicBezTo>
                      <a:pt x="770" y="373"/>
                      <a:pt x="772" y="369"/>
                      <a:pt x="775" y="367"/>
                    </a:cubicBezTo>
                    <a:cubicBezTo>
                      <a:pt x="780" y="366"/>
                      <a:pt x="785" y="358"/>
                      <a:pt x="791" y="349"/>
                    </a:cubicBezTo>
                    <a:cubicBezTo>
                      <a:pt x="790" y="348"/>
                      <a:pt x="790" y="348"/>
                      <a:pt x="790" y="348"/>
                    </a:cubicBezTo>
                    <a:cubicBezTo>
                      <a:pt x="784" y="357"/>
                      <a:pt x="778" y="365"/>
                      <a:pt x="775" y="366"/>
                    </a:cubicBezTo>
                    <a:cubicBezTo>
                      <a:pt x="771" y="368"/>
                      <a:pt x="769" y="372"/>
                      <a:pt x="768" y="378"/>
                    </a:cubicBezTo>
                    <a:lnTo>
                      <a:pt x="769" y="378"/>
                    </a:lnTo>
                    <a:close/>
                    <a:moveTo>
                      <a:pt x="770" y="427"/>
                    </a:moveTo>
                    <a:cubicBezTo>
                      <a:pt x="770" y="421"/>
                      <a:pt x="769" y="415"/>
                      <a:pt x="769" y="412"/>
                    </a:cubicBezTo>
                    <a:cubicBezTo>
                      <a:pt x="769" y="409"/>
                      <a:pt x="769" y="406"/>
                      <a:pt x="769" y="403"/>
                    </a:cubicBezTo>
                    <a:cubicBezTo>
                      <a:pt x="768" y="403"/>
                      <a:pt x="768" y="403"/>
                      <a:pt x="768" y="403"/>
                    </a:cubicBezTo>
                    <a:cubicBezTo>
                      <a:pt x="768" y="406"/>
                      <a:pt x="768" y="409"/>
                      <a:pt x="768" y="412"/>
                    </a:cubicBezTo>
                    <a:cubicBezTo>
                      <a:pt x="768" y="416"/>
                      <a:pt x="768" y="421"/>
                      <a:pt x="768" y="427"/>
                    </a:cubicBezTo>
                    <a:lnTo>
                      <a:pt x="770" y="427"/>
                    </a:lnTo>
                    <a:close/>
                    <a:moveTo>
                      <a:pt x="773" y="476"/>
                    </a:moveTo>
                    <a:cubicBezTo>
                      <a:pt x="772" y="469"/>
                      <a:pt x="772" y="461"/>
                      <a:pt x="771" y="452"/>
                    </a:cubicBezTo>
                    <a:cubicBezTo>
                      <a:pt x="770" y="452"/>
                      <a:pt x="770" y="452"/>
                      <a:pt x="770" y="452"/>
                    </a:cubicBezTo>
                    <a:cubicBezTo>
                      <a:pt x="770" y="461"/>
                      <a:pt x="771" y="469"/>
                      <a:pt x="771" y="476"/>
                    </a:cubicBezTo>
                    <a:lnTo>
                      <a:pt x="773" y="476"/>
                    </a:lnTo>
                    <a:close/>
                    <a:moveTo>
                      <a:pt x="736" y="500"/>
                    </a:moveTo>
                    <a:cubicBezTo>
                      <a:pt x="743" y="497"/>
                      <a:pt x="751" y="494"/>
                      <a:pt x="759" y="491"/>
                    </a:cubicBezTo>
                    <a:cubicBezTo>
                      <a:pt x="758" y="490"/>
                      <a:pt x="758" y="490"/>
                      <a:pt x="758" y="490"/>
                    </a:cubicBezTo>
                    <a:cubicBezTo>
                      <a:pt x="750" y="493"/>
                      <a:pt x="742" y="496"/>
                      <a:pt x="735" y="498"/>
                    </a:cubicBezTo>
                    <a:lnTo>
                      <a:pt x="736" y="500"/>
                    </a:lnTo>
                    <a:close/>
                    <a:moveTo>
                      <a:pt x="689" y="516"/>
                    </a:moveTo>
                    <a:cubicBezTo>
                      <a:pt x="694" y="515"/>
                      <a:pt x="698" y="513"/>
                      <a:pt x="702" y="512"/>
                    </a:cubicBezTo>
                    <a:cubicBezTo>
                      <a:pt x="706" y="510"/>
                      <a:pt x="709" y="509"/>
                      <a:pt x="712" y="508"/>
                    </a:cubicBezTo>
                    <a:cubicBezTo>
                      <a:pt x="712" y="507"/>
                      <a:pt x="712" y="507"/>
                      <a:pt x="712" y="507"/>
                    </a:cubicBezTo>
                    <a:cubicBezTo>
                      <a:pt x="709" y="508"/>
                      <a:pt x="705" y="509"/>
                      <a:pt x="702" y="510"/>
                    </a:cubicBezTo>
                    <a:cubicBezTo>
                      <a:pt x="698" y="512"/>
                      <a:pt x="693" y="513"/>
                      <a:pt x="689" y="515"/>
                    </a:cubicBezTo>
                    <a:lnTo>
                      <a:pt x="689" y="516"/>
                    </a:lnTo>
                    <a:close/>
                    <a:moveTo>
                      <a:pt x="644" y="534"/>
                    </a:moveTo>
                    <a:cubicBezTo>
                      <a:pt x="651" y="531"/>
                      <a:pt x="659" y="528"/>
                      <a:pt x="666" y="525"/>
                    </a:cubicBezTo>
                    <a:cubicBezTo>
                      <a:pt x="666" y="524"/>
                      <a:pt x="666" y="524"/>
                      <a:pt x="666" y="524"/>
                    </a:cubicBezTo>
                    <a:cubicBezTo>
                      <a:pt x="658" y="527"/>
                      <a:pt x="651" y="529"/>
                      <a:pt x="643" y="533"/>
                    </a:cubicBezTo>
                    <a:lnTo>
                      <a:pt x="644" y="534"/>
                    </a:lnTo>
                    <a:close/>
                    <a:moveTo>
                      <a:pt x="598" y="552"/>
                    </a:moveTo>
                    <a:cubicBezTo>
                      <a:pt x="606" y="549"/>
                      <a:pt x="613" y="546"/>
                      <a:pt x="621" y="543"/>
                    </a:cubicBezTo>
                    <a:cubicBezTo>
                      <a:pt x="620" y="541"/>
                      <a:pt x="620" y="541"/>
                      <a:pt x="620" y="541"/>
                    </a:cubicBezTo>
                    <a:cubicBezTo>
                      <a:pt x="613" y="544"/>
                      <a:pt x="605" y="547"/>
                      <a:pt x="597" y="551"/>
                    </a:cubicBezTo>
                    <a:lnTo>
                      <a:pt x="598" y="552"/>
                    </a:lnTo>
                    <a:close/>
                    <a:moveTo>
                      <a:pt x="552" y="570"/>
                    </a:moveTo>
                    <a:cubicBezTo>
                      <a:pt x="560" y="567"/>
                      <a:pt x="568" y="564"/>
                      <a:pt x="575" y="561"/>
                    </a:cubicBezTo>
                    <a:cubicBezTo>
                      <a:pt x="575" y="560"/>
                      <a:pt x="575" y="560"/>
                      <a:pt x="575" y="560"/>
                    </a:cubicBezTo>
                    <a:cubicBezTo>
                      <a:pt x="567" y="563"/>
                      <a:pt x="559" y="566"/>
                      <a:pt x="552" y="569"/>
                    </a:cubicBezTo>
                    <a:lnTo>
                      <a:pt x="552" y="570"/>
                    </a:lnTo>
                    <a:close/>
                    <a:moveTo>
                      <a:pt x="507" y="590"/>
                    </a:moveTo>
                    <a:cubicBezTo>
                      <a:pt x="515" y="586"/>
                      <a:pt x="522" y="583"/>
                      <a:pt x="530" y="580"/>
                    </a:cubicBezTo>
                    <a:cubicBezTo>
                      <a:pt x="529" y="579"/>
                      <a:pt x="529" y="579"/>
                      <a:pt x="529" y="579"/>
                    </a:cubicBezTo>
                    <a:cubicBezTo>
                      <a:pt x="522" y="582"/>
                      <a:pt x="514" y="585"/>
                      <a:pt x="507" y="588"/>
                    </a:cubicBezTo>
                    <a:lnTo>
                      <a:pt x="507" y="590"/>
                    </a:lnTo>
                    <a:close/>
                    <a:moveTo>
                      <a:pt x="462" y="609"/>
                    </a:moveTo>
                    <a:cubicBezTo>
                      <a:pt x="470" y="606"/>
                      <a:pt x="477" y="603"/>
                      <a:pt x="485" y="599"/>
                    </a:cubicBezTo>
                    <a:cubicBezTo>
                      <a:pt x="484" y="598"/>
                      <a:pt x="484" y="598"/>
                      <a:pt x="484" y="598"/>
                    </a:cubicBezTo>
                    <a:cubicBezTo>
                      <a:pt x="477" y="601"/>
                      <a:pt x="469" y="605"/>
                      <a:pt x="462" y="608"/>
                    </a:cubicBezTo>
                    <a:lnTo>
                      <a:pt x="462" y="609"/>
                    </a:lnTo>
                    <a:close/>
                    <a:moveTo>
                      <a:pt x="418" y="630"/>
                    </a:moveTo>
                    <a:cubicBezTo>
                      <a:pt x="425" y="627"/>
                      <a:pt x="432" y="623"/>
                      <a:pt x="440" y="620"/>
                    </a:cubicBezTo>
                    <a:cubicBezTo>
                      <a:pt x="439" y="618"/>
                      <a:pt x="439" y="618"/>
                      <a:pt x="439" y="618"/>
                    </a:cubicBezTo>
                    <a:cubicBezTo>
                      <a:pt x="432" y="622"/>
                      <a:pt x="424" y="625"/>
                      <a:pt x="417" y="629"/>
                    </a:cubicBezTo>
                    <a:lnTo>
                      <a:pt x="418" y="630"/>
                    </a:lnTo>
                    <a:close/>
                    <a:moveTo>
                      <a:pt x="374" y="652"/>
                    </a:moveTo>
                    <a:cubicBezTo>
                      <a:pt x="381" y="648"/>
                      <a:pt x="388" y="645"/>
                      <a:pt x="396" y="641"/>
                    </a:cubicBezTo>
                    <a:cubicBezTo>
                      <a:pt x="395" y="639"/>
                      <a:pt x="395" y="639"/>
                      <a:pt x="395" y="639"/>
                    </a:cubicBezTo>
                    <a:cubicBezTo>
                      <a:pt x="387" y="643"/>
                      <a:pt x="380" y="647"/>
                      <a:pt x="373" y="651"/>
                    </a:cubicBezTo>
                    <a:lnTo>
                      <a:pt x="374" y="652"/>
                    </a:lnTo>
                    <a:close/>
                    <a:moveTo>
                      <a:pt x="331" y="676"/>
                    </a:moveTo>
                    <a:cubicBezTo>
                      <a:pt x="337" y="672"/>
                      <a:pt x="344" y="668"/>
                      <a:pt x="352" y="663"/>
                    </a:cubicBezTo>
                    <a:cubicBezTo>
                      <a:pt x="351" y="662"/>
                      <a:pt x="351" y="662"/>
                      <a:pt x="351" y="662"/>
                    </a:cubicBezTo>
                    <a:cubicBezTo>
                      <a:pt x="344" y="666"/>
                      <a:pt x="337" y="671"/>
                      <a:pt x="330" y="675"/>
                    </a:cubicBezTo>
                    <a:lnTo>
                      <a:pt x="331" y="676"/>
                    </a:lnTo>
                    <a:close/>
                    <a:moveTo>
                      <a:pt x="293" y="707"/>
                    </a:moveTo>
                    <a:cubicBezTo>
                      <a:pt x="299" y="701"/>
                      <a:pt x="305" y="695"/>
                      <a:pt x="311" y="690"/>
                    </a:cubicBezTo>
                    <a:cubicBezTo>
                      <a:pt x="310" y="689"/>
                      <a:pt x="310" y="689"/>
                      <a:pt x="310" y="689"/>
                    </a:cubicBezTo>
                    <a:cubicBezTo>
                      <a:pt x="304" y="694"/>
                      <a:pt x="298" y="700"/>
                      <a:pt x="292" y="706"/>
                    </a:cubicBezTo>
                    <a:lnTo>
                      <a:pt x="293" y="707"/>
                    </a:lnTo>
                    <a:close/>
                    <a:moveTo>
                      <a:pt x="261" y="744"/>
                    </a:moveTo>
                    <a:cubicBezTo>
                      <a:pt x="266" y="737"/>
                      <a:pt x="272" y="731"/>
                      <a:pt x="277" y="725"/>
                    </a:cubicBezTo>
                    <a:cubicBezTo>
                      <a:pt x="276" y="724"/>
                      <a:pt x="276" y="724"/>
                      <a:pt x="276" y="724"/>
                    </a:cubicBezTo>
                    <a:cubicBezTo>
                      <a:pt x="270" y="730"/>
                      <a:pt x="265" y="736"/>
                      <a:pt x="260" y="743"/>
                    </a:cubicBezTo>
                    <a:lnTo>
                      <a:pt x="261" y="744"/>
                    </a:lnTo>
                    <a:close/>
                    <a:moveTo>
                      <a:pt x="233" y="767"/>
                    </a:moveTo>
                    <a:cubicBezTo>
                      <a:pt x="235" y="770"/>
                      <a:pt x="236" y="773"/>
                      <a:pt x="238" y="776"/>
                    </a:cubicBezTo>
                    <a:cubicBezTo>
                      <a:pt x="238" y="777"/>
                      <a:pt x="238" y="777"/>
                      <a:pt x="238" y="777"/>
                    </a:cubicBezTo>
                    <a:cubicBezTo>
                      <a:pt x="239" y="776"/>
                      <a:pt x="239" y="776"/>
                      <a:pt x="239" y="776"/>
                    </a:cubicBezTo>
                    <a:cubicBezTo>
                      <a:pt x="242" y="772"/>
                      <a:pt x="244" y="768"/>
                      <a:pt x="247" y="764"/>
                    </a:cubicBezTo>
                    <a:cubicBezTo>
                      <a:pt x="246" y="763"/>
                      <a:pt x="246" y="763"/>
                      <a:pt x="246" y="763"/>
                    </a:cubicBezTo>
                    <a:cubicBezTo>
                      <a:pt x="243" y="767"/>
                      <a:pt x="240" y="771"/>
                      <a:pt x="238" y="775"/>
                    </a:cubicBezTo>
                    <a:cubicBezTo>
                      <a:pt x="238" y="776"/>
                      <a:pt x="238" y="776"/>
                      <a:pt x="238" y="776"/>
                    </a:cubicBezTo>
                    <a:cubicBezTo>
                      <a:pt x="239" y="775"/>
                      <a:pt x="239" y="775"/>
                      <a:pt x="239" y="775"/>
                    </a:cubicBezTo>
                    <a:cubicBezTo>
                      <a:pt x="238" y="772"/>
                      <a:pt x="236" y="769"/>
                      <a:pt x="235" y="767"/>
                    </a:cubicBezTo>
                    <a:lnTo>
                      <a:pt x="233" y="767"/>
                    </a:lnTo>
                    <a:close/>
                    <a:moveTo>
                      <a:pt x="210" y="724"/>
                    </a:moveTo>
                    <a:cubicBezTo>
                      <a:pt x="214" y="731"/>
                      <a:pt x="218" y="738"/>
                      <a:pt x="222" y="745"/>
                    </a:cubicBezTo>
                    <a:cubicBezTo>
                      <a:pt x="223" y="745"/>
                      <a:pt x="223" y="745"/>
                      <a:pt x="223" y="745"/>
                    </a:cubicBezTo>
                    <a:cubicBezTo>
                      <a:pt x="219" y="737"/>
                      <a:pt x="215" y="730"/>
                      <a:pt x="211" y="724"/>
                    </a:cubicBezTo>
                    <a:lnTo>
                      <a:pt x="210" y="724"/>
                    </a:lnTo>
                    <a:close/>
                    <a:moveTo>
                      <a:pt x="171" y="704"/>
                    </a:moveTo>
                    <a:cubicBezTo>
                      <a:pt x="178" y="703"/>
                      <a:pt x="185" y="703"/>
                      <a:pt x="189" y="703"/>
                    </a:cubicBezTo>
                    <a:cubicBezTo>
                      <a:pt x="190" y="703"/>
                      <a:pt x="192" y="704"/>
                      <a:pt x="194" y="706"/>
                    </a:cubicBezTo>
                    <a:cubicBezTo>
                      <a:pt x="195" y="704"/>
                      <a:pt x="195" y="704"/>
                      <a:pt x="195" y="704"/>
                    </a:cubicBezTo>
                    <a:cubicBezTo>
                      <a:pt x="193" y="703"/>
                      <a:pt x="191" y="701"/>
                      <a:pt x="189" y="701"/>
                    </a:cubicBezTo>
                    <a:cubicBezTo>
                      <a:pt x="185" y="701"/>
                      <a:pt x="178" y="702"/>
                      <a:pt x="171" y="703"/>
                    </a:cubicBezTo>
                    <a:lnTo>
                      <a:pt x="171" y="704"/>
                    </a:lnTo>
                    <a:close/>
                    <a:moveTo>
                      <a:pt x="122" y="708"/>
                    </a:moveTo>
                    <a:cubicBezTo>
                      <a:pt x="124" y="708"/>
                      <a:pt x="126" y="708"/>
                      <a:pt x="128" y="708"/>
                    </a:cubicBezTo>
                    <a:cubicBezTo>
                      <a:pt x="133" y="708"/>
                      <a:pt x="140" y="708"/>
                      <a:pt x="147" y="707"/>
                    </a:cubicBezTo>
                    <a:cubicBezTo>
                      <a:pt x="147" y="706"/>
                      <a:pt x="147" y="706"/>
                      <a:pt x="147" y="706"/>
                    </a:cubicBezTo>
                    <a:cubicBezTo>
                      <a:pt x="139" y="706"/>
                      <a:pt x="133" y="707"/>
                      <a:pt x="128" y="707"/>
                    </a:cubicBezTo>
                    <a:cubicBezTo>
                      <a:pt x="126" y="707"/>
                      <a:pt x="124" y="707"/>
                      <a:pt x="122" y="707"/>
                    </a:cubicBezTo>
                    <a:lnTo>
                      <a:pt x="122" y="708"/>
                    </a:lnTo>
                    <a:close/>
                    <a:moveTo>
                      <a:pt x="81" y="682"/>
                    </a:moveTo>
                    <a:cubicBezTo>
                      <a:pt x="88" y="686"/>
                      <a:pt x="95" y="691"/>
                      <a:pt x="101" y="695"/>
                    </a:cubicBezTo>
                    <a:cubicBezTo>
                      <a:pt x="102" y="693"/>
                      <a:pt x="102" y="693"/>
                      <a:pt x="102" y="693"/>
                    </a:cubicBezTo>
                    <a:cubicBezTo>
                      <a:pt x="96" y="689"/>
                      <a:pt x="89" y="685"/>
                      <a:pt x="81" y="680"/>
                    </a:cubicBezTo>
                    <a:lnTo>
                      <a:pt x="81" y="682"/>
                    </a:lnTo>
                    <a:close/>
                    <a:moveTo>
                      <a:pt x="45" y="653"/>
                    </a:moveTo>
                    <a:cubicBezTo>
                      <a:pt x="45" y="657"/>
                      <a:pt x="46" y="661"/>
                      <a:pt x="47" y="665"/>
                    </a:cubicBezTo>
                    <a:cubicBezTo>
                      <a:pt x="48" y="666"/>
                      <a:pt x="48" y="666"/>
                      <a:pt x="48" y="666"/>
                    </a:cubicBezTo>
                    <a:cubicBezTo>
                      <a:pt x="48" y="666"/>
                      <a:pt x="48" y="666"/>
                      <a:pt x="48" y="666"/>
                    </a:cubicBezTo>
                    <a:cubicBezTo>
                      <a:pt x="52" y="667"/>
                      <a:pt x="55" y="669"/>
                      <a:pt x="59" y="670"/>
                    </a:cubicBezTo>
                    <a:cubicBezTo>
                      <a:pt x="59" y="669"/>
                      <a:pt x="59" y="669"/>
                      <a:pt x="59" y="669"/>
                    </a:cubicBezTo>
                    <a:cubicBezTo>
                      <a:pt x="56" y="668"/>
                      <a:pt x="52" y="666"/>
                      <a:pt x="48" y="665"/>
                    </a:cubicBezTo>
                    <a:cubicBezTo>
                      <a:pt x="48" y="665"/>
                      <a:pt x="48" y="665"/>
                      <a:pt x="48" y="665"/>
                    </a:cubicBezTo>
                    <a:cubicBezTo>
                      <a:pt x="49" y="665"/>
                      <a:pt x="49" y="665"/>
                      <a:pt x="49" y="665"/>
                    </a:cubicBezTo>
                    <a:cubicBezTo>
                      <a:pt x="48" y="661"/>
                      <a:pt x="47" y="657"/>
                      <a:pt x="46" y="653"/>
                    </a:cubicBezTo>
                    <a:lnTo>
                      <a:pt x="45" y="653"/>
                    </a:lnTo>
                    <a:close/>
                    <a:moveTo>
                      <a:pt x="46" y="604"/>
                    </a:moveTo>
                    <a:cubicBezTo>
                      <a:pt x="43" y="612"/>
                      <a:pt x="42" y="620"/>
                      <a:pt x="42" y="628"/>
                    </a:cubicBezTo>
                    <a:cubicBezTo>
                      <a:pt x="42" y="629"/>
                      <a:pt x="42" y="629"/>
                      <a:pt x="42" y="629"/>
                    </a:cubicBezTo>
                    <a:cubicBezTo>
                      <a:pt x="44" y="629"/>
                      <a:pt x="44" y="629"/>
                      <a:pt x="44" y="629"/>
                    </a:cubicBezTo>
                    <a:cubicBezTo>
                      <a:pt x="44" y="628"/>
                      <a:pt x="44" y="628"/>
                      <a:pt x="44" y="628"/>
                    </a:cubicBezTo>
                    <a:cubicBezTo>
                      <a:pt x="44" y="620"/>
                      <a:pt x="45" y="612"/>
                      <a:pt x="47" y="605"/>
                    </a:cubicBezTo>
                    <a:lnTo>
                      <a:pt x="46" y="604"/>
                    </a:lnTo>
                    <a:close/>
                    <a:moveTo>
                      <a:pt x="73" y="564"/>
                    </a:moveTo>
                    <a:cubicBezTo>
                      <a:pt x="71" y="572"/>
                      <a:pt x="67" y="579"/>
                      <a:pt x="61" y="585"/>
                    </a:cubicBezTo>
                    <a:cubicBezTo>
                      <a:pt x="62" y="586"/>
                      <a:pt x="62" y="586"/>
                      <a:pt x="62" y="586"/>
                    </a:cubicBezTo>
                    <a:cubicBezTo>
                      <a:pt x="68" y="580"/>
                      <a:pt x="72" y="572"/>
                      <a:pt x="74" y="564"/>
                    </a:cubicBezTo>
                    <a:lnTo>
                      <a:pt x="73" y="564"/>
                    </a:lnTo>
                    <a:close/>
                    <a:moveTo>
                      <a:pt x="6" y="460"/>
                    </a:moveTo>
                    <a:cubicBezTo>
                      <a:pt x="2" y="463"/>
                      <a:pt x="0" y="466"/>
                      <a:pt x="0" y="470"/>
                    </a:cubicBezTo>
                    <a:cubicBezTo>
                      <a:pt x="0" y="473"/>
                      <a:pt x="1" y="476"/>
                      <a:pt x="4" y="480"/>
                    </a:cubicBezTo>
                    <a:cubicBezTo>
                      <a:pt x="6" y="482"/>
                      <a:pt x="6" y="482"/>
                      <a:pt x="6" y="482"/>
                    </a:cubicBezTo>
                    <a:cubicBezTo>
                      <a:pt x="7" y="480"/>
                      <a:pt x="7" y="480"/>
                      <a:pt x="7" y="480"/>
                    </a:cubicBezTo>
                    <a:cubicBezTo>
                      <a:pt x="5" y="479"/>
                      <a:pt x="5" y="479"/>
                      <a:pt x="5" y="479"/>
                    </a:cubicBezTo>
                    <a:cubicBezTo>
                      <a:pt x="3" y="476"/>
                      <a:pt x="1" y="473"/>
                      <a:pt x="1" y="470"/>
                    </a:cubicBezTo>
                    <a:cubicBezTo>
                      <a:pt x="1" y="467"/>
                      <a:pt x="3" y="464"/>
                      <a:pt x="7" y="461"/>
                    </a:cubicBezTo>
                    <a:lnTo>
                      <a:pt x="6" y="460"/>
                    </a:lnTo>
                    <a:close/>
                    <a:moveTo>
                      <a:pt x="51" y="440"/>
                    </a:moveTo>
                    <a:cubicBezTo>
                      <a:pt x="43" y="442"/>
                      <a:pt x="35" y="445"/>
                      <a:pt x="28" y="448"/>
                    </a:cubicBezTo>
                    <a:cubicBezTo>
                      <a:pt x="28" y="449"/>
                      <a:pt x="28" y="449"/>
                      <a:pt x="28" y="449"/>
                    </a:cubicBezTo>
                    <a:cubicBezTo>
                      <a:pt x="36" y="446"/>
                      <a:pt x="44" y="444"/>
                      <a:pt x="51" y="441"/>
                    </a:cubicBezTo>
                    <a:lnTo>
                      <a:pt x="51" y="440"/>
                    </a:lnTo>
                    <a:close/>
                    <a:moveTo>
                      <a:pt x="74" y="411"/>
                    </a:moveTo>
                    <a:cubicBezTo>
                      <a:pt x="77" y="415"/>
                      <a:pt x="79" y="420"/>
                      <a:pt x="79" y="423"/>
                    </a:cubicBezTo>
                    <a:cubicBezTo>
                      <a:pt x="79" y="426"/>
                      <a:pt x="78" y="429"/>
                      <a:pt x="74" y="431"/>
                    </a:cubicBezTo>
                    <a:cubicBezTo>
                      <a:pt x="74" y="432"/>
                      <a:pt x="74" y="432"/>
                      <a:pt x="74" y="432"/>
                    </a:cubicBezTo>
                    <a:cubicBezTo>
                      <a:pt x="79" y="430"/>
                      <a:pt x="81" y="427"/>
                      <a:pt x="81" y="423"/>
                    </a:cubicBezTo>
                    <a:cubicBezTo>
                      <a:pt x="81" y="419"/>
                      <a:pt x="79" y="415"/>
                      <a:pt x="76" y="410"/>
                    </a:cubicBezTo>
                    <a:lnTo>
                      <a:pt x="74" y="411"/>
                    </a:lnTo>
                    <a:close/>
                    <a:moveTo>
                      <a:pt x="37" y="381"/>
                    </a:moveTo>
                    <a:cubicBezTo>
                      <a:pt x="43" y="384"/>
                      <a:pt x="51" y="388"/>
                      <a:pt x="57" y="394"/>
                    </a:cubicBezTo>
                    <a:cubicBezTo>
                      <a:pt x="58" y="393"/>
                      <a:pt x="58" y="393"/>
                      <a:pt x="58" y="393"/>
                    </a:cubicBezTo>
                    <a:cubicBezTo>
                      <a:pt x="52" y="387"/>
                      <a:pt x="44" y="382"/>
                      <a:pt x="38" y="379"/>
                    </a:cubicBezTo>
                    <a:lnTo>
                      <a:pt x="37" y="381"/>
                    </a:lnTo>
                    <a:close/>
                    <a:moveTo>
                      <a:pt x="34" y="340"/>
                    </a:moveTo>
                    <a:cubicBezTo>
                      <a:pt x="29" y="348"/>
                      <a:pt x="25" y="356"/>
                      <a:pt x="24" y="363"/>
                    </a:cubicBezTo>
                    <a:cubicBezTo>
                      <a:pt x="25" y="363"/>
                      <a:pt x="25" y="363"/>
                      <a:pt x="25" y="363"/>
                    </a:cubicBezTo>
                    <a:cubicBezTo>
                      <a:pt x="27" y="357"/>
                      <a:pt x="30" y="349"/>
                      <a:pt x="35" y="341"/>
                    </a:cubicBezTo>
                    <a:lnTo>
                      <a:pt x="34" y="340"/>
                    </a:lnTo>
                    <a:close/>
                    <a:moveTo>
                      <a:pt x="60" y="299"/>
                    </a:moveTo>
                    <a:cubicBezTo>
                      <a:pt x="58" y="303"/>
                      <a:pt x="56" y="307"/>
                      <a:pt x="54" y="310"/>
                    </a:cubicBezTo>
                    <a:cubicBezTo>
                      <a:pt x="52" y="312"/>
                      <a:pt x="50" y="315"/>
                      <a:pt x="47" y="319"/>
                    </a:cubicBezTo>
                    <a:cubicBezTo>
                      <a:pt x="48" y="320"/>
                      <a:pt x="48" y="320"/>
                      <a:pt x="48" y="320"/>
                    </a:cubicBezTo>
                    <a:cubicBezTo>
                      <a:pt x="51" y="316"/>
                      <a:pt x="54" y="313"/>
                      <a:pt x="55" y="311"/>
                    </a:cubicBezTo>
                    <a:cubicBezTo>
                      <a:pt x="58" y="308"/>
                      <a:pt x="60" y="304"/>
                      <a:pt x="61" y="299"/>
                    </a:cubicBezTo>
                    <a:lnTo>
                      <a:pt x="60" y="299"/>
                    </a:lnTo>
                    <a:close/>
                    <a:moveTo>
                      <a:pt x="53" y="254"/>
                    </a:moveTo>
                    <a:cubicBezTo>
                      <a:pt x="64" y="276"/>
                      <a:pt x="64" y="276"/>
                      <a:pt x="64" y="276"/>
                    </a:cubicBezTo>
                    <a:cubicBezTo>
                      <a:pt x="66" y="275"/>
                      <a:pt x="66" y="275"/>
                      <a:pt x="66" y="275"/>
                    </a:cubicBezTo>
                    <a:cubicBezTo>
                      <a:pt x="54" y="253"/>
                      <a:pt x="54" y="253"/>
                      <a:pt x="54" y="253"/>
                    </a:cubicBezTo>
                    <a:lnTo>
                      <a:pt x="53" y="254"/>
                    </a:lnTo>
                    <a:close/>
                    <a:moveTo>
                      <a:pt x="159" y="12"/>
                    </a:moveTo>
                    <a:cubicBezTo>
                      <a:pt x="155" y="10"/>
                      <a:pt x="152" y="7"/>
                      <a:pt x="150" y="5"/>
                    </a:cubicBezTo>
                    <a:cubicBezTo>
                      <a:pt x="148" y="1"/>
                      <a:pt x="145" y="0"/>
                      <a:pt x="142" y="0"/>
                    </a:cubicBezTo>
                    <a:cubicBezTo>
                      <a:pt x="141" y="0"/>
                      <a:pt x="140" y="0"/>
                      <a:pt x="138" y="1"/>
                    </a:cubicBezTo>
                    <a:cubicBezTo>
                      <a:pt x="139" y="2"/>
                      <a:pt x="139" y="2"/>
                      <a:pt x="139" y="2"/>
                    </a:cubicBezTo>
                    <a:cubicBezTo>
                      <a:pt x="140" y="2"/>
                      <a:pt x="141" y="1"/>
                      <a:pt x="142" y="1"/>
                    </a:cubicBezTo>
                    <a:cubicBezTo>
                      <a:pt x="144" y="1"/>
                      <a:pt x="147" y="3"/>
                      <a:pt x="149" y="6"/>
                    </a:cubicBezTo>
                    <a:cubicBezTo>
                      <a:pt x="151" y="9"/>
                      <a:pt x="155" y="11"/>
                      <a:pt x="158" y="14"/>
                    </a:cubicBezTo>
                    <a:lnTo>
                      <a:pt x="159" y="12"/>
                    </a:lnTo>
                    <a:close/>
                    <a:moveTo>
                      <a:pt x="252" y="15"/>
                    </a:moveTo>
                    <a:cubicBezTo>
                      <a:pt x="247" y="14"/>
                      <a:pt x="242" y="14"/>
                      <a:pt x="238" y="14"/>
                    </a:cubicBezTo>
                    <a:cubicBezTo>
                      <a:pt x="234" y="14"/>
                      <a:pt x="231" y="14"/>
                      <a:pt x="228" y="14"/>
                    </a:cubicBezTo>
                    <a:cubicBezTo>
                      <a:pt x="228" y="16"/>
                      <a:pt x="228" y="16"/>
                      <a:pt x="228" y="16"/>
                    </a:cubicBezTo>
                    <a:cubicBezTo>
                      <a:pt x="231" y="16"/>
                      <a:pt x="234" y="16"/>
                      <a:pt x="238" y="16"/>
                    </a:cubicBezTo>
                    <a:cubicBezTo>
                      <a:pt x="242" y="16"/>
                      <a:pt x="247" y="16"/>
                      <a:pt x="252" y="16"/>
                    </a:cubicBezTo>
                    <a:lnTo>
                      <a:pt x="252" y="15"/>
                    </a:lnTo>
                    <a:close/>
                    <a:moveTo>
                      <a:pt x="301" y="19"/>
                    </a:moveTo>
                    <a:cubicBezTo>
                      <a:pt x="293" y="18"/>
                      <a:pt x="285" y="17"/>
                      <a:pt x="277" y="16"/>
                    </a:cubicBezTo>
                    <a:cubicBezTo>
                      <a:pt x="277" y="18"/>
                      <a:pt x="277" y="18"/>
                      <a:pt x="277" y="18"/>
                    </a:cubicBezTo>
                    <a:cubicBezTo>
                      <a:pt x="285" y="18"/>
                      <a:pt x="293" y="19"/>
                      <a:pt x="301" y="20"/>
                    </a:cubicBezTo>
                    <a:lnTo>
                      <a:pt x="301" y="19"/>
                    </a:lnTo>
                    <a:close/>
                    <a:moveTo>
                      <a:pt x="350" y="26"/>
                    </a:moveTo>
                    <a:cubicBezTo>
                      <a:pt x="343" y="24"/>
                      <a:pt x="335" y="23"/>
                      <a:pt x="326" y="22"/>
                    </a:cubicBezTo>
                    <a:cubicBezTo>
                      <a:pt x="326" y="23"/>
                      <a:pt x="326" y="23"/>
                      <a:pt x="326" y="23"/>
                    </a:cubicBezTo>
                    <a:cubicBezTo>
                      <a:pt x="334" y="25"/>
                      <a:pt x="343" y="26"/>
                      <a:pt x="350" y="27"/>
                    </a:cubicBezTo>
                    <a:lnTo>
                      <a:pt x="350" y="26"/>
                    </a:lnTo>
                    <a:close/>
                    <a:moveTo>
                      <a:pt x="388" y="49"/>
                    </a:moveTo>
                    <a:cubicBezTo>
                      <a:pt x="385" y="42"/>
                      <a:pt x="381" y="36"/>
                      <a:pt x="378" y="31"/>
                    </a:cubicBezTo>
                    <a:cubicBezTo>
                      <a:pt x="378" y="30"/>
                      <a:pt x="378" y="30"/>
                      <a:pt x="378" y="30"/>
                    </a:cubicBezTo>
                    <a:cubicBezTo>
                      <a:pt x="376" y="31"/>
                      <a:pt x="376" y="31"/>
                      <a:pt x="376" y="31"/>
                    </a:cubicBezTo>
                    <a:cubicBezTo>
                      <a:pt x="377" y="31"/>
                      <a:pt x="377" y="31"/>
                      <a:pt x="377" y="31"/>
                    </a:cubicBezTo>
                    <a:cubicBezTo>
                      <a:pt x="377" y="31"/>
                      <a:pt x="377" y="31"/>
                      <a:pt x="377" y="31"/>
                    </a:cubicBezTo>
                    <a:cubicBezTo>
                      <a:pt x="377" y="31"/>
                      <a:pt x="376" y="30"/>
                      <a:pt x="374" y="30"/>
                    </a:cubicBezTo>
                    <a:cubicBezTo>
                      <a:pt x="374" y="32"/>
                      <a:pt x="374" y="32"/>
                      <a:pt x="374" y="32"/>
                    </a:cubicBezTo>
                    <a:cubicBezTo>
                      <a:pt x="376" y="32"/>
                      <a:pt x="377" y="32"/>
                      <a:pt x="377" y="32"/>
                    </a:cubicBezTo>
                    <a:cubicBezTo>
                      <a:pt x="377" y="32"/>
                      <a:pt x="377" y="32"/>
                      <a:pt x="377" y="32"/>
                    </a:cubicBezTo>
                    <a:cubicBezTo>
                      <a:pt x="378" y="31"/>
                      <a:pt x="378" y="31"/>
                      <a:pt x="378" y="31"/>
                    </a:cubicBezTo>
                    <a:cubicBezTo>
                      <a:pt x="377" y="31"/>
                      <a:pt x="377" y="31"/>
                      <a:pt x="377" y="31"/>
                    </a:cubicBezTo>
                    <a:cubicBezTo>
                      <a:pt x="377" y="31"/>
                      <a:pt x="377" y="31"/>
                      <a:pt x="377" y="31"/>
                    </a:cubicBezTo>
                    <a:cubicBezTo>
                      <a:pt x="380" y="37"/>
                      <a:pt x="384" y="43"/>
                      <a:pt x="387" y="50"/>
                    </a:cubicBezTo>
                    <a:lnTo>
                      <a:pt x="388" y="49"/>
                    </a:lnTo>
                    <a:close/>
                    <a:moveTo>
                      <a:pt x="399" y="97"/>
                    </a:moveTo>
                    <a:cubicBezTo>
                      <a:pt x="399" y="94"/>
                      <a:pt x="399" y="92"/>
                      <a:pt x="399" y="90"/>
                    </a:cubicBezTo>
                    <a:cubicBezTo>
                      <a:pt x="399" y="84"/>
                      <a:pt x="398" y="78"/>
                      <a:pt x="397" y="72"/>
                    </a:cubicBezTo>
                    <a:cubicBezTo>
                      <a:pt x="395" y="72"/>
                      <a:pt x="395" y="72"/>
                      <a:pt x="395" y="72"/>
                    </a:cubicBezTo>
                    <a:cubicBezTo>
                      <a:pt x="397" y="78"/>
                      <a:pt x="398" y="84"/>
                      <a:pt x="398" y="90"/>
                    </a:cubicBezTo>
                    <a:cubicBezTo>
                      <a:pt x="398" y="92"/>
                      <a:pt x="398" y="94"/>
                      <a:pt x="398" y="97"/>
                    </a:cubicBezTo>
                    <a:lnTo>
                      <a:pt x="399" y="97"/>
                    </a:lnTo>
                    <a:close/>
                    <a:moveTo>
                      <a:pt x="399" y="146"/>
                    </a:moveTo>
                    <a:cubicBezTo>
                      <a:pt x="399" y="138"/>
                      <a:pt x="399" y="129"/>
                      <a:pt x="399" y="121"/>
                    </a:cubicBezTo>
                    <a:cubicBezTo>
                      <a:pt x="398" y="121"/>
                      <a:pt x="398" y="121"/>
                      <a:pt x="398" y="121"/>
                    </a:cubicBezTo>
                    <a:cubicBezTo>
                      <a:pt x="398" y="129"/>
                      <a:pt x="398" y="138"/>
                      <a:pt x="398" y="146"/>
                    </a:cubicBezTo>
                    <a:lnTo>
                      <a:pt x="399" y="146"/>
                    </a:lnTo>
                    <a:close/>
                    <a:moveTo>
                      <a:pt x="399" y="195"/>
                    </a:moveTo>
                    <a:cubicBezTo>
                      <a:pt x="399" y="194"/>
                      <a:pt x="399" y="194"/>
                      <a:pt x="399" y="194"/>
                    </a:cubicBezTo>
                    <a:cubicBezTo>
                      <a:pt x="399" y="189"/>
                      <a:pt x="399" y="181"/>
                      <a:pt x="399" y="170"/>
                    </a:cubicBezTo>
                    <a:cubicBezTo>
                      <a:pt x="398" y="170"/>
                      <a:pt x="398" y="170"/>
                      <a:pt x="398" y="170"/>
                    </a:cubicBezTo>
                    <a:cubicBezTo>
                      <a:pt x="398" y="181"/>
                      <a:pt x="398" y="189"/>
                      <a:pt x="398" y="194"/>
                    </a:cubicBezTo>
                    <a:cubicBezTo>
                      <a:pt x="398" y="195"/>
                      <a:pt x="398" y="195"/>
                      <a:pt x="398" y="195"/>
                    </a:cubicBezTo>
                    <a:lnTo>
                      <a:pt x="399" y="195"/>
                    </a:lnTo>
                    <a:close/>
                    <a:moveTo>
                      <a:pt x="418" y="239"/>
                    </a:moveTo>
                    <a:cubicBezTo>
                      <a:pt x="412" y="233"/>
                      <a:pt x="408" y="226"/>
                      <a:pt x="405" y="218"/>
                    </a:cubicBezTo>
                    <a:cubicBezTo>
                      <a:pt x="404" y="219"/>
                      <a:pt x="404" y="219"/>
                      <a:pt x="404" y="219"/>
                    </a:cubicBezTo>
                    <a:cubicBezTo>
                      <a:pt x="407" y="226"/>
                      <a:pt x="411" y="234"/>
                      <a:pt x="416" y="240"/>
                    </a:cubicBezTo>
                    <a:lnTo>
                      <a:pt x="418" y="239"/>
                    </a:lnTo>
                    <a:close/>
                    <a:moveTo>
                      <a:pt x="462" y="251"/>
                    </a:moveTo>
                    <a:cubicBezTo>
                      <a:pt x="453" y="251"/>
                      <a:pt x="445" y="251"/>
                      <a:pt x="440" y="251"/>
                    </a:cubicBezTo>
                    <a:cubicBezTo>
                      <a:pt x="438" y="251"/>
                      <a:pt x="438" y="251"/>
                      <a:pt x="438" y="251"/>
                    </a:cubicBezTo>
                    <a:cubicBezTo>
                      <a:pt x="437" y="253"/>
                      <a:pt x="437" y="253"/>
                      <a:pt x="437" y="253"/>
                    </a:cubicBezTo>
                    <a:cubicBezTo>
                      <a:pt x="440" y="253"/>
                      <a:pt x="440" y="253"/>
                      <a:pt x="440" y="253"/>
                    </a:cubicBezTo>
                    <a:cubicBezTo>
                      <a:pt x="445" y="253"/>
                      <a:pt x="453" y="253"/>
                      <a:pt x="462" y="253"/>
                    </a:cubicBezTo>
                    <a:lnTo>
                      <a:pt x="462" y="251"/>
                    </a:lnTo>
                    <a:close/>
                    <a:moveTo>
                      <a:pt x="511" y="250"/>
                    </a:moveTo>
                    <a:cubicBezTo>
                      <a:pt x="503" y="250"/>
                      <a:pt x="495" y="250"/>
                      <a:pt x="487" y="251"/>
                    </a:cubicBezTo>
                    <a:cubicBezTo>
                      <a:pt x="487" y="252"/>
                      <a:pt x="487" y="252"/>
                      <a:pt x="487" y="252"/>
                    </a:cubicBezTo>
                    <a:cubicBezTo>
                      <a:pt x="495" y="252"/>
                      <a:pt x="503" y="252"/>
                      <a:pt x="511" y="251"/>
                    </a:cubicBezTo>
                    <a:lnTo>
                      <a:pt x="511" y="250"/>
                    </a:lnTo>
                    <a:close/>
                    <a:moveTo>
                      <a:pt x="560" y="250"/>
                    </a:moveTo>
                    <a:cubicBezTo>
                      <a:pt x="559" y="249"/>
                      <a:pt x="558" y="249"/>
                      <a:pt x="557" y="249"/>
                    </a:cubicBezTo>
                    <a:cubicBezTo>
                      <a:pt x="552" y="249"/>
                      <a:pt x="545" y="249"/>
                      <a:pt x="536" y="249"/>
                    </a:cubicBezTo>
                    <a:cubicBezTo>
                      <a:pt x="536" y="251"/>
                      <a:pt x="536" y="251"/>
                      <a:pt x="536" y="251"/>
                    </a:cubicBezTo>
                    <a:cubicBezTo>
                      <a:pt x="545" y="251"/>
                      <a:pt x="552" y="251"/>
                      <a:pt x="557" y="251"/>
                    </a:cubicBezTo>
                    <a:cubicBezTo>
                      <a:pt x="558" y="251"/>
                      <a:pt x="559" y="251"/>
                      <a:pt x="560" y="251"/>
                    </a:cubicBezTo>
                    <a:lnTo>
                      <a:pt x="560" y="250"/>
                    </a:lnTo>
                    <a:close/>
                    <a:moveTo>
                      <a:pt x="602" y="274"/>
                    </a:moveTo>
                    <a:cubicBezTo>
                      <a:pt x="594" y="272"/>
                      <a:pt x="588" y="267"/>
                      <a:pt x="582" y="262"/>
                    </a:cubicBezTo>
                    <a:cubicBezTo>
                      <a:pt x="581" y="263"/>
                      <a:pt x="581" y="263"/>
                      <a:pt x="581" y="263"/>
                    </a:cubicBezTo>
                    <a:cubicBezTo>
                      <a:pt x="587" y="268"/>
                      <a:pt x="594" y="273"/>
                      <a:pt x="602" y="275"/>
                    </a:cubicBezTo>
                    <a:lnTo>
                      <a:pt x="602" y="274"/>
                    </a:lnTo>
                    <a:close/>
                    <a:moveTo>
                      <a:pt x="651" y="273"/>
                    </a:moveTo>
                    <a:cubicBezTo>
                      <a:pt x="643" y="275"/>
                      <a:pt x="635" y="276"/>
                      <a:pt x="627" y="276"/>
                    </a:cubicBezTo>
                    <a:cubicBezTo>
                      <a:pt x="627" y="276"/>
                      <a:pt x="627" y="276"/>
                      <a:pt x="627" y="276"/>
                    </a:cubicBezTo>
                    <a:cubicBezTo>
                      <a:pt x="627" y="278"/>
                      <a:pt x="627" y="278"/>
                      <a:pt x="627" y="278"/>
                    </a:cubicBezTo>
                    <a:cubicBezTo>
                      <a:pt x="627" y="278"/>
                      <a:pt x="627" y="278"/>
                      <a:pt x="627" y="278"/>
                    </a:cubicBezTo>
                    <a:cubicBezTo>
                      <a:pt x="635" y="278"/>
                      <a:pt x="643" y="277"/>
                      <a:pt x="651" y="274"/>
                    </a:cubicBezTo>
                    <a:lnTo>
                      <a:pt x="651" y="273"/>
                    </a:lnTo>
                    <a:close/>
                    <a:moveTo>
                      <a:pt x="695" y="253"/>
                    </a:moveTo>
                    <a:cubicBezTo>
                      <a:pt x="688" y="255"/>
                      <a:pt x="681" y="259"/>
                      <a:pt x="673" y="263"/>
                    </a:cubicBezTo>
                    <a:cubicBezTo>
                      <a:pt x="674" y="265"/>
                      <a:pt x="674" y="265"/>
                      <a:pt x="674" y="265"/>
                    </a:cubicBezTo>
                    <a:cubicBezTo>
                      <a:pt x="681" y="260"/>
                      <a:pt x="689" y="257"/>
                      <a:pt x="696" y="254"/>
                    </a:cubicBezTo>
                    <a:lnTo>
                      <a:pt x="695" y="253"/>
                    </a:lnTo>
                    <a:close/>
                    <a:moveTo>
                      <a:pt x="729" y="277"/>
                    </a:moveTo>
                    <a:cubicBezTo>
                      <a:pt x="728" y="274"/>
                      <a:pt x="727" y="271"/>
                      <a:pt x="726" y="267"/>
                    </a:cubicBezTo>
                    <a:cubicBezTo>
                      <a:pt x="725" y="261"/>
                      <a:pt x="722" y="257"/>
                      <a:pt x="719" y="255"/>
                    </a:cubicBezTo>
                    <a:cubicBezTo>
                      <a:pt x="718" y="256"/>
                      <a:pt x="718" y="256"/>
                      <a:pt x="718" y="256"/>
                    </a:cubicBezTo>
                    <a:cubicBezTo>
                      <a:pt x="721" y="258"/>
                      <a:pt x="723" y="262"/>
                      <a:pt x="725" y="267"/>
                    </a:cubicBezTo>
                    <a:cubicBezTo>
                      <a:pt x="726" y="271"/>
                      <a:pt x="727" y="275"/>
                      <a:pt x="728" y="278"/>
                    </a:cubicBezTo>
                    <a:lnTo>
                      <a:pt x="729" y="277"/>
                    </a:lnTo>
                    <a:close/>
                    <a:moveTo>
                      <a:pt x="766" y="284"/>
                    </a:moveTo>
                    <a:cubicBezTo>
                      <a:pt x="760" y="291"/>
                      <a:pt x="754" y="294"/>
                      <a:pt x="748" y="294"/>
                    </a:cubicBezTo>
                    <a:cubicBezTo>
                      <a:pt x="747" y="294"/>
                      <a:pt x="746" y="294"/>
                      <a:pt x="745" y="294"/>
                    </a:cubicBezTo>
                    <a:cubicBezTo>
                      <a:pt x="745" y="295"/>
                      <a:pt x="745" y="295"/>
                      <a:pt x="745" y="295"/>
                    </a:cubicBezTo>
                    <a:cubicBezTo>
                      <a:pt x="746" y="295"/>
                      <a:pt x="747" y="296"/>
                      <a:pt x="748" y="296"/>
                    </a:cubicBezTo>
                    <a:cubicBezTo>
                      <a:pt x="754" y="296"/>
                      <a:pt x="760" y="292"/>
                      <a:pt x="767" y="285"/>
                    </a:cubicBezTo>
                    <a:lnTo>
                      <a:pt x="766" y="284"/>
                    </a:lnTo>
                    <a:close/>
                    <a:moveTo>
                      <a:pt x="808" y="281"/>
                    </a:moveTo>
                    <a:cubicBezTo>
                      <a:pt x="804" y="275"/>
                      <a:pt x="796" y="271"/>
                      <a:pt x="788" y="271"/>
                    </a:cubicBezTo>
                    <a:cubicBezTo>
                      <a:pt x="786" y="271"/>
                      <a:pt x="786" y="271"/>
                      <a:pt x="786" y="271"/>
                    </a:cubicBezTo>
                    <a:cubicBezTo>
                      <a:pt x="786" y="273"/>
                      <a:pt x="786" y="273"/>
                      <a:pt x="786" y="273"/>
                    </a:cubicBezTo>
                    <a:cubicBezTo>
                      <a:pt x="788" y="273"/>
                      <a:pt x="788" y="273"/>
                      <a:pt x="788" y="273"/>
                    </a:cubicBezTo>
                    <a:cubicBezTo>
                      <a:pt x="796" y="273"/>
                      <a:pt x="803" y="277"/>
                      <a:pt x="807" y="282"/>
                    </a:cubicBezTo>
                    <a:lnTo>
                      <a:pt x="808" y="281"/>
                    </a:lnTo>
                    <a:close/>
                    <a:moveTo>
                      <a:pt x="804" y="327"/>
                    </a:moveTo>
                    <a:cubicBezTo>
                      <a:pt x="808" y="319"/>
                      <a:pt x="811" y="311"/>
                      <a:pt x="813" y="304"/>
                    </a:cubicBezTo>
                    <a:cubicBezTo>
                      <a:pt x="812" y="304"/>
                      <a:pt x="812" y="304"/>
                      <a:pt x="812" y="304"/>
                    </a:cubicBezTo>
                    <a:cubicBezTo>
                      <a:pt x="810" y="310"/>
                      <a:pt x="806" y="318"/>
                      <a:pt x="802" y="326"/>
                    </a:cubicBezTo>
                    <a:lnTo>
                      <a:pt x="804" y="32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0" name="Freeform 146">
                <a:extLst>
                  <a:ext uri="{FF2B5EF4-FFF2-40B4-BE49-F238E27FC236}">
                    <a16:creationId xmlns:a16="http://schemas.microsoft.com/office/drawing/2014/main" id="{35365745-813D-7319-6FE5-F751B1813831}"/>
                  </a:ext>
                </a:extLst>
              </p:cNvPr>
              <p:cNvSpPr>
                <a:spLocks noEditPoints="1"/>
              </p:cNvSpPr>
              <p:nvPr/>
            </p:nvSpPr>
            <p:spPr bwMode="auto">
              <a:xfrm>
                <a:off x="995" y="4337"/>
                <a:ext cx="115" cy="71"/>
              </a:xfrm>
              <a:custGeom>
                <a:avLst/>
                <a:gdLst>
                  <a:gd name="T0" fmla="*/ 313 w 739"/>
                  <a:gd name="T1" fmla="*/ 17 h 459"/>
                  <a:gd name="T2" fmla="*/ 313 w 739"/>
                  <a:gd name="T3" fmla="*/ 18 h 459"/>
                  <a:gd name="T4" fmla="*/ 325 w 739"/>
                  <a:gd name="T5" fmla="*/ 0 h 459"/>
                  <a:gd name="T6" fmla="*/ 338 w 739"/>
                  <a:gd name="T7" fmla="*/ 5 h 459"/>
                  <a:gd name="T8" fmla="*/ 397 w 739"/>
                  <a:gd name="T9" fmla="*/ 48 h 459"/>
                  <a:gd name="T10" fmla="*/ 397 w 739"/>
                  <a:gd name="T11" fmla="*/ 49 h 459"/>
                  <a:gd name="T12" fmla="*/ 418 w 739"/>
                  <a:gd name="T13" fmla="*/ 61 h 459"/>
                  <a:gd name="T14" fmla="*/ 438 w 739"/>
                  <a:gd name="T15" fmla="*/ 75 h 459"/>
                  <a:gd name="T16" fmla="*/ 454 w 739"/>
                  <a:gd name="T17" fmla="*/ 93 h 459"/>
                  <a:gd name="T18" fmla="*/ 493 w 739"/>
                  <a:gd name="T19" fmla="*/ 156 h 459"/>
                  <a:gd name="T20" fmla="*/ 491 w 739"/>
                  <a:gd name="T21" fmla="*/ 157 h 459"/>
                  <a:gd name="T22" fmla="*/ 504 w 739"/>
                  <a:gd name="T23" fmla="*/ 178 h 459"/>
                  <a:gd name="T24" fmla="*/ 519 w 739"/>
                  <a:gd name="T25" fmla="*/ 197 h 459"/>
                  <a:gd name="T26" fmla="*/ 536 w 739"/>
                  <a:gd name="T27" fmla="*/ 215 h 459"/>
                  <a:gd name="T28" fmla="*/ 602 w 739"/>
                  <a:gd name="T29" fmla="*/ 246 h 459"/>
                  <a:gd name="T30" fmla="*/ 602 w 739"/>
                  <a:gd name="T31" fmla="*/ 247 h 459"/>
                  <a:gd name="T32" fmla="*/ 621 w 739"/>
                  <a:gd name="T33" fmla="*/ 261 h 459"/>
                  <a:gd name="T34" fmla="*/ 639 w 739"/>
                  <a:gd name="T35" fmla="*/ 278 h 459"/>
                  <a:gd name="T36" fmla="*/ 654 w 739"/>
                  <a:gd name="T37" fmla="*/ 298 h 459"/>
                  <a:gd name="T38" fmla="*/ 708 w 739"/>
                  <a:gd name="T39" fmla="*/ 348 h 459"/>
                  <a:gd name="T40" fmla="*/ 707 w 739"/>
                  <a:gd name="T41" fmla="*/ 349 h 459"/>
                  <a:gd name="T42" fmla="*/ 724 w 739"/>
                  <a:gd name="T43" fmla="*/ 367 h 459"/>
                  <a:gd name="T44" fmla="*/ 739 w 739"/>
                  <a:gd name="T45" fmla="*/ 387 h 459"/>
                  <a:gd name="T46" fmla="*/ 339 w 739"/>
                  <a:gd name="T47" fmla="*/ 458 h 459"/>
                  <a:gd name="T48" fmla="*/ 291 w 739"/>
                  <a:gd name="T49" fmla="*/ 404 h 459"/>
                  <a:gd name="T50" fmla="*/ 292 w 739"/>
                  <a:gd name="T51" fmla="*/ 403 h 459"/>
                  <a:gd name="T52" fmla="*/ 260 w 739"/>
                  <a:gd name="T53" fmla="*/ 377 h 459"/>
                  <a:gd name="T54" fmla="*/ 274 w 739"/>
                  <a:gd name="T55" fmla="*/ 387 h 459"/>
                  <a:gd name="T56" fmla="*/ 261 w 739"/>
                  <a:gd name="T57" fmla="*/ 376 h 459"/>
                  <a:gd name="T58" fmla="*/ 220 w 739"/>
                  <a:gd name="T59" fmla="*/ 336 h 459"/>
                  <a:gd name="T60" fmla="*/ 221 w 739"/>
                  <a:gd name="T61" fmla="*/ 335 h 459"/>
                  <a:gd name="T62" fmla="*/ 203 w 739"/>
                  <a:gd name="T63" fmla="*/ 319 h 459"/>
                  <a:gd name="T64" fmla="*/ 186 w 739"/>
                  <a:gd name="T65" fmla="*/ 301 h 459"/>
                  <a:gd name="T66" fmla="*/ 169 w 739"/>
                  <a:gd name="T67" fmla="*/ 282 h 459"/>
                  <a:gd name="T68" fmla="*/ 116 w 739"/>
                  <a:gd name="T69" fmla="*/ 231 h 459"/>
                  <a:gd name="T70" fmla="*/ 117 w 739"/>
                  <a:gd name="T71" fmla="*/ 230 h 459"/>
                  <a:gd name="T72" fmla="*/ 99 w 739"/>
                  <a:gd name="T73" fmla="*/ 214 h 459"/>
                  <a:gd name="T74" fmla="*/ 81 w 739"/>
                  <a:gd name="T75" fmla="*/ 197 h 459"/>
                  <a:gd name="T76" fmla="*/ 64 w 739"/>
                  <a:gd name="T77" fmla="*/ 179 h 459"/>
                  <a:gd name="T78" fmla="*/ 0 w 739"/>
                  <a:gd name="T79" fmla="*/ 142 h 459"/>
                  <a:gd name="T80" fmla="*/ 1 w 739"/>
                  <a:gd name="T81" fmla="*/ 141 h 459"/>
                  <a:gd name="T82" fmla="*/ 106 w 739"/>
                  <a:gd name="T83" fmla="*/ 51 h 459"/>
                  <a:gd name="T84" fmla="*/ 121 w 739"/>
                  <a:gd name="T85" fmla="*/ 70 h 459"/>
                  <a:gd name="T86" fmla="*/ 153 w 739"/>
                  <a:gd name="T87" fmla="*/ 102 h 459"/>
                  <a:gd name="T88" fmla="*/ 137 w 739"/>
                  <a:gd name="T89" fmla="*/ 89 h 459"/>
                  <a:gd name="T90" fmla="*/ 153 w 739"/>
                  <a:gd name="T91" fmla="*/ 103 h 459"/>
                  <a:gd name="T92" fmla="*/ 205 w 739"/>
                  <a:gd name="T93" fmla="*/ 91 h 459"/>
                  <a:gd name="T94" fmla="*/ 205 w 739"/>
                  <a:gd name="T95" fmla="*/ 93 h 459"/>
                  <a:gd name="T96" fmla="*/ 235 w 739"/>
                  <a:gd name="T97" fmla="*/ 88 h 459"/>
                  <a:gd name="T98" fmla="*/ 235 w 739"/>
                  <a:gd name="T99" fmla="*/ 90 h 459"/>
                  <a:gd name="T100" fmla="*/ 269 w 739"/>
                  <a:gd name="T101" fmla="*/ 38 h 459"/>
                  <a:gd name="T102" fmla="*/ 265 w 739"/>
                  <a:gd name="T103" fmla="*/ 62 h 459"/>
                  <a:gd name="T104" fmla="*/ 269 w 739"/>
                  <a:gd name="T105" fmla="*/ 3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9" h="459">
                    <a:moveTo>
                      <a:pt x="325" y="0"/>
                    </a:moveTo>
                    <a:cubicBezTo>
                      <a:pt x="324" y="4"/>
                      <a:pt x="324" y="8"/>
                      <a:pt x="322" y="11"/>
                    </a:cubicBezTo>
                    <a:cubicBezTo>
                      <a:pt x="320" y="14"/>
                      <a:pt x="317" y="16"/>
                      <a:pt x="313" y="17"/>
                    </a:cubicBezTo>
                    <a:cubicBezTo>
                      <a:pt x="305" y="18"/>
                      <a:pt x="297" y="20"/>
                      <a:pt x="289" y="24"/>
                    </a:cubicBezTo>
                    <a:cubicBezTo>
                      <a:pt x="290" y="25"/>
                      <a:pt x="290" y="25"/>
                      <a:pt x="290" y="25"/>
                    </a:cubicBezTo>
                    <a:cubicBezTo>
                      <a:pt x="297" y="21"/>
                      <a:pt x="306" y="19"/>
                      <a:pt x="313" y="18"/>
                    </a:cubicBezTo>
                    <a:cubicBezTo>
                      <a:pt x="318" y="18"/>
                      <a:pt x="321" y="15"/>
                      <a:pt x="323" y="12"/>
                    </a:cubicBezTo>
                    <a:cubicBezTo>
                      <a:pt x="325" y="8"/>
                      <a:pt x="326" y="4"/>
                      <a:pt x="326" y="0"/>
                    </a:cubicBezTo>
                    <a:lnTo>
                      <a:pt x="325" y="0"/>
                    </a:lnTo>
                    <a:close/>
                    <a:moveTo>
                      <a:pt x="357" y="21"/>
                    </a:moveTo>
                    <a:cubicBezTo>
                      <a:pt x="351" y="16"/>
                      <a:pt x="345" y="10"/>
                      <a:pt x="339" y="4"/>
                    </a:cubicBezTo>
                    <a:cubicBezTo>
                      <a:pt x="338" y="5"/>
                      <a:pt x="338" y="5"/>
                      <a:pt x="338" y="5"/>
                    </a:cubicBezTo>
                    <a:cubicBezTo>
                      <a:pt x="344" y="11"/>
                      <a:pt x="350" y="17"/>
                      <a:pt x="356" y="22"/>
                    </a:cubicBezTo>
                    <a:lnTo>
                      <a:pt x="357" y="21"/>
                    </a:lnTo>
                    <a:close/>
                    <a:moveTo>
                      <a:pt x="397" y="48"/>
                    </a:moveTo>
                    <a:cubicBezTo>
                      <a:pt x="388" y="42"/>
                      <a:pt x="380" y="37"/>
                      <a:pt x="376" y="35"/>
                    </a:cubicBezTo>
                    <a:cubicBezTo>
                      <a:pt x="375" y="37"/>
                      <a:pt x="375" y="37"/>
                      <a:pt x="375" y="37"/>
                    </a:cubicBezTo>
                    <a:cubicBezTo>
                      <a:pt x="379" y="39"/>
                      <a:pt x="387" y="43"/>
                      <a:pt x="397" y="49"/>
                    </a:cubicBezTo>
                    <a:lnTo>
                      <a:pt x="397" y="48"/>
                    </a:lnTo>
                    <a:close/>
                    <a:moveTo>
                      <a:pt x="438" y="75"/>
                    </a:moveTo>
                    <a:cubicBezTo>
                      <a:pt x="433" y="70"/>
                      <a:pt x="426" y="66"/>
                      <a:pt x="418" y="61"/>
                    </a:cubicBezTo>
                    <a:cubicBezTo>
                      <a:pt x="417" y="62"/>
                      <a:pt x="417" y="62"/>
                      <a:pt x="417" y="62"/>
                    </a:cubicBezTo>
                    <a:cubicBezTo>
                      <a:pt x="425" y="67"/>
                      <a:pt x="432" y="72"/>
                      <a:pt x="438" y="76"/>
                    </a:cubicBezTo>
                    <a:lnTo>
                      <a:pt x="438" y="75"/>
                    </a:lnTo>
                    <a:close/>
                    <a:moveTo>
                      <a:pt x="468" y="114"/>
                    </a:moveTo>
                    <a:cubicBezTo>
                      <a:pt x="463" y="105"/>
                      <a:pt x="458" y="98"/>
                      <a:pt x="455" y="93"/>
                    </a:cubicBezTo>
                    <a:cubicBezTo>
                      <a:pt x="454" y="93"/>
                      <a:pt x="454" y="93"/>
                      <a:pt x="454" y="93"/>
                    </a:cubicBezTo>
                    <a:cubicBezTo>
                      <a:pt x="457" y="99"/>
                      <a:pt x="462" y="106"/>
                      <a:pt x="467" y="114"/>
                    </a:cubicBezTo>
                    <a:lnTo>
                      <a:pt x="468" y="114"/>
                    </a:lnTo>
                    <a:close/>
                    <a:moveTo>
                      <a:pt x="493" y="156"/>
                    </a:moveTo>
                    <a:cubicBezTo>
                      <a:pt x="489" y="149"/>
                      <a:pt x="485" y="142"/>
                      <a:pt x="481" y="135"/>
                    </a:cubicBezTo>
                    <a:cubicBezTo>
                      <a:pt x="479" y="135"/>
                      <a:pt x="479" y="135"/>
                      <a:pt x="479" y="135"/>
                    </a:cubicBezTo>
                    <a:cubicBezTo>
                      <a:pt x="484" y="143"/>
                      <a:pt x="488" y="150"/>
                      <a:pt x="491" y="157"/>
                    </a:cubicBezTo>
                    <a:lnTo>
                      <a:pt x="493" y="156"/>
                    </a:lnTo>
                    <a:close/>
                    <a:moveTo>
                      <a:pt x="519" y="197"/>
                    </a:moveTo>
                    <a:cubicBezTo>
                      <a:pt x="513" y="191"/>
                      <a:pt x="508" y="184"/>
                      <a:pt x="504" y="178"/>
                    </a:cubicBezTo>
                    <a:cubicBezTo>
                      <a:pt x="503" y="178"/>
                      <a:pt x="503" y="178"/>
                      <a:pt x="503" y="178"/>
                    </a:cubicBezTo>
                    <a:cubicBezTo>
                      <a:pt x="507" y="185"/>
                      <a:pt x="512" y="192"/>
                      <a:pt x="518" y="198"/>
                    </a:cubicBezTo>
                    <a:lnTo>
                      <a:pt x="519" y="197"/>
                    </a:lnTo>
                    <a:close/>
                    <a:moveTo>
                      <a:pt x="558" y="225"/>
                    </a:moveTo>
                    <a:cubicBezTo>
                      <a:pt x="551" y="223"/>
                      <a:pt x="544" y="219"/>
                      <a:pt x="537" y="214"/>
                    </a:cubicBezTo>
                    <a:cubicBezTo>
                      <a:pt x="536" y="215"/>
                      <a:pt x="536" y="215"/>
                      <a:pt x="536" y="215"/>
                    </a:cubicBezTo>
                    <a:cubicBezTo>
                      <a:pt x="543" y="220"/>
                      <a:pt x="550" y="224"/>
                      <a:pt x="558" y="226"/>
                    </a:cubicBezTo>
                    <a:lnTo>
                      <a:pt x="558" y="225"/>
                    </a:lnTo>
                    <a:close/>
                    <a:moveTo>
                      <a:pt x="602" y="246"/>
                    </a:moveTo>
                    <a:cubicBezTo>
                      <a:pt x="595" y="240"/>
                      <a:pt x="588" y="236"/>
                      <a:pt x="582" y="232"/>
                    </a:cubicBezTo>
                    <a:cubicBezTo>
                      <a:pt x="581" y="234"/>
                      <a:pt x="581" y="234"/>
                      <a:pt x="581" y="234"/>
                    </a:cubicBezTo>
                    <a:cubicBezTo>
                      <a:pt x="588" y="237"/>
                      <a:pt x="595" y="242"/>
                      <a:pt x="602" y="247"/>
                    </a:cubicBezTo>
                    <a:lnTo>
                      <a:pt x="602" y="246"/>
                    </a:lnTo>
                    <a:close/>
                    <a:moveTo>
                      <a:pt x="639" y="278"/>
                    </a:moveTo>
                    <a:cubicBezTo>
                      <a:pt x="634" y="273"/>
                      <a:pt x="628" y="267"/>
                      <a:pt x="621" y="261"/>
                    </a:cubicBezTo>
                    <a:cubicBezTo>
                      <a:pt x="620" y="262"/>
                      <a:pt x="620" y="262"/>
                      <a:pt x="620" y="262"/>
                    </a:cubicBezTo>
                    <a:cubicBezTo>
                      <a:pt x="627" y="268"/>
                      <a:pt x="633" y="274"/>
                      <a:pt x="638" y="279"/>
                    </a:cubicBezTo>
                    <a:lnTo>
                      <a:pt x="639" y="278"/>
                    </a:lnTo>
                    <a:close/>
                    <a:moveTo>
                      <a:pt x="673" y="314"/>
                    </a:moveTo>
                    <a:cubicBezTo>
                      <a:pt x="665" y="307"/>
                      <a:pt x="659" y="301"/>
                      <a:pt x="655" y="297"/>
                    </a:cubicBezTo>
                    <a:cubicBezTo>
                      <a:pt x="654" y="298"/>
                      <a:pt x="654" y="298"/>
                      <a:pt x="654" y="298"/>
                    </a:cubicBezTo>
                    <a:cubicBezTo>
                      <a:pt x="658" y="302"/>
                      <a:pt x="664" y="308"/>
                      <a:pt x="672" y="315"/>
                    </a:cubicBezTo>
                    <a:lnTo>
                      <a:pt x="673" y="314"/>
                    </a:lnTo>
                    <a:close/>
                    <a:moveTo>
                      <a:pt x="708" y="348"/>
                    </a:moveTo>
                    <a:cubicBezTo>
                      <a:pt x="702" y="342"/>
                      <a:pt x="696" y="336"/>
                      <a:pt x="691" y="331"/>
                    </a:cubicBezTo>
                    <a:cubicBezTo>
                      <a:pt x="690" y="332"/>
                      <a:pt x="690" y="332"/>
                      <a:pt x="690" y="332"/>
                    </a:cubicBezTo>
                    <a:cubicBezTo>
                      <a:pt x="695" y="338"/>
                      <a:pt x="701" y="343"/>
                      <a:pt x="707" y="349"/>
                    </a:cubicBezTo>
                    <a:lnTo>
                      <a:pt x="708" y="348"/>
                    </a:lnTo>
                    <a:close/>
                    <a:moveTo>
                      <a:pt x="739" y="387"/>
                    </a:moveTo>
                    <a:cubicBezTo>
                      <a:pt x="735" y="380"/>
                      <a:pt x="730" y="373"/>
                      <a:pt x="724" y="367"/>
                    </a:cubicBezTo>
                    <a:cubicBezTo>
                      <a:pt x="723" y="368"/>
                      <a:pt x="723" y="368"/>
                      <a:pt x="723" y="368"/>
                    </a:cubicBezTo>
                    <a:cubicBezTo>
                      <a:pt x="729" y="374"/>
                      <a:pt x="734" y="381"/>
                      <a:pt x="738" y="387"/>
                    </a:cubicBezTo>
                    <a:lnTo>
                      <a:pt x="739" y="387"/>
                    </a:lnTo>
                    <a:close/>
                    <a:moveTo>
                      <a:pt x="328" y="436"/>
                    </a:moveTo>
                    <a:cubicBezTo>
                      <a:pt x="329" y="439"/>
                      <a:pt x="332" y="448"/>
                      <a:pt x="338" y="459"/>
                    </a:cubicBezTo>
                    <a:cubicBezTo>
                      <a:pt x="339" y="458"/>
                      <a:pt x="339" y="458"/>
                      <a:pt x="339" y="458"/>
                    </a:cubicBezTo>
                    <a:cubicBezTo>
                      <a:pt x="333" y="447"/>
                      <a:pt x="330" y="438"/>
                      <a:pt x="329" y="436"/>
                    </a:cubicBezTo>
                    <a:lnTo>
                      <a:pt x="328" y="436"/>
                    </a:lnTo>
                    <a:close/>
                    <a:moveTo>
                      <a:pt x="291" y="404"/>
                    </a:moveTo>
                    <a:cubicBezTo>
                      <a:pt x="310" y="420"/>
                      <a:pt x="310" y="420"/>
                      <a:pt x="310" y="420"/>
                    </a:cubicBezTo>
                    <a:cubicBezTo>
                      <a:pt x="311" y="419"/>
                      <a:pt x="311" y="419"/>
                      <a:pt x="311" y="419"/>
                    </a:cubicBezTo>
                    <a:cubicBezTo>
                      <a:pt x="292" y="403"/>
                      <a:pt x="292" y="403"/>
                      <a:pt x="292" y="403"/>
                    </a:cubicBezTo>
                    <a:lnTo>
                      <a:pt x="291" y="404"/>
                    </a:lnTo>
                    <a:close/>
                    <a:moveTo>
                      <a:pt x="254" y="371"/>
                    </a:moveTo>
                    <a:cubicBezTo>
                      <a:pt x="258" y="375"/>
                      <a:pt x="260" y="377"/>
                      <a:pt x="260" y="377"/>
                    </a:cubicBezTo>
                    <a:cubicBezTo>
                      <a:pt x="260" y="377"/>
                      <a:pt x="260" y="377"/>
                      <a:pt x="260" y="377"/>
                    </a:cubicBezTo>
                    <a:cubicBezTo>
                      <a:pt x="273" y="388"/>
                      <a:pt x="273" y="388"/>
                      <a:pt x="273" y="388"/>
                    </a:cubicBezTo>
                    <a:cubicBezTo>
                      <a:pt x="274" y="387"/>
                      <a:pt x="274" y="387"/>
                      <a:pt x="274" y="387"/>
                    </a:cubicBezTo>
                    <a:cubicBezTo>
                      <a:pt x="261" y="376"/>
                      <a:pt x="261" y="376"/>
                      <a:pt x="261" y="376"/>
                    </a:cubicBezTo>
                    <a:cubicBezTo>
                      <a:pt x="261" y="377"/>
                      <a:pt x="261" y="377"/>
                      <a:pt x="261" y="377"/>
                    </a:cubicBezTo>
                    <a:cubicBezTo>
                      <a:pt x="261" y="376"/>
                      <a:pt x="261" y="376"/>
                      <a:pt x="261" y="376"/>
                    </a:cubicBezTo>
                    <a:cubicBezTo>
                      <a:pt x="261" y="376"/>
                      <a:pt x="259" y="374"/>
                      <a:pt x="256" y="370"/>
                    </a:cubicBezTo>
                    <a:lnTo>
                      <a:pt x="254" y="371"/>
                    </a:lnTo>
                    <a:close/>
                    <a:moveTo>
                      <a:pt x="220" y="336"/>
                    </a:moveTo>
                    <a:cubicBezTo>
                      <a:pt x="226" y="342"/>
                      <a:pt x="232" y="348"/>
                      <a:pt x="237" y="354"/>
                    </a:cubicBezTo>
                    <a:cubicBezTo>
                      <a:pt x="238" y="353"/>
                      <a:pt x="238" y="353"/>
                      <a:pt x="238" y="353"/>
                    </a:cubicBezTo>
                    <a:cubicBezTo>
                      <a:pt x="233" y="347"/>
                      <a:pt x="227" y="341"/>
                      <a:pt x="221" y="335"/>
                    </a:cubicBezTo>
                    <a:lnTo>
                      <a:pt x="220" y="336"/>
                    </a:lnTo>
                    <a:close/>
                    <a:moveTo>
                      <a:pt x="186" y="301"/>
                    </a:moveTo>
                    <a:cubicBezTo>
                      <a:pt x="191" y="307"/>
                      <a:pt x="197" y="313"/>
                      <a:pt x="203" y="319"/>
                    </a:cubicBezTo>
                    <a:cubicBezTo>
                      <a:pt x="204" y="318"/>
                      <a:pt x="204" y="318"/>
                      <a:pt x="204" y="318"/>
                    </a:cubicBezTo>
                    <a:cubicBezTo>
                      <a:pt x="198" y="312"/>
                      <a:pt x="192" y="306"/>
                      <a:pt x="187" y="300"/>
                    </a:cubicBezTo>
                    <a:lnTo>
                      <a:pt x="186" y="301"/>
                    </a:lnTo>
                    <a:close/>
                    <a:moveTo>
                      <a:pt x="151" y="266"/>
                    </a:moveTo>
                    <a:cubicBezTo>
                      <a:pt x="157" y="272"/>
                      <a:pt x="163" y="278"/>
                      <a:pt x="168" y="284"/>
                    </a:cubicBezTo>
                    <a:cubicBezTo>
                      <a:pt x="169" y="282"/>
                      <a:pt x="169" y="282"/>
                      <a:pt x="169" y="282"/>
                    </a:cubicBezTo>
                    <a:cubicBezTo>
                      <a:pt x="164" y="277"/>
                      <a:pt x="158" y="271"/>
                      <a:pt x="152" y="265"/>
                    </a:cubicBezTo>
                    <a:lnTo>
                      <a:pt x="151" y="266"/>
                    </a:lnTo>
                    <a:close/>
                    <a:moveTo>
                      <a:pt x="116" y="231"/>
                    </a:moveTo>
                    <a:cubicBezTo>
                      <a:pt x="122" y="237"/>
                      <a:pt x="128" y="243"/>
                      <a:pt x="134" y="249"/>
                    </a:cubicBezTo>
                    <a:cubicBezTo>
                      <a:pt x="135" y="248"/>
                      <a:pt x="135" y="248"/>
                      <a:pt x="135" y="248"/>
                    </a:cubicBezTo>
                    <a:cubicBezTo>
                      <a:pt x="129" y="242"/>
                      <a:pt x="123" y="236"/>
                      <a:pt x="117" y="230"/>
                    </a:cubicBezTo>
                    <a:lnTo>
                      <a:pt x="116" y="231"/>
                    </a:lnTo>
                    <a:close/>
                    <a:moveTo>
                      <a:pt x="81" y="197"/>
                    </a:moveTo>
                    <a:cubicBezTo>
                      <a:pt x="86" y="202"/>
                      <a:pt x="92" y="207"/>
                      <a:pt x="99" y="214"/>
                    </a:cubicBezTo>
                    <a:cubicBezTo>
                      <a:pt x="100" y="213"/>
                      <a:pt x="100" y="213"/>
                      <a:pt x="100" y="213"/>
                    </a:cubicBezTo>
                    <a:cubicBezTo>
                      <a:pt x="93" y="206"/>
                      <a:pt x="87" y="201"/>
                      <a:pt x="82" y="196"/>
                    </a:cubicBezTo>
                    <a:lnTo>
                      <a:pt x="81" y="197"/>
                    </a:lnTo>
                    <a:close/>
                    <a:moveTo>
                      <a:pt x="42" y="167"/>
                    </a:moveTo>
                    <a:cubicBezTo>
                      <a:pt x="51" y="172"/>
                      <a:pt x="58" y="177"/>
                      <a:pt x="63" y="180"/>
                    </a:cubicBezTo>
                    <a:cubicBezTo>
                      <a:pt x="64" y="179"/>
                      <a:pt x="64" y="179"/>
                      <a:pt x="64" y="179"/>
                    </a:cubicBezTo>
                    <a:cubicBezTo>
                      <a:pt x="59" y="176"/>
                      <a:pt x="52" y="171"/>
                      <a:pt x="43" y="166"/>
                    </a:cubicBezTo>
                    <a:lnTo>
                      <a:pt x="42" y="167"/>
                    </a:lnTo>
                    <a:close/>
                    <a:moveTo>
                      <a:pt x="0" y="142"/>
                    </a:moveTo>
                    <a:cubicBezTo>
                      <a:pt x="8" y="146"/>
                      <a:pt x="15" y="150"/>
                      <a:pt x="22" y="154"/>
                    </a:cubicBezTo>
                    <a:cubicBezTo>
                      <a:pt x="22" y="153"/>
                      <a:pt x="22" y="153"/>
                      <a:pt x="22" y="153"/>
                    </a:cubicBezTo>
                    <a:cubicBezTo>
                      <a:pt x="16" y="149"/>
                      <a:pt x="8" y="145"/>
                      <a:pt x="1" y="141"/>
                    </a:cubicBezTo>
                    <a:lnTo>
                      <a:pt x="0" y="142"/>
                    </a:lnTo>
                    <a:close/>
                    <a:moveTo>
                      <a:pt x="121" y="70"/>
                    </a:moveTo>
                    <a:cubicBezTo>
                      <a:pt x="115" y="64"/>
                      <a:pt x="110" y="58"/>
                      <a:pt x="106" y="51"/>
                    </a:cubicBezTo>
                    <a:cubicBezTo>
                      <a:pt x="105" y="52"/>
                      <a:pt x="105" y="52"/>
                      <a:pt x="105" y="52"/>
                    </a:cubicBezTo>
                    <a:cubicBezTo>
                      <a:pt x="109" y="59"/>
                      <a:pt x="114" y="65"/>
                      <a:pt x="120" y="71"/>
                    </a:cubicBezTo>
                    <a:lnTo>
                      <a:pt x="121" y="70"/>
                    </a:lnTo>
                    <a:close/>
                    <a:moveTo>
                      <a:pt x="157" y="100"/>
                    </a:moveTo>
                    <a:cubicBezTo>
                      <a:pt x="154" y="101"/>
                      <a:pt x="152" y="101"/>
                      <a:pt x="152" y="101"/>
                    </a:cubicBezTo>
                    <a:cubicBezTo>
                      <a:pt x="153" y="102"/>
                      <a:pt x="153" y="102"/>
                      <a:pt x="153" y="102"/>
                    </a:cubicBezTo>
                    <a:cubicBezTo>
                      <a:pt x="153" y="101"/>
                      <a:pt x="153" y="101"/>
                      <a:pt x="153" y="101"/>
                    </a:cubicBezTo>
                    <a:cubicBezTo>
                      <a:pt x="153" y="101"/>
                      <a:pt x="147" y="96"/>
                      <a:pt x="138" y="88"/>
                    </a:cubicBezTo>
                    <a:cubicBezTo>
                      <a:pt x="137" y="89"/>
                      <a:pt x="137" y="89"/>
                      <a:pt x="137" y="89"/>
                    </a:cubicBezTo>
                    <a:cubicBezTo>
                      <a:pt x="146" y="97"/>
                      <a:pt x="152" y="102"/>
                      <a:pt x="152" y="103"/>
                    </a:cubicBezTo>
                    <a:cubicBezTo>
                      <a:pt x="152" y="103"/>
                      <a:pt x="152" y="103"/>
                      <a:pt x="152" y="103"/>
                    </a:cubicBezTo>
                    <a:cubicBezTo>
                      <a:pt x="153" y="103"/>
                      <a:pt x="153" y="103"/>
                      <a:pt x="153" y="103"/>
                    </a:cubicBezTo>
                    <a:cubicBezTo>
                      <a:pt x="153" y="103"/>
                      <a:pt x="154" y="102"/>
                      <a:pt x="157" y="102"/>
                    </a:cubicBezTo>
                    <a:lnTo>
                      <a:pt x="157" y="100"/>
                    </a:lnTo>
                    <a:close/>
                    <a:moveTo>
                      <a:pt x="205" y="91"/>
                    </a:moveTo>
                    <a:cubicBezTo>
                      <a:pt x="197" y="93"/>
                      <a:pt x="188" y="94"/>
                      <a:pt x="181" y="96"/>
                    </a:cubicBezTo>
                    <a:cubicBezTo>
                      <a:pt x="181" y="97"/>
                      <a:pt x="181" y="97"/>
                      <a:pt x="181" y="97"/>
                    </a:cubicBezTo>
                    <a:cubicBezTo>
                      <a:pt x="189" y="96"/>
                      <a:pt x="197" y="94"/>
                      <a:pt x="205" y="93"/>
                    </a:cubicBezTo>
                    <a:lnTo>
                      <a:pt x="205" y="91"/>
                    </a:lnTo>
                    <a:close/>
                    <a:moveTo>
                      <a:pt x="252" y="83"/>
                    </a:moveTo>
                    <a:cubicBezTo>
                      <a:pt x="248" y="86"/>
                      <a:pt x="242" y="88"/>
                      <a:pt x="235" y="88"/>
                    </a:cubicBezTo>
                    <a:cubicBezTo>
                      <a:pt x="233" y="88"/>
                      <a:pt x="231" y="88"/>
                      <a:pt x="229" y="88"/>
                    </a:cubicBezTo>
                    <a:cubicBezTo>
                      <a:pt x="230" y="90"/>
                      <a:pt x="230" y="90"/>
                      <a:pt x="230" y="90"/>
                    </a:cubicBezTo>
                    <a:cubicBezTo>
                      <a:pt x="232" y="90"/>
                      <a:pt x="233" y="90"/>
                      <a:pt x="235" y="90"/>
                    </a:cubicBezTo>
                    <a:cubicBezTo>
                      <a:pt x="242" y="90"/>
                      <a:pt x="249" y="88"/>
                      <a:pt x="253" y="84"/>
                    </a:cubicBezTo>
                    <a:lnTo>
                      <a:pt x="252" y="83"/>
                    </a:lnTo>
                    <a:close/>
                    <a:moveTo>
                      <a:pt x="269" y="38"/>
                    </a:moveTo>
                    <a:cubicBezTo>
                      <a:pt x="266" y="43"/>
                      <a:pt x="264" y="47"/>
                      <a:pt x="264" y="52"/>
                    </a:cubicBezTo>
                    <a:cubicBezTo>
                      <a:pt x="264" y="56"/>
                      <a:pt x="264" y="59"/>
                      <a:pt x="264" y="62"/>
                    </a:cubicBezTo>
                    <a:cubicBezTo>
                      <a:pt x="265" y="62"/>
                      <a:pt x="265" y="62"/>
                      <a:pt x="265" y="62"/>
                    </a:cubicBezTo>
                    <a:cubicBezTo>
                      <a:pt x="266" y="59"/>
                      <a:pt x="266" y="56"/>
                      <a:pt x="266" y="52"/>
                    </a:cubicBezTo>
                    <a:cubicBezTo>
                      <a:pt x="266" y="48"/>
                      <a:pt x="268" y="43"/>
                      <a:pt x="270" y="39"/>
                    </a:cubicBezTo>
                    <a:lnTo>
                      <a:pt x="269" y="3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1" name="Freeform 147">
                <a:extLst>
                  <a:ext uri="{FF2B5EF4-FFF2-40B4-BE49-F238E27FC236}">
                    <a16:creationId xmlns:a16="http://schemas.microsoft.com/office/drawing/2014/main" id="{2B6EF97F-48A7-2991-E362-D81590BC804E}"/>
                  </a:ext>
                </a:extLst>
              </p:cNvPr>
              <p:cNvSpPr>
                <a:spLocks noEditPoints="1"/>
              </p:cNvSpPr>
              <p:nvPr/>
            </p:nvSpPr>
            <p:spPr bwMode="auto">
              <a:xfrm>
                <a:off x="907" y="4206"/>
                <a:ext cx="139" cy="152"/>
              </a:xfrm>
              <a:custGeom>
                <a:avLst/>
                <a:gdLst>
                  <a:gd name="T0" fmla="*/ 876 w 887"/>
                  <a:gd name="T1" fmla="*/ 808 h 973"/>
                  <a:gd name="T2" fmla="*/ 886 w 887"/>
                  <a:gd name="T3" fmla="*/ 829 h 973"/>
                  <a:gd name="T4" fmla="*/ 664 w 887"/>
                  <a:gd name="T5" fmla="*/ 883 h 973"/>
                  <a:gd name="T6" fmla="*/ 621 w 887"/>
                  <a:gd name="T7" fmla="*/ 899 h 973"/>
                  <a:gd name="T8" fmla="*/ 610 w 887"/>
                  <a:gd name="T9" fmla="*/ 912 h 973"/>
                  <a:gd name="T10" fmla="*/ 577 w 887"/>
                  <a:gd name="T11" fmla="*/ 948 h 973"/>
                  <a:gd name="T12" fmla="*/ 560 w 887"/>
                  <a:gd name="T13" fmla="*/ 966 h 973"/>
                  <a:gd name="T14" fmla="*/ 540 w 887"/>
                  <a:gd name="T15" fmla="*/ 964 h 973"/>
                  <a:gd name="T16" fmla="*/ 24 w 887"/>
                  <a:gd name="T17" fmla="*/ 564 h 973"/>
                  <a:gd name="T18" fmla="*/ 23 w 887"/>
                  <a:gd name="T19" fmla="*/ 566 h 973"/>
                  <a:gd name="T20" fmla="*/ 49 w 887"/>
                  <a:gd name="T21" fmla="*/ 566 h 973"/>
                  <a:gd name="T22" fmla="*/ 98 w 887"/>
                  <a:gd name="T23" fmla="*/ 559 h 973"/>
                  <a:gd name="T24" fmla="*/ 140 w 887"/>
                  <a:gd name="T25" fmla="*/ 535 h 973"/>
                  <a:gd name="T26" fmla="*/ 171 w 887"/>
                  <a:gd name="T27" fmla="*/ 496 h 973"/>
                  <a:gd name="T28" fmla="*/ 198 w 887"/>
                  <a:gd name="T29" fmla="*/ 456 h 973"/>
                  <a:gd name="T30" fmla="*/ 231 w 887"/>
                  <a:gd name="T31" fmla="*/ 420 h 973"/>
                  <a:gd name="T32" fmla="*/ 269 w 887"/>
                  <a:gd name="T33" fmla="*/ 389 h 973"/>
                  <a:gd name="T34" fmla="*/ 311 w 887"/>
                  <a:gd name="T35" fmla="*/ 363 h 973"/>
                  <a:gd name="T36" fmla="*/ 356 w 887"/>
                  <a:gd name="T37" fmla="*/ 343 h 973"/>
                  <a:gd name="T38" fmla="*/ 392 w 887"/>
                  <a:gd name="T39" fmla="*/ 312 h 973"/>
                  <a:gd name="T40" fmla="*/ 369 w 887"/>
                  <a:gd name="T41" fmla="*/ 246 h 973"/>
                  <a:gd name="T42" fmla="*/ 358 w 887"/>
                  <a:gd name="T43" fmla="*/ 198 h 973"/>
                  <a:gd name="T44" fmla="*/ 343 w 887"/>
                  <a:gd name="T45" fmla="*/ 151 h 973"/>
                  <a:gd name="T46" fmla="*/ 344 w 887"/>
                  <a:gd name="T47" fmla="*/ 151 h 973"/>
                  <a:gd name="T48" fmla="*/ 333 w 887"/>
                  <a:gd name="T49" fmla="*/ 104 h 973"/>
                  <a:gd name="T50" fmla="*/ 354 w 887"/>
                  <a:gd name="T51" fmla="*/ 60 h 973"/>
                  <a:gd name="T52" fmla="*/ 383 w 887"/>
                  <a:gd name="T53" fmla="*/ 21 h 973"/>
                  <a:gd name="T54" fmla="*/ 423 w 887"/>
                  <a:gd name="T55" fmla="*/ 5 h 973"/>
                  <a:gd name="T56" fmla="*/ 422 w 887"/>
                  <a:gd name="T57" fmla="*/ 6 h 973"/>
                  <a:gd name="T58" fmla="*/ 397 w 887"/>
                  <a:gd name="T59" fmla="*/ 48 h 973"/>
                  <a:gd name="T60" fmla="*/ 392 w 887"/>
                  <a:gd name="T61" fmla="*/ 95 h 973"/>
                  <a:gd name="T62" fmla="*/ 388 w 887"/>
                  <a:gd name="T63" fmla="*/ 77 h 973"/>
                  <a:gd name="T64" fmla="*/ 398 w 887"/>
                  <a:gd name="T65" fmla="*/ 119 h 973"/>
                  <a:gd name="T66" fmla="*/ 409 w 887"/>
                  <a:gd name="T67" fmla="*/ 166 h 973"/>
                  <a:gd name="T68" fmla="*/ 408 w 887"/>
                  <a:gd name="T69" fmla="*/ 214 h 973"/>
                  <a:gd name="T70" fmla="*/ 437 w 887"/>
                  <a:gd name="T71" fmla="*/ 258 h 973"/>
                  <a:gd name="T72" fmla="*/ 447 w 887"/>
                  <a:gd name="T73" fmla="*/ 276 h 973"/>
                  <a:gd name="T74" fmla="*/ 453 w 887"/>
                  <a:gd name="T75" fmla="*/ 300 h 973"/>
                  <a:gd name="T76" fmla="*/ 483 w 887"/>
                  <a:gd name="T77" fmla="*/ 339 h 973"/>
                  <a:gd name="T78" fmla="*/ 518 w 887"/>
                  <a:gd name="T79" fmla="*/ 373 h 973"/>
                  <a:gd name="T80" fmla="*/ 548 w 887"/>
                  <a:gd name="T81" fmla="*/ 411 h 973"/>
                  <a:gd name="T82" fmla="*/ 567 w 887"/>
                  <a:gd name="T83" fmla="*/ 480 h 973"/>
                  <a:gd name="T84" fmla="*/ 609 w 887"/>
                  <a:gd name="T85" fmla="*/ 506 h 973"/>
                  <a:gd name="T86" fmla="*/ 652 w 887"/>
                  <a:gd name="T87" fmla="*/ 529 h 973"/>
                  <a:gd name="T88" fmla="*/ 686 w 887"/>
                  <a:gd name="T89" fmla="*/ 563 h 973"/>
                  <a:gd name="T90" fmla="*/ 685 w 887"/>
                  <a:gd name="T91" fmla="*/ 563 h 973"/>
                  <a:gd name="T92" fmla="*/ 700 w 887"/>
                  <a:gd name="T93" fmla="*/ 610 h 973"/>
                  <a:gd name="T94" fmla="*/ 715 w 887"/>
                  <a:gd name="T95" fmla="*/ 656 h 973"/>
                  <a:gd name="T96" fmla="*/ 748 w 887"/>
                  <a:gd name="T97" fmla="*/ 692 h 973"/>
                  <a:gd name="T98" fmla="*/ 786 w 887"/>
                  <a:gd name="T99" fmla="*/ 724 h 973"/>
                  <a:gd name="T100" fmla="*/ 805 w 887"/>
                  <a:gd name="T101" fmla="*/ 740 h 973"/>
                  <a:gd name="T102" fmla="*/ 840 w 887"/>
                  <a:gd name="T103" fmla="*/ 774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7" h="973">
                    <a:moveTo>
                      <a:pt x="887" y="829"/>
                    </a:moveTo>
                    <a:cubicBezTo>
                      <a:pt x="887" y="822"/>
                      <a:pt x="885" y="817"/>
                      <a:pt x="885" y="817"/>
                    </a:cubicBezTo>
                    <a:cubicBezTo>
                      <a:pt x="885" y="816"/>
                      <a:pt x="885" y="816"/>
                      <a:pt x="885" y="816"/>
                    </a:cubicBezTo>
                    <a:cubicBezTo>
                      <a:pt x="885" y="816"/>
                      <a:pt x="885" y="816"/>
                      <a:pt x="885" y="816"/>
                    </a:cubicBezTo>
                    <a:cubicBezTo>
                      <a:pt x="885" y="816"/>
                      <a:pt x="881" y="813"/>
                      <a:pt x="876" y="808"/>
                    </a:cubicBezTo>
                    <a:cubicBezTo>
                      <a:pt x="875" y="809"/>
                      <a:pt x="875" y="809"/>
                      <a:pt x="875" y="809"/>
                    </a:cubicBezTo>
                    <a:cubicBezTo>
                      <a:pt x="880" y="814"/>
                      <a:pt x="884" y="817"/>
                      <a:pt x="884" y="817"/>
                    </a:cubicBezTo>
                    <a:cubicBezTo>
                      <a:pt x="885" y="817"/>
                      <a:pt x="885" y="817"/>
                      <a:pt x="885" y="817"/>
                    </a:cubicBezTo>
                    <a:cubicBezTo>
                      <a:pt x="884" y="817"/>
                      <a:pt x="884" y="817"/>
                      <a:pt x="884" y="817"/>
                    </a:cubicBezTo>
                    <a:cubicBezTo>
                      <a:pt x="884" y="817"/>
                      <a:pt x="885" y="822"/>
                      <a:pt x="886" y="829"/>
                    </a:cubicBezTo>
                    <a:lnTo>
                      <a:pt x="887" y="829"/>
                    </a:lnTo>
                    <a:close/>
                    <a:moveTo>
                      <a:pt x="643" y="877"/>
                    </a:moveTo>
                    <a:cubicBezTo>
                      <a:pt x="646" y="875"/>
                      <a:pt x="648" y="875"/>
                      <a:pt x="650" y="875"/>
                    </a:cubicBezTo>
                    <a:cubicBezTo>
                      <a:pt x="655" y="875"/>
                      <a:pt x="659" y="877"/>
                      <a:pt x="663" y="884"/>
                    </a:cubicBezTo>
                    <a:cubicBezTo>
                      <a:pt x="664" y="883"/>
                      <a:pt x="664" y="883"/>
                      <a:pt x="664" y="883"/>
                    </a:cubicBezTo>
                    <a:cubicBezTo>
                      <a:pt x="660" y="876"/>
                      <a:pt x="655" y="873"/>
                      <a:pt x="650" y="873"/>
                    </a:cubicBezTo>
                    <a:cubicBezTo>
                      <a:pt x="648" y="873"/>
                      <a:pt x="645" y="874"/>
                      <a:pt x="643" y="875"/>
                    </a:cubicBezTo>
                    <a:lnTo>
                      <a:pt x="643" y="877"/>
                    </a:lnTo>
                    <a:close/>
                    <a:moveTo>
                      <a:pt x="610" y="912"/>
                    </a:moveTo>
                    <a:cubicBezTo>
                      <a:pt x="616" y="906"/>
                      <a:pt x="620" y="901"/>
                      <a:pt x="621" y="899"/>
                    </a:cubicBezTo>
                    <a:cubicBezTo>
                      <a:pt x="622" y="898"/>
                      <a:pt x="624" y="896"/>
                      <a:pt x="626" y="893"/>
                    </a:cubicBezTo>
                    <a:cubicBezTo>
                      <a:pt x="625" y="892"/>
                      <a:pt x="625" y="892"/>
                      <a:pt x="625" y="892"/>
                    </a:cubicBezTo>
                    <a:cubicBezTo>
                      <a:pt x="623" y="895"/>
                      <a:pt x="621" y="897"/>
                      <a:pt x="620" y="899"/>
                    </a:cubicBezTo>
                    <a:cubicBezTo>
                      <a:pt x="619" y="900"/>
                      <a:pt x="615" y="905"/>
                      <a:pt x="609" y="911"/>
                    </a:cubicBezTo>
                    <a:lnTo>
                      <a:pt x="610" y="912"/>
                    </a:lnTo>
                    <a:close/>
                    <a:moveTo>
                      <a:pt x="577" y="948"/>
                    </a:moveTo>
                    <a:cubicBezTo>
                      <a:pt x="582" y="942"/>
                      <a:pt x="588" y="936"/>
                      <a:pt x="593" y="930"/>
                    </a:cubicBezTo>
                    <a:cubicBezTo>
                      <a:pt x="592" y="929"/>
                      <a:pt x="592" y="929"/>
                      <a:pt x="592" y="929"/>
                    </a:cubicBezTo>
                    <a:cubicBezTo>
                      <a:pt x="587" y="935"/>
                      <a:pt x="581" y="941"/>
                      <a:pt x="575" y="947"/>
                    </a:cubicBezTo>
                    <a:lnTo>
                      <a:pt x="577" y="948"/>
                    </a:lnTo>
                    <a:close/>
                    <a:moveTo>
                      <a:pt x="539" y="965"/>
                    </a:moveTo>
                    <a:cubicBezTo>
                      <a:pt x="544" y="968"/>
                      <a:pt x="548" y="970"/>
                      <a:pt x="552" y="973"/>
                    </a:cubicBezTo>
                    <a:cubicBezTo>
                      <a:pt x="553" y="973"/>
                      <a:pt x="553" y="973"/>
                      <a:pt x="553" y="973"/>
                    </a:cubicBezTo>
                    <a:cubicBezTo>
                      <a:pt x="553" y="973"/>
                      <a:pt x="553" y="973"/>
                      <a:pt x="553" y="973"/>
                    </a:cubicBezTo>
                    <a:cubicBezTo>
                      <a:pt x="555" y="970"/>
                      <a:pt x="558" y="968"/>
                      <a:pt x="560" y="966"/>
                    </a:cubicBezTo>
                    <a:cubicBezTo>
                      <a:pt x="559" y="965"/>
                      <a:pt x="559" y="965"/>
                      <a:pt x="559" y="965"/>
                    </a:cubicBezTo>
                    <a:cubicBezTo>
                      <a:pt x="556" y="967"/>
                      <a:pt x="554" y="969"/>
                      <a:pt x="552" y="972"/>
                    </a:cubicBezTo>
                    <a:cubicBezTo>
                      <a:pt x="553" y="972"/>
                      <a:pt x="553" y="972"/>
                      <a:pt x="553" y="972"/>
                    </a:cubicBezTo>
                    <a:cubicBezTo>
                      <a:pt x="553" y="971"/>
                      <a:pt x="553" y="971"/>
                      <a:pt x="553" y="971"/>
                    </a:cubicBezTo>
                    <a:cubicBezTo>
                      <a:pt x="549" y="969"/>
                      <a:pt x="544" y="966"/>
                      <a:pt x="540" y="964"/>
                    </a:cubicBezTo>
                    <a:lnTo>
                      <a:pt x="539" y="965"/>
                    </a:lnTo>
                    <a:close/>
                    <a:moveTo>
                      <a:pt x="25" y="564"/>
                    </a:moveTo>
                    <a:cubicBezTo>
                      <a:pt x="24" y="564"/>
                      <a:pt x="24" y="564"/>
                      <a:pt x="24" y="564"/>
                    </a:cubicBezTo>
                    <a:cubicBezTo>
                      <a:pt x="23" y="565"/>
                      <a:pt x="23" y="565"/>
                      <a:pt x="23" y="565"/>
                    </a:cubicBezTo>
                    <a:cubicBezTo>
                      <a:pt x="24" y="564"/>
                      <a:pt x="24" y="564"/>
                      <a:pt x="24" y="564"/>
                    </a:cubicBezTo>
                    <a:cubicBezTo>
                      <a:pt x="18" y="564"/>
                      <a:pt x="10" y="562"/>
                      <a:pt x="1" y="560"/>
                    </a:cubicBezTo>
                    <a:cubicBezTo>
                      <a:pt x="0" y="562"/>
                      <a:pt x="0" y="562"/>
                      <a:pt x="0" y="562"/>
                    </a:cubicBezTo>
                    <a:cubicBezTo>
                      <a:pt x="10" y="564"/>
                      <a:pt x="18" y="565"/>
                      <a:pt x="23" y="566"/>
                    </a:cubicBezTo>
                    <a:cubicBezTo>
                      <a:pt x="23" y="566"/>
                      <a:pt x="23" y="566"/>
                      <a:pt x="23" y="566"/>
                    </a:cubicBezTo>
                    <a:cubicBezTo>
                      <a:pt x="23" y="566"/>
                      <a:pt x="23" y="566"/>
                      <a:pt x="23" y="566"/>
                    </a:cubicBezTo>
                    <a:cubicBezTo>
                      <a:pt x="25" y="566"/>
                      <a:pt x="25" y="566"/>
                      <a:pt x="25" y="566"/>
                    </a:cubicBezTo>
                    <a:lnTo>
                      <a:pt x="25" y="564"/>
                    </a:lnTo>
                    <a:close/>
                    <a:moveTo>
                      <a:pt x="74" y="563"/>
                    </a:moveTo>
                    <a:cubicBezTo>
                      <a:pt x="66" y="564"/>
                      <a:pt x="58" y="564"/>
                      <a:pt x="49" y="565"/>
                    </a:cubicBezTo>
                    <a:cubicBezTo>
                      <a:pt x="49" y="566"/>
                      <a:pt x="49" y="566"/>
                      <a:pt x="49" y="566"/>
                    </a:cubicBezTo>
                    <a:cubicBezTo>
                      <a:pt x="58" y="566"/>
                      <a:pt x="66" y="565"/>
                      <a:pt x="74" y="564"/>
                    </a:cubicBezTo>
                    <a:lnTo>
                      <a:pt x="74" y="563"/>
                    </a:lnTo>
                    <a:close/>
                    <a:moveTo>
                      <a:pt x="120" y="548"/>
                    </a:moveTo>
                    <a:cubicBezTo>
                      <a:pt x="113" y="552"/>
                      <a:pt x="106" y="555"/>
                      <a:pt x="97" y="558"/>
                    </a:cubicBezTo>
                    <a:cubicBezTo>
                      <a:pt x="98" y="559"/>
                      <a:pt x="98" y="559"/>
                      <a:pt x="98" y="559"/>
                    </a:cubicBezTo>
                    <a:cubicBezTo>
                      <a:pt x="107" y="556"/>
                      <a:pt x="114" y="553"/>
                      <a:pt x="121" y="549"/>
                    </a:cubicBezTo>
                    <a:lnTo>
                      <a:pt x="120" y="548"/>
                    </a:lnTo>
                    <a:close/>
                    <a:moveTo>
                      <a:pt x="156" y="516"/>
                    </a:moveTo>
                    <a:cubicBezTo>
                      <a:pt x="151" y="522"/>
                      <a:pt x="145" y="528"/>
                      <a:pt x="139" y="534"/>
                    </a:cubicBezTo>
                    <a:cubicBezTo>
                      <a:pt x="140" y="535"/>
                      <a:pt x="140" y="535"/>
                      <a:pt x="140" y="535"/>
                    </a:cubicBezTo>
                    <a:cubicBezTo>
                      <a:pt x="146" y="529"/>
                      <a:pt x="152" y="523"/>
                      <a:pt x="157" y="517"/>
                    </a:cubicBezTo>
                    <a:lnTo>
                      <a:pt x="156" y="516"/>
                    </a:lnTo>
                    <a:close/>
                    <a:moveTo>
                      <a:pt x="183" y="475"/>
                    </a:moveTo>
                    <a:cubicBezTo>
                      <a:pt x="178" y="482"/>
                      <a:pt x="174" y="488"/>
                      <a:pt x="170" y="496"/>
                    </a:cubicBezTo>
                    <a:cubicBezTo>
                      <a:pt x="171" y="496"/>
                      <a:pt x="171" y="496"/>
                      <a:pt x="171" y="496"/>
                    </a:cubicBezTo>
                    <a:cubicBezTo>
                      <a:pt x="175" y="489"/>
                      <a:pt x="179" y="482"/>
                      <a:pt x="184" y="476"/>
                    </a:cubicBezTo>
                    <a:lnTo>
                      <a:pt x="183" y="475"/>
                    </a:lnTo>
                    <a:close/>
                    <a:moveTo>
                      <a:pt x="213" y="436"/>
                    </a:moveTo>
                    <a:cubicBezTo>
                      <a:pt x="208" y="442"/>
                      <a:pt x="202" y="448"/>
                      <a:pt x="197" y="455"/>
                    </a:cubicBezTo>
                    <a:cubicBezTo>
                      <a:pt x="198" y="456"/>
                      <a:pt x="198" y="456"/>
                      <a:pt x="198" y="456"/>
                    </a:cubicBezTo>
                    <a:cubicBezTo>
                      <a:pt x="203" y="449"/>
                      <a:pt x="209" y="443"/>
                      <a:pt x="214" y="437"/>
                    </a:cubicBezTo>
                    <a:lnTo>
                      <a:pt x="213" y="436"/>
                    </a:lnTo>
                    <a:close/>
                    <a:moveTo>
                      <a:pt x="249" y="402"/>
                    </a:moveTo>
                    <a:cubicBezTo>
                      <a:pt x="243" y="408"/>
                      <a:pt x="236" y="413"/>
                      <a:pt x="230" y="419"/>
                    </a:cubicBezTo>
                    <a:cubicBezTo>
                      <a:pt x="231" y="420"/>
                      <a:pt x="231" y="420"/>
                      <a:pt x="231" y="420"/>
                    </a:cubicBezTo>
                    <a:cubicBezTo>
                      <a:pt x="237" y="414"/>
                      <a:pt x="244" y="409"/>
                      <a:pt x="250" y="404"/>
                    </a:cubicBezTo>
                    <a:lnTo>
                      <a:pt x="249" y="402"/>
                    </a:lnTo>
                    <a:close/>
                    <a:moveTo>
                      <a:pt x="289" y="374"/>
                    </a:moveTo>
                    <a:cubicBezTo>
                      <a:pt x="282" y="378"/>
                      <a:pt x="275" y="383"/>
                      <a:pt x="268" y="388"/>
                    </a:cubicBezTo>
                    <a:cubicBezTo>
                      <a:pt x="269" y="389"/>
                      <a:pt x="269" y="389"/>
                      <a:pt x="269" y="389"/>
                    </a:cubicBezTo>
                    <a:cubicBezTo>
                      <a:pt x="276" y="384"/>
                      <a:pt x="283" y="379"/>
                      <a:pt x="289" y="375"/>
                    </a:cubicBezTo>
                    <a:lnTo>
                      <a:pt x="289" y="374"/>
                    </a:lnTo>
                    <a:close/>
                    <a:moveTo>
                      <a:pt x="332" y="351"/>
                    </a:moveTo>
                    <a:cubicBezTo>
                      <a:pt x="326" y="354"/>
                      <a:pt x="319" y="357"/>
                      <a:pt x="310" y="362"/>
                    </a:cubicBezTo>
                    <a:cubicBezTo>
                      <a:pt x="311" y="363"/>
                      <a:pt x="311" y="363"/>
                      <a:pt x="311" y="363"/>
                    </a:cubicBezTo>
                    <a:cubicBezTo>
                      <a:pt x="319" y="359"/>
                      <a:pt x="327" y="355"/>
                      <a:pt x="333" y="353"/>
                    </a:cubicBezTo>
                    <a:lnTo>
                      <a:pt x="332" y="351"/>
                    </a:lnTo>
                    <a:close/>
                    <a:moveTo>
                      <a:pt x="376" y="330"/>
                    </a:moveTo>
                    <a:cubicBezTo>
                      <a:pt x="371" y="334"/>
                      <a:pt x="363" y="338"/>
                      <a:pt x="355" y="342"/>
                    </a:cubicBezTo>
                    <a:cubicBezTo>
                      <a:pt x="356" y="343"/>
                      <a:pt x="356" y="343"/>
                      <a:pt x="356" y="343"/>
                    </a:cubicBezTo>
                    <a:cubicBezTo>
                      <a:pt x="364" y="339"/>
                      <a:pt x="371" y="335"/>
                      <a:pt x="377" y="331"/>
                    </a:cubicBezTo>
                    <a:lnTo>
                      <a:pt x="376" y="330"/>
                    </a:lnTo>
                    <a:close/>
                    <a:moveTo>
                      <a:pt x="392" y="289"/>
                    </a:moveTo>
                    <a:cubicBezTo>
                      <a:pt x="393" y="294"/>
                      <a:pt x="394" y="298"/>
                      <a:pt x="394" y="302"/>
                    </a:cubicBezTo>
                    <a:cubicBezTo>
                      <a:pt x="394" y="306"/>
                      <a:pt x="393" y="309"/>
                      <a:pt x="392" y="312"/>
                    </a:cubicBezTo>
                    <a:cubicBezTo>
                      <a:pt x="393" y="313"/>
                      <a:pt x="393" y="313"/>
                      <a:pt x="393" y="313"/>
                    </a:cubicBezTo>
                    <a:cubicBezTo>
                      <a:pt x="395" y="310"/>
                      <a:pt x="395" y="306"/>
                      <a:pt x="395" y="302"/>
                    </a:cubicBezTo>
                    <a:cubicBezTo>
                      <a:pt x="395" y="298"/>
                      <a:pt x="395" y="293"/>
                      <a:pt x="393" y="288"/>
                    </a:cubicBezTo>
                    <a:lnTo>
                      <a:pt x="392" y="289"/>
                    </a:lnTo>
                    <a:close/>
                    <a:moveTo>
                      <a:pt x="369" y="246"/>
                    </a:moveTo>
                    <a:cubicBezTo>
                      <a:pt x="371" y="254"/>
                      <a:pt x="374" y="262"/>
                      <a:pt x="378" y="269"/>
                    </a:cubicBezTo>
                    <a:cubicBezTo>
                      <a:pt x="379" y="268"/>
                      <a:pt x="379" y="268"/>
                      <a:pt x="379" y="268"/>
                    </a:cubicBezTo>
                    <a:cubicBezTo>
                      <a:pt x="376" y="261"/>
                      <a:pt x="373" y="254"/>
                      <a:pt x="370" y="246"/>
                    </a:cubicBezTo>
                    <a:lnTo>
                      <a:pt x="369" y="246"/>
                    </a:lnTo>
                    <a:close/>
                    <a:moveTo>
                      <a:pt x="358" y="198"/>
                    </a:moveTo>
                    <a:cubicBezTo>
                      <a:pt x="360" y="206"/>
                      <a:pt x="361" y="214"/>
                      <a:pt x="363" y="222"/>
                    </a:cubicBezTo>
                    <a:cubicBezTo>
                      <a:pt x="364" y="222"/>
                      <a:pt x="364" y="222"/>
                      <a:pt x="364" y="222"/>
                    </a:cubicBezTo>
                    <a:cubicBezTo>
                      <a:pt x="363" y="214"/>
                      <a:pt x="361" y="206"/>
                      <a:pt x="359" y="198"/>
                    </a:cubicBezTo>
                    <a:lnTo>
                      <a:pt x="358" y="198"/>
                    </a:lnTo>
                    <a:close/>
                    <a:moveTo>
                      <a:pt x="343" y="151"/>
                    </a:moveTo>
                    <a:cubicBezTo>
                      <a:pt x="345" y="158"/>
                      <a:pt x="347" y="164"/>
                      <a:pt x="350" y="172"/>
                    </a:cubicBezTo>
                    <a:cubicBezTo>
                      <a:pt x="351" y="173"/>
                      <a:pt x="351" y="174"/>
                      <a:pt x="351" y="175"/>
                    </a:cubicBezTo>
                    <a:cubicBezTo>
                      <a:pt x="353" y="174"/>
                      <a:pt x="353" y="174"/>
                      <a:pt x="353" y="174"/>
                    </a:cubicBezTo>
                    <a:cubicBezTo>
                      <a:pt x="352" y="173"/>
                      <a:pt x="352" y="172"/>
                      <a:pt x="352" y="171"/>
                    </a:cubicBezTo>
                    <a:cubicBezTo>
                      <a:pt x="349" y="164"/>
                      <a:pt x="347" y="157"/>
                      <a:pt x="344" y="151"/>
                    </a:cubicBezTo>
                    <a:lnTo>
                      <a:pt x="343" y="151"/>
                    </a:lnTo>
                    <a:close/>
                    <a:moveTo>
                      <a:pt x="331" y="104"/>
                    </a:moveTo>
                    <a:cubicBezTo>
                      <a:pt x="332" y="110"/>
                      <a:pt x="333" y="117"/>
                      <a:pt x="336" y="128"/>
                    </a:cubicBezTo>
                    <a:cubicBezTo>
                      <a:pt x="337" y="128"/>
                      <a:pt x="337" y="128"/>
                      <a:pt x="337" y="128"/>
                    </a:cubicBezTo>
                    <a:cubicBezTo>
                      <a:pt x="335" y="117"/>
                      <a:pt x="333" y="109"/>
                      <a:pt x="333" y="104"/>
                    </a:cubicBezTo>
                    <a:lnTo>
                      <a:pt x="331" y="104"/>
                    </a:lnTo>
                    <a:close/>
                    <a:moveTo>
                      <a:pt x="353" y="60"/>
                    </a:moveTo>
                    <a:cubicBezTo>
                      <a:pt x="348" y="67"/>
                      <a:pt x="344" y="74"/>
                      <a:pt x="340" y="81"/>
                    </a:cubicBezTo>
                    <a:cubicBezTo>
                      <a:pt x="341" y="81"/>
                      <a:pt x="341" y="81"/>
                      <a:pt x="341" y="81"/>
                    </a:cubicBezTo>
                    <a:cubicBezTo>
                      <a:pt x="345" y="75"/>
                      <a:pt x="349" y="68"/>
                      <a:pt x="354" y="60"/>
                    </a:cubicBezTo>
                    <a:lnTo>
                      <a:pt x="353" y="60"/>
                    </a:lnTo>
                    <a:close/>
                    <a:moveTo>
                      <a:pt x="381" y="20"/>
                    </a:moveTo>
                    <a:cubicBezTo>
                      <a:pt x="377" y="25"/>
                      <a:pt x="372" y="32"/>
                      <a:pt x="367" y="39"/>
                    </a:cubicBezTo>
                    <a:cubicBezTo>
                      <a:pt x="368" y="40"/>
                      <a:pt x="368" y="40"/>
                      <a:pt x="368" y="40"/>
                    </a:cubicBezTo>
                    <a:cubicBezTo>
                      <a:pt x="373" y="33"/>
                      <a:pt x="378" y="26"/>
                      <a:pt x="383" y="21"/>
                    </a:cubicBezTo>
                    <a:lnTo>
                      <a:pt x="381" y="20"/>
                    </a:lnTo>
                    <a:close/>
                    <a:moveTo>
                      <a:pt x="423" y="6"/>
                    </a:moveTo>
                    <a:cubicBezTo>
                      <a:pt x="423" y="6"/>
                      <a:pt x="423" y="6"/>
                      <a:pt x="423" y="6"/>
                    </a:cubicBezTo>
                    <a:cubicBezTo>
                      <a:pt x="424" y="5"/>
                      <a:pt x="424" y="5"/>
                      <a:pt x="424" y="5"/>
                    </a:cubicBezTo>
                    <a:cubicBezTo>
                      <a:pt x="423" y="5"/>
                      <a:pt x="423" y="5"/>
                      <a:pt x="423" y="5"/>
                    </a:cubicBezTo>
                    <a:cubicBezTo>
                      <a:pt x="418" y="2"/>
                      <a:pt x="412" y="0"/>
                      <a:pt x="404" y="0"/>
                    </a:cubicBezTo>
                    <a:cubicBezTo>
                      <a:pt x="403" y="0"/>
                      <a:pt x="401" y="1"/>
                      <a:pt x="399" y="2"/>
                    </a:cubicBezTo>
                    <a:cubicBezTo>
                      <a:pt x="400" y="4"/>
                      <a:pt x="400" y="4"/>
                      <a:pt x="400" y="4"/>
                    </a:cubicBezTo>
                    <a:cubicBezTo>
                      <a:pt x="402" y="2"/>
                      <a:pt x="403" y="2"/>
                      <a:pt x="404" y="2"/>
                    </a:cubicBezTo>
                    <a:cubicBezTo>
                      <a:pt x="412" y="2"/>
                      <a:pt x="417" y="3"/>
                      <a:pt x="422" y="6"/>
                    </a:cubicBezTo>
                    <a:cubicBezTo>
                      <a:pt x="422" y="5"/>
                      <a:pt x="422" y="5"/>
                      <a:pt x="422" y="5"/>
                    </a:cubicBezTo>
                    <a:cubicBezTo>
                      <a:pt x="422" y="5"/>
                      <a:pt x="422" y="5"/>
                      <a:pt x="422" y="5"/>
                    </a:cubicBezTo>
                    <a:cubicBezTo>
                      <a:pt x="422" y="5"/>
                      <a:pt x="422" y="5"/>
                      <a:pt x="422" y="5"/>
                    </a:cubicBezTo>
                    <a:lnTo>
                      <a:pt x="423" y="6"/>
                    </a:lnTo>
                    <a:close/>
                    <a:moveTo>
                      <a:pt x="397" y="48"/>
                    </a:moveTo>
                    <a:cubicBezTo>
                      <a:pt x="400" y="40"/>
                      <a:pt x="405" y="33"/>
                      <a:pt x="409" y="26"/>
                    </a:cubicBezTo>
                    <a:cubicBezTo>
                      <a:pt x="408" y="26"/>
                      <a:pt x="408" y="26"/>
                      <a:pt x="408" y="26"/>
                    </a:cubicBezTo>
                    <a:cubicBezTo>
                      <a:pt x="403" y="32"/>
                      <a:pt x="399" y="40"/>
                      <a:pt x="396" y="47"/>
                    </a:cubicBezTo>
                    <a:lnTo>
                      <a:pt x="397" y="48"/>
                    </a:lnTo>
                    <a:close/>
                    <a:moveTo>
                      <a:pt x="392" y="95"/>
                    </a:moveTo>
                    <a:cubicBezTo>
                      <a:pt x="391" y="91"/>
                      <a:pt x="390" y="86"/>
                      <a:pt x="390" y="81"/>
                    </a:cubicBezTo>
                    <a:cubicBezTo>
                      <a:pt x="390" y="80"/>
                      <a:pt x="390" y="78"/>
                      <a:pt x="390" y="77"/>
                    </a:cubicBezTo>
                    <a:cubicBezTo>
                      <a:pt x="390" y="75"/>
                      <a:pt x="390" y="73"/>
                      <a:pt x="390" y="71"/>
                    </a:cubicBezTo>
                    <a:cubicBezTo>
                      <a:pt x="389" y="71"/>
                      <a:pt x="389" y="71"/>
                      <a:pt x="389" y="71"/>
                    </a:cubicBezTo>
                    <a:cubicBezTo>
                      <a:pt x="388" y="73"/>
                      <a:pt x="388" y="75"/>
                      <a:pt x="388" y="77"/>
                    </a:cubicBezTo>
                    <a:cubicBezTo>
                      <a:pt x="388" y="78"/>
                      <a:pt x="388" y="80"/>
                      <a:pt x="388" y="81"/>
                    </a:cubicBezTo>
                    <a:cubicBezTo>
                      <a:pt x="389" y="86"/>
                      <a:pt x="390" y="91"/>
                      <a:pt x="391" y="95"/>
                    </a:cubicBezTo>
                    <a:lnTo>
                      <a:pt x="392" y="95"/>
                    </a:lnTo>
                    <a:close/>
                    <a:moveTo>
                      <a:pt x="408" y="141"/>
                    </a:moveTo>
                    <a:cubicBezTo>
                      <a:pt x="405" y="135"/>
                      <a:pt x="402" y="128"/>
                      <a:pt x="398" y="119"/>
                    </a:cubicBezTo>
                    <a:cubicBezTo>
                      <a:pt x="397" y="119"/>
                      <a:pt x="397" y="119"/>
                      <a:pt x="397" y="119"/>
                    </a:cubicBezTo>
                    <a:cubicBezTo>
                      <a:pt x="400" y="128"/>
                      <a:pt x="404" y="136"/>
                      <a:pt x="406" y="142"/>
                    </a:cubicBezTo>
                    <a:lnTo>
                      <a:pt x="408" y="141"/>
                    </a:lnTo>
                    <a:close/>
                    <a:moveTo>
                      <a:pt x="405" y="190"/>
                    </a:moveTo>
                    <a:cubicBezTo>
                      <a:pt x="405" y="181"/>
                      <a:pt x="407" y="173"/>
                      <a:pt x="409" y="166"/>
                    </a:cubicBezTo>
                    <a:cubicBezTo>
                      <a:pt x="407" y="165"/>
                      <a:pt x="407" y="165"/>
                      <a:pt x="407" y="165"/>
                    </a:cubicBezTo>
                    <a:cubicBezTo>
                      <a:pt x="406" y="172"/>
                      <a:pt x="404" y="181"/>
                      <a:pt x="403" y="190"/>
                    </a:cubicBezTo>
                    <a:lnTo>
                      <a:pt x="405" y="190"/>
                    </a:lnTo>
                    <a:close/>
                    <a:moveTo>
                      <a:pt x="419" y="235"/>
                    </a:moveTo>
                    <a:cubicBezTo>
                      <a:pt x="415" y="228"/>
                      <a:pt x="411" y="221"/>
                      <a:pt x="408" y="214"/>
                    </a:cubicBezTo>
                    <a:cubicBezTo>
                      <a:pt x="407" y="214"/>
                      <a:pt x="407" y="214"/>
                      <a:pt x="407" y="214"/>
                    </a:cubicBezTo>
                    <a:cubicBezTo>
                      <a:pt x="409" y="222"/>
                      <a:pt x="414" y="229"/>
                      <a:pt x="418" y="236"/>
                    </a:cubicBezTo>
                    <a:lnTo>
                      <a:pt x="419" y="235"/>
                    </a:lnTo>
                    <a:close/>
                    <a:moveTo>
                      <a:pt x="447" y="276"/>
                    </a:moveTo>
                    <a:cubicBezTo>
                      <a:pt x="445" y="270"/>
                      <a:pt x="442" y="265"/>
                      <a:pt x="437" y="258"/>
                    </a:cubicBezTo>
                    <a:cubicBezTo>
                      <a:pt x="436" y="257"/>
                      <a:pt x="435" y="256"/>
                      <a:pt x="434" y="254"/>
                    </a:cubicBezTo>
                    <a:cubicBezTo>
                      <a:pt x="433" y="255"/>
                      <a:pt x="433" y="255"/>
                      <a:pt x="433" y="255"/>
                    </a:cubicBezTo>
                    <a:cubicBezTo>
                      <a:pt x="434" y="257"/>
                      <a:pt x="435" y="258"/>
                      <a:pt x="436" y="259"/>
                    </a:cubicBezTo>
                    <a:cubicBezTo>
                      <a:pt x="441" y="266"/>
                      <a:pt x="444" y="271"/>
                      <a:pt x="446" y="276"/>
                    </a:cubicBezTo>
                    <a:lnTo>
                      <a:pt x="447" y="276"/>
                    </a:lnTo>
                    <a:close/>
                    <a:moveTo>
                      <a:pt x="468" y="319"/>
                    </a:moveTo>
                    <a:cubicBezTo>
                      <a:pt x="462" y="312"/>
                      <a:pt x="457" y="305"/>
                      <a:pt x="455" y="299"/>
                    </a:cubicBezTo>
                    <a:cubicBezTo>
                      <a:pt x="454" y="299"/>
                      <a:pt x="454" y="299"/>
                      <a:pt x="454" y="299"/>
                    </a:cubicBezTo>
                    <a:cubicBezTo>
                      <a:pt x="453" y="299"/>
                      <a:pt x="453" y="299"/>
                      <a:pt x="453" y="299"/>
                    </a:cubicBezTo>
                    <a:cubicBezTo>
                      <a:pt x="453" y="300"/>
                      <a:pt x="453" y="300"/>
                      <a:pt x="453" y="300"/>
                    </a:cubicBezTo>
                    <a:cubicBezTo>
                      <a:pt x="456" y="305"/>
                      <a:pt x="461" y="313"/>
                      <a:pt x="467" y="320"/>
                    </a:cubicBezTo>
                    <a:lnTo>
                      <a:pt x="468" y="319"/>
                    </a:lnTo>
                    <a:close/>
                    <a:moveTo>
                      <a:pt x="501" y="355"/>
                    </a:moveTo>
                    <a:cubicBezTo>
                      <a:pt x="497" y="351"/>
                      <a:pt x="490" y="345"/>
                      <a:pt x="484" y="338"/>
                    </a:cubicBezTo>
                    <a:cubicBezTo>
                      <a:pt x="483" y="339"/>
                      <a:pt x="483" y="339"/>
                      <a:pt x="483" y="339"/>
                    </a:cubicBezTo>
                    <a:cubicBezTo>
                      <a:pt x="489" y="346"/>
                      <a:pt x="496" y="352"/>
                      <a:pt x="500" y="356"/>
                    </a:cubicBezTo>
                    <a:lnTo>
                      <a:pt x="501" y="355"/>
                    </a:lnTo>
                    <a:close/>
                    <a:moveTo>
                      <a:pt x="535" y="391"/>
                    </a:moveTo>
                    <a:cubicBezTo>
                      <a:pt x="530" y="384"/>
                      <a:pt x="524" y="378"/>
                      <a:pt x="519" y="372"/>
                    </a:cubicBezTo>
                    <a:cubicBezTo>
                      <a:pt x="518" y="373"/>
                      <a:pt x="518" y="373"/>
                      <a:pt x="518" y="373"/>
                    </a:cubicBezTo>
                    <a:cubicBezTo>
                      <a:pt x="523" y="379"/>
                      <a:pt x="529" y="385"/>
                      <a:pt x="534" y="392"/>
                    </a:cubicBezTo>
                    <a:lnTo>
                      <a:pt x="535" y="391"/>
                    </a:lnTo>
                    <a:close/>
                    <a:moveTo>
                      <a:pt x="552" y="436"/>
                    </a:moveTo>
                    <a:cubicBezTo>
                      <a:pt x="552" y="431"/>
                      <a:pt x="552" y="427"/>
                      <a:pt x="552" y="423"/>
                    </a:cubicBezTo>
                    <a:cubicBezTo>
                      <a:pt x="552" y="420"/>
                      <a:pt x="551" y="416"/>
                      <a:pt x="548" y="411"/>
                    </a:cubicBezTo>
                    <a:cubicBezTo>
                      <a:pt x="547" y="412"/>
                      <a:pt x="547" y="412"/>
                      <a:pt x="547" y="412"/>
                    </a:cubicBezTo>
                    <a:cubicBezTo>
                      <a:pt x="549" y="417"/>
                      <a:pt x="551" y="420"/>
                      <a:pt x="551" y="423"/>
                    </a:cubicBezTo>
                    <a:cubicBezTo>
                      <a:pt x="551" y="427"/>
                      <a:pt x="550" y="431"/>
                      <a:pt x="550" y="436"/>
                    </a:cubicBezTo>
                    <a:lnTo>
                      <a:pt x="552" y="436"/>
                    </a:lnTo>
                    <a:close/>
                    <a:moveTo>
                      <a:pt x="567" y="480"/>
                    </a:moveTo>
                    <a:cubicBezTo>
                      <a:pt x="561" y="474"/>
                      <a:pt x="557" y="467"/>
                      <a:pt x="555" y="460"/>
                    </a:cubicBezTo>
                    <a:cubicBezTo>
                      <a:pt x="554" y="460"/>
                      <a:pt x="554" y="460"/>
                      <a:pt x="554" y="460"/>
                    </a:cubicBezTo>
                    <a:cubicBezTo>
                      <a:pt x="556" y="467"/>
                      <a:pt x="560" y="475"/>
                      <a:pt x="566" y="481"/>
                    </a:cubicBezTo>
                    <a:cubicBezTo>
                      <a:pt x="567" y="480"/>
                      <a:pt x="567" y="480"/>
                      <a:pt x="567" y="480"/>
                    </a:cubicBezTo>
                    <a:close/>
                    <a:moveTo>
                      <a:pt x="609" y="506"/>
                    </a:moveTo>
                    <a:cubicBezTo>
                      <a:pt x="601" y="502"/>
                      <a:pt x="593" y="498"/>
                      <a:pt x="587" y="494"/>
                    </a:cubicBezTo>
                    <a:cubicBezTo>
                      <a:pt x="586" y="496"/>
                      <a:pt x="586" y="496"/>
                      <a:pt x="586" y="496"/>
                    </a:cubicBezTo>
                    <a:cubicBezTo>
                      <a:pt x="593" y="499"/>
                      <a:pt x="600" y="503"/>
                      <a:pt x="608" y="507"/>
                    </a:cubicBezTo>
                    <a:lnTo>
                      <a:pt x="609" y="506"/>
                    </a:lnTo>
                    <a:close/>
                    <a:moveTo>
                      <a:pt x="652" y="529"/>
                    </a:moveTo>
                    <a:cubicBezTo>
                      <a:pt x="645" y="525"/>
                      <a:pt x="638" y="521"/>
                      <a:pt x="631" y="517"/>
                    </a:cubicBezTo>
                    <a:cubicBezTo>
                      <a:pt x="630" y="518"/>
                      <a:pt x="630" y="518"/>
                      <a:pt x="630" y="518"/>
                    </a:cubicBezTo>
                    <a:cubicBezTo>
                      <a:pt x="637" y="522"/>
                      <a:pt x="645" y="526"/>
                      <a:pt x="651" y="530"/>
                    </a:cubicBezTo>
                    <a:lnTo>
                      <a:pt x="652" y="529"/>
                    </a:lnTo>
                    <a:close/>
                    <a:moveTo>
                      <a:pt x="686" y="563"/>
                    </a:moveTo>
                    <a:cubicBezTo>
                      <a:pt x="686" y="561"/>
                      <a:pt x="686" y="561"/>
                      <a:pt x="686" y="561"/>
                    </a:cubicBezTo>
                    <a:cubicBezTo>
                      <a:pt x="685" y="555"/>
                      <a:pt x="680" y="549"/>
                      <a:pt x="673" y="543"/>
                    </a:cubicBezTo>
                    <a:cubicBezTo>
                      <a:pt x="672" y="544"/>
                      <a:pt x="672" y="544"/>
                      <a:pt x="672" y="544"/>
                    </a:cubicBezTo>
                    <a:cubicBezTo>
                      <a:pt x="679" y="550"/>
                      <a:pt x="684" y="556"/>
                      <a:pt x="685" y="562"/>
                    </a:cubicBezTo>
                    <a:cubicBezTo>
                      <a:pt x="685" y="563"/>
                      <a:pt x="685" y="563"/>
                      <a:pt x="685" y="563"/>
                    </a:cubicBezTo>
                    <a:lnTo>
                      <a:pt x="686" y="563"/>
                    </a:lnTo>
                    <a:close/>
                    <a:moveTo>
                      <a:pt x="701" y="609"/>
                    </a:moveTo>
                    <a:cubicBezTo>
                      <a:pt x="698" y="601"/>
                      <a:pt x="696" y="594"/>
                      <a:pt x="693" y="586"/>
                    </a:cubicBezTo>
                    <a:cubicBezTo>
                      <a:pt x="692" y="587"/>
                      <a:pt x="692" y="587"/>
                      <a:pt x="692" y="587"/>
                    </a:cubicBezTo>
                    <a:cubicBezTo>
                      <a:pt x="694" y="594"/>
                      <a:pt x="697" y="602"/>
                      <a:pt x="700" y="610"/>
                    </a:cubicBezTo>
                    <a:lnTo>
                      <a:pt x="701" y="609"/>
                    </a:lnTo>
                    <a:close/>
                    <a:moveTo>
                      <a:pt x="717" y="656"/>
                    </a:moveTo>
                    <a:cubicBezTo>
                      <a:pt x="716" y="651"/>
                      <a:pt x="714" y="643"/>
                      <a:pt x="710" y="632"/>
                    </a:cubicBezTo>
                    <a:cubicBezTo>
                      <a:pt x="708" y="633"/>
                      <a:pt x="708" y="633"/>
                      <a:pt x="708" y="633"/>
                    </a:cubicBezTo>
                    <a:cubicBezTo>
                      <a:pt x="712" y="643"/>
                      <a:pt x="715" y="652"/>
                      <a:pt x="715" y="656"/>
                    </a:cubicBezTo>
                    <a:lnTo>
                      <a:pt x="717" y="656"/>
                    </a:lnTo>
                    <a:close/>
                    <a:moveTo>
                      <a:pt x="749" y="691"/>
                    </a:moveTo>
                    <a:cubicBezTo>
                      <a:pt x="742" y="685"/>
                      <a:pt x="736" y="680"/>
                      <a:pt x="731" y="675"/>
                    </a:cubicBezTo>
                    <a:cubicBezTo>
                      <a:pt x="730" y="676"/>
                      <a:pt x="730" y="676"/>
                      <a:pt x="730" y="676"/>
                    </a:cubicBezTo>
                    <a:cubicBezTo>
                      <a:pt x="735" y="681"/>
                      <a:pt x="741" y="687"/>
                      <a:pt x="748" y="692"/>
                    </a:cubicBezTo>
                    <a:lnTo>
                      <a:pt x="749" y="691"/>
                    </a:lnTo>
                    <a:close/>
                    <a:moveTo>
                      <a:pt x="787" y="723"/>
                    </a:moveTo>
                    <a:cubicBezTo>
                      <a:pt x="781" y="718"/>
                      <a:pt x="775" y="713"/>
                      <a:pt x="768" y="707"/>
                    </a:cubicBezTo>
                    <a:cubicBezTo>
                      <a:pt x="767" y="708"/>
                      <a:pt x="767" y="708"/>
                      <a:pt x="767" y="708"/>
                    </a:cubicBezTo>
                    <a:cubicBezTo>
                      <a:pt x="774" y="714"/>
                      <a:pt x="780" y="719"/>
                      <a:pt x="786" y="724"/>
                    </a:cubicBezTo>
                    <a:lnTo>
                      <a:pt x="787" y="723"/>
                    </a:lnTo>
                    <a:close/>
                    <a:moveTo>
                      <a:pt x="823" y="757"/>
                    </a:moveTo>
                    <a:cubicBezTo>
                      <a:pt x="815" y="749"/>
                      <a:pt x="809" y="743"/>
                      <a:pt x="807" y="741"/>
                    </a:cubicBezTo>
                    <a:cubicBezTo>
                      <a:pt x="806" y="739"/>
                      <a:pt x="806" y="739"/>
                      <a:pt x="806" y="739"/>
                    </a:cubicBezTo>
                    <a:cubicBezTo>
                      <a:pt x="805" y="740"/>
                      <a:pt x="805" y="740"/>
                      <a:pt x="805" y="740"/>
                    </a:cubicBezTo>
                    <a:cubicBezTo>
                      <a:pt x="806" y="742"/>
                      <a:pt x="806" y="742"/>
                      <a:pt x="806" y="742"/>
                    </a:cubicBezTo>
                    <a:cubicBezTo>
                      <a:pt x="808" y="744"/>
                      <a:pt x="814" y="750"/>
                      <a:pt x="822" y="758"/>
                    </a:cubicBezTo>
                    <a:lnTo>
                      <a:pt x="823" y="757"/>
                    </a:lnTo>
                    <a:close/>
                    <a:moveTo>
                      <a:pt x="858" y="791"/>
                    </a:moveTo>
                    <a:cubicBezTo>
                      <a:pt x="852" y="785"/>
                      <a:pt x="846" y="779"/>
                      <a:pt x="840" y="774"/>
                    </a:cubicBezTo>
                    <a:cubicBezTo>
                      <a:pt x="839" y="775"/>
                      <a:pt x="839" y="775"/>
                      <a:pt x="839" y="775"/>
                    </a:cubicBezTo>
                    <a:cubicBezTo>
                      <a:pt x="845" y="780"/>
                      <a:pt x="851" y="786"/>
                      <a:pt x="857" y="792"/>
                    </a:cubicBezTo>
                    <a:lnTo>
                      <a:pt x="858" y="79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2" name="Freeform 148">
                <a:extLst>
                  <a:ext uri="{FF2B5EF4-FFF2-40B4-BE49-F238E27FC236}">
                    <a16:creationId xmlns:a16="http://schemas.microsoft.com/office/drawing/2014/main" id="{6A787DD9-A296-232D-D0AF-9DA97E1EE009}"/>
                  </a:ext>
                </a:extLst>
              </p:cNvPr>
              <p:cNvSpPr>
                <a:spLocks noEditPoints="1"/>
              </p:cNvSpPr>
              <p:nvPr/>
            </p:nvSpPr>
            <p:spPr bwMode="auto">
              <a:xfrm>
                <a:off x="1118" y="4415"/>
                <a:ext cx="71" cy="134"/>
              </a:xfrm>
              <a:custGeom>
                <a:avLst/>
                <a:gdLst>
                  <a:gd name="T0" fmla="*/ 420 w 453"/>
                  <a:gd name="T1" fmla="*/ 692 h 858"/>
                  <a:gd name="T2" fmla="*/ 421 w 453"/>
                  <a:gd name="T3" fmla="*/ 667 h 858"/>
                  <a:gd name="T4" fmla="*/ 419 w 453"/>
                  <a:gd name="T5" fmla="*/ 692 h 858"/>
                  <a:gd name="T6" fmla="*/ 373 w 453"/>
                  <a:gd name="T7" fmla="*/ 735 h 858"/>
                  <a:gd name="T8" fmla="*/ 372 w 453"/>
                  <a:gd name="T9" fmla="*/ 734 h 858"/>
                  <a:gd name="T10" fmla="*/ 351 w 453"/>
                  <a:gd name="T11" fmla="*/ 747 h 858"/>
                  <a:gd name="T12" fmla="*/ 329 w 453"/>
                  <a:gd name="T13" fmla="*/ 757 h 858"/>
                  <a:gd name="T14" fmla="*/ 305 w 453"/>
                  <a:gd name="T15" fmla="*/ 764 h 858"/>
                  <a:gd name="T16" fmla="*/ 280 w 453"/>
                  <a:gd name="T17" fmla="*/ 766 h 858"/>
                  <a:gd name="T18" fmla="*/ 257 w 453"/>
                  <a:gd name="T19" fmla="*/ 774 h 858"/>
                  <a:gd name="T20" fmla="*/ 233 w 453"/>
                  <a:gd name="T21" fmla="*/ 781 h 858"/>
                  <a:gd name="T22" fmla="*/ 209 w 453"/>
                  <a:gd name="T23" fmla="*/ 787 h 858"/>
                  <a:gd name="T24" fmla="*/ 140 w 453"/>
                  <a:gd name="T25" fmla="*/ 811 h 858"/>
                  <a:gd name="T26" fmla="*/ 139 w 453"/>
                  <a:gd name="T27" fmla="*/ 809 h 858"/>
                  <a:gd name="T28" fmla="*/ 117 w 453"/>
                  <a:gd name="T29" fmla="*/ 818 h 858"/>
                  <a:gd name="T30" fmla="*/ 93 w 453"/>
                  <a:gd name="T31" fmla="*/ 826 h 858"/>
                  <a:gd name="T32" fmla="*/ 70 w 453"/>
                  <a:gd name="T33" fmla="*/ 833 h 858"/>
                  <a:gd name="T34" fmla="*/ 1 w 453"/>
                  <a:gd name="T35" fmla="*/ 858 h 858"/>
                  <a:gd name="T36" fmla="*/ 0 w 453"/>
                  <a:gd name="T37" fmla="*/ 857 h 858"/>
                  <a:gd name="T38" fmla="*/ 44 w 453"/>
                  <a:gd name="T39" fmla="*/ 1 h 858"/>
                  <a:gd name="T40" fmla="*/ 41 w 453"/>
                  <a:gd name="T41" fmla="*/ 8 h 858"/>
                  <a:gd name="T42" fmla="*/ 44 w 453"/>
                  <a:gd name="T43" fmla="*/ 2 h 858"/>
                  <a:gd name="T44" fmla="*/ 57 w 453"/>
                  <a:gd name="T45" fmla="*/ 13 h 858"/>
                  <a:gd name="T46" fmla="*/ 74 w 453"/>
                  <a:gd name="T47" fmla="*/ 30 h 858"/>
                  <a:gd name="T48" fmla="*/ 132 w 453"/>
                  <a:gd name="T49" fmla="*/ 76 h 858"/>
                  <a:gd name="T50" fmla="*/ 131 w 453"/>
                  <a:gd name="T51" fmla="*/ 77 h 858"/>
                  <a:gd name="T52" fmla="*/ 156 w 453"/>
                  <a:gd name="T53" fmla="*/ 96 h 858"/>
                  <a:gd name="T54" fmla="*/ 151 w 453"/>
                  <a:gd name="T55" fmla="*/ 92 h 858"/>
                  <a:gd name="T56" fmla="*/ 155 w 453"/>
                  <a:gd name="T57" fmla="*/ 97 h 858"/>
                  <a:gd name="T58" fmla="*/ 169 w 453"/>
                  <a:gd name="T59" fmla="*/ 107 h 858"/>
                  <a:gd name="T60" fmla="*/ 186 w 453"/>
                  <a:gd name="T61" fmla="*/ 125 h 858"/>
                  <a:gd name="T62" fmla="*/ 236 w 453"/>
                  <a:gd name="T63" fmla="*/ 180 h 858"/>
                  <a:gd name="T64" fmla="*/ 234 w 453"/>
                  <a:gd name="T65" fmla="*/ 181 h 858"/>
                  <a:gd name="T66" fmla="*/ 250 w 453"/>
                  <a:gd name="T67" fmla="*/ 200 h 858"/>
                  <a:gd name="T68" fmla="*/ 263 w 453"/>
                  <a:gd name="T69" fmla="*/ 221 h 858"/>
                  <a:gd name="T70" fmla="*/ 273 w 453"/>
                  <a:gd name="T71" fmla="*/ 243 h 858"/>
                  <a:gd name="T72" fmla="*/ 306 w 453"/>
                  <a:gd name="T73" fmla="*/ 309 h 858"/>
                  <a:gd name="T74" fmla="*/ 305 w 453"/>
                  <a:gd name="T75" fmla="*/ 309 h 858"/>
                  <a:gd name="T76" fmla="*/ 316 w 453"/>
                  <a:gd name="T77" fmla="*/ 331 h 858"/>
                  <a:gd name="T78" fmla="*/ 327 w 453"/>
                  <a:gd name="T79" fmla="*/ 353 h 858"/>
                  <a:gd name="T80" fmla="*/ 338 w 453"/>
                  <a:gd name="T81" fmla="*/ 375 h 858"/>
                  <a:gd name="T82" fmla="*/ 384 w 453"/>
                  <a:gd name="T83" fmla="*/ 433 h 858"/>
                  <a:gd name="T84" fmla="*/ 378 w 453"/>
                  <a:gd name="T85" fmla="*/ 426 h 858"/>
                  <a:gd name="T86" fmla="*/ 377 w 453"/>
                  <a:gd name="T87" fmla="*/ 427 h 858"/>
                  <a:gd name="T88" fmla="*/ 383 w 453"/>
                  <a:gd name="T89" fmla="*/ 434 h 858"/>
                  <a:gd name="T90" fmla="*/ 400 w 453"/>
                  <a:gd name="T91" fmla="*/ 451 h 858"/>
                  <a:gd name="T92" fmla="*/ 416 w 453"/>
                  <a:gd name="T93" fmla="*/ 470 h 858"/>
                  <a:gd name="T94" fmla="*/ 430 w 453"/>
                  <a:gd name="T95" fmla="*/ 490 h 858"/>
                  <a:gd name="T96" fmla="*/ 453 w 453"/>
                  <a:gd name="T97" fmla="*/ 558 h 858"/>
                  <a:gd name="T98" fmla="*/ 451 w 453"/>
                  <a:gd name="T99" fmla="*/ 533 h 858"/>
                  <a:gd name="T100" fmla="*/ 453 w 453"/>
                  <a:gd name="T101" fmla="*/ 558 h 858"/>
                  <a:gd name="T102" fmla="*/ 448 w 453"/>
                  <a:gd name="T103" fmla="*/ 581 h 858"/>
                  <a:gd name="T104" fmla="*/ 403 w 453"/>
                  <a:gd name="T105" fmla="*/ 638 h 858"/>
                  <a:gd name="T106" fmla="*/ 402 w 453"/>
                  <a:gd name="T107" fmla="*/ 637 h 858"/>
                  <a:gd name="T108" fmla="*/ 384 w 453"/>
                  <a:gd name="T109" fmla="*/ 654 h 858"/>
                  <a:gd name="T110" fmla="*/ 363 w 453"/>
                  <a:gd name="T111" fmla="*/ 668 h 858"/>
                  <a:gd name="T112" fmla="*/ 378 w 453"/>
                  <a:gd name="T113" fmla="*/ 669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3" h="858">
                    <a:moveTo>
                      <a:pt x="412" y="705"/>
                    </a:moveTo>
                    <a:cubicBezTo>
                      <a:pt x="416" y="700"/>
                      <a:pt x="419" y="696"/>
                      <a:pt x="420" y="692"/>
                    </a:cubicBezTo>
                    <a:cubicBezTo>
                      <a:pt x="420" y="692"/>
                      <a:pt x="420" y="692"/>
                      <a:pt x="420" y="692"/>
                    </a:cubicBezTo>
                    <a:cubicBezTo>
                      <a:pt x="420" y="692"/>
                      <a:pt x="420" y="692"/>
                      <a:pt x="420" y="692"/>
                    </a:cubicBezTo>
                    <a:cubicBezTo>
                      <a:pt x="421" y="679"/>
                      <a:pt x="422" y="672"/>
                      <a:pt x="422" y="668"/>
                    </a:cubicBezTo>
                    <a:cubicBezTo>
                      <a:pt x="421" y="667"/>
                      <a:pt x="421" y="667"/>
                      <a:pt x="421" y="667"/>
                    </a:cubicBezTo>
                    <a:cubicBezTo>
                      <a:pt x="420" y="672"/>
                      <a:pt x="419" y="679"/>
                      <a:pt x="419" y="692"/>
                    </a:cubicBezTo>
                    <a:cubicBezTo>
                      <a:pt x="419" y="692"/>
                      <a:pt x="419" y="692"/>
                      <a:pt x="419" y="692"/>
                    </a:cubicBezTo>
                    <a:cubicBezTo>
                      <a:pt x="419" y="692"/>
                      <a:pt x="419" y="692"/>
                      <a:pt x="419" y="692"/>
                    </a:cubicBezTo>
                    <a:cubicBezTo>
                      <a:pt x="417" y="695"/>
                      <a:pt x="414" y="700"/>
                      <a:pt x="410" y="704"/>
                    </a:cubicBezTo>
                    <a:lnTo>
                      <a:pt x="412" y="705"/>
                    </a:lnTo>
                    <a:close/>
                    <a:moveTo>
                      <a:pt x="373" y="735"/>
                    </a:moveTo>
                    <a:cubicBezTo>
                      <a:pt x="380" y="731"/>
                      <a:pt x="387" y="726"/>
                      <a:pt x="393" y="722"/>
                    </a:cubicBezTo>
                    <a:cubicBezTo>
                      <a:pt x="392" y="720"/>
                      <a:pt x="392" y="720"/>
                      <a:pt x="392" y="720"/>
                    </a:cubicBezTo>
                    <a:cubicBezTo>
                      <a:pt x="386" y="725"/>
                      <a:pt x="379" y="730"/>
                      <a:pt x="372" y="734"/>
                    </a:cubicBezTo>
                    <a:lnTo>
                      <a:pt x="373" y="735"/>
                    </a:lnTo>
                    <a:close/>
                    <a:moveTo>
                      <a:pt x="329" y="757"/>
                    </a:moveTo>
                    <a:cubicBezTo>
                      <a:pt x="336" y="754"/>
                      <a:pt x="344" y="751"/>
                      <a:pt x="351" y="747"/>
                    </a:cubicBezTo>
                    <a:cubicBezTo>
                      <a:pt x="351" y="746"/>
                      <a:pt x="351" y="746"/>
                      <a:pt x="351" y="746"/>
                    </a:cubicBezTo>
                    <a:cubicBezTo>
                      <a:pt x="343" y="749"/>
                      <a:pt x="335" y="753"/>
                      <a:pt x="328" y="755"/>
                    </a:cubicBezTo>
                    <a:lnTo>
                      <a:pt x="329" y="757"/>
                    </a:lnTo>
                    <a:close/>
                    <a:moveTo>
                      <a:pt x="281" y="768"/>
                    </a:moveTo>
                    <a:cubicBezTo>
                      <a:pt x="287" y="766"/>
                      <a:pt x="293" y="765"/>
                      <a:pt x="297" y="765"/>
                    </a:cubicBezTo>
                    <a:cubicBezTo>
                      <a:pt x="299" y="765"/>
                      <a:pt x="302" y="764"/>
                      <a:pt x="305" y="764"/>
                    </a:cubicBezTo>
                    <a:cubicBezTo>
                      <a:pt x="305" y="762"/>
                      <a:pt x="305" y="762"/>
                      <a:pt x="305" y="762"/>
                    </a:cubicBezTo>
                    <a:cubicBezTo>
                      <a:pt x="302" y="763"/>
                      <a:pt x="299" y="763"/>
                      <a:pt x="297" y="763"/>
                    </a:cubicBezTo>
                    <a:cubicBezTo>
                      <a:pt x="293" y="764"/>
                      <a:pt x="287" y="765"/>
                      <a:pt x="280" y="766"/>
                    </a:cubicBezTo>
                    <a:lnTo>
                      <a:pt x="281" y="768"/>
                    </a:lnTo>
                    <a:close/>
                    <a:moveTo>
                      <a:pt x="233" y="781"/>
                    </a:moveTo>
                    <a:cubicBezTo>
                      <a:pt x="242" y="778"/>
                      <a:pt x="250" y="776"/>
                      <a:pt x="257" y="774"/>
                    </a:cubicBezTo>
                    <a:cubicBezTo>
                      <a:pt x="257" y="772"/>
                      <a:pt x="257" y="772"/>
                      <a:pt x="257" y="772"/>
                    </a:cubicBezTo>
                    <a:cubicBezTo>
                      <a:pt x="249" y="775"/>
                      <a:pt x="241" y="777"/>
                      <a:pt x="233" y="779"/>
                    </a:cubicBezTo>
                    <a:lnTo>
                      <a:pt x="233" y="781"/>
                    </a:lnTo>
                    <a:close/>
                    <a:moveTo>
                      <a:pt x="187" y="795"/>
                    </a:moveTo>
                    <a:cubicBezTo>
                      <a:pt x="195" y="793"/>
                      <a:pt x="202" y="790"/>
                      <a:pt x="210" y="788"/>
                    </a:cubicBezTo>
                    <a:cubicBezTo>
                      <a:pt x="209" y="787"/>
                      <a:pt x="209" y="787"/>
                      <a:pt x="209" y="787"/>
                    </a:cubicBezTo>
                    <a:cubicBezTo>
                      <a:pt x="202" y="789"/>
                      <a:pt x="194" y="791"/>
                      <a:pt x="186" y="794"/>
                    </a:cubicBezTo>
                    <a:cubicBezTo>
                      <a:pt x="187" y="795"/>
                      <a:pt x="187" y="795"/>
                      <a:pt x="187" y="795"/>
                    </a:cubicBezTo>
                    <a:close/>
                    <a:moveTo>
                      <a:pt x="140" y="811"/>
                    </a:moveTo>
                    <a:cubicBezTo>
                      <a:pt x="148" y="808"/>
                      <a:pt x="156" y="805"/>
                      <a:pt x="163" y="803"/>
                    </a:cubicBezTo>
                    <a:cubicBezTo>
                      <a:pt x="163" y="802"/>
                      <a:pt x="163" y="802"/>
                      <a:pt x="163" y="802"/>
                    </a:cubicBezTo>
                    <a:cubicBezTo>
                      <a:pt x="155" y="804"/>
                      <a:pt x="147" y="807"/>
                      <a:pt x="139" y="809"/>
                    </a:cubicBezTo>
                    <a:lnTo>
                      <a:pt x="140" y="811"/>
                    </a:lnTo>
                    <a:close/>
                    <a:moveTo>
                      <a:pt x="93" y="826"/>
                    </a:moveTo>
                    <a:cubicBezTo>
                      <a:pt x="101" y="824"/>
                      <a:pt x="109" y="821"/>
                      <a:pt x="117" y="818"/>
                    </a:cubicBezTo>
                    <a:cubicBezTo>
                      <a:pt x="116" y="817"/>
                      <a:pt x="116" y="817"/>
                      <a:pt x="116" y="817"/>
                    </a:cubicBezTo>
                    <a:cubicBezTo>
                      <a:pt x="108" y="820"/>
                      <a:pt x="101" y="822"/>
                      <a:pt x="93" y="825"/>
                    </a:cubicBezTo>
                    <a:lnTo>
                      <a:pt x="93" y="826"/>
                    </a:lnTo>
                    <a:close/>
                    <a:moveTo>
                      <a:pt x="47" y="842"/>
                    </a:moveTo>
                    <a:cubicBezTo>
                      <a:pt x="55" y="840"/>
                      <a:pt x="62" y="837"/>
                      <a:pt x="70" y="834"/>
                    </a:cubicBezTo>
                    <a:cubicBezTo>
                      <a:pt x="70" y="833"/>
                      <a:pt x="70" y="833"/>
                      <a:pt x="70" y="833"/>
                    </a:cubicBezTo>
                    <a:cubicBezTo>
                      <a:pt x="62" y="835"/>
                      <a:pt x="54" y="838"/>
                      <a:pt x="46" y="841"/>
                    </a:cubicBezTo>
                    <a:lnTo>
                      <a:pt x="47" y="842"/>
                    </a:lnTo>
                    <a:close/>
                    <a:moveTo>
                      <a:pt x="1" y="858"/>
                    </a:moveTo>
                    <a:cubicBezTo>
                      <a:pt x="8" y="856"/>
                      <a:pt x="16" y="853"/>
                      <a:pt x="24" y="850"/>
                    </a:cubicBezTo>
                    <a:cubicBezTo>
                      <a:pt x="23" y="849"/>
                      <a:pt x="23" y="849"/>
                      <a:pt x="23" y="849"/>
                    </a:cubicBezTo>
                    <a:cubicBezTo>
                      <a:pt x="15" y="852"/>
                      <a:pt x="8" y="854"/>
                      <a:pt x="0" y="857"/>
                    </a:cubicBezTo>
                    <a:lnTo>
                      <a:pt x="1" y="858"/>
                    </a:lnTo>
                    <a:close/>
                    <a:moveTo>
                      <a:pt x="57" y="13"/>
                    </a:moveTo>
                    <a:cubicBezTo>
                      <a:pt x="52" y="9"/>
                      <a:pt x="48" y="5"/>
                      <a:pt x="44" y="1"/>
                    </a:cubicBezTo>
                    <a:cubicBezTo>
                      <a:pt x="43" y="0"/>
                      <a:pt x="43" y="0"/>
                      <a:pt x="43" y="0"/>
                    </a:cubicBezTo>
                    <a:cubicBezTo>
                      <a:pt x="43" y="1"/>
                      <a:pt x="43" y="1"/>
                      <a:pt x="43" y="1"/>
                    </a:cubicBezTo>
                    <a:cubicBezTo>
                      <a:pt x="42" y="3"/>
                      <a:pt x="42" y="6"/>
                      <a:pt x="41" y="8"/>
                    </a:cubicBezTo>
                    <a:cubicBezTo>
                      <a:pt x="42" y="9"/>
                      <a:pt x="42" y="9"/>
                      <a:pt x="42" y="9"/>
                    </a:cubicBezTo>
                    <a:cubicBezTo>
                      <a:pt x="43" y="6"/>
                      <a:pt x="44" y="4"/>
                      <a:pt x="44" y="2"/>
                    </a:cubicBezTo>
                    <a:cubicBezTo>
                      <a:pt x="44" y="2"/>
                      <a:pt x="44" y="2"/>
                      <a:pt x="44" y="2"/>
                    </a:cubicBezTo>
                    <a:cubicBezTo>
                      <a:pt x="43" y="2"/>
                      <a:pt x="43" y="2"/>
                      <a:pt x="43" y="2"/>
                    </a:cubicBezTo>
                    <a:cubicBezTo>
                      <a:pt x="47" y="6"/>
                      <a:pt x="51" y="10"/>
                      <a:pt x="56" y="14"/>
                    </a:cubicBezTo>
                    <a:lnTo>
                      <a:pt x="57" y="13"/>
                    </a:lnTo>
                    <a:close/>
                    <a:moveTo>
                      <a:pt x="94" y="45"/>
                    </a:moveTo>
                    <a:cubicBezTo>
                      <a:pt x="87" y="40"/>
                      <a:pt x="81" y="34"/>
                      <a:pt x="75" y="29"/>
                    </a:cubicBezTo>
                    <a:cubicBezTo>
                      <a:pt x="74" y="30"/>
                      <a:pt x="74" y="30"/>
                      <a:pt x="74" y="30"/>
                    </a:cubicBezTo>
                    <a:cubicBezTo>
                      <a:pt x="80" y="35"/>
                      <a:pt x="86" y="41"/>
                      <a:pt x="93" y="46"/>
                    </a:cubicBezTo>
                    <a:lnTo>
                      <a:pt x="94" y="45"/>
                    </a:lnTo>
                    <a:close/>
                    <a:moveTo>
                      <a:pt x="132" y="76"/>
                    </a:moveTo>
                    <a:cubicBezTo>
                      <a:pt x="125" y="71"/>
                      <a:pt x="119" y="66"/>
                      <a:pt x="113" y="61"/>
                    </a:cubicBezTo>
                    <a:cubicBezTo>
                      <a:pt x="112" y="62"/>
                      <a:pt x="112" y="62"/>
                      <a:pt x="112" y="62"/>
                    </a:cubicBezTo>
                    <a:cubicBezTo>
                      <a:pt x="118" y="67"/>
                      <a:pt x="124" y="72"/>
                      <a:pt x="131" y="77"/>
                    </a:cubicBezTo>
                    <a:lnTo>
                      <a:pt x="132" y="76"/>
                    </a:lnTo>
                    <a:close/>
                    <a:moveTo>
                      <a:pt x="169" y="107"/>
                    </a:moveTo>
                    <a:cubicBezTo>
                      <a:pt x="165" y="104"/>
                      <a:pt x="160" y="100"/>
                      <a:pt x="156" y="96"/>
                    </a:cubicBezTo>
                    <a:cubicBezTo>
                      <a:pt x="156" y="96"/>
                      <a:pt x="156" y="96"/>
                      <a:pt x="156" y="96"/>
                    </a:cubicBezTo>
                    <a:cubicBezTo>
                      <a:pt x="156" y="96"/>
                      <a:pt x="156" y="96"/>
                      <a:pt x="156" y="96"/>
                    </a:cubicBezTo>
                    <a:cubicBezTo>
                      <a:pt x="154" y="94"/>
                      <a:pt x="152" y="93"/>
                      <a:pt x="151" y="92"/>
                    </a:cubicBezTo>
                    <a:cubicBezTo>
                      <a:pt x="150" y="93"/>
                      <a:pt x="150" y="93"/>
                      <a:pt x="150" y="93"/>
                    </a:cubicBezTo>
                    <a:cubicBezTo>
                      <a:pt x="151" y="94"/>
                      <a:pt x="153" y="95"/>
                      <a:pt x="155" y="97"/>
                    </a:cubicBezTo>
                    <a:cubicBezTo>
                      <a:pt x="155" y="97"/>
                      <a:pt x="155" y="97"/>
                      <a:pt x="155" y="97"/>
                    </a:cubicBezTo>
                    <a:cubicBezTo>
                      <a:pt x="155" y="97"/>
                      <a:pt x="155" y="97"/>
                      <a:pt x="155" y="97"/>
                    </a:cubicBezTo>
                    <a:cubicBezTo>
                      <a:pt x="160" y="101"/>
                      <a:pt x="164" y="105"/>
                      <a:pt x="168" y="109"/>
                    </a:cubicBezTo>
                    <a:cubicBezTo>
                      <a:pt x="169" y="107"/>
                      <a:pt x="169" y="107"/>
                      <a:pt x="169" y="107"/>
                    </a:cubicBezTo>
                    <a:close/>
                    <a:moveTo>
                      <a:pt x="204" y="142"/>
                    </a:moveTo>
                    <a:cubicBezTo>
                      <a:pt x="199" y="136"/>
                      <a:pt x="193" y="130"/>
                      <a:pt x="187" y="124"/>
                    </a:cubicBezTo>
                    <a:cubicBezTo>
                      <a:pt x="186" y="125"/>
                      <a:pt x="186" y="125"/>
                      <a:pt x="186" y="125"/>
                    </a:cubicBezTo>
                    <a:cubicBezTo>
                      <a:pt x="192" y="131"/>
                      <a:pt x="198" y="137"/>
                      <a:pt x="203" y="143"/>
                    </a:cubicBezTo>
                    <a:lnTo>
                      <a:pt x="204" y="142"/>
                    </a:lnTo>
                    <a:close/>
                    <a:moveTo>
                      <a:pt x="236" y="180"/>
                    </a:moveTo>
                    <a:cubicBezTo>
                      <a:pt x="231" y="174"/>
                      <a:pt x="226" y="167"/>
                      <a:pt x="220" y="161"/>
                    </a:cubicBezTo>
                    <a:cubicBezTo>
                      <a:pt x="219" y="161"/>
                      <a:pt x="219" y="161"/>
                      <a:pt x="219" y="161"/>
                    </a:cubicBezTo>
                    <a:cubicBezTo>
                      <a:pt x="225" y="168"/>
                      <a:pt x="230" y="174"/>
                      <a:pt x="234" y="181"/>
                    </a:cubicBezTo>
                    <a:lnTo>
                      <a:pt x="236" y="180"/>
                    </a:lnTo>
                    <a:close/>
                    <a:moveTo>
                      <a:pt x="263" y="221"/>
                    </a:moveTo>
                    <a:cubicBezTo>
                      <a:pt x="259" y="214"/>
                      <a:pt x="254" y="207"/>
                      <a:pt x="250" y="200"/>
                    </a:cubicBezTo>
                    <a:cubicBezTo>
                      <a:pt x="248" y="201"/>
                      <a:pt x="248" y="201"/>
                      <a:pt x="248" y="201"/>
                    </a:cubicBezTo>
                    <a:cubicBezTo>
                      <a:pt x="253" y="208"/>
                      <a:pt x="257" y="215"/>
                      <a:pt x="261" y="222"/>
                    </a:cubicBezTo>
                    <a:lnTo>
                      <a:pt x="263" y="221"/>
                    </a:lnTo>
                    <a:close/>
                    <a:moveTo>
                      <a:pt x="286" y="264"/>
                    </a:moveTo>
                    <a:cubicBezTo>
                      <a:pt x="282" y="257"/>
                      <a:pt x="279" y="250"/>
                      <a:pt x="275" y="242"/>
                    </a:cubicBezTo>
                    <a:cubicBezTo>
                      <a:pt x="273" y="243"/>
                      <a:pt x="273" y="243"/>
                      <a:pt x="273" y="243"/>
                    </a:cubicBezTo>
                    <a:cubicBezTo>
                      <a:pt x="277" y="251"/>
                      <a:pt x="281" y="258"/>
                      <a:pt x="284" y="265"/>
                    </a:cubicBezTo>
                    <a:lnTo>
                      <a:pt x="286" y="264"/>
                    </a:lnTo>
                    <a:close/>
                    <a:moveTo>
                      <a:pt x="306" y="309"/>
                    </a:moveTo>
                    <a:cubicBezTo>
                      <a:pt x="303" y="302"/>
                      <a:pt x="300" y="294"/>
                      <a:pt x="296" y="286"/>
                    </a:cubicBezTo>
                    <a:cubicBezTo>
                      <a:pt x="295" y="287"/>
                      <a:pt x="295" y="287"/>
                      <a:pt x="295" y="287"/>
                    </a:cubicBezTo>
                    <a:cubicBezTo>
                      <a:pt x="298" y="295"/>
                      <a:pt x="302" y="303"/>
                      <a:pt x="305" y="309"/>
                    </a:cubicBezTo>
                    <a:lnTo>
                      <a:pt x="306" y="309"/>
                    </a:lnTo>
                    <a:close/>
                    <a:moveTo>
                      <a:pt x="327" y="353"/>
                    </a:moveTo>
                    <a:cubicBezTo>
                      <a:pt x="324" y="346"/>
                      <a:pt x="320" y="339"/>
                      <a:pt x="316" y="331"/>
                    </a:cubicBezTo>
                    <a:cubicBezTo>
                      <a:pt x="315" y="332"/>
                      <a:pt x="315" y="332"/>
                      <a:pt x="315" y="332"/>
                    </a:cubicBezTo>
                    <a:cubicBezTo>
                      <a:pt x="319" y="340"/>
                      <a:pt x="322" y="347"/>
                      <a:pt x="326" y="354"/>
                    </a:cubicBezTo>
                    <a:lnTo>
                      <a:pt x="327" y="353"/>
                    </a:lnTo>
                    <a:close/>
                    <a:moveTo>
                      <a:pt x="353" y="395"/>
                    </a:moveTo>
                    <a:cubicBezTo>
                      <a:pt x="349" y="389"/>
                      <a:pt x="344" y="382"/>
                      <a:pt x="339" y="374"/>
                    </a:cubicBezTo>
                    <a:cubicBezTo>
                      <a:pt x="338" y="375"/>
                      <a:pt x="338" y="375"/>
                      <a:pt x="338" y="375"/>
                    </a:cubicBezTo>
                    <a:cubicBezTo>
                      <a:pt x="343" y="383"/>
                      <a:pt x="347" y="390"/>
                      <a:pt x="352" y="396"/>
                    </a:cubicBezTo>
                    <a:lnTo>
                      <a:pt x="353" y="395"/>
                    </a:lnTo>
                    <a:close/>
                    <a:moveTo>
                      <a:pt x="384" y="433"/>
                    </a:moveTo>
                    <a:cubicBezTo>
                      <a:pt x="382" y="431"/>
                      <a:pt x="380" y="428"/>
                      <a:pt x="378" y="426"/>
                    </a:cubicBezTo>
                    <a:cubicBezTo>
                      <a:pt x="378" y="426"/>
                      <a:pt x="378" y="426"/>
                      <a:pt x="378" y="426"/>
                    </a:cubicBezTo>
                    <a:cubicBezTo>
                      <a:pt x="378" y="426"/>
                      <a:pt x="378" y="426"/>
                      <a:pt x="378" y="426"/>
                    </a:cubicBezTo>
                    <a:cubicBezTo>
                      <a:pt x="375" y="423"/>
                      <a:pt x="371" y="419"/>
                      <a:pt x="367" y="414"/>
                    </a:cubicBezTo>
                    <a:cubicBezTo>
                      <a:pt x="366" y="415"/>
                      <a:pt x="366" y="415"/>
                      <a:pt x="366" y="415"/>
                    </a:cubicBezTo>
                    <a:cubicBezTo>
                      <a:pt x="370" y="420"/>
                      <a:pt x="374" y="424"/>
                      <a:pt x="377" y="427"/>
                    </a:cubicBezTo>
                    <a:cubicBezTo>
                      <a:pt x="377" y="427"/>
                      <a:pt x="377" y="427"/>
                      <a:pt x="377" y="427"/>
                    </a:cubicBezTo>
                    <a:cubicBezTo>
                      <a:pt x="377" y="427"/>
                      <a:pt x="377" y="427"/>
                      <a:pt x="377" y="427"/>
                    </a:cubicBezTo>
                    <a:cubicBezTo>
                      <a:pt x="379" y="429"/>
                      <a:pt x="381" y="431"/>
                      <a:pt x="383" y="434"/>
                    </a:cubicBezTo>
                    <a:lnTo>
                      <a:pt x="384" y="433"/>
                    </a:lnTo>
                    <a:close/>
                    <a:moveTo>
                      <a:pt x="416" y="470"/>
                    </a:moveTo>
                    <a:cubicBezTo>
                      <a:pt x="411" y="464"/>
                      <a:pt x="406" y="458"/>
                      <a:pt x="400" y="451"/>
                    </a:cubicBezTo>
                    <a:cubicBezTo>
                      <a:pt x="399" y="452"/>
                      <a:pt x="399" y="452"/>
                      <a:pt x="399" y="452"/>
                    </a:cubicBezTo>
                    <a:cubicBezTo>
                      <a:pt x="405" y="459"/>
                      <a:pt x="410" y="465"/>
                      <a:pt x="415" y="471"/>
                    </a:cubicBezTo>
                    <a:lnTo>
                      <a:pt x="416" y="470"/>
                    </a:lnTo>
                    <a:close/>
                    <a:moveTo>
                      <a:pt x="444" y="510"/>
                    </a:moveTo>
                    <a:cubicBezTo>
                      <a:pt x="441" y="504"/>
                      <a:pt x="437" y="497"/>
                      <a:pt x="431" y="489"/>
                    </a:cubicBezTo>
                    <a:cubicBezTo>
                      <a:pt x="430" y="490"/>
                      <a:pt x="430" y="490"/>
                      <a:pt x="430" y="490"/>
                    </a:cubicBezTo>
                    <a:cubicBezTo>
                      <a:pt x="436" y="498"/>
                      <a:pt x="440" y="504"/>
                      <a:pt x="443" y="510"/>
                    </a:cubicBezTo>
                    <a:lnTo>
                      <a:pt x="444" y="510"/>
                    </a:lnTo>
                    <a:close/>
                    <a:moveTo>
                      <a:pt x="453" y="558"/>
                    </a:moveTo>
                    <a:cubicBezTo>
                      <a:pt x="453" y="555"/>
                      <a:pt x="453" y="553"/>
                      <a:pt x="453" y="551"/>
                    </a:cubicBezTo>
                    <a:cubicBezTo>
                      <a:pt x="453" y="545"/>
                      <a:pt x="453" y="539"/>
                      <a:pt x="452" y="533"/>
                    </a:cubicBezTo>
                    <a:cubicBezTo>
                      <a:pt x="451" y="533"/>
                      <a:pt x="451" y="533"/>
                      <a:pt x="451" y="533"/>
                    </a:cubicBezTo>
                    <a:cubicBezTo>
                      <a:pt x="452" y="539"/>
                      <a:pt x="452" y="545"/>
                      <a:pt x="452" y="551"/>
                    </a:cubicBezTo>
                    <a:cubicBezTo>
                      <a:pt x="452" y="553"/>
                      <a:pt x="452" y="555"/>
                      <a:pt x="452" y="558"/>
                    </a:cubicBezTo>
                    <a:lnTo>
                      <a:pt x="453" y="558"/>
                    </a:lnTo>
                    <a:close/>
                    <a:moveTo>
                      <a:pt x="437" y="603"/>
                    </a:moveTo>
                    <a:cubicBezTo>
                      <a:pt x="443" y="596"/>
                      <a:pt x="447" y="589"/>
                      <a:pt x="450" y="582"/>
                    </a:cubicBezTo>
                    <a:cubicBezTo>
                      <a:pt x="448" y="581"/>
                      <a:pt x="448" y="581"/>
                      <a:pt x="448" y="581"/>
                    </a:cubicBezTo>
                    <a:cubicBezTo>
                      <a:pt x="446" y="588"/>
                      <a:pt x="441" y="595"/>
                      <a:pt x="436" y="602"/>
                    </a:cubicBezTo>
                    <a:lnTo>
                      <a:pt x="437" y="603"/>
                    </a:lnTo>
                    <a:close/>
                    <a:moveTo>
                      <a:pt x="403" y="638"/>
                    </a:moveTo>
                    <a:cubicBezTo>
                      <a:pt x="409" y="633"/>
                      <a:pt x="415" y="628"/>
                      <a:pt x="421" y="622"/>
                    </a:cubicBezTo>
                    <a:cubicBezTo>
                      <a:pt x="420" y="621"/>
                      <a:pt x="420" y="621"/>
                      <a:pt x="420" y="621"/>
                    </a:cubicBezTo>
                    <a:cubicBezTo>
                      <a:pt x="414" y="627"/>
                      <a:pt x="408" y="632"/>
                      <a:pt x="402" y="637"/>
                    </a:cubicBezTo>
                    <a:lnTo>
                      <a:pt x="403" y="638"/>
                    </a:lnTo>
                    <a:close/>
                    <a:moveTo>
                      <a:pt x="363" y="668"/>
                    </a:moveTo>
                    <a:cubicBezTo>
                      <a:pt x="368" y="665"/>
                      <a:pt x="375" y="660"/>
                      <a:pt x="384" y="654"/>
                    </a:cubicBezTo>
                    <a:cubicBezTo>
                      <a:pt x="383" y="653"/>
                      <a:pt x="383" y="653"/>
                      <a:pt x="383" y="653"/>
                    </a:cubicBezTo>
                    <a:cubicBezTo>
                      <a:pt x="374" y="659"/>
                      <a:pt x="367" y="664"/>
                      <a:pt x="363" y="667"/>
                    </a:cubicBezTo>
                    <a:lnTo>
                      <a:pt x="363" y="668"/>
                    </a:lnTo>
                    <a:close/>
                    <a:moveTo>
                      <a:pt x="402" y="665"/>
                    </a:moveTo>
                    <a:cubicBezTo>
                      <a:pt x="378" y="667"/>
                      <a:pt x="378" y="667"/>
                      <a:pt x="378" y="667"/>
                    </a:cubicBezTo>
                    <a:cubicBezTo>
                      <a:pt x="378" y="669"/>
                      <a:pt x="378" y="669"/>
                      <a:pt x="378" y="669"/>
                    </a:cubicBezTo>
                    <a:cubicBezTo>
                      <a:pt x="402" y="666"/>
                      <a:pt x="402" y="666"/>
                      <a:pt x="402" y="666"/>
                    </a:cubicBezTo>
                    <a:lnTo>
                      <a:pt x="402" y="66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3" name="Freeform 149">
                <a:extLst>
                  <a:ext uri="{FF2B5EF4-FFF2-40B4-BE49-F238E27FC236}">
                    <a16:creationId xmlns:a16="http://schemas.microsoft.com/office/drawing/2014/main" id="{308C4526-17B3-01D2-5BF3-D2EEDCF3CB62}"/>
                  </a:ext>
                </a:extLst>
              </p:cNvPr>
              <p:cNvSpPr>
                <a:spLocks noEditPoints="1"/>
              </p:cNvSpPr>
              <p:nvPr/>
            </p:nvSpPr>
            <p:spPr bwMode="auto">
              <a:xfrm>
                <a:off x="1022" y="4397"/>
                <a:ext cx="103" cy="82"/>
              </a:xfrm>
              <a:custGeom>
                <a:avLst/>
                <a:gdLst>
                  <a:gd name="T0" fmla="*/ 617 w 655"/>
                  <a:gd name="T1" fmla="*/ 76 h 527"/>
                  <a:gd name="T2" fmla="*/ 636 w 655"/>
                  <a:gd name="T3" fmla="*/ 100 h 527"/>
                  <a:gd name="T4" fmla="*/ 655 w 655"/>
                  <a:gd name="T5" fmla="*/ 117 h 527"/>
                  <a:gd name="T6" fmla="*/ 655 w 655"/>
                  <a:gd name="T7" fmla="*/ 116 h 527"/>
                  <a:gd name="T8" fmla="*/ 655 w 655"/>
                  <a:gd name="T9" fmla="*/ 117 h 527"/>
                  <a:gd name="T10" fmla="*/ 649 w 655"/>
                  <a:gd name="T11" fmla="*/ 140 h 527"/>
                  <a:gd name="T12" fmla="*/ 642 w 655"/>
                  <a:gd name="T13" fmla="*/ 164 h 527"/>
                  <a:gd name="T14" fmla="*/ 637 w 655"/>
                  <a:gd name="T15" fmla="*/ 237 h 527"/>
                  <a:gd name="T16" fmla="*/ 636 w 655"/>
                  <a:gd name="T17" fmla="*/ 237 h 527"/>
                  <a:gd name="T18" fmla="*/ 637 w 655"/>
                  <a:gd name="T19" fmla="*/ 262 h 527"/>
                  <a:gd name="T20" fmla="*/ 637 w 655"/>
                  <a:gd name="T21" fmla="*/ 286 h 527"/>
                  <a:gd name="T22" fmla="*/ 635 w 655"/>
                  <a:gd name="T23" fmla="*/ 311 h 527"/>
                  <a:gd name="T24" fmla="*/ 574 w 655"/>
                  <a:gd name="T25" fmla="*/ 343 h 527"/>
                  <a:gd name="T26" fmla="*/ 573 w 655"/>
                  <a:gd name="T27" fmla="*/ 341 h 527"/>
                  <a:gd name="T28" fmla="*/ 544 w 655"/>
                  <a:gd name="T29" fmla="*/ 363 h 527"/>
                  <a:gd name="T30" fmla="*/ 543 w 655"/>
                  <a:gd name="T31" fmla="*/ 361 h 527"/>
                  <a:gd name="T32" fmla="*/ 491 w 655"/>
                  <a:gd name="T33" fmla="*/ 394 h 527"/>
                  <a:gd name="T34" fmla="*/ 490 w 655"/>
                  <a:gd name="T35" fmla="*/ 393 h 527"/>
                  <a:gd name="T36" fmla="*/ 457 w 655"/>
                  <a:gd name="T37" fmla="*/ 408 h 527"/>
                  <a:gd name="T38" fmla="*/ 457 w 655"/>
                  <a:gd name="T39" fmla="*/ 407 h 527"/>
                  <a:gd name="T40" fmla="*/ 407 w 655"/>
                  <a:gd name="T41" fmla="*/ 443 h 527"/>
                  <a:gd name="T42" fmla="*/ 407 w 655"/>
                  <a:gd name="T43" fmla="*/ 442 h 527"/>
                  <a:gd name="T44" fmla="*/ 384 w 655"/>
                  <a:gd name="T45" fmla="*/ 451 h 527"/>
                  <a:gd name="T46" fmla="*/ 361 w 655"/>
                  <a:gd name="T47" fmla="*/ 459 h 527"/>
                  <a:gd name="T48" fmla="*/ 337 w 655"/>
                  <a:gd name="T49" fmla="*/ 465 h 527"/>
                  <a:gd name="T50" fmla="*/ 265 w 655"/>
                  <a:gd name="T51" fmla="*/ 480 h 527"/>
                  <a:gd name="T52" fmla="*/ 265 w 655"/>
                  <a:gd name="T53" fmla="*/ 478 h 527"/>
                  <a:gd name="T54" fmla="*/ 244 w 655"/>
                  <a:gd name="T55" fmla="*/ 490 h 527"/>
                  <a:gd name="T56" fmla="*/ 223 w 655"/>
                  <a:gd name="T57" fmla="*/ 503 h 527"/>
                  <a:gd name="T58" fmla="*/ 193 w 655"/>
                  <a:gd name="T59" fmla="*/ 527 h 527"/>
                  <a:gd name="T60" fmla="*/ 202 w 655"/>
                  <a:gd name="T61" fmla="*/ 517 h 527"/>
                  <a:gd name="T62" fmla="*/ 193 w 655"/>
                  <a:gd name="T63" fmla="*/ 526 h 527"/>
                  <a:gd name="T64" fmla="*/ 182 w 655"/>
                  <a:gd name="T65" fmla="*/ 525 h 527"/>
                  <a:gd name="T66" fmla="*/ 60 w 655"/>
                  <a:gd name="T67" fmla="*/ 511 h 527"/>
                  <a:gd name="T68" fmla="*/ 36 w 655"/>
                  <a:gd name="T69" fmla="*/ 510 h 527"/>
                  <a:gd name="T70" fmla="*/ 2 w 655"/>
                  <a:gd name="T71" fmla="*/ 505 h 527"/>
                  <a:gd name="T72" fmla="*/ 0 w 655"/>
                  <a:gd name="T73" fmla="*/ 512 h 527"/>
                  <a:gd name="T74" fmla="*/ 7 w 655"/>
                  <a:gd name="T75" fmla="*/ 516 h 527"/>
                  <a:gd name="T76" fmla="*/ 7 w 655"/>
                  <a:gd name="T77" fmla="*/ 515 h 527"/>
                  <a:gd name="T78" fmla="*/ 1 w 655"/>
                  <a:gd name="T79" fmla="*/ 511 h 527"/>
                  <a:gd name="T80" fmla="*/ 3 w 655"/>
                  <a:gd name="T81" fmla="*/ 505 h 527"/>
                  <a:gd name="T82" fmla="*/ 171 w 655"/>
                  <a:gd name="T83" fmla="*/ 83 h 527"/>
                  <a:gd name="T84" fmla="*/ 174 w 655"/>
                  <a:gd name="T85" fmla="*/ 92 h 527"/>
                  <a:gd name="T86" fmla="*/ 175 w 655"/>
                  <a:gd name="T87" fmla="*/ 91 h 527"/>
                  <a:gd name="T88" fmla="*/ 171 w 655"/>
                  <a:gd name="T89" fmla="*/ 83 h 527"/>
                  <a:gd name="T90" fmla="*/ 569 w 655"/>
                  <a:gd name="T91" fmla="*/ 0 h 527"/>
                  <a:gd name="T92" fmla="*/ 562 w 655"/>
                  <a:gd name="T93" fmla="*/ 5 h 527"/>
                  <a:gd name="T94" fmla="*/ 569 w 655"/>
                  <a:gd name="T95" fmla="*/ 1 h 527"/>
                  <a:gd name="T96" fmla="*/ 576 w 655"/>
                  <a:gd name="T97" fmla="*/ 15 h 527"/>
                  <a:gd name="T98" fmla="*/ 587 w 655"/>
                  <a:gd name="T99" fmla="*/ 38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5" h="527">
                    <a:moveTo>
                      <a:pt x="638" y="99"/>
                    </a:moveTo>
                    <a:cubicBezTo>
                      <a:pt x="636" y="97"/>
                      <a:pt x="635" y="96"/>
                      <a:pt x="634" y="95"/>
                    </a:cubicBezTo>
                    <a:cubicBezTo>
                      <a:pt x="628" y="88"/>
                      <a:pt x="622" y="82"/>
                      <a:pt x="617" y="76"/>
                    </a:cubicBezTo>
                    <a:cubicBezTo>
                      <a:pt x="616" y="77"/>
                      <a:pt x="616" y="77"/>
                      <a:pt x="616" y="77"/>
                    </a:cubicBezTo>
                    <a:cubicBezTo>
                      <a:pt x="621" y="83"/>
                      <a:pt x="627" y="89"/>
                      <a:pt x="633" y="96"/>
                    </a:cubicBezTo>
                    <a:cubicBezTo>
                      <a:pt x="634" y="97"/>
                      <a:pt x="635" y="98"/>
                      <a:pt x="636" y="100"/>
                    </a:cubicBezTo>
                    <a:lnTo>
                      <a:pt x="638" y="99"/>
                    </a:lnTo>
                    <a:close/>
                    <a:moveTo>
                      <a:pt x="649" y="140"/>
                    </a:moveTo>
                    <a:cubicBezTo>
                      <a:pt x="651" y="131"/>
                      <a:pt x="653" y="123"/>
                      <a:pt x="655" y="117"/>
                    </a:cubicBezTo>
                    <a:cubicBezTo>
                      <a:pt x="655" y="116"/>
                      <a:pt x="655" y="116"/>
                      <a:pt x="655" y="116"/>
                    </a:cubicBezTo>
                    <a:cubicBezTo>
                      <a:pt x="655" y="116"/>
                      <a:pt x="655" y="116"/>
                      <a:pt x="655" y="116"/>
                    </a:cubicBezTo>
                    <a:cubicBezTo>
                      <a:pt x="655" y="116"/>
                      <a:pt x="655" y="116"/>
                      <a:pt x="655" y="116"/>
                    </a:cubicBezTo>
                    <a:cubicBezTo>
                      <a:pt x="654" y="117"/>
                      <a:pt x="654" y="117"/>
                      <a:pt x="654" y="117"/>
                    </a:cubicBezTo>
                    <a:cubicBezTo>
                      <a:pt x="654" y="117"/>
                      <a:pt x="654" y="117"/>
                      <a:pt x="654" y="117"/>
                    </a:cubicBezTo>
                    <a:cubicBezTo>
                      <a:pt x="655" y="117"/>
                      <a:pt x="655" y="117"/>
                      <a:pt x="655" y="117"/>
                    </a:cubicBezTo>
                    <a:cubicBezTo>
                      <a:pt x="654" y="116"/>
                      <a:pt x="654" y="116"/>
                      <a:pt x="654" y="116"/>
                    </a:cubicBezTo>
                    <a:cubicBezTo>
                      <a:pt x="652" y="123"/>
                      <a:pt x="650" y="131"/>
                      <a:pt x="647" y="140"/>
                    </a:cubicBezTo>
                    <a:lnTo>
                      <a:pt x="649" y="140"/>
                    </a:lnTo>
                    <a:close/>
                    <a:moveTo>
                      <a:pt x="639" y="188"/>
                    </a:moveTo>
                    <a:cubicBezTo>
                      <a:pt x="640" y="180"/>
                      <a:pt x="641" y="172"/>
                      <a:pt x="643" y="164"/>
                    </a:cubicBezTo>
                    <a:cubicBezTo>
                      <a:pt x="642" y="164"/>
                      <a:pt x="642" y="164"/>
                      <a:pt x="642" y="164"/>
                    </a:cubicBezTo>
                    <a:cubicBezTo>
                      <a:pt x="640" y="172"/>
                      <a:pt x="638" y="180"/>
                      <a:pt x="637" y="188"/>
                    </a:cubicBezTo>
                    <a:lnTo>
                      <a:pt x="639" y="188"/>
                    </a:lnTo>
                    <a:close/>
                    <a:moveTo>
                      <a:pt x="637" y="237"/>
                    </a:moveTo>
                    <a:cubicBezTo>
                      <a:pt x="637" y="229"/>
                      <a:pt x="637" y="220"/>
                      <a:pt x="637" y="213"/>
                    </a:cubicBezTo>
                    <a:cubicBezTo>
                      <a:pt x="636" y="213"/>
                      <a:pt x="636" y="213"/>
                      <a:pt x="636" y="213"/>
                    </a:cubicBezTo>
                    <a:cubicBezTo>
                      <a:pt x="636" y="220"/>
                      <a:pt x="636" y="229"/>
                      <a:pt x="636" y="237"/>
                    </a:cubicBezTo>
                    <a:lnTo>
                      <a:pt x="637" y="237"/>
                    </a:lnTo>
                    <a:close/>
                    <a:moveTo>
                      <a:pt x="637" y="286"/>
                    </a:moveTo>
                    <a:cubicBezTo>
                      <a:pt x="637" y="279"/>
                      <a:pt x="637" y="271"/>
                      <a:pt x="637" y="262"/>
                    </a:cubicBezTo>
                    <a:cubicBezTo>
                      <a:pt x="636" y="262"/>
                      <a:pt x="636" y="262"/>
                      <a:pt x="636" y="262"/>
                    </a:cubicBezTo>
                    <a:cubicBezTo>
                      <a:pt x="636" y="271"/>
                      <a:pt x="636" y="279"/>
                      <a:pt x="636" y="286"/>
                    </a:cubicBezTo>
                    <a:lnTo>
                      <a:pt x="637" y="286"/>
                    </a:lnTo>
                    <a:close/>
                    <a:moveTo>
                      <a:pt x="620" y="329"/>
                    </a:moveTo>
                    <a:cubicBezTo>
                      <a:pt x="631" y="325"/>
                      <a:pt x="635" y="316"/>
                      <a:pt x="637" y="311"/>
                    </a:cubicBezTo>
                    <a:cubicBezTo>
                      <a:pt x="635" y="311"/>
                      <a:pt x="635" y="311"/>
                      <a:pt x="635" y="311"/>
                    </a:cubicBezTo>
                    <a:cubicBezTo>
                      <a:pt x="634" y="315"/>
                      <a:pt x="630" y="324"/>
                      <a:pt x="620" y="327"/>
                    </a:cubicBezTo>
                    <a:lnTo>
                      <a:pt x="620" y="329"/>
                    </a:lnTo>
                    <a:close/>
                    <a:moveTo>
                      <a:pt x="574" y="343"/>
                    </a:moveTo>
                    <a:cubicBezTo>
                      <a:pt x="582" y="337"/>
                      <a:pt x="588" y="334"/>
                      <a:pt x="596" y="332"/>
                    </a:cubicBezTo>
                    <a:cubicBezTo>
                      <a:pt x="595" y="330"/>
                      <a:pt x="595" y="330"/>
                      <a:pt x="595" y="330"/>
                    </a:cubicBezTo>
                    <a:cubicBezTo>
                      <a:pt x="587" y="332"/>
                      <a:pt x="581" y="336"/>
                      <a:pt x="573" y="341"/>
                    </a:cubicBezTo>
                    <a:lnTo>
                      <a:pt x="574" y="343"/>
                    </a:lnTo>
                    <a:close/>
                    <a:moveTo>
                      <a:pt x="533" y="369"/>
                    </a:moveTo>
                    <a:cubicBezTo>
                      <a:pt x="537" y="367"/>
                      <a:pt x="540" y="365"/>
                      <a:pt x="544" y="363"/>
                    </a:cubicBezTo>
                    <a:cubicBezTo>
                      <a:pt x="548" y="361"/>
                      <a:pt x="551" y="358"/>
                      <a:pt x="554" y="357"/>
                    </a:cubicBezTo>
                    <a:cubicBezTo>
                      <a:pt x="553" y="355"/>
                      <a:pt x="553" y="355"/>
                      <a:pt x="553" y="355"/>
                    </a:cubicBezTo>
                    <a:cubicBezTo>
                      <a:pt x="550" y="357"/>
                      <a:pt x="547" y="359"/>
                      <a:pt x="543" y="361"/>
                    </a:cubicBezTo>
                    <a:cubicBezTo>
                      <a:pt x="539" y="363"/>
                      <a:pt x="536" y="366"/>
                      <a:pt x="532" y="368"/>
                    </a:cubicBezTo>
                    <a:lnTo>
                      <a:pt x="533" y="369"/>
                    </a:lnTo>
                    <a:close/>
                    <a:moveTo>
                      <a:pt x="491" y="394"/>
                    </a:moveTo>
                    <a:cubicBezTo>
                      <a:pt x="497" y="390"/>
                      <a:pt x="505" y="386"/>
                      <a:pt x="512" y="382"/>
                    </a:cubicBezTo>
                    <a:cubicBezTo>
                      <a:pt x="511" y="380"/>
                      <a:pt x="511" y="380"/>
                      <a:pt x="511" y="380"/>
                    </a:cubicBezTo>
                    <a:cubicBezTo>
                      <a:pt x="504" y="385"/>
                      <a:pt x="497" y="389"/>
                      <a:pt x="490" y="393"/>
                    </a:cubicBezTo>
                    <a:lnTo>
                      <a:pt x="491" y="394"/>
                    </a:lnTo>
                    <a:close/>
                    <a:moveTo>
                      <a:pt x="446" y="413"/>
                    </a:moveTo>
                    <a:cubicBezTo>
                      <a:pt x="449" y="410"/>
                      <a:pt x="453" y="409"/>
                      <a:pt x="457" y="408"/>
                    </a:cubicBezTo>
                    <a:cubicBezTo>
                      <a:pt x="461" y="408"/>
                      <a:pt x="464" y="407"/>
                      <a:pt x="469" y="405"/>
                    </a:cubicBezTo>
                    <a:cubicBezTo>
                      <a:pt x="468" y="404"/>
                      <a:pt x="468" y="404"/>
                      <a:pt x="468" y="404"/>
                    </a:cubicBezTo>
                    <a:cubicBezTo>
                      <a:pt x="464" y="405"/>
                      <a:pt x="460" y="406"/>
                      <a:pt x="457" y="407"/>
                    </a:cubicBezTo>
                    <a:cubicBezTo>
                      <a:pt x="453" y="407"/>
                      <a:pt x="449" y="409"/>
                      <a:pt x="445" y="411"/>
                    </a:cubicBezTo>
                    <a:lnTo>
                      <a:pt x="446" y="413"/>
                    </a:lnTo>
                    <a:close/>
                    <a:moveTo>
                      <a:pt x="407" y="443"/>
                    </a:moveTo>
                    <a:cubicBezTo>
                      <a:pt x="415" y="439"/>
                      <a:pt x="421" y="434"/>
                      <a:pt x="427" y="429"/>
                    </a:cubicBezTo>
                    <a:cubicBezTo>
                      <a:pt x="426" y="428"/>
                      <a:pt x="426" y="428"/>
                      <a:pt x="426" y="428"/>
                    </a:cubicBezTo>
                    <a:cubicBezTo>
                      <a:pt x="421" y="433"/>
                      <a:pt x="414" y="438"/>
                      <a:pt x="407" y="442"/>
                    </a:cubicBezTo>
                    <a:lnTo>
                      <a:pt x="407" y="443"/>
                    </a:lnTo>
                    <a:close/>
                    <a:moveTo>
                      <a:pt x="361" y="459"/>
                    </a:moveTo>
                    <a:cubicBezTo>
                      <a:pt x="369" y="456"/>
                      <a:pt x="377" y="453"/>
                      <a:pt x="384" y="451"/>
                    </a:cubicBezTo>
                    <a:cubicBezTo>
                      <a:pt x="384" y="449"/>
                      <a:pt x="384" y="449"/>
                      <a:pt x="384" y="449"/>
                    </a:cubicBezTo>
                    <a:cubicBezTo>
                      <a:pt x="377" y="451"/>
                      <a:pt x="369" y="454"/>
                      <a:pt x="360" y="457"/>
                    </a:cubicBezTo>
                    <a:lnTo>
                      <a:pt x="361" y="459"/>
                    </a:lnTo>
                    <a:close/>
                    <a:moveTo>
                      <a:pt x="314" y="473"/>
                    </a:moveTo>
                    <a:cubicBezTo>
                      <a:pt x="322" y="471"/>
                      <a:pt x="330" y="469"/>
                      <a:pt x="338" y="467"/>
                    </a:cubicBezTo>
                    <a:cubicBezTo>
                      <a:pt x="337" y="465"/>
                      <a:pt x="337" y="465"/>
                      <a:pt x="337" y="465"/>
                    </a:cubicBezTo>
                    <a:cubicBezTo>
                      <a:pt x="330" y="468"/>
                      <a:pt x="322" y="470"/>
                      <a:pt x="314" y="472"/>
                    </a:cubicBezTo>
                    <a:lnTo>
                      <a:pt x="314" y="473"/>
                    </a:lnTo>
                    <a:close/>
                    <a:moveTo>
                      <a:pt x="265" y="480"/>
                    </a:moveTo>
                    <a:cubicBezTo>
                      <a:pt x="274" y="479"/>
                      <a:pt x="282" y="479"/>
                      <a:pt x="290" y="478"/>
                    </a:cubicBezTo>
                    <a:cubicBezTo>
                      <a:pt x="290" y="476"/>
                      <a:pt x="290" y="476"/>
                      <a:pt x="290" y="476"/>
                    </a:cubicBezTo>
                    <a:cubicBezTo>
                      <a:pt x="282" y="477"/>
                      <a:pt x="273" y="478"/>
                      <a:pt x="265" y="478"/>
                    </a:cubicBezTo>
                    <a:lnTo>
                      <a:pt x="265" y="480"/>
                    </a:lnTo>
                    <a:close/>
                    <a:moveTo>
                      <a:pt x="223" y="503"/>
                    </a:moveTo>
                    <a:cubicBezTo>
                      <a:pt x="229" y="499"/>
                      <a:pt x="236" y="495"/>
                      <a:pt x="244" y="490"/>
                    </a:cubicBezTo>
                    <a:cubicBezTo>
                      <a:pt x="243" y="489"/>
                      <a:pt x="243" y="489"/>
                      <a:pt x="243" y="489"/>
                    </a:cubicBezTo>
                    <a:cubicBezTo>
                      <a:pt x="235" y="494"/>
                      <a:pt x="228" y="498"/>
                      <a:pt x="222" y="502"/>
                    </a:cubicBezTo>
                    <a:lnTo>
                      <a:pt x="223" y="503"/>
                    </a:lnTo>
                    <a:close/>
                    <a:moveTo>
                      <a:pt x="182" y="525"/>
                    </a:moveTo>
                    <a:cubicBezTo>
                      <a:pt x="189" y="526"/>
                      <a:pt x="193" y="527"/>
                      <a:pt x="193" y="527"/>
                    </a:cubicBezTo>
                    <a:cubicBezTo>
                      <a:pt x="193" y="527"/>
                      <a:pt x="193" y="527"/>
                      <a:pt x="193" y="527"/>
                    </a:cubicBezTo>
                    <a:cubicBezTo>
                      <a:pt x="194" y="526"/>
                      <a:pt x="194" y="526"/>
                      <a:pt x="194" y="526"/>
                    </a:cubicBezTo>
                    <a:cubicBezTo>
                      <a:pt x="195" y="525"/>
                      <a:pt x="198" y="522"/>
                      <a:pt x="203" y="518"/>
                    </a:cubicBezTo>
                    <a:cubicBezTo>
                      <a:pt x="202" y="517"/>
                      <a:pt x="202" y="517"/>
                      <a:pt x="202" y="517"/>
                    </a:cubicBezTo>
                    <a:cubicBezTo>
                      <a:pt x="197" y="521"/>
                      <a:pt x="194" y="524"/>
                      <a:pt x="193" y="525"/>
                    </a:cubicBezTo>
                    <a:cubicBezTo>
                      <a:pt x="192" y="526"/>
                      <a:pt x="192" y="526"/>
                      <a:pt x="192" y="526"/>
                    </a:cubicBezTo>
                    <a:cubicBezTo>
                      <a:pt x="193" y="526"/>
                      <a:pt x="193" y="526"/>
                      <a:pt x="193" y="526"/>
                    </a:cubicBezTo>
                    <a:cubicBezTo>
                      <a:pt x="193" y="526"/>
                      <a:pt x="193" y="526"/>
                      <a:pt x="193" y="526"/>
                    </a:cubicBezTo>
                    <a:cubicBezTo>
                      <a:pt x="193" y="526"/>
                      <a:pt x="189" y="525"/>
                      <a:pt x="182" y="524"/>
                    </a:cubicBezTo>
                    <a:lnTo>
                      <a:pt x="182" y="525"/>
                    </a:lnTo>
                    <a:close/>
                    <a:moveTo>
                      <a:pt x="36" y="511"/>
                    </a:moveTo>
                    <a:cubicBezTo>
                      <a:pt x="41" y="511"/>
                      <a:pt x="47" y="511"/>
                      <a:pt x="54" y="511"/>
                    </a:cubicBezTo>
                    <a:cubicBezTo>
                      <a:pt x="56" y="511"/>
                      <a:pt x="58" y="511"/>
                      <a:pt x="60" y="511"/>
                    </a:cubicBezTo>
                    <a:cubicBezTo>
                      <a:pt x="60" y="509"/>
                      <a:pt x="60" y="509"/>
                      <a:pt x="60" y="509"/>
                    </a:cubicBezTo>
                    <a:cubicBezTo>
                      <a:pt x="58" y="509"/>
                      <a:pt x="56" y="509"/>
                      <a:pt x="54" y="509"/>
                    </a:cubicBezTo>
                    <a:cubicBezTo>
                      <a:pt x="47" y="509"/>
                      <a:pt x="41" y="509"/>
                      <a:pt x="36" y="510"/>
                    </a:cubicBezTo>
                    <a:lnTo>
                      <a:pt x="36" y="511"/>
                    </a:lnTo>
                    <a:close/>
                    <a:moveTo>
                      <a:pt x="2" y="499"/>
                    </a:moveTo>
                    <a:cubicBezTo>
                      <a:pt x="2" y="501"/>
                      <a:pt x="2" y="503"/>
                      <a:pt x="2" y="505"/>
                    </a:cubicBezTo>
                    <a:cubicBezTo>
                      <a:pt x="2" y="508"/>
                      <a:pt x="1" y="510"/>
                      <a:pt x="0" y="511"/>
                    </a:cubicBezTo>
                    <a:cubicBezTo>
                      <a:pt x="0" y="512"/>
                      <a:pt x="0" y="512"/>
                      <a:pt x="0" y="512"/>
                    </a:cubicBezTo>
                    <a:cubicBezTo>
                      <a:pt x="0" y="512"/>
                      <a:pt x="0" y="512"/>
                      <a:pt x="0" y="512"/>
                    </a:cubicBezTo>
                    <a:cubicBezTo>
                      <a:pt x="2" y="514"/>
                      <a:pt x="5" y="515"/>
                      <a:pt x="7" y="516"/>
                    </a:cubicBezTo>
                    <a:cubicBezTo>
                      <a:pt x="7" y="516"/>
                      <a:pt x="7" y="516"/>
                      <a:pt x="7" y="516"/>
                    </a:cubicBezTo>
                    <a:cubicBezTo>
                      <a:pt x="7" y="516"/>
                      <a:pt x="7" y="516"/>
                      <a:pt x="7" y="516"/>
                    </a:cubicBezTo>
                    <a:cubicBezTo>
                      <a:pt x="9" y="516"/>
                      <a:pt x="10" y="515"/>
                      <a:pt x="12" y="515"/>
                    </a:cubicBezTo>
                    <a:cubicBezTo>
                      <a:pt x="11" y="513"/>
                      <a:pt x="11" y="513"/>
                      <a:pt x="11" y="513"/>
                    </a:cubicBezTo>
                    <a:cubicBezTo>
                      <a:pt x="10" y="514"/>
                      <a:pt x="8" y="514"/>
                      <a:pt x="7" y="515"/>
                    </a:cubicBezTo>
                    <a:cubicBezTo>
                      <a:pt x="7" y="516"/>
                      <a:pt x="7" y="516"/>
                      <a:pt x="7" y="516"/>
                    </a:cubicBezTo>
                    <a:cubicBezTo>
                      <a:pt x="7" y="515"/>
                      <a:pt x="7" y="515"/>
                      <a:pt x="7" y="515"/>
                    </a:cubicBezTo>
                    <a:cubicBezTo>
                      <a:pt x="5" y="514"/>
                      <a:pt x="3" y="512"/>
                      <a:pt x="1" y="511"/>
                    </a:cubicBezTo>
                    <a:cubicBezTo>
                      <a:pt x="1" y="511"/>
                      <a:pt x="1" y="511"/>
                      <a:pt x="1" y="511"/>
                    </a:cubicBezTo>
                    <a:cubicBezTo>
                      <a:pt x="1" y="512"/>
                      <a:pt x="1" y="512"/>
                      <a:pt x="1" y="512"/>
                    </a:cubicBezTo>
                    <a:cubicBezTo>
                      <a:pt x="3" y="510"/>
                      <a:pt x="3" y="508"/>
                      <a:pt x="3" y="505"/>
                    </a:cubicBezTo>
                    <a:cubicBezTo>
                      <a:pt x="3" y="503"/>
                      <a:pt x="3" y="501"/>
                      <a:pt x="4" y="500"/>
                    </a:cubicBezTo>
                    <a:lnTo>
                      <a:pt x="2" y="499"/>
                    </a:lnTo>
                    <a:close/>
                    <a:moveTo>
                      <a:pt x="171" y="83"/>
                    </a:moveTo>
                    <a:cubicBezTo>
                      <a:pt x="167" y="85"/>
                      <a:pt x="179" y="88"/>
                      <a:pt x="175" y="90"/>
                    </a:cubicBezTo>
                    <a:cubicBezTo>
                      <a:pt x="174" y="91"/>
                      <a:pt x="174" y="91"/>
                      <a:pt x="174" y="91"/>
                    </a:cubicBezTo>
                    <a:cubicBezTo>
                      <a:pt x="174" y="92"/>
                      <a:pt x="174" y="92"/>
                      <a:pt x="174" y="92"/>
                    </a:cubicBezTo>
                    <a:cubicBezTo>
                      <a:pt x="176" y="94"/>
                      <a:pt x="178" y="97"/>
                      <a:pt x="180" y="99"/>
                    </a:cubicBezTo>
                    <a:cubicBezTo>
                      <a:pt x="181" y="98"/>
                      <a:pt x="181" y="98"/>
                      <a:pt x="181" y="98"/>
                    </a:cubicBezTo>
                    <a:cubicBezTo>
                      <a:pt x="179" y="96"/>
                      <a:pt x="177" y="93"/>
                      <a:pt x="175" y="91"/>
                    </a:cubicBezTo>
                    <a:cubicBezTo>
                      <a:pt x="175" y="91"/>
                      <a:pt x="175" y="91"/>
                      <a:pt x="175" y="91"/>
                    </a:cubicBezTo>
                    <a:cubicBezTo>
                      <a:pt x="175" y="92"/>
                      <a:pt x="175" y="92"/>
                      <a:pt x="175" y="92"/>
                    </a:cubicBezTo>
                    <a:cubicBezTo>
                      <a:pt x="180" y="90"/>
                      <a:pt x="167" y="85"/>
                      <a:pt x="171" y="83"/>
                    </a:cubicBezTo>
                    <a:close/>
                    <a:moveTo>
                      <a:pt x="576" y="15"/>
                    </a:moveTo>
                    <a:cubicBezTo>
                      <a:pt x="574" y="11"/>
                      <a:pt x="572" y="6"/>
                      <a:pt x="570" y="0"/>
                    </a:cubicBezTo>
                    <a:cubicBezTo>
                      <a:pt x="569" y="0"/>
                      <a:pt x="569" y="0"/>
                      <a:pt x="569" y="0"/>
                    </a:cubicBezTo>
                    <a:cubicBezTo>
                      <a:pt x="565" y="2"/>
                      <a:pt x="565" y="2"/>
                      <a:pt x="565" y="2"/>
                    </a:cubicBezTo>
                    <a:cubicBezTo>
                      <a:pt x="561" y="3"/>
                      <a:pt x="561" y="3"/>
                      <a:pt x="561" y="3"/>
                    </a:cubicBezTo>
                    <a:cubicBezTo>
                      <a:pt x="562" y="5"/>
                      <a:pt x="562" y="5"/>
                      <a:pt x="562" y="5"/>
                    </a:cubicBezTo>
                    <a:cubicBezTo>
                      <a:pt x="565" y="3"/>
                      <a:pt x="565" y="3"/>
                      <a:pt x="565" y="3"/>
                    </a:cubicBezTo>
                    <a:cubicBezTo>
                      <a:pt x="569" y="1"/>
                      <a:pt x="569" y="1"/>
                      <a:pt x="569" y="1"/>
                    </a:cubicBezTo>
                    <a:cubicBezTo>
                      <a:pt x="569" y="1"/>
                      <a:pt x="569" y="1"/>
                      <a:pt x="569" y="1"/>
                    </a:cubicBezTo>
                    <a:cubicBezTo>
                      <a:pt x="568" y="1"/>
                      <a:pt x="568" y="1"/>
                      <a:pt x="568" y="1"/>
                    </a:cubicBezTo>
                    <a:cubicBezTo>
                      <a:pt x="570" y="6"/>
                      <a:pt x="573" y="11"/>
                      <a:pt x="575" y="16"/>
                    </a:cubicBezTo>
                    <a:lnTo>
                      <a:pt x="576" y="15"/>
                    </a:lnTo>
                    <a:close/>
                    <a:moveTo>
                      <a:pt x="602" y="57"/>
                    </a:moveTo>
                    <a:cubicBezTo>
                      <a:pt x="597" y="50"/>
                      <a:pt x="593" y="44"/>
                      <a:pt x="588" y="37"/>
                    </a:cubicBezTo>
                    <a:cubicBezTo>
                      <a:pt x="587" y="38"/>
                      <a:pt x="587" y="38"/>
                      <a:pt x="587" y="38"/>
                    </a:cubicBezTo>
                    <a:cubicBezTo>
                      <a:pt x="591" y="45"/>
                      <a:pt x="596" y="51"/>
                      <a:pt x="601" y="58"/>
                    </a:cubicBezTo>
                    <a:lnTo>
                      <a:pt x="602" y="5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4" name="Freeform 150">
                <a:extLst>
                  <a:ext uri="{FF2B5EF4-FFF2-40B4-BE49-F238E27FC236}">
                    <a16:creationId xmlns:a16="http://schemas.microsoft.com/office/drawing/2014/main" id="{4F5AD4D8-E3EC-5024-21CC-EC4CB1C173C2}"/>
                  </a:ext>
                </a:extLst>
              </p:cNvPr>
              <p:cNvSpPr>
                <a:spLocks noEditPoints="1"/>
              </p:cNvSpPr>
              <p:nvPr/>
            </p:nvSpPr>
            <p:spPr bwMode="auto">
              <a:xfrm>
                <a:off x="891" y="4484"/>
                <a:ext cx="140" cy="195"/>
              </a:xfrm>
              <a:custGeom>
                <a:avLst/>
                <a:gdLst>
                  <a:gd name="T0" fmla="*/ 868 w 895"/>
                  <a:gd name="T1" fmla="*/ 755 h 1251"/>
                  <a:gd name="T2" fmla="*/ 814 w 895"/>
                  <a:gd name="T3" fmla="*/ 865 h 1251"/>
                  <a:gd name="T4" fmla="*/ 793 w 895"/>
                  <a:gd name="T5" fmla="*/ 910 h 1251"/>
                  <a:gd name="T6" fmla="*/ 749 w 895"/>
                  <a:gd name="T7" fmla="*/ 968 h 1251"/>
                  <a:gd name="T8" fmla="*/ 686 w 895"/>
                  <a:gd name="T9" fmla="*/ 1005 h 1251"/>
                  <a:gd name="T10" fmla="*/ 623 w 895"/>
                  <a:gd name="T11" fmla="*/ 1044 h 1251"/>
                  <a:gd name="T12" fmla="*/ 543 w 895"/>
                  <a:gd name="T13" fmla="*/ 1134 h 1251"/>
                  <a:gd name="T14" fmla="*/ 544 w 895"/>
                  <a:gd name="T15" fmla="*/ 1124 h 1251"/>
                  <a:gd name="T16" fmla="*/ 510 w 895"/>
                  <a:gd name="T17" fmla="*/ 1167 h 1251"/>
                  <a:gd name="T18" fmla="*/ 442 w 895"/>
                  <a:gd name="T19" fmla="*/ 1194 h 1251"/>
                  <a:gd name="T20" fmla="*/ 372 w 895"/>
                  <a:gd name="T21" fmla="*/ 1218 h 1251"/>
                  <a:gd name="T22" fmla="*/ 301 w 895"/>
                  <a:gd name="T23" fmla="*/ 1236 h 1251"/>
                  <a:gd name="T24" fmla="*/ 179 w 895"/>
                  <a:gd name="T25" fmla="*/ 1251 h 1251"/>
                  <a:gd name="T26" fmla="*/ 155 w 895"/>
                  <a:gd name="T27" fmla="*/ 1250 h 1251"/>
                  <a:gd name="T28" fmla="*/ 82 w 895"/>
                  <a:gd name="T29" fmla="*/ 1238 h 1251"/>
                  <a:gd name="T30" fmla="*/ 17 w 895"/>
                  <a:gd name="T31" fmla="*/ 1205 h 1251"/>
                  <a:gd name="T32" fmla="*/ 7 w 895"/>
                  <a:gd name="T33" fmla="*/ 1166 h 1251"/>
                  <a:gd name="T34" fmla="*/ 53 w 895"/>
                  <a:gd name="T35" fmla="*/ 1155 h 1251"/>
                  <a:gd name="T36" fmla="*/ 127 w 895"/>
                  <a:gd name="T37" fmla="*/ 1156 h 1251"/>
                  <a:gd name="T38" fmla="*/ 110 w 895"/>
                  <a:gd name="T39" fmla="*/ 1111 h 1251"/>
                  <a:gd name="T40" fmla="*/ 125 w 895"/>
                  <a:gd name="T41" fmla="*/ 1071 h 1251"/>
                  <a:gd name="T42" fmla="*/ 182 w 895"/>
                  <a:gd name="T43" fmla="*/ 1109 h 1251"/>
                  <a:gd name="T44" fmla="*/ 207 w 895"/>
                  <a:gd name="T45" fmla="*/ 1116 h 1251"/>
                  <a:gd name="T46" fmla="*/ 242 w 895"/>
                  <a:gd name="T47" fmla="*/ 1093 h 1251"/>
                  <a:gd name="T48" fmla="*/ 197 w 895"/>
                  <a:gd name="T49" fmla="*/ 1075 h 1251"/>
                  <a:gd name="T50" fmla="*/ 183 w 895"/>
                  <a:gd name="T51" fmla="*/ 1035 h 1251"/>
                  <a:gd name="T52" fmla="*/ 189 w 895"/>
                  <a:gd name="T53" fmla="*/ 1036 h 1251"/>
                  <a:gd name="T54" fmla="*/ 241 w 895"/>
                  <a:gd name="T55" fmla="*/ 1004 h 1251"/>
                  <a:gd name="T56" fmla="*/ 245 w 895"/>
                  <a:gd name="T57" fmla="*/ 955 h 1251"/>
                  <a:gd name="T58" fmla="*/ 207 w 895"/>
                  <a:gd name="T59" fmla="*/ 969 h 1251"/>
                  <a:gd name="T60" fmla="*/ 136 w 895"/>
                  <a:gd name="T61" fmla="*/ 984 h 1251"/>
                  <a:gd name="T62" fmla="*/ 105 w 895"/>
                  <a:gd name="T63" fmla="*/ 975 h 1251"/>
                  <a:gd name="T64" fmla="*/ 110 w 895"/>
                  <a:gd name="T65" fmla="*/ 912 h 1251"/>
                  <a:gd name="T66" fmla="*/ 133 w 895"/>
                  <a:gd name="T67" fmla="*/ 820 h 1251"/>
                  <a:gd name="T68" fmla="*/ 133 w 895"/>
                  <a:gd name="T69" fmla="*/ 793 h 1251"/>
                  <a:gd name="T70" fmla="*/ 124 w 895"/>
                  <a:gd name="T71" fmla="*/ 720 h 1251"/>
                  <a:gd name="T72" fmla="*/ 144 w 895"/>
                  <a:gd name="T73" fmla="*/ 654 h 1251"/>
                  <a:gd name="T74" fmla="*/ 131 w 895"/>
                  <a:gd name="T75" fmla="*/ 582 h 1251"/>
                  <a:gd name="T76" fmla="*/ 137 w 895"/>
                  <a:gd name="T77" fmla="*/ 484 h 1251"/>
                  <a:gd name="T78" fmla="*/ 149 w 895"/>
                  <a:gd name="T79" fmla="*/ 436 h 1251"/>
                  <a:gd name="T80" fmla="*/ 157 w 895"/>
                  <a:gd name="T81" fmla="*/ 402 h 1251"/>
                  <a:gd name="T82" fmla="*/ 159 w 895"/>
                  <a:gd name="T83" fmla="*/ 339 h 1251"/>
                  <a:gd name="T84" fmla="*/ 164 w 895"/>
                  <a:gd name="T85" fmla="*/ 266 h 1251"/>
                  <a:gd name="T86" fmla="*/ 169 w 895"/>
                  <a:gd name="T87" fmla="*/ 143 h 1251"/>
                  <a:gd name="T88" fmla="*/ 173 w 895"/>
                  <a:gd name="T89" fmla="*/ 94 h 1251"/>
                  <a:gd name="T90" fmla="*/ 179 w 895"/>
                  <a:gd name="T91" fmla="*/ 5 h 1251"/>
                  <a:gd name="T92" fmla="*/ 188 w 895"/>
                  <a:gd name="T93" fmla="*/ 12 h 1251"/>
                  <a:gd name="T94" fmla="*/ 263 w 895"/>
                  <a:gd name="T95" fmla="*/ 9 h 1251"/>
                  <a:gd name="T96" fmla="*/ 263 w 895"/>
                  <a:gd name="T97" fmla="*/ 11 h 1251"/>
                  <a:gd name="T98" fmla="*/ 291 w 895"/>
                  <a:gd name="T99" fmla="*/ 19 h 1251"/>
                  <a:gd name="T100" fmla="*/ 356 w 895"/>
                  <a:gd name="T101" fmla="*/ 20 h 1251"/>
                  <a:gd name="T102" fmla="*/ 374 w 895"/>
                  <a:gd name="T103" fmla="*/ 7 h 1251"/>
                  <a:gd name="T104" fmla="*/ 440 w 895"/>
                  <a:gd name="T105" fmla="*/ 28 h 1251"/>
                  <a:gd name="T106" fmla="*/ 481 w 895"/>
                  <a:gd name="T107" fmla="*/ 54 h 1251"/>
                  <a:gd name="T108" fmla="*/ 563 w 895"/>
                  <a:gd name="T109" fmla="*/ 100 h 1251"/>
                  <a:gd name="T110" fmla="*/ 587 w 895"/>
                  <a:gd name="T111" fmla="*/ 116 h 1251"/>
                  <a:gd name="T112" fmla="*/ 648 w 895"/>
                  <a:gd name="T113" fmla="*/ 156 h 1251"/>
                  <a:gd name="T114" fmla="*/ 677 w 895"/>
                  <a:gd name="T115" fmla="*/ 429 h 1251"/>
                  <a:gd name="T116" fmla="*/ 731 w 895"/>
                  <a:gd name="T117" fmla="*/ 47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5" h="1251">
                    <a:moveTo>
                      <a:pt x="882" y="735"/>
                    </a:moveTo>
                    <a:cubicBezTo>
                      <a:pt x="886" y="728"/>
                      <a:pt x="891" y="721"/>
                      <a:pt x="895" y="714"/>
                    </a:cubicBezTo>
                    <a:cubicBezTo>
                      <a:pt x="894" y="713"/>
                      <a:pt x="894" y="713"/>
                      <a:pt x="894" y="713"/>
                    </a:cubicBezTo>
                    <a:cubicBezTo>
                      <a:pt x="889" y="720"/>
                      <a:pt x="885" y="727"/>
                      <a:pt x="881" y="734"/>
                    </a:cubicBezTo>
                    <a:lnTo>
                      <a:pt x="882" y="735"/>
                    </a:lnTo>
                    <a:close/>
                    <a:moveTo>
                      <a:pt x="858" y="777"/>
                    </a:moveTo>
                    <a:cubicBezTo>
                      <a:pt x="862" y="770"/>
                      <a:pt x="865" y="763"/>
                      <a:pt x="870" y="756"/>
                    </a:cubicBezTo>
                    <a:cubicBezTo>
                      <a:pt x="868" y="755"/>
                      <a:pt x="868" y="755"/>
                      <a:pt x="868" y="755"/>
                    </a:cubicBezTo>
                    <a:cubicBezTo>
                      <a:pt x="864" y="762"/>
                      <a:pt x="860" y="770"/>
                      <a:pt x="856" y="777"/>
                    </a:cubicBezTo>
                    <a:lnTo>
                      <a:pt x="858" y="777"/>
                    </a:lnTo>
                    <a:close/>
                    <a:moveTo>
                      <a:pt x="835" y="821"/>
                    </a:moveTo>
                    <a:cubicBezTo>
                      <a:pt x="839" y="814"/>
                      <a:pt x="842" y="807"/>
                      <a:pt x="846" y="799"/>
                    </a:cubicBezTo>
                    <a:cubicBezTo>
                      <a:pt x="845" y="798"/>
                      <a:pt x="845" y="798"/>
                      <a:pt x="845" y="798"/>
                    </a:cubicBezTo>
                    <a:cubicBezTo>
                      <a:pt x="841" y="806"/>
                      <a:pt x="837" y="813"/>
                      <a:pt x="834" y="820"/>
                    </a:cubicBezTo>
                    <a:lnTo>
                      <a:pt x="835" y="821"/>
                    </a:lnTo>
                    <a:close/>
                    <a:moveTo>
                      <a:pt x="814" y="865"/>
                    </a:moveTo>
                    <a:cubicBezTo>
                      <a:pt x="817" y="859"/>
                      <a:pt x="821" y="851"/>
                      <a:pt x="825" y="843"/>
                    </a:cubicBezTo>
                    <a:cubicBezTo>
                      <a:pt x="823" y="842"/>
                      <a:pt x="823" y="842"/>
                      <a:pt x="823" y="842"/>
                    </a:cubicBezTo>
                    <a:cubicBezTo>
                      <a:pt x="819" y="851"/>
                      <a:pt x="816" y="858"/>
                      <a:pt x="813" y="865"/>
                    </a:cubicBezTo>
                    <a:lnTo>
                      <a:pt x="814" y="865"/>
                    </a:lnTo>
                    <a:close/>
                    <a:moveTo>
                      <a:pt x="795" y="910"/>
                    </a:moveTo>
                    <a:cubicBezTo>
                      <a:pt x="798" y="904"/>
                      <a:pt x="802" y="896"/>
                      <a:pt x="805" y="888"/>
                    </a:cubicBezTo>
                    <a:cubicBezTo>
                      <a:pt x="804" y="887"/>
                      <a:pt x="804" y="887"/>
                      <a:pt x="804" y="887"/>
                    </a:cubicBezTo>
                    <a:cubicBezTo>
                      <a:pt x="800" y="896"/>
                      <a:pt x="797" y="903"/>
                      <a:pt x="793" y="910"/>
                    </a:cubicBezTo>
                    <a:lnTo>
                      <a:pt x="795" y="910"/>
                    </a:lnTo>
                    <a:close/>
                    <a:moveTo>
                      <a:pt x="767" y="951"/>
                    </a:moveTo>
                    <a:cubicBezTo>
                      <a:pt x="772" y="945"/>
                      <a:pt x="777" y="939"/>
                      <a:pt x="782" y="931"/>
                    </a:cubicBezTo>
                    <a:cubicBezTo>
                      <a:pt x="781" y="931"/>
                      <a:pt x="781" y="931"/>
                      <a:pt x="781" y="931"/>
                    </a:cubicBezTo>
                    <a:cubicBezTo>
                      <a:pt x="776" y="938"/>
                      <a:pt x="771" y="944"/>
                      <a:pt x="766" y="950"/>
                    </a:cubicBezTo>
                    <a:cubicBezTo>
                      <a:pt x="767" y="951"/>
                      <a:pt x="767" y="951"/>
                      <a:pt x="767" y="951"/>
                    </a:cubicBezTo>
                    <a:close/>
                    <a:moveTo>
                      <a:pt x="729" y="982"/>
                    </a:moveTo>
                    <a:cubicBezTo>
                      <a:pt x="736" y="977"/>
                      <a:pt x="742" y="973"/>
                      <a:pt x="749" y="968"/>
                    </a:cubicBezTo>
                    <a:cubicBezTo>
                      <a:pt x="748" y="966"/>
                      <a:pt x="748" y="966"/>
                      <a:pt x="748" y="966"/>
                    </a:cubicBezTo>
                    <a:cubicBezTo>
                      <a:pt x="741" y="972"/>
                      <a:pt x="735" y="976"/>
                      <a:pt x="728" y="980"/>
                    </a:cubicBezTo>
                    <a:lnTo>
                      <a:pt x="729" y="982"/>
                    </a:lnTo>
                    <a:close/>
                    <a:moveTo>
                      <a:pt x="686" y="1005"/>
                    </a:moveTo>
                    <a:cubicBezTo>
                      <a:pt x="693" y="1001"/>
                      <a:pt x="700" y="998"/>
                      <a:pt x="707" y="994"/>
                    </a:cubicBezTo>
                    <a:cubicBezTo>
                      <a:pt x="707" y="993"/>
                      <a:pt x="707" y="993"/>
                      <a:pt x="707" y="993"/>
                    </a:cubicBezTo>
                    <a:cubicBezTo>
                      <a:pt x="699" y="996"/>
                      <a:pt x="692" y="1000"/>
                      <a:pt x="685" y="1004"/>
                    </a:cubicBezTo>
                    <a:lnTo>
                      <a:pt x="686" y="1005"/>
                    </a:lnTo>
                    <a:close/>
                    <a:moveTo>
                      <a:pt x="644" y="1031"/>
                    </a:moveTo>
                    <a:cubicBezTo>
                      <a:pt x="651" y="1026"/>
                      <a:pt x="658" y="1021"/>
                      <a:pt x="664" y="1017"/>
                    </a:cubicBezTo>
                    <a:cubicBezTo>
                      <a:pt x="664" y="1016"/>
                      <a:pt x="664" y="1016"/>
                      <a:pt x="664" y="1016"/>
                    </a:cubicBezTo>
                    <a:cubicBezTo>
                      <a:pt x="657" y="1020"/>
                      <a:pt x="650" y="1025"/>
                      <a:pt x="643" y="1030"/>
                    </a:cubicBezTo>
                    <a:lnTo>
                      <a:pt x="644" y="1031"/>
                    </a:lnTo>
                    <a:close/>
                    <a:moveTo>
                      <a:pt x="605" y="1061"/>
                    </a:moveTo>
                    <a:cubicBezTo>
                      <a:pt x="612" y="1056"/>
                      <a:pt x="618" y="1051"/>
                      <a:pt x="624" y="1045"/>
                    </a:cubicBezTo>
                    <a:cubicBezTo>
                      <a:pt x="623" y="1044"/>
                      <a:pt x="623" y="1044"/>
                      <a:pt x="623" y="1044"/>
                    </a:cubicBezTo>
                    <a:cubicBezTo>
                      <a:pt x="617" y="1049"/>
                      <a:pt x="611" y="1055"/>
                      <a:pt x="604" y="1060"/>
                    </a:cubicBezTo>
                    <a:lnTo>
                      <a:pt x="605" y="1061"/>
                    </a:lnTo>
                    <a:close/>
                    <a:moveTo>
                      <a:pt x="570" y="1094"/>
                    </a:moveTo>
                    <a:cubicBezTo>
                      <a:pt x="575" y="1089"/>
                      <a:pt x="581" y="1083"/>
                      <a:pt x="587" y="1077"/>
                    </a:cubicBezTo>
                    <a:cubicBezTo>
                      <a:pt x="586" y="1076"/>
                      <a:pt x="586" y="1076"/>
                      <a:pt x="586" y="1076"/>
                    </a:cubicBezTo>
                    <a:cubicBezTo>
                      <a:pt x="580" y="1082"/>
                      <a:pt x="574" y="1088"/>
                      <a:pt x="568" y="1093"/>
                    </a:cubicBezTo>
                    <a:lnTo>
                      <a:pt x="570" y="1094"/>
                    </a:lnTo>
                    <a:close/>
                    <a:moveTo>
                      <a:pt x="543" y="1134"/>
                    </a:moveTo>
                    <a:cubicBezTo>
                      <a:pt x="544" y="1131"/>
                      <a:pt x="545" y="1128"/>
                      <a:pt x="545" y="1124"/>
                    </a:cubicBezTo>
                    <a:cubicBezTo>
                      <a:pt x="544" y="1124"/>
                      <a:pt x="544" y="1124"/>
                      <a:pt x="544" y="1124"/>
                    </a:cubicBezTo>
                    <a:cubicBezTo>
                      <a:pt x="545" y="1125"/>
                      <a:pt x="545" y="1125"/>
                      <a:pt x="545" y="1125"/>
                    </a:cubicBezTo>
                    <a:cubicBezTo>
                      <a:pt x="547" y="1121"/>
                      <a:pt x="550" y="1117"/>
                      <a:pt x="553" y="1113"/>
                    </a:cubicBezTo>
                    <a:cubicBezTo>
                      <a:pt x="552" y="1112"/>
                      <a:pt x="552" y="1112"/>
                      <a:pt x="552" y="1112"/>
                    </a:cubicBezTo>
                    <a:cubicBezTo>
                      <a:pt x="548" y="1116"/>
                      <a:pt x="545" y="1121"/>
                      <a:pt x="544" y="1124"/>
                    </a:cubicBezTo>
                    <a:cubicBezTo>
                      <a:pt x="544" y="1124"/>
                      <a:pt x="544" y="1124"/>
                      <a:pt x="544" y="1124"/>
                    </a:cubicBezTo>
                    <a:cubicBezTo>
                      <a:pt x="544" y="1124"/>
                      <a:pt x="544" y="1124"/>
                      <a:pt x="544" y="1124"/>
                    </a:cubicBezTo>
                    <a:cubicBezTo>
                      <a:pt x="543" y="1128"/>
                      <a:pt x="543" y="1131"/>
                      <a:pt x="542" y="1134"/>
                    </a:cubicBezTo>
                    <a:lnTo>
                      <a:pt x="543" y="1134"/>
                    </a:lnTo>
                    <a:close/>
                    <a:moveTo>
                      <a:pt x="511" y="1168"/>
                    </a:moveTo>
                    <a:cubicBezTo>
                      <a:pt x="512" y="1168"/>
                      <a:pt x="513" y="1167"/>
                      <a:pt x="514" y="1167"/>
                    </a:cubicBezTo>
                    <a:cubicBezTo>
                      <a:pt x="521" y="1164"/>
                      <a:pt x="527" y="1161"/>
                      <a:pt x="532" y="1156"/>
                    </a:cubicBezTo>
                    <a:cubicBezTo>
                      <a:pt x="531" y="1155"/>
                      <a:pt x="531" y="1155"/>
                      <a:pt x="531" y="1155"/>
                    </a:cubicBezTo>
                    <a:cubicBezTo>
                      <a:pt x="527" y="1159"/>
                      <a:pt x="521" y="1163"/>
                      <a:pt x="514" y="1166"/>
                    </a:cubicBezTo>
                    <a:cubicBezTo>
                      <a:pt x="513" y="1166"/>
                      <a:pt x="512" y="1166"/>
                      <a:pt x="510" y="1167"/>
                    </a:cubicBezTo>
                    <a:lnTo>
                      <a:pt x="511" y="1168"/>
                    </a:lnTo>
                    <a:close/>
                    <a:moveTo>
                      <a:pt x="465" y="1186"/>
                    </a:moveTo>
                    <a:cubicBezTo>
                      <a:pt x="473" y="1183"/>
                      <a:pt x="481" y="1180"/>
                      <a:pt x="488" y="1177"/>
                    </a:cubicBezTo>
                    <a:cubicBezTo>
                      <a:pt x="487" y="1176"/>
                      <a:pt x="487" y="1176"/>
                      <a:pt x="487" y="1176"/>
                    </a:cubicBezTo>
                    <a:cubicBezTo>
                      <a:pt x="481" y="1179"/>
                      <a:pt x="473" y="1181"/>
                      <a:pt x="464" y="1185"/>
                    </a:cubicBezTo>
                    <a:lnTo>
                      <a:pt x="465" y="1186"/>
                    </a:lnTo>
                    <a:close/>
                    <a:moveTo>
                      <a:pt x="419" y="1202"/>
                    </a:moveTo>
                    <a:cubicBezTo>
                      <a:pt x="427" y="1200"/>
                      <a:pt x="434" y="1197"/>
                      <a:pt x="442" y="1194"/>
                    </a:cubicBezTo>
                    <a:cubicBezTo>
                      <a:pt x="441" y="1193"/>
                      <a:pt x="441" y="1193"/>
                      <a:pt x="441" y="1193"/>
                    </a:cubicBezTo>
                    <a:cubicBezTo>
                      <a:pt x="434" y="1196"/>
                      <a:pt x="426" y="1198"/>
                      <a:pt x="418" y="1201"/>
                    </a:cubicBezTo>
                    <a:lnTo>
                      <a:pt x="419" y="1202"/>
                    </a:lnTo>
                    <a:close/>
                    <a:moveTo>
                      <a:pt x="372" y="1218"/>
                    </a:moveTo>
                    <a:cubicBezTo>
                      <a:pt x="380" y="1215"/>
                      <a:pt x="388" y="1213"/>
                      <a:pt x="395" y="1210"/>
                    </a:cubicBezTo>
                    <a:cubicBezTo>
                      <a:pt x="395" y="1209"/>
                      <a:pt x="395" y="1209"/>
                      <a:pt x="395" y="1209"/>
                    </a:cubicBezTo>
                    <a:cubicBezTo>
                      <a:pt x="387" y="1211"/>
                      <a:pt x="379" y="1214"/>
                      <a:pt x="371" y="1216"/>
                    </a:cubicBezTo>
                    <a:lnTo>
                      <a:pt x="372" y="1218"/>
                    </a:lnTo>
                    <a:close/>
                    <a:moveTo>
                      <a:pt x="325" y="1231"/>
                    </a:moveTo>
                    <a:cubicBezTo>
                      <a:pt x="333" y="1229"/>
                      <a:pt x="340" y="1227"/>
                      <a:pt x="348" y="1225"/>
                    </a:cubicBezTo>
                    <a:cubicBezTo>
                      <a:pt x="348" y="1223"/>
                      <a:pt x="348" y="1223"/>
                      <a:pt x="348" y="1223"/>
                    </a:cubicBezTo>
                    <a:cubicBezTo>
                      <a:pt x="340" y="1226"/>
                      <a:pt x="332" y="1228"/>
                      <a:pt x="324" y="1230"/>
                    </a:cubicBezTo>
                    <a:lnTo>
                      <a:pt x="325" y="1231"/>
                    </a:lnTo>
                    <a:close/>
                    <a:moveTo>
                      <a:pt x="277" y="1242"/>
                    </a:moveTo>
                    <a:cubicBezTo>
                      <a:pt x="285" y="1241"/>
                      <a:pt x="293" y="1239"/>
                      <a:pt x="301" y="1237"/>
                    </a:cubicBezTo>
                    <a:cubicBezTo>
                      <a:pt x="301" y="1236"/>
                      <a:pt x="301" y="1236"/>
                      <a:pt x="301" y="1236"/>
                    </a:cubicBezTo>
                    <a:cubicBezTo>
                      <a:pt x="292" y="1238"/>
                      <a:pt x="284" y="1239"/>
                      <a:pt x="277" y="1241"/>
                    </a:cubicBezTo>
                    <a:lnTo>
                      <a:pt x="277" y="1242"/>
                    </a:lnTo>
                    <a:close/>
                    <a:moveTo>
                      <a:pt x="228" y="1249"/>
                    </a:moveTo>
                    <a:cubicBezTo>
                      <a:pt x="236" y="1249"/>
                      <a:pt x="245" y="1248"/>
                      <a:pt x="253" y="1247"/>
                    </a:cubicBezTo>
                    <a:cubicBezTo>
                      <a:pt x="252" y="1245"/>
                      <a:pt x="252" y="1245"/>
                      <a:pt x="252" y="1245"/>
                    </a:cubicBezTo>
                    <a:cubicBezTo>
                      <a:pt x="244" y="1246"/>
                      <a:pt x="236" y="1247"/>
                      <a:pt x="228" y="1248"/>
                    </a:cubicBezTo>
                    <a:lnTo>
                      <a:pt x="228" y="1249"/>
                    </a:lnTo>
                    <a:close/>
                    <a:moveTo>
                      <a:pt x="179" y="1251"/>
                    </a:moveTo>
                    <a:cubicBezTo>
                      <a:pt x="182" y="1251"/>
                      <a:pt x="185" y="1251"/>
                      <a:pt x="187" y="1251"/>
                    </a:cubicBezTo>
                    <a:cubicBezTo>
                      <a:pt x="193" y="1251"/>
                      <a:pt x="198" y="1251"/>
                      <a:pt x="204" y="1251"/>
                    </a:cubicBezTo>
                    <a:cubicBezTo>
                      <a:pt x="204" y="1250"/>
                      <a:pt x="204" y="1250"/>
                      <a:pt x="204" y="1250"/>
                    </a:cubicBezTo>
                    <a:cubicBezTo>
                      <a:pt x="198" y="1250"/>
                      <a:pt x="193" y="1250"/>
                      <a:pt x="187" y="1250"/>
                    </a:cubicBezTo>
                    <a:cubicBezTo>
                      <a:pt x="185" y="1250"/>
                      <a:pt x="182" y="1250"/>
                      <a:pt x="179" y="1250"/>
                    </a:cubicBezTo>
                    <a:lnTo>
                      <a:pt x="179" y="1251"/>
                    </a:lnTo>
                    <a:close/>
                    <a:moveTo>
                      <a:pt x="130" y="1248"/>
                    </a:moveTo>
                    <a:cubicBezTo>
                      <a:pt x="138" y="1249"/>
                      <a:pt x="146" y="1250"/>
                      <a:pt x="155" y="1250"/>
                    </a:cubicBezTo>
                    <a:cubicBezTo>
                      <a:pt x="155" y="1249"/>
                      <a:pt x="155" y="1249"/>
                      <a:pt x="155" y="1249"/>
                    </a:cubicBezTo>
                    <a:cubicBezTo>
                      <a:pt x="146" y="1248"/>
                      <a:pt x="138" y="1247"/>
                      <a:pt x="130" y="1246"/>
                    </a:cubicBezTo>
                    <a:lnTo>
                      <a:pt x="130" y="1248"/>
                    </a:lnTo>
                    <a:close/>
                    <a:moveTo>
                      <a:pt x="82" y="1238"/>
                    </a:moveTo>
                    <a:cubicBezTo>
                      <a:pt x="90" y="1240"/>
                      <a:pt x="98" y="1242"/>
                      <a:pt x="106" y="1244"/>
                    </a:cubicBezTo>
                    <a:cubicBezTo>
                      <a:pt x="106" y="1242"/>
                      <a:pt x="106" y="1242"/>
                      <a:pt x="106" y="1242"/>
                    </a:cubicBezTo>
                    <a:cubicBezTo>
                      <a:pt x="98" y="1241"/>
                      <a:pt x="90" y="1239"/>
                      <a:pt x="82" y="1236"/>
                    </a:cubicBezTo>
                    <a:lnTo>
                      <a:pt x="82" y="1238"/>
                    </a:lnTo>
                    <a:close/>
                    <a:moveTo>
                      <a:pt x="36" y="1220"/>
                    </a:moveTo>
                    <a:cubicBezTo>
                      <a:pt x="43" y="1224"/>
                      <a:pt x="51" y="1227"/>
                      <a:pt x="59" y="1230"/>
                    </a:cubicBezTo>
                    <a:cubicBezTo>
                      <a:pt x="59" y="1229"/>
                      <a:pt x="59" y="1229"/>
                      <a:pt x="59" y="1229"/>
                    </a:cubicBezTo>
                    <a:cubicBezTo>
                      <a:pt x="51" y="1226"/>
                      <a:pt x="44" y="1222"/>
                      <a:pt x="37" y="1219"/>
                    </a:cubicBezTo>
                    <a:lnTo>
                      <a:pt x="36" y="1220"/>
                    </a:lnTo>
                    <a:close/>
                    <a:moveTo>
                      <a:pt x="0" y="1187"/>
                    </a:moveTo>
                    <a:cubicBezTo>
                      <a:pt x="2" y="1193"/>
                      <a:pt x="7" y="1199"/>
                      <a:pt x="16" y="1206"/>
                    </a:cubicBezTo>
                    <a:cubicBezTo>
                      <a:pt x="17" y="1205"/>
                      <a:pt x="17" y="1205"/>
                      <a:pt x="17" y="1205"/>
                    </a:cubicBezTo>
                    <a:cubicBezTo>
                      <a:pt x="8" y="1198"/>
                      <a:pt x="4" y="1192"/>
                      <a:pt x="1" y="1187"/>
                    </a:cubicBezTo>
                    <a:lnTo>
                      <a:pt x="0" y="1187"/>
                    </a:lnTo>
                    <a:close/>
                    <a:moveTo>
                      <a:pt x="29" y="1154"/>
                    </a:moveTo>
                    <a:cubicBezTo>
                      <a:pt x="27" y="1154"/>
                      <a:pt x="27" y="1154"/>
                      <a:pt x="27" y="1154"/>
                    </a:cubicBezTo>
                    <a:cubicBezTo>
                      <a:pt x="26" y="1154"/>
                      <a:pt x="26" y="1154"/>
                      <a:pt x="26" y="1154"/>
                    </a:cubicBezTo>
                    <a:cubicBezTo>
                      <a:pt x="26" y="1154"/>
                      <a:pt x="26" y="1154"/>
                      <a:pt x="26" y="1154"/>
                    </a:cubicBezTo>
                    <a:cubicBezTo>
                      <a:pt x="26" y="1154"/>
                      <a:pt x="15" y="1157"/>
                      <a:pt x="6" y="1165"/>
                    </a:cubicBezTo>
                    <a:cubicBezTo>
                      <a:pt x="7" y="1166"/>
                      <a:pt x="7" y="1166"/>
                      <a:pt x="7" y="1166"/>
                    </a:cubicBezTo>
                    <a:cubicBezTo>
                      <a:pt x="11" y="1162"/>
                      <a:pt x="16" y="1160"/>
                      <a:pt x="20" y="1158"/>
                    </a:cubicBezTo>
                    <a:cubicBezTo>
                      <a:pt x="24" y="1156"/>
                      <a:pt x="27" y="1155"/>
                      <a:pt x="27" y="1155"/>
                    </a:cubicBezTo>
                    <a:cubicBezTo>
                      <a:pt x="27" y="1155"/>
                      <a:pt x="27" y="1155"/>
                      <a:pt x="27" y="1155"/>
                    </a:cubicBezTo>
                    <a:cubicBezTo>
                      <a:pt x="27" y="1155"/>
                      <a:pt x="27" y="1155"/>
                      <a:pt x="27" y="1155"/>
                    </a:cubicBezTo>
                    <a:cubicBezTo>
                      <a:pt x="29" y="1155"/>
                      <a:pt x="29" y="1155"/>
                      <a:pt x="29" y="1155"/>
                    </a:cubicBezTo>
                    <a:lnTo>
                      <a:pt x="29" y="1154"/>
                    </a:lnTo>
                    <a:close/>
                    <a:moveTo>
                      <a:pt x="78" y="1155"/>
                    </a:moveTo>
                    <a:cubicBezTo>
                      <a:pt x="53" y="1155"/>
                      <a:pt x="53" y="1155"/>
                      <a:pt x="53" y="1155"/>
                    </a:cubicBezTo>
                    <a:cubicBezTo>
                      <a:pt x="53" y="1156"/>
                      <a:pt x="53" y="1156"/>
                      <a:pt x="53" y="1156"/>
                    </a:cubicBezTo>
                    <a:cubicBezTo>
                      <a:pt x="78" y="1157"/>
                      <a:pt x="78" y="1157"/>
                      <a:pt x="78" y="1157"/>
                    </a:cubicBezTo>
                    <a:lnTo>
                      <a:pt x="78" y="1155"/>
                    </a:lnTo>
                    <a:close/>
                    <a:moveTo>
                      <a:pt x="127" y="1156"/>
                    </a:moveTo>
                    <a:cubicBezTo>
                      <a:pt x="102" y="1156"/>
                      <a:pt x="102" y="1156"/>
                      <a:pt x="102" y="1156"/>
                    </a:cubicBezTo>
                    <a:cubicBezTo>
                      <a:pt x="102" y="1157"/>
                      <a:pt x="102" y="1157"/>
                      <a:pt x="102" y="1157"/>
                    </a:cubicBezTo>
                    <a:cubicBezTo>
                      <a:pt x="127" y="1158"/>
                      <a:pt x="127" y="1158"/>
                      <a:pt x="127" y="1158"/>
                    </a:cubicBezTo>
                    <a:lnTo>
                      <a:pt x="127" y="1156"/>
                    </a:lnTo>
                    <a:close/>
                    <a:moveTo>
                      <a:pt x="122" y="1133"/>
                    </a:moveTo>
                    <a:cubicBezTo>
                      <a:pt x="127" y="1140"/>
                      <a:pt x="132" y="1146"/>
                      <a:pt x="137" y="1152"/>
                    </a:cubicBezTo>
                    <a:cubicBezTo>
                      <a:pt x="139" y="1151"/>
                      <a:pt x="139" y="1151"/>
                      <a:pt x="139" y="1151"/>
                    </a:cubicBezTo>
                    <a:cubicBezTo>
                      <a:pt x="133" y="1145"/>
                      <a:pt x="128" y="1139"/>
                      <a:pt x="123" y="1132"/>
                    </a:cubicBezTo>
                    <a:lnTo>
                      <a:pt x="122" y="1133"/>
                    </a:lnTo>
                    <a:close/>
                    <a:moveTo>
                      <a:pt x="108" y="1087"/>
                    </a:moveTo>
                    <a:cubicBezTo>
                      <a:pt x="107" y="1089"/>
                      <a:pt x="106" y="1092"/>
                      <a:pt x="106" y="1094"/>
                    </a:cubicBezTo>
                    <a:cubicBezTo>
                      <a:pt x="106" y="1100"/>
                      <a:pt x="108" y="1105"/>
                      <a:pt x="110" y="1111"/>
                    </a:cubicBezTo>
                    <a:cubicBezTo>
                      <a:pt x="112" y="1111"/>
                      <a:pt x="112" y="1111"/>
                      <a:pt x="112" y="1111"/>
                    </a:cubicBezTo>
                    <a:cubicBezTo>
                      <a:pt x="109" y="1105"/>
                      <a:pt x="108" y="1100"/>
                      <a:pt x="108" y="1094"/>
                    </a:cubicBezTo>
                    <a:cubicBezTo>
                      <a:pt x="108" y="1092"/>
                      <a:pt x="108" y="1090"/>
                      <a:pt x="109" y="1087"/>
                    </a:cubicBezTo>
                    <a:lnTo>
                      <a:pt x="108" y="1087"/>
                    </a:lnTo>
                    <a:close/>
                    <a:moveTo>
                      <a:pt x="148" y="1076"/>
                    </a:moveTo>
                    <a:cubicBezTo>
                      <a:pt x="143" y="1072"/>
                      <a:pt x="137" y="1069"/>
                      <a:pt x="131" y="1069"/>
                    </a:cubicBezTo>
                    <a:cubicBezTo>
                      <a:pt x="129" y="1069"/>
                      <a:pt x="127" y="1069"/>
                      <a:pt x="125" y="1069"/>
                    </a:cubicBezTo>
                    <a:cubicBezTo>
                      <a:pt x="125" y="1071"/>
                      <a:pt x="125" y="1071"/>
                      <a:pt x="125" y="1071"/>
                    </a:cubicBezTo>
                    <a:cubicBezTo>
                      <a:pt x="127" y="1070"/>
                      <a:pt x="129" y="1070"/>
                      <a:pt x="131" y="1070"/>
                    </a:cubicBezTo>
                    <a:cubicBezTo>
                      <a:pt x="137" y="1070"/>
                      <a:pt x="143" y="1073"/>
                      <a:pt x="147" y="1077"/>
                    </a:cubicBezTo>
                    <a:cubicBezTo>
                      <a:pt x="148" y="1076"/>
                      <a:pt x="148" y="1076"/>
                      <a:pt x="148" y="1076"/>
                    </a:cubicBezTo>
                    <a:close/>
                    <a:moveTo>
                      <a:pt x="182" y="1109"/>
                    </a:moveTo>
                    <a:cubicBezTo>
                      <a:pt x="175" y="1107"/>
                      <a:pt x="168" y="1103"/>
                      <a:pt x="162" y="1096"/>
                    </a:cubicBezTo>
                    <a:cubicBezTo>
                      <a:pt x="161" y="1097"/>
                      <a:pt x="161" y="1097"/>
                      <a:pt x="161" y="1097"/>
                    </a:cubicBezTo>
                    <a:cubicBezTo>
                      <a:pt x="167" y="1104"/>
                      <a:pt x="174" y="1108"/>
                      <a:pt x="181" y="1111"/>
                    </a:cubicBezTo>
                    <a:lnTo>
                      <a:pt x="182" y="1109"/>
                    </a:lnTo>
                    <a:close/>
                    <a:moveTo>
                      <a:pt x="229" y="1111"/>
                    </a:moveTo>
                    <a:cubicBezTo>
                      <a:pt x="224" y="1113"/>
                      <a:pt x="219" y="1115"/>
                      <a:pt x="210" y="1115"/>
                    </a:cubicBezTo>
                    <a:cubicBezTo>
                      <a:pt x="209" y="1115"/>
                      <a:pt x="208" y="1115"/>
                      <a:pt x="207" y="1115"/>
                    </a:cubicBezTo>
                    <a:cubicBezTo>
                      <a:pt x="207" y="1116"/>
                      <a:pt x="207" y="1116"/>
                      <a:pt x="207" y="1116"/>
                    </a:cubicBezTo>
                    <a:cubicBezTo>
                      <a:pt x="207" y="1115"/>
                      <a:pt x="207" y="1115"/>
                      <a:pt x="207" y="1115"/>
                    </a:cubicBezTo>
                    <a:cubicBezTo>
                      <a:pt x="206" y="1115"/>
                      <a:pt x="206" y="1115"/>
                      <a:pt x="206" y="1115"/>
                    </a:cubicBezTo>
                    <a:cubicBezTo>
                      <a:pt x="205" y="1116"/>
                      <a:pt x="205" y="1116"/>
                      <a:pt x="205" y="1116"/>
                    </a:cubicBezTo>
                    <a:cubicBezTo>
                      <a:pt x="207" y="1116"/>
                      <a:pt x="207" y="1116"/>
                      <a:pt x="207" y="1116"/>
                    </a:cubicBezTo>
                    <a:cubicBezTo>
                      <a:pt x="207" y="1116"/>
                      <a:pt x="207" y="1116"/>
                      <a:pt x="207" y="1116"/>
                    </a:cubicBezTo>
                    <a:cubicBezTo>
                      <a:pt x="207" y="1116"/>
                      <a:pt x="207" y="1116"/>
                      <a:pt x="207" y="1116"/>
                    </a:cubicBezTo>
                    <a:cubicBezTo>
                      <a:pt x="208" y="1117"/>
                      <a:pt x="209" y="1117"/>
                      <a:pt x="210" y="1117"/>
                    </a:cubicBezTo>
                    <a:cubicBezTo>
                      <a:pt x="219" y="1117"/>
                      <a:pt x="225" y="1115"/>
                      <a:pt x="230" y="1112"/>
                    </a:cubicBezTo>
                    <a:lnTo>
                      <a:pt x="229" y="1111"/>
                    </a:lnTo>
                    <a:close/>
                    <a:moveTo>
                      <a:pt x="220" y="1085"/>
                    </a:moveTo>
                    <a:cubicBezTo>
                      <a:pt x="226" y="1086"/>
                      <a:pt x="231" y="1088"/>
                      <a:pt x="235" y="1089"/>
                    </a:cubicBezTo>
                    <a:cubicBezTo>
                      <a:pt x="239" y="1090"/>
                      <a:pt x="242" y="1092"/>
                      <a:pt x="242" y="1093"/>
                    </a:cubicBezTo>
                    <a:cubicBezTo>
                      <a:pt x="244" y="1092"/>
                      <a:pt x="244" y="1092"/>
                      <a:pt x="244" y="1092"/>
                    </a:cubicBezTo>
                    <a:cubicBezTo>
                      <a:pt x="242" y="1090"/>
                      <a:pt x="240" y="1089"/>
                      <a:pt x="236" y="1088"/>
                    </a:cubicBezTo>
                    <a:cubicBezTo>
                      <a:pt x="232" y="1086"/>
                      <a:pt x="226" y="1085"/>
                      <a:pt x="220" y="1083"/>
                    </a:cubicBezTo>
                    <a:lnTo>
                      <a:pt x="220" y="1085"/>
                    </a:lnTo>
                    <a:close/>
                    <a:moveTo>
                      <a:pt x="175" y="1065"/>
                    </a:moveTo>
                    <a:cubicBezTo>
                      <a:pt x="177" y="1066"/>
                      <a:pt x="178" y="1068"/>
                      <a:pt x="180" y="1069"/>
                    </a:cubicBezTo>
                    <a:cubicBezTo>
                      <a:pt x="186" y="1072"/>
                      <a:pt x="191" y="1074"/>
                      <a:pt x="197" y="1077"/>
                    </a:cubicBezTo>
                    <a:cubicBezTo>
                      <a:pt x="197" y="1075"/>
                      <a:pt x="197" y="1075"/>
                      <a:pt x="197" y="1075"/>
                    </a:cubicBezTo>
                    <a:cubicBezTo>
                      <a:pt x="192" y="1073"/>
                      <a:pt x="187" y="1071"/>
                      <a:pt x="181" y="1068"/>
                    </a:cubicBezTo>
                    <a:cubicBezTo>
                      <a:pt x="179" y="1066"/>
                      <a:pt x="177" y="1065"/>
                      <a:pt x="176" y="1064"/>
                    </a:cubicBezTo>
                    <a:lnTo>
                      <a:pt x="175" y="1065"/>
                    </a:lnTo>
                    <a:close/>
                    <a:moveTo>
                      <a:pt x="189" y="1036"/>
                    </a:moveTo>
                    <a:cubicBezTo>
                      <a:pt x="187" y="1036"/>
                      <a:pt x="187" y="1036"/>
                      <a:pt x="187" y="1036"/>
                    </a:cubicBezTo>
                    <a:cubicBezTo>
                      <a:pt x="187" y="1036"/>
                      <a:pt x="187" y="1036"/>
                      <a:pt x="187" y="1036"/>
                    </a:cubicBezTo>
                    <a:cubicBezTo>
                      <a:pt x="187" y="1036"/>
                      <a:pt x="187" y="1036"/>
                      <a:pt x="187" y="1036"/>
                    </a:cubicBezTo>
                    <a:cubicBezTo>
                      <a:pt x="186" y="1035"/>
                      <a:pt x="184" y="1035"/>
                      <a:pt x="183" y="1035"/>
                    </a:cubicBezTo>
                    <a:cubicBezTo>
                      <a:pt x="177" y="1035"/>
                      <a:pt x="170" y="1038"/>
                      <a:pt x="166" y="1044"/>
                    </a:cubicBezTo>
                    <a:cubicBezTo>
                      <a:pt x="168" y="1045"/>
                      <a:pt x="168" y="1045"/>
                      <a:pt x="168" y="1045"/>
                    </a:cubicBezTo>
                    <a:cubicBezTo>
                      <a:pt x="171" y="1040"/>
                      <a:pt x="178" y="1036"/>
                      <a:pt x="183" y="1037"/>
                    </a:cubicBezTo>
                    <a:cubicBezTo>
                      <a:pt x="184" y="1037"/>
                      <a:pt x="185" y="1037"/>
                      <a:pt x="186" y="1037"/>
                    </a:cubicBezTo>
                    <a:cubicBezTo>
                      <a:pt x="186" y="1037"/>
                      <a:pt x="186" y="1037"/>
                      <a:pt x="186" y="1037"/>
                    </a:cubicBezTo>
                    <a:cubicBezTo>
                      <a:pt x="186" y="1037"/>
                      <a:pt x="186" y="1037"/>
                      <a:pt x="186" y="1037"/>
                    </a:cubicBezTo>
                    <a:cubicBezTo>
                      <a:pt x="189" y="1038"/>
                      <a:pt x="189" y="1038"/>
                      <a:pt x="189" y="1038"/>
                    </a:cubicBezTo>
                    <a:lnTo>
                      <a:pt x="189" y="1036"/>
                    </a:lnTo>
                    <a:close/>
                    <a:moveTo>
                      <a:pt x="233" y="1026"/>
                    </a:moveTo>
                    <a:cubicBezTo>
                      <a:pt x="229" y="1032"/>
                      <a:pt x="223" y="1037"/>
                      <a:pt x="213" y="1038"/>
                    </a:cubicBezTo>
                    <a:cubicBezTo>
                      <a:pt x="213" y="1040"/>
                      <a:pt x="213" y="1040"/>
                      <a:pt x="213" y="1040"/>
                    </a:cubicBezTo>
                    <a:cubicBezTo>
                      <a:pt x="223" y="1038"/>
                      <a:pt x="230" y="1033"/>
                      <a:pt x="234" y="1027"/>
                    </a:cubicBezTo>
                    <a:lnTo>
                      <a:pt x="233" y="1026"/>
                    </a:lnTo>
                    <a:close/>
                    <a:moveTo>
                      <a:pt x="241" y="979"/>
                    </a:moveTo>
                    <a:cubicBezTo>
                      <a:pt x="240" y="992"/>
                      <a:pt x="240" y="999"/>
                      <a:pt x="240" y="1003"/>
                    </a:cubicBezTo>
                    <a:cubicBezTo>
                      <a:pt x="241" y="1004"/>
                      <a:pt x="241" y="1004"/>
                      <a:pt x="241" y="1004"/>
                    </a:cubicBezTo>
                    <a:cubicBezTo>
                      <a:pt x="241" y="999"/>
                      <a:pt x="242" y="992"/>
                      <a:pt x="243" y="979"/>
                    </a:cubicBezTo>
                    <a:lnTo>
                      <a:pt x="241" y="979"/>
                    </a:lnTo>
                    <a:close/>
                    <a:moveTo>
                      <a:pt x="229" y="959"/>
                    </a:moveTo>
                    <a:cubicBezTo>
                      <a:pt x="234" y="956"/>
                      <a:pt x="240" y="953"/>
                      <a:pt x="245" y="949"/>
                    </a:cubicBezTo>
                    <a:cubicBezTo>
                      <a:pt x="244" y="948"/>
                      <a:pt x="244" y="948"/>
                      <a:pt x="244" y="948"/>
                    </a:cubicBezTo>
                    <a:cubicBezTo>
                      <a:pt x="244" y="948"/>
                      <a:pt x="244" y="948"/>
                      <a:pt x="244" y="948"/>
                    </a:cubicBezTo>
                    <a:cubicBezTo>
                      <a:pt x="243" y="951"/>
                      <a:pt x="243" y="953"/>
                      <a:pt x="243" y="955"/>
                    </a:cubicBezTo>
                    <a:cubicBezTo>
                      <a:pt x="245" y="955"/>
                      <a:pt x="245" y="955"/>
                      <a:pt x="245" y="955"/>
                    </a:cubicBezTo>
                    <a:cubicBezTo>
                      <a:pt x="245" y="953"/>
                      <a:pt x="245" y="951"/>
                      <a:pt x="245" y="949"/>
                    </a:cubicBezTo>
                    <a:cubicBezTo>
                      <a:pt x="245" y="947"/>
                      <a:pt x="245" y="947"/>
                      <a:pt x="245" y="947"/>
                    </a:cubicBezTo>
                    <a:cubicBezTo>
                      <a:pt x="244" y="948"/>
                      <a:pt x="244" y="948"/>
                      <a:pt x="244" y="948"/>
                    </a:cubicBezTo>
                    <a:cubicBezTo>
                      <a:pt x="239" y="951"/>
                      <a:pt x="234" y="955"/>
                      <a:pt x="229" y="958"/>
                    </a:cubicBezTo>
                    <a:lnTo>
                      <a:pt x="229" y="959"/>
                    </a:lnTo>
                    <a:close/>
                    <a:moveTo>
                      <a:pt x="184" y="979"/>
                    </a:moveTo>
                    <a:cubicBezTo>
                      <a:pt x="192" y="977"/>
                      <a:pt x="200" y="974"/>
                      <a:pt x="207" y="970"/>
                    </a:cubicBezTo>
                    <a:cubicBezTo>
                      <a:pt x="207" y="969"/>
                      <a:pt x="207" y="969"/>
                      <a:pt x="207" y="969"/>
                    </a:cubicBezTo>
                    <a:cubicBezTo>
                      <a:pt x="199" y="973"/>
                      <a:pt x="191" y="976"/>
                      <a:pt x="184" y="978"/>
                    </a:cubicBezTo>
                    <a:lnTo>
                      <a:pt x="184" y="979"/>
                    </a:lnTo>
                    <a:close/>
                    <a:moveTo>
                      <a:pt x="136" y="986"/>
                    </a:moveTo>
                    <a:cubicBezTo>
                      <a:pt x="138" y="986"/>
                      <a:pt x="139" y="986"/>
                      <a:pt x="141" y="986"/>
                    </a:cubicBezTo>
                    <a:cubicBezTo>
                      <a:pt x="147" y="986"/>
                      <a:pt x="154" y="986"/>
                      <a:pt x="160" y="985"/>
                    </a:cubicBezTo>
                    <a:cubicBezTo>
                      <a:pt x="160" y="983"/>
                      <a:pt x="160" y="983"/>
                      <a:pt x="160" y="983"/>
                    </a:cubicBezTo>
                    <a:cubicBezTo>
                      <a:pt x="153" y="984"/>
                      <a:pt x="147" y="985"/>
                      <a:pt x="141" y="985"/>
                    </a:cubicBezTo>
                    <a:cubicBezTo>
                      <a:pt x="139" y="985"/>
                      <a:pt x="138" y="985"/>
                      <a:pt x="136" y="984"/>
                    </a:cubicBezTo>
                    <a:lnTo>
                      <a:pt x="136" y="986"/>
                    </a:lnTo>
                    <a:close/>
                    <a:moveTo>
                      <a:pt x="102" y="960"/>
                    </a:moveTo>
                    <a:cubicBezTo>
                      <a:pt x="103" y="966"/>
                      <a:pt x="103" y="971"/>
                      <a:pt x="104" y="976"/>
                    </a:cubicBezTo>
                    <a:cubicBezTo>
                      <a:pt x="104" y="976"/>
                      <a:pt x="104" y="976"/>
                      <a:pt x="104" y="976"/>
                    </a:cubicBezTo>
                    <a:cubicBezTo>
                      <a:pt x="104" y="976"/>
                      <a:pt x="104" y="976"/>
                      <a:pt x="104" y="976"/>
                    </a:cubicBezTo>
                    <a:cubicBezTo>
                      <a:pt x="106" y="978"/>
                      <a:pt x="108" y="980"/>
                      <a:pt x="112" y="981"/>
                    </a:cubicBezTo>
                    <a:cubicBezTo>
                      <a:pt x="112" y="980"/>
                      <a:pt x="112" y="980"/>
                      <a:pt x="112" y="980"/>
                    </a:cubicBezTo>
                    <a:cubicBezTo>
                      <a:pt x="109" y="978"/>
                      <a:pt x="106" y="977"/>
                      <a:pt x="105" y="975"/>
                    </a:cubicBezTo>
                    <a:cubicBezTo>
                      <a:pt x="104" y="976"/>
                      <a:pt x="104" y="976"/>
                      <a:pt x="104" y="976"/>
                    </a:cubicBezTo>
                    <a:cubicBezTo>
                      <a:pt x="105" y="976"/>
                      <a:pt x="105" y="976"/>
                      <a:pt x="105" y="976"/>
                    </a:cubicBezTo>
                    <a:cubicBezTo>
                      <a:pt x="104" y="971"/>
                      <a:pt x="104" y="966"/>
                      <a:pt x="104" y="960"/>
                    </a:cubicBezTo>
                    <a:lnTo>
                      <a:pt x="102" y="960"/>
                    </a:lnTo>
                    <a:close/>
                    <a:moveTo>
                      <a:pt x="109" y="912"/>
                    </a:moveTo>
                    <a:cubicBezTo>
                      <a:pt x="107" y="919"/>
                      <a:pt x="105" y="928"/>
                      <a:pt x="104" y="936"/>
                    </a:cubicBezTo>
                    <a:cubicBezTo>
                      <a:pt x="106" y="936"/>
                      <a:pt x="106" y="936"/>
                      <a:pt x="106" y="936"/>
                    </a:cubicBezTo>
                    <a:cubicBezTo>
                      <a:pt x="107" y="928"/>
                      <a:pt x="108" y="920"/>
                      <a:pt x="110" y="912"/>
                    </a:cubicBezTo>
                    <a:lnTo>
                      <a:pt x="109" y="912"/>
                    </a:lnTo>
                    <a:close/>
                    <a:moveTo>
                      <a:pt x="124" y="865"/>
                    </a:moveTo>
                    <a:cubicBezTo>
                      <a:pt x="121" y="872"/>
                      <a:pt x="118" y="879"/>
                      <a:pt x="116" y="888"/>
                    </a:cubicBezTo>
                    <a:cubicBezTo>
                      <a:pt x="117" y="888"/>
                      <a:pt x="117" y="888"/>
                      <a:pt x="117" y="888"/>
                    </a:cubicBezTo>
                    <a:cubicBezTo>
                      <a:pt x="120" y="880"/>
                      <a:pt x="123" y="872"/>
                      <a:pt x="125" y="865"/>
                    </a:cubicBezTo>
                    <a:lnTo>
                      <a:pt x="124" y="865"/>
                    </a:lnTo>
                    <a:close/>
                    <a:moveTo>
                      <a:pt x="133" y="817"/>
                    </a:moveTo>
                    <a:cubicBezTo>
                      <a:pt x="133" y="818"/>
                      <a:pt x="133" y="819"/>
                      <a:pt x="133" y="820"/>
                    </a:cubicBezTo>
                    <a:cubicBezTo>
                      <a:pt x="133" y="828"/>
                      <a:pt x="132" y="835"/>
                      <a:pt x="131" y="841"/>
                    </a:cubicBezTo>
                    <a:cubicBezTo>
                      <a:pt x="132" y="842"/>
                      <a:pt x="132" y="842"/>
                      <a:pt x="132" y="842"/>
                    </a:cubicBezTo>
                    <a:cubicBezTo>
                      <a:pt x="134" y="835"/>
                      <a:pt x="134" y="828"/>
                      <a:pt x="134" y="820"/>
                    </a:cubicBezTo>
                    <a:cubicBezTo>
                      <a:pt x="134" y="819"/>
                      <a:pt x="134" y="818"/>
                      <a:pt x="134" y="817"/>
                    </a:cubicBezTo>
                    <a:lnTo>
                      <a:pt x="133" y="817"/>
                    </a:lnTo>
                    <a:close/>
                    <a:moveTo>
                      <a:pt x="129" y="768"/>
                    </a:moveTo>
                    <a:cubicBezTo>
                      <a:pt x="130" y="777"/>
                      <a:pt x="131" y="785"/>
                      <a:pt x="131" y="793"/>
                    </a:cubicBezTo>
                    <a:cubicBezTo>
                      <a:pt x="133" y="793"/>
                      <a:pt x="133" y="793"/>
                      <a:pt x="133" y="793"/>
                    </a:cubicBezTo>
                    <a:cubicBezTo>
                      <a:pt x="132" y="785"/>
                      <a:pt x="131" y="777"/>
                      <a:pt x="130" y="768"/>
                    </a:cubicBezTo>
                    <a:lnTo>
                      <a:pt x="129" y="768"/>
                    </a:lnTo>
                    <a:close/>
                    <a:moveTo>
                      <a:pt x="122" y="720"/>
                    </a:moveTo>
                    <a:cubicBezTo>
                      <a:pt x="122" y="721"/>
                      <a:pt x="122" y="721"/>
                      <a:pt x="122" y="721"/>
                    </a:cubicBezTo>
                    <a:cubicBezTo>
                      <a:pt x="122" y="728"/>
                      <a:pt x="123" y="735"/>
                      <a:pt x="125" y="744"/>
                    </a:cubicBezTo>
                    <a:cubicBezTo>
                      <a:pt x="127" y="744"/>
                      <a:pt x="127" y="744"/>
                      <a:pt x="127" y="744"/>
                    </a:cubicBezTo>
                    <a:cubicBezTo>
                      <a:pt x="125" y="735"/>
                      <a:pt x="124" y="727"/>
                      <a:pt x="124" y="721"/>
                    </a:cubicBezTo>
                    <a:cubicBezTo>
                      <a:pt x="124" y="720"/>
                      <a:pt x="124" y="720"/>
                      <a:pt x="124" y="720"/>
                    </a:cubicBezTo>
                    <a:lnTo>
                      <a:pt x="122" y="720"/>
                    </a:lnTo>
                    <a:close/>
                    <a:moveTo>
                      <a:pt x="140" y="674"/>
                    </a:moveTo>
                    <a:cubicBezTo>
                      <a:pt x="135" y="682"/>
                      <a:pt x="130" y="688"/>
                      <a:pt x="127" y="696"/>
                    </a:cubicBezTo>
                    <a:cubicBezTo>
                      <a:pt x="129" y="696"/>
                      <a:pt x="129" y="696"/>
                      <a:pt x="129" y="696"/>
                    </a:cubicBezTo>
                    <a:cubicBezTo>
                      <a:pt x="132" y="689"/>
                      <a:pt x="136" y="682"/>
                      <a:pt x="141" y="675"/>
                    </a:cubicBezTo>
                    <a:lnTo>
                      <a:pt x="140" y="674"/>
                    </a:lnTo>
                    <a:close/>
                    <a:moveTo>
                      <a:pt x="137" y="631"/>
                    </a:moveTo>
                    <a:cubicBezTo>
                      <a:pt x="139" y="640"/>
                      <a:pt x="142" y="648"/>
                      <a:pt x="144" y="654"/>
                    </a:cubicBezTo>
                    <a:cubicBezTo>
                      <a:pt x="146" y="654"/>
                      <a:pt x="146" y="654"/>
                      <a:pt x="146" y="654"/>
                    </a:cubicBezTo>
                    <a:cubicBezTo>
                      <a:pt x="143" y="648"/>
                      <a:pt x="141" y="640"/>
                      <a:pt x="139" y="630"/>
                    </a:cubicBezTo>
                    <a:lnTo>
                      <a:pt x="137" y="631"/>
                    </a:lnTo>
                    <a:close/>
                    <a:moveTo>
                      <a:pt x="131" y="582"/>
                    </a:moveTo>
                    <a:cubicBezTo>
                      <a:pt x="131" y="590"/>
                      <a:pt x="132" y="599"/>
                      <a:pt x="133" y="606"/>
                    </a:cubicBezTo>
                    <a:cubicBezTo>
                      <a:pt x="135" y="606"/>
                      <a:pt x="135" y="606"/>
                      <a:pt x="135" y="606"/>
                    </a:cubicBezTo>
                    <a:cubicBezTo>
                      <a:pt x="134" y="598"/>
                      <a:pt x="133" y="590"/>
                      <a:pt x="132" y="582"/>
                    </a:cubicBezTo>
                    <a:lnTo>
                      <a:pt x="131" y="582"/>
                    </a:lnTo>
                    <a:close/>
                    <a:moveTo>
                      <a:pt x="130" y="533"/>
                    </a:moveTo>
                    <a:cubicBezTo>
                      <a:pt x="130" y="539"/>
                      <a:pt x="130" y="544"/>
                      <a:pt x="130" y="549"/>
                    </a:cubicBezTo>
                    <a:cubicBezTo>
                      <a:pt x="130" y="552"/>
                      <a:pt x="130" y="555"/>
                      <a:pt x="130" y="557"/>
                    </a:cubicBezTo>
                    <a:cubicBezTo>
                      <a:pt x="131" y="557"/>
                      <a:pt x="131" y="557"/>
                      <a:pt x="131" y="557"/>
                    </a:cubicBezTo>
                    <a:cubicBezTo>
                      <a:pt x="131" y="555"/>
                      <a:pt x="131" y="552"/>
                      <a:pt x="131" y="549"/>
                    </a:cubicBezTo>
                    <a:cubicBezTo>
                      <a:pt x="131" y="544"/>
                      <a:pt x="131" y="539"/>
                      <a:pt x="132" y="533"/>
                    </a:cubicBezTo>
                    <a:lnTo>
                      <a:pt x="130" y="533"/>
                    </a:lnTo>
                    <a:close/>
                    <a:moveTo>
                      <a:pt x="137" y="484"/>
                    </a:moveTo>
                    <a:cubicBezTo>
                      <a:pt x="136" y="492"/>
                      <a:pt x="135" y="500"/>
                      <a:pt x="133" y="508"/>
                    </a:cubicBezTo>
                    <a:cubicBezTo>
                      <a:pt x="135" y="509"/>
                      <a:pt x="135" y="509"/>
                      <a:pt x="135" y="509"/>
                    </a:cubicBezTo>
                    <a:cubicBezTo>
                      <a:pt x="136" y="501"/>
                      <a:pt x="137" y="493"/>
                      <a:pt x="139" y="484"/>
                    </a:cubicBezTo>
                    <a:lnTo>
                      <a:pt x="137" y="484"/>
                    </a:lnTo>
                    <a:close/>
                    <a:moveTo>
                      <a:pt x="147" y="436"/>
                    </a:moveTo>
                    <a:cubicBezTo>
                      <a:pt x="146" y="443"/>
                      <a:pt x="144" y="451"/>
                      <a:pt x="142" y="460"/>
                    </a:cubicBezTo>
                    <a:cubicBezTo>
                      <a:pt x="144" y="460"/>
                      <a:pt x="144" y="460"/>
                      <a:pt x="144" y="460"/>
                    </a:cubicBezTo>
                    <a:cubicBezTo>
                      <a:pt x="145" y="452"/>
                      <a:pt x="147" y="444"/>
                      <a:pt x="149" y="436"/>
                    </a:cubicBezTo>
                    <a:lnTo>
                      <a:pt x="147" y="436"/>
                    </a:lnTo>
                    <a:close/>
                    <a:moveTo>
                      <a:pt x="156" y="388"/>
                    </a:moveTo>
                    <a:cubicBezTo>
                      <a:pt x="156" y="402"/>
                      <a:pt x="156" y="402"/>
                      <a:pt x="156" y="402"/>
                    </a:cubicBezTo>
                    <a:cubicBezTo>
                      <a:pt x="156" y="402"/>
                      <a:pt x="156" y="402"/>
                      <a:pt x="156" y="402"/>
                    </a:cubicBezTo>
                    <a:cubicBezTo>
                      <a:pt x="156" y="402"/>
                      <a:pt x="156" y="402"/>
                      <a:pt x="156" y="402"/>
                    </a:cubicBezTo>
                    <a:cubicBezTo>
                      <a:pt x="156" y="402"/>
                      <a:pt x="155" y="405"/>
                      <a:pt x="153" y="412"/>
                    </a:cubicBezTo>
                    <a:cubicBezTo>
                      <a:pt x="154" y="412"/>
                      <a:pt x="154" y="412"/>
                      <a:pt x="154" y="412"/>
                    </a:cubicBezTo>
                    <a:cubicBezTo>
                      <a:pt x="156" y="406"/>
                      <a:pt x="157" y="402"/>
                      <a:pt x="157" y="402"/>
                    </a:cubicBezTo>
                    <a:cubicBezTo>
                      <a:pt x="157" y="402"/>
                      <a:pt x="157" y="402"/>
                      <a:pt x="157" y="402"/>
                    </a:cubicBezTo>
                    <a:cubicBezTo>
                      <a:pt x="158" y="388"/>
                      <a:pt x="158" y="388"/>
                      <a:pt x="158" y="388"/>
                    </a:cubicBezTo>
                    <a:lnTo>
                      <a:pt x="156" y="388"/>
                    </a:lnTo>
                    <a:close/>
                    <a:moveTo>
                      <a:pt x="159" y="339"/>
                    </a:moveTo>
                    <a:cubicBezTo>
                      <a:pt x="158" y="363"/>
                      <a:pt x="158" y="363"/>
                      <a:pt x="158" y="363"/>
                    </a:cubicBezTo>
                    <a:cubicBezTo>
                      <a:pt x="159" y="364"/>
                      <a:pt x="159" y="364"/>
                      <a:pt x="159" y="364"/>
                    </a:cubicBezTo>
                    <a:cubicBezTo>
                      <a:pt x="160" y="339"/>
                      <a:pt x="160" y="339"/>
                      <a:pt x="160" y="339"/>
                    </a:cubicBezTo>
                    <a:lnTo>
                      <a:pt x="159" y="339"/>
                    </a:lnTo>
                    <a:close/>
                    <a:moveTo>
                      <a:pt x="161" y="290"/>
                    </a:moveTo>
                    <a:cubicBezTo>
                      <a:pt x="160" y="314"/>
                      <a:pt x="160" y="314"/>
                      <a:pt x="160" y="314"/>
                    </a:cubicBezTo>
                    <a:cubicBezTo>
                      <a:pt x="162" y="315"/>
                      <a:pt x="162" y="315"/>
                      <a:pt x="162" y="315"/>
                    </a:cubicBezTo>
                    <a:cubicBezTo>
                      <a:pt x="163" y="290"/>
                      <a:pt x="163" y="290"/>
                      <a:pt x="163" y="290"/>
                    </a:cubicBezTo>
                    <a:lnTo>
                      <a:pt x="161" y="290"/>
                    </a:lnTo>
                    <a:close/>
                    <a:moveTo>
                      <a:pt x="164" y="241"/>
                    </a:moveTo>
                    <a:cubicBezTo>
                      <a:pt x="163" y="265"/>
                      <a:pt x="163" y="265"/>
                      <a:pt x="163" y="265"/>
                    </a:cubicBezTo>
                    <a:cubicBezTo>
                      <a:pt x="164" y="266"/>
                      <a:pt x="164" y="266"/>
                      <a:pt x="164" y="266"/>
                    </a:cubicBezTo>
                    <a:cubicBezTo>
                      <a:pt x="165" y="241"/>
                      <a:pt x="165" y="241"/>
                      <a:pt x="165" y="241"/>
                    </a:cubicBezTo>
                    <a:lnTo>
                      <a:pt x="164" y="241"/>
                    </a:lnTo>
                    <a:close/>
                    <a:moveTo>
                      <a:pt x="167" y="192"/>
                    </a:moveTo>
                    <a:cubicBezTo>
                      <a:pt x="165" y="216"/>
                      <a:pt x="165" y="216"/>
                      <a:pt x="165" y="216"/>
                    </a:cubicBezTo>
                    <a:cubicBezTo>
                      <a:pt x="167" y="217"/>
                      <a:pt x="167" y="217"/>
                      <a:pt x="167" y="217"/>
                    </a:cubicBezTo>
                    <a:cubicBezTo>
                      <a:pt x="168" y="192"/>
                      <a:pt x="168" y="192"/>
                      <a:pt x="168" y="192"/>
                    </a:cubicBezTo>
                    <a:lnTo>
                      <a:pt x="167" y="192"/>
                    </a:lnTo>
                    <a:close/>
                    <a:moveTo>
                      <a:pt x="169" y="143"/>
                    </a:moveTo>
                    <a:cubicBezTo>
                      <a:pt x="168" y="167"/>
                      <a:pt x="168" y="167"/>
                      <a:pt x="168" y="167"/>
                    </a:cubicBezTo>
                    <a:cubicBezTo>
                      <a:pt x="169" y="168"/>
                      <a:pt x="169" y="168"/>
                      <a:pt x="169" y="168"/>
                    </a:cubicBezTo>
                    <a:cubicBezTo>
                      <a:pt x="171" y="143"/>
                      <a:pt x="171" y="143"/>
                      <a:pt x="171" y="143"/>
                    </a:cubicBezTo>
                    <a:lnTo>
                      <a:pt x="169" y="143"/>
                    </a:lnTo>
                    <a:close/>
                    <a:moveTo>
                      <a:pt x="172" y="94"/>
                    </a:moveTo>
                    <a:cubicBezTo>
                      <a:pt x="170" y="118"/>
                      <a:pt x="170" y="118"/>
                      <a:pt x="170" y="118"/>
                    </a:cubicBezTo>
                    <a:cubicBezTo>
                      <a:pt x="172" y="119"/>
                      <a:pt x="172" y="119"/>
                      <a:pt x="172" y="119"/>
                    </a:cubicBezTo>
                    <a:cubicBezTo>
                      <a:pt x="173" y="94"/>
                      <a:pt x="173" y="94"/>
                      <a:pt x="173" y="94"/>
                    </a:cubicBezTo>
                    <a:lnTo>
                      <a:pt x="172" y="94"/>
                    </a:lnTo>
                    <a:close/>
                    <a:moveTo>
                      <a:pt x="175" y="45"/>
                    </a:moveTo>
                    <a:cubicBezTo>
                      <a:pt x="174" y="57"/>
                      <a:pt x="173" y="66"/>
                      <a:pt x="173" y="69"/>
                    </a:cubicBezTo>
                    <a:cubicBezTo>
                      <a:pt x="175" y="70"/>
                      <a:pt x="175" y="70"/>
                      <a:pt x="175" y="70"/>
                    </a:cubicBezTo>
                    <a:cubicBezTo>
                      <a:pt x="175" y="66"/>
                      <a:pt x="176" y="57"/>
                      <a:pt x="177" y="45"/>
                    </a:cubicBezTo>
                    <a:lnTo>
                      <a:pt x="175" y="45"/>
                    </a:lnTo>
                    <a:close/>
                    <a:moveTo>
                      <a:pt x="188" y="12"/>
                    </a:moveTo>
                    <a:cubicBezTo>
                      <a:pt x="179" y="5"/>
                      <a:pt x="179" y="5"/>
                      <a:pt x="179" y="5"/>
                    </a:cubicBezTo>
                    <a:cubicBezTo>
                      <a:pt x="179" y="7"/>
                      <a:pt x="179" y="7"/>
                      <a:pt x="179" y="7"/>
                    </a:cubicBezTo>
                    <a:cubicBezTo>
                      <a:pt x="178" y="11"/>
                      <a:pt x="178" y="16"/>
                      <a:pt x="178" y="21"/>
                    </a:cubicBezTo>
                    <a:cubicBezTo>
                      <a:pt x="179" y="21"/>
                      <a:pt x="179" y="21"/>
                      <a:pt x="179" y="21"/>
                    </a:cubicBezTo>
                    <a:cubicBezTo>
                      <a:pt x="179" y="16"/>
                      <a:pt x="180" y="12"/>
                      <a:pt x="180" y="7"/>
                    </a:cubicBezTo>
                    <a:cubicBezTo>
                      <a:pt x="180" y="7"/>
                      <a:pt x="180" y="7"/>
                      <a:pt x="180" y="7"/>
                    </a:cubicBezTo>
                    <a:cubicBezTo>
                      <a:pt x="179" y="7"/>
                      <a:pt x="179" y="7"/>
                      <a:pt x="179" y="7"/>
                    </a:cubicBezTo>
                    <a:cubicBezTo>
                      <a:pt x="188" y="13"/>
                      <a:pt x="188" y="13"/>
                      <a:pt x="188" y="13"/>
                    </a:cubicBezTo>
                    <a:lnTo>
                      <a:pt x="188" y="12"/>
                    </a:lnTo>
                    <a:close/>
                    <a:moveTo>
                      <a:pt x="227" y="37"/>
                    </a:moveTo>
                    <a:cubicBezTo>
                      <a:pt x="225" y="39"/>
                      <a:pt x="225" y="39"/>
                      <a:pt x="225" y="39"/>
                    </a:cubicBezTo>
                    <a:cubicBezTo>
                      <a:pt x="208" y="27"/>
                      <a:pt x="208" y="27"/>
                      <a:pt x="208" y="27"/>
                    </a:cubicBezTo>
                    <a:cubicBezTo>
                      <a:pt x="207" y="28"/>
                      <a:pt x="207" y="28"/>
                      <a:pt x="207" y="28"/>
                    </a:cubicBezTo>
                    <a:cubicBezTo>
                      <a:pt x="225" y="41"/>
                      <a:pt x="225" y="41"/>
                      <a:pt x="225" y="41"/>
                    </a:cubicBezTo>
                    <a:cubicBezTo>
                      <a:pt x="228" y="38"/>
                      <a:pt x="228" y="38"/>
                      <a:pt x="228" y="38"/>
                    </a:cubicBezTo>
                    <a:lnTo>
                      <a:pt x="227" y="37"/>
                    </a:lnTo>
                    <a:close/>
                    <a:moveTo>
                      <a:pt x="263" y="9"/>
                    </a:moveTo>
                    <a:cubicBezTo>
                      <a:pt x="258" y="8"/>
                      <a:pt x="255" y="7"/>
                      <a:pt x="255" y="7"/>
                    </a:cubicBezTo>
                    <a:cubicBezTo>
                      <a:pt x="255" y="6"/>
                      <a:pt x="255" y="6"/>
                      <a:pt x="255" y="6"/>
                    </a:cubicBezTo>
                    <a:cubicBezTo>
                      <a:pt x="243" y="19"/>
                      <a:pt x="243" y="19"/>
                      <a:pt x="243" y="19"/>
                    </a:cubicBezTo>
                    <a:cubicBezTo>
                      <a:pt x="244" y="20"/>
                      <a:pt x="244" y="20"/>
                      <a:pt x="244" y="20"/>
                    </a:cubicBezTo>
                    <a:cubicBezTo>
                      <a:pt x="256" y="8"/>
                      <a:pt x="256" y="8"/>
                      <a:pt x="256" y="8"/>
                    </a:cubicBezTo>
                    <a:cubicBezTo>
                      <a:pt x="255" y="7"/>
                      <a:pt x="255" y="7"/>
                      <a:pt x="255" y="7"/>
                    </a:cubicBezTo>
                    <a:cubicBezTo>
                      <a:pt x="255" y="8"/>
                      <a:pt x="255" y="8"/>
                      <a:pt x="255" y="8"/>
                    </a:cubicBezTo>
                    <a:cubicBezTo>
                      <a:pt x="255" y="8"/>
                      <a:pt x="258" y="9"/>
                      <a:pt x="263" y="11"/>
                    </a:cubicBezTo>
                    <a:lnTo>
                      <a:pt x="263" y="9"/>
                    </a:lnTo>
                    <a:close/>
                    <a:moveTo>
                      <a:pt x="309" y="11"/>
                    </a:moveTo>
                    <a:cubicBezTo>
                      <a:pt x="299" y="13"/>
                      <a:pt x="294" y="18"/>
                      <a:pt x="291" y="18"/>
                    </a:cubicBezTo>
                    <a:cubicBezTo>
                      <a:pt x="290" y="17"/>
                      <a:pt x="290" y="17"/>
                      <a:pt x="290" y="17"/>
                    </a:cubicBezTo>
                    <a:cubicBezTo>
                      <a:pt x="289" y="17"/>
                      <a:pt x="288" y="17"/>
                      <a:pt x="286" y="16"/>
                    </a:cubicBezTo>
                    <a:cubicBezTo>
                      <a:pt x="286" y="18"/>
                      <a:pt x="286" y="18"/>
                      <a:pt x="286" y="18"/>
                    </a:cubicBezTo>
                    <a:cubicBezTo>
                      <a:pt x="287" y="18"/>
                      <a:pt x="288" y="19"/>
                      <a:pt x="290" y="19"/>
                    </a:cubicBezTo>
                    <a:cubicBezTo>
                      <a:pt x="291" y="19"/>
                      <a:pt x="291" y="19"/>
                      <a:pt x="291" y="19"/>
                    </a:cubicBezTo>
                    <a:cubicBezTo>
                      <a:pt x="295" y="19"/>
                      <a:pt x="300" y="15"/>
                      <a:pt x="309" y="12"/>
                    </a:cubicBezTo>
                    <a:cubicBezTo>
                      <a:pt x="309" y="11"/>
                      <a:pt x="309" y="11"/>
                      <a:pt x="309" y="11"/>
                    </a:cubicBezTo>
                    <a:close/>
                    <a:moveTo>
                      <a:pt x="357" y="18"/>
                    </a:moveTo>
                    <a:cubicBezTo>
                      <a:pt x="355" y="16"/>
                      <a:pt x="350" y="13"/>
                      <a:pt x="337" y="11"/>
                    </a:cubicBezTo>
                    <a:cubicBezTo>
                      <a:pt x="336" y="11"/>
                      <a:pt x="335" y="10"/>
                      <a:pt x="334" y="10"/>
                    </a:cubicBezTo>
                    <a:cubicBezTo>
                      <a:pt x="333" y="12"/>
                      <a:pt x="333" y="12"/>
                      <a:pt x="333" y="12"/>
                    </a:cubicBezTo>
                    <a:cubicBezTo>
                      <a:pt x="335" y="12"/>
                      <a:pt x="336" y="12"/>
                      <a:pt x="337" y="12"/>
                    </a:cubicBezTo>
                    <a:cubicBezTo>
                      <a:pt x="349" y="15"/>
                      <a:pt x="354" y="18"/>
                      <a:pt x="356" y="20"/>
                    </a:cubicBezTo>
                    <a:lnTo>
                      <a:pt x="357" y="18"/>
                    </a:lnTo>
                    <a:close/>
                    <a:moveTo>
                      <a:pt x="397" y="3"/>
                    </a:moveTo>
                    <a:cubicBezTo>
                      <a:pt x="396" y="2"/>
                      <a:pt x="396" y="2"/>
                      <a:pt x="396" y="2"/>
                    </a:cubicBezTo>
                    <a:cubicBezTo>
                      <a:pt x="396" y="3"/>
                      <a:pt x="396" y="3"/>
                      <a:pt x="396" y="3"/>
                    </a:cubicBezTo>
                    <a:cubicBezTo>
                      <a:pt x="396" y="2"/>
                      <a:pt x="396" y="2"/>
                      <a:pt x="396" y="2"/>
                    </a:cubicBezTo>
                    <a:cubicBezTo>
                      <a:pt x="396" y="2"/>
                      <a:pt x="393" y="0"/>
                      <a:pt x="388" y="0"/>
                    </a:cubicBezTo>
                    <a:cubicBezTo>
                      <a:pt x="384" y="0"/>
                      <a:pt x="379" y="1"/>
                      <a:pt x="374" y="6"/>
                    </a:cubicBezTo>
                    <a:cubicBezTo>
                      <a:pt x="374" y="7"/>
                      <a:pt x="374" y="7"/>
                      <a:pt x="374" y="7"/>
                    </a:cubicBezTo>
                    <a:cubicBezTo>
                      <a:pt x="380" y="3"/>
                      <a:pt x="385" y="2"/>
                      <a:pt x="388" y="2"/>
                    </a:cubicBezTo>
                    <a:cubicBezTo>
                      <a:pt x="390" y="2"/>
                      <a:pt x="392" y="2"/>
                      <a:pt x="394" y="3"/>
                    </a:cubicBezTo>
                    <a:cubicBezTo>
                      <a:pt x="395" y="3"/>
                      <a:pt x="395" y="3"/>
                      <a:pt x="395" y="3"/>
                    </a:cubicBezTo>
                    <a:cubicBezTo>
                      <a:pt x="395" y="4"/>
                      <a:pt x="395" y="4"/>
                      <a:pt x="395" y="4"/>
                    </a:cubicBezTo>
                    <a:cubicBezTo>
                      <a:pt x="395" y="4"/>
                      <a:pt x="395" y="4"/>
                      <a:pt x="395" y="4"/>
                    </a:cubicBezTo>
                    <a:cubicBezTo>
                      <a:pt x="396" y="4"/>
                      <a:pt x="396" y="4"/>
                      <a:pt x="396" y="4"/>
                    </a:cubicBezTo>
                    <a:lnTo>
                      <a:pt x="397" y="3"/>
                    </a:lnTo>
                    <a:close/>
                    <a:moveTo>
                      <a:pt x="440" y="28"/>
                    </a:moveTo>
                    <a:cubicBezTo>
                      <a:pt x="418" y="15"/>
                      <a:pt x="418" y="15"/>
                      <a:pt x="418" y="15"/>
                    </a:cubicBezTo>
                    <a:cubicBezTo>
                      <a:pt x="418" y="17"/>
                      <a:pt x="418" y="17"/>
                      <a:pt x="418" y="17"/>
                    </a:cubicBezTo>
                    <a:cubicBezTo>
                      <a:pt x="439" y="29"/>
                      <a:pt x="439" y="29"/>
                      <a:pt x="439" y="29"/>
                    </a:cubicBezTo>
                    <a:lnTo>
                      <a:pt x="440" y="28"/>
                    </a:lnTo>
                    <a:close/>
                    <a:moveTo>
                      <a:pt x="482" y="52"/>
                    </a:moveTo>
                    <a:cubicBezTo>
                      <a:pt x="461" y="40"/>
                      <a:pt x="461" y="40"/>
                      <a:pt x="461" y="40"/>
                    </a:cubicBezTo>
                    <a:cubicBezTo>
                      <a:pt x="460" y="41"/>
                      <a:pt x="460" y="41"/>
                      <a:pt x="460" y="41"/>
                    </a:cubicBezTo>
                    <a:cubicBezTo>
                      <a:pt x="481" y="54"/>
                      <a:pt x="481" y="54"/>
                      <a:pt x="481" y="54"/>
                    </a:cubicBezTo>
                    <a:lnTo>
                      <a:pt x="482" y="52"/>
                    </a:lnTo>
                    <a:close/>
                    <a:moveTo>
                      <a:pt x="524" y="77"/>
                    </a:moveTo>
                    <a:cubicBezTo>
                      <a:pt x="503" y="65"/>
                      <a:pt x="503" y="65"/>
                      <a:pt x="503" y="65"/>
                    </a:cubicBezTo>
                    <a:cubicBezTo>
                      <a:pt x="502" y="66"/>
                      <a:pt x="502" y="66"/>
                      <a:pt x="502" y="66"/>
                    </a:cubicBezTo>
                    <a:cubicBezTo>
                      <a:pt x="523" y="79"/>
                      <a:pt x="523" y="79"/>
                      <a:pt x="523" y="79"/>
                    </a:cubicBezTo>
                    <a:lnTo>
                      <a:pt x="524" y="77"/>
                    </a:lnTo>
                    <a:close/>
                    <a:moveTo>
                      <a:pt x="567" y="102"/>
                    </a:moveTo>
                    <a:cubicBezTo>
                      <a:pt x="563" y="100"/>
                      <a:pt x="563" y="100"/>
                      <a:pt x="563" y="100"/>
                    </a:cubicBezTo>
                    <a:cubicBezTo>
                      <a:pt x="563" y="100"/>
                      <a:pt x="563" y="100"/>
                      <a:pt x="563" y="100"/>
                    </a:cubicBezTo>
                    <a:cubicBezTo>
                      <a:pt x="545" y="90"/>
                      <a:pt x="545" y="90"/>
                      <a:pt x="545" y="90"/>
                    </a:cubicBezTo>
                    <a:cubicBezTo>
                      <a:pt x="545" y="91"/>
                      <a:pt x="545" y="91"/>
                      <a:pt x="545" y="91"/>
                    </a:cubicBezTo>
                    <a:cubicBezTo>
                      <a:pt x="562" y="101"/>
                      <a:pt x="562" y="101"/>
                      <a:pt x="562" y="101"/>
                    </a:cubicBezTo>
                    <a:cubicBezTo>
                      <a:pt x="566" y="103"/>
                      <a:pt x="566" y="103"/>
                      <a:pt x="566" y="103"/>
                    </a:cubicBezTo>
                    <a:lnTo>
                      <a:pt x="567" y="102"/>
                    </a:lnTo>
                    <a:close/>
                    <a:moveTo>
                      <a:pt x="607" y="129"/>
                    </a:moveTo>
                    <a:cubicBezTo>
                      <a:pt x="587" y="116"/>
                      <a:pt x="587" y="116"/>
                      <a:pt x="587" y="116"/>
                    </a:cubicBezTo>
                    <a:cubicBezTo>
                      <a:pt x="586" y="117"/>
                      <a:pt x="586" y="117"/>
                      <a:pt x="586" y="117"/>
                    </a:cubicBezTo>
                    <a:cubicBezTo>
                      <a:pt x="607" y="131"/>
                      <a:pt x="607" y="131"/>
                      <a:pt x="607" y="131"/>
                    </a:cubicBezTo>
                    <a:lnTo>
                      <a:pt x="607" y="129"/>
                    </a:lnTo>
                    <a:close/>
                    <a:moveTo>
                      <a:pt x="648" y="156"/>
                    </a:moveTo>
                    <a:cubicBezTo>
                      <a:pt x="628" y="143"/>
                      <a:pt x="628" y="143"/>
                      <a:pt x="628" y="143"/>
                    </a:cubicBezTo>
                    <a:cubicBezTo>
                      <a:pt x="627" y="144"/>
                      <a:pt x="627" y="144"/>
                      <a:pt x="627" y="144"/>
                    </a:cubicBezTo>
                    <a:cubicBezTo>
                      <a:pt x="648" y="158"/>
                      <a:pt x="648" y="158"/>
                      <a:pt x="648" y="158"/>
                    </a:cubicBezTo>
                    <a:lnTo>
                      <a:pt x="648" y="156"/>
                    </a:lnTo>
                    <a:close/>
                    <a:moveTo>
                      <a:pt x="689" y="183"/>
                    </a:moveTo>
                    <a:cubicBezTo>
                      <a:pt x="669" y="170"/>
                      <a:pt x="669" y="170"/>
                      <a:pt x="669" y="170"/>
                    </a:cubicBezTo>
                    <a:cubicBezTo>
                      <a:pt x="668" y="171"/>
                      <a:pt x="668" y="171"/>
                      <a:pt x="668" y="171"/>
                    </a:cubicBezTo>
                    <a:cubicBezTo>
                      <a:pt x="688" y="185"/>
                      <a:pt x="688" y="185"/>
                      <a:pt x="688" y="185"/>
                    </a:cubicBezTo>
                    <a:lnTo>
                      <a:pt x="689" y="183"/>
                    </a:lnTo>
                    <a:close/>
                    <a:moveTo>
                      <a:pt x="701" y="437"/>
                    </a:moveTo>
                    <a:cubicBezTo>
                      <a:pt x="693" y="435"/>
                      <a:pt x="685" y="432"/>
                      <a:pt x="678" y="428"/>
                    </a:cubicBezTo>
                    <a:cubicBezTo>
                      <a:pt x="677" y="429"/>
                      <a:pt x="677" y="429"/>
                      <a:pt x="677" y="429"/>
                    </a:cubicBezTo>
                    <a:cubicBezTo>
                      <a:pt x="685" y="433"/>
                      <a:pt x="693" y="436"/>
                      <a:pt x="700" y="439"/>
                    </a:cubicBezTo>
                    <a:lnTo>
                      <a:pt x="701" y="437"/>
                    </a:lnTo>
                    <a:close/>
                    <a:moveTo>
                      <a:pt x="732" y="470"/>
                    </a:moveTo>
                    <a:cubicBezTo>
                      <a:pt x="731" y="465"/>
                      <a:pt x="731" y="461"/>
                      <a:pt x="730" y="457"/>
                    </a:cubicBezTo>
                    <a:cubicBezTo>
                      <a:pt x="729" y="453"/>
                      <a:pt x="726" y="450"/>
                      <a:pt x="723" y="448"/>
                    </a:cubicBezTo>
                    <a:cubicBezTo>
                      <a:pt x="722" y="449"/>
                      <a:pt x="722" y="449"/>
                      <a:pt x="722" y="449"/>
                    </a:cubicBezTo>
                    <a:cubicBezTo>
                      <a:pt x="725" y="451"/>
                      <a:pt x="727" y="454"/>
                      <a:pt x="728" y="458"/>
                    </a:cubicBezTo>
                    <a:cubicBezTo>
                      <a:pt x="729" y="461"/>
                      <a:pt x="730" y="466"/>
                      <a:pt x="731" y="470"/>
                    </a:cubicBezTo>
                    <a:lnTo>
                      <a:pt x="732" y="47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5" name="Freeform 151">
                <a:extLst>
                  <a:ext uri="{FF2B5EF4-FFF2-40B4-BE49-F238E27FC236}">
                    <a16:creationId xmlns:a16="http://schemas.microsoft.com/office/drawing/2014/main" id="{88961D25-97D9-17CC-7509-1C2A8B19F1D8}"/>
                  </a:ext>
                </a:extLst>
              </p:cNvPr>
              <p:cNvSpPr>
                <a:spLocks noEditPoints="1"/>
              </p:cNvSpPr>
              <p:nvPr/>
            </p:nvSpPr>
            <p:spPr bwMode="auto">
              <a:xfrm>
                <a:off x="843" y="4290"/>
                <a:ext cx="210" cy="224"/>
              </a:xfrm>
              <a:custGeom>
                <a:avLst/>
                <a:gdLst>
                  <a:gd name="T0" fmla="*/ 1314 w 1346"/>
                  <a:gd name="T1" fmla="*/ 870 h 1438"/>
                  <a:gd name="T2" fmla="*/ 1259 w 1346"/>
                  <a:gd name="T3" fmla="*/ 906 h 1438"/>
                  <a:gd name="T4" fmla="*/ 1201 w 1346"/>
                  <a:gd name="T5" fmla="*/ 951 h 1438"/>
                  <a:gd name="T6" fmla="*/ 1170 w 1346"/>
                  <a:gd name="T7" fmla="*/ 1010 h 1438"/>
                  <a:gd name="T8" fmla="*/ 1157 w 1346"/>
                  <a:gd name="T9" fmla="*/ 1037 h 1438"/>
                  <a:gd name="T10" fmla="*/ 1118 w 1346"/>
                  <a:gd name="T11" fmla="*/ 1054 h 1438"/>
                  <a:gd name="T12" fmla="*/ 1168 w 1346"/>
                  <a:gd name="T13" fmla="*/ 1134 h 1438"/>
                  <a:gd name="T14" fmla="*/ 1150 w 1346"/>
                  <a:gd name="T15" fmla="*/ 1181 h 1438"/>
                  <a:gd name="T16" fmla="*/ 1077 w 1346"/>
                  <a:gd name="T17" fmla="*/ 1185 h 1438"/>
                  <a:gd name="T18" fmla="*/ 1049 w 1346"/>
                  <a:gd name="T19" fmla="*/ 1159 h 1438"/>
                  <a:gd name="T20" fmla="*/ 1086 w 1346"/>
                  <a:gd name="T21" fmla="*/ 1264 h 1438"/>
                  <a:gd name="T22" fmla="*/ 1076 w 1346"/>
                  <a:gd name="T23" fmla="*/ 1306 h 1438"/>
                  <a:gd name="T24" fmla="*/ 1040 w 1346"/>
                  <a:gd name="T25" fmla="*/ 1371 h 1438"/>
                  <a:gd name="T26" fmla="*/ 1022 w 1346"/>
                  <a:gd name="T27" fmla="*/ 1417 h 1438"/>
                  <a:gd name="T28" fmla="*/ 486 w 1346"/>
                  <a:gd name="T29" fmla="*/ 1251 h 1438"/>
                  <a:gd name="T30" fmla="*/ 491 w 1346"/>
                  <a:gd name="T31" fmla="*/ 1182 h 1438"/>
                  <a:gd name="T32" fmla="*/ 502 w 1346"/>
                  <a:gd name="T33" fmla="*/ 1085 h 1438"/>
                  <a:gd name="T34" fmla="*/ 509 w 1346"/>
                  <a:gd name="T35" fmla="*/ 1011 h 1438"/>
                  <a:gd name="T36" fmla="*/ 516 w 1346"/>
                  <a:gd name="T37" fmla="*/ 938 h 1438"/>
                  <a:gd name="T38" fmla="*/ 580 w 1346"/>
                  <a:gd name="T39" fmla="*/ 869 h 1438"/>
                  <a:gd name="T40" fmla="*/ 630 w 1346"/>
                  <a:gd name="T41" fmla="*/ 865 h 1438"/>
                  <a:gd name="T42" fmla="*/ 655 w 1346"/>
                  <a:gd name="T43" fmla="*/ 863 h 1438"/>
                  <a:gd name="T44" fmla="*/ 685 w 1346"/>
                  <a:gd name="T45" fmla="*/ 827 h 1438"/>
                  <a:gd name="T46" fmla="*/ 735 w 1346"/>
                  <a:gd name="T47" fmla="*/ 774 h 1438"/>
                  <a:gd name="T48" fmla="*/ 795 w 1346"/>
                  <a:gd name="T49" fmla="*/ 737 h 1438"/>
                  <a:gd name="T50" fmla="*/ 756 w 1346"/>
                  <a:gd name="T51" fmla="*/ 674 h 1438"/>
                  <a:gd name="T52" fmla="*/ 712 w 1346"/>
                  <a:gd name="T53" fmla="*/ 616 h 1438"/>
                  <a:gd name="T54" fmla="*/ 617 w 1346"/>
                  <a:gd name="T55" fmla="*/ 607 h 1438"/>
                  <a:gd name="T56" fmla="*/ 570 w 1346"/>
                  <a:gd name="T57" fmla="*/ 621 h 1438"/>
                  <a:gd name="T58" fmla="*/ 519 w 1346"/>
                  <a:gd name="T59" fmla="*/ 576 h 1438"/>
                  <a:gd name="T60" fmla="*/ 477 w 1346"/>
                  <a:gd name="T61" fmla="*/ 488 h 1438"/>
                  <a:gd name="T62" fmla="*/ 375 w 1346"/>
                  <a:gd name="T63" fmla="*/ 425 h 1438"/>
                  <a:gd name="T64" fmla="*/ 329 w 1346"/>
                  <a:gd name="T65" fmla="*/ 439 h 1438"/>
                  <a:gd name="T66" fmla="*/ 274 w 1346"/>
                  <a:gd name="T67" fmla="*/ 512 h 1438"/>
                  <a:gd name="T68" fmla="*/ 266 w 1346"/>
                  <a:gd name="T69" fmla="*/ 540 h 1438"/>
                  <a:gd name="T70" fmla="*/ 188 w 1346"/>
                  <a:gd name="T71" fmla="*/ 509 h 1438"/>
                  <a:gd name="T72" fmla="*/ 173 w 1346"/>
                  <a:gd name="T73" fmla="*/ 394 h 1438"/>
                  <a:gd name="T74" fmla="*/ 164 w 1346"/>
                  <a:gd name="T75" fmla="*/ 346 h 1438"/>
                  <a:gd name="T76" fmla="*/ 108 w 1346"/>
                  <a:gd name="T77" fmla="*/ 325 h 1438"/>
                  <a:gd name="T78" fmla="*/ 84 w 1346"/>
                  <a:gd name="T79" fmla="*/ 256 h 1438"/>
                  <a:gd name="T80" fmla="*/ 23 w 1346"/>
                  <a:gd name="T81" fmla="*/ 183 h 1438"/>
                  <a:gd name="T82" fmla="*/ 2 w 1346"/>
                  <a:gd name="T83" fmla="*/ 136 h 1438"/>
                  <a:gd name="T84" fmla="*/ 3 w 1346"/>
                  <a:gd name="T85" fmla="*/ 137 h 1438"/>
                  <a:gd name="T86" fmla="*/ 84 w 1346"/>
                  <a:gd name="T87" fmla="*/ 117 h 1438"/>
                  <a:gd name="T88" fmla="*/ 118 w 1346"/>
                  <a:gd name="T89" fmla="*/ 82 h 1438"/>
                  <a:gd name="T90" fmla="*/ 171 w 1346"/>
                  <a:gd name="T91" fmla="*/ 31 h 1438"/>
                  <a:gd name="T92" fmla="*/ 286 w 1346"/>
                  <a:gd name="T93" fmla="*/ 1 h 1438"/>
                  <a:gd name="T94" fmla="*/ 335 w 1346"/>
                  <a:gd name="T95" fmla="*/ 7 h 1438"/>
                  <a:gd name="T96" fmla="*/ 383 w 1346"/>
                  <a:gd name="T97" fmla="*/ 16 h 1438"/>
                  <a:gd name="T98" fmla="*/ 407 w 1346"/>
                  <a:gd name="T99" fmla="*/ 23 h 1438"/>
                  <a:gd name="T100" fmla="*/ 454 w 1346"/>
                  <a:gd name="T101" fmla="*/ 127 h 1438"/>
                  <a:gd name="T102" fmla="*/ 477 w 1346"/>
                  <a:gd name="T103" fmla="*/ 179 h 1438"/>
                  <a:gd name="T104" fmla="*/ 530 w 1346"/>
                  <a:gd name="T105" fmla="*/ 228 h 1438"/>
                  <a:gd name="T106" fmla="*/ 598 w 1346"/>
                  <a:gd name="T107" fmla="*/ 257 h 1438"/>
                  <a:gd name="T108" fmla="*/ 687 w 1346"/>
                  <a:gd name="T109" fmla="*/ 298 h 1438"/>
                  <a:gd name="T110" fmla="*/ 754 w 1346"/>
                  <a:gd name="T111" fmla="*/ 328 h 1438"/>
                  <a:gd name="T112" fmla="*/ 851 w 1346"/>
                  <a:gd name="T113" fmla="*/ 371 h 1438"/>
                  <a:gd name="T114" fmla="*/ 851 w 1346"/>
                  <a:gd name="T115" fmla="*/ 373 h 1438"/>
                  <a:gd name="T116" fmla="*/ 931 w 1346"/>
                  <a:gd name="T117" fmla="*/ 415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6" h="1438">
                    <a:moveTo>
                      <a:pt x="1336" y="846"/>
                    </a:moveTo>
                    <a:cubicBezTo>
                      <a:pt x="1338" y="844"/>
                      <a:pt x="1340" y="841"/>
                      <a:pt x="1341" y="838"/>
                    </a:cubicBezTo>
                    <a:cubicBezTo>
                      <a:pt x="1344" y="833"/>
                      <a:pt x="1345" y="828"/>
                      <a:pt x="1346" y="824"/>
                    </a:cubicBezTo>
                    <a:cubicBezTo>
                      <a:pt x="1345" y="823"/>
                      <a:pt x="1345" y="823"/>
                      <a:pt x="1345" y="823"/>
                    </a:cubicBezTo>
                    <a:cubicBezTo>
                      <a:pt x="1344" y="828"/>
                      <a:pt x="1342" y="833"/>
                      <a:pt x="1340" y="837"/>
                    </a:cubicBezTo>
                    <a:cubicBezTo>
                      <a:pt x="1339" y="840"/>
                      <a:pt x="1337" y="843"/>
                      <a:pt x="1335" y="846"/>
                    </a:cubicBezTo>
                    <a:lnTo>
                      <a:pt x="1336" y="846"/>
                    </a:lnTo>
                    <a:close/>
                    <a:moveTo>
                      <a:pt x="1301" y="880"/>
                    </a:moveTo>
                    <a:cubicBezTo>
                      <a:pt x="1306" y="876"/>
                      <a:pt x="1311" y="872"/>
                      <a:pt x="1314" y="870"/>
                    </a:cubicBezTo>
                    <a:cubicBezTo>
                      <a:pt x="1316" y="869"/>
                      <a:pt x="1318" y="867"/>
                      <a:pt x="1320" y="865"/>
                    </a:cubicBezTo>
                    <a:cubicBezTo>
                      <a:pt x="1319" y="864"/>
                      <a:pt x="1319" y="864"/>
                      <a:pt x="1319" y="864"/>
                    </a:cubicBezTo>
                    <a:cubicBezTo>
                      <a:pt x="1317" y="866"/>
                      <a:pt x="1315" y="868"/>
                      <a:pt x="1314" y="869"/>
                    </a:cubicBezTo>
                    <a:cubicBezTo>
                      <a:pt x="1310" y="871"/>
                      <a:pt x="1305" y="874"/>
                      <a:pt x="1300" y="879"/>
                    </a:cubicBezTo>
                    <a:lnTo>
                      <a:pt x="1301" y="880"/>
                    </a:lnTo>
                    <a:close/>
                    <a:moveTo>
                      <a:pt x="1260" y="907"/>
                    </a:moveTo>
                    <a:cubicBezTo>
                      <a:pt x="1266" y="903"/>
                      <a:pt x="1273" y="898"/>
                      <a:pt x="1280" y="894"/>
                    </a:cubicBezTo>
                    <a:cubicBezTo>
                      <a:pt x="1280" y="893"/>
                      <a:pt x="1280" y="893"/>
                      <a:pt x="1280" y="893"/>
                    </a:cubicBezTo>
                    <a:cubicBezTo>
                      <a:pt x="1273" y="897"/>
                      <a:pt x="1266" y="902"/>
                      <a:pt x="1259" y="906"/>
                    </a:cubicBezTo>
                    <a:lnTo>
                      <a:pt x="1260" y="907"/>
                    </a:lnTo>
                    <a:close/>
                    <a:moveTo>
                      <a:pt x="1219" y="934"/>
                    </a:moveTo>
                    <a:cubicBezTo>
                      <a:pt x="1226" y="927"/>
                      <a:pt x="1232" y="922"/>
                      <a:pt x="1238" y="918"/>
                    </a:cubicBezTo>
                    <a:cubicBezTo>
                      <a:pt x="1237" y="917"/>
                      <a:pt x="1237" y="917"/>
                      <a:pt x="1237" y="917"/>
                    </a:cubicBezTo>
                    <a:cubicBezTo>
                      <a:pt x="1231" y="920"/>
                      <a:pt x="1225" y="926"/>
                      <a:pt x="1218" y="933"/>
                    </a:cubicBezTo>
                    <a:lnTo>
                      <a:pt x="1219" y="934"/>
                    </a:lnTo>
                    <a:close/>
                    <a:moveTo>
                      <a:pt x="1188" y="971"/>
                    </a:moveTo>
                    <a:cubicBezTo>
                      <a:pt x="1192" y="965"/>
                      <a:pt x="1197" y="958"/>
                      <a:pt x="1202" y="952"/>
                    </a:cubicBezTo>
                    <a:cubicBezTo>
                      <a:pt x="1201" y="951"/>
                      <a:pt x="1201" y="951"/>
                      <a:pt x="1201" y="951"/>
                    </a:cubicBezTo>
                    <a:cubicBezTo>
                      <a:pt x="1196" y="957"/>
                      <a:pt x="1191" y="964"/>
                      <a:pt x="1187" y="971"/>
                    </a:cubicBezTo>
                    <a:lnTo>
                      <a:pt x="1188" y="971"/>
                    </a:lnTo>
                    <a:close/>
                    <a:moveTo>
                      <a:pt x="1168" y="1016"/>
                    </a:moveTo>
                    <a:cubicBezTo>
                      <a:pt x="1169" y="1014"/>
                      <a:pt x="1171" y="1012"/>
                      <a:pt x="1172" y="1010"/>
                    </a:cubicBezTo>
                    <a:cubicBezTo>
                      <a:pt x="1172" y="1010"/>
                      <a:pt x="1172" y="1010"/>
                      <a:pt x="1172" y="1010"/>
                    </a:cubicBezTo>
                    <a:cubicBezTo>
                      <a:pt x="1172" y="1010"/>
                      <a:pt x="1172" y="1010"/>
                      <a:pt x="1172" y="1010"/>
                    </a:cubicBezTo>
                    <a:cubicBezTo>
                      <a:pt x="1172" y="1005"/>
                      <a:pt x="1174" y="999"/>
                      <a:pt x="1176" y="993"/>
                    </a:cubicBezTo>
                    <a:cubicBezTo>
                      <a:pt x="1175" y="992"/>
                      <a:pt x="1175" y="992"/>
                      <a:pt x="1175" y="992"/>
                    </a:cubicBezTo>
                    <a:cubicBezTo>
                      <a:pt x="1172" y="999"/>
                      <a:pt x="1170" y="1005"/>
                      <a:pt x="1170" y="1010"/>
                    </a:cubicBezTo>
                    <a:cubicBezTo>
                      <a:pt x="1171" y="1010"/>
                      <a:pt x="1171" y="1010"/>
                      <a:pt x="1171" y="1010"/>
                    </a:cubicBezTo>
                    <a:cubicBezTo>
                      <a:pt x="1171" y="1010"/>
                      <a:pt x="1171" y="1010"/>
                      <a:pt x="1171" y="1010"/>
                    </a:cubicBezTo>
                    <a:cubicBezTo>
                      <a:pt x="1169" y="1011"/>
                      <a:pt x="1168" y="1013"/>
                      <a:pt x="1167" y="1015"/>
                    </a:cubicBezTo>
                    <a:lnTo>
                      <a:pt x="1168" y="1016"/>
                    </a:lnTo>
                    <a:close/>
                    <a:moveTo>
                      <a:pt x="1138" y="1043"/>
                    </a:moveTo>
                    <a:cubicBezTo>
                      <a:pt x="1138" y="1043"/>
                      <a:pt x="1138" y="1043"/>
                      <a:pt x="1138" y="1043"/>
                    </a:cubicBezTo>
                    <a:cubicBezTo>
                      <a:pt x="1143" y="1046"/>
                      <a:pt x="1146" y="1048"/>
                      <a:pt x="1149" y="1048"/>
                    </a:cubicBezTo>
                    <a:cubicBezTo>
                      <a:pt x="1150" y="1048"/>
                      <a:pt x="1152" y="1047"/>
                      <a:pt x="1153" y="1045"/>
                    </a:cubicBezTo>
                    <a:cubicBezTo>
                      <a:pt x="1155" y="1043"/>
                      <a:pt x="1156" y="1041"/>
                      <a:pt x="1157" y="1037"/>
                    </a:cubicBezTo>
                    <a:cubicBezTo>
                      <a:pt x="1156" y="1037"/>
                      <a:pt x="1156" y="1037"/>
                      <a:pt x="1156" y="1037"/>
                    </a:cubicBezTo>
                    <a:cubicBezTo>
                      <a:pt x="1154" y="1040"/>
                      <a:pt x="1153" y="1043"/>
                      <a:pt x="1152" y="1044"/>
                    </a:cubicBezTo>
                    <a:cubicBezTo>
                      <a:pt x="1151" y="1046"/>
                      <a:pt x="1150" y="1046"/>
                      <a:pt x="1149" y="1046"/>
                    </a:cubicBezTo>
                    <a:cubicBezTo>
                      <a:pt x="1147" y="1046"/>
                      <a:pt x="1144" y="1045"/>
                      <a:pt x="1139" y="1042"/>
                    </a:cubicBezTo>
                    <a:cubicBezTo>
                      <a:pt x="1139" y="1042"/>
                      <a:pt x="1139" y="1042"/>
                      <a:pt x="1139" y="1042"/>
                    </a:cubicBezTo>
                    <a:lnTo>
                      <a:pt x="1138" y="1043"/>
                    </a:lnTo>
                    <a:close/>
                    <a:moveTo>
                      <a:pt x="1110" y="1077"/>
                    </a:moveTo>
                    <a:cubicBezTo>
                      <a:pt x="1112" y="1068"/>
                      <a:pt x="1115" y="1061"/>
                      <a:pt x="1120" y="1055"/>
                    </a:cubicBezTo>
                    <a:cubicBezTo>
                      <a:pt x="1118" y="1054"/>
                      <a:pt x="1118" y="1054"/>
                      <a:pt x="1118" y="1054"/>
                    </a:cubicBezTo>
                    <a:cubicBezTo>
                      <a:pt x="1114" y="1060"/>
                      <a:pt x="1110" y="1068"/>
                      <a:pt x="1109" y="1077"/>
                    </a:cubicBezTo>
                    <a:lnTo>
                      <a:pt x="1110" y="1077"/>
                    </a:lnTo>
                    <a:close/>
                    <a:moveTo>
                      <a:pt x="1129" y="1115"/>
                    </a:moveTo>
                    <a:cubicBezTo>
                      <a:pt x="1120" y="1113"/>
                      <a:pt x="1114" y="1109"/>
                      <a:pt x="1111" y="1101"/>
                    </a:cubicBezTo>
                    <a:cubicBezTo>
                      <a:pt x="1110" y="1101"/>
                      <a:pt x="1110" y="1101"/>
                      <a:pt x="1110" y="1101"/>
                    </a:cubicBezTo>
                    <a:cubicBezTo>
                      <a:pt x="1113" y="1110"/>
                      <a:pt x="1120" y="1114"/>
                      <a:pt x="1129" y="1117"/>
                    </a:cubicBezTo>
                    <a:lnTo>
                      <a:pt x="1129" y="1115"/>
                    </a:lnTo>
                    <a:close/>
                    <a:moveTo>
                      <a:pt x="1168" y="1135"/>
                    </a:moveTo>
                    <a:cubicBezTo>
                      <a:pt x="1168" y="1134"/>
                      <a:pt x="1168" y="1134"/>
                      <a:pt x="1168" y="1134"/>
                    </a:cubicBezTo>
                    <a:cubicBezTo>
                      <a:pt x="1168" y="1127"/>
                      <a:pt x="1165" y="1119"/>
                      <a:pt x="1153" y="1118"/>
                    </a:cubicBezTo>
                    <a:cubicBezTo>
                      <a:pt x="1153" y="1119"/>
                      <a:pt x="1153" y="1119"/>
                      <a:pt x="1153" y="1119"/>
                    </a:cubicBezTo>
                    <a:cubicBezTo>
                      <a:pt x="1164" y="1120"/>
                      <a:pt x="1166" y="1127"/>
                      <a:pt x="1166" y="1134"/>
                    </a:cubicBezTo>
                    <a:cubicBezTo>
                      <a:pt x="1166" y="1135"/>
                      <a:pt x="1166" y="1135"/>
                      <a:pt x="1166" y="1135"/>
                    </a:cubicBezTo>
                    <a:lnTo>
                      <a:pt x="1168" y="1135"/>
                    </a:lnTo>
                    <a:close/>
                    <a:moveTo>
                      <a:pt x="1152" y="1181"/>
                    </a:moveTo>
                    <a:cubicBezTo>
                      <a:pt x="1153" y="1173"/>
                      <a:pt x="1157" y="1165"/>
                      <a:pt x="1159" y="1158"/>
                    </a:cubicBezTo>
                    <a:cubicBezTo>
                      <a:pt x="1158" y="1158"/>
                      <a:pt x="1158" y="1158"/>
                      <a:pt x="1158" y="1158"/>
                    </a:cubicBezTo>
                    <a:cubicBezTo>
                      <a:pt x="1155" y="1164"/>
                      <a:pt x="1152" y="1173"/>
                      <a:pt x="1150" y="1181"/>
                    </a:cubicBezTo>
                    <a:lnTo>
                      <a:pt x="1152" y="1181"/>
                    </a:lnTo>
                    <a:close/>
                    <a:moveTo>
                      <a:pt x="1076" y="1187"/>
                    </a:moveTo>
                    <a:cubicBezTo>
                      <a:pt x="1080" y="1189"/>
                      <a:pt x="1083" y="1190"/>
                      <a:pt x="1086" y="1190"/>
                    </a:cubicBezTo>
                    <a:cubicBezTo>
                      <a:pt x="1087" y="1190"/>
                      <a:pt x="1087" y="1190"/>
                      <a:pt x="1087" y="1190"/>
                    </a:cubicBezTo>
                    <a:cubicBezTo>
                      <a:pt x="1092" y="1189"/>
                      <a:pt x="1091" y="1189"/>
                      <a:pt x="1095" y="1187"/>
                    </a:cubicBezTo>
                    <a:cubicBezTo>
                      <a:pt x="1094" y="1186"/>
                      <a:pt x="1094" y="1186"/>
                      <a:pt x="1094" y="1186"/>
                    </a:cubicBezTo>
                    <a:cubicBezTo>
                      <a:pt x="1091" y="1188"/>
                      <a:pt x="1091" y="1188"/>
                      <a:pt x="1087" y="1189"/>
                    </a:cubicBezTo>
                    <a:cubicBezTo>
                      <a:pt x="1086" y="1189"/>
                      <a:pt x="1086" y="1189"/>
                      <a:pt x="1086" y="1189"/>
                    </a:cubicBezTo>
                    <a:cubicBezTo>
                      <a:pt x="1083" y="1189"/>
                      <a:pt x="1080" y="1188"/>
                      <a:pt x="1077" y="1185"/>
                    </a:cubicBezTo>
                    <a:lnTo>
                      <a:pt x="1076" y="1187"/>
                    </a:lnTo>
                    <a:close/>
                    <a:moveTo>
                      <a:pt x="1051" y="1174"/>
                    </a:moveTo>
                    <a:cubicBezTo>
                      <a:pt x="1051" y="1170"/>
                      <a:pt x="1051" y="1166"/>
                      <a:pt x="1051" y="1161"/>
                    </a:cubicBezTo>
                    <a:cubicBezTo>
                      <a:pt x="1050" y="1161"/>
                      <a:pt x="1050" y="1161"/>
                      <a:pt x="1050" y="1161"/>
                    </a:cubicBezTo>
                    <a:cubicBezTo>
                      <a:pt x="1050" y="1162"/>
                      <a:pt x="1050" y="1162"/>
                      <a:pt x="1050" y="1162"/>
                    </a:cubicBezTo>
                    <a:cubicBezTo>
                      <a:pt x="1050" y="1162"/>
                      <a:pt x="1053" y="1166"/>
                      <a:pt x="1057" y="1170"/>
                    </a:cubicBezTo>
                    <a:cubicBezTo>
                      <a:pt x="1058" y="1169"/>
                      <a:pt x="1058" y="1169"/>
                      <a:pt x="1058" y="1169"/>
                    </a:cubicBezTo>
                    <a:cubicBezTo>
                      <a:pt x="1054" y="1165"/>
                      <a:pt x="1051" y="1161"/>
                      <a:pt x="1051" y="1161"/>
                    </a:cubicBezTo>
                    <a:cubicBezTo>
                      <a:pt x="1049" y="1159"/>
                      <a:pt x="1049" y="1159"/>
                      <a:pt x="1049" y="1159"/>
                    </a:cubicBezTo>
                    <a:cubicBezTo>
                      <a:pt x="1049" y="1161"/>
                      <a:pt x="1049" y="1161"/>
                      <a:pt x="1049" y="1161"/>
                    </a:cubicBezTo>
                    <a:cubicBezTo>
                      <a:pt x="1049" y="1166"/>
                      <a:pt x="1049" y="1170"/>
                      <a:pt x="1050" y="1175"/>
                    </a:cubicBezTo>
                    <a:lnTo>
                      <a:pt x="1051" y="1174"/>
                    </a:lnTo>
                    <a:close/>
                    <a:moveTo>
                      <a:pt x="1062" y="1221"/>
                    </a:moveTo>
                    <a:cubicBezTo>
                      <a:pt x="1058" y="1214"/>
                      <a:pt x="1055" y="1207"/>
                      <a:pt x="1054" y="1199"/>
                    </a:cubicBezTo>
                    <a:cubicBezTo>
                      <a:pt x="1052" y="1199"/>
                      <a:pt x="1052" y="1199"/>
                      <a:pt x="1052" y="1199"/>
                    </a:cubicBezTo>
                    <a:cubicBezTo>
                      <a:pt x="1054" y="1207"/>
                      <a:pt x="1057" y="1215"/>
                      <a:pt x="1061" y="1222"/>
                    </a:cubicBezTo>
                    <a:lnTo>
                      <a:pt x="1062" y="1221"/>
                    </a:lnTo>
                    <a:close/>
                    <a:moveTo>
                      <a:pt x="1086" y="1264"/>
                    </a:moveTo>
                    <a:cubicBezTo>
                      <a:pt x="1084" y="1256"/>
                      <a:pt x="1080" y="1248"/>
                      <a:pt x="1076" y="1242"/>
                    </a:cubicBezTo>
                    <a:cubicBezTo>
                      <a:pt x="1075" y="1242"/>
                      <a:pt x="1075" y="1242"/>
                      <a:pt x="1075" y="1242"/>
                    </a:cubicBezTo>
                    <a:cubicBezTo>
                      <a:pt x="1079" y="1249"/>
                      <a:pt x="1082" y="1257"/>
                      <a:pt x="1085" y="1264"/>
                    </a:cubicBezTo>
                    <a:lnTo>
                      <a:pt x="1086" y="1264"/>
                    </a:lnTo>
                    <a:close/>
                    <a:moveTo>
                      <a:pt x="1074" y="1309"/>
                    </a:moveTo>
                    <a:cubicBezTo>
                      <a:pt x="1075" y="1308"/>
                      <a:pt x="1076" y="1308"/>
                      <a:pt x="1077" y="1307"/>
                    </a:cubicBezTo>
                    <a:cubicBezTo>
                      <a:pt x="1082" y="1302"/>
                      <a:pt x="1086" y="1295"/>
                      <a:pt x="1088" y="1289"/>
                    </a:cubicBezTo>
                    <a:cubicBezTo>
                      <a:pt x="1086" y="1288"/>
                      <a:pt x="1086" y="1288"/>
                      <a:pt x="1086" y="1288"/>
                    </a:cubicBezTo>
                    <a:cubicBezTo>
                      <a:pt x="1085" y="1295"/>
                      <a:pt x="1081" y="1301"/>
                      <a:pt x="1076" y="1306"/>
                    </a:cubicBezTo>
                    <a:cubicBezTo>
                      <a:pt x="1075" y="1307"/>
                      <a:pt x="1074" y="1307"/>
                      <a:pt x="1073" y="1308"/>
                    </a:cubicBezTo>
                    <a:lnTo>
                      <a:pt x="1074" y="1309"/>
                    </a:lnTo>
                    <a:close/>
                    <a:moveTo>
                      <a:pt x="1045" y="1347"/>
                    </a:moveTo>
                    <a:cubicBezTo>
                      <a:pt x="1047" y="1340"/>
                      <a:pt x="1052" y="1333"/>
                      <a:pt x="1057" y="1327"/>
                    </a:cubicBezTo>
                    <a:cubicBezTo>
                      <a:pt x="1056" y="1326"/>
                      <a:pt x="1056" y="1326"/>
                      <a:pt x="1056" y="1326"/>
                    </a:cubicBezTo>
                    <a:cubicBezTo>
                      <a:pt x="1050" y="1332"/>
                      <a:pt x="1046" y="1339"/>
                      <a:pt x="1043" y="1347"/>
                    </a:cubicBezTo>
                    <a:lnTo>
                      <a:pt x="1045" y="1347"/>
                    </a:lnTo>
                    <a:close/>
                    <a:moveTo>
                      <a:pt x="1034" y="1395"/>
                    </a:moveTo>
                    <a:cubicBezTo>
                      <a:pt x="1037" y="1387"/>
                      <a:pt x="1039" y="1379"/>
                      <a:pt x="1040" y="1371"/>
                    </a:cubicBezTo>
                    <a:cubicBezTo>
                      <a:pt x="1040" y="1371"/>
                      <a:pt x="1040" y="1371"/>
                      <a:pt x="1040" y="1371"/>
                    </a:cubicBezTo>
                    <a:cubicBezTo>
                      <a:pt x="1039" y="1371"/>
                      <a:pt x="1039" y="1371"/>
                      <a:pt x="1039" y="1371"/>
                    </a:cubicBezTo>
                    <a:cubicBezTo>
                      <a:pt x="1039" y="1371"/>
                      <a:pt x="1039" y="1371"/>
                      <a:pt x="1039" y="1371"/>
                    </a:cubicBezTo>
                    <a:cubicBezTo>
                      <a:pt x="1038" y="1379"/>
                      <a:pt x="1036" y="1387"/>
                      <a:pt x="1033" y="1395"/>
                    </a:cubicBezTo>
                    <a:lnTo>
                      <a:pt x="1034" y="1395"/>
                    </a:lnTo>
                    <a:close/>
                    <a:moveTo>
                      <a:pt x="1010" y="1438"/>
                    </a:moveTo>
                    <a:cubicBezTo>
                      <a:pt x="1011" y="1437"/>
                      <a:pt x="1013" y="1434"/>
                      <a:pt x="1015" y="1431"/>
                    </a:cubicBezTo>
                    <a:cubicBezTo>
                      <a:pt x="1017" y="1428"/>
                      <a:pt x="1020" y="1423"/>
                      <a:pt x="1024" y="1417"/>
                    </a:cubicBezTo>
                    <a:cubicBezTo>
                      <a:pt x="1022" y="1417"/>
                      <a:pt x="1022" y="1417"/>
                      <a:pt x="1022" y="1417"/>
                    </a:cubicBezTo>
                    <a:cubicBezTo>
                      <a:pt x="1019" y="1422"/>
                      <a:pt x="1016" y="1427"/>
                      <a:pt x="1014" y="1431"/>
                    </a:cubicBezTo>
                    <a:cubicBezTo>
                      <a:pt x="1012" y="1434"/>
                      <a:pt x="1010" y="1436"/>
                      <a:pt x="1009" y="1437"/>
                    </a:cubicBezTo>
                    <a:lnTo>
                      <a:pt x="1010" y="1438"/>
                    </a:lnTo>
                    <a:close/>
                    <a:moveTo>
                      <a:pt x="487" y="1231"/>
                    </a:moveTo>
                    <a:cubicBezTo>
                      <a:pt x="486" y="1238"/>
                      <a:pt x="485" y="1245"/>
                      <a:pt x="485" y="1252"/>
                    </a:cubicBezTo>
                    <a:cubicBezTo>
                      <a:pt x="485" y="1252"/>
                      <a:pt x="485" y="1252"/>
                      <a:pt x="485" y="1252"/>
                    </a:cubicBezTo>
                    <a:cubicBezTo>
                      <a:pt x="488" y="1254"/>
                      <a:pt x="488" y="1254"/>
                      <a:pt x="488" y="1254"/>
                    </a:cubicBezTo>
                    <a:cubicBezTo>
                      <a:pt x="489" y="1253"/>
                      <a:pt x="489" y="1253"/>
                      <a:pt x="489" y="1253"/>
                    </a:cubicBezTo>
                    <a:cubicBezTo>
                      <a:pt x="486" y="1251"/>
                      <a:pt x="486" y="1251"/>
                      <a:pt x="486" y="1251"/>
                    </a:cubicBezTo>
                    <a:cubicBezTo>
                      <a:pt x="486" y="1252"/>
                      <a:pt x="486" y="1252"/>
                      <a:pt x="486" y="1252"/>
                    </a:cubicBezTo>
                    <a:cubicBezTo>
                      <a:pt x="486" y="1252"/>
                      <a:pt x="486" y="1252"/>
                      <a:pt x="486" y="1252"/>
                    </a:cubicBezTo>
                    <a:cubicBezTo>
                      <a:pt x="487" y="1245"/>
                      <a:pt x="488" y="1238"/>
                      <a:pt x="488" y="1231"/>
                    </a:cubicBezTo>
                    <a:lnTo>
                      <a:pt x="487" y="1231"/>
                    </a:lnTo>
                    <a:close/>
                    <a:moveTo>
                      <a:pt x="491" y="1182"/>
                    </a:moveTo>
                    <a:cubicBezTo>
                      <a:pt x="491" y="1190"/>
                      <a:pt x="490" y="1199"/>
                      <a:pt x="489" y="1207"/>
                    </a:cubicBezTo>
                    <a:cubicBezTo>
                      <a:pt x="490" y="1207"/>
                      <a:pt x="490" y="1207"/>
                      <a:pt x="490" y="1207"/>
                    </a:cubicBezTo>
                    <a:cubicBezTo>
                      <a:pt x="491" y="1199"/>
                      <a:pt x="492" y="1191"/>
                      <a:pt x="493" y="1182"/>
                    </a:cubicBezTo>
                    <a:lnTo>
                      <a:pt x="491" y="1182"/>
                    </a:lnTo>
                    <a:close/>
                    <a:moveTo>
                      <a:pt x="496" y="1133"/>
                    </a:moveTo>
                    <a:cubicBezTo>
                      <a:pt x="495" y="1141"/>
                      <a:pt x="494" y="1150"/>
                      <a:pt x="494" y="1158"/>
                    </a:cubicBezTo>
                    <a:cubicBezTo>
                      <a:pt x="495" y="1158"/>
                      <a:pt x="495" y="1158"/>
                      <a:pt x="495" y="1158"/>
                    </a:cubicBezTo>
                    <a:cubicBezTo>
                      <a:pt x="496" y="1150"/>
                      <a:pt x="497" y="1142"/>
                      <a:pt x="497" y="1133"/>
                    </a:cubicBezTo>
                    <a:lnTo>
                      <a:pt x="496" y="1133"/>
                    </a:lnTo>
                    <a:close/>
                    <a:moveTo>
                      <a:pt x="500" y="1084"/>
                    </a:moveTo>
                    <a:cubicBezTo>
                      <a:pt x="500" y="1092"/>
                      <a:pt x="499" y="1101"/>
                      <a:pt x="498" y="1109"/>
                    </a:cubicBezTo>
                    <a:cubicBezTo>
                      <a:pt x="500" y="1109"/>
                      <a:pt x="500" y="1109"/>
                      <a:pt x="500" y="1109"/>
                    </a:cubicBezTo>
                    <a:cubicBezTo>
                      <a:pt x="500" y="1101"/>
                      <a:pt x="501" y="1093"/>
                      <a:pt x="502" y="1085"/>
                    </a:cubicBezTo>
                    <a:lnTo>
                      <a:pt x="500" y="1084"/>
                    </a:lnTo>
                    <a:close/>
                    <a:moveTo>
                      <a:pt x="505" y="1036"/>
                    </a:moveTo>
                    <a:cubicBezTo>
                      <a:pt x="504" y="1043"/>
                      <a:pt x="503" y="1052"/>
                      <a:pt x="503" y="1060"/>
                    </a:cubicBezTo>
                    <a:cubicBezTo>
                      <a:pt x="504" y="1060"/>
                      <a:pt x="504" y="1060"/>
                      <a:pt x="504" y="1060"/>
                    </a:cubicBezTo>
                    <a:cubicBezTo>
                      <a:pt x="505" y="1052"/>
                      <a:pt x="506" y="1044"/>
                      <a:pt x="506" y="1036"/>
                    </a:cubicBezTo>
                    <a:lnTo>
                      <a:pt x="505" y="1036"/>
                    </a:lnTo>
                    <a:close/>
                    <a:moveTo>
                      <a:pt x="510" y="987"/>
                    </a:moveTo>
                    <a:cubicBezTo>
                      <a:pt x="509" y="994"/>
                      <a:pt x="508" y="1002"/>
                      <a:pt x="507" y="1011"/>
                    </a:cubicBezTo>
                    <a:cubicBezTo>
                      <a:pt x="509" y="1011"/>
                      <a:pt x="509" y="1011"/>
                      <a:pt x="509" y="1011"/>
                    </a:cubicBezTo>
                    <a:cubicBezTo>
                      <a:pt x="510" y="1002"/>
                      <a:pt x="510" y="994"/>
                      <a:pt x="511" y="987"/>
                    </a:cubicBezTo>
                    <a:lnTo>
                      <a:pt x="510" y="987"/>
                    </a:lnTo>
                    <a:close/>
                    <a:moveTo>
                      <a:pt x="516" y="938"/>
                    </a:moveTo>
                    <a:cubicBezTo>
                      <a:pt x="514" y="945"/>
                      <a:pt x="513" y="952"/>
                      <a:pt x="512" y="960"/>
                    </a:cubicBezTo>
                    <a:cubicBezTo>
                      <a:pt x="512" y="962"/>
                      <a:pt x="512" y="962"/>
                      <a:pt x="512" y="962"/>
                    </a:cubicBezTo>
                    <a:cubicBezTo>
                      <a:pt x="513" y="962"/>
                      <a:pt x="513" y="962"/>
                      <a:pt x="513" y="962"/>
                    </a:cubicBezTo>
                    <a:cubicBezTo>
                      <a:pt x="514" y="960"/>
                      <a:pt x="514" y="960"/>
                      <a:pt x="514" y="960"/>
                    </a:cubicBezTo>
                    <a:cubicBezTo>
                      <a:pt x="514" y="952"/>
                      <a:pt x="516" y="945"/>
                      <a:pt x="518" y="938"/>
                    </a:cubicBezTo>
                    <a:lnTo>
                      <a:pt x="516" y="938"/>
                    </a:lnTo>
                    <a:close/>
                    <a:moveTo>
                      <a:pt x="540" y="895"/>
                    </a:moveTo>
                    <a:cubicBezTo>
                      <a:pt x="535" y="901"/>
                      <a:pt x="530" y="907"/>
                      <a:pt x="526" y="915"/>
                    </a:cubicBezTo>
                    <a:cubicBezTo>
                      <a:pt x="527" y="916"/>
                      <a:pt x="527" y="916"/>
                      <a:pt x="527" y="916"/>
                    </a:cubicBezTo>
                    <a:cubicBezTo>
                      <a:pt x="531" y="908"/>
                      <a:pt x="536" y="902"/>
                      <a:pt x="541" y="896"/>
                    </a:cubicBezTo>
                    <a:lnTo>
                      <a:pt x="540" y="895"/>
                    </a:lnTo>
                    <a:close/>
                    <a:moveTo>
                      <a:pt x="581" y="869"/>
                    </a:moveTo>
                    <a:cubicBezTo>
                      <a:pt x="581" y="869"/>
                      <a:pt x="581" y="869"/>
                      <a:pt x="581" y="869"/>
                    </a:cubicBezTo>
                    <a:cubicBezTo>
                      <a:pt x="580" y="869"/>
                      <a:pt x="580" y="869"/>
                      <a:pt x="580" y="869"/>
                    </a:cubicBezTo>
                    <a:cubicBezTo>
                      <a:pt x="580" y="869"/>
                      <a:pt x="580" y="869"/>
                      <a:pt x="580" y="869"/>
                    </a:cubicBezTo>
                    <a:cubicBezTo>
                      <a:pt x="580" y="869"/>
                      <a:pt x="571" y="871"/>
                      <a:pt x="559" y="879"/>
                    </a:cubicBezTo>
                    <a:cubicBezTo>
                      <a:pt x="560" y="881"/>
                      <a:pt x="560" y="881"/>
                      <a:pt x="560" y="881"/>
                    </a:cubicBezTo>
                    <a:cubicBezTo>
                      <a:pt x="566" y="877"/>
                      <a:pt x="571" y="874"/>
                      <a:pt x="575" y="872"/>
                    </a:cubicBezTo>
                    <a:cubicBezTo>
                      <a:pt x="578" y="871"/>
                      <a:pt x="581" y="870"/>
                      <a:pt x="581" y="870"/>
                    </a:cubicBezTo>
                    <a:cubicBezTo>
                      <a:pt x="581" y="869"/>
                      <a:pt x="581" y="869"/>
                      <a:pt x="581" y="869"/>
                    </a:cubicBezTo>
                    <a:cubicBezTo>
                      <a:pt x="581" y="870"/>
                      <a:pt x="581" y="870"/>
                      <a:pt x="581" y="870"/>
                    </a:cubicBezTo>
                    <a:cubicBezTo>
                      <a:pt x="581" y="870"/>
                      <a:pt x="581" y="870"/>
                      <a:pt x="581" y="870"/>
                    </a:cubicBezTo>
                    <a:lnTo>
                      <a:pt x="581" y="869"/>
                    </a:lnTo>
                    <a:close/>
                    <a:moveTo>
                      <a:pt x="630" y="865"/>
                    </a:moveTo>
                    <a:cubicBezTo>
                      <a:pt x="606" y="867"/>
                      <a:pt x="606" y="867"/>
                      <a:pt x="606" y="867"/>
                    </a:cubicBezTo>
                    <a:cubicBezTo>
                      <a:pt x="606" y="868"/>
                      <a:pt x="606" y="868"/>
                      <a:pt x="606" y="868"/>
                    </a:cubicBezTo>
                    <a:cubicBezTo>
                      <a:pt x="630" y="866"/>
                      <a:pt x="630" y="866"/>
                      <a:pt x="630" y="866"/>
                    </a:cubicBezTo>
                    <a:lnTo>
                      <a:pt x="630" y="865"/>
                    </a:lnTo>
                    <a:close/>
                    <a:moveTo>
                      <a:pt x="669" y="846"/>
                    </a:moveTo>
                    <a:cubicBezTo>
                      <a:pt x="662" y="856"/>
                      <a:pt x="658" y="863"/>
                      <a:pt x="658" y="863"/>
                    </a:cubicBezTo>
                    <a:cubicBezTo>
                      <a:pt x="658" y="864"/>
                      <a:pt x="658" y="864"/>
                      <a:pt x="658" y="864"/>
                    </a:cubicBezTo>
                    <a:cubicBezTo>
                      <a:pt x="658" y="863"/>
                      <a:pt x="658" y="863"/>
                      <a:pt x="658" y="863"/>
                    </a:cubicBezTo>
                    <a:cubicBezTo>
                      <a:pt x="655" y="863"/>
                      <a:pt x="655" y="863"/>
                      <a:pt x="655" y="863"/>
                    </a:cubicBezTo>
                    <a:cubicBezTo>
                      <a:pt x="655" y="865"/>
                      <a:pt x="655" y="865"/>
                      <a:pt x="655" y="865"/>
                    </a:cubicBezTo>
                    <a:cubicBezTo>
                      <a:pt x="659" y="864"/>
                      <a:pt x="659" y="864"/>
                      <a:pt x="659" y="864"/>
                    </a:cubicBezTo>
                    <a:cubicBezTo>
                      <a:pt x="659" y="864"/>
                      <a:pt x="659" y="864"/>
                      <a:pt x="659" y="864"/>
                    </a:cubicBezTo>
                    <a:cubicBezTo>
                      <a:pt x="659" y="864"/>
                      <a:pt x="659" y="864"/>
                      <a:pt x="659" y="864"/>
                    </a:cubicBezTo>
                    <a:cubicBezTo>
                      <a:pt x="659" y="864"/>
                      <a:pt x="664" y="857"/>
                      <a:pt x="671" y="847"/>
                    </a:cubicBezTo>
                    <a:lnTo>
                      <a:pt x="669" y="846"/>
                    </a:lnTo>
                    <a:close/>
                    <a:moveTo>
                      <a:pt x="699" y="806"/>
                    </a:moveTo>
                    <a:cubicBezTo>
                      <a:pt x="693" y="813"/>
                      <a:pt x="688" y="819"/>
                      <a:pt x="684" y="826"/>
                    </a:cubicBezTo>
                    <a:cubicBezTo>
                      <a:pt x="685" y="827"/>
                      <a:pt x="685" y="827"/>
                      <a:pt x="685" y="827"/>
                    </a:cubicBezTo>
                    <a:cubicBezTo>
                      <a:pt x="690" y="820"/>
                      <a:pt x="695" y="814"/>
                      <a:pt x="700" y="807"/>
                    </a:cubicBezTo>
                    <a:lnTo>
                      <a:pt x="699" y="806"/>
                    </a:lnTo>
                    <a:close/>
                    <a:moveTo>
                      <a:pt x="735" y="774"/>
                    </a:moveTo>
                    <a:cubicBezTo>
                      <a:pt x="730" y="776"/>
                      <a:pt x="725" y="779"/>
                      <a:pt x="721" y="782"/>
                    </a:cubicBezTo>
                    <a:cubicBezTo>
                      <a:pt x="719" y="784"/>
                      <a:pt x="717" y="786"/>
                      <a:pt x="715" y="788"/>
                    </a:cubicBezTo>
                    <a:cubicBezTo>
                      <a:pt x="716" y="789"/>
                      <a:pt x="716" y="789"/>
                      <a:pt x="716" y="789"/>
                    </a:cubicBezTo>
                    <a:cubicBezTo>
                      <a:pt x="718" y="787"/>
                      <a:pt x="720" y="785"/>
                      <a:pt x="722" y="783"/>
                    </a:cubicBezTo>
                    <a:cubicBezTo>
                      <a:pt x="726" y="780"/>
                      <a:pt x="731" y="777"/>
                      <a:pt x="736" y="775"/>
                    </a:cubicBezTo>
                    <a:lnTo>
                      <a:pt x="735" y="774"/>
                    </a:lnTo>
                    <a:close/>
                    <a:moveTo>
                      <a:pt x="782" y="760"/>
                    </a:moveTo>
                    <a:cubicBezTo>
                      <a:pt x="775" y="761"/>
                      <a:pt x="767" y="763"/>
                      <a:pt x="758" y="765"/>
                    </a:cubicBezTo>
                    <a:cubicBezTo>
                      <a:pt x="759" y="767"/>
                      <a:pt x="759" y="767"/>
                      <a:pt x="759" y="767"/>
                    </a:cubicBezTo>
                    <a:cubicBezTo>
                      <a:pt x="767" y="765"/>
                      <a:pt x="775" y="763"/>
                      <a:pt x="783" y="762"/>
                    </a:cubicBezTo>
                    <a:lnTo>
                      <a:pt x="782" y="760"/>
                    </a:lnTo>
                    <a:close/>
                    <a:moveTo>
                      <a:pt x="794" y="738"/>
                    </a:moveTo>
                    <a:cubicBezTo>
                      <a:pt x="801" y="750"/>
                      <a:pt x="806" y="758"/>
                      <a:pt x="806" y="759"/>
                    </a:cubicBezTo>
                    <a:cubicBezTo>
                      <a:pt x="808" y="758"/>
                      <a:pt x="808" y="758"/>
                      <a:pt x="808" y="758"/>
                    </a:cubicBezTo>
                    <a:cubicBezTo>
                      <a:pt x="807" y="758"/>
                      <a:pt x="802" y="749"/>
                      <a:pt x="795" y="737"/>
                    </a:cubicBezTo>
                    <a:lnTo>
                      <a:pt x="794" y="738"/>
                    </a:lnTo>
                    <a:close/>
                    <a:moveTo>
                      <a:pt x="768" y="696"/>
                    </a:moveTo>
                    <a:cubicBezTo>
                      <a:pt x="772" y="703"/>
                      <a:pt x="777" y="710"/>
                      <a:pt x="781" y="717"/>
                    </a:cubicBezTo>
                    <a:cubicBezTo>
                      <a:pt x="782" y="716"/>
                      <a:pt x="782" y="716"/>
                      <a:pt x="782" y="716"/>
                    </a:cubicBezTo>
                    <a:cubicBezTo>
                      <a:pt x="778" y="709"/>
                      <a:pt x="774" y="702"/>
                      <a:pt x="769" y="695"/>
                    </a:cubicBezTo>
                    <a:lnTo>
                      <a:pt x="768" y="696"/>
                    </a:lnTo>
                    <a:close/>
                    <a:moveTo>
                      <a:pt x="742" y="654"/>
                    </a:moveTo>
                    <a:cubicBezTo>
                      <a:pt x="746" y="661"/>
                      <a:pt x="750" y="668"/>
                      <a:pt x="755" y="675"/>
                    </a:cubicBezTo>
                    <a:cubicBezTo>
                      <a:pt x="756" y="674"/>
                      <a:pt x="756" y="674"/>
                      <a:pt x="756" y="674"/>
                    </a:cubicBezTo>
                    <a:cubicBezTo>
                      <a:pt x="751" y="667"/>
                      <a:pt x="747" y="660"/>
                      <a:pt x="743" y="653"/>
                    </a:cubicBezTo>
                    <a:lnTo>
                      <a:pt x="742" y="654"/>
                    </a:lnTo>
                    <a:close/>
                    <a:moveTo>
                      <a:pt x="712" y="616"/>
                    </a:moveTo>
                    <a:cubicBezTo>
                      <a:pt x="716" y="619"/>
                      <a:pt x="720" y="622"/>
                      <a:pt x="723" y="626"/>
                    </a:cubicBezTo>
                    <a:cubicBezTo>
                      <a:pt x="724" y="628"/>
                      <a:pt x="726" y="631"/>
                      <a:pt x="728" y="634"/>
                    </a:cubicBezTo>
                    <a:cubicBezTo>
                      <a:pt x="729" y="633"/>
                      <a:pt x="729" y="633"/>
                      <a:pt x="729" y="633"/>
                    </a:cubicBezTo>
                    <a:cubicBezTo>
                      <a:pt x="727" y="630"/>
                      <a:pt x="726" y="627"/>
                      <a:pt x="724" y="625"/>
                    </a:cubicBezTo>
                    <a:cubicBezTo>
                      <a:pt x="721" y="621"/>
                      <a:pt x="717" y="618"/>
                      <a:pt x="713" y="615"/>
                    </a:cubicBezTo>
                    <a:lnTo>
                      <a:pt x="712" y="616"/>
                    </a:lnTo>
                    <a:close/>
                    <a:moveTo>
                      <a:pt x="666" y="603"/>
                    </a:moveTo>
                    <a:cubicBezTo>
                      <a:pt x="674" y="604"/>
                      <a:pt x="682" y="605"/>
                      <a:pt x="690" y="607"/>
                    </a:cubicBezTo>
                    <a:cubicBezTo>
                      <a:pt x="690" y="605"/>
                      <a:pt x="690" y="605"/>
                      <a:pt x="690" y="605"/>
                    </a:cubicBezTo>
                    <a:cubicBezTo>
                      <a:pt x="682" y="603"/>
                      <a:pt x="674" y="602"/>
                      <a:pt x="666" y="602"/>
                    </a:cubicBezTo>
                    <a:lnTo>
                      <a:pt x="666" y="603"/>
                    </a:lnTo>
                    <a:close/>
                    <a:moveTo>
                      <a:pt x="617" y="608"/>
                    </a:moveTo>
                    <a:cubicBezTo>
                      <a:pt x="625" y="606"/>
                      <a:pt x="633" y="605"/>
                      <a:pt x="641" y="604"/>
                    </a:cubicBezTo>
                    <a:cubicBezTo>
                      <a:pt x="641" y="602"/>
                      <a:pt x="641" y="602"/>
                      <a:pt x="641" y="602"/>
                    </a:cubicBezTo>
                    <a:cubicBezTo>
                      <a:pt x="633" y="603"/>
                      <a:pt x="625" y="605"/>
                      <a:pt x="617" y="607"/>
                    </a:cubicBezTo>
                    <a:lnTo>
                      <a:pt x="617" y="608"/>
                    </a:lnTo>
                    <a:close/>
                    <a:moveTo>
                      <a:pt x="570" y="623"/>
                    </a:moveTo>
                    <a:cubicBezTo>
                      <a:pt x="571" y="623"/>
                      <a:pt x="571" y="623"/>
                      <a:pt x="571" y="623"/>
                    </a:cubicBezTo>
                    <a:cubicBezTo>
                      <a:pt x="577" y="623"/>
                      <a:pt x="584" y="621"/>
                      <a:pt x="591" y="618"/>
                    </a:cubicBezTo>
                    <a:cubicBezTo>
                      <a:pt x="592" y="617"/>
                      <a:pt x="593" y="617"/>
                      <a:pt x="594" y="616"/>
                    </a:cubicBezTo>
                    <a:cubicBezTo>
                      <a:pt x="593" y="615"/>
                      <a:pt x="593" y="615"/>
                      <a:pt x="593" y="615"/>
                    </a:cubicBezTo>
                    <a:cubicBezTo>
                      <a:pt x="592" y="615"/>
                      <a:pt x="591" y="616"/>
                      <a:pt x="590" y="616"/>
                    </a:cubicBezTo>
                    <a:cubicBezTo>
                      <a:pt x="584" y="620"/>
                      <a:pt x="577" y="621"/>
                      <a:pt x="571" y="621"/>
                    </a:cubicBezTo>
                    <a:cubicBezTo>
                      <a:pt x="570" y="621"/>
                      <a:pt x="570" y="621"/>
                      <a:pt x="570" y="621"/>
                    </a:cubicBezTo>
                    <a:lnTo>
                      <a:pt x="570" y="623"/>
                    </a:lnTo>
                    <a:close/>
                    <a:moveTo>
                      <a:pt x="530" y="598"/>
                    </a:moveTo>
                    <a:cubicBezTo>
                      <a:pt x="535" y="605"/>
                      <a:pt x="541" y="611"/>
                      <a:pt x="547" y="615"/>
                    </a:cubicBezTo>
                    <a:cubicBezTo>
                      <a:pt x="548" y="614"/>
                      <a:pt x="548" y="614"/>
                      <a:pt x="548" y="614"/>
                    </a:cubicBezTo>
                    <a:cubicBezTo>
                      <a:pt x="542" y="610"/>
                      <a:pt x="536" y="604"/>
                      <a:pt x="531" y="597"/>
                    </a:cubicBezTo>
                    <a:lnTo>
                      <a:pt x="530" y="598"/>
                    </a:lnTo>
                    <a:close/>
                    <a:moveTo>
                      <a:pt x="509" y="553"/>
                    </a:moveTo>
                    <a:cubicBezTo>
                      <a:pt x="511" y="561"/>
                      <a:pt x="514" y="569"/>
                      <a:pt x="517" y="576"/>
                    </a:cubicBezTo>
                    <a:cubicBezTo>
                      <a:pt x="519" y="576"/>
                      <a:pt x="519" y="576"/>
                      <a:pt x="519" y="576"/>
                    </a:cubicBezTo>
                    <a:cubicBezTo>
                      <a:pt x="516" y="569"/>
                      <a:pt x="513" y="561"/>
                      <a:pt x="510" y="553"/>
                    </a:cubicBezTo>
                    <a:lnTo>
                      <a:pt x="509" y="553"/>
                    </a:lnTo>
                    <a:close/>
                    <a:moveTo>
                      <a:pt x="492" y="508"/>
                    </a:moveTo>
                    <a:cubicBezTo>
                      <a:pt x="496" y="515"/>
                      <a:pt x="500" y="522"/>
                      <a:pt x="503" y="530"/>
                    </a:cubicBezTo>
                    <a:cubicBezTo>
                      <a:pt x="504" y="529"/>
                      <a:pt x="504" y="529"/>
                      <a:pt x="504" y="529"/>
                    </a:cubicBezTo>
                    <a:cubicBezTo>
                      <a:pt x="501" y="521"/>
                      <a:pt x="498" y="514"/>
                      <a:pt x="493" y="507"/>
                    </a:cubicBezTo>
                    <a:lnTo>
                      <a:pt x="492" y="508"/>
                    </a:lnTo>
                    <a:close/>
                    <a:moveTo>
                      <a:pt x="460" y="471"/>
                    </a:moveTo>
                    <a:cubicBezTo>
                      <a:pt x="466" y="476"/>
                      <a:pt x="472" y="482"/>
                      <a:pt x="477" y="488"/>
                    </a:cubicBezTo>
                    <a:cubicBezTo>
                      <a:pt x="478" y="487"/>
                      <a:pt x="478" y="487"/>
                      <a:pt x="478" y="487"/>
                    </a:cubicBezTo>
                    <a:cubicBezTo>
                      <a:pt x="473" y="481"/>
                      <a:pt x="467" y="475"/>
                      <a:pt x="461" y="470"/>
                    </a:cubicBezTo>
                    <a:lnTo>
                      <a:pt x="460" y="471"/>
                    </a:lnTo>
                    <a:close/>
                    <a:moveTo>
                      <a:pt x="420" y="443"/>
                    </a:moveTo>
                    <a:cubicBezTo>
                      <a:pt x="427" y="447"/>
                      <a:pt x="434" y="451"/>
                      <a:pt x="441" y="456"/>
                    </a:cubicBezTo>
                    <a:cubicBezTo>
                      <a:pt x="441" y="455"/>
                      <a:pt x="441" y="455"/>
                      <a:pt x="441" y="455"/>
                    </a:cubicBezTo>
                    <a:cubicBezTo>
                      <a:pt x="434" y="450"/>
                      <a:pt x="427" y="446"/>
                      <a:pt x="421" y="442"/>
                    </a:cubicBezTo>
                    <a:lnTo>
                      <a:pt x="420" y="443"/>
                    </a:lnTo>
                    <a:close/>
                    <a:moveTo>
                      <a:pt x="375" y="425"/>
                    </a:moveTo>
                    <a:cubicBezTo>
                      <a:pt x="382" y="426"/>
                      <a:pt x="390" y="428"/>
                      <a:pt x="398" y="432"/>
                    </a:cubicBezTo>
                    <a:cubicBezTo>
                      <a:pt x="399" y="430"/>
                      <a:pt x="399" y="430"/>
                      <a:pt x="399" y="430"/>
                    </a:cubicBezTo>
                    <a:cubicBezTo>
                      <a:pt x="390" y="426"/>
                      <a:pt x="383" y="424"/>
                      <a:pt x="375" y="424"/>
                    </a:cubicBezTo>
                    <a:lnTo>
                      <a:pt x="375" y="425"/>
                    </a:lnTo>
                    <a:close/>
                    <a:moveTo>
                      <a:pt x="329" y="439"/>
                    </a:moveTo>
                    <a:cubicBezTo>
                      <a:pt x="337" y="435"/>
                      <a:pt x="345" y="432"/>
                      <a:pt x="351" y="429"/>
                    </a:cubicBezTo>
                    <a:cubicBezTo>
                      <a:pt x="351" y="428"/>
                      <a:pt x="351" y="428"/>
                      <a:pt x="351" y="428"/>
                    </a:cubicBezTo>
                    <a:cubicBezTo>
                      <a:pt x="344" y="430"/>
                      <a:pt x="337" y="433"/>
                      <a:pt x="328" y="437"/>
                    </a:cubicBezTo>
                    <a:lnTo>
                      <a:pt x="329" y="439"/>
                    </a:lnTo>
                    <a:close/>
                    <a:moveTo>
                      <a:pt x="290" y="467"/>
                    </a:moveTo>
                    <a:cubicBezTo>
                      <a:pt x="294" y="460"/>
                      <a:pt x="300" y="454"/>
                      <a:pt x="307" y="449"/>
                    </a:cubicBezTo>
                    <a:cubicBezTo>
                      <a:pt x="306" y="448"/>
                      <a:pt x="306" y="448"/>
                      <a:pt x="306" y="448"/>
                    </a:cubicBezTo>
                    <a:cubicBezTo>
                      <a:pt x="299" y="453"/>
                      <a:pt x="293" y="459"/>
                      <a:pt x="289" y="466"/>
                    </a:cubicBezTo>
                    <a:lnTo>
                      <a:pt x="290" y="467"/>
                    </a:lnTo>
                    <a:close/>
                    <a:moveTo>
                      <a:pt x="276" y="512"/>
                    </a:moveTo>
                    <a:cubicBezTo>
                      <a:pt x="276" y="506"/>
                      <a:pt x="277" y="497"/>
                      <a:pt x="280" y="489"/>
                    </a:cubicBezTo>
                    <a:cubicBezTo>
                      <a:pt x="278" y="488"/>
                      <a:pt x="278" y="488"/>
                      <a:pt x="278" y="488"/>
                    </a:cubicBezTo>
                    <a:cubicBezTo>
                      <a:pt x="276" y="497"/>
                      <a:pt x="275" y="506"/>
                      <a:pt x="274" y="512"/>
                    </a:cubicBezTo>
                    <a:lnTo>
                      <a:pt x="276" y="512"/>
                    </a:lnTo>
                    <a:close/>
                    <a:moveTo>
                      <a:pt x="249" y="534"/>
                    </a:moveTo>
                    <a:cubicBezTo>
                      <a:pt x="258" y="538"/>
                      <a:pt x="266" y="541"/>
                      <a:pt x="266" y="541"/>
                    </a:cubicBezTo>
                    <a:cubicBezTo>
                      <a:pt x="266" y="541"/>
                      <a:pt x="266" y="541"/>
                      <a:pt x="266" y="541"/>
                    </a:cubicBezTo>
                    <a:cubicBezTo>
                      <a:pt x="270" y="536"/>
                      <a:pt x="270" y="536"/>
                      <a:pt x="270" y="536"/>
                    </a:cubicBezTo>
                    <a:cubicBezTo>
                      <a:pt x="269" y="535"/>
                      <a:pt x="269" y="535"/>
                      <a:pt x="269" y="535"/>
                    </a:cubicBezTo>
                    <a:cubicBezTo>
                      <a:pt x="266" y="540"/>
                      <a:pt x="266" y="540"/>
                      <a:pt x="266" y="540"/>
                    </a:cubicBezTo>
                    <a:cubicBezTo>
                      <a:pt x="266" y="541"/>
                      <a:pt x="266" y="541"/>
                      <a:pt x="266" y="541"/>
                    </a:cubicBezTo>
                    <a:cubicBezTo>
                      <a:pt x="266" y="540"/>
                      <a:pt x="266" y="540"/>
                      <a:pt x="266" y="540"/>
                    </a:cubicBezTo>
                    <a:cubicBezTo>
                      <a:pt x="266" y="540"/>
                      <a:pt x="259" y="537"/>
                      <a:pt x="250" y="532"/>
                    </a:cubicBezTo>
                    <a:lnTo>
                      <a:pt x="249" y="534"/>
                    </a:lnTo>
                    <a:close/>
                    <a:moveTo>
                      <a:pt x="204" y="516"/>
                    </a:moveTo>
                    <a:cubicBezTo>
                      <a:pt x="212" y="516"/>
                      <a:pt x="220" y="518"/>
                      <a:pt x="227" y="522"/>
                    </a:cubicBezTo>
                    <a:cubicBezTo>
                      <a:pt x="228" y="521"/>
                      <a:pt x="228" y="521"/>
                      <a:pt x="228" y="521"/>
                    </a:cubicBezTo>
                    <a:cubicBezTo>
                      <a:pt x="221" y="516"/>
                      <a:pt x="212" y="515"/>
                      <a:pt x="204" y="514"/>
                    </a:cubicBezTo>
                    <a:lnTo>
                      <a:pt x="204" y="516"/>
                    </a:lnTo>
                    <a:close/>
                    <a:moveTo>
                      <a:pt x="195" y="485"/>
                    </a:moveTo>
                    <a:cubicBezTo>
                      <a:pt x="193" y="494"/>
                      <a:pt x="190" y="503"/>
                      <a:pt x="188" y="509"/>
                    </a:cubicBezTo>
                    <a:cubicBezTo>
                      <a:pt x="190" y="509"/>
                      <a:pt x="190" y="509"/>
                      <a:pt x="190" y="509"/>
                    </a:cubicBezTo>
                    <a:cubicBezTo>
                      <a:pt x="191" y="503"/>
                      <a:pt x="194" y="494"/>
                      <a:pt x="196" y="486"/>
                    </a:cubicBezTo>
                    <a:lnTo>
                      <a:pt x="195" y="485"/>
                    </a:lnTo>
                    <a:close/>
                    <a:moveTo>
                      <a:pt x="188" y="440"/>
                    </a:moveTo>
                    <a:cubicBezTo>
                      <a:pt x="193" y="447"/>
                      <a:pt x="198" y="456"/>
                      <a:pt x="199" y="461"/>
                    </a:cubicBezTo>
                    <a:cubicBezTo>
                      <a:pt x="200" y="461"/>
                      <a:pt x="200" y="461"/>
                      <a:pt x="200" y="461"/>
                    </a:cubicBezTo>
                    <a:cubicBezTo>
                      <a:pt x="200" y="455"/>
                      <a:pt x="194" y="446"/>
                      <a:pt x="189" y="439"/>
                    </a:cubicBezTo>
                    <a:lnTo>
                      <a:pt x="188" y="440"/>
                    </a:lnTo>
                    <a:close/>
                    <a:moveTo>
                      <a:pt x="173" y="394"/>
                    </a:moveTo>
                    <a:cubicBezTo>
                      <a:pt x="175" y="403"/>
                      <a:pt x="176" y="412"/>
                      <a:pt x="177" y="418"/>
                    </a:cubicBezTo>
                    <a:cubicBezTo>
                      <a:pt x="179" y="418"/>
                      <a:pt x="179" y="418"/>
                      <a:pt x="179" y="418"/>
                    </a:cubicBezTo>
                    <a:cubicBezTo>
                      <a:pt x="178" y="412"/>
                      <a:pt x="176" y="403"/>
                      <a:pt x="174" y="394"/>
                    </a:cubicBezTo>
                    <a:lnTo>
                      <a:pt x="173" y="394"/>
                    </a:lnTo>
                    <a:close/>
                    <a:moveTo>
                      <a:pt x="164" y="346"/>
                    </a:moveTo>
                    <a:cubicBezTo>
                      <a:pt x="165" y="351"/>
                      <a:pt x="167" y="360"/>
                      <a:pt x="168" y="370"/>
                    </a:cubicBezTo>
                    <a:cubicBezTo>
                      <a:pt x="170" y="370"/>
                      <a:pt x="170" y="370"/>
                      <a:pt x="170" y="370"/>
                    </a:cubicBezTo>
                    <a:cubicBezTo>
                      <a:pt x="168" y="360"/>
                      <a:pt x="166" y="351"/>
                      <a:pt x="165" y="346"/>
                    </a:cubicBezTo>
                    <a:lnTo>
                      <a:pt x="164" y="346"/>
                    </a:lnTo>
                    <a:close/>
                    <a:moveTo>
                      <a:pt x="121" y="338"/>
                    </a:moveTo>
                    <a:cubicBezTo>
                      <a:pt x="128" y="337"/>
                      <a:pt x="137" y="336"/>
                      <a:pt x="144" y="336"/>
                    </a:cubicBezTo>
                    <a:cubicBezTo>
                      <a:pt x="146" y="336"/>
                      <a:pt x="146" y="336"/>
                      <a:pt x="146" y="336"/>
                    </a:cubicBezTo>
                    <a:cubicBezTo>
                      <a:pt x="146" y="334"/>
                      <a:pt x="146" y="334"/>
                      <a:pt x="146" y="334"/>
                    </a:cubicBezTo>
                    <a:cubicBezTo>
                      <a:pt x="144" y="334"/>
                      <a:pt x="144" y="334"/>
                      <a:pt x="144" y="334"/>
                    </a:cubicBezTo>
                    <a:cubicBezTo>
                      <a:pt x="137" y="334"/>
                      <a:pt x="128" y="335"/>
                      <a:pt x="121" y="336"/>
                    </a:cubicBezTo>
                    <a:lnTo>
                      <a:pt x="121" y="338"/>
                    </a:lnTo>
                    <a:close/>
                    <a:moveTo>
                      <a:pt x="103" y="301"/>
                    </a:moveTo>
                    <a:cubicBezTo>
                      <a:pt x="105" y="310"/>
                      <a:pt x="106" y="319"/>
                      <a:pt x="108" y="325"/>
                    </a:cubicBezTo>
                    <a:cubicBezTo>
                      <a:pt x="109" y="325"/>
                      <a:pt x="109" y="325"/>
                      <a:pt x="109" y="325"/>
                    </a:cubicBezTo>
                    <a:cubicBezTo>
                      <a:pt x="108" y="318"/>
                      <a:pt x="106" y="310"/>
                      <a:pt x="104" y="301"/>
                    </a:cubicBezTo>
                    <a:lnTo>
                      <a:pt x="103" y="301"/>
                    </a:lnTo>
                    <a:close/>
                    <a:moveTo>
                      <a:pt x="83" y="257"/>
                    </a:moveTo>
                    <a:cubicBezTo>
                      <a:pt x="89" y="266"/>
                      <a:pt x="93" y="273"/>
                      <a:pt x="95" y="277"/>
                    </a:cubicBezTo>
                    <a:cubicBezTo>
                      <a:pt x="96" y="278"/>
                      <a:pt x="96" y="278"/>
                      <a:pt x="96" y="278"/>
                    </a:cubicBezTo>
                    <a:cubicBezTo>
                      <a:pt x="97" y="277"/>
                      <a:pt x="97" y="277"/>
                      <a:pt x="97" y="277"/>
                    </a:cubicBezTo>
                    <a:cubicBezTo>
                      <a:pt x="97" y="276"/>
                      <a:pt x="97" y="276"/>
                      <a:pt x="97" y="276"/>
                    </a:cubicBezTo>
                    <a:cubicBezTo>
                      <a:pt x="95" y="272"/>
                      <a:pt x="90" y="265"/>
                      <a:pt x="84" y="256"/>
                    </a:cubicBezTo>
                    <a:lnTo>
                      <a:pt x="83" y="257"/>
                    </a:lnTo>
                    <a:close/>
                    <a:moveTo>
                      <a:pt x="53" y="219"/>
                    </a:moveTo>
                    <a:cubicBezTo>
                      <a:pt x="58" y="225"/>
                      <a:pt x="63" y="231"/>
                      <a:pt x="68" y="238"/>
                    </a:cubicBezTo>
                    <a:cubicBezTo>
                      <a:pt x="69" y="237"/>
                      <a:pt x="69" y="237"/>
                      <a:pt x="69" y="237"/>
                    </a:cubicBezTo>
                    <a:cubicBezTo>
                      <a:pt x="64" y="230"/>
                      <a:pt x="59" y="224"/>
                      <a:pt x="54" y="218"/>
                    </a:cubicBezTo>
                    <a:lnTo>
                      <a:pt x="53" y="219"/>
                    </a:lnTo>
                    <a:close/>
                    <a:moveTo>
                      <a:pt x="22" y="180"/>
                    </a:moveTo>
                    <a:cubicBezTo>
                      <a:pt x="23" y="182"/>
                      <a:pt x="23" y="183"/>
                      <a:pt x="23" y="183"/>
                    </a:cubicBezTo>
                    <a:cubicBezTo>
                      <a:pt x="23" y="183"/>
                      <a:pt x="23" y="183"/>
                      <a:pt x="23" y="183"/>
                    </a:cubicBezTo>
                    <a:cubicBezTo>
                      <a:pt x="23" y="183"/>
                      <a:pt x="23" y="183"/>
                      <a:pt x="23" y="183"/>
                    </a:cubicBezTo>
                    <a:cubicBezTo>
                      <a:pt x="23" y="183"/>
                      <a:pt x="29" y="190"/>
                      <a:pt x="37" y="200"/>
                    </a:cubicBezTo>
                    <a:cubicBezTo>
                      <a:pt x="38" y="199"/>
                      <a:pt x="38" y="199"/>
                      <a:pt x="38" y="199"/>
                    </a:cubicBezTo>
                    <a:cubicBezTo>
                      <a:pt x="30" y="189"/>
                      <a:pt x="24" y="182"/>
                      <a:pt x="24" y="182"/>
                    </a:cubicBezTo>
                    <a:cubicBezTo>
                      <a:pt x="24" y="183"/>
                      <a:pt x="24" y="183"/>
                      <a:pt x="24" y="183"/>
                    </a:cubicBezTo>
                    <a:cubicBezTo>
                      <a:pt x="25" y="183"/>
                      <a:pt x="25" y="183"/>
                      <a:pt x="25" y="183"/>
                    </a:cubicBezTo>
                    <a:cubicBezTo>
                      <a:pt x="25" y="183"/>
                      <a:pt x="24" y="182"/>
                      <a:pt x="23" y="179"/>
                    </a:cubicBezTo>
                    <a:lnTo>
                      <a:pt x="22" y="180"/>
                    </a:lnTo>
                    <a:close/>
                    <a:moveTo>
                      <a:pt x="2" y="136"/>
                    </a:moveTo>
                    <a:cubicBezTo>
                      <a:pt x="0" y="138"/>
                      <a:pt x="0" y="138"/>
                      <a:pt x="0" y="138"/>
                    </a:cubicBezTo>
                    <a:cubicBezTo>
                      <a:pt x="0" y="138"/>
                      <a:pt x="0" y="138"/>
                      <a:pt x="0" y="138"/>
                    </a:cubicBezTo>
                    <a:cubicBezTo>
                      <a:pt x="0" y="139"/>
                      <a:pt x="0" y="139"/>
                      <a:pt x="0" y="139"/>
                    </a:cubicBezTo>
                    <a:cubicBezTo>
                      <a:pt x="5" y="146"/>
                      <a:pt x="8" y="153"/>
                      <a:pt x="11" y="158"/>
                    </a:cubicBezTo>
                    <a:cubicBezTo>
                      <a:pt x="13" y="157"/>
                      <a:pt x="13" y="157"/>
                      <a:pt x="13" y="157"/>
                    </a:cubicBezTo>
                    <a:cubicBezTo>
                      <a:pt x="10" y="152"/>
                      <a:pt x="6" y="145"/>
                      <a:pt x="1" y="138"/>
                    </a:cubicBezTo>
                    <a:cubicBezTo>
                      <a:pt x="1" y="138"/>
                      <a:pt x="1" y="138"/>
                      <a:pt x="1" y="138"/>
                    </a:cubicBezTo>
                    <a:cubicBezTo>
                      <a:pt x="1" y="139"/>
                      <a:pt x="1" y="139"/>
                      <a:pt x="1" y="139"/>
                    </a:cubicBezTo>
                    <a:cubicBezTo>
                      <a:pt x="3" y="137"/>
                      <a:pt x="3" y="137"/>
                      <a:pt x="3" y="137"/>
                    </a:cubicBezTo>
                    <a:lnTo>
                      <a:pt x="2" y="136"/>
                    </a:lnTo>
                    <a:close/>
                    <a:moveTo>
                      <a:pt x="48" y="129"/>
                    </a:moveTo>
                    <a:cubicBezTo>
                      <a:pt x="42" y="127"/>
                      <a:pt x="36" y="125"/>
                      <a:pt x="29" y="125"/>
                    </a:cubicBezTo>
                    <a:cubicBezTo>
                      <a:pt x="27" y="125"/>
                      <a:pt x="25" y="125"/>
                      <a:pt x="24" y="125"/>
                    </a:cubicBezTo>
                    <a:cubicBezTo>
                      <a:pt x="24" y="127"/>
                      <a:pt x="24" y="127"/>
                      <a:pt x="24" y="127"/>
                    </a:cubicBezTo>
                    <a:cubicBezTo>
                      <a:pt x="25" y="127"/>
                      <a:pt x="27" y="126"/>
                      <a:pt x="29" y="126"/>
                    </a:cubicBezTo>
                    <a:cubicBezTo>
                      <a:pt x="35" y="126"/>
                      <a:pt x="42" y="128"/>
                      <a:pt x="47" y="131"/>
                    </a:cubicBezTo>
                    <a:lnTo>
                      <a:pt x="48" y="129"/>
                    </a:lnTo>
                    <a:close/>
                    <a:moveTo>
                      <a:pt x="84" y="117"/>
                    </a:moveTo>
                    <a:cubicBezTo>
                      <a:pt x="76" y="125"/>
                      <a:pt x="71" y="131"/>
                      <a:pt x="67" y="135"/>
                    </a:cubicBezTo>
                    <a:cubicBezTo>
                      <a:pt x="68" y="136"/>
                      <a:pt x="68" y="136"/>
                      <a:pt x="68" y="136"/>
                    </a:cubicBezTo>
                    <a:cubicBezTo>
                      <a:pt x="72" y="132"/>
                      <a:pt x="78" y="126"/>
                      <a:pt x="85" y="118"/>
                    </a:cubicBezTo>
                    <a:lnTo>
                      <a:pt x="84" y="117"/>
                    </a:lnTo>
                    <a:close/>
                    <a:moveTo>
                      <a:pt x="118" y="82"/>
                    </a:moveTo>
                    <a:cubicBezTo>
                      <a:pt x="112" y="88"/>
                      <a:pt x="106" y="94"/>
                      <a:pt x="101" y="99"/>
                    </a:cubicBezTo>
                    <a:cubicBezTo>
                      <a:pt x="102" y="100"/>
                      <a:pt x="102" y="100"/>
                      <a:pt x="102" y="100"/>
                    </a:cubicBezTo>
                    <a:cubicBezTo>
                      <a:pt x="107" y="95"/>
                      <a:pt x="113" y="89"/>
                      <a:pt x="119" y="83"/>
                    </a:cubicBezTo>
                    <a:lnTo>
                      <a:pt x="118" y="82"/>
                    </a:lnTo>
                    <a:close/>
                    <a:moveTo>
                      <a:pt x="152" y="47"/>
                    </a:moveTo>
                    <a:cubicBezTo>
                      <a:pt x="147" y="53"/>
                      <a:pt x="141" y="58"/>
                      <a:pt x="135" y="64"/>
                    </a:cubicBezTo>
                    <a:cubicBezTo>
                      <a:pt x="136" y="65"/>
                      <a:pt x="136" y="65"/>
                      <a:pt x="136" y="65"/>
                    </a:cubicBezTo>
                    <a:cubicBezTo>
                      <a:pt x="142" y="59"/>
                      <a:pt x="148" y="54"/>
                      <a:pt x="154" y="48"/>
                    </a:cubicBezTo>
                    <a:lnTo>
                      <a:pt x="152" y="47"/>
                    </a:lnTo>
                    <a:close/>
                    <a:moveTo>
                      <a:pt x="190" y="15"/>
                    </a:moveTo>
                    <a:cubicBezTo>
                      <a:pt x="183" y="19"/>
                      <a:pt x="177" y="23"/>
                      <a:pt x="172" y="28"/>
                    </a:cubicBezTo>
                    <a:cubicBezTo>
                      <a:pt x="170" y="30"/>
                      <a:pt x="170" y="30"/>
                      <a:pt x="170" y="30"/>
                    </a:cubicBezTo>
                    <a:cubicBezTo>
                      <a:pt x="171" y="31"/>
                      <a:pt x="171" y="31"/>
                      <a:pt x="171" y="31"/>
                    </a:cubicBezTo>
                    <a:cubicBezTo>
                      <a:pt x="173" y="29"/>
                      <a:pt x="173" y="29"/>
                      <a:pt x="173" y="29"/>
                    </a:cubicBezTo>
                    <a:cubicBezTo>
                      <a:pt x="178" y="24"/>
                      <a:pt x="184" y="20"/>
                      <a:pt x="191" y="16"/>
                    </a:cubicBezTo>
                    <a:lnTo>
                      <a:pt x="190" y="15"/>
                    </a:lnTo>
                    <a:close/>
                    <a:moveTo>
                      <a:pt x="237" y="2"/>
                    </a:moveTo>
                    <a:cubicBezTo>
                      <a:pt x="229" y="3"/>
                      <a:pt x="221" y="4"/>
                      <a:pt x="213" y="6"/>
                    </a:cubicBezTo>
                    <a:cubicBezTo>
                      <a:pt x="213" y="8"/>
                      <a:pt x="213" y="8"/>
                      <a:pt x="213" y="8"/>
                    </a:cubicBezTo>
                    <a:cubicBezTo>
                      <a:pt x="221" y="5"/>
                      <a:pt x="229" y="4"/>
                      <a:pt x="237" y="3"/>
                    </a:cubicBezTo>
                    <a:lnTo>
                      <a:pt x="237" y="2"/>
                    </a:lnTo>
                    <a:close/>
                    <a:moveTo>
                      <a:pt x="286" y="1"/>
                    </a:moveTo>
                    <a:cubicBezTo>
                      <a:pt x="284" y="1"/>
                      <a:pt x="281" y="1"/>
                      <a:pt x="278" y="0"/>
                    </a:cubicBezTo>
                    <a:cubicBezTo>
                      <a:pt x="273" y="0"/>
                      <a:pt x="269" y="0"/>
                      <a:pt x="264" y="0"/>
                    </a:cubicBezTo>
                    <a:cubicBezTo>
                      <a:pt x="262" y="0"/>
                      <a:pt x="262" y="0"/>
                      <a:pt x="262" y="0"/>
                    </a:cubicBezTo>
                    <a:cubicBezTo>
                      <a:pt x="262" y="2"/>
                      <a:pt x="262" y="2"/>
                      <a:pt x="262" y="2"/>
                    </a:cubicBezTo>
                    <a:cubicBezTo>
                      <a:pt x="264" y="2"/>
                      <a:pt x="264" y="2"/>
                      <a:pt x="264" y="2"/>
                    </a:cubicBezTo>
                    <a:cubicBezTo>
                      <a:pt x="269" y="2"/>
                      <a:pt x="273" y="2"/>
                      <a:pt x="278" y="2"/>
                    </a:cubicBezTo>
                    <a:cubicBezTo>
                      <a:pt x="281" y="2"/>
                      <a:pt x="283" y="2"/>
                      <a:pt x="286" y="2"/>
                    </a:cubicBezTo>
                    <a:lnTo>
                      <a:pt x="286" y="1"/>
                    </a:lnTo>
                    <a:close/>
                    <a:moveTo>
                      <a:pt x="335" y="7"/>
                    </a:moveTo>
                    <a:cubicBezTo>
                      <a:pt x="327" y="6"/>
                      <a:pt x="319" y="4"/>
                      <a:pt x="311" y="3"/>
                    </a:cubicBezTo>
                    <a:cubicBezTo>
                      <a:pt x="311" y="5"/>
                      <a:pt x="311" y="5"/>
                      <a:pt x="311" y="5"/>
                    </a:cubicBezTo>
                    <a:cubicBezTo>
                      <a:pt x="319" y="6"/>
                      <a:pt x="327" y="7"/>
                      <a:pt x="335" y="8"/>
                    </a:cubicBezTo>
                    <a:lnTo>
                      <a:pt x="335" y="7"/>
                    </a:lnTo>
                    <a:close/>
                    <a:moveTo>
                      <a:pt x="383" y="16"/>
                    </a:moveTo>
                    <a:cubicBezTo>
                      <a:pt x="376" y="15"/>
                      <a:pt x="368" y="13"/>
                      <a:pt x="359" y="11"/>
                    </a:cubicBezTo>
                    <a:cubicBezTo>
                      <a:pt x="359" y="13"/>
                      <a:pt x="359" y="13"/>
                      <a:pt x="359" y="13"/>
                    </a:cubicBezTo>
                    <a:cubicBezTo>
                      <a:pt x="367" y="14"/>
                      <a:pt x="375" y="16"/>
                      <a:pt x="383" y="18"/>
                    </a:cubicBezTo>
                    <a:lnTo>
                      <a:pt x="383" y="16"/>
                    </a:lnTo>
                    <a:close/>
                    <a:moveTo>
                      <a:pt x="417" y="44"/>
                    </a:moveTo>
                    <a:cubicBezTo>
                      <a:pt x="414" y="37"/>
                      <a:pt x="411" y="29"/>
                      <a:pt x="408" y="22"/>
                    </a:cubicBezTo>
                    <a:cubicBezTo>
                      <a:pt x="408" y="22"/>
                      <a:pt x="408" y="22"/>
                      <a:pt x="408" y="22"/>
                    </a:cubicBezTo>
                    <a:cubicBezTo>
                      <a:pt x="408" y="22"/>
                      <a:pt x="408" y="22"/>
                      <a:pt x="408" y="22"/>
                    </a:cubicBezTo>
                    <a:cubicBezTo>
                      <a:pt x="407" y="22"/>
                      <a:pt x="407" y="22"/>
                      <a:pt x="407" y="22"/>
                    </a:cubicBezTo>
                    <a:cubicBezTo>
                      <a:pt x="407" y="23"/>
                      <a:pt x="407" y="23"/>
                      <a:pt x="407" y="23"/>
                    </a:cubicBezTo>
                    <a:cubicBezTo>
                      <a:pt x="407" y="23"/>
                      <a:pt x="407" y="23"/>
                      <a:pt x="407" y="23"/>
                    </a:cubicBezTo>
                    <a:cubicBezTo>
                      <a:pt x="408" y="22"/>
                      <a:pt x="408" y="22"/>
                      <a:pt x="408" y="22"/>
                    </a:cubicBezTo>
                    <a:cubicBezTo>
                      <a:pt x="407" y="23"/>
                      <a:pt x="407" y="23"/>
                      <a:pt x="407" y="23"/>
                    </a:cubicBezTo>
                    <a:cubicBezTo>
                      <a:pt x="410" y="30"/>
                      <a:pt x="413" y="37"/>
                      <a:pt x="416" y="45"/>
                    </a:cubicBezTo>
                    <a:lnTo>
                      <a:pt x="417" y="44"/>
                    </a:lnTo>
                    <a:close/>
                    <a:moveTo>
                      <a:pt x="436" y="90"/>
                    </a:moveTo>
                    <a:cubicBezTo>
                      <a:pt x="433" y="83"/>
                      <a:pt x="430" y="75"/>
                      <a:pt x="427" y="67"/>
                    </a:cubicBezTo>
                    <a:cubicBezTo>
                      <a:pt x="425" y="68"/>
                      <a:pt x="425" y="68"/>
                      <a:pt x="425" y="68"/>
                    </a:cubicBezTo>
                    <a:cubicBezTo>
                      <a:pt x="429" y="75"/>
                      <a:pt x="432" y="83"/>
                      <a:pt x="435" y="90"/>
                    </a:cubicBezTo>
                    <a:lnTo>
                      <a:pt x="436" y="90"/>
                    </a:lnTo>
                    <a:close/>
                    <a:moveTo>
                      <a:pt x="457" y="134"/>
                    </a:moveTo>
                    <a:cubicBezTo>
                      <a:pt x="456" y="131"/>
                      <a:pt x="455" y="129"/>
                      <a:pt x="454" y="127"/>
                    </a:cubicBezTo>
                    <a:cubicBezTo>
                      <a:pt x="452" y="124"/>
                      <a:pt x="449" y="119"/>
                      <a:pt x="446" y="112"/>
                    </a:cubicBezTo>
                    <a:cubicBezTo>
                      <a:pt x="445" y="113"/>
                      <a:pt x="445" y="113"/>
                      <a:pt x="445" y="113"/>
                    </a:cubicBezTo>
                    <a:cubicBezTo>
                      <a:pt x="448" y="120"/>
                      <a:pt x="451" y="125"/>
                      <a:pt x="452" y="128"/>
                    </a:cubicBezTo>
                    <a:cubicBezTo>
                      <a:pt x="453" y="130"/>
                      <a:pt x="455" y="132"/>
                      <a:pt x="456" y="135"/>
                    </a:cubicBezTo>
                    <a:lnTo>
                      <a:pt x="457" y="134"/>
                    </a:lnTo>
                    <a:close/>
                    <a:moveTo>
                      <a:pt x="478" y="178"/>
                    </a:moveTo>
                    <a:cubicBezTo>
                      <a:pt x="474" y="171"/>
                      <a:pt x="470" y="164"/>
                      <a:pt x="467" y="157"/>
                    </a:cubicBezTo>
                    <a:cubicBezTo>
                      <a:pt x="466" y="157"/>
                      <a:pt x="466" y="157"/>
                      <a:pt x="466" y="157"/>
                    </a:cubicBezTo>
                    <a:cubicBezTo>
                      <a:pt x="469" y="164"/>
                      <a:pt x="472" y="172"/>
                      <a:pt x="477" y="179"/>
                    </a:cubicBezTo>
                    <a:lnTo>
                      <a:pt x="478" y="178"/>
                    </a:lnTo>
                    <a:close/>
                    <a:moveTo>
                      <a:pt x="509" y="216"/>
                    </a:moveTo>
                    <a:cubicBezTo>
                      <a:pt x="502" y="211"/>
                      <a:pt x="497" y="205"/>
                      <a:pt x="492" y="199"/>
                    </a:cubicBezTo>
                    <a:cubicBezTo>
                      <a:pt x="490" y="200"/>
                      <a:pt x="490" y="200"/>
                      <a:pt x="490" y="200"/>
                    </a:cubicBezTo>
                    <a:cubicBezTo>
                      <a:pt x="496" y="206"/>
                      <a:pt x="501" y="212"/>
                      <a:pt x="508" y="217"/>
                    </a:cubicBezTo>
                    <a:lnTo>
                      <a:pt x="509" y="216"/>
                    </a:lnTo>
                    <a:close/>
                    <a:moveTo>
                      <a:pt x="553" y="237"/>
                    </a:moveTo>
                    <a:cubicBezTo>
                      <a:pt x="544" y="233"/>
                      <a:pt x="536" y="230"/>
                      <a:pt x="531" y="228"/>
                    </a:cubicBezTo>
                    <a:cubicBezTo>
                      <a:pt x="530" y="228"/>
                      <a:pt x="530" y="228"/>
                      <a:pt x="530" y="228"/>
                    </a:cubicBezTo>
                    <a:cubicBezTo>
                      <a:pt x="529" y="229"/>
                      <a:pt x="529" y="229"/>
                      <a:pt x="529" y="229"/>
                    </a:cubicBezTo>
                    <a:cubicBezTo>
                      <a:pt x="531" y="230"/>
                      <a:pt x="531" y="230"/>
                      <a:pt x="531" y="230"/>
                    </a:cubicBezTo>
                    <a:cubicBezTo>
                      <a:pt x="536" y="232"/>
                      <a:pt x="543" y="235"/>
                      <a:pt x="552" y="238"/>
                    </a:cubicBezTo>
                    <a:lnTo>
                      <a:pt x="553" y="237"/>
                    </a:lnTo>
                    <a:close/>
                    <a:moveTo>
                      <a:pt x="598" y="257"/>
                    </a:moveTo>
                    <a:cubicBezTo>
                      <a:pt x="590" y="253"/>
                      <a:pt x="582" y="250"/>
                      <a:pt x="575" y="247"/>
                    </a:cubicBezTo>
                    <a:cubicBezTo>
                      <a:pt x="575" y="248"/>
                      <a:pt x="575" y="248"/>
                      <a:pt x="575" y="248"/>
                    </a:cubicBezTo>
                    <a:cubicBezTo>
                      <a:pt x="582" y="251"/>
                      <a:pt x="589" y="254"/>
                      <a:pt x="597" y="258"/>
                    </a:cubicBezTo>
                    <a:lnTo>
                      <a:pt x="598" y="257"/>
                    </a:lnTo>
                    <a:close/>
                    <a:moveTo>
                      <a:pt x="643" y="276"/>
                    </a:moveTo>
                    <a:cubicBezTo>
                      <a:pt x="635" y="273"/>
                      <a:pt x="628" y="270"/>
                      <a:pt x="620" y="266"/>
                    </a:cubicBezTo>
                    <a:cubicBezTo>
                      <a:pt x="620" y="268"/>
                      <a:pt x="620" y="268"/>
                      <a:pt x="620" y="268"/>
                    </a:cubicBezTo>
                    <a:cubicBezTo>
                      <a:pt x="627" y="271"/>
                      <a:pt x="635" y="274"/>
                      <a:pt x="642" y="278"/>
                    </a:cubicBezTo>
                    <a:lnTo>
                      <a:pt x="643" y="276"/>
                    </a:lnTo>
                    <a:close/>
                    <a:moveTo>
                      <a:pt x="688" y="297"/>
                    </a:moveTo>
                    <a:cubicBezTo>
                      <a:pt x="680" y="293"/>
                      <a:pt x="673" y="290"/>
                      <a:pt x="665" y="286"/>
                    </a:cubicBezTo>
                    <a:cubicBezTo>
                      <a:pt x="665" y="288"/>
                      <a:pt x="665" y="288"/>
                      <a:pt x="665" y="288"/>
                    </a:cubicBezTo>
                    <a:cubicBezTo>
                      <a:pt x="672" y="291"/>
                      <a:pt x="680" y="295"/>
                      <a:pt x="687" y="298"/>
                    </a:cubicBezTo>
                    <a:lnTo>
                      <a:pt x="688" y="297"/>
                    </a:lnTo>
                    <a:close/>
                    <a:moveTo>
                      <a:pt x="733" y="317"/>
                    </a:moveTo>
                    <a:cubicBezTo>
                      <a:pt x="725" y="313"/>
                      <a:pt x="718" y="310"/>
                      <a:pt x="710" y="307"/>
                    </a:cubicBezTo>
                    <a:cubicBezTo>
                      <a:pt x="710" y="308"/>
                      <a:pt x="710" y="308"/>
                      <a:pt x="710" y="308"/>
                    </a:cubicBezTo>
                    <a:cubicBezTo>
                      <a:pt x="717" y="311"/>
                      <a:pt x="725" y="315"/>
                      <a:pt x="732" y="318"/>
                    </a:cubicBezTo>
                    <a:lnTo>
                      <a:pt x="733" y="317"/>
                    </a:lnTo>
                    <a:close/>
                    <a:moveTo>
                      <a:pt x="777" y="337"/>
                    </a:moveTo>
                    <a:cubicBezTo>
                      <a:pt x="770" y="334"/>
                      <a:pt x="763" y="331"/>
                      <a:pt x="755" y="327"/>
                    </a:cubicBezTo>
                    <a:cubicBezTo>
                      <a:pt x="754" y="328"/>
                      <a:pt x="754" y="328"/>
                      <a:pt x="754" y="328"/>
                    </a:cubicBezTo>
                    <a:cubicBezTo>
                      <a:pt x="762" y="332"/>
                      <a:pt x="770" y="335"/>
                      <a:pt x="777" y="338"/>
                    </a:cubicBezTo>
                    <a:lnTo>
                      <a:pt x="777" y="337"/>
                    </a:lnTo>
                    <a:close/>
                    <a:moveTo>
                      <a:pt x="822" y="358"/>
                    </a:moveTo>
                    <a:cubicBezTo>
                      <a:pt x="816" y="355"/>
                      <a:pt x="808" y="351"/>
                      <a:pt x="800" y="347"/>
                    </a:cubicBezTo>
                    <a:cubicBezTo>
                      <a:pt x="799" y="349"/>
                      <a:pt x="799" y="349"/>
                      <a:pt x="799" y="349"/>
                    </a:cubicBezTo>
                    <a:cubicBezTo>
                      <a:pt x="807" y="353"/>
                      <a:pt x="815" y="356"/>
                      <a:pt x="821" y="359"/>
                    </a:cubicBezTo>
                    <a:cubicBezTo>
                      <a:pt x="822" y="358"/>
                      <a:pt x="822" y="358"/>
                      <a:pt x="822" y="358"/>
                    </a:cubicBezTo>
                    <a:close/>
                    <a:moveTo>
                      <a:pt x="866" y="379"/>
                    </a:moveTo>
                    <a:cubicBezTo>
                      <a:pt x="860" y="376"/>
                      <a:pt x="855" y="373"/>
                      <a:pt x="851" y="371"/>
                    </a:cubicBezTo>
                    <a:cubicBezTo>
                      <a:pt x="849" y="370"/>
                      <a:pt x="847" y="369"/>
                      <a:pt x="847" y="369"/>
                    </a:cubicBezTo>
                    <a:cubicBezTo>
                      <a:pt x="847" y="369"/>
                      <a:pt x="847" y="369"/>
                      <a:pt x="847" y="369"/>
                    </a:cubicBezTo>
                    <a:cubicBezTo>
                      <a:pt x="847" y="369"/>
                      <a:pt x="847" y="369"/>
                      <a:pt x="847" y="369"/>
                    </a:cubicBezTo>
                    <a:cubicBezTo>
                      <a:pt x="847" y="369"/>
                      <a:pt x="846" y="369"/>
                      <a:pt x="845" y="368"/>
                    </a:cubicBezTo>
                    <a:cubicBezTo>
                      <a:pt x="844" y="369"/>
                      <a:pt x="844" y="369"/>
                      <a:pt x="844" y="369"/>
                    </a:cubicBezTo>
                    <a:cubicBezTo>
                      <a:pt x="846" y="370"/>
                      <a:pt x="846" y="370"/>
                      <a:pt x="846" y="370"/>
                    </a:cubicBezTo>
                    <a:cubicBezTo>
                      <a:pt x="847" y="370"/>
                      <a:pt x="847" y="370"/>
                      <a:pt x="847" y="370"/>
                    </a:cubicBezTo>
                    <a:cubicBezTo>
                      <a:pt x="846" y="370"/>
                      <a:pt x="846" y="370"/>
                      <a:pt x="846" y="370"/>
                    </a:cubicBezTo>
                    <a:cubicBezTo>
                      <a:pt x="846" y="370"/>
                      <a:pt x="848" y="371"/>
                      <a:pt x="851" y="373"/>
                    </a:cubicBezTo>
                    <a:cubicBezTo>
                      <a:pt x="854" y="374"/>
                      <a:pt x="859" y="377"/>
                      <a:pt x="866" y="381"/>
                    </a:cubicBezTo>
                    <a:lnTo>
                      <a:pt x="866" y="379"/>
                    </a:lnTo>
                    <a:close/>
                    <a:moveTo>
                      <a:pt x="909" y="403"/>
                    </a:moveTo>
                    <a:cubicBezTo>
                      <a:pt x="902" y="399"/>
                      <a:pt x="895" y="395"/>
                      <a:pt x="888" y="391"/>
                    </a:cubicBezTo>
                    <a:cubicBezTo>
                      <a:pt x="887" y="393"/>
                      <a:pt x="887" y="393"/>
                      <a:pt x="887" y="393"/>
                    </a:cubicBezTo>
                    <a:cubicBezTo>
                      <a:pt x="894" y="396"/>
                      <a:pt x="901" y="400"/>
                      <a:pt x="909" y="404"/>
                    </a:cubicBezTo>
                    <a:lnTo>
                      <a:pt x="909" y="403"/>
                    </a:lnTo>
                    <a:close/>
                    <a:moveTo>
                      <a:pt x="952" y="427"/>
                    </a:moveTo>
                    <a:cubicBezTo>
                      <a:pt x="945" y="423"/>
                      <a:pt x="938" y="419"/>
                      <a:pt x="931" y="415"/>
                    </a:cubicBezTo>
                    <a:cubicBezTo>
                      <a:pt x="930" y="416"/>
                      <a:pt x="930" y="416"/>
                      <a:pt x="930" y="416"/>
                    </a:cubicBezTo>
                    <a:cubicBezTo>
                      <a:pt x="937" y="420"/>
                      <a:pt x="944" y="424"/>
                      <a:pt x="951" y="428"/>
                    </a:cubicBezTo>
                    <a:lnTo>
                      <a:pt x="952" y="42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6" name="Freeform 152">
                <a:extLst>
                  <a:ext uri="{FF2B5EF4-FFF2-40B4-BE49-F238E27FC236}">
                    <a16:creationId xmlns:a16="http://schemas.microsoft.com/office/drawing/2014/main" id="{B7964307-41BE-09C7-CB32-06EF85A1C468}"/>
                  </a:ext>
                </a:extLst>
              </p:cNvPr>
              <p:cNvSpPr>
                <a:spLocks noEditPoints="1"/>
              </p:cNvSpPr>
              <p:nvPr/>
            </p:nvSpPr>
            <p:spPr bwMode="auto">
              <a:xfrm>
                <a:off x="1048" y="4294"/>
                <a:ext cx="16" cy="19"/>
              </a:xfrm>
              <a:custGeom>
                <a:avLst/>
                <a:gdLst>
                  <a:gd name="T0" fmla="*/ 0 w 101"/>
                  <a:gd name="T1" fmla="*/ 9 h 125"/>
                  <a:gd name="T2" fmla="*/ 14 w 101"/>
                  <a:gd name="T3" fmla="*/ 28 h 125"/>
                  <a:gd name="T4" fmla="*/ 15 w 101"/>
                  <a:gd name="T5" fmla="*/ 28 h 125"/>
                  <a:gd name="T6" fmla="*/ 1 w 101"/>
                  <a:gd name="T7" fmla="*/ 8 h 125"/>
                  <a:gd name="T8" fmla="*/ 0 w 101"/>
                  <a:gd name="T9" fmla="*/ 9 h 125"/>
                  <a:gd name="T10" fmla="*/ 47 w 101"/>
                  <a:gd name="T11" fmla="*/ 6 h 125"/>
                  <a:gd name="T12" fmla="*/ 25 w 101"/>
                  <a:gd name="T13" fmla="*/ 0 h 125"/>
                  <a:gd name="T14" fmla="*/ 23 w 101"/>
                  <a:gd name="T15" fmla="*/ 0 h 125"/>
                  <a:gd name="T16" fmla="*/ 23 w 101"/>
                  <a:gd name="T17" fmla="*/ 2 h 125"/>
                  <a:gd name="T18" fmla="*/ 25 w 101"/>
                  <a:gd name="T19" fmla="*/ 2 h 125"/>
                  <a:gd name="T20" fmla="*/ 46 w 101"/>
                  <a:gd name="T21" fmla="*/ 8 h 125"/>
                  <a:gd name="T22" fmla="*/ 47 w 101"/>
                  <a:gd name="T23" fmla="*/ 6 h 125"/>
                  <a:gd name="T24" fmla="*/ 79 w 101"/>
                  <a:gd name="T25" fmla="*/ 43 h 125"/>
                  <a:gd name="T26" fmla="*/ 65 w 101"/>
                  <a:gd name="T27" fmla="*/ 23 h 125"/>
                  <a:gd name="T28" fmla="*/ 64 w 101"/>
                  <a:gd name="T29" fmla="*/ 24 h 125"/>
                  <a:gd name="T30" fmla="*/ 78 w 101"/>
                  <a:gd name="T31" fmla="*/ 44 h 125"/>
                  <a:gd name="T32" fmla="*/ 79 w 101"/>
                  <a:gd name="T33" fmla="*/ 43 h 125"/>
                  <a:gd name="T34" fmla="*/ 98 w 101"/>
                  <a:gd name="T35" fmla="*/ 89 h 125"/>
                  <a:gd name="T36" fmla="*/ 98 w 101"/>
                  <a:gd name="T37" fmla="*/ 88 h 125"/>
                  <a:gd name="T38" fmla="*/ 90 w 101"/>
                  <a:gd name="T39" fmla="*/ 66 h 125"/>
                  <a:gd name="T40" fmla="*/ 88 w 101"/>
                  <a:gd name="T41" fmla="*/ 66 h 125"/>
                  <a:gd name="T42" fmla="*/ 96 w 101"/>
                  <a:gd name="T43" fmla="*/ 89 h 125"/>
                  <a:gd name="T44" fmla="*/ 96 w 101"/>
                  <a:gd name="T45" fmla="*/ 89 h 125"/>
                  <a:gd name="T46" fmla="*/ 98 w 101"/>
                  <a:gd name="T47" fmla="*/ 89 h 125"/>
                  <a:gd name="T48" fmla="*/ 82 w 101"/>
                  <a:gd name="T49" fmla="*/ 124 h 125"/>
                  <a:gd name="T50" fmla="*/ 87 w 101"/>
                  <a:gd name="T51" fmla="*/ 124 h 125"/>
                  <a:gd name="T52" fmla="*/ 101 w 101"/>
                  <a:gd name="T53" fmla="*/ 113 h 125"/>
                  <a:gd name="T54" fmla="*/ 100 w 101"/>
                  <a:gd name="T55" fmla="*/ 113 h 125"/>
                  <a:gd name="T56" fmla="*/ 87 w 101"/>
                  <a:gd name="T57" fmla="*/ 123 h 125"/>
                  <a:gd name="T58" fmla="*/ 82 w 101"/>
                  <a:gd name="T59" fmla="*/ 123 h 125"/>
                  <a:gd name="T60" fmla="*/ 82 w 101"/>
                  <a:gd name="T61" fmla="*/ 124 h 125"/>
                  <a:gd name="T62" fmla="*/ 47 w 101"/>
                  <a:gd name="T63" fmla="*/ 94 h 125"/>
                  <a:gd name="T64" fmla="*/ 59 w 101"/>
                  <a:gd name="T65" fmla="*/ 115 h 125"/>
                  <a:gd name="T66" fmla="*/ 60 w 101"/>
                  <a:gd name="T67" fmla="*/ 114 h 125"/>
                  <a:gd name="T68" fmla="*/ 48 w 101"/>
                  <a:gd name="T69" fmla="*/ 93 h 125"/>
                  <a:gd name="T70" fmla="*/ 47 w 101"/>
                  <a:gd name="T71" fmla="*/ 94 h 125"/>
                  <a:gd name="T72" fmla="*/ 28 w 101"/>
                  <a:gd name="T73" fmla="*/ 49 h 125"/>
                  <a:gd name="T74" fmla="*/ 40 w 101"/>
                  <a:gd name="T75" fmla="*/ 70 h 125"/>
                  <a:gd name="T76" fmla="*/ 41 w 101"/>
                  <a:gd name="T77" fmla="*/ 70 h 125"/>
                  <a:gd name="T78" fmla="*/ 29 w 101"/>
                  <a:gd name="T79" fmla="*/ 48 h 125"/>
                  <a:gd name="T80" fmla="*/ 28 w 101"/>
                  <a:gd name="T81"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5">
                    <a:moveTo>
                      <a:pt x="0" y="9"/>
                    </a:moveTo>
                    <a:cubicBezTo>
                      <a:pt x="0" y="9"/>
                      <a:pt x="6" y="17"/>
                      <a:pt x="14" y="28"/>
                    </a:cubicBezTo>
                    <a:cubicBezTo>
                      <a:pt x="15" y="28"/>
                      <a:pt x="15" y="28"/>
                      <a:pt x="15" y="28"/>
                    </a:cubicBezTo>
                    <a:cubicBezTo>
                      <a:pt x="7" y="16"/>
                      <a:pt x="1" y="8"/>
                      <a:pt x="1" y="8"/>
                    </a:cubicBezTo>
                    <a:lnTo>
                      <a:pt x="0" y="9"/>
                    </a:lnTo>
                    <a:close/>
                    <a:moveTo>
                      <a:pt x="47" y="6"/>
                    </a:moveTo>
                    <a:cubicBezTo>
                      <a:pt x="40" y="2"/>
                      <a:pt x="33" y="0"/>
                      <a:pt x="25" y="0"/>
                    </a:cubicBezTo>
                    <a:cubicBezTo>
                      <a:pt x="23" y="0"/>
                      <a:pt x="23" y="0"/>
                      <a:pt x="23" y="0"/>
                    </a:cubicBezTo>
                    <a:cubicBezTo>
                      <a:pt x="23" y="2"/>
                      <a:pt x="23" y="2"/>
                      <a:pt x="23" y="2"/>
                    </a:cubicBezTo>
                    <a:cubicBezTo>
                      <a:pt x="25" y="2"/>
                      <a:pt x="25" y="2"/>
                      <a:pt x="25" y="2"/>
                    </a:cubicBezTo>
                    <a:cubicBezTo>
                      <a:pt x="33" y="2"/>
                      <a:pt x="40" y="4"/>
                      <a:pt x="46" y="8"/>
                    </a:cubicBezTo>
                    <a:lnTo>
                      <a:pt x="47" y="6"/>
                    </a:lnTo>
                    <a:close/>
                    <a:moveTo>
                      <a:pt x="79" y="43"/>
                    </a:moveTo>
                    <a:cubicBezTo>
                      <a:pt x="75" y="36"/>
                      <a:pt x="70" y="29"/>
                      <a:pt x="65" y="23"/>
                    </a:cubicBezTo>
                    <a:cubicBezTo>
                      <a:pt x="64" y="24"/>
                      <a:pt x="64" y="24"/>
                      <a:pt x="64" y="24"/>
                    </a:cubicBezTo>
                    <a:cubicBezTo>
                      <a:pt x="69" y="30"/>
                      <a:pt x="74" y="37"/>
                      <a:pt x="78" y="44"/>
                    </a:cubicBezTo>
                    <a:lnTo>
                      <a:pt x="79" y="43"/>
                    </a:lnTo>
                    <a:close/>
                    <a:moveTo>
                      <a:pt x="98" y="89"/>
                    </a:moveTo>
                    <a:cubicBezTo>
                      <a:pt x="98" y="88"/>
                      <a:pt x="98" y="88"/>
                      <a:pt x="98" y="88"/>
                    </a:cubicBezTo>
                    <a:cubicBezTo>
                      <a:pt x="96" y="81"/>
                      <a:pt x="93" y="73"/>
                      <a:pt x="90" y="66"/>
                    </a:cubicBezTo>
                    <a:cubicBezTo>
                      <a:pt x="88" y="66"/>
                      <a:pt x="88" y="66"/>
                      <a:pt x="88" y="66"/>
                    </a:cubicBezTo>
                    <a:cubicBezTo>
                      <a:pt x="91" y="74"/>
                      <a:pt x="94" y="82"/>
                      <a:pt x="96" y="89"/>
                    </a:cubicBezTo>
                    <a:cubicBezTo>
                      <a:pt x="96" y="89"/>
                      <a:pt x="96" y="89"/>
                      <a:pt x="96" y="89"/>
                    </a:cubicBezTo>
                    <a:lnTo>
                      <a:pt x="98" y="89"/>
                    </a:lnTo>
                    <a:close/>
                    <a:moveTo>
                      <a:pt x="82" y="124"/>
                    </a:moveTo>
                    <a:cubicBezTo>
                      <a:pt x="84" y="124"/>
                      <a:pt x="85" y="124"/>
                      <a:pt x="87" y="124"/>
                    </a:cubicBezTo>
                    <a:cubicBezTo>
                      <a:pt x="94" y="125"/>
                      <a:pt x="100" y="122"/>
                      <a:pt x="101" y="113"/>
                    </a:cubicBezTo>
                    <a:cubicBezTo>
                      <a:pt x="100" y="113"/>
                      <a:pt x="100" y="113"/>
                      <a:pt x="100" y="113"/>
                    </a:cubicBezTo>
                    <a:cubicBezTo>
                      <a:pt x="99" y="121"/>
                      <a:pt x="94" y="123"/>
                      <a:pt x="87" y="123"/>
                    </a:cubicBezTo>
                    <a:cubicBezTo>
                      <a:pt x="86" y="123"/>
                      <a:pt x="84" y="123"/>
                      <a:pt x="82" y="123"/>
                    </a:cubicBezTo>
                    <a:lnTo>
                      <a:pt x="82" y="124"/>
                    </a:lnTo>
                    <a:close/>
                    <a:moveTo>
                      <a:pt x="47" y="94"/>
                    </a:moveTo>
                    <a:cubicBezTo>
                      <a:pt x="50" y="101"/>
                      <a:pt x="54" y="109"/>
                      <a:pt x="59" y="115"/>
                    </a:cubicBezTo>
                    <a:cubicBezTo>
                      <a:pt x="60" y="114"/>
                      <a:pt x="60" y="114"/>
                      <a:pt x="60" y="114"/>
                    </a:cubicBezTo>
                    <a:cubicBezTo>
                      <a:pt x="55" y="109"/>
                      <a:pt x="51" y="101"/>
                      <a:pt x="48" y="93"/>
                    </a:cubicBezTo>
                    <a:lnTo>
                      <a:pt x="47" y="94"/>
                    </a:lnTo>
                    <a:close/>
                    <a:moveTo>
                      <a:pt x="28" y="49"/>
                    </a:moveTo>
                    <a:cubicBezTo>
                      <a:pt x="33" y="57"/>
                      <a:pt x="38" y="65"/>
                      <a:pt x="40" y="70"/>
                    </a:cubicBezTo>
                    <a:cubicBezTo>
                      <a:pt x="41" y="70"/>
                      <a:pt x="41" y="70"/>
                      <a:pt x="41" y="70"/>
                    </a:cubicBezTo>
                    <a:cubicBezTo>
                      <a:pt x="39" y="64"/>
                      <a:pt x="34" y="56"/>
                      <a:pt x="29" y="48"/>
                    </a:cubicBezTo>
                    <a:lnTo>
                      <a:pt x="28" y="4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7" name="Freeform 153">
                <a:extLst>
                  <a:ext uri="{FF2B5EF4-FFF2-40B4-BE49-F238E27FC236}">
                    <a16:creationId xmlns:a16="http://schemas.microsoft.com/office/drawing/2014/main" id="{7D7F2B21-5DC2-8573-04A9-5981D25D0516}"/>
                  </a:ext>
                </a:extLst>
              </p:cNvPr>
              <p:cNvSpPr>
                <a:spLocks noEditPoints="1"/>
              </p:cNvSpPr>
              <p:nvPr/>
            </p:nvSpPr>
            <p:spPr bwMode="auto">
              <a:xfrm>
                <a:off x="455" y="1787"/>
                <a:ext cx="1085" cy="2525"/>
              </a:xfrm>
              <a:custGeom>
                <a:avLst/>
                <a:gdLst>
                  <a:gd name="T0" fmla="*/ 6239 w 6940"/>
                  <a:gd name="T1" fmla="*/ 2222 h 16220"/>
                  <a:gd name="T2" fmla="*/ 5874 w 6940"/>
                  <a:gd name="T3" fmla="*/ 1888 h 16220"/>
                  <a:gd name="T4" fmla="*/ 5401 w 6940"/>
                  <a:gd name="T5" fmla="*/ 1348 h 16220"/>
                  <a:gd name="T6" fmla="*/ 5554 w 6940"/>
                  <a:gd name="T7" fmla="*/ 733 h 16220"/>
                  <a:gd name="T8" fmla="*/ 4977 w 6940"/>
                  <a:gd name="T9" fmla="*/ 602 h 16220"/>
                  <a:gd name="T10" fmla="*/ 3895 w 6940"/>
                  <a:gd name="T11" fmla="*/ 43 h 16220"/>
                  <a:gd name="T12" fmla="*/ 3180 w 6940"/>
                  <a:gd name="T13" fmla="*/ 527 h 16220"/>
                  <a:gd name="T14" fmla="*/ 2916 w 6940"/>
                  <a:gd name="T15" fmla="*/ 657 h 16220"/>
                  <a:gd name="T16" fmla="*/ 1861 w 6940"/>
                  <a:gd name="T17" fmla="*/ 727 h 16220"/>
                  <a:gd name="T18" fmla="*/ 1156 w 6940"/>
                  <a:gd name="T19" fmla="*/ 1076 h 16220"/>
                  <a:gd name="T20" fmla="*/ 0 w 6940"/>
                  <a:gd name="T21" fmla="*/ 1171 h 16220"/>
                  <a:gd name="T22" fmla="*/ 1004 w 6940"/>
                  <a:gd name="T23" fmla="*/ 2150 h 16220"/>
                  <a:gd name="T24" fmla="*/ 1021 w 6940"/>
                  <a:gd name="T25" fmla="*/ 2957 h 16220"/>
                  <a:gd name="T26" fmla="*/ 2010 w 6940"/>
                  <a:gd name="T27" fmla="*/ 3314 h 16220"/>
                  <a:gd name="T28" fmla="*/ 2723 w 6940"/>
                  <a:gd name="T29" fmla="*/ 3878 h 16220"/>
                  <a:gd name="T30" fmla="*/ 3286 w 6940"/>
                  <a:gd name="T31" fmla="*/ 4164 h 16220"/>
                  <a:gd name="T32" fmla="*/ 2884 w 6940"/>
                  <a:gd name="T33" fmla="*/ 4699 h 16220"/>
                  <a:gd name="T34" fmla="*/ 2215 w 6940"/>
                  <a:gd name="T35" fmla="*/ 4757 h 16220"/>
                  <a:gd name="T36" fmla="*/ 2418 w 6940"/>
                  <a:gd name="T37" fmla="*/ 5438 h 16220"/>
                  <a:gd name="T38" fmla="*/ 3481 w 6940"/>
                  <a:gd name="T39" fmla="*/ 5997 h 16220"/>
                  <a:gd name="T40" fmla="*/ 3953 w 6940"/>
                  <a:gd name="T41" fmla="*/ 6804 h 16220"/>
                  <a:gd name="T42" fmla="*/ 4828 w 6940"/>
                  <a:gd name="T43" fmla="*/ 7845 h 16220"/>
                  <a:gd name="T44" fmla="*/ 5249 w 6940"/>
                  <a:gd name="T45" fmla="*/ 8702 h 16220"/>
                  <a:gd name="T46" fmla="*/ 6011 w 6940"/>
                  <a:gd name="T47" fmla="*/ 9260 h 16220"/>
                  <a:gd name="T48" fmla="*/ 6064 w 6940"/>
                  <a:gd name="T49" fmla="*/ 9921 h 16220"/>
                  <a:gd name="T50" fmla="*/ 6235 w 6940"/>
                  <a:gd name="T51" fmla="*/ 10541 h 16220"/>
                  <a:gd name="T52" fmla="*/ 6230 w 6940"/>
                  <a:gd name="T53" fmla="*/ 11263 h 16220"/>
                  <a:gd name="T54" fmla="*/ 6142 w 6940"/>
                  <a:gd name="T55" fmla="*/ 11939 h 16220"/>
                  <a:gd name="T56" fmla="*/ 6291 w 6940"/>
                  <a:gd name="T57" fmla="*/ 12827 h 16220"/>
                  <a:gd name="T58" fmla="*/ 5868 w 6940"/>
                  <a:gd name="T59" fmla="*/ 13901 h 16220"/>
                  <a:gd name="T60" fmla="*/ 4896 w 6940"/>
                  <a:gd name="T61" fmla="*/ 14492 h 16220"/>
                  <a:gd name="T62" fmla="*/ 4373 w 6940"/>
                  <a:gd name="T63" fmla="*/ 14620 h 16220"/>
                  <a:gd name="T64" fmla="*/ 4245 w 6940"/>
                  <a:gd name="T65" fmla="*/ 14905 h 16220"/>
                  <a:gd name="T66" fmla="*/ 4288 w 6940"/>
                  <a:gd name="T67" fmla="*/ 15255 h 16220"/>
                  <a:gd name="T68" fmla="*/ 4600 w 6940"/>
                  <a:gd name="T69" fmla="*/ 15720 h 16220"/>
                  <a:gd name="T70" fmla="*/ 3850 w 6940"/>
                  <a:gd name="T71" fmla="*/ 15508 h 16220"/>
                  <a:gd name="T72" fmla="*/ 3183 w 6940"/>
                  <a:gd name="T73" fmla="*/ 15735 h 16220"/>
                  <a:gd name="T74" fmla="*/ 2544 w 6940"/>
                  <a:gd name="T75" fmla="*/ 16220 h 16220"/>
                  <a:gd name="T76" fmla="*/ 3597 w 6940"/>
                  <a:gd name="T77" fmla="*/ 15686 h 16220"/>
                  <a:gd name="T78" fmla="*/ 4673 w 6940"/>
                  <a:gd name="T79" fmla="*/ 15765 h 16220"/>
                  <a:gd name="T80" fmla="*/ 4307 w 6940"/>
                  <a:gd name="T81" fmla="*/ 14836 h 16220"/>
                  <a:gd name="T82" fmla="*/ 4991 w 6940"/>
                  <a:gd name="T83" fmla="*/ 14393 h 16220"/>
                  <a:gd name="T84" fmla="*/ 6283 w 6940"/>
                  <a:gd name="T85" fmla="*/ 13215 h 16220"/>
                  <a:gd name="T86" fmla="*/ 6178 w 6940"/>
                  <a:gd name="T87" fmla="*/ 11578 h 16220"/>
                  <a:gd name="T88" fmla="*/ 6433 w 6940"/>
                  <a:gd name="T89" fmla="*/ 10396 h 16220"/>
                  <a:gd name="T90" fmla="*/ 6243 w 6940"/>
                  <a:gd name="T91" fmla="*/ 9256 h 16220"/>
                  <a:gd name="T92" fmla="*/ 5194 w 6940"/>
                  <a:gd name="T93" fmla="*/ 8347 h 16220"/>
                  <a:gd name="T94" fmla="*/ 4058 w 6940"/>
                  <a:gd name="T95" fmla="*/ 6961 h 16220"/>
                  <a:gd name="T96" fmla="*/ 3424 w 6940"/>
                  <a:gd name="T97" fmla="*/ 5903 h 16220"/>
                  <a:gd name="T98" fmla="*/ 2293 w 6940"/>
                  <a:gd name="T99" fmla="*/ 4910 h 16220"/>
                  <a:gd name="T100" fmla="*/ 3338 w 6940"/>
                  <a:gd name="T101" fmla="*/ 4207 h 16220"/>
                  <a:gd name="T102" fmla="*/ 2961 w 6940"/>
                  <a:gd name="T103" fmla="*/ 3456 h 16220"/>
                  <a:gd name="T104" fmla="*/ 1142 w 6940"/>
                  <a:gd name="T105" fmla="*/ 3053 h 16220"/>
                  <a:gd name="T106" fmla="*/ 1042 w 6940"/>
                  <a:gd name="T107" fmla="*/ 2052 h 16220"/>
                  <a:gd name="T108" fmla="*/ 428 w 6940"/>
                  <a:gd name="T109" fmla="*/ 922 h 16220"/>
                  <a:gd name="T110" fmla="*/ 2615 w 6940"/>
                  <a:gd name="T111" fmla="*/ 726 h 16220"/>
                  <a:gd name="T112" fmla="*/ 3800 w 6940"/>
                  <a:gd name="T113" fmla="*/ 109 h 16220"/>
                  <a:gd name="T114" fmla="*/ 5250 w 6940"/>
                  <a:gd name="T115" fmla="*/ 640 h 16220"/>
                  <a:gd name="T116" fmla="*/ 5433 w 6940"/>
                  <a:gd name="T117" fmla="*/ 1723 h 16220"/>
                  <a:gd name="T118" fmla="*/ 5970 w 6940"/>
                  <a:gd name="T119" fmla="*/ 2143 h 16220"/>
                  <a:gd name="T120" fmla="*/ 6826 w 6940"/>
                  <a:gd name="T121" fmla="*/ 2319 h 16220"/>
                  <a:gd name="T122" fmla="*/ 5567 w 6940"/>
                  <a:gd name="T123" fmla="*/ 921 h 16220"/>
                  <a:gd name="T124" fmla="*/ 4204 w 6940"/>
                  <a:gd name="T125" fmla="*/ 14664 h 16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40" h="16220">
                    <a:moveTo>
                      <a:pt x="6940" y="2388"/>
                    </a:moveTo>
                    <a:cubicBezTo>
                      <a:pt x="6932" y="2362"/>
                      <a:pt x="6919" y="2327"/>
                      <a:pt x="6890" y="2313"/>
                    </a:cubicBezTo>
                    <a:cubicBezTo>
                      <a:pt x="6888" y="2309"/>
                      <a:pt x="6886" y="2303"/>
                      <a:pt x="6883" y="2296"/>
                    </a:cubicBezTo>
                    <a:cubicBezTo>
                      <a:pt x="6868" y="2259"/>
                      <a:pt x="6822" y="2189"/>
                      <a:pt x="6754" y="2192"/>
                    </a:cubicBezTo>
                    <a:cubicBezTo>
                      <a:pt x="6727" y="2194"/>
                      <a:pt x="6683" y="2207"/>
                      <a:pt x="6593" y="2241"/>
                    </a:cubicBezTo>
                    <a:cubicBezTo>
                      <a:pt x="6583" y="2245"/>
                      <a:pt x="6583" y="2245"/>
                      <a:pt x="6583" y="2245"/>
                    </a:cubicBezTo>
                    <a:cubicBezTo>
                      <a:pt x="6566" y="2251"/>
                      <a:pt x="6511" y="2262"/>
                      <a:pt x="6492" y="2262"/>
                    </a:cubicBezTo>
                    <a:cubicBezTo>
                      <a:pt x="6492" y="2262"/>
                      <a:pt x="6424" y="2262"/>
                      <a:pt x="6401" y="2262"/>
                    </a:cubicBezTo>
                    <a:cubicBezTo>
                      <a:pt x="6394" y="2232"/>
                      <a:pt x="6379" y="2209"/>
                      <a:pt x="6356" y="2196"/>
                    </a:cubicBezTo>
                    <a:cubicBezTo>
                      <a:pt x="6340" y="2188"/>
                      <a:pt x="6306" y="2177"/>
                      <a:pt x="6264" y="2204"/>
                    </a:cubicBezTo>
                    <a:cubicBezTo>
                      <a:pt x="6255" y="2210"/>
                      <a:pt x="6247" y="2216"/>
                      <a:pt x="6239" y="2222"/>
                    </a:cubicBezTo>
                    <a:cubicBezTo>
                      <a:pt x="6230" y="2173"/>
                      <a:pt x="6204" y="2109"/>
                      <a:pt x="6131" y="2104"/>
                    </a:cubicBezTo>
                    <a:cubicBezTo>
                      <a:pt x="6126" y="2103"/>
                      <a:pt x="6126" y="2103"/>
                      <a:pt x="6126" y="2103"/>
                    </a:cubicBezTo>
                    <a:cubicBezTo>
                      <a:pt x="6122" y="2104"/>
                      <a:pt x="6122" y="2104"/>
                      <a:pt x="6122" y="2104"/>
                    </a:cubicBezTo>
                    <a:cubicBezTo>
                      <a:pt x="6094" y="2106"/>
                      <a:pt x="6069" y="2114"/>
                      <a:pt x="6054" y="2120"/>
                    </a:cubicBezTo>
                    <a:cubicBezTo>
                      <a:pt x="6043" y="2117"/>
                      <a:pt x="6025" y="2111"/>
                      <a:pt x="6013" y="2099"/>
                    </a:cubicBezTo>
                    <a:cubicBezTo>
                      <a:pt x="6010" y="2096"/>
                      <a:pt x="5937" y="2026"/>
                      <a:pt x="5894" y="2012"/>
                    </a:cubicBezTo>
                    <a:cubicBezTo>
                      <a:pt x="5894" y="2012"/>
                      <a:pt x="5885" y="2009"/>
                      <a:pt x="5884" y="2008"/>
                    </a:cubicBezTo>
                    <a:cubicBezTo>
                      <a:pt x="5887" y="1996"/>
                      <a:pt x="5889" y="1984"/>
                      <a:pt x="5889" y="1971"/>
                    </a:cubicBezTo>
                    <a:cubicBezTo>
                      <a:pt x="5889" y="1946"/>
                      <a:pt x="5884" y="1921"/>
                      <a:pt x="5879" y="1901"/>
                    </a:cubicBezTo>
                    <a:cubicBezTo>
                      <a:pt x="5877" y="1895"/>
                      <a:pt x="5877" y="1895"/>
                      <a:pt x="5877" y="1895"/>
                    </a:cubicBezTo>
                    <a:cubicBezTo>
                      <a:pt x="5874" y="1888"/>
                      <a:pt x="5874" y="1888"/>
                      <a:pt x="5874" y="1888"/>
                    </a:cubicBezTo>
                    <a:cubicBezTo>
                      <a:pt x="5866" y="1875"/>
                      <a:pt x="5847" y="1840"/>
                      <a:pt x="5805" y="1831"/>
                    </a:cubicBezTo>
                    <a:cubicBezTo>
                      <a:pt x="5783" y="1826"/>
                      <a:pt x="5760" y="1829"/>
                      <a:pt x="5737" y="1840"/>
                    </a:cubicBezTo>
                    <a:cubicBezTo>
                      <a:pt x="5719" y="1815"/>
                      <a:pt x="5689" y="1788"/>
                      <a:pt x="5645" y="1787"/>
                    </a:cubicBezTo>
                    <a:cubicBezTo>
                      <a:pt x="5608" y="1786"/>
                      <a:pt x="5595" y="1782"/>
                      <a:pt x="5590" y="1780"/>
                    </a:cubicBezTo>
                    <a:cubicBezTo>
                      <a:pt x="5584" y="1775"/>
                      <a:pt x="5584" y="1775"/>
                      <a:pt x="5584" y="1775"/>
                    </a:cubicBezTo>
                    <a:cubicBezTo>
                      <a:pt x="5567" y="1763"/>
                      <a:pt x="5537" y="1743"/>
                      <a:pt x="5490" y="1749"/>
                    </a:cubicBezTo>
                    <a:cubicBezTo>
                      <a:pt x="5492" y="1742"/>
                      <a:pt x="5493" y="1736"/>
                      <a:pt x="5494" y="1732"/>
                    </a:cubicBezTo>
                    <a:cubicBezTo>
                      <a:pt x="5495" y="1725"/>
                      <a:pt x="5495" y="1716"/>
                      <a:pt x="5495" y="1705"/>
                    </a:cubicBezTo>
                    <a:cubicBezTo>
                      <a:pt x="5495" y="1666"/>
                      <a:pt x="5490" y="1603"/>
                      <a:pt x="5479" y="1544"/>
                    </a:cubicBezTo>
                    <a:cubicBezTo>
                      <a:pt x="5482" y="1525"/>
                      <a:pt x="5484" y="1507"/>
                      <a:pt x="5484" y="1491"/>
                    </a:cubicBezTo>
                    <a:cubicBezTo>
                      <a:pt x="5484" y="1416"/>
                      <a:pt x="5456" y="1368"/>
                      <a:pt x="5401" y="1348"/>
                    </a:cubicBezTo>
                    <a:cubicBezTo>
                      <a:pt x="5354" y="1330"/>
                      <a:pt x="5349" y="1324"/>
                      <a:pt x="5349" y="1311"/>
                    </a:cubicBezTo>
                    <a:cubicBezTo>
                      <a:pt x="5349" y="1310"/>
                      <a:pt x="5349" y="1308"/>
                      <a:pt x="5349" y="1306"/>
                    </a:cubicBezTo>
                    <a:cubicBezTo>
                      <a:pt x="5350" y="1255"/>
                      <a:pt x="5350" y="1255"/>
                      <a:pt x="5350" y="1255"/>
                    </a:cubicBezTo>
                    <a:cubicBezTo>
                      <a:pt x="5351" y="1223"/>
                      <a:pt x="5351" y="1181"/>
                      <a:pt x="5357" y="1168"/>
                    </a:cubicBezTo>
                    <a:cubicBezTo>
                      <a:pt x="5361" y="1162"/>
                      <a:pt x="5384" y="1151"/>
                      <a:pt x="5395" y="1149"/>
                    </a:cubicBezTo>
                    <a:cubicBezTo>
                      <a:pt x="5450" y="1140"/>
                      <a:pt x="5532" y="1045"/>
                      <a:pt x="5556" y="959"/>
                    </a:cubicBezTo>
                    <a:cubicBezTo>
                      <a:pt x="5563" y="934"/>
                      <a:pt x="5568" y="923"/>
                      <a:pt x="5569" y="920"/>
                    </a:cubicBezTo>
                    <a:cubicBezTo>
                      <a:pt x="5576" y="915"/>
                      <a:pt x="5582" y="910"/>
                      <a:pt x="5582" y="910"/>
                    </a:cubicBezTo>
                    <a:cubicBezTo>
                      <a:pt x="5647" y="830"/>
                      <a:pt x="5647" y="830"/>
                      <a:pt x="5647" y="830"/>
                    </a:cubicBezTo>
                    <a:cubicBezTo>
                      <a:pt x="5560" y="737"/>
                      <a:pt x="5560" y="737"/>
                      <a:pt x="5560" y="737"/>
                    </a:cubicBezTo>
                    <a:cubicBezTo>
                      <a:pt x="5554" y="733"/>
                      <a:pt x="5554" y="733"/>
                      <a:pt x="5554" y="733"/>
                    </a:cubicBezTo>
                    <a:cubicBezTo>
                      <a:pt x="5531" y="718"/>
                      <a:pt x="5460" y="673"/>
                      <a:pt x="5400" y="659"/>
                    </a:cubicBezTo>
                    <a:cubicBezTo>
                      <a:pt x="5369" y="622"/>
                      <a:pt x="5328" y="580"/>
                      <a:pt x="5252" y="578"/>
                    </a:cubicBezTo>
                    <a:cubicBezTo>
                      <a:pt x="5236" y="578"/>
                      <a:pt x="5236" y="578"/>
                      <a:pt x="5236" y="578"/>
                    </a:cubicBezTo>
                    <a:cubicBezTo>
                      <a:pt x="5222" y="585"/>
                      <a:pt x="5222" y="585"/>
                      <a:pt x="5222" y="585"/>
                    </a:cubicBezTo>
                    <a:cubicBezTo>
                      <a:pt x="5194" y="600"/>
                      <a:pt x="5173" y="613"/>
                      <a:pt x="5155" y="624"/>
                    </a:cubicBezTo>
                    <a:cubicBezTo>
                      <a:pt x="5144" y="632"/>
                      <a:pt x="5132" y="639"/>
                      <a:pt x="5126" y="641"/>
                    </a:cubicBezTo>
                    <a:cubicBezTo>
                      <a:pt x="5112" y="647"/>
                      <a:pt x="5112" y="647"/>
                      <a:pt x="5112" y="647"/>
                    </a:cubicBezTo>
                    <a:cubicBezTo>
                      <a:pt x="5093" y="655"/>
                      <a:pt x="5077" y="662"/>
                      <a:pt x="5049" y="658"/>
                    </a:cubicBezTo>
                    <a:cubicBezTo>
                      <a:pt x="5013" y="653"/>
                      <a:pt x="4996" y="641"/>
                      <a:pt x="4981" y="610"/>
                    </a:cubicBezTo>
                    <a:cubicBezTo>
                      <a:pt x="4979" y="606"/>
                      <a:pt x="4979" y="606"/>
                      <a:pt x="4979" y="606"/>
                    </a:cubicBezTo>
                    <a:cubicBezTo>
                      <a:pt x="4977" y="602"/>
                      <a:pt x="4977" y="602"/>
                      <a:pt x="4977" y="602"/>
                    </a:cubicBezTo>
                    <a:cubicBezTo>
                      <a:pt x="4943" y="549"/>
                      <a:pt x="4868" y="495"/>
                      <a:pt x="4791" y="495"/>
                    </a:cubicBezTo>
                    <a:cubicBezTo>
                      <a:pt x="4782" y="495"/>
                      <a:pt x="4770" y="494"/>
                      <a:pt x="4757" y="492"/>
                    </a:cubicBezTo>
                    <a:cubicBezTo>
                      <a:pt x="4705" y="488"/>
                      <a:pt x="4628" y="481"/>
                      <a:pt x="4574" y="544"/>
                    </a:cubicBezTo>
                    <a:cubicBezTo>
                      <a:pt x="4545" y="572"/>
                      <a:pt x="4525" y="577"/>
                      <a:pt x="4509" y="577"/>
                    </a:cubicBezTo>
                    <a:cubicBezTo>
                      <a:pt x="4489" y="573"/>
                      <a:pt x="4436" y="537"/>
                      <a:pt x="4424" y="523"/>
                    </a:cubicBezTo>
                    <a:cubicBezTo>
                      <a:pt x="4421" y="520"/>
                      <a:pt x="4421" y="520"/>
                      <a:pt x="4421" y="520"/>
                    </a:cubicBezTo>
                    <a:cubicBezTo>
                      <a:pt x="4352" y="433"/>
                      <a:pt x="4284" y="389"/>
                      <a:pt x="4217" y="390"/>
                    </a:cubicBezTo>
                    <a:cubicBezTo>
                      <a:pt x="4210" y="381"/>
                      <a:pt x="4202" y="370"/>
                      <a:pt x="4195" y="360"/>
                    </a:cubicBezTo>
                    <a:cubicBezTo>
                      <a:pt x="4159" y="311"/>
                      <a:pt x="4111" y="244"/>
                      <a:pt x="4066" y="202"/>
                    </a:cubicBezTo>
                    <a:cubicBezTo>
                      <a:pt x="4040" y="176"/>
                      <a:pt x="4011" y="151"/>
                      <a:pt x="3984" y="127"/>
                    </a:cubicBezTo>
                    <a:cubicBezTo>
                      <a:pt x="3947" y="94"/>
                      <a:pt x="3909" y="61"/>
                      <a:pt x="3895" y="43"/>
                    </a:cubicBezTo>
                    <a:cubicBezTo>
                      <a:pt x="3860" y="0"/>
                      <a:pt x="3860" y="0"/>
                      <a:pt x="3860" y="0"/>
                    </a:cubicBezTo>
                    <a:cubicBezTo>
                      <a:pt x="3769" y="57"/>
                      <a:pt x="3769" y="57"/>
                      <a:pt x="3769" y="57"/>
                    </a:cubicBezTo>
                    <a:cubicBezTo>
                      <a:pt x="3745" y="71"/>
                      <a:pt x="3731" y="90"/>
                      <a:pt x="3718" y="108"/>
                    </a:cubicBezTo>
                    <a:cubicBezTo>
                      <a:pt x="3708" y="121"/>
                      <a:pt x="3699" y="134"/>
                      <a:pt x="3683" y="149"/>
                    </a:cubicBezTo>
                    <a:cubicBezTo>
                      <a:pt x="3582" y="139"/>
                      <a:pt x="3506" y="178"/>
                      <a:pt x="3420" y="222"/>
                    </a:cubicBezTo>
                    <a:cubicBezTo>
                      <a:pt x="3409" y="227"/>
                      <a:pt x="3409" y="227"/>
                      <a:pt x="3409" y="227"/>
                    </a:cubicBezTo>
                    <a:cubicBezTo>
                      <a:pt x="3397" y="234"/>
                      <a:pt x="3377" y="241"/>
                      <a:pt x="3356" y="248"/>
                    </a:cubicBezTo>
                    <a:cubicBezTo>
                      <a:pt x="3289" y="272"/>
                      <a:pt x="3206" y="301"/>
                      <a:pt x="3172" y="372"/>
                    </a:cubicBezTo>
                    <a:cubicBezTo>
                      <a:pt x="3154" y="409"/>
                      <a:pt x="3153" y="451"/>
                      <a:pt x="3169" y="495"/>
                    </a:cubicBezTo>
                    <a:cubicBezTo>
                      <a:pt x="3168" y="492"/>
                      <a:pt x="3168" y="492"/>
                      <a:pt x="3168" y="492"/>
                    </a:cubicBezTo>
                    <a:cubicBezTo>
                      <a:pt x="3180" y="527"/>
                      <a:pt x="3180" y="527"/>
                      <a:pt x="3180" y="527"/>
                    </a:cubicBezTo>
                    <a:cubicBezTo>
                      <a:pt x="3184" y="538"/>
                      <a:pt x="3188" y="551"/>
                      <a:pt x="3188" y="555"/>
                    </a:cubicBezTo>
                    <a:cubicBezTo>
                      <a:pt x="3188" y="555"/>
                      <a:pt x="3188" y="555"/>
                      <a:pt x="3188" y="555"/>
                    </a:cubicBezTo>
                    <a:cubicBezTo>
                      <a:pt x="3187" y="560"/>
                      <a:pt x="3178" y="577"/>
                      <a:pt x="3128" y="629"/>
                    </a:cubicBezTo>
                    <a:cubicBezTo>
                      <a:pt x="3125" y="633"/>
                      <a:pt x="3125" y="633"/>
                      <a:pt x="3125" y="633"/>
                    </a:cubicBezTo>
                    <a:cubicBezTo>
                      <a:pt x="3118" y="644"/>
                      <a:pt x="3118" y="644"/>
                      <a:pt x="3118" y="644"/>
                    </a:cubicBezTo>
                    <a:cubicBezTo>
                      <a:pt x="3112" y="652"/>
                      <a:pt x="3107" y="661"/>
                      <a:pt x="3103" y="665"/>
                    </a:cubicBezTo>
                    <a:cubicBezTo>
                      <a:pt x="3095" y="666"/>
                      <a:pt x="3079" y="666"/>
                      <a:pt x="3074" y="666"/>
                    </a:cubicBezTo>
                    <a:cubicBezTo>
                      <a:pt x="3052" y="666"/>
                      <a:pt x="3036" y="660"/>
                      <a:pt x="3019" y="654"/>
                    </a:cubicBezTo>
                    <a:cubicBezTo>
                      <a:pt x="2995" y="645"/>
                      <a:pt x="2962" y="633"/>
                      <a:pt x="2925" y="651"/>
                    </a:cubicBezTo>
                    <a:cubicBezTo>
                      <a:pt x="2920" y="654"/>
                      <a:pt x="2920" y="654"/>
                      <a:pt x="2920" y="654"/>
                    </a:cubicBezTo>
                    <a:cubicBezTo>
                      <a:pt x="2916" y="657"/>
                      <a:pt x="2916" y="657"/>
                      <a:pt x="2916" y="657"/>
                    </a:cubicBezTo>
                    <a:cubicBezTo>
                      <a:pt x="2901" y="667"/>
                      <a:pt x="2827" y="723"/>
                      <a:pt x="2800" y="755"/>
                    </a:cubicBezTo>
                    <a:cubicBezTo>
                      <a:pt x="2766" y="799"/>
                      <a:pt x="2766" y="799"/>
                      <a:pt x="2766" y="799"/>
                    </a:cubicBezTo>
                    <a:cubicBezTo>
                      <a:pt x="2758" y="810"/>
                      <a:pt x="2745" y="827"/>
                      <a:pt x="2733" y="843"/>
                    </a:cubicBezTo>
                    <a:cubicBezTo>
                      <a:pt x="2722" y="831"/>
                      <a:pt x="2710" y="822"/>
                      <a:pt x="2695" y="817"/>
                    </a:cubicBezTo>
                    <a:cubicBezTo>
                      <a:pt x="2695" y="817"/>
                      <a:pt x="2684" y="813"/>
                      <a:pt x="2676" y="811"/>
                    </a:cubicBezTo>
                    <a:cubicBezTo>
                      <a:pt x="2676" y="772"/>
                      <a:pt x="2676" y="667"/>
                      <a:pt x="2676" y="667"/>
                    </a:cubicBezTo>
                    <a:cubicBezTo>
                      <a:pt x="2618" y="664"/>
                      <a:pt x="2618" y="664"/>
                      <a:pt x="2618" y="664"/>
                    </a:cubicBezTo>
                    <a:cubicBezTo>
                      <a:pt x="2607" y="664"/>
                      <a:pt x="2343" y="655"/>
                      <a:pt x="2223" y="976"/>
                    </a:cubicBezTo>
                    <a:cubicBezTo>
                      <a:pt x="2217" y="990"/>
                      <a:pt x="2211" y="1012"/>
                      <a:pt x="2205" y="1034"/>
                    </a:cubicBezTo>
                    <a:cubicBezTo>
                      <a:pt x="1962" y="787"/>
                      <a:pt x="1905" y="738"/>
                      <a:pt x="1869" y="729"/>
                    </a:cubicBezTo>
                    <a:cubicBezTo>
                      <a:pt x="1861" y="727"/>
                      <a:pt x="1861" y="727"/>
                      <a:pt x="1861" y="727"/>
                    </a:cubicBezTo>
                    <a:cubicBezTo>
                      <a:pt x="1853" y="727"/>
                      <a:pt x="1853" y="727"/>
                      <a:pt x="1853" y="727"/>
                    </a:cubicBezTo>
                    <a:cubicBezTo>
                      <a:pt x="1820" y="727"/>
                      <a:pt x="1738" y="746"/>
                      <a:pt x="1702" y="913"/>
                    </a:cubicBezTo>
                    <a:cubicBezTo>
                      <a:pt x="1698" y="904"/>
                      <a:pt x="1693" y="892"/>
                      <a:pt x="1688" y="878"/>
                    </a:cubicBezTo>
                    <a:cubicBezTo>
                      <a:pt x="1688" y="877"/>
                      <a:pt x="1688" y="877"/>
                      <a:pt x="1688" y="877"/>
                    </a:cubicBezTo>
                    <a:cubicBezTo>
                      <a:pt x="1658" y="796"/>
                      <a:pt x="1575" y="665"/>
                      <a:pt x="1460" y="689"/>
                    </a:cubicBezTo>
                    <a:cubicBezTo>
                      <a:pt x="1427" y="696"/>
                      <a:pt x="1427" y="696"/>
                      <a:pt x="1427" y="696"/>
                    </a:cubicBezTo>
                    <a:cubicBezTo>
                      <a:pt x="1415" y="728"/>
                      <a:pt x="1415" y="728"/>
                      <a:pt x="1415" y="728"/>
                    </a:cubicBezTo>
                    <a:cubicBezTo>
                      <a:pt x="1375" y="835"/>
                      <a:pt x="1343" y="908"/>
                      <a:pt x="1269" y="940"/>
                    </a:cubicBezTo>
                    <a:cubicBezTo>
                      <a:pt x="1237" y="951"/>
                      <a:pt x="1237" y="951"/>
                      <a:pt x="1237" y="951"/>
                    </a:cubicBezTo>
                    <a:cubicBezTo>
                      <a:pt x="1229" y="1010"/>
                      <a:pt x="1229" y="1010"/>
                      <a:pt x="1229" y="1010"/>
                    </a:cubicBezTo>
                    <a:cubicBezTo>
                      <a:pt x="1225" y="1052"/>
                      <a:pt x="1223" y="1066"/>
                      <a:pt x="1156" y="1076"/>
                    </a:cubicBezTo>
                    <a:cubicBezTo>
                      <a:pt x="1114" y="1082"/>
                      <a:pt x="1114" y="1082"/>
                      <a:pt x="1114" y="1082"/>
                    </a:cubicBezTo>
                    <a:cubicBezTo>
                      <a:pt x="1105" y="1124"/>
                      <a:pt x="1105" y="1124"/>
                      <a:pt x="1105" y="1124"/>
                    </a:cubicBezTo>
                    <a:cubicBezTo>
                      <a:pt x="1102" y="1138"/>
                      <a:pt x="1092" y="1150"/>
                      <a:pt x="1087" y="1152"/>
                    </a:cubicBezTo>
                    <a:cubicBezTo>
                      <a:pt x="1084" y="1150"/>
                      <a:pt x="1074" y="1144"/>
                      <a:pt x="1061" y="1122"/>
                    </a:cubicBezTo>
                    <a:cubicBezTo>
                      <a:pt x="1058" y="1117"/>
                      <a:pt x="1058" y="1117"/>
                      <a:pt x="1058" y="1117"/>
                    </a:cubicBezTo>
                    <a:cubicBezTo>
                      <a:pt x="999" y="1012"/>
                      <a:pt x="899" y="835"/>
                      <a:pt x="555" y="721"/>
                    </a:cubicBezTo>
                    <a:cubicBezTo>
                      <a:pt x="549" y="719"/>
                      <a:pt x="549" y="719"/>
                      <a:pt x="549" y="719"/>
                    </a:cubicBezTo>
                    <a:cubicBezTo>
                      <a:pt x="543" y="719"/>
                      <a:pt x="543" y="719"/>
                      <a:pt x="543" y="719"/>
                    </a:cubicBezTo>
                    <a:cubicBezTo>
                      <a:pt x="501" y="713"/>
                      <a:pt x="402" y="721"/>
                      <a:pt x="370" y="893"/>
                    </a:cubicBezTo>
                    <a:cubicBezTo>
                      <a:pt x="320" y="946"/>
                      <a:pt x="212" y="1074"/>
                      <a:pt x="174" y="1120"/>
                    </a:cubicBezTo>
                    <a:cubicBezTo>
                      <a:pt x="148" y="1127"/>
                      <a:pt x="0" y="1171"/>
                      <a:pt x="0" y="1171"/>
                    </a:cubicBezTo>
                    <a:cubicBezTo>
                      <a:pt x="27" y="1235"/>
                      <a:pt x="27" y="1235"/>
                      <a:pt x="27" y="1235"/>
                    </a:cubicBezTo>
                    <a:cubicBezTo>
                      <a:pt x="30" y="1241"/>
                      <a:pt x="101" y="1397"/>
                      <a:pt x="419" y="1718"/>
                    </a:cubicBezTo>
                    <a:cubicBezTo>
                      <a:pt x="421" y="1770"/>
                      <a:pt x="442" y="1792"/>
                      <a:pt x="499" y="1834"/>
                    </a:cubicBezTo>
                    <a:cubicBezTo>
                      <a:pt x="539" y="1865"/>
                      <a:pt x="569" y="1936"/>
                      <a:pt x="589" y="2046"/>
                    </a:cubicBezTo>
                    <a:cubicBezTo>
                      <a:pt x="589" y="2047"/>
                      <a:pt x="589" y="2047"/>
                      <a:pt x="589" y="2047"/>
                    </a:cubicBezTo>
                    <a:cubicBezTo>
                      <a:pt x="589" y="2084"/>
                      <a:pt x="597" y="2173"/>
                      <a:pt x="665" y="2204"/>
                    </a:cubicBezTo>
                    <a:cubicBezTo>
                      <a:pt x="698" y="2219"/>
                      <a:pt x="752" y="2223"/>
                      <a:pt x="822" y="2157"/>
                    </a:cubicBezTo>
                    <a:cubicBezTo>
                      <a:pt x="838" y="2142"/>
                      <a:pt x="851" y="2128"/>
                      <a:pt x="862" y="2114"/>
                    </a:cubicBezTo>
                    <a:cubicBezTo>
                      <a:pt x="871" y="2126"/>
                      <a:pt x="884" y="2136"/>
                      <a:pt x="899" y="2142"/>
                    </a:cubicBezTo>
                    <a:cubicBezTo>
                      <a:pt x="932" y="2154"/>
                      <a:pt x="969" y="2153"/>
                      <a:pt x="1004" y="2143"/>
                    </a:cubicBezTo>
                    <a:cubicBezTo>
                      <a:pt x="1004" y="2145"/>
                      <a:pt x="1004" y="2147"/>
                      <a:pt x="1004" y="2150"/>
                    </a:cubicBezTo>
                    <a:cubicBezTo>
                      <a:pt x="1004" y="2173"/>
                      <a:pt x="996" y="2204"/>
                      <a:pt x="971" y="2256"/>
                    </a:cubicBezTo>
                    <a:cubicBezTo>
                      <a:pt x="928" y="2306"/>
                      <a:pt x="863" y="2377"/>
                      <a:pt x="863" y="2378"/>
                    </a:cubicBezTo>
                    <a:cubicBezTo>
                      <a:pt x="823" y="2421"/>
                      <a:pt x="823" y="2421"/>
                      <a:pt x="823" y="2421"/>
                    </a:cubicBezTo>
                    <a:cubicBezTo>
                      <a:pt x="897" y="2495"/>
                      <a:pt x="897" y="2495"/>
                      <a:pt x="897" y="2495"/>
                    </a:cubicBezTo>
                    <a:cubicBezTo>
                      <a:pt x="888" y="2515"/>
                      <a:pt x="881" y="2533"/>
                      <a:pt x="877" y="2546"/>
                    </a:cubicBezTo>
                    <a:cubicBezTo>
                      <a:pt x="849" y="2557"/>
                      <a:pt x="735" y="2601"/>
                      <a:pt x="735" y="2601"/>
                    </a:cubicBezTo>
                    <a:cubicBezTo>
                      <a:pt x="783" y="2666"/>
                      <a:pt x="783" y="2666"/>
                      <a:pt x="783" y="2666"/>
                    </a:cubicBezTo>
                    <a:cubicBezTo>
                      <a:pt x="810" y="2702"/>
                      <a:pt x="851" y="2742"/>
                      <a:pt x="897" y="2738"/>
                    </a:cubicBezTo>
                    <a:cubicBezTo>
                      <a:pt x="904" y="2753"/>
                      <a:pt x="911" y="2773"/>
                      <a:pt x="914" y="2801"/>
                    </a:cubicBezTo>
                    <a:cubicBezTo>
                      <a:pt x="923" y="2877"/>
                      <a:pt x="953" y="2905"/>
                      <a:pt x="991" y="2933"/>
                    </a:cubicBezTo>
                    <a:cubicBezTo>
                      <a:pt x="1001" y="2940"/>
                      <a:pt x="1011" y="2947"/>
                      <a:pt x="1021" y="2957"/>
                    </a:cubicBezTo>
                    <a:cubicBezTo>
                      <a:pt x="1060" y="2994"/>
                      <a:pt x="1074" y="3036"/>
                      <a:pt x="1082" y="3068"/>
                    </a:cubicBezTo>
                    <a:cubicBezTo>
                      <a:pt x="1083" y="3070"/>
                      <a:pt x="1083" y="3070"/>
                      <a:pt x="1083" y="3070"/>
                    </a:cubicBezTo>
                    <a:cubicBezTo>
                      <a:pt x="1102" y="3150"/>
                      <a:pt x="1144" y="3165"/>
                      <a:pt x="1264" y="3187"/>
                    </a:cubicBezTo>
                    <a:cubicBezTo>
                      <a:pt x="1368" y="3329"/>
                      <a:pt x="1481" y="3339"/>
                      <a:pt x="1569" y="3315"/>
                    </a:cubicBezTo>
                    <a:cubicBezTo>
                      <a:pt x="1576" y="3320"/>
                      <a:pt x="1585" y="3326"/>
                      <a:pt x="1594" y="3332"/>
                    </a:cubicBezTo>
                    <a:cubicBezTo>
                      <a:pt x="1661" y="3375"/>
                      <a:pt x="1704" y="3402"/>
                      <a:pt x="1737" y="3406"/>
                    </a:cubicBezTo>
                    <a:cubicBezTo>
                      <a:pt x="1758" y="3409"/>
                      <a:pt x="1778" y="3412"/>
                      <a:pt x="1785" y="3419"/>
                    </a:cubicBezTo>
                    <a:cubicBezTo>
                      <a:pt x="1814" y="3455"/>
                      <a:pt x="1852" y="3473"/>
                      <a:pt x="1856" y="3475"/>
                    </a:cubicBezTo>
                    <a:cubicBezTo>
                      <a:pt x="1897" y="3494"/>
                      <a:pt x="1897" y="3494"/>
                      <a:pt x="1897" y="3494"/>
                    </a:cubicBezTo>
                    <a:cubicBezTo>
                      <a:pt x="1927" y="3460"/>
                      <a:pt x="1927" y="3460"/>
                      <a:pt x="1927" y="3460"/>
                    </a:cubicBezTo>
                    <a:cubicBezTo>
                      <a:pt x="1932" y="3455"/>
                      <a:pt x="1977" y="3403"/>
                      <a:pt x="2010" y="3314"/>
                    </a:cubicBezTo>
                    <a:cubicBezTo>
                      <a:pt x="2035" y="3268"/>
                      <a:pt x="2104" y="3212"/>
                      <a:pt x="2126" y="3206"/>
                    </a:cubicBezTo>
                    <a:cubicBezTo>
                      <a:pt x="2147" y="3202"/>
                      <a:pt x="2232" y="3200"/>
                      <a:pt x="2298" y="3201"/>
                    </a:cubicBezTo>
                    <a:cubicBezTo>
                      <a:pt x="2324" y="3202"/>
                      <a:pt x="2324" y="3202"/>
                      <a:pt x="2324" y="3202"/>
                    </a:cubicBezTo>
                    <a:cubicBezTo>
                      <a:pt x="2342" y="3183"/>
                      <a:pt x="2342" y="3183"/>
                      <a:pt x="2342" y="3183"/>
                    </a:cubicBezTo>
                    <a:cubicBezTo>
                      <a:pt x="2364" y="3162"/>
                      <a:pt x="2396" y="3141"/>
                      <a:pt x="2409" y="3139"/>
                    </a:cubicBezTo>
                    <a:cubicBezTo>
                      <a:pt x="2446" y="3155"/>
                      <a:pt x="2608" y="3262"/>
                      <a:pt x="2749" y="3360"/>
                    </a:cubicBezTo>
                    <a:cubicBezTo>
                      <a:pt x="2799" y="3399"/>
                      <a:pt x="2854" y="3444"/>
                      <a:pt x="2887" y="3471"/>
                    </a:cubicBezTo>
                    <a:cubicBezTo>
                      <a:pt x="2820" y="3507"/>
                      <a:pt x="2645" y="3622"/>
                      <a:pt x="2624" y="3636"/>
                    </a:cubicBezTo>
                    <a:cubicBezTo>
                      <a:pt x="2590" y="3659"/>
                      <a:pt x="2590" y="3659"/>
                      <a:pt x="2590" y="3659"/>
                    </a:cubicBezTo>
                    <a:cubicBezTo>
                      <a:pt x="2598" y="3699"/>
                      <a:pt x="2598" y="3699"/>
                      <a:pt x="2598" y="3699"/>
                    </a:cubicBezTo>
                    <a:cubicBezTo>
                      <a:pt x="2622" y="3818"/>
                      <a:pt x="2664" y="3878"/>
                      <a:pt x="2723" y="3878"/>
                    </a:cubicBezTo>
                    <a:cubicBezTo>
                      <a:pt x="2731" y="3878"/>
                      <a:pt x="2731" y="3878"/>
                      <a:pt x="2731" y="3878"/>
                    </a:cubicBezTo>
                    <a:cubicBezTo>
                      <a:pt x="2736" y="3877"/>
                      <a:pt x="2736" y="3877"/>
                      <a:pt x="2736" y="3877"/>
                    </a:cubicBezTo>
                    <a:cubicBezTo>
                      <a:pt x="2735" y="3877"/>
                      <a:pt x="2735" y="3877"/>
                      <a:pt x="2735" y="3877"/>
                    </a:cubicBezTo>
                    <a:cubicBezTo>
                      <a:pt x="2740" y="3877"/>
                      <a:pt x="2740" y="3877"/>
                      <a:pt x="2740" y="3877"/>
                    </a:cubicBezTo>
                    <a:cubicBezTo>
                      <a:pt x="2766" y="3874"/>
                      <a:pt x="2818" y="3867"/>
                      <a:pt x="2893" y="3829"/>
                    </a:cubicBezTo>
                    <a:cubicBezTo>
                      <a:pt x="2886" y="3849"/>
                      <a:pt x="2882" y="3870"/>
                      <a:pt x="2882" y="3893"/>
                    </a:cubicBezTo>
                    <a:cubicBezTo>
                      <a:pt x="2882" y="3922"/>
                      <a:pt x="2888" y="3954"/>
                      <a:pt x="2903" y="3988"/>
                    </a:cubicBezTo>
                    <a:cubicBezTo>
                      <a:pt x="2933" y="4052"/>
                      <a:pt x="2987" y="4086"/>
                      <a:pt x="3068" y="4090"/>
                    </a:cubicBezTo>
                    <a:cubicBezTo>
                      <a:pt x="3066" y="4090"/>
                      <a:pt x="3066" y="4090"/>
                      <a:pt x="3066" y="4090"/>
                    </a:cubicBezTo>
                    <a:cubicBezTo>
                      <a:pt x="3101" y="4093"/>
                      <a:pt x="3125" y="4100"/>
                      <a:pt x="3134" y="4103"/>
                    </a:cubicBezTo>
                    <a:cubicBezTo>
                      <a:pt x="3162" y="4136"/>
                      <a:pt x="3226" y="4182"/>
                      <a:pt x="3286" y="4164"/>
                    </a:cubicBezTo>
                    <a:cubicBezTo>
                      <a:pt x="3285" y="4170"/>
                      <a:pt x="3282" y="4178"/>
                      <a:pt x="3279" y="4187"/>
                    </a:cubicBezTo>
                    <a:cubicBezTo>
                      <a:pt x="3262" y="4239"/>
                      <a:pt x="3246" y="4264"/>
                      <a:pt x="3223" y="4273"/>
                    </a:cubicBezTo>
                    <a:cubicBezTo>
                      <a:pt x="3137" y="4308"/>
                      <a:pt x="3122" y="4376"/>
                      <a:pt x="3122" y="4441"/>
                    </a:cubicBezTo>
                    <a:cubicBezTo>
                      <a:pt x="3122" y="4445"/>
                      <a:pt x="3122" y="4450"/>
                      <a:pt x="3123" y="4454"/>
                    </a:cubicBezTo>
                    <a:cubicBezTo>
                      <a:pt x="3123" y="4455"/>
                      <a:pt x="3123" y="4465"/>
                      <a:pt x="3123" y="4465"/>
                    </a:cubicBezTo>
                    <a:cubicBezTo>
                      <a:pt x="3123" y="4468"/>
                      <a:pt x="3123" y="4471"/>
                      <a:pt x="3123" y="4475"/>
                    </a:cubicBezTo>
                    <a:cubicBezTo>
                      <a:pt x="3123" y="4480"/>
                      <a:pt x="3123" y="4485"/>
                      <a:pt x="3122" y="4489"/>
                    </a:cubicBezTo>
                    <a:cubicBezTo>
                      <a:pt x="3120" y="4490"/>
                      <a:pt x="3116" y="4491"/>
                      <a:pt x="3108" y="4492"/>
                    </a:cubicBezTo>
                    <a:cubicBezTo>
                      <a:pt x="2999" y="4508"/>
                      <a:pt x="2934" y="4572"/>
                      <a:pt x="2934" y="4661"/>
                    </a:cubicBezTo>
                    <a:cubicBezTo>
                      <a:pt x="2935" y="4657"/>
                      <a:pt x="2935" y="4657"/>
                      <a:pt x="2935" y="4657"/>
                    </a:cubicBezTo>
                    <a:cubicBezTo>
                      <a:pt x="2934" y="4658"/>
                      <a:pt x="2932" y="4687"/>
                      <a:pt x="2884" y="4699"/>
                    </a:cubicBezTo>
                    <a:cubicBezTo>
                      <a:pt x="2870" y="4701"/>
                      <a:pt x="2825" y="4680"/>
                      <a:pt x="2792" y="4664"/>
                    </a:cubicBezTo>
                    <a:cubicBezTo>
                      <a:pt x="2781" y="4659"/>
                      <a:pt x="2781" y="4659"/>
                      <a:pt x="2781" y="4659"/>
                    </a:cubicBezTo>
                    <a:cubicBezTo>
                      <a:pt x="2757" y="4647"/>
                      <a:pt x="2757" y="4647"/>
                      <a:pt x="2757" y="4647"/>
                    </a:cubicBezTo>
                    <a:cubicBezTo>
                      <a:pt x="2704" y="4619"/>
                      <a:pt x="2661" y="4603"/>
                      <a:pt x="2557" y="4633"/>
                    </a:cubicBezTo>
                    <a:cubicBezTo>
                      <a:pt x="2552" y="4633"/>
                      <a:pt x="2546" y="4632"/>
                      <a:pt x="2546" y="4632"/>
                    </a:cubicBezTo>
                    <a:cubicBezTo>
                      <a:pt x="2479" y="4625"/>
                      <a:pt x="2416" y="4619"/>
                      <a:pt x="2370" y="4638"/>
                    </a:cubicBezTo>
                    <a:cubicBezTo>
                      <a:pt x="2323" y="4642"/>
                      <a:pt x="2294" y="4648"/>
                      <a:pt x="2293" y="4649"/>
                    </a:cubicBezTo>
                    <a:cubicBezTo>
                      <a:pt x="2288" y="4649"/>
                      <a:pt x="2288" y="4649"/>
                      <a:pt x="2288" y="4649"/>
                    </a:cubicBezTo>
                    <a:cubicBezTo>
                      <a:pt x="2284" y="4651"/>
                      <a:pt x="2284" y="4651"/>
                      <a:pt x="2284" y="4651"/>
                    </a:cubicBezTo>
                    <a:cubicBezTo>
                      <a:pt x="2263" y="4659"/>
                      <a:pt x="2236" y="4679"/>
                      <a:pt x="2223" y="4714"/>
                    </a:cubicBezTo>
                    <a:cubicBezTo>
                      <a:pt x="2218" y="4727"/>
                      <a:pt x="2215" y="4742"/>
                      <a:pt x="2215" y="4757"/>
                    </a:cubicBezTo>
                    <a:cubicBezTo>
                      <a:pt x="2215" y="4783"/>
                      <a:pt x="2223" y="4811"/>
                      <a:pt x="2237" y="4840"/>
                    </a:cubicBezTo>
                    <a:cubicBezTo>
                      <a:pt x="2239" y="4854"/>
                      <a:pt x="2240" y="4867"/>
                      <a:pt x="2241" y="4875"/>
                    </a:cubicBezTo>
                    <a:cubicBezTo>
                      <a:pt x="2222" y="4891"/>
                      <a:pt x="2185" y="4926"/>
                      <a:pt x="2175" y="4990"/>
                    </a:cubicBezTo>
                    <a:cubicBezTo>
                      <a:pt x="2125" y="5028"/>
                      <a:pt x="2037" y="5090"/>
                      <a:pt x="2036" y="5091"/>
                    </a:cubicBezTo>
                    <a:cubicBezTo>
                      <a:pt x="1991" y="5123"/>
                      <a:pt x="1991" y="5123"/>
                      <a:pt x="1991" y="5123"/>
                    </a:cubicBezTo>
                    <a:cubicBezTo>
                      <a:pt x="2018" y="5171"/>
                      <a:pt x="2018" y="5171"/>
                      <a:pt x="2018" y="5171"/>
                    </a:cubicBezTo>
                    <a:cubicBezTo>
                      <a:pt x="2022" y="5177"/>
                      <a:pt x="2097" y="5309"/>
                      <a:pt x="2235" y="5309"/>
                    </a:cubicBezTo>
                    <a:cubicBezTo>
                      <a:pt x="2239" y="5309"/>
                      <a:pt x="2243" y="5309"/>
                      <a:pt x="2243" y="5309"/>
                    </a:cubicBezTo>
                    <a:cubicBezTo>
                      <a:pt x="2285" y="5314"/>
                      <a:pt x="2325" y="5318"/>
                      <a:pt x="2347" y="5332"/>
                    </a:cubicBezTo>
                    <a:cubicBezTo>
                      <a:pt x="2347" y="5335"/>
                      <a:pt x="2348" y="5339"/>
                      <a:pt x="2348" y="5342"/>
                    </a:cubicBezTo>
                    <a:cubicBezTo>
                      <a:pt x="2350" y="5363"/>
                      <a:pt x="2356" y="5419"/>
                      <a:pt x="2418" y="5438"/>
                    </a:cubicBezTo>
                    <a:cubicBezTo>
                      <a:pt x="2451" y="5448"/>
                      <a:pt x="2483" y="5441"/>
                      <a:pt x="2507" y="5436"/>
                    </a:cubicBezTo>
                    <a:cubicBezTo>
                      <a:pt x="2511" y="5436"/>
                      <a:pt x="2516" y="5435"/>
                      <a:pt x="2520" y="5434"/>
                    </a:cubicBezTo>
                    <a:cubicBezTo>
                      <a:pt x="2562" y="5486"/>
                      <a:pt x="2650" y="5581"/>
                      <a:pt x="2753" y="5593"/>
                    </a:cubicBezTo>
                    <a:cubicBezTo>
                      <a:pt x="2775" y="5604"/>
                      <a:pt x="2797" y="5627"/>
                      <a:pt x="2828" y="5659"/>
                    </a:cubicBezTo>
                    <a:cubicBezTo>
                      <a:pt x="2870" y="5704"/>
                      <a:pt x="2912" y="5745"/>
                      <a:pt x="2993" y="5792"/>
                    </a:cubicBezTo>
                    <a:cubicBezTo>
                      <a:pt x="3059" y="5829"/>
                      <a:pt x="3136" y="5848"/>
                      <a:pt x="3193" y="5862"/>
                    </a:cubicBezTo>
                    <a:cubicBezTo>
                      <a:pt x="3234" y="5873"/>
                      <a:pt x="3234" y="5873"/>
                      <a:pt x="3234" y="5873"/>
                    </a:cubicBezTo>
                    <a:cubicBezTo>
                      <a:pt x="3275" y="5885"/>
                      <a:pt x="3368" y="5938"/>
                      <a:pt x="3389" y="5953"/>
                    </a:cubicBezTo>
                    <a:cubicBezTo>
                      <a:pt x="3405" y="5964"/>
                      <a:pt x="3428" y="5974"/>
                      <a:pt x="3452" y="5984"/>
                    </a:cubicBezTo>
                    <a:cubicBezTo>
                      <a:pt x="3461" y="5987"/>
                      <a:pt x="3472" y="5992"/>
                      <a:pt x="3479" y="5995"/>
                    </a:cubicBezTo>
                    <a:cubicBezTo>
                      <a:pt x="3479" y="5996"/>
                      <a:pt x="3480" y="5997"/>
                      <a:pt x="3481" y="5997"/>
                    </a:cubicBezTo>
                    <a:cubicBezTo>
                      <a:pt x="3480" y="5998"/>
                      <a:pt x="3478" y="6001"/>
                      <a:pt x="3478" y="6001"/>
                    </a:cubicBezTo>
                    <a:cubicBezTo>
                      <a:pt x="3456" y="6033"/>
                      <a:pt x="3404" y="6110"/>
                      <a:pt x="3404" y="6200"/>
                    </a:cubicBezTo>
                    <a:cubicBezTo>
                      <a:pt x="3404" y="6241"/>
                      <a:pt x="3415" y="6284"/>
                      <a:pt x="3445" y="6327"/>
                    </a:cubicBezTo>
                    <a:cubicBezTo>
                      <a:pt x="3517" y="6430"/>
                      <a:pt x="3573" y="6520"/>
                      <a:pt x="3573" y="6521"/>
                    </a:cubicBezTo>
                    <a:cubicBezTo>
                      <a:pt x="3575" y="6524"/>
                      <a:pt x="3575" y="6524"/>
                      <a:pt x="3575" y="6524"/>
                    </a:cubicBezTo>
                    <a:cubicBezTo>
                      <a:pt x="3576" y="6526"/>
                      <a:pt x="3576" y="6526"/>
                      <a:pt x="3576" y="6526"/>
                    </a:cubicBezTo>
                    <a:cubicBezTo>
                      <a:pt x="3595" y="6550"/>
                      <a:pt x="3623" y="6571"/>
                      <a:pt x="3655" y="6576"/>
                    </a:cubicBezTo>
                    <a:cubicBezTo>
                      <a:pt x="3678" y="6632"/>
                      <a:pt x="3707" y="6683"/>
                      <a:pt x="3753" y="6705"/>
                    </a:cubicBezTo>
                    <a:cubicBezTo>
                      <a:pt x="3790" y="6722"/>
                      <a:pt x="3790" y="6722"/>
                      <a:pt x="3790" y="6722"/>
                    </a:cubicBezTo>
                    <a:cubicBezTo>
                      <a:pt x="3790" y="6722"/>
                      <a:pt x="3839" y="6677"/>
                      <a:pt x="3857" y="6661"/>
                    </a:cubicBezTo>
                    <a:cubicBezTo>
                      <a:pt x="3896" y="6720"/>
                      <a:pt x="3952" y="6803"/>
                      <a:pt x="3953" y="6804"/>
                    </a:cubicBezTo>
                    <a:cubicBezTo>
                      <a:pt x="3973" y="6837"/>
                      <a:pt x="3988" y="6857"/>
                      <a:pt x="3999" y="6869"/>
                    </a:cubicBezTo>
                    <a:cubicBezTo>
                      <a:pt x="3988" y="6881"/>
                      <a:pt x="3975" y="6900"/>
                      <a:pt x="3975" y="6927"/>
                    </a:cubicBezTo>
                    <a:cubicBezTo>
                      <a:pt x="3975" y="6928"/>
                      <a:pt x="3975" y="6929"/>
                      <a:pt x="3975" y="6930"/>
                    </a:cubicBezTo>
                    <a:cubicBezTo>
                      <a:pt x="3976" y="6966"/>
                      <a:pt x="4000" y="6991"/>
                      <a:pt x="4017" y="7006"/>
                    </a:cubicBezTo>
                    <a:cubicBezTo>
                      <a:pt x="4019" y="7008"/>
                      <a:pt x="4019" y="7008"/>
                      <a:pt x="4019" y="7008"/>
                    </a:cubicBezTo>
                    <a:cubicBezTo>
                      <a:pt x="4056" y="7041"/>
                      <a:pt x="4059" y="7045"/>
                      <a:pt x="4064" y="7061"/>
                    </a:cubicBezTo>
                    <a:cubicBezTo>
                      <a:pt x="4067" y="7075"/>
                      <a:pt x="4067" y="7075"/>
                      <a:pt x="4067" y="7075"/>
                    </a:cubicBezTo>
                    <a:cubicBezTo>
                      <a:pt x="4077" y="7120"/>
                      <a:pt x="4094" y="7206"/>
                      <a:pt x="4219" y="7305"/>
                    </a:cubicBezTo>
                    <a:cubicBezTo>
                      <a:pt x="4315" y="7382"/>
                      <a:pt x="4441" y="7520"/>
                      <a:pt x="4517" y="7604"/>
                    </a:cubicBezTo>
                    <a:cubicBezTo>
                      <a:pt x="4568" y="7659"/>
                      <a:pt x="4568" y="7659"/>
                      <a:pt x="4568" y="7659"/>
                    </a:cubicBezTo>
                    <a:cubicBezTo>
                      <a:pt x="4768" y="7867"/>
                      <a:pt x="4796" y="7857"/>
                      <a:pt x="4828" y="7845"/>
                    </a:cubicBezTo>
                    <a:cubicBezTo>
                      <a:pt x="4830" y="7844"/>
                      <a:pt x="4831" y="7843"/>
                      <a:pt x="4833" y="7842"/>
                    </a:cubicBezTo>
                    <a:cubicBezTo>
                      <a:pt x="4838" y="7857"/>
                      <a:pt x="4844" y="7872"/>
                      <a:pt x="4853" y="7890"/>
                    </a:cubicBezTo>
                    <a:cubicBezTo>
                      <a:pt x="4978" y="8140"/>
                      <a:pt x="5045" y="8177"/>
                      <a:pt x="5098" y="8170"/>
                    </a:cubicBezTo>
                    <a:cubicBezTo>
                      <a:pt x="5095" y="8178"/>
                      <a:pt x="5094" y="8185"/>
                      <a:pt x="5093" y="8193"/>
                    </a:cubicBezTo>
                    <a:cubicBezTo>
                      <a:pt x="5093" y="8195"/>
                      <a:pt x="5093" y="8198"/>
                      <a:pt x="5093" y="8201"/>
                    </a:cubicBezTo>
                    <a:cubicBezTo>
                      <a:pt x="5093" y="8227"/>
                      <a:pt x="5103" y="8253"/>
                      <a:pt x="5123" y="8274"/>
                    </a:cubicBezTo>
                    <a:cubicBezTo>
                      <a:pt x="5127" y="8279"/>
                      <a:pt x="5132" y="8296"/>
                      <a:pt x="5132" y="8347"/>
                    </a:cubicBezTo>
                    <a:cubicBezTo>
                      <a:pt x="5132" y="8365"/>
                      <a:pt x="5132" y="8365"/>
                      <a:pt x="5132" y="8365"/>
                    </a:cubicBezTo>
                    <a:cubicBezTo>
                      <a:pt x="5132" y="8376"/>
                      <a:pt x="5131" y="8389"/>
                      <a:pt x="5131" y="8403"/>
                    </a:cubicBezTo>
                    <a:cubicBezTo>
                      <a:pt x="5131" y="8470"/>
                      <a:pt x="5140" y="8566"/>
                      <a:pt x="5201" y="8625"/>
                    </a:cubicBezTo>
                    <a:cubicBezTo>
                      <a:pt x="5249" y="8672"/>
                      <a:pt x="5249" y="8687"/>
                      <a:pt x="5249" y="8702"/>
                    </a:cubicBezTo>
                    <a:cubicBezTo>
                      <a:pt x="5249" y="8775"/>
                      <a:pt x="5286" y="8859"/>
                      <a:pt x="5365" y="8869"/>
                    </a:cubicBezTo>
                    <a:cubicBezTo>
                      <a:pt x="5420" y="8876"/>
                      <a:pt x="5479" y="8872"/>
                      <a:pt x="5523" y="8808"/>
                    </a:cubicBezTo>
                    <a:cubicBezTo>
                      <a:pt x="5549" y="8895"/>
                      <a:pt x="5596" y="9015"/>
                      <a:pt x="5708" y="9045"/>
                    </a:cubicBezTo>
                    <a:cubicBezTo>
                      <a:pt x="5716" y="9047"/>
                      <a:pt x="5716" y="9047"/>
                      <a:pt x="5716" y="9047"/>
                    </a:cubicBezTo>
                    <a:cubicBezTo>
                      <a:pt x="5724" y="9047"/>
                      <a:pt x="5724" y="9047"/>
                      <a:pt x="5724" y="9047"/>
                    </a:cubicBezTo>
                    <a:cubicBezTo>
                      <a:pt x="5742" y="9047"/>
                      <a:pt x="5759" y="9042"/>
                      <a:pt x="5773" y="9038"/>
                    </a:cubicBezTo>
                    <a:cubicBezTo>
                      <a:pt x="5779" y="9036"/>
                      <a:pt x="5786" y="9034"/>
                      <a:pt x="5791" y="9033"/>
                    </a:cubicBezTo>
                    <a:cubicBezTo>
                      <a:pt x="5794" y="9035"/>
                      <a:pt x="5797" y="9037"/>
                      <a:pt x="5797" y="9037"/>
                    </a:cubicBezTo>
                    <a:cubicBezTo>
                      <a:pt x="5817" y="9049"/>
                      <a:pt x="5829" y="9056"/>
                      <a:pt x="5833" y="9094"/>
                    </a:cubicBezTo>
                    <a:cubicBezTo>
                      <a:pt x="5833" y="9095"/>
                      <a:pt x="5833" y="9097"/>
                      <a:pt x="5833" y="9098"/>
                    </a:cubicBezTo>
                    <a:cubicBezTo>
                      <a:pt x="5833" y="9163"/>
                      <a:pt x="5892" y="9235"/>
                      <a:pt x="6011" y="9260"/>
                    </a:cubicBezTo>
                    <a:cubicBezTo>
                      <a:pt x="6014" y="9263"/>
                      <a:pt x="6019" y="9268"/>
                      <a:pt x="6023" y="9272"/>
                    </a:cubicBezTo>
                    <a:cubicBezTo>
                      <a:pt x="6046" y="9296"/>
                      <a:pt x="6086" y="9337"/>
                      <a:pt x="6148" y="9337"/>
                    </a:cubicBezTo>
                    <a:cubicBezTo>
                      <a:pt x="6164" y="9337"/>
                      <a:pt x="6178" y="9334"/>
                      <a:pt x="6191" y="9331"/>
                    </a:cubicBezTo>
                    <a:cubicBezTo>
                      <a:pt x="6191" y="9371"/>
                      <a:pt x="6183" y="9420"/>
                      <a:pt x="6155" y="9443"/>
                    </a:cubicBezTo>
                    <a:cubicBezTo>
                      <a:pt x="6122" y="9457"/>
                      <a:pt x="6061" y="9473"/>
                      <a:pt x="6036" y="9477"/>
                    </a:cubicBezTo>
                    <a:cubicBezTo>
                      <a:pt x="5978" y="9484"/>
                      <a:pt x="5898" y="9534"/>
                      <a:pt x="5898" y="9609"/>
                    </a:cubicBezTo>
                    <a:cubicBezTo>
                      <a:pt x="5898" y="9656"/>
                      <a:pt x="5927" y="9688"/>
                      <a:pt x="5947" y="9709"/>
                    </a:cubicBezTo>
                    <a:cubicBezTo>
                      <a:pt x="5950" y="9712"/>
                      <a:pt x="5955" y="9717"/>
                      <a:pt x="5957" y="9721"/>
                    </a:cubicBezTo>
                    <a:cubicBezTo>
                      <a:pt x="5958" y="9724"/>
                      <a:pt x="5958" y="9730"/>
                      <a:pt x="5958" y="9735"/>
                    </a:cubicBezTo>
                    <a:cubicBezTo>
                      <a:pt x="5960" y="9768"/>
                      <a:pt x="5962" y="9829"/>
                      <a:pt x="6019" y="9863"/>
                    </a:cubicBezTo>
                    <a:cubicBezTo>
                      <a:pt x="6045" y="9878"/>
                      <a:pt x="6060" y="9903"/>
                      <a:pt x="6064" y="9921"/>
                    </a:cubicBezTo>
                    <a:cubicBezTo>
                      <a:pt x="6076" y="9984"/>
                      <a:pt x="6145" y="10048"/>
                      <a:pt x="6251" y="10054"/>
                    </a:cubicBezTo>
                    <a:cubicBezTo>
                      <a:pt x="6260" y="10056"/>
                      <a:pt x="6263" y="10058"/>
                      <a:pt x="6263" y="10058"/>
                    </a:cubicBezTo>
                    <a:cubicBezTo>
                      <a:pt x="6267" y="10061"/>
                      <a:pt x="6279" y="10078"/>
                      <a:pt x="6287" y="10091"/>
                    </a:cubicBezTo>
                    <a:cubicBezTo>
                      <a:pt x="6313" y="10129"/>
                      <a:pt x="6345" y="10156"/>
                      <a:pt x="6378" y="10168"/>
                    </a:cubicBezTo>
                    <a:cubicBezTo>
                      <a:pt x="6382" y="10211"/>
                      <a:pt x="6385" y="10263"/>
                      <a:pt x="6387" y="10297"/>
                    </a:cubicBezTo>
                    <a:cubicBezTo>
                      <a:pt x="6371" y="10310"/>
                      <a:pt x="6355" y="10328"/>
                      <a:pt x="6351" y="10353"/>
                    </a:cubicBezTo>
                    <a:cubicBezTo>
                      <a:pt x="6350" y="10357"/>
                      <a:pt x="6350" y="10362"/>
                      <a:pt x="6350" y="10366"/>
                    </a:cubicBezTo>
                    <a:cubicBezTo>
                      <a:pt x="6350" y="10382"/>
                      <a:pt x="6355" y="10403"/>
                      <a:pt x="6373" y="10424"/>
                    </a:cubicBezTo>
                    <a:cubicBezTo>
                      <a:pt x="6374" y="10442"/>
                      <a:pt x="6375" y="10460"/>
                      <a:pt x="6375" y="10460"/>
                    </a:cubicBezTo>
                    <a:cubicBezTo>
                      <a:pt x="6376" y="10475"/>
                      <a:pt x="6377" y="10493"/>
                      <a:pt x="6377" y="10508"/>
                    </a:cubicBezTo>
                    <a:cubicBezTo>
                      <a:pt x="6335" y="10503"/>
                      <a:pt x="6275" y="10499"/>
                      <a:pt x="6235" y="10541"/>
                    </a:cubicBezTo>
                    <a:cubicBezTo>
                      <a:pt x="6221" y="10555"/>
                      <a:pt x="6206" y="10580"/>
                      <a:pt x="6206" y="10620"/>
                    </a:cubicBezTo>
                    <a:cubicBezTo>
                      <a:pt x="6206" y="10628"/>
                      <a:pt x="6207" y="10637"/>
                      <a:pt x="6208" y="10646"/>
                    </a:cubicBezTo>
                    <a:cubicBezTo>
                      <a:pt x="6214" y="10694"/>
                      <a:pt x="6255" y="10740"/>
                      <a:pt x="6291" y="10762"/>
                    </a:cubicBezTo>
                    <a:cubicBezTo>
                      <a:pt x="6298" y="10766"/>
                      <a:pt x="6298" y="10766"/>
                      <a:pt x="6298" y="10766"/>
                    </a:cubicBezTo>
                    <a:cubicBezTo>
                      <a:pt x="6302" y="10769"/>
                      <a:pt x="6308" y="10773"/>
                      <a:pt x="6315" y="10777"/>
                    </a:cubicBezTo>
                    <a:cubicBezTo>
                      <a:pt x="6289" y="10801"/>
                      <a:pt x="6261" y="10839"/>
                      <a:pt x="6261" y="10892"/>
                    </a:cubicBezTo>
                    <a:cubicBezTo>
                      <a:pt x="6261" y="10910"/>
                      <a:pt x="6264" y="10930"/>
                      <a:pt x="6272" y="10952"/>
                    </a:cubicBezTo>
                    <a:cubicBezTo>
                      <a:pt x="6284" y="10984"/>
                      <a:pt x="6284" y="10984"/>
                      <a:pt x="6284" y="10984"/>
                    </a:cubicBezTo>
                    <a:cubicBezTo>
                      <a:pt x="6284" y="10984"/>
                      <a:pt x="6299" y="10987"/>
                      <a:pt x="6308" y="10989"/>
                    </a:cubicBezTo>
                    <a:cubicBezTo>
                      <a:pt x="6304" y="11022"/>
                      <a:pt x="6291" y="11084"/>
                      <a:pt x="6258" y="11194"/>
                    </a:cubicBezTo>
                    <a:cubicBezTo>
                      <a:pt x="6250" y="11222"/>
                      <a:pt x="6238" y="11249"/>
                      <a:pt x="6230" y="11263"/>
                    </a:cubicBezTo>
                    <a:cubicBezTo>
                      <a:pt x="6187" y="11263"/>
                      <a:pt x="6157" y="11285"/>
                      <a:pt x="6140" y="11331"/>
                    </a:cubicBezTo>
                    <a:cubicBezTo>
                      <a:pt x="6132" y="11346"/>
                      <a:pt x="6106" y="11399"/>
                      <a:pt x="6106" y="11460"/>
                    </a:cubicBezTo>
                    <a:cubicBezTo>
                      <a:pt x="6106" y="11490"/>
                      <a:pt x="6111" y="11515"/>
                      <a:pt x="6116" y="11534"/>
                    </a:cubicBezTo>
                    <a:cubicBezTo>
                      <a:pt x="6117" y="11542"/>
                      <a:pt x="6120" y="11553"/>
                      <a:pt x="6120" y="11558"/>
                    </a:cubicBezTo>
                    <a:cubicBezTo>
                      <a:pt x="6116" y="11567"/>
                      <a:pt x="6103" y="11589"/>
                      <a:pt x="6093" y="11606"/>
                    </a:cubicBezTo>
                    <a:cubicBezTo>
                      <a:pt x="6058" y="11666"/>
                      <a:pt x="6037" y="11703"/>
                      <a:pt x="6037" y="11733"/>
                    </a:cubicBezTo>
                    <a:cubicBezTo>
                      <a:pt x="6037" y="11745"/>
                      <a:pt x="6040" y="11756"/>
                      <a:pt x="6047" y="11768"/>
                    </a:cubicBezTo>
                    <a:cubicBezTo>
                      <a:pt x="6052" y="11775"/>
                      <a:pt x="6058" y="11781"/>
                      <a:pt x="6064" y="11787"/>
                    </a:cubicBezTo>
                    <a:cubicBezTo>
                      <a:pt x="6058" y="11801"/>
                      <a:pt x="6054" y="11818"/>
                      <a:pt x="6054" y="11836"/>
                    </a:cubicBezTo>
                    <a:cubicBezTo>
                      <a:pt x="6054" y="11850"/>
                      <a:pt x="6056" y="11865"/>
                      <a:pt x="6063" y="11879"/>
                    </a:cubicBezTo>
                    <a:cubicBezTo>
                      <a:pt x="6072" y="11900"/>
                      <a:pt x="6094" y="11927"/>
                      <a:pt x="6142" y="11939"/>
                    </a:cubicBezTo>
                    <a:cubicBezTo>
                      <a:pt x="6141" y="11939"/>
                      <a:pt x="6141" y="11939"/>
                      <a:pt x="6141" y="11939"/>
                    </a:cubicBezTo>
                    <a:cubicBezTo>
                      <a:pt x="6141" y="11939"/>
                      <a:pt x="6159" y="11941"/>
                      <a:pt x="6159" y="11941"/>
                    </a:cubicBezTo>
                    <a:cubicBezTo>
                      <a:pt x="6161" y="11963"/>
                      <a:pt x="6163" y="11992"/>
                      <a:pt x="6163" y="12016"/>
                    </a:cubicBezTo>
                    <a:cubicBezTo>
                      <a:pt x="6163" y="12027"/>
                      <a:pt x="6163" y="12036"/>
                      <a:pt x="6162" y="12043"/>
                    </a:cubicBezTo>
                    <a:cubicBezTo>
                      <a:pt x="6160" y="12054"/>
                      <a:pt x="6158" y="12069"/>
                      <a:pt x="6158" y="12084"/>
                    </a:cubicBezTo>
                    <a:cubicBezTo>
                      <a:pt x="6158" y="12121"/>
                      <a:pt x="6170" y="12165"/>
                      <a:pt x="6225" y="12192"/>
                    </a:cubicBezTo>
                    <a:cubicBezTo>
                      <a:pt x="6255" y="12206"/>
                      <a:pt x="6289" y="12263"/>
                      <a:pt x="6300" y="12282"/>
                    </a:cubicBezTo>
                    <a:cubicBezTo>
                      <a:pt x="6330" y="12333"/>
                      <a:pt x="6384" y="12461"/>
                      <a:pt x="6384" y="12536"/>
                    </a:cubicBezTo>
                    <a:cubicBezTo>
                      <a:pt x="6384" y="12538"/>
                      <a:pt x="6384" y="12539"/>
                      <a:pt x="6384" y="12540"/>
                    </a:cubicBezTo>
                    <a:cubicBezTo>
                      <a:pt x="6382" y="12618"/>
                      <a:pt x="6347" y="12716"/>
                      <a:pt x="6326" y="12761"/>
                    </a:cubicBezTo>
                    <a:cubicBezTo>
                      <a:pt x="6320" y="12774"/>
                      <a:pt x="6306" y="12800"/>
                      <a:pt x="6291" y="12827"/>
                    </a:cubicBezTo>
                    <a:cubicBezTo>
                      <a:pt x="6245" y="12914"/>
                      <a:pt x="6223" y="12957"/>
                      <a:pt x="6218" y="12983"/>
                    </a:cubicBezTo>
                    <a:cubicBezTo>
                      <a:pt x="6217" y="12985"/>
                      <a:pt x="6217" y="12985"/>
                      <a:pt x="6217" y="12985"/>
                    </a:cubicBezTo>
                    <a:cubicBezTo>
                      <a:pt x="6213" y="13006"/>
                      <a:pt x="6204" y="13051"/>
                      <a:pt x="6204" y="13106"/>
                    </a:cubicBezTo>
                    <a:cubicBezTo>
                      <a:pt x="6204" y="13147"/>
                      <a:pt x="6209" y="13193"/>
                      <a:pt x="6226" y="13237"/>
                    </a:cubicBezTo>
                    <a:cubicBezTo>
                      <a:pt x="6235" y="13262"/>
                      <a:pt x="6246" y="13286"/>
                      <a:pt x="6256" y="13308"/>
                    </a:cubicBezTo>
                    <a:cubicBezTo>
                      <a:pt x="6284" y="13368"/>
                      <a:pt x="6307" y="13420"/>
                      <a:pt x="6307" y="13485"/>
                    </a:cubicBezTo>
                    <a:cubicBezTo>
                      <a:pt x="6307" y="13485"/>
                      <a:pt x="6307" y="13486"/>
                      <a:pt x="6307" y="13487"/>
                    </a:cubicBezTo>
                    <a:cubicBezTo>
                      <a:pt x="6306" y="13585"/>
                      <a:pt x="6279" y="13740"/>
                      <a:pt x="6269" y="13771"/>
                    </a:cubicBezTo>
                    <a:cubicBezTo>
                      <a:pt x="6256" y="13789"/>
                      <a:pt x="6204" y="13841"/>
                      <a:pt x="6169" y="13871"/>
                    </a:cubicBezTo>
                    <a:cubicBezTo>
                      <a:pt x="6137" y="13849"/>
                      <a:pt x="6089" y="13826"/>
                      <a:pt x="6030" y="13826"/>
                    </a:cubicBezTo>
                    <a:cubicBezTo>
                      <a:pt x="5970" y="13827"/>
                      <a:pt x="5914" y="13852"/>
                      <a:pt x="5868" y="13901"/>
                    </a:cubicBezTo>
                    <a:cubicBezTo>
                      <a:pt x="5815" y="13956"/>
                      <a:pt x="5694" y="14082"/>
                      <a:pt x="5657" y="14111"/>
                    </a:cubicBezTo>
                    <a:cubicBezTo>
                      <a:pt x="5635" y="14111"/>
                      <a:pt x="5582" y="14106"/>
                      <a:pt x="5533" y="14098"/>
                    </a:cubicBezTo>
                    <a:cubicBezTo>
                      <a:pt x="5537" y="14099"/>
                      <a:pt x="5537" y="14099"/>
                      <a:pt x="5537" y="14099"/>
                    </a:cubicBezTo>
                    <a:cubicBezTo>
                      <a:pt x="5448" y="14079"/>
                      <a:pt x="5343" y="14102"/>
                      <a:pt x="5314" y="14196"/>
                    </a:cubicBezTo>
                    <a:cubicBezTo>
                      <a:pt x="5309" y="14204"/>
                      <a:pt x="5292" y="14220"/>
                      <a:pt x="5279" y="14229"/>
                    </a:cubicBezTo>
                    <a:cubicBezTo>
                      <a:pt x="5240" y="14217"/>
                      <a:pt x="5194" y="14230"/>
                      <a:pt x="5160" y="14245"/>
                    </a:cubicBezTo>
                    <a:cubicBezTo>
                      <a:pt x="5131" y="14240"/>
                      <a:pt x="4980" y="14218"/>
                      <a:pt x="4980" y="14218"/>
                    </a:cubicBezTo>
                    <a:cubicBezTo>
                      <a:pt x="4880" y="14203"/>
                      <a:pt x="4880" y="14203"/>
                      <a:pt x="4880" y="14203"/>
                    </a:cubicBezTo>
                    <a:cubicBezTo>
                      <a:pt x="4913" y="14298"/>
                      <a:pt x="4913" y="14298"/>
                      <a:pt x="4913" y="14298"/>
                    </a:cubicBezTo>
                    <a:cubicBezTo>
                      <a:pt x="4924" y="14331"/>
                      <a:pt x="4933" y="14371"/>
                      <a:pt x="4931" y="14382"/>
                    </a:cubicBezTo>
                    <a:cubicBezTo>
                      <a:pt x="4927" y="14404"/>
                      <a:pt x="4908" y="14461"/>
                      <a:pt x="4896" y="14492"/>
                    </a:cubicBezTo>
                    <a:cubicBezTo>
                      <a:pt x="4897" y="14491"/>
                      <a:pt x="4897" y="14491"/>
                      <a:pt x="4897" y="14491"/>
                    </a:cubicBezTo>
                    <a:cubicBezTo>
                      <a:pt x="4894" y="14496"/>
                      <a:pt x="4881" y="14531"/>
                      <a:pt x="4881" y="14573"/>
                    </a:cubicBezTo>
                    <a:cubicBezTo>
                      <a:pt x="4881" y="14583"/>
                      <a:pt x="4882" y="14594"/>
                      <a:pt x="4884" y="14604"/>
                    </a:cubicBezTo>
                    <a:cubicBezTo>
                      <a:pt x="4869" y="14603"/>
                      <a:pt x="4856" y="14601"/>
                      <a:pt x="4846" y="14599"/>
                    </a:cubicBezTo>
                    <a:cubicBezTo>
                      <a:pt x="4843" y="14597"/>
                      <a:pt x="4840" y="14596"/>
                      <a:pt x="4840" y="14596"/>
                    </a:cubicBezTo>
                    <a:cubicBezTo>
                      <a:pt x="4798" y="14573"/>
                      <a:pt x="4740" y="14543"/>
                      <a:pt x="4608" y="14523"/>
                    </a:cubicBezTo>
                    <a:cubicBezTo>
                      <a:pt x="4603" y="14521"/>
                      <a:pt x="4586" y="14516"/>
                      <a:pt x="4586" y="14516"/>
                    </a:cubicBezTo>
                    <a:cubicBezTo>
                      <a:pt x="4531" y="14497"/>
                      <a:pt x="4447" y="14468"/>
                      <a:pt x="4389" y="14572"/>
                    </a:cubicBezTo>
                    <a:cubicBezTo>
                      <a:pt x="4388" y="14574"/>
                      <a:pt x="4388" y="14574"/>
                      <a:pt x="4388" y="14574"/>
                    </a:cubicBezTo>
                    <a:cubicBezTo>
                      <a:pt x="4387" y="14576"/>
                      <a:pt x="4387" y="14576"/>
                      <a:pt x="4387" y="14576"/>
                    </a:cubicBezTo>
                    <a:cubicBezTo>
                      <a:pt x="4381" y="14590"/>
                      <a:pt x="4377" y="14605"/>
                      <a:pt x="4373" y="14620"/>
                    </a:cubicBezTo>
                    <a:cubicBezTo>
                      <a:pt x="4371" y="14624"/>
                      <a:pt x="4370" y="14628"/>
                      <a:pt x="4369" y="14633"/>
                    </a:cubicBezTo>
                    <a:cubicBezTo>
                      <a:pt x="4332" y="14613"/>
                      <a:pt x="4265" y="14589"/>
                      <a:pt x="4204" y="14664"/>
                    </a:cubicBezTo>
                    <a:cubicBezTo>
                      <a:pt x="4176" y="14698"/>
                      <a:pt x="4170" y="14741"/>
                      <a:pt x="4170" y="14771"/>
                    </a:cubicBezTo>
                    <a:cubicBezTo>
                      <a:pt x="4170" y="14786"/>
                      <a:pt x="4172" y="14797"/>
                      <a:pt x="4173" y="14802"/>
                    </a:cubicBezTo>
                    <a:cubicBezTo>
                      <a:pt x="4181" y="14853"/>
                      <a:pt x="4181" y="14853"/>
                      <a:pt x="4181" y="14853"/>
                    </a:cubicBezTo>
                    <a:cubicBezTo>
                      <a:pt x="4233" y="14854"/>
                      <a:pt x="4233" y="14854"/>
                      <a:pt x="4233" y="14854"/>
                    </a:cubicBezTo>
                    <a:cubicBezTo>
                      <a:pt x="4237" y="14854"/>
                      <a:pt x="4242" y="14855"/>
                      <a:pt x="4247" y="14856"/>
                    </a:cubicBezTo>
                    <a:cubicBezTo>
                      <a:pt x="4247" y="14860"/>
                      <a:pt x="4247" y="14864"/>
                      <a:pt x="4247" y="14867"/>
                    </a:cubicBezTo>
                    <a:cubicBezTo>
                      <a:pt x="4247" y="14880"/>
                      <a:pt x="4246" y="14887"/>
                      <a:pt x="4246" y="14887"/>
                    </a:cubicBezTo>
                    <a:cubicBezTo>
                      <a:pt x="4245" y="14889"/>
                      <a:pt x="4244" y="14896"/>
                      <a:pt x="4244" y="14896"/>
                    </a:cubicBezTo>
                    <a:cubicBezTo>
                      <a:pt x="4245" y="14905"/>
                      <a:pt x="4245" y="14905"/>
                      <a:pt x="4245" y="14905"/>
                    </a:cubicBezTo>
                    <a:cubicBezTo>
                      <a:pt x="4246" y="14922"/>
                      <a:pt x="4247" y="14939"/>
                      <a:pt x="4247" y="14949"/>
                    </a:cubicBezTo>
                    <a:cubicBezTo>
                      <a:pt x="4243" y="14957"/>
                      <a:pt x="4234" y="14974"/>
                      <a:pt x="4234" y="14974"/>
                    </a:cubicBezTo>
                    <a:cubicBezTo>
                      <a:pt x="4223" y="14996"/>
                      <a:pt x="4215" y="15011"/>
                      <a:pt x="4212" y="15020"/>
                    </a:cubicBezTo>
                    <a:cubicBezTo>
                      <a:pt x="4202" y="15046"/>
                      <a:pt x="4197" y="15074"/>
                      <a:pt x="4197" y="15103"/>
                    </a:cubicBezTo>
                    <a:cubicBezTo>
                      <a:pt x="4197" y="15125"/>
                      <a:pt x="4200" y="15147"/>
                      <a:pt x="4205" y="15170"/>
                    </a:cubicBezTo>
                    <a:cubicBezTo>
                      <a:pt x="4216" y="15217"/>
                      <a:pt x="4216" y="15217"/>
                      <a:pt x="4216" y="15217"/>
                    </a:cubicBezTo>
                    <a:cubicBezTo>
                      <a:pt x="4265" y="15217"/>
                      <a:pt x="4265" y="15217"/>
                      <a:pt x="4265" y="15217"/>
                    </a:cubicBezTo>
                    <a:cubicBezTo>
                      <a:pt x="4267" y="15217"/>
                      <a:pt x="4268" y="15217"/>
                      <a:pt x="4270" y="15217"/>
                    </a:cubicBezTo>
                    <a:cubicBezTo>
                      <a:pt x="4270" y="15219"/>
                      <a:pt x="4271" y="15221"/>
                      <a:pt x="4272" y="15224"/>
                    </a:cubicBezTo>
                    <a:cubicBezTo>
                      <a:pt x="4275" y="15242"/>
                      <a:pt x="4275" y="15242"/>
                      <a:pt x="4275" y="15242"/>
                    </a:cubicBezTo>
                    <a:cubicBezTo>
                      <a:pt x="4288" y="15255"/>
                      <a:pt x="4288" y="15255"/>
                      <a:pt x="4288" y="15255"/>
                    </a:cubicBezTo>
                    <a:cubicBezTo>
                      <a:pt x="4328" y="15295"/>
                      <a:pt x="4432" y="15390"/>
                      <a:pt x="4436" y="15394"/>
                    </a:cubicBezTo>
                    <a:cubicBezTo>
                      <a:pt x="4438" y="15395"/>
                      <a:pt x="4438" y="15395"/>
                      <a:pt x="4438" y="15395"/>
                    </a:cubicBezTo>
                    <a:cubicBezTo>
                      <a:pt x="4440" y="15397"/>
                      <a:pt x="4440" y="15397"/>
                      <a:pt x="4440" y="15397"/>
                    </a:cubicBezTo>
                    <a:cubicBezTo>
                      <a:pt x="4443" y="15399"/>
                      <a:pt x="4506" y="15447"/>
                      <a:pt x="4590" y="15472"/>
                    </a:cubicBezTo>
                    <a:cubicBezTo>
                      <a:pt x="4603" y="15480"/>
                      <a:pt x="4617" y="15491"/>
                      <a:pt x="4620" y="15498"/>
                    </a:cubicBezTo>
                    <a:cubicBezTo>
                      <a:pt x="4620" y="15499"/>
                      <a:pt x="4620" y="15501"/>
                      <a:pt x="4620" y="15502"/>
                    </a:cubicBezTo>
                    <a:cubicBezTo>
                      <a:pt x="4595" y="15507"/>
                      <a:pt x="4580" y="15521"/>
                      <a:pt x="4572" y="15531"/>
                    </a:cubicBezTo>
                    <a:cubicBezTo>
                      <a:pt x="4560" y="15546"/>
                      <a:pt x="4554" y="15563"/>
                      <a:pt x="4554" y="15584"/>
                    </a:cubicBezTo>
                    <a:cubicBezTo>
                      <a:pt x="4554" y="15600"/>
                      <a:pt x="4558" y="15617"/>
                      <a:pt x="4565" y="15636"/>
                    </a:cubicBezTo>
                    <a:cubicBezTo>
                      <a:pt x="4580" y="15672"/>
                      <a:pt x="4580" y="15672"/>
                      <a:pt x="4580" y="15672"/>
                    </a:cubicBezTo>
                    <a:cubicBezTo>
                      <a:pt x="4585" y="15684"/>
                      <a:pt x="4593" y="15703"/>
                      <a:pt x="4600" y="15720"/>
                    </a:cubicBezTo>
                    <a:cubicBezTo>
                      <a:pt x="4580" y="15715"/>
                      <a:pt x="4557" y="15711"/>
                      <a:pt x="4540" y="15708"/>
                    </a:cubicBezTo>
                    <a:cubicBezTo>
                      <a:pt x="4505" y="15665"/>
                      <a:pt x="4439" y="15600"/>
                      <a:pt x="4375" y="15600"/>
                    </a:cubicBezTo>
                    <a:cubicBezTo>
                      <a:pt x="4326" y="15600"/>
                      <a:pt x="4326" y="15600"/>
                      <a:pt x="4326" y="15600"/>
                    </a:cubicBezTo>
                    <a:cubicBezTo>
                      <a:pt x="4326" y="15600"/>
                      <a:pt x="4323" y="15613"/>
                      <a:pt x="4320" y="15625"/>
                    </a:cubicBezTo>
                    <a:cubicBezTo>
                      <a:pt x="4313" y="15614"/>
                      <a:pt x="4309" y="15606"/>
                      <a:pt x="4307" y="15602"/>
                    </a:cubicBezTo>
                    <a:cubicBezTo>
                      <a:pt x="4301" y="15582"/>
                      <a:pt x="4281" y="15540"/>
                      <a:pt x="4262" y="15506"/>
                    </a:cubicBezTo>
                    <a:cubicBezTo>
                      <a:pt x="4228" y="15445"/>
                      <a:pt x="4200" y="15410"/>
                      <a:pt x="4157" y="15410"/>
                    </a:cubicBezTo>
                    <a:cubicBezTo>
                      <a:pt x="4128" y="15410"/>
                      <a:pt x="4090" y="15426"/>
                      <a:pt x="4022" y="15462"/>
                    </a:cubicBezTo>
                    <a:cubicBezTo>
                      <a:pt x="4007" y="15470"/>
                      <a:pt x="4007" y="15470"/>
                      <a:pt x="4007" y="15470"/>
                    </a:cubicBezTo>
                    <a:cubicBezTo>
                      <a:pt x="3989" y="15479"/>
                      <a:pt x="3898" y="15503"/>
                      <a:pt x="3878" y="15505"/>
                    </a:cubicBezTo>
                    <a:cubicBezTo>
                      <a:pt x="3850" y="15508"/>
                      <a:pt x="3850" y="15508"/>
                      <a:pt x="3850" y="15508"/>
                    </a:cubicBezTo>
                    <a:cubicBezTo>
                      <a:pt x="3826" y="15510"/>
                      <a:pt x="3792" y="15514"/>
                      <a:pt x="3769" y="15510"/>
                    </a:cubicBezTo>
                    <a:cubicBezTo>
                      <a:pt x="3696" y="15498"/>
                      <a:pt x="3649" y="15535"/>
                      <a:pt x="3618" y="15569"/>
                    </a:cubicBezTo>
                    <a:cubicBezTo>
                      <a:pt x="3605" y="15582"/>
                      <a:pt x="3591" y="15598"/>
                      <a:pt x="3578" y="15613"/>
                    </a:cubicBezTo>
                    <a:cubicBezTo>
                      <a:pt x="3544" y="15600"/>
                      <a:pt x="3493" y="15583"/>
                      <a:pt x="3447" y="15576"/>
                    </a:cubicBezTo>
                    <a:cubicBezTo>
                      <a:pt x="3425" y="15570"/>
                      <a:pt x="3403" y="15563"/>
                      <a:pt x="3396" y="15559"/>
                    </a:cubicBezTo>
                    <a:cubicBezTo>
                      <a:pt x="3396" y="15558"/>
                      <a:pt x="3394" y="15556"/>
                      <a:pt x="3394" y="15556"/>
                    </a:cubicBezTo>
                    <a:cubicBezTo>
                      <a:pt x="3387" y="15544"/>
                      <a:pt x="3387" y="15544"/>
                      <a:pt x="3387" y="15544"/>
                    </a:cubicBezTo>
                    <a:cubicBezTo>
                      <a:pt x="3377" y="15526"/>
                      <a:pt x="3354" y="15482"/>
                      <a:pt x="3294" y="15482"/>
                    </a:cubicBezTo>
                    <a:cubicBezTo>
                      <a:pt x="3258" y="15482"/>
                      <a:pt x="3233" y="15508"/>
                      <a:pt x="3202" y="15554"/>
                    </a:cubicBezTo>
                    <a:cubicBezTo>
                      <a:pt x="3161" y="15614"/>
                      <a:pt x="3161" y="15632"/>
                      <a:pt x="3161" y="15643"/>
                    </a:cubicBezTo>
                    <a:cubicBezTo>
                      <a:pt x="3161" y="15664"/>
                      <a:pt x="3168" y="15692"/>
                      <a:pt x="3183" y="15735"/>
                    </a:cubicBezTo>
                    <a:cubicBezTo>
                      <a:pt x="3187" y="15744"/>
                      <a:pt x="3189" y="15756"/>
                      <a:pt x="3192" y="15768"/>
                    </a:cubicBezTo>
                    <a:cubicBezTo>
                      <a:pt x="3196" y="15788"/>
                      <a:pt x="3201" y="15811"/>
                      <a:pt x="3211" y="15832"/>
                    </a:cubicBezTo>
                    <a:cubicBezTo>
                      <a:pt x="3174" y="15847"/>
                      <a:pt x="3069" y="15896"/>
                      <a:pt x="3005" y="16012"/>
                    </a:cubicBezTo>
                    <a:cubicBezTo>
                      <a:pt x="3003" y="16014"/>
                      <a:pt x="3001" y="16016"/>
                      <a:pt x="3001" y="16016"/>
                    </a:cubicBezTo>
                    <a:cubicBezTo>
                      <a:pt x="2984" y="16037"/>
                      <a:pt x="2975" y="16048"/>
                      <a:pt x="2918" y="16046"/>
                    </a:cubicBezTo>
                    <a:cubicBezTo>
                      <a:pt x="2913" y="16045"/>
                      <a:pt x="2900" y="16042"/>
                      <a:pt x="2888" y="16040"/>
                    </a:cubicBezTo>
                    <a:cubicBezTo>
                      <a:pt x="2811" y="16023"/>
                      <a:pt x="2683" y="15995"/>
                      <a:pt x="2610" y="16064"/>
                    </a:cubicBezTo>
                    <a:cubicBezTo>
                      <a:pt x="2579" y="16093"/>
                      <a:pt x="2550" y="16124"/>
                      <a:pt x="2529" y="16146"/>
                    </a:cubicBezTo>
                    <a:cubicBezTo>
                      <a:pt x="2497" y="16140"/>
                      <a:pt x="2463" y="16148"/>
                      <a:pt x="2436" y="16176"/>
                    </a:cubicBezTo>
                    <a:cubicBezTo>
                      <a:pt x="2481" y="16218"/>
                      <a:pt x="2481" y="16218"/>
                      <a:pt x="2481" y="16218"/>
                    </a:cubicBezTo>
                    <a:cubicBezTo>
                      <a:pt x="2508" y="16189"/>
                      <a:pt x="2544" y="16220"/>
                      <a:pt x="2544" y="16220"/>
                    </a:cubicBezTo>
                    <a:cubicBezTo>
                      <a:pt x="2544" y="16220"/>
                      <a:pt x="2598" y="16160"/>
                      <a:pt x="2652" y="16109"/>
                    </a:cubicBezTo>
                    <a:cubicBezTo>
                      <a:pt x="2714" y="16049"/>
                      <a:pt x="2872" y="16103"/>
                      <a:pt x="2913" y="16107"/>
                    </a:cubicBezTo>
                    <a:cubicBezTo>
                      <a:pt x="3010" y="16111"/>
                      <a:pt x="3029" y="16078"/>
                      <a:pt x="3055" y="16048"/>
                    </a:cubicBezTo>
                    <a:cubicBezTo>
                      <a:pt x="3121" y="15922"/>
                      <a:pt x="3242" y="15886"/>
                      <a:pt x="3242" y="15886"/>
                    </a:cubicBezTo>
                    <a:cubicBezTo>
                      <a:pt x="3276" y="15869"/>
                      <a:pt x="3290" y="15860"/>
                      <a:pt x="3283" y="15830"/>
                    </a:cubicBezTo>
                    <a:cubicBezTo>
                      <a:pt x="3254" y="15801"/>
                      <a:pt x="3255" y="15752"/>
                      <a:pt x="3241" y="15713"/>
                    </a:cubicBezTo>
                    <a:cubicBezTo>
                      <a:pt x="3226" y="15674"/>
                      <a:pt x="3222" y="15654"/>
                      <a:pt x="3222" y="15643"/>
                    </a:cubicBezTo>
                    <a:cubicBezTo>
                      <a:pt x="3222" y="15631"/>
                      <a:pt x="3278" y="15543"/>
                      <a:pt x="3294" y="15543"/>
                    </a:cubicBezTo>
                    <a:cubicBezTo>
                      <a:pt x="3325" y="15543"/>
                      <a:pt x="3327" y="15568"/>
                      <a:pt x="3343" y="15591"/>
                    </a:cubicBezTo>
                    <a:cubicBezTo>
                      <a:pt x="3359" y="15614"/>
                      <a:pt x="3368" y="15617"/>
                      <a:pt x="3433" y="15635"/>
                    </a:cubicBezTo>
                    <a:cubicBezTo>
                      <a:pt x="3506" y="15647"/>
                      <a:pt x="3597" y="15686"/>
                      <a:pt x="3597" y="15686"/>
                    </a:cubicBezTo>
                    <a:cubicBezTo>
                      <a:pt x="3597" y="15686"/>
                      <a:pt x="3636" y="15638"/>
                      <a:pt x="3662" y="15611"/>
                    </a:cubicBezTo>
                    <a:cubicBezTo>
                      <a:pt x="3688" y="15584"/>
                      <a:pt x="3715" y="15563"/>
                      <a:pt x="3759" y="15571"/>
                    </a:cubicBezTo>
                    <a:cubicBezTo>
                      <a:pt x="3802" y="15578"/>
                      <a:pt x="3855" y="15568"/>
                      <a:pt x="3881" y="15566"/>
                    </a:cubicBezTo>
                    <a:cubicBezTo>
                      <a:pt x="3907" y="15565"/>
                      <a:pt x="4008" y="15537"/>
                      <a:pt x="4034" y="15524"/>
                    </a:cubicBezTo>
                    <a:cubicBezTo>
                      <a:pt x="4060" y="15511"/>
                      <a:pt x="4134" y="15471"/>
                      <a:pt x="4157" y="15471"/>
                    </a:cubicBezTo>
                    <a:cubicBezTo>
                      <a:pt x="4180" y="15471"/>
                      <a:pt x="4240" y="15595"/>
                      <a:pt x="4249" y="15621"/>
                    </a:cubicBezTo>
                    <a:cubicBezTo>
                      <a:pt x="4258" y="15647"/>
                      <a:pt x="4308" y="15721"/>
                      <a:pt x="4308" y="15721"/>
                    </a:cubicBezTo>
                    <a:cubicBezTo>
                      <a:pt x="4349" y="15764"/>
                      <a:pt x="4360" y="15725"/>
                      <a:pt x="4375" y="15661"/>
                    </a:cubicBezTo>
                    <a:cubicBezTo>
                      <a:pt x="4428" y="15661"/>
                      <a:pt x="4507" y="15764"/>
                      <a:pt x="4507" y="15764"/>
                    </a:cubicBezTo>
                    <a:cubicBezTo>
                      <a:pt x="4507" y="15764"/>
                      <a:pt x="4566" y="15774"/>
                      <a:pt x="4600" y="15784"/>
                    </a:cubicBezTo>
                    <a:cubicBezTo>
                      <a:pt x="4633" y="15794"/>
                      <a:pt x="4666" y="15785"/>
                      <a:pt x="4673" y="15765"/>
                    </a:cubicBezTo>
                    <a:cubicBezTo>
                      <a:pt x="4680" y="15745"/>
                      <a:pt x="4640" y="15659"/>
                      <a:pt x="4623" y="15614"/>
                    </a:cubicBezTo>
                    <a:cubicBezTo>
                      <a:pt x="4605" y="15569"/>
                      <a:pt x="4623" y="15558"/>
                      <a:pt x="4653" y="15562"/>
                    </a:cubicBezTo>
                    <a:cubicBezTo>
                      <a:pt x="4683" y="15566"/>
                      <a:pt x="4682" y="15537"/>
                      <a:pt x="4682" y="15494"/>
                    </a:cubicBezTo>
                    <a:cubicBezTo>
                      <a:pt x="4682" y="15451"/>
                      <a:pt x="4615" y="15415"/>
                      <a:pt x="4615" y="15415"/>
                    </a:cubicBezTo>
                    <a:cubicBezTo>
                      <a:pt x="4537" y="15395"/>
                      <a:pt x="4478" y="15348"/>
                      <a:pt x="4478" y="15348"/>
                    </a:cubicBezTo>
                    <a:cubicBezTo>
                      <a:pt x="4478" y="15348"/>
                      <a:pt x="4371" y="15251"/>
                      <a:pt x="4332" y="15212"/>
                    </a:cubicBezTo>
                    <a:cubicBezTo>
                      <a:pt x="4321" y="15159"/>
                      <a:pt x="4293" y="15156"/>
                      <a:pt x="4265" y="15156"/>
                    </a:cubicBezTo>
                    <a:cubicBezTo>
                      <a:pt x="4251" y="15095"/>
                      <a:pt x="4263" y="15056"/>
                      <a:pt x="4269" y="15042"/>
                    </a:cubicBezTo>
                    <a:cubicBezTo>
                      <a:pt x="4274" y="15028"/>
                      <a:pt x="4304" y="14975"/>
                      <a:pt x="4307" y="14966"/>
                    </a:cubicBezTo>
                    <a:cubicBezTo>
                      <a:pt x="4310" y="14956"/>
                      <a:pt x="4306" y="14901"/>
                      <a:pt x="4306" y="14901"/>
                    </a:cubicBezTo>
                    <a:cubicBezTo>
                      <a:pt x="4306" y="14901"/>
                      <a:pt x="4311" y="14879"/>
                      <a:pt x="4307" y="14836"/>
                    </a:cubicBezTo>
                    <a:cubicBezTo>
                      <a:pt x="4302" y="14792"/>
                      <a:pt x="4233" y="14792"/>
                      <a:pt x="4233" y="14792"/>
                    </a:cubicBezTo>
                    <a:cubicBezTo>
                      <a:pt x="4233" y="14792"/>
                      <a:pt x="4225" y="14735"/>
                      <a:pt x="4252" y="14703"/>
                    </a:cubicBezTo>
                    <a:cubicBezTo>
                      <a:pt x="4286" y="14659"/>
                      <a:pt x="4315" y="14671"/>
                      <a:pt x="4354" y="14696"/>
                    </a:cubicBezTo>
                    <a:cubicBezTo>
                      <a:pt x="4367" y="14701"/>
                      <a:pt x="4392" y="14711"/>
                      <a:pt x="4404" y="14699"/>
                    </a:cubicBezTo>
                    <a:cubicBezTo>
                      <a:pt x="4424" y="14680"/>
                      <a:pt x="4431" y="14628"/>
                      <a:pt x="4443" y="14602"/>
                    </a:cubicBezTo>
                    <a:cubicBezTo>
                      <a:pt x="4481" y="14534"/>
                      <a:pt x="4521" y="14560"/>
                      <a:pt x="4593" y="14583"/>
                    </a:cubicBezTo>
                    <a:cubicBezTo>
                      <a:pt x="4734" y="14603"/>
                      <a:pt x="4783" y="14636"/>
                      <a:pt x="4825" y="14657"/>
                    </a:cubicBezTo>
                    <a:cubicBezTo>
                      <a:pt x="4871" y="14670"/>
                      <a:pt x="4959" y="14666"/>
                      <a:pt x="4959" y="14666"/>
                    </a:cubicBezTo>
                    <a:cubicBezTo>
                      <a:pt x="4959" y="14666"/>
                      <a:pt x="4961" y="14636"/>
                      <a:pt x="4951" y="14617"/>
                    </a:cubicBezTo>
                    <a:cubicBezTo>
                      <a:pt x="4930" y="14573"/>
                      <a:pt x="4954" y="14513"/>
                      <a:pt x="4954" y="14513"/>
                    </a:cubicBezTo>
                    <a:cubicBezTo>
                      <a:pt x="4954" y="14513"/>
                      <a:pt x="4985" y="14429"/>
                      <a:pt x="4991" y="14393"/>
                    </a:cubicBezTo>
                    <a:cubicBezTo>
                      <a:pt x="4998" y="14358"/>
                      <a:pt x="4971" y="14279"/>
                      <a:pt x="4971" y="14279"/>
                    </a:cubicBezTo>
                    <a:cubicBezTo>
                      <a:pt x="5168" y="14308"/>
                      <a:pt x="5168" y="14308"/>
                      <a:pt x="5168" y="14308"/>
                    </a:cubicBezTo>
                    <a:cubicBezTo>
                      <a:pt x="5168" y="14308"/>
                      <a:pt x="5243" y="14272"/>
                      <a:pt x="5270" y="14291"/>
                    </a:cubicBezTo>
                    <a:cubicBezTo>
                      <a:pt x="5292" y="14307"/>
                      <a:pt x="5359" y="14247"/>
                      <a:pt x="5370" y="14221"/>
                    </a:cubicBezTo>
                    <a:cubicBezTo>
                      <a:pt x="5390" y="14129"/>
                      <a:pt x="5524" y="14159"/>
                      <a:pt x="5524" y="14159"/>
                    </a:cubicBezTo>
                    <a:cubicBezTo>
                      <a:pt x="5524" y="14159"/>
                      <a:pt x="5655" y="14179"/>
                      <a:pt x="5678" y="14170"/>
                    </a:cubicBezTo>
                    <a:cubicBezTo>
                      <a:pt x="5702" y="14162"/>
                      <a:pt x="5816" y="14044"/>
                      <a:pt x="5912" y="13943"/>
                    </a:cubicBezTo>
                    <a:cubicBezTo>
                      <a:pt x="6008" y="13843"/>
                      <a:pt x="6120" y="13900"/>
                      <a:pt x="6167" y="13949"/>
                    </a:cubicBezTo>
                    <a:cubicBezTo>
                      <a:pt x="6195" y="13938"/>
                      <a:pt x="6312" y="13822"/>
                      <a:pt x="6324" y="13798"/>
                    </a:cubicBezTo>
                    <a:cubicBezTo>
                      <a:pt x="6336" y="13775"/>
                      <a:pt x="6367" y="13596"/>
                      <a:pt x="6369" y="13488"/>
                    </a:cubicBezTo>
                    <a:cubicBezTo>
                      <a:pt x="6370" y="13380"/>
                      <a:pt x="6317" y="13303"/>
                      <a:pt x="6283" y="13215"/>
                    </a:cubicBezTo>
                    <a:cubicBezTo>
                      <a:pt x="6250" y="13128"/>
                      <a:pt x="6271" y="13027"/>
                      <a:pt x="6278" y="12996"/>
                    </a:cubicBezTo>
                    <a:cubicBezTo>
                      <a:pt x="6284" y="12964"/>
                      <a:pt x="6363" y="12827"/>
                      <a:pt x="6382" y="12787"/>
                    </a:cubicBezTo>
                    <a:cubicBezTo>
                      <a:pt x="6400" y="12747"/>
                      <a:pt x="6443" y="12637"/>
                      <a:pt x="6445" y="12541"/>
                    </a:cubicBezTo>
                    <a:cubicBezTo>
                      <a:pt x="6448" y="12446"/>
                      <a:pt x="6383" y="12301"/>
                      <a:pt x="6352" y="12250"/>
                    </a:cubicBezTo>
                    <a:cubicBezTo>
                      <a:pt x="6322" y="12199"/>
                      <a:pt x="6290" y="12155"/>
                      <a:pt x="6252" y="12137"/>
                    </a:cubicBezTo>
                    <a:cubicBezTo>
                      <a:pt x="6214" y="12118"/>
                      <a:pt x="6217" y="12090"/>
                      <a:pt x="6223" y="12051"/>
                    </a:cubicBezTo>
                    <a:cubicBezTo>
                      <a:pt x="6228" y="12012"/>
                      <a:pt x="6220" y="11923"/>
                      <a:pt x="6215" y="11902"/>
                    </a:cubicBezTo>
                    <a:cubicBezTo>
                      <a:pt x="6210" y="11881"/>
                      <a:pt x="6167" y="11881"/>
                      <a:pt x="6157" y="11879"/>
                    </a:cubicBezTo>
                    <a:cubicBezTo>
                      <a:pt x="6081" y="11861"/>
                      <a:pt x="6131" y="11791"/>
                      <a:pt x="6137" y="11773"/>
                    </a:cubicBezTo>
                    <a:cubicBezTo>
                      <a:pt x="6144" y="11756"/>
                      <a:pt x="6108" y="11750"/>
                      <a:pt x="6099" y="11735"/>
                    </a:cubicBezTo>
                    <a:cubicBezTo>
                      <a:pt x="6091" y="11721"/>
                      <a:pt x="6167" y="11607"/>
                      <a:pt x="6178" y="11578"/>
                    </a:cubicBezTo>
                    <a:cubicBezTo>
                      <a:pt x="6189" y="11548"/>
                      <a:pt x="6167" y="11513"/>
                      <a:pt x="6167" y="11460"/>
                    </a:cubicBezTo>
                    <a:cubicBezTo>
                      <a:pt x="6167" y="11407"/>
                      <a:pt x="6195" y="11357"/>
                      <a:pt x="6195" y="11357"/>
                    </a:cubicBezTo>
                    <a:cubicBezTo>
                      <a:pt x="6215" y="11297"/>
                      <a:pt x="6241" y="11345"/>
                      <a:pt x="6270" y="11314"/>
                    </a:cubicBezTo>
                    <a:cubicBezTo>
                      <a:pt x="6285" y="11298"/>
                      <a:pt x="6306" y="11246"/>
                      <a:pt x="6317" y="11212"/>
                    </a:cubicBezTo>
                    <a:cubicBezTo>
                      <a:pt x="6388" y="10976"/>
                      <a:pt x="6371" y="10941"/>
                      <a:pt x="6371" y="10941"/>
                    </a:cubicBezTo>
                    <a:cubicBezTo>
                      <a:pt x="6371" y="10941"/>
                      <a:pt x="6364" y="10937"/>
                      <a:pt x="6330" y="10931"/>
                    </a:cubicBezTo>
                    <a:cubicBezTo>
                      <a:pt x="6299" y="10848"/>
                      <a:pt x="6369" y="10814"/>
                      <a:pt x="6395" y="10790"/>
                    </a:cubicBezTo>
                    <a:cubicBezTo>
                      <a:pt x="6420" y="10766"/>
                      <a:pt x="6351" y="10727"/>
                      <a:pt x="6323" y="10710"/>
                    </a:cubicBezTo>
                    <a:cubicBezTo>
                      <a:pt x="6295" y="10693"/>
                      <a:pt x="6271" y="10660"/>
                      <a:pt x="6269" y="10639"/>
                    </a:cubicBezTo>
                    <a:cubicBezTo>
                      <a:pt x="6252" y="10533"/>
                      <a:pt x="6373" y="10576"/>
                      <a:pt x="6412" y="10571"/>
                    </a:cubicBezTo>
                    <a:cubicBezTo>
                      <a:pt x="6451" y="10567"/>
                      <a:pt x="6436" y="10494"/>
                      <a:pt x="6433" y="10396"/>
                    </a:cubicBezTo>
                    <a:cubicBezTo>
                      <a:pt x="6375" y="10355"/>
                      <a:pt x="6451" y="10333"/>
                      <a:pt x="6451" y="10333"/>
                    </a:cubicBezTo>
                    <a:cubicBezTo>
                      <a:pt x="6451" y="10333"/>
                      <a:pt x="6442" y="10169"/>
                      <a:pt x="6433" y="10106"/>
                    </a:cubicBezTo>
                    <a:cubicBezTo>
                      <a:pt x="6414" y="10128"/>
                      <a:pt x="6369" y="10102"/>
                      <a:pt x="6338" y="10057"/>
                    </a:cubicBezTo>
                    <a:cubicBezTo>
                      <a:pt x="6308" y="10011"/>
                      <a:pt x="6301" y="10002"/>
                      <a:pt x="6263" y="9994"/>
                    </a:cubicBezTo>
                    <a:cubicBezTo>
                      <a:pt x="6176" y="9992"/>
                      <a:pt x="6131" y="9942"/>
                      <a:pt x="6124" y="9909"/>
                    </a:cubicBezTo>
                    <a:cubicBezTo>
                      <a:pt x="6118" y="9877"/>
                      <a:pt x="6094" y="9836"/>
                      <a:pt x="6051" y="9810"/>
                    </a:cubicBezTo>
                    <a:cubicBezTo>
                      <a:pt x="6007" y="9784"/>
                      <a:pt x="6027" y="9721"/>
                      <a:pt x="6014" y="9695"/>
                    </a:cubicBezTo>
                    <a:cubicBezTo>
                      <a:pt x="6001" y="9669"/>
                      <a:pt x="5960" y="9646"/>
                      <a:pt x="5960" y="9609"/>
                    </a:cubicBezTo>
                    <a:cubicBezTo>
                      <a:pt x="5960" y="9572"/>
                      <a:pt x="6012" y="9542"/>
                      <a:pt x="6044" y="9537"/>
                    </a:cubicBezTo>
                    <a:cubicBezTo>
                      <a:pt x="6076" y="9533"/>
                      <a:pt x="6150" y="9514"/>
                      <a:pt x="6187" y="9496"/>
                    </a:cubicBezTo>
                    <a:cubicBezTo>
                      <a:pt x="6273" y="9436"/>
                      <a:pt x="6254" y="9278"/>
                      <a:pt x="6243" y="9256"/>
                    </a:cubicBezTo>
                    <a:cubicBezTo>
                      <a:pt x="6232" y="9234"/>
                      <a:pt x="6206" y="9276"/>
                      <a:pt x="6148" y="9276"/>
                    </a:cubicBezTo>
                    <a:cubicBezTo>
                      <a:pt x="6089" y="9276"/>
                      <a:pt x="6059" y="9206"/>
                      <a:pt x="6031" y="9202"/>
                    </a:cubicBezTo>
                    <a:cubicBezTo>
                      <a:pt x="5925" y="9183"/>
                      <a:pt x="5890" y="9124"/>
                      <a:pt x="5895" y="9092"/>
                    </a:cubicBezTo>
                    <a:cubicBezTo>
                      <a:pt x="5886" y="9007"/>
                      <a:pt x="5843" y="8994"/>
                      <a:pt x="5817" y="8977"/>
                    </a:cubicBezTo>
                    <a:cubicBezTo>
                      <a:pt x="5791" y="8960"/>
                      <a:pt x="5750" y="8986"/>
                      <a:pt x="5724" y="8986"/>
                    </a:cubicBezTo>
                    <a:cubicBezTo>
                      <a:pt x="5609" y="8955"/>
                      <a:pt x="5581" y="8776"/>
                      <a:pt x="5562" y="8715"/>
                    </a:cubicBezTo>
                    <a:cubicBezTo>
                      <a:pt x="5542" y="8655"/>
                      <a:pt x="5516" y="8689"/>
                      <a:pt x="5503" y="8704"/>
                    </a:cubicBezTo>
                    <a:cubicBezTo>
                      <a:pt x="5471" y="8815"/>
                      <a:pt x="5423" y="8815"/>
                      <a:pt x="5373" y="8808"/>
                    </a:cubicBezTo>
                    <a:cubicBezTo>
                      <a:pt x="5324" y="8802"/>
                      <a:pt x="5311" y="8733"/>
                      <a:pt x="5311" y="8702"/>
                    </a:cubicBezTo>
                    <a:cubicBezTo>
                      <a:pt x="5311" y="8672"/>
                      <a:pt x="5306" y="8642"/>
                      <a:pt x="5244" y="8581"/>
                    </a:cubicBezTo>
                    <a:cubicBezTo>
                      <a:pt x="5181" y="8521"/>
                      <a:pt x="5194" y="8391"/>
                      <a:pt x="5194" y="8347"/>
                    </a:cubicBezTo>
                    <a:cubicBezTo>
                      <a:pt x="5194" y="8304"/>
                      <a:pt x="5192" y="8259"/>
                      <a:pt x="5168" y="8233"/>
                    </a:cubicBezTo>
                    <a:cubicBezTo>
                      <a:pt x="5144" y="8207"/>
                      <a:pt x="5155" y="8179"/>
                      <a:pt x="5174" y="8164"/>
                    </a:cubicBezTo>
                    <a:cubicBezTo>
                      <a:pt x="5194" y="8148"/>
                      <a:pt x="5189" y="8092"/>
                      <a:pt x="5187" y="8075"/>
                    </a:cubicBezTo>
                    <a:cubicBezTo>
                      <a:pt x="5185" y="8058"/>
                      <a:pt x="5146" y="8099"/>
                      <a:pt x="5094" y="8109"/>
                    </a:cubicBezTo>
                    <a:cubicBezTo>
                      <a:pt x="5042" y="8120"/>
                      <a:pt x="4945" y="7936"/>
                      <a:pt x="4908" y="7863"/>
                    </a:cubicBezTo>
                    <a:cubicBezTo>
                      <a:pt x="4871" y="7789"/>
                      <a:pt x="4880" y="7757"/>
                      <a:pt x="4874" y="7716"/>
                    </a:cubicBezTo>
                    <a:cubicBezTo>
                      <a:pt x="4863" y="7724"/>
                      <a:pt x="4824" y="7781"/>
                      <a:pt x="4807" y="7787"/>
                    </a:cubicBezTo>
                    <a:cubicBezTo>
                      <a:pt x="4789" y="7794"/>
                      <a:pt x="4664" y="7670"/>
                      <a:pt x="4612" y="7616"/>
                    </a:cubicBezTo>
                    <a:cubicBezTo>
                      <a:pt x="4560" y="7562"/>
                      <a:pt x="4385" y="7359"/>
                      <a:pt x="4257" y="7257"/>
                    </a:cubicBezTo>
                    <a:cubicBezTo>
                      <a:pt x="4129" y="7155"/>
                      <a:pt x="4134" y="7077"/>
                      <a:pt x="4123" y="7043"/>
                    </a:cubicBezTo>
                    <a:cubicBezTo>
                      <a:pt x="4112" y="7008"/>
                      <a:pt x="4097" y="6995"/>
                      <a:pt x="4058" y="6961"/>
                    </a:cubicBezTo>
                    <a:cubicBezTo>
                      <a:pt x="4019" y="6926"/>
                      <a:pt x="4041" y="6915"/>
                      <a:pt x="4056" y="6898"/>
                    </a:cubicBezTo>
                    <a:cubicBezTo>
                      <a:pt x="4071" y="6881"/>
                      <a:pt x="4069" y="6848"/>
                      <a:pt x="4054" y="6837"/>
                    </a:cubicBezTo>
                    <a:cubicBezTo>
                      <a:pt x="4038" y="6827"/>
                      <a:pt x="4004" y="6770"/>
                      <a:pt x="4004" y="6770"/>
                    </a:cubicBezTo>
                    <a:cubicBezTo>
                      <a:pt x="3868" y="6567"/>
                      <a:pt x="3868" y="6567"/>
                      <a:pt x="3868" y="6567"/>
                    </a:cubicBezTo>
                    <a:cubicBezTo>
                      <a:pt x="3868" y="6567"/>
                      <a:pt x="3868" y="6567"/>
                      <a:pt x="3779" y="6649"/>
                    </a:cubicBezTo>
                    <a:cubicBezTo>
                      <a:pt x="3738" y="6630"/>
                      <a:pt x="3710" y="6547"/>
                      <a:pt x="3694" y="6511"/>
                    </a:cubicBezTo>
                    <a:cubicBezTo>
                      <a:pt x="3658" y="6532"/>
                      <a:pt x="3625" y="6489"/>
                      <a:pt x="3625" y="6489"/>
                    </a:cubicBezTo>
                    <a:cubicBezTo>
                      <a:pt x="3625" y="6489"/>
                      <a:pt x="3569" y="6398"/>
                      <a:pt x="3495" y="6292"/>
                    </a:cubicBezTo>
                    <a:cubicBezTo>
                      <a:pt x="3422" y="6186"/>
                      <a:pt x="3506" y="6069"/>
                      <a:pt x="3532" y="6030"/>
                    </a:cubicBezTo>
                    <a:cubicBezTo>
                      <a:pt x="3558" y="5991"/>
                      <a:pt x="3530" y="5959"/>
                      <a:pt x="3519" y="5948"/>
                    </a:cubicBezTo>
                    <a:cubicBezTo>
                      <a:pt x="3508" y="5937"/>
                      <a:pt x="3446" y="5918"/>
                      <a:pt x="3424" y="5903"/>
                    </a:cubicBezTo>
                    <a:cubicBezTo>
                      <a:pt x="3402" y="5888"/>
                      <a:pt x="3303" y="5829"/>
                      <a:pt x="3251" y="5814"/>
                    </a:cubicBezTo>
                    <a:cubicBezTo>
                      <a:pt x="3199" y="5799"/>
                      <a:pt x="3100" y="5782"/>
                      <a:pt x="3024" y="5738"/>
                    </a:cubicBezTo>
                    <a:cubicBezTo>
                      <a:pt x="2948" y="5695"/>
                      <a:pt x="2911" y="5658"/>
                      <a:pt x="2872" y="5617"/>
                    </a:cubicBezTo>
                    <a:cubicBezTo>
                      <a:pt x="2833" y="5576"/>
                      <a:pt x="2805" y="5548"/>
                      <a:pt x="2771" y="5533"/>
                    </a:cubicBezTo>
                    <a:cubicBezTo>
                      <a:pt x="2678" y="5531"/>
                      <a:pt x="2587" y="5420"/>
                      <a:pt x="2561" y="5386"/>
                    </a:cubicBezTo>
                    <a:cubicBezTo>
                      <a:pt x="2535" y="5351"/>
                      <a:pt x="2479" y="5392"/>
                      <a:pt x="2435" y="5379"/>
                    </a:cubicBezTo>
                    <a:cubicBezTo>
                      <a:pt x="2392" y="5366"/>
                      <a:pt x="2425" y="5314"/>
                      <a:pt x="2388" y="5286"/>
                    </a:cubicBezTo>
                    <a:cubicBezTo>
                      <a:pt x="2351" y="5258"/>
                      <a:pt x="2297" y="5254"/>
                      <a:pt x="2238" y="5247"/>
                    </a:cubicBezTo>
                    <a:cubicBezTo>
                      <a:pt x="2132" y="5249"/>
                      <a:pt x="2072" y="5141"/>
                      <a:pt x="2072" y="5141"/>
                    </a:cubicBezTo>
                    <a:cubicBezTo>
                      <a:pt x="2072" y="5141"/>
                      <a:pt x="2191" y="5057"/>
                      <a:pt x="2234" y="5022"/>
                    </a:cubicBezTo>
                    <a:cubicBezTo>
                      <a:pt x="2234" y="4951"/>
                      <a:pt x="2280" y="4925"/>
                      <a:pt x="2293" y="4910"/>
                    </a:cubicBezTo>
                    <a:cubicBezTo>
                      <a:pt x="2306" y="4895"/>
                      <a:pt x="2303" y="4877"/>
                      <a:pt x="2297" y="4823"/>
                    </a:cubicBezTo>
                    <a:cubicBezTo>
                      <a:pt x="2247" y="4730"/>
                      <a:pt x="2306" y="4708"/>
                      <a:pt x="2306" y="4708"/>
                    </a:cubicBezTo>
                    <a:cubicBezTo>
                      <a:pt x="2306" y="4708"/>
                      <a:pt x="2336" y="4702"/>
                      <a:pt x="2386" y="4698"/>
                    </a:cubicBezTo>
                    <a:cubicBezTo>
                      <a:pt x="2418" y="4678"/>
                      <a:pt x="2496" y="4689"/>
                      <a:pt x="2563" y="4695"/>
                    </a:cubicBezTo>
                    <a:cubicBezTo>
                      <a:pt x="2680" y="4659"/>
                      <a:pt x="2695" y="4687"/>
                      <a:pt x="2756" y="4715"/>
                    </a:cubicBezTo>
                    <a:cubicBezTo>
                      <a:pt x="2816" y="4743"/>
                      <a:pt x="2864" y="4767"/>
                      <a:pt x="2898" y="4758"/>
                    </a:cubicBezTo>
                    <a:cubicBezTo>
                      <a:pt x="2970" y="4741"/>
                      <a:pt x="2994" y="4691"/>
                      <a:pt x="2996" y="4661"/>
                    </a:cubicBezTo>
                    <a:cubicBezTo>
                      <a:pt x="2996" y="4598"/>
                      <a:pt x="3045" y="4564"/>
                      <a:pt x="3117" y="4553"/>
                    </a:cubicBezTo>
                    <a:cubicBezTo>
                      <a:pt x="3193" y="4542"/>
                      <a:pt x="3184" y="4490"/>
                      <a:pt x="3184" y="4453"/>
                    </a:cubicBezTo>
                    <a:cubicBezTo>
                      <a:pt x="3182" y="4380"/>
                      <a:pt x="3199" y="4349"/>
                      <a:pt x="3247" y="4330"/>
                    </a:cubicBezTo>
                    <a:cubicBezTo>
                      <a:pt x="3294" y="4310"/>
                      <a:pt x="3318" y="4265"/>
                      <a:pt x="3338" y="4207"/>
                    </a:cubicBezTo>
                    <a:cubicBezTo>
                      <a:pt x="3357" y="4148"/>
                      <a:pt x="3351" y="4126"/>
                      <a:pt x="3342" y="4107"/>
                    </a:cubicBezTo>
                    <a:cubicBezTo>
                      <a:pt x="3333" y="4088"/>
                      <a:pt x="3303" y="4092"/>
                      <a:pt x="3270" y="4105"/>
                    </a:cubicBezTo>
                    <a:cubicBezTo>
                      <a:pt x="3238" y="4118"/>
                      <a:pt x="3184" y="4072"/>
                      <a:pt x="3177" y="4059"/>
                    </a:cubicBezTo>
                    <a:cubicBezTo>
                      <a:pt x="3171" y="4046"/>
                      <a:pt x="3123" y="4033"/>
                      <a:pt x="3071" y="4029"/>
                    </a:cubicBezTo>
                    <a:cubicBezTo>
                      <a:pt x="2996" y="4025"/>
                      <a:pt x="2972" y="3990"/>
                      <a:pt x="2959" y="3962"/>
                    </a:cubicBezTo>
                    <a:cubicBezTo>
                      <a:pt x="2896" y="3824"/>
                      <a:pt x="3041" y="3746"/>
                      <a:pt x="3041" y="3746"/>
                    </a:cubicBezTo>
                    <a:cubicBezTo>
                      <a:pt x="3041" y="3746"/>
                      <a:pt x="3024" y="3700"/>
                      <a:pt x="2994" y="3687"/>
                    </a:cubicBezTo>
                    <a:cubicBezTo>
                      <a:pt x="2838" y="3817"/>
                      <a:pt x="2743" y="3813"/>
                      <a:pt x="2723" y="3817"/>
                    </a:cubicBezTo>
                    <a:cubicBezTo>
                      <a:pt x="2684" y="3817"/>
                      <a:pt x="2658" y="3687"/>
                      <a:pt x="2658" y="3687"/>
                    </a:cubicBezTo>
                    <a:cubicBezTo>
                      <a:pt x="2658" y="3687"/>
                      <a:pt x="2870" y="3547"/>
                      <a:pt x="2924" y="3521"/>
                    </a:cubicBezTo>
                    <a:cubicBezTo>
                      <a:pt x="2978" y="3495"/>
                      <a:pt x="2961" y="3456"/>
                      <a:pt x="2961" y="3456"/>
                    </a:cubicBezTo>
                    <a:cubicBezTo>
                      <a:pt x="2957" y="3445"/>
                      <a:pt x="2786" y="3311"/>
                      <a:pt x="2786" y="3311"/>
                    </a:cubicBezTo>
                    <a:cubicBezTo>
                      <a:pt x="2786" y="3311"/>
                      <a:pt x="2476" y="3097"/>
                      <a:pt x="2427" y="3079"/>
                    </a:cubicBezTo>
                    <a:cubicBezTo>
                      <a:pt x="2377" y="3062"/>
                      <a:pt x="2299" y="3140"/>
                      <a:pt x="2299" y="3140"/>
                    </a:cubicBezTo>
                    <a:cubicBezTo>
                      <a:pt x="2299" y="3140"/>
                      <a:pt x="2154" y="3138"/>
                      <a:pt x="2113" y="3146"/>
                    </a:cubicBezTo>
                    <a:cubicBezTo>
                      <a:pt x="2072" y="3155"/>
                      <a:pt x="1985" y="3229"/>
                      <a:pt x="1955" y="3287"/>
                    </a:cubicBezTo>
                    <a:cubicBezTo>
                      <a:pt x="1925" y="3371"/>
                      <a:pt x="1882" y="3419"/>
                      <a:pt x="1882" y="3419"/>
                    </a:cubicBezTo>
                    <a:cubicBezTo>
                      <a:pt x="1882" y="3419"/>
                      <a:pt x="1853" y="3406"/>
                      <a:pt x="1832" y="3380"/>
                    </a:cubicBezTo>
                    <a:cubicBezTo>
                      <a:pt x="1810" y="3354"/>
                      <a:pt x="1778" y="3350"/>
                      <a:pt x="1745" y="3345"/>
                    </a:cubicBezTo>
                    <a:cubicBezTo>
                      <a:pt x="1713" y="3341"/>
                      <a:pt x="1615" y="3270"/>
                      <a:pt x="1576" y="3248"/>
                    </a:cubicBezTo>
                    <a:cubicBezTo>
                      <a:pt x="1414" y="3311"/>
                      <a:pt x="1325" y="3170"/>
                      <a:pt x="1300" y="3131"/>
                    </a:cubicBezTo>
                    <a:cubicBezTo>
                      <a:pt x="1152" y="3105"/>
                      <a:pt x="1152" y="3097"/>
                      <a:pt x="1142" y="3053"/>
                    </a:cubicBezTo>
                    <a:cubicBezTo>
                      <a:pt x="1131" y="3010"/>
                      <a:pt x="1111" y="2958"/>
                      <a:pt x="1064" y="2913"/>
                    </a:cubicBezTo>
                    <a:cubicBezTo>
                      <a:pt x="1016" y="2867"/>
                      <a:pt x="984" y="2872"/>
                      <a:pt x="975" y="2794"/>
                    </a:cubicBezTo>
                    <a:cubicBezTo>
                      <a:pt x="966" y="2716"/>
                      <a:pt x="934" y="2675"/>
                      <a:pt x="908" y="2660"/>
                    </a:cubicBezTo>
                    <a:cubicBezTo>
                      <a:pt x="895" y="2714"/>
                      <a:pt x="832" y="2629"/>
                      <a:pt x="832" y="2629"/>
                    </a:cubicBezTo>
                    <a:cubicBezTo>
                      <a:pt x="927" y="2593"/>
                      <a:pt x="927" y="2593"/>
                      <a:pt x="927" y="2593"/>
                    </a:cubicBezTo>
                    <a:cubicBezTo>
                      <a:pt x="927" y="2593"/>
                      <a:pt x="936" y="2541"/>
                      <a:pt x="981" y="2469"/>
                    </a:cubicBezTo>
                    <a:cubicBezTo>
                      <a:pt x="1027" y="2398"/>
                      <a:pt x="986" y="2402"/>
                      <a:pt x="986" y="2402"/>
                    </a:cubicBezTo>
                    <a:cubicBezTo>
                      <a:pt x="940" y="2452"/>
                      <a:pt x="940" y="2452"/>
                      <a:pt x="940" y="2452"/>
                    </a:cubicBezTo>
                    <a:cubicBezTo>
                      <a:pt x="908" y="2420"/>
                      <a:pt x="908" y="2420"/>
                      <a:pt x="908" y="2420"/>
                    </a:cubicBezTo>
                    <a:cubicBezTo>
                      <a:pt x="908" y="2420"/>
                      <a:pt x="979" y="2342"/>
                      <a:pt x="1023" y="2290"/>
                    </a:cubicBezTo>
                    <a:cubicBezTo>
                      <a:pt x="1092" y="2147"/>
                      <a:pt x="1062" y="2119"/>
                      <a:pt x="1042" y="2052"/>
                    </a:cubicBezTo>
                    <a:cubicBezTo>
                      <a:pt x="1010" y="2086"/>
                      <a:pt x="956" y="2097"/>
                      <a:pt x="921" y="2084"/>
                    </a:cubicBezTo>
                    <a:cubicBezTo>
                      <a:pt x="886" y="2071"/>
                      <a:pt x="891" y="1978"/>
                      <a:pt x="891" y="1959"/>
                    </a:cubicBezTo>
                    <a:cubicBezTo>
                      <a:pt x="885" y="1945"/>
                      <a:pt x="879" y="1937"/>
                      <a:pt x="873" y="1934"/>
                    </a:cubicBezTo>
                    <a:cubicBezTo>
                      <a:pt x="865" y="1929"/>
                      <a:pt x="858" y="1934"/>
                      <a:pt x="854" y="1944"/>
                    </a:cubicBezTo>
                    <a:cubicBezTo>
                      <a:pt x="844" y="2026"/>
                      <a:pt x="839" y="2058"/>
                      <a:pt x="780" y="2112"/>
                    </a:cubicBezTo>
                    <a:cubicBezTo>
                      <a:pt x="679" y="2207"/>
                      <a:pt x="648" y="2110"/>
                      <a:pt x="650" y="2041"/>
                    </a:cubicBezTo>
                    <a:cubicBezTo>
                      <a:pt x="631" y="1931"/>
                      <a:pt x="599" y="1833"/>
                      <a:pt x="536" y="1786"/>
                    </a:cubicBezTo>
                    <a:cubicBezTo>
                      <a:pt x="473" y="1738"/>
                      <a:pt x="480" y="1738"/>
                      <a:pt x="480" y="1693"/>
                    </a:cubicBezTo>
                    <a:cubicBezTo>
                      <a:pt x="151" y="1364"/>
                      <a:pt x="84" y="1210"/>
                      <a:pt x="84" y="1210"/>
                    </a:cubicBezTo>
                    <a:cubicBezTo>
                      <a:pt x="209" y="1173"/>
                      <a:pt x="209" y="1173"/>
                      <a:pt x="209" y="1173"/>
                    </a:cubicBezTo>
                    <a:cubicBezTo>
                      <a:pt x="209" y="1173"/>
                      <a:pt x="384" y="963"/>
                      <a:pt x="428" y="922"/>
                    </a:cubicBezTo>
                    <a:cubicBezTo>
                      <a:pt x="449" y="769"/>
                      <a:pt x="519" y="777"/>
                      <a:pt x="536" y="780"/>
                    </a:cubicBezTo>
                    <a:cubicBezTo>
                      <a:pt x="863" y="888"/>
                      <a:pt x="951" y="1052"/>
                      <a:pt x="1007" y="1152"/>
                    </a:cubicBezTo>
                    <a:cubicBezTo>
                      <a:pt x="1075" y="1266"/>
                      <a:pt x="1152" y="1197"/>
                      <a:pt x="1165" y="1137"/>
                    </a:cubicBezTo>
                    <a:cubicBezTo>
                      <a:pt x="1295" y="1117"/>
                      <a:pt x="1284" y="1048"/>
                      <a:pt x="1293" y="996"/>
                    </a:cubicBezTo>
                    <a:cubicBezTo>
                      <a:pt x="1395" y="953"/>
                      <a:pt x="1434" y="853"/>
                      <a:pt x="1473" y="749"/>
                    </a:cubicBezTo>
                    <a:cubicBezTo>
                      <a:pt x="1555" y="732"/>
                      <a:pt x="1618" y="864"/>
                      <a:pt x="1631" y="899"/>
                    </a:cubicBezTo>
                    <a:cubicBezTo>
                      <a:pt x="1702" y="1102"/>
                      <a:pt x="1752" y="987"/>
                      <a:pt x="1760" y="933"/>
                    </a:cubicBezTo>
                    <a:cubicBezTo>
                      <a:pt x="1786" y="803"/>
                      <a:pt x="1836" y="788"/>
                      <a:pt x="1853" y="788"/>
                    </a:cubicBezTo>
                    <a:cubicBezTo>
                      <a:pt x="1894" y="799"/>
                      <a:pt x="2165" y="1082"/>
                      <a:pt x="2243" y="1160"/>
                    </a:cubicBezTo>
                    <a:cubicBezTo>
                      <a:pt x="2245" y="1139"/>
                      <a:pt x="2264" y="1035"/>
                      <a:pt x="2280" y="998"/>
                    </a:cubicBezTo>
                    <a:cubicBezTo>
                      <a:pt x="2386" y="715"/>
                      <a:pt x="2615" y="726"/>
                      <a:pt x="2615" y="726"/>
                    </a:cubicBezTo>
                    <a:cubicBezTo>
                      <a:pt x="2615" y="857"/>
                      <a:pt x="2615" y="857"/>
                      <a:pt x="2615" y="857"/>
                    </a:cubicBezTo>
                    <a:cubicBezTo>
                      <a:pt x="2615" y="857"/>
                      <a:pt x="2663" y="870"/>
                      <a:pt x="2675" y="875"/>
                    </a:cubicBezTo>
                    <a:cubicBezTo>
                      <a:pt x="2688" y="879"/>
                      <a:pt x="2721" y="927"/>
                      <a:pt x="2738" y="925"/>
                    </a:cubicBezTo>
                    <a:cubicBezTo>
                      <a:pt x="2756" y="922"/>
                      <a:pt x="2823" y="823"/>
                      <a:pt x="2846" y="795"/>
                    </a:cubicBezTo>
                    <a:cubicBezTo>
                      <a:pt x="2870" y="767"/>
                      <a:pt x="2952" y="706"/>
                      <a:pt x="2952" y="706"/>
                    </a:cubicBezTo>
                    <a:cubicBezTo>
                      <a:pt x="2978" y="693"/>
                      <a:pt x="3009" y="728"/>
                      <a:pt x="3074" y="728"/>
                    </a:cubicBezTo>
                    <a:cubicBezTo>
                      <a:pt x="3138" y="728"/>
                      <a:pt x="3138" y="723"/>
                      <a:pt x="3173" y="671"/>
                    </a:cubicBezTo>
                    <a:cubicBezTo>
                      <a:pt x="3277" y="561"/>
                      <a:pt x="3253" y="561"/>
                      <a:pt x="3227" y="475"/>
                    </a:cubicBezTo>
                    <a:cubicBezTo>
                      <a:pt x="3180" y="343"/>
                      <a:pt x="3363" y="320"/>
                      <a:pt x="3437" y="282"/>
                    </a:cubicBezTo>
                    <a:cubicBezTo>
                      <a:pt x="3535" y="232"/>
                      <a:pt x="3601" y="195"/>
                      <a:pt x="3701" y="213"/>
                    </a:cubicBezTo>
                    <a:cubicBezTo>
                      <a:pt x="3763" y="167"/>
                      <a:pt x="3770" y="127"/>
                      <a:pt x="3800" y="109"/>
                    </a:cubicBezTo>
                    <a:cubicBezTo>
                      <a:pt x="3834" y="89"/>
                      <a:pt x="3847" y="80"/>
                      <a:pt x="3847" y="80"/>
                    </a:cubicBezTo>
                    <a:cubicBezTo>
                      <a:pt x="3876" y="118"/>
                      <a:pt x="3958" y="182"/>
                      <a:pt x="4024" y="246"/>
                    </a:cubicBezTo>
                    <a:cubicBezTo>
                      <a:pt x="4090" y="309"/>
                      <a:pt x="4173" y="441"/>
                      <a:pt x="4191" y="455"/>
                    </a:cubicBezTo>
                    <a:cubicBezTo>
                      <a:pt x="4276" y="429"/>
                      <a:pt x="4359" y="540"/>
                      <a:pt x="4376" y="562"/>
                    </a:cubicBezTo>
                    <a:cubicBezTo>
                      <a:pt x="4393" y="583"/>
                      <a:pt x="4471" y="638"/>
                      <a:pt x="4507" y="638"/>
                    </a:cubicBezTo>
                    <a:cubicBezTo>
                      <a:pt x="4543" y="638"/>
                      <a:pt x="4578" y="625"/>
                      <a:pt x="4617" y="588"/>
                    </a:cubicBezTo>
                    <a:cubicBezTo>
                      <a:pt x="4660" y="532"/>
                      <a:pt x="4737" y="556"/>
                      <a:pt x="4791" y="556"/>
                    </a:cubicBezTo>
                    <a:cubicBezTo>
                      <a:pt x="4846" y="556"/>
                      <a:pt x="4902" y="599"/>
                      <a:pt x="4926" y="635"/>
                    </a:cubicBezTo>
                    <a:cubicBezTo>
                      <a:pt x="4950" y="689"/>
                      <a:pt x="4988" y="712"/>
                      <a:pt x="5041" y="719"/>
                    </a:cubicBezTo>
                    <a:cubicBezTo>
                      <a:pt x="5094" y="726"/>
                      <a:pt x="5125" y="707"/>
                      <a:pt x="5148" y="699"/>
                    </a:cubicBezTo>
                    <a:cubicBezTo>
                      <a:pt x="5171" y="690"/>
                      <a:pt x="5200" y="666"/>
                      <a:pt x="5250" y="640"/>
                    </a:cubicBezTo>
                    <a:cubicBezTo>
                      <a:pt x="5309" y="641"/>
                      <a:pt x="5334" y="676"/>
                      <a:pt x="5368" y="716"/>
                    </a:cubicBezTo>
                    <a:cubicBezTo>
                      <a:pt x="5419" y="716"/>
                      <a:pt x="5520" y="784"/>
                      <a:pt x="5520" y="784"/>
                    </a:cubicBezTo>
                    <a:cubicBezTo>
                      <a:pt x="5566" y="833"/>
                      <a:pt x="5566" y="833"/>
                      <a:pt x="5566" y="833"/>
                    </a:cubicBezTo>
                    <a:cubicBezTo>
                      <a:pt x="5566" y="833"/>
                      <a:pt x="5540" y="865"/>
                      <a:pt x="5534" y="872"/>
                    </a:cubicBezTo>
                    <a:cubicBezTo>
                      <a:pt x="5528" y="879"/>
                      <a:pt x="5518" y="866"/>
                      <a:pt x="5497" y="943"/>
                    </a:cubicBezTo>
                    <a:cubicBezTo>
                      <a:pt x="5475" y="1019"/>
                      <a:pt x="5404" y="1085"/>
                      <a:pt x="5386" y="1088"/>
                    </a:cubicBezTo>
                    <a:cubicBezTo>
                      <a:pt x="5367" y="1091"/>
                      <a:pt x="5318" y="1108"/>
                      <a:pt x="5302" y="1142"/>
                    </a:cubicBezTo>
                    <a:cubicBezTo>
                      <a:pt x="5286" y="1175"/>
                      <a:pt x="5290" y="1238"/>
                      <a:pt x="5288" y="1303"/>
                    </a:cubicBezTo>
                    <a:cubicBezTo>
                      <a:pt x="5285" y="1368"/>
                      <a:pt x="5329" y="1387"/>
                      <a:pt x="5380" y="1406"/>
                    </a:cubicBezTo>
                    <a:cubicBezTo>
                      <a:pt x="5430" y="1424"/>
                      <a:pt x="5426" y="1494"/>
                      <a:pt x="5417" y="1545"/>
                    </a:cubicBezTo>
                    <a:cubicBezTo>
                      <a:pt x="5432" y="1622"/>
                      <a:pt x="5436" y="1703"/>
                      <a:pt x="5433" y="1723"/>
                    </a:cubicBezTo>
                    <a:cubicBezTo>
                      <a:pt x="5430" y="1743"/>
                      <a:pt x="5396" y="1815"/>
                      <a:pt x="5396" y="1815"/>
                    </a:cubicBezTo>
                    <a:cubicBezTo>
                      <a:pt x="5396" y="1815"/>
                      <a:pt x="5440" y="1821"/>
                      <a:pt x="5474" y="1816"/>
                    </a:cubicBezTo>
                    <a:cubicBezTo>
                      <a:pt x="5521" y="1799"/>
                      <a:pt x="5535" y="1817"/>
                      <a:pt x="5557" y="1831"/>
                    </a:cubicBezTo>
                    <a:cubicBezTo>
                      <a:pt x="5580" y="1845"/>
                      <a:pt x="5614" y="1848"/>
                      <a:pt x="5643" y="1848"/>
                    </a:cubicBezTo>
                    <a:cubicBezTo>
                      <a:pt x="5673" y="1849"/>
                      <a:pt x="5694" y="1882"/>
                      <a:pt x="5701" y="1899"/>
                    </a:cubicBezTo>
                    <a:cubicBezTo>
                      <a:pt x="5709" y="1916"/>
                      <a:pt x="5725" y="1917"/>
                      <a:pt x="5743" y="1907"/>
                    </a:cubicBezTo>
                    <a:cubicBezTo>
                      <a:pt x="5794" y="1870"/>
                      <a:pt x="5811" y="1902"/>
                      <a:pt x="5820" y="1918"/>
                    </a:cubicBezTo>
                    <a:cubicBezTo>
                      <a:pt x="5828" y="1949"/>
                      <a:pt x="5831" y="1980"/>
                      <a:pt x="5824" y="1996"/>
                    </a:cubicBezTo>
                    <a:cubicBezTo>
                      <a:pt x="5818" y="2013"/>
                      <a:pt x="5809" y="2016"/>
                      <a:pt x="5808" y="2029"/>
                    </a:cubicBezTo>
                    <a:cubicBezTo>
                      <a:pt x="5810" y="2051"/>
                      <a:pt x="5857" y="2064"/>
                      <a:pt x="5875" y="2070"/>
                    </a:cubicBezTo>
                    <a:cubicBezTo>
                      <a:pt x="5892" y="2076"/>
                      <a:pt x="5937" y="2112"/>
                      <a:pt x="5970" y="2143"/>
                    </a:cubicBezTo>
                    <a:cubicBezTo>
                      <a:pt x="6002" y="2175"/>
                      <a:pt x="6051" y="2182"/>
                      <a:pt x="6058" y="2182"/>
                    </a:cubicBezTo>
                    <a:cubicBezTo>
                      <a:pt x="6066" y="2182"/>
                      <a:pt x="6095" y="2167"/>
                      <a:pt x="6126" y="2165"/>
                    </a:cubicBezTo>
                    <a:cubicBezTo>
                      <a:pt x="6184" y="2169"/>
                      <a:pt x="6182" y="2262"/>
                      <a:pt x="6186" y="2289"/>
                    </a:cubicBezTo>
                    <a:cubicBezTo>
                      <a:pt x="6190" y="2316"/>
                      <a:pt x="6197" y="2308"/>
                      <a:pt x="6213" y="2316"/>
                    </a:cubicBezTo>
                    <a:cubicBezTo>
                      <a:pt x="6230" y="2324"/>
                      <a:pt x="6255" y="2283"/>
                      <a:pt x="6297" y="2256"/>
                    </a:cubicBezTo>
                    <a:cubicBezTo>
                      <a:pt x="6340" y="2228"/>
                      <a:pt x="6343" y="2282"/>
                      <a:pt x="6343" y="2296"/>
                    </a:cubicBezTo>
                    <a:cubicBezTo>
                      <a:pt x="6343" y="2311"/>
                      <a:pt x="6384" y="2324"/>
                      <a:pt x="6384" y="2324"/>
                    </a:cubicBezTo>
                    <a:cubicBezTo>
                      <a:pt x="6384" y="2324"/>
                      <a:pt x="6465" y="2324"/>
                      <a:pt x="6492" y="2324"/>
                    </a:cubicBezTo>
                    <a:cubicBezTo>
                      <a:pt x="6519" y="2324"/>
                      <a:pt x="6581" y="2311"/>
                      <a:pt x="6604" y="2303"/>
                    </a:cubicBezTo>
                    <a:cubicBezTo>
                      <a:pt x="6627" y="2294"/>
                      <a:pt x="6726" y="2255"/>
                      <a:pt x="6757" y="2254"/>
                    </a:cubicBezTo>
                    <a:cubicBezTo>
                      <a:pt x="6788" y="2252"/>
                      <a:pt x="6816" y="2295"/>
                      <a:pt x="6826" y="2319"/>
                    </a:cubicBezTo>
                    <a:cubicBezTo>
                      <a:pt x="6835" y="2342"/>
                      <a:pt x="6849" y="2367"/>
                      <a:pt x="6860" y="2367"/>
                    </a:cubicBezTo>
                    <a:cubicBezTo>
                      <a:pt x="6872" y="2367"/>
                      <a:pt x="6883" y="2413"/>
                      <a:pt x="6890" y="2427"/>
                    </a:cubicBezTo>
                    <a:lnTo>
                      <a:pt x="6940" y="2388"/>
                    </a:lnTo>
                    <a:close/>
                    <a:moveTo>
                      <a:pt x="3123" y="4087"/>
                    </a:moveTo>
                    <a:cubicBezTo>
                      <a:pt x="3124" y="4089"/>
                      <a:pt x="3126" y="4092"/>
                      <a:pt x="3128" y="4096"/>
                    </a:cubicBezTo>
                    <a:cubicBezTo>
                      <a:pt x="3126" y="4093"/>
                      <a:pt x="3124" y="4090"/>
                      <a:pt x="3123" y="4087"/>
                    </a:cubicBezTo>
                    <a:close/>
                    <a:moveTo>
                      <a:pt x="5313" y="14197"/>
                    </a:moveTo>
                    <a:cubicBezTo>
                      <a:pt x="5313" y="14197"/>
                      <a:pt x="5313" y="14197"/>
                      <a:pt x="5314" y="14196"/>
                    </a:cubicBezTo>
                    <a:cubicBezTo>
                      <a:pt x="5312" y="14200"/>
                      <a:pt x="5311" y="14203"/>
                      <a:pt x="5310" y="14207"/>
                    </a:cubicBezTo>
                    <a:lnTo>
                      <a:pt x="5313" y="14197"/>
                    </a:lnTo>
                    <a:close/>
                    <a:moveTo>
                      <a:pt x="5567" y="921"/>
                    </a:moveTo>
                    <a:cubicBezTo>
                      <a:pt x="5565" y="924"/>
                      <a:pt x="5561" y="928"/>
                      <a:pt x="5555" y="931"/>
                    </a:cubicBezTo>
                    <a:cubicBezTo>
                      <a:pt x="5555" y="931"/>
                      <a:pt x="5561" y="926"/>
                      <a:pt x="5567" y="921"/>
                    </a:cubicBezTo>
                    <a:close/>
                    <a:moveTo>
                      <a:pt x="2222" y="977"/>
                    </a:moveTo>
                    <a:cubicBezTo>
                      <a:pt x="2222" y="976"/>
                      <a:pt x="2222" y="976"/>
                      <a:pt x="2223" y="976"/>
                    </a:cubicBezTo>
                    <a:cubicBezTo>
                      <a:pt x="2223" y="975"/>
                      <a:pt x="2223" y="975"/>
                      <a:pt x="2223" y="975"/>
                    </a:cubicBezTo>
                    <a:lnTo>
                      <a:pt x="2222" y="977"/>
                    </a:lnTo>
                    <a:close/>
                    <a:moveTo>
                      <a:pt x="6209" y="10648"/>
                    </a:moveTo>
                    <a:cubicBezTo>
                      <a:pt x="6208" y="10648"/>
                      <a:pt x="6208" y="10647"/>
                      <a:pt x="6208" y="10646"/>
                    </a:cubicBezTo>
                    <a:cubicBezTo>
                      <a:pt x="6208" y="10646"/>
                      <a:pt x="6208" y="10645"/>
                      <a:pt x="6208" y="10645"/>
                    </a:cubicBezTo>
                    <a:lnTo>
                      <a:pt x="6209" y="10648"/>
                    </a:lnTo>
                    <a:close/>
                    <a:moveTo>
                      <a:pt x="4204" y="14664"/>
                    </a:moveTo>
                    <a:cubicBezTo>
                      <a:pt x="4204" y="14664"/>
                      <a:pt x="4204" y="14664"/>
                      <a:pt x="4204" y="14664"/>
                    </a:cubicBezTo>
                    <a:cubicBezTo>
                      <a:pt x="4204" y="14664"/>
                      <a:pt x="4204" y="14664"/>
                      <a:pt x="4204" y="14663"/>
                    </a:cubicBezTo>
                    <a:lnTo>
                      <a:pt x="4204" y="1466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8" name="Freeform 154">
                <a:extLst>
                  <a:ext uri="{FF2B5EF4-FFF2-40B4-BE49-F238E27FC236}">
                    <a16:creationId xmlns:a16="http://schemas.microsoft.com/office/drawing/2014/main" id="{4731CC59-36AA-CDB2-7E90-3EBDFFF5DD34}"/>
                  </a:ext>
                </a:extLst>
              </p:cNvPr>
              <p:cNvSpPr>
                <a:spLocks/>
              </p:cNvSpPr>
              <p:nvPr/>
            </p:nvSpPr>
            <p:spPr bwMode="auto">
              <a:xfrm>
                <a:off x="2184" y="3017"/>
                <a:ext cx="19" cy="11"/>
              </a:xfrm>
              <a:custGeom>
                <a:avLst/>
                <a:gdLst>
                  <a:gd name="T0" fmla="*/ 75 w 124"/>
                  <a:gd name="T1" fmla="*/ 26 h 69"/>
                  <a:gd name="T2" fmla="*/ 53 w 124"/>
                  <a:gd name="T3" fmla="*/ 13 h 69"/>
                  <a:gd name="T4" fmla="*/ 36 w 124"/>
                  <a:gd name="T5" fmla="*/ 40 h 69"/>
                  <a:gd name="T6" fmla="*/ 21 w 124"/>
                  <a:gd name="T7" fmla="*/ 32 h 69"/>
                  <a:gd name="T8" fmla="*/ 0 w 124"/>
                  <a:gd name="T9" fmla="*/ 63 h 69"/>
                  <a:gd name="T10" fmla="*/ 8 w 124"/>
                  <a:gd name="T11" fmla="*/ 66 h 69"/>
                  <a:gd name="T12" fmla="*/ 9 w 124"/>
                  <a:gd name="T13" fmla="*/ 65 h 69"/>
                  <a:gd name="T14" fmla="*/ 22 w 124"/>
                  <a:gd name="T15" fmla="*/ 40 h 69"/>
                  <a:gd name="T16" fmla="*/ 35 w 124"/>
                  <a:gd name="T17" fmla="*/ 54 h 69"/>
                  <a:gd name="T18" fmla="*/ 44 w 124"/>
                  <a:gd name="T19" fmla="*/ 69 h 69"/>
                  <a:gd name="T20" fmla="*/ 43 w 124"/>
                  <a:gd name="T21" fmla="*/ 52 h 69"/>
                  <a:gd name="T22" fmla="*/ 56 w 124"/>
                  <a:gd name="T23" fmla="*/ 21 h 69"/>
                  <a:gd name="T24" fmla="*/ 71 w 124"/>
                  <a:gd name="T25" fmla="*/ 36 h 69"/>
                  <a:gd name="T26" fmla="*/ 75 w 124"/>
                  <a:gd name="T27" fmla="*/ 44 h 69"/>
                  <a:gd name="T28" fmla="*/ 79 w 124"/>
                  <a:gd name="T29" fmla="*/ 36 h 69"/>
                  <a:gd name="T30" fmla="*/ 103 w 124"/>
                  <a:gd name="T31" fmla="*/ 10 h 69"/>
                  <a:gd name="T32" fmla="*/ 116 w 124"/>
                  <a:gd name="T33" fmla="*/ 34 h 69"/>
                  <a:gd name="T34" fmla="*/ 124 w 124"/>
                  <a:gd name="T35" fmla="*/ 32 h 69"/>
                  <a:gd name="T36" fmla="*/ 104 w 124"/>
                  <a:gd name="T37" fmla="*/ 1 h 69"/>
                  <a:gd name="T38" fmla="*/ 75 w 124"/>
                  <a:gd name="T39" fmla="*/ 2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69">
                    <a:moveTo>
                      <a:pt x="75" y="26"/>
                    </a:moveTo>
                    <a:cubicBezTo>
                      <a:pt x="66" y="13"/>
                      <a:pt x="58" y="12"/>
                      <a:pt x="53" y="13"/>
                    </a:cubicBezTo>
                    <a:cubicBezTo>
                      <a:pt x="45" y="15"/>
                      <a:pt x="38" y="26"/>
                      <a:pt x="36" y="40"/>
                    </a:cubicBezTo>
                    <a:cubicBezTo>
                      <a:pt x="31" y="34"/>
                      <a:pt x="26" y="31"/>
                      <a:pt x="21" y="32"/>
                    </a:cubicBezTo>
                    <a:cubicBezTo>
                      <a:pt x="12" y="33"/>
                      <a:pt x="5" y="43"/>
                      <a:pt x="0" y="63"/>
                    </a:cubicBezTo>
                    <a:cubicBezTo>
                      <a:pt x="8" y="66"/>
                      <a:pt x="8" y="66"/>
                      <a:pt x="8" y="66"/>
                    </a:cubicBezTo>
                    <a:cubicBezTo>
                      <a:pt x="9" y="65"/>
                      <a:pt x="9" y="65"/>
                      <a:pt x="9" y="65"/>
                    </a:cubicBezTo>
                    <a:cubicBezTo>
                      <a:pt x="14" y="43"/>
                      <a:pt x="20" y="41"/>
                      <a:pt x="22" y="40"/>
                    </a:cubicBezTo>
                    <a:cubicBezTo>
                      <a:pt x="23" y="40"/>
                      <a:pt x="28" y="41"/>
                      <a:pt x="35" y="54"/>
                    </a:cubicBezTo>
                    <a:cubicBezTo>
                      <a:pt x="44" y="69"/>
                      <a:pt x="44" y="69"/>
                      <a:pt x="44" y="69"/>
                    </a:cubicBezTo>
                    <a:cubicBezTo>
                      <a:pt x="43" y="52"/>
                      <a:pt x="43" y="52"/>
                      <a:pt x="43" y="52"/>
                    </a:cubicBezTo>
                    <a:cubicBezTo>
                      <a:pt x="43" y="35"/>
                      <a:pt x="49" y="23"/>
                      <a:pt x="56" y="21"/>
                    </a:cubicBezTo>
                    <a:cubicBezTo>
                      <a:pt x="60" y="20"/>
                      <a:pt x="66" y="26"/>
                      <a:pt x="71" y="36"/>
                    </a:cubicBezTo>
                    <a:cubicBezTo>
                      <a:pt x="75" y="44"/>
                      <a:pt x="75" y="44"/>
                      <a:pt x="75" y="44"/>
                    </a:cubicBezTo>
                    <a:cubicBezTo>
                      <a:pt x="79" y="36"/>
                      <a:pt x="79" y="36"/>
                      <a:pt x="79" y="36"/>
                    </a:cubicBezTo>
                    <a:cubicBezTo>
                      <a:pt x="89" y="16"/>
                      <a:pt x="98" y="9"/>
                      <a:pt x="103" y="10"/>
                    </a:cubicBezTo>
                    <a:cubicBezTo>
                      <a:pt x="108" y="11"/>
                      <a:pt x="113" y="19"/>
                      <a:pt x="116" y="34"/>
                    </a:cubicBezTo>
                    <a:cubicBezTo>
                      <a:pt x="124" y="32"/>
                      <a:pt x="124" y="32"/>
                      <a:pt x="124" y="32"/>
                    </a:cubicBezTo>
                    <a:cubicBezTo>
                      <a:pt x="120" y="13"/>
                      <a:pt x="113" y="3"/>
                      <a:pt x="104" y="1"/>
                    </a:cubicBezTo>
                    <a:cubicBezTo>
                      <a:pt x="94" y="0"/>
                      <a:pt x="84" y="9"/>
                      <a:pt x="75" y="2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19" name="Freeform 155">
                <a:extLst>
                  <a:ext uri="{FF2B5EF4-FFF2-40B4-BE49-F238E27FC236}">
                    <a16:creationId xmlns:a16="http://schemas.microsoft.com/office/drawing/2014/main" id="{F7C1B5C8-1516-E3E3-252B-99BCA6F69101}"/>
                  </a:ext>
                </a:extLst>
              </p:cNvPr>
              <p:cNvSpPr>
                <a:spLocks/>
              </p:cNvSpPr>
              <p:nvPr/>
            </p:nvSpPr>
            <p:spPr bwMode="auto">
              <a:xfrm>
                <a:off x="2221" y="3117"/>
                <a:ext cx="14" cy="8"/>
              </a:xfrm>
              <a:custGeom>
                <a:avLst/>
                <a:gdLst>
                  <a:gd name="T0" fmla="*/ 68 w 94"/>
                  <a:gd name="T1" fmla="*/ 0 h 47"/>
                  <a:gd name="T2" fmla="*/ 46 w 94"/>
                  <a:gd name="T3" fmla="*/ 21 h 47"/>
                  <a:gd name="T4" fmla="*/ 31 w 94"/>
                  <a:gd name="T5" fmla="*/ 9 h 47"/>
                  <a:gd name="T6" fmla="*/ 0 w 94"/>
                  <a:gd name="T7" fmla="*/ 40 h 47"/>
                  <a:gd name="T8" fmla="*/ 8 w 94"/>
                  <a:gd name="T9" fmla="*/ 44 h 47"/>
                  <a:gd name="T10" fmla="*/ 30 w 94"/>
                  <a:gd name="T11" fmla="*/ 17 h 47"/>
                  <a:gd name="T12" fmla="*/ 42 w 94"/>
                  <a:gd name="T13" fmla="*/ 34 h 47"/>
                  <a:gd name="T14" fmla="*/ 46 w 94"/>
                  <a:gd name="T15" fmla="*/ 47 h 47"/>
                  <a:gd name="T16" fmla="*/ 50 w 94"/>
                  <a:gd name="T17" fmla="*/ 34 h 47"/>
                  <a:gd name="T18" fmla="*/ 68 w 94"/>
                  <a:gd name="T19" fmla="*/ 9 h 47"/>
                  <a:gd name="T20" fmla="*/ 86 w 94"/>
                  <a:gd name="T21" fmla="*/ 30 h 47"/>
                  <a:gd name="T22" fmla="*/ 94 w 94"/>
                  <a:gd name="T23" fmla="*/ 27 h 47"/>
                  <a:gd name="T24" fmla="*/ 68 w 94"/>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47">
                    <a:moveTo>
                      <a:pt x="68" y="0"/>
                    </a:moveTo>
                    <a:cubicBezTo>
                      <a:pt x="57" y="0"/>
                      <a:pt x="50" y="12"/>
                      <a:pt x="46" y="21"/>
                    </a:cubicBezTo>
                    <a:cubicBezTo>
                      <a:pt x="41" y="13"/>
                      <a:pt x="36" y="9"/>
                      <a:pt x="31" y="9"/>
                    </a:cubicBezTo>
                    <a:cubicBezTo>
                      <a:pt x="15" y="8"/>
                      <a:pt x="3" y="35"/>
                      <a:pt x="0" y="40"/>
                    </a:cubicBezTo>
                    <a:cubicBezTo>
                      <a:pt x="8" y="44"/>
                      <a:pt x="8" y="44"/>
                      <a:pt x="8" y="44"/>
                    </a:cubicBezTo>
                    <a:cubicBezTo>
                      <a:pt x="13" y="33"/>
                      <a:pt x="23" y="17"/>
                      <a:pt x="30" y="17"/>
                    </a:cubicBezTo>
                    <a:cubicBezTo>
                      <a:pt x="34" y="18"/>
                      <a:pt x="38" y="24"/>
                      <a:pt x="42" y="34"/>
                    </a:cubicBezTo>
                    <a:cubicBezTo>
                      <a:pt x="46" y="47"/>
                      <a:pt x="46" y="47"/>
                      <a:pt x="46" y="47"/>
                    </a:cubicBezTo>
                    <a:cubicBezTo>
                      <a:pt x="50" y="34"/>
                      <a:pt x="50" y="34"/>
                      <a:pt x="50" y="34"/>
                    </a:cubicBezTo>
                    <a:cubicBezTo>
                      <a:pt x="54" y="19"/>
                      <a:pt x="62" y="9"/>
                      <a:pt x="68" y="9"/>
                    </a:cubicBezTo>
                    <a:cubicBezTo>
                      <a:pt x="74" y="8"/>
                      <a:pt x="80" y="16"/>
                      <a:pt x="86" y="30"/>
                    </a:cubicBezTo>
                    <a:cubicBezTo>
                      <a:pt x="94" y="27"/>
                      <a:pt x="94" y="27"/>
                      <a:pt x="94" y="27"/>
                    </a:cubicBezTo>
                    <a:cubicBezTo>
                      <a:pt x="86" y="9"/>
                      <a:pt x="78" y="0"/>
                      <a:pt x="68"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0" name="Freeform 156">
                <a:extLst>
                  <a:ext uri="{FF2B5EF4-FFF2-40B4-BE49-F238E27FC236}">
                    <a16:creationId xmlns:a16="http://schemas.microsoft.com/office/drawing/2014/main" id="{1105DF8A-406C-3142-C5B3-D3F37E0D8D48}"/>
                  </a:ext>
                </a:extLst>
              </p:cNvPr>
              <p:cNvSpPr>
                <a:spLocks/>
              </p:cNvSpPr>
              <p:nvPr/>
            </p:nvSpPr>
            <p:spPr bwMode="auto">
              <a:xfrm>
                <a:off x="2236" y="3123"/>
                <a:ext cx="16" cy="18"/>
              </a:xfrm>
              <a:custGeom>
                <a:avLst/>
                <a:gdLst>
                  <a:gd name="T0" fmla="*/ 0 w 102"/>
                  <a:gd name="T1" fmla="*/ 15 h 116"/>
                  <a:gd name="T2" fmla="*/ 5 w 102"/>
                  <a:gd name="T3" fmla="*/ 22 h 116"/>
                  <a:gd name="T4" fmla="*/ 32 w 102"/>
                  <a:gd name="T5" fmla="*/ 15 h 116"/>
                  <a:gd name="T6" fmla="*/ 39 w 102"/>
                  <a:gd name="T7" fmla="*/ 42 h 116"/>
                  <a:gd name="T8" fmla="*/ 39 w 102"/>
                  <a:gd name="T9" fmla="*/ 46 h 116"/>
                  <a:gd name="T10" fmla="*/ 43 w 102"/>
                  <a:gd name="T11" fmla="*/ 47 h 116"/>
                  <a:gd name="T12" fmla="*/ 65 w 102"/>
                  <a:gd name="T13" fmla="*/ 57 h 116"/>
                  <a:gd name="T14" fmla="*/ 62 w 102"/>
                  <a:gd name="T15" fmla="*/ 78 h 116"/>
                  <a:gd name="T16" fmla="*/ 60 w 102"/>
                  <a:gd name="T17" fmla="*/ 84 h 116"/>
                  <a:gd name="T18" fmla="*/ 66 w 102"/>
                  <a:gd name="T19" fmla="*/ 84 h 116"/>
                  <a:gd name="T20" fmla="*/ 93 w 102"/>
                  <a:gd name="T21" fmla="*/ 92 h 116"/>
                  <a:gd name="T22" fmla="*/ 85 w 102"/>
                  <a:gd name="T23" fmla="*/ 111 h 116"/>
                  <a:gd name="T24" fmla="*/ 92 w 102"/>
                  <a:gd name="T25" fmla="*/ 116 h 116"/>
                  <a:gd name="T26" fmla="*/ 102 w 102"/>
                  <a:gd name="T27" fmla="*/ 94 h 116"/>
                  <a:gd name="T28" fmla="*/ 100 w 102"/>
                  <a:gd name="T29" fmla="*/ 88 h 116"/>
                  <a:gd name="T30" fmla="*/ 72 w 102"/>
                  <a:gd name="T31" fmla="*/ 76 h 116"/>
                  <a:gd name="T32" fmla="*/ 75 w 102"/>
                  <a:gd name="T33" fmla="*/ 62 h 116"/>
                  <a:gd name="T34" fmla="*/ 72 w 102"/>
                  <a:gd name="T35" fmla="*/ 53 h 116"/>
                  <a:gd name="T36" fmla="*/ 48 w 102"/>
                  <a:gd name="T37" fmla="*/ 39 h 116"/>
                  <a:gd name="T38" fmla="*/ 48 w 102"/>
                  <a:gd name="T39" fmla="*/ 36 h 116"/>
                  <a:gd name="T40" fmla="*/ 36 w 102"/>
                  <a:gd name="T41" fmla="*/ 7 h 116"/>
                  <a:gd name="T42" fmla="*/ 0 w 102"/>
                  <a:gd name="T43" fmla="*/ 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16">
                    <a:moveTo>
                      <a:pt x="0" y="15"/>
                    </a:moveTo>
                    <a:cubicBezTo>
                      <a:pt x="5" y="22"/>
                      <a:pt x="5" y="22"/>
                      <a:pt x="5" y="22"/>
                    </a:cubicBezTo>
                    <a:cubicBezTo>
                      <a:pt x="10" y="19"/>
                      <a:pt x="24" y="11"/>
                      <a:pt x="32" y="15"/>
                    </a:cubicBezTo>
                    <a:cubicBezTo>
                      <a:pt x="38" y="18"/>
                      <a:pt x="40" y="27"/>
                      <a:pt x="39" y="42"/>
                    </a:cubicBezTo>
                    <a:cubicBezTo>
                      <a:pt x="39" y="46"/>
                      <a:pt x="39" y="46"/>
                      <a:pt x="39" y="46"/>
                    </a:cubicBezTo>
                    <a:cubicBezTo>
                      <a:pt x="43" y="47"/>
                      <a:pt x="43" y="47"/>
                      <a:pt x="43" y="47"/>
                    </a:cubicBezTo>
                    <a:cubicBezTo>
                      <a:pt x="55" y="49"/>
                      <a:pt x="62" y="52"/>
                      <a:pt x="65" y="57"/>
                    </a:cubicBezTo>
                    <a:cubicBezTo>
                      <a:pt x="67" y="61"/>
                      <a:pt x="66" y="68"/>
                      <a:pt x="62" y="78"/>
                    </a:cubicBezTo>
                    <a:cubicBezTo>
                      <a:pt x="60" y="84"/>
                      <a:pt x="60" y="84"/>
                      <a:pt x="60" y="84"/>
                    </a:cubicBezTo>
                    <a:cubicBezTo>
                      <a:pt x="66" y="84"/>
                      <a:pt x="66" y="84"/>
                      <a:pt x="66" y="84"/>
                    </a:cubicBezTo>
                    <a:cubicBezTo>
                      <a:pt x="85" y="85"/>
                      <a:pt x="91" y="89"/>
                      <a:pt x="93" y="92"/>
                    </a:cubicBezTo>
                    <a:cubicBezTo>
                      <a:pt x="94" y="96"/>
                      <a:pt x="92" y="102"/>
                      <a:pt x="85" y="111"/>
                    </a:cubicBezTo>
                    <a:cubicBezTo>
                      <a:pt x="92" y="116"/>
                      <a:pt x="92" y="116"/>
                      <a:pt x="92" y="116"/>
                    </a:cubicBezTo>
                    <a:cubicBezTo>
                      <a:pt x="99" y="108"/>
                      <a:pt x="102" y="100"/>
                      <a:pt x="102" y="94"/>
                    </a:cubicBezTo>
                    <a:cubicBezTo>
                      <a:pt x="102" y="92"/>
                      <a:pt x="101" y="90"/>
                      <a:pt x="100" y="88"/>
                    </a:cubicBezTo>
                    <a:cubicBezTo>
                      <a:pt x="97" y="81"/>
                      <a:pt x="88" y="77"/>
                      <a:pt x="72" y="76"/>
                    </a:cubicBezTo>
                    <a:cubicBezTo>
                      <a:pt x="73" y="71"/>
                      <a:pt x="75" y="66"/>
                      <a:pt x="75" y="62"/>
                    </a:cubicBezTo>
                    <a:cubicBezTo>
                      <a:pt x="75" y="59"/>
                      <a:pt x="74" y="55"/>
                      <a:pt x="72" y="53"/>
                    </a:cubicBezTo>
                    <a:cubicBezTo>
                      <a:pt x="68" y="45"/>
                      <a:pt x="59" y="42"/>
                      <a:pt x="48" y="39"/>
                    </a:cubicBezTo>
                    <a:cubicBezTo>
                      <a:pt x="48" y="38"/>
                      <a:pt x="48" y="37"/>
                      <a:pt x="48" y="36"/>
                    </a:cubicBezTo>
                    <a:cubicBezTo>
                      <a:pt x="48" y="21"/>
                      <a:pt x="44" y="12"/>
                      <a:pt x="36" y="7"/>
                    </a:cubicBezTo>
                    <a:cubicBezTo>
                      <a:pt x="22" y="0"/>
                      <a:pt x="2" y="14"/>
                      <a:pt x="0"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1" name="Freeform 157">
                <a:extLst>
                  <a:ext uri="{FF2B5EF4-FFF2-40B4-BE49-F238E27FC236}">
                    <a16:creationId xmlns:a16="http://schemas.microsoft.com/office/drawing/2014/main" id="{936EBC7B-9E14-8866-098B-CC6B4EF1A038}"/>
                  </a:ext>
                </a:extLst>
              </p:cNvPr>
              <p:cNvSpPr>
                <a:spLocks/>
              </p:cNvSpPr>
              <p:nvPr/>
            </p:nvSpPr>
            <p:spPr bwMode="auto">
              <a:xfrm>
                <a:off x="2243" y="3145"/>
                <a:ext cx="9" cy="8"/>
              </a:xfrm>
              <a:custGeom>
                <a:avLst/>
                <a:gdLst>
                  <a:gd name="T0" fmla="*/ 50 w 62"/>
                  <a:gd name="T1" fmla="*/ 2 h 53"/>
                  <a:gd name="T2" fmla="*/ 48 w 62"/>
                  <a:gd name="T3" fmla="*/ 22 h 53"/>
                  <a:gd name="T4" fmla="*/ 35 w 62"/>
                  <a:gd name="T5" fmla="*/ 19 h 53"/>
                  <a:gd name="T6" fmla="*/ 28 w 62"/>
                  <a:gd name="T7" fmla="*/ 15 h 53"/>
                  <a:gd name="T8" fmla="*/ 28 w 62"/>
                  <a:gd name="T9" fmla="*/ 24 h 53"/>
                  <a:gd name="T10" fmla="*/ 24 w 62"/>
                  <a:gd name="T11" fmla="*/ 42 h 53"/>
                  <a:gd name="T12" fmla="*/ 3 w 62"/>
                  <a:gd name="T13" fmla="*/ 38 h 53"/>
                  <a:gd name="T14" fmla="*/ 0 w 62"/>
                  <a:gd name="T15" fmla="*/ 45 h 53"/>
                  <a:gd name="T16" fmla="*/ 28 w 62"/>
                  <a:gd name="T17" fmla="*/ 50 h 53"/>
                  <a:gd name="T18" fmla="*/ 36 w 62"/>
                  <a:gd name="T19" fmla="*/ 29 h 53"/>
                  <a:gd name="T20" fmla="*/ 53 w 62"/>
                  <a:gd name="T21" fmla="*/ 29 h 53"/>
                  <a:gd name="T22" fmla="*/ 58 w 62"/>
                  <a:gd name="T23" fmla="*/ 0 h 53"/>
                  <a:gd name="T24" fmla="*/ 50 w 62"/>
                  <a:gd name="T2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53">
                    <a:moveTo>
                      <a:pt x="50" y="2"/>
                    </a:moveTo>
                    <a:cubicBezTo>
                      <a:pt x="51" y="9"/>
                      <a:pt x="51" y="20"/>
                      <a:pt x="48" y="22"/>
                    </a:cubicBezTo>
                    <a:cubicBezTo>
                      <a:pt x="46" y="24"/>
                      <a:pt x="41" y="23"/>
                      <a:pt x="35" y="19"/>
                    </a:cubicBezTo>
                    <a:cubicBezTo>
                      <a:pt x="28" y="15"/>
                      <a:pt x="28" y="15"/>
                      <a:pt x="28" y="15"/>
                    </a:cubicBezTo>
                    <a:cubicBezTo>
                      <a:pt x="28" y="24"/>
                      <a:pt x="28" y="24"/>
                      <a:pt x="28" y="24"/>
                    </a:cubicBezTo>
                    <a:cubicBezTo>
                      <a:pt x="28" y="32"/>
                      <a:pt x="27" y="40"/>
                      <a:pt x="24" y="42"/>
                    </a:cubicBezTo>
                    <a:cubicBezTo>
                      <a:pt x="22" y="44"/>
                      <a:pt x="17" y="44"/>
                      <a:pt x="3" y="38"/>
                    </a:cubicBezTo>
                    <a:cubicBezTo>
                      <a:pt x="0" y="45"/>
                      <a:pt x="0" y="45"/>
                      <a:pt x="0" y="45"/>
                    </a:cubicBezTo>
                    <a:cubicBezTo>
                      <a:pt x="14" y="52"/>
                      <a:pt x="22" y="53"/>
                      <a:pt x="28" y="50"/>
                    </a:cubicBezTo>
                    <a:cubicBezTo>
                      <a:pt x="34" y="46"/>
                      <a:pt x="36" y="38"/>
                      <a:pt x="36" y="29"/>
                    </a:cubicBezTo>
                    <a:cubicBezTo>
                      <a:pt x="43" y="32"/>
                      <a:pt x="49" y="32"/>
                      <a:pt x="53" y="29"/>
                    </a:cubicBezTo>
                    <a:cubicBezTo>
                      <a:pt x="62" y="23"/>
                      <a:pt x="59" y="4"/>
                      <a:pt x="58" y="0"/>
                    </a:cubicBezTo>
                    <a:lnTo>
                      <a:pt x="50"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2" name="Freeform 158">
                <a:extLst>
                  <a:ext uri="{FF2B5EF4-FFF2-40B4-BE49-F238E27FC236}">
                    <a16:creationId xmlns:a16="http://schemas.microsoft.com/office/drawing/2014/main" id="{F6B5B5B0-93BB-29E7-0487-4A93EB660122}"/>
                  </a:ext>
                </a:extLst>
              </p:cNvPr>
              <p:cNvSpPr>
                <a:spLocks/>
              </p:cNvSpPr>
              <p:nvPr/>
            </p:nvSpPr>
            <p:spPr bwMode="auto">
              <a:xfrm>
                <a:off x="2204" y="3136"/>
                <a:ext cx="8" cy="7"/>
              </a:xfrm>
              <a:custGeom>
                <a:avLst/>
                <a:gdLst>
                  <a:gd name="T0" fmla="*/ 28 w 46"/>
                  <a:gd name="T1" fmla="*/ 4 h 48"/>
                  <a:gd name="T2" fmla="*/ 21 w 46"/>
                  <a:gd name="T3" fmla="*/ 24 h 48"/>
                  <a:gd name="T4" fmla="*/ 9 w 46"/>
                  <a:gd name="T5" fmla="*/ 24 h 48"/>
                  <a:gd name="T6" fmla="*/ 3 w 46"/>
                  <a:gd name="T7" fmla="*/ 48 h 48"/>
                  <a:gd name="T8" fmla="*/ 11 w 46"/>
                  <a:gd name="T9" fmla="*/ 47 h 48"/>
                  <a:gd name="T10" fmla="*/ 13 w 46"/>
                  <a:gd name="T11" fmla="*/ 32 h 48"/>
                  <a:gd name="T12" fmla="*/ 22 w 46"/>
                  <a:gd name="T13" fmla="*/ 35 h 48"/>
                  <a:gd name="T14" fmla="*/ 29 w 46"/>
                  <a:gd name="T15" fmla="*/ 40 h 48"/>
                  <a:gd name="T16" fmla="*/ 29 w 46"/>
                  <a:gd name="T17" fmla="*/ 32 h 48"/>
                  <a:gd name="T18" fmla="*/ 32 w 46"/>
                  <a:gd name="T19" fmla="*/ 11 h 48"/>
                  <a:gd name="T20" fmla="*/ 41 w 46"/>
                  <a:gd name="T21" fmla="*/ 14 h 48"/>
                  <a:gd name="T22" fmla="*/ 46 w 46"/>
                  <a:gd name="T23" fmla="*/ 6 h 48"/>
                  <a:gd name="T24" fmla="*/ 28 w 46"/>
                  <a:gd name="T25"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48">
                    <a:moveTo>
                      <a:pt x="28" y="4"/>
                    </a:moveTo>
                    <a:cubicBezTo>
                      <a:pt x="22" y="7"/>
                      <a:pt x="21" y="15"/>
                      <a:pt x="21" y="24"/>
                    </a:cubicBezTo>
                    <a:cubicBezTo>
                      <a:pt x="16" y="23"/>
                      <a:pt x="12" y="22"/>
                      <a:pt x="9" y="24"/>
                    </a:cubicBezTo>
                    <a:cubicBezTo>
                      <a:pt x="0" y="30"/>
                      <a:pt x="2" y="45"/>
                      <a:pt x="3" y="48"/>
                    </a:cubicBezTo>
                    <a:cubicBezTo>
                      <a:pt x="11" y="47"/>
                      <a:pt x="11" y="47"/>
                      <a:pt x="11" y="47"/>
                    </a:cubicBezTo>
                    <a:cubicBezTo>
                      <a:pt x="10" y="41"/>
                      <a:pt x="11" y="33"/>
                      <a:pt x="13" y="32"/>
                    </a:cubicBezTo>
                    <a:cubicBezTo>
                      <a:pt x="14" y="31"/>
                      <a:pt x="17" y="32"/>
                      <a:pt x="22" y="35"/>
                    </a:cubicBezTo>
                    <a:cubicBezTo>
                      <a:pt x="29" y="40"/>
                      <a:pt x="29" y="40"/>
                      <a:pt x="29" y="40"/>
                    </a:cubicBezTo>
                    <a:cubicBezTo>
                      <a:pt x="29" y="32"/>
                      <a:pt x="29" y="32"/>
                      <a:pt x="29" y="32"/>
                    </a:cubicBezTo>
                    <a:cubicBezTo>
                      <a:pt x="29" y="27"/>
                      <a:pt x="29" y="13"/>
                      <a:pt x="32" y="11"/>
                    </a:cubicBezTo>
                    <a:cubicBezTo>
                      <a:pt x="32" y="11"/>
                      <a:pt x="34" y="10"/>
                      <a:pt x="41" y="14"/>
                    </a:cubicBezTo>
                    <a:cubicBezTo>
                      <a:pt x="46" y="6"/>
                      <a:pt x="46" y="6"/>
                      <a:pt x="46" y="6"/>
                    </a:cubicBezTo>
                    <a:cubicBezTo>
                      <a:pt x="40" y="3"/>
                      <a:pt x="33" y="0"/>
                      <a:pt x="28"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3" name="Freeform 159">
                <a:extLst>
                  <a:ext uri="{FF2B5EF4-FFF2-40B4-BE49-F238E27FC236}">
                    <a16:creationId xmlns:a16="http://schemas.microsoft.com/office/drawing/2014/main" id="{3E13D49C-176D-0DCF-61EF-3EFA71F6E4AE}"/>
                  </a:ext>
                </a:extLst>
              </p:cNvPr>
              <p:cNvSpPr>
                <a:spLocks/>
              </p:cNvSpPr>
              <p:nvPr/>
            </p:nvSpPr>
            <p:spPr bwMode="auto">
              <a:xfrm>
                <a:off x="2209" y="3139"/>
                <a:ext cx="10" cy="13"/>
              </a:xfrm>
              <a:custGeom>
                <a:avLst/>
                <a:gdLst>
                  <a:gd name="T0" fmla="*/ 32 w 63"/>
                  <a:gd name="T1" fmla="*/ 1 h 84"/>
                  <a:gd name="T2" fmla="*/ 33 w 63"/>
                  <a:gd name="T3" fmla="*/ 10 h 84"/>
                  <a:gd name="T4" fmla="*/ 43 w 63"/>
                  <a:gd name="T5" fmla="*/ 13 h 84"/>
                  <a:gd name="T6" fmla="*/ 43 w 63"/>
                  <a:gd name="T7" fmla="*/ 28 h 84"/>
                  <a:gd name="T8" fmla="*/ 41 w 63"/>
                  <a:gd name="T9" fmla="*/ 34 h 84"/>
                  <a:gd name="T10" fmla="*/ 47 w 63"/>
                  <a:gd name="T11" fmla="*/ 34 h 84"/>
                  <a:gd name="T12" fmla="*/ 52 w 63"/>
                  <a:gd name="T13" fmla="*/ 37 h 84"/>
                  <a:gd name="T14" fmla="*/ 55 w 63"/>
                  <a:gd name="T15" fmla="*/ 45 h 84"/>
                  <a:gd name="T16" fmla="*/ 47 w 63"/>
                  <a:gd name="T17" fmla="*/ 53 h 84"/>
                  <a:gd name="T18" fmla="*/ 44 w 63"/>
                  <a:gd name="T19" fmla="*/ 53 h 84"/>
                  <a:gd name="T20" fmla="*/ 42 w 63"/>
                  <a:gd name="T21" fmla="*/ 60 h 84"/>
                  <a:gd name="T22" fmla="*/ 34 w 63"/>
                  <a:gd name="T23" fmla="*/ 74 h 84"/>
                  <a:gd name="T24" fmla="*/ 17 w 63"/>
                  <a:gd name="T25" fmla="*/ 70 h 84"/>
                  <a:gd name="T26" fmla="*/ 6 w 63"/>
                  <a:gd name="T27" fmla="*/ 59 h 84"/>
                  <a:gd name="T28" fmla="*/ 0 w 63"/>
                  <a:gd name="T29" fmla="*/ 65 h 84"/>
                  <a:gd name="T30" fmla="*/ 12 w 63"/>
                  <a:gd name="T31" fmla="*/ 78 h 84"/>
                  <a:gd name="T32" fmla="*/ 13 w 63"/>
                  <a:gd name="T33" fmla="*/ 78 h 84"/>
                  <a:gd name="T34" fmla="*/ 38 w 63"/>
                  <a:gd name="T35" fmla="*/ 82 h 84"/>
                  <a:gd name="T36" fmla="*/ 50 w 63"/>
                  <a:gd name="T37" fmla="*/ 63 h 84"/>
                  <a:gd name="T38" fmla="*/ 51 w 63"/>
                  <a:gd name="T39" fmla="*/ 61 h 84"/>
                  <a:gd name="T40" fmla="*/ 63 w 63"/>
                  <a:gd name="T41" fmla="*/ 45 h 84"/>
                  <a:gd name="T42" fmla="*/ 52 w 63"/>
                  <a:gd name="T43" fmla="*/ 27 h 84"/>
                  <a:gd name="T44" fmla="*/ 53 w 63"/>
                  <a:gd name="T45" fmla="*/ 20 h 84"/>
                  <a:gd name="T46" fmla="*/ 50 w 63"/>
                  <a:gd name="T47" fmla="*/ 8 h 84"/>
                  <a:gd name="T48" fmla="*/ 32 w 63"/>
                  <a:gd name="T49"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84">
                    <a:moveTo>
                      <a:pt x="32" y="1"/>
                    </a:moveTo>
                    <a:cubicBezTo>
                      <a:pt x="33" y="10"/>
                      <a:pt x="33" y="10"/>
                      <a:pt x="33" y="10"/>
                    </a:cubicBezTo>
                    <a:cubicBezTo>
                      <a:pt x="33" y="10"/>
                      <a:pt x="40" y="9"/>
                      <a:pt x="43" y="13"/>
                    </a:cubicBezTo>
                    <a:cubicBezTo>
                      <a:pt x="46" y="17"/>
                      <a:pt x="45" y="24"/>
                      <a:pt x="43" y="28"/>
                    </a:cubicBezTo>
                    <a:cubicBezTo>
                      <a:pt x="41" y="34"/>
                      <a:pt x="41" y="34"/>
                      <a:pt x="41" y="34"/>
                    </a:cubicBezTo>
                    <a:cubicBezTo>
                      <a:pt x="47" y="34"/>
                      <a:pt x="47" y="34"/>
                      <a:pt x="47" y="34"/>
                    </a:cubicBezTo>
                    <a:cubicBezTo>
                      <a:pt x="50" y="34"/>
                      <a:pt x="51" y="36"/>
                      <a:pt x="52" y="37"/>
                    </a:cubicBezTo>
                    <a:cubicBezTo>
                      <a:pt x="54" y="39"/>
                      <a:pt x="55" y="42"/>
                      <a:pt x="55" y="45"/>
                    </a:cubicBezTo>
                    <a:cubicBezTo>
                      <a:pt x="55" y="48"/>
                      <a:pt x="53" y="53"/>
                      <a:pt x="47" y="53"/>
                    </a:cubicBezTo>
                    <a:cubicBezTo>
                      <a:pt x="44" y="53"/>
                      <a:pt x="44" y="53"/>
                      <a:pt x="44" y="53"/>
                    </a:cubicBezTo>
                    <a:cubicBezTo>
                      <a:pt x="42" y="60"/>
                      <a:pt x="42" y="60"/>
                      <a:pt x="42" y="60"/>
                    </a:cubicBezTo>
                    <a:cubicBezTo>
                      <a:pt x="40" y="67"/>
                      <a:pt x="38" y="72"/>
                      <a:pt x="34" y="74"/>
                    </a:cubicBezTo>
                    <a:cubicBezTo>
                      <a:pt x="31" y="75"/>
                      <a:pt x="25" y="74"/>
                      <a:pt x="17" y="70"/>
                    </a:cubicBezTo>
                    <a:cubicBezTo>
                      <a:pt x="16" y="69"/>
                      <a:pt x="6" y="59"/>
                      <a:pt x="6" y="59"/>
                    </a:cubicBezTo>
                    <a:cubicBezTo>
                      <a:pt x="0" y="65"/>
                      <a:pt x="0" y="65"/>
                      <a:pt x="0" y="65"/>
                    </a:cubicBezTo>
                    <a:cubicBezTo>
                      <a:pt x="12" y="78"/>
                      <a:pt x="12" y="78"/>
                      <a:pt x="12" y="78"/>
                    </a:cubicBezTo>
                    <a:cubicBezTo>
                      <a:pt x="13" y="78"/>
                      <a:pt x="13" y="78"/>
                      <a:pt x="13" y="78"/>
                    </a:cubicBezTo>
                    <a:cubicBezTo>
                      <a:pt x="24" y="83"/>
                      <a:pt x="32" y="84"/>
                      <a:pt x="38" y="82"/>
                    </a:cubicBezTo>
                    <a:cubicBezTo>
                      <a:pt x="45" y="79"/>
                      <a:pt x="47" y="71"/>
                      <a:pt x="50" y="63"/>
                    </a:cubicBezTo>
                    <a:cubicBezTo>
                      <a:pt x="50" y="63"/>
                      <a:pt x="50" y="62"/>
                      <a:pt x="51" y="61"/>
                    </a:cubicBezTo>
                    <a:cubicBezTo>
                      <a:pt x="58" y="59"/>
                      <a:pt x="63" y="53"/>
                      <a:pt x="63" y="45"/>
                    </a:cubicBezTo>
                    <a:cubicBezTo>
                      <a:pt x="63" y="37"/>
                      <a:pt x="59" y="29"/>
                      <a:pt x="52" y="27"/>
                    </a:cubicBezTo>
                    <a:cubicBezTo>
                      <a:pt x="53" y="24"/>
                      <a:pt x="53" y="22"/>
                      <a:pt x="53" y="20"/>
                    </a:cubicBezTo>
                    <a:cubicBezTo>
                      <a:pt x="53" y="15"/>
                      <a:pt x="52" y="11"/>
                      <a:pt x="50" y="8"/>
                    </a:cubicBezTo>
                    <a:cubicBezTo>
                      <a:pt x="44" y="0"/>
                      <a:pt x="32" y="1"/>
                      <a:pt x="32"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4" name="Freeform 160">
                <a:extLst>
                  <a:ext uri="{FF2B5EF4-FFF2-40B4-BE49-F238E27FC236}">
                    <a16:creationId xmlns:a16="http://schemas.microsoft.com/office/drawing/2014/main" id="{09D9125E-7F4B-7C08-E44A-CB81667C6B72}"/>
                  </a:ext>
                </a:extLst>
              </p:cNvPr>
              <p:cNvSpPr>
                <a:spLocks/>
              </p:cNvSpPr>
              <p:nvPr/>
            </p:nvSpPr>
            <p:spPr bwMode="auto">
              <a:xfrm>
                <a:off x="2190" y="3144"/>
                <a:ext cx="13" cy="7"/>
              </a:xfrm>
              <a:custGeom>
                <a:avLst/>
                <a:gdLst>
                  <a:gd name="T0" fmla="*/ 64 w 84"/>
                  <a:gd name="T1" fmla="*/ 2 h 48"/>
                  <a:gd name="T2" fmla="*/ 51 w 84"/>
                  <a:gd name="T3" fmla="*/ 17 h 48"/>
                  <a:gd name="T4" fmla="*/ 37 w 84"/>
                  <a:gd name="T5" fmla="*/ 5 h 48"/>
                  <a:gd name="T6" fmla="*/ 21 w 84"/>
                  <a:gd name="T7" fmla="*/ 15 h 48"/>
                  <a:gd name="T8" fmla="*/ 21 w 84"/>
                  <a:gd name="T9" fmla="*/ 15 h 48"/>
                  <a:gd name="T10" fmla="*/ 10 w 84"/>
                  <a:gd name="T11" fmla="*/ 16 h 48"/>
                  <a:gd name="T12" fmla="*/ 3 w 84"/>
                  <a:gd name="T13" fmla="*/ 48 h 48"/>
                  <a:gd name="T14" fmla="*/ 11 w 84"/>
                  <a:gd name="T15" fmla="*/ 47 h 48"/>
                  <a:gd name="T16" fmla="*/ 15 w 84"/>
                  <a:gd name="T17" fmla="*/ 23 h 48"/>
                  <a:gd name="T18" fmla="*/ 21 w 84"/>
                  <a:gd name="T19" fmla="*/ 24 h 48"/>
                  <a:gd name="T20" fmla="*/ 24 w 84"/>
                  <a:gd name="T21" fmla="*/ 26 h 48"/>
                  <a:gd name="T22" fmla="*/ 28 w 84"/>
                  <a:gd name="T23" fmla="*/ 21 h 48"/>
                  <a:gd name="T24" fmla="*/ 36 w 84"/>
                  <a:gd name="T25" fmla="*/ 14 h 48"/>
                  <a:gd name="T26" fmla="*/ 49 w 84"/>
                  <a:gd name="T27" fmla="*/ 30 h 48"/>
                  <a:gd name="T28" fmla="*/ 55 w 84"/>
                  <a:gd name="T29" fmla="*/ 41 h 48"/>
                  <a:gd name="T30" fmla="*/ 57 w 84"/>
                  <a:gd name="T31" fmla="*/ 28 h 48"/>
                  <a:gd name="T32" fmla="*/ 67 w 84"/>
                  <a:gd name="T33" fmla="*/ 10 h 48"/>
                  <a:gd name="T34" fmla="*/ 78 w 84"/>
                  <a:gd name="T35" fmla="*/ 15 h 48"/>
                  <a:gd name="T36" fmla="*/ 84 w 84"/>
                  <a:gd name="T37" fmla="*/ 9 h 48"/>
                  <a:gd name="T38" fmla="*/ 64 w 84"/>
                  <a:gd name="T39"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48">
                    <a:moveTo>
                      <a:pt x="64" y="2"/>
                    </a:moveTo>
                    <a:cubicBezTo>
                      <a:pt x="57" y="4"/>
                      <a:pt x="54" y="11"/>
                      <a:pt x="51" y="17"/>
                    </a:cubicBezTo>
                    <a:cubicBezTo>
                      <a:pt x="46" y="9"/>
                      <a:pt x="41" y="5"/>
                      <a:pt x="37" y="5"/>
                    </a:cubicBezTo>
                    <a:cubicBezTo>
                      <a:pt x="30" y="4"/>
                      <a:pt x="26" y="10"/>
                      <a:pt x="21" y="15"/>
                    </a:cubicBezTo>
                    <a:cubicBezTo>
                      <a:pt x="21" y="15"/>
                      <a:pt x="21" y="15"/>
                      <a:pt x="21" y="15"/>
                    </a:cubicBezTo>
                    <a:cubicBezTo>
                      <a:pt x="16" y="14"/>
                      <a:pt x="12" y="15"/>
                      <a:pt x="10" y="16"/>
                    </a:cubicBezTo>
                    <a:cubicBezTo>
                      <a:pt x="0" y="23"/>
                      <a:pt x="2" y="44"/>
                      <a:pt x="3" y="48"/>
                    </a:cubicBezTo>
                    <a:cubicBezTo>
                      <a:pt x="11" y="47"/>
                      <a:pt x="11" y="47"/>
                      <a:pt x="11" y="47"/>
                    </a:cubicBezTo>
                    <a:cubicBezTo>
                      <a:pt x="10" y="39"/>
                      <a:pt x="11" y="26"/>
                      <a:pt x="15" y="23"/>
                    </a:cubicBezTo>
                    <a:cubicBezTo>
                      <a:pt x="16" y="22"/>
                      <a:pt x="18" y="23"/>
                      <a:pt x="21" y="24"/>
                    </a:cubicBezTo>
                    <a:cubicBezTo>
                      <a:pt x="24" y="26"/>
                      <a:pt x="24" y="26"/>
                      <a:pt x="24" y="26"/>
                    </a:cubicBezTo>
                    <a:cubicBezTo>
                      <a:pt x="28" y="21"/>
                      <a:pt x="28" y="21"/>
                      <a:pt x="28" y="21"/>
                    </a:cubicBezTo>
                    <a:cubicBezTo>
                      <a:pt x="31" y="17"/>
                      <a:pt x="34" y="13"/>
                      <a:pt x="36" y="14"/>
                    </a:cubicBezTo>
                    <a:cubicBezTo>
                      <a:pt x="37" y="14"/>
                      <a:pt x="41" y="15"/>
                      <a:pt x="49" y="30"/>
                    </a:cubicBezTo>
                    <a:cubicBezTo>
                      <a:pt x="55" y="41"/>
                      <a:pt x="55" y="41"/>
                      <a:pt x="55" y="41"/>
                    </a:cubicBezTo>
                    <a:cubicBezTo>
                      <a:pt x="57" y="28"/>
                      <a:pt x="57" y="28"/>
                      <a:pt x="57" y="28"/>
                    </a:cubicBezTo>
                    <a:cubicBezTo>
                      <a:pt x="58" y="24"/>
                      <a:pt x="61" y="12"/>
                      <a:pt x="67" y="10"/>
                    </a:cubicBezTo>
                    <a:cubicBezTo>
                      <a:pt x="70" y="9"/>
                      <a:pt x="75" y="12"/>
                      <a:pt x="78" y="15"/>
                    </a:cubicBezTo>
                    <a:cubicBezTo>
                      <a:pt x="84" y="9"/>
                      <a:pt x="84" y="9"/>
                      <a:pt x="84" y="9"/>
                    </a:cubicBezTo>
                    <a:cubicBezTo>
                      <a:pt x="77" y="2"/>
                      <a:pt x="70" y="0"/>
                      <a:pt x="64"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5" name="Freeform 161">
                <a:extLst>
                  <a:ext uri="{FF2B5EF4-FFF2-40B4-BE49-F238E27FC236}">
                    <a16:creationId xmlns:a16="http://schemas.microsoft.com/office/drawing/2014/main" id="{93C9B81E-4644-1594-ECE3-6A43917EA1B5}"/>
                  </a:ext>
                </a:extLst>
              </p:cNvPr>
              <p:cNvSpPr>
                <a:spLocks/>
              </p:cNvSpPr>
              <p:nvPr/>
            </p:nvSpPr>
            <p:spPr bwMode="auto">
              <a:xfrm>
                <a:off x="2205" y="3147"/>
                <a:ext cx="4" cy="6"/>
              </a:xfrm>
              <a:custGeom>
                <a:avLst/>
                <a:gdLst>
                  <a:gd name="T0" fmla="*/ 0 w 23"/>
                  <a:gd name="T1" fmla="*/ 9 h 34"/>
                  <a:gd name="T2" fmla="*/ 12 w 23"/>
                  <a:gd name="T3" fmla="*/ 16 h 34"/>
                  <a:gd name="T4" fmla="*/ 10 w 23"/>
                  <a:gd name="T5" fmla="*/ 30 h 34"/>
                  <a:gd name="T6" fmla="*/ 17 w 23"/>
                  <a:gd name="T7" fmla="*/ 34 h 34"/>
                  <a:gd name="T8" fmla="*/ 20 w 23"/>
                  <a:gd name="T9" fmla="*/ 12 h 34"/>
                  <a:gd name="T10" fmla="*/ 1 w 23"/>
                  <a:gd name="T11" fmla="*/ 0 h 34"/>
                  <a:gd name="T12" fmla="*/ 0 w 23"/>
                  <a:gd name="T13" fmla="*/ 9 h 34"/>
                </a:gdLst>
                <a:ahLst/>
                <a:cxnLst>
                  <a:cxn ang="0">
                    <a:pos x="T0" y="T1"/>
                  </a:cxn>
                  <a:cxn ang="0">
                    <a:pos x="T2" y="T3"/>
                  </a:cxn>
                  <a:cxn ang="0">
                    <a:pos x="T4" y="T5"/>
                  </a:cxn>
                  <a:cxn ang="0">
                    <a:pos x="T6" y="T7"/>
                  </a:cxn>
                  <a:cxn ang="0">
                    <a:pos x="T8" y="T9"/>
                  </a:cxn>
                  <a:cxn ang="0">
                    <a:pos x="T10" y="T11"/>
                  </a:cxn>
                  <a:cxn ang="0">
                    <a:pos x="T12" y="T13"/>
                  </a:cxn>
                </a:cxnLst>
                <a:rect l="0" t="0" r="r" b="b"/>
                <a:pathLst>
                  <a:path w="23" h="34">
                    <a:moveTo>
                      <a:pt x="0" y="9"/>
                    </a:moveTo>
                    <a:cubicBezTo>
                      <a:pt x="2" y="9"/>
                      <a:pt x="9" y="12"/>
                      <a:pt x="12" y="16"/>
                    </a:cubicBezTo>
                    <a:cubicBezTo>
                      <a:pt x="13" y="20"/>
                      <a:pt x="13" y="24"/>
                      <a:pt x="10" y="30"/>
                    </a:cubicBezTo>
                    <a:cubicBezTo>
                      <a:pt x="17" y="34"/>
                      <a:pt x="17" y="34"/>
                      <a:pt x="17" y="34"/>
                    </a:cubicBezTo>
                    <a:cubicBezTo>
                      <a:pt x="22" y="26"/>
                      <a:pt x="23" y="19"/>
                      <a:pt x="20" y="12"/>
                    </a:cubicBezTo>
                    <a:cubicBezTo>
                      <a:pt x="15" y="3"/>
                      <a:pt x="1" y="1"/>
                      <a:pt x="1" y="0"/>
                    </a:cubicBezTo>
                    <a:lnTo>
                      <a:pt x="0" y="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6" name="Freeform 162">
                <a:extLst>
                  <a:ext uri="{FF2B5EF4-FFF2-40B4-BE49-F238E27FC236}">
                    <a16:creationId xmlns:a16="http://schemas.microsoft.com/office/drawing/2014/main" id="{E207B674-2A6D-CA36-C308-6679988A2402}"/>
                  </a:ext>
                </a:extLst>
              </p:cNvPr>
              <p:cNvSpPr>
                <a:spLocks noEditPoints="1"/>
              </p:cNvSpPr>
              <p:nvPr/>
            </p:nvSpPr>
            <p:spPr bwMode="auto">
              <a:xfrm>
                <a:off x="2196" y="3150"/>
                <a:ext cx="7" cy="5"/>
              </a:xfrm>
              <a:custGeom>
                <a:avLst/>
                <a:gdLst>
                  <a:gd name="T0" fmla="*/ 8 w 46"/>
                  <a:gd name="T1" fmla="*/ 3 h 28"/>
                  <a:gd name="T2" fmla="*/ 0 w 46"/>
                  <a:gd name="T3" fmla="*/ 14 h 28"/>
                  <a:gd name="T4" fmla="*/ 23 w 46"/>
                  <a:gd name="T5" fmla="*/ 28 h 28"/>
                  <a:gd name="T6" fmla="*/ 46 w 46"/>
                  <a:gd name="T7" fmla="*/ 14 h 28"/>
                  <a:gd name="T8" fmla="*/ 38 w 46"/>
                  <a:gd name="T9" fmla="*/ 3 h 28"/>
                  <a:gd name="T10" fmla="*/ 23 w 46"/>
                  <a:gd name="T11" fmla="*/ 0 h 28"/>
                  <a:gd name="T12" fmla="*/ 8 w 46"/>
                  <a:gd name="T13" fmla="*/ 3 h 28"/>
                  <a:gd name="T14" fmla="*/ 9 w 46"/>
                  <a:gd name="T15" fmla="*/ 14 h 28"/>
                  <a:gd name="T16" fmla="*/ 12 w 46"/>
                  <a:gd name="T17" fmla="*/ 11 h 28"/>
                  <a:gd name="T18" fmla="*/ 23 w 46"/>
                  <a:gd name="T19" fmla="*/ 9 h 28"/>
                  <a:gd name="T20" fmla="*/ 34 w 46"/>
                  <a:gd name="T21" fmla="*/ 11 h 28"/>
                  <a:gd name="T22" fmla="*/ 37 w 46"/>
                  <a:gd name="T23" fmla="*/ 14 h 28"/>
                  <a:gd name="T24" fmla="*/ 23 w 46"/>
                  <a:gd name="T25" fmla="*/ 19 h 28"/>
                  <a:gd name="T26" fmla="*/ 9 w 46"/>
                  <a:gd name="T2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8">
                    <a:moveTo>
                      <a:pt x="8" y="3"/>
                    </a:moveTo>
                    <a:cubicBezTo>
                      <a:pt x="3" y="6"/>
                      <a:pt x="0" y="10"/>
                      <a:pt x="0" y="14"/>
                    </a:cubicBezTo>
                    <a:cubicBezTo>
                      <a:pt x="0" y="22"/>
                      <a:pt x="10" y="28"/>
                      <a:pt x="23" y="28"/>
                    </a:cubicBezTo>
                    <a:cubicBezTo>
                      <a:pt x="36" y="28"/>
                      <a:pt x="46" y="22"/>
                      <a:pt x="46" y="14"/>
                    </a:cubicBezTo>
                    <a:cubicBezTo>
                      <a:pt x="46" y="10"/>
                      <a:pt x="43" y="6"/>
                      <a:pt x="38" y="3"/>
                    </a:cubicBezTo>
                    <a:cubicBezTo>
                      <a:pt x="34" y="1"/>
                      <a:pt x="29" y="0"/>
                      <a:pt x="23" y="0"/>
                    </a:cubicBezTo>
                    <a:cubicBezTo>
                      <a:pt x="18" y="0"/>
                      <a:pt x="12" y="1"/>
                      <a:pt x="8" y="3"/>
                    </a:cubicBezTo>
                    <a:close/>
                    <a:moveTo>
                      <a:pt x="9" y="14"/>
                    </a:moveTo>
                    <a:cubicBezTo>
                      <a:pt x="9" y="13"/>
                      <a:pt x="10" y="12"/>
                      <a:pt x="12" y="11"/>
                    </a:cubicBezTo>
                    <a:cubicBezTo>
                      <a:pt x="15" y="10"/>
                      <a:pt x="19" y="9"/>
                      <a:pt x="23" y="9"/>
                    </a:cubicBezTo>
                    <a:cubicBezTo>
                      <a:pt x="27" y="9"/>
                      <a:pt x="31" y="10"/>
                      <a:pt x="34" y="11"/>
                    </a:cubicBezTo>
                    <a:cubicBezTo>
                      <a:pt x="36" y="12"/>
                      <a:pt x="37" y="13"/>
                      <a:pt x="37" y="14"/>
                    </a:cubicBezTo>
                    <a:cubicBezTo>
                      <a:pt x="37" y="15"/>
                      <a:pt x="32" y="19"/>
                      <a:pt x="23" y="19"/>
                    </a:cubicBezTo>
                    <a:cubicBezTo>
                      <a:pt x="14" y="19"/>
                      <a:pt x="9" y="15"/>
                      <a:pt x="9" y="1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7" name="Freeform 163">
                <a:extLst>
                  <a:ext uri="{FF2B5EF4-FFF2-40B4-BE49-F238E27FC236}">
                    <a16:creationId xmlns:a16="http://schemas.microsoft.com/office/drawing/2014/main" id="{707A80CB-F203-4A19-38DD-A1CF80969046}"/>
                  </a:ext>
                </a:extLst>
              </p:cNvPr>
              <p:cNvSpPr>
                <a:spLocks/>
              </p:cNvSpPr>
              <p:nvPr/>
            </p:nvSpPr>
            <p:spPr bwMode="auto">
              <a:xfrm>
                <a:off x="2304" y="3144"/>
                <a:ext cx="12" cy="10"/>
              </a:xfrm>
              <a:custGeom>
                <a:avLst/>
                <a:gdLst>
                  <a:gd name="T0" fmla="*/ 6 w 76"/>
                  <a:gd name="T1" fmla="*/ 20 h 66"/>
                  <a:gd name="T2" fmla="*/ 26 w 76"/>
                  <a:gd name="T3" fmla="*/ 24 h 66"/>
                  <a:gd name="T4" fmla="*/ 22 w 76"/>
                  <a:gd name="T5" fmla="*/ 43 h 66"/>
                  <a:gd name="T6" fmla="*/ 38 w 76"/>
                  <a:gd name="T7" fmla="*/ 51 h 66"/>
                  <a:gd name="T8" fmla="*/ 39 w 76"/>
                  <a:gd name="T9" fmla="*/ 51 h 66"/>
                  <a:gd name="T10" fmla="*/ 45 w 76"/>
                  <a:gd name="T11" fmla="*/ 61 h 66"/>
                  <a:gd name="T12" fmla="*/ 76 w 76"/>
                  <a:gd name="T13" fmla="*/ 52 h 66"/>
                  <a:gd name="T14" fmla="*/ 71 w 76"/>
                  <a:gd name="T15" fmla="*/ 45 h 66"/>
                  <a:gd name="T16" fmla="*/ 49 w 76"/>
                  <a:gd name="T17" fmla="*/ 53 h 66"/>
                  <a:gd name="T18" fmla="*/ 47 w 76"/>
                  <a:gd name="T19" fmla="*/ 47 h 66"/>
                  <a:gd name="T20" fmla="*/ 46 w 76"/>
                  <a:gd name="T21" fmla="*/ 44 h 66"/>
                  <a:gd name="T22" fmla="*/ 40 w 76"/>
                  <a:gd name="T23" fmla="*/ 43 h 66"/>
                  <a:gd name="T24" fmla="*/ 30 w 76"/>
                  <a:gd name="T25" fmla="*/ 39 h 66"/>
                  <a:gd name="T26" fmla="*/ 38 w 76"/>
                  <a:gd name="T27" fmla="*/ 20 h 66"/>
                  <a:gd name="T28" fmla="*/ 44 w 76"/>
                  <a:gd name="T29" fmla="*/ 9 h 66"/>
                  <a:gd name="T30" fmla="*/ 33 w 76"/>
                  <a:gd name="T31" fmla="*/ 14 h 66"/>
                  <a:gd name="T32" fmla="*/ 12 w 76"/>
                  <a:gd name="T33" fmla="*/ 14 h 66"/>
                  <a:gd name="T34" fmla="*/ 11 w 76"/>
                  <a:gd name="T35" fmla="*/ 2 h 66"/>
                  <a:gd name="T36" fmla="*/ 2 w 76"/>
                  <a:gd name="T37" fmla="*/ 0 h 66"/>
                  <a:gd name="T38" fmla="*/ 6 w 76"/>
                  <a:gd name="T39"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66">
                    <a:moveTo>
                      <a:pt x="6" y="20"/>
                    </a:moveTo>
                    <a:cubicBezTo>
                      <a:pt x="12" y="25"/>
                      <a:pt x="19" y="25"/>
                      <a:pt x="26" y="24"/>
                    </a:cubicBezTo>
                    <a:cubicBezTo>
                      <a:pt x="21" y="33"/>
                      <a:pt x="20" y="39"/>
                      <a:pt x="22" y="43"/>
                    </a:cubicBezTo>
                    <a:cubicBezTo>
                      <a:pt x="25" y="49"/>
                      <a:pt x="31" y="50"/>
                      <a:pt x="38" y="51"/>
                    </a:cubicBezTo>
                    <a:cubicBezTo>
                      <a:pt x="38" y="51"/>
                      <a:pt x="39" y="51"/>
                      <a:pt x="39" y="51"/>
                    </a:cubicBezTo>
                    <a:cubicBezTo>
                      <a:pt x="40" y="57"/>
                      <a:pt x="43" y="60"/>
                      <a:pt x="45" y="61"/>
                    </a:cubicBezTo>
                    <a:cubicBezTo>
                      <a:pt x="56" y="66"/>
                      <a:pt x="73" y="54"/>
                      <a:pt x="76" y="52"/>
                    </a:cubicBezTo>
                    <a:cubicBezTo>
                      <a:pt x="71" y="45"/>
                      <a:pt x="71" y="45"/>
                      <a:pt x="71" y="45"/>
                    </a:cubicBezTo>
                    <a:cubicBezTo>
                      <a:pt x="65" y="50"/>
                      <a:pt x="53" y="55"/>
                      <a:pt x="49" y="53"/>
                    </a:cubicBezTo>
                    <a:cubicBezTo>
                      <a:pt x="47" y="53"/>
                      <a:pt x="47" y="51"/>
                      <a:pt x="47" y="47"/>
                    </a:cubicBezTo>
                    <a:cubicBezTo>
                      <a:pt x="46" y="44"/>
                      <a:pt x="46" y="44"/>
                      <a:pt x="46" y="44"/>
                    </a:cubicBezTo>
                    <a:cubicBezTo>
                      <a:pt x="40" y="43"/>
                      <a:pt x="40" y="43"/>
                      <a:pt x="40" y="43"/>
                    </a:cubicBezTo>
                    <a:cubicBezTo>
                      <a:pt x="36" y="42"/>
                      <a:pt x="31" y="41"/>
                      <a:pt x="30" y="39"/>
                    </a:cubicBezTo>
                    <a:cubicBezTo>
                      <a:pt x="30" y="38"/>
                      <a:pt x="29" y="34"/>
                      <a:pt x="38" y="20"/>
                    </a:cubicBezTo>
                    <a:cubicBezTo>
                      <a:pt x="44" y="9"/>
                      <a:pt x="44" y="9"/>
                      <a:pt x="44" y="9"/>
                    </a:cubicBezTo>
                    <a:cubicBezTo>
                      <a:pt x="33" y="14"/>
                      <a:pt x="33" y="14"/>
                      <a:pt x="33" y="14"/>
                    </a:cubicBezTo>
                    <a:cubicBezTo>
                      <a:pt x="29" y="15"/>
                      <a:pt x="17" y="18"/>
                      <a:pt x="12" y="14"/>
                    </a:cubicBezTo>
                    <a:cubicBezTo>
                      <a:pt x="9" y="11"/>
                      <a:pt x="10" y="6"/>
                      <a:pt x="11" y="2"/>
                    </a:cubicBezTo>
                    <a:cubicBezTo>
                      <a:pt x="2" y="0"/>
                      <a:pt x="2" y="0"/>
                      <a:pt x="2" y="0"/>
                    </a:cubicBezTo>
                    <a:cubicBezTo>
                      <a:pt x="0" y="9"/>
                      <a:pt x="1" y="16"/>
                      <a:pt x="6"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8" name="Freeform 164">
                <a:extLst>
                  <a:ext uri="{FF2B5EF4-FFF2-40B4-BE49-F238E27FC236}">
                    <a16:creationId xmlns:a16="http://schemas.microsoft.com/office/drawing/2014/main" id="{26533FB7-011A-BDBC-F9C3-76C0A44C74D3}"/>
                  </a:ext>
                </a:extLst>
              </p:cNvPr>
              <p:cNvSpPr>
                <a:spLocks noEditPoints="1"/>
              </p:cNvSpPr>
              <p:nvPr/>
            </p:nvSpPr>
            <p:spPr bwMode="auto">
              <a:xfrm>
                <a:off x="2310" y="3140"/>
                <a:ext cx="6" cy="7"/>
              </a:xfrm>
              <a:custGeom>
                <a:avLst/>
                <a:gdLst>
                  <a:gd name="T0" fmla="*/ 15 w 35"/>
                  <a:gd name="T1" fmla="*/ 42 h 46"/>
                  <a:gd name="T2" fmla="*/ 28 w 35"/>
                  <a:gd name="T3" fmla="*/ 44 h 46"/>
                  <a:gd name="T4" fmla="*/ 29 w 35"/>
                  <a:gd name="T5" fmla="*/ 17 h 46"/>
                  <a:gd name="T6" fmla="*/ 6 w 35"/>
                  <a:gd name="T7" fmla="*/ 4 h 46"/>
                  <a:gd name="T8" fmla="*/ 0 w 35"/>
                  <a:gd name="T9" fmla="*/ 16 h 46"/>
                  <a:gd name="T10" fmla="*/ 5 w 35"/>
                  <a:gd name="T11" fmla="*/ 31 h 46"/>
                  <a:gd name="T12" fmla="*/ 15 w 35"/>
                  <a:gd name="T13" fmla="*/ 42 h 46"/>
                  <a:gd name="T14" fmla="*/ 23 w 35"/>
                  <a:gd name="T15" fmla="*/ 36 h 46"/>
                  <a:gd name="T16" fmla="*/ 20 w 35"/>
                  <a:gd name="T17" fmla="*/ 35 h 46"/>
                  <a:gd name="T18" fmla="*/ 12 w 35"/>
                  <a:gd name="T19" fmla="*/ 26 h 46"/>
                  <a:gd name="T20" fmla="*/ 9 w 35"/>
                  <a:gd name="T21" fmla="*/ 16 h 46"/>
                  <a:gd name="T22" fmla="*/ 10 w 35"/>
                  <a:gd name="T23" fmla="*/ 12 h 46"/>
                  <a:gd name="T24" fmla="*/ 21 w 35"/>
                  <a:gd name="T25" fmla="*/ 21 h 46"/>
                  <a:gd name="T26" fmla="*/ 23 w 35"/>
                  <a:gd name="T27"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6">
                    <a:moveTo>
                      <a:pt x="15" y="42"/>
                    </a:moveTo>
                    <a:cubicBezTo>
                      <a:pt x="19" y="45"/>
                      <a:pt x="24" y="46"/>
                      <a:pt x="28" y="44"/>
                    </a:cubicBezTo>
                    <a:cubicBezTo>
                      <a:pt x="34" y="40"/>
                      <a:pt x="35" y="29"/>
                      <a:pt x="29" y="17"/>
                    </a:cubicBezTo>
                    <a:cubicBezTo>
                      <a:pt x="22" y="6"/>
                      <a:pt x="13" y="0"/>
                      <a:pt x="6" y="4"/>
                    </a:cubicBezTo>
                    <a:cubicBezTo>
                      <a:pt x="2" y="6"/>
                      <a:pt x="0" y="10"/>
                      <a:pt x="0" y="16"/>
                    </a:cubicBezTo>
                    <a:cubicBezTo>
                      <a:pt x="0" y="20"/>
                      <a:pt x="2" y="26"/>
                      <a:pt x="5" y="31"/>
                    </a:cubicBezTo>
                    <a:cubicBezTo>
                      <a:pt x="7" y="35"/>
                      <a:pt x="11" y="39"/>
                      <a:pt x="15" y="42"/>
                    </a:cubicBezTo>
                    <a:close/>
                    <a:moveTo>
                      <a:pt x="23" y="36"/>
                    </a:moveTo>
                    <a:cubicBezTo>
                      <a:pt x="23" y="36"/>
                      <a:pt x="22" y="36"/>
                      <a:pt x="20" y="35"/>
                    </a:cubicBezTo>
                    <a:cubicBezTo>
                      <a:pt x="17" y="33"/>
                      <a:pt x="14" y="30"/>
                      <a:pt x="12" y="26"/>
                    </a:cubicBezTo>
                    <a:cubicBezTo>
                      <a:pt x="10" y="23"/>
                      <a:pt x="9" y="19"/>
                      <a:pt x="9" y="16"/>
                    </a:cubicBezTo>
                    <a:cubicBezTo>
                      <a:pt x="9" y="13"/>
                      <a:pt x="10" y="12"/>
                      <a:pt x="10" y="12"/>
                    </a:cubicBezTo>
                    <a:cubicBezTo>
                      <a:pt x="11" y="11"/>
                      <a:pt x="17" y="13"/>
                      <a:pt x="21" y="21"/>
                    </a:cubicBezTo>
                    <a:cubicBezTo>
                      <a:pt x="26" y="29"/>
                      <a:pt x="25" y="35"/>
                      <a:pt x="23"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29" name="Freeform 165">
                <a:extLst>
                  <a:ext uri="{FF2B5EF4-FFF2-40B4-BE49-F238E27FC236}">
                    <a16:creationId xmlns:a16="http://schemas.microsoft.com/office/drawing/2014/main" id="{0010C082-E3CC-2E0E-EE0D-90D7858FFBB8}"/>
                  </a:ext>
                </a:extLst>
              </p:cNvPr>
              <p:cNvSpPr>
                <a:spLocks/>
              </p:cNvSpPr>
              <p:nvPr/>
            </p:nvSpPr>
            <p:spPr bwMode="auto">
              <a:xfrm>
                <a:off x="2288" y="3141"/>
                <a:ext cx="10" cy="12"/>
              </a:xfrm>
              <a:custGeom>
                <a:avLst/>
                <a:gdLst>
                  <a:gd name="T0" fmla="*/ 43 w 64"/>
                  <a:gd name="T1" fmla="*/ 6 h 77"/>
                  <a:gd name="T2" fmla="*/ 40 w 64"/>
                  <a:gd name="T3" fmla="*/ 26 h 77"/>
                  <a:gd name="T4" fmla="*/ 21 w 64"/>
                  <a:gd name="T5" fmla="*/ 23 h 77"/>
                  <a:gd name="T6" fmla="*/ 14 w 64"/>
                  <a:gd name="T7" fmla="*/ 39 h 77"/>
                  <a:gd name="T8" fmla="*/ 14 w 64"/>
                  <a:gd name="T9" fmla="*/ 40 h 77"/>
                  <a:gd name="T10" fmla="*/ 4 w 64"/>
                  <a:gd name="T11" fmla="*/ 46 h 77"/>
                  <a:gd name="T12" fmla="*/ 15 w 64"/>
                  <a:gd name="T13" fmla="*/ 77 h 77"/>
                  <a:gd name="T14" fmla="*/ 21 w 64"/>
                  <a:gd name="T15" fmla="*/ 72 h 77"/>
                  <a:gd name="T16" fmla="*/ 12 w 64"/>
                  <a:gd name="T17" fmla="*/ 50 h 77"/>
                  <a:gd name="T18" fmla="*/ 18 w 64"/>
                  <a:gd name="T19" fmla="*/ 47 h 77"/>
                  <a:gd name="T20" fmla="*/ 21 w 64"/>
                  <a:gd name="T21" fmla="*/ 47 h 77"/>
                  <a:gd name="T22" fmla="*/ 22 w 64"/>
                  <a:gd name="T23" fmla="*/ 41 h 77"/>
                  <a:gd name="T24" fmla="*/ 25 w 64"/>
                  <a:gd name="T25" fmla="*/ 31 h 77"/>
                  <a:gd name="T26" fmla="*/ 45 w 64"/>
                  <a:gd name="T27" fmla="*/ 38 h 77"/>
                  <a:gd name="T28" fmla="*/ 56 w 64"/>
                  <a:gd name="T29" fmla="*/ 44 h 77"/>
                  <a:gd name="T30" fmla="*/ 51 w 64"/>
                  <a:gd name="T31" fmla="*/ 32 h 77"/>
                  <a:gd name="T32" fmla="*/ 50 w 64"/>
                  <a:gd name="T33" fmla="*/ 12 h 77"/>
                  <a:gd name="T34" fmla="*/ 62 w 64"/>
                  <a:gd name="T35" fmla="*/ 10 h 77"/>
                  <a:gd name="T36" fmla="*/ 64 w 64"/>
                  <a:gd name="T37" fmla="*/ 1 h 77"/>
                  <a:gd name="T38" fmla="*/ 43 w 64"/>
                  <a:gd name="T39" fmla="*/ 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77">
                    <a:moveTo>
                      <a:pt x="43" y="6"/>
                    </a:moveTo>
                    <a:cubicBezTo>
                      <a:pt x="39" y="12"/>
                      <a:pt x="39" y="19"/>
                      <a:pt x="40" y="26"/>
                    </a:cubicBezTo>
                    <a:cubicBezTo>
                      <a:pt x="32" y="22"/>
                      <a:pt x="26" y="21"/>
                      <a:pt x="21" y="23"/>
                    </a:cubicBezTo>
                    <a:cubicBezTo>
                      <a:pt x="16" y="26"/>
                      <a:pt x="15" y="32"/>
                      <a:pt x="14" y="39"/>
                    </a:cubicBezTo>
                    <a:cubicBezTo>
                      <a:pt x="14" y="39"/>
                      <a:pt x="14" y="40"/>
                      <a:pt x="14" y="40"/>
                    </a:cubicBezTo>
                    <a:cubicBezTo>
                      <a:pt x="8" y="41"/>
                      <a:pt x="5" y="44"/>
                      <a:pt x="4" y="46"/>
                    </a:cubicBezTo>
                    <a:cubicBezTo>
                      <a:pt x="0" y="57"/>
                      <a:pt x="12" y="74"/>
                      <a:pt x="15" y="77"/>
                    </a:cubicBezTo>
                    <a:cubicBezTo>
                      <a:pt x="21" y="72"/>
                      <a:pt x="21" y="72"/>
                      <a:pt x="21" y="72"/>
                    </a:cubicBezTo>
                    <a:cubicBezTo>
                      <a:pt x="17" y="66"/>
                      <a:pt x="10" y="54"/>
                      <a:pt x="12" y="50"/>
                    </a:cubicBezTo>
                    <a:cubicBezTo>
                      <a:pt x="13" y="48"/>
                      <a:pt x="15" y="48"/>
                      <a:pt x="18" y="47"/>
                    </a:cubicBezTo>
                    <a:cubicBezTo>
                      <a:pt x="21" y="47"/>
                      <a:pt x="21" y="47"/>
                      <a:pt x="21" y="47"/>
                    </a:cubicBezTo>
                    <a:cubicBezTo>
                      <a:pt x="22" y="41"/>
                      <a:pt x="22" y="41"/>
                      <a:pt x="22" y="41"/>
                    </a:cubicBezTo>
                    <a:cubicBezTo>
                      <a:pt x="23" y="36"/>
                      <a:pt x="24" y="31"/>
                      <a:pt x="25" y="31"/>
                    </a:cubicBezTo>
                    <a:cubicBezTo>
                      <a:pt x="26" y="30"/>
                      <a:pt x="31" y="30"/>
                      <a:pt x="45" y="38"/>
                    </a:cubicBezTo>
                    <a:cubicBezTo>
                      <a:pt x="56" y="44"/>
                      <a:pt x="56" y="44"/>
                      <a:pt x="56" y="44"/>
                    </a:cubicBezTo>
                    <a:cubicBezTo>
                      <a:pt x="51" y="32"/>
                      <a:pt x="51" y="32"/>
                      <a:pt x="51" y="32"/>
                    </a:cubicBezTo>
                    <a:cubicBezTo>
                      <a:pt x="50" y="28"/>
                      <a:pt x="46" y="16"/>
                      <a:pt x="50" y="12"/>
                    </a:cubicBezTo>
                    <a:cubicBezTo>
                      <a:pt x="52" y="9"/>
                      <a:pt x="58" y="9"/>
                      <a:pt x="62" y="10"/>
                    </a:cubicBezTo>
                    <a:cubicBezTo>
                      <a:pt x="64" y="1"/>
                      <a:pt x="64" y="1"/>
                      <a:pt x="64" y="1"/>
                    </a:cubicBezTo>
                    <a:cubicBezTo>
                      <a:pt x="54" y="0"/>
                      <a:pt x="47" y="1"/>
                      <a:pt x="43" y="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0" name="Freeform 166">
                <a:extLst>
                  <a:ext uri="{FF2B5EF4-FFF2-40B4-BE49-F238E27FC236}">
                    <a16:creationId xmlns:a16="http://schemas.microsoft.com/office/drawing/2014/main" id="{C54649E2-E2F7-2404-9269-5BB87304A30C}"/>
                  </a:ext>
                </a:extLst>
              </p:cNvPr>
              <p:cNvSpPr>
                <a:spLocks noEditPoints="1"/>
              </p:cNvSpPr>
              <p:nvPr/>
            </p:nvSpPr>
            <p:spPr bwMode="auto">
              <a:xfrm>
                <a:off x="2295" y="3147"/>
                <a:ext cx="7" cy="6"/>
              </a:xfrm>
              <a:custGeom>
                <a:avLst/>
                <a:gdLst>
                  <a:gd name="T0" fmla="*/ 4 w 45"/>
                  <a:gd name="T1" fmla="*/ 15 h 35"/>
                  <a:gd name="T2" fmla="*/ 2 w 45"/>
                  <a:gd name="T3" fmla="*/ 28 h 35"/>
                  <a:gd name="T4" fmla="*/ 29 w 45"/>
                  <a:gd name="T5" fmla="*/ 28 h 35"/>
                  <a:gd name="T6" fmla="*/ 41 w 45"/>
                  <a:gd name="T7" fmla="*/ 5 h 35"/>
                  <a:gd name="T8" fmla="*/ 29 w 45"/>
                  <a:gd name="T9" fmla="*/ 0 h 35"/>
                  <a:gd name="T10" fmla="*/ 15 w 45"/>
                  <a:gd name="T11" fmla="*/ 5 h 35"/>
                  <a:gd name="T12" fmla="*/ 4 w 45"/>
                  <a:gd name="T13" fmla="*/ 15 h 35"/>
                  <a:gd name="T14" fmla="*/ 10 w 45"/>
                  <a:gd name="T15" fmla="*/ 24 h 35"/>
                  <a:gd name="T16" fmla="*/ 11 w 45"/>
                  <a:gd name="T17" fmla="*/ 20 h 35"/>
                  <a:gd name="T18" fmla="*/ 19 w 45"/>
                  <a:gd name="T19" fmla="*/ 12 h 35"/>
                  <a:gd name="T20" fmla="*/ 30 w 45"/>
                  <a:gd name="T21" fmla="*/ 9 h 35"/>
                  <a:gd name="T22" fmla="*/ 34 w 45"/>
                  <a:gd name="T23" fmla="*/ 9 h 35"/>
                  <a:gd name="T24" fmla="*/ 24 w 45"/>
                  <a:gd name="T25" fmla="*/ 21 h 35"/>
                  <a:gd name="T26" fmla="*/ 10 w 45"/>
                  <a:gd name="T27"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5">
                    <a:moveTo>
                      <a:pt x="4" y="15"/>
                    </a:moveTo>
                    <a:cubicBezTo>
                      <a:pt x="1" y="20"/>
                      <a:pt x="0" y="25"/>
                      <a:pt x="2" y="28"/>
                    </a:cubicBezTo>
                    <a:cubicBezTo>
                      <a:pt x="7" y="35"/>
                      <a:pt x="18" y="35"/>
                      <a:pt x="29" y="28"/>
                    </a:cubicBezTo>
                    <a:cubicBezTo>
                      <a:pt x="40" y="22"/>
                      <a:pt x="45" y="12"/>
                      <a:pt x="41" y="5"/>
                    </a:cubicBezTo>
                    <a:cubicBezTo>
                      <a:pt x="39" y="1"/>
                      <a:pt x="35" y="0"/>
                      <a:pt x="29" y="0"/>
                    </a:cubicBezTo>
                    <a:cubicBezTo>
                      <a:pt x="25" y="0"/>
                      <a:pt x="20" y="2"/>
                      <a:pt x="15" y="5"/>
                    </a:cubicBezTo>
                    <a:cubicBezTo>
                      <a:pt x="10" y="8"/>
                      <a:pt x="6" y="12"/>
                      <a:pt x="4" y="15"/>
                    </a:cubicBezTo>
                    <a:close/>
                    <a:moveTo>
                      <a:pt x="10" y="24"/>
                    </a:moveTo>
                    <a:cubicBezTo>
                      <a:pt x="10" y="23"/>
                      <a:pt x="10" y="22"/>
                      <a:pt x="11" y="20"/>
                    </a:cubicBezTo>
                    <a:cubicBezTo>
                      <a:pt x="13" y="17"/>
                      <a:pt x="16" y="14"/>
                      <a:pt x="19" y="12"/>
                    </a:cubicBezTo>
                    <a:cubicBezTo>
                      <a:pt x="23" y="10"/>
                      <a:pt x="27" y="9"/>
                      <a:pt x="30" y="9"/>
                    </a:cubicBezTo>
                    <a:cubicBezTo>
                      <a:pt x="32" y="8"/>
                      <a:pt x="34" y="9"/>
                      <a:pt x="34" y="9"/>
                    </a:cubicBezTo>
                    <a:cubicBezTo>
                      <a:pt x="35" y="11"/>
                      <a:pt x="32" y="16"/>
                      <a:pt x="24" y="21"/>
                    </a:cubicBezTo>
                    <a:cubicBezTo>
                      <a:pt x="17" y="26"/>
                      <a:pt x="11" y="25"/>
                      <a:pt x="10" y="2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1" name="Freeform 167">
                <a:extLst>
                  <a:ext uri="{FF2B5EF4-FFF2-40B4-BE49-F238E27FC236}">
                    <a16:creationId xmlns:a16="http://schemas.microsoft.com/office/drawing/2014/main" id="{7A728B2B-CFD1-BBA7-B20A-15B6243B87F7}"/>
                  </a:ext>
                </a:extLst>
              </p:cNvPr>
              <p:cNvSpPr>
                <a:spLocks noEditPoints="1"/>
              </p:cNvSpPr>
              <p:nvPr/>
            </p:nvSpPr>
            <p:spPr bwMode="auto">
              <a:xfrm>
                <a:off x="2209" y="3142"/>
                <a:ext cx="6" cy="4"/>
              </a:xfrm>
              <a:custGeom>
                <a:avLst/>
                <a:gdLst>
                  <a:gd name="T0" fmla="*/ 0 w 34"/>
                  <a:gd name="T1" fmla="*/ 13 h 25"/>
                  <a:gd name="T2" fmla="*/ 17 w 34"/>
                  <a:gd name="T3" fmla="*/ 25 h 25"/>
                  <a:gd name="T4" fmla="*/ 34 w 34"/>
                  <a:gd name="T5" fmla="*/ 13 h 25"/>
                  <a:gd name="T6" fmla="*/ 17 w 34"/>
                  <a:gd name="T7" fmla="*/ 0 h 25"/>
                  <a:gd name="T8" fmla="*/ 0 w 34"/>
                  <a:gd name="T9" fmla="*/ 13 h 25"/>
                  <a:gd name="T10" fmla="*/ 8 w 34"/>
                  <a:gd name="T11" fmla="*/ 13 h 25"/>
                  <a:gd name="T12" fmla="*/ 17 w 34"/>
                  <a:gd name="T13" fmla="*/ 8 h 25"/>
                  <a:gd name="T14" fmla="*/ 25 w 34"/>
                  <a:gd name="T15" fmla="*/ 13 h 25"/>
                  <a:gd name="T16" fmla="*/ 17 w 34"/>
                  <a:gd name="T17" fmla="*/ 17 h 25"/>
                  <a:gd name="T18" fmla="*/ 8 w 34"/>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
                    <a:moveTo>
                      <a:pt x="0" y="13"/>
                    </a:moveTo>
                    <a:cubicBezTo>
                      <a:pt x="0" y="20"/>
                      <a:pt x="7" y="25"/>
                      <a:pt x="17" y="25"/>
                    </a:cubicBezTo>
                    <a:cubicBezTo>
                      <a:pt x="26" y="25"/>
                      <a:pt x="34" y="20"/>
                      <a:pt x="34" y="13"/>
                    </a:cubicBezTo>
                    <a:cubicBezTo>
                      <a:pt x="34" y="5"/>
                      <a:pt x="26" y="0"/>
                      <a:pt x="17" y="0"/>
                    </a:cubicBezTo>
                    <a:cubicBezTo>
                      <a:pt x="7" y="0"/>
                      <a:pt x="0" y="5"/>
                      <a:pt x="0" y="13"/>
                    </a:cubicBezTo>
                    <a:close/>
                    <a:moveTo>
                      <a:pt x="8" y="13"/>
                    </a:moveTo>
                    <a:cubicBezTo>
                      <a:pt x="8" y="11"/>
                      <a:pt x="12" y="8"/>
                      <a:pt x="17" y="8"/>
                    </a:cubicBezTo>
                    <a:cubicBezTo>
                      <a:pt x="22" y="8"/>
                      <a:pt x="25" y="11"/>
                      <a:pt x="25" y="13"/>
                    </a:cubicBezTo>
                    <a:cubicBezTo>
                      <a:pt x="25" y="14"/>
                      <a:pt x="22" y="17"/>
                      <a:pt x="17" y="17"/>
                    </a:cubicBezTo>
                    <a:cubicBezTo>
                      <a:pt x="12" y="17"/>
                      <a:pt x="8" y="14"/>
                      <a:pt x="8"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2" name="Freeform 168">
                <a:extLst>
                  <a:ext uri="{FF2B5EF4-FFF2-40B4-BE49-F238E27FC236}">
                    <a16:creationId xmlns:a16="http://schemas.microsoft.com/office/drawing/2014/main" id="{02AD7B41-2250-86A1-0334-9AB2032D6DE8}"/>
                  </a:ext>
                </a:extLst>
              </p:cNvPr>
              <p:cNvSpPr>
                <a:spLocks noEditPoints="1"/>
              </p:cNvSpPr>
              <p:nvPr/>
            </p:nvSpPr>
            <p:spPr bwMode="auto">
              <a:xfrm>
                <a:off x="2215" y="3132"/>
                <a:ext cx="4" cy="7"/>
              </a:xfrm>
              <a:custGeom>
                <a:avLst/>
                <a:gdLst>
                  <a:gd name="T0" fmla="*/ 0 w 30"/>
                  <a:gd name="T1" fmla="*/ 24 h 47"/>
                  <a:gd name="T2" fmla="*/ 15 w 30"/>
                  <a:gd name="T3" fmla="*/ 47 h 47"/>
                  <a:gd name="T4" fmla="*/ 30 w 30"/>
                  <a:gd name="T5" fmla="*/ 24 h 47"/>
                  <a:gd name="T6" fmla="*/ 15 w 30"/>
                  <a:gd name="T7" fmla="*/ 0 h 47"/>
                  <a:gd name="T8" fmla="*/ 0 w 30"/>
                  <a:gd name="T9" fmla="*/ 24 h 47"/>
                  <a:gd name="T10" fmla="*/ 9 w 30"/>
                  <a:gd name="T11" fmla="*/ 24 h 47"/>
                  <a:gd name="T12" fmla="*/ 15 w 30"/>
                  <a:gd name="T13" fmla="*/ 9 h 47"/>
                  <a:gd name="T14" fmla="*/ 21 w 30"/>
                  <a:gd name="T15" fmla="*/ 24 h 47"/>
                  <a:gd name="T16" fmla="*/ 15 w 30"/>
                  <a:gd name="T17" fmla="*/ 39 h 47"/>
                  <a:gd name="T18" fmla="*/ 9 w 30"/>
                  <a:gd name="T19"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7">
                    <a:moveTo>
                      <a:pt x="0" y="24"/>
                    </a:moveTo>
                    <a:cubicBezTo>
                      <a:pt x="0" y="37"/>
                      <a:pt x="7" y="47"/>
                      <a:pt x="15" y="47"/>
                    </a:cubicBezTo>
                    <a:cubicBezTo>
                      <a:pt x="23" y="47"/>
                      <a:pt x="30" y="37"/>
                      <a:pt x="30" y="24"/>
                    </a:cubicBezTo>
                    <a:cubicBezTo>
                      <a:pt x="30" y="10"/>
                      <a:pt x="23" y="0"/>
                      <a:pt x="15" y="0"/>
                    </a:cubicBezTo>
                    <a:cubicBezTo>
                      <a:pt x="7" y="0"/>
                      <a:pt x="0" y="10"/>
                      <a:pt x="0" y="24"/>
                    </a:cubicBezTo>
                    <a:close/>
                    <a:moveTo>
                      <a:pt x="9" y="24"/>
                    </a:moveTo>
                    <a:cubicBezTo>
                      <a:pt x="9" y="14"/>
                      <a:pt x="13" y="9"/>
                      <a:pt x="15" y="9"/>
                    </a:cubicBezTo>
                    <a:cubicBezTo>
                      <a:pt x="17" y="9"/>
                      <a:pt x="21" y="14"/>
                      <a:pt x="21" y="24"/>
                    </a:cubicBezTo>
                    <a:cubicBezTo>
                      <a:pt x="21" y="33"/>
                      <a:pt x="17" y="39"/>
                      <a:pt x="15" y="39"/>
                    </a:cubicBezTo>
                    <a:cubicBezTo>
                      <a:pt x="13" y="39"/>
                      <a:pt x="9" y="33"/>
                      <a:pt x="9" y="2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3" name="Freeform 169">
                <a:extLst>
                  <a:ext uri="{FF2B5EF4-FFF2-40B4-BE49-F238E27FC236}">
                    <a16:creationId xmlns:a16="http://schemas.microsoft.com/office/drawing/2014/main" id="{B91D78CF-D981-28F2-6C82-2C795DA217C7}"/>
                  </a:ext>
                </a:extLst>
              </p:cNvPr>
              <p:cNvSpPr>
                <a:spLocks noEditPoints="1"/>
              </p:cNvSpPr>
              <p:nvPr/>
            </p:nvSpPr>
            <p:spPr bwMode="auto">
              <a:xfrm>
                <a:off x="2224" y="3124"/>
                <a:ext cx="6" cy="4"/>
              </a:xfrm>
              <a:custGeom>
                <a:avLst/>
                <a:gdLst>
                  <a:gd name="T0" fmla="*/ 0 w 41"/>
                  <a:gd name="T1" fmla="*/ 13 h 26"/>
                  <a:gd name="T2" fmla="*/ 21 w 41"/>
                  <a:gd name="T3" fmla="*/ 26 h 26"/>
                  <a:gd name="T4" fmla="*/ 41 w 41"/>
                  <a:gd name="T5" fmla="*/ 13 h 26"/>
                  <a:gd name="T6" fmla="*/ 21 w 41"/>
                  <a:gd name="T7" fmla="*/ 0 h 26"/>
                  <a:gd name="T8" fmla="*/ 0 w 41"/>
                  <a:gd name="T9" fmla="*/ 13 h 26"/>
                  <a:gd name="T10" fmla="*/ 8 w 41"/>
                  <a:gd name="T11" fmla="*/ 13 h 26"/>
                  <a:gd name="T12" fmla="*/ 21 w 41"/>
                  <a:gd name="T13" fmla="*/ 9 h 26"/>
                  <a:gd name="T14" fmla="*/ 33 w 41"/>
                  <a:gd name="T15" fmla="*/ 13 h 26"/>
                  <a:gd name="T16" fmla="*/ 21 w 41"/>
                  <a:gd name="T17" fmla="*/ 17 h 26"/>
                  <a:gd name="T18" fmla="*/ 8 w 41"/>
                  <a:gd name="T19"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6">
                    <a:moveTo>
                      <a:pt x="0" y="13"/>
                    </a:moveTo>
                    <a:cubicBezTo>
                      <a:pt x="0" y="20"/>
                      <a:pt x="9" y="26"/>
                      <a:pt x="21" y="26"/>
                    </a:cubicBezTo>
                    <a:cubicBezTo>
                      <a:pt x="32" y="26"/>
                      <a:pt x="41" y="20"/>
                      <a:pt x="41" y="13"/>
                    </a:cubicBezTo>
                    <a:cubicBezTo>
                      <a:pt x="41" y="6"/>
                      <a:pt x="32" y="0"/>
                      <a:pt x="21" y="0"/>
                    </a:cubicBezTo>
                    <a:cubicBezTo>
                      <a:pt x="9" y="0"/>
                      <a:pt x="0" y="6"/>
                      <a:pt x="0" y="13"/>
                    </a:cubicBezTo>
                    <a:close/>
                    <a:moveTo>
                      <a:pt x="8" y="13"/>
                    </a:moveTo>
                    <a:cubicBezTo>
                      <a:pt x="8" y="12"/>
                      <a:pt x="13" y="9"/>
                      <a:pt x="21" y="9"/>
                    </a:cubicBezTo>
                    <a:cubicBezTo>
                      <a:pt x="28" y="9"/>
                      <a:pt x="33" y="12"/>
                      <a:pt x="33" y="13"/>
                    </a:cubicBezTo>
                    <a:cubicBezTo>
                      <a:pt x="33" y="14"/>
                      <a:pt x="28" y="17"/>
                      <a:pt x="21" y="17"/>
                    </a:cubicBezTo>
                    <a:cubicBezTo>
                      <a:pt x="13" y="17"/>
                      <a:pt x="8" y="14"/>
                      <a:pt x="8"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4" name="Freeform 170">
                <a:extLst>
                  <a:ext uri="{FF2B5EF4-FFF2-40B4-BE49-F238E27FC236}">
                    <a16:creationId xmlns:a16="http://schemas.microsoft.com/office/drawing/2014/main" id="{DE3D42FD-2596-7C21-F5D8-5C1186DB67CA}"/>
                  </a:ext>
                </a:extLst>
              </p:cNvPr>
              <p:cNvSpPr>
                <a:spLocks/>
              </p:cNvSpPr>
              <p:nvPr/>
            </p:nvSpPr>
            <p:spPr bwMode="auto">
              <a:xfrm>
                <a:off x="2258" y="3159"/>
                <a:ext cx="16" cy="6"/>
              </a:xfrm>
              <a:custGeom>
                <a:avLst/>
                <a:gdLst>
                  <a:gd name="T0" fmla="*/ 42 w 107"/>
                  <a:gd name="T1" fmla="*/ 15 h 39"/>
                  <a:gd name="T2" fmla="*/ 29 w 107"/>
                  <a:gd name="T3" fmla="*/ 3 h 39"/>
                  <a:gd name="T4" fmla="*/ 0 w 107"/>
                  <a:gd name="T5" fmla="*/ 21 h 39"/>
                  <a:gd name="T6" fmla="*/ 7 w 107"/>
                  <a:gd name="T7" fmla="*/ 26 h 39"/>
                  <a:gd name="T8" fmla="*/ 27 w 107"/>
                  <a:gd name="T9" fmla="*/ 11 h 39"/>
                  <a:gd name="T10" fmla="*/ 37 w 107"/>
                  <a:gd name="T11" fmla="*/ 27 h 39"/>
                  <a:gd name="T12" fmla="*/ 40 w 107"/>
                  <a:gd name="T13" fmla="*/ 39 h 39"/>
                  <a:gd name="T14" fmla="*/ 45 w 107"/>
                  <a:gd name="T15" fmla="*/ 28 h 39"/>
                  <a:gd name="T16" fmla="*/ 57 w 107"/>
                  <a:gd name="T17" fmla="*/ 11 h 39"/>
                  <a:gd name="T18" fmla="*/ 67 w 107"/>
                  <a:gd name="T19" fmla="*/ 24 h 39"/>
                  <a:gd name="T20" fmla="*/ 70 w 107"/>
                  <a:gd name="T21" fmla="*/ 31 h 39"/>
                  <a:gd name="T22" fmla="*/ 75 w 107"/>
                  <a:gd name="T23" fmla="*/ 24 h 39"/>
                  <a:gd name="T24" fmla="*/ 90 w 107"/>
                  <a:gd name="T25" fmla="*/ 12 h 39"/>
                  <a:gd name="T26" fmla="*/ 99 w 107"/>
                  <a:gd name="T27" fmla="*/ 23 h 39"/>
                  <a:gd name="T28" fmla="*/ 107 w 107"/>
                  <a:gd name="T29" fmla="*/ 20 h 39"/>
                  <a:gd name="T30" fmla="*/ 91 w 107"/>
                  <a:gd name="T31" fmla="*/ 3 h 39"/>
                  <a:gd name="T32" fmla="*/ 72 w 107"/>
                  <a:gd name="T33" fmla="*/ 14 h 39"/>
                  <a:gd name="T34" fmla="*/ 57 w 107"/>
                  <a:gd name="T35" fmla="*/ 3 h 39"/>
                  <a:gd name="T36" fmla="*/ 42 w 107"/>
                  <a:gd name="T37"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39">
                    <a:moveTo>
                      <a:pt x="42" y="15"/>
                    </a:moveTo>
                    <a:cubicBezTo>
                      <a:pt x="38" y="8"/>
                      <a:pt x="34" y="4"/>
                      <a:pt x="29" y="3"/>
                    </a:cubicBezTo>
                    <a:cubicBezTo>
                      <a:pt x="15" y="0"/>
                      <a:pt x="1" y="19"/>
                      <a:pt x="0" y="21"/>
                    </a:cubicBezTo>
                    <a:cubicBezTo>
                      <a:pt x="7" y="26"/>
                      <a:pt x="7" y="26"/>
                      <a:pt x="7" y="26"/>
                    </a:cubicBezTo>
                    <a:cubicBezTo>
                      <a:pt x="11" y="21"/>
                      <a:pt x="21" y="10"/>
                      <a:pt x="27" y="11"/>
                    </a:cubicBezTo>
                    <a:cubicBezTo>
                      <a:pt x="31" y="12"/>
                      <a:pt x="34" y="18"/>
                      <a:pt x="37" y="27"/>
                    </a:cubicBezTo>
                    <a:cubicBezTo>
                      <a:pt x="40" y="39"/>
                      <a:pt x="40" y="39"/>
                      <a:pt x="40" y="39"/>
                    </a:cubicBezTo>
                    <a:cubicBezTo>
                      <a:pt x="45" y="28"/>
                      <a:pt x="45" y="28"/>
                      <a:pt x="45" y="28"/>
                    </a:cubicBezTo>
                    <a:cubicBezTo>
                      <a:pt x="52" y="13"/>
                      <a:pt x="55" y="11"/>
                      <a:pt x="57" y="11"/>
                    </a:cubicBezTo>
                    <a:cubicBezTo>
                      <a:pt x="59" y="11"/>
                      <a:pt x="63" y="14"/>
                      <a:pt x="67" y="24"/>
                    </a:cubicBezTo>
                    <a:cubicBezTo>
                      <a:pt x="70" y="31"/>
                      <a:pt x="70" y="31"/>
                      <a:pt x="70" y="31"/>
                    </a:cubicBezTo>
                    <a:cubicBezTo>
                      <a:pt x="75" y="24"/>
                      <a:pt x="75" y="24"/>
                      <a:pt x="75" y="24"/>
                    </a:cubicBezTo>
                    <a:cubicBezTo>
                      <a:pt x="80" y="16"/>
                      <a:pt x="86" y="11"/>
                      <a:pt x="90" y="12"/>
                    </a:cubicBezTo>
                    <a:cubicBezTo>
                      <a:pt x="93" y="12"/>
                      <a:pt x="96" y="16"/>
                      <a:pt x="99" y="23"/>
                    </a:cubicBezTo>
                    <a:cubicBezTo>
                      <a:pt x="107" y="20"/>
                      <a:pt x="107" y="20"/>
                      <a:pt x="107" y="20"/>
                    </a:cubicBezTo>
                    <a:cubicBezTo>
                      <a:pt x="103" y="10"/>
                      <a:pt x="98" y="4"/>
                      <a:pt x="91" y="3"/>
                    </a:cubicBezTo>
                    <a:cubicBezTo>
                      <a:pt x="83" y="2"/>
                      <a:pt x="77" y="8"/>
                      <a:pt x="72" y="14"/>
                    </a:cubicBezTo>
                    <a:cubicBezTo>
                      <a:pt x="68" y="8"/>
                      <a:pt x="63" y="3"/>
                      <a:pt x="57" y="3"/>
                    </a:cubicBezTo>
                    <a:cubicBezTo>
                      <a:pt x="51" y="2"/>
                      <a:pt x="46" y="8"/>
                      <a:pt x="42"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5" name="Freeform 171">
                <a:extLst>
                  <a:ext uri="{FF2B5EF4-FFF2-40B4-BE49-F238E27FC236}">
                    <a16:creationId xmlns:a16="http://schemas.microsoft.com/office/drawing/2014/main" id="{5B67DFEF-3860-8656-ABCC-4A8FCB7F4081}"/>
                  </a:ext>
                </a:extLst>
              </p:cNvPr>
              <p:cNvSpPr>
                <a:spLocks/>
              </p:cNvSpPr>
              <p:nvPr/>
            </p:nvSpPr>
            <p:spPr bwMode="auto">
              <a:xfrm>
                <a:off x="2255" y="3166"/>
                <a:ext cx="20" cy="6"/>
              </a:xfrm>
              <a:custGeom>
                <a:avLst/>
                <a:gdLst>
                  <a:gd name="T0" fmla="*/ 37 w 124"/>
                  <a:gd name="T1" fmla="*/ 9 h 36"/>
                  <a:gd name="T2" fmla="*/ 25 w 124"/>
                  <a:gd name="T3" fmla="*/ 25 h 36"/>
                  <a:gd name="T4" fmla="*/ 7 w 124"/>
                  <a:gd name="T5" fmla="*/ 15 h 36"/>
                  <a:gd name="T6" fmla="*/ 0 w 124"/>
                  <a:gd name="T7" fmla="*/ 20 h 36"/>
                  <a:gd name="T8" fmla="*/ 27 w 124"/>
                  <a:gd name="T9" fmla="*/ 34 h 36"/>
                  <a:gd name="T10" fmla="*/ 42 w 124"/>
                  <a:gd name="T11" fmla="*/ 20 h 36"/>
                  <a:gd name="T12" fmla="*/ 59 w 124"/>
                  <a:gd name="T13" fmla="*/ 29 h 36"/>
                  <a:gd name="T14" fmla="*/ 75 w 124"/>
                  <a:gd name="T15" fmla="*/ 20 h 36"/>
                  <a:gd name="T16" fmla="*/ 104 w 124"/>
                  <a:gd name="T17" fmla="*/ 33 h 36"/>
                  <a:gd name="T18" fmla="*/ 124 w 124"/>
                  <a:gd name="T19" fmla="*/ 16 h 36"/>
                  <a:gd name="T20" fmla="*/ 116 w 124"/>
                  <a:gd name="T21" fmla="*/ 13 h 36"/>
                  <a:gd name="T22" fmla="*/ 103 w 124"/>
                  <a:gd name="T23" fmla="*/ 24 h 36"/>
                  <a:gd name="T24" fmla="*/ 78 w 124"/>
                  <a:gd name="T25" fmla="*/ 11 h 36"/>
                  <a:gd name="T26" fmla="*/ 74 w 124"/>
                  <a:gd name="T27" fmla="*/ 6 h 36"/>
                  <a:gd name="T28" fmla="*/ 71 w 124"/>
                  <a:gd name="T29" fmla="*/ 12 h 36"/>
                  <a:gd name="T30" fmla="*/ 59 w 124"/>
                  <a:gd name="T31" fmla="*/ 20 h 36"/>
                  <a:gd name="T32" fmla="*/ 45 w 124"/>
                  <a:gd name="T33" fmla="*/ 9 h 36"/>
                  <a:gd name="T34" fmla="*/ 40 w 124"/>
                  <a:gd name="T35" fmla="*/ 0 h 36"/>
                  <a:gd name="T36" fmla="*/ 37 w 124"/>
                  <a:gd name="T3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36">
                    <a:moveTo>
                      <a:pt x="37" y="9"/>
                    </a:moveTo>
                    <a:cubicBezTo>
                      <a:pt x="35" y="16"/>
                      <a:pt x="31" y="24"/>
                      <a:pt x="25" y="25"/>
                    </a:cubicBezTo>
                    <a:cubicBezTo>
                      <a:pt x="18" y="27"/>
                      <a:pt x="9" y="18"/>
                      <a:pt x="7" y="15"/>
                    </a:cubicBezTo>
                    <a:cubicBezTo>
                      <a:pt x="0" y="20"/>
                      <a:pt x="0" y="20"/>
                      <a:pt x="0" y="20"/>
                    </a:cubicBezTo>
                    <a:cubicBezTo>
                      <a:pt x="1" y="22"/>
                      <a:pt x="13" y="36"/>
                      <a:pt x="27" y="34"/>
                    </a:cubicBezTo>
                    <a:cubicBezTo>
                      <a:pt x="33" y="33"/>
                      <a:pt x="38" y="28"/>
                      <a:pt x="42" y="20"/>
                    </a:cubicBezTo>
                    <a:cubicBezTo>
                      <a:pt x="49" y="28"/>
                      <a:pt x="55" y="29"/>
                      <a:pt x="59" y="29"/>
                    </a:cubicBezTo>
                    <a:cubicBezTo>
                      <a:pt x="65" y="29"/>
                      <a:pt x="71" y="25"/>
                      <a:pt x="75" y="20"/>
                    </a:cubicBezTo>
                    <a:cubicBezTo>
                      <a:pt x="84" y="29"/>
                      <a:pt x="95" y="34"/>
                      <a:pt x="104" y="33"/>
                    </a:cubicBezTo>
                    <a:cubicBezTo>
                      <a:pt x="110" y="32"/>
                      <a:pt x="118" y="28"/>
                      <a:pt x="124" y="16"/>
                    </a:cubicBezTo>
                    <a:cubicBezTo>
                      <a:pt x="116" y="13"/>
                      <a:pt x="116" y="13"/>
                      <a:pt x="116" y="13"/>
                    </a:cubicBezTo>
                    <a:cubicBezTo>
                      <a:pt x="113" y="19"/>
                      <a:pt x="108" y="23"/>
                      <a:pt x="103" y="24"/>
                    </a:cubicBezTo>
                    <a:cubicBezTo>
                      <a:pt x="95" y="25"/>
                      <a:pt x="86" y="20"/>
                      <a:pt x="78" y="11"/>
                    </a:cubicBezTo>
                    <a:cubicBezTo>
                      <a:pt x="74" y="6"/>
                      <a:pt x="74" y="6"/>
                      <a:pt x="74" y="6"/>
                    </a:cubicBezTo>
                    <a:cubicBezTo>
                      <a:pt x="71" y="12"/>
                      <a:pt x="71" y="12"/>
                      <a:pt x="71" y="12"/>
                    </a:cubicBezTo>
                    <a:cubicBezTo>
                      <a:pt x="68" y="17"/>
                      <a:pt x="64" y="20"/>
                      <a:pt x="59" y="20"/>
                    </a:cubicBezTo>
                    <a:cubicBezTo>
                      <a:pt x="54" y="21"/>
                      <a:pt x="49" y="16"/>
                      <a:pt x="45" y="9"/>
                    </a:cubicBezTo>
                    <a:cubicBezTo>
                      <a:pt x="40" y="0"/>
                      <a:pt x="40" y="0"/>
                      <a:pt x="40" y="0"/>
                    </a:cubicBezTo>
                    <a:lnTo>
                      <a:pt x="37" y="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6" name="Freeform 172">
                <a:extLst>
                  <a:ext uri="{FF2B5EF4-FFF2-40B4-BE49-F238E27FC236}">
                    <a16:creationId xmlns:a16="http://schemas.microsoft.com/office/drawing/2014/main" id="{9B267475-9A5F-E5F6-239B-8C18FCE1B626}"/>
                  </a:ext>
                </a:extLst>
              </p:cNvPr>
              <p:cNvSpPr>
                <a:spLocks/>
              </p:cNvSpPr>
              <p:nvPr/>
            </p:nvSpPr>
            <p:spPr bwMode="auto">
              <a:xfrm>
                <a:off x="2334" y="3159"/>
                <a:ext cx="13" cy="12"/>
              </a:xfrm>
              <a:custGeom>
                <a:avLst/>
                <a:gdLst>
                  <a:gd name="T0" fmla="*/ 48 w 82"/>
                  <a:gd name="T1" fmla="*/ 49 h 79"/>
                  <a:gd name="T2" fmla="*/ 48 w 82"/>
                  <a:gd name="T3" fmla="*/ 67 h 79"/>
                  <a:gd name="T4" fmla="*/ 82 w 82"/>
                  <a:gd name="T5" fmla="*/ 74 h 79"/>
                  <a:gd name="T6" fmla="*/ 80 w 82"/>
                  <a:gd name="T7" fmla="*/ 66 h 79"/>
                  <a:gd name="T8" fmla="*/ 56 w 82"/>
                  <a:gd name="T9" fmla="*/ 62 h 79"/>
                  <a:gd name="T10" fmla="*/ 60 w 82"/>
                  <a:gd name="T11" fmla="*/ 44 h 79"/>
                  <a:gd name="T12" fmla="*/ 66 w 82"/>
                  <a:gd name="T13" fmla="*/ 34 h 79"/>
                  <a:gd name="T14" fmla="*/ 55 w 82"/>
                  <a:gd name="T15" fmla="*/ 38 h 79"/>
                  <a:gd name="T16" fmla="*/ 34 w 82"/>
                  <a:gd name="T17" fmla="*/ 41 h 79"/>
                  <a:gd name="T18" fmla="*/ 36 w 82"/>
                  <a:gd name="T19" fmla="*/ 25 h 79"/>
                  <a:gd name="T20" fmla="*/ 39 w 82"/>
                  <a:gd name="T21" fmla="*/ 18 h 79"/>
                  <a:gd name="T22" fmla="*/ 31 w 82"/>
                  <a:gd name="T23" fmla="*/ 19 h 79"/>
                  <a:gd name="T24" fmla="*/ 11 w 82"/>
                  <a:gd name="T25" fmla="*/ 17 h 79"/>
                  <a:gd name="T26" fmla="*/ 13 w 82"/>
                  <a:gd name="T27" fmla="*/ 3 h 79"/>
                  <a:gd name="T28" fmla="*/ 5 w 82"/>
                  <a:gd name="T29" fmla="*/ 0 h 79"/>
                  <a:gd name="T30" fmla="*/ 5 w 82"/>
                  <a:gd name="T31" fmla="*/ 23 h 79"/>
                  <a:gd name="T32" fmla="*/ 26 w 82"/>
                  <a:gd name="T33" fmla="*/ 29 h 79"/>
                  <a:gd name="T34" fmla="*/ 28 w 82"/>
                  <a:gd name="T35" fmla="*/ 47 h 79"/>
                  <a:gd name="T36" fmla="*/ 48 w 82"/>
                  <a:gd name="T37" fmla="*/ 4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79">
                    <a:moveTo>
                      <a:pt x="48" y="49"/>
                    </a:moveTo>
                    <a:cubicBezTo>
                      <a:pt x="45" y="56"/>
                      <a:pt x="45" y="63"/>
                      <a:pt x="48" y="67"/>
                    </a:cubicBezTo>
                    <a:cubicBezTo>
                      <a:pt x="56" y="79"/>
                      <a:pt x="79" y="75"/>
                      <a:pt x="82" y="74"/>
                    </a:cubicBezTo>
                    <a:cubicBezTo>
                      <a:pt x="80" y="66"/>
                      <a:pt x="80" y="66"/>
                      <a:pt x="80" y="66"/>
                    </a:cubicBezTo>
                    <a:cubicBezTo>
                      <a:pt x="74" y="67"/>
                      <a:pt x="59" y="68"/>
                      <a:pt x="56" y="62"/>
                    </a:cubicBezTo>
                    <a:cubicBezTo>
                      <a:pt x="53" y="59"/>
                      <a:pt x="55" y="53"/>
                      <a:pt x="60" y="44"/>
                    </a:cubicBezTo>
                    <a:cubicBezTo>
                      <a:pt x="66" y="34"/>
                      <a:pt x="66" y="34"/>
                      <a:pt x="66" y="34"/>
                    </a:cubicBezTo>
                    <a:cubicBezTo>
                      <a:pt x="55" y="38"/>
                      <a:pt x="55" y="38"/>
                      <a:pt x="55" y="38"/>
                    </a:cubicBezTo>
                    <a:cubicBezTo>
                      <a:pt x="40" y="43"/>
                      <a:pt x="35" y="42"/>
                      <a:pt x="34" y="41"/>
                    </a:cubicBezTo>
                    <a:cubicBezTo>
                      <a:pt x="33" y="40"/>
                      <a:pt x="33" y="35"/>
                      <a:pt x="36" y="25"/>
                    </a:cubicBezTo>
                    <a:cubicBezTo>
                      <a:pt x="39" y="18"/>
                      <a:pt x="39" y="18"/>
                      <a:pt x="39" y="18"/>
                    </a:cubicBezTo>
                    <a:cubicBezTo>
                      <a:pt x="31" y="19"/>
                      <a:pt x="31" y="19"/>
                      <a:pt x="31" y="19"/>
                    </a:cubicBezTo>
                    <a:cubicBezTo>
                      <a:pt x="22" y="21"/>
                      <a:pt x="14" y="20"/>
                      <a:pt x="11" y="17"/>
                    </a:cubicBezTo>
                    <a:cubicBezTo>
                      <a:pt x="9" y="15"/>
                      <a:pt x="10" y="10"/>
                      <a:pt x="13" y="3"/>
                    </a:cubicBezTo>
                    <a:cubicBezTo>
                      <a:pt x="5" y="0"/>
                      <a:pt x="5" y="0"/>
                      <a:pt x="5" y="0"/>
                    </a:cubicBezTo>
                    <a:cubicBezTo>
                      <a:pt x="1" y="10"/>
                      <a:pt x="0" y="17"/>
                      <a:pt x="5" y="23"/>
                    </a:cubicBezTo>
                    <a:cubicBezTo>
                      <a:pt x="9" y="29"/>
                      <a:pt x="18" y="29"/>
                      <a:pt x="26" y="29"/>
                    </a:cubicBezTo>
                    <a:cubicBezTo>
                      <a:pt x="24" y="35"/>
                      <a:pt x="24" y="43"/>
                      <a:pt x="28" y="47"/>
                    </a:cubicBezTo>
                    <a:cubicBezTo>
                      <a:pt x="33" y="52"/>
                      <a:pt x="40" y="51"/>
                      <a:pt x="48" y="4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7" name="Freeform 173">
                <a:extLst>
                  <a:ext uri="{FF2B5EF4-FFF2-40B4-BE49-F238E27FC236}">
                    <a16:creationId xmlns:a16="http://schemas.microsoft.com/office/drawing/2014/main" id="{BAD53D8E-C995-437A-F9E2-AB5885CB98D7}"/>
                  </a:ext>
                </a:extLst>
              </p:cNvPr>
              <p:cNvSpPr>
                <a:spLocks/>
              </p:cNvSpPr>
              <p:nvPr/>
            </p:nvSpPr>
            <p:spPr bwMode="auto">
              <a:xfrm>
                <a:off x="2339" y="3153"/>
                <a:ext cx="15" cy="14"/>
              </a:xfrm>
              <a:custGeom>
                <a:avLst/>
                <a:gdLst>
                  <a:gd name="T0" fmla="*/ 57 w 92"/>
                  <a:gd name="T1" fmla="*/ 71 h 89"/>
                  <a:gd name="T2" fmla="*/ 76 w 92"/>
                  <a:gd name="T3" fmla="*/ 68 h 89"/>
                  <a:gd name="T4" fmla="*/ 82 w 92"/>
                  <a:gd name="T5" fmla="*/ 88 h 89"/>
                  <a:gd name="T6" fmla="*/ 90 w 92"/>
                  <a:gd name="T7" fmla="*/ 89 h 89"/>
                  <a:gd name="T8" fmla="*/ 81 w 92"/>
                  <a:gd name="T9" fmla="*/ 61 h 89"/>
                  <a:gd name="T10" fmla="*/ 60 w 92"/>
                  <a:gd name="T11" fmla="*/ 60 h 89"/>
                  <a:gd name="T12" fmla="*/ 55 w 92"/>
                  <a:gd name="T13" fmla="*/ 41 h 89"/>
                  <a:gd name="T14" fmla="*/ 37 w 92"/>
                  <a:gd name="T15" fmla="*/ 36 h 89"/>
                  <a:gd name="T16" fmla="*/ 26 w 92"/>
                  <a:gd name="T17" fmla="*/ 7 h 89"/>
                  <a:gd name="T18" fmla="*/ 0 w 92"/>
                  <a:gd name="T19" fmla="*/ 4 h 89"/>
                  <a:gd name="T20" fmla="*/ 3 w 92"/>
                  <a:gd name="T21" fmla="*/ 13 h 89"/>
                  <a:gd name="T22" fmla="*/ 20 w 92"/>
                  <a:gd name="T23" fmla="*/ 14 h 89"/>
                  <a:gd name="T24" fmla="*/ 29 w 92"/>
                  <a:gd name="T25" fmla="*/ 41 h 89"/>
                  <a:gd name="T26" fmla="*/ 28 w 92"/>
                  <a:gd name="T27" fmla="*/ 47 h 89"/>
                  <a:gd name="T28" fmla="*/ 34 w 92"/>
                  <a:gd name="T29" fmla="*/ 45 h 89"/>
                  <a:gd name="T30" fmla="*/ 49 w 92"/>
                  <a:gd name="T31" fmla="*/ 47 h 89"/>
                  <a:gd name="T32" fmla="*/ 51 w 92"/>
                  <a:gd name="T33" fmla="*/ 66 h 89"/>
                  <a:gd name="T34" fmla="*/ 48 w 92"/>
                  <a:gd name="T35" fmla="*/ 75 h 89"/>
                  <a:gd name="T36" fmla="*/ 57 w 92"/>
                  <a:gd name="T37" fmla="*/ 7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89">
                    <a:moveTo>
                      <a:pt x="57" y="71"/>
                    </a:moveTo>
                    <a:cubicBezTo>
                      <a:pt x="63" y="68"/>
                      <a:pt x="71" y="64"/>
                      <a:pt x="76" y="68"/>
                    </a:cubicBezTo>
                    <a:cubicBezTo>
                      <a:pt x="82" y="72"/>
                      <a:pt x="82" y="84"/>
                      <a:pt x="82" y="88"/>
                    </a:cubicBezTo>
                    <a:cubicBezTo>
                      <a:pt x="90" y="89"/>
                      <a:pt x="90" y="89"/>
                      <a:pt x="90" y="89"/>
                    </a:cubicBezTo>
                    <a:cubicBezTo>
                      <a:pt x="91" y="87"/>
                      <a:pt x="92" y="68"/>
                      <a:pt x="81" y="61"/>
                    </a:cubicBezTo>
                    <a:cubicBezTo>
                      <a:pt x="76" y="57"/>
                      <a:pt x="69" y="57"/>
                      <a:pt x="60" y="60"/>
                    </a:cubicBezTo>
                    <a:cubicBezTo>
                      <a:pt x="61" y="50"/>
                      <a:pt x="58" y="44"/>
                      <a:pt x="55" y="41"/>
                    </a:cubicBezTo>
                    <a:cubicBezTo>
                      <a:pt x="50" y="37"/>
                      <a:pt x="44" y="36"/>
                      <a:pt x="37" y="36"/>
                    </a:cubicBezTo>
                    <a:cubicBezTo>
                      <a:pt x="37" y="23"/>
                      <a:pt x="33" y="13"/>
                      <a:pt x="26" y="7"/>
                    </a:cubicBezTo>
                    <a:cubicBezTo>
                      <a:pt x="21" y="3"/>
                      <a:pt x="13" y="0"/>
                      <a:pt x="0" y="4"/>
                    </a:cubicBezTo>
                    <a:cubicBezTo>
                      <a:pt x="3" y="13"/>
                      <a:pt x="3" y="13"/>
                      <a:pt x="3" y="13"/>
                    </a:cubicBezTo>
                    <a:cubicBezTo>
                      <a:pt x="10" y="10"/>
                      <a:pt x="16" y="10"/>
                      <a:pt x="20" y="14"/>
                    </a:cubicBezTo>
                    <a:cubicBezTo>
                      <a:pt x="27" y="18"/>
                      <a:pt x="30" y="28"/>
                      <a:pt x="29" y="41"/>
                    </a:cubicBezTo>
                    <a:cubicBezTo>
                      <a:pt x="28" y="47"/>
                      <a:pt x="28" y="47"/>
                      <a:pt x="28" y="47"/>
                    </a:cubicBezTo>
                    <a:cubicBezTo>
                      <a:pt x="34" y="45"/>
                      <a:pt x="34" y="45"/>
                      <a:pt x="34" y="45"/>
                    </a:cubicBezTo>
                    <a:cubicBezTo>
                      <a:pt x="40" y="43"/>
                      <a:pt x="46" y="44"/>
                      <a:pt x="49" y="47"/>
                    </a:cubicBezTo>
                    <a:cubicBezTo>
                      <a:pt x="53" y="51"/>
                      <a:pt x="53" y="57"/>
                      <a:pt x="51" y="66"/>
                    </a:cubicBezTo>
                    <a:cubicBezTo>
                      <a:pt x="48" y="75"/>
                      <a:pt x="48" y="75"/>
                      <a:pt x="48" y="75"/>
                    </a:cubicBezTo>
                    <a:lnTo>
                      <a:pt x="57" y="7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8" name="Freeform 174">
                <a:extLst>
                  <a:ext uri="{FF2B5EF4-FFF2-40B4-BE49-F238E27FC236}">
                    <a16:creationId xmlns:a16="http://schemas.microsoft.com/office/drawing/2014/main" id="{8815C8E8-735E-3481-8BCA-90D98CE863E2}"/>
                  </a:ext>
                </a:extLst>
              </p:cNvPr>
              <p:cNvSpPr>
                <a:spLocks/>
              </p:cNvSpPr>
              <p:nvPr/>
            </p:nvSpPr>
            <p:spPr bwMode="auto">
              <a:xfrm>
                <a:off x="2207" y="3180"/>
                <a:ext cx="25" cy="15"/>
              </a:xfrm>
              <a:custGeom>
                <a:avLst/>
                <a:gdLst>
                  <a:gd name="T0" fmla="*/ 136 w 159"/>
                  <a:gd name="T1" fmla="*/ 1 h 99"/>
                  <a:gd name="T2" fmla="*/ 111 w 159"/>
                  <a:gd name="T3" fmla="*/ 21 h 99"/>
                  <a:gd name="T4" fmla="*/ 93 w 159"/>
                  <a:gd name="T5" fmla="*/ 12 h 99"/>
                  <a:gd name="T6" fmla="*/ 74 w 159"/>
                  <a:gd name="T7" fmla="*/ 44 h 99"/>
                  <a:gd name="T8" fmla="*/ 57 w 159"/>
                  <a:gd name="T9" fmla="*/ 36 h 99"/>
                  <a:gd name="T10" fmla="*/ 37 w 159"/>
                  <a:gd name="T11" fmla="*/ 65 h 99"/>
                  <a:gd name="T12" fmla="*/ 20 w 159"/>
                  <a:gd name="T13" fmla="*/ 57 h 99"/>
                  <a:gd name="T14" fmla="*/ 0 w 159"/>
                  <a:gd name="T15" fmla="*/ 98 h 99"/>
                  <a:gd name="T16" fmla="*/ 8 w 159"/>
                  <a:gd name="T17" fmla="*/ 99 h 99"/>
                  <a:gd name="T18" fmla="*/ 22 w 159"/>
                  <a:gd name="T19" fmla="*/ 65 h 99"/>
                  <a:gd name="T20" fmla="*/ 36 w 159"/>
                  <a:gd name="T21" fmla="*/ 77 h 99"/>
                  <a:gd name="T22" fmla="*/ 42 w 159"/>
                  <a:gd name="T23" fmla="*/ 87 h 99"/>
                  <a:gd name="T24" fmla="*/ 44 w 159"/>
                  <a:gd name="T25" fmla="*/ 75 h 99"/>
                  <a:gd name="T26" fmla="*/ 58 w 159"/>
                  <a:gd name="T27" fmla="*/ 44 h 99"/>
                  <a:gd name="T28" fmla="*/ 73 w 159"/>
                  <a:gd name="T29" fmla="*/ 58 h 99"/>
                  <a:gd name="T30" fmla="*/ 81 w 159"/>
                  <a:gd name="T31" fmla="*/ 56 h 99"/>
                  <a:gd name="T32" fmla="*/ 95 w 159"/>
                  <a:gd name="T33" fmla="*/ 20 h 99"/>
                  <a:gd name="T34" fmla="*/ 108 w 159"/>
                  <a:gd name="T35" fmla="*/ 34 h 99"/>
                  <a:gd name="T36" fmla="*/ 114 w 159"/>
                  <a:gd name="T37" fmla="*/ 49 h 99"/>
                  <a:gd name="T38" fmla="*/ 116 w 159"/>
                  <a:gd name="T39" fmla="*/ 33 h 99"/>
                  <a:gd name="T40" fmla="*/ 136 w 159"/>
                  <a:gd name="T41" fmla="*/ 10 h 99"/>
                  <a:gd name="T42" fmla="*/ 151 w 159"/>
                  <a:gd name="T43" fmla="*/ 24 h 99"/>
                  <a:gd name="T44" fmla="*/ 159 w 159"/>
                  <a:gd name="T45" fmla="*/ 21 h 99"/>
                  <a:gd name="T46" fmla="*/ 136 w 159"/>
                  <a:gd name="T47"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9" h="99">
                    <a:moveTo>
                      <a:pt x="136" y="1"/>
                    </a:moveTo>
                    <a:cubicBezTo>
                      <a:pt x="125" y="2"/>
                      <a:pt x="116" y="11"/>
                      <a:pt x="111" y="21"/>
                    </a:cubicBezTo>
                    <a:cubicBezTo>
                      <a:pt x="104" y="11"/>
                      <a:pt x="97" y="11"/>
                      <a:pt x="93" y="12"/>
                    </a:cubicBezTo>
                    <a:cubicBezTo>
                      <a:pt x="83" y="14"/>
                      <a:pt x="76" y="27"/>
                      <a:pt x="74" y="44"/>
                    </a:cubicBezTo>
                    <a:cubicBezTo>
                      <a:pt x="67" y="36"/>
                      <a:pt x="61" y="35"/>
                      <a:pt x="57" y="36"/>
                    </a:cubicBezTo>
                    <a:cubicBezTo>
                      <a:pt x="48" y="37"/>
                      <a:pt x="41" y="49"/>
                      <a:pt x="37" y="65"/>
                    </a:cubicBezTo>
                    <a:cubicBezTo>
                      <a:pt x="31" y="59"/>
                      <a:pt x="25" y="55"/>
                      <a:pt x="20" y="57"/>
                    </a:cubicBezTo>
                    <a:cubicBezTo>
                      <a:pt x="5" y="61"/>
                      <a:pt x="0" y="91"/>
                      <a:pt x="0" y="98"/>
                    </a:cubicBezTo>
                    <a:cubicBezTo>
                      <a:pt x="8" y="99"/>
                      <a:pt x="8" y="99"/>
                      <a:pt x="8" y="99"/>
                    </a:cubicBezTo>
                    <a:cubicBezTo>
                      <a:pt x="10" y="86"/>
                      <a:pt x="15" y="67"/>
                      <a:pt x="22" y="65"/>
                    </a:cubicBezTo>
                    <a:cubicBezTo>
                      <a:pt x="25" y="64"/>
                      <a:pt x="30" y="69"/>
                      <a:pt x="36" y="77"/>
                    </a:cubicBezTo>
                    <a:cubicBezTo>
                      <a:pt x="42" y="87"/>
                      <a:pt x="42" y="87"/>
                      <a:pt x="42" y="87"/>
                    </a:cubicBezTo>
                    <a:cubicBezTo>
                      <a:pt x="44" y="75"/>
                      <a:pt x="44" y="75"/>
                      <a:pt x="44" y="75"/>
                    </a:cubicBezTo>
                    <a:cubicBezTo>
                      <a:pt x="46" y="56"/>
                      <a:pt x="53" y="45"/>
                      <a:pt x="58" y="44"/>
                    </a:cubicBezTo>
                    <a:cubicBezTo>
                      <a:pt x="63" y="43"/>
                      <a:pt x="68" y="48"/>
                      <a:pt x="73" y="58"/>
                    </a:cubicBezTo>
                    <a:cubicBezTo>
                      <a:pt x="81" y="56"/>
                      <a:pt x="81" y="56"/>
                      <a:pt x="81" y="56"/>
                    </a:cubicBezTo>
                    <a:cubicBezTo>
                      <a:pt x="81" y="34"/>
                      <a:pt x="89" y="21"/>
                      <a:pt x="95" y="20"/>
                    </a:cubicBezTo>
                    <a:cubicBezTo>
                      <a:pt x="99" y="19"/>
                      <a:pt x="104" y="24"/>
                      <a:pt x="108" y="34"/>
                    </a:cubicBezTo>
                    <a:cubicBezTo>
                      <a:pt x="114" y="49"/>
                      <a:pt x="114" y="49"/>
                      <a:pt x="114" y="49"/>
                    </a:cubicBezTo>
                    <a:cubicBezTo>
                      <a:pt x="116" y="33"/>
                      <a:pt x="116" y="33"/>
                      <a:pt x="116" y="33"/>
                    </a:cubicBezTo>
                    <a:cubicBezTo>
                      <a:pt x="118" y="22"/>
                      <a:pt x="128" y="11"/>
                      <a:pt x="136" y="10"/>
                    </a:cubicBezTo>
                    <a:cubicBezTo>
                      <a:pt x="144" y="9"/>
                      <a:pt x="148" y="17"/>
                      <a:pt x="151" y="24"/>
                    </a:cubicBezTo>
                    <a:cubicBezTo>
                      <a:pt x="159" y="21"/>
                      <a:pt x="159" y="21"/>
                      <a:pt x="159" y="21"/>
                    </a:cubicBezTo>
                    <a:cubicBezTo>
                      <a:pt x="152" y="2"/>
                      <a:pt x="141" y="0"/>
                      <a:pt x="136"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39" name="Freeform 175">
                <a:extLst>
                  <a:ext uri="{FF2B5EF4-FFF2-40B4-BE49-F238E27FC236}">
                    <a16:creationId xmlns:a16="http://schemas.microsoft.com/office/drawing/2014/main" id="{D293585A-53DD-B94A-12C7-50B57678A27A}"/>
                  </a:ext>
                </a:extLst>
              </p:cNvPr>
              <p:cNvSpPr>
                <a:spLocks/>
              </p:cNvSpPr>
              <p:nvPr/>
            </p:nvSpPr>
            <p:spPr bwMode="auto">
              <a:xfrm>
                <a:off x="2231" y="3180"/>
                <a:ext cx="22" cy="7"/>
              </a:xfrm>
              <a:custGeom>
                <a:avLst/>
                <a:gdLst>
                  <a:gd name="T0" fmla="*/ 74 w 138"/>
                  <a:gd name="T1" fmla="*/ 1 h 42"/>
                  <a:gd name="T2" fmla="*/ 53 w 138"/>
                  <a:gd name="T3" fmla="*/ 19 h 42"/>
                  <a:gd name="T4" fmla="*/ 34 w 138"/>
                  <a:gd name="T5" fmla="*/ 5 h 42"/>
                  <a:gd name="T6" fmla="*/ 0 w 138"/>
                  <a:gd name="T7" fmla="*/ 39 h 42"/>
                  <a:gd name="T8" fmla="*/ 8 w 138"/>
                  <a:gd name="T9" fmla="*/ 42 h 42"/>
                  <a:gd name="T10" fmla="*/ 32 w 138"/>
                  <a:gd name="T11" fmla="*/ 14 h 42"/>
                  <a:gd name="T12" fmla="*/ 48 w 138"/>
                  <a:gd name="T13" fmla="*/ 32 h 42"/>
                  <a:gd name="T14" fmla="*/ 56 w 138"/>
                  <a:gd name="T15" fmla="*/ 33 h 42"/>
                  <a:gd name="T16" fmla="*/ 75 w 138"/>
                  <a:gd name="T17" fmla="*/ 9 h 42"/>
                  <a:gd name="T18" fmla="*/ 86 w 138"/>
                  <a:gd name="T19" fmla="*/ 26 h 42"/>
                  <a:gd name="T20" fmla="*/ 88 w 138"/>
                  <a:gd name="T21" fmla="*/ 34 h 42"/>
                  <a:gd name="T22" fmla="*/ 94 w 138"/>
                  <a:gd name="T23" fmla="*/ 27 h 42"/>
                  <a:gd name="T24" fmla="*/ 113 w 138"/>
                  <a:gd name="T25" fmla="*/ 13 h 42"/>
                  <a:gd name="T26" fmla="*/ 131 w 138"/>
                  <a:gd name="T27" fmla="*/ 26 h 42"/>
                  <a:gd name="T28" fmla="*/ 138 w 138"/>
                  <a:gd name="T29" fmla="*/ 21 h 42"/>
                  <a:gd name="T30" fmla="*/ 114 w 138"/>
                  <a:gd name="T31" fmla="*/ 5 h 42"/>
                  <a:gd name="T32" fmla="*/ 92 w 138"/>
                  <a:gd name="T33" fmla="*/ 16 h 42"/>
                  <a:gd name="T34" fmla="*/ 74 w 138"/>
                  <a:gd name="T35"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42">
                    <a:moveTo>
                      <a:pt x="74" y="1"/>
                    </a:moveTo>
                    <a:cubicBezTo>
                      <a:pt x="66" y="1"/>
                      <a:pt x="58" y="9"/>
                      <a:pt x="53" y="19"/>
                    </a:cubicBezTo>
                    <a:cubicBezTo>
                      <a:pt x="49" y="13"/>
                      <a:pt x="44" y="8"/>
                      <a:pt x="34" y="5"/>
                    </a:cubicBezTo>
                    <a:cubicBezTo>
                      <a:pt x="16" y="0"/>
                      <a:pt x="2" y="35"/>
                      <a:pt x="0" y="39"/>
                    </a:cubicBezTo>
                    <a:cubicBezTo>
                      <a:pt x="8" y="42"/>
                      <a:pt x="8" y="42"/>
                      <a:pt x="8" y="42"/>
                    </a:cubicBezTo>
                    <a:cubicBezTo>
                      <a:pt x="13" y="29"/>
                      <a:pt x="24" y="11"/>
                      <a:pt x="32" y="14"/>
                    </a:cubicBezTo>
                    <a:cubicBezTo>
                      <a:pt x="45" y="18"/>
                      <a:pt x="48" y="24"/>
                      <a:pt x="48" y="32"/>
                    </a:cubicBezTo>
                    <a:cubicBezTo>
                      <a:pt x="56" y="33"/>
                      <a:pt x="56" y="33"/>
                      <a:pt x="56" y="33"/>
                    </a:cubicBezTo>
                    <a:cubicBezTo>
                      <a:pt x="59" y="21"/>
                      <a:pt x="68" y="9"/>
                      <a:pt x="75" y="9"/>
                    </a:cubicBezTo>
                    <a:cubicBezTo>
                      <a:pt x="79" y="9"/>
                      <a:pt x="83" y="15"/>
                      <a:pt x="86" y="26"/>
                    </a:cubicBezTo>
                    <a:cubicBezTo>
                      <a:pt x="88" y="34"/>
                      <a:pt x="88" y="34"/>
                      <a:pt x="88" y="34"/>
                    </a:cubicBezTo>
                    <a:cubicBezTo>
                      <a:pt x="94" y="27"/>
                      <a:pt x="94" y="27"/>
                      <a:pt x="94" y="27"/>
                    </a:cubicBezTo>
                    <a:cubicBezTo>
                      <a:pt x="100" y="20"/>
                      <a:pt x="106" y="13"/>
                      <a:pt x="113" y="13"/>
                    </a:cubicBezTo>
                    <a:cubicBezTo>
                      <a:pt x="119" y="14"/>
                      <a:pt x="125" y="18"/>
                      <a:pt x="131" y="26"/>
                    </a:cubicBezTo>
                    <a:cubicBezTo>
                      <a:pt x="138" y="21"/>
                      <a:pt x="138" y="21"/>
                      <a:pt x="138" y="21"/>
                    </a:cubicBezTo>
                    <a:cubicBezTo>
                      <a:pt x="130" y="10"/>
                      <a:pt x="122" y="5"/>
                      <a:pt x="114" y="5"/>
                    </a:cubicBezTo>
                    <a:cubicBezTo>
                      <a:pt x="105" y="5"/>
                      <a:pt x="98" y="10"/>
                      <a:pt x="92" y="16"/>
                    </a:cubicBezTo>
                    <a:cubicBezTo>
                      <a:pt x="87" y="4"/>
                      <a:pt x="80" y="1"/>
                      <a:pt x="74"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0" name="Freeform 176">
                <a:extLst>
                  <a:ext uri="{FF2B5EF4-FFF2-40B4-BE49-F238E27FC236}">
                    <a16:creationId xmlns:a16="http://schemas.microsoft.com/office/drawing/2014/main" id="{3C48BB7A-4203-0CD3-3A4D-D95674BF5173}"/>
                  </a:ext>
                </a:extLst>
              </p:cNvPr>
              <p:cNvSpPr>
                <a:spLocks/>
              </p:cNvSpPr>
              <p:nvPr/>
            </p:nvSpPr>
            <p:spPr bwMode="auto">
              <a:xfrm>
                <a:off x="2208" y="3191"/>
                <a:ext cx="48" cy="17"/>
              </a:xfrm>
              <a:custGeom>
                <a:avLst/>
                <a:gdLst>
                  <a:gd name="T0" fmla="*/ 264 w 308"/>
                  <a:gd name="T1" fmla="*/ 2 h 105"/>
                  <a:gd name="T2" fmla="*/ 260 w 308"/>
                  <a:gd name="T3" fmla="*/ 28 h 105"/>
                  <a:gd name="T4" fmla="*/ 246 w 308"/>
                  <a:gd name="T5" fmla="*/ 19 h 105"/>
                  <a:gd name="T6" fmla="*/ 241 w 308"/>
                  <a:gd name="T7" fmla="*/ 13 h 105"/>
                  <a:gd name="T8" fmla="*/ 238 w 308"/>
                  <a:gd name="T9" fmla="*/ 19 h 105"/>
                  <a:gd name="T10" fmla="*/ 222 w 308"/>
                  <a:gd name="T11" fmla="*/ 36 h 105"/>
                  <a:gd name="T12" fmla="*/ 204 w 308"/>
                  <a:gd name="T13" fmla="*/ 19 h 105"/>
                  <a:gd name="T14" fmla="*/ 198 w 308"/>
                  <a:gd name="T15" fmla="*/ 8 h 105"/>
                  <a:gd name="T16" fmla="*/ 196 w 308"/>
                  <a:gd name="T17" fmla="*/ 21 h 105"/>
                  <a:gd name="T18" fmla="*/ 187 w 308"/>
                  <a:gd name="T19" fmla="*/ 41 h 105"/>
                  <a:gd name="T20" fmla="*/ 166 w 308"/>
                  <a:gd name="T21" fmla="*/ 19 h 105"/>
                  <a:gd name="T22" fmla="*/ 158 w 308"/>
                  <a:gd name="T23" fmla="*/ 4 h 105"/>
                  <a:gd name="T24" fmla="*/ 158 w 308"/>
                  <a:gd name="T25" fmla="*/ 21 h 105"/>
                  <a:gd name="T26" fmla="*/ 147 w 308"/>
                  <a:gd name="T27" fmla="*/ 47 h 105"/>
                  <a:gd name="T28" fmla="*/ 124 w 308"/>
                  <a:gd name="T29" fmla="*/ 45 h 105"/>
                  <a:gd name="T30" fmla="*/ 118 w 308"/>
                  <a:gd name="T31" fmla="*/ 41 h 105"/>
                  <a:gd name="T32" fmla="*/ 118 w 308"/>
                  <a:gd name="T33" fmla="*/ 48 h 105"/>
                  <a:gd name="T34" fmla="*/ 109 w 308"/>
                  <a:gd name="T35" fmla="*/ 68 h 105"/>
                  <a:gd name="T36" fmla="*/ 87 w 308"/>
                  <a:gd name="T37" fmla="*/ 65 h 105"/>
                  <a:gd name="T38" fmla="*/ 79 w 308"/>
                  <a:gd name="T39" fmla="*/ 62 h 105"/>
                  <a:gd name="T40" fmla="*/ 78 w 308"/>
                  <a:gd name="T41" fmla="*/ 67 h 105"/>
                  <a:gd name="T42" fmla="*/ 67 w 308"/>
                  <a:gd name="T43" fmla="*/ 87 h 105"/>
                  <a:gd name="T44" fmla="*/ 48 w 308"/>
                  <a:gd name="T45" fmla="*/ 72 h 105"/>
                  <a:gd name="T46" fmla="*/ 43 w 308"/>
                  <a:gd name="T47" fmla="*/ 62 h 105"/>
                  <a:gd name="T48" fmla="*/ 40 w 308"/>
                  <a:gd name="T49" fmla="*/ 73 h 105"/>
                  <a:gd name="T50" fmla="*/ 25 w 308"/>
                  <a:gd name="T51" fmla="*/ 96 h 105"/>
                  <a:gd name="T52" fmla="*/ 8 w 308"/>
                  <a:gd name="T53" fmla="*/ 77 h 105"/>
                  <a:gd name="T54" fmla="*/ 0 w 308"/>
                  <a:gd name="T55" fmla="*/ 80 h 105"/>
                  <a:gd name="T56" fmla="*/ 26 w 308"/>
                  <a:gd name="T57" fmla="*/ 104 h 105"/>
                  <a:gd name="T58" fmla="*/ 45 w 308"/>
                  <a:gd name="T59" fmla="*/ 83 h 105"/>
                  <a:gd name="T60" fmla="*/ 68 w 308"/>
                  <a:gd name="T61" fmla="*/ 96 h 105"/>
                  <a:gd name="T62" fmla="*/ 85 w 308"/>
                  <a:gd name="T63" fmla="*/ 74 h 105"/>
                  <a:gd name="T64" fmla="*/ 114 w 308"/>
                  <a:gd name="T65" fmla="*/ 75 h 105"/>
                  <a:gd name="T66" fmla="*/ 125 w 308"/>
                  <a:gd name="T67" fmla="*/ 55 h 105"/>
                  <a:gd name="T68" fmla="*/ 151 w 308"/>
                  <a:gd name="T69" fmla="*/ 55 h 105"/>
                  <a:gd name="T70" fmla="*/ 165 w 308"/>
                  <a:gd name="T71" fmla="*/ 34 h 105"/>
                  <a:gd name="T72" fmla="*/ 188 w 308"/>
                  <a:gd name="T73" fmla="*/ 49 h 105"/>
                  <a:gd name="T74" fmla="*/ 202 w 308"/>
                  <a:gd name="T75" fmla="*/ 32 h 105"/>
                  <a:gd name="T76" fmla="*/ 223 w 308"/>
                  <a:gd name="T77" fmla="*/ 45 h 105"/>
                  <a:gd name="T78" fmla="*/ 243 w 308"/>
                  <a:gd name="T79" fmla="*/ 29 h 105"/>
                  <a:gd name="T80" fmla="*/ 263 w 308"/>
                  <a:gd name="T81" fmla="*/ 36 h 105"/>
                  <a:gd name="T82" fmla="*/ 273 w 308"/>
                  <a:gd name="T83" fmla="*/ 16 h 105"/>
                  <a:gd name="T84" fmla="*/ 295 w 308"/>
                  <a:gd name="T85" fmla="*/ 28 h 105"/>
                  <a:gd name="T86" fmla="*/ 308 w 308"/>
                  <a:gd name="T87" fmla="*/ 1 h 105"/>
                  <a:gd name="T88" fmla="*/ 300 w 308"/>
                  <a:gd name="T89" fmla="*/ 1 h 105"/>
                  <a:gd name="T90" fmla="*/ 293 w 308"/>
                  <a:gd name="T91" fmla="*/ 20 h 105"/>
                  <a:gd name="T92" fmla="*/ 272 w 308"/>
                  <a:gd name="T93" fmla="*/ 0 h 105"/>
                  <a:gd name="T94" fmla="*/ 264 w 308"/>
                  <a:gd name="T95"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8" h="105">
                    <a:moveTo>
                      <a:pt x="264" y="2"/>
                    </a:moveTo>
                    <a:cubicBezTo>
                      <a:pt x="266" y="25"/>
                      <a:pt x="260" y="28"/>
                      <a:pt x="260" y="28"/>
                    </a:cubicBezTo>
                    <a:cubicBezTo>
                      <a:pt x="257" y="29"/>
                      <a:pt x="252" y="26"/>
                      <a:pt x="246" y="19"/>
                    </a:cubicBezTo>
                    <a:cubicBezTo>
                      <a:pt x="241" y="13"/>
                      <a:pt x="241" y="13"/>
                      <a:pt x="241" y="13"/>
                    </a:cubicBezTo>
                    <a:cubicBezTo>
                      <a:pt x="238" y="19"/>
                      <a:pt x="238" y="19"/>
                      <a:pt x="238" y="19"/>
                    </a:cubicBezTo>
                    <a:cubicBezTo>
                      <a:pt x="233" y="30"/>
                      <a:pt x="228" y="36"/>
                      <a:pt x="222" y="36"/>
                    </a:cubicBezTo>
                    <a:cubicBezTo>
                      <a:pt x="217" y="37"/>
                      <a:pt x="209" y="30"/>
                      <a:pt x="204" y="19"/>
                    </a:cubicBezTo>
                    <a:cubicBezTo>
                      <a:pt x="198" y="8"/>
                      <a:pt x="198" y="8"/>
                      <a:pt x="198" y="8"/>
                    </a:cubicBezTo>
                    <a:cubicBezTo>
                      <a:pt x="196" y="21"/>
                      <a:pt x="196" y="21"/>
                      <a:pt x="196" y="21"/>
                    </a:cubicBezTo>
                    <a:cubicBezTo>
                      <a:pt x="193" y="38"/>
                      <a:pt x="188" y="41"/>
                      <a:pt x="187" y="41"/>
                    </a:cubicBezTo>
                    <a:cubicBezTo>
                      <a:pt x="183" y="41"/>
                      <a:pt x="174" y="34"/>
                      <a:pt x="166" y="19"/>
                    </a:cubicBezTo>
                    <a:cubicBezTo>
                      <a:pt x="158" y="4"/>
                      <a:pt x="158" y="4"/>
                      <a:pt x="158" y="4"/>
                    </a:cubicBezTo>
                    <a:cubicBezTo>
                      <a:pt x="158" y="21"/>
                      <a:pt x="158" y="21"/>
                      <a:pt x="158" y="21"/>
                    </a:cubicBezTo>
                    <a:cubicBezTo>
                      <a:pt x="158" y="34"/>
                      <a:pt x="154" y="44"/>
                      <a:pt x="147" y="47"/>
                    </a:cubicBezTo>
                    <a:cubicBezTo>
                      <a:pt x="141" y="51"/>
                      <a:pt x="132" y="50"/>
                      <a:pt x="124" y="45"/>
                    </a:cubicBezTo>
                    <a:cubicBezTo>
                      <a:pt x="118" y="41"/>
                      <a:pt x="118" y="41"/>
                      <a:pt x="118" y="41"/>
                    </a:cubicBezTo>
                    <a:cubicBezTo>
                      <a:pt x="118" y="48"/>
                      <a:pt x="118" y="48"/>
                      <a:pt x="118" y="48"/>
                    </a:cubicBezTo>
                    <a:cubicBezTo>
                      <a:pt x="117" y="58"/>
                      <a:pt x="114" y="65"/>
                      <a:pt x="109" y="68"/>
                    </a:cubicBezTo>
                    <a:cubicBezTo>
                      <a:pt x="102" y="72"/>
                      <a:pt x="92" y="68"/>
                      <a:pt x="87" y="65"/>
                    </a:cubicBezTo>
                    <a:cubicBezTo>
                      <a:pt x="79" y="62"/>
                      <a:pt x="79" y="62"/>
                      <a:pt x="79" y="62"/>
                    </a:cubicBezTo>
                    <a:cubicBezTo>
                      <a:pt x="78" y="67"/>
                      <a:pt x="78" y="67"/>
                      <a:pt x="78" y="67"/>
                    </a:cubicBezTo>
                    <a:cubicBezTo>
                      <a:pt x="76" y="79"/>
                      <a:pt x="72" y="86"/>
                      <a:pt x="67" y="87"/>
                    </a:cubicBezTo>
                    <a:cubicBezTo>
                      <a:pt x="61" y="88"/>
                      <a:pt x="53" y="81"/>
                      <a:pt x="48" y="72"/>
                    </a:cubicBezTo>
                    <a:cubicBezTo>
                      <a:pt x="43" y="62"/>
                      <a:pt x="43" y="62"/>
                      <a:pt x="43" y="62"/>
                    </a:cubicBezTo>
                    <a:cubicBezTo>
                      <a:pt x="40" y="73"/>
                      <a:pt x="40" y="73"/>
                      <a:pt x="40" y="73"/>
                    </a:cubicBezTo>
                    <a:cubicBezTo>
                      <a:pt x="34" y="93"/>
                      <a:pt x="28" y="96"/>
                      <a:pt x="25" y="96"/>
                    </a:cubicBezTo>
                    <a:cubicBezTo>
                      <a:pt x="19" y="96"/>
                      <a:pt x="11" y="83"/>
                      <a:pt x="8" y="77"/>
                    </a:cubicBezTo>
                    <a:cubicBezTo>
                      <a:pt x="0" y="80"/>
                      <a:pt x="0" y="80"/>
                      <a:pt x="0" y="80"/>
                    </a:cubicBezTo>
                    <a:cubicBezTo>
                      <a:pt x="1" y="83"/>
                      <a:pt x="12" y="105"/>
                      <a:pt x="26" y="104"/>
                    </a:cubicBezTo>
                    <a:cubicBezTo>
                      <a:pt x="34" y="104"/>
                      <a:pt x="40" y="97"/>
                      <a:pt x="45" y="83"/>
                    </a:cubicBezTo>
                    <a:cubicBezTo>
                      <a:pt x="51" y="91"/>
                      <a:pt x="59" y="97"/>
                      <a:pt x="68" y="96"/>
                    </a:cubicBezTo>
                    <a:cubicBezTo>
                      <a:pt x="74" y="95"/>
                      <a:pt x="81" y="90"/>
                      <a:pt x="85" y="74"/>
                    </a:cubicBezTo>
                    <a:cubicBezTo>
                      <a:pt x="92" y="77"/>
                      <a:pt x="104" y="81"/>
                      <a:pt x="114" y="75"/>
                    </a:cubicBezTo>
                    <a:cubicBezTo>
                      <a:pt x="119" y="72"/>
                      <a:pt x="123" y="64"/>
                      <a:pt x="125" y="55"/>
                    </a:cubicBezTo>
                    <a:cubicBezTo>
                      <a:pt x="134" y="59"/>
                      <a:pt x="144" y="59"/>
                      <a:pt x="151" y="55"/>
                    </a:cubicBezTo>
                    <a:cubicBezTo>
                      <a:pt x="158" y="51"/>
                      <a:pt x="163" y="44"/>
                      <a:pt x="165" y="34"/>
                    </a:cubicBezTo>
                    <a:cubicBezTo>
                      <a:pt x="171" y="43"/>
                      <a:pt x="180" y="51"/>
                      <a:pt x="188" y="49"/>
                    </a:cubicBezTo>
                    <a:cubicBezTo>
                      <a:pt x="194" y="48"/>
                      <a:pt x="199" y="42"/>
                      <a:pt x="202" y="32"/>
                    </a:cubicBezTo>
                    <a:cubicBezTo>
                      <a:pt x="207" y="39"/>
                      <a:pt x="214" y="45"/>
                      <a:pt x="223" y="45"/>
                    </a:cubicBezTo>
                    <a:cubicBezTo>
                      <a:pt x="230" y="45"/>
                      <a:pt x="237" y="39"/>
                      <a:pt x="243" y="29"/>
                    </a:cubicBezTo>
                    <a:cubicBezTo>
                      <a:pt x="248" y="34"/>
                      <a:pt x="256" y="39"/>
                      <a:pt x="263" y="36"/>
                    </a:cubicBezTo>
                    <a:cubicBezTo>
                      <a:pt x="269" y="34"/>
                      <a:pt x="272" y="27"/>
                      <a:pt x="273" y="16"/>
                    </a:cubicBezTo>
                    <a:cubicBezTo>
                      <a:pt x="280" y="25"/>
                      <a:pt x="288" y="30"/>
                      <a:pt x="295" y="28"/>
                    </a:cubicBezTo>
                    <a:cubicBezTo>
                      <a:pt x="301" y="27"/>
                      <a:pt x="308" y="21"/>
                      <a:pt x="308" y="1"/>
                    </a:cubicBezTo>
                    <a:cubicBezTo>
                      <a:pt x="300" y="1"/>
                      <a:pt x="300" y="1"/>
                      <a:pt x="300" y="1"/>
                    </a:cubicBezTo>
                    <a:cubicBezTo>
                      <a:pt x="300" y="12"/>
                      <a:pt x="297" y="19"/>
                      <a:pt x="293" y="20"/>
                    </a:cubicBezTo>
                    <a:cubicBezTo>
                      <a:pt x="288" y="21"/>
                      <a:pt x="279" y="13"/>
                      <a:pt x="272" y="0"/>
                    </a:cubicBezTo>
                    <a:lnTo>
                      <a:pt x="264"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1" name="Freeform 177">
                <a:extLst>
                  <a:ext uri="{FF2B5EF4-FFF2-40B4-BE49-F238E27FC236}">
                    <a16:creationId xmlns:a16="http://schemas.microsoft.com/office/drawing/2014/main" id="{57EC20EA-AA8F-3576-857A-3E8892CB58DC}"/>
                  </a:ext>
                </a:extLst>
              </p:cNvPr>
              <p:cNvSpPr>
                <a:spLocks/>
              </p:cNvSpPr>
              <p:nvPr/>
            </p:nvSpPr>
            <p:spPr bwMode="auto">
              <a:xfrm>
                <a:off x="2293" y="3161"/>
                <a:ext cx="27" cy="14"/>
              </a:xfrm>
              <a:custGeom>
                <a:avLst/>
                <a:gdLst>
                  <a:gd name="T0" fmla="*/ 162 w 172"/>
                  <a:gd name="T1" fmla="*/ 62 h 93"/>
                  <a:gd name="T2" fmla="*/ 130 w 172"/>
                  <a:gd name="T3" fmla="*/ 56 h 93"/>
                  <a:gd name="T4" fmla="*/ 126 w 172"/>
                  <a:gd name="T5" fmla="*/ 36 h 93"/>
                  <a:gd name="T6" fmla="*/ 89 w 172"/>
                  <a:gd name="T7" fmla="*/ 42 h 93"/>
                  <a:gd name="T8" fmla="*/ 84 w 172"/>
                  <a:gd name="T9" fmla="*/ 24 h 93"/>
                  <a:gd name="T10" fmla="*/ 49 w 172"/>
                  <a:gd name="T11" fmla="*/ 28 h 93"/>
                  <a:gd name="T12" fmla="*/ 44 w 172"/>
                  <a:gd name="T13" fmla="*/ 9 h 93"/>
                  <a:gd name="T14" fmla="*/ 0 w 172"/>
                  <a:gd name="T15" fmla="*/ 20 h 93"/>
                  <a:gd name="T16" fmla="*/ 5 w 172"/>
                  <a:gd name="T17" fmla="*/ 27 h 93"/>
                  <a:gd name="T18" fmla="*/ 39 w 172"/>
                  <a:gd name="T19" fmla="*/ 16 h 93"/>
                  <a:gd name="T20" fmla="*/ 39 w 172"/>
                  <a:gd name="T21" fmla="*/ 35 h 93"/>
                  <a:gd name="T22" fmla="*/ 36 w 172"/>
                  <a:gd name="T23" fmla="*/ 46 h 93"/>
                  <a:gd name="T24" fmla="*/ 46 w 172"/>
                  <a:gd name="T25" fmla="*/ 40 h 93"/>
                  <a:gd name="T26" fmla="*/ 79 w 172"/>
                  <a:gd name="T27" fmla="*/ 31 h 93"/>
                  <a:gd name="T28" fmla="*/ 78 w 172"/>
                  <a:gd name="T29" fmla="*/ 51 h 93"/>
                  <a:gd name="T30" fmla="*/ 85 w 172"/>
                  <a:gd name="T31" fmla="*/ 56 h 93"/>
                  <a:gd name="T32" fmla="*/ 121 w 172"/>
                  <a:gd name="T33" fmla="*/ 43 h 93"/>
                  <a:gd name="T34" fmla="*/ 119 w 172"/>
                  <a:gd name="T35" fmla="*/ 62 h 93"/>
                  <a:gd name="T36" fmla="*/ 111 w 172"/>
                  <a:gd name="T37" fmla="*/ 76 h 93"/>
                  <a:gd name="T38" fmla="*/ 125 w 172"/>
                  <a:gd name="T39" fmla="*/ 68 h 93"/>
                  <a:gd name="T40" fmla="*/ 156 w 172"/>
                  <a:gd name="T41" fmla="*/ 68 h 93"/>
                  <a:gd name="T42" fmla="*/ 154 w 172"/>
                  <a:gd name="T43" fmla="*/ 88 h 93"/>
                  <a:gd name="T44" fmla="*/ 162 w 172"/>
                  <a:gd name="T45" fmla="*/ 93 h 93"/>
                  <a:gd name="T46" fmla="*/ 162 w 172"/>
                  <a:gd name="T47"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93">
                    <a:moveTo>
                      <a:pt x="162" y="62"/>
                    </a:moveTo>
                    <a:cubicBezTo>
                      <a:pt x="154" y="55"/>
                      <a:pt x="141" y="54"/>
                      <a:pt x="130" y="56"/>
                    </a:cubicBezTo>
                    <a:cubicBezTo>
                      <a:pt x="133" y="45"/>
                      <a:pt x="129" y="39"/>
                      <a:pt x="126" y="36"/>
                    </a:cubicBezTo>
                    <a:cubicBezTo>
                      <a:pt x="118" y="30"/>
                      <a:pt x="104" y="33"/>
                      <a:pt x="89" y="42"/>
                    </a:cubicBezTo>
                    <a:cubicBezTo>
                      <a:pt x="91" y="32"/>
                      <a:pt x="88" y="27"/>
                      <a:pt x="84" y="24"/>
                    </a:cubicBezTo>
                    <a:cubicBezTo>
                      <a:pt x="77" y="18"/>
                      <a:pt x="64" y="20"/>
                      <a:pt x="49" y="28"/>
                    </a:cubicBezTo>
                    <a:cubicBezTo>
                      <a:pt x="50" y="19"/>
                      <a:pt x="49" y="13"/>
                      <a:pt x="44" y="9"/>
                    </a:cubicBezTo>
                    <a:cubicBezTo>
                      <a:pt x="32" y="0"/>
                      <a:pt x="5" y="17"/>
                      <a:pt x="0" y="20"/>
                    </a:cubicBezTo>
                    <a:cubicBezTo>
                      <a:pt x="5" y="27"/>
                      <a:pt x="5" y="27"/>
                      <a:pt x="5" y="27"/>
                    </a:cubicBezTo>
                    <a:cubicBezTo>
                      <a:pt x="15" y="21"/>
                      <a:pt x="34" y="12"/>
                      <a:pt x="39" y="16"/>
                    </a:cubicBezTo>
                    <a:cubicBezTo>
                      <a:pt x="42" y="18"/>
                      <a:pt x="42" y="25"/>
                      <a:pt x="39" y="35"/>
                    </a:cubicBezTo>
                    <a:cubicBezTo>
                      <a:pt x="36" y="46"/>
                      <a:pt x="36" y="46"/>
                      <a:pt x="36" y="46"/>
                    </a:cubicBezTo>
                    <a:cubicBezTo>
                      <a:pt x="46" y="40"/>
                      <a:pt x="46" y="40"/>
                      <a:pt x="46" y="40"/>
                    </a:cubicBezTo>
                    <a:cubicBezTo>
                      <a:pt x="62" y="29"/>
                      <a:pt x="75" y="27"/>
                      <a:pt x="79" y="31"/>
                    </a:cubicBezTo>
                    <a:cubicBezTo>
                      <a:pt x="82" y="33"/>
                      <a:pt x="82" y="41"/>
                      <a:pt x="78" y="51"/>
                    </a:cubicBezTo>
                    <a:cubicBezTo>
                      <a:pt x="85" y="56"/>
                      <a:pt x="85" y="56"/>
                      <a:pt x="85" y="56"/>
                    </a:cubicBezTo>
                    <a:cubicBezTo>
                      <a:pt x="101" y="42"/>
                      <a:pt x="116" y="39"/>
                      <a:pt x="121" y="43"/>
                    </a:cubicBezTo>
                    <a:cubicBezTo>
                      <a:pt x="124" y="46"/>
                      <a:pt x="123" y="53"/>
                      <a:pt x="119" y="62"/>
                    </a:cubicBezTo>
                    <a:cubicBezTo>
                      <a:pt x="111" y="76"/>
                      <a:pt x="111" y="76"/>
                      <a:pt x="111" y="76"/>
                    </a:cubicBezTo>
                    <a:cubicBezTo>
                      <a:pt x="125" y="68"/>
                      <a:pt x="125" y="68"/>
                      <a:pt x="125" y="68"/>
                    </a:cubicBezTo>
                    <a:cubicBezTo>
                      <a:pt x="134" y="62"/>
                      <a:pt x="149" y="62"/>
                      <a:pt x="156" y="68"/>
                    </a:cubicBezTo>
                    <a:cubicBezTo>
                      <a:pt x="161" y="74"/>
                      <a:pt x="158" y="82"/>
                      <a:pt x="154" y="88"/>
                    </a:cubicBezTo>
                    <a:cubicBezTo>
                      <a:pt x="162" y="93"/>
                      <a:pt x="162" y="93"/>
                      <a:pt x="162" y="93"/>
                    </a:cubicBezTo>
                    <a:cubicBezTo>
                      <a:pt x="172" y="76"/>
                      <a:pt x="166" y="66"/>
                      <a:pt x="162" y="6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2" name="Freeform 178">
                <a:extLst>
                  <a:ext uri="{FF2B5EF4-FFF2-40B4-BE49-F238E27FC236}">
                    <a16:creationId xmlns:a16="http://schemas.microsoft.com/office/drawing/2014/main" id="{5E68D57D-613A-9680-23E4-4E476D6B4476}"/>
                  </a:ext>
                </a:extLst>
              </p:cNvPr>
              <p:cNvSpPr>
                <a:spLocks/>
              </p:cNvSpPr>
              <p:nvPr/>
            </p:nvSpPr>
            <p:spPr bwMode="auto">
              <a:xfrm>
                <a:off x="2284" y="3170"/>
                <a:ext cx="30" cy="24"/>
              </a:xfrm>
              <a:custGeom>
                <a:avLst/>
                <a:gdLst>
                  <a:gd name="T0" fmla="*/ 188 w 192"/>
                  <a:gd name="T1" fmla="*/ 142 h 154"/>
                  <a:gd name="T2" fmla="*/ 189 w 192"/>
                  <a:gd name="T3" fmla="*/ 117 h 154"/>
                  <a:gd name="T4" fmla="*/ 183 w 192"/>
                  <a:gd name="T5" fmla="*/ 112 h 154"/>
                  <a:gd name="T6" fmla="*/ 162 w 192"/>
                  <a:gd name="T7" fmla="*/ 118 h 154"/>
                  <a:gd name="T8" fmla="*/ 165 w 192"/>
                  <a:gd name="T9" fmla="*/ 88 h 154"/>
                  <a:gd name="T10" fmla="*/ 158 w 192"/>
                  <a:gd name="T11" fmla="*/ 84 h 154"/>
                  <a:gd name="T12" fmla="*/ 131 w 192"/>
                  <a:gd name="T13" fmla="*/ 92 h 154"/>
                  <a:gd name="T14" fmla="*/ 119 w 192"/>
                  <a:gd name="T15" fmla="*/ 73 h 154"/>
                  <a:gd name="T16" fmla="*/ 118 w 192"/>
                  <a:gd name="T17" fmla="*/ 66 h 154"/>
                  <a:gd name="T18" fmla="*/ 112 w 192"/>
                  <a:gd name="T19" fmla="*/ 70 h 154"/>
                  <a:gd name="T20" fmla="*/ 91 w 192"/>
                  <a:gd name="T21" fmla="*/ 76 h 154"/>
                  <a:gd name="T22" fmla="*/ 79 w 192"/>
                  <a:gd name="T23" fmla="*/ 57 h 154"/>
                  <a:gd name="T24" fmla="*/ 76 w 192"/>
                  <a:gd name="T25" fmla="*/ 50 h 154"/>
                  <a:gd name="T26" fmla="*/ 72 w 192"/>
                  <a:gd name="T27" fmla="*/ 52 h 154"/>
                  <a:gd name="T28" fmla="*/ 49 w 192"/>
                  <a:gd name="T29" fmla="*/ 56 h 154"/>
                  <a:gd name="T30" fmla="*/ 49 w 192"/>
                  <a:gd name="T31" fmla="*/ 32 h 154"/>
                  <a:gd name="T32" fmla="*/ 53 w 192"/>
                  <a:gd name="T33" fmla="*/ 22 h 154"/>
                  <a:gd name="T34" fmla="*/ 43 w 192"/>
                  <a:gd name="T35" fmla="*/ 26 h 154"/>
                  <a:gd name="T36" fmla="*/ 16 w 192"/>
                  <a:gd name="T37" fmla="*/ 30 h 154"/>
                  <a:gd name="T38" fmla="*/ 19 w 192"/>
                  <a:gd name="T39" fmla="*/ 4 h 154"/>
                  <a:gd name="T40" fmla="*/ 11 w 192"/>
                  <a:gd name="T41" fmla="*/ 0 h 154"/>
                  <a:gd name="T42" fmla="*/ 10 w 192"/>
                  <a:gd name="T43" fmla="*/ 36 h 154"/>
                  <a:gd name="T44" fmla="*/ 38 w 192"/>
                  <a:gd name="T45" fmla="*/ 37 h 154"/>
                  <a:gd name="T46" fmla="*/ 43 w 192"/>
                  <a:gd name="T47" fmla="*/ 62 h 154"/>
                  <a:gd name="T48" fmla="*/ 71 w 192"/>
                  <a:gd name="T49" fmla="*/ 62 h 154"/>
                  <a:gd name="T50" fmla="*/ 88 w 192"/>
                  <a:gd name="T51" fmla="*/ 84 h 154"/>
                  <a:gd name="T52" fmla="*/ 112 w 192"/>
                  <a:gd name="T53" fmla="*/ 80 h 154"/>
                  <a:gd name="T54" fmla="*/ 128 w 192"/>
                  <a:gd name="T55" fmla="*/ 100 h 154"/>
                  <a:gd name="T56" fmla="*/ 153 w 192"/>
                  <a:gd name="T57" fmla="*/ 97 h 154"/>
                  <a:gd name="T58" fmla="*/ 156 w 192"/>
                  <a:gd name="T59" fmla="*/ 125 h 154"/>
                  <a:gd name="T60" fmla="*/ 178 w 192"/>
                  <a:gd name="T61" fmla="*/ 124 h 154"/>
                  <a:gd name="T62" fmla="*/ 182 w 192"/>
                  <a:gd name="T63" fmla="*/ 148 h 154"/>
                  <a:gd name="T64" fmla="*/ 188 w 192"/>
                  <a:gd name="T65"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154">
                    <a:moveTo>
                      <a:pt x="188" y="142"/>
                    </a:moveTo>
                    <a:cubicBezTo>
                      <a:pt x="184" y="138"/>
                      <a:pt x="185" y="128"/>
                      <a:pt x="189" y="117"/>
                    </a:cubicBezTo>
                    <a:cubicBezTo>
                      <a:pt x="183" y="112"/>
                      <a:pt x="183" y="112"/>
                      <a:pt x="183" y="112"/>
                    </a:cubicBezTo>
                    <a:cubicBezTo>
                      <a:pt x="168" y="121"/>
                      <a:pt x="163" y="119"/>
                      <a:pt x="162" y="118"/>
                    </a:cubicBezTo>
                    <a:cubicBezTo>
                      <a:pt x="159" y="115"/>
                      <a:pt x="159" y="104"/>
                      <a:pt x="165" y="88"/>
                    </a:cubicBezTo>
                    <a:cubicBezTo>
                      <a:pt x="158" y="84"/>
                      <a:pt x="158" y="84"/>
                      <a:pt x="158" y="84"/>
                    </a:cubicBezTo>
                    <a:cubicBezTo>
                      <a:pt x="148" y="92"/>
                      <a:pt x="139" y="95"/>
                      <a:pt x="131" y="92"/>
                    </a:cubicBezTo>
                    <a:cubicBezTo>
                      <a:pt x="125" y="89"/>
                      <a:pt x="120" y="82"/>
                      <a:pt x="119" y="73"/>
                    </a:cubicBezTo>
                    <a:cubicBezTo>
                      <a:pt x="118" y="66"/>
                      <a:pt x="118" y="66"/>
                      <a:pt x="118" y="66"/>
                    </a:cubicBezTo>
                    <a:cubicBezTo>
                      <a:pt x="112" y="70"/>
                      <a:pt x="112" y="70"/>
                      <a:pt x="112" y="70"/>
                    </a:cubicBezTo>
                    <a:cubicBezTo>
                      <a:pt x="103" y="76"/>
                      <a:pt x="96" y="78"/>
                      <a:pt x="91" y="76"/>
                    </a:cubicBezTo>
                    <a:cubicBezTo>
                      <a:pt x="84" y="74"/>
                      <a:pt x="81" y="63"/>
                      <a:pt x="79" y="57"/>
                    </a:cubicBezTo>
                    <a:cubicBezTo>
                      <a:pt x="76" y="50"/>
                      <a:pt x="76" y="50"/>
                      <a:pt x="76" y="50"/>
                    </a:cubicBezTo>
                    <a:cubicBezTo>
                      <a:pt x="72" y="52"/>
                      <a:pt x="72" y="52"/>
                      <a:pt x="72" y="52"/>
                    </a:cubicBezTo>
                    <a:cubicBezTo>
                      <a:pt x="61" y="58"/>
                      <a:pt x="53" y="59"/>
                      <a:pt x="49" y="56"/>
                    </a:cubicBezTo>
                    <a:cubicBezTo>
                      <a:pt x="45" y="52"/>
                      <a:pt x="45" y="42"/>
                      <a:pt x="49" y="32"/>
                    </a:cubicBezTo>
                    <a:cubicBezTo>
                      <a:pt x="53" y="22"/>
                      <a:pt x="53" y="22"/>
                      <a:pt x="53" y="22"/>
                    </a:cubicBezTo>
                    <a:cubicBezTo>
                      <a:pt x="43" y="26"/>
                      <a:pt x="43" y="26"/>
                      <a:pt x="43" y="26"/>
                    </a:cubicBezTo>
                    <a:cubicBezTo>
                      <a:pt x="23" y="35"/>
                      <a:pt x="17" y="32"/>
                      <a:pt x="16" y="30"/>
                    </a:cubicBezTo>
                    <a:cubicBezTo>
                      <a:pt x="11" y="25"/>
                      <a:pt x="16" y="11"/>
                      <a:pt x="19" y="4"/>
                    </a:cubicBezTo>
                    <a:cubicBezTo>
                      <a:pt x="11" y="0"/>
                      <a:pt x="11" y="0"/>
                      <a:pt x="11" y="0"/>
                    </a:cubicBezTo>
                    <a:cubicBezTo>
                      <a:pt x="10" y="3"/>
                      <a:pt x="0" y="26"/>
                      <a:pt x="10" y="36"/>
                    </a:cubicBezTo>
                    <a:cubicBezTo>
                      <a:pt x="15" y="42"/>
                      <a:pt x="25" y="42"/>
                      <a:pt x="38" y="37"/>
                    </a:cubicBezTo>
                    <a:cubicBezTo>
                      <a:pt x="36" y="47"/>
                      <a:pt x="37" y="57"/>
                      <a:pt x="43" y="62"/>
                    </a:cubicBezTo>
                    <a:cubicBezTo>
                      <a:pt x="48" y="66"/>
                      <a:pt x="56" y="69"/>
                      <a:pt x="71" y="62"/>
                    </a:cubicBezTo>
                    <a:cubicBezTo>
                      <a:pt x="74" y="69"/>
                      <a:pt x="78" y="81"/>
                      <a:pt x="88" y="84"/>
                    </a:cubicBezTo>
                    <a:cubicBezTo>
                      <a:pt x="95" y="87"/>
                      <a:pt x="103" y="84"/>
                      <a:pt x="112" y="80"/>
                    </a:cubicBezTo>
                    <a:cubicBezTo>
                      <a:pt x="114" y="89"/>
                      <a:pt x="120" y="97"/>
                      <a:pt x="128" y="100"/>
                    </a:cubicBezTo>
                    <a:cubicBezTo>
                      <a:pt x="136" y="103"/>
                      <a:pt x="144" y="102"/>
                      <a:pt x="153" y="97"/>
                    </a:cubicBezTo>
                    <a:cubicBezTo>
                      <a:pt x="151" y="107"/>
                      <a:pt x="150" y="119"/>
                      <a:pt x="156" y="125"/>
                    </a:cubicBezTo>
                    <a:cubicBezTo>
                      <a:pt x="161" y="129"/>
                      <a:pt x="168" y="128"/>
                      <a:pt x="178" y="124"/>
                    </a:cubicBezTo>
                    <a:cubicBezTo>
                      <a:pt x="176" y="132"/>
                      <a:pt x="176" y="142"/>
                      <a:pt x="182" y="148"/>
                    </a:cubicBezTo>
                    <a:cubicBezTo>
                      <a:pt x="187" y="154"/>
                      <a:pt x="192" y="146"/>
                      <a:pt x="188" y="14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3" name="Freeform 179">
                <a:extLst>
                  <a:ext uri="{FF2B5EF4-FFF2-40B4-BE49-F238E27FC236}">
                    <a16:creationId xmlns:a16="http://schemas.microsoft.com/office/drawing/2014/main" id="{3410BC54-B167-BDAE-7A90-070BEC34B1F7}"/>
                  </a:ext>
                </a:extLst>
              </p:cNvPr>
              <p:cNvSpPr>
                <a:spLocks/>
              </p:cNvSpPr>
              <p:nvPr/>
            </p:nvSpPr>
            <p:spPr bwMode="auto">
              <a:xfrm>
                <a:off x="2329" y="4590"/>
                <a:ext cx="12" cy="11"/>
              </a:xfrm>
              <a:custGeom>
                <a:avLst/>
                <a:gdLst>
                  <a:gd name="T0" fmla="*/ 6 w 76"/>
                  <a:gd name="T1" fmla="*/ 21 h 67"/>
                  <a:gd name="T2" fmla="*/ 26 w 76"/>
                  <a:gd name="T3" fmla="*/ 25 h 67"/>
                  <a:gd name="T4" fmla="*/ 22 w 76"/>
                  <a:gd name="T5" fmla="*/ 44 h 67"/>
                  <a:gd name="T6" fmla="*/ 38 w 76"/>
                  <a:gd name="T7" fmla="*/ 52 h 67"/>
                  <a:gd name="T8" fmla="*/ 39 w 76"/>
                  <a:gd name="T9" fmla="*/ 52 h 67"/>
                  <a:gd name="T10" fmla="*/ 45 w 76"/>
                  <a:gd name="T11" fmla="*/ 62 h 67"/>
                  <a:gd name="T12" fmla="*/ 76 w 76"/>
                  <a:gd name="T13" fmla="*/ 52 h 67"/>
                  <a:gd name="T14" fmla="*/ 71 w 76"/>
                  <a:gd name="T15" fmla="*/ 45 h 67"/>
                  <a:gd name="T16" fmla="*/ 49 w 76"/>
                  <a:gd name="T17" fmla="*/ 54 h 67"/>
                  <a:gd name="T18" fmla="*/ 46 w 76"/>
                  <a:gd name="T19" fmla="*/ 48 h 67"/>
                  <a:gd name="T20" fmla="*/ 46 w 76"/>
                  <a:gd name="T21" fmla="*/ 44 h 67"/>
                  <a:gd name="T22" fmla="*/ 40 w 76"/>
                  <a:gd name="T23" fmla="*/ 43 h 67"/>
                  <a:gd name="T24" fmla="*/ 30 w 76"/>
                  <a:gd name="T25" fmla="*/ 40 h 67"/>
                  <a:gd name="T26" fmla="*/ 38 w 76"/>
                  <a:gd name="T27" fmla="*/ 20 h 67"/>
                  <a:gd name="T28" fmla="*/ 44 w 76"/>
                  <a:gd name="T29" fmla="*/ 10 h 67"/>
                  <a:gd name="T30" fmla="*/ 33 w 76"/>
                  <a:gd name="T31" fmla="*/ 14 h 67"/>
                  <a:gd name="T32" fmla="*/ 12 w 76"/>
                  <a:gd name="T33" fmla="*/ 15 h 67"/>
                  <a:gd name="T34" fmla="*/ 11 w 76"/>
                  <a:gd name="T35" fmla="*/ 2 h 67"/>
                  <a:gd name="T36" fmla="*/ 2 w 76"/>
                  <a:gd name="T37" fmla="*/ 0 h 67"/>
                  <a:gd name="T38" fmla="*/ 6 w 76"/>
                  <a:gd name="T39"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67">
                    <a:moveTo>
                      <a:pt x="6" y="21"/>
                    </a:moveTo>
                    <a:cubicBezTo>
                      <a:pt x="11" y="26"/>
                      <a:pt x="19" y="26"/>
                      <a:pt x="26" y="25"/>
                    </a:cubicBezTo>
                    <a:cubicBezTo>
                      <a:pt x="21" y="33"/>
                      <a:pt x="20" y="39"/>
                      <a:pt x="22" y="44"/>
                    </a:cubicBezTo>
                    <a:cubicBezTo>
                      <a:pt x="25" y="49"/>
                      <a:pt x="31" y="51"/>
                      <a:pt x="38" y="52"/>
                    </a:cubicBezTo>
                    <a:cubicBezTo>
                      <a:pt x="38" y="52"/>
                      <a:pt x="39" y="52"/>
                      <a:pt x="39" y="52"/>
                    </a:cubicBezTo>
                    <a:cubicBezTo>
                      <a:pt x="40" y="57"/>
                      <a:pt x="42" y="60"/>
                      <a:pt x="45" y="62"/>
                    </a:cubicBezTo>
                    <a:cubicBezTo>
                      <a:pt x="56" y="67"/>
                      <a:pt x="73" y="55"/>
                      <a:pt x="76" y="52"/>
                    </a:cubicBezTo>
                    <a:cubicBezTo>
                      <a:pt x="71" y="45"/>
                      <a:pt x="71" y="45"/>
                      <a:pt x="71" y="45"/>
                    </a:cubicBezTo>
                    <a:cubicBezTo>
                      <a:pt x="65" y="50"/>
                      <a:pt x="53" y="56"/>
                      <a:pt x="49" y="54"/>
                    </a:cubicBezTo>
                    <a:cubicBezTo>
                      <a:pt x="47" y="53"/>
                      <a:pt x="47" y="51"/>
                      <a:pt x="46" y="48"/>
                    </a:cubicBezTo>
                    <a:cubicBezTo>
                      <a:pt x="46" y="44"/>
                      <a:pt x="46" y="44"/>
                      <a:pt x="46" y="44"/>
                    </a:cubicBezTo>
                    <a:cubicBezTo>
                      <a:pt x="40" y="43"/>
                      <a:pt x="40" y="43"/>
                      <a:pt x="40" y="43"/>
                    </a:cubicBezTo>
                    <a:cubicBezTo>
                      <a:pt x="36" y="43"/>
                      <a:pt x="31" y="42"/>
                      <a:pt x="30" y="40"/>
                    </a:cubicBezTo>
                    <a:cubicBezTo>
                      <a:pt x="29" y="39"/>
                      <a:pt x="29" y="35"/>
                      <a:pt x="38" y="20"/>
                    </a:cubicBezTo>
                    <a:cubicBezTo>
                      <a:pt x="44" y="10"/>
                      <a:pt x="44" y="10"/>
                      <a:pt x="44" y="10"/>
                    </a:cubicBezTo>
                    <a:cubicBezTo>
                      <a:pt x="33" y="14"/>
                      <a:pt x="33" y="14"/>
                      <a:pt x="33" y="14"/>
                    </a:cubicBezTo>
                    <a:cubicBezTo>
                      <a:pt x="29" y="16"/>
                      <a:pt x="17" y="19"/>
                      <a:pt x="12" y="15"/>
                    </a:cubicBezTo>
                    <a:cubicBezTo>
                      <a:pt x="9" y="12"/>
                      <a:pt x="10" y="6"/>
                      <a:pt x="11" y="2"/>
                    </a:cubicBezTo>
                    <a:cubicBezTo>
                      <a:pt x="2" y="0"/>
                      <a:pt x="2" y="0"/>
                      <a:pt x="2" y="0"/>
                    </a:cubicBezTo>
                    <a:cubicBezTo>
                      <a:pt x="0" y="10"/>
                      <a:pt x="1" y="17"/>
                      <a:pt x="6" y="2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4" name="Freeform 180">
                <a:extLst>
                  <a:ext uri="{FF2B5EF4-FFF2-40B4-BE49-F238E27FC236}">
                    <a16:creationId xmlns:a16="http://schemas.microsoft.com/office/drawing/2014/main" id="{FA86D40A-8F38-882B-8C7E-67AEE99C8E78}"/>
                  </a:ext>
                </a:extLst>
              </p:cNvPr>
              <p:cNvSpPr>
                <a:spLocks noEditPoints="1"/>
              </p:cNvSpPr>
              <p:nvPr/>
            </p:nvSpPr>
            <p:spPr bwMode="auto">
              <a:xfrm>
                <a:off x="2335" y="4587"/>
                <a:ext cx="6" cy="7"/>
              </a:xfrm>
              <a:custGeom>
                <a:avLst/>
                <a:gdLst>
                  <a:gd name="T0" fmla="*/ 15 w 35"/>
                  <a:gd name="T1" fmla="*/ 42 h 45"/>
                  <a:gd name="T2" fmla="*/ 28 w 35"/>
                  <a:gd name="T3" fmla="*/ 43 h 45"/>
                  <a:gd name="T4" fmla="*/ 29 w 35"/>
                  <a:gd name="T5" fmla="*/ 17 h 45"/>
                  <a:gd name="T6" fmla="*/ 6 w 35"/>
                  <a:gd name="T7" fmla="*/ 4 h 45"/>
                  <a:gd name="T8" fmla="*/ 0 w 35"/>
                  <a:gd name="T9" fmla="*/ 15 h 45"/>
                  <a:gd name="T10" fmla="*/ 5 w 35"/>
                  <a:gd name="T11" fmla="*/ 30 h 45"/>
                  <a:gd name="T12" fmla="*/ 15 w 35"/>
                  <a:gd name="T13" fmla="*/ 42 h 45"/>
                  <a:gd name="T14" fmla="*/ 23 w 35"/>
                  <a:gd name="T15" fmla="*/ 36 h 45"/>
                  <a:gd name="T16" fmla="*/ 19 w 35"/>
                  <a:gd name="T17" fmla="*/ 34 h 45"/>
                  <a:gd name="T18" fmla="*/ 12 w 35"/>
                  <a:gd name="T19" fmla="*/ 26 h 45"/>
                  <a:gd name="T20" fmla="*/ 9 w 35"/>
                  <a:gd name="T21" fmla="*/ 15 h 45"/>
                  <a:gd name="T22" fmla="*/ 10 w 35"/>
                  <a:gd name="T23" fmla="*/ 11 h 45"/>
                  <a:gd name="T24" fmla="*/ 21 w 35"/>
                  <a:gd name="T25" fmla="*/ 21 h 45"/>
                  <a:gd name="T26" fmla="*/ 23 w 35"/>
                  <a:gd name="T2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5">
                    <a:moveTo>
                      <a:pt x="15" y="42"/>
                    </a:moveTo>
                    <a:cubicBezTo>
                      <a:pt x="19" y="45"/>
                      <a:pt x="24" y="45"/>
                      <a:pt x="28" y="43"/>
                    </a:cubicBezTo>
                    <a:cubicBezTo>
                      <a:pt x="34" y="39"/>
                      <a:pt x="35" y="28"/>
                      <a:pt x="29" y="17"/>
                    </a:cubicBezTo>
                    <a:cubicBezTo>
                      <a:pt x="22" y="5"/>
                      <a:pt x="12" y="0"/>
                      <a:pt x="6" y="4"/>
                    </a:cubicBezTo>
                    <a:cubicBezTo>
                      <a:pt x="2" y="6"/>
                      <a:pt x="0" y="10"/>
                      <a:pt x="0" y="15"/>
                    </a:cubicBezTo>
                    <a:cubicBezTo>
                      <a:pt x="0" y="20"/>
                      <a:pt x="2" y="25"/>
                      <a:pt x="5" y="30"/>
                    </a:cubicBezTo>
                    <a:cubicBezTo>
                      <a:pt x="7" y="35"/>
                      <a:pt x="11" y="39"/>
                      <a:pt x="15" y="42"/>
                    </a:cubicBezTo>
                    <a:close/>
                    <a:moveTo>
                      <a:pt x="23" y="36"/>
                    </a:moveTo>
                    <a:cubicBezTo>
                      <a:pt x="23" y="36"/>
                      <a:pt x="21" y="36"/>
                      <a:pt x="19" y="34"/>
                    </a:cubicBezTo>
                    <a:cubicBezTo>
                      <a:pt x="17" y="33"/>
                      <a:pt x="14" y="29"/>
                      <a:pt x="12" y="26"/>
                    </a:cubicBezTo>
                    <a:cubicBezTo>
                      <a:pt x="10" y="22"/>
                      <a:pt x="9" y="18"/>
                      <a:pt x="9" y="15"/>
                    </a:cubicBezTo>
                    <a:cubicBezTo>
                      <a:pt x="9" y="13"/>
                      <a:pt x="9" y="11"/>
                      <a:pt x="10" y="11"/>
                    </a:cubicBezTo>
                    <a:cubicBezTo>
                      <a:pt x="11" y="10"/>
                      <a:pt x="17" y="13"/>
                      <a:pt x="21" y="21"/>
                    </a:cubicBezTo>
                    <a:cubicBezTo>
                      <a:pt x="25" y="29"/>
                      <a:pt x="25" y="35"/>
                      <a:pt x="23"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5" name="Freeform 181">
                <a:extLst>
                  <a:ext uri="{FF2B5EF4-FFF2-40B4-BE49-F238E27FC236}">
                    <a16:creationId xmlns:a16="http://schemas.microsoft.com/office/drawing/2014/main" id="{AC4D9ED9-D95A-4CD4-5CD4-2510CAD4560F}"/>
                  </a:ext>
                </a:extLst>
              </p:cNvPr>
              <p:cNvSpPr>
                <a:spLocks/>
              </p:cNvSpPr>
              <p:nvPr/>
            </p:nvSpPr>
            <p:spPr bwMode="auto">
              <a:xfrm>
                <a:off x="2332" y="4633"/>
                <a:ext cx="14" cy="7"/>
              </a:xfrm>
              <a:custGeom>
                <a:avLst/>
                <a:gdLst>
                  <a:gd name="T0" fmla="*/ 70 w 88"/>
                  <a:gd name="T1" fmla="*/ 5 h 41"/>
                  <a:gd name="T2" fmla="*/ 55 w 88"/>
                  <a:gd name="T3" fmla="*/ 17 h 41"/>
                  <a:gd name="T4" fmla="*/ 43 w 88"/>
                  <a:gd name="T5" fmla="*/ 2 h 41"/>
                  <a:gd name="T6" fmla="*/ 26 w 88"/>
                  <a:gd name="T7" fmla="*/ 8 h 41"/>
                  <a:gd name="T8" fmla="*/ 26 w 88"/>
                  <a:gd name="T9" fmla="*/ 8 h 41"/>
                  <a:gd name="T10" fmla="*/ 14 w 88"/>
                  <a:gd name="T11" fmla="*/ 6 h 41"/>
                  <a:gd name="T12" fmla="*/ 0 w 88"/>
                  <a:gd name="T13" fmla="*/ 35 h 41"/>
                  <a:gd name="T14" fmla="*/ 8 w 88"/>
                  <a:gd name="T15" fmla="*/ 36 h 41"/>
                  <a:gd name="T16" fmla="*/ 17 w 88"/>
                  <a:gd name="T17" fmla="*/ 14 h 41"/>
                  <a:gd name="T18" fmla="*/ 23 w 88"/>
                  <a:gd name="T19" fmla="*/ 17 h 41"/>
                  <a:gd name="T20" fmla="*/ 26 w 88"/>
                  <a:gd name="T21" fmla="*/ 19 h 41"/>
                  <a:gd name="T22" fmla="*/ 31 w 88"/>
                  <a:gd name="T23" fmla="*/ 15 h 41"/>
                  <a:gd name="T24" fmla="*/ 40 w 88"/>
                  <a:gd name="T25" fmla="*/ 10 h 41"/>
                  <a:gd name="T26" fmla="*/ 49 w 88"/>
                  <a:gd name="T27" fmla="*/ 29 h 41"/>
                  <a:gd name="T28" fmla="*/ 53 w 88"/>
                  <a:gd name="T29" fmla="*/ 41 h 41"/>
                  <a:gd name="T30" fmla="*/ 57 w 88"/>
                  <a:gd name="T31" fmla="*/ 30 h 41"/>
                  <a:gd name="T32" fmla="*/ 71 w 88"/>
                  <a:gd name="T33" fmla="*/ 14 h 41"/>
                  <a:gd name="T34" fmla="*/ 81 w 88"/>
                  <a:gd name="T35" fmla="*/ 21 h 41"/>
                  <a:gd name="T36" fmla="*/ 88 w 88"/>
                  <a:gd name="T37" fmla="*/ 17 h 41"/>
                  <a:gd name="T38" fmla="*/ 70 w 88"/>
                  <a:gd name="T39"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41">
                    <a:moveTo>
                      <a:pt x="70" y="5"/>
                    </a:moveTo>
                    <a:cubicBezTo>
                      <a:pt x="63" y="6"/>
                      <a:pt x="58" y="12"/>
                      <a:pt x="55" y="17"/>
                    </a:cubicBezTo>
                    <a:cubicBezTo>
                      <a:pt x="51" y="8"/>
                      <a:pt x="48" y="3"/>
                      <a:pt x="43" y="2"/>
                    </a:cubicBezTo>
                    <a:cubicBezTo>
                      <a:pt x="37" y="0"/>
                      <a:pt x="32" y="4"/>
                      <a:pt x="26" y="8"/>
                    </a:cubicBezTo>
                    <a:cubicBezTo>
                      <a:pt x="26" y="8"/>
                      <a:pt x="26" y="8"/>
                      <a:pt x="26" y="8"/>
                    </a:cubicBezTo>
                    <a:cubicBezTo>
                      <a:pt x="21" y="6"/>
                      <a:pt x="17" y="5"/>
                      <a:pt x="14" y="6"/>
                    </a:cubicBezTo>
                    <a:cubicBezTo>
                      <a:pt x="3" y="11"/>
                      <a:pt x="0" y="31"/>
                      <a:pt x="0" y="35"/>
                    </a:cubicBezTo>
                    <a:cubicBezTo>
                      <a:pt x="8" y="36"/>
                      <a:pt x="8" y="36"/>
                      <a:pt x="8" y="36"/>
                    </a:cubicBezTo>
                    <a:cubicBezTo>
                      <a:pt x="9" y="29"/>
                      <a:pt x="13" y="16"/>
                      <a:pt x="17" y="14"/>
                    </a:cubicBezTo>
                    <a:cubicBezTo>
                      <a:pt x="19" y="14"/>
                      <a:pt x="21" y="15"/>
                      <a:pt x="23" y="17"/>
                    </a:cubicBezTo>
                    <a:cubicBezTo>
                      <a:pt x="26" y="19"/>
                      <a:pt x="26" y="19"/>
                      <a:pt x="26" y="19"/>
                    </a:cubicBezTo>
                    <a:cubicBezTo>
                      <a:pt x="31" y="15"/>
                      <a:pt x="31" y="15"/>
                      <a:pt x="31" y="15"/>
                    </a:cubicBezTo>
                    <a:cubicBezTo>
                      <a:pt x="35" y="12"/>
                      <a:pt x="39" y="9"/>
                      <a:pt x="40" y="10"/>
                    </a:cubicBezTo>
                    <a:cubicBezTo>
                      <a:pt x="42" y="10"/>
                      <a:pt x="45" y="13"/>
                      <a:pt x="49" y="29"/>
                    </a:cubicBezTo>
                    <a:cubicBezTo>
                      <a:pt x="53" y="41"/>
                      <a:pt x="53" y="41"/>
                      <a:pt x="53" y="41"/>
                    </a:cubicBezTo>
                    <a:cubicBezTo>
                      <a:pt x="57" y="30"/>
                      <a:pt x="57" y="30"/>
                      <a:pt x="57" y="30"/>
                    </a:cubicBezTo>
                    <a:cubicBezTo>
                      <a:pt x="59" y="26"/>
                      <a:pt x="65" y="15"/>
                      <a:pt x="71" y="14"/>
                    </a:cubicBezTo>
                    <a:cubicBezTo>
                      <a:pt x="75" y="14"/>
                      <a:pt x="79" y="18"/>
                      <a:pt x="81" y="21"/>
                    </a:cubicBezTo>
                    <a:cubicBezTo>
                      <a:pt x="88" y="17"/>
                      <a:pt x="88" y="17"/>
                      <a:pt x="88" y="17"/>
                    </a:cubicBezTo>
                    <a:cubicBezTo>
                      <a:pt x="83" y="9"/>
                      <a:pt x="77" y="5"/>
                      <a:pt x="70"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6" name="Freeform 182">
                <a:extLst>
                  <a:ext uri="{FF2B5EF4-FFF2-40B4-BE49-F238E27FC236}">
                    <a16:creationId xmlns:a16="http://schemas.microsoft.com/office/drawing/2014/main" id="{E12BF3B6-EE29-FACF-6C28-8976560E1CA4}"/>
                  </a:ext>
                </a:extLst>
              </p:cNvPr>
              <p:cNvSpPr>
                <a:spLocks noEditPoints="1"/>
              </p:cNvSpPr>
              <p:nvPr/>
            </p:nvSpPr>
            <p:spPr bwMode="auto">
              <a:xfrm>
                <a:off x="2336" y="4640"/>
                <a:ext cx="7" cy="5"/>
              </a:xfrm>
              <a:custGeom>
                <a:avLst/>
                <a:gdLst>
                  <a:gd name="T0" fmla="*/ 12 w 47"/>
                  <a:gd name="T1" fmla="*/ 1 h 32"/>
                  <a:gd name="T2" fmla="*/ 2 w 47"/>
                  <a:gd name="T3" fmla="*/ 10 h 32"/>
                  <a:gd name="T4" fmla="*/ 20 w 47"/>
                  <a:gd name="T5" fmla="*/ 28 h 32"/>
                  <a:gd name="T6" fmla="*/ 46 w 47"/>
                  <a:gd name="T7" fmla="*/ 21 h 32"/>
                  <a:gd name="T8" fmla="*/ 41 w 47"/>
                  <a:gd name="T9" fmla="*/ 8 h 32"/>
                  <a:gd name="T10" fmla="*/ 27 w 47"/>
                  <a:gd name="T11" fmla="*/ 2 h 32"/>
                  <a:gd name="T12" fmla="*/ 12 w 47"/>
                  <a:gd name="T13" fmla="*/ 1 h 32"/>
                  <a:gd name="T14" fmla="*/ 10 w 47"/>
                  <a:gd name="T15" fmla="*/ 12 h 32"/>
                  <a:gd name="T16" fmla="*/ 14 w 47"/>
                  <a:gd name="T17" fmla="*/ 10 h 32"/>
                  <a:gd name="T18" fmla="*/ 25 w 47"/>
                  <a:gd name="T19" fmla="*/ 10 h 32"/>
                  <a:gd name="T20" fmla="*/ 35 w 47"/>
                  <a:gd name="T21" fmla="*/ 15 h 32"/>
                  <a:gd name="T22" fmla="*/ 37 w 47"/>
                  <a:gd name="T23" fmla="*/ 18 h 32"/>
                  <a:gd name="T24" fmla="*/ 22 w 47"/>
                  <a:gd name="T25" fmla="*/ 20 h 32"/>
                  <a:gd name="T26" fmla="*/ 10 w 47"/>
                  <a:gd name="T27"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
                    <a:moveTo>
                      <a:pt x="12" y="1"/>
                    </a:moveTo>
                    <a:cubicBezTo>
                      <a:pt x="6" y="3"/>
                      <a:pt x="3" y="6"/>
                      <a:pt x="2" y="10"/>
                    </a:cubicBezTo>
                    <a:cubicBezTo>
                      <a:pt x="0" y="17"/>
                      <a:pt x="8" y="25"/>
                      <a:pt x="20" y="28"/>
                    </a:cubicBezTo>
                    <a:cubicBezTo>
                      <a:pt x="33" y="32"/>
                      <a:pt x="44" y="28"/>
                      <a:pt x="46" y="21"/>
                    </a:cubicBezTo>
                    <a:cubicBezTo>
                      <a:pt x="47" y="16"/>
                      <a:pt x="45" y="12"/>
                      <a:pt x="41" y="8"/>
                    </a:cubicBezTo>
                    <a:cubicBezTo>
                      <a:pt x="37" y="5"/>
                      <a:pt x="32" y="3"/>
                      <a:pt x="27" y="2"/>
                    </a:cubicBezTo>
                    <a:cubicBezTo>
                      <a:pt x="22" y="0"/>
                      <a:pt x="16" y="0"/>
                      <a:pt x="12" y="1"/>
                    </a:cubicBezTo>
                    <a:close/>
                    <a:moveTo>
                      <a:pt x="10" y="12"/>
                    </a:moveTo>
                    <a:cubicBezTo>
                      <a:pt x="10" y="11"/>
                      <a:pt x="11" y="10"/>
                      <a:pt x="14" y="10"/>
                    </a:cubicBezTo>
                    <a:cubicBezTo>
                      <a:pt x="17" y="9"/>
                      <a:pt x="21" y="9"/>
                      <a:pt x="25" y="10"/>
                    </a:cubicBezTo>
                    <a:cubicBezTo>
                      <a:pt x="29" y="11"/>
                      <a:pt x="33" y="13"/>
                      <a:pt x="35" y="15"/>
                    </a:cubicBezTo>
                    <a:cubicBezTo>
                      <a:pt x="37" y="17"/>
                      <a:pt x="37" y="18"/>
                      <a:pt x="37" y="18"/>
                    </a:cubicBezTo>
                    <a:cubicBezTo>
                      <a:pt x="37" y="20"/>
                      <a:pt x="31" y="22"/>
                      <a:pt x="22" y="20"/>
                    </a:cubicBezTo>
                    <a:cubicBezTo>
                      <a:pt x="14" y="18"/>
                      <a:pt x="10" y="13"/>
                      <a:pt x="10"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7" name="Freeform 183">
                <a:extLst>
                  <a:ext uri="{FF2B5EF4-FFF2-40B4-BE49-F238E27FC236}">
                    <a16:creationId xmlns:a16="http://schemas.microsoft.com/office/drawing/2014/main" id="{B8B5B7A2-247C-92F3-D593-876A8DCA51CC}"/>
                  </a:ext>
                </a:extLst>
              </p:cNvPr>
              <p:cNvSpPr>
                <a:spLocks/>
              </p:cNvSpPr>
              <p:nvPr/>
            </p:nvSpPr>
            <p:spPr bwMode="auto">
              <a:xfrm>
                <a:off x="2301" y="4563"/>
                <a:ext cx="13" cy="9"/>
              </a:xfrm>
              <a:custGeom>
                <a:avLst/>
                <a:gdLst>
                  <a:gd name="T0" fmla="*/ 79 w 85"/>
                  <a:gd name="T1" fmla="*/ 10 h 59"/>
                  <a:gd name="T2" fmla="*/ 62 w 85"/>
                  <a:gd name="T3" fmla="*/ 1 h 59"/>
                  <a:gd name="T4" fmla="*/ 40 w 85"/>
                  <a:gd name="T5" fmla="*/ 29 h 59"/>
                  <a:gd name="T6" fmla="*/ 24 w 85"/>
                  <a:gd name="T7" fmla="*/ 19 h 59"/>
                  <a:gd name="T8" fmla="*/ 0 w 85"/>
                  <a:gd name="T9" fmla="*/ 57 h 59"/>
                  <a:gd name="T10" fmla="*/ 8 w 85"/>
                  <a:gd name="T11" fmla="*/ 59 h 59"/>
                  <a:gd name="T12" fmla="*/ 25 w 85"/>
                  <a:gd name="T13" fmla="*/ 27 h 59"/>
                  <a:gd name="T14" fmla="*/ 38 w 85"/>
                  <a:gd name="T15" fmla="*/ 40 h 59"/>
                  <a:gd name="T16" fmla="*/ 44 w 85"/>
                  <a:gd name="T17" fmla="*/ 50 h 59"/>
                  <a:gd name="T18" fmla="*/ 46 w 85"/>
                  <a:gd name="T19" fmla="*/ 39 h 59"/>
                  <a:gd name="T20" fmla="*/ 63 w 85"/>
                  <a:gd name="T21" fmla="*/ 9 h 59"/>
                  <a:gd name="T22" fmla="*/ 77 w 85"/>
                  <a:gd name="T23" fmla="*/ 24 h 59"/>
                  <a:gd name="T24" fmla="*/ 85 w 85"/>
                  <a:gd name="T25" fmla="*/ 23 h 59"/>
                  <a:gd name="T26" fmla="*/ 79 w 85"/>
                  <a:gd name="T27"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59">
                    <a:moveTo>
                      <a:pt x="79" y="10"/>
                    </a:moveTo>
                    <a:cubicBezTo>
                      <a:pt x="73" y="2"/>
                      <a:pt x="67" y="0"/>
                      <a:pt x="62" y="1"/>
                    </a:cubicBezTo>
                    <a:cubicBezTo>
                      <a:pt x="53" y="2"/>
                      <a:pt x="45" y="12"/>
                      <a:pt x="40" y="29"/>
                    </a:cubicBezTo>
                    <a:cubicBezTo>
                      <a:pt x="35" y="22"/>
                      <a:pt x="29" y="18"/>
                      <a:pt x="24" y="19"/>
                    </a:cubicBezTo>
                    <a:cubicBezTo>
                      <a:pt x="8" y="21"/>
                      <a:pt x="1" y="51"/>
                      <a:pt x="0" y="57"/>
                    </a:cubicBezTo>
                    <a:cubicBezTo>
                      <a:pt x="8" y="59"/>
                      <a:pt x="8" y="59"/>
                      <a:pt x="8" y="59"/>
                    </a:cubicBezTo>
                    <a:cubicBezTo>
                      <a:pt x="11" y="47"/>
                      <a:pt x="18" y="28"/>
                      <a:pt x="25" y="27"/>
                    </a:cubicBezTo>
                    <a:cubicBezTo>
                      <a:pt x="28" y="27"/>
                      <a:pt x="33" y="31"/>
                      <a:pt x="38" y="40"/>
                    </a:cubicBezTo>
                    <a:cubicBezTo>
                      <a:pt x="44" y="50"/>
                      <a:pt x="44" y="50"/>
                      <a:pt x="44" y="50"/>
                    </a:cubicBezTo>
                    <a:cubicBezTo>
                      <a:pt x="46" y="39"/>
                      <a:pt x="46" y="39"/>
                      <a:pt x="46" y="39"/>
                    </a:cubicBezTo>
                    <a:cubicBezTo>
                      <a:pt x="50" y="20"/>
                      <a:pt x="58" y="10"/>
                      <a:pt x="63" y="9"/>
                    </a:cubicBezTo>
                    <a:cubicBezTo>
                      <a:pt x="68" y="9"/>
                      <a:pt x="73" y="14"/>
                      <a:pt x="77" y="24"/>
                    </a:cubicBezTo>
                    <a:cubicBezTo>
                      <a:pt x="85" y="23"/>
                      <a:pt x="85" y="23"/>
                      <a:pt x="85" y="23"/>
                    </a:cubicBezTo>
                    <a:cubicBezTo>
                      <a:pt x="79" y="17"/>
                      <a:pt x="82" y="20"/>
                      <a:pt x="79"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8" name="Freeform 184">
                <a:extLst>
                  <a:ext uri="{FF2B5EF4-FFF2-40B4-BE49-F238E27FC236}">
                    <a16:creationId xmlns:a16="http://schemas.microsoft.com/office/drawing/2014/main" id="{EC16306A-2AFB-87C8-A111-45F4992F685E}"/>
                  </a:ext>
                </a:extLst>
              </p:cNvPr>
              <p:cNvSpPr>
                <a:spLocks/>
              </p:cNvSpPr>
              <p:nvPr/>
            </p:nvSpPr>
            <p:spPr bwMode="auto">
              <a:xfrm>
                <a:off x="2336" y="4659"/>
                <a:ext cx="20" cy="6"/>
              </a:xfrm>
              <a:custGeom>
                <a:avLst/>
                <a:gdLst>
                  <a:gd name="T0" fmla="*/ 12 w 125"/>
                  <a:gd name="T1" fmla="*/ 12 h 38"/>
                  <a:gd name="T2" fmla="*/ 40 w 125"/>
                  <a:gd name="T3" fmla="*/ 19 h 38"/>
                  <a:gd name="T4" fmla="*/ 61 w 125"/>
                  <a:gd name="T5" fmla="*/ 1 h 38"/>
                  <a:gd name="T6" fmla="*/ 81 w 125"/>
                  <a:gd name="T7" fmla="*/ 17 h 38"/>
                  <a:gd name="T8" fmla="*/ 104 w 125"/>
                  <a:gd name="T9" fmla="*/ 1 h 38"/>
                  <a:gd name="T10" fmla="*/ 125 w 125"/>
                  <a:gd name="T11" fmla="*/ 30 h 38"/>
                  <a:gd name="T12" fmla="*/ 116 w 125"/>
                  <a:gd name="T13" fmla="*/ 32 h 38"/>
                  <a:gd name="T14" fmla="*/ 103 w 125"/>
                  <a:gd name="T15" fmla="*/ 9 h 38"/>
                  <a:gd name="T16" fmla="*/ 84 w 125"/>
                  <a:gd name="T17" fmla="*/ 29 h 38"/>
                  <a:gd name="T18" fmla="*/ 79 w 125"/>
                  <a:gd name="T19" fmla="*/ 38 h 38"/>
                  <a:gd name="T20" fmla="*/ 76 w 125"/>
                  <a:gd name="T21" fmla="*/ 28 h 38"/>
                  <a:gd name="T22" fmla="*/ 61 w 125"/>
                  <a:gd name="T23" fmla="*/ 10 h 38"/>
                  <a:gd name="T24" fmla="*/ 45 w 125"/>
                  <a:gd name="T25" fmla="*/ 27 h 38"/>
                  <a:gd name="T26" fmla="*/ 43 w 125"/>
                  <a:gd name="T27" fmla="*/ 31 h 38"/>
                  <a:gd name="T28" fmla="*/ 36 w 125"/>
                  <a:gd name="T29" fmla="*/ 27 h 38"/>
                  <a:gd name="T30" fmla="*/ 15 w 125"/>
                  <a:gd name="T31" fmla="*/ 20 h 38"/>
                  <a:gd name="T32" fmla="*/ 3 w 125"/>
                  <a:gd name="T33" fmla="*/ 37 h 38"/>
                  <a:gd name="T34" fmla="*/ 12 w 125"/>
                  <a:gd name="T3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38">
                    <a:moveTo>
                      <a:pt x="12" y="12"/>
                    </a:moveTo>
                    <a:cubicBezTo>
                      <a:pt x="19" y="2"/>
                      <a:pt x="33" y="14"/>
                      <a:pt x="40" y="19"/>
                    </a:cubicBezTo>
                    <a:cubicBezTo>
                      <a:pt x="47" y="4"/>
                      <a:pt x="55" y="1"/>
                      <a:pt x="61" y="1"/>
                    </a:cubicBezTo>
                    <a:cubicBezTo>
                      <a:pt x="70" y="1"/>
                      <a:pt x="77" y="9"/>
                      <a:pt x="81" y="17"/>
                    </a:cubicBezTo>
                    <a:cubicBezTo>
                      <a:pt x="89" y="6"/>
                      <a:pt x="96" y="0"/>
                      <a:pt x="104" y="1"/>
                    </a:cubicBezTo>
                    <a:cubicBezTo>
                      <a:pt x="118" y="3"/>
                      <a:pt x="124" y="27"/>
                      <a:pt x="125" y="30"/>
                    </a:cubicBezTo>
                    <a:cubicBezTo>
                      <a:pt x="116" y="32"/>
                      <a:pt x="116" y="32"/>
                      <a:pt x="116" y="32"/>
                    </a:cubicBezTo>
                    <a:cubicBezTo>
                      <a:pt x="115" y="25"/>
                      <a:pt x="109" y="10"/>
                      <a:pt x="103" y="9"/>
                    </a:cubicBezTo>
                    <a:cubicBezTo>
                      <a:pt x="100" y="9"/>
                      <a:pt x="94" y="10"/>
                      <a:pt x="84" y="29"/>
                    </a:cubicBezTo>
                    <a:cubicBezTo>
                      <a:pt x="79" y="38"/>
                      <a:pt x="79" y="38"/>
                      <a:pt x="79" y="38"/>
                    </a:cubicBezTo>
                    <a:cubicBezTo>
                      <a:pt x="76" y="28"/>
                      <a:pt x="76" y="28"/>
                      <a:pt x="76" y="28"/>
                    </a:cubicBezTo>
                    <a:cubicBezTo>
                      <a:pt x="73" y="18"/>
                      <a:pt x="66" y="10"/>
                      <a:pt x="61" y="10"/>
                    </a:cubicBezTo>
                    <a:cubicBezTo>
                      <a:pt x="55" y="9"/>
                      <a:pt x="50" y="15"/>
                      <a:pt x="45" y="27"/>
                    </a:cubicBezTo>
                    <a:cubicBezTo>
                      <a:pt x="43" y="31"/>
                      <a:pt x="43" y="31"/>
                      <a:pt x="43" y="31"/>
                    </a:cubicBezTo>
                    <a:cubicBezTo>
                      <a:pt x="36" y="27"/>
                      <a:pt x="36" y="27"/>
                      <a:pt x="36" y="27"/>
                    </a:cubicBezTo>
                    <a:cubicBezTo>
                      <a:pt x="32" y="24"/>
                      <a:pt x="22" y="17"/>
                      <a:pt x="15" y="20"/>
                    </a:cubicBezTo>
                    <a:cubicBezTo>
                      <a:pt x="10" y="22"/>
                      <a:pt x="6" y="27"/>
                      <a:pt x="3" y="37"/>
                    </a:cubicBezTo>
                    <a:cubicBezTo>
                      <a:pt x="3" y="37"/>
                      <a:pt x="0" y="28"/>
                      <a:pt x="12"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49" name="Freeform 185">
                <a:extLst>
                  <a:ext uri="{FF2B5EF4-FFF2-40B4-BE49-F238E27FC236}">
                    <a16:creationId xmlns:a16="http://schemas.microsoft.com/office/drawing/2014/main" id="{27FAFBD4-2A34-3726-E766-2EE5B4D7BF9F}"/>
                  </a:ext>
                </a:extLst>
              </p:cNvPr>
              <p:cNvSpPr>
                <a:spLocks/>
              </p:cNvSpPr>
              <p:nvPr/>
            </p:nvSpPr>
            <p:spPr bwMode="auto">
              <a:xfrm>
                <a:off x="2293" y="4644"/>
                <a:ext cx="17" cy="6"/>
              </a:xfrm>
              <a:custGeom>
                <a:avLst/>
                <a:gdLst>
                  <a:gd name="T0" fmla="*/ 27 w 106"/>
                  <a:gd name="T1" fmla="*/ 36 h 37"/>
                  <a:gd name="T2" fmla="*/ 41 w 106"/>
                  <a:gd name="T3" fmla="*/ 15 h 37"/>
                  <a:gd name="T4" fmla="*/ 64 w 106"/>
                  <a:gd name="T5" fmla="*/ 31 h 37"/>
                  <a:gd name="T6" fmla="*/ 78 w 106"/>
                  <a:gd name="T7" fmla="*/ 15 h 37"/>
                  <a:gd name="T8" fmla="*/ 98 w 106"/>
                  <a:gd name="T9" fmla="*/ 28 h 37"/>
                  <a:gd name="T10" fmla="*/ 98 w 106"/>
                  <a:gd name="T11" fmla="*/ 19 h 37"/>
                  <a:gd name="T12" fmla="*/ 80 w 106"/>
                  <a:gd name="T13" fmla="*/ 2 h 37"/>
                  <a:gd name="T14" fmla="*/ 72 w 106"/>
                  <a:gd name="T15" fmla="*/ 3 h 37"/>
                  <a:gd name="T16" fmla="*/ 63 w 106"/>
                  <a:gd name="T17" fmla="*/ 23 h 37"/>
                  <a:gd name="T18" fmla="*/ 43 w 106"/>
                  <a:gd name="T19" fmla="*/ 0 h 37"/>
                  <a:gd name="T20" fmla="*/ 35 w 106"/>
                  <a:gd name="T21" fmla="*/ 2 h 37"/>
                  <a:gd name="T22" fmla="*/ 23 w 106"/>
                  <a:gd name="T23" fmla="*/ 28 h 37"/>
                  <a:gd name="T24" fmla="*/ 0 w 106"/>
                  <a:gd name="T25" fmla="*/ 24 h 37"/>
                  <a:gd name="T26" fmla="*/ 27 w 106"/>
                  <a:gd name="T27"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37">
                    <a:moveTo>
                      <a:pt x="27" y="36"/>
                    </a:moveTo>
                    <a:cubicBezTo>
                      <a:pt x="35" y="35"/>
                      <a:pt x="39" y="25"/>
                      <a:pt x="41" y="15"/>
                    </a:cubicBezTo>
                    <a:cubicBezTo>
                      <a:pt x="47" y="24"/>
                      <a:pt x="55" y="32"/>
                      <a:pt x="64" y="31"/>
                    </a:cubicBezTo>
                    <a:cubicBezTo>
                      <a:pt x="70" y="30"/>
                      <a:pt x="75" y="25"/>
                      <a:pt x="78" y="15"/>
                    </a:cubicBezTo>
                    <a:cubicBezTo>
                      <a:pt x="83" y="21"/>
                      <a:pt x="89" y="28"/>
                      <a:pt x="98" y="28"/>
                    </a:cubicBezTo>
                    <a:cubicBezTo>
                      <a:pt x="106" y="28"/>
                      <a:pt x="104" y="19"/>
                      <a:pt x="98" y="19"/>
                    </a:cubicBezTo>
                    <a:cubicBezTo>
                      <a:pt x="92" y="19"/>
                      <a:pt x="86" y="13"/>
                      <a:pt x="80" y="2"/>
                    </a:cubicBezTo>
                    <a:cubicBezTo>
                      <a:pt x="72" y="3"/>
                      <a:pt x="72" y="3"/>
                      <a:pt x="72" y="3"/>
                    </a:cubicBezTo>
                    <a:cubicBezTo>
                      <a:pt x="69" y="20"/>
                      <a:pt x="64" y="22"/>
                      <a:pt x="63" y="23"/>
                    </a:cubicBezTo>
                    <a:cubicBezTo>
                      <a:pt x="59" y="23"/>
                      <a:pt x="50" y="16"/>
                      <a:pt x="43" y="0"/>
                    </a:cubicBezTo>
                    <a:cubicBezTo>
                      <a:pt x="35" y="2"/>
                      <a:pt x="35" y="2"/>
                      <a:pt x="35" y="2"/>
                    </a:cubicBezTo>
                    <a:cubicBezTo>
                      <a:pt x="34" y="15"/>
                      <a:pt x="30" y="24"/>
                      <a:pt x="23" y="28"/>
                    </a:cubicBezTo>
                    <a:cubicBezTo>
                      <a:pt x="16" y="31"/>
                      <a:pt x="8" y="30"/>
                      <a:pt x="0" y="24"/>
                    </a:cubicBezTo>
                    <a:cubicBezTo>
                      <a:pt x="0" y="24"/>
                      <a:pt x="12" y="37"/>
                      <a:pt x="27"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0" name="Freeform 186">
                <a:extLst>
                  <a:ext uri="{FF2B5EF4-FFF2-40B4-BE49-F238E27FC236}">
                    <a16:creationId xmlns:a16="http://schemas.microsoft.com/office/drawing/2014/main" id="{F41EB932-5EEB-EE3B-6FE0-97D6F939057C}"/>
                  </a:ext>
                </a:extLst>
              </p:cNvPr>
              <p:cNvSpPr>
                <a:spLocks/>
              </p:cNvSpPr>
              <p:nvPr/>
            </p:nvSpPr>
            <p:spPr bwMode="auto">
              <a:xfrm>
                <a:off x="2342" y="4610"/>
                <a:ext cx="16" cy="10"/>
              </a:xfrm>
              <a:custGeom>
                <a:avLst/>
                <a:gdLst>
                  <a:gd name="T0" fmla="*/ 69 w 98"/>
                  <a:gd name="T1" fmla="*/ 8 h 60"/>
                  <a:gd name="T2" fmla="*/ 64 w 98"/>
                  <a:gd name="T3" fmla="*/ 32 h 60"/>
                  <a:gd name="T4" fmla="*/ 37 w 98"/>
                  <a:gd name="T5" fmla="*/ 27 h 60"/>
                  <a:gd name="T6" fmla="*/ 31 w 98"/>
                  <a:gd name="T7" fmla="*/ 48 h 60"/>
                  <a:gd name="T8" fmla="*/ 7 w 98"/>
                  <a:gd name="T9" fmla="*/ 44 h 60"/>
                  <a:gd name="T10" fmla="*/ 10 w 98"/>
                  <a:gd name="T11" fmla="*/ 52 h 60"/>
                  <a:gd name="T12" fmla="*/ 34 w 98"/>
                  <a:gd name="T13" fmla="*/ 60 h 60"/>
                  <a:gd name="T14" fmla="*/ 41 w 98"/>
                  <a:gd name="T15" fmla="*/ 56 h 60"/>
                  <a:gd name="T16" fmla="*/ 42 w 98"/>
                  <a:gd name="T17" fmla="*/ 34 h 60"/>
                  <a:gd name="T18" fmla="*/ 69 w 98"/>
                  <a:gd name="T19" fmla="*/ 46 h 60"/>
                  <a:gd name="T20" fmla="*/ 76 w 98"/>
                  <a:gd name="T21" fmla="*/ 41 h 60"/>
                  <a:gd name="T22" fmla="*/ 76 w 98"/>
                  <a:gd name="T23" fmla="*/ 13 h 60"/>
                  <a:gd name="T24" fmla="*/ 98 w 98"/>
                  <a:gd name="T25" fmla="*/ 7 h 60"/>
                  <a:gd name="T26" fmla="*/ 69 w 98"/>
                  <a:gd name="T27"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60">
                    <a:moveTo>
                      <a:pt x="69" y="8"/>
                    </a:moveTo>
                    <a:cubicBezTo>
                      <a:pt x="62" y="12"/>
                      <a:pt x="63" y="23"/>
                      <a:pt x="64" y="32"/>
                    </a:cubicBezTo>
                    <a:cubicBezTo>
                      <a:pt x="55" y="27"/>
                      <a:pt x="45" y="22"/>
                      <a:pt x="37" y="27"/>
                    </a:cubicBezTo>
                    <a:cubicBezTo>
                      <a:pt x="32" y="30"/>
                      <a:pt x="30" y="37"/>
                      <a:pt x="31" y="48"/>
                    </a:cubicBezTo>
                    <a:cubicBezTo>
                      <a:pt x="24" y="44"/>
                      <a:pt x="15" y="40"/>
                      <a:pt x="7" y="44"/>
                    </a:cubicBezTo>
                    <a:cubicBezTo>
                      <a:pt x="0" y="47"/>
                      <a:pt x="6" y="54"/>
                      <a:pt x="10" y="52"/>
                    </a:cubicBezTo>
                    <a:cubicBezTo>
                      <a:pt x="16" y="49"/>
                      <a:pt x="25" y="53"/>
                      <a:pt x="34" y="60"/>
                    </a:cubicBezTo>
                    <a:cubicBezTo>
                      <a:pt x="41" y="56"/>
                      <a:pt x="41" y="56"/>
                      <a:pt x="41" y="56"/>
                    </a:cubicBezTo>
                    <a:cubicBezTo>
                      <a:pt x="37" y="39"/>
                      <a:pt x="41" y="35"/>
                      <a:pt x="42" y="34"/>
                    </a:cubicBezTo>
                    <a:cubicBezTo>
                      <a:pt x="45" y="32"/>
                      <a:pt x="56" y="36"/>
                      <a:pt x="69" y="46"/>
                    </a:cubicBezTo>
                    <a:cubicBezTo>
                      <a:pt x="76" y="41"/>
                      <a:pt x="76" y="41"/>
                      <a:pt x="76" y="41"/>
                    </a:cubicBezTo>
                    <a:cubicBezTo>
                      <a:pt x="71" y="29"/>
                      <a:pt x="71" y="19"/>
                      <a:pt x="76" y="13"/>
                    </a:cubicBezTo>
                    <a:cubicBezTo>
                      <a:pt x="80" y="8"/>
                      <a:pt x="89" y="5"/>
                      <a:pt x="98" y="7"/>
                    </a:cubicBezTo>
                    <a:cubicBezTo>
                      <a:pt x="98" y="7"/>
                      <a:pt x="82" y="0"/>
                      <a:pt x="69" y="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1" name="Freeform 187">
                <a:extLst>
                  <a:ext uri="{FF2B5EF4-FFF2-40B4-BE49-F238E27FC236}">
                    <a16:creationId xmlns:a16="http://schemas.microsoft.com/office/drawing/2014/main" id="{15E10E1C-32F4-1D8E-4A30-FE1B88449105}"/>
                  </a:ext>
                </a:extLst>
              </p:cNvPr>
              <p:cNvSpPr>
                <a:spLocks/>
              </p:cNvSpPr>
              <p:nvPr/>
            </p:nvSpPr>
            <p:spPr bwMode="auto">
              <a:xfrm>
                <a:off x="2241" y="3219"/>
                <a:ext cx="22" cy="14"/>
              </a:xfrm>
              <a:custGeom>
                <a:avLst/>
                <a:gdLst>
                  <a:gd name="T0" fmla="*/ 114 w 138"/>
                  <a:gd name="T1" fmla="*/ 9 h 87"/>
                  <a:gd name="T2" fmla="*/ 129 w 138"/>
                  <a:gd name="T3" fmla="*/ 15 h 87"/>
                  <a:gd name="T4" fmla="*/ 123 w 138"/>
                  <a:gd name="T5" fmla="*/ 30 h 87"/>
                  <a:gd name="T6" fmla="*/ 123 w 138"/>
                  <a:gd name="T7" fmla="*/ 31 h 87"/>
                  <a:gd name="T8" fmla="*/ 122 w 138"/>
                  <a:gd name="T9" fmla="*/ 32 h 87"/>
                  <a:gd name="T10" fmla="*/ 117 w 138"/>
                  <a:gd name="T11" fmla="*/ 41 h 87"/>
                  <a:gd name="T12" fmla="*/ 87 w 138"/>
                  <a:gd name="T13" fmla="*/ 36 h 87"/>
                  <a:gd name="T14" fmla="*/ 79 w 138"/>
                  <a:gd name="T15" fmla="*/ 31 h 87"/>
                  <a:gd name="T16" fmla="*/ 80 w 138"/>
                  <a:gd name="T17" fmla="*/ 40 h 87"/>
                  <a:gd name="T18" fmla="*/ 77 w 138"/>
                  <a:gd name="T19" fmla="*/ 69 h 87"/>
                  <a:gd name="T20" fmla="*/ 49 w 138"/>
                  <a:gd name="T21" fmla="*/ 65 h 87"/>
                  <a:gd name="T22" fmla="*/ 45 w 138"/>
                  <a:gd name="T23" fmla="*/ 62 h 87"/>
                  <a:gd name="T24" fmla="*/ 43 w 138"/>
                  <a:gd name="T25" fmla="*/ 67 h 87"/>
                  <a:gd name="T26" fmla="*/ 35 w 138"/>
                  <a:gd name="T27" fmla="*/ 78 h 87"/>
                  <a:gd name="T28" fmla="*/ 29 w 138"/>
                  <a:gd name="T29" fmla="*/ 74 h 87"/>
                  <a:gd name="T30" fmla="*/ 25 w 138"/>
                  <a:gd name="T31" fmla="*/ 58 h 87"/>
                  <a:gd name="T32" fmla="*/ 27 w 138"/>
                  <a:gd name="T33" fmla="*/ 53 h 87"/>
                  <a:gd name="T34" fmla="*/ 21 w 138"/>
                  <a:gd name="T35" fmla="*/ 52 h 87"/>
                  <a:gd name="T36" fmla="*/ 9 w 138"/>
                  <a:gd name="T37" fmla="*/ 46 h 87"/>
                  <a:gd name="T38" fmla="*/ 17 w 138"/>
                  <a:gd name="T39" fmla="*/ 28 h 87"/>
                  <a:gd name="T40" fmla="*/ 18 w 138"/>
                  <a:gd name="T41" fmla="*/ 27 h 87"/>
                  <a:gd name="T42" fmla="*/ 12 w 138"/>
                  <a:gd name="T43" fmla="*/ 22 h 87"/>
                  <a:gd name="T44" fmla="*/ 11 w 138"/>
                  <a:gd name="T45" fmla="*/ 23 h 87"/>
                  <a:gd name="T46" fmla="*/ 0 w 138"/>
                  <a:gd name="T47" fmla="*/ 44 h 87"/>
                  <a:gd name="T48" fmla="*/ 1 w 138"/>
                  <a:gd name="T49" fmla="*/ 49 h 87"/>
                  <a:gd name="T50" fmla="*/ 16 w 138"/>
                  <a:gd name="T51" fmla="*/ 59 h 87"/>
                  <a:gd name="T52" fmla="*/ 16 w 138"/>
                  <a:gd name="T53" fmla="*/ 61 h 87"/>
                  <a:gd name="T54" fmla="*/ 22 w 138"/>
                  <a:gd name="T55" fmla="*/ 79 h 87"/>
                  <a:gd name="T56" fmla="*/ 36 w 138"/>
                  <a:gd name="T57" fmla="*/ 86 h 87"/>
                  <a:gd name="T58" fmla="*/ 49 w 138"/>
                  <a:gd name="T59" fmla="*/ 74 h 87"/>
                  <a:gd name="T60" fmla="*/ 82 w 138"/>
                  <a:gd name="T61" fmla="*/ 76 h 87"/>
                  <a:gd name="T62" fmla="*/ 90 w 138"/>
                  <a:gd name="T63" fmla="*/ 54 h 87"/>
                  <a:gd name="T64" fmla="*/ 90 w 138"/>
                  <a:gd name="T65" fmla="*/ 46 h 87"/>
                  <a:gd name="T66" fmla="*/ 121 w 138"/>
                  <a:gd name="T67" fmla="*/ 48 h 87"/>
                  <a:gd name="T68" fmla="*/ 131 w 138"/>
                  <a:gd name="T69" fmla="*/ 35 h 87"/>
                  <a:gd name="T70" fmla="*/ 138 w 138"/>
                  <a:gd name="T71" fmla="*/ 18 h 87"/>
                  <a:gd name="T72" fmla="*/ 137 w 138"/>
                  <a:gd name="T73" fmla="*/ 12 h 87"/>
                  <a:gd name="T74" fmla="*/ 115 w 138"/>
                  <a:gd name="T75" fmla="*/ 0 h 87"/>
                  <a:gd name="T76" fmla="*/ 114 w 138"/>
                  <a:gd name="T77"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 h="87">
                    <a:moveTo>
                      <a:pt x="114" y="9"/>
                    </a:moveTo>
                    <a:cubicBezTo>
                      <a:pt x="122" y="9"/>
                      <a:pt x="127" y="12"/>
                      <a:pt x="129" y="15"/>
                    </a:cubicBezTo>
                    <a:cubicBezTo>
                      <a:pt x="130" y="19"/>
                      <a:pt x="128" y="24"/>
                      <a:pt x="123" y="30"/>
                    </a:cubicBezTo>
                    <a:cubicBezTo>
                      <a:pt x="123" y="31"/>
                      <a:pt x="123" y="31"/>
                      <a:pt x="123" y="31"/>
                    </a:cubicBezTo>
                    <a:cubicBezTo>
                      <a:pt x="122" y="32"/>
                      <a:pt x="122" y="32"/>
                      <a:pt x="122" y="32"/>
                    </a:cubicBezTo>
                    <a:cubicBezTo>
                      <a:pt x="122" y="36"/>
                      <a:pt x="120" y="39"/>
                      <a:pt x="117" y="41"/>
                    </a:cubicBezTo>
                    <a:cubicBezTo>
                      <a:pt x="111" y="44"/>
                      <a:pt x="98" y="42"/>
                      <a:pt x="87" y="36"/>
                    </a:cubicBezTo>
                    <a:cubicBezTo>
                      <a:pt x="79" y="31"/>
                      <a:pt x="79" y="31"/>
                      <a:pt x="79" y="31"/>
                    </a:cubicBezTo>
                    <a:cubicBezTo>
                      <a:pt x="80" y="40"/>
                      <a:pt x="80" y="40"/>
                      <a:pt x="80" y="40"/>
                    </a:cubicBezTo>
                    <a:cubicBezTo>
                      <a:pt x="83" y="55"/>
                      <a:pt x="82" y="66"/>
                      <a:pt x="77" y="69"/>
                    </a:cubicBezTo>
                    <a:cubicBezTo>
                      <a:pt x="72" y="73"/>
                      <a:pt x="62" y="71"/>
                      <a:pt x="49" y="65"/>
                    </a:cubicBezTo>
                    <a:cubicBezTo>
                      <a:pt x="45" y="62"/>
                      <a:pt x="45" y="62"/>
                      <a:pt x="45" y="62"/>
                    </a:cubicBezTo>
                    <a:cubicBezTo>
                      <a:pt x="43" y="67"/>
                      <a:pt x="43" y="67"/>
                      <a:pt x="43" y="67"/>
                    </a:cubicBezTo>
                    <a:cubicBezTo>
                      <a:pt x="39" y="76"/>
                      <a:pt x="36" y="78"/>
                      <a:pt x="35" y="78"/>
                    </a:cubicBezTo>
                    <a:cubicBezTo>
                      <a:pt x="32" y="78"/>
                      <a:pt x="30" y="75"/>
                      <a:pt x="29" y="74"/>
                    </a:cubicBezTo>
                    <a:cubicBezTo>
                      <a:pt x="25" y="69"/>
                      <a:pt x="23" y="61"/>
                      <a:pt x="25" y="58"/>
                    </a:cubicBezTo>
                    <a:cubicBezTo>
                      <a:pt x="27" y="53"/>
                      <a:pt x="27" y="53"/>
                      <a:pt x="27" y="53"/>
                    </a:cubicBezTo>
                    <a:cubicBezTo>
                      <a:pt x="21" y="52"/>
                      <a:pt x="21" y="52"/>
                      <a:pt x="21" y="52"/>
                    </a:cubicBezTo>
                    <a:cubicBezTo>
                      <a:pt x="15" y="51"/>
                      <a:pt x="10" y="49"/>
                      <a:pt x="9" y="46"/>
                    </a:cubicBezTo>
                    <a:cubicBezTo>
                      <a:pt x="7" y="41"/>
                      <a:pt x="15" y="31"/>
                      <a:pt x="17" y="28"/>
                    </a:cubicBezTo>
                    <a:cubicBezTo>
                      <a:pt x="18" y="27"/>
                      <a:pt x="18" y="27"/>
                      <a:pt x="18" y="27"/>
                    </a:cubicBezTo>
                    <a:cubicBezTo>
                      <a:pt x="12" y="22"/>
                      <a:pt x="12" y="22"/>
                      <a:pt x="12" y="22"/>
                    </a:cubicBezTo>
                    <a:cubicBezTo>
                      <a:pt x="11" y="23"/>
                      <a:pt x="11" y="23"/>
                      <a:pt x="11" y="23"/>
                    </a:cubicBezTo>
                    <a:cubicBezTo>
                      <a:pt x="7" y="27"/>
                      <a:pt x="0" y="36"/>
                      <a:pt x="0" y="44"/>
                    </a:cubicBezTo>
                    <a:cubicBezTo>
                      <a:pt x="0" y="46"/>
                      <a:pt x="0" y="47"/>
                      <a:pt x="1" y="49"/>
                    </a:cubicBezTo>
                    <a:cubicBezTo>
                      <a:pt x="3" y="54"/>
                      <a:pt x="8" y="57"/>
                      <a:pt x="16" y="59"/>
                    </a:cubicBezTo>
                    <a:cubicBezTo>
                      <a:pt x="16" y="60"/>
                      <a:pt x="16" y="60"/>
                      <a:pt x="16" y="61"/>
                    </a:cubicBezTo>
                    <a:cubicBezTo>
                      <a:pt x="16" y="67"/>
                      <a:pt x="18" y="74"/>
                      <a:pt x="22" y="79"/>
                    </a:cubicBezTo>
                    <a:cubicBezTo>
                      <a:pt x="26" y="84"/>
                      <a:pt x="31" y="87"/>
                      <a:pt x="36" y="86"/>
                    </a:cubicBezTo>
                    <a:cubicBezTo>
                      <a:pt x="41" y="86"/>
                      <a:pt x="45" y="81"/>
                      <a:pt x="49" y="74"/>
                    </a:cubicBezTo>
                    <a:cubicBezTo>
                      <a:pt x="59" y="79"/>
                      <a:pt x="73" y="83"/>
                      <a:pt x="82" y="76"/>
                    </a:cubicBezTo>
                    <a:cubicBezTo>
                      <a:pt x="88" y="72"/>
                      <a:pt x="90" y="65"/>
                      <a:pt x="90" y="54"/>
                    </a:cubicBezTo>
                    <a:cubicBezTo>
                      <a:pt x="90" y="52"/>
                      <a:pt x="90" y="49"/>
                      <a:pt x="90" y="46"/>
                    </a:cubicBezTo>
                    <a:cubicBezTo>
                      <a:pt x="102" y="51"/>
                      <a:pt x="114" y="52"/>
                      <a:pt x="121" y="48"/>
                    </a:cubicBezTo>
                    <a:cubicBezTo>
                      <a:pt x="126" y="46"/>
                      <a:pt x="129" y="41"/>
                      <a:pt x="131" y="35"/>
                    </a:cubicBezTo>
                    <a:cubicBezTo>
                      <a:pt x="135" y="29"/>
                      <a:pt x="138" y="23"/>
                      <a:pt x="138" y="18"/>
                    </a:cubicBezTo>
                    <a:cubicBezTo>
                      <a:pt x="138" y="16"/>
                      <a:pt x="137" y="14"/>
                      <a:pt x="137" y="12"/>
                    </a:cubicBezTo>
                    <a:cubicBezTo>
                      <a:pt x="135" y="8"/>
                      <a:pt x="130" y="1"/>
                      <a:pt x="115" y="0"/>
                    </a:cubicBezTo>
                    <a:lnTo>
                      <a:pt x="114" y="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2" name="Freeform 188">
                <a:extLst>
                  <a:ext uri="{FF2B5EF4-FFF2-40B4-BE49-F238E27FC236}">
                    <a16:creationId xmlns:a16="http://schemas.microsoft.com/office/drawing/2014/main" id="{8A936D94-C9ED-689A-1905-52EE44F73CFA}"/>
                  </a:ext>
                </a:extLst>
              </p:cNvPr>
              <p:cNvSpPr>
                <a:spLocks noEditPoints="1"/>
              </p:cNvSpPr>
              <p:nvPr/>
            </p:nvSpPr>
            <p:spPr bwMode="auto">
              <a:xfrm>
                <a:off x="2246" y="3222"/>
                <a:ext cx="7" cy="5"/>
              </a:xfrm>
              <a:custGeom>
                <a:avLst/>
                <a:gdLst>
                  <a:gd name="T0" fmla="*/ 0 w 43"/>
                  <a:gd name="T1" fmla="*/ 16 h 31"/>
                  <a:gd name="T2" fmla="*/ 22 w 43"/>
                  <a:gd name="T3" fmla="*/ 31 h 31"/>
                  <a:gd name="T4" fmla="*/ 43 w 43"/>
                  <a:gd name="T5" fmla="*/ 16 h 31"/>
                  <a:gd name="T6" fmla="*/ 22 w 43"/>
                  <a:gd name="T7" fmla="*/ 0 h 31"/>
                  <a:gd name="T8" fmla="*/ 0 w 43"/>
                  <a:gd name="T9" fmla="*/ 16 h 31"/>
                  <a:gd name="T10" fmla="*/ 9 w 43"/>
                  <a:gd name="T11" fmla="*/ 16 h 31"/>
                  <a:gd name="T12" fmla="*/ 22 w 43"/>
                  <a:gd name="T13" fmla="*/ 9 h 31"/>
                  <a:gd name="T14" fmla="*/ 34 w 43"/>
                  <a:gd name="T15" fmla="*/ 16 h 31"/>
                  <a:gd name="T16" fmla="*/ 22 w 43"/>
                  <a:gd name="T17" fmla="*/ 23 h 31"/>
                  <a:gd name="T18" fmla="*/ 9 w 43"/>
                  <a:gd name="T19"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1">
                    <a:moveTo>
                      <a:pt x="0" y="16"/>
                    </a:moveTo>
                    <a:cubicBezTo>
                      <a:pt x="0" y="24"/>
                      <a:pt x="10" y="31"/>
                      <a:pt x="22" y="31"/>
                    </a:cubicBezTo>
                    <a:cubicBezTo>
                      <a:pt x="33" y="31"/>
                      <a:pt x="43" y="24"/>
                      <a:pt x="43" y="16"/>
                    </a:cubicBezTo>
                    <a:cubicBezTo>
                      <a:pt x="43" y="7"/>
                      <a:pt x="33" y="0"/>
                      <a:pt x="22" y="0"/>
                    </a:cubicBezTo>
                    <a:cubicBezTo>
                      <a:pt x="10" y="0"/>
                      <a:pt x="0" y="7"/>
                      <a:pt x="0" y="16"/>
                    </a:cubicBezTo>
                    <a:close/>
                    <a:moveTo>
                      <a:pt x="9" y="16"/>
                    </a:moveTo>
                    <a:cubicBezTo>
                      <a:pt x="9" y="12"/>
                      <a:pt x="14" y="9"/>
                      <a:pt x="22" y="9"/>
                    </a:cubicBezTo>
                    <a:cubicBezTo>
                      <a:pt x="29" y="9"/>
                      <a:pt x="34" y="12"/>
                      <a:pt x="34" y="16"/>
                    </a:cubicBezTo>
                    <a:cubicBezTo>
                      <a:pt x="34" y="19"/>
                      <a:pt x="29" y="23"/>
                      <a:pt x="22" y="23"/>
                    </a:cubicBezTo>
                    <a:cubicBezTo>
                      <a:pt x="14" y="23"/>
                      <a:pt x="9" y="19"/>
                      <a:pt x="9"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3" name="Freeform 189">
                <a:extLst>
                  <a:ext uri="{FF2B5EF4-FFF2-40B4-BE49-F238E27FC236}">
                    <a16:creationId xmlns:a16="http://schemas.microsoft.com/office/drawing/2014/main" id="{91ADEF88-1156-D81F-F41D-228DD7DFEA0B}"/>
                  </a:ext>
                </a:extLst>
              </p:cNvPr>
              <p:cNvSpPr>
                <a:spLocks/>
              </p:cNvSpPr>
              <p:nvPr/>
            </p:nvSpPr>
            <p:spPr bwMode="auto">
              <a:xfrm>
                <a:off x="2142" y="3276"/>
                <a:ext cx="5" cy="11"/>
              </a:xfrm>
              <a:custGeom>
                <a:avLst/>
                <a:gdLst>
                  <a:gd name="T0" fmla="*/ 5 w 29"/>
                  <a:gd name="T1" fmla="*/ 9 h 74"/>
                  <a:gd name="T2" fmla="*/ 19 w 29"/>
                  <a:gd name="T3" fmla="*/ 19 h 74"/>
                  <a:gd name="T4" fmla="*/ 10 w 29"/>
                  <a:gd name="T5" fmla="*/ 30 h 74"/>
                  <a:gd name="T6" fmla="*/ 6 w 29"/>
                  <a:gd name="T7" fmla="*/ 33 h 74"/>
                  <a:gd name="T8" fmla="*/ 10 w 29"/>
                  <a:gd name="T9" fmla="*/ 36 h 74"/>
                  <a:gd name="T10" fmla="*/ 20 w 29"/>
                  <a:gd name="T11" fmla="*/ 55 h 74"/>
                  <a:gd name="T12" fmla="*/ 0 w 29"/>
                  <a:gd name="T13" fmla="*/ 66 h 74"/>
                  <a:gd name="T14" fmla="*/ 2 w 29"/>
                  <a:gd name="T15" fmla="*/ 74 h 74"/>
                  <a:gd name="T16" fmla="*/ 28 w 29"/>
                  <a:gd name="T17" fmla="*/ 57 h 74"/>
                  <a:gd name="T18" fmla="*/ 29 w 29"/>
                  <a:gd name="T19" fmla="*/ 53 h 74"/>
                  <a:gd name="T20" fmla="*/ 19 w 29"/>
                  <a:gd name="T21" fmla="*/ 34 h 74"/>
                  <a:gd name="T22" fmla="*/ 27 w 29"/>
                  <a:gd name="T23" fmla="*/ 19 h 74"/>
                  <a:gd name="T24" fmla="*/ 27 w 29"/>
                  <a:gd name="T25" fmla="*/ 17 h 74"/>
                  <a:gd name="T26" fmla="*/ 7 w 29"/>
                  <a:gd name="T27" fmla="*/ 0 h 74"/>
                  <a:gd name="T28" fmla="*/ 5 w 29"/>
                  <a:gd name="T29"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74">
                    <a:moveTo>
                      <a:pt x="5" y="9"/>
                    </a:moveTo>
                    <a:cubicBezTo>
                      <a:pt x="9" y="10"/>
                      <a:pt x="18" y="14"/>
                      <a:pt x="19" y="19"/>
                    </a:cubicBezTo>
                    <a:cubicBezTo>
                      <a:pt x="19" y="22"/>
                      <a:pt x="16" y="26"/>
                      <a:pt x="10" y="30"/>
                    </a:cubicBezTo>
                    <a:cubicBezTo>
                      <a:pt x="6" y="33"/>
                      <a:pt x="6" y="33"/>
                      <a:pt x="6" y="33"/>
                    </a:cubicBezTo>
                    <a:cubicBezTo>
                      <a:pt x="10" y="36"/>
                      <a:pt x="10" y="36"/>
                      <a:pt x="10" y="36"/>
                    </a:cubicBezTo>
                    <a:cubicBezTo>
                      <a:pt x="15" y="42"/>
                      <a:pt x="21" y="49"/>
                      <a:pt x="20" y="55"/>
                    </a:cubicBezTo>
                    <a:cubicBezTo>
                      <a:pt x="18" y="59"/>
                      <a:pt x="11" y="63"/>
                      <a:pt x="0" y="66"/>
                    </a:cubicBezTo>
                    <a:cubicBezTo>
                      <a:pt x="2" y="74"/>
                      <a:pt x="2" y="74"/>
                      <a:pt x="2" y="74"/>
                    </a:cubicBezTo>
                    <a:cubicBezTo>
                      <a:pt x="17" y="70"/>
                      <a:pt x="26" y="65"/>
                      <a:pt x="28" y="57"/>
                    </a:cubicBezTo>
                    <a:cubicBezTo>
                      <a:pt x="28" y="56"/>
                      <a:pt x="29" y="54"/>
                      <a:pt x="29" y="53"/>
                    </a:cubicBezTo>
                    <a:cubicBezTo>
                      <a:pt x="29" y="46"/>
                      <a:pt x="24" y="39"/>
                      <a:pt x="19" y="34"/>
                    </a:cubicBezTo>
                    <a:cubicBezTo>
                      <a:pt x="24" y="29"/>
                      <a:pt x="27" y="24"/>
                      <a:pt x="27" y="19"/>
                    </a:cubicBezTo>
                    <a:cubicBezTo>
                      <a:pt x="27" y="19"/>
                      <a:pt x="27" y="18"/>
                      <a:pt x="27" y="17"/>
                    </a:cubicBezTo>
                    <a:cubicBezTo>
                      <a:pt x="25" y="6"/>
                      <a:pt x="9" y="1"/>
                      <a:pt x="7" y="0"/>
                    </a:cubicBezTo>
                    <a:lnTo>
                      <a:pt x="5" y="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4" name="Freeform 190">
                <a:extLst>
                  <a:ext uri="{FF2B5EF4-FFF2-40B4-BE49-F238E27FC236}">
                    <a16:creationId xmlns:a16="http://schemas.microsoft.com/office/drawing/2014/main" id="{F28AE5FE-DA98-7BE6-A68F-B3D2C7199207}"/>
                  </a:ext>
                </a:extLst>
              </p:cNvPr>
              <p:cNvSpPr>
                <a:spLocks noEditPoints="1"/>
              </p:cNvSpPr>
              <p:nvPr/>
            </p:nvSpPr>
            <p:spPr bwMode="auto">
              <a:xfrm>
                <a:off x="2136" y="3279"/>
                <a:ext cx="6" cy="5"/>
              </a:xfrm>
              <a:custGeom>
                <a:avLst/>
                <a:gdLst>
                  <a:gd name="T0" fmla="*/ 0 w 39"/>
                  <a:gd name="T1" fmla="*/ 15 h 30"/>
                  <a:gd name="T2" fmla="*/ 20 w 39"/>
                  <a:gd name="T3" fmla="*/ 30 h 30"/>
                  <a:gd name="T4" fmla="*/ 39 w 39"/>
                  <a:gd name="T5" fmla="*/ 15 h 30"/>
                  <a:gd name="T6" fmla="*/ 20 w 39"/>
                  <a:gd name="T7" fmla="*/ 0 h 30"/>
                  <a:gd name="T8" fmla="*/ 0 w 39"/>
                  <a:gd name="T9" fmla="*/ 15 h 30"/>
                  <a:gd name="T10" fmla="*/ 9 w 39"/>
                  <a:gd name="T11" fmla="*/ 15 h 30"/>
                  <a:gd name="T12" fmla="*/ 20 w 39"/>
                  <a:gd name="T13" fmla="*/ 9 h 30"/>
                  <a:gd name="T14" fmla="*/ 31 w 39"/>
                  <a:gd name="T15" fmla="*/ 15 h 30"/>
                  <a:gd name="T16" fmla="*/ 20 w 39"/>
                  <a:gd name="T17" fmla="*/ 21 h 30"/>
                  <a:gd name="T18" fmla="*/ 9 w 39"/>
                  <a:gd name="T1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0">
                    <a:moveTo>
                      <a:pt x="0" y="15"/>
                    </a:moveTo>
                    <a:cubicBezTo>
                      <a:pt x="0" y="23"/>
                      <a:pt x="9" y="30"/>
                      <a:pt x="20" y="30"/>
                    </a:cubicBezTo>
                    <a:cubicBezTo>
                      <a:pt x="31" y="30"/>
                      <a:pt x="39" y="23"/>
                      <a:pt x="39" y="15"/>
                    </a:cubicBezTo>
                    <a:cubicBezTo>
                      <a:pt x="39" y="7"/>
                      <a:pt x="31" y="0"/>
                      <a:pt x="20" y="0"/>
                    </a:cubicBezTo>
                    <a:cubicBezTo>
                      <a:pt x="9" y="0"/>
                      <a:pt x="0" y="7"/>
                      <a:pt x="0" y="15"/>
                    </a:cubicBezTo>
                    <a:close/>
                    <a:moveTo>
                      <a:pt x="9" y="15"/>
                    </a:moveTo>
                    <a:cubicBezTo>
                      <a:pt x="9" y="12"/>
                      <a:pt x="13" y="9"/>
                      <a:pt x="20" y="9"/>
                    </a:cubicBezTo>
                    <a:cubicBezTo>
                      <a:pt x="26" y="9"/>
                      <a:pt x="31" y="12"/>
                      <a:pt x="31" y="15"/>
                    </a:cubicBezTo>
                    <a:cubicBezTo>
                      <a:pt x="31" y="18"/>
                      <a:pt x="26" y="21"/>
                      <a:pt x="20" y="21"/>
                    </a:cubicBezTo>
                    <a:cubicBezTo>
                      <a:pt x="13" y="21"/>
                      <a:pt x="9" y="18"/>
                      <a:pt x="9"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5" name="Freeform 191">
                <a:extLst>
                  <a:ext uri="{FF2B5EF4-FFF2-40B4-BE49-F238E27FC236}">
                    <a16:creationId xmlns:a16="http://schemas.microsoft.com/office/drawing/2014/main" id="{407AF012-A93A-E5D8-94F3-668E19EAA3DC}"/>
                  </a:ext>
                </a:extLst>
              </p:cNvPr>
              <p:cNvSpPr>
                <a:spLocks/>
              </p:cNvSpPr>
              <p:nvPr/>
            </p:nvSpPr>
            <p:spPr bwMode="auto">
              <a:xfrm>
                <a:off x="913" y="4697"/>
                <a:ext cx="10" cy="9"/>
              </a:xfrm>
              <a:custGeom>
                <a:avLst/>
                <a:gdLst>
                  <a:gd name="T0" fmla="*/ 43 w 62"/>
                  <a:gd name="T1" fmla="*/ 0 h 56"/>
                  <a:gd name="T2" fmla="*/ 3 w 62"/>
                  <a:gd name="T3" fmla="*/ 39 h 56"/>
                  <a:gd name="T4" fmla="*/ 33 w 62"/>
                  <a:gd name="T5" fmla="*/ 52 h 56"/>
                  <a:gd name="T6" fmla="*/ 43 w 62"/>
                  <a:gd name="T7" fmla="*/ 0 h 56"/>
                </a:gdLst>
                <a:ahLst/>
                <a:cxnLst>
                  <a:cxn ang="0">
                    <a:pos x="T0" y="T1"/>
                  </a:cxn>
                  <a:cxn ang="0">
                    <a:pos x="T2" y="T3"/>
                  </a:cxn>
                  <a:cxn ang="0">
                    <a:pos x="T4" y="T5"/>
                  </a:cxn>
                  <a:cxn ang="0">
                    <a:pos x="T6" y="T7"/>
                  </a:cxn>
                </a:cxnLst>
                <a:rect l="0" t="0" r="r" b="b"/>
                <a:pathLst>
                  <a:path w="62" h="56">
                    <a:moveTo>
                      <a:pt x="43" y="0"/>
                    </a:moveTo>
                    <a:cubicBezTo>
                      <a:pt x="43" y="0"/>
                      <a:pt x="0" y="26"/>
                      <a:pt x="3" y="39"/>
                    </a:cubicBezTo>
                    <a:cubicBezTo>
                      <a:pt x="6" y="52"/>
                      <a:pt x="19" y="56"/>
                      <a:pt x="33" y="52"/>
                    </a:cubicBezTo>
                    <a:cubicBezTo>
                      <a:pt x="47" y="48"/>
                      <a:pt x="62" y="4"/>
                      <a:pt x="43"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6" name="Freeform 192">
                <a:extLst>
                  <a:ext uri="{FF2B5EF4-FFF2-40B4-BE49-F238E27FC236}">
                    <a16:creationId xmlns:a16="http://schemas.microsoft.com/office/drawing/2014/main" id="{30A68C14-9517-08FE-ADA3-19049E8FE7D4}"/>
                  </a:ext>
                </a:extLst>
              </p:cNvPr>
              <p:cNvSpPr>
                <a:spLocks noEditPoints="1"/>
              </p:cNvSpPr>
              <p:nvPr/>
            </p:nvSpPr>
            <p:spPr bwMode="auto">
              <a:xfrm>
                <a:off x="912" y="4696"/>
                <a:ext cx="11" cy="11"/>
              </a:xfrm>
              <a:custGeom>
                <a:avLst/>
                <a:gdLst>
                  <a:gd name="T0" fmla="*/ 48 w 70"/>
                  <a:gd name="T1" fmla="*/ 2 h 73"/>
                  <a:gd name="T2" fmla="*/ 3 w 70"/>
                  <a:gd name="T3" fmla="*/ 50 h 73"/>
                  <a:gd name="T4" fmla="*/ 16 w 70"/>
                  <a:gd name="T5" fmla="*/ 67 h 73"/>
                  <a:gd name="T6" fmla="*/ 45 w 70"/>
                  <a:gd name="T7" fmla="*/ 69 h 73"/>
                  <a:gd name="T8" fmla="*/ 70 w 70"/>
                  <a:gd name="T9" fmla="*/ 23 h 73"/>
                  <a:gd name="T10" fmla="*/ 54 w 70"/>
                  <a:gd name="T11" fmla="*/ 1 h 73"/>
                  <a:gd name="T12" fmla="*/ 51 w 70"/>
                  <a:gd name="T13" fmla="*/ 0 h 73"/>
                  <a:gd name="T14" fmla="*/ 48 w 70"/>
                  <a:gd name="T15" fmla="*/ 2 h 73"/>
                  <a:gd name="T16" fmla="*/ 24 w 70"/>
                  <a:gd name="T17" fmla="*/ 52 h 73"/>
                  <a:gd name="T18" fmla="*/ 20 w 70"/>
                  <a:gd name="T19" fmla="*/ 46 h 73"/>
                  <a:gd name="T20" fmla="*/ 52 w 70"/>
                  <a:gd name="T21" fmla="*/ 20 h 73"/>
                  <a:gd name="T22" fmla="*/ 52 w 70"/>
                  <a:gd name="T23" fmla="*/ 23 h 73"/>
                  <a:gd name="T24" fmla="*/ 52 w 70"/>
                  <a:gd name="T25" fmla="*/ 24 h 73"/>
                  <a:gd name="T26" fmla="*/ 40 w 70"/>
                  <a:gd name="T27" fmla="*/ 53 h 73"/>
                  <a:gd name="T28" fmla="*/ 24 w 70"/>
                  <a:gd name="T29" fmla="*/ 5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3">
                    <a:moveTo>
                      <a:pt x="48" y="2"/>
                    </a:moveTo>
                    <a:cubicBezTo>
                      <a:pt x="26" y="15"/>
                      <a:pt x="0" y="34"/>
                      <a:pt x="3" y="50"/>
                    </a:cubicBezTo>
                    <a:cubicBezTo>
                      <a:pt x="5" y="58"/>
                      <a:pt x="9" y="64"/>
                      <a:pt x="16" y="67"/>
                    </a:cubicBezTo>
                    <a:cubicBezTo>
                      <a:pt x="23" y="72"/>
                      <a:pt x="34" y="73"/>
                      <a:pt x="45" y="69"/>
                    </a:cubicBezTo>
                    <a:cubicBezTo>
                      <a:pt x="59" y="65"/>
                      <a:pt x="70" y="40"/>
                      <a:pt x="70" y="23"/>
                    </a:cubicBezTo>
                    <a:cubicBezTo>
                      <a:pt x="69" y="11"/>
                      <a:pt x="64" y="3"/>
                      <a:pt x="54" y="1"/>
                    </a:cubicBezTo>
                    <a:cubicBezTo>
                      <a:pt x="51" y="0"/>
                      <a:pt x="51" y="0"/>
                      <a:pt x="51" y="0"/>
                    </a:cubicBezTo>
                    <a:lnTo>
                      <a:pt x="48" y="2"/>
                    </a:lnTo>
                    <a:close/>
                    <a:moveTo>
                      <a:pt x="24" y="52"/>
                    </a:moveTo>
                    <a:cubicBezTo>
                      <a:pt x="22" y="51"/>
                      <a:pt x="21" y="49"/>
                      <a:pt x="20" y="46"/>
                    </a:cubicBezTo>
                    <a:cubicBezTo>
                      <a:pt x="21" y="42"/>
                      <a:pt x="36" y="30"/>
                      <a:pt x="52" y="20"/>
                    </a:cubicBezTo>
                    <a:cubicBezTo>
                      <a:pt x="52" y="21"/>
                      <a:pt x="52" y="22"/>
                      <a:pt x="52" y="23"/>
                    </a:cubicBezTo>
                    <a:cubicBezTo>
                      <a:pt x="52" y="24"/>
                      <a:pt x="52" y="24"/>
                      <a:pt x="52" y="24"/>
                    </a:cubicBezTo>
                    <a:cubicBezTo>
                      <a:pt x="52" y="37"/>
                      <a:pt x="44" y="52"/>
                      <a:pt x="40" y="53"/>
                    </a:cubicBezTo>
                    <a:cubicBezTo>
                      <a:pt x="34" y="55"/>
                      <a:pt x="28" y="54"/>
                      <a:pt x="24" y="5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7" name="Freeform 193">
                <a:extLst>
                  <a:ext uri="{FF2B5EF4-FFF2-40B4-BE49-F238E27FC236}">
                    <a16:creationId xmlns:a16="http://schemas.microsoft.com/office/drawing/2014/main" id="{F62E0B9F-0FA1-D9AC-10F8-10320442EC70}"/>
                  </a:ext>
                </a:extLst>
              </p:cNvPr>
              <p:cNvSpPr>
                <a:spLocks/>
              </p:cNvSpPr>
              <p:nvPr/>
            </p:nvSpPr>
            <p:spPr bwMode="auto">
              <a:xfrm>
                <a:off x="1248" y="4639"/>
                <a:ext cx="26" cy="31"/>
              </a:xfrm>
              <a:custGeom>
                <a:avLst/>
                <a:gdLst>
                  <a:gd name="T0" fmla="*/ 133 w 165"/>
                  <a:gd name="T1" fmla="*/ 2 h 201"/>
                  <a:gd name="T2" fmla="*/ 50 w 165"/>
                  <a:gd name="T3" fmla="*/ 71 h 201"/>
                  <a:gd name="T4" fmla="*/ 2 w 165"/>
                  <a:gd name="T5" fmla="*/ 137 h 201"/>
                  <a:gd name="T6" fmla="*/ 33 w 165"/>
                  <a:gd name="T7" fmla="*/ 178 h 201"/>
                  <a:gd name="T8" fmla="*/ 77 w 165"/>
                  <a:gd name="T9" fmla="*/ 195 h 201"/>
                  <a:gd name="T10" fmla="*/ 80 w 165"/>
                  <a:gd name="T11" fmla="*/ 144 h 201"/>
                  <a:gd name="T12" fmla="*/ 95 w 165"/>
                  <a:gd name="T13" fmla="*/ 135 h 201"/>
                  <a:gd name="T14" fmla="*/ 99 w 165"/>
                  <a:gd name="T15" fmla="*/ 126 h 201"/>
                  <a:gd name="T16" fmla="*/ 131 w 165"/>
                  <a:gd name="T17" fmla="*/ 126 h 201"/>
                  <a:gd name="T18" fmla="*/ 141 w 165"/>
                  <a:gd name="T19" fmla="*/ 97 h 201"/>
                  <a:gd name="T20" fmla="*/ 141 w 165"/>
                  <a:gd name="T21" fmla="*/ 71 h 201"/>
                  <a:gd name="T22" fmla="*/ 165 w 165"/>
                  <a:gd name="T23" fmla="*/ 52 h 201"/>
                  <a:gd name="T24" fmla="*/ 133 w 165"/>
                  <a:gd name="T25" fmla="*/ 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201">
                    <a:moveTo>
                      <a:pt x="133" y="2"/>
                    </a:moveTo>
                    <a:cubicBezTo>
                      <a:pt x="133" y="2"/>
                      <a:pt x="67" y="52"/>
                      <a:pt x="50" y="71"/>
                    </a:cubicBezTo>
                    <a:cubicBezTo>
                      <a:pt x="33" y="90"/>
                      <a:pt x="0" y="124"/>
                      <a:pt x="2" y="137"/>
                    </a:cubicBezTo>
                    <a:cubicBezTo>
                      <a:pt x="3" y="150"/>
                      <a:pt x="24" y="172"/>
                      <a:pt x="33" y="178"/>
                    </a:cubicBezTo>
                    <a:cubicBezTo>
                      <a:pt x="43" y="184"/>
                      <a:pt x="71" y="201"/>
                      <a:pt x="77" y="195"/>
                    </a:cubicBezTo>
                    <a:cubicBezTo>
                      <a:pt x="82" y="189"/>
                      <a:pt x="80" y="144"/>
                      <a:pt x="80" y="144"/>
                    </a:cubicBezTo>
                    <a:cubicBezTo>
                      <a:pt x="95" y="135"/>
                      <a:pt x="95" y="135"/>
                      <a:pt x="95" y="135"/>
                    </a:cubicBezTo>
                    <a:cubicBezTo>
                      <a:pt x="95" y="135"/>
                      <a:pt x="92" y="126"/>
                      <a:pt x="99" y="126"/>
                    </a:cubicBezTo>
                    <a:cubicBezTo>
                      <a:pt x="107" y="126"/>
                      <a:pt x="131" y="126"/>
                      <a:pt x="131" y="126"/>
                    </a:cubicBezTo>
                    <a:cubicBezTo>
                      <a:pt x="131" y="126"/>
                      <a:pt x="148" y="112"/>
                      <a:pt x="141" y="97"/>
                    </a:cubicBezTo>
                    <a:cubicBezTo>
                      <a:pt x="133" y="82"/>
                      <a:pt x="127" y="73"/>
                      <a:pt x="141" y="71"/>
                    </a:cubicBezTo>
                    <a:cubicBezTo>
                      <a:pt x="154" y="69"/>
                      <a:pt x="165" y="71"/>
                      <a:pt x="165" y="52"/>
                    </a:cubicBezTo>
                    <a:cubicBezTo>
                      <a:pt x="165" y="34"/>
                      <a:pt x="161" y="0"/>
                      <a:pt x="133"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8" name="Freeform 194">
                <a:extLst>
                  <a:ext uri="{FF2B5EF4-FFF2-40B4-BE49-F238E27FC236}">
                    <a16:creationId xmlns:a16="http://schemas.microsoft.com/office/drawing/2014/main" id="{EABF306D-0212-DBB4-0FB6-97116684468A}"/>
                  </a:ext>
                </a:extLst>
              </p:cNvPr>
              <p:cNvSpPr>
                <a:spLocks noEditPoints="1"/>
              </p:cNvSpPr>
              <p:nvPr/>
            </p:nvSpPr>
            <p:spPr bwMode="auto">
              <a:xfrm>
                <a:off x="1247" y="4637"/>
                <a:ext cx="28" cy="34"/>
              </a:xfrm>
              <a:custGeom>
                <a:avLst/>
                <a:gdLst>
                  <a:gd name="T0" fmla="*/ 141 w 183"/>
                  <a:gd name="T1" fmla="*/ 1 h 217"/>
                  <a:gd name="T2" fmla="*/ 139 w 183"/>
                  <a:gd name="T3" fmla="*/ 1 h 217"/>
                  <a:gd name="T4" fmla="*/ 137 w 183"/>
                  <a:gd name="T5" fmla="*/ 3 h 217"/>
                  <a:gd name="T6" fmla="*/ 53 w 183"/>
                  <a:gd name="T7" fmla="*/ 73 h 217"/>
                  <a:gd name="T8" fmla="*/ 44 w 183"/>
                  <a:gd name="T9" fmla="*/ 83 h 217"/>
                  <a:gd name="T10" fmla="*/ 2 w 183"/>
                  <a:gd name="T11" fmla="*/ 146 h 217"/>
                  <a:gd name="T12" fmla="*/ 38 w 183"/>
                  <a:gd name="T13" fmla="*/ 194 h 217"/>
                  <a:gd name="T14" fmla="*/ 92 w 183"/>
                  <a:gd name="T15" fmla="*/ 209 h 217"/>
                  <a:gd name="T16" fmla="*/ 98 w 183"/>
                  <a:gd name="T17" fmla="*/ 170 h 217"/>
                  <a:gd name="T18" fmla="*/ 98 w 183"/>
                  <a:gd name="T19" fmla="*/ 157 h 217"/>
                  <a:gd name="T20" fmla="*/ 114 w 183"/>
                  <a:gd name="T21" fmla="*/ 147 h 217"/>
                  <a:gd name="T22" fmla="*/ 113 w 183"/>
                  <a:gd name="T23" fmla="*/ 142 h 217"/>
                  <a:gd name="T24" fmla="*/ 143 w 183"/>
                  <a:gd name="T25" fmla="*/ 142 h 217"/>
                  <a:gd name="T26" fmla="*/ 145 w 183"/>
                  <a:gd name="T27" fmla="*/ 140 h 217"/>
                  <a:gd name="T28" fmla="*/ 160 w 183"/>
                  <a:gd name="T29" fmla="*/ 113 h 217"/>
                  <a:gd name="T30" fmla="*/ 157 w 183"/>
                  <a:gd name="T31" fmla="*/ 102 h 217"/>
                  <a:gd name="T32" fmla="*/ 156 w 183"/>
                  <a:gd name="T33" fmla="*/ 99 h 217"/>
                  <a:gd name="T34" fmla="*/ 151 w 183"/>
                  <a:gd name="T35" fmla="*/ 88 h 217"/>
                  <a:gd name="T36" fmla="*/ 156 w 183"/>
                  <a:gd name="T37" fmla="*/ 87 h 217"/>
                  <a:gd name="T38" fmla="*/ 183 w 183"/>
                  <a:gd name="T39" fmla="*/ 60 h 217"/>
                  <a:gd name="T40" fmla="*/ 167 w 183"/>
                  <a:gd name="T41" fmla="*/ 10 h 217"/>
                  <a:gd name="T42" fmla="*/ 141 w 183"/>
                  <a:gd name="T43" fmla="*/ 1 h 217"/>
                  <a:gd name="T44" fmla="*/ 47 w 183"/>
                  <a:gd name="T45" fmla="*/ 179 h 217"/>
                  <a:gd name="T46" fmla="*/ 19 w 183"/>
                  <a:gd name="T47" fmla="*/ 144 h 217"/>
                  <a:gd name="T48" fmla="*/ 19 w 183"/>
                  <a:gd name="T49" fmla="*/ 144 h 217"/>
                  <a:gd name="T50" fmla="*/ 57 w 183"/>
                  <a:gd name="T51" fmla="*/ 95 h 217"/>
                  <a:gd name="T52" fmla="*/ 66 w 183"/>
                  <a:gd name="T53" fmla="*/ 85 h 217"/>
                  <a:gd name="T54" fmla="*/ 145 w 183"/>
                  <a:gd name="T55" fmla="*/ 18 h 217"/>
                  <a:gd name="T56" fmla="*/ 155 w 183"/>
                  <a:gd name="T57" fmla="*/ 22 h 217"/>
                  <a:gd name="T58" fmla="*/ 165 w 183"/>
                  <a:gd name="T59" fmla="*/ 60 h 217"/>
                  <a:gd name="T60" fmla="*/ 165 w 183"/>
                  <a:gd name="T61" fmla="*/ 60 h 217"/>
                  <a:gd name="T62" fmla="*/ 154 w 183"/>
                  <a:gd name="T63" fmla="*/ 70 h 217"/>
                  <a:gd name="T64" fmla="*/ 148 w 183"/>
                  <a:gd name="T65" fmla="*/ 71 h 217"/>
                  <a:gd name="T66" fmla="*/ 135 w 183"/>
                  <a:gd name="T67" fmla="*/ 79 h 217"/>
                  <a:gd name="T68" fmla="*/ 133 w 183"/>
                  <a:gd name="T69" fmla="*/ 86 h 217"/>
                  <a:gd name="T70" fmla="*/ 140 w 183"/>
                  <a:gd name="T71" fmla="*/ 107 h 217"/>
                  <a:gd name="T72" fmla="*/ 142 w 183"/>
                  <a:gd name="T73" fmla="*/ 109 h 217"/>
                  <a:gd name="T74" fmla="*/ 143 w 183"/>
                  <a:gd name="T75" fmla="*/ 113 h 217"/>
                  <a:gd name="T76" fmla="*/ 137 w 183"/>
                  <a:gd name="T77" fmla="*/ 125 h 217"/>
                  <a:gd name="T78" fmla="*/ 108 w 183"/>
                  <a:gd name="T79" fmla="*/ 125 h 217"/>
                  <a:gd name="T80" fmla="*/ 97 w 183"/>
                  <a:gd name="T81" fmla="*/ 130 h 217"/>
                  <a:gd name="T82" fmla="*/ 95 w 183"/>
                  <a:gd name="T83" fmla="*/ 138 h 217"/>
                  <a:gd name="T84" fmla="*/ 95 w 183"/>
                  <a:gd name="T85" fmla="*/ 139 h 217"/>
                  <a:gd name="T86" fmla="*/ 81 w 183"/>
                  <a:gd name="T87" fmla="*/ 148 h 217"/>
                  <a:gd name="T88" fmla="*/ 81 w 183"/>
                  <a:gd name="T89" fmla="*/ 153 h 217"/>
                  <a:gd name="T90" fmla="*/ 81 w 183"/>
                  <a:gd name="T91" fmla="*/ 168 h 217"/>
                  <a:gd name="T92" fmla="*/ 79 w 183"/>
                  <a:gd name="T93" fmla="*/ 195 h 217"/>
                  <a:gd name="T94" fmla="*/ 47 w 183"/>
                  <a:gd name="T95"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217">
                    <a:moveTo>
                      <a:pt x="141" y="1"/>
                    </a:moveTo>
                    <a:cubicBezTo>
                      <a:pt x="139" y="1"/>
                      <a:pt x="139" y="1"/>
                      <a:pt x="139" y="1"/>
                    </a:cubicBezTo>
                    <a:cubicBezTo>
                      <a:pt x="137" y="3"/>
                      <a:pt x="137" y="3"/>
                      <a:pt x="137" y="3"/>
                    </a:cubicBezTo>
                    <a:cubicBezTo>
                      <a:pt x="134" y="5"/>
                      <a:pt x="70" y="54"/>
                      <a:pt x="53" y="73"/>
                    </a:cubicBezTo>
                    <a:cubicBezTo>
                      <a:pt x="44" y="83"/>
                      <a:pt x="44" y="83"/>
                      <a:pt x="44" y="83"/>
                    </a:cubicBezTo>
                    <a:cubicBezTo>
                      <a:pt x="18" y="111"/>
                      <a:pt x="0" y="132"/>
                      <a:pt x="2" y="146"/>
                    </a:cubicBezTo>
                    <a:cubicBezTo>
                      <a:pt x="4" y="162"/>
                      <a:pt x="27" y="187"/>
                      <a:pt x="38" y="194"/>
                    </a:cubicBezTo>
                    <a:cubicBezTo>
                      <a:pt x="70" y="213"/>
                      <a:pt x="84" y="217"/>
                      <a:pt x="92" y="209"/>
                    </a:cubicBezTo>
                    <a:cubicBezTo>
                      <a:pt x="94" y="207"/>
                      <a:pt x="98" y="202"/>
                      <a:pt x="98" y="170"/>
                    </a:cubicBezTo>
                    <a:cubicBezTo>
                      <a:pt x="98" y="166"/>
                      <a:pt x="98" y="161"/>
                      <a:pt x="98" y="157"/>
                    </a:cubicBezTo>
                    <a:cubicBezTo>
                      <a:pt x="103" y="154"/>
                      <a:pt x="114" y="147"/>
                      <a:pt x="114" y="147"/>
                    </a:cubicBezTo>
                    <a:cubicBezTo>
                      <a:pt x="114" y="147"/>
                      <a:pt x="114" y="144"/>
                      <a:pt x="113" y="142"/>
                    </a:cubicBezTo>
                    <a:cubicBezTo>
                      <a:pt x="120" y="142"/>
                      <a:pt x="143" y="142"/>
                      <a:pt x="143" y="142"/>
                    </a:cubicBezTo>
                    <a:cubicBezTo>
                      <a:pt x="145" y="140"/>
                      <a:pt x="145" y="140"/>
                      <a:pt x="145" y="140"/>
                    </a:cubicBezTo>
                    <a:cubicBezTo>
                      <a:pt x="151" y="136"/>
                      <a:pt x="160" y="125"/>
                      <a:pt x="160" y="113"/>
                    </a:cubicBezTo>
                    <a:cubicBezTo>
                      <a:pt x="160" y="109"/>
                      <a:pt x="159" y="105"/>
                      <a:pt x="157" y="102"/>
                    </a:cubicBezTo>
                    <a:cubicBezTo>
                      <a:pt x="156" y="99"/>
                      <a:pt x="156" y="99"/>
                      <a:pt x="156" y="99"/>
                    </a:cubicBezTo>
                    <a:cubicBezTo>
                      <a:pt x="154" y="95"/>
                      <a:pt x="152" y="90"/>
                      <a:pt x="151" y="88"/>
                    </a:cubicBezTo>
                    <a:cubicBezTo>
                      <a:pt x="151" y="88"/>
                      <a:pt x="156" y="87"/>
                      <a:pt x="156" y="87"/>
                    </a:cubicBezTo>
                    <a:cubicBezTo>
                      <a:pt x="166" y="86"/>
                      <a:pt x="183" y="84"/>
                      <a:pt x="183" y="60"/>
                    </a:cubicBezTo>
                    <a:cubicBezTo>
                      <a:pt x="183" y="44"/>
                      <a:pt x="180" y="22"/>
                      <a:pt x="167" y="10"/>
                    </a:cubicBezTo>
                    <a:cubicBezTo>
                      <a:pt x="160" y="3"/>
                      <a:pt x="152" y="0"/>
                      <a:pt x="141" y="1"/>
                    </a:cubicBezTo>
                    <a:close/>
                    <a:moveTo>
                      <a:pt x="47" y="179"/>
                    </a:moveTo>
                    <a:cubicBezTo>
                      <a:pt x="38" y="174"/>
                      <a:pt x="20" y="153"/>
                      <a:pt x="19" y="144"/>
                    </a:cubicBezTo>
                    <a:cubicBezTo>
                      <a:pt x="19" y="144"/>
                      <a:pt x="19" y="144"/>
                      <a:pt x="19" y="144"/>
                    </a:cubicBezTo>
                    <a:cubicBezTo>
                      <a:pt x="19" y="135"/>
                      <a:pt x="46" y="107"/>
                      <a:pt x="57" y="95"/>
                    </a:cubicBezTo>
                    <a:cubicBezTo>
                      <a:pt x="66" y="85"/>
                      <a:pt x="66" y="85"/>
                      <a:pt x="66" y="85"/>
                    </a:cubicBezTo>
                    <a:cubicBezTo>
                      <a:pt x="80" y="69"/>
                      <a:pt x="134" y="27"/>
                      <a:pt x="145" y="18"/>
                    </a:cubicBezTo>
                    <a:cubicBezTo>
                      <a:pt x="149" y="18"/>
                      <a:pt x="152" y="20"/>
                      <a:pt x="155" y="22"/>
                    </a:cubicBezTo>
                    <a:cubicBezTo>
                      <a:pt x="162" y="28"/>
                      <a:pt x="165" y="42"/>
                      <a:pt x="165" y="60"/>
                    </a:cubicBezTo>
                    <a:cubicBezTo>
                      <a:pt x="165" y="60"/>
                      <a:pt x="165" y="60"/>
                      <a:pt x="165" y="60"/>
                    </a:cubicBezTo>
                    <a:cubicBezTo>
                      <a:pt x="165" y="69"/>
                      <a:pt x="165" y="69"/>
                      <a:pt x="154" y="70"/>
                    </a:cubicBezTo>
                    <a:cubicBezTo>
                      <a:pt x="148" y="71"/>
                      <a:pt x="148" y="71"/>
                      <a:pt x="148" y="71"/>
                    </a:cubicBezTo>
                    <a:cubicBezTo>
                      <a:pt x="142" y="71"/>
                      <a:pt x="137" y="74"/>
                      <a:pt x="135" y="79"/>
                    </a:cubicBezTo>
                    <a:cubicBezTo>
                      <a:pt x="133" y="81"/>
                      <a:pt x="133" y="83"/>
                      <a:pt x="133" y="86"/>
                    </a:cubicBezTo>
                    <a:cubicBezTo>
                      <a:pt x="133" y="92"/>
                      <a:pt x="136" y="99"/>
                      <a:pt x="140" y="107"/>
                    </a:cubicBezTo>
                    <a:cubicBezTo>
                      <a:pt x="142" y="109"/>
                      <a:pt x="142" y="109"/>
                      <a:pt x="142" y="109"/>
                    </a:cubicBezTo>
                    <a:cubicBezTo>
                      <a:pt x="142" y="111"/>
                      <a:pt x="143" y="112"/>
                      <a:pt x="143" y="113"/>
                    </a:cubicBezTo>
                    <a:cubicBezTo>
                      <a:pt x="143" y="118"/>
                      <a:pt x="139" y="123"/>
                      <a:pt x="137" y="125"/>
                    </a:cubicBezTo>
                    <a:cubicBezTo>
                      <a:pt x="131" y="125"/>
                      <a:pt x="108" y="125"/>
                      <a:pt x="108" y="125"/>
                    </a:cubicBezTo>
                    <a:cubicBezTo>
                      <a:pt x="102" y="125"/>
                      <a:pt x="99" y="128"/>
                      <a:pt x="97" y="130"/>
                    </a:cubicBezTo>
                    <a:cubicBezTo>
                      <a:pt x="95" y="133"/>
                      <a:pt x="95" y="136"/>
                      <a:pt x="95" y="138"/>
                    </a:cubicBezTo>
                    <a:cubicBezTo>
                      <a:pt x="95" y="138"/>
                      <a:pt x="95" y="139"/>
                      <a:pt x="95" y="139"/>
                    </a:cubicBezTo>
                    <a:cubicBezTo>
                      <a:pt x="90" y="141"/>
                      <a:pt x="81" y="148"/>
                      <a:pt x="81" y="148"/>
                    </a:cubicBezTo>
                    <a:cubicBezTo>
                      <a:pt x="81" y="153"/>
                      <a:pt x="81" y="153"/>
                      <a:pt x="81" y="153"/>
                    </a:cubicBezTo>
                    <a:cubicBezTo>
                      <a:pt x="81" y="158"/>
                      <a:pt x="81" y="163"/>
                      <a:pt x="81" y="168"/>
                    </a:cubicBezTo>
                    <a:cubicBezTo>
                      <a:pt x="81" y="179"/>
                      <a:pt x="81" y="190"/>
                      <a:pt x="79" y="195"/>
                    </a:cubicBezTo>
                    <a:cubicBezTo>
                      <a:pt x="76" y="194"/>
                      <a:pt x="67" y="190"/>
                      <a:pt x="47" y="17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59" name="Freeform 195">
                <a:extLst>
                  <a:ext uri="{FF2B5EF4-FFF2-40B4-BE49-F238E27FC236}">
                    <a16:creationId xmlns:a16="http://schemas.microsoft.com/office/drawing/2014/main" id="{8DA4668F-BCEB-91B1-C17D-44D18A693EAF}"/>
                  </a:ext>
                </a:extLst>
              </p:cNvPr>
              <p:cNvSpPr>
                <a:spLocks/>
              </p:cNvSpPr>
              <p:nvPr/>
            </p:nvSpPr>
            <p:spPr bwMode="auto">
              <a:xfrm>
                <a:off x="1270" y="4658"/>
                <a:ext cx="10" cy="5"/>
              </a:xfrm>
              <a:custGeom>
                <a:avLst/>
                <a:gdLst>
                  <a:gd name="T0" fmla="*/ 26 w 63"/>
                  <a:gd name="T1" fmla="*/ 0 h 37"/>
                  <a:gd name="T2" fmla="*/ 13 w 63"/>
                  <a:gd name="T3" fmla="*/ 30 h 37"/>
                  <a:gd name="T4" fmla="*/ 52 w 63"/>
                  <a:gd name="T5" fmla="*/ 28 h 37"/>
                  <a:gd name="T6" fmla="*/ 54 w 63"/>
                  <a:gd name="T7" fmla="*/ 4 h 37"/>
                  <a:gd name="T8" fmla="*/ 26 w 63"/>
                  <a:gd name="T9" fmla="*/ 0 h 37"/>
                </a:gdLst>
                <a:ahLst/>
                <a:cxnLst>
                  <a:cxn ang="0">
                    <a:pos x="T0" y="T1"/>
                  </a:cxn>
                  <a:cxn ang="0">
                    <a:pos x="T2" y="T3"/>
                  </a:cxn>
                  <a:cxn ang="0">
                    <a:pos x="T4" y="T5"/>
                  </a:cxn>
                  <a:cxn ang="0">
                    <a:pos x="T6" y="T7"/>
                  </a:cxn>
                  <a:cxn ang="0">
                    <a:pos x="T8" y="T9"/>
                  </a:cxn>
                </a:cxnLst>
                <a:rect l="0" t="0" r="r" b="b"/>
                <a:pathLst>
                  <a:path w="63" h="37">
                    <a:moveTo>
                      <a:pt x="26" y="0"/>
                    </a:moveTo>
                    <a:cubicBezTo>
                      <a:pt x="26" y="0"/>
                      <a:pt x="0" y="22"/>
                      <a:pt x="13" y="30"/>
                    </a:cubicBezTo>
                    <a:cubicBezTo>
                      <a:pt x="26" y="37"/>
                      <a:pt x="52" y="28"/>
                      <a:pt x="52" y="28"/>
                    </a:cubicBezTo>
                    <a:cubicBezTo>
                      <a:pt x="52" y="28"/>
                      <a:pt x="63" y="5"/>
                      <a:pt x="54" y="4"/>
                    </a:cubicBezTo>
                    <a:cubicBezTo>
                      <a:pt x="45" y="2"/>
                      <a:pt x="26" y="0"/>
                      <a:pt x="26"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0" name="Freeform 196">
                <a:extLst>
                  <a:ext uri="{FF2B5EF4-FFF2-40B4-BE49-F238E27FC236}">
                    <a16:creationId xmlns:a16="http://schemas.microsoft.com/office/drawing/2014/main" id="{BF861DF2-DA75-CEF4-B6B4-D638FFE320D8}"/>
                  </a:ext>
                </a:extLst>
              </p:cNvPr>
              <p:cNvSpPr>
                <a:spLocks noEditPoints="1"/>
              </p:cNvSpPr>
              <p:nvPr/>
            </p:nvSpPr>
            <p:spPr bwMode="auto">
              <a:xfrm>
                <a:off x="1270" y="4656"/>
                <a:ext cx="11" cy="9"/>
              </a:xfrm>
              <a:custGeom>
                <a:avLst/>
                <a:gdLst>
                  <a:gd name="T0" fmla="*/ 21 w 70"/>
                  <a:gd name="T1" fmla="*/ 2 h 56"/>
                  <a:gd name="T2" fmla="*/ 2 w 70"/>
                  <a:gd name="T3" fmla="*/ 34 h 56"/>
                  <a:gd name="T4" fmla="*/ 9 w 70"/>
                  <a:gd name="T5" fmla="*/ 46 h 56"/>
                  <a:gd name="T6" fmla="*/ 56 w 70"/>
                  <a:gd name="T7" fmla="*/ 45 h 56"/>
                  <a:gd name="T8" fmla="*/ 59 w 70"/>
                  <a:gd name="T9" fmla="*/ 44 h 56"/>
                  <a:gd name="T10" fmla="*/ 61 w 70"/>
                  <a:gd name="T11" fmla="*/ 41 h 56"/>
                  <a:gd name="T12" fmla="*/ 66 w 70"/>
                  <a:gd name="T13" fmla="*/ 11 h 56"/>
                  <a:gd name="T14" fmla="*/ 57 w 70"/>
                  <a:gd name="T15" fmla="*/ 4 h 56"/>
                  <a:gd name="T16" fmla="*/ 24 w 70"/>
                  <a:gd name="T17" fmla="*/ 0 h 56"/>
                  <a:gd name="T18" fmla="*/ 21 w 70"/>
                  <a:gd name="T19" fmla="*/ 2 h 56"/>
                  <a:gd name="T20" fmla="*/ 30 w 70"/>
                  <a:gd name="T21" fmla="*/ 18 h 56"/>
                  <a:gd name="T22" fmla="*/ 50 w 70"/>
                  <a:gd name="T23" fmla="*/ 21 h 56"/>
                  <a:gd name="T24" fmla="*/ 47 w 70"/>
                  <a:gd name="T25" fmla="*/ 30 h 56"/>
                  <a:gd name="T26" fmla="*/ 19 w 70"/>
                  <a:gd name="T27" fmla="*/ 32 h 56"/>
                  <a:gd name="T28" fmla="*/ 30 w 70"/>
                  <a:gd name="T2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56">
                    <a:moveTo>
                      <a:pt x="21" y="2"/>
                    </a:moveTo>
                    <a:cubicBezTo>
                      <a:pt x="16" y="6"/>
                      <a:pt x="0" y="21"/>
                      <a:pt x="2" y="34"/>
                    </a:cubicBezTo>
                    <a:cubicBezTo>
                      <a:pt x="2" y="39"/>
                      <a:pt x="5" y="44"/>
                      <a:pt x="9" y="46"/>
                    </a:cubicBezTo>
                    <a:cubicBezTo>
                      <a:pt x="26" y="56"/>
                      <a:pt x="53" y="46"/>
                      <a:pt x="56" y="45"/>
                    </a:cubicBezTo>
                    <a:cubicBezTo>
                      <a:pt x="59" y="44"/>
                      <a:pt x="59" y="44"/>
                      <a:pt x="59" y="44"/>
                    </a:cubicBezTo>
                    <a:cubicBezTo>
                      <a:pt x="61" y="41"/>
                      <a:pt x="61" y="41"/>
                      <a:pt x="61" y="41"/>
                    </a:cubicBezTo>
                    <a:cubicBezTo>
                      <a:pt x="65" y="33"/>
                      <a:pt x="70" y="20"/>
                      <a:pt x="66" y="11"/>
                    </a:cubicBezTo>
                    <a:cubicBezTo>
                      <a:pt x="64" y="7"/>
                      <a:pt x="61" y="5"/>
                      <a:pt x="57" y="4"/>
                    </a:cubicBezTo>
                    <a:cubicBezTo>
                      <a:pt x="24" y="0"/>
                      <a:pt x="24" y="0"/>
                      <a:pt x="24" y="0"/>
                    </a:cubicBezTo>
                    <a:lnTo>
                      <a:pt x="21" y="2"/>
                    </a:lnTo>
                    <a:close/>
                    <a:moveTo>
                      <a:pt x="30" y="18"/>
                    </a:moveTo>
                    <a:cubicBezTo>
                      <a:pt x="35" y="19"/>
                      <a:pt x="45" y="20"/>
                      <a:pt x="50" y="21"/>
                    </a:cubicBezTo>
                    <a:cubicBezTo>
                      <a:pt x="49" y="23"/>
                      <a:pt x="48" y="26"/>
                      <a:pt x="47" y="30"/>
                    </a:cubicBezTo>
                    <a:cubicBezTo>
                      <a:pt x="38" y="32"/>
                      <a:pt x="26" y="34"/>
                      <a:pt x="19" y="32"/>
                    </a:cubicBezTo>
                    <a:cubicBezTo>
                      <a:pt x="20" y="28"/>
                      <a:pt x="25" y="23"/>
                      <a:pt x="30"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1" name="Freeform 197">
                <a:extLst>
                  <a:ext uri="{FF2B5EF4-FFF2-40B4-BE49-F238E27FC236}">
                    <a16:creationId xmlns:a16="http://schemas.microsoft.com/office/drawing/2014/main" id="{55410E09-570B-98BC-3B05-3028E7231A42}"/>
                  </a:ext>
                </a:extLst>
              </p:cNvPr>
              <p:cNvSpPr>
                <a:spLocks/>
              </p:cNvSpPr>
              <p:nvPr/>
            </p:nvSpPr>
            <p:spPr bwMode="auto">
              <a:xfrm>
                <a:off x="1245" y="4663"/>
                <a:ext cx="5" cy="5"/>
              </a:xfrm>
              <a:custGeom>
                <a:avLst/>
                <a:gdLst>
                  <a:gd name="T0" fmla="*/ 8 w 34"/>
                  <a:gd name="T1" fmla="*/ 15 h 37"/>
                  <a:gd name="T2" fmla="*/ 13 w 34"/>
                  <a:gd name="T3" fmla="*/ 32 h 37"/>
                  <a:gd name="T4" fmla="*/ 34 w 34"/>
                  <a:gd name="T5" fmla="*/ 26 h 37"/>
                  <a:gd name="T6" fmla="*/ 8 w 34"/>
                  <a:gd name="T7" fmla="*/ 15 h 37"/>
                </a:gdLst>
                <a:ahLst/>
                <a:cxnLst>
                  <a:cxn ang="0">
                    <a:pos x="T0" y="T1"/>
                  </a:cxn>
                  <a:cxn ang="0">
                    <a:pos x="T2" y="T3"/>
                  </a:cxn>
                  <a:cxn ang="0">
                    <a:pos x="T4" y="T5"/>
                  </a:cxn>
                  <a:cxn ang="0">
                    <a:pos x="T6" y="T7"/>
                  </a:cxn>
                </a:cxnLst>
                <a:rect l="0" t="0" r="r" b="b"/>
                <a:pathLst>
                  <a:path w="34" h="37">
                    <a:moveTo>
                      <a:pt x="8" y="15"/>
                    </a:moveTo>
                    <a:cubicBezTo>
                      <a:pt x="8" y="15"/>
                      <a:pt x="0" y="26"/>
                      <a:pt x="13" y="32"/>
                    </a:cubicBezTo>
                    <a:cubicBezTo>
                      <a:pt x="26" y="37"/>
                      <a:pt x="34" y="26"/>
                      <a:pt x="34" y="26"/>
                    </a:cubicBezTo>
                    <a:cubicBezTo>
                      <a:pt x="34" y="26"/>
                      <a:pt x="25" y="0"/>
                      <a:pt x="8"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2" name="Freeform 198">
                <a:extLst>
                  <a:ext uri="{FF2B5EF4-FFF2-40B4-BE49-F238E27FC236}">
                    <a16:creationId xmlns:a16="http://schemas.microsoft.com/office/drawing/2014/main" id="{C059E417-D5E8-51EE-4CFE-E642E7BD1E99}"/>
                  </a:ext>
                </a:extLst>
              </p:cNvPr>
              <p:cNvSpPr>
                <a:spLocks noEditPoints="1"/>
              </p:cNvSpPr>
              <p:nvPr/>
            </p:nvSpPr>
            <p:spPr bwMode="auto">
              <a:xfrm>
                <a:off x="1244" y="4663"/>
                <a:ext cx="7" cy="7"/>
              </a:xfrm>
              <a:custGeom>
                <a:avLst/>
                <a:gdLst>
                  <a:gd name="T0" fmla="*/ 7 w 49"/>
                  <a:gd name="T1" fmla="*/ 7 h 45"/>
                  <a:gd name="T2" fmla="*/ 6 w 49"/>
                  <a:gd name="T3" fmla="*/ 8 h 45"/>
                  <a:gd name="T4" fmla="*/ 5 w 49"/>
                  <a:gd name="T5" fmla="*/ 9 h 45"/>
                  <a:gd name="T6" fmla="*/ 3 w 49"/>
                  <a:gd name="T7" fmla="*/ 26 h 45"/>
                  <a:gd name="T8" fmla="*/ 15 w 49"/>
                  <a:gd name="T9" fmla="*/ 39 h 45"/>
                  <a:gd name="T10" fmla="*/ 46 w 49"/>
                  <a:gd name="T11" fmla="*/ 30 h 45"/>
                  <a:gd name="T12" fmla="*/ 49 w 49"/>
                  <a:gd name="T13" fmla="*/ 26 h 45"/>
                  <a:gd name="T14" fmla="*/ 47 w 49"/>
                  <a:gd name="T15" fmla="*/ 22 h 45"/>
                  <a:gd name="T16" fmla="*/ 28 w 49"/>
                  <a:gd name="T17" fmla="*/ 1 h 45"/>
                  <a:gd name="T18" fmla="*/ 7 w 49"/>
                  <a:gd name="T19" fmla="*/ 7 h 45"/>
                  <a:gd name="T20" fmla="*/ 23 w 49"/>
                  <a:gd name="T21" fmla="*/ 18 h 45"/>
                  <a:gd name="T22" fmla="*/ 28 w 49"/>
                  <a:gd name="T23" fmla="*/ 23 h 45"/>
                  <a:gd name="T24" fmla="*/ 22 w 49"/>
                  <a:gd name="T25" fmla="*/ 23 h 45"/>
                  <a:gd name="T26" fmla="*/ 19 w 49"/>
                  <a:gd name="T27" fmla="*/ 21 h 45"/>
                  <a:gd name="T28" fmla="*/ 19 w 49"/>
                  <a:gd name="T29" fmla="*/ 21 h 45"/>
                  <a:gd name="T30" fmla="*/ 20 w 49"/>
                  <a:gd name="T31" fmla="*/ 19 h 45"/>
                  <a:gd name="T32" fmla="*/ 23 w 49"/>
                  <a:gd name="T33"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5">
                    <a:moveTo>
                      <a:pt x="7" y="7"/>
                    </a:moveTo>
                    <a:cubicBezTo>
                      <a:pt x="6" y="8"/>
                      <a:pt x="6" y="8"/>
                      <a:pt x="6" y="8"/>
                    </a:cubicBezTo>
                    <a:cubicBezTo>
                      <a:pt x="5" y="9"/>
                      <a:pt x="5" y="9"/>
                      <a:pt x="5" y="9"/>
                    </a:cubicBezTo>
                    <a:cubicBezTo>
                      <a:pt x="5" y="10"/>
                      <a:pt x="0" y="17"/>
                      <a:pt x="3" y="26"/>
                    </a:cubicBezTo>
                    <a:cubicBezTo>
                      <a:pt x="4" y="30"/>
                      <a:pt x="7" y="35"/>
                      <a:pt x="15" y="39"/>
                    </a:cubicBezTo>
                    <a:cubicBezTo>
                      <a:pt x="31" y="45"/>
                      <a:pt x="42" y="36"/>
                      <a:pt x="46" y="30"/>
                    </a:cubicBezTo>
                    <a:cubicBezTo>
                      <a:pt x="49" y="26"/>
                      <a:pt x="49" y="26"/>
                      <a:pt x="49" y="26"/>
                    </a:cubicBezTo>
                    <a:cubicBezTo>
                      <a:pt x="47" y="22"/>
                      <a:pt x="47" y="22"/>
                      <a:pt x="47" y="22"/>
                    </a:cubicBezTo>
                    <a:cubicBezTo>
                      <a:pt x="46" y="20"/>
                      <a:pt x="40" y="4"/>
                      <a:pt x="28" y="1"/>
                    </a:cubicBezTo>
                    <a:cubicBezTo>
                      <a:pt x="23" y="0"/>
                      <a:pt x="15" y="0"/>
                      <a:pt x="7" y="7"/>
                    </a:cubicBezTo>
                    <a:close/>
                    <a:moveTo>
                      <a:pt x="23" y="18"/>
                    </a:moveTo>
                    <a:cubicBezTo>
                      <a:pt x="25" y="18"/>
                      <a:pt x="26" y="20"/>
                      <a:pt x="28" y="23"/>
                    </a:cubicBezTo>
                    <a:cubicBezTo>
                      <a:pt x="26" y="23"/>
                      <a:pt x="24" y="24"/>
                      <a:pt x="22" y="23"/>
                    </a:cubicBezTo>
                    <a:cubicBezTo>
                      <a:pt x="20" y="22"/>
                      <a:pt x="19" y="21"/>
                      <a:pt x="19" y="21"/>
                    </a:cubicBezTo>
                    <a:cubicBezTo>
                      <a:pt x="19" y="21"/>
                      <a:pt x="19" y="21"/>
                      <a:pt x="19" y="21"/>
                    </a:cubicBezTo>
                    <a:cubicBezTo>
                      <a:pt x="19" y="20"/>
                      <a:pt x="19" y="20"/>
                      <a:pt x="20" y="19"/>
                    </a:cubicBezTo>
                    <a:cubicBezTo>
                      <a:pt x="21" y="18"/>
                      <a:pt x="22" y="18"/>
                      <a:pt x="23"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3" name="Freeform 199">
                <a:extLst>
                  <a:ext uri="{FF2B5EF4-FFF2-40B4-BE49-F238E27FC236}">
                    <a16:creationId xmlns:a16="http://schemas.microsoft.com/office/drawing/2014/main" id="{83AF452D-5614-AECA-6535-779E76905D62}"/>
                  </a:ext>
                </a:extLst>
              </p:cNvPr>
              <p:cNvSpPr>
                <a:spLocks/>
              </p:cNvSpPr>
              <p:nvPr/>
            </p:nvSpPr>
            <p:spPr bwMode="auto">
              <a:xfrm>
                <a:off x="1265" y="4665"/>
                <a:ext cx="6" cy="3"/>
              </a:xfrm>
              <a:custGeom>
                <a:avLst/>
                <a:gdLst>
                  <a:gd name="T0" fmla="*/ 4 w 38"/>
                  <a:gd name="T1" fmla="*/ 0 h 22"/>
                  <a:gd name="T2" fmla="*/ 3 w 38"/>
                  <a:gd name="T3" fmla="*/ 6 h 22"/>
                  <a:gd name="T4" fmla="*/ 6 w 38"/>
                  <a:gd name="T5" fmla="*/ 22 h 22"/>
                  <a:gd name="T6" fmla="*/ 4 w 38"/>
                  <a:gd name="T7" fmla="*/ 0 h 22"/>
                </a:gdLst>
                <a:ahLst/>
                <a:cxnLst>
                  <a:cxn ang="0">
                    <a:pos x="T0" y="T1"/>
                  </a:cxn>
                  <a:cxn ang="0">
                    <a:pos x="T2" y="T3"/>
                  </a:cxn>
                  <a:cxn ang="0">
                    <a:pos x="T4" y="T5"/>
                  </a:cxn>
                  <a:cxn ang="0">
                    <a:pos x="T6" y="T7"/>
                  </a:cxn>
                </a:cxnLst>
                <a:rect l="0" t="0" r="r" b="b"/>
                <a:pathLst>
                  <a:path w="38" h="22">
                    <a:moveTo>
                      <a:pt x="4" y="0"/>
                    </a:moveTo>
                    <a:cubicBezTo>
                      <a:pt x="4" y="0"/>
                      <a:pt x="3" y="3"/>
                      <a:pt x="3" y="6"/>
                    </a:cubicBezTo>
                    <a:cubicBezTo>
                      <a:pt x="1" y="13"/>
                      <a:pt x="0" y="22"/>
                      <a:pt x="6" y="22"/>
                    </a:cubicBezTo>
                    <a:cubicBezTo>
                      <a:pt x="16" y="22"/>
                      <a:pt x="38" y="4"/>
                      <a:pt x="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4" name="Freeform 200">
                <a:extLst>
                  <a:ext uri="{FF2B5EF4-FFF2-40B4-BE49-F238E27FC236}">
                    <a16:creationId xmlns:a16="http://schemas.microsoft.com/office/drawing/2014/main" id="{EE4242BE-A950-FEC1-18B3-9CE8629091FA}"/>
                  </a:ext>
                </a:extLst>
              </p:cNvPr>
              <p:cNvSpPr>
                <a:spLocks noEditPoints="1"/>
              </p:cNvSpPr>
              <p:nvPr/>
            </p:nvSpPr>
            <p:spPr bwMode="auto">
              <a:xfrm>
                <a:off x="1264" y="4663"/>
                <a:ext cx="6" cy="6"/>
              </a:xfrm>
              <a:custGeom>
                <a:avLst/>
                <a:gdLst>
                  <a:gd name="T0" fmla="*/ 2 w 39"/>
                  <a:gd name="T1" fmla="*/ 14 h 41"/>
                  <a:gd name="T2" fmla="*/ 4 w 39"/>
                  <a:gd name="T3" fmla="*/ 36 h 41"/>
                  <a:gd name="T4" fmla="*/ 14 w 39"/>
                  <a:gd name="T5" fmla="*/ 41 h 41"/>
                  <a:gd name="T6" fmla="*/ 39 w 39"/>
                  <a:gd name="T7" fmla="*/ 20 h 41"/>
                  <a:gd name="T8" fmla="*/ 13 w 39"/>
                  <a:gd name="T9" fmla="*/ 1 h 41"/>
                  <a:gd name="T10" fmla="*/ 6 w 39"/>
                  <a:gd name="T11" fmla="*/ 0 h 41"/>
                  <a:gd name="T12" fmla="*/ 2 w 39"/>
                  <a:gd name="T13" fmla="*/ 14 h 41"/>
                  <a:gd name="T14" fmla="*/ 19 w 39"/>
                  <a:gd name="T15" fmla="*/ 20 h 41"/>
                  <a:gd name="T16" fmla="*/ 20 w 39"/>
                  <a:gd name="T17" fmla="*/ 20 h 41"/>
                  <a:gd name="T18" fmla="*/ 19 w 39"/>
                  <a:gd name="T19" fmla="*/ 22 h 41"/>
                  <a:gd name="T20" fmla="*/ 19 w 39"/>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1">
                    <a:moveTo>
                      <a:pt x="2" y="14"/>
                    </a:moveTo>
                    <a:cubicBezTo>
                      <a:pt x="0" y="25"/>
                      <a:pt x="1" y="32"/>
                      <a:pt x="4" y="36"/>
                    </a:cubicBezTo>
                    <a:cubicBezTo>
                      <a:pt x="7" y="39"/>
                      <a:pt x="10" y="41"/>
                      <a:pt x="14" y="41"/>
                    </a:cubicBezTo>
                    <a:cubicBezTo>
                      <a:pt x="24" y="41"/>
                      <a:pt x="38" y="32"/>
                      <a:pt x="39" y="20"/>
                    </a:cubicBezTo>
                    <a:cubicBezTo>
                      <a:pt x="39" y="13"/>
                      <a:pt x="35" y="4"/>
                      <a:pt x="13" y="1"/>
                    </a:cubicBezTo>
                    <a:cubicBezTo>
                      <a:pt x="6" y="0"/>
                      <a:pt x="6" y="0"/>
                      <a:pt x="6" y="0"/>
                    </a:cubicBezTo>
                    <a:lnTo>
                      <a:pt x="2" y="14"/>
                    </a:lnTo>
                    <a:close/>
                    <a:moveTo>
                      <a:pt x="19" y="20"/>
                    </a:moveTo>
                    <a:cubicBezTo>
                      <a:pt x="19" y="20"/>
                      <a:pt x="20" y="20"/>
                      <a:pt x="20" y="20"/>
                    </a:cubicBezTo>
                    <a:cubicBezTo>
                      <a:pt x="20" y="21"/>
                      <a:pt x="19" y="21"/>
                      <a:pt x="19" y="22"/>
                    </a:cubicBezTo>
                    <a:cubicBezTo>
                      <a:pt x="19" y="21"/>
                      <a:pt x="19" y="21"/>
                      <a:pt x="19"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5" name="Freeform 201">
                <a:extLst>
                  <a:ext uri="{FF2B5EF4-FFF2-40B4-BE49-F238E27FC236}">
                    <a16:creationId xmlns:a16="http://schemas.microsoft.com/office/drawing/2014/main" id="{EC871C92-FAA1-51F5-E720-7CDA7CFF173D}"/>
                  </a:ext>
                </a:extLst>
              </p:cNvPr>
              <p:cNvSpPr>
                <a:spLocks/>
              </p:cNvSpPr>
              <p:nvPr/>
            </p:nvSpPr>
            <p:spPr bwMode="auto">
              <a:xfrm>
                <a:off x="1282" y="4654"/>
                <a:ext cx="5" cy="4"/>
              </a:xfrm>
              <a:custGeom>
                <a:avLst/>
                <a:gdLst>
                  <a:gd name="T0" fmla="*/ 20 w 34"/>
                  <a:gd name="T1" fmla="*/ 0 h 27"/>
                  <a:gd name="T2" fmla="*/ 15 w 34"/>
                  <a:gd name="T3" fmla="*/ 23 h 27"/>
                  <a:gd name="T4" fmla="*/ 34 w 34"/>
                  <a:gd name="T5" fmla="*/ 13 h 27"/>
                  <a:gd name="T6" fmla="*/ 20 w 34"/>
                  <a:gd name="T7" fmla="*/ 0 h 27"/>
                </a:gdLst>
                <a:ahLst/>
                <a:cxnLst>
                  <a:cxn ang="0">
                    <a:pos x="T0" y="T1"/>
                  </a:cxn>
                  <a:cxn ang="0">
                    <a:pos x="T2" y="T3"/>
                  </a:cxn>
                  <a:cxn ang="0">
                    <a:pos x="T4" y="T5"/>
                  </a:cxn>
                  <a:cxn ang="0">
                    <a:pos x="T6" y="T7"/>
                  </a:cxn>
                </a:cxnLst>
                <a:rect l="0" t="0" r="r" b="b"/>
                <a:pathLst>
                  <a:path w="34" h="27">
                    <a:moveTo>
                      <a:pt x="20" y="0"/>
                    </a:moveTo>
                    <a:cubicBezTo>
                      <a:pt x="20" y="0"/>
                      <a:pt x="0" y="19"/>
                      <a:pt x="15" y="23"/>
                    </a:cubicBezTo>
                    <a:cubicBezTo>
                      <a:pt x="30" y="27"/>
                      <a:pt x="34" y="13"/>
                      <a:pt x="34" y="13"/>
                    </a:cubicBezTo>
                    <a:cubicBezTo>
                      <a:pt x="34" y="13"/>
                      <a:pt x="32" y="0"/>
                      <a:pt x="20"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6" name="Freeform 202">
                <a:extLst>
                  <a:ext uri="{FF2B5EF4-FFF2-40B4-BE49-F238E27FC236}">
                    <a16:creationId xmlns:a16="http://schemas.microsoft.com/office/drawing/2014/main" id="{81F2BA88-0C33-956E-9C09-D7F3F1BA28AE}"/>
                  </a:ext>
                </a:extLst>
              </p:cNvPr>
              <p:cNvSpPr>
                <a:spLocks noEditPoints="1"/>
              </p:cNvSpPr>
              <p:nvPr/>
            </p:nvSpPr>
            <p:spPr bwMode="auto">
              <a:xfrm>
                <a:off x="1281" y="4653"/>
                <a:ext cx="7" cy="6"/>
              </a:xfrm>
              <a:custGeom>
                <a:avLst/>
                <a:gdLst>
                  <a:gd name="T0" fmla="*/ 19 w 44"/>
                  <a:gd name="T1" fmla="*/ 0 h 43"/>
                  <a:gd name="T2" fmla="*/ 17 w 44"/>
                  <a:gd name="T3" fmla="*/ 2 h 43"/>
                  <a:gd name="T4" fmla="*/ 3 w 44"/>
                  <a:gd name="T5" fmla="*/ 29 h 43"/>
                  <a:gd name="T6" fmla="*/ 15 w 44"/>
                  <a:gd name="T7" fmla="*/ 39 h 43"/>
                  <a:gd name="T8" fmla="*/ 44 w 44"/>
                  <a:gd name="T9" fmla="*/ 24 h 43"/>
                  <a:gd name="T10" fmla="*/ 44 w 44"/>
                  <a:gd name="T11" fmla="*/ 22 h 43"/>
                  <a:gd name="T12" fmla="*/ 44 w 44"/>
                  <a:gd name="T13" fmla="*/ 20 h 43"/>
                  <a:gd name="T14" fmla="*/ 22 w 44"/>
                  <a:gd name="T15" fmla="*/ 0 h 43"/>
                  <a:gd name="T16" fmla="*/ 19 w 44"/>
                  <a:gd name="T17" fmla="*/ 0 h 43"/>
                  <a:gd name="T18" fmla="*/ 25 w 44"/>
                  <a:gd name="T19" fmla="*/ 18 h 43"/>
                  <a:gd name="T20" fmla="*/ 26 w 44"/>
                  <a:gd name="T21" fmla="*/ 20 h 43"/>
                  <a:gd name="T22" fmla="*/ 21 w 44"/>
                  <a:gd name="T23" fmla="*/ 23 h 43"/>
                  <a:gd name="T24" fmla="*/ 25 w 44"/>
                  <a:gd name="T25"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43">
                    <a:moveTo>
                      <a:pt x="19" y="0"/>
                    </a:moveTo>
                    <a:cubicBezTo>
                      <a:pt x="17" y="2"/>
                      <a:pt x="17" y="2"/>
                      <a:pt x="17" y="2"/>
                    </a:cubicBezTo>
                    <a:cubicBezTo>
                      <a:pt x="12" y="6"/>
                      <a:pt x="0" y="18"/>
                      <a:pt x="3" y="29"/>
                    </a:cubicBezTo>
                    <a:cubicBezTo>
                      <a:pt x="4" y="32"/>
                      <a:pt x="6" y="37"/>
                      <a:pt x="15" y="39"/>
                    </a:cubicBezTo>
                    <a:cubicBezTo>
                      <a:pt x="32" y="43"/>
                      <a:pt x="41" y="32"/>
                      <a:pt x="44" y="24"/>
                    </a:cubicBezTo>
                    <a:cubicBezTo>
                      <a:pt x="44" y="22"/>
                      <a:pt x="44" y="22"/>
                      <a:pt x="44" y="22"/>
                    </a:cubicBezTo>
                    <a:cubicBezTo>
                      <a:pt x="44" y="20"/>
                      <a:pt x="44" y="20"/>
                      <a:pt x="44" y="20"/>
                    </a:cubicBezTo>
                    <a:cubicBezTo>
                      <a:pt x="43" y="13"/>
                      <a:pt x="37" y="0"/>
                      <a:pt x="22" y="0"/>
                    </a:cubicBezTo>
                    <a:lnTo>
                      <a:pt x="19" y="0"/>
                    </a:lnTo>
                    <a:close/>
                    <a:moveTo>
                      <a:pt x="25" y="18"/>
                    </a:moveTo>
                    <a:cubicBezTo>
                      <a:pt x="25" y="19"/>
                      <a:pt x="26" y="20"/>
                      <a:pt x="26" y="20"/>
                    </a:cubicBezTo>
                    <a:cubicBezTo>
                      <a:pt x="25" y="22"/>
                      <a:pt x="23" y="23"/>
                      <a:pt x="21" y="23"/>
                    </a:cubicBezTo>
                    <a:cubicBezTo>
                      <a:pt x="22" y="21"/>
                      <a:pt x="23" y="20"/>
                      <a:pt x="25"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7" name="Freeform 203">
                <a:extLst>
                  <a:ext uri="{FF2B5EF4-FFF2-40B4-BE49-F238E27FC236}">
                    <a16:creationId xmlns:a16="http://schemas.microsoft.com/office/drawing/2014/main" id="{68EBF08B-0EF6-8DFA-AE9B-D6095CDA0C33}"/>
                  </a:ext>
                </a:extLst>
              </p:cNvPr>
              <p:cNvSpPr>
                <a:spLocks/>
              </p:cNvSpPr>
              <p:nvPr/>
            </p:nvSpPr>
            <p:spPr bwMode="auto">
              <a:xfrm>
                <a:off x="1283" y="4634"/>
                <a:ext cx="5" cy="3"/>
              </a:xfrm>
              <a:custGeom>
                <a:avLst/>
                <a:gdLst>
                  <a:gd name="T0" fmla="*/ 15 w 34"/>
                  <a:gd name="T1" fmla="*/ 0 h 19"/>
                  <a:gd name="T2" fmla="*/ 17 w 34"/>
                  <a:gd name="T3" fmla="*/ 17 h 19"/>
                  <a:gd name="T4" fmla="*/ 32 w 34"/>
                  <a:gd name="T5" fmla="*/ 0 h 19"/>
                  <a:gd name="T6" fmla="*/ 15 w 34"/>
                  <a:gd name="T7" fmla="*/ 0 h 19"/>
                </a:gdLst>
                <a:ahLst/>
                <a:cxnLst>
                  <a:cxn ang="0">
                    <a:pos x="T0" y="T1"/>
                  </a:cxn>
                  <a:cxn ang="0">
                    <a:pos x="T2" y="T3"/>
                  </a:cxn>
                  <a:cxn ang="0">
                    <a:pos x="T4" y="T5"/>
                  </a:cxn>
                  <a:cxn ang="0">
                    <a:pos x="T6" y="T7"/>
                  </a:cxn>
                </a:cxnLst>
                <a:rect l="0" t="0" r="r" b="b"/>
                <a:pathLst>
                  <a:path w="34" h="19">
                    <a:moveTo>
                      <a:pt x="15" y="0"/>
                    </a:moveTo>
                    <a:cubicBezTo>
                      <a:pt x="15" y="0"/>
                      <a:pt x="0" y="15"/>
                      <a:pt x="17" y="17"/>
                    </a:cubicBezTo>
                    <a:cubicBezTo>
                      <a:pt x="34" y="19"/>
                      <a:pt x="32" y="0"/>
                      <a:pt x="32" y="0"/>
                    </a:cubicBezTo>
                    <a:cubicBezTo>
                      <a:pt x="32" y="0"/>
                      <a:pt x="21" y="2"/>
                      <a:pt x="15"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68" name="Freeform 204">
                <a:extLst>
                  <a:ext uri="{FF2B5EF4-FFF2-40B4-BE49-F238E27FC236}">
                    <a16:creationId xmlns:a16="http://schemas.microsoft.com/office/drawing/2014/main" id="{EEF2533B-1A57-58DE-298D-F0B1B7EFD0B1}"/>
                  </a:ext>
                </a:extLst>
              </p:cNvPr>
              <p:cNvSpPr>
                <a:spLocks/>
              </p:cNvSpPr>
              <p:nvPr/>
            </p:nvSpPr>
            <p:spPr bwMode="auto">
              <a:xfrm>
                <a:off x="1283" y="4632"/>
                <a:ext cx="7" cy="6"/>
              </a:xfrm>
              <a:custGeom>
                <a:avLst/>
                <a:gdLst>
                  <a:gd name="T0" fmla="*/ 33 w 44"/>
                  <a:gd name="T1" fmla="*/ 1 h 36"/>
                  <a:gd name="T2" fmla="*/ 20 w 44"/>
                  <a:gd name="T3" fmla="*/ 2 h 36"/>
                  <a:gd name="T4" fmla="*/ 15 w 44"/>
                  <a:gd name="T5" fmla="*/ 0 h 36"/>
                  <a:gd name="T6" fmla="*/ 11 w 44"/>
                  <a:gd name="T7" fmla="*/ 4 h 36"/>
                  <a:gd name="T8" fmla="*/ 3 w 44"/>
                  <a:gd name="T9" fmla="*/ 25 h 36"/>
                  <a:gd name="T10" fmla="*/ 18 w 44"/>
                  <a:gd name="T11" fmla="*/ 35 h 36"/>
                  <a:gd name="T12" fmla="*/ 36 w 44"/>
                  <a:gd name="T13" fmla="*/ 30 h 36"/>
                  <a:gd name="T14" fmla="*/ 43 w 44"/>
                  <a:gd name="T15" fmla="*/ 9 h 36"/>
                  <a:gd name="T16" fmla="*/ 42 w 44"/>
                  <a:gd name="T17" fmla="*/ 0 h 36"/>
                  <a:gd name="T18" fmla="*/ 33 w 44"/>
                  <a:gd name="T19"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6">
                    <a:moveTo>
                      <a:pt x="33" y="1"/>
                    </a:moveTo>
                    <a:cubicBezTo>
                      <a:pt x="28" y="2"/>
                      <a:pt x="22" y="2"/>
                      <a:pt x="20" y="2"/>
                    </a:cubicBezTo>
                    <a:cubicBezTo>
                      <a:pt x="15" y="0"/>
                      <a:pt x="15" y="0"/>
                      <a:pt x="15" y="0"/>
                    </a:cubicBezTo>
                    <a:cubicBezTo>
                      <a:pt x="11" y="4"/>
                      <a:pt x="11" y="4"/>
                      <a:pt x="11" y="4"/>
                    </a:cubicBezTo>
                    <a:cubicBezTo>
                      <a:pt x="8" y="6"/>
                      <a:pt x="0" y="16"/>
                      <a:pt x="3" y="25"/>
                    </a:cubicBezTo>
                    <a:cubicBezTo>
                      <a:pt x="4" y="29"/>
                      <a:pt x="8" y="34"/>
                      <a:pt x="18" y="35"/>
                    </a:cubicBezTo>
                    <a:cubicBezTo>
                      <a:pt x="27" y="36"/>
                      <a:pt x="33" y="33"/>
                      <a:pt x="36" y="30"/>
                    </a:cubicBezTo>
                    <a:cubicBezTo>
                      <a:pt x="44" y="22"/>
                      <a:pt x="43" y="10"/>
                      <a:pt x="43" y="9"/>
                    </a:cubicBezTo>
                    <a:cubicBezTo>
                      <a:pt x="42" y="0"/>
                      <a:pt x="42" y="0"/>
                      <a:pt x="42" y="0"/>
                    </a:cubicBezTo>
                    <a:lnTo>
                      <a:pt x="33"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sp>
          <p:nvSpPr>
            <p:cNvPr id="32" name="Freeform 311">
              <a:extLst>
                <a:ext uri="{FF2B5EF4-FFF2-40B4-BE49-F238E27FC236}">
                  <a16:creationId xmlns:a16="http://schemas.microsoft.com/office/drawing/2014/main" id="{0708DAB5-8DB0-BEFA-70EC-2446294D42C8}"/>
                </a:ext>
              </a:extLst>
            </p:cNvPr>
            <p:cNvSpPr>
              <a:spLocks/>
            </p:cNvSpPr>
            <p:nvPr/>
          </p:nvSpPr>
          <p:spPr bwMode="auto">
            <a:xfrm>
              <a:off x="2853329" y="3470625"/>
              <a:ext cx="7491" cy="9987"/>
            </a:xfrm>
            <a:custGeom>
              <a:avLst/>
              <a:gdLst>
                <a:gd name="T0" fmla="*/ 5 w 37"/>
                <a:gd name="T1" fmla="*/ 30 h 52"/>
                <a:gd name="T2" fmla="*/ 18 w 37"/>
                <a:gd name="T3" fmla="*/ 43 h 52"/>
                <a:gd name="T4" fmla="*/ 28 w 37"/>
                <a:gd name="T5" fmla="*/ 20 h 52"/>
                <a:gd name="T6" fmla="*/ 5 w 37"/>
                <a:gd name="T7" fmla="*/ 30 h 52"/>
              </a:gdLst>
              <a:ahLst/>
              <a:cxnLst>
                <a:cxn ang="0">
                  <a:pos x="T0" y="T1"/>
                </a:cxn>
                <a:cxn ang="0">
                  <a:pos x="T2" y="T3"/>
                </a:cxn>
                <a:cxn ang="0">
                  <a:pos x="T4" y="T5"/>
                </a:cxn>
                <a:cxn ang="0">
                  <a:pos x="T6" y="T7"/>
                </a:cxn>
              </a:cxnLst>
              <a:rect l="0" t="0" r="r" b="b"/>
              <a:pathLst>
                <a:path w="37" h="52">
                  <a:moveTo>
                    <a:pt x="5" y="30"/>
                  </a:moveTo>
                  <a:cubicBezTo>
                    <a:pt x="5" y="30"/>
                    <a:pt x="0" y="52"/>
                    <a:pt x="18" y="43"/>
                  </a:cubicBezTo>
                  <a:cubicBezTo>
                    <a:pt x="37" y="34"/>
                    <a:pt x="28" y="41"/>
                    <a:pt x="28" y="20"/>
                  </a:cubicBezTo>
                  <a:cubicBezTo>
                    <a:pt x="28" y="0"/>
                    <a:pt x="22" y="19"/>
                    <a:pt x="5" y="30"/>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 name="Freeform 312">
              <a:extLst>
                <a:ext uri="{FF2B5EF4-FFF2-40B4-BE49-F238E27FC236}">
                  <a16:creationId xmlns:a16="http://schemas.microsoft.com/office/drawing/2014/main" id="{E578797A-533F-4DC2-33A4-FF37778C6612}"/>
                </a:ext>
              </a:extLst>
            </p:cNvPr>
            <p:cNvSpPr>
              <a:spLocks noEditPoints="1"/>
            </p:cNvSpPr>
            <p:nvPr/>
          </p:nvSpPr>
          <p:spPr bwMode="auto">
            <a:xfrm>
              <a:off x="2852081" y="3470625"/>
              <a:ext cx="9987" cy="11236"/>
            </a:xfrm>
            <a:custGeom>
              <a:avLst/>
              <a:gdLst>
                <a:gd name="T0" fmla="*/ 20 w 47"/>
                <a:gd name="T1" fmla="*/ 10 h 55"/>
                <a:gd name="T2" fmla="*/ 7 w 47"/>
                <a:gd name="T3" fmla="*/ 22 h 55"/>
                <a:gd name="T4" fmla="*/ 4 w 47"/>
                <a:gd name="T5" fmla="*/ 24 h 55"/>
                <a:gd name="T6" fmla="*/ 3 w 47"/>
                <a:gd name="T7" fmla="*/ 27 h 55"/>
                <a:gd name="T8" fmla="*/ 8 w 47"/>
                <a:gd name="T9" fmla="*/ 50 h 55"/>
                <a:gd name="T10" fmla="*/ 28 w 47"/>
                <a:gd name="T11" fmla="*/ 50 h 55"/>
                <a:gd name="T12" fmla="*/ 34 w 47"/>
                <a:gd name="T13" fmla="*/ 47 h 55"/>
                <a:gd name="T14" fmla="*/ 44 w 47"/>
                <a:gd name="T15" fmla="*/ 30 h 55"/>
                <a:gd name="T16" fmla="*/ 42 w 47"/>
                <a:gd name="T17" fmla="*/ 19 h 55"/>
                <a:gd name="T18" fmla="*/ 35 w 47"/>
                <a:gd name="T19" fmla="*/ 2 h 55"/>
                <a:gd name="T20" fmla="*/ 20 w 47"/>
                <a:gd name="T21" fmla="*/ 10 h 55"/>
                <a:gd name="T22" fmla="*/ 26 w 47"/>
                <a:gd name="T23" fmla="*/ 28 h 55"/>
                <a:gd name="T24" fmla="*/ 26 w 47"/>
                <a:gd name="T25" fmla="*/ 31 h 55"/>
                <a:gd name="T26" fmla="*/ 21 w 47"/>
                <a:gd name="T27" fmla="*/ 34 h 55"/>
                <a:gd name="T28" fmla="*/ 19 w 47"/>
                <a:gd name="T29" fmla="*/ 35 h 55"/>
                <a:gd name="T30" fmla="*/ 20 w 47"/>
                <a:gd name="T31" fmla="*/ 33 h 55"/>
                <a:gd name="T32" fmla="*/ 26 w 47"/>
                <a:gd name="T33"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5">
                  <a:moveTo>
                    <a:pt x="20" y="10"/>
                  </a:moveTo>
                  <a:cubicBezTo>
                    <a:pt x="16" y="13"/>
                    <a:pt x="12" y="18"/>
                    <a:pt x="7" y="22"/>
                  </a:cubicBezTo>
                  <a:cubicBezTo>
                    <a:pt x="4" y="24"/>
                    <a:pt x="4" y="24"/>
                    <a:pt x="4" y="24"/>
                  </a:cubicBezTo>
                  <a:cubicBezTo>
                    <a:pt x="3" y="27"/>
                    <a:pt x="3" y="27"/>
                    <a:pt x="3" y="27"/>
                  </a:cubicBezTo>
                  <a:cubicBezTo>
                    <a:pt x="2" y="31"/>
                    <a:pt x="0" y="43"/>
                    <a:pt x="8" y="50"/>
                  </a:cubicBezTo>
                  <a:cubicBezTo>
                    <a:pt x="11" y="53"/>
                    <a:pt x="18" y="55"/>
                    <a:pt x="28" y="50"/>
                  </a:cubicBezTo>
                  <a:cubicBezTo>
                    <a:pt x="34" y="47"/>
                    <a:pt x="34" y="47"/>
                    <a:pt x="34" y="47"/>
                  </a:cubicBezTo>
                  <a:cubicBezTo>
                    <a:pt x="40" y="44"/>
                    <a:pt x="47" y="41"/>
                    <a:pt x="44" y="30"/>
                  </a:cubicBezTo>
                  <a:cubicBezTo>
                    <a:pt x="43" y="28"/>
                    <a:pt x="42" y="25"/>
                    <a:pt x="42" y="19"/>
                  </a:cubicBezTo>
                  <a:cubicBezTo>
                    <a:pt x="42" y="13"/>
                    <a:pt x="42" y="5"/>
                    <a:pt x="35" y="2"/>
                  </a:cubicBezTo>
                  <a:cubicBezTo>
                    <a:pt x="28" y="0"/>
                    <a:pt x="24" y="5"/>
                    <a:pt x="20" y="10"/>
                  </a:cubicBezTo>
                  <a:close/>
                  <a:moveTo>
                    <a:pt x="26" y="28"/>
                  </a:moveTo>
                  <a:cubicBezTo>
                    <a:pt x="26" y="29"/>
                    <a:pt x="26" y="30"/>
                    <a:pt x="26" y="31"/>
                  </a:cubicBezTo>
                  <a:cubicBezTo>
                    <a:pt x="26" y="32"/>
                    <a:pt x="21" y="34"/>
                    <a:pt x="21" y="34"/>
                  </a:cubicBezTo>
                  <a:cubicBezTo>
                    <a:pt x="21" y="34"/>
                    <a:pt x="20" y="34"/>
                    <a:pt x="19" y="35"/>
                  </a:cubicBezTo>
                  <a:cubicBezTo>
                    <a:pt x="19" y="34"/>
                    <a:pt x="19" y="34"/>
                    <a:pt x="20" y="33"/>
                  </a:cubicBezTo>
                  <a:cubicBezTo>
                    <a:pt x="22" y="32"/>
                    <a:pt x="24" y="30"/>
                    <a:pt x="26" y="28"/>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4" name="Freeform 313">
              <a:extLst>
                <a:ext uri="{FF2B5EF4-FFF2-40B4-BE49-F238E27FC236}">
                  <a16:creationId xmlns:a16="http://schemas.microsoft.com/office/drawing/2014/main" id="{0123C4C3-40AB-090F-1A23-9984CA64BF69}"/>
                </a:ext>
              </a:extLst>
            </p:cNvPr>
            <p:cNvSpPr>
              <a:spLocks/>
            </p:cNvSpPr>
            <p:nvPr/>
          </p:nvSpPr>
          <p:spPr bwMode="auto">
            <a:xfrm>
              <a:off x="2882043" y="3464383"/>
              <a:ext cx="8739" cy="7491"/>
            </a:xfrm>
            <a:custGeom>
              <a:avLst/>
              <a:gdLst>
                <a:gd name="T0" fmla="*/ 33 w 48"/>
                <a:gd name="T1" fmla="*/ 4 h 38"/>
                <a:gd name="T2" fmla="*/ 18 w 48"/>
                <a:gd name="T3" fmla="*/ 23 h 38"/>
                <a:gd name="T4" fmla="*/ 48 w 48"/>
                <a:gd name="T5" fmla="*/ 19 h 38"/>
                <a:gd name="T6" fmla="*/ 33 w 48"/>
                <a:gd name="T7" fmla="*/ 4 h 38"/>
              </a:gdLst>
              <a:ahLst/>
              <a:cxnLst>
                <a:cxn ang="0">
                  <a:pos x="T0" y="T1"/>
                </a:cxn>
                <a:cxn ang="0">
                  <a:pos x="T2" y="T3"/>
                </a:cxn>
                <a:cxn ang="0">
                  <a:pos x="T4" y="T5"/>
                </a:cxn>
                <a:cxn ang="0">
                  <a:pos x="T6" y="T7"/>
                </a:cxn>
              </a:cxnLst>
              <a:rect l="0" t="0" r="r" b="b"/>
              <a:pathLst>
                <a:path w="48" h="38">
                  <a:moveTo>
                    <a:pt x="33" y="4"/>
                  </a:moveTo>
                  <a:cubicBezTo>
                    <a:pt x="33" y="4"/>
                    <a:pt x="0" y="8"/>
                    <a:pt x="18" y="23"/>
                  </a:cubicBezTo>
                  <a:cubicBezTo>
                    <a:pt x="37" y="38"/>
                    <a:pt x="48" y="19"/>
                    <a:pt x="48" y="19"/>
                  </a:cubicBezTo>
                  <a:cubicBezTo>
                    <a:pt x="48" y="19"/>
                    <a:pt x="46" y="0"/>
                    <a:pt x="33" y="4"/>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5" name="Freeform 315">
              <a:extLst>
                <a:ext uri="{FF2B5EF4-FFF2-40B4-BE49-F238E27FC236}">
                  <a16:creationId xmlns:a16="http://schemas.microsoft.com/office/drawing/2014/main" id="{F1C60688-8643-7EE7-F002-7F59ECDBECB4}"/>
                </a:ext>
              </a:extLst>
            </p:cNvPr>
            <p:cNvSpPr>
              <a:spLocks/>
            </p:cNvSpPr>
            <p:nvPr/>
          </p:nvSpPr>
          <p:spPr bwMode="auto">
            <a:xfrm>
              <a:off x="2910756" y="3451899"/>
              <a:ext cx="9987" cy="11236"/>
            </a:xfrm>
            <a:custGeom>
              <a:avLst/>
              <a:gdLst>
                <a:gd name="T0" fmla="*/ 28 w 52"/>
                <a:gd name="T1" fmla="*/ 4 h 58"/>
                <a:gd name="T2" fmla="*/ 13 w 52"/>
                <a:gd name="T3" fmla="*/ 40 h 58"/>
                <a:gd name="T4" fmla="*/ 35 w 52"/>
                <a:gd name="T5" fmla="*/ 28 h 58"/>
                <a:gd name="T6" fmla="*/ 28 w 52"/>
                <a:gd name="T7" fmla="*/ 4 h 58"/>
              </a:gdLst>
              <a:ahLst/>
              <a:cxnLst>
                <a:cxn ang="0">
                  <a:pos x="T0" y="T1"/>
                </a:cxn>
                <a:cxn ang="0">
                  <a:pos x="T2" y="T3"/>
                </a:cxn>
                <a:cxn ang="0">
                  <a:pos x="T4" y="T5"/>
                </a:cxn>
                <a:cxn ang="0">
                  <a:pos x="T6" y="T7"/>
                </a:cxn>
              </a:cxnLst>
              <a:rect l="0" t="0" r="r" b="b"/>
              <a:pathLst>
                <a:path w="52" h="58">
                  <a:moveTo>
                    <a:pt x="28" y="4"/>
                  </a:moveTo>
                  <a:cubicBezTo>
                    <a:pt x="28" y="4"/>
                    <a:pt x="0" y="21"/>
                    <a:pt x="13" y="40"/>
                  </a:cubicBezTo>
                  <a:cubicBezTo>
                    <a:pt x="26" y="58"/>
                    <a:pt x="31" y="42"/>
                    <a:pt x="35" y="28"/>
                  </a:cubicBezTo>
                  <a:cubicBezTo>
                    <a:pt x="39" y="15"/>
                    <a:pt x="52" y="0"/>
                    <a:pt x="28" y="4"/>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6" name="Freeform 316">
              <a:extLst>
                <a:ext uri="{FF2B5EF4-FFF2-40B4-BE49-F238E27FC236}">
                  <a16:creationId xmlns:a16="http://schemas.microsoft.com/office/drawing/2014/main" id="{FE5607DF-3786-BBD3-3968-DB29E65E8D48}"/>
                </a:ext>
              </a:extLst>
            </p:cNvPr>
            <p:cNvSpPr>
              <a:spLocks noEditPoints="1"/>
            </p:cNvSpPr>
            <p:nvPr/>
          </p:nvSpPr>
          <p:spPr bwMode="auto">
            <a:xfrm>
              <a:off x="2910756" y="3450650"/>
              <a:ext cx="9987" cy="12484"/>
            </a:xfrm>
            <a:custGeom>
              <a:avLst/>
              <a:gdLst>
                <a:gd name="T0" fmla="*/ 26 w 53"/>
                <a:gd name="T1" fmla="*/ 2 h 64"/>
                <a:gd name="T2" fmla="*/ 25 w 53"/>
                <a:gd name="T3" fmla="*/ 2 h 64"/>
                <a:gd name="T4" fmla="*/ 23 w 53"/>
                <a:gd name="T5" fmla="*/ 3 h 64"/>
                <a:gd name="T6" fmla="*/ 1 w 53"/>
                <a:gd name="T7" fmla="*/ 30 h 64"/>
                <a:gd name="T8" fmla="*/ 6 w 53"/>
                <a:gd name="T9" fmla="*/ 51 h 64"/>
                <a:gd name="T10" fmla="*/ 25 w 53"/>
                <a:gd name="T11" fmla="*/ 62 h 64"/>
                <a:gd name="T12" fmla="*/ 43 w 53"/>
                <a:gd name="T13" fmla="*/ 37 h 64"/>
                <a:gd name="T14" fmla="*/ 47 w 53"/>
                <a:gd name="T15" fmla="*/ 29 h 64"/>
                <a:gd name="T16" fmla="*/ 48 w 53"/>
                <a:gd name="T17" fmla="*/ 6 h 64"/>
                <a:gd name="T18" fmla="*/ 26 w 53"/>
                <a:gd name="T19" fmla="*/ 2 h 64"/>
                <a:gd name="T20" fmla="*/ 32 w 53"/>
                <a:gd name="T21" fmla="*/ 18 h 64"/>
                <a:gd name="T22" fmla="*/ 31 w 53"/>
                <a:gd name="T23" fmla="*/ 22 h 64"/>
                <a:gd name="T24" fmla="*/ 27 w 53"/>
                <a:gd name="T25" fmla="*/ 32 h 64"/>
                <a:gd name="T26" fmla="*/ 23 w 53"/>
                <a:gd name="T27" fmla="*/ 44 h 64"/>
                <a:gd name="T28" fmla="*/ 20 w 53"/>
                <a:gd name="T29" fmla="*/ 41 h 64"/>
                <a:gd name="T30" fmla="*/ 18 w 53"/>
                <a:gd name="T31" fmla="*/ 35 h 64"/>
                <a:gd name="T32" fmla="*/ 18 w 53"/>
                <a:gd name="T33" fmla="*/ 34 h 64"/>
                <a:gd name="T34" fmla="*/ 31 w 53"/>
                <a:gd name="T35" fmla="*/ 19 h 64"/>
                <a:gd name="T36" fmla="*/ 32 w 53"/>
                <a:gd name="T37" fmla="*/ 1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64">
                  <a:moveTo>
                    <a:pt x="26" y="2"/>
                  </a:moveTo>
                  <a:cubicBezTo>
                    <a:pt x="25" y="2"/>
                    <a:pt x="25" y="2"/>
                    <a:pt x="25" y="2"/>
                  </a:cubicBezTo>
                  <a:cubicBezTo>
                    <a:pt x="23" y="3"/>
                    <a:pt x="23" y="3"/>
                    <a:pt x="23" y="3"/>
                  </a:cubicBezTo>
                  <a:cubicBezTo>
                    <a:pt x="21" y="4"/>
                    <a:pt x="4" y="14"/>
                    <a:pt x="1" y="30"/>
                  </a:cubicBezTo>
                  <a:cubicBezTo>
                    <a:pt x="0" y="37"/>
                    <a:pt x="1" y="44"/>
                    <a:pt x="6" y="51"/>
                  </a:cubicBezTo>
                  <a:cubicBezTo>
                    <a:pt x="8" y="54"/>
                    <a:pt x="15" y="64"/>
                    <a:pt x="25" y="62"/>
                  </a:cubicBezTo>
                  <a:cubicBezTo>
                    <a:pt x="37" y="61"/>
                    <a:pt x="41" y="46"/>
                    <a:pt x="43" y="37"/>
                  </a:cubicBezTo>
                  <a:cubicBezTo>
                    <a:pt x="47" y="29"/>
                    <a:pt x="47" y="29"/>
                    <a:pt x="47" y="29"/>
                  </a:cubicBezTo>
                  <a:cubicBezTo>
                    <a:pt x="50" y="22"/>
                    <a:pt x="53" y="13"/>
                    <a:pt x="48" y="6"/>
                  </a:cubicBezTo>
                  <a:cubicBezTo>
                    <a:pt x="43" y="0"/>
                    <a:pt x="34" y="0"/>
                    <a:pt x="26" y="2"/>
                  </a:cubicBezTo>
                  <a:close/>
                  <a:moveTo>
                    <a:pt x="32" y="18"/>
                  </a:moveTo>
                  <a:cubicBezTo>
                    <a:pt x="32" y="20"/>
                    <a:pt x="31" y="21"/>
                    <a:pt x="31" y="22"/>
                  </a:cubicBezTo>
                  <a:cubicBezTo>
                    <a:pt x="27" y="32"/>
                    <a:pt x="27" y="32"/>
                    <a:pt x="27" y="32"/>
                  </a:cubicBezTo>
                  <a:cubicBezTo>
                    <a:pt x="25" y="39"/>
                    <a:pt x="24" y="42"/>
                    <a:pt x="23" y="44"/>
                  </a:cubicBezTo>
                  <a:cubicBezTo>
                    <a:pt x="22" y="43"/>
                    <a:pt x="21" y="42"/>
                    <a:pt x="20" y="41"/>
                  </a:cubicBezTo>
                  <a:cubicBezTo>
                    <a:pt x="19" y="39"/>
                    <a:pt x="18" y="37"/>
                    <a:pt x="18" y="35"/>
                  </a:cubicBezTo>
                  <a:cubicBezTo>
                    <a:pt x="18" y="35"/>
                    <a:pt x="18" y="34"/>
                    <a:pt x="18" y="34"/>
                  </a:cubicBezTo>
                  <a:cubicBezTo>
                    <a:pt x="19" y="27"/>
                    <a:pt x="27" y="21"/>
                    <a:pt x="31" y="19"/>
                  </a:cubicBezTo>
                  <a:cubicBezTo>
                    <a:pt x="31" y="18"/>
                    <a:pt x="32" y="18"/>
                    <a:pt x="32" y="18"/>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7" name="Freeform 729">
              <a:extLst>
                <a:ext uri="{FF2B5EF4-FFF2-40B4-BE49-F238E27FC236}">
                  <a16:creationId xmlns:a16="http://schemas.microsoft.com/office/drawing/2014/main" id="{0C364FBC-BC23-DA0E-4D60-D406019A9156}"/>
                </a:ext>
              </a:extLst>
            </p:cNvPr>
            <p:cNvSpPr>
              <a:spLocks noEditPoints="1"/>
            </p:cNvSpPr>
            <p:nvPr/>
          </p:nvSpPr>
          <p:spPr bwMode="auto">
            <a:xfrm>
              <a:off x="3031855" y="4083605"/>
              <a:ext cx="22472" cy="24969"/>
            </a:xfrm>
            <a:custGeom>
              <a:avLst/>
              <a:gdLst>
                <a:gd name="T0" fmla="*/ 113 w 115"/>
                <a:gd name="T1" fmla="*/ 88 h 126"/>
                <a:gd name="T2" fmla="*/ 115 w 115"/>
                <a:gd name="T3" fmla="*/ 90 h 126"/>
                <a:gd name="T4" fmla="*/ 86 w 115"/>
                <a:gd name="T5" fmla="*/ 126 h 126"/>
                <a:gd name="T6" fmla="*/ 84 w 115"/>
                <a:gd name="T7" fmla="*/ 124 h 126"/>
                <a:gd name="T8" fmla="*/ 90 w 115"/>
                <a:gd name="T9" fmla="*/ 113 h 126"/>
                <a:gd name="T10" fmla="*/ 87 w 115"/>
                <a:gd name="T11" fmla="*/ 103 h 126"/>
                <a:gd name="T12" fmla="*/ 55 w 115"/>
                <a:gd name="T13" fmla="*/ 56 h 126"/>
                <a:gd name="T14" fmla="*/ 55 w 115"/>
                <a:gd name="T15" fmla="*/ 56 h 126"/>
                <a:gd name="T16" fmla="*/ 61 w 115"/>
                <a:gd name="T17" fmla="*/ 88 h 126"/>
                <a:gd name="T18" fmla="*/ 54 w 115"/>
                <a:gd name="T19" fmla="*/ 105 h 126"/>
                <a:gd name="T20" fmla="*/ 40 w 115"/>
                <a:gd name="T21" fmla="*/ 112 h 126"/>
                <a:gd name="T22" fmla="*/ 24 w 115"/>
                <a:gd name="T23" fmla="*/ 105 h 126"/>
                <a:gd name="T24" fmla="*/ 3 w 115"/>
                <a:gd name="T25" fmla="*/ 64 h 126"/>
                <a:gd name="T26" fmla="*/ 10 w 115"/>
                <a:gd name="T27" fmla="*/ 22 h 126"/>
                <a:gd name="T28" fmla="*/ 20 w 115"/>
                <a:gd name="T29" fmla="*/ 16 h 126"/>
                <a:gd name="T30" fmla="*/ 29 w 115"/>
                <a:gd name="T31" fmla="*/ 18 h 126"/>
                <a:gd name="T32" fmla="*/ 24 w 115"/>
                <a:gd name="T33" fmla="*/ 10 h 126"/>
                <a:gd name="T34" fmla="*/ 33 w 115"/>
                <a:gd name="T35" fmla="*/ 0 h 126"/>
                <a:gd name="T36" fmla="*/ 98 w 115"/>
                <a:gd name="T37" fmla="*/ 94 h 126"/>
                <a:gd name="T38" fmla="*/ 99 w 115"/>
                <a:gd name="T39" fmla="*/ 95 h 126"/>
                <a:gd name="T40" fmla="*/ 105 w 115"/>
                <a:gd name="T41" fmla="*/ 96 h 126"/>
                <a:gd name="T42" fmla="*/ 112 w 115"/>
                <a:gd name="T43" fmla="*/ 90 h 126"/>
                <a:gd name="T44" fmla="*/ 113 w 115"/>
                <a:gd name="T45" fmla="*/ 88 h 126"/>
                <a:gd name="T46" fmla="*/ 34 w 115"/>
                <a:gd name="T47" fmla="*/ 92 h 126"/>
                <a:gd name="T48" fmla="*/ 43 w 115"/>
                <a:gd name="T49" fmla="*/ 96 h 126"/>
                <a:gd name="T50" fmla="*/ 51 w 115"/>
                <a:gd name="T51" fmla="*/ 93 h 126"/>
                <a:gd name="T52" fmla="*/ 51 w 115"/>
                <a:gd name="T53" fmla="*/ 57 h 126"/>
                <a:gd name="T54" fmla="*/ 31 w 115"/>
                <a:gd name="T55" fmla="*/ 24 h 126"/>
                <a:gd name="T56" fmla="*/ 22 w 115"/>
                <a:gd name="T57" fmla="*/ 20 h 126"/>
                <a:gd name="T58" fmla="*/ 14 w 115"/>
                <a:gd name="T59" fmla="*/ 24 h 126"/>
                <a:gd name="T60" fmla="*/ 13 w 115"/>
                <a:gd name="T61" fmla="*/ 58 h 126"/>
                <a:gd name="T62" fmla="*/ 34 w 115"/>
                <a:gd name="T63" fmla="*/ 9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126">
                  <a:moveTo>
                    <a:pt x="113" y="88"/>
                  </a:moveTo>
                  <a:cubicBezTo>
                    <a:pt x="115" y="90"/>
                    <a:pt x="115" y="90"/>
                    <a:pt x="115" y="90"/>
                  </a:cubicBezTo>
                  <a:cubicBezTo>
                    <a:pt x="86" y="126"/>
                    <a:pt x="86" y="126"/>
                    <a:pt x="86" y="126"/>
                  </a:cubicBezTo>
                  <a:cubicBezTo>
                    <a:pt x="84" y="124"/>
                    <a:pt x="84" y="124"/>
                    <a:pt x="84" y="124"/>
                  </a:cubicBezTo>
                  <a:cubicBezTo>
                    <a:pt x="87" y="119"/>
                    <a:pt x="90" y="116"/>
                    <a:pt x="90" y="113"/>
                  </a:cubicBezTo>
                  <a:cubicBezTo>
                    <a:pt x="91" y="110"/>
                    <a:pt x="90" y="107"/>
                    <a:pt x="87" y="103"/>
                  </a:cubicBezTo>
                  <a:cubicBezTo>
                    <a:pt x="55" y="56"/>
                    <a:pt x="55" y="56"/>
                    <a:pt x="55" y="56"/>
                  </a:cubicBezTo>
                  <a:cubicBezTo>
                    <a:pt x="55" y="56"/>
                    <a:pt x="55" y="56"/>
                    <a:pt x="55" y="56"/>
                  </a:cubicBezTo>
                  <a:cubicBezTo>
                    <a:pt x="59" y="71"/>
                    <a:pt x="61" y="81"/>
                    <a:pt x="61" y="88"/>
                  </a:cubicBezTo>
                  <a:cubicBezTo>
                    <a:pt x="60" y="95"/>
                    <a:pt x="58" y="100"/>
                    <a:pt x="54" y="105"/>
                  </a:cubicBezTo>
                  <a:cubicBezTo>
                    <a:pt x="50" y="110"/>
                    <a:pt x="45" y="113"/>
                    <a:pt x="40" y="112"/>
                  </a:cubicBezTo>
                  <a:cubicBezTo>
                    <a:pt x="34" y="112"/>
                    <a:pt x="29" y="109"/>
                    <a:pt x="24" y="105"/>
                  </a:cubicBezTo>
                  <a:cubicBezTo>
                    <a:pt x="13" y="96"/>
                    <a:pt x="7" y="83"/>
                    <a:pt x="3" y="64"/>
                  </a:cubicBezTo>
                  <a:cubicBezTo>
                    <a:pt x="0" y="46"/>
                    <a:pt x="3" y="32"/>
                    <a:pt x="10" y="22"/>
                  </a:cubicBezTo>
                  <a:cubicBezTo>
                    <a:pt x="13" y="19"/>
                    <a:pt x="17" y="17"/>
                    <a:pt x="20" y="16"/>
                  </a:cubicBezTo>
                  <a:cubicBezTo>
                    <a:pt x="22" y="16"/>
                    <a:pt x="25" y="17"/>
                    <a:pt x="29" y="18"/>
                  </a:cubicBezTo>
                  <a:cubicBezTo>
                    <a:pt x="24" y="10"/>
                    <a:pt x="24" y="10"/>
                    <a:pt x="24" y="10"/>
                  </a:cubicBezTo>
                  <a:cubicBezTo>
                    <a:pt x="33" y="0"/>
                    <a:pt x="33" y="0"/>
                    <a:pt x="33" y="0"/>
                  </a:cubicBezTo>
                  <a:cubicBezTo>
                    <a:pt x="98" y="94"/>
                    <a:pt x="98" y="94"/>
                    <a:pt x="98" y="94"/>
                  </a:cubicBezTo>
                  <a:cubicBezTo>
                    <a:pt x="99" y="95"/>
                    <a:pt x="99" y="95"/>
                    <a:pt x="99" y="95"/>
                  </a:cubicBezTo>
                  <a:cubicBezTo>
                    <a:pt x="101" y="96"/>
                    <a:pt x="103" y="97"/>
                    <a:pt x="105" y="96"/>
                  </a:cubicBezTo>
                  <a:cubicBezTo>
                    <a:pt x="107" y="95"/>
                    <a:pt x="109" y="93"/>
                    <a:pt x="112" y="90"/>
                  </a:cubicBezTo>
                  <a:lnTo>
                    <a:pt x="113" y="88"/>
                  </a:lnTo>
                  <a:close/>
                  <a:moveTo>
                    <a:pt x="34" y="92"/>
                  </a:moveTo>
                  <a:cubicBezTo>
                    <a:pt x="37" y="95"/>
                    <a:pt x="40" y="96"/>
                    <a:pt x="43" y="96"/>
                  </a:cubicBezTo>
                  <a:cubicBezTo>
                    <a:pt x="47" y="96"/>
                    <a:pt x="49" y="95"/>
                    <a:pt x="51" y="93"/>
                  </a:cubicBezTo>
                  <a:cubicBezTo>
                    <a:pt x="57" y="85"/>
                    <a:pt x="57" y="74"/>
                    <a:pt x="51" y="57"/>
                  </a:cubicBezTo>
                  <a:cubicBezTo>
                    <a:pt x="46" y="41"/>
                    <a:pt x="39" y="30"/>
                    <a:pt x="31" y="24"/>
                  </a:cubicBezTo>
                  <a:cubicBezTo>
                    <a:pt x="28" y="21"/>
                    <a:pt x="25" y="20"/>
                    <a:pt x="22" y="20"/>
                  </a:cubicBezTo>
                  <a:cubicBezTo>
                    <a:pt x="19" y="21"/>
                    <a:pt x="16" y="22"/>
                    <a:pt x="14" y="24"/>
                  </a:cubicBezTo>
                  <a:cubicBezTo>
                    <a:pt x="9" y="31"/>
                    <a:pt x="8" y="42"/>
                    <a:pt x="13" y="58"/>
                  </a:cubicBezTo>
                  <a:cubicBezTo>
                    <a:pt x="18" y="73"/>
                    <a:pt x="25" y="85"/>
                    <a:pt x="34" y="92"/>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8" name="Freeform 730">
              <a:extLst>
                <a:ext uri="{FF2B5EF4-FFF2-40B4-BE49-F238E27FC236}">
                  <a16:creationId xmlns:a16="http://schemas.microsoft.com/office/drawing/2014/main" id="{E1E1F4C2-B4DB-3082-C84D-1CD8D9AF3E38}"/>
                </a:ext>
              </a:extLst>
            </p:cNvPr>
            <p:cNvSpPr>
              <a:spLocks/>
            </p:cNvSpPr>
            <p:nvPr/>
          </p:nvSpPr>
          <p:spPr bwMode="auto">
            <a:xfrm>
              <a:off x="3045587" y="4062382"/>
              <a:ext cx="18727" cy="22472"/>
            </a:xfrm>
            <a:custGeom>
              <a:avLst/>
              <a:gdLst>
                <a:gd name="T0" fmla="*/ 91 w 100"/>
                <a:gd name="T1" fmla="*/ 37 h 112"/>
                <a:gd name="T2" fmla="*/ 95 w 100"/>
                <a:gd name="T3" fmla="*/ 36 h 112"/>
                <a:gd name="T4" fmla="*/ 100 w 100"/>
                <a:gd name="T5" fmla="*/ 58 h 112"/>
                <a:gd name="T6" fmla="*/ 96 w 100"/>
                <a:gd name="T7" fmla="*/ 71 h 112"/>
                <a:gd name="T8" fmla="*/ 89 w 100"/>
                <a:gd name="T9" fmla="*/ 74 h 112"/>
                <a:gd name="T10" fmla="*/ 83 w 100"/>
                <a:gd name="T11" fmla="*/ 72 h 112"/>
                <a:gd name="T12" fmla="*/ 76 w 100"/>
                <a:gd name="T13" fmla="*/ 65 h 112"/>
                <a:gd name="T14" fmla="*/ 60 w 100"/>
                <a:gd name="T15" fmla="*/ 44 h 112"/>
                <a:gd name="T16" fmla="*/ 69 w 100"/>
                <a:gd name="T17" fmla="*/ 68 h 112"/>
                <a:gd name="T18" fmla="*/ 73 w 100"/>
                <a:gd name="T19" fmla="*/ 90 h 112"/>
                <a:gd name="T20" fmla="*/ 69 w 100"/>
                <a:gd name="T21" fmla="*/ 107 h 112"/>
                <a:gd name="T22" fmla="*/ 62 w 100"/>
                <a:gd name="T23" fmla="*/ 112 h 112"/>
                <a:gd name="T24" fmla="*/ 53 w 100"/>
                <a:gd name="T25" fmla="*/ 108 h 112"/>
                <a:gd name="T26" fmla="*/ 32 w 100"/>
                <a:gd name="T27" fmla="*/ 83 h 112"/>
                <a:gd name="T28" fmla="*/ 13 w 100"/>
                <a:gd name="T29" fmla="*/ 59 h 112"/>
                <a:gd name="T30" fmla="*/ 8 w 100"/>
                <a:gd name="T31" fmla="*/ 58 h 112"/>
                <a:gd name="T32" fmla="*/ 2 w 100"/>
                <a:gd name="T33" fmla="*/ 65 h 112"/>
                <a:gd name="T34" fmla="*/ 0 w 100"/>
                <a:gd name="T35" fmla="*/ 63 h 112"/>
                <a:gd name="T36" fmla="*/ 13 w 100"/>
                <a:gd name="T37" fmla="*/ 37 h 112"/>
                <a:gd name="T38" fmla="*/ 13 w 100"/>
                <a:gd name="T39" fmla="*/ 37 h 112"/>
                <a:gd name="T40" fmla="*/ 58 w 100"/>
                <a:gd name="T41" fmla="*/ 94 h 112"/>
                <a:gd name="T42" fmla="*/ 59 w 100"/>
                <a:gd name="T43" fmla="*/ 95 h 112"/>
                <a:gd name="T44" fmla="*/ 62 w 100"/>
                <a:gd name="T45" fmla="*/ 95 h 112"/>
                <a:gd name="T46" fmla="*/ 66 w 100"/>
                <a:gd name="T47" fmla="*/ 94 h 112"/>
                <a:gd name="T48" fmla="*/ 66 w 100"/>
                <a:gd name="T49" fmla="*/ 77 h 112"/>
                <a:gd name="T50" fmla="*/ 60 w 100"/>
                <a:gd name="T51" fmla="*/ 56 h 112"/>
                <a:gd name="T52" fmla="*/ 47 w 100"/>
                <a:gd name="T53" fmla="*/ 29 h 112"/>
                <a:gd name="T54" fmla="*/ 36 w 100"/>
                <a:gd name="T55" fmla="*/ 11 h 112"/>
                <a:gd name="T56" fmla="*/ 44 w 100"/>
                <a:gd name="T57" fmla="*/ 0 h 112"/>
                <a:gd name="T58" fmla="*/ 80 w 100"/>
                <a:gd name="T59" fmla="*/ 47 h 112"/>
                <a:gd name="T60" fmla="*/ 86 w 100"/>
                <a:gd name="T61" fmla="*/ 54 h 112"/>
                <a:gd name="T62" fmla="*/ 90 w 100"/>
                <a:gd name="T63" fmla="*/ 59 h 112"/>
                <a:gd name="T64" fmla="*/ 94 w 100"/>
                <a:gd name="T65" fmla="*/ 59 h 112"/>
                <a:gd name="T66" fmla="*/ 94 w 100"/>
                <a:gd name="T67" fmla="*/ 48 h 112"/>
                <a:gd name="T68" fmla="*/ 91 w 100"/>
                <a:gd name="T69" fmla="*/ 3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12">
                  <a:moveTo>
                    <a:pt x="91" y="37"/>
                  </a:moveTo>
                  <a:cubicBezTo>
                    <a:pt x="95" y="36"/>
                    <a:pt x="95" y="36"/>
                    <a:pt x="95" y="36"/>
                  </a:cubicBezTo>
                  <a:cubicBezTo>
                    <a:pt x="98" y="47"/>
                    <a:pt x="100" y="54"/>
                    <a:pt x="100" y="58"/>
                  </a:cubicBezTo>
                  <a:cubicBezTo>
                    <a:pt x="100" y="63"/>
                    <a:pt x="99" y="67"/>
                    <a:pt x="96" y="71"/>
                  </a:cubicBezTo>
                  <a:cubicBezTo>
                    <a:pt x="94" y="74"/>
                    <a:pt x="92" y="75"/>
                    <a:pt x="89" y="74"/>
                  </a:cubicBezTo>
                  <a:cubicBezTo>
                    <a:pt x="87" y="74"/>
                    <a:pt x="85" y="73"/>
                    <a:pt x="83" y="72"/>
                  </a:cubicBezTo>
                  <a:cubicBezTo>
                    <a:pt x="82" y="71"/>
                    <a:pt x="79" y="68"/>
                    <a:pt x="76" y="65"/>
                  </a:cubicBezTo>
                  <a:cubicBezTo>
                    <a:pt x="73" y="61"/>
                    <a:pt x="67" y="54"/>
                    <a:pt x="60" y="44"/>
                  </a:cubicBezTo>
                  <a:cubicBezTo>
                    <a:pt x="65" y="57"/>
                    <a:pt x="68" y="65"/>
                    <a:pt x="69" y="68"/>
                  </a:cubicBezTo>
                  <a:cubicBezTo>
                    <a:pt x="72" y="77"/>
                    <a:pt x="73" y="84"/>
                    <a:pt x="73" y="90"/>
                  </a:cubicBezTo>
                  <a:cubicBezTo>
                    <a:pt x="73" y="97"/>
                    <a:pt x="72" y="103"/>
                    <a:pt x="69" y="107"/>
                  </a:cubicBezTo>
                  <a:cubicBezTo>
                    <a:pt x="66" y="110"/>
                    <a:pt x="64" y="111"/>
                    <a:pt x="62" y="112"/>
                  </a:cubicBezTo>
                  <a:cubicBezTo>
                    <a:pt x="59" y="112"/>
                    <a:pt x="56" y="111"/>
                    <a:pt x="53" y="108"/>
                  </a:cubicBezTo>
                  <a:cubicBezTo>
                    <a:pt x="51" y="106"/>
                    <a:pt x="44" y="98"/>
                    <a:pt x="32" y="83"/>
                  </a:cubicBezTo>
                  <a:cubicBezTo>
                    <a:pt x="21" y="68"/>
                    <a:pt x="14" y="60"/>
                    <a:pt x="13" y="59"/>
                  </a:cubicBezTo>
                  <a:cubicBezTo>
                    <a:pt x="11" y="58"/>
                    <a:pt x="9" y="57"/>
                    <a:pt x="8" y="58"/>
                  </a:cubicBezTo>
                  <a:cubicBezTo>
                    <a:pt x="7" y="59"/>
                    <a:pt x="5" y="61"/>
                    <a:pt x="2" y="65"/>
                  </a:cubicBezTo>
                  <a:cubicBezTo>
                    <a:pt x="0" y="63"/>
                    <a:pt x="0" y="63"/>
                    <a:pt x="0" y="63"/>
                  </a:cubicBezTo>
                  <a:cubicBezTo>
                    <a:pt x="4" y="56"/>
                    <a:pt x="9" y="47"/>
                    <a:pt x="13" y="37"/>
                  </a:cubicBezTo>
                  <a:cubicBezTo>
                    <a:pt x="13" y="37"/>
                    <a:pt x="13" y="37"/>
                    <a:pt x="13" y="37"/>
                  </a:cubicBezTo>
                  <a:cubicBezTo>
                    <a:pt x="58" y="94"/>
                    <a:pt x="58" y="94"/>
                    <a:pt x="58" y="94"/>
                  </a:cubicBezTo>
                  <a:cubicBezTo>
                    <a:pt x="59" y="95"/>
                    <a:pt x="59" y="95"/>
                    <a:pt x="59" y="95"/>
                  </a:cubicBezTo>
                  <a:cubicBezTo>
                    <a:pt x="60" y="95"/>
                    <a:pt x="61" y="95"/>
                    <a:pt x="62" y="95"/>
                  </a:cubicBezTo>
                  <a:cubicBezTo>
                    <a:pt x="64" y="95"/>
                    <a:pt x="65" y="95"/>
                    <a:pt x="66" y="94"/>
                  </a:cubicBezTo>
                  <a:cubicBezTo>
                    <a:pt x="68" y="91"/>
                    <a:pt x="68" y="85"/>
                    <a:pt x="66" y="77"/>
                  </a:cubicBezTo>
                  <a:cubicBezTo>
                    <a:pt x="65" y="72"/>
                    <a:pt x="63" y="65"/>
                    <a:pt x="60" y="56"/>
                  </a:cubicBezTo>
                  <a:cubicBezTo>
                    <a:pt x="57" y="48"/>
                    <a:pt x="53" y="39"/>
                    <a:pt x="47" y="29"/>
                  </a:cubicBezTo>
                  <a:cubicBezTo>
                    <a:pt x="46" y="27"/>
                    <a:pt x="42" y="21"/>
                    <a:pt x="36" y="11"/>
                  </a:cubicBezTo>
                  <a:cubicBezTo>
                    <a:pt x="44" y="0"/>
                    <a:pt x="44" y="0"/>
                    <a:pt x="44" y="0"/>
                  </a:cubicBezTo>
                  <a:cubicBezTo>
                    <a:pt x="80" y="47"/>
                    <a:pt x="80" y="47"/>
                    <a:pt x="80" y="47"/>
                  </a:cubicBezTo>
                  <a:cubicBezTo>
                    <a:pt x="82" y="49"/>
                    <a:pt x="84" y="51"/>
                    <a:pt x="86" y="54"/>
                  </a:cubicBezTo>
                  <a:cubicBezTo>
                    <a:pt x="88" y="56"/>
                    <a:pt x="89" y="58"/>
                    <a:pt x="90" y="59"/>
                  </a:cubicBezTo>
                  <a:cubicBezTo>
                    <a:pt x="92" y="60"/>
                    <a:pt x="93" y="60"/>
                    <a:pt x="94" y="59"/>
                  </a:cubicBezTo>
                  <a:cubicBezTo>
                    <a:pt x="95" y="57"/>
                    <a:pt x="95" y="54"/>
                    <a:pt x="94" y="48"/>
                  </a:cubicBezTo>
                  <a:cubicBezTo>
                    <a:pt x="94" y="47"/>
                    <a:pt x="93" y="44"/>
                    <a:pt x="91" y="37"/>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 name="Freeform 731">
              <a:extLst>
                <a:ext uri="{FF2B5EF4-FFF2-40B4-BE49-F238E27FC236}">
                  <a16:creationId xmlns:a16="http://schemas.microsoft.com/office/drawing/2014/main" id="{36C7D63C-5705-0990-0437-0E5214A6CE21}"/>
                </a:ext>
              </a:extLst>
            </p:cNvPr>
            <p:cNvSpPr>
              <a:spLocks noEditPoints="1"/>
            </p:cNvSpPr>
            <p:nvPr/>
          </p:nvSpPr>
          <p:spPr bwMode="auto">
            <a:xfrm>
              <a:off x="3064314" y="4039910"/>
              <a:ext cx="17478" cy="22472"/>
            </a:xfrm>
            <a:custGeom>
              <a:avLst/>
              <a:gdLst>
                <a:gd name="T0" fmla="*/ 78 w 86"/>
                <a:gd name="T1" fmla="*/ 37 h 112"/>
                <a:gd name="T2" fmla="*/ 81 w 86"/>
                <a:gd name="T3" fmla="*/ 36 h 112"/>
                <a:gd name="T4" fmla="*/ 83 w 86"/>
                <a:gd name="T5" fmla="*/ 70 h 112"/>
                <a:gd name="T6" fmla="*/ 76 w 86"/>
                <a:gd name="T7" fmla="*/ 74 h 112"/>
                <a:gd name="T8" fmla="*/ 71 w 86"/>
                <a:gd name="T9" fmla="*/ 71 h 112"/>
                <a:gd name="T10" fmla="*/ 66 w 86"/>
                <a:gd name="T11" fmla="*/ 66 h 112"/>
                <a:gd name="T12" fmla="*/ 57 w 86"/>
                <a:gd name="T13" fmla="*/ 56 h 112"/>
                <a:gd name="T14" fmla="*/ 56 w 86"/>
                <a:gd name="T15" fmla="*/ 56 h 112"/>
                <a:gd name="T16" fmla="*/ 63 w 86"/>
                <a:gd name="T17" fmla="*/ 86 h 112"/>
                <a:gd name="T18" fmla="*/ 58 w 86"/>
                <a:gd name="T19" fmla="*/ 104 h 112"/>
                <a:gd name="T20" fmla="*/ 45 w 86"/>
                <a:gd name="T21" fmla="*/ 112 h 112"/>
                <a:gd name="T22" fmla="*/ 28 w 86"/>
                <a:gd name="T23" fmla="*/ 106 h 112"/>
                <a:gd name="T24" fmla="*/ 4 w 86"/>
                <a:gd name="T25" fmla="*/ 66 h 112"/>
                <a:gd name="T26" fmla="*/ 9 w 86"/>
                <a:gd name="T27" fmla="*/ 24 h 112"/>
                <a:gd name="T28" fmla="*/ 18 w 86"/>
                <a:gd name="T29" fmla="*/ 18 h 112"/>
                <a:gd name="T30" fmla="*/ 26 w 86"/>
                <a:gd name="T31" fmla="*/ 18 h 112"/>
                <a:gd name="T32" fmla="*/ 21 w 86"/>
                <a:gd name="T33" fmla="*/ 12 h 112"/>
                <a:gd name="T34" fmla="*/ 21 w 86"/>
                <a:gd name="T35" fmla="*/ 11 h 112"/>
                <a:gd name="T36" fmla="*/ 26 w 86"/>
                <a:gd name="T37" fmla="*/ 1 h 112"/>
                <a:gd name="T38" fmla="*/ 28 w 86"/>
                <a:gd name="T39" fmla="*/ 0 h 112"/>
                <a:gd name="T40" fmla="*/ 40 w 86"/>
                <a:gd name="T41" fmla="*/ 15 h 112"/>
                <a:gd name="T42" fmla="*/ 62 w 86"/>
                <a:gd name="T43" fmla="*/ 42 h 112"/>
                <a:gd name="T44" fmla="*/ 76 w 86"/>
                <a:gd name="T45" fmla="*/ 58 h 112"/>
                <a:gd name="T46" fmla="*/ 80 w 86"/>
                <a:gd name="T47" fmla="*/ 57 h 112"/>
                <a:gd name="T48" fmla="*/ 78 w 86"/>
                <a:gd name="T49" fmla="*/ 37 h 112"/>
                <a:gd name="T50" fmla="*/ 37 w 86"/>
                <a:gd name="T51" fmla="*/ 93 h 112"/>
                <a:gd name="T52" fmla="*/ 48 w 86"/>
                <a:gd name="T53" fmla="*/ 96 h 112"/>
                <a:gd name="T54" fmla="*/ 55 w 86"/>
                <a:gd name="T55" fmla="*/ 91 h 112"/>
                <a:gd name="T56" fmla="*/ 52 w 86"/>
                <a:gd name="T57" fmla="*/ 56 h 112"/>
                <a:gd name="T58" fmla="*/ 30 w 86"/>
                <a:gd name="T59" fmla="*/ 25 h 112"/>
                <a:gd name="T60" fmla="*/ 20 w 86"/>
                <a:gd name="T61" fmla="*/ 22 h 112"/>
                <a:gd name="T62" fmla="*/ 13 w 86"/>
                <a:gd name="T63" fmla="*/ 26 h 112"/>
                <a:gd name="T64" fmla="*/ 15 w 86"/>
                <a:gd name="T65" fmla="*/ 62 h 112"/>
                <a:gd name="T66" fmla="*/ 37 w 86"/>
                <a:gd name="T67" fmla="*/ 9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112">
                  <a:moveTo>
                    <a:pt x="78" y="37"/>
                  </a:moveTo>
                  <a:cubicBezTo>
                    <a:pt x="81" y="36"/>
                    <a:pt x="81" y="36"/>
                    <a:pt x="81" y="36"/>
                  </a:cubicBezTo>
                  <a:cubicBezTo>
                    <a:pt x="86" y="54"/>
                    <a:pt x="86" y="65"/>
                    <a:pt x="83" y="70"/>
                  </a:cubicBezTo>
                  <a:cubicBezTo>
                    <a:pt x="81" y="73"/>
                    <a:pt x="78" y="74"/>
                    <a:pt x="76" y="74"/>
                  </a:cubicBezTo>
                  <a:cubicBezTo>
                    <a:pt x="75" y="74"/>
                    <a:pt x="73" y="73"/>
                    <a:pt x="71" y="71"/>
                  </a:cubicBezTo>
                  <a:cubicBezTo>
                    <a:pt x="69" y="70"/>
                    <a:pt x="67" y="68"/>
                    <a:pt x="66" y="66"/>
                  </a:cubicBezTo>
                  <a:cubicBezTo>
                    <a:pt x="64" y="64"/>
                    <a:pt x="61" y="61"/>
                    <a:pt x="57" y="56"/>
                  </a:cubicBezTo>
                  <a:cubicBezTo>
                    <a:pt x="56" y="56"/>
                    <a:pt x="56" y="56"/>
                    <a:pt x="56" y="56"/>
                  </a:cubicBezTo>
                  <a:cubicBezTo>
                    <a:pt x="61" y="69"/>
                    <a:pt x="63" y="79"/>
                    <a:pt x="63" y="86"/>
                  </a:cubicBezTo>
                  <a:cubicBezTo>
                    <a:pt x="63" y="93"/>
                    <a:pt x="61" y="99"/>
                    <a:pt x="58" y="104"/>
                  </a:cubicBezTo>
                  <a:cubicBezTo>
                    <a:pt x="54" y="109"/>
                    <a:pt x="50" y="112"/>
                    <a:pt x="45" y="112"/>
                  </a:cubicBezTo>
                  <a:cubicBezTo>
                    <a:pt x="40" y="112"/>
                    <a:pt x="34" y="110"/>
                    <a:pt x="28" y="106"/>
                  </a:cubicBezTo>
                  <a:cubicBezTo>
                    <a:pt x="17" y="97"/>
                    <a:pt x="9" y="84"/>
                    <a:pt x="4" y="66"/>
                  </a:cubicBezTo>
                  <a:cubicBezTo>
                    <a:pt x="0" y="48"/>
                    <a:pt x="1" y="34"/>
                    <a:pt x="9" y="24"/>
                  </a:cubicBezTo>
                  <a:cubicBezTo>
                    <a:pt x="11" y="21"/>
                    <a:pt x="14" y="19"/>
                    <a:pt x="18" y="18"/>
                  </a:cubicBezTo>
                  <a:cubicBezTo>
                    <a:pt x="21" y="16"/>
                    <a:pt x="24" y="17"/>
                    <a:pt x="26" y="18"/>
                  </a:cubicBezTo>
                  <a:cubicBezTo>
                    <a:pt x="21" y="12"/>
                    <a:pt x="21" y="12"/>
                    <a:pt x="21" y="12"/>
                  </a:cubicBezTo>
                  <a:cubicBezTo>
                    <a:pt x="21" y="11"/>
                    <a:pt x="21" y="11"/>
                    <a:pt x="21" y="11"/>
                  </a:cubicBezTo>
                  <a:cubicBezTo>
                    <a:pt x="26" y="1"/>
                    <a:pt x="26" y="1"/>
                    <a:pt x="26" y="1"/>
                  </a:cubicBezTo>
                  <a:cubicBezTo>
                    <a:pt x="28" y="0"/>
                    <a:pt x="28" y="0"/>
                    <a:pt x="28" y="0"/>
                  </a:cubicBezTo>
                  <a:cubicBezTo>
                    <a:pt x="28" y="0"/>
                    <a:pt x="32" y="5"/>
                    <a:pt x="40" y="15"/>
                  </a:cubicBezTo>
                  <a:cubicBezTo>
                    <a:pt x="51" y="29"/>
                    <a:pt x="59" y="38"/>
                    <a:pt x="62" y="42"/>
                  </a:cubicBezTo>
                  <a:cubicBezTo>
                    <a:pt x="70" y="51"/>
                    <a:pt x="75" y="57"/>
                    <a:pt x="76" y="58"/>
                  </a:cubicBezTo>
                  <a:cubicBezTo>
                    <a:pt x="77" y="59"/>
                    <a:pt x="79" y="59"/>
                    <a:pt x="80" y="57"/>
                  </a:cubicBezTo>
                  <a:cubicBezTo>
                    <a:pt x="80" y="56"/>
                    <a:pt x="80" y="49"/>
                    <a:pt x="78" y="37"/>
                  </a:cubicBezTo>
                  <a:close/>
                  <a:moveTo>
                    <a:pt x="37" y="93"/>
                  </a:moveTo>
                  <a:cubicBezTo>
                    <a:pt x="41" y="95"/>
                    <a:pt x="44" y="96"/>
                    <a:pt x="48" y="96"/>
                  </a:cubicBezTo>
                  <a:cubicBezTo>
                    <a:pt x="51" y="96"/>
                    <a:pt x="53" y="94"/>
                    <a:pt x="55" y="91"/>
                  </a:cubicBezTo>
                  <a:cubicBezTo>
                    <a:pt x="60" y="84"/>
                    <a:pt x="60" y="72"/>
                    <a:pt x="52" y="56"/>
                  </a:cubicBezTo>
                  <a:cubicBezTo>
                    <a:pt x="46" y="42"/>
                    <a:pt x="39" y="31"/>
                    <a:pt x="30" y="25"/>
                  </a:cubicBezTo>
                  <a:cubicBezTo>
                    <a:pt x="26" y="22"/>
                    <a:pt x="23" y="21"/>
                    <a:pt x="20" y="22"/>
                  </a:cubicBezTo>
                  <a:cubicBezTo>
                    <a:pt x="17" y="22"/>
                    <a:pt x="15" y="24"/>
                    <a:pt x="13" y="26"/>
                  </a:cubicBezTo>
                  <a:cubicBezTo>
                    <a:pt x="7" y="34"/>
                    <a:pt x="8" y="46"/>
                    <a:pt x="15" y="62"/>
                  </a:cubicBezTo>
                  <a:cubicBezTo>
                    <a:pt x="21" y="76"/>
                    <a:pt x="29" y="86"/>
                    <a:pt x="37" y="93"/>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 name="Freeform 732">
              <a:extLst>
                <a:ext uri="{FF2B5EF4-FFF2-40B4-BE49-F238E27FC236}">
                  <a16:creationId xmlns:a16="http://schemas.microsoft.com/office/drawing/2014/main" id="{054B7A8D-D5BC-E428-219E-E9C19906136B}"/>
                </a:ext>
              </a:extLst>
            </p:cNvPr>
            <p:cNvSpPr>
              <a:spLocks noEditPoints="1"/>
            </p:cNvSpPr>
            <p:nvPr/>
          </p:nvSpPr>
          <p:spPr bwMode="auto">
            <a:xfrm>
              <a:off x="3055574" y="4033667"/>
              <a:ext cx="13733" cy="13733"/>
            </a:xfrm>
            <a:custGeom>
              <a:avLst/>
              <a:gdLst>
                <a:gd name="T0" fmla="*/ 42 w 66"/>
                <a:gd name="T1" fmla="*/ 5 h 71"/>
                <a:gd name="T2" fmla="*/ 10 w 66"/>
                <a:gd name="T3" fmla="*/ 15 h 71"/>
                <a:gd name="T4" fmla="*/ 7 w 66"/>
                <a:gd name="T5" fmla="*/ 15 h 71"/>
                <a:gd name="T6" fmla="*/ 3 w 66"/>
                <a:gd name="T7" fmla="*/ 14 h 71"/>
                <a:gd name="T8" fmla="*/ 0 w 66"/>
                <a:gd name="T9" fmla="*/ 10 h 71"/>
                <a:gd name="T10" fmla="*/ 2 w 66"/>
                <a:gd name="T11" fmla="*/ 5 h 71"/>
                <a:gd name="T12" fmla="*/ 5 w 66"/>
                <a:gd name="T13" fmla="*/ 2 h 71"/>
                <a:gd name="T14" fmla="*/ 9 w 66"/>
                <a:gd name="T15" fmla="*/ 1 h 71"/>
                <a:gd name="T16" fmla="*/ 46 w 66"/>
                <a:gd name="T17" fmla="*/ 0 h 71"/>
                <a:gd name="T18" fmla="*/ 42 w 66"/>
                <a:gd name="T19" fmla="*/ 5 h 71"/>
                <a:gd name="T20" fmla="*/ 30 w 66"/>
                <a:gd name="T21" fmla="*/ 20 h 71"/>
                <a:gd name="T22" fmla="*/ 66 w 66"/>
                <a:gd name="T23" fmla="*/ 26 h 71"/>
                <a:gd name="T24" fmla="*/ 62 w 66"/>
                <a:gd name="T25" fmla="*/ 31 h 71"/>
                <a:gd name="T26" fmla="*/ 37 w 66"/>
                <a:gd name="T27" fmla="*/ 32 h 71"/>
                <a:gd name="T28" fmla="*/ 37 w 66"/>
                <a:gd name="T29" fmla="*/ 65 h 71"/>
                <a:gd name="T30" fmla="*/ 33 w 66"/>
                <a:gd name="T31" fmla="*/ 71 h 71"/>
                <a:gd name="T32" fmla="*/ 24 w 66"/>
                <a:gd name="T33" fmla="*/ 28 h 71"/>
                <a:gd name="T34" fmla="*/ 30 w 66"/>
                <a:gd name="T35" fmla="*/ 2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71">
                  <a:moveTo>
                    <a:pt x="42" y="5"/>
                  </a:moveTo>
                  <a:cubicBezTo>
                    <a:pt x="10" y="15"/>
                    <a:pt x="10" y="15"/>
                    <a:pt x="10" y="15"/>
                  </a:cubicBezTo>
                  <a:cubicBezTo>
                    <a:pt x="9" y="15"/>
                    <a:pt x="8" y="15"/>
                    <a:pt x="7" y="15"/>
                  </a:cubicBezTo>
                  <a:cubicBezTo>
                    <a:pt x="6" y="15"/>
                    <a:pt x="4" y="15"/>
                    <a:pt x="3" y="14"/>
                  </a:cubicBezTo>
                  <a:cubicBezTo>
                    <a:pt x="2" y="13"/>
                    <a:pt x="1" y="12"/>
                    <a:pt x="0" y="10"/>
                  </a:cubicBezTo>
                  <a:cubicBezTo>
                    <a:pt x="0" y="8"/>
                    <a:pt x="1" y="7"/>
                    <a:pt x="2" y="5"/>
                  </a:cubicBezTo>
                  <a:cubicBezTo>
                    <a:pt x="3" y="4"/>
                    <a:pt x="4" y="3"/>
                    <a:pt x="5" y="2"/>
                  </a:cubicBezTo>
                  <a:cubicBezTo>
                    <a:pt x="6" y="2"/>
                    <a:pt x="8" y="1"/>
                    <a:pt x="9" y="1"/>
                  </a:cubicBezTo>
                  <a:cubicBezTo>
                    <a:pt x="46" y="0"/>
                    <a:pt x="46" y="0"/>
                    <a:pt x="46" y="0"/>
                  </a:cubicBezTo>
                  <a:lnTo>
                    <a:pt x="42" y="5"/>
                  </a:lnTo>
                  <a:close/>
                  <a:moveTo>
                    <a:pt x="30" y="20"/>
                  </a:moveTo>
                  <a:cubicBezTo>
                    <a:pt x="66" y="26"/>
                    <a:pt x="66" y="26"/>
                    <a:pt x="66" y="26"/>
                  </a:cubicBezTo>
                  <a:cubicBezTo>
                    <a:pt x="62" y="31"/>
                    <a:pt x="62" y="31"/>
                    <a:pt x="62" y="31"/>
                  </a:cubicBezTo>
                  <a:cubicBezTo>
                    <a:pt x="37" y="32"/>
                    <a:pt x="37" y="32"/>
                    <a:pt x="37" y="32"/>
                  </a:cubicBezTo>
                  <a:cubicBezTo>
                    <a:pt x="37" y="65"/>
                    <a:pt x="37" y="65"/>
                    <a:pt x="37" y="65"/>
                  </a:cubicBezTo>
                  <a:cubicBezTo>
                    <a:pt x="33" y="71"/>
                    <a:pt x="33" y="71"/>
                    <a:pt x="33" y="71"/>
                  </a:cubicBezTo>
                  <a:cubicBezTo>
                    <a:pt x="24" y="28"/>
                    <a:pt x="24" y="28"/>
                    <a:pt x="24" y="28"/>
                  </a:cubicBezTo>
                  <a:lnTo>
                    <a:pt x="30" y="20"/>
                  </a:ln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 name="Freeform 733">
              <a:extLst>
                <a:ext uri="{FF2B5EF4-FFF2-40B4-BE49-F238E27FC236}">
                  <a16:creationId xmlns:a16="http://schemas.microsoft.com/office/drawing/2014/main" id="{32C812DE-159C-F4F4-350E-94BA07A2B310}"/>
                </a:ext>
              </a:extLst>
            </p:cNvPr>
            <p:cNvSpPr>
              <a:spLocks/>
            </p:cNvSpPr>
            <p:nvPr/>
          </p:nvSpPr>
          <p:spPr bwMode="auto">
            <a:xfrm>
              <a:off x="3078046" y="4018686"/>
              <a:ext cx="19975" cy="22472"/>
            </a:xfrm>
            <a:custGeom>
              <a:avLst/>
              <a:gdLst>
                <a:gd name="T0" fmla="*/ 91 w 101"/>
                <a:gd name="T1" fmla="*/ 30 h 113"/>
                <a:gd name="T2" fmla="*/ 95 w 101"/>
                <a:gd name="T3" fmla="*/ 30 h 113"/>
                <a:gd name="T4" fmla="*/ 99 w 101"/>
                <a:gd name="T5" fmla="*/ 45 h 113"/>
                <a:gd name="T6" fmla="*/ 97 w 101"/>
                <a:gd name="T7" fmla="*/ 64 h 113"/>
                <a:gd name="T8" fmla="*/ 91 w 101"/>
                <a:gd name="T9" fmla="*/ 68 h 113"/>
                <a:gd name="T10" fmla="*/ 83 w 101"/>
                <a:gd name="T11" fmla="*/ 65 h 113"/>
                <a:gd name="T12" fmla="*/ 64 w 101"/>
                <a:gd name="T13" fmla="*/ 43 h 113"/>
                <a:gd name="T14" fmla="*/ 43 w 101"/>
                <a:gd name="T15" fmla="*/ 19 h 113"/>
                <a:gd name="T16" fmla="*/ 39 w 101"/>
                <a:gd name="T17" fmla="*/ 18 h 113"/>
                <a:gd name="T18" fmla="*/ 35 w 101"/>
                <a:gd name="T19" fmla="*/ 20 h 113"/>
                <a:gd name="T20" fmla="*/ 34 w 101"/>
                <a:gd name="T21" fmla="*/ 37 h 113"/>
                <a:gd name="T22" fmla="*/ 41 w 101"/>
                <a:gd name="T23" fmla="*/ 59 h 113"/>
                <a:gd name="T24" fmla="*/ 54 w 101"/>
                <a:gd name="T25" fmla="*/ 82 h 113"/>
                <a:gd name="T26" fmla="*/ 69 w 101"/>
                <a:gd name="T27" fmla="*/ 101 h 113"/>
                <a:gd name="T28" fmla="*/ 61 w 101"/>
                <a:gd name="T29" fmla="*/ 113 h 113"/>
                <a:gd name="T30" fmla="*/ 33 w 101"/>
                <a:gd name="T31" fmla="*/ 79 h 113"/>
                <a:gd name="T32" fmla="*/ 14 w 101"/>
                <a:gd name="T33" fmla="*/ 57 h 113"/>
                <a:gd name="T34" fmla="*/ 10 w 101"/>
                <a:gd name="T35" fmla="*/ 57 h 113"/>
                <a:gd name="T36" fmla="*/ 3 w 101"/>
                <a:gd name="T37" fmla="*/ 64 h 113"/>
                <a:gd name="T38" fmla="*/ 0 w 101"/>
                <a:gd name="T39" fmla="*/ 63 h 113"/>
                <a:gd name="T40" fmla="*/ 7 w 101"/>
                <a:gd name="T41" fmla="*/ 49 h 113"/>
                <a:gd name="T42" fmla="*/ 13 w 101"/>
                <a:gd name="T43" fmla="*/ 34 h 113"/>
                <a:gd name="T44" fmla="*/ 14 w 101"/>
                <a:gd name="T45" fmla="*/ 33 h 113"/>
                <a:gd name="T46" fmla="*/ 39 w 101"/>
                <a:gd name="T47" fmla="*/ 66 h 113"/>
                <a:gd name="T48" fmla="*/ 40 w 101"/>
                <a:gd name="T49" fmla="*/ 66 h 113"/>
                <a:gd name="T50" fmla="*/ 29 w 101"/>
                <a:gd name="T51" fmla="*/ 36 h 113"/>
                <a:gd name="T52" fmla="*/ 31 w 101"/>
                <a:gd name="T53" fmla="*/ 8 h 113"/>
                <a:gd name="T54" fmla="*/ 49 w 101"/>
                <a:gd name="T55" fmla="*/ 5 h 113"/>
                <a:gd name="T56" fmla="*/ 70 w 101"/>
                <a:gd name="T57" fmla="*/ 29 h 113"/>
                <a:gd name="T58" fmla="*/ 90 w 101"/>
                <a:gd name="T59" fmla="*/ 52 h 113"/>
                <a:gd name="T60" fmla="*/ 92 w 101"/>
                <a:gd name="T61" fmla="*/ 53 h 113"/>
                <a:gd name="T62" fmla="*/ 94 w 101"/>
                <a:gd name="T63" fmla="*/ 52 h 113"/>
                <a:gd name="T64" fmla="*/ 95 w 101"/>
                <a:gd name="T65" fmla="*/ 44 h 113"/>
                <a:gd name="T66" fmla="*/ 91 w 101"/>
                <a:gd name="T67" fmla="*/ 3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113">
                  <a:moveTo>
                    <a:pt x="91" y="30"/>
                  </a:moveTo>
                  <a:cubicBezTo>
                    <a:pt x="95" y="30"/>
                    <a:pt x="95" y="30"/>
                    <a:pt x="95" y="30"/>
                  </a:cubicBezTo>
                  <a:cubicBezTo>
                    <a:pt x="97" y="37"/>
                    <a:pt x="99" y="42"/>
                    <a:pt x="99" y="45"/>
                  </a:cubicBezTo>
                  <a:cubicBezTo>
                    <a:pt x="101" y="53"/>
                    <a:pt x="101" y="59"/>
                    <a:pt x="97" y="64"/>
                  </a:cubicBezTo>
                  <a:cubicBezTo>
                    <a:pt x="95" y="67"/>
                    <a:pt x="93" y="68"/>
                    <a:pt x="91" y="68"/>
                  </a:cubicBezTo>
                  <a:cubicBezTo>
                    <a:pt x="88" y="68"/>
                    <a:pt x="86" y="67"/>
                    <a:pt x="83" y="65"/>
                  </a:cubicBezTo>
                  <a:cubicBezTo>
                    <a:pt x="82" y="64"/>
                    <a:pt x="75" y="56"/>
                    <a:pt x="64" y="43"/>
                  </a:cubicBezTo>
                  <a:cubicBezTo>
                    <a:pt x="52" y="29"/>
                    <a:pt x="45" y="21"/>
                    <a:pt x="43" y="19"/>
                  </a:cubicBezTo>
                  <a:cubicBezTo>
                    <a:pt x="41" y="18"/>
                    <a:pt x="40" y="18"/>
                    <a:pt x="39" y="18"/>
                  </a:cubicBezTo>
                  <a:cubicBezTo>
                    <a:pt x="37" y="18"/>
                    <a:pt x="36" y="18"/>
                    <a:pt x="35" y="20"/>
                  </a:cubicBezTo>
                  <a:cubicBezTo>
                    <a:pt x="33" y="23"/>
                    <a:pt x="33" y="29"/>
                    <a:pt x="34" y="37"/>
                  </a:cubicBezTo>
                  <a:cubicBezTo>
                    <a:pt x="36" y="44"/>
                    <a:pt x="38" y="51"/>
                    <a:pt x="41" y="59"/>
                  </a:cubicBezTo>
                  <a:cubicBezTo>
                    <a:pt x="44" y="67"/>
                    <a:pt x="49" y="74"/>
                    <a:pt x="54" y="82"/>
                  </a:cubicBezTo>
                  <a:cubicBezTo>
                    <a:pt x="56" y="85"/>
                    <a:pt x="61" y="91"/>
                    <a:pt x="69" y="101"/>
                  </a:cubicBezTo>
                  <a:cubicBezTo>
                    <a:pt x="61" y="113"/>
                    <a:pt x="61" y="113"/>
                    <a:pt x="61" y="113"/>
                  </a:cubicBezTo>
                  <a:cubicBezTo>
                    <a:pt x="47" y="96"/>
                    <a:pt x="38" y="85"/>
                    <a:pt x="33" y="79"/>
                  </a:cubicBezTo>
                  <a:cubicBezTo>
                    <a:pt x="22" y="66"/>
                    <a:pt x="15" y="58"/>
                    <a:pt x="14" y="57"/>
                  </a:cubicBezTo>
                  <a:cubicBezTo>
                    <a:pt x="13" y="56"/>
                    <a:pt x="11" y="56"/>
                    <a:pt x="10" y="57"/>
                  </a:cubicBezTo>
                  <a:cubicBezTo>
                    <a:pt x="8" y="58"/>
                    <a:pt x="6" y="60"/>
                    <a:pt x="3" y="64"/>
                  </a:cubicBezTo>
                  <a:cubicBezTo>
                    <a:pt x="0" y="63"/>
                    <a:pt x="0" y="63"/>
                    <a:pt x="0" y="63"/>
                  </a:cubicBezTo>
                  <a:cubicBezTo>
                    <a:pt x="3" y="58"/>
                    <a:pt x="5" y="54"/>
                    <a:pt x="7" y="49"/>
                  </a:cubicBezTo>
                  <a:cubicBezTo>
                    <a:pt x="9" y="45"/>
                    <a:pt x="11" y="40"/>
                    <a:pt x="13" y="34"/>
                  </a:cubicBezTo>
                  <a:cubicBezTo>
                    <a:pt x="14" y="33"/>
                    <a:pt x="14" y="33"/>
                    <a:pt x="14" y="33"/>
                  </a:cubicBezTo>
                  <a:cubicBezTo>
                    <a:pt x="39" y="66"/>
                    <a:pt x="39" y="66"/>
                    <a:pt x="39" y="66"/>
                  </a:cubicBezTo>
                  <a:cubicBezTo>
                    <a:pt x="40" y="66"/>
                    <a:pt x="40" y="66"/>
                    <a:pt x="40" y="66"/>
                  </a:cubicBezTo>
                  <a:cubicBezTo>
                    <a:pt x="35" y="54"/>
                    <a:pt x="31" y="44"/>
                    <a:pt x="29" y="36"/>
                  </a:cubicBezTo>
                  <a:cubicBezTo>
                    <a:pt x="27" y="23"/>
                    <a:pt x="27" y="14"/>
                    <a:pt x="31" y="8"/>
                  </a:cubicBezTo>
                  <a:cubicBezTo>
                    <a:pt x="36" y="1"/>
                    <a:pt x="42" y="0"/>
                    <a:pt x="49" y="5"/>
                  </a:cubicBezTo>
                  <a:cubicBezTo>
                    <a:pt x="51" y="7"/>
                    <a:pt x="58" y="15"/>
                    <a:pt x="70" y="29"/>
                  </a:cubicBezTo>
                  <a:cubicBezTo>
                    <a:pt x="82" y="44"/>
                    <a:pt x="88" y="51"/>
                    <a:pt x="90" y="52"/>
                  </a:cubicBezTo>
                  <a:cubicBezTo>
                    <a:pt x="91" y="53"/>
                    <a:pt x="91" y="53"/>
                    <a:pt x="92" y="53"/>
                  </a:cubicBezTo>
                  <a:cubicBezTo>
                    <a:pt x="93" y="53"/>
                    <a:pt x="94" y="53"/>
                    <a:pt x="94" y="52"/>
                  </a:cubicBezTo>
                  <a:cubicBezTo>
                    <a:pt x="96" y="50"/>
                    <a:pt x="96" y="48"/>
                    <a:pt x="95" y="44"/>
                  </a:cubicBezTo>
                  <a:cubicBezTo>
                    <a:pt x="94" y="41"/>
                    <a:pt x="93" y="37"/>
                    <a:pt x="91" y="30"/>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 name="Freeform 734">
              <a:extLst>
                <a:ext uri="{FF2B5EF4-FFF2-40B4-BE49-F238E27FC236}">
                  <a16:creationId xmlns:a16="http://schemas.microsoft.com/office/drawing/2014/main" id="{195C863F-7503-4C5E-9724-31877646F94A}"/>
                </a:ext>
              </a:extLst>
            </p:cNvPr>
            <p:cNvSpPr>
              <a:spLocks noEditPoints="1"/>
            </p:cNvSpPr>
            <p:nvPr/>
          </p:nvSpPr>
          <p:spPr bwMode="auto">
            <a:xfrm>
              <a:off x="3108008" y="3965004"/>
              <a:ext cx="21224" cy="28714"/>
            </a:xfrm>
            <a:custGeom>
              <a:avLst/>
              <a:gdLst>
                <a:gd name="T0" fmla="*/ 25 w 107"/>
                <a:gd name="T1" fmla="*/ 34 h 146"/>
                <a:gd name="T2" fmla="*/ 10 w 107"/>
                <a:gd name="T3" fmla="*/ 59 h 146"/>
                <a:gd name="T4" fmla="*/ 4 w 107"/>
                <a:gd name="T5" fmla="*/ 53 h 146"/>
                <a:gd name="T6" fmla="*/ 20 w 107"/>
                <a:gd name="T7" fmla="*/ 28 h 146"/>
                <a:gd name="T8" fmla="*/ 14 w 107"/>
                <a:gd name="T9" fmla="*/ 22 h 146"/>
                <a:gd name="T10" fmla="*/ 9 w 107"/>
                <a:gd name="T11" fmla="*/ 22 h 146"/>
                <a:gd name="T12" fmla="*/ 3 w 107"/>
                <a:gd name="T13" fmla="*/ 29 h 146"/>
                <a:gd name="T14" fmla="*/ 0 w 107"/>
                <a:gd name="T15" fmla="*/ 28 h 146"/>
                <a:gd name="T16" fmla="*/ 6 w 107"/>
                <a:gd name="T17" fmla="*/ 15 h 146"/>
                <a:gd name="T18" fmla="*/ 12 w 107"/>
                <a:gd name="T19" fmla="*/ 1 h 146"/>
                <a:gd name="T20" fmla="*/ 14 w 107"/>
                <a:gd name="T21" fmla="*/ 0 h 146"/>
                <a:gd name="T22" fmla="*/ 27 w 107"/>
                <a:gd name="T23" fmla="*/ 16 h 146"/>
                <a:gd name="T24" fmla="*/ 32 w 107"/>
                <a:gd name="T25" fmla="*/ 10 h 146"/>
                <a:gd name="T26" fmla="*/ 37 w 107"/>
                <a:gd name="T27" fmla="*/ 15 h 146"/>
                <a:gd name="T28" fmla="*/ 33 w 107"/>
                <a:gd name="T29" fmla="*/ 22 h 146"/>
                <a:gd name="T30" fmla="*/ 61 w 107"/>
                <a:gd name="T31" fmla="*/ 52 h 146"/>
                <a:gd name="T32" fmla="*/ 85 w 107"/>
                <a:gd name="T33" fmla="*/ 78 h 146"/>
                <a:gd name="T34" fmla="*/ 96 w 107"/>
                <a:gd name="T35" fmla="*/ 90 h 146"/>
                <a:gd name="T36" fmla="*/ 102 w 107"/>
                <a:gd name="T37" fmla="*/ 89 h 146"/>
                <a:gd name="T38" fmla="*/ 98 w 107"/>
                <a:gd name="T39" fmla="*/ 68 h 146"/>
                <a:gd name="T40" fmla="*/ 101 w 107"/>
                <a:gd name="T41" fmla="*/ 67 h 146"/>
                <a:gd name="T42" fmla="*/ 107 w 107"/>
                <a:gd name="T43" fmla="*/ 88 h 146"/>
                <a:gd name="T44" fmla="*/ 105 w 107"/>
                <a:gd name="T45" fmla="*/ 102 h 146"/>
                <a:gd name="T46" fmla="*/ 100 w 107"/>
                <a:gd name="T47" fmla="*/ 106 h 146"/>
                <a:gd name="T48" fmla="*/ 93 w 107"/>
                <a:gd name="T49" fmla="*/ 105 h 146"/>
                <a:gd name="T50" fmla="*/ 81 w 107"/>
                <a:gd name="T51" fmla="*/ 95 h 146"/>
                <a:gd name="T52" fmla="*/ 81 w 107"/>
                <a:gd name="T53" fmla="*/ 95 h 146"/>
                <a:gd name="T54" fmla="*/ 88 w 107"/>
                <a:gd name="T55" fmla="*/ 121 h 146"/>
                <a:gd name="T56" fmla="*/ 83 w 107"/>
                <a:gd name="T57" fmla="*/ 136 h 146"/>
                <a:gd name="T58" fmla="*/ 68 w 107"/>
                <a:gd name="T59" fmla="*/ 146 h 146"/>
                <a:gd name="T60" fmla="*/ 53 w 107"/>
                <a:gd name="T61" fmla="*/ 141 h 146"/>
                <a:gd name="T62" fmla="*/ 27 w 107"/>
                <a:gd name="T63" fmla="*/ 102 h 146"/>
                <a:gd name="T64" fmla="*/ 29 w 107"/>
                <a:gd name="T65" fmla="*/ 60 h 146"/>
                <a:gd name="T66" fmla="*/ 37 w 107"/>
                <a:gd name="T67" fmla="*/ 54 h 146"/>
                <a:gd name="T68" fmla="*/ 45 w 107"/>
                <a:gd name="T69" fmla="*/ 55 h 146"/>
                <a:gd name="T70" fmla="*/ 45 w 107"/>
                <a:gd name="T71" fmla="*/ 55 h 146"/>
                <a:gd name="T72" fmla="*/ 25 w 107"/>
                <a:gd name="T73" fmla="*/ 34 h 146"/>
                <a:gd name="T74" fmla="*/ 80 w 107"/>
                <a:gd name="T75" fmla="*/ 124 h 146"/>
                <a:gd name="T76" fmla="*/ 75 w 107"/>
                <a:gd name="T77" fmla="*/ 92 h 146"/>
                <a:gd name="T78" fmla="*/ 49 w 107"/>
                <a:gd name="T79" fmla="*/ 61 h 146"/>
                <a:gd name="T80" fmla="*/ 39 w 107"/>
                <a:gd name="T81" fmla="*/ 58 h 146"/>
                <a:gd name="T82" fmla="*/ 33 w 107"/>
                <a:gd name="T83" fmla="*/ 62 h 146"/>
                <a:gd name="T84" fmla="*/ 37 w 107"/>
                <a:gd name="T85" fmla="*/ 98 h 146"/>
                <a:gd name="T86" fmla="*/ 61 w 107"/>
                <a:gd name="T87" fmla="*/ 127 h 146"/>
                <a:gd name="T88" fmla="*/ 69 w 107"/>
                <a:gd name="T89" fmla="*/ 130 h 146"/>
                <a:gd name="T90" fmla="*/ 80 w 107"/>
                <a:gd name="T91"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7" h="146">
                  <a:moveTo>
                    <a:pt x="25" y="34"/>
                  </a:moveTo>
                  <a:cubicBezTo>
                    <a:pt x="10" y="59"/>
                    <a:pt x="10" y="59"/>
                    <a:pt x="10" y="59"/>
                  </a:cubicBezTo>
                  <a:cubicBezTo>
                    <a:pt x="4" y="53"/>
                    <a:pt x="4" y="53"/>
                    <a:pt x="4" y="53"/>
                  </a:cubicBezTo>
                  <a:cubicBezTo>
                    <a:pt x="20" y="28"/>
                    <a:pt x="20" y="28"/>
                    <a:pt x="20" y="28"/>
                  </a:cubicBezTo>
                  <a:cubicBezTo>
                    <a:pt x="17" y="25"/>
                    <a:pt x="15" y="23"/>
                    <a:pt x="14" y="22"/>
                  </a:cubicBezTo>
                  <a:cubicBezTo>
                    <a:pt x="12" y="21"/>
                    <a:pt x="10" y="21"/>
                    <a:pt x="9" y="22"/>
                  </a:cubicBezTo>
                  <a:cubicBezTo>
                    <a:pt x="8" y="22"/>
                    <a:pt x="6" y="25"/>
                    <a:pt x="3" y="29"/>
                  </a:cubicBezTo>
                  <a:cubicBezTo>
                    <a:pt x="0" y="28"/>
                    <a:pt x="0" y="28"/>
                    <a:pt x="0" y="28"/>
                  </a:cubicBezTo>
                  <a:cubicBezTo>
                    <a:pt x="2" y="23"/>
                    <a:pt x="4" y="19"/>
                    <a:pt x="6" y="15"/>
                  </a:cubicBezTo>
                  <a:cubicBezTo>
                    <a:pt x="8" y="11"/>
                    <a:pt x="10" y="6"/>
                    <a:pt x="12" y="1"/>
                  </a:cubicBezTo>
                  <a:cubicBezTo>
                    <a:pt x="14" y="0"/>
                    <a:pt x="14" y="0"/>
                    <a:pt x="14" y="0"/>
                  </a:cubicBezTo>
                  <a:cubicBezTo>
                    <a:pt x="27" y="16"/>
                    <a:pt x="27" y="16"/>
                    <a:pt x="27" y="16"/>
                  </a:cubicBezTo>
                  <a:cubicBezTo>
                    <a:pt x="32" y="10"/>
                    <a:pt x="32" y="10"/>
                    <a:pt x="32" y="10"/>
                  </a:cubicBezTo>
                  <a:cubicBezTo>
                    <a:pt x="37" y="15"/>
                    <a:pt x="37" y="15"/>
                    <a:pt x="37" y="15"/>
                  </a:cubicBezTo>
                  <a:cubicBezTo>
                    <a:pt x="33" y="22"/>
                    <a:pt x="33" y="22"/>
                    <a:pt x="33" y="22"/>
                  </a:cubicBezTo>
                  <a:cubicBezTo>
                    <a:pt x="44" y="34"/>
                    <a:pt x="53" y="44"/>
                    <a:pt x="61" y="52"/>
                  </a:cubicBezTo>
                  <a:cubicBezTo>
                    <a:pt x="71" y="63"/>
                    <a:pt x="79" y="72"/>
                    <a:pt x="85" y="78"/>
                  </a:cubicBezTo>
                  <a:cubicBezTo>
                    <a:pt x="92" y="86"/>
                    <a:pt x="96" y="89"/>
                    <a:pt x="96" y="90"/>
                  </a:cubicBezTo>
                  <a:cubicBezTo>
                    <a:pt x="99" y="91"/>
                    <a:pt x="101" y="91"/>
                    <a:pt x="102" y="89"/>
                  </a:cubicBezTo>
                  <a:cubicBezTo>
                    <a:pt x="103" y="87"/>
                    <a:pt x="102" y="80"/>
                    <a:pt x="98" y="68"/>
                  </a:cubicBezTo>
                  <a:cubicBezTo>
                    <a:pt x="101" y="67"/>
                    <a:pt x="101" y="67"/>
                    <a:pt x="101" y="67"/>
                  </a:cubicBezTo>
                  <a:cubicBezTo>
                    <a:pt x="104" y="74"/>
                    <a:pt x="106" y="81"/>
                    <a:pt x="107" y="88"/>
                  </a:cubicBezTo>
                  <a:cubicBezTo>
                    <a:pt x="107" y="94"/>
                    <a:pt x="107" y="99"/>
                    <a:pt x="105" y="102"/>
                  </a:cubicBezTo>
                  <a:cubicBezTo>
                    <a:pt x="104" y="104"/>
                    <a:pt x="102" y="106"/>
                    <a:pt x="100" y="106"/>
                  </a:cubicBezTo>
                  <a:cubicBezTo>
                    <a:pt x="98" y="107"/>
                    <a:pt x="96" y="106"/>
                    <a:pt x="93" y="105"/>
                  </a:cubicBezTo>
                  <a:cubicBezTo>
                    <a:pt x="90" y="103"/>
                    <a:pt x="86" y="99"/>
                    <a:pt x="81" y="95"/>
                  </a:cubicBezTo>
                  <a:cubicBezTo>
                    <a:pt x="81" y="95"/>
                    <a:pt x="81" y="95"/>
                    <a:pt x="81" y="95"/>
                  </a:cubicBezTo>
                  <a:cubicBezTo>
                    <a:pt x="86" y="105"/>
                    <a:pt x="88" y="114"/>
                    <a:pt x="88" y="121"/>
                  </a:cubicBezTo>
                  <a:cubicBezTo>
                    <a:pt x="88" y="126"/>
                    <a:pt x="86" y="132"/>
                    <a:pt x="83" y="136"/>
                  </a:cubicBezTo>
                  <a:cubicBezTo>
                    <a:pt x="79" y="143"/>
                    <a:pt x="74" y="146"/>
                    <a:pt x="68" y="146"/>
                  </a:cubicBezTo>
                  <a:cubicBezTo>
                    <a:pt x="63" y="146"/>
                    <a:pt x="58" y="144"/>
                    <a:pt x="53" y="141"/>
                  </a:cubicBezTo>
                  <a:cubicBezTo>
                    <a:pt x="41" y="133"/>
                    <a:pt x="33" y="120"/>
                    <a:pt x="27" y="102"/>
                  </a:cubicBezTo>
                  <a:cubicBezTo>
                    <a:pt x="22" y="84"/>
                    <a:pt x="22" y="70"/>
                    <a:pt x="29" y="60"/>
                  </a:cubicBezTo>
                  <a:cubicBezTo>
                    <a:pt x="31" y="56"/>
                    <a:pt x="34" y="54"/>
                    <a:pt x="37" y="54"/>
                  </a:cubicBezTo>
                  <a:cubicBezTo>
                    <a:pt x="39" y="53"/>
                    <a:pt x="42" y="54"/>
                    <a:pt x="45" y="55"/>
                  </a:cubicBezTo>
                  <a:cubicBezTo>
                    <a:pt x="45" y="55"/>
                    <a:pt x="45" y="55"/>
                    <a:pt x="45" y="55"/>
                  </a:cubicBezTo>
                  <a:lnTo>
                    <a:pt x="25" y="34"/>
                  </a:lnTo>
                  <a:close/>
                  <a:moveTo>
                    <a:pt x="80" y="124"/>
                  </a:moveTo>
                  <a:cubicBezTo>
                    <a:pt x="84" y="117"/>
                    <a:pt x="83" y="106"/>
                    <a:pt x="75" y="92"/>
                  </a:cubicBezTo>
                  <a:cubicBezTo>
                    <a:pt x="68" y="78"/>
                    <a:pt x="59" y="68"/>
                    <a:pt x="49" y="61"/>
                  </a:cubicBezTo>
                  <a:cubicBezTo>
                    <a:pt x="45" y="59"/>
                    <a:pt x="41" y="58"/>
                    <a:pt x="39" y="58"/>
                  </a:cubicBezTo>
                  <a:cubicBezTo>
                    <a:pt x="37" y="58"/>
                    <a:pt x="35" y="59"/>
                    <a:pt x="33" y="62"/>
                  </a:cubicBezTo>
                  <a:cubicBezTo>
                    <a:pt x="28" y="70"/>
                    <a:pt x="29" y="82"/>
                    <a:pt x="37" y="98"/>
                  </a:cubicBezTo>
                  <a:cubicBezTo>
                    <a:pt x="45" y="112"/>
                    <a:pt x="53" y="121"/>
                    <a:pt x="61" y="127"/>
                  </a:cubicBezTo>
                  <a:cubicBezTo>
                    <a:pt x="64" y="129"/>
                    <a:pt x="67" y="130"/>
                    <a:pt x="69" y="130"/>
                  </a:cubicBezTo>
                  <a:cubicBezTo>
                    <a:pt x="73" y="131"/>
                    <a:pt x="77" y="129"/>
                    <a:pt x="80" y="124"/>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 name="Freeform 735">
              <a:extLst>
                <a:ext uri="{FF2B5EF4-FFF2-40B4-BE49-F238E27FC236}">
                  <a16:creationId xmlns:a16="http://schemas.microsoft.com/office/drawing/2014/main" id="{7557D904-1B1D-E0E6-3C47-C785C9F34471}"/>
                </a:ext>
              </a:extLst>
            </p:cNvPr>
            <p:cNvSpPr>
              <a:spLocks noEditPoints="1"/>
            </p:cNvSpPr>
            <p:nvPr/>
          </p:nvSpPr>
          <p:spPr bwMode="auto">
            <a:xfrm>
              <a:off x="3126735" y="3948774"/>
              <a:ext cx="17478" cy="21224"/>
            </a:xfrm>
            <a:custGeom>
              <a:avLst/>
              <a:gdLst>
                <a:gd name="T0" fmla="*/ 77 w 88"/>
                <a:gd name="T1" fmla="*/ 33 h 111"/>
                <a:gd name="T2" fmla="*/ 79 w 88"/>
                <a:gd name="T3" fmla="*/ 32 h 111"/>
                <a:gd name="T4" fmla="*/ 84 w 88"/>
                <a:gd name="T5" fmla="*/ 65 h 111"/>
                <a:gd name="T6" fmla="*/ 78 w 88"/>
                <a:gd name="T7" fmla="*/ 69 h 111"/>
                <a:gd name="T8" fmla="*/ 73 w 88"/>
                <a:gd name="T9" fmla="*/ 67 h 111"/>
                <a:gd name="T10" fmla="*/ 67 w 88"/>
                <a:gd name="T11" fmla="*/ 63 h 111"/>
                <a:gd name="T12" fmla="*/ 57 w 88"/>
                <a:gd name="T13" fmla="*/ 54 h 111"/>
                <a:gd name="T14" fmla="*/ 57 w 88"/>
                <a:gd name="T15" fmla="*/ 53 h 111"/>
                <a:gd name="T16" fmla="*/ 67 w 88"/>
                <a:gd name="T17" fmla="*/ 83 h 111"/>
                <a:gd name="T18" fmla="*/ 63 w 88"/>
                <a:gd name="T19" fmla="*/ 101 h 111"/>
                <a:gd name="T20" fmla="*/ 50 w 88"/>
                <a:gd name="T21" fmla="*/ 110 h 111"/>
                <a:gd name="T22" fmla="*/ 33 w 88"/>
                <a:gd name="T23" fmla="*/ 106 h 111"/>
                <a:gd name="T24" fmla="*/ 6 w 88"/>
                <a:gd name="T25" fmla="*/ 69 h 111"/>
                <a:gd name="T26" fmla="*/ 7 w 88"/>
                <a:gd name="T27" fmla="*/ 26 h 111"/>
                <a:gd name="T28" fmla="*/ 15 w 88"/>
                <a:gd name="T29" fmla="*/ 19 h 111"/>
                <a:gd name="T30" fmla="*/ 23 w 88"/>
                <a:gd name="T31" fmla="*/ 19 h 111"/>
                <a:gd name="T32" fmla="*/ 17 w 88"/>
                <a:gd name="T33" fmla="*/ 12 h 111"/>
                <a:gd name="T34" fmla="*/ 17 w 88"/>
                <a:gd name="T35" fmla="*/ 12 h 111"/>
                <a:gd name="T36" fmla="*/ 22 w 88"/>
                <a:gd name="T37" fmla="*/ 1 h 111"/>
                <a:gd name="T38" fmla="*/ 23 w 88"/>
                <a:gd name="T39" fmla="*/ 0 h 111"/>
                <a:gd name="T40" fmla="*/ 37 w 88"/>
                <a:gd name="T41" fmla="*/ 14 h 111"/>
                <a:gd name="T42" fmla="*/ 61 w 88"/>
                <a:gd name="T43" fmla="*/ 39 h 111"/>
                <a:gd name="T44" fmla="*/ 77 w 88"/>
                <a:gd name="T45" fmla="*/ 54 h 111"/>
                <a:gd name="T46" fmla="*/ 80 w 88"/>
                <a:gd name="T47" fmla="*/ 53 h 111"/>
                <a:gd name="T48" fmla="*/ 77 w 88"/>
                <a:gd name="T49" fmla="*/ 33 h 111"/>
                <a:gd name="T50" fmla="*/ 41 w 88"/>
                <a:gd name="T51" fmla="*/ 92 h 111"/>
                <a:gd name="T52" fmla="*/ 52 w 88"/>
                <a:gd name="T53" fmla="*/ 94 h 111"/>
                <a:gd name="T54" fmla="*/ 59 w 88"/>
                <a:gd name="T55" fmla="*/ 89 h 111"/>
                <a:gd name="T56" fmla="*/ 53 w 88"/>
                <a:gd name="T57" fmla="*/ 54 h 111"/>
                <a:gd name="T58" fmla="*/ 28 w 88"/>
                <a:gd name="T59" fmla="*/ 25 h 111"/>
                <a:gd name="T60" fmla="*/ 18 w 88"/>
                <a:gd name="T61" fmla="*/ 23 h 111"/>
                <a:gd name="T62" fmla="*/ 11 w 88"/>
                <a:gd name="T63" fmla="*/ 28 h 111"/>
                <a:gd name="T64" fmla="*/ 16 w 88"/>
                <a:gd name="T65" fmla="*/ 63 h 111"/>
                <a:gd name="T66" fmla="*/ 41 w 88"/>
                <a:gd name="T67" fmla="*/ 9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111">
                  <a:moveTo>
                    <a:pt x="77" y="33"/>
                  </a:moveTo>
                  <a:cubicBezTo>
                    <a:pt x="79" y="32"/>
                    <a:pt x="79" y="32"/>
                    <a:pt x="79" y="32"/>
                  </a:cubicBezTo>
                  <a:cubicBezTo>
                    <a:pt x="86" y="49"/>
                    <a:pt x="88" y="60"/>
                    <a:pt x="84" y="65"/>
                  </a:cubicBezTo>
                  <a:cubicBezTo>
                    <a:pt x="83" y="68"/>
                    <a:pt x="81" y="69"/>
                    <a:pt x="78" y="69"/>
                  </a:cubicBezTo>
                  <a:cubicBezTo>
                    <a:pt x="77" y="69"/>
                    <a:pt x="75" y="69"/>
                    <a:pt x="73" y="67"/>
                  </a:cubicBezTo>
                  <a:cubicBezTo>
                    <a:pt x="71" y="66"/>
                    <a:pt x="69" y="65"/>
                    <a:pt x="67" y="63"/>
                  </a:cubicBezTo>
                  <a:cubicBezTo>
                    <a:pt x="65" y="61"/>
                    <a:pt x="62" y="58"/>
                    <a:pt x="57" y="54"/>
                  </a:cubicBezTo>
                  <a:cubicBezTo>
                    <a:pt x="57" y="53"/>
                    <a:pt x="57" y="53"/>
                    <a:pt x="57" y="53"/>
                  </a:cubicBezTo>
                  <a:cubicBezTo>
                    <a:pt x="63" y="66"/>
                    <a:pt x="66" y="75"/>
                    <a:pt x="67" y="83"/>
                  </a:cubicBezTo>
                  <a:cubicBezTo>
                    <a:pt x="67" y="89"/>
                    <a:pt x="66" y="95"/>
                    <a:pt x="63" y="101"/>
                  </a:cubicBezTo>
                  <a:cubicBezTo>
                    <a:pt x="60" y="106"/>
                    <a:pt x="55" y="109"/>
                    <a:pt x="50" y="110"/>
                  </a:cubicBezTo>
                  <a:cubicBezTo>
                    <a:pt x="45" y="111"/>
                    <a:pt x="40" y="110"/>
                    <a:pt x="33" y="106"/>
                  </a:cubicBezTo>
                  <a:cubicBezTo>
                    <a:pt x="21" y="98"/>
                    <a:pt x="12" y="86"/>
                    <a:pt x="6" y="69"/>
                  </a:cubicBezTo>
                  <a:cubicBezTo>
                    <a:pt x="0" y="51"/>
                    <a:pt x="0" y="37"/>
                    <a:pt x="7" y="26"/>
                  </a:cubicBezTo>
                  <a:cubicBezTo>
                    <a:pt x="9" y="23"/>
                    <a:pt x="12" y="20"/>
                    <a:pt x="15" y="19"/>
                  </a:cubicBezTo>
                  <a:cubicBezTo>
                    <a:pt x="18" y="17"/>
                    <a:pt x="21" y="17"/>
                    <a:pt x="23" y="19"/>
                  </a:cubicBezTo>
                  <a:cubicBezTo>
                    <a:pt x="17" y="12"/>
                    <a:pt x="17" y="12"/>
                    <a:pt x="17" y="12"/>
                  </a:cubicBezTo>
                  <a:cubicBezTo>
                    <a:pt x="17" y="12"/>
                    <a:pt x="17" y="12"/>
                    <a:pt x="17" y="12"/>
                  </a:cubicBezTo>
                  <a:cubicBezTo>
                    <a:pt x="22" y="1"/>
                    <a:pt x="22" y="1"/>
                    <a:pt x="22" y="1"/>
                  </a:cubicBezTo>
                  <a:cubicBezTo>
                    <a:pt x="23" y="0"/>
                    <a:pt x="23" y="0"/>
                    <a:pt x="23" y="0"/>
                  </a:cubicBezTo>
                  <a:cubicBezTo>
                    <a:pt x="24" y="0"/>
                    <a:pt x="28" y="5"/>
                    <a:pt x="37" y="14"/>
                  </a:cubicBezTo>
                  <a:cubicBezTo>
                    <a:pt x="49" y="27"/>
                    <a:pt x="58" y="35"/>
                    <a:pt x="61" y="39"/>
                  </a:cubicBezTo>
                  <a:cubicBezTo>
                    <a:pt x="70" y="48"/>
                    <a:pt x="75" y="53"/>
                    <a:pt x="77" y="54"/>
                  </a:cubicBezTo>
                  <a:cubicBezTo>
                    <a:pt x="78" y="54"/>
                    <a:pt x="79" y="54"/>
                    <a:pt x="80" y="53"/>
                  </a:cubicBezTo>
                  <a:cubicBezTo>
                    <a:pt x="81" y="51"/>
                    <a:pt x="80" y="45"/>
                    <a:pt x="77" y="33"/>
                  </a:cubicBezTo>
                  <a:close/>
                  <a:moveTo>
                    <a:pt x="41" y="92"/>
                  </a:moveTo>
                  <a:cubicBezTo>
                    <a:pt x="45" y="94"/>
                    <a:pt x="49" y="95"/>
                    <a:pt x="52" y="94"/>
                  </a:cubicBezTo>
                  <a:cubicBezTo>
                    <a:pt x="55" y="93"/>
                    <a:pt x="57" y="92"/>
                    <a:pt x="59" y="89"/>
                  </a:cubicBezTo>
                  <a:cubicBezTo>
                    <a:pt x="63" y="81"/>
                    <a:pt x="62" y="69"/>
                    <a:pt x="53" y="54"/>
                  </a:cubicBezTo>
                  <a:cubicBezTo>
                    <a:pt x="45" y="40"/>
                    <a:pt x="37" y="31"/>
                    <a:pt x="28" y="25"/>
                  </a:cubicBezTo>
                  <a:cubicBezTo>
                    <a:pt x="24" y="23"/>
                    <a:pt x="20" y="22"/>
                    <a:pt x="18" y="23"/>
                  </a:cubicBezTo>
                  <a:cubicBezTo>
                    <a:pt x="15" y="23"/>
                    <a:pt x="12" y="25"/>
                    <a:pt x="11" y="28"/>
                  </a:cubicBezTo>
                  <a:cubicBezTo>
                    <a:pt x="6" y="36"/>
                    <a:pt x="7" y="48"/>
                    <a:pt x="16" y="63"/>
                  </a:cubicBezTo>
                  <a:cubicBezTo>
                    <a:pt x="24" y="77"/>
                    <a:pt x="32" y="86"/>
                    <a:pt x="41" y="92"/>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 name="Freeform 736">
              <a:extLst>
                <a:ext uri="{FF2B5EF4-FFF2-40B4-BE49-F238E27FC236}">
                  <a16:creationId xmlns:a16="http://schemas.microsoft.com/office/drawing/2014/main" id="{1C19E42A-D5F1-D4F6-C0DA-BE26831DF7F3}"/>
                </a:ext>
              </a:extLst>
            </p:cNvPr>
            <p:cNvSpPr>
              <a:spLocks/>
            </p:cNvSpPr>
            <p:nvPr/>
          </p:nvSpPr>
          <p:spPr bwMode="auto">
            <a:xfrm>
              <a:off x="3119245" y="3945029"/>
              <a:ext cx="7491" cy="7491"/>
            </a:xfrm>
            <a:custGeom>
              <a:avLst/>
              <a:gdLst>
                <a:gd name="T0" fmla="*/ 0 w 39"/>
                <a:gd name="T1" fmla="*/ 26 h 40"/>
                <a:gd name="T2" fmla="*/ 0 w 39"/>
                <a:gd name="T3" fmla="*/ 21 h 40"/>
                <a:gd name="T4" fmla="*/ 1 w 39"/>
                <a:gd name="T5" fmla="*/ 18 h 40"/>
                <a:gd name="T6" fmla="*/ 3 w 39"/>
                <a:gd name="T7" fmla="*/ 14 h 40"/>
                <a:gd name="T8" fmla="*/ 4 w 39"/>
                <a:gd name="T9" fmla="*/ 12 h 40"/>
                <a:gd name="T10" fmla="*/ 14 w 39"/>
                <a:gd name="T11" fmla="*/ 2 h 40"/>
                <a:gd name="T12" fmla="*/ 23 w 39"/>
                <a:gd name="T13" fmla="*/ 1 h 40"/>
                <a:gd name="T14" fmla="*/ 27 w 39"/>
                <a:gd name="T15" fmla="*/ 2 h 40"/>
                <a:gd name="T16" fmla="*/ 33 w 39"/>
                <a:gd name="T17" fmla="*/ 8 h 40"/>
                <a:gd name="T18" fmla="*/ 35 w 39"/>
                <a:gd name="T19" fmla="*/ 22 h 40"/>
                <a:gd name="T20" fmla="*/ 36 w 39"/>
                <a:gd name="T21" fmla="*/ 29 h 40"/>
                <a:gd name="T22" fmla="*/ 39 w 39"/>
                <a:gd name="T23" fmla="*/ 36 h 40"/>
                <a:gd name="T24" fmla="*/ 38 w 39"/>
                <a:gd name="T25" fmla="*/ 40 h 40"/>
                <a:gd name="T26" fmla="*/ 35 w 39"/>
                <a:gd name="T27" fmla="*/ 38 h 40"/>
                <a:gd name="T28" fmla="*/ 31 w 39"/>
                <a:gd name="T29" fmla="*/ 35 h 40"/>
                <a:gd name="T30" fmla="*/ 29 w 39"/>
                <a:gd name="T31" fmla="*/ 31 h 40"/>
                <a:gd name="T32" fmla="*/ 27 w 39"/>
                <a:gd name="T33" fmla="*/ 25 h 40"/>
                <a:gd name="T34" fmla="*/ 25 w 39"/>
                <a:gd name="T35" fmla="*/ 18 h 40"/>
                <a:gd name="T36" fmla="*/ 20 w 39"/>
                <a:gd name="T37" fmla="*/ 9 h 40"/>
                <a:gd name="T38" fmla="*/ 18 w 39"/>
                <a:gd name="T39" fmla="*/ 8 h 40"/>
                <a:gd name="T40" fmla="*/ 13 w 39"/>
                <a:gd name="T41" fmla="*/ 8 h 40"/>
                <a:gd name="T42" fmla="*/ 8 w 39"/>
                <a:gd name="T43" fmla="*/ 13 h 40"/>
                <a:gd name="T44" fmla="*/ 6 w 39"/>
                <a:gd name="T45" fmla="*/ 17 h 40"/>
                <a:gd name="T46" fmla="*/ 5 w 39"/>
                <a:gd name="T47" fmla="*/ 20 h 40"/>
                <a:gd name="T48" fmla="*/ 5 w 39"/>
                <a:gd name="T49" fmla="*/ 24 h 40"/>
                <a:gd name="T50" fmla="*/ 9 w 39"/>
                <a:gd name="T51" fmla="*/ 24 h 40"/>
                <a:gd name="T52" fmla="*/ 12 w 39"/>
                <a:gd name="T53" fmla="*/ 28 h 40"/>
                <a:gd name="T54" fmla="*/ 11 w 39"/>
                <a:gd name="T55" fmla="*/ 33 h 40"/>
                <a:gd name="T56" fmla="*/ 3 w 39"/>
                <a:gd name="T57" fmla="*/ 35 h 40"/>
                <a:gd name="T58" fmla="*/ 1 w 39"/>
                <a:gd name="T59" fmla="*/ 31 h 40"/>
                <a:gd name="T60" fmla="*/ 0 w 39"/>
                <a:gd name="T6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40">
                  <a:moveTo>
                    <a:pt x="0" y="26"/>
                  </a:moveTo>
                  <a:cubicBezTo>
                    <a:pt x="0" y="24"/>
                    <a:pt x="0" y="22"/>
                    <a:pt x="0" y="21"/>
                  </a:cubicBezTo>
                  <a:cubicBezTo>
                    <a:pt x="0" y="21"/>
                    <a:pt x="0" y="20"/>
                    <a:pt x="1" y="18"/>
                  </a:cubicBezTo>
                  <a:cubicBezTo>
                    <a:pt x="2" y="17"/>
                    <a:pt x="2" y="15"/>
                    <a:pt x="3" y="14"/>
                  </a:cubicBezTo>
                  <a:cubicBezTo>
                    <a:pt x="3" y="13"/>
                    <a:pt x="4" y="12"/>
                    <a:pt x="4" y="12"/>
                  </a:cubicBezTo>
                  <a:cubicBezTo>
                    <a:pt x="7" y="7"/>
                    <a:pt x="10" y="4"/>
                    <a:pt x="14" y="2"/>
                  </a:cubicBezTo>
                  <a:cubicBezTo>
                    <a:pt x="18" y="0"/>
                    <a:pt x="21" y="0"/>
                    <a:pt x="23" y="1"/>
                  </a:cubicBezTo>
                  <a:cubicBezTo>
                    <a:pt x="27" y="2"/>
                    <a:pt x="27" y="2"/>
                    <a:pt x="27" y="2"/>
                  </a:cubicBezTo>
                  <a:cubicBezTo>
                    <a:pt x="30" y="3"/>
                    <a:pt x="31" y="6"/>
                    <a:pt x="33" y="8"/>
                  </a:cubicBezTo>
                  <a:cubicBezTo>
                    <a:pt x="34" y="12"/>
                    <a:pt x="35" y="16"/>
                    <a:pt x="35" y="22"/>
                  </a:cubicBezTo>
                  <a:cubicBezTo>
                    <a:pt x="35" y="24"/>
                    <a:pt x="36" y="26"/>
                    <a:pt x="36" y="29"/>
                  </a:cubicBezTo>
                  <a:cubicBezTo>
                    <a:pt x="36" y="32"/>
                    <a:pt x="37" y="34"/>
                    <a:pt x="39" y="36"/>
                  </a:cubicBezTo>
                  <a:cubicBezTo>
                    <a:pt x="38" y="40"/>
                    <a:pt x="38" y="40"/>
                    <a:pt x="38" y="40"/>
                  </a:cubicBezTo>
                  <a:cubicBezTo>
                    <a:pt x="35" y="38"/>
                    <a:pt x="35" y="38"/>
                    <a:pt x="35" y="38"/>
                  </a:cubicBezTo>
                  <a:cubicBezTo>
                    <a:pt x="34" y="37"/>
                    <a:pt x="32" y="36"/>
                    <a:pt x="31" y="35"/>
                  </a:cubicBezTo>
                  <a:cubicBezTo>
                    <a:pt x="30" y="34"/>
                    <a:pt x="29" y="33"/>
                    <a:pt x="29" y="31"/>
                  </a:cubicBezTo>
                  <a:cubicBezTo>
                    <a:pt x="28" y="30"/>
                    <a:pt x="27" y="28"/>
                    <a:pt x="27" y="25"/>
                  </a:cubicBezTo>
                  <a:cubicBezTo>
                    <a:pt x="26" y="22"/>
                    <a:pt x="26" y="20"/>
                    <a:pt x="25" y="18"/>
                  </a:cubicBezTo>
                  <a:cubicBezTo>
                    <a:pt x="25" y="14"/>
                    <a:pt x="23" y="11"/>
                    <a:pt x="20" y="9"/>
                  </a:cubicBezTo>
                  <a:cubicBezTo>
                    <a:pt x="18" y="8"/>
                    <a:pt x="18" y="8"/>
                    <a:pt x="18" y="8"/>
                  </a:cubicBezTo>
                  <a:cubicBezTo>
                    <a:pt x="16" y="7"/>
                    <a:pt x="15" y="7"/>
                    <a:pt x="13" y="8"/>
                  </a:cubicBezTo>
                  <a:cubicBezTo>
                    <a:pt x="11" y="10"/>
                    <a:pt x="9" y="11"/>
                    <a:pt x="8" y="13"/>
                  </a:cubicBezTo>
                  <a:cubicBezTo>
                    <a:pt x="6" y="17"/>
                    <a:pt x="6" y="17"/>
                    <a:pt x="6" y="17"/>
                  </a:cubicBezTo>
                  <a:cubicBezTo>
                    <a:pt x="5" y="18"/>
                    <a:pt x="5" y="19"/>
                    <a:pt x="5" y="20"/>
                  </a:cubicBezTo>
                  <a:cubicBezTo>
                    <a:pt x="5" y="21"/>
                    <a:pt x="5" y="23"/>
                    <a:pt x="5" y="24"/>
                  </a:cubicBezTo>
                  <a:cubicBezTo>
                    <a:pt x="6" y="24"/>
                    <a:pt x="8" y="24"/>
                    <a:pt x="9" y="24"/>
                  </a:cubicBezTo>
                  <a:cubicBezTo>
                    <a:pt x="11" y="25"/>
                    <a:pt x="12" y="27"/>
                    <a:pt x="12" y="28"/>
                  </a:cubicBezTo>
                  <a:cubicBezTo>
                    <a:pt x="12" y="30"/>
                    <a:pt x="12" y="31"/>
                    <a:pt x="11" y="33"/>
                  </a:cubicBezTo>
                  <a:cubicBezTo>
                    <a:pt x="9" y="36"/>
                    <a:pt x="7" y="37"/>
                    <a:pt x="3" y="35"/>
                  </a:cubicBezTo>
                  <a:cubicBezTo>
                    <a:pt x="2" y="34"/>
                    <a:pt x="1" y="33"/>
                    <a:pt x="1" y="31"/>
                  </a:cubicBezTo>
                  <a:cubicBezTo>
                    <a:pt x="0" y="29"/>
                    <a:pt x="0" y="28"/>
                    <a:pt x="0" y="26"/>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 name="Freeform 737">
              <a:extLst>
                <a:ext uri="{FF2B5EF4-FFF2-40B4-BE49-F238E27FC236}">
                  <a16:creationId xmlns:a16="http://schemas.microsoft.com/office/drawing/2014/main" id="{6EA1862D-A0A1-3C08-2926-62C7A30F1EE9}"/>
                </a:ext>
              </a:extLst>
            </p:cNvPr>
            <p:cNvSpPr>
              <a:spLocks noEditPoints="1"/>
            </p:cNvSpPr>
            <p:nvPr/>
          </p:nvSpPr>
          <p:spPr bwMode="auto">
            <a:xfrm>
              <a:off x="3140468" y="3926302"/>
              <a:ext cx="14981" cy="18727"/>
            </a:xfrm>
            <a:custGeom>
              <a:avLst/>
              <a:gdLst>
                <a:gd name="T0" fmla="*/ 7 w 76"/>
                <a:gd name="T1" fmla="*/ 16 h 99"/>
                <a:gd name="T2" fmla="*/ 26 w 76"/>
                <a:gd name="T3" fmla="*/ 1 h 99"/>
                <a:gd name="T4" fmla="*/ 46 w 76"/>
                <a:gd name="T5" fmla="*/ 5 h 99"/>
                <a:gd name="T6" fmla="*/ 70 w 76"/>
                <a:gd name="T7" fmla="*/ 38 h 99"/>
                <a:gd name="T8" fmla="*/ 69 w 76"/>
                <a:gd name="T9" fmla="*/ 82 h 99"/>
                <a:gd name="T10" fmla="*/ 52 w 76"/>
                <a:gd name="T11" fmla="*/ 97 h 99"/>
                <a:gd name="T12" fmla="*/ 31 w 76"/>
                <a:gd name="T13" fmla="*/ 93 h 99"/>
                <a:gd name="T14" fmla="*/ 5 w 76"/>
                <a:gd name="T15" fmla="*/ 58 h 99"/>
                <a:gd name="T16" fmla="*/ 7 w 76"/>
                <a:gd name="T17" fmla="*/ 16 h 99"/>
                <a:gd name="T18" fmla="*/ 10 w 76"/>
                <a:gd name="T19" fmla="*/ 19 h 99"/>
                <a:gd name="T20" fmla="*/ 16 w 76"/>
                <a:gd name="T21" fmla="*/ 53 h 99"/>
                <a:gd name="T22" fmla="*/ 44 w 76"/>
                <a:gd name="T23" fmla="*/ 82 h 99"/>
                <a:gd name="T24" fmla="*/ 57 w 76"/>
                <a:gd name="T25" fmla="*/ 85 h 99"/>
                <a:gd name="T26" fmla="*/ 67 w 76"/>
                <a:gd name="T27" fmla="*/ 78 h 99"/>
                <a:gd name="T28" fmla="*/ 60 w 76"/>
                <a:gd name="T29" fmla="*/ 44 h 99"/>
                <a:gd name="T30" fmla="*/ 33 w 76"/>
                <a:gd name="T31" fmla="*/ 16 h 99"/>
                <a:gd name="T32" fmla="*/ 20 w 76"/>
                <a:gd name="T33" fmla="*/ 13 h 99"/>
                <a:gd name="T34" fmla="*/ 10 w 76"/>
                <a:gd name="T35" fmla="*/ 1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99">
                  <a:moveTo>
                    <a:pt x="7" y="16"/>
                  </a:moveTo>
                  <a:cubicBezTo>
                    <a:pt x="12" y="7"/>
                    <a:pt x="19" y="2"/>
                    <a:pt x="26" y="1"/>
                  </a:cubicBezTo>
                  <a:cubicBezTo>
                    <a:pt x="33" y="0"/>
                    <a:pt x="39" y="2"/>
                    <a:pt x="46" y="5"/>
                  </a:cubicBezTo>
                  <a:cubicBezTo>
                    <a:pt x="57" y="12"/>
                    <a:pt x="65" y="23"/>
                    <a:pt x="70" y="38"/>
                  </a:cubicBezTo>
                  <a:cubicBezTo>
                    <a:pt x="76" y="55"/>
                    <a:pt x="76" y="70"/>
                    <a:pt x="69" y="82"/>
                  </a:cubicBezTo>
                  <a:cubicBezTo>
                    <a:pt x="64" y="91"/>
                    <a:pt x="59" y="96"/>
                    <a:pt x="52" y="97"/>
                  </a:cubicBezTo>
                  <a:cubicBezTo>
                    <a:pt x="45" y="99"/>
                    <a:pt x="38" y="97"/>
                    <a:pt x="31" y="93"/>
                  </a:cubicBezTo>
                  <a:cubicBezTo>
                    <a:pt x="19" y="86"/>
                    <a:pt x="10" y="75"/>
                    <a:pt x="5" y="58"/>
                  </a:cubicBezTo>
                  <a:cubicBezTo>
                    <a:pt x="0" y="42"/>
                    <a:pt x="1" y="28"/>
                    <a:pt x="7" y="16"/>
                  </a:cubicBezTo>
                  <a:close/>
                  <a:moveTo>
                    <a:pt x="10" y="19"/>
                  </a:moveTo>
                  <a:cubicBezTo>
                    <a:pt x="5" y="28"/>
                    <a:pt x="7" y="39"/>
                    <a:pt x="16" y="53"/>
                  </a:cubicBezTo>
                  <a:cubicBezTo>
                    <a:pt x="23" y="66"/>
                    <a:pt x="33" y="76"/>
                    <a:pt x="44" y="82"/>
                  </a:cubicBezTo>
                  <a:cubicBezTo>
                    <a:pt x="49" y="85"/>
                    <a:pt x="53" y="86"/>
                    <a:pt x="57" y="85"/>
                  </a:cubicBezTo>
                  <a:cubicBezTo>
                    <a:pt x="61" y="84"/>
                    <a:pt x="64" y="82"/>
                    <a:pt x="67" y="78"/>
                  </a:cubicBezTo>
                  <a:cubicBezTo>
                    <a:pt x="72" y="69"/>
                    <a:pt x="70" y="58"/>
                    <a:pt x="60" y="44"/>
                  </a:cubicBezTo>
                  <a:cubicBezTo>
                    <a:pt x="53" y="31"/>
                    <a:pt x="43" y="22"/>
                    <a:pt x="33" y="16"/>
                  </a:cubicBezTo>
                  <a:cubicBezTo>
                    <a:pt x="28" y="14"/>
                    <a:pt x="24" y="13"/>
                    <a:pt x="20" y="13"/>
                  </a:cubicBezTo>
                  <a:cubicBezTo>
                    <a:pt x="16" y="13"/>
                    <a:pt x="13" y="15"/>
                    <a:pt x="10" y="19"/>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 name="Freeform 738">
              <a:extLst>
                <a:ext uri="{FF2B5EF4-FFF2-40B4-BE49-F238E27FC236}">
                  <a16:creationId xmlns:a16="http://schemas.microsoft.com/office/drawing/2014/main" id="{6B0ADA2C-F403-0356-13A9-D72A82F1641B}"/>
                </a:ext>
              </a:extLst>
            </p:cNvPr>
            <p:cNvSpPr>
              <a:spLocks/>
            </p:cNvSpPr>
            <p:nvPr/>
          </p:nvSpPr>
          <p:spPr bwMode="auto">
            <a:xfrm>
              <a:off x="3157946" y="3862633"/>
              <a:ext cx="29962" cy="36205"/>
            </a:xfrm>
            <a:custGeom>
              <a:avLst/>
              <a:gdLst>
                <a:gd name="T0" fmla="*/ 54 w 154"/>
                <a:gd name="T1" fmla="*/ 0 h 187"/>
                <a:gd name="T2" fmla="*/ 57 w 154"/>
                <a:gd name="T3" fmla="*/ 1 h 187"/>
                <a:gd name="T4" fmla="*/ 55 w 154"/>
                <a:gd name="T5" fmla="*/ 12 h 187"/>
                <a:gd name="T6" fmla="*/ 62 w 154"/>
                <a:gd name="T7" fmla="*/ 21 h 187"/>
                <a:gd name="T8" fmla="*/ 134 w 154"/>
                <a:gd name="T9" fmla="*/ 84 h 187"/>
                <a:gd name="T10" fmla="*/ 138 w 154"/>
                <a:gd name="T11" fmla="*/ 87 h 187"/>
                <a:gd name="T12" fmla="*/ 145 w 154"/>
                <a:gd name="T13" fmla="*/ 86 h 187"/>
                <a:gd name="T14" fmla="*/ 151 w 154"/>
                <a:gd name="T15" fmla="*/ 77 h 187"/>
                <a:gd name="T16" fmla="*/ 154 w 154"/>
                <a:gd name="T17" fmla="*/ 79 h 187"/>
                <a:gd name="T18" fmla="*/ 131 w 154"/>
                <a:gd name="T19" fmla="*/ 125 h 187"/>
                <a:gd name="T20" fmla="*/ 128 w 154"/>
                <a:gd name="T21" fmla="*/ 124 h 187"/>
                <a:gd name="T22" fmla="*/ 131 w 154"/>
                <a:gd name="T23" fmla="*/ 112 h 187"/>
                <a:gd name="T24" fmla="*/ 124 w 154"/>
                <a:gd name="T25" fmla="*/ 101 h 187"/>
                <a:gd name="T26" fmla="*/ 89 w 154"/>
                <a:gd name="T27" fmla="*/ 70 h 187"/>
                <a:gd name="T28" fmla="*/ 65 w 154"/>
                <a:gd name="T29" fmla="*/ 118 h 187"/>
                <a:gd name="T30" fmla="*/ 101 w 154"/>
                <a:gd name="T31" fmla="*/ 150 h 187"/>
                <a:gd name="T32" fmla="*/ 103 w 154"/>
                <a:gd name="T33" fmla="*/ 151 h 187"/>
                <a:gd name="T34" fmla="*/ 105 w 154"/>
                <a:gd name="T35" fmla="*/ 153 h 187"/>
                <a:gd name="T36" fmla="*/ 111 w 154"/>
                <a:gd name="T37" fmla="*/ 153 h 187"/>
                <a:gd name="T38" fmla="*/ 118 w 154"/>
                <a:gd name="T39" fmla="*/ 144 h 187"/>
                <a:gd name="T40" fmla="*/ 121 w 154"/>
                <a:gd name="T41" fmla="*/ 145 h 187"/>
                <a:gd name="T42" fmla="*/ 101 w 154"/>
                <a:gd name="T43" fmla="*/ 187 h 187"/>
                <a:gd name="T44" fmla="*/ 98 w 154"/>
                <a:gd name="T45" fmla="*/ 186 h 187"/>
                <a:gd name="T46" fmla="*/ 99 w 154"/>
                <a:gd name="T47" fmla="*/ 176 h 187"/>
                <a:gd name="T48" fmla="*/ 92 w 154"/>
                <a:gd name="T49" fmla="*/ 166 h 187"/>
                <a:gd name="T50" fmla="*/ 27 w 154"/>
                <a:gd name="T51" fmla="*/ 108 h 187"/>
                <a:gd name="T52" fmla="*/ 22 w 154"/>
                <a:gd name="T53" fmla="*/ 104 h 187"/>
                <a:gd name="T54" fmla="*/ 17 w 154"/>
                <a:gd name="T55" fmla="*/ 101 h 187"/>
                <a:gd name="T56" fmla="*/ 10 w 154"/>
                <a:gd name="T57" fmla="*/ 101 h 187"/>
                <a:gd name="T58" fmla="*/ 3 w 154"/>
                <a:gd name="T59" fmla="*/ 110 h 187"/>
                <a:gd name="T60" fmla="*/ 0 w 154"/>
                <a:gd name="T61" fmla="*/ 109 h 187"/>
                <a:gd name="T62" fmla="*/ 23 w 154"/>
                <a:gd name="T63" fmla="*/ 62 h 187"/>
                <a:gd name="T64" fmla="*/ 26 w 154"/>
                <a:gd name="T65" fmla="*/ 63 h 187"/>
                <a:gd name="T66" fmla="*/ 24 w 154"/>
                <a:gd name="T67" fmla="*/ 74 h 187"/>
                <a:gd name="T68" fmla="*/ 30 w 154"/>
                <a:gd name="T69" fmla="*/ 87 h 187"/>
                <a:gd name="T70" fmla="*/ 59 w 154"/>
                <a:gd name="T71" fmla="*/ 113 h 187"/>
                <a:gd name="T72" fmla="*/ 83 w 154"/>
                <a:gd name="T73" fmla="*/ 64 h 187"/>
                <a:gd name="T74" fmla="*/ 59 w 154"/>
                <a:gd name="T75" fmla="*/ 42 h 187"/>
                <a:gd name="T76" fmla="*/ 49 w 154"/>
                <a:gd name="T77" fmla="*/ 35 h 187"/>
                <a:gd name="T78" fmla="*/ 44 w 154"/>
                <a:gd name="T79" fmla="*/ 35 h 187"/>
                <a:gd name="T80" fmla="*/ 36 w 154"/>
                <a:gd name="T81" fmla="*/ 43 h 187"/>
                <a:gd name="T82" fmla="*/ 33 w 154"/>
                <a:gd name="T83" fmla="*/ 42 h 187"/>
                <a:gd name="T84" fmla="*/ 54 w 154"/>
                <a:gd name="T8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187">
                  <a:moveTo>
                    <a:pt x="54" y="0"/>
                  </a:moveTo>
                  <a:cubicBezTo>
                    <a:pt x="57" y="1"/>
                    <a:pt x="57" y="1"/>
                    <a:pt x="57" y="1"/>
                  </a:cubicBezTo>
                  <a:cubicBezTo>
                    <a:pt x="55" y="7"/>
                    <a:pt x="55" y="10"/>
                    <a:pt x="55" y="12"/>
                  </a:cubicBezTo>
                  <a:cubicBezTo>
                    <a:pt x="56" y="15"/>
                    <a:pt x="58" y="18"/>
                    <a:pt x="62" y="21"/>
                  </a:cubicBezTo>
                  <a:cubicBezTo>
                    <a:pt x="134" y="84"/>
                    <a:pt x="134" y="84"/>
                    <a:pt x="134" y="84"/>
                  </a:cubicBezTo>
                  <a:cubicBezTo>
                    <a:pt x="138" y="87"/>
                    <a:pt x="138" y="87"/>
                    <a:pt x="138" y="87"/>
                  </a:cubicBezTo>
                  <a:cubicBezTo>
                    <a:pt x="140" y="89"/>
                    <a:pt x="143" y="88"/>
                    <a:pt x="145" y="86"/>
                  </a:cubicBezTo>
                  <a:cubicBezTo>
                    <a:pt x="146" y="85"/>
                    <a:pt x="148" y="82"/>
                    <a:pt x="151" y="77"/>
                  </a:cubicBezTo>
                  <a:cubicBezTo>
                    <a:pt x="154" y="79"/>
                    <a:pt x="154" y="79"/>
                    <a:pt x="154" y="79"/>
                  </a:cubicBezTo>
                  <a:cubicBezTo>
                    <a:pt x="131" y="125"/>
                    <a:pt x="131" y="125"/>
                    <a:pt x="131" y="125"/>
                  </a:cubicBezTo>
                  <a:cubicBezTo>
                    <a:pt x="128" y="124"/>
                    <a:pt x="128" y="124"/>
                    <a:pt x="128" y="124"/>
                  </a:cubicBezTo>
                  <a:cubicBezTo>
                    <a:pt x="130" y="118"/>
                    <a:pt x="131" y="115"/>
                    <a:pt x="131" y="112"/>
                  </a:cubicBezTo>
                  <a:cubicBezTo>
                    <a:pt x="131" y="108"/>
                    <a:pt x="128" y="104"/>
                    <a:pt x="124" y="101"/>
                  </a:cubicBezTo>
                  <a:cubicBezTo>
                    <a:pt x="89" y="70"/>
                    <a:pt x="89" y="70"/>
                    <a:pt x="89" y="70"/>
                  </a:cubicBezTo>
                  <a:cubicBezTo>
                    <a:pt x="65" y="118"/>
                    <a:pt x="65" y="118"/>
                    <a:pt x="65" y="118"/>
                  </a:cubicBezTo>
                  <a:cubicBezTo>
                    <a:pt x="101" y="150"/>
                    <a:pt x="101" y="150"/>
                    <a:pt x="101" y="150"/>
                  </a:cubicBezTo>
                  <a:cubicBezTo>
                    <a:pt x="102" y="150"/>
                    <a:pt x="103" y="151"/>
                    <a:pt x="103" y="151"/>
                  </a:cubicBezTo>
                  <a:cubicBezTo>
                    <a:pt x="104" y="152"/>
                    <a:pt x="105" y="153"/>
                    <a:pt x="105" y="153"/>
                  </a:cubicBezTo>
                  <a:cubicBezTo>
                    <a:pt x="107" y="154"/>
                    <a:pt x="109" y="154"/>
                    <a:pt x="111" y="153"/>
                  </a:cubicBezTo>
                  <a:cubicBezTo>
                    <a:pt x="112" y="152"/>
                    <a:pt x="115" y="149"/>
                    <a:pt x="118" y="144"/>
                  </a:cubicBezTo>
                  <a:cubicBezTo>
                    <a:pt x="121" y="145"/>
                    <a:pt x="121" y="145"/>
                    <a:pt x="121" y="145"/>
                  </a:cubicBezTo>
                  <a:cubicBezTo>
                    <a:pt x="101" y="187"/>
                    <a:pt x="101" y="187"/>
                    <a:pt x="101" y="187"/>
                  </a:cubicBezTo>
                  <a:cubicBezTo>
                    <a:pt x="98" y="186"/>
                    <a:pt x="98" y="186"/>
                    <a:pt x="98" y="186"/>
                  </a:cubicBezTo>
                  <a:cubicBezTo>
                    <a:pt x="99" y="181"/>
                    <a:pt x="100" y="177"/>
                    <a:pt x="99" y="176"/>
                  </a:cubicBezTo>
                  <a:cubicBezTo>
                    <a:pt x="99" y="173"/>
                    <a:pt x="96" y="170"/>
                    <a:pt x="92" y="166"/>
                  </a:cubicBezTo>
                  <a:cubicBezTo>
                    <a:pt x="27" y="108"/>
                    <a:pt x="27" y="108"/>
                    <a:pt x="27" y="108"/>
                  </a:cubicBezTo>
                  <a:cubicBezTo>
                    <a:pt x="25" y="106"/>
                    <a:pt x="24" y="105"/>
                    <a:pt x="22" y="104"/>
                  </a:cubicBezTo>
                  <a:cubicBezTo>
                    <a:pt x="20" y="102"/>
                    <a:pt x="19" y="101"/>
                    <a:pt x="17" y="101"/>
                  </a:cubicBezTo>
                  <a:cubicBezTo>
                    <a:pt x="14" y="99"/>
                    <a:pt x="12" y="99"/>
                    <a:pt x="10" y="101"/>
                  </a:cubicBezTo>
                  <a:cubicBezTo>
                    <a:pt x="8" y="102"/>
                    <a:pt x="5" y="106"/>
                    <a:pt x="3" y="110"/>
                  </a:cubicBezTo>
                  <a:cubicBezTo>
                    <a:pt x="0" y="109"/>
                    <a:pt x="0" y="109"/>
                    <a:pt x="0" y="109"/>
                  </a:cubicBezTo>
                  <a:cubicBezTo>
                    <a:pt x="23" y="62"/>
                    <a:pt x="23" y="62"/>
                    <a:pt x="23" y="62"/>
                  </a:cubicBezTo>
                  <a:cubicBezTo>
                    <a:pt x="26" y="63"/>
                    <a:pt x="26" y="63"/>
                    <a:pt x="26" y="63"/>
                  </a:cubicBezTo>
                  <a:cubicBezTo>
                    <a:pt x="24" y="68"/>
                    <a:pt x="24" y="72"/>
                    <a:pt x="24" y="74"/>
                  </a:cubicBezTo>
                  <a:cubicBezTo>
                    <a:pt x="24" y="79"/>
                    <a:pt x="26" y="83"/>
                    <a:pt x="30" y="87"/>
                  </a:cubicBezTo>
                  <a:cubicBezTo>
                    <a:pt x="59" y="113"/>
                    <a:pt x="59" y="113"/>
                    <a:pt x="59" y="113"/>
                  </a:cubicBezTo>
                  <a:cubicBezTo>
                    <a:pt x="83" y="64"/>
                    <a:pt x="83" y="64"/>
                    <a:pt x="83" y="64"/>
                  </a:cubicBezTo>
                  <a:cubicBezTo>
                    <a:pt x="59" y="42"/>
                    <a:pt x="59" y="42"/>
                    <a:pt x="59" y="42"/>
                  </a:cubicBezTo>
                  <a:cubicBezTo>
                    <a:pt x="56" y="39"/>
                    <a:pt x="53" y="37"/>
                    <a:pt x="49" y="35"/>
                  </a:cubicBezTo>
                  <a:cubicBezTo>
                    <a:pt x="47" y="34"/>
                    <a:pt x="45" y="34"/>
                    <a:pt x="44" y="35"/>
                  </a:cubicBezTo>
                  <a:cubicBezTo>
                    <a:pt x="42" y="35"/>
                    <a:pt x="39" y="38"/>
                    <a:pt x="36" y="43"/>
                  </a:cubicBezTo>
                  <a:cubicBezTo>
                    <a:pt x="33" y="42"/>
                    <a:pt x="33" y="42"/>
                    <a:pt x="33" y="42"/>
                  </a:cubicBezTo>
                  <a:lnTo>
                    <a:pt x="54" y="0"/>
                  </a:ln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 name="Freeform 739">
              <a:extLst>
                <a:ext uri="{FF2B5EF4-FFF2-40B4-BE49-F238E27FC236}">
                  <a16:creationId xmlns:a16="http://schemas.microsoft.com/office/drawing/2014/main" id="{78B293B8-8E31-EB39-6667-1289DF6FDE04}"/>
                </a:ext>
              </a:extLst>
            </p:cNvPr>
            <p:cNvSpPr>
              <a:spLocks noEditPoints="1"/>
            </p:cNvSpPr>
            <p:nvPr/>
          </p:nvSpPr>
          <p:spPr bwMode="auto">
            <a:xfrm>
              <a:off x="3181666" y="3845155"/>
              <a:ext cx="16230" cy="18727"/>
            </a:xfrm>
            <a:custGeom>
              <a:avLst/>
              <a:gdLst>
                <a:gd name="T0" fmla="*/ 5 w 79"/>
                <a:gd name="T1" fmla="*/ 17 h 97"/>
                <a:gd name="T2" fmla="*/ 23 w 79"/>
                <a:gd name="T3" fmla="*/ 1 h 97"/>
                <a:gd name="T4" fmla="*/ 42 w 79"/>
                <a:gd name="T5" fmla="*/ 3 h 97"/>
                <a:gd name="T6" fmla="*/ 70 w 79"/>
                <a:gd name="T7" fmla="*/ 34 h 97"/>
                <a:gd name="T8" fmla="*/ 73 w 79"/>
                <a:gd name="T9" fmla="*/ 78 h 97"/>
                <a:gd name="T10" fmla="*/ 57 w 79"/>
                <a:gd name="T11" fmla="*/ 94 h 97"/>
                <a:gd name="T12" fmla="*/ 36 w 79"/>
                <a:gd name="T13" fmla="*/ 92 h 97"/>
                <a:gd name="T14" fmla="*/ 7 w 79"/>
                <a:gd name="T15" fmla="*/ 60 h 97"/>
                <a:gd name="T16" fmla="*/ 5 w 79"/>
                <a:gd name="T17" fmla="*/ 17 h 97"/>
                <a:gd name="T18" fmla="*/ 8 w 79"/>
                <a:gd name="T19" fmla="*/ 20 h 97"/>
                <a:gd name="T20" fmla="*/ 17 w 79"/>
                <a:gd name="T21" fmla="*/ 54 h 97"/>
                <a:gd name="T22" fmla="*/ 48 w 79"/>
                <a:gd name="T23" fmla="*/ 80 h 97"/>
                <a:gd name="T24" fmla="*/ 61 w 79"/>
                <a:gd name="T25" fmla="*/ 82 h 97"/>
                <a:gd name="T26" fmla="*/ 70 w 79"/>
                <a:gd name="T27" fmla="*/ 74 h 97"/>
                <a:gd name="T28" fmla="*/ 61 w 79"/>
                <a:gd name="T29" fmla="*/ 40 h 97"/>
                <a:gd name="T30" fmla="*/ 31 w 79"/>
                <a:gd name="T31" fmla="*/ 16 h 97"/>
                <a:gd name="T32" fmla="*/ 17 w 79"/>
                <a:gd name="T33" fmla="*/ 14 h 97"/>
                <a:gd name="T34" fmla="*/ 8 w 79"/>
                <a:gd name="T35"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97">
                  <a:moveTo>
                    <a:pt x="5" y="17"/>
                  </a:moveTo>
                  <a:cubicBezTo>
                    <a:pt x="9" y="8"/>
                    <a:pt x="15" y="3"/>
                    <a:pt x="23" y="1"/>
                  </a:cubicBezTo>
                  <a:cubicBezTo>
                    <a:pt x="29" y="0"/>
                    <a:pt x="35" y="0"/>
                    <a:pt x="42" y="3"/>
                  </a:cubicBezTo>
                  <a:cubicBezTo>
                    <a:pt x="54" y="9"/>
                    <a:pt x="63" y="19"/>
                    <a:pt x="70" y="34"/>
                  </a:cubicBezTo>
                  <a:cubicBezTo>
                    <a:pt x="78" y="50"/>
                    <a:pt x="79" y="65"/>
                    <a:pt x="73" y="78"/>
                  </a:cubicBezTo>
                  <a:cubicBezTo>
                    <a:pt x="69" y="87"/>
                    <a:pt x="64" y="92"/>
                    <a:pt x="57" y="94"/>
                  </a:cubicBezTo>
                  <a:cubicBezTo>
                    <a:pt x="51" y="97"/>
                    <a:pt x="44" y="96"/>
                    <a:pt x="36" y="92"/>
                  </a:cubicBezTo>
                  <a:cubicBezTo>
                    <a:pt x="23" y="87"/>
                    <a:pt x="13" y="76"/>
                    <a:pt x="7" y="60"/>
                  </a:cubicBezTo>
                  <a:cubicBezTo>
                    <a:pt x="0" y="44"/>
                    <a:pt x="0" y="30"/>
                    <a:pt x="5" y="17"/>
                  </a:cubicBezTo>
                  <a:close/>
                  <a:moveTo>
                    <a:pt x="8" y="20"/>
                  </a:moveTo>
                  <a:cubicBezTo>
                    <a:pt x="4" y="30"/>
                    <a:pt x="7" y="41"/>
                    <a:pt x="17" y="54"/>
                  </a:cubicBezTo>
                  <a:cubicBezTo>
                    <a:pt x="26" y="66"/>
                    <a:pt x="36" y="75"/>
                    <a:pt x="48" y="80"/>
                  </a:cubicBezTo>
                  <a:cubicBezTo>
                    <a:pt x="53" y="83"/>
                    <a:pt x="57" y="83"/>
                    <a:pt x="61" y="82"/>
                  </a:cubicBezTo>
                  <a:cubicBezTo>
                    <a:pt x="65" y="81"/>
                    <a:pt x="68" y="78"/>
                    <a:pt x="70" y="74"/>
                  </a:cubicBezTo>
                  <a:cubicBezTo>
                    <a:pt x="74" y="65"/>
                    <a:pt x="71" y="53"/>
                    <a:pt x="61" y="40"/>
                  </a:cubicBezTo>
                  <a:cubicBezTo>
                    <a:pt x="52" y="29"/>
                    <a:pt x="42" y="21"/>
                    <a:pt x="31" y="16"/>
                  </a:cubicBezTo>
                  <a:cubicBezTo>
                    <a:pt x="26" y="14"/>
                    <a:pt x="21" y="13"/>
                    <a:pt x="17" y="14"/>
                  </a:cubicBezTo>
                  <a:cubicBezTo>
                    <a:pt x="13" y="14"/>
                    <a:pt x="10" y="16"/>
                    <a:pt x="8" y="20"/>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 name="Freeform 740">
              <a:extLst>
                <a:ext uri="{FF2B5EF4-FFF2-40B4-BE49-F238E27FC236}">
                  <a16:creationId xmlns:a16="http://schemas.microsoft.com/office/drawing/2014/main" id="{46B8805F-07FD-1841-C41E-A5FB6A94683D}"/>
                </a:ext>
              </a:extLst>
            </p:cNvPr>
            <p:cNvSpPr>
              <a:spLocks noEditPoints="1"/>
            </p:cNvSpPr>
            <p:nvPr/>
          </p:nvSpPr>
          <p:spPr bwMode="auto">
            <a:xfrm>
              <a:off x="3192902" y="3817689"/>
              <a:ext cx="17478" cy="21224"/>
            </a:xfrm>
            <a:custGeom>
              <a:avLst/>
              <a:gdLst>
                <a:gd name="T0" fmla="*/ 75 w 90"/>
                <a:gd name="T1" fmla="*/ 24 h 106"/>
                <a:gd name="T2" fmla="*/ 77 w 90"/>
                <a:gd name="T3" fmla="*/ 23 h 106"/>
                <a:gd name="T4" fmla="*/ 87 w 90"/>
                <a:gd name="T5" fmla="*/ 55 h 106"/>
                <a:gd name="T6" fmla="*/ 82 w 90"/>
                <a:gd name="T7" fmla="*/ 60 h 106"/>
                <a:gd name="T8" fmla="*/ 77 w 90"/>
                <a:gd name="T9" fmla="*/ 59 h 106"/>
                <a:gd name="T10" fmla="*/ 70 w 90"/>
                <a:gd name="T11" fmla="*/ 55 h 106"/>
                <a:gd name="T12" fmla="*/ 59 w 90"/>
                <a:gd name="T13" fmla="*/ 48 h 106"/>
                <a:gd name="T14" fmla="*/ 59 w 90"/>
                <a:gd name="T15" fmla="*/ 48 h 106"/>
                <a:gd name="T16" fmla="*/ 73 w 90"/>
                <a:gd name="T17" fmla="*/ 75 h 106"/>
                <a:gd name="T18" fmla="*/ 72 w 90"/>
                <a:gd name="T19" fmla="*/ 93 h 106"/>
                <a:gd name="T20" fmla="*/ 61 w 90"/>
                <a:gd name="T21" fmla="*/ 105 h 106"/>
                <a:gd name="T22" fmla="*/ 43 w 90"/>
                <a:gd name="T23" fmla="*/ 103 h 106"/>
                <a:gd name="T24" fmla="*/ 11 w 90"/>
                <a:gd name="T25" fmla="*/ 70 h 106"/>
                <a:gd name="T26" fmla="*/ 5 w 90"/>
                <a:gd name="T27" fmla="*/ 28 h 106"/>
                <a:gd name="T28" fmla="*/ 11 w 90"/>
                <a:gd name="T29" fmla="*/ 20 h 106"/>
                <a:gd name="T30" fmla="*/ 20 w 90"/>
                <a:gd name="T31" fmla="*/ 18 h 106"/>
                <a:gd name="T32" fmla="*/ 13 w 90"/>
                <a:gd name="T33" fmla="*/ 13 h 106"/>
                <a:gd name="T34" fmla="*/ 13 w 90"/>
                <a:gd name="T35" fmla="*/ 12 h 106"/>
                <a:gd name="T36" fmla="*/ 16 w 90"/>
                <a:gd name="T37" fmla="*/ 1 h 106"/>
                <a:gd name="T38" fmla="*/ 17 w 90"/>
                <a:gd name="T39" fmla="*/ 0 h 106"/>
                <a:gd name="T40" fmla="*/ 32 w 90"/>
                <a:gd name="T41" fmla="*/ 12 h 106"/>
                <a:gd name="T42" fmla="*/ 60 w 90"/>
                <a:gd name="T43" fmla="*/ 32 h 106"/>
                <a:gd name="T44" fmla="*/ 78 w 90"/>
                <a:gd name="T45" fmla="*/ 45 h 106"/>
                <a:gd name="T46" fmla="*/ 81 w 90"/>
                <a:gd name="T47" fmla="*/ 43 h 106"/>
                <a:gd name="T48" fmla="*/ 75 w 90"/>
                <a:gd name="T49" fmla="*/ 24 h 106"/>
                <a:gd name="T50" fmla="*/ 49 w 90"/>
                <a:gd name="T51" fmla="*/ 88 h 106"/>
                <a:gd name="T52" fmla="*/ 60 w 90"/>
                <a:gd name="T53" fmla="*/ 89 h 106"/>
                <a:gd name="T54" fmla="*/ 66 w 90"/>
                <a:gd name="T55" fmla="*/ 83 h 106"/>
                <a:gd name="T56" fmla="*/ 55 w 90"/>
                <a:gd name="T57" fmla="*/ 49 h 106"/>
                <a:gd name="T58" fmla="*/ 25 w 90"/>
                <a:gd name="T59" fmla="*/ 24 h 106"/>
                <a:gd name="T60" fmla="*/ 15 w 90"/>
                <a:gd name="T61" fmla="*/ 23 h 106"/>
                <a:gd name="T62" fmla="*/ 9 w 90"/>
                <a:gd name="T63" fmla="*/ 29 h 106"/>
                <a:gd name="T64" fmla="*/ 20 w 90"/>
                <a:gd name="T65" fmla="*/ 64 h 106"/>
                <a:gd name="T66" fmla="*/ 49 w 90"/>
                <a:gd name="T67" fmla="*/ 8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6">
                  <a:moveTo>
                    <a:pt x="75" y="24"/>
                  </a:moveTo>
                  <a:cubicBezTo>
                    <a:pt x="77" y="23"/>
                    <a:pt x="77" y="23"/>
                    <a:pt x="77" y="23"/>
                  </a:cubicBezTo>
                  <a:cubicBezTo>
                    <a:pt x="86" y="38"/>
                    <a:pt x="90" y="49"/>
                    <a:pt x="87" y="55"/>
                  </a:cubicBezTo>
                  <a:cubicBezTo>
                    <a:pt x="86" y="58"/>
                    <a:pt x="84" y="60"/>
                    <a:pt x="82" y="60"/>
                  </a:cubicBezTo>
                  <a:cubicBezTo>
                    <a:pt x="81" y="60"/>
                    <a:pt x="79" y="60"/>
                    <a:pt x="77" y="59"/>
                  </a:cubicBezTo>
                  <a:cubicBezTo>
                    <a:pt x="75" y="58"/>
                    <a:pt x="72" y="57"/>
                    <a:pt x="70" y="55"/>
                  </a:cubicBezTo>
                  <a:cubicBezTo>
                    <a:pt x="68" y="54"/>
                    <a:pt x="64" y="51"/>
                    <a:pt x="59" y="48"/>
                  </a:cubicBezTo>
                  <a:cubicBezTo>
                    <a:pt x="59" y="48"/>
                    <a:pt x="59" y="48"/>
                    <a:pt x="59" y="48"/>
                  </a:cubicBezTo>
                  <a:cubicBezTo>
                    <a:pt x="66" y="59"/>
                    <a:pt x="71" y="68"/>
                    <a:pt x="73" y="75"/>
                  </a:cubicBezTo>
                  <a:cubicBezTo>
                    <a:pt x="74" y="82"/>
                    <a:pt x="74" y="88"/>
                    <a:pt x="72" y="93"/>
                  </a:cubicBezTo>
                  <a:cubicBezTo>
                    <a:pt x="69" y="99"/>
                    <a:pt x="66" y="103"/>
                    <a:pt x="61" y="105"/>
                  </a:cubicBezTo>
                  <a:cubicBezTo>
                    <a:pt x="56" y="106"/>
                    <a:pt x="50" y="106"/>
                    <a:pt x="43" y="103"/>
                  </a:cubicBezTo>
                  <a:cubicBezTo>
                    <a:pt x="30" y="98"/>
                    <a:pt x="19" y="87"/>
                    <a:pt x="11" y="70"/>
                  </a:cubicBezTo>
                  <a:cubicBezTo>
                    <a:pt x="2" y="54"/>
                    <a:pt x="0" y="40"/>
                    <a:pt x="5" y="28"/>
                  </a:cubicBezTo>
                  <a:cubicBezTo>
                    <a:pt x="6" y="25"/>
                    <a:pt x="8" y="22"/>
                    <a:pt x="11" y="20"/>
                  </a:cubicBezTo>
                  <a:cubicBezTo>
                    <a:pt x="14" y="18"/>
                    <a:pt x="17" y="17"/>
                    <a:pt x="20" y="18"/>
                  </a:cubicBezTo>
                  <a:cubicBezTo>
                    <a:pt x="13" y="13"/>
                    <a:pt x="13" y="13"/>
                    <a:pt x="13" y="13"/>
                  </a:cubicBezTo>
                  <a:cubicBezTo>
                    <a:pt x="13" y="12"/>
                    <a:pt x="13" y="12"/>
                    <a:pt x="13" y="12"/>
                  </a:cubicBezTo>
                  <a:cubicBezTo>
                    <a:pt x="16" y="1"/>
                    <a:pt x="16" y="1"/>
                    <a:pt x="16" y="1"/>
                  </a:cubicBezTo>
                  <a:cubicBezTo>
                    <a:pt x="17" y="0"/>
                    <a:pt x="17" y="0"/>
                    <a:pt x="17" y="0"/>
                  </a:cubicBezTo>
                  <a:cubicBezTo>
                    <a:pt x="17" y="0"/>
                    <a:pt x="22" y="4"/>
                    <a:pt x="32" y="12"/>
                  </a:cubicBezTo>
                  <a:cubicBezTo>
                    <a:pt x="47" y="23"/>
                    <a:pt x="56" y="30"/>
                    <a:pt x="60" y="32"/>
                  </a:cubicBezTo>
                  <a:cubicBezTo>
                    <a:pt x="70" y="40"/>
                    <a:pt x="76" y="44"/>
                    <a:pt x="78" y="45"/>
                  </a:cubicBezTo>
                  <a:cubicBezTo>
                    <a:pt x="80" y="45"/>
                    <a:pt x="81" y="45"/>
                    <a:pt x="81" y="43"/>
                  </a:cubicBezTo>
                  <a:cubicBezTo>
                    <a:pt x="82" y="42"/>
                    <a:pt x="80" y="35"/>
                    <a:pt x="75" y="24"/>
                  </a:cubicBezTo>
                  <a:close/>
                  <a:moveTo>
                    <a:pt x="49" y="88"/>
                  </a:moveTo>
                  <a:cubicBezTo>
                    <a:pt x="53" y="90"/>
                    <a:pt x="57" y="90"/>
                    <a:pt x="60" y="89"/>
                  </a:cubicBezTo>
                  <a:cubicBezTo>
                    <a:pt x="63" y="87"/>
                    <a:pt x="65" y="85"/>
                    <a:pt x="66" y="83"/>
                  </a:cubicBezTo>
                  <a:cubicBezTo>
                    <a:pt x="69" y="74"/>
                    <a:pt x="66" y="63"/>
                    <a:pt x="55" y="49"/>
                  </a:cubicBezTo>
                  <a:cubicBezTo>
                    <a:pt x="45" y="36"/>
                    <a:pt x="35" y="28"/>
                    <a:pt x="25" y="24"/>
                  </a:cubicBezTo>
                  <a:cubicBezTo>
                    <a:pt x="21" y="22"/>
                    <a:pt x="18" y="22"/>
                    <a:pt x="15" y="23"/>
                  </a:cubicBezTo>
                  <a:cubicBezTo>
                    <a:pt x="12" y="24"/>
                    <a:pt x="10" y="26"/>
                    <a:pt x="9" y="29"/>
                  </a:cubicBezTo>
                  <a:cubicBezTo>
                    <a:pt x="5" y="38"/>
                    <a:pt x="9" y="50"/>
                    <a:pt x="20" y="64"/>
                  </a:cubicBezTo>
                  <a:cubicBezTo>
                    <a:pt x="29" y="76"/>
                    <a:pt x="39" y="84"/>
                    <a:pt x="49" y="88"/>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 name="Freeform 741">
              <a:extLst>
                <a:ext uri="{FF2B5EF4-FFF2-40B4-BE49-F238E27FC236}">
                  <a16:creationId xmlns:a16="http://schemas.microsoft.com/office/drawing/2014/main" id="{64B1466D-782D-DE45-9046-3D05D05FB2EF}"/>
                </a:ext>
              </a:extLst>
            </p:cNvPr>
            <p:cNvSpPr>
              <a:spLocks/>
            </p:cNvSpPr>
            <p:nvPr/>
          </p:nvSpPr>
          <p:spPr bwMode="auto">
            <a:xfrm>
              <a:off x="3185411" y="3820186"/>
              <a:ext cx="7491" cy="4994"/>
            </a:xfrm>
            <a:custGeom>
              <a:avLst/>
              <a:gdLst>
                <a:gd name="T0" fmla="*/ 40 w 42"/>
                <a:gd name="T1" fmla="*/ 6 h 25"/>
                <a:gd name="T2" fmla="*/ 11 w 42"/>
                <a:gd name="T3" fmla="*/ 23 h 25"/>
                <a:gd name="T4" fmla="*/ 9 w 42"/>
                <a:gd name="T5" fmla="*/ 24 h 25"/>
                <a:gd name="T6" fmla="*/ 4 w 42"/>
                <a:gd name="T7" fmla="*/ 24 h 25"/>
                <a:gd name="T8" fmla="*/ 1 w 42"/>
                <a:gd name="T9" fmla="*/ 21 h 25"/>
                <a:gd name="T10" fmla="*/ 1 w 42"/>
                <a:gd name="T11" fmla="*/ 16 h 25"/>
                <a:gd name="T12" fmla="*/ 3 w 42"/>
                <a:gd name="T13" fmla="*/ 12 h 25"/>
                <a:gd name="T14" fmla="*/ 7 w 42"/>
                <a:gd name="T15" fmla="*/ 10 h 25"/>
                <a:gd name="T16" fmla="*/ 42 w 42"/>
                <a:gd name="T17" fmla="*/ 0 h 25"/>
                <a:gd name="T18" fmla="*/ 40 w 42"/>
                <a:gd name="T1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5">
                  <a:moveTo>
                    <a:pt x="40" y="6"/>
                  </a:moveTo>
                  <a:cubicBezTo>
                    <a:pt x="11" y="23"/>
                    <a:pt x="11" y="23"/>
                    <a:pt x="11" y="23"/>
                  </a:cubicBezTo>
                  <a:cubicBezTo>
                    <a:pt x="11" y="24"/>
                    <a:pt x="10" y="24"/>
                    <a:pt x="9" y="24"/>
                  </a:cubicBezTo>
                  <a:cubicBezTo>
                    <a:pt x="7" y="25"/>
                    <a:pt x="6" y="25"/>
                    <a:pt x="4" y="24"/>
                  </a:cubicBezTo>
                  <a:cubicBezTo>
                    <a:pt x="3" y="24"/>
                    <a:pt x="1" y="22"/>
                    <a:pt x="1" y="21"/>
                  </a:cubicBezTo>
                  <a:cubicBezTo>
                    <a:pt x="0" y="19"/>
                    <a:pt x="0" y="18"/>
                    <a:pt x="1" y="16"/>
                  </a:cubicBezTo>
                  <a:cubicBezTo>
                    <a:pt x="1" y="14"/>
                    <a:pt x="2" y="13"/>
                    <a:pt x="3" y="12"/>
                  </a:cubicBezTo>
                  <a:cubicBezTo>
                    <a:pt x="4" y="12"/>
                    <a:pt x="6" y="11"/>
                    <a:pt x="7" y="10"/>
                  </a:cubicBezTo>
                  <a:cubicBezTo>
                    <a:pt x="42" y="0"/>
                    <a:pt x="42" y="0"/>
                    <a:pt x="42" y="0"/>
                  </a:cubicBezTo>
                  <a:lnTo>
                    <a:pt x="40" y="6"/>
                  </a:ln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 name="Freeform 742">
              <a:extLst>
                <a:ext uri="{FF2B5EF4-FFF2-40B4-BE49-F238E27FC236}">
                  <a16:creationId xmlns:a16="http://schemas.microsoft.com/office/drawing/2014/main" id="{7D36C4E8-CB34-EB47-384D-A5E4FE92CC74}"/>
                </a:ext>
              </a:extLst>
            </p:cNvPr>
            <p:cNvSpPr>
              <a:spLocks/>
            </p:cNvSpPr>
            <p:nvPr/>
          </p:nvSpPr>
          <p:spPr bwMode="auto">
            <a:xfrm>
              <a:off x="3201641" y="3792721"/>
              <a:ext cx="18727" cy="21224"/>
            </a:xfrm>
            <a:custGeom>
              <a:avLst/>
              <a:gdLst>
                <a:gd name="T0" fmla="*/ 79 w 96"/>
                <a:gd name="T1" fmla="*/ 17 h 104"/>
                <a:gd name="T2" fmla="*/ 83 w 96"/>
                <a:gd name="T3" fmla="*/ 15 h 104"/>
                <a:gd name="T4" fmla="*/ 91 w 96"/>
                <a:gd name="T5" fmla="*/ 28 h 104"/>
                <a:gd name="T6" fmla="*/ 94 w 96"/>
                <a:gd name="T7" fmla="*/ 47 h 104"/>
                <a:gd name="T8" fmla="*/ 89 w 96"/>
                <a:gd name="T9" fmla="*/ 53 h 104"/>
                <a:gd name="T10" fmla="*/ 80 w 96"/>
                <a:gd name="T11" fmla="*/ 52 h 104"/>
                <a:gd name="T12" fmla="*/ 56 w 96"/>
                <a:gd name="T13" fmla="*/ 36 h 104"/>
                <a:gd name="T14" fmla="*/ 30 w 96"/>
                <a:gd name="T15" fmla="*/ 19 h 104"/>
                <a:gd name="T16" fmla="*/ 25 w 96"/>
                <a:gd name="T17" fmla="*/ 18 h 104"/>
                <a:gd name="T18" fmla="*/ 23 w 96"/>
                <a:gd name="T19" fmla="*/ 21 h 104"/>
                <a:gd name="T20" fmla="*/ 27 w 96"/>
                <a:gd name="T21" fmla="*/ 38 h 104"/>
                <a:gd name="T22" fmla="*/ 39 w 96"/>
                <a:gd name="T23" fmla="*/ 57 h 104"/>
                <a:gd name="T24" fmla="*/ 57 w 96"/>
                <a:gd name="T25" fmla="*/ 76 h 104"/>
                <a:gd name="T26" fmla="*/ 77 w 96"/>
                <a:gd name="T27" fmla="*/ 90 h 104"/>
                <a:gd name="T28" fmla="*/ 72 w 96"/>
                <a:gd name="T29" fmla="*/ 104 h 104"/>
                <a:gd name="T30" fmla="*/ 36 w 96"/>
                <a:gd name="T31" fmla="*/ 79 h 104"/>
                <a:gd name="T32" fmla="*/ 12 w 96"/>
                <a:gd name="T33" fmla="*/ 63 h 104"/>
                <a:gd name="T34" fmla="*/ 8 w 96"/>
                <a:gd name="T35" fmla="*/ 64 h 104"/>
                <a:gd name="T36" fmla="*/ 3 w 96"/>
                <a:gd name="T37" fmla="*/ 72 h 104"/>
                <a:gd name="T38" fmla="*/ 0 w 96"/>
                <a:gd name="T39" fmla="*/ 71 h 104"/>
                <a:gd name="T40" fmla="*/ 3 w 96"/>
                <a:gd name="T41" fmla="*/ 57 h 104"/>
                <a:gd name="T42" fmla="*/ 5 w 96"/>
                <a:gd name="T43" fmla="*/ 40 h 104"/>
                <a:gd name="T44" fmla="*/ 5 w 96"/>
                <a:gd name="T45" fmla="*/ 40 h 104"/>
                <a:gd name="T46" fmla="*/ 39 w 96"/>
                <a:gd name="T47" fmla="*/ 65 h 104"/>
                <a:gd name="T48" fmla="*/ 39 w 96"/>
                <a:gd name="T49" fmla="*/ 64 h 104"/>
                <a:gd name="T50" fmla="*/ 22 w 96"/>
                <a:gd name="T51" fmla="*/ 39 h 104"/>
                <a:gd name="T52" fmla="*/ 16 w 96"/>
                <a:gd name="T53" fmla="*/ 11 h 104"/>
                <a:gd name="T54" fmla="*/ 32 w 96"/>
                <a:gd name="T55" fmla="*/ 3 h 104"/>
                <a:gd name="T56" fmla="*/ 59 w 96"/>
                <a:gd name="T57" fmla="*/ 21 h 104"/>
                <a:gd name="T58" fmla="*/ 84 w 96"/>
                <a:gd name="T59" fmla="*/ 38 h 104"/>
                <a:gd name="T60" fmla="*/ 86 w 96"/>
                <a:gd name="T61" fmla="*/ 38 h 104"/>
                <a:gd name="T62" fmla="*/ 88 w 96"/>
                <a:gd name="T63" fmla="*/ 36 h 104"/>
                <a:gd name="T64" fmla="*/ 87 w 96"/>
                <a:gd name="T65" fmla="*/ 29 h 104"/>
                <a:gd name="T66" fmla="*/ 79 w 96"/>
                <a:gd name="T67" fmla="*/ 1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104">
                  <a:moveTo>
                    <a:pt x="79" y="17"/>
                  </a:moveTo>
                  <a:cubicBezTo>
                    <a:pt x="83" y="15"/>
                    <a:pt x="83" y="15"/>
                    <a:pt x="83" y="15"/>
                  </a:cubicBezTo>
                  <a:cubicBezTo>
                    <a:pt x="87" y="22"/>
                    <a:pt x="90" y="26"/>
                    <a:pt x="91" y="28"/>
                  </a:cubicBezTo>
                  <a:cubicBezTo>
                    <a:pt x="95" y="36"/>
                    <a:pt x="96" y="42"/>
                    <a:pt x="94" y="47"/>
                  </a:cubicBezTo>
                  <a:cubicBezTo>
                    <a:pt x="93" y="51"/>
                    <a:pt x="91" y="53"/>
                    <a:pt x="89" y="53"/>
                  </a:cubicBezTo>
                  <a:cubicBezTo>
                    <a:pt x="87" y="53"/>
                    <a:pt x="84" y="53"/>
                    <a:pt x="80" y="52"/>
                  </a:cubicBezTo>
                  <a:cubicBezTo>
                    <a:pt x="79" y="51"/>
                    <a:pt x="71" y="46"/>
                    <a:pt x="56" y="36"/>
                  </a:cubicBezTo>
                  <a:cubicBezTo>
                    <a:pt x="41" y="25"/>
                    <a:pt x="33" y="20"/>
                    <a:pt x="30" y="19"/>
                  </a:cubicBezTo>
                  <a:cubicBezTo>
                    <a:pt x="28" y="18"/>
                    <a:pt x="27" y="18"/>
                    <a:pt x="25" y="18"/>
                  </a:cubicBezTo>
                  <a:cubicBezTo>
                    <a:pt x="24" y="18"/>
                    <a:pt x="23" y="19"/>
                    <a:pt x="23" y="21"/>
                  </a:cubicBezTo>
                  <a:cubicBezTo>
                    <a:pt x="21" y="25"/>
                    <a:pt x="23" y="31"/>
                    <a:pt x="27" y="38"/>
                  </a:cubicBezTo>
                  <a:cubicBezTo>
                    <a:pt x="30" y="44"/>
                    <a:pt x="34" y="50"/>
                    <a:pt x="39" y="57"/>
                  </a:cubicBezTo>
                  <a:cubicBezTo>
                    <a:pt x="44" y="64"/>
                    <a:pt x="50" y="70"/>
                    <a:pt x="57" y="76"/>
                  </a:cubicBezTo>
                  <a:cubicBezTo>
                    <a:pt x="60" y="78"/>
                    <a:pt x="67" y="83"/>
                    <a:pt x="77" y="90"/>
                  </a:cubicBezTo>
                  <a:cubicBezTo>
                    <a:pt x="72" y="104"/>
                    <a:pt x="72" y="104"/>
                    <a:pt x="72" y="104"/>
                  </a:cubicBezTo>
                  <a:cubicBezTo>
                    <a:pt x="54" y="92"/>
                    <a:pt x="43" y="83"/>
                    <a:pt x="36" y="79"/>
                  </a:cubicBezTo>
                  <a:cubicBezTo>
                    <a:pt x="22" y="69"/>
                    <a:pt x="14" y="63"/>
                    <a:pt x="12" y="63"/>
                  </a:cubicBezTo>
                  <a:cubicBezTo>
                    <a:pt x="10" y="62"/>
                    <a:pt x="9" y="62"/>
                    <a:pt x="8" y="64"/>
                  </a:cubicBezTo>
                  <a:cubicBezTo>
                    <a:pt x="6" y="65"/>
                    <a:pt x="5" y="68"/>
                    <a:pt x="3" y="72"/>
                  </a:cubicBezTo>
                  <a:cubicBezTo>
                    <a:pt x="0" y="71"/>
                    <a:pt x="0" y="71"/>
                    <a:pt x="0" y="71"/>
                  </a:cubicBezTo>
                  <a:cubicBezTo>
                    <a:pt x="1" y="66"/>
                    <a:pt x="2" y="61"/>
                    <a:pt x="3" y="57"/>
                  </a:cubicBezTo>
                  <a:cubicBezTo>
                    <a:pt x="4" y="52"/>
                    <a:pt x="4" y="47"/>
                    <a:pt x="5" y="40"/>
                  </a:cubicBezTo>
                  <a:cubicBezTo>
                    <a:pt x="5" y="40"/>
                    <a:pt x="5" y="40"/>
                    <a:pt x="5" y="40"/>
                  </a:cubicBezTo>
                  <a:cubicBezTo>
                    <a:pt x="39" y="65"/>
                    <a:pt x="39" y="65"/>
                    <a:pt x="39" y="65"/>
                  </a:cubicBezTo>
                  <a:cubicBezTo>
                    <a:pt x="39" y="64"/>
                    <a:pt x="39" y="64"/>
                    <a:pt x="39" y="64"/>
                  </a:cubicBezTo>
                  <a:cubicBezTo>
                    <a:pt x="31" y="54"/>
                    <a:pt x="25" y="46"/>
                    <a:pt x="22" y="39"/>
                  </a:cubicBezTo>
                  <a:cubicBezTo>
                    <a:pt x="15" y="27"/>
                    <a:pt x="13" y="18"/>
                    <a:pt x="16" y="11"/>
                  </a:cubicBezTo>
                  <a:cubicBezTo>
                    <a:pt x="19" y="3"/>
                    <a:pt x="24" y="0"/>
                    <a:pt x="32" y="3"/>
                  </a:cubicBezTo>
                  <a:cubicBezTo>
                    <a:pt x="35" y="4"/>
                    <a:pt x="44" y="10"/>
                    <a:pt x="59" y="21"/>
                  </a:cubicBezTo>
                  <a:cubicBezTo>
                    <a:pt x="74" y="32"/>
                    <a:pt x="82" y="38"/>
                    <a:pt x="84" y="38"/>
                  </a:cubicBezTo>
                  <a:cubicBezTo>
                    <a:pt x="85" y="38"/>
                    <a:pt x="86" y="39"/>
                    <a:pt x="86" y="38"/>
                  </a:cubicBezTo>
                  <a:cubicBezTo>
                    <a:pt x="87" y="38"/>
                    <a:pt x="88" y="37"/>
                    <a:pt x="88" y="36"/>
                  </a:cubicBezTo>
                  <a:cubicBezTo>
                    <a:pt x="89" y="35"/>
                    <a:pt x="88" y="32"/>
                    <a:pt x="87" y="29"/>
                  </a:cubicBezTo>
                  <a:cubicBezTo>
                    <a:pt x="85" y="26"/>
                    <a:pt x="83" y="22"/>
                    <a:pt x="79" y="17"/>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 name="Freeform 743">
              <a:extLst>
                <a:ext uri="{FF2B5EF4-FFF2-40B4-BE49-F238E27FC236}">
                  <a16:creationId xmlns:a16="http://schemas.microsoft.com/office/drawing/2014/main" id="{32728DCB-6832-957B-4291-54B08FE6549D}"/>
                </a:ext>
              </a:extLst>
            </p:cNvPr>
            <p:cNvSpPr>
              <a:spLocks noEditPoints="1"/>
            </p:cNvSpPr>
            <p:nvPr/>
          </p:nvSpPr>
          <p:spPr bwMode="auto">
            <a:xfrm>
              <a:off x="3211629" y="3766503"/>
              <a:ext cx="22472" cy="22472"/>
            </a:xfrm>
            <a:custGeom>
              <a:avLst/>
              <a:gdLst>
                <a:gd name="T0" fmla="*/ 20 w 118"/>
                <a:gd name="T1" fmla="*/ 0 h 114"/>
                <a:gd name="T2" fmla="*/ 27 w 118"/>
                <a:gd name="T3" fmla="*/ 2 h 114"/>
                <a:gd name="T4" fmla="*/ 24 w 118"/>
                <a:gd name="T5" fmla="*/ 11 h 114"/>
                <a:gd name="T6" fmla="*/ 35 w 118"/>
                <a:gd name="T7" fmla="*/ 13 h 114"/>
                <a:gd name="T8" fmla="*/ 51 w 118"/>
                <a:gd name="T9" fmla="*/ 29 h 114"/>
                <a:gd name="T10" fmla="*/ 53 w 118"/>
                <a:gd name="T11" fmla="*/ 55 h 114"/>
                <a:gd name="T12" fmla="*/ 52 w 118"/>
                <a:gd name="T13" fmla="*/ 58 h 114"/>
                <a:gd name="T14" fmla="*/ 50 w 118"/>
                <a:gd name="T15" fmla="*/ 62 h 114"/>
                <a:gd name="T16" fmla="*/ 51 w 118"/>
                <a:gd name="T17" fmla="*/ 67 h 114"/>
                <a:gd name="T18" fmla="*/ 55 w 118"/>
                <a:gd name="T19" fmla="*/ 71 h 114"/>
                <a:gd name="T20" fmla="*/ 71 w 118"/>
                <a:gd name="T21" fmla="*/ 55 h 114"/>
                <a:gd name="T22" fmla="*/ 99 w 118"/>
                <a:gd name="T23" fmla="*/ 42 h 114"/>
                <a:gd name="T24" fmla="*/ 115 w 118"/>
                <a:gd name="T25" fmla="*/ 58 h 114"/>
                <a:gd name="T26" fmla="*/ 114 w 118"/>
                <a:gd name="T27" fmla="*/ 90 h 114"/>
                <a:gd name="T28" fmla="*/ 101 w 118"/>
                <a:gd name="T29" fmla="*/ 109 h 114"/>
                <a:gd name="T30" fmla="*/ 84 w 118"/>
                <a:gd name="T31" fmla="*/ 113 h 114"/>
                <a:gd name="T32" fmla="*/ 72 w 118"/>
                <a:gd name="T33" fmla="*/ 100 h 114"/>
                <a:gd name="T34" fmla="*/ 66 w 118"/>
                <a:gd name="T35" fmla="*/ 83 h 114"/>
                <a:gd name="T36" fmla="*/ 63 w 118"/>
                <a:gd name="T37" fmla="*/ 86 h 114"/>
                <a:gd name="T38" fmla="*/ 58 w 118"/>
                <a:gd name="T39" fmla="*/ 86 h 114"/>
                <a:gd name="T40" fmla="*/ 51 w 118"/>
                <a:gd name="T41" fmla="*/ 79 h 114"/>
                <a:gd name="T42" fmla="*/ 47 w 118"/>
                <a:gd name="T43" fmla="*/ 67 h 114"/>
                <a:gd name="T44" fmla="*/ 38 w 118"/>
                <a:gd name="T45" fmla="*/ 75 h 114"/>
                <a:gd name="T46" fmla="*/ 23 w 118"/>
                <a:gd name="T47" fmla="*/ 75 h 114"/>
                <a:gd name="T48" fmla="*/ 3 w 118"/>
                <a:gd name="T49" fmla="*/ 56 h 114"/>
                <a:gd name="T50" fmla="*/ 3 w 118"/>
                <a:gd name="T51" fmla="*/ 30 h 114"/>
                <a:gd name="T52" fmla="*/ 7 w 118"/>
                <a:gd name="T53" fmla="*/ 22 h 114"/>
                <a:gd name="T54" fmla="*/ 11 w 118"/>
                <a:gd name="T55" fmla="*/ 16 h 114"/>
                <a:gd name="T56" fmla="*/ 15 w 118"/>
                <a:gd name="T57" fmla="*/ 13 h 114"/>
                <a:gd name="T58" fmla="*/ 16 w 118"/>
                <a:gd name="T59" fmla="*/ 11 h 114"/>
                <a:gd name="T60" fmla="*/ 20 w 118"/>
                <a:gd name="T61" fmla="*/ 0 h 114"/>
                <a:gd name="T62" fmla="*/ 23 w 118"/>
                <a:gd name="T63" fmla="*/ 25 h 114"/>
                <a:gd name="T64" fmla="*/ 13 w 118"/>
                <a:gd name="T65" fmla="*/ 24 h 114"/>
                <a:gd name="T66" fmla="*/ 7 w 118"/>
                <a:gd name="T67" fmla="*/ 31 h 114"/>
                <a:gd name="T68" fmla="*/ 13 w 118"/>
                <a:gd name="T69" fmla="*/ 51 h 114"/>
                <a:gd name="T70" fmla="*/ 31 w 118"/>
                <a:gd name="T71" fmla="*/ 63 h 114"/>
                <a:gd name="T72" fmla="*/ 42 w 118"/>
                <a:gd name="T73" fmla="*/ 64 h 114"/>
                <a:gd name="T74" fmla="*/ 49 w 118"/>
                <a:gd name="T75" fmla="*/ 56 h 114"/>
                <a:gd name="T76" fmla="*/ 43 w 118"/>
                <a:gd name="T77" fmla="*/ 38 h 114"/>
                <a:gd name="T78" fmla="*/ 23 w 118"/>
                <a:gd name="T79" fmla="*/ 25 h 114"/>
                <a:gd name="T80" fmla="*/ 101 w 118"/>
                <a:gd name="T81" fmla="*/ 55 h 114"/>
                <a:gd name="T82" fmla="*/ 91 w 118"/>
                <a:gd name="T83" fmla="*/ 55 h 114"/>
                <a:gd name="T84" fmla="*/ 86 w 118"/>
                <a:gd name="T85" fmla="*/ 60 h 114"/>
                <a:gd name="T86" fmla="*/ 77 w 118"/>
                <a:gd name="T87" fmla="*/ 71 h 114"/>
                <a:gd name="T88" fmla="*/ 70 w 118"/>
                <a:gd name="T89" fmla="*/ 80 h 114"/>
                <a:gd name="T90" fmla="*/ 71 w 118"/>
                <a:gd name="T91" fmla="*/ 85 h 114"/>
                <a:gd name="T92" fmla="*/ 73 w 118"/>
                <a:gd name="T93" fmla="*/ 90 h 114"/>
                <a:gd name="T94" fmla="*/ 79 w 118"/>
                <a:gd name="T95" fmla="*/ 98 h 114"/>
                <a:gd name="T96" fmla="*/ 86 w 118"/>
                <a:gd name="T97" fmla="*/ 102 h 114"/>
                <a:gd name="T98" fmla="*/ 101 w 118"/>
                <a:gd name="T99" fmla="*/ 100 h 114"/>
                <a:gd name="T100" fmla="*/ 110 w 118"/>
                <a:gd name="T101" fmla="*/ 85 h 114"/>
                <a:gd name="T102" fmla="*/ 111 w 118"/>
                <a:gd name="T103" fmla="*/ 65 h 114"/>
                <a:gd name="T104" fmla="*/ 101 w 118"/>
                <a:gd name="T105" fmla="*/ 5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114">
                  <a:moveTo>
                    <a:pt x="20" y="0"/>
                  </a:moveTo>
                  <a:cubicBezTo>
                    <a:pt x="27" y="2"/>
                    <a:pt x="27" y="2"/>
                    <a:pt x="27" y="2"/>
                  </a:cubicBezTo>
                  <a:cubicBezTo>
                    <a:pt x="24" y="11"/>
                    <a:pt x="24" y="11"/>
                    <a:pt x="24" y="11"/>
                  </a:cubicBezTo>
                  <a:cubicBezTo>
                    <a:pt x="28" y="11"/>
                    <a:pt x="32" y="12"/>
                    <a:pt x="35" y="13"/>
                  </a:cubicBezTo>
                  <a:cubicBezTo>
                    <a:pt x="42" y="15"/>
                    <a:pt x="47" y="20"/>
                    <a:pt x="51" y="29"/>
                  </a:cubicBezTo>
                  <a:cubicBezTo>
                    <a:pt x="55" y="38"/>
                    <a:pt x="56" y="47"/>
                    <a:pt x="53" y="55"/>
                  </a:cubicBezTo>
                  <a:cubicBezTo>
                    <a:pt x="53" y="56"/>
                    <a:pt x="52" y="57"/>
                    <a:pt x="52" y="58"/>
                  </a:cubicBezTo>
                  <a:cubicBezTo>
                    <a:pt x="51" y="60"/>
                    <a:pt x="50" y="61"/>
                    <a:pt x="50" y="62"/>
                  </a:cubicBezTo>
                  <a:cubicBezTo>
                    <a:pt x="50" y="63"/>
                    <a:pt x="50" y="65"/>
                    <a:pt x="51" y="67"/>
                  </a:cubicBezTo>
                  <a:cubicBezTo>
                    <a:pt x="53" y="69"/>
                    <a:pt x="54" y="70"/>
                    <a:pt x="55" y="71"/>
                  </a:cubicBezTo>
                  <a:cubicBezTo>
                    <a:pt x="57" y="71"/>
                    <a:pt x="63" y="66"/>
                    <a:pt x="71" y="55"/>
                  </a:cubicBezTo>
                  <a:cubicBezTo>
                    <a:pt x="80" y="43"/>
                    <a:pt x="90" y="39"/>
                    <a:pt x="99" y="42"/>
                  </a:cubicBezTo>
                  <a:cubicBezTo>
                    <a:pt x="107" y="44"/>
                    <a:pt x="113" y="50"/>
                    <a:pt x="115" y="58"/>
                  </a:cubicBezTo>
                  <a:cubicBezTo>
                    <a:pt x="118" y="67"/>
                    <a:pt x="117" y="77"/>
                    <a:pt x="114" y="90"/>
                  </a:cubicBezTo>
                  <a:cubicBezTo>
                    <a:pt x="111" y="99"/>
                    <a:pt x="106" y="105"/>
                    <a:pt x="101" y="109"/>
                  </a:cubicBezTo>
                  <a:cubicBezTo>
                    <a:pt x="95" y="113"/>
                    <a:pt x="90" y="114"/>
                    <a:pt x="84" y="113"/>
                  </a:cubicBezTo>
                  <a:cubicBezTo>
                    <a:pt x="79" y="111"/>
                    <a:pt x="74" y="107"/>
                    <a:pt x="72" y="100"/>
                  </a:cubicBezTo>
                  <a:cubicBezTo>
                    <a:pt x="71" y="97"/>
                    <a:pt x="69" y="92"/>
                    <a:pt x="66" y="83"/>
                  </a:cubicBezTo>
                  <a:cubicBezTo>
                    <a:pt x="65" y="85"/>
                    <a:pt x="64" y="85"/>
                    <a:pt x="63" y="86"/>
                  </a:cubicBezTo>
                  <a:cubicBezTo>
                    <a:pt x="61" y="87"/>
                    <a:pt x="59" y="87"/>
                    <a:pt x="58" y="86"/>
                  </a:cubicBezTo>
                  <a:cubicBezTo>
                    <a:pt x="55" y="85"/>
                    <a:pt x="53" y="83"/>
                    <a:pt x="51" y="79"/>
                  </a:cubicBezTo>
                  <a:cubicBezTo>
                    <a:pt x="50" y="76"/>
                    <a:pt x="48" y="73"/>
                    <a:pt x="47" y="67"/>
                  </a:cubicBezTo>
                  <a:cubicBezTo>
                    <a:pt x="44" y="71"/>
                    <a:pt x="41" y="74"/>
                    <a:pt x="38" y="75"/>
                  </a:cubicBezTo>
                  <a:cubicBezTo>
                    <a:pt x="33" y="77"/>
                    <a:pt x="28" y="77"/>
                    <a:pt x="23" y="75"/>
                  </a:cubicBezTo>
                  <a:cubicBezTo>
                    <a:pt x="13" y="72"/>
                    <a:pt x="7" y="66"/>
                    <a:pt x="3" y="56"/>
                  </a:cubicBezTo>
                  <a:cubicBezTo>
                    <a:pt x="0" y="47"/>
                    <a:pt x="0" y="38"/>
                    <a:pt x="3" y="30"/>
                  </a:cubicBezTo>
                  <a:cubicBezTo>
                    <a:pt x="4" y="26"/>
                    <a:pt x="5" y="24"/>
                    <a:pt x="7" y="22"/>
                  </a:cubicBezTo>
                  <a:cubicBezTo>
                    <a:pt x="8" y="20"/>
                    <a:pt x="9" y="18"/>
                    <a:pt x="11" y="16"/>
                  </a:cubicBezTo>
                  <a:cubicBezTo>
                    <a:pt x="11" y="15"/>
                    <a:pt x="12" y="14"/>
                    <a:pt x="15" y="13"/>
                  </a:cubicBezTo>
                  <a:cubicBezTo>
                    <a:pt x="16" y="12"/>
                    <a:pt x="16" y="11"/>
                    <a:pt x="16" y="11"/>
                  </a:cubicBezTo>
                  <a:lnTo>
                    <a:pt x="20" y="0"/>
                  </a:lnTo>
                  <a:close/>
                  <a:moveTo>
                    <a:pt x="23" y="25"/>
                  </a:moveTo>
                  <a:cubicBezTo>
                    <a:pt x="19" y="23"/>
                    <a:pt x="16" y="23"/>
                    <a:pt x="13" y="24"/>
                  </a:cubicBezTo>
                  <a:cubicBezTo>
                    <a:pt x="10" y="25"/>
                    <a:pt x="8" y="27"/>
                    <a:pt x="7" y="31"/>
                  </a:cubicBezTo>
                  <a:cubicBezTo>
                    <a:pt x="5" y="38"/>
                    <a:pt x="7" y="44"/>
                    <a:pt x="13" y="51"/>
                  </a:cubicBezTo>
                  <a:cubicBezTo>
                    <a:pt x="18" y="57"/>
                    <a:pt x="24" y="61"/>
                    <a:pt x="31" y="63"/>
                  </a:cubicBezTo>
                  <a:cubicBezTo>
                    <a:pt x="35" y="64"/>
                    <a:pt x="39" y="65"/>
                    <a:pt x="42" y="64"/>
                  </a:cubicBezTo>
                  <a:cubicBezTo>
                    <a:pt x="45" y="63"/>
                    <a:pt x="47" y="60"/>
                    <a:pt x="49" y="56"/>
                  </a:cubicBezTo>
                  <a:cubicBezTo>
                    <a:pt x="50" y="50"/>
                    <a:pt x="49" y="44"/>
                    <a:pt x="43" y="38"/>
                  </a:cubicBezTo>
                  <a:cubicBezTo>
                    <a:pt x="38" y="32"/>
                    <a:pt x="31" y="27"/>
                    <a:pt x="23" y="25"/>
                  </a:cubicBezTo>
                  <a:close/>
                  <a:moveTo>
                    <a:pt x="101" y="55"/>
                  </a:moveTo>
                  <a:cubicBezTo>
                    <a:pt x="98" y="53"/>
                    <a:pt x="94" y="54"/>
                    <a:pt x="91" y="55"/>
                  </a:cubicBezTo>
                  <a:cubicBezTo>
                    <a:pt x="90" y="56"/>
                    <a:pt x="88" y="58"/>
                    <a:pt x="86" y="60"/>
                  </a:cubicBezTo>
                  <a:cubicBezTo>
                    <a:pt x="83" y="63"/>
                    <a:pt x="80" y="66"/>
                    <a:pt x="77" y="71"/>
                  </a:cubicBezTo>
                  <a:cubicBezTo>
                    <a:pt x="72" y="76"/>
                    <a:pt x="70" y="79"/>
                    <a:pt x="70" y="80"/>
                  </a:cubicBezTo>
                  <a:cubicBezTo>
                    <a:pt x="70" y="81"/>
                    <a:pt x="70" y="82"/>
                    <a:pt x="71" y="85"/>
                  </a:cubicBezTo>
                  <a:cubicBezTo>
                    <a:pt x="72" y="88"/>
                    <a:pt x="72" y="89"/>
                    <a:pt x="73" y="90"/>
                  </a:cubicBezTo>
                  <a:cubicBezTo>
                    <a:pt x="75" y="94"/>
                    <a:pt x="77" y="97"/>
                    <a:pt x="79" y="98"/>
                  </a:cubicBezTo>
                  <a:cubicBezTo>
                    <a:pt x="81" y="100"/>
                    <a:pt x="83" y="101"/>
                    <a:pt x="86" y="102"/>
                  </a:cubicBezTo>
                  <a:cubicBezTo>
                    <a:pt x="92" y="104"/>
                    <a:pt x="96" y="103"/>
                    <a:pt x="101" y="100"/>
                  </a:cubicBezTo>
                  <a:cubicBezTo>
                    <a:pt x="105" y="96"/>
                    <a:pt x="109" y="92"/>
                    <a:pt x="110" y="85"/>
                  </a:cubicBezTo>
                  <a:cubicBezTo>
                    <a:pt x="113" y="77"/>
                    <a:pt x="113" y="71"/>
                    <a:pt x="111" y="65"/>
                  </a:cubicBezTo>
                  <a:cubicBezTo>
                    <a:pt x="110" y="60"/>
                    <a:pt x="106" y="56"/>
                    <a:pt x="101" y="55"/>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 name="Freeform 744">
              <a:extLst>
                <a:ext uri="{FF2B5EF4-FFF2-40B4-BE49-F238E27FC236}">
                  <a16:creationId xmlns:a16="http://schemas.microsoft.com/office/drawing/2014/main" id="{162DA1DB-A138-A720-71B1-BE57834037A4}"/>
                </a:ext>
              </a:extLst>
            </p:cNvPr>
            <p:cNvSpPr>
              <a:spLocks/>
            </p:cNvSpPr>
            <p:nvPr/>
          </p:nvSpPr>
          <p:spPr bwMode="auto">
            <a:xfrm>
              <a:off x="3216622" y="3710324"/>
              <a:ext cx="26217" cy="23721"/>
            </a:xfrm>
            <a:custGeom>
              <a:avLst/>
              <a:gdLst>
                <a:gd name="T0" fmla="*/ 46 w 129"/>
                <a:gd name="T1" fmla="*/ 15 h 118"/>
                <a:gd name="T2" fmla="*/ 44 w 129"/>
                <a:gd name="T3" fmla="*/ 18 h 118"/>
                <a:gd name="T4" fmla="*/ 25 w 129"/>
                <a:gd name="T5" fmla="*/ 17 h 118"/>
                <a:gd name="T6" fmla="*/ 9 w 129"/>
                <a:gd name="T7" fmla="*/ 35 h 118"/>
                <a:gd name="T8" fmla="*/ 11 w 129"/>
                <a:gd name="T9" fmla="*/ 50 h 118"/>
                <a:gd name="T10" fmla="*/ 24 w 129"/>
                <a:gd name="T11" fmla="*/ 59 h 118"/>
                <a:gd name="T12" fmla="*/ 37 w 129"/>
                <a:gd name="T13" fmla="*/ 58 h 118"/>
                <a:gd name="T14" fmla="*/ 57 w 129"/>
                <a:gd name="T15" fmla="*/ 46 h 118"/>
                <a:gd name="T16" fmla="*/ 80 w 129"/>
                <a:gd name="T17" fmla="*/ 34 h 118"/>
                <a:gd name="T18" fmla="*/ 98 w 129"/>
                <a:gd name="T19" fmla="*/ 33 h 118"/>
                <a:gd name="T20" fmla="*/ 121 w 129"/>
                <a:gd name="T21" fmla="*/ 48 h 118"/>
                <a:gd name="T22" fmla="*/ 127 w 129"/>
                <a:gd name="T23" fmla="*/ 79 h 118"/>
                <a:gd name="T24" fmla="*/ 122 w 129"/>
                <a:gd name="T25" fmla="*/ 91 h 118"/>
                <a:gd name="T26" fmla="*/ 114 w 129"/>
                <a:gd name="T27" fmla="*/ 106 h 118"/>
                <a:gd name="T28" fmla="*/ 115 w 129"/>
                <a:gd name="T29" fmla="*/ 112 h 118"/>
                <a:gd name="T30" fmla="*/ 119 w 129"/>
                <a:gd name="T31" fmla="*/ 114 h 118"/>
                <a:gd name="T32" fmla="*/ 119 w 129"/>
                <a:gd name="T33" fmla="*/ 118 h 118"/>
                <a:gd name="T34" fmla="*/ 78 w 129"/>
                <a:gd name="T35" fmla="*/ 103 h 118"/>
                <a:gd name="T36" fmla="*/ 79 w 129"/>
                <a:gd name="T37" fmla="*/ 99 h 118"/>
                <a:gd name="T38" fmla="*/ 82 w 129"/>
                <a:gd name="T39" fmla="*/ 100 h 118"/>
                <a:gd name="T40" fmla="*/ 106 w 129"/>
                <a:gd name="T41" fmla="*/ 97 h 118"/>
                <a:gd name="T42" fmla="*/ 120 w 129"/>
                <a:gd name="T43" fmla="*/ 79 h 118"/>
                <a:gd name="T44" fmla="*/ 115 w 129"/>
                <a:gd name="T45" fmla="*/ 59 h 118"/>
                <a:gd name="T46" fmla="*/ 100 w 129"/>
                <a:gd name="T47" fmla="*/ 50 h 118"/>
                <a:gd name="T48" fmla="*/ 85 w 129"/>
                <a:gd name="T49" fmla="*/ 52 h 118"/>
                <a:gd name="T50" fmla="*/ 73 w 129"/>
                <a:gd name="T51" fmla="*/ 58 h 118"/>
                <a:gd name="T52" fmla="*/ 42 w 129"/>
                <a:gd name="T53" fmla="*/ 76 h 118"/>
                <a:gd name="T54" fmla="*/ 26 w 129"/>
                <a:gd name="T55" fmla="*/ 76 h 118"/>
                <a:gd name="T56" fmla="*/ 6 w 129"/>
                <a:gd name="T57" fmla="*/ 62 h 118"/>
                <a:gd name="T58" fmla="*/ 2 w 129"/>
                <a:gd name="T59" fmla="*/ 38 h 118"/>
                <a:gd name="T60" fmla="*/ 4 w 129"/>
                <a:gd name="T61" fmla="*/ 29 h 118"/>
                <a:gd name="T62" fmla="*/ 8 w 129"/>
                <a:gd name="T63" fmla="*/ 22 h 118"/>
                <a:gd name="T64" fmla="*/ 10 w 129"/>
                <a:gd name="T65" fmla="*/ 18 h 118"/>
                <a:gd name="T66" fmla="*/ 12 w 129"/>
                <a:gd name="T67" fmla="*/ 13 h 118"/>
                <a:gd name="T68" fmla="*/ 9 w 129"/>
                <a:gd name="T69" fmla="*/ 4 h 118"/>
                <a:gd name="T70" fmla="*/ 10 w 129"/>
                <a:gd name="T71" fmla="*/ 0 h 118"/>
                <a:gd name="T72" fmla="*/ 46 w 129"/>
                <a:gd name="T73" fmla="*/ 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18">
                  <a:moveTo>
                    <a:pt x="46" y="15"/>
                  </a:moveTo>
                  <a:cubicBezTo>
                    <a:pt x="44" y="18"/>
                    <a:pt x="44" y="18"/>
                    <a:pt x="44" y="18"/>
                  </a:cubicBezTo>
                  <a:cubicBezTo>
                    <a:pt x="36" y="16"/>
                    <a:pt x="29" y="16"/>
                    <a:pt x="25" y="17"/>
                  </a:cubicBezTo>
                  <a:cubicBezTo>
                    <a:pt x="16" y="19"/>
                    <a:pt x="11" y="25"/>
                    <a:pt x="9" y="35"/>
                  </a:cubicBezTo>
                  <a:cubicBezTo>
                    <a:pt x="8" y="41"/>
                    <a:pt x="9" y="46"/>
                    <a:pt x="11" y="50"/>
                  </a:cubicBezTo>
                  <a:cubicBezTo>
                    <a:pt x="14" y="55"/>
                    <a:pt x="18" y="57"/>
                    <a:pt x="24" y="59"/>
                  </a:cubicBezTo>
                  <a:cubicBezTo>
                    <a:pt x="28" y="60"/>
                    <a:pt x="33" y="59"/>
                    <a:pt x="37" y="58"/>
                  </a:cubicBezTo>
                  <a:cubicBezTo>
                    <a:pt x="40" y="57"/>
                    <a:pt x="47" y="53"/>
                    <a:pt x="57" y="46"/>
                  </a:cubicBezTo>
                  <a:cubicBezTo>
                    <a:pt x="67" y="40"/>
                    <a:pt x="74" y="36"/>
                    <a:pt x="80" y="34"/>
                  </a:cubicBezTo>
                  <a:cubicBezTo>
                    <a:pt x="86" y="32"/>
                    <a:pt x="92" y="32"/>
                    <a:pt x="98" y="33"/>
                  </a:cubicBezTo>
                  <a:cubicBezTo>
                    <a:pt x="108" y="35"/>
                    <a:pt x="115" y="40"/>
                    <a:pt x="121" y="48"/>
                  </a:cubicBezTo>
                  <a:cubicBezTo>
                    <a:pt x="127" y="56"/>
                    <a:pt x="129" y="67"/>
                    <a:pt x="127" y="79"/>
                  </a:cubicBezTo>
                  <a:cubicBezTo>
                    <a:pt x="126" y="83"/>
                    <a:pt x="124" y="87"/>
                    <a:pt x="122" y="91"/>
                  </a:cubicBezTo>
                  <a:cubicBezTo>
                    <a:pt x="117" y="101"/>
                    <a:pt x="114" y="106"/>
                    <a:pt x="114" y="106"/>
                  </a:cubicBezTo>
                  <a:cubicBezTo>
                    <a:pt x="114" y="108"/>
                    <a:pt x="114" y="110"/>
                    <a:pt x="115" y="112"/>
                  </a:cubicBezTo>
                  <a:cubicBezTo>
                    <a:pt x="116" y="112"/>
                    <a:pt x="117" y="113"/>
                    <a:pt x="119" y="114"/>
                  </a:cubicBezTo>
                  <a:cubicBezTo>
                    <a:pt x="119" y="118"/>
                    <a:pt x="119" y="118"/>
                    <a:pt x="119" y="118"/>
                  </a:cubicBezTo>
                  <a:cubicBezTo>
                    <a:pt x="78" y="103"/>
                    <a:pt x="78" y="103"/>
                    <a:pt x="78" y="103"/>
                  </a:cubicBezTo>
                  <a:cubicBezTo>
                    <a:pt x="79" y="99"/>
                    <a:pt x="79" y="99"/>
                    <a:pt x="79" y="99"/>
                  </a:cubicBezTo>
                  <a:cubicBezTo>
                    <a:pt x="82" y="100"/>
                    <a:pt x="82" y="100"/>
                    <a:pt x="82" y="100"/>
                  </a:cubicBezTo>
                  <a:cubicBezTo>
                    <a:pt x="91" y="102"/>
                    <a:pt x="99" y="101"/>
                    <a:pt x="106" y="97"/>
                  </a:cubicBezTo>
                  <a:cubicBezTo>
                    <a:pt x="114" y="94"/>
                    <a:pt x="118" y="88"/>
                    <a:pt x="120" y="79"/>
                  </a:cubicBezTo>
                  <a:cubicBezTo>
                    <a:pt x="121" y="72"/>
                    <a:pt x="120" y="65"/>
                    <a:pt x="115" y="59"/>
                  </a:cubicBezTo>
                  <a:cubicBezTo>
                    <a:pt x="111" y="55"/>
                    <a:pt x="106" y="52"/>
                    <a:pt x="100" y="50"/>
                  </a:cubicBezTo>
                  <a:cubicBezTo>
                    <a:pt x="95" y="49"/>
                    <a:pt x="90" y="50"/>
                    <a:pt x="85" y="52"/>
                  </a:cubicBezTo>
                  <a:cubicBezTo>
                    <a:pt x="83" y="52"/>
                    <a:pt x="79" y="55"/>
                    <a:pt x="73" y="58"/>
                  </a:cubicBezTo>
                  <a:cubicBezTo>
                    <a:pt x="57" y="68"/>
                    <a:pt x="47" y="74"/>
                    <a:pt x="42" y="76"/>
                  </a:cubicBezTo>
                  <a:cubicBezTo>
                    <a:pt x="38" y="77"/>
                    <a:pt x="32" y="78"/>
                    <a:pt x="26" y="76"/>
                  </a:cubicBezTo>
                  <a:cubicBezTo>
                    <a:pt x="17" y="74"/>
                    <a:pt x="10" y="70"/>
                    <a:pt x="6" y="62"/>
                  </a:cubicBezTo>
                  <a:cubicBezTo>
                    <a:pt x="1" y="55"/>
                    <a:pt x="0" y="47"/>
                    <a:pt x="2" y="38"/>
                  </a:cubicBezTo>
                  <a:cubicBezTo>
                    <a:pt x="3" y="34"/>
                    <a:pt x="4" y="31"/>
                    <a:pt x="4" y="29"/>
                  </a:cubicBezTo>
                  <a:cubicBezTo>
                    <a:pt x="5" y="27"/>
                    <a:pt x="6" y="25"/>
                    <a:pt x="8" y="22"/>
                  </a:cubicBezTo>
                  <a:cubicBezTo>
                    <a:pt x="9" y="21"/>
                    <a:pt x="10" y="19"/>
                    <a:pt x="10" y="18"/>
                  </a:cubicBezTo>
                  <a:cubicBezTo>
                    <a:pt x="11" y="16"/>
                    <a:pt x="12" y="15"/>
                    <a:pt x="12" y="13"/>
                  </a:cubicBezTo>
                  <a:cubicBezTo>
                    <a:pt x="13" y="10"/>
                    <a:pt x="12" y="7"/>
                    <a:pt x="9" y="4"/>
                  </a:cubicBezTo>
                  <a:cubicBezTo>
                    <a:pt x="10" y="0"/>
                    <a:pt x="10" y="0"/>
                    <a:pt x="10" y="0"/>
                  </a:cubicBezTo>
                  <a:lnTo>
                    <a:pt x="46" y="15"/>
                  </a:ln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 name="Freeform 745">
              <a:extLst>
                <a:ext uri="{FF2B5EF4-FFF2-40B4-BE49-F238E27FC236}">
                  <a16:creationId xmlns:a16="http://schemas.microsoft.com/office/drawing/2014/main" id="{F21C59CC-B5E4-E555-8F6C-2DF7D700218D}"/>
                </a:ext>
              </a:extLst>
            </p:cNvPr>
            <p:cNvSpPr>
              <a:spLocks noEditPoints="1"/>
            </p:cNvSpPr>
            <p:nvPr/>
          </p:nvSpPr>
          <p:spPr bwMode="auto">
            <a:xfrm>
              <a:off x="3230355" y="3687852"/>
              <a:ext cx="17478" cy="17478"/>
            </a:xfrm>
            <a:custGeom>
              <a:avLst/>
              <a:gdLst>
                <a:gd name="T0" fmla="*/ 69 w 89"/>
                <a:gd name="T1" fmla="*/ 10 h 95"/>
                <a:gd name="T2" fmla="*/ 71 w 89"/>
                <a:gd name="T3" fmla="*/ 8 h 95"/>
                <a:gd name="T4" fmla="*/ 88 w 89"/>
                <a:gd name="T5" fmla="*/ 36 h 95"/>
                <a:gd name="T6" fmla="*/ 85 w 89"/>
                <a:gd name="T7" fmla="*/ 43 h 95"/>
                <a:gd name="T8" fmla="*/ 79 w 89"/>
                <a:gd name="T9" fmla="*/ 43 h 95"/>
                <a:gd name="T10" fmla="*/ 72 w 89"/>
                <a:gd name="T11" fmla="*/ 41 h 95"/>
                <a:gd name="T12" fmla="*/ 59 w 89"/>
                <a:gd name="T13" fmla="*/ 36 h 95"/>
                <a:gd name="T14" fmla="*/ 59 w 89"/>
                <a:gd name="T15" fmla="*/ 36 h 95"/>
                <a:gd name="T16" fmla="*/ 79 w 89"/>
                <a:gd name="T17" fmla="*/ 60 h 95"/>
                <a:gd name="T18" fmla="*/ 82 w 89"/>
                <a:gd name="T19" fmla="*/ 78 h 95"/>
                <a:gd name="T20" fmla="*/ 75 w 89"/>
                <a:gd name="T21" fmla="*/ 91 h 95"/>
                <a:gd name="T22" fmla="*/ 57 w 89"/>
                <a:gd name="T23" fmla="*/ 94 h 95"/>
                <a:gd name="T24" fmla="*/ 17 w 89"/>
                <a:gd name="T25" fmla="*/ 70 h 95"/>
                <a:gd name="T26" fmla="*/ 2 w 89"/>
                <a:gd name="T27" fmla="*/ 31 h 95"/>
                <a:gd name="T28" fmla="*/ 6 w 89"/>
                <a:gd name="T29" fmla="*/ 21 h 95"/>
                <a:gd name="T30" fmla="*/ 14 w 89"/>
                <a:gd name="T31" fmla="*/ 17 h 95"/>
                <a:gd name="T32" fmla="*/ 6 w 89"/>
                <a:gd name="T33" fmla="*/ 14 h 95"/>
                <a:gd name="T34" fmla="*/ 6 w 89"/>
                <a:gd name="T35" fmla="*/ 13 h 95"/>
                <a:gd name="T36" fmla="*/ 6 w 89"/>
                <a:gd name="T37" fmla="*/ 1 h 95"/>
                <a:gd name="T38" fmla="*/ 7 w 89"/>
                <a:gd name="T39" fmla="*/ 0 h 95"/>
                <a:gd name="T40" fmla="*/ 25 w 89"/>
                <a:gd name="T41" fmla="*/ 8 h 95"/>
                <a:gd name="T42" fmla="*/ 57 w 89"/>
                <a:gd name="T43" fmla="*/ 21 h 95"/>
                <a:gd name="T44" fmla="*/ 77 w 89"/>
                <a:gd name="T45" fmla="*/ 29 h 95"/>
                <a:gd name="T46" fmla="*/ 80 w 89"/>
                <a:gd name="T47" fmla="*/ 27 h 95"/>
                <a:gd name="T48" fmla="*/ 69 w 89"/>
                <a:gd name="T49" fmla="*/ 10 h 95"/>
                <a:gd name="T50" fmla="*/ 59 w 89"/>
                <a:gd name="T51" fmla="*/ 78 h 95"/>
                <a:gd name="T52" fmla="*/ 70 w 89"/>
                <a:gd name="T53" fmla="*/ 76 h 95"/>
                <a:gd name="T54" fmla="*/ 74 w 89"/>
                <a:gd name="T55" fmla="*/ 68 h 95"/>
                <a:gd name="T56" fmla="*/ 55 w 89"/>
                <a:gd name="T57" fmla="*/ 38 h 95"/>
                <a:gd name="T58" fmla="*/ 20 w 89"/>
                <a:gd name="T59" fmla="*/ 21 h 95"/>
                <a:gd name="T60" fmla="*/ 10 w 89"/>
                <a:gd name="T61" fmla="*/ 23 h 95"/>
                <a:gd name="T62" fmla="*/ 6 w 89"/>
                <a:gd name="T63" fmla="*/ 30 h 95"/>
                <a:gd name="T64" fmla="*/ 25 w 89"/>
                <a:gd name="T65" fmla="*/ 61 h 95"/>
                <a:gd name="T66" fmla="*/ 59 w 89"/>
                <a:gd name="T67" fmla="*/ 7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95">
                  <a:moveTo>
                    <a:pt x="69" y="10"/>
                  </a:moveTo>
                  <a:cubicBezTo>
                    <a:pt x="71" y="8"/>
                    <a:pt x="71" y="8"/>
                    <a:pt x="71" y="8"/>
                  </a:cubicBezTo>
                  <a:cubicBezTo>
                    <a:pt x="84" y="21"/>
                    <a:pt x="89" y="30"/>
                    <a:pt x="88" y="36"/>
                  </a:cubicBezTo>
                  <a:cubicBezTo>
                    <a:pt x="88" y="40"/>
                    <a:pt x="87" y="42"/>
                    <a:pt x="85" y="43"/>
                  </a:cubicBezTo>
                  <a:cubicBezTo>
                    <a:pt x="83" y="43"/>
                    <a:pt x="82" y="43"/>
                    <a:pt x="79" y="43"/>
                  </a:cubicBezTo>
                  <a:cubicBezTo>
                    <a:pt x="77" y="43"/>
                    <a:pt x="74" y="42"/>
                    <a:pt x="72" y="41"/>
                  </a:cubicBezTo>
                  <a:cubicBezTo>
                    <a:pt x="69" y="40"/>
                    <a:pt x="65" y="39"/>
                    <a:pt x="59" y="36"/>
                  </a:cubicBezTo>
                  <a:cubicBezTo>
                    <a:pt x="59" y="36"/>
                    <a:pt x="59" y="36"/>
                    <a:pt x="59" y="36"/>
                  </a:cubicBezTo>
                  <a:cubicBezTo>
                    <a:pt x="69" y="45"/>
                    <a:pt x="75" y="53"/>
                    <a:pt x="79" y="60"/>
                  </a:cubicBezTo>
                  <a:cubicBezTo>
                    <a:pt x="82" y="66"/>
                    <a:pt x="83" y="72"/>
                    <a:pt x="82" y="78"/>
                  </a:cubicBezTo>
                  <a:cubicBezTo>
                    <a:pt x="81" y="84"/>
                    <a:pt x="79" y="89"/>
                    <a:pt x="75" y="91"/>
                  </a:cubicBezTo>
                  <a:cubicBezTo>
                    <a:pt x="70" y="94"/>
                    <a:pt x="64" y="95"/>
                    <a:pt x="57" y="94"/>
                  </a:cubicBezTo>
                  <a:cubicBezTo>
                    <a:pt x="43" y="92"/>
                    <a:pt x="30" y="84"/>
                    <a:pt x="17" y="70"/>
                  </a:cubicBezTo>
                  <a:cubicBezTo>
                    <a:pt x="5" y="56"/>
                    <a:pt x="0" y="43"/>
                    <a:pt x="2" y="31"/>
                  </a:cubicBezTo>
                  <a:cubicBezTo>
                    <a:pt x="2" y="27"/>
                    <a:pt x="4" y="23"/>
                    <a:pt x="6" y="21"/>
                  </a:cubicBezTo>
                  <a:cubicBezTo>
                    <a:pt x="9" y="18"/>
                    <a:pt x="11" y="17"/>
                    <a:pt x="14" y="17"/>
                  </a:cubicBezTo>
                  <a:cubicBezTo>
                    <a:pt x="6" y="14"/>
                    <a:pt x="6" y="14"/>
                    <a:pt x="6" y="14"/>
                  </a:cubicBezTo>
                  <a:cubicBezTo>
                    <a:pt x="6" y="13"/>
                    <a:pt x="6" y="13"/>
                    <a:pt x="6" y="13"/>
                  </a:cubicBezTo>
                  <a:cubicBezTo>
                    <a:pt x="6" y="1"/>
                    <a:pt x="6" y="1"/>
                    <a:pt x="6" y="1"/>
                  </a:cubicBezTo>
                  <a:cubicBezTo>
                    <a:pt x="7" y="0"/>
                    <a:pt x="7" y="0"/>
                    <a:pt x="7" y="0"/>
                  </a:cubicBezTo>
                  <a:cubicBezTo>
                    <a:pt x="7" y="0"/>
                    <a:pt x="13" y="3"/>
                    <a:pt x="25" y="8"/>
                  </a:cubicBezTo>
                  <a:cubicBezTo>
                    <a:pt x="42" y="15"/>
                    <a:pt x="52" y="19"/>
                    <a:pt x="57" y="21"/>
                  </a:cubicBezTo>
                  <a:cubicBezTo>
                    <a:pt x="68" y="26"/>
                    <a:pt x="75" y="29"/>
                    <a:pt x="77" y="29"/>
                  </a:cubicBezTo>
                  <a:cubicBezTo>
                    <a:pt x="79" y="29"/>
                    <a:pt x="80" y="28"/>
                    <a:pt x="80" y="27"/>
                  </a:cubicBezTo>
                  <a:cubicBezTo>
                    <a:pt x="80" y="25"/>
                    <a:pt x="76" y="19"/>
                    <a:pt x="69" y="10"/>
                  </a:cubicBezTo>
                  <a:close/>
                  <a:moveTo>
                    <a:pt x="59" y="78"/>
                  </a:moveTo>
                  <a:cubicBezTo>
                    <a:pt x="63" y="78"/>
                    <a:pt x="67" y="78"/>
                    <a:pt x="70" y="76"/>
                  </a:cubicBezTo>
                  <a:cubicBezTo>
                    <a:pt x="72" y="74"/>
                    <a:pt x="74" y="72"/>
                    <a:pt x="74" y="68"/>
                  </a:cubicBezTo>
                  <a:cubicBezTo>
                    <a:pt x="75" y="59"/>
                    <a:pt x="69" y="49"/>
                    <a:pt x="55" y="38"/>
                  </a:cubicBezTo>
                  <a:cubicBezTo>
                    <a:pt x="43" y="29"/>
                    <a:pt x="31" y="23"/>
                    <a:pt x="20" y="21"/>
                  </a:cubicBezTo>
                  <a:cubicBezTo>
                    <a:pt x="16" y="21"/>
                    <a:pt x="13" y="21"/>
                    <a:pt x="10" y="23"/>
                  </a:cubicBezTo>
                  <a:cubicBezTo>
                    <a:pt x="8" y="25"/>
                    <a:pt x="6" y="27"/>
                    <a:pt x="6" y="30"/>
                  </a:cubicBezTo>
                  <a:cubicBezTo>
                    <a:pt x="5" y="40"/>
                    <a:pt x="11" y="50"/>
                    <a:pt x="25" y="61"/>
                  </a:cubicBezTo>
                  <a:cubicBezTo>
                    <a:pt x="37" y="71"/>
                    <a:pt x="48" y="76"/>
                    <a:pt x="59" y="78"/>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 name="Freeform 748">
              <a:extLst>
                <a:ext uri="{FF2B5EF4-FFF2-40B4-BE49-F238E27FC236}">
                  <a16:creationId xmlns:a16="http://schemas.microsoft.com/office/drawing/2014/main" id="{D60A16BA-B05C-F57F-FAC7-1FEA4F2106EE}"/>
                </a:ext>
              </a:extLst>
            </p:cNvPr>
            <p:cNvSpPr>
              <a:spLocks noEditPoints="1"/>
            </p:cNvSpPr>
            <p:nvPr/>
          </p:nvSpPr>
          <p:spPr bwMode="auto">
            <a:xfrm>
              <a:off x="2783416" y="5867613"/>
              <a:ext cx="17478" cy="16230"/>
            </a:xfrm>
            <a:custGeom>
              <a:avLst/>
              <a:gdLst>
                <a:gd name="T0" fmla="*/ 85 w 90"/>
                <a:gd name="T1" fmla="*/ 67 h 88"/>
                <a:gd name="T2" fmla="*/ 87 w 90"/>
                <a:gd name="T3" fmla="*/ 69 h 88"/>
                <a:gd name="T4" fmla="*/ 59 w 90"/>
                <a:gd name="T5" fmla="*/ 88 h 88"/>
                <a:gd name="T6" fmla="*/ 53 w 90"/>
                <a:gd name="T7" fmla="*/ 84 h 88"/>
                <a:gd name="T8" fmla="*/ 52 w 90"/>
                <a:gd name="T9" fmla="*/ 79 h 88"/>
                <a:gd name="T10" fmla="*/ 53 w 90"/>
                <a:gd name="T11" fmla="*/ 71 h 88"/>
                <a:gd name="T12" fmla="*/ 58 w 90"/>
                <a:gd name="T13" fmla="*/ 59 h 88"/>
                <a:gd name="T14" fmla="*/ 58 w 90"/>
                <a:gd name="T15" fmla="*/ 58 h 88"/>
                <a:gd name="T16" fmla="*/ 35 w 90"/>
                <a:gd name="T17" fmla="*/ 80 h 88"/>
                <a:gd name="T18" fmla="*/ 18 w 90"/>
                <a:gd name="T19" fmla="*/ 84 h 88"/>
                <a:gd name="T20" fmla="*/ 4 w 90"/>
                <a:gd name="T21" fmla="*/ 77 h 88"/>
                <a:gd name="T22" fmla="*/ 0 w 90"/>
                <a:gd name="T23" fmla="*/ 60 h 88"/>
                <a:gd name="T24" fmla="*/ 21 w 90"/>
                <a:gd name="T25" fmla="*/ 19 h 88"/>
                <a:gd name="T26" fmla="*/ 60 w 90"/>
                <a:gd name="T27" fmla="*/ 1 h 88"/>
                <a:gd name="T28" fmla="*/ 70 w 90"/>
                <a:gd name="T29" fmla="*/ 5 h 88"/>
                <a:gd name="T30" fmla="*/ 74 w 90"/>
                <a:gd name="T31" fmla="*/ 12 h 88"/>
                <a:gd name="T32" fmla="*/ 77 w 90"/>
                <a:gd name="T33" fmla="*/ 4 h 88"/>
                <a:gd name="T34" fmla="*/ 77 w 90"/>
                <a:gd name="T35" fmla="*/ 4 h 88"/>
                <a:gd name="T36" fmla="*/ 89 w 90"/>
                <a:gd name="T37" fmla="*/ 3 h 88"/>
                <a:gd name="T38" fmla="*/ 90 w 90"/>
                <a:gd name="T39" fmla="*/ 4 h 88"/>
                <a:gd name="T40" fmla="*/ 84 w 90"/>
                <a:gd name="T41" fmla="*/ 22 h 88"/>
                <a:gd name="T42" fmla="*/ 72 w 90"/>
                <a:gd name="T43" fmla="*/ 55 h 88"/>
                <a:gd name="T44" fmla="*/ 66 w 90"/>
                <a:gd name="T45" fmla="*/ 76 h 88"/>
                <a:gd name="T46" fmla="*/ 69 w 90"/>
                <a:gd name="T47" fmla="*/ 79 h 88"/>
                <a:gd name="T48" fmla="*/ 85 w 90"/>
                <a:gd name="T49" fmla="*/ 67 h 88"/>
                <a:gd name="T50" fmla="*/ 16 w 90"/>
                <a:gd name="T51" fmla="*/ 61 h 88"/>
                <a:gd name="T52" fmla="*/ 19 w 90"/>
                <a:gd name="T53" fmla="*/ 72 h 88"/>
                <a:gd name="T54" fmla="*/ 26 w 90"/>
                <a:gd name="T55" fmla="*/ 75 h 88"/>
                <a:gd name="T56" fmla="*/ 55 w 90"/>
                <a:gd name="T57" fmla="*/ 55 h 88"/>
                <a:gd name="T58" fmla="*/ 70 w 90"/>
                <a:gd name="T59" fmla="*/ 19 h 88"/>
                <a:gd name="T60" fmla="*/ 68 w 90"/>
                <a:gd name="T61" fmla="*/ 9 h 88"/>
                <a:gd name="T62" fmla="*/ 60 w 90"/>
                <a:gd name="T63" fmla="*/ 5 h 88"/>
                <a:gd name="T64" fmla="*/ 30 w 90"/>
                <a:gd name="T65" fmla="*/ 26 h 88"/>
                <a:gd name="T66" fmla="*/ 16 w 90"/>
                <a:gd name="T67"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88">
                  <a:moveTo>
                    <a:pt x="85" y="67"/>
                  </a:moveTo>
                  <a:cubicBezTo>
                    <a:pt x="87" y="69"/>
                    <a:pt x="87" y="69"/>
                    <a:pt x="87" y="69"/>
                  </a:cubicBezTo>
                  <a:cubicBezTo>
                    <a:pt x="75" y="82"/>
                    <a:pt x="65" y="88"/>
                    <a:pt x="59" y="88"/>
                  </a:cubicBezTo>
                  <a:cubicBezTo>
                    <a:pt x="56" y="87"/>
                    <a:pt x="54" y="86"/>
                    <a:pt x="53" y="84"/>
                  </a:cubicBezTo>
                  <a:cubicBezTo>
                    <a:pt x="52" y="83"/>
                    <a:pt x="52" y="81"/>
                    <a:pt x="52" y="79"/>
                  </a:cubicBezTo>
                  <a:cubicBezTo>
                    <a:pt x="52" y="76"/>
                    <a:pt x="53" y="74"/>
                    <a:pt x="53" y="71"/>
                  </a:cubicBezTo>
                  <a:cubicBezTo>
                    <a:pt x="54" y="69"/>
                    <a:pt x="56" y="64"/>
                    <a:pt x="58" y="59"/>
                  </a:cubicBezTo>
                  <a:cubicBezTo>
                    <a:pt x="58" y="58"/>
                    <a:pt x="58" y="58"/>
                    <a:pt x="58" y="58"/>
                  </a:cubicBezTo>
                  <a:cubicBezTo>
                    <a:pt x="49" y="69"/>
                    <a:pt x="42" y="76"/>
                    <a:pt x="35" y="80"/>
                  </a:cubicBezTo>
                  <a:cubicBezTo>
                    <a:pt x="30" y="83"/>
                    <a:pt x="24" y="85"/>
                    <a:pt x="18" y="84"/>
                  </a:cubicBezTo>
                  <a:cubicBezTo>
                    <a:pt x="11" y="84"/>
                    <a:pt x="7" y="82"/>
                    <a:pt x="4" y="77"/>
                  </a:cubicBezTo>
                  <a:cubicBezTo>
                    <a:pt x="1" y="73"/>
                    <a:pt x="0" y="68"/>
                    <a:pt x="0" y="60"/>
                  </a:cubicBezTo>
                  <a:cubicBezTo>
                    <a:pt x="1" y="46"/>
                    <a:pt x="8" y="32"/>
                    <a:pt x="21" y="19"/>
                  </a:cubicBezTo>
                  <a:cubicBezTo>
                    <a:pt x="34" y="6"/>
                    <a:pt x="47" y="0"/>
                    <a:pt x="60" y="1"/>
                  </a:cubicBezTo>
                  <a:cubicBezTo>
                    <a:pt x="64" y="1"/>
                    <a:pt x="67" y="3"/>
                    <a:pt x="70" y="5"/>
                  </a:cubicBezTo>
                  <a:cubicBezTo>
                    <a:pt x="73" y="7"/>
                    <a:pt x="74" y="10"/>
                    <a:pt x="74" y="12"/>
                  </a:cubicBezTo>
                  <a:cubicBezTo>
                    <a:pt x="77" y="4"/>
                    <a:pt x="77" y="4"/>
                    <a:pt x="77" y="4"/>
                  </a:cubicBezTo>
                  <a:cubicBezTo>
                    <a:pt x="77" y="4"/>
                    <a:pt x="77" y="4"/>
                    <a:pt x="77" y="4"/>
                  </a:cubicBezTo>
                  <a:cubicBezTo>
                    <a:pt x="89" y="3"/>
                    <a:pt x="89" y="3"/>
                    <a:pt x="89" y="3"/>
                  </a:cubicBezTo>
                  <a:cubicBezTo>
                    <a:pt x="90" y="4"/>
                    <a:pt x="90" y="4"/>
                    <a:pt x="90" y="4"/>
                  </a:cubicBezTo>
                  <a:cubicBezTo>
                    <a:pt x="90" y="5"/>
                    <a:pt x="88" y="11"/>
                    <a:pt x="84" y="22"/>
                  </a:cubicBezTo>
                  <a:cubicBezTo>
                    <a:pt x="78" y="40"/>
                    <a:pt x="74" y="51"/>
                    <a:pt x="72" y="55"/>
                  </a:cubicBezTo>
                  <a:cubicBezTo>
                    <a:pt x="68" y="67"/>
                    <a:pt x="66" y="74"/>
                    <a:pt x="66" y="76"/>
                  </a:cubicBezTo>
                  <a:cubicBezTo>
                    <a:pt x="66" y="78"/>
                    <a:pt x="67" y="78"/>
                    <a:pt x="69" y="79"/>
                  </a:cubicBezTo>
                  <a:cubicBezTo>
                    <a:pt x="70" y="79"/>
                    <a:pt x="76" y="75"/>
                    <a:pt x="85" y="67"/>
                  </a:cubicBezTo>
                  <a:close/>
                  <a:moveTo>
                    <a:pt x="16" y="61"/>
                  </a:moveTo>
                  <a:cubicBezTo>
                    <a:pt x="16" y="66"/>
                    <a:pt x="17" y="69"/>
                    <a:pt x="19" y="72"/>
                  </a:cubicBezTo>
                  <a:cubicBezTo>
                    <a:pt x="21" y="74"/>
                    <a:pt x="23" y="75"/>
                    <a:pt x="26" y="75"/>
                  </a:cubicBezTo>
                  <a:cubicBezTo>
                    <a:pt x="36" y="76"/>
                    <a:pt x="45" y="69"/>
                    <a:pt x="55" y="55"/>
                  </a:cubicBezTo>
                  <a:cubicBezTo>
                    <a:pt x="64" y="42"/>
                    <a:pt x="69" y="30"/>
                    <a:pt x="70" y="19"/>
                  </a:cubicBezTo>
                  <a:cubicBezTo>
                    <a:pt x="70" y="15"/>
                    <a:pt x="70" y="11"/>
                    <a:pt x="68" y="9"/>
                  </a:cubicBezTo>
                  <a:cubicBezTo>
                    <a:pt x="66" y="7"/>
                    <a:pt x="63" y="6"/>
                    <a:pt x="60" y="5"/>
                  </a:cubicBezTo>
                  <a:cubicBezTo>
                    <a:pt x="50" y="4"/>
                    <a:pt x="40" y="11"/>
                    <a:pt x="30" y="26"/>
                  </a:cubicBezTo>
                  <a:cubicBezTo>
                    <a:pt x="22" y="39"/>
                    <a:pt x="17" y="51"/>
                    <a:pt x="16" y="61"/>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 name="Freeform 749">
              <a:extLst>
                <a:ext uri="{FF2B5EF4-FFF2-40B4-BE49-F238E27FC236}">
                  <a16:creationId xmlns:a16="http://schemas.microsoft.com/office/drawing/2014/main" id="{5BAB3108-B52F-0029-349C-6C4630AED77C}"/>
                </a:ext>
              </a:extLst>
            </p:cNvPr>
            <p:cNvSpPr>
              <a:spLocks noEditPoints="1"/>
            </p:cNvSpPr>
            <p:nvPr/>
          </p:nvSpPr>
          <p:spPr bwMode="auto">
            <a:xfrm>
              <a:off x="2790907" y="5853880"/>
              <a:ext cx="12484" cy="12484"/>
            </a:xfrm>
            <a:custGeom>
              <a:avLst/>
              <a:gdLst>
                <a:gd name="T0" fmla="*/ 42 w 67"/>
                <a:gd name="T1" fmla="*/ 32 h 65"/>
                <a:gd name="T2" fmla="*/ 56 w 67"/>
                <a:gd name="T3" fmla="*/ 65 h 65"/>
                <a:gd name="T4" fmla="*/ 49 w 67"/>
                <a:gd name="T5" fmla="*/ 65 h 65"/>
                <a:gd name="T6" fmla="*/ 35 w 67"/>
                <a:gd name="T7" fmla="*/ 44 h 65"/>
                <a:gd name="T8" fmla="*/ 8 w 67"/>
                <a:gd name="T9" fmla="*/ 61 h 65"/>
                <a:gd name="T10" fmla="*/ 0 w 67"/>
                <a:gd name="T11" fmla="*/ 61 h 65"/>
                <a:gd name="T12" fmla="*/ 32 w 67"/>
                <a:gd name="T13" fmla="*/ 31 h 65"/>
                <a:gd name="T14" fmla="*/ 42 w 67"/>
                <a:gd name="T15" fmla="*/ 32 h 65"/>
                <a:gd name="T16" fmla="*/ 61 w 67"/>
                <a:gd name="T17" fmla="*/ 34 h 65"/>
                <a:gd name="T18" fmla="*/ 36 w 67"/>
                <a:gd name="T19" fmla="*/ 12 h 65"/>
                <a:gd name="T20" fmla="*/ 34 w 67"/>
                <a:gd name="T21" fmla="*/ 10 h 65"/>
                <a:gd name="T22" fmla="*/ 33 w 67"/>
                <a:gd name="T23" fmla="*/ 6 h 65"/>
                <a:gd name="T24" fmla="*/ 35 w 67"/>
                <a:gd name="T25" fmla="*/ 1 h 65"/>
                <a:gd name="T26" fmla="*/ 40 w 67"/>
                <a:gd name="T27" fmla="*/ 0 h 65"/>
                <a:gd name="T28" fmla="*/ 44 w 67"/>
                <a:gd name="T29" fmla="*/ 1 h 65"/>
                <a:gd name="T30" fmla="*/ 47 w 67"/>
                <a:gd name="T31" fmla="*/ 4 h 65"/>
                <a:gd name="T32" fmla="*/ 67 w 67"/>
                <a:gd name="T33" fmla="*/ 35 h 65"/>
                <a:gd name="T34" fmla="*/ 61 w 67"/>
                <a:gd name="T35" fmla="*/ 3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65">
                  <a:moveTo>
                    <a:pt x="42" y="32"/>
                  </a:moveTo>
                  <a:cubicBezTo>
                    <a:pt x="56" y="65"/>
                    <a:pt x="56" y="65"/>
                    <a:pt x="56" y="65"/>
                  </a:cubicBezTo>
                  <a:cubicBezTo>
                    <a:pt x="49" y="65"/>
                    <a:pt x="49" y="65"/>
                    <a:pt x="49" y="65"/>
                  </a:cubicBezTo>
                  <a:cubicBezTo>
                    <a:pt x="35" y="44"/>
                    <a:pt x="35" y="44"/>
                    <a:pt x="35" y="44"/>
                  </a:cubicBezTo>
                  <a:cubicBezTo>
                    <a:pt x="8" y="61"/>
                    <a:pt x="8" y="61"/>
                    <a:pt x="8" y="61"/>
                  </a:cubicBezTo>
                  <a:cubicBezTo>
                    <a:pt x="0" y="61"/>
                    <a:pt x="0" y="61"/>
                    <a:pt x="0" y="61"/>
                  </a:cubicBezTo>
                  <a:cubicBezTo>
                    <a:pt x="32" y="31"/>
                    <a:pt x="32" y="31"/>
                    <a:pt x="32" y="31"/>
                  </a:cubicBezTo>
                  <a:lnTo>
                    <a:pt x="42" y="32"/>
                  </a:lnTo>
                  <a:close/>
                  <a:moveTo>
                    <a:pt x="61" y="34"/>
                  </a:moveTo>
                  <a:cubicBezTo>
                    <a:pt x="36" y="12"/>
                    <a:pt x="36" y="12"/>
                    <a:pt x="36" y="12"/>
                  </a:cubicBezTo>
                  <a:cubicBezTo>
                    <a:pt x="36" y="11"/>
                    <a:pt x="35" y="11"/>
                    <a:pt x="34" y="10"/>
                  </a:cubicBezTo>
                  <a:cubicBezTo>
                    <a:pt x="33" y="9"/>
                    <a:pt x="33" y="7"/>
                    <a:pt x="33" y="6"/>
                  </a:cubicBezTo>
                  <a:cubicBezTo>
                    <a:pt x="33" y="4"/>
                    <a:pt x="34" y="2"/>
                    <a:pt x="35" y="1"/>
                  </a:cubicBezTo>
                  <a:cubicBezTo>
                    <a:pt x="37" y="0"/>
                    <a:pt x="38" y="0"/>
                    <a:pt x="40" y="0"/>
                  </a:cubicBezTo>
                  <a:cubicBezTo>
                    <a:pt x="42" y="0"/>
                    <a:pt x="43" y="0"/>
                    <a:pt x="44" y="1"/>
                  </a:cubicBezTo>
                  <a:cubicBezTo>
                    <a:pt x="45" y="2"/>
                    <a:pt x="46" y="3"/>
                    <a:pt x="47" y="4"/>
                  </a:cubicBezTo>
                  <a:cubicBezTo>
                    <a:pt x="67" y="35"/>
                    <a:pt x="67" y="35"/>
                    <a:pt x="67" y="35"/>
                  </a:cubicBezTo>
                  <a:lnTo>
                    <a:pt x="61" y="34"/>
                  </a:ln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 name="Freeform 750">
              <a:extLst>
                <a:ext uri="{FF2B5EF4-FFF2-40B4-BE49-F238E27FC236}">
                  <a16:creationId xmlns:a16="http://schemas.microsoft.com/office/drawing/2014/main" id="{A1563CAB-0376-C97F-D7FC-557B54CD3D6D}"/>
                </a:ext>
              </a:extLst>
            </p:cNvPr>
            <p:cNvSpPr>
              <a:spLocks/>
            </p:cNvSpPr>
            <p:nvPr/>
          </p:nvSpPr>
          <p:spPr bwMode="auto">
            <a:xfrm>
              <a:off x="2810882" y="5868861"/>
              <a:ext cx="17478" cy="17478"/>
            </a:xfrm>
            <a:custGeom>
              <a:avLst/>
              <a:gdLst>
                <a:gd name="T0" fmla="*/ 86 w 88"/>
                <a:gd name="T1" fmla="*/ 64 h 87"/>
                <a:gd name="T2" fmla="*/ 88 w 88"/>
                <a:gd name="T3" fmla="*/ 67 h 87"/>
                <a:gd name="T4" fmla="*/ 78 w 88"/>
                <a:gd name="T5" fmla="*/ 79 h 87"/>
                <a:gd name="T6" fmla="*/ 61 w 88"/>
                <a:gd name="T7" fmla="*/ 87 h 87"/>
                <a:gd name="T8" fmla="*/ 53 w 88"/>
                <a:gd name="T9" fmla="*/ 84 h 87"/>
                <a:gd name="T10" fmla="*/ 52 w 88"/>
                <a:gd name="T11" fmla="*/ 75 h 87"/>
                <a:gd name="T12" fmla="*/ 61 w 88"/>
                <a:gd name="T13" fmla="*/ 47 h 87"/>
                <a:gd name="T14" fmla="*/ 70 w 88"/>
                <a:gd name="T15" fmla="*/ 17 h 87"/>
                <a:gd name="T16" fmla="*/ 69 w 88"/>
                <a:gd name="T17" fmla="*/ 13 h 87"/>
                <a:gd name="T18" fmla="*/ 65 w 88"/>
                <a:gd name="T19" fmla="*/ 11 h 87"/>
                <a:gd name="T20" fmla="*/ 50 w 88"/>
                <a:gd name="T21" fmla="*/ 20 h 87"/>
                <a:gd name="T22" fmla="*/ 35 w 88"/>
                <a:gd name="T23" fmla="*/ 37 h 87"/>
                <a:gd name="T24" fmla="*/ 22 w 88"/>
                <a:gd name="T25" fmla="*/ 60 h 87"/>
                <a:gd name="T26" fmla="*/ 14 w 88"/>
                <a:gd name="T27" fmla="*/ 82 h 87"/>
                <a:gd name="T28" fmla="*/ 0 w 88"/>
                <a:gd name="T29" fmla="*/ 82 h 87"/>
                <a:gd name="T30" fmla="*/ 14 w 88"/>
                <a:gd name="T31" fmla="*/ 41 h 87"/>
                <a:gd name="T32" fmla="*/ 22 w 88"/>
                <a:gd name="T33" fmla="*/ 13 h 87"/>
                <a:gd name="T34" fmla="*/ 20 w 88"/>
                <a:gd name="T35" fmla="*/ 9 h 87"/>
                <a:gd name="T36" fmla="*/ 11 w 88"/>
                <a:gd name="T37" fmla="*/ 7 h 87"/>
                <a:gd name="T38" fmla="*/ 11 w 88"/>
                <a:gd name="T39" fmla="*/ 4 h 87"/>
                <a:gd name="T40" fmla="*/ 25 w 88"/>
                <a:gd name="T41" fmla="*/ 2 h 87"/>
                <a:gd name="T42" fmla="*/ 42 w 88"/>
                <a:gd name="T43" fmla="*/ 0 h 87"/>
                <a:gd name="T44" fmla="*/ 43 w 88"/>
                <a:gd name="T45" fmla="*/ 0 h 87"/>
                <a:gd name="T46" fmla="*/ 28 w 88"/>
                <a:gd name="T47" fmla="*/ 39 h 87"/>
                <a:gd name="T48" fmla="*/ 28 w 88"/>
                <a:gd name="T49" fmla="*/ 39 h 87"/>
                <a:gd name="T50" fmla="*/ 48 w 88"/>
                <a:gd name="T51" fmla="*/ 15 h 87"/>
                <a:gd name="T52" fmla="*/ 73 w 88"/>
                <a:gd name="T53" fmla="*/ 2 h 87"/>
                <a:gd name="T54" fmla="*/ 85 w 88"/>
                <a:gd name="T55" fmla="*/ 15 h 87"/>
                <a:gd name="T56" fmla="*/ 76 w 88"/>
                <a:gd name="T57" fmla="*/ 46 h 87"/>
                <a:gd name="T58" fmla="*/ 66 w 88"/>
                <a:gd name="T59" fmla="*/ 75 h 87"/>
                <a:gd name="T60" fmla="*/ 67 w 88"/>
                <a:gd name="T61" fmla="*/ 77 h 87"/>
                <a:gd name="T62" fmla="*/ 69 w 88"/>
                <a:gd name="T63" fmla="*/ 78 h 87"/>
                <a:gd name="T64" fmla="*/ 76 w 88"/>
                <a:gd name="T65" fmla="*/ 75 h 87"/>
                <a:gd name="T66" fmla="*/ 86 w 88"/>
                <a:gd name="T67"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6" y="64"/>
                  </a:moveTo>
                  <a:cubicBezTo>
                    <a:pt x="88" y="67"/>
                    <a:pt x="88" y="67"/>
                    <a:pt x="88" y="67"/>
                  </a:cubicBezTo>
                  <a:cubicBezTo>
                    <a:pt x="83" y="73"/>
                    <a:pt x="79" y="77"/>
                    <a:pt x="78" y="79"/>
                  </a:cubicBezTo>
                  <a:cubicBezTo>
                    <a:pt x="72" y="85"/>
                    <a:pt x="66" y="87"/>
                    <a:pt x="61" y="87"/>
                  </a:cubicBezTo>
                  <a:cubicBezTo>
                    <a:pt x="57" y="87"/>
                    <a:pt x="54" y="86"/>
                    <a:pt x="53" y="84"/>
                  </a:cubicBezTo>
                  <a:cubicBezTo>
                    <a:pt x="52" y="82"/>
                    <a:pt x="52" y="79"/>
                    <a:pt x="52" y="75"/>
                  </a:cubicBezTo>
                  <a:cubicBezTo>
                    <a:pt x="52" y="74"/>
                    <a:pt x="55" y="65"/>
                    <a:pt x="61" y="47"/>
                  </a:cubicBezTo>
                  <a:cubicBezTo>
                    <a:pt x="67" y="30"/>
                    <a:pt x="70" y="20"/>
                    <a:pt x="70" y="17"/>
                  </a:cubicBezTo>
                  <a:cubicBezTo>
                    <a:pt x="70" y="15"/>
                    <a:pt x="70" y="14"/>
                    <a:pt x="69" y="13"/>
                  </a:cubicBezTo>
                  <a:cubicBezTo>
                    <a:pt x="68" y="12"/>
                    <a:pt x="67" y="11"/>
                    <a:pt x="65" y="11"/>
                  </a:cubicBezTo>
                  <a:cubicBezTo>
                    <a:pt x="61" y="11"/>
                    <a:pt x="56" y="14"/>
                    <a:pt x="50" y="20"/>
                  </a:cubicBezTo>
                  <a:cubicBezTo>
                    <a:pt x="45" y="24"/>
                    <a:pt x="41" y="30"/>
                    <a:pt x="35" y="37"/>
                  </a:cubicBezTo>
                  <a:cubicBezTo>
                    <a:pt x="30" y="44"/>
                    <a:pt x="26" y="51"/>
                    <a:pt x="22" y="60"/>
                  </a:cubicBezTo>
                  <a:cubicBezTo>
                    <a:pt x="21" y="63"/>
                    <a:pt x="18" y="71"/>
                    <a:pt x="14" y="82"/>
                  </a:cubicBezTo>
                  <a:cubicBezTo>
                    <a:pt x="0" y="82"/>
                    <a:pt x="0" y="82"/>
                    <a:pt x="0" y="82"/>
                  </a:cubicBezTo>
                  <a:cubicBezTo>
                    <a:pt x="7" y="62"/>
                    <a:pt x="11" y="48"/>
                    <a:pt x="14" y="41"/>
                  </a:cubicBezTo>
                  <a:cubicBezTo>
                    <a:pt x="19" y="24"/>
                    <a:pt x="22" y="14"/>
                    <a:pt x="22" y="13"/>
                  </a:cubicBezTo>
                  <a:cubicBezTo>
                    <a:pt x="22" y="11"/>
                    <a:pt x="22" y="10"/>
                    <a:pt x="20" y="9"/>
                  </a:cubicBezTo>
                  <a:cubicBezTo>
                    <a:pt x="19" y="8"/>
                    <a:pt x="15" y="7"/>
                    <a:pt x="11" y="7"/>
                  </a:cubicBezTo>
                  <a:cubicBezTo>
                    <a:pt x="11" y="4"/>
                    <a:pt x="11" y="4"/>
                    <a:pt x="11" y="4"/>
                  </a:cubicBezTo>
                  <a:cubicBezTo>
                    <a:pt x="16" y="3"/>
                    <a:pt x="21" y="3"/>
                    <a:pt x="25" y="2"/>
                  </a:cubicBezTo>
                  <a:cubicBezTo>
                    <a:pt x="30" y="2"/>
                    <a:pt x="36" y="1"/>
                    <a:pt x="42" y="0"/>
                  </a:cubicBezTo>
                  <a:cubicBezTo>
                    <a:pt x="43" y="0"/>
                    <a:pt x="43" y="0"/>
                    <a:pt x="43" y="0"/>
                  </a:cubicBezTo>
                  <a:cubicBezTo>
                    <a:pt x="28" y="39"/>
                    <a:pt x="28" y="39"/>
                    <a:pt x="28" y="39"/>
                  </a:cubicBezTo>
                  <a:cubicBezTo>
                    <a:pt x="28" y="39"/>
                    <a:pt x="28" y="39"/>
                    <a:pt x="28" y="39"/>
                  </a:cubicBezTo>
                  <a:cubicBezTo>
                    <a:pt x="36" y="29"/>
                    <a:pt x="42" y="21"/>
                    <a:pt x="48" y="15"/>
                  </a:cubicBezTo>
                  <a:cubicBezTo>
                    <a:pt x="58" y="6"/>
                    <a:pt x="66" y="1"/>
                    <a:pt x="73" y="2"/>
                  </a:cubicBezTo>
                  <a:cubicBezTo>
                    <a:pt x="82" y="2"/>
                    <a:pt x="86" y="7"/>
                    <a:pt x="85" y="15"/>
                  </a:cubicBezTo>
                  <a:cubicBezTo>
                    <a:pt x="85" y="18"/>
                    <a:pt x="82" y="28"/>
                    <a:pt x="76" y="46"/>
                  </a:cubicBezTo>
                  <a:cubicBezTo>
                    <a:pt x="70" y="63"/>
                    <a:pt x="66" y="73"/>
                    <a:pt x="66" y="75"/>
                  </a:cubicBezTo>
                  <a:cubicBezTo>
                    <a:pt x="66" y="76"/>
                    <a:pt x="66" y="77"/>
                    <a:pt x="67" y="77"/>
                  </a:cubicBezTo>
                  <a:cubicBezTo>
                    <a:pt x="67" y="77"/>
                    <a:pt x="68" y="78"/>
                    <a:pt x="69" y="78"/>
                  </a:cubicBezTo>
                  <a:cubicBezTo>
                    <a:pt x="71" y="78"/>
                    <a:pt x="73" y="77"/>
                    <a:pt x="76" y="75"/>
                  </a:cubicBezTo>
                  <a:cubicBezTo>
                    <a:pt x="78" y="73"/>
                    <a:pt x="81" y="69"/>
                    <a:pt x="86" y="64"/>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 name="Freeform 751">
              <a:extLst>
                <a:ext uri="{FF2B5EF4-FFF2-40B4-BE49-F238E27FC236}">
                  <a16:creationId xmlns:a16="http://schemas.microsoft.com/office/drawing/2014/main" id="{0CC4519E-31F7-F566-9586-240B8873D60B}"/>
                </a:ext>
              </a:extLst>
            </p:cNvPr>
            <p:cNvSpPr>
              <a:spLocks noEditPoints="1"/>
            </p:cNvSpPr>
            <p:nvPr/>
          </p:nvSpPr>
          <p:spPr bwMode="auto">
            <a:xfrm>
              <a:off x="2867062" y="5862619"/>
              <a:ext cx="19975" cy="24969"/>
            </a:xfrm>
            <a:custGeom>
              <a:avLst/>
              <a:gdLst>
                <a:gd name="T0" fmla="*/ 77 w 101"/>
                <a:gd name="T1" fmla="*/ 29 h 132"/>
                <a:gd name="T2" fmla="*/ 47 w 101"/>
                <a:gd name="T3" fmla="*/ 28 h 132"/>
                <a:gd name="T4" fmla="*/ 49 w 101"/>
                <a:gd name="T5" fmla="*/ 20 h 132"/>
                <a:gd name="T6" fmla="*/ 79 w 101"/>
                <a:gd name="T7" fmla="*/ 21 h 132"/>
                <a:gd name="T8" fmla="*/ 81 w 101"/>
                <a:gd name="T9" fmla="*/ 13 h 132"/>
                <a:gd name="T10" fmla="*/ 79 w 101"/>
                <a:gd name="T11" fmla="*/ 8 h 132"/>
                <a:gd name="T12" fmla="*/ 69 w 101"/>
                <a:gd name="T13" fmla="*/ 7 h 132"/>
                <a:gd name="T14" fmla="*/ 69 w 101"/>
                <a:gd name="T15" fmla="*/ 4 h 132"/>
                <a:gd name="T16" fmla="*/ 84 w 101"/>
                <a:gd name="T17" fmla="*/ 3 h 132"/>
                <a:gd name="T18" fmla="*/ 98 w 101"/>
                <a:gd name="T19" fmla="*/ 0 h 132"/>
                <a:gd name="T20" fmla="*/ 100 w 101"/>
                <a:gd name="T21" fmla="*/ 1 h 132"/>
                <a:gd name="T22" fmla="*/ 93 w 101"/>
                <a:gd name="T23" fmla="*/ 21 h 132"/>
                <a:gd name="T24" fmla="*/ 101 w 101"/>
                <a:gd name="T25" fmla="*/ 21 h 132"/>
                <a:gd name="T26" fmla="*/ 99 w 101"/>
                <a:gd name="T27" fmla="*/ 29 h 132"/>
                <a:gd name="T28" fmla="*/ 91 w 101"/>
                <a:gd name="T29" fmla="*/ 29 h 132"/>
                <a:gd name="T30" fmla="*/ 80 w 101"/>
                <a:gd name="T31" fmla="*/ 68 h 132"/>
                <a:gd name="T32" fmla="*/ 70 w 101"/>
                <a:gd name="T33" fmla="*/ 103 h 132"/>
                <a:gd name="T34" fmla="*/ 66 w 101"/>
                <a:gd name="T35" fmla="*/ 119 h 132"/>
                <a:gd name="T36" fmla="*/ 70 w 101"/>
                <a:gd name="T37" fmla="*/ 123 h 132"/>
                <a:gd name="T38" fmla="*/ 86 w 101"/>
                <a:gd name="T39" fmla="*/ 109 h 132"/>
                <a:gd name="T40" fmla="*/ 88 w 101"/>
                <a:gd name="T41" fmla="*/ 111 h 132"/>
                <a:gd name="T42" fmla="*/ 73 w 101"/>
                <a:gd name="T43" fmla="*/ 126 h 132"/>
                <a:gd name="T44" fmla="*/ 60 w 101"/>
                <a:gd name="T45" fmla="*/ 132 h 132"/>
                <a:gd name="T46" fmla="*/ 54 w 101"/>
                <a:gd name="T47" fmla="*/ 130 h 132"/>
                <a:gd name="T48" fmla="*/ 52 w 101"/>
                <a:gd name="T49" fmla="*/ 123 h 132"/>
                <a:gd name="T50" fmla="*/ 54 w 101"/>
                <a:gd name="T51" fmla="*/ 108 h 132"/>
                <a:gd name="T52" fmla="*/ 54 w 101"/>
                <a:gd name="T53" fmla="*/ 108 h 132"/>
                <a:gd name="T54" fmla="*/ 35 w 101"/>
                <a:gd name="T55" fmla="*/ 127 h 132"/>
                <a:gd name="T56" fmla="*/ 20 w 101"/>
                <a:gd name="T57" fmla="*/ 132 h 132"/>
                <a:gd name="T58" fmla="*/ 4 w 101"/>
                <a:gd name="T59" fmla="*/ 124 h 132"/>
                <a:gd name="T60" fmla="*/ 0 w 101"/>
                <a:gd name="T61" fmla="*/ 108 h 132"/>
                <a:gd name="T62" fmla="*/ 20 w 101"/>
                <a:gd name="T63" fmla="*/ 66 h 132"/>
                <a:gd name="T64" fmla="*/ 56 w 101"/>
                <a:gd name="T65" fmla="*/ 45 h 132"/>
                <a:gd name="T66" fmla="*/ 66 w 101"/>
                <a:gd name="T67" fmla="*/ 49 h 132"/>
                <a:gd name="T68" fmla="*/ 69 w 101"/>
                <a:gd name="T69" fmla="*/ 56 h 132"/>
                <a:gd name="T70" fmla="*/ 69 w 101"/>
                <a:gd name="T71" fmla="*/ 56 h 132"/>
                <a:gd name="T72" fmla="*/ 77 w 101"/>
                <a:gd name="T73" fmla="*/ 29 h 132"/>
                <a:gd name="T74" fmla="*/ 28 w 101"/>
                <a:gd name="T75" fmla="*/ 122 h 132"/>
                <a:gd name="T76" fmla="*/ 53 w 101"/>
                <a:gd name="T77" fmla="*/ 102 h 132"/>
                <a:gd name="T78" fmla="*/ 66 w 101"/>
                <a:gd name="T79" fmla="*/ 63 h 132"/>
                <a:gd name="T80" fmla="*/ 64 w 101"/>
                <a:gd name="T81" fmla="*/ 53 h 132"/>
                <a:gd name="T82" fmla="*/ 57 w 101"/>
                <a:gd name="T83" fmla="*/ 50 h 132"/>
                <a:gd name="T84" fmla="*/ 29 w 101"/>
                <a:gd name="T85" fmla="*/ 72 h 132"/>
                <a:gd name="T86" fmla="*/ 17 w 101"/>
                <a:gd name="T87" fmla="*/ 108 h 132"/>
                <a:gd name="T88" fmla="*/ 18 w 101"/>
                <a:gd name="T89" fmla="*/ 116 h 132"/>
                <a:gd name="T90" fmla="*/ 28 w 101"/>
                <a:gd name="T91" fmla="*/ 12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1" h="132">
                  <a:moveTo>
                    <a:pt x="77" y="29"/>
                  </a:moveTo>
                  <a:cubicBezTo>
                    <a:pt x="47" y="28"/>
                    <a:pt x="47" y="28"/>
                    <a:pt x="47" y="28"/>
                  </a:cubicBezTo>
                  <a:cubicBezTo>
                    <a:pt x="49" y="20"/>
                    <a:pt x="49" y="20"/>
                    <a:pt x="49" y="20"/>
                  </a:cubicBezTo>
                  <a:cubicBezTo>
                    <a:pt x="79" y="21"/>
                    <a:pt x="79" y="21"/>
                    <a:pt x="79" y="21"/>
                  </a:cubicBezTo>
                  <a:cubicBezTo>
                    <a:pt x="80" y="17"/>
                    <a:pt x="81" y="14"/>
                    <a:pt x="81" y="13"/>
                  </a:cubicBezTo>
                  <a:cubicBezTo>
                    <a:pt x="81" y="11"/>
                    <a:pt x="80" y="9"/>
                    <a:pt x="79" y="8"/>
                  </a:cubicBezTo>
                  <a:cubicBezTo>
                    <a:pt x="78" y="8"/>
                    <a:pt x="74" y="7"/>
                    <a:pt x="69" y="7"/>
                  </a:cubicBezTo>
                  <a:cubicBezTo>
                    <a:pt x="69" y="4"/>
                    <a:pt x="69" y="4"/>
                    <a:pt x="69" y="4"/>
                  </a:cubicBezTo>
                  <a:cubicBezTo>
                    <a:pt x="74" y="4"/>
                    <a:pt x="79" y="3"/>
                    <a:pt x="84" y="3"/>
                  </a:cubicBezTo>
                  <a:cubicBezTo>
                    <a:pt x="88" y="2"/>
                    <a:pt x="93" y="1"/>
                    <a:pt x="98" y="0"/>
                  </a:cubicBezTo>
                  <a:cubicBezTo>
                    <a:pt x="100" y="1"/>
                    <a:pt x="100" y="1"/>
                    <a:pt x="100" y="1"/>
                  </a:cubicBezTo>
                  <a:cubicBezTo>
                    <a:pt x="93" y="21"/>
                    <a:pt x="93" y="21"/>
                    <a:pt x="93" y="21"/>
                  </a:cubicBezTo>
                  <a:cubicBezTo>
                    <a:pt x="101" y="21"/>
                    <a:pt x="101" y="21"/>
                    <a:pt x="101" y="21"/>
                  </a:cubicBezTo>
                  <a:cubicBezTo>
                    <a:pt x="99" y="29"/>
                    <a:pt x="99" y="29"/>
                    <a:pt x="99" y="29"/>
                  </a:cubicBezTo>
                  <a:cubicBezTo>
                    <a:pt x="91" y="29"/>
                    <a:pt x="91" y="29"/>
                    <a:pt x="91" y="29"/>
                  </a:cubicBezTo>
                  <a:cubicBezTo>
                    <a:pt x="87" y="45"/>
                    <a:pt x="83" y="58"/>
                    <a:pt x="80" y="68"/>
                  </a:cubicBezTo>
                  <a:cubicBezTo>
                    <a:pt x="76" y="83"/>
                    <a:pt x="73" y="94"/>
                    <a:pt x="70" y="103"/>
                  </a:cubicBezTo>
                  <a:cubicBezTo>
                    <a:pt x="68" y="112"/>
                    <a:pt x="66" y="118"/>
                    <a:pt x="66" y="119"/>
                  </a:cubicBezTo>
                  <a:cubicBezTo>
                    <a:pt x="66" y="121"/>
                    <a:pt x="67" y="123"/>
                    <a:pt x="70" y="123"/>
                  </a:cubicBezTo>
                  <a:cubicBezTo>
                    <a:pt x="72" y="123"/>
                    <a:pt x="77" y="118"/>
                    <a:pt x="86" y="109"/>
                  </a:cubicBezTo>
                  <a:cubicBezTo>
                    <a:pt x="88" y="111"/>
                    <a:pt x="88" y="111"/>
                    <a:pt x="88" y="111"/>
                  </a:cubicBezTo>
                  <a:cubicBezTo>
                    <a:pt x="84" y="117"/>
                    <a:pt x="79" y="122"/>
                    <a:pt x="73" y="126"/>
                  </a:cubicBezTo>
                  <a:cubicBezTo>
                    <a:pt x="68" y="130"/>
                    <a:pt x="64" y="132"/>
                    <a:pt x="60" y="132"/>
                  </a:cubicBezTo>
                  <a:cubicBezTo>
                    <a:pt x="58" y="132"/>
                    <a:pt x="56" y="132"/>
                    <a:pt x="54" y="130"/>
                  </a:cubicBezTo>
                  <a:cubicBezTo>
                    <a:pt x="53" y="129"/>
                    <a:pt x="52" y="126"/>
                    <a:pt x="52" y="123"/>
                  </a:cubicBezTo>
                  <a:cubicBezTo>
                    <a:pt x="52" y="119"/>
                    <a:pt x="53" y="115"/>
                    <a:pt x="54" y="108"/>
                  </a:cubicBezTo>
                  <a:cubicBezTo>
                    <a:pt x="54" y="108"/>
                    <a:pt x="54" y="108"/>
                    <a:pt x="54" y="108"/>
                  </a:cubicBezTo>
                  <a:cubicBezTo>
                    <a:pt x="48" y="117"/>
                    <a:pt x="42" y="124"/>
                    <a:pt x="35" y="127"/>
                  </a:cubicBezTo>
                  <a:cubicBezTo>
                    <a:pt x="31" y="130"/>
                    <a:pt x="25" y="132"/>
                    <a:pt x="20" y="132"/>
                  </a:cubicBezTo>
                  <a:cubicBezTo>
                    <a:pt x="12" y="131"/>
                    <a:pt x="7" y="129"/>
                    <a:pt x="4" y="124"/>
                  </a:cubicBezTo>
                  <a:cubicBezTo>
                    <a:pt x="1" y="119"/>
                    <a:pt x="0" y="114"/>
                    <a:pt x="0" y="108"/>
                  </a:cubicBezTo>
                  <a:cubicBezTo>
                    <a:pt x="0" y="94"/>
                    <a:pt x="7" y="80"/>
                    <a:pt x="20" y="66"/>
                  </a:cubicBezTo>
                  <a:cubicBezTo>
                    <a:pt x="32" y="52"/>
                    <a:pt x="45" y="45"/>
                    <a:pt x="56" y="45"/>
                  </a:cubicBezTo>
                  <a:cubicBezTo>
                    <a:pt x="61" y="45"/>
                    <a:pt x="64" y="47"/>
                    <a:pt x="66" y="49"/>
                  </a:cubicBezTo>
                  <a:cubicBezTo>
                    <a:pt x="68" y="51"/>
                    <a:pt x="68" y="53"/>
                    <a:pt x="69" y="56"/>
                  </a:cubicBezTo>
                  <a:cubicBezTo>
                    <a:pt x="69" y="56"/>
                    <a:pt x="69" y="56"/>
                    <a:pt x="69" y="56"/>
                  </a:cubicBezTo>
                  <a:lnTo>
                    <a:pt x="77" y="29"/>
                  </a:lnTo>
                  <a:close/>
                  <a:moveTo>
                    <a:pt x="28" y="122"/>
                  </a:moveTo>
                  <a:cubicBezTo>
                    <a:pt x="37" y="122"/>
                    <a:pt x="45" y="116"/>
                    <a:pt x="53" y="102"/>
                  </a:cubicBezTo>
                  <a:cubicBezTo>
                    <a:pt x="61" y="88"/>
                    <a:pt x="65" y="75"/>
                    <a:pt x="66" y="63"/>
                  </a:cubicBezTo>
                  <a:cubicBezTo>
                    <a:pt x="66" y="58"/>
                    <a:pt x="65" y="55"/>
                    <a:pt x="64" y="53"/>
                  </a:cubicBezTo>
                  <a:cubicBezTo>
                    <a:pt x="62" y="51"/>
                    <a:pt x="60" y="50"/>
                    <a:pt x="57" y="50"/>
                  </a:cubicBezTo>
                  <a:cubicBezTo>
                    <a:pt x="47" y="50"/>
                    <a:pt x="38" y="57"/>
                    <a:pt x="29" y="72"/>
                  </a:cubicBezTo>
                  <a:cubicBezTo>
                    <a:pt x="21" y="86"/>
                    <a:pt x="17" y="97"/>
                    <a:pt x="17" y="108"/>
                  </a:cubicBezTo>
                  <a:cubicBezTo>
                    <a:pt x="17" y="111"/>
                    <a:pt x="17" y="114"/>
                    <a:pt x="18" y="116"/>
                  </a:cubicBezTo>
                  <a:cubicBezTo>
                    <a:pt x="20" y="120"/>
                    <a:pt x="23" y="122"/>
                    <a:pt x="28" y="122"/>
                  </a:cubicBezTo>
                  <a:close/>
                </a:path>
              </a:pathLst>
            </a:custGeom>
            <a:grpFill/>
            <a:ln>
              <a:solidFill>
                <a:schemeClr val="bg2">
                  <a:lumMod val="40000"/>
                  <a:lumOff val="60000"/>
                </a:schemeClr>
              </a:solidFill>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nvGrpSpPr>
            <p:cNvPr id="58" name="Group 57">
              <a:extLst>
                <a:ext uri="{FF2B5EF4-FFF2-40B4-BE49-F238E27FC236}">
                  <a16:creationId xmlns:a16="http://schemas.microsoft.com/office/drawing/2014/main" id="{6675849B-8D8E-3B39-2467-741BEEA6B189}"/>
                </a:ext>
              </a:extLst>
            </p:cNvPr>
            <p:cNvGrpSpPr/>
            <p:nvPr/>
          </p:nvGrpSpPr>
          <p:grpSpPr>
            <a:xfrm>
              <a:off x="2894527" y="5771483"/>
              <a:ext cx="383268" cy="142321"/>
              <a:chOff x="3411608" y="6555548"/>
              <a:chExt cx="487362" cy="180975"/>
            </a:xfrm>
            <a:grpFill/>
          </p:grpSpPr>
          <p:sp>
            <p:nvSpPr>
              <p:cNvPr id="1448" name="Freeform 317">
                <a:extLst>
                  <a:ext uri="{FF2B5EF4-FFF2-40B4-BE49-F238E27FC236}">
                    <a16:creationId xmlns:a16="http://schemas.microsoft.com/office/drawing/2014/main" id="{F9084670-87B4-357F-3BFA-C6FF17978F4D}"/>
                  </a:ext>
                </a:extLst>
              </p:cNvPr>
              <p:cNvSpPr>
                <a:spLocks/>
              </p:cNvSpPr>
              <p:nvPr/>
            </p:nvSpPr>
            <p:spPr bwMode="auto">
              <a:xfrm>
                <a:off x="3835470" y="6671435"/>
                <a:ext cx="20638" cy="9525"/>
              </a:xfrm>
              <a:custGeom>
                <a:avLst/>
                <a:gdLst>
                  <a:gd name="T0" fmla="*/ 58 w 83"/>
                  <a:gd name="T1" fmla="*/ 1 h 36"/>
                  <a:gd name="T2" fmla="*/ 39 w 83"/>
                  <a:gd name="T3" fmla="*/ 16 h 36"/>
                  <a:gd name="T4" fmla="*/ 14 w 83"/>
                  <a:gd name="T5" fmla="*/ 9 h 36"/>
                  <a:gd name="T6" fmla="*/ 0 w 83"/>
                  <a:gd name="T7" fmla="*/ 36 h 36"/>
                  <a:gd name="T8" fmla="*/ 9 w 83"/>
                  <a:gd name="T9" fmla="*/ 36 h 36"/>
                  <a:gd name="T10" fmla="*/ 17 w 83"/>
                  <a:gd name="T11" fmla="*/ 17 h 36"/>
                  <a:gd name="T12" fmla="*/ 38 w 83"/>
                  <a:gd name="T13" fmla="*/ 26 h 36"/>
                  <a:gd name="T14" fmla="*/ 45 w 83"/>
                  <a:gd name="T15" fmla="*/ 32 h 36"/>
                  <a:gd name="T16" fmla="*/ 46 w 83"/>
                  <a:gd name="T17" fmla="*/ 23 h 36"/>
                  <a:gd name="T18" fmla="*/ 59 w 83"/>
                  <a:gd name="T19" fmla="*/ 10 h 36"/>
                  <a:gd name="T20" fmla="*/ 75 w 83"/>
                  <a:gd name="T21" fmla="*/ 23 h 36"/>
                  <a:gd name="T22" fmla="*/ 83 w 83"/>
                  <a:gd name="T23" fmla="*/ 20 h 36"/>
                  <a:gd name="T24" fmla="*/ 58 w 83"/>
                  <a:gd name="T2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36">
                    <a:moveTo>
                      <a:pt x="58" y="1"/>
                    </a:moveTo>
                    <a:cubicBezTo>
                      <a:pt x="49" y="3"/>
                      <a:pt x="42" y="9"/>
                      <a:pt x="39" y="16"/>
                    </a:cubicBezTo>
                    <a:cubicBezTo>
                      <a:pt x="29" y="9"/>
                      <a:pt x="20" y="6"/>
                      <a:pt x="14" y="9"/>
                    </a:cubicBezTo>
                    <a:cubicBezTo>
                      <a:pt x="1" y="15"/>
                      <a:pt x="0" y="34"/>
                      <a:pt x="0" y="36"/>
                    </a:cubicBezTo>
                    <a:cubicBezTo>
                      <a:pt x="9" y="36"/>
                      <a:pt x="9" y="36"/>
                      <a:pt x="9" y="36"/>
                    </a:cubicBezTo>
                    <a:cubicBezTo>
                      <a:pt x="9" y="32"/>
                      <a:pt x="11" y="20"/>
                      <a:pt x="17" y="17"/>
                    </a:cubicBezTo>
                    <a:cubicBezTo>
                      <a:pt x="22" y="15"/>
                      <a:pt x="29" y="18"/>
                      <a:pt x="38" y="26"/>
                    </a:cubicBezTo>
                    <a:cubicBezTo>
                      <a:pt x="45" y="32"/>
                      <a:pt x="45" y="32"/>
                      <a:pt x="45" y="32"/>
                    </a:cubicBezTo>
                    <a:cubicBezTo>
                      <a:pt x="46" y="23"/>
                      <a:pt x="46" y="23"/>
                      <a:pt x="46" y="23"/>
                    </a:cubicBezTo>
                    <a:cubicBezTo>
                      <a:pt x="46" y="18"/>
                      <a:pt x="52" y="11"/>
                      <a:pt x="59" y="10"/>
                    </a:cubicBezTo>
                    <a:cubicBezTo>
                      <a:pt x="67" y="8"/>
                      <a:pt x="72" y="16"/>
                      <a:pt x="75" y="23"/>
                    </a:cubicBezTo>
                    <a:cubicBezTo>
                      <a:pt x="83" y="20"/>
                      <a:pt x="83" y="20"/>
                      <a:pt x="83" y="20"/>
                    </a:cubicBezTo>
                    <a:cubicBezTo>
                      <a:pt x="75" y="0"/>
                      <a:pt x="63" y="0"/>
                      <a:pt x="58"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9" name="Freeform 318">
                <a:extLst>
                  <a:ext uri="{FF2B5EF4-FFF2-40B4-BE49-F238E27FC236}">
                    <a16:creationId xmlns:a16="http://schemas.microsoft.com/office/drawing/2014/main" id="{6823A695-2126-AF13-DF4F-F9A30D90FF42}"/>
                  </a:ext>
                </a:extLst>
              </p:cNvPr>
              <p:cNvSpPr>
                <a:spLocks/>
              </p:cNvSpPr>
              <p:nvPr/>
            </p:nvSpPr>
            <p:spPr bwMode="auto">
              <a:xfrm>
                <a:off x="3838645" y="6684135"/>
                <a:ext cx="17463" cy="6350"/>
              </a:xfrm>
              <a:custGeom>
                <a:avLst/>
                <a:gdLst>
                  <a:gd name="T0" fmla="*/ 66 w 74"/>
                  <a:gd name="T1" fmla="*/ 0 h 30"/>
                  <a:gd name="T2" fmla="*/ 61 w 74"/>
                  <a:gd name="T3" fmla="*/ 14 h 30"/>
                  <a:gd name="T4" fmla="*/ 43 w 74"/>
                  <a:gd name="T5" fmla="*/ 9 h 30"/>
                  <a:gd name="T6" fmla="*/ 40 w 74"/>
                  <a:gd name="T7" fmla="*/ 7 h 30"/>
                  <a:gd name="T8" fmla="*/ 37 w 74"/>
                  <a:gd name="T9" fmla="*/ 10 h 30"/>
                  <a:gd name="T10" fmla="*/ 21 w 74"/>
                  <a:gd name="T11" fmla="*/ 21 h 30"/>
                  <a:gd name="T12" fmla="*/ 7 w 74"/>
                  <a:gd name="T13" fmla="*/ 13 h 30"/>
                  <a:gd name="T14" fmla="*/ 0 w 74"/>
                  <a:gd name="T15" fmla="*/ 18 h 30"/>
                  <a:gd name="T16" fmla="*/ 21 w 74"/>
                  <a:gd name="T17" fmla="*/ 30 h 30"/>
                  <a:gd name="T18" fmla="*/ 42 w 74"/>
                  <a:gd name="T19" fmla="*/ 18 h 30"/>
                  <a:gd name="T20" fmla="*/ 66 w 74"/>
                  <a:gd name="T21" fmla="*/ 22 h 30"/>
                  <a:gd name="T22" fmla="*/ 74 w 74"/>
                  <a:gd name="T23" fmla="*/ 0 h 30"/>
                  <a:gd name="T24" fmla="*/ 66 w 74"/>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30">
                    <a:moveTo>
                      <a:pt x="66" y="0"/>
                    </a:moveTo>
                    <a:cubicBezTo>
                      <a:pt x="66" y="8"/>
                      <a:pt x="64" y="13"/>
                      <a:pt x="61" y="14"/>
                    </a:cubicBezTo>
                    <a:cubicBezTo>
                      <a:pt x="59" y="16"/>
                      <a:pt x="54" y="16"/>
                      <a:pt x="43" y="9"/>
                    </a:cubicBezTo>
                    <a:cubicBezTo>
                      <a:pt x="40" y="7"/>
                      <a:pt x="40" y="7"/>
                      <a:pt x="40" y="7"/>
                    </a:cubicBezTo>
                    <a:cubicBezTo>
                      <a:pt x="37" y="10"/>
                      <a:pt x="37" y="10"/>
                      <a:pt x="37" y="10"/>
                    </a:cubicBezTo>
                    <a:cubicBezTo>
                      <a:pt x="32" y="18"/>
                      <a:pt x="26" y="21"/>
                      <a:pt x="21" y="21"/>
                    </a:cubicBezTo>
                    <a:cubicBezTo>
                      <a:pt x="13" y="21"/>
                      <a:pt x="7" y="13"/>
                      <a:pt x="7" y="13"/>
                    </a:cubicBezTo>
                    <a:cubicBezTo>
                      <a:pt x="0" y="18"/>
                      <a:pt x="0" y="18"/>
                      <a:pt x="0" y="18"/>
                    </a:cubicBezTo>
                    <a:cubicBezTo>
                      <a:pt x="0" y="19"/>
                      <a:pt x="9" y="30"/>
                      <a:pt x="21" y="30"/>
                    </a:cubicBezTo>
                    <a:cubicBezTo>
                      <a:pt x="28" y="30"/>
                      <a:pt x="35" y="26"/>
                      <a:pt x="42" y="18"/>
                    </a:cubicBezTo>
                    <a:cubicBezTo>
                      <a:pt x="49" y="22"/>
                      <a:pt x="58" y="26"/>
                      <a:pt x="66" y="22"/>
                    </a:cubicBezTo>
                    <a:cubicBezTo>
                      <a:pt x="71" y="18"/>
                      <a:pt x="74" y="11"/>
                      <a:pt x="74" y="0"/>
                    </a:cubicBezTo>
                    <a:lnTo>
                      <a:pt x="66"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0" name="Freeform 319">
                <a:extLst>
                  <a:ext uri="{FF2B5EF4-FFF2-40B4-BE49-F238E27FC236}">
                    <a16:creationId xmlns:a16="http://schemas.microsoft.com/office/drawing/2014/main" id="{0424E1D9-C6F1-5303-5056-C659A2E940CB}"/>
                  </a:ext>
                </a:extLst>
              </p:cNvPr>
              <p:cNvSpPr>
                <a:spLocks/>
              </p:cNvSpPr>
              <p:nvPr/>
            </p:nvSpPr>
            <p:spPr bwMode="auto">
              <a:xfrm>
                <a:off x="3771970" y="6576185"/>
                <a:ext cx="20638" cy="7938"/>
              </a:xfrm>
              <a:custGeom>
                <a:avLst/>
                <a:gdLst>
                  <a:gd name="T0" fmla="*/ 73 w 82"/>
                  <a:gd name="T1" fmla="*/ 0 h 30"/>
                  <a:gd name="T2" fmla="*/ 70 w 82"/>
                  <a:gd name="T3" fmla="*/ 9 h 30"/>
                  <a:gd name="T4" fmla="*/ 57 w 82"/>
                  <a:gd name="T5" fmla="*/ 5 h 30"/>
                  <a:gd name="T6" fmla="*/ 51 w 82"/>
                  <a:gd name="T7" fmla="*/ 1 h 30"/>
                  <a:gd name="T8" fmla="*/ 51 w 82"/>
                  <a:gd name="T9" fmla="*/ 8 h 30"/>
                  <a:gd name="T10" fmla="*/ 46 w 82"/>
                  <a:gd name="T11" fmla="*/ 18 h 30"/>
                  <a:gd name="T12" fmla="*/ 31 w 82"/>
                  <a:gd name="T13" fmla="*/ 11 h 30"/>
                  <a:gd name="T14" fmla="*/ 28 w 82"/>
                  <a:gd name="T15" fmla="*/ 7 h 30"/>
                  <a:gd name="T16" fmla="*/ 25 w 82"/>
                  <a:gd name="T17" fmla="*/ 11 h 30"/>
                  <a:gd name="T18" fmla="*/ 13 w 82"/>
                  <a:gd name="T19" fmla="*/ 20 h 30"/>
                  <a:gd name="T20" fmla="*/ 9 w 82"/>
                  <a:gd name="T21" fmla="*/ 7 h 30"/>
                  <a:gd name="T22" fmla="*/ 0 w 82"/>
                  <a:gd name="T23" fmla="*/ 7 h 30"/>
                  <a:gd name="T24" fmla="*/ 9 w 82"/>
                  <a:gd name="T25" fmla="*/ 28 h 30"/>
                  <a:gd name="T26" fmla="*/ 28 w 82"/>
                  <a:gd name="T27" fmla="*/ 19 h 30"/>
                  <a:gd name="T28" fmla="*/ 48 w 82"/>
                  <a:gd name="T29" fmla="*/ 26 h 30"/>
                  <a:gd name="T30" fmla="*/ 58 w 82"/>
                  <a:gd name="T31" fmla="*/ 15 h 30"/>
                  <a:gd name="T32" fmla="*/ 74 w 82"/>
                  <a:gd name="T33" fmla="*/ 17 h 30"/>
                  <a:gd name="T34" fmla="*/ 82 w 82"/>
                  <a:gd name="T35" fmla="*/ 0 h 30"/>
                  <a:gd name="T36" fmla="*/ 73 w 82"/>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30">
                    <a:moveTo>
                      <a:pt x="73" y="0"/>
                    </a:moveTo>
                    <a:cubicBezTo>
                      <a:pt x="73" y="5"/>
                      <a:pt x="72" y="8"/>
                      <a:pt x="70" y="9"/>
                    </a:cubicBezTo>
                    <a:cubicBezTo>
                      <a:pt x="68" y="10"/>
                      <a:pt x="62" y="9"/>
                      <a:pt x="57" y="5"/>
                    </a:cubicBezTo>
                    <a:cubicBezTo>
                      <a:pt x="51" y="1"/>
                      <a:pt x="51" y="1"/>
                      <a:pt x="51" y="1"/>
                    </a:cubicBezTo>
                    <a:cubicBezTo>
                      <a:pt x="51" y="8"/>
                      <a:pt x="51" y="8"/>
                      <a:pt x="51" y="8"/>
                    </a:cubicBezTo>
                    <a:cubicBezTo>
                      <a:pt x="50" y="12"/>
                      <a:pt x="49" y="17"/>
                      <a:pt x="46" y="18"/>
                    </a:cubicBezTo>
                    <a:cubicBezTo>
                      <a:pt x="42" y="19"/>
                      <a:pt x="35" y="16"/>
                      <a:pt x="31" y="11"/>
                    </a:cubicBezTo>
                    <a:cubicBezTo>
                      <a:pt x="28" y="7"/>
                      <a:pt x="28" y="7"/>
                      <a:pt x="28" y="7"/>
                    </a:cubicBezTo>
                    <a:cubicBezTo>
                      <a:pt x="25" y="11"/>
                      <a:pt x="25" y="11"/>
                      <a:pt x="25" y="11"/>
                    </a:cubicBezTo>
                    <a:cubicBezTo>
                      <a:pt x="16" y="21"/>
                      <a:pt x="13" y="20"/>
                      <a:pt x="13" y="20"/>
                    </a:cubicBezTo>
                    <a:cubicBezTo>
                      <a:pt x="10" y="19"/>
                      <a:pt x="9" y="12"/>
                      <a:pt x="9" y="7"/>
                    </a:cubicBezTo>
                    <a:cubicBezTo>
                      <a:pt x="0" y="7"/>
                      <a:pt x="0" y="7"/>
                      <a:pt x="0" y="7"/>
                    </a:cubicBezTo>
                    <a:cubicBezTo>
                      <a:pt x="0" y="10"/>
                      <a:pt x="1" y="25"/>
                      <a:pt x="9" y="28"/>
                    </a:cubicBezTo>
                    <a:cubicBezTo>
                      <a:pt x="15" y="30"/>
                      <a:pt x="21" y="27"/>
                      <a:pt x="28" y="19"/>
                    </a:cubicBezTo>
                    <a:cubicBezTo>
                      <a:pt x="34" y="24"/>
                      <a:pt x="41" y="28"/>
                      <a:pt x="48" y="26"/>
                    </a:cubicBezTo>
                    <a:cubicBezTo>
                      <a:pt x="52" y="25"/>
                      <a:pt x="56" y="22"/>
                      <a:pt x="58" y="15"/>
                    </a:cubicBezTo>
                    <a:cubicBezTo>
                      <a:pt x="64" y="18"/>
                      <a:pt x="70" y="19"/>
                      <a:pt x="74" y="17"/>
                    </a:cubicBezTo>
                    <a:cubicBezTo>
                      <a:pt x="79" y="14"/>
                      <a:pt x="82" y="9"/>
                      <a:pt x="82" y="0"/>
                    </a:cubicBezTo>
                    <a:lnTo>
                      <a:pt x="73"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1" name="Freeform 320">
                <a:extLst>
                  <a:ext uri="{FF2B5EF4-FFF2-40B4-BE49-F238E27FC236}">
                    <a16:creationId xmlns:a16="http://schemas.microsoft.com/office/drawing/2014/main" id="{95F0FD71-32CB-AC1E-7122-6EAF7D3E456A}"/>
                  </a:ext>
                </a:extLst>
              </p:cNvPr>
              <p:cNvSpPr>
                <a:spLocks/>
              </p:cNvSpPr>
              <p:nvPr/>
            </p:nvSpPr>
            <p:spPr bwMode="auto">
              <a:xfrm>
                <a:off x="3746570" y="6563485"/>
                <a:ext cx="20638" cy="7938"/>
              </a:xfrm>
              <a:custGeom>
                <a:avLst/>
                <a:gdLst>
                  <a:gd name="T0" fmla="*/ 72 w 81"/>
                  <a:gd name="T1" fmla="*/ 0 h 30"/>
                  <a:gd name="T2" fmla="*/ 69 w 81"/>
                  <a:gd name="T3" fmla="*/ 9 h 30"/>
                  <a:gd name="T4" fmla="*/ 57 w 81"/>
                  <a:gd name="T5" fmla="*/ 5 h 30"/>
                  <a:gd name="T6" fmla="*/ 50 w 81"/>
                  <a:gd name="T7" fmla="*/ 1 h 30"/>
                  <a:gd name="T8" fmla="*/ 50 w 81"/>
                  <a:gd name="T9" fmla="*/ 8 h 30"/>
                  <a:gd name="T10" fmla="*/ 45 w 81"/>
                  <a:gd name="T11" fmla="*/ 18 h 30"/>
                  <a:gd name="T12" fmla="*/ 31 w 81"/>
                  <a:gd name="T13" fmla="*/ 11 h 30"/>
                  <a:gd name="T14" fmla="*/ 27 w 81"/>
                  <a:gd name="T15" fmla="*/ 7 h 30"/>
                  <a:gd name="T16" fmla="*/ 24 w 81"/>
                  <a:gd name="T17" fmla="*/ 11 h 30"/>
                  <a:gd name="T18" fmla="*/ 12 w 81"/>
                  <a:gd name="T19" fmla="*/ 20 h 30"/>
                  <a:gd name="T20" fmla="*/ 8 w 81"/>
                  <a:gd name="T21" fmla="*/ 7 h 30"/>
                  <a:gd name="T22" fmla="*/ 0 w 81"/>
                  <a:gd name="T23" fmla="*/ 7 h 30"/>
                  <a:gd name="T24" fmla="*/ 9 w 81"/>
                  <a:gd name="T25" fmla="*/ 28 h 30"/>
                  <a:gd name="T26" fmla="*/ 27 w 81"/>
                  <a:gd name="T27" fmla="*/ 20 h 30"/>
                  <a:gd name="T28" fmla="*/ 47 w 81"/>
                  <a:gd name="T29" fmla="*/ 26 h 30"/>
                  <a:gd name="T30" fmla="*/ 57 w 81"/>
                  <a:gd name="T31" fmla="*/ 15 h 30"/>
                  <a:gd name="T32" fmla="*/ 73 w 81"/>
                  <a:gd name="T33" fmla="*/ 17 h 30"/>
                  <a:gd name="T34" fmla="*/ 81 w 81"/>
                  <a:gd name="T35" fmla="*/ 0 h 30"/>
                  <a:gd name="T36" fmla="*/ 72 w 8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30">
                    <a:moveTo>
                      <a:pt x="72" y="0"/>
                    </a:moveTo>
                    <a:cubicBezTo>
                      <a:pt x="72" y="5"/>
                      <a:pt x="71" y="8"/>
                      <a:pt x="69" y="9"/>
                    </a:cubicBezTo>
                    <a:cubicBezTo>
                      <a:pt x="67" y="11"/>
                      <a:pt x="62" y="9"/>
                      <a:pt x="57" y="5"/>
                    </a:cubicBezTo>
                    <a:cubicBezTo>
                      <a:pt x="50" y="1"/>
                      <a:pt x="50" y="1"/>
                      <a:pt x="50" y="1"/>
                    </a:cubicBezTo>
                    <a:cubicBezTo>
                      <a:pt x="50" y="8"/>
                      <a:pt x="50" y="8"/>
                      <a:pt x="50" y="8"/>
                    </a:cubicBezTo>
                    <a:cubicBezTo>
                      <a:pt x="49" y="12"/>
                      <a:pt x="48" y="17"/>
                      <a:pt x="45" y="18"/>
                    </a:cubicBezTo>
                    <a:cubicBezTo>
                      <a:pt x="41" y="19"/>
                      <a:pt x="34" y="16"/>
                      <a:pt x="31" y="11"/>
                    </a:cubicBezTo>
                    <a:cubicBezTo>
                      <a:pt x="27" y="7"/>
                      <a:pt x="27" y="7"/>
                      <a:pt x="27" y="7"/>
                    </a:cubicBezTo>
                    <a:cubicBezTo>
                      <a:pt x="24" y="11"/>
                      <a:pt x="24" y="11"/>
                      <a:pt x="24" y="11"/>
                    </a:cubicBezTo>
                    <a:cubicBezTo>
                      <a:pt x="15" y="21"/>
                      <a:pt x="12" y="20"/>
                      <a:pt x="12" y="20"/>
                    </a:cubicBezTo>
                    <a:cubicBezTo>
                      <a:pt x="10" y="19"/>
                      <a:pt x="8" y="12"/>
                      <a:pt x="8" y="7"/>
                    </a:cubicBezTo>
                    <a:cubicBezTo>
                      <a:pt x="0" y="7"/>
                      <a:pt x="0" y="7"/>
                      <a:pt x="0" y="7"/>
                    </a:cubicBezTo>
                    <a:cubicBezTo>
                      <a:pt x="0" y="10"/>
                      <a:pt x="0" y="25"/>
                      <a:pt x="9" y="28"/>
                    </a:cubicBezTo>
                    <a:cubicBezTo>
                      <a:pt x="14" y="30"/>
                      <a:pt x="20" y="27"/>
                      <a:pt x="27" y="20"/>
                    </a:cubicBezTo>
                    <a:cubicBezTo>
                      <a:pt x="33" y="25"/>
                      <a:pt x="41" y="28"/>
                      <a:pt x="47" y="26"/>
                    </a:cubicBezTo>
                    <a:cubicBezTo>
                      <a:pt x="51" y="25"/>
                      <a:pt x="55" y="22"/>
                      <a:pt x="57" y="15"/>
                    </a:cubicBezTo>
                    <a:cubicBezTo>
                      <a:pt x="63" y="18"/>
                      <a:pt x="69" y="19"/>
                      <a:pt x="73" y="17"/>
                    </a:cubicBezTo>
                    <a:cubicBezTo>
                      <a:pt x="78" y="14"/>
                      <a:pt x="81" y="9"/>
                      <a:pt x="81" y="0"/>
                    </a:cubicBezTo>
                    <a:lnTo>
                      <a:pt x="72"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2" name="Freeform 321">
                <a:extLst>
                  <a:ext uri="{FF2B5EF4-FFF2-40B4-BE49-F238E27FC236}">
                    <a16:creationId xmlns:a16="http://schemas.microsoft.com/office/drawing/2014/main" id="{FF445FA0-2682-3503-0DA9-D6B30DC22FF8}"/>
                  </a:ext>
                </a:extLst>
              </p:cNvPr>
              <p:cNvSpPr>
                <a:spLocks/>
              </p:cNvSpPr>
              <p:nvPr/>
            </p:nvSpPr>
            <p:spPr bwMode="auto">
              <a:xfrm>
                <a:off x="3833883" y="6555548"/>
                <a:ext cx="14288" cy="7938"/>
              </a:xfrm>
              <a:custGeom>
                <a:avLst/>
                <a:gdLst>
                  <a:gd name="T0" fmla="*/ 0 w 59"/>
                  <a:gd name="T1" fmla="*/ 16 h 28"/>
                  <a:gd name="T2" fmla="*/ 8 w 59"/>
                  <a:gd name="T3" fmla="*/ 20 h 28"/>
                  <a:gd name="T4" fmla="*/ 19 w 59"/>
                  <a:gd name="T5" fmla="*/ 9 h 28"/>
                  <a:gd name="T6" fmla="*/ 27 w 59"/>
                  <a:gd name="T7" fmla="*/ 21 h 28"/>
                  <a:gd name="T8" fmla="*/ 29 w 59"/>
                  <a:gd name="T9" fmla="*/ 28 h 28"/>
                  <a:gd name="T10" fmla="*/ 34 w 59"/>
                  <a:gd name="T11" fmla="*/ 22 h 28"/>
                  <a:gd name="T12" fmla="*/ 45 w 59"/>
                  <a:gd name="T13" fmla="*/ 16 h 28"/>
                  <a:gd name="T14" fmla="*/ 51 w 59"/>
                  <a:gd name="T15" fmla="*/ 27 h 28"/>
                  <a:gd name="T16" fmla="*/ 59 w 59"/>
                  <a:gd name="T17" fmla="*/ 25 h 28"/>
                  <a:gd name="T18" fmla="*/ 47 w 59"/>
                  <a:gd name="T19" fmla="*/ 8 h 28"/>
                  <a:gd name="T20" fmla="*/ 32 w 59"/>
                  <a:gd name="T21" fmla="*/ 12 h 28"/>
                  <a:gd name="T22" fmla="*/ 20 w 59"/>
                  <a:gd name="T23" fmla="*/ 1 h 28"/>
                  <a:gd name="T24" fmla="*/ 0 w 59"/>
                  <a:gd name="T2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8">
                    <a:moveTo>
                      <a:pt x="0" y="16"/>
                    </a:moveTo>
                    <a:cubicBezTo>
                      <a:pt x="8" y="20"/>
                      <a:pt x="8" y="20"/>
                      <a:pt x="8" y="20"/>
                    </a:cubicBezTo>
                    <a:cubicBezTo>
                      <a:pt x="10" y="16"/>
                      <a:pt x="16" y="9"/>
                      <a:pt x="19" y="9"/>
                    </a:cubicBezTo>
                    <a:cubicBezTo>
                      <a:pt x="22" y="10"/>
                      <a:pt x="25" y="14"/>
                      <a:pt x="27" y="21"/>
                    </a:cubicBezTo>
                    <a:cubicBezTo>
                      <a:pt x="29" y="28"/>
                      <a:pt x="29" y="28"/>
                      <a:pt x="29" y="28"/>
                    </a:cubicBezTo>
                    <a:cubicBezTo>
                      <a:pt x="34" y="22"/>
                      <a:pt x="34" y="22"/>
                      <a:pt x="34" y="22"/>
                    </a:cubicBezTo>
                    <a:cubicBezTo>
                      <a:pt x="38" y="18"/>
                      <a:pt x="42" y="16"/>
                      <a:pt x="45" y="16"/>
                    </a:cubicBezTo>
                    <a:cubicBezTo>
                      <a:pt x="47" y="17"/>
                      <a:pt x="50" y="21"/>
                      <a:pt x="51" y="27"/>
                    </a:cubicBezTo>
                    <a:cubicBezTo>
                      <a:pt x="59" y="25"/>
                      <a:pt x="59" y="25"/>
                      <a:pt x="59" y="25"/>
                    </a:cubicBezTo>
                    <a:cubicBezTo>
                      <a:pt x="57" y="15"/>
                      <a:pt x="53" y="9"/>
                      <a:pt x="47" y="8"/>
                    </a:cubicBezTo>
                    <a:cubicBezTo>
                      <a:pt x="41" y="6"/>
                      <a:pt x="36" y="9"/>
                      <a:pt x="32" y="12"/>
                    </a:cubicBezTo>
                    <a:cubicBezTo>
                      <a:pt x="29" y="6"/>
                      <a:pt x="25" y="1"/>
                      <a:pt x="20" y="1"/>
                    </a:cubicBezTo>
                    <a:cubicBezTo>
                      <a:pt x="9" y="0"/>
                      <a:pt x="1" y="14"/>
                      <a:pt x="0"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3" name="Freeform 322">
                <a:extLst>
                  <a:ext uri="{FF2B5EF4-FFF2-40B4-BE49-F238E27FC236}">
                    <a16:creationId xmlns:a16="http://schemas.microsoft.com/office/drawing/2014/main" id="{8B4DF74E-5AB9-01A7-3B4B-8F4E3501478D}"/>
                  </a:ext>
                </a:extLst>
              </p:cNvPr>
              <p:cNvSpPr>
                <a:spLocks/>
              </p:cNvSpPr>
              <p:nvPr/>
            </p:nvSpPr>
            <p:spPr bwMode="auto">
              <a:xfrm>
                <a:off x="3879920" y="6712710"/>
                <a:ext cx="11113" cy="7938"/>
              </a:xfrm>
              <a:custGeom>
                <a:avLst/>
                <a:gdLst>
                  <a:gd name="T0" fmla="*/ 36 w 50"/>
                  <a:gd name="T1" fmla="*/ 0 h 31"/>
                  <a:gd name="T2" fmla="*/ 23 w 50"/>
                  <a:gd name="T3" fmla="*/ 9 h 31"/>
                  <a:gd name="T4" fmla="*/ 8 w 50"/>
                  <a:gd name="T5" fmla="*/ 8 h 31"/>
                  <a:gd name="T6" fmla="*/ 2 w 50"/>
                  <a:gd name="T7" fmla="*/ 31 h 31"/>
                  <a:gd name="T8" fmla="*/ 10 w 50"/>
                  <a:gd name="T9" fmla="*/ 30 h 31"/>
                  <a:gd name="T10" fmla="*/ 13 w 50"/>
                  <a:gd name="T11" fmla="*/ 16 h 31"/>
                  <a:gd name="T12" fmla="*/ 22 w 50"/>
                  <a:gd name="T13" fmla="*/ 18 h 31"/>
                  <a:gd name="T14" fmla="*/ 27 w 50"/>
                  <a:gd name="T15" fmla="*/ 21 h 31"/>
                  <a:gd name="T16" fmla="*/ 29 w 50"/>
                  <a:gd name="T17" fmla="*/ 16 h 31"/>
                  <a:gd name="T18" fmla="*/ 36 w 50"/>
                  <a:gd name="T19" fmla="*/ 9 h 31"/>
                  <a:gd name="T20" fmla="*/ 43 w 50"/>
                  <a:gd name="T21" fmla="*/ 15 h 31"/>
                  <a:gd name="T22" fmla="*/ 50 w 50"/>
                  <a:gd name="T23" fmla="*/ 11 h 31"/>
                  <a:gd name="T24" fmla="*/ 36 w 5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1">
                    <a:moveTo>
                      <a:pt x="36" y="0"/>
                    </a:moveTo>
                    <a:cubicBezTo>
                      <a:pt x="30" y="1"/>
                      <a:pt x="26" y="5"/>
                      <a:pt x="23" y="9"/>
                    </a:cubicBezTo>
                    <a:cubicBezTo>
                      <a:pt x="17" y="6"/>
                      <a:pt x="12" y="6"/>
                      <a:pt x="8" y="8"/>
                    </a:cubicBezTo>
                    <a:cubicBezTo>
                      <a:pt x="0" y="14"/>
                      <a:pt x="2" y="29"/>
                      <a:pt x="2" y="31"/>
                    </a:cubicBezTo>
                    <a:cubicBezTo>
                      <a:pt x="10" y="30"/>
                      <a:pt x="10" y="30"/>
                      <a:pt x="10" y="30"/>
                    </a:cubicBezTo>
                    <a:cubicBezTo>
                      <a:pt x="10" y="25"/>
                      <a:pt x="11" y="17"/>
                      <a:pt x="13" y="16"/>
                    </a:cubicBezTo>
                    <a:cubicBezTo>
                      <a:pt x="15" y="15"/>
                      <a:pt x="18" y="16"/>
                      <a:pt x="22" y="18"/>
                    </a:cubicBezTo>
                    <a:cubicBezTo>
                      <a:pt x="27" y="21"/>
                      <a:pt x="27" y="21"/>
                      <a:pt x="27" y="21"/>
                    </a:cubicBezTo>
                    <a:cubicBezTo>
                      <a:pt x="29" y="16"/>
                      <a:pt x="29" y="16"/>
                      <a:pt x="29" y="16"/>
                    </a:cubicBezTo>
                    <a:cubicBezTo>
                      <a:pt x="29" y="14"/>
                      <a:pt x="33" y="9"/>
                      <a:pt x="36" y="9"/>
                    </a:cubicBezTo>
                    <a:cubicBezTo>
                      <a:pt x="39" y="9"/>
                      <a:pt x="41" y="13"/>
                      <a:pt x="43" y="15"/>
                    </a:cubicBezTo>
                    <a:cubicBezTo>
                      <a:pt x="50" y="11"/>
                      <a:pt x="50" y="11"/>
                      <a:pt x="50" y="11"/>
                    </a:cubicBezTo>
                    <a:cubicBezTo>
                      <a:pt x="46" y="2"/>
                      <a:pt x="40" y="0"/>
                      <a:pt x="36"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4" name="Freeform 323">
                <a:extLst>
                  <a:ext uri="{FF2B5EF4-FFF2-40B4-BE49-F238E27FC236}">
                    <a16:creationId xmlns:a16="http://schemas.microsoft.com/office/drawing/2014/main" id="{549B34B5-39AD-4231-2BC7-3285068E2228}"/>
                  </a:ext>
                </a:extLst>
              </p:cNvPr>
              <p:cNvSpPr>
                <a:spLocks/>
              </p:cNvSpPr>
              <p:nvPr/>
            </p:nvSpPr>
            <p:spPr bwMode="auto">
              <a:xfrm>
                <a:off x="3886270" y="6730173"/>
                <a:ext cx="12700" cy="6350"/>
              </a:xfrm>
              <a:custGeom>
                <a:avLst/>
                <a:gdLst>
                  <a:gd name="T0" fmla="*/ 41 w 51"/>
                  <a:gd name="T1" fmla="*/ 1 h 28"/>
                  <a:gd name="T2" fmla="*/ 38 w 51"/>
                  <a:gd name="T3" fmla="*/ 10 h 28"/>
                  <a:gd name="T4" fmla="*/ 29 w 51"/>
                  <a:gd name="T5" fmla="*/ 10 h 28"/>
                  <a:gd name="T6" fmla="*/ 24 w 51"/>
                  <a:gd name="T7" fmla="*/ 6 h 28"/>
                  <a:gd name="T8" fmla="*/ 22 w 51"/>
                  <a:gd name="T9" fmla="*/ 11 h 28"/>
                  <a:gd name="T10" fmla="*/ 15 w 51"/>
                  <a:gd name="T11" fmla="*/ 19 h 28"/>
                  <a:gd name="T12" fmla="*/ 9 w 51"/>
                  <a:gd name="T13" fmla="*/ 9 h 28"/>
                  <a:gd name="T14" fmla="*/ 0 w 51"/>
                  <a:gd name="T15" fmla="*/ 12 h 28"/>
                  <a:gd name="T16" fmla="*/ 15 w 51"/>
                  <a:gd name="T17" fmla="*/ 27 h 28"/>
                  <a:gd name="T18" fmla="*/ 27 w 51"/>
                  <a:gd name="T19" fmla="*/ 19 h 28"/>
                  <a:gd name="T20" fmla="*/ 42 w 51"/>
                  <a:gd name="T21" fmla="*/ 18 h 28"/>
                  <a:gd name="T22" fmla="*/ 50 w 51"/>
                  <a:gd name="T23" fmla="*/ 0 h 28"/>
                  <a:gd name="T24" fmla="*/ 41 w 51"/>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8">
                    <a:moveTo>
                      <a:pt x="41" y="1"/>
                    </a:moveTo>
                    <a:cubicBezTo>
                      <a:pt x="42" y="6"/>
                      <a:pt x="41" y="9"/>
                      <a:pt x="38" y="10"/>
                    </a:cubicBezTo>
                    <a:cubicBezTo>
                      <a:pt x="35" y="12"/>
                      <a:pt x="30" y="11"/>
                      <a:pt x="29" y="10"/>
                    </a:cubicBezTo>
                    <a:cubicBezTo>
                      <a:pt x="24" y="6"/>
                      <a:pt x="24" y="6"/>
                      <a:pt x="24" y="6"/>
                    </a:cubicBezTo>
                    <a:cubicBezTo>
                      <a:pt x="22" y="11"/>
                      <a:pt x="22" y="11"/>
                      <a:pt x="22" y="11"/>
                    </a:cubicBezTo>
                    <a:cubicBezTo>
                      <a:pt x="19" y="17"/>
                      <a:pt x="16" y="19"/>
                      <a:pt x="15" y="19"/>
                    </a:cubicBezTo>
                    <a:cubicBezTo>
                      <a:pt x="13" y="19"/>
                      <a:pt x="10" y="14"/>
                      <a:pt x="9" y="9"/>
                    </a:cubicBezTo>
                    <a:cubicBezTo>
                      <a:pt x="0" y="12"/>
                      <a:pt x="0" y="12"/>
                      <a:pt x="0" y="12"/>
                    </a:cubicBezTo>
                    <a:cubicBezTo>
                      <a:pt x="1" y="15"/>
                      <a:pt x="6" y="27"/>
                      <a:pt x="15" y="27"/>
                    </a:cubicBezTo>
                    <a:cubicBezTo>
                      <a:pt x="21" y="28"/>
                      <a:pt x="25" y="23"/>
                      <a:pt x="27" y="19"/>
                    </a:cubicBezTo>
                    <a:cubicBezTo>
                      <a:pt x="32" y="20"/>
                      <a:pt x="38" y="21"/>
                      <a:pt x="42" y="18"/>
                    </a:cubicBezTo>
                    <a:cubicBezTo>
                      <a:pt x="46" y="16"/>
                      <a:pt x="51" y="12"/>
                      <a:pt x="50" y="0"/>
                    </a:cubicBezTo>
                    <a:lnTo>
                      <a:pt x="41"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5" name="Freeform 326">
                <a:extLst>
                  <a:ext uri="{FF2B5EF4-FFF2-40B4-BE49-F238E27FC236}">
                    <a16:creationId xmlns:a16="http://schemas.microsoft.com/office/drawing/2014/main" id="{F9542534-2816-C7B5-0949-E3EE235BA500}"/>
                  </a:ext>
                </a:extLst>
              </p:cNvPr>
              <p:cNvSpPr>
                <a:spLocks/>
              </p:cNvSpPr>
              <p:nvPr/>
            </p:nvSpPr>
            <p:spPr bwMode="auto">
              <a:xfrm>
                <a:off x="3841820" y="6565073"/>
                <a:ext cx="14288" cy="14288"/>
              </a:xfrm>
              <a:custGeom>
                <a:avLst/>
                <a:gdLst>
                  <a:gd name="T0" fmla="*/ 32 w 57"/>
                  <a:gd name="T1" fmla="*/ 4 h 59"/>
                  <a:gd name="T2" fmla="*/ 25 w 57"/>
                  <a:gd name="T3" fmla="*/ 22 h 59"/>
                  <a:gd name="T4" fmla="*/ 25 w 57"/>
                  <a:gd name="T5" fmla="*/ 25 h 59"/>
                  <a:gd name="T6" fmla="*/ 7 w 57"/>
                  <a:gd name="T7" fmla="*/ 30 h 59"/>
                  <a:gd name="T8" fmla="*/ 12 w 57"/>
                  <a:gd name="T9" fmla="*/ 59 h 59"/>
                  <a:gd name="T10" fmla="*/ 19 w 57"/>
                  <a:gd name="T11" fmla="*/ 54 h 59"/>
                  <a:gd name="T12" fmla="*/ 14 w 57"/>
                  <a:gd name="T13" fmla="*/ 35 h 59"/>
                  <a:gd name="T14" fmla="*/ 29 w 57"/>
                  <a:gd name="T15" fmla="*/ 35 h 59"/>
                  <a:gd name="T16" fmla="*/ 35 w 57"/>
                  <a:gd name="T17" fmla="*/ 36 h 59"/>
                  <a:gd name="T18" fmla="*/ 34 w 57"/>
                  <a:gd name="T19" fmla="*/ 30 h 59"/>
                  <a:gd name="T20" fmla="*/ 37 w 57"/>
                  <a:gd name="T21" fmla="*/ 11 h 59"/>
                  <a:gd name="T22" fmla="*/ 52 w 57"/>
                  <a:gd name="T23" fmla="*/ 16 h 59"/>
                  <a:gd name="T24" fmla="*/ 57 w 57"/>
                  <a:gd name="T25" fmla="*/ 9 h 59"/>
                  <a:gd name="T26" fmla="*/ 32 w 57"/>
                  <a:gd name="T27"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9">
                    <a:moveTo>
                      <a:pt x="32" y="4"/>
                    </a:moveTo>
                    <a:cubicBezTo>
                      <a:pt x="27" y="7"/>
                      <a:pt x="25" y="13"/>
                      <a:pt x="25" y="22"/>
                    </a:cubicBezTo>
                    <a:cubicBezTo>
                      <a:pt x="25" y="23"/>
                      <a:pt x="25" y="24"/>
                      <a:pt x="25" y="25"/>
                    </a:cubicBezTo>
                    <a:cubicBezTo>
                      <a:pt x="16" y="24"/>
                      <a:pt x="10" y="26"/>
                      <a:pt x="7" y="30"/>
                    </a:cubicBezTo>
                    <a:cubicBezTo>
                      <a:pt x="0" y="40"/>
                      <a:pt x="10" y="56"/>
                      <a:pt x="12" y="59"/>
                    </a:cubicBezTo>
                    <a:cubicBezTo>
                      <a:pt x="19" y="54"/>
                      <a:pt x="19" y="54"/>
                      <a:pt x="19" y="54"/>
                    </a:cubicBezTo>
                    <a:cubicBezTo>
                      <a:pt x="16" y="49"/>
                      <a:pt x="12" y="39"/>
                      <a:pt x="14" y="35"/>
                    </a:cubicBezTo>
                    <a:cubicBezTo>
                      <a:pt x="16" y="33"/>
                      <a:pt x="21" y="33"/>
                      <a:pt x="29" y="35"/>
                    </a:cubicBezTo>
                    <a:cubicBezTo>
                      <a:pt x="35" y="36"/>
                      <a:pt x="35" y="36"/>
                      <a:pt x="35" y="36"/>
                    </a:cubicBezTo>
                    <a:cubicBezTo>
                      <a:pt x="34" y="30"/>
                      <a:pt x="34" y="30"/>
                      <a:pt x="34" y="30"/>
                    </a:cubicBezTo>
                    <a:cubicBezTo>
                      <a:pt x="32" y="18"/>
                      <a:pt x="34" y="13"/>
                      <a:pt x="37" y="11"/>
                    </a:cubicBezTo>
                    <a:cubicBezTo>
                      <a:pt x="40" y="9"/>
                      <a:pt x="46" y="11"/>
                      <a:pt x="52" y="16"/>
                    </a:cubicBezTo>
                    <a:cubicBezTo>
                      <a:pt x="57" y="9"/>
                      <a:pt x="57" y="9"/>
                      <a:pt x="57" y="9"/>
                    </a:cubicBezTo>
                    <a:cubicBezTo>
                      <a:pt x="45" y="0"/>
                      <a:pt x="37" y="1"/>
                      <a:pt x="32"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6" name="Freeform 327">
                <a:extLst>
                  <a:ext uri="{FF2B5EF4-FFF2-40B4-BE49-F238E27FC236}">
                    <a16:creationId xmlns:a16="http://schemas.microsoft.com/office/drawing/2014/main" id="{C0043AA2-5162-6E73-14F2-9CC43BB82285}"/>
                  </a:ext>
                </a:extLst>
              </p:cNvPr>
              <p:cNvSpPr>
                <a:spLocks/>
              </p:cNvSpPr>
              <p:nvPr/>
            </p:nvSpPr>
            <p:spPr bwMode="auto">
              <a:xfrm>
                <a:off x="3857695" y="6571423"/>
                <a:ext cx="17463" cy="9525"/>
              </a:xfrm>
              <a:custGeom>
                <a:avLst/>
                <a:gdLst>
                  <a:gd name="T0" fmla="*/ 48 w 69"/>
                  <a:gd name="T1" fmla="*/ 0 h 37"/>
                  <a:gd name="T2" fmla="*/ 33 w 69"/>
                  <a:gd name="T3" fmla="*/ 12 h 37"/>
                  <a:gd name="T4" fmla="*/ 19 w 69"/>
                  <a:gd name="T5" fmla="*/ 2 h 37"/>
                  <a:gd name="T6" fmla="*/ 0 w 69"/>
                  <a:gd name="T7" fmla="*/ 26 h 37"/>
                  <a:gd name="T8" fmla="*/ 8 w 69"/>
                  <a:gd name="T9" fmla="*/ 28 h 37"/>
                  <a:gd name="T10" fmla="*/ 19 w 69"/>
                  <a:gd name="T11" fmla="*/ 11 h 37"/>
                  <a:gd name="T12" fmla="*/ 30 w 69"/>
                  <a:gd name="T13" fmla="*/ 25 h 37"/>
                  <a:gd name="T14" fmla="*/ 35 w 69"/>
                  <a:gd name="T15" fmla="*/ 37 h 37"/>
                  <a:gd name="T16" fmla="*/ 38 w 69"/>
                  <a:gd name="T17" fmla="*/ 24 h 37"/>
                  <a:gd name="T18" fmla="*/ 48 w 69"/>
                  <a:gd name="T19" fmla="*/ 9 h 37"/>
                  <a:gd name="T20" fmla="*/ 61 w 69"/>
                  <a:gd name="T21" fmla="*/ 22 h 37"/>
                  <a:gd name="T22" fmla="*/ 69 w 69"/>
                  <a:gd name="T23" fmla="*/ 19 h 37"/>
                  <a:gd name="T24" fmla="*/ 48 w 6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7">
                    <a:moveTo>
                      <a:pt x="48" y="0"/>
                    </a:moveTo>
                    <a:cubicBezTo>
                      <a:pt x="42" y="1"/>
                      <a:pt x="37" y="5"/>
                      <a:pt x="33" y="12"/>
                    </a:cubicBezTo>
                    <a:cubicBezTo>
                      <a:pt x="29" y="6"/>
                      <a:pt x="24" y="2"/>
                      <a:pt x="19" y="2"/>
                    </a:cubicBezTo>
                    <a:cubicBezTo>
                      <a:pt x="7" y="3"/>
                      <a:pt x="1" y="22"/>
                      <a:pt x="0" y="26"/>
                    </a:cubicBezTo>
                    <a:cubicBezTo>
                      <a:pt x="8" y="28"/>
                      <a:pt x="8" y="28"/>
                      <a:pt x="8" y="28"/>
                    </a:cubicBezTo>
                    <a:cubicBezTo>
                      <a:pt x="10" y="21"/>
                      <a:pt x="15" y="11"/>
                      <a:pt x="19" y="11"/>
                    </a:cubicBezTo>
                    <a:cubicBezTo>
                      <a:pt x="21" y="11"/>
                      <a:pt x="25" y="15"/>
                      <a:pt x="30" y="25"/>
                    </a:cubicBezTo>
                    <a:cubicBezTo>
                      <a:pt x="35" y="37"/>
                      <a:pt x="35" y="37"/>
                      <a:pt x="35" y="37"/>
                    </a:cubicBezTo>
                    <a:cubicBezTo>
                      <a:pt x="38" y="24"/>
                      <a:pt x="38" y="24"/>
                      <a:pt x="38" y="24"/>
                    </a:cubicBezTo>
                    <a:cubicBezTo>
                      <a:pt x="40" y="15"/>
                      <a:pt x="44" y="10"/>
                      <a:pt x="48" y="9"/>
                    </a:cubicBezTo>
                    <a:cubicBezTo>
                      <a:pt x="53" y="9"/>
                      <a:pt x="58" y="14"/>
                      <a:pt x="61" y="22"/>
                    </a:cubicBezTo>
                    <a:cubicBezTo>
                      <a:pt x="69" y="19"/>
                      <a:pt x="69" y="19"/>
                      <a:pt x="69" y="19"/>
                    </a:cubicBezTo>
                    <a:cubicBezTo>
                      <a:pt x="64" y="7"/>
                      <a:pt x="56" y="0"/>
                      <a:pt x="48"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7" name="Freeform 752">
                <a:extLst>
                  <a:ext uri="{FF2B5EF4-FFF2-40B4-BE49-F238E27FC236}">
                    <a16:creationId xmlns:a16="http://schemas.microsoft.com/office/drawing/2014/main" id="{325550E2-184A-E075-08C2-02F9DAE65577}"/>
                  </a:ext>
                </a:extLst>
              </p:cNvPr>
              <p:cNvSpPr>
                <a:spLocks noEditPoints="1"/>
              </p:cNvSpPr>
              <p:nvPr/>
            </p:nvSpPr>
            <p:spPr bwMode="auto">
              <a:xfrm>
                <a:off x="3411608" y="6682548"/>
                <a:ext cx="22225" cy="22225"/>
              </a:xfrm>
              <a:custGeom>
                <a:avLst/>
                <a:gdLst>
                  <a:gd name="T0" fmla="*/ 85 w 87"/>
                  <a:gd name="T1" fmla="*/ 63 h 87"/>
                  <a:gd name="T2" fmla="*/ 87 w 87"/>
                  <a:gd name="T3" fmla="*/ 65 h 87"/>
                  <a:gd name="T4" fmla="*/ 62 w 87"/>
                  <a:gd name="T5" fmla="*/ 86 h 87"/>
                  <a:gd name="T6" fmla="*/ 55 w 87"/>
                  <a:gd name="T7" fmla="*/ 84 h 87"/>
                  <a:gd name="T8" fmla="*/ 54 w 87"/>
                  <a:gd name="T9" fmla="*/ 78 h 87"/>
                  <a:gd name="T10" fmla="*/ 54 w 87"/>
                  <a:gd name="T11" fmla="*/ 71 h 87"/>
                  <a:gd name="T12" fmla="*/ 57 w 87"/>
                  <a:gd name="T13" fmla="*/ 58 h 87"/>
                  <a:gd name="T14" fmla="*/ 57 w 87"/>
                  <a:gd name="T15" fmla="*/ 57 h 87"/>
                  <a:gd name="T16" fmla="*/ 37 w 87"/>
                  <a:gd name="T17" fmla="*/ 81 h 87"/>
                  <a:gd name="T18" fmla="*/ 20 w 87"/>
                  <a:gd name="T19" fmla="*/ 87 h 87"/>
                  <a:gd name="T20" fmla="*/ 5 w 87"/>
                  <a:gd name="T21" fmla="*/ 81 h 87"/>
                  <a:gd name="T22" fmla="*/ 0 w 87"/>
                  <a:gd name="T23" fmla="*/ 64 h 87"/>
                  <a:gd name="T24" fmla="*/ 18 w 87"/>
                  <a:gd name="T25" fmla="*/ 21 h 87"/>
                  <a:gd name="T26" fmla="*/ 54 w 87"/>
                  <a:gd name="T27" fmla="*/ 0 h 87"/>
                  <a:gd name="T28" fmla="*/ 65 w 87"/>
                  <a:gd name="T29" fmla="*/ 3 h 87"/>
                  <a:gd name="T30" fmla="*/ 69 w 87"/>
                  <a:gd name="T31" fmla="*/ 10 h 87"/>
                  <a:gd name="T32" fmla="*/ 71 w 87"/>
                  <a:gd name="T33" fmla="*/ 2 h 87"/>
                  <a:gd name="T34" fmla="*/ 72 w 87"/>
                  <a:gd name="T35" fmla="*/ 2 h 87"/>
                  <a:gd name="T36" fmla="*/ 84 w 87"/>
                  <a:gd name="T37" fmla="*/ 0 h 87"/>
                  <a:gd name="T38" fmla="*/ 85 w 87"/>
                  <a:gd name="T39" fmla="*/ 1 h 87"/>
                  <a:gd name="T40" fmla="*/ 80 w 87"/>
                  <a:gd name="T41" fmla="*/ 19 h 87"/>
                  <a:gd name="T42" fmla="*/ 72 w 87"/>
                  <a:gd name="T43" fmla="*/ 53 h 87"/>
                  <a:gd name="T44" fmla="*/ 67 w 87"/>
                  <a:gd name="T45" fmla="*/ 74 h 87"/>
                  <a:gd name="T46" fmla="*/ 70 w 87"/>
                  <a:gd name="T47" fmla="*/ 77 h 87"/>
                  <a:gd name="T48" fmla="*/ 85 w 87"/>
                  <a:gd name="T49" fmla="*/ 63 h 87"/>
                  <a:gd name="T50" fmla="*/ 16 w 87"/>
                  <a:gd name="T51" fmla="*/ 63 h 87"/>
                  <a:gd name="T52" fmla="*/ 20 w 87"/>
                  <a:gd name="T53" fmla="*/ 74 h 87"/>
                  <a:gd name="T54" fmla="*/ 27 w 87"/>
                  <a:gd name="T55" fmla="*/ 77 h 87"/>
                  <a:gd name="T56" fmla="*/ 54 w 87"/>
                  <a:gd name="T57" fmla="*/ 54 h 87"/>
                  <a:gd name="T58" fmla="*/ 66 w 87"/>
                  <a:gd name="T59" fmla="*/ 17 h 87"/>
                  <a:gd name="T60" fmla="*/ 63 w 87"/>
                  <a:gd name="T61" fmla="*/ 8 h 87"/>
                  <a:gd name="T62" fmla="*/ 55 w 87"/>
                  <a:gd name="T63" fmla="*/ 4 h 87"/>
                  <a:gd name="T64" fmla="*/ 27 w 87"/>
                  <a:gd name="T65" fmla="*/ 27 h 87"/>
                  <a:gd name="T66" fmla="*/ 16 w 87"/>
                  <a:gd name="T67"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87">
                    <a:moveTo>
                      <a:pt x="85" y="63"/>
                    </a:moveTo>
                    <a:cubicBezTo>
                      <a:pt x="87" y="65"/>
                      <a:pt x="87" y="65"/>
                      <a:pt x="87" y="65"/>
                    </a:cubicBezTo>
                    <a:cubicBezTo>
                      <a:pt x="76" y="79"/>
                      <a:pt x="67" y="86"/>
                      <a:pt x="62" y="86"/>
                    </a:cubicBezTo>
                    <a:cubicBezTo>
                      <a:pt x="58" y="86"/>
                      <a:pt x="56" y="86"/>
                      <a:pt x="55" y="84"/>
                    </a:cubicBezTo>
                    <a:cubicBezTo>
                      <a:pt x="54" y="83"/>
                      <a:pt x="54" y="81"/>
                      <a:pt x="54" y="78"/>
                    </a:cubicBezTo>
                    <a:cubicBezTo>
                      <a:pt x="54" y="76"/>
                      <a:pt x="54" y="73"/>
                      <a:pt x="54" y="71"/>
                    </a:cubicBezTo>
                    <a:cubicBezTo>
                      <a:pt x="55" y="68"/>
                      <a:pt x="56" y="63"/>
                      <a:pt x="57" y="58"/>
                    </a:cubicBezTo>
                    <a:cubicBezTo>
                      <a:pt x="57" y="57"/>
                      <a:pt x="57" y="57"/>
                      <a:pt x="57" y="57"/>
                    </a:cubicBezTo>
                    <a:cubicBezTo>
                      <a:pt x="50" y="68"/>
                      <a:pt x="43" y="76"/>
                      <a:pt x="37" y="81"/>
                    </a:cubicBezTo>
                    <a:cubicBezTo>
                      <a:pt x="32" y="85"/>
                      <a:pt x="26" y="87"/>
                      <a:pt x="20" y="87"/>
                    </a:cubicBezTo>
                    <a:cubicBezTo>
                      <a:pt x="13" y="87"/>
                      <a:pt x="8" y="85"/>
                      <a:pt x="5" y="81"/>
                    </a:cubicBezTo>
                    <a:cubicBezTo>
                      <a:pt x="2" y="77"/>
                      <a:pt x="0" y="71"/>
                      <a:pt x="0" y="64"/>
                    </a:cubicBezTo>
                    <a:cubicBezTo>
                      <a:pt x="0" y="50"/>
                      <a:pt x="6" y="36"/>
                      <a:pt x="18" y="21"/>
                    </a:cubicBezTo>
                    <a:cubicBezTo>
                      <a:pt x="29" y="7"/>
                      <a:pt x="42" y="0"/>
                      <a:pt x="54" y="0"/>
                    </a:cubicBezTo>
                    <a:cubicBezTo>
                      <a:pt x="58" y="0"/>
                      <a:pt x="62" y="1"/>
                      <a:pt x="65" y="3"/>
                    </a:cubicBezTo>
                    <a:cubicBezTo>
                      <a:pt x="68" y="5"/>
                      <a:pt x="69" y="8"/>
                      <a:pt x="69" y="10"/>
                    </a:cubicBezTo>
                    <a:cubicBezTo>
                      <a:pt x="71" y="2"/>
                      <a:pt x="71" y="2"/>
                      <a:pt x="71" y="2"/>
                    </a:cubicBezTo>
                    <a:cubicBezTo>
                      <a:pt x="72" y="2"/>
                      <a:pt x="72" y="2"/>
                      <a:pt x="72" y="2"/>
                    </a:cubicBezTo>
                    <a:cubicBezTo>
                      <a:pt x="84" y="0"/>
                      <a:pt x="84" y="0"/>
                      <a:pt x="84" y="0"/>
                    </a:cubicBezTo>
                    <a:cubicBezTo>
                      <a:pt x="85" y="1"/>
                      <a:pt x="85" y="1"/>
                      <a:pt x="85" y="1"/>
                    </a:cubicBezTo>
                    <a:cubicBezTo>
                      <a:pt x="85" y="1"/>
                      <a:pt x="83" y="7"/>
                      <a:pt x="80" y="19"/>
                    </a:cubicBezTo>
                    <a:cubicBezTo>
                      <a:pt x="76" y="37"/>
                      <a:pt x="73" y="48"/>
                      <a:pt x="72" y="53"/>
                    </a:cubicBezTo>
                    <a:cubicBezTo>
                      <a:pt x="69" y="65"/>
                      <a:pt x="67" y="72"/>
                      <a:pt x="67" y="74"/>
                    </a:cubicBezTo>
                    <a:cubicBezTo>
                      <a:pt x="67" y="76"/>
                      <a:pt x="68" y="77"/>
                      <a:pt x="70" y="77"/>
                    </a:cubicBezTo>
                    <a:cubicBezTo>
                      <a:pt x="71" y="77"/>
                      <a:pt x="76" y="72"/>
                      <a:pt x="85" y="63"/>
                    </a:cubicBezTo>
                    <a:close/>
                    <a:moveTo>
                      <a:pt x="16" y="63"/>
                    </a:moveTo>
                    <a:cubicBezTo>
                      <a:pt x="16" y="68"/>
                      <a:pt x="17" y="72"/>
                      <a:pt x="20" y="74"/>
                    </a:cubicBezTo>
                    <a:cubicBezTo>
                      <a:pt x="22" y="76"/>
                      <a:pt x="24" y="77"/>
                      <a:pt x="27" y="77"/>
                    </a:cubicBezTo>
                    <a:cubicBezTo>
                      <a:pt x="37" y="77"/>
                      <a:pt x="46" y="69"/>
                      <a:pt x="54" y="54"/>
                    </a:cubicBezTo>
                    <a:cubicBezTo>
                      <a:pt x="62" y="40"/>
                      <a:pt x="66" y="28"/>
                      <a:pt x="66" y="17"/>
                    </a:cubicBezTo>
                    <a:cubicBezTo>
                      <a:pt x="66" y="13"/>
                      <a:pt x="65" y="10"/>
                      <a:pt x="63" y="8"/>
                    </a:cubicBezTo>
                    <a:cubicBezTo>
                      <a:pt x="61" y="5"/>
                      <a:pt x="58" y="4"/>
                      <a:pt x="55" y="4"/>
                    </a:cubicBezTo>
                    <a:cubicBezTo>
                      <a:pt x="45" y="4"/>
                      <a:pt x="36" y="12"/>
                      <a:pt x="27" y="27"/>
                    </a:cubicBezTo>
                    <a:cubicBezTo>
                      <a:pt x="20" y="41"/>
                      <a:pt x="16" y="53"/>
                      <a:pt x="16" y="6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8" name="Freeform 753">
                <a:extLst>
                  <a:ext uri="{FF2B5EF4-FFF2-40B4-BE49-F238E27FC236}">
                    <a16:creationId xmlns:a16="http://schemas.microsoft.com/office/drawing/2014/main" id="{A3FF9391-A7EC-B341-D920-33C9310A029A}"/>
                  </a:ext>
                </a:extLst>
              </p:cNvPr>
              <p:cNvSpPr>
                <a:spLocks/>
              </p:cNvSpPr>
              <p:nvPr/>
            </p:nvSpPr>
            <p:spPr bwMode="auto">
              <a:xfrm>
                <a:off x="3422720" y="6669848"/>
                <a:ext cx="9525" cy="11113"/>
              </a:xfrm>
              <a:custGeom>
                <a:avLst/>
                <a:gdLst>
                  <a:gd name="T0" fmla="*/ 5 w 40"/>
                  <a:gd name="T1" fmla="*/ 4 h 43"/>
                  <a:gd name="T2" fmla="*/ 9 w 40"/>
                  <a:gd name="T3" fmla="*/ 1 h 43"/>
                  <a:gd name="T4" fmla="*/ 13 w 40"/>
                  <a:gd name="T5" fmla="*/ 0 h 43"/>
                  <a:gd name="T6" fmla="*/ 17 w 40"/>
                  <a:gd name="T7" fmla="*/ 0 h 43"/>
                  <a:gd name="T8" fmla="*/ 20 w 40"/>
                  <a:gd name="T9" fmla="*/ 0 h 43"/>
                  <a:gd name="T10" fmla="*/ 33 w 40"/>
                  <a:gd name="T11" fmla="*/ 3 h 43"/>
                  <a:gd name="T12" fmla="*/ 40 w 40"/>
                  <a:gd name="T13" fmla="*/ 10 h 43"/>
                  <a:gd name="T14" fmla="*/ 40 w 40"/>
                  <a:gd name="T15" fmla="*/ 14 h 43"/>
                  <a:gd name="T16" fmla="*/ 38 w 40"/>
                  <a:gd name="T17" fmla="*/ 22 h 43"/>
                  <a:gd name="T18" fmla="*/ 27 w 40"/>
                  <a:gd name="T19" fmla="*/ 32 h 43"/>
                  <a:gd name="T20" fmla="*/ 22 w 40"/>
                  <a:gd name="T21" fmla="*/ 35 h 43"/>
                  <a:gd name="T22" fmla="*/ 17 w 40"/>
                  <a:gd name="T23" fmla="*/ 43 h 43"/>
                  <a:gd name="T24" fmla="*/ 13 w 40"/>
                  <a:gd name="T25" fmla="*/ 43 h 43"/>
                  <a:gd name="T26" fmla="*/ 13 w 40"/>
                  <a:gd name="T27" fmla="*/ 40 h 43"/>
                  <a:gd name="T28" fmla="*/ 14 w 40"/>
                  <a:gd name="T29" fmla="*/ 35 h 43"/>
                  <a:gd name="T30" fmla="*/ 16 w 40"/>
                  <a:gd name="T31" fmla="*/ 31 h 43"/>
                  <a:gd name="T32" fmla="*/ 20 w 40"/>
                  <a:gd name="T33" fmla="*/ 26 h 43"/>
                  <a:gd name="T34" fmla="*/ 25 w 40"/>
                  <a:gd name="T35" fmla="*/ 21 h 43"/>
                  <a:gd name="T36" fmla="*/ 30 w 40"/>
                  <a:gd name="T37" fmla="*/ 12 h 43"/>
                  <a:gd name="T38" fmla="*/ 30 w 40"/>
                  <a:gd name="T39" fmla="*/ 10 h 43"/>
                  <a:gd name="T40" fmla="*/ 27 w 40"/>
                  <a:gd name="T41" fmla="*/ 5 h 43"/>
                  <a:gd name="T42" fmla="*/ 20 w 40"/>
                  <a:gd name="T43" fmla="*/ 4 h 43"/>
                  <a:gd name="T44" fmla="*/ 16 w 40"/>
                  <a:gd name="T45" fmla="*/ 4 h 43"/>
                  <a:gd name="T46" fmla="*/ 13 w 40"/>
                  <a:gd name="T47" fmla="*/ 5 h 43"/>
                  <a:gd name="T48" fmla="*/ 10 w 40"/>
                  <a:gd name="T49" fmla="*/ 7 h 43"/>
                  <a:gd name="T50" fmla="*/ 12 w 40"/>
                  <a:gd name="T51" fmla="*/ 11 h 43"/>
                  <a:gd name="T52" fmla="*/ 10 w 40"/>
                  <a:gd name="T53" fmla="*/ 15 h 43"/>
                  <a:gd name="T54" fmla="*/ 6 w 40"/>
                  <a:gd name="T55" fmla="*/ 17 h 43"/>
                  <a:gd name="T56" fmla="*/ 0 w 40"/>
                  <a:gd name="T57" fmla="*/ 11 h 43"/>
                  <a:gd name="T58" fmla="*/ 2 w 40"/>
                  <a:gd name="T59" fmla="*/ 7 h 43"/>
                  <a:gd name="T60" fmla="*/ 5 w 40"/>
                  <a:gd name="T61"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3">
                    <a:moveTo>
                      <a:pt x="5" y="4"/>
                    </a:moveTo>
                    <a:cubicBezTo>
                      <a:pt x="7" y="2"/>
                      <a:pt x="9" y="1"/>
                      <a:pt x="9" y="1"/>
                    </a:cubicBezTo>
                    <a:cubicBezTo>
                      <a:pt x="10" y="1"/>
                      <a:pt x="11" y="1"/>
                      <a:pt x="13" y="0"/>
                    </a:cubicBezTo>
                    <a:cubicBezTo>
                      <a:pt x="14" y="0"/>
                      <a:pt x="16" y="0"/>
                      <a:pt x="17" y="0"/>
                    </a:cubicBezTo>
                    <a:cubicBezTo>
                      <a:pt x="18" y="0"/>
                      <a:pt x="19" y="0"/>
                      <a:pt x="20" y="0"/>
                    </a:cubicBezTo>
                    <a:cubicBezTo>
                      <a:pt x="25" y="0"/>
                      <a:pt x="29" y="1"/>
                      <a:pt x="33" y="3"/>
                    </a:cubicBezTo>
                    <a:cubicBezTo>
                      <a:pt x="37" y="5"/>
                      <a:pt x="39" y="8"/>
                      <a:pt x="40" y="10"/>
                    </a:cubicBezTo>
                    <a:cubicBezTo>
                      <a:pt x="40" y="14"/>
                      <a:pt x="40" y="14"/>
                      <a:pt x="40" y="14"/>
                    </a:cubicBezTo>
                    <a:cubicBezTo>
                      <a:pt x="40" y="17"/>
                      <a:pt x="39" y="20"/>
                      <a:pt x="38" y="22"/>
                    </a:cubicBezTo>
                    <a:cubicBezTo>
                      <a:pt x="36" y="26"/>
                      <a:pt x="32" y="29"/>
                      <a:pt x="27" y="32"/>
                    </a:cubicBezTo>
                    <a:cubicBezTo>
                      <a:pt x="25" y="33"/>
                      <a:pt x="24" y="34"/>
                      <a:pt x="22" y="35"/>
                    </a:cubicBezTo>
                    <a:cubicBezTo>
                      <a:pt x="20" y="37"/>
                      <a:pt x="18" y="40"/>
                      <a:pt x="17" y="43"/>
                    </a:cubicBezTo>
                    <a:cubicBezTo>
                      <a:pt x="13" y="43"/>
                      <a:pt x="13" y="43"/>
                      <a:pt x="13" y="43"/>
                    </a:cubicBezTo>
                    <a:cubicBezTo>
                      <a:pt x="13" y="40"/>
                      <a:pt x="13" y="40"/>
                      <a:pt x="13" y="40"/>
                    </a:cubicBezTo>
                    <a:cubicBezTo>
                      <a:pt x="13" y="38"/>
                      <a:pt x="14" y="37"/>
                      <a:pt x="14" y="35"/>
                    </a:cubicBezTo>
                    <a:cubicBezTo>
                      <a:pt x="14" y="34"/>
                      <a:pt x="15" y="32"/>
                      <a:pt x="16" y="31"/>
                    </a:cubicBezTo>
                    <a:cubicBezTo>
                      <a:pt x="17" y="30"/>
                      <a:pt x="18" y="28"/>
                      <a:pt x="20" y="26"/>
                    </a:cubicBezTo>
                    <a:cubicBezTo>
                      <a:pt x="22" y="24"/>
                      <a:pt x="24" y="22"/>
                      <a:pt x="25" y="21"/>
                    </a:cubicBezTo>
                    <a:cubicBezTo>
                      <a:pt x="29" y="19"/>
                      <a:pt x="30" y="15"/>
                      <a:pt x="30" y="12"/>
                    </a:cubicBezTo>
                    <a:cubicBezTo>
                      <a:pt x="30" y="10"/>
                      <a:pt x="30" y="10"/>
                      <a:pt x="30" y="10"/>
                    </a:cubicBezTo>
                    <a:cubicBezTo>
                      <a:pt x="30" y="8"/>
                      <a:pt x="29" y="6"/>
                      <a:pt x="27" y="5"/>
                    </a:cubicBezTo>
                    <a:cubicBezTo>
                      <a:pt x="25" y="4"/>
                      <a:pt x="23" y="4"/>
                      <a:pt x="20" y="4"/>
                    </a:cubicBezTo>
                    <a:cubicBezTo>
                      <a:pt x="16" y="4"/>
                      <a:pt x="16" y="4"/>
                      <a:pt x="16" y="4"/>
                    </a:cubicBezTo>
                    <a:cubicBezTo>
                      <a:pt x="15" y="4"/>
                      <a:pt x="14" y="5"/>
                      <a:pt x="13" y="5"/>
                    </a:cubicBezTo>
                    <a:cubicBezTo>
                      <a:pt x="12" y="5"/>
                      <a:pt x="11" y="6"/>
                      <a:pt x="10" y="7"/>
                    </a:cubicBezTo>
                    <a:cubicBezTo>
                      <a:pt x="11" y="8"/>
                      <a:pt x="12" y="9"/>
                      <a:pt x="12" y="11"/>
                    </a:cubicBezTo>
                    <a:cubicBezTo>
                      <a:pt x="12" y="12"/>
                      <a:pt x="11" y="14"/>
                      <a:pt x="10" y="15"/>
                    </a:cubicBezTo>
                    <a:cubicBezTo>
                      <a:pt x="9" y="16"/>
                      <a:pt x="7" y="17"/>
                      <a:pt x="6" y="17"/>
                    </a:cubicBezTo>
                    <a:cubicBezTo>
                      <a:pt x="2" y="17"/>
                      <a:pt x="0" y="15"/>
                      <a:pt x="0" y="11"/>
                    </a:cubicBezTo>
                    <a:cubicBezTo>
                      <a:pt x="0" y="10"/>
                      <a:pt x="0" y="8"/>
                      <a:pt x="2" y="7"/>
                    </a:cubicBezTo>
                    <a:cubicBezTo>
                      <a:pt x="3" y="5"/>
                      <a:pt x="4" y="4"/>
                      <a:pt x="5"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59" name="Freeform 754">
                <a:extLst>
                  <a:ext uri="{FF2B5EF4-FFF2-40B4-BE49-F238E27FC236}">
                    <a16:creationId xmlns:a16="http://schemas.microsoft.com/office/drawing/2014/main" id="{8E16BB2E-903E-B5A8-471F-EAE4FEF79529}"/>
                  </a:ext>
                </a:extLst>
              </p:cNvPr>
              <p:cNvSpPr>
                <a:spLocks noEditPoints="1"/>
              </p:cNvSpPr>
              <p:nvPr/>
            </p:nvSpPr>
            <p:spPr bwMode="auto">
              <a:xfrm>
                <a:off x="3448120" y="6682548"/>
                <a:ext cx="20638" cy="20638"/>
              </a:xfrm>
              <a:custGeom>
                <a:avLst/>
                <a:gdLst>
                  <a:gd name="T0" fmla="*/ 55 w 84"/>
                  <a:gd name="T1" fmla="*/ 1 h 88"/>
                  <a:gd name="T2" fmla="*/ 77 w 84"/>
                  <a:gd name="T3" fmla="*/ 9 h 88"/>
                  <a:gd name="T4" fmla="*/ 83 w 84"/>
                  <a:gd name="T5" fmla="*/ 28 h 88"/>
                  <a:gd name="T6" fmla="*/ 68 w 84"/>
                  <a:gd name="T7" fmla="*/ 66 h 88"/>
                  <a:gd name="T8" fmla="*/ 30 w 84"/>
                  <a:gd name="T9" fmla="*/ 88 h 88"/>
                  <a:gd name="T10" fmla="*/ 8 w 84"/>
                  <a:gd name="T11" fmla="*/ 81 h 88"/>
                  <a:gd name="T12" fmla="*/ 1 w 84"/>
                  <a:gd name="T13" fmla="*/ 61 h 88"/>
                  <a:gd name="T14" fmla="*/ 17 w 84"/>
                  <a:gd name="T15" fmla="*/ 20 h 88"/>
                  <a:gd name="T16" fmla="*/ 55 w 84"/>
                  <a:gd name="T17" fmla="*/ 1 h 88"/>
                  <a:gd name="T18" fmla="*/ 53 w 84"/>
                  <a:gd name="T19" fmla="*/ 5 h 88"/>
                  <a:gd name="T20" fmla="*/ 27 w 84"/>
                  <a:gd name="T21" fmla="*/ 27 h 88"/>
                  <a:gd name="T22" fmla="*/ 17 w 84"/>
                  <a:gd name="T23" fmla="*/ 66 h 88"/>
                  <a:gd name="T24" fmla="*/ 21 w 84"/>
                  <a:gd name="T25" fmla="*/ 79 h 88"/>
                  <a:gd name="T26" fmla="*/ 32 w 84"/>
                  <a:gd name="T27" fmla="*/ 84 h 88"/>
                  <a:gd name="T28" fmla="*/ 58 w 84"/>
                  <a:gd name="T29" fmla="*/ 61 h 88"/>
                  <a:gd name="T30" fmla="*/ 67 w 84"/>
                  <a:gd name="T31" fmla="*/ 23 h 88"/>
                  <a:gd name="T32" fmla="*/ 63 w 84"/>
                  <a:gd name="T33" fmla="*/ 10 h 88"/>
                  <a:gd name="T34" fmla="*/ 53 w 84"/>
                  <a:gd name="T35"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88">
                    <a:moveTo>
                      <a:pt x="55" y="1"/>
                    </a:moveTo>
                    <a:cubicBezTo>
                      <a:pt x="65" y="0"/>
                      <a:pt x="72" y="3"/>
                      <a:pt x="77" y="9"/>
                    </a:cubicBezTo>
                    <a:cubicBezTo>
                      <a:pt x="81" y="14"/>
                      <a:pt x="83" y="20"/>
                      <a:pt x="83" y="28"/>
                    </a:cubicBezTo>
                    <a:cubicBezTo>
                      <a:pt x="84" y="41"/>
                      <a:pt x="79" y="53"/>
                      <a:pt x="68" y="66"/>
                    </a:cubicBezTo>
                    <a:cubicBezTo>
                      <a:pt x="56" y="80"/>
                      <a:pt x="44" y="87"/>
                      <a:pt x="30" y="88"/>
                    </a:cubicBezTo>
                    <a:cubicBezTo>
                      <a:pt x="20" y="88"/>
                      <a:pt x="13" y="86"/>
                      <a:pt x="8" y="81"/>
                    </a:cubicBezTo>
                    <a:cubicBezTo>
                      <a:pt x="3" y="76"/>
                      <a:pt x="1" y="69"/>
                      <a:pt x="1" y="61"/>
                    </a:cubicBezTo>
                    <a:cubicBezTo>
                      <a:pt x="0" y="47"/>
                      <a:pt x="6" y="33"/>
                      <a:pt x="17" y="20"/>
                    </a:cubicBezTo>
                    <a:cubicBezTo>
                      <a:pt x="28" y="8"/>
                      <a:pt x="41" y="1"/>
                      <a:pt x="55" y="1"/>
                    </a:cubicBezTo>
                    <a:close/>
                    <a:moveTo>
                      <a:pt x="53" y="5"/>
                    </a:moveTo>
                    <a:cubicBezTo>
                      <a:pt x="43" y="5"/>
                      <a:pt x="35" y="13"/>
                      <a:pt x="27" y="27"/>
                    </a:cubicBezTo>
                    <a:cubicBezTo>
                      <a:pt x="20" y="41"/>
                      <a:pt x="16" y="54"/>
                      <a:pt x="17" y="66"/>
                    </a:cubicBezTo>
                    <a:cubicBezTo>
                      <a:pt x="17" y="72"/>
                      <a:pt x="18" y="76"/>
                      <a:pt x="21" y="79"/>
                    </a:cubicBezTo>
                    <a:cubicBezTo>
                      <a:pt x="24" y="82"/>
                      <a:pt x="28" y="84"/>
                      <a:pt x="32" y="84"/>
                    </a:cubicBezTo>
                    <a:cubicBezTo>
                      <a:pt x="42" y="83"/>
                      <a:pt x="51" y="76"/>
                      <a:pt x="58" y="61"/>
                    </a:cubicBezTo>
                    <a:cubicBezTo>
                      <a:pt x="65" y="47"/>
                      <a:pt x="68" y="35"/>
                      <a:pt x="67" y="23"/>
                    </a:cubicBezTo>
                    <a:cubicBezTo>
                      <a:pt x="67" y="18"/>
                      <a:pt x="66" y="13"/>
                      <a:pt x="63" y="10"/>
                    </a:cubicBezTo>
                    <a:cubicBezTo>
                      <a:pt x="61" y="6"/>
                      <a:pt x="58" y="5"/>
                      <a:pt x="53"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0" name="Freeform 755">
                <a:extLst>
                  <a:ext uri="{FF2B5EF4-FFF2-40B4-BE49-F238E27FC236}">
                    <a16:creationId xmlns:a16="http://schemas.microsoft.com/office/drawing/2014/main" id="{0F86FD46-7567-C751-992C-350F8AACF231}"/>
                  </a:ext>
                </a:extLst>
              </p:cNvPr>
              <p:cNvSpPr>
                <a:spLocks/>
              </p:cNvSpPr>
              <p:nvPr/>
            </p:nvSpPr>
            <p:spPr bwMode="auto">
              <a:xfrm>
                <a:off x="3519558" y="6666673"/>
                <a:ext cx="26988" cy="33338"/>
              </a:xfrm>
              <a:custGeom>
                <a:avLst/>
                <a:gdLst>
                  <a:gd name="T0" fmla="*/ 107 w 107"/>
                  <a:gd name="T1" fmla="*/ 0 h 132"/>
                  <a:gd name="T2" fmla="*/ 101 w 107"/>
                  <a:gd name="T3" fmla="*/ 31 h 132"/>
                  <a:gd name="T4" fmla="*/ 98 w 107"/>
                  <a:gd name="T5" fmla="*/ 32 h 132"/>
                  <a:gd name="T6" fmla="*/ 98 w 107"/>
                  <a:gd name="T7" fmla="*/ 27 h 132"/>
                  <a:gd name="T8" fmla="*/ 97 w 107"/>
                  <a:gd name="T9" fmla="*/ 24 h 132"/>
                  <a:gd name="T10" fmla="*/ 92 w 107"/>
                  <a:gd name="T11" fmla="*/ 11 h 132"/>
                  <a:gd name="T12" fmla="*/ 77 w 107"/>
                  <a:gd name="T13" fmla="*/ 9 h 132"/>
                  <a:gd name="T14" fmla="*/ 66 w 107"/>
                  <a:gd name="T15" fmla="*/ 10 h 132"/>
                  <a:gd name="T16" fmla="*/ 47 w 107"/>
                  <a:gd name="T17" fmla="*/ 106 h 132"/>
                  <a:gd name="T18" fmla="*/ 46 w 107"/>
                  <a:gd name="T19" fmla="*/ 117 h 132"/>
                  <a:gd name="T20" fmla="*/ 49 w 107"/>
                  <a:gd name="T21" fmla="*/ 124 h 132"/>
                  <a:gd name="T22" fmla="*/ 64 w 107"/>
                  <a:gd name="T23" fmla="*/ 125 h 132"/>
                  <a:gd name="T24" fmla="*/ 64 w 107"/>
                  <a:gd name="T25" fmla="*/ 128 h 132"/>
                  <a:gd name="T26" fmla="*/ 9 w 107"/>
                  <a:gd name="T27" fmla="*/ 132 h 132"/>
                  <a:gd name="T28" fmla="*/ 9 w 107"/>
                  <a:gd name="T29" fmla="*/ 129 h 132"/>
                  <a:gd name="T30" fmla="*/ 20 w 107"/>
                  <a:gd name="T31" fmla="*/ 126 h 132"/>
                  <a:gd name="T32" fmla="*/ 28 w 107"/>
                  <a:gd name="T33" fmla="*/ 113 h 132"/>
                  <a:gd name="T34" fmla="*/ 47 w 107"/>
                  <a:gd name="T35" fmla="*/ 11 h 132"/>
                  <a:gd name="T36" fmla="*/ 20 w 107"/>
                  <a:gd name="T37" fmla="*/ 16 h 132"/>
                  <a:gd name="T38" fmla="*/ 4 w 107"/>
                  <a:gd name="T39" fmla="*/ 38 h 132"/>
                  <a:gd name="T40" fmla="*/ 0 w 107"/>
                  <a:gd name="T41" fmla="*/ 37 h 132"/>
                  <a:gd name="T42" fmla="*/ 6 w 107"/>
                  <a:gd name="T43" fmla="*/ 7 h 132"/>
                  <a:gd name="T44" fmla="*/ 107 w 107"/>
                  <a:gd name="T4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32">
                    <a:moveTo>
                      <a:pt x="107" y="0"/>
                    </a:moveTo>
                    <a:cubicBezTo>
                      <a:pt x="101" y="31"/>
                      <a:pt x="101" y="31"/>
                      <a:pt x="101" y="31"/>
                    </a:cubicBezTo>
                    <a:cubicBezTo>
                      <a:pt x="98" y="32"/>
                      <a:pt x="98" y="32"/>
                      <a:pt x="98" y="32"/>
                    </a:cubicBezTo>
                    <a:cubicBezTo>
                      <a:pt x="98" y="30"/>
                      <a:pt x="98" y="29"/>
                      <a:pt x="98" y="27"/>
                    </a:cubicBezTo>
                    <a:cubicBezTo>
                      <a:pt x="98" y="26"/>
                      <a:pt x="98" y="24"/>
                      <a:pt x="97" y="24"/>
                    </a:cubicBezTo>
                    <a:cubicBezTo>
                      <a:pt x="97" y="18"/>
                      <a:pt x="95" y="13"/>
                      <a:pt x="92" y="11"/>
                    </a:cubicBezTo>
                    <a:cubicBezTo>
                      <a:pt x="88" y="9"/>
                      <a:pt x="83" y="8"/>
                      <a:pt x="77" y="9"/>
                    </a:cubicBezTo>
                    <a:cubicBezTo>
                      <a:pt x="66" y="10"/>
                      <a:pt x="66" y="10"/>
                      <a:pt x="66" y="10"/>
                    </a:cubicBezTo>
                    <a:cubicBezTo>
                      <a:pt x="47" y="106"/>
                      <a:pt x="47" y="106"/>
                      <a:pt x="47" y="106"/>
                    </a:cubicBezTo>
                    <a:cubicBezTo>
                      <a:pt x="46" y="112"/>
                      <a:pt x="46" y="115"/>
                      <a:pt x="46" y="117"/>
                    </a:cubicBezTo>
                    <a:cubicBezTo>
                      <a:pt x="46" y="121"/>
                      <a:pt x="47" y="123"/>
                      <a:pt x="49" y="124"/>
                    </a:cubicBezTo>
                    <a:cubicBezTo>
                      <a:pt x="51" y="125"/>
                      <a:pt x="56" y="125"/>
                      <a:pt x="64" y="125"/>
                    </a:cubicBezTo>
                    <a:cubicBezTo>
                      <a:pt x="64" y="128"/>
                      <a:pt x="64" y="128"/>
                      <a:pt x="64" y="128"/>
                    </a:cubicBezTo>
                    <a:cubicBezTo>
                      <a:pt x="9" y="132"/>
                      <a:pt x="9" y="132"/>
                      <a:pt x="9" y="132"/>
                    </a:cubicBezTo>
                    <a:cubicBezTo>
                      <a:pt x="9" y="129"/>
                      <a:pt x="9" y="129"/>
                      <a:pt x="9" y="129"/>
                    </a:cubicBezTo>
                    <a:cubicBezTo>
                      <a:pt x="14" y="128"/>
                      <a:pt x="18" y="127"/>
                      <a:pt x="20" y="126"/>
                    </a:cubicBezTo>
                    <a:cubicBezTo>
                      <a:pt x="24" y="123"/>
                      <a:pt x="27" y="119"/>
                      <a:pt x="28" y="113"/>
                    </a:cubicBezTo>
                    <a:cubicBezTo>
                      <a:pt x="47" y="11"/>
                      <a:pt x="47" y="11"/>
                      <a:pt x="47" y="11"/>
                    </a:cubicBezTo>
                    <a:cubicBezTo>
                      <a:pt x="33" y="12"/>
                      <a:pt x="24" y="14"/>
                      <a:pt x="20" y="16"/>
                    </a:cubicBezTo>
                    <a:cubicBezTo>
                      <a:pt x="13" y="19"/>
                      <a:pt x="8" y="27"/>
                      <a:pt x="4" y="38"/>
                    </a:cubicBezTo>
                    <a:cubicBezTo>
                      <a:pt x="0" y="37"/>
                      <a:pt x="0" y="37"/>
                      <a:pt x="0" y="37"/>
                    </a:cubicBezTo>
                    <a:cubicBezTo>
                      <a:pt x="6" y="7"/>
                      <a:pt x="6" y="7"/>
                      <a:pt x="6" y="7"/>
                    </a:cubicBezTo>
                    <a:lnTo>
                      <a:pt x="107"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1" name="Freeform 756">
                <a:extLst>
                  <a:ext uri="{FF2B5EF4-FFF2-40B4-BE49-F238E27FC236}">
                    <a16:creationId xmlns:a16="http://schemas.microsoft.com/office/drawing/2014/main" id="{219BA02D-1E83-C7A6-2E6D-C99BF177585C}"/>
                  </a:ext>
                </a:extLst>
              </p:cNvPr>
              <p:cNvSpPr>
                <a:spLocks/>
              </p:cNvSpPr>
              <p:nvPr/>
            </p:nvSpPr>
            <p:spPr bwMode="auto">
              <a:xfrm>
                <a:off x="3559245" y="6674611"/>
                <a:ext cx="15875" cy="22225"/>
              </a:xfrm>
              <a:custGeom>
                <a:avLst/>
                <a:gdLst>
                  <a:gd name="T0" fmla="*/ 17 w 64"/>
                  <a:gd name="T1" fmla="*/ 89 h 90"/>
                  <a:gd name="T2" fmla="*/ 2 w 64"/>
                  <a:gd name="T3" fmla="*/ 90 h 90"/>
                  <a:gd name="T4" fmla="*/ 12 w 64"/>
                  <a:gd name="T5" fmla="*/ 33 h 90"/>
                  <a:gd name="T6" fmla="*/ 13 w 64"/>
                  <a:gd name="T7" fmla="*/ 18 h 90"/>
                  <a:gd name="T8" fmla="*/ 11 w 64"/>
                  <a:gd name="T9" fmla="*/ 14 h 90"/>
                  <a:gd name="T10" fmla="*/ 6 w 64"/>
                  <a:gd name="T11" fmla="*/ 13 h 90"/>
                  <a:gd name="T12" fmla="*/ 0 w 64"/>
                  <a:gd name="T13" fmla="*/ 14 h 90"/>
                  <a:gd name="T14" fmla="*/ 0 w 64"/>
                  <a:gd name="T15" fmla="*/ 11 h 90"/>
                  <a:gd name="T16" fmla="*/ 28 w 64"/>
                  <a:gd name="T17" fmla="*/ 3 h 90"/>
                  <a:gd name="T18" fmla="*/ 29 w 64"/>
                  <a:gd name="T19" fmla="*/ 3 h 90"/>
                  <a:gd name="T20" fmla="*/ 24 w 64"/>
                  <a:gd name="T21" fmla="*/ 42 h 90"/>
                  <a:gd name="T22" fmla="*/ 24 w 64"/>
                  <a:gd name="T23" fmla="*/ 43 h 90"/>
                  <a:gd name="T24" fmla="*/ 25 w 64"/>
                  <a:gd name="T25" fmla="*/ 39 h 90"/>
                  <a:gd name="T26" fmla="*/ 37 w 64"/>
                  <a:gd name="T27" fmla="*/ 15 h 90"/>
                  <a:gd name="T28" fmla="*/ 54 w 64"/>
                  <a:gd name="T29" fmla="*/ 0 h 90"/>
                  <a:gd name="T30" fmla="*/ 61 w 64"/>
                  <a:gd name="T31" fmla="*/ 2 h 90"/>
                  <a:gd name="T32" fmla="*/ 64 w 64"/>
                  <a:gd name="T33" fmla="*/ 9 h 90"/>
                  <a:gd name="T34" fmla="*/ 61 w 64"/>
                  <a:gd name="T35" fmla="*/ 18 h 90"/>
                  <a:gd name="T36" fmla="*/ 56 w 64"/>
                  <a:gd name="T37" fmla="*/ 20 h 90"/>
                  <a:gd name="T38" fmla="*/ 50 w 64"/>
                  <a:gd name="T39" fmla="*/ 17 h 90"/>
                  <a:gd name="T40" fmla="*/ 46 w 64"/>
                  <a:gd name="T41" fmla="*/ 14 h 90"/>
                  <a:gd name="T42" fmla="*/ 38 w 64"/>
                  <a:gd name="T43" fmla="*/ 21 h 90"/>
                  <a:gd name="T44" fmla="*/ 29 w 64"/>
                  <a:gd name="T45" fmla="*/ 40 h 90"/>
                  <a:gd name="T46" fmla="*/ 23 w 64"/>
                  <a:gd name="T47" fmla="*/ 60 h 90"/>
                  <a:gd name="T48" fmla="*/ 17 w 64"/>
                  <a:gd name="T49" fmla="*/ 8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90">
                    <a:moveTo>
                      <a:pt x="17" y="89"/>
                    </a:moveTo>
                    <a:cubicBezTo>
                      <a:pt x="2" y="90"/>
                      <a:pt x="2" y="90"/>
                      <a:pt x="2" y="90"/>
                    </a:cubicBezTo>
                    <a:cubicBezTo>
                      <a:pt x="12" y="33"/>
                      <a:pt x="12" y="33"/>
                      <a:pt x="12" y="33"/>
                    </a:cubicBezTo>
                    <a:cubicBezTo>
                      <a:pt x="13" y="26"/>
                      <a:pt x="14" y="20"/>
                      <a:pt x="13" y="18"/>
                    </a:cubicBezTo>
                    <a:cubicBezTo>
                      <a:pt x="13" y="16"/>
                      <a:pt x="12" y="14"/>
                      <a:pt x="11" y="14"/>
                    </a:cubicBezTo>
                    <a:cubicBezTo>
                      <a:pt x="10" y="13"/>
                      <a:pt x="8" y="13"/>
                      <a:pt x="6" y="13"/>
                    </a:cubicBezTo>
                    <a:cubicBezTo>
                      <a:pt x="4" y="13"/>
                      <a:pt x="2" y="14"/>
                      <a:pt x="0" y="14"/>
                    </a:cubicBezTo>
                    <a:cubicBezTo>
                      <a:pt x="0" y="11"/>
                      <a:pt x="0" y="11"/>
                      <a:pt x="0" y="11"/>
                    </a:cubicBezTo>
                    <a:cubicBezTo>
                      <a:pt x="28" y="3"/>
                      <a:pt x="28" y="3"/>
                      <a:pt x="28" y="3"/>
                    </a:cubicBezTo>
                    <a:cubicBezTo>
                      <a:pt x="29" y="3"/>
                      <a:pt x="29" y="3"/>
                      <a:pt x="29" y="3"/>
                    </a:cubicBezTo>
                    <a:cubicBezTo>
                      <a:pt x="24" y="42"/>
                      <a:pt x="24" y="42"/>
                      <a:pt x="24" y="42"/>
                    </a:cubicBezTo>
                    <a:cubicBezTo>
                      <a:pt x="24" y="43"/>
                      <a:pt x="24" y="43"/>
                      <a:pt x="24" y="43"/>
                    </a:cubicBezTo>
                    <a:cubicBezTo>
                      <a:pt x="25" y="39"/>
                      <a:pt x="25" y="39"/>
                      <a:pt x="25" y="39"/>
                    </a:cubicBezTo>
                    <a:cubicBezTo>
                      <a:pt x="28" y="30"/>
                      <a:pt x="32" y="22"/>
                      <a:pt x="37" y="15"/>
                    </a:cubicBezTo>
                    <a:cubicBezTo>
                      <a:pt x="43" y="6"/>
                      <a:pt x="49" y="1"/>
                      <a:pt x="54" y="0"/>
                    </a:cubicBezTo>
                    <a:cubicBezTo>
                      <a:pt x="56" y="0"/>
                      <a:pt x="59" y="1"/>
                      <a:pt x="61" y="2"/>
                    </a:cubicBezTo>
                    <a:cubicBezTo>
                      <a:pt x="63" y="4"/>
                      <a:pt x="64" y="6"/>
                      <a:pt x="64" y="9"/>
                    </a:cubicBezTo>
                    <a:cubicBezTo>
                      <a:pt x="64" y="13"/>
                      <a:pt x="64" y="16"/>
                      <a:pt x="61" y="18"/>
                    </a:cubicBezTo>
                    <a:cubicBezTo>
                      <a:pt x="60" y="19"/>
                      <a:pt x="58" y="19"/>
                      <a:pt x="56" y="20"/>
                    </a:cubicBezTo>
                    <a:cubicBezTo>
                      <a:pt x="53" y="20"/>
                      <a:pt x="51" y="19"/>
                      <a:pt x="50" y="17"/>
                    </a:cubicBezTo>
                    <a:cubicBezTo>
                      <a:pt x="48" y="15"/>
                      <a:pt x="47" y="14"/>
                      <a:pt x="46" y="14"/>
                    </a:cubicBezTo>
                    <a:cubicBezTo>
                      <a:pt x="44" y="14"/>
                      <a:pt x="41" y="17"/>
                      <a:pt x="38" y="21"/>
                    </a:cubicBezTo>
                    <a:cubicBezTo>
                      <a:pt x="35" y="27"/>
                      <a:pt x="32" y="33"/>
                      <a:pt x="29" y="40"/>
                    </a:cubicBezTo>
                    <a:cubicBezTo>
                      <a:pt x="27" y="46"/>
                      <a:pt x="25" y="53"/>
                      <a:pt x="23" y="60"/>
                    </a:cubicBezTo>
                    <a:cubicBezTo>
                      <a:pt x="21" y="65"/>
                      <a:pt x="19" y="75"/>
                      <a:pt x="17" y="8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2" name="Freeform 757">
                <a:extLst>
                  <a:ext uri="{FF2B5EF4-FFF2-40B4-BE49-F238E27FC236}">
                    <a16:creationId xmlns:a16="http://schemas.microsoft.com/office/drawing/2014/main" id="{711884A4-1B3B-5ABE-2E95-44D4B325D3CE}"/>
                  </a:ext>
                </a:extLst>
              </p:cNvPr>
              <p:cNvSpPr>
                <a:spLocks/>
              </p:cNvSpPr>
              <p:nvPr/>
            </p:nvSpPr>
            <p:spPr bwMode="auto">
              <a:xfrm>
                <a:off x="3587820" y="6665086"/>
                <a:ext cx="23813" cy="28575"/>
              </a:xfrm>
              <a:custGeom>
                <a:avLst/>
                <a:gdLst>
                  <a:gd name="T0" fmla="*/ 76 w 97"/>
                  <a:gd name="T1" fmla="*/ 33 h 113"/>
                  <a:gd name="T2" fmla="*/ 69 w 97"/>
                  <a:gd name="T3" fmla="*/ 78 h 113"/>
                  <a:gd name="T4" fmla="*/ 68 w 97"/>
                  <a:gd name="T5" fmla="*/ 89 h 113"/>
                  <a:gd name="T6" fmla="*/ 68 w 97"/>
                  <a:gd name="T7" fmla="*/ 94 h 113"/>
                  <a:gd name="T8" fmla="*/ 71 w 97"/>
                  <a:gd name="T9" fmla="*/ 97 h 113"/>
                  <a:gd name="T10" fmla="*/ 78 w 97"/>
                  <a:gd name="T11" fmla="*/ 89 h 113"/>
                  <a:gd name="T12" fmla="*/ 84 w 97"/>
                  <a:gd name="T13" fmla="*/ 79 h 113"/>
                  <a:gd name="T14" fmla="*/ 87 w 97"/>
                  <a:gd name="T15" fmla="*/ 81 h 113"/>
                  <a:gd name="T16" fmla="*/ 75 w 97"/>
                  <a:gd name="T17" fmla="*/ 100 h 113"/>
                  <a:gd name="T18" fmla="*/ 63 w 97"/>
                  <a:gd name="T19" fmla="*/ 107 h 113"/>
                  <a:gd name="T20" fmla="*/ 56 w 97"/>
                  <a:gd name="T21" fmla="*/ 104 h 113"/>
                  <a:gd name="T22" fmla="*/ 53 w 97"/>
                  <a:gd name="T23" fmla="*/ 98 h 113"/>
                  <a:gd name="T24" fmla="*/ 54 w 97"/>
                  <a:gd name="T25" fmla="*/ 88 h 113"/>
                  <a:gd name="T26" fmla="*/ 57 w 97"/>
                  <a:gd name="T27" fmla="*/ 62 h 113"/>
                  <a:gd name="T28" fmla="*/ 46 w 97"/>
                  <a:gd name="T29" fmla="*/ 85 h 113"/>
                  <a:gd name="T30" fmla="*/ 34 w 97"/>
                  <a:gd name="T31" fmla="*/ 104 h 113"/>
                  <a:gd name="T32" fmla="*/ 18 w 97"/>
                  <a:gd name="T33" fmla="*/ 113 h 113"/>
                  <a:gd name="T34" fmla="*/ 10 w 97"/>
                  <a:gd name="T35" fmla="*/ 111 h 113"/>
                  <a:gd name="T36" fmla="*/ 6 w 97"/>
                  <a:gd name="T37" fmla="*/ 103 h 113"/>
                  <a:gd name="T38" fmla="*/ 9 w 97"/>
                  <a:gd name="T39" fmla="*/ 70 h 113"/>
                  <a:gd name="T40" fmla="*/ 13 w 97"/>
                  <a:gd name="T41" fmla="*/ 40 h 113"/>
                  <a:gd name="T42" fmla="*/ 10 w 97"/>
                  <a:gd name="T43" fmla="*/ 36 h 113"/>
                  <a:gd name="T44" fmla="*/ 1 w 97"/>
                  <a:gd name="T45" fmla="*/ 36 h 113"/>
                  <a:gd name="T46" fmla="*/ 0 w 97"/>
                  <a:gd name="T47" fmla="*/ 33 h 113"/>
                  <a:gd name="T48" fmla="*/ 28 w 97"/>
                  <a:gd name="T49" fmla="*/ 24 h 113"/>
                  <a:gd name="T50" fmla="*/ 29 w 97"/>
                  <a:gd name="T51" fmla="*/ 25 h 113"/>
                  <a:gd name="T52" fmla="*/ 20 w 97"/>
                  <a:gd name="T53" fmla="*/ 96 h 113"/>
                  <a:gd name="T54" fmla="*/ 20 w 97"/>
                  <a:gd name="T55" fmla="*/ 97 h 113"/>
                  <a:gd name="T56" fmla="*/ 22 w 97"/>
                  <a:gd name="T57" fmla="*/ 100 h 113"/>
                  <a:gd name="T58" fmla="*/ 25 w 97"/>
                  <a:gd name="T59" fmla="*/ 102 h 113"/>
                  <a:gd name="T60" fmla="*/ 38 w 97"/>
                  <a:gd name="T61" fmla="*/ 90 h 113"/>
                  <a:gd name="T62" fmla="*/ 48 w 97"/>
                  <a:gd name="T63" fmla="*/ 71 h 113"/>
                  <a:gd name="T64" fmla="*/ 58 w 97"/>
                  <a:gd name="T65" fmla="*/ 42 h 113"/>
                  <a:gd name="T66" fmla="*/ 63 w 97"/>
                  <a:gd name="T67" fmla="*/ 22 h 113"/>
                  <a:gd name="T68" fmla="*/ 76 w 97"/>
                  <a:gd name="T69" fmla="*/ 20 h 113"/>
                  <a:gd name="T70" fmla="*/ 75 w 97"/>
                  <a:gd name="T71" fmla="*/ 26 h 113"/>
                  <a:gd name="T72" fmla="*/ 78 w 97"/>
                  <a:gd name="T73" fmla="*/ 25 h 113"/>
                  <a:gd name="T74" fmla="*/ 81 w 97"/>
                  <a:gd name="T75" fmla="*/ 23 h 113"/>
                  <a:gd name="T76" fmla="*/ 83 w 97"/>
                  <a:gd name="T77" fmla="*/ 20 h 113"/>
                  <a:gd name="T78" fmla="*/ 75 w 97"/>
                  <a:gd name="T79" fmla="*/ 12 h 113"/>
                  <a:gd name="T80" fmla="*/ 76 w 97"/>
                  <a:gd name="T81" fmla="*/ 6 h 113"/>
                  <a:gd name="T82" fmla="*/ 79 w 97"/>
                  <a:gd name="T83" fmla="*/ 2 h 113"/>
                  <a:gd name="T84" fmla="*/ 85 w 97"/>
                  <a:gd name="T85" fmla="*/ 0 h 113"/>
                  <a:gd name="T86" fmla="*/ 92 w 97"/>
                  <a:gd name="T87" fmla="*/ 2 h 113"/>
                  <a:gd name="T88" fmla="*/ 96 w 97"/>
                  <a:gd name="T89" fmla="*/ 9 h 113"/>
                  <a:gd name="T90" fmla="*/ 95 w 97"/>
                  <a:gd name="T91" fmla="*/ 16 h 113"/>
                  <a:gd name="T92" fmla="*/ 92 w 97"/>
                  <a:gd name="T93" fmla="*/ 21 h 113"/>
                  <a:gd name="T94" fmla="*/ 86 w 97"/>
                  <a:gd name="T95" fmla="*/ 26 h 113"/>
                  <a:gd name="T96" fmla="*/ 81 w 97"/>
                  <a:gd name="T97" fmla="*/ 29 h 113"/>
                  <a:gd name="T98" fmla="*/ 76 w 97"/>
                  <a:gd name="T99" fmla="*/ 3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113">
                    <a:moveTo>
                      <a:pt x="76" y="33"/>
                    </a:moveTo>
                    <a:cubicBezTo>
                      <a:pt x="69" y="78"/>
                      <a:pt x="69" y="78"/>
                      <a:pt x="69" y="78"/>
                    </a:cubicBezTo>
                    <a:cubicBezTo>
                      <a:pt x="69" y="84"/>
                      <a:pt x="68" y="87"/>
                      <a:pt x="68" y="89"/>
                    </a:cubicBezTo>
                    <a:cubicBezTo>
                      <a:pt x="68" y="92"/>
                      <a:pt x="68" y="93"/>
                      <a:pt x="68" y="94"/>
                    </a:cubicBezTo>
                    <a:cubicBezTo>
                      <a:pt x="68" y="96"/>
                      <a:pt x="69" y="97"/>
                      <a:pt x="71" y="97"/>
                    </a:cubicBezTo>
                    <a:cubicBezTo>
                      <a:pt x="72" y="97"/>
                      <a:pt x="75" y="94"/>
                      <a:pt x="78" y="89"/>
                    </a:cubicBezTo>
                    <a:cubicBezTo>
                      <a:pt x="79" y="88"/>
                      <a:pt x="81" y="85"/>
                      <a:pt x="84" y="79"/>
                    </a:cubicBezTo>
                    <a:cubicBezTo>
                      <a:pt x="87" y="81"/>
                      <a:pt x="87" y="81"/>
                      <a:pt x="87" y="81"/>
                    </a:cubicBezTo>
                    <a:cubicBezTo>
                      <a:pt x="82" y="91"/>
                      <a:pt x="78" y="97"/>
                      <a:pt x="75" y="100"/>
                    </a:cubicBezTo>
                    <a:cubicBezTo>
                      <a:pt x="72" y="104"/>
                      <a:pt x="68" y="106"/>
                      <a:pt x="63" y="107"/>
                    </a:cubicBezTo>
                    <a:cubicBezTo>
                      <a:pt x="60" y="107"/>
                      <a:pt x="57" y="106"/>
                      <a:pt x="56" y="104"/>
                    </a:cubicBezTo>
                    <a:cubicBezTo>
                      <a:pt x="54" y="102"/>
                      <a:pt x="54" y="100"/>
                      <a:pt x="53" y="98"/>
                    </a:cubicBezTo>
                    <a:cubicBezTo>
                      <a:pt x="53" y="97"/>
                      <a:pt x="53" y="93"/>
                      <a:pt x="54" y="88"/>
                    </a:cubicBezTo>
                    <a:cubicBezTo>
                      <a:pt x="54" y="83"/>
                      <a:pt x="55" y="74"/>
                      <a:pt x="57" y="62"/>
                    </a:cubicBezTo>
                    <a:cubicBezTo>
                      <a:pt x="51" y="75"/>
                      <a:pt x="48" y="82"/>
                      <a:pt x="46" y="85"/>
                    </a:cubicBezTo>
                    <a:cubicBezTo>
                      <a:pt x="42" y="93"/>
                      <a:pt x="38" y="100"/>
                      <a:pt x="34" y="104"/>
                    </a:cubicBezTo>
                    <a:cubicBezTo>
                      <a:pt x="29" y="109"/>
                      <a:pt x="24" y="112"/>
                      <a:pt x="18" y="113"/>
                    </a:cubicBezTo>
                    <a:cubicBezTo>
                      <a:pt x="15" y="113"/>
                      <a:pt x="12" y="113"/>
                      <a:pt x="10" y="111"/>
                    </a:cubicBezTo>
                    <a:cubicBezTo>
                      <a:pt x="8" y="110"/>
                      <a:pt x="7" y="107"/>
                      <a:pt x="6" y="103"/>
                    </a:cubicBezTo>
                    <a:cubicBezTo>
                      <a:pt x="6" y="100"/>
                      <a:pt x="7" y="89"/>
                      <a:pt x="9" y="70"/>
                    </a:cubicBezTo>
                    <a:cubicBezTo>
                      <a:pt x="12" y="51"/>
                      <a:pt x="13" y="41"/>
                      <a:pt x="13" y="40"/>
                    </a:cubicBezTo>
                    <a:cubicBezTo>
                      <a:pt x="12" y="37"/>
                      <a:pt x="11" y="36"/>
                      <a:pt x="10" y="36"/>
                    </a:cubicBezTo>
                    <a:cubicBezTo>
                      <a:pt x="8" y="35"/>
                      <a:pt x="5" y="35"/>
                      <a:pt x="1" y="36"/>
                    </a:cubicBezTo>
                    <a:cubicBezTo>
                      <a:pt x="0" y="33"/>
                      <a:pt x="0" y="33"/>
                      <a:pt x="0" y="33"/>
                    </a:cubicBezTo>
                    <a:cubicBezTo>
                      <a:pt x="9" y="31"/>
                      <a:pt x="18" y="28"/>
                      <a:pt x="28" y="24"/>
                    </a:cubicBezTo>
                    <a:cubicBezTo>
                      <a:pt x="29" y="25"/>
                      <a:pt x="29" y="25"/>
                      <a:pt x="29" y="25"/>
                    </a:cubicBezTo>
                    <a:cubicBezTo>
                      <a:pt x="20" y="96"/>
                      <a:pt x="20" y="96"/>
                      <a:pt x="20" y="96"/>
                    </a:cubicBezTo>
                    <a:cubicBezTo>
                      <a:pt x="20" y="97"/>
                      <a:pt x="20" y="97"/>
                      <a:pt x="20" y="97"/>
                    </a:cubicBezTo>
                    <a:cubicBezTo>
                      <a:pt x="20" y="98"/>
                      <a:pt x="21" y="99"/>
                      <a:pt x="22" y="100"/>
                    </a:cubicBezTo>
                    <a:cubicBezTo>
                      <a:pt x="23" y="101"/>
                      <a:pt x="24" y="102"/>
                      <a:pt x="25" y="102"/>
                    </a:cubicBezTo>
                    <a:cubicBezTo>
                      <a:pt x="29" y="101"/>
                      <a:pt x="33" y="97"/>
                      <a:pt x="38" y="90"/>
                    </a:cubicBezTo>
                    <a:cubicBezTo>
                      <a:pt x="41" y="85"/>
                      <a:pt x="44" y="79"/>
                      <a:pt x="48" y="71"/>
                    </a:cubicBezTo>
                    <a:cubicBezTo>
                      <a:pt x="52" y="63"/>
                      <a:pt x="55" y="53"/>
                      <a:pt x="58" y="42"/>
                    </a:cubicBezTo>
                    <a:cubicBezTo>
                      <a:pt x="59" y="40"/>
                      <a:pt x="60" y="33"/>
                      <a:pt x="63" y="22"/>
                    </a:cubicBezTo>
                    <a:cubicBezTo>
                      <a:pt x="76" y="20"/>
                      <a:pt x="76" y="20"/>
                      <a:pt x="76" y="20"/>
                    </a:cubicBezTo>
                    <a:cubicBezTo>
                      <a:pt x="75" y="26"/>
                      <a:pt x="75" y="26"/>
                      <a:pt x="75" y="26"/>
                    </a:cubicBezTo>
                    <a:cubicBezTo>
                      <a:pt x="76" y="26"/>
                      <a:pt x="76" y="26"/>
                      <a:pt x="78" y="25"/>
                    </a:cubicBezTo>
                    <a:cubicBezTo>
                      <a:pt x="79" y="24"/>
                      <a:pt x="80" y="24"/>
                      <a:pt x="81" y="23"/>
                    </a:cubicBezTo>
                    <a:cubicBezTo>
                      <a:pt x="83" y="20"/>
                      <a:pt x="83" y="20"/>
                      <a:pt x="83" y="20"/>
                    </a:cubicBezTo>
                    <a:cubicBezTo>
                      <a:pt x="79" y="19"/>
                      <a:pt x="76" y="16"/>
                      <a:pt x="75" y="12"/>
                    </a:cubicBezTo>
                    <a:cubicBezTo>
                      <a:pt x="75" y="10"/>
                      <a:pt x="75" y="8"/>
                      <a:pt x="76" y="6"/>
                    </a:cubicBezTo>
                    <a:cubicBezTo>
                      <a:pt x="77" y="4"/>
                      <a:pt x="78" y="3"/>
                      <a:pt x="79" y="2"/>
                    </a:cubicBezTo>
                    <a:cubicBezTo>
                      <a:pt x="81" y="1"/>
                      <a:pt x="83" y="0"/>
                      <a:pt x="85" y="0"/>
                    </a:cubicBezTo>
                    <a:cubicBezTo>
                      <a:pt x="87" y="0"/>
                      <a:pt x="90" y="0"/>
                      <a:pt x="92" y="2"/>
                    </a:cubicBezTo>
                    <a:cubicBezTo>
                      <a:pt x="95" y="4"/>
                      <a:pt x="96" y="6"/>
                      <a:pt x="96" y="9"/>
                    </a:cubicBezTo>
                    <a:cubicBezTo>
                      <a:pt x="97" y="11"/>
                      <a:pt x="96" y="14"/>
                      <a:pt x="95" y="16"/>
                    </a:cubicBezTo>
                    <a:cubicBezTo>
                      <a:pt x="94" y="18"/>
                      <a:pt x="93" y="20"/>
                      <a:pt x="92" y="21"/>
                    </a:cubicBezTo>
                    <a:cubicBezTo>
                      <a:pt x="90" y="23"/>
                      <a:pt x="88" y="25"/>
                      <a:pt x="86" y="26"/>
                    </a:cubicBezTo>
                    <a:cubicBezTo>
                      <a:pt x="85" y="26"/>
                      <a:pt x="84" y="27"/>
                      <a:pt x="81" y="29"/>
                    </a:cubicBezTo>
                    <a:cubicBezTo>
                      <a:pt x="78" y="31"/>
                      <a:pt x="76" y="32"/>
                      <a:pt x="76" y="3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3" name="Freeform 758">
                <a:extLst>
                  <a:ext uri="{FF2B5EF4-FFF2-40B4-BE49-F238E27FC236}">
                    <a16:creationId xmlns:a16="http://schemas.microsoft.com/office/drawing/2014/main" id="{EA263DB7-C235-FF11-846C-ABDA1BC4196D}"/>
                  </a:ext>
                </a:extLst>
              </p:cNvPr>
              <p:cNvSpPr>
                <a:spLocks noEditPoints="1"/>
              </p:cNvSpPr>
              <p:nvPr/>
            </p:nvSpPr>
            <p:spPr bwMode="auto">
              <a:xfrm>
                <a:off x="3622745" y="6660323"/>
                <a:ext cx="22225" cy="28575"/>
              </a:xfrm>
              <a:custGeom>
                <a:avLst/>
                <a:gdLst>
                  <a:gd name="T0" fmla="*/ 75 w 91"/>
                  <a:gd name="T1" fmla="*/ 30 h 111"/>
                  <a:gd name="T2" fmla="*/ 78 w 91"/>
                  <a:gd name="T3" fmla="*/ 36 h 111"/>
                  <a:gd name="T4" fmla="*/ 80 w 91"/>
                  <a:gd name="T5" fmla="*/ 43 h 111"/>
                  <a:gd name="T6" fmla="*/ 69 w 91"/>
                  <a:gd name="T7" fmla="*/ 83 h 111"/>
                  <a:gd name="T8" fmla="*/ 35 w 91"/>
                  <a:gd name="T9" fmla="*/ 109 h 111"/>
                  <a:gd name="T10" fmla="*/ 12 w 91"/>
                  <a:gd name="T11" fmla="*/ 105 h 111"/>
                  <a:gd name="T12" fmla="*/ 2 w 91"/>
                  <a:gd name="T13" fmla="*/ 86 h 111"/>
                  <a:gd name="T14" fmla="*/ 13 w 91"/>
                  <a:gd name="T15" fmla="*/ 44 h 111"/>
                  <a:gd name="T16" fmla="*/ 48 w 91"/>
                  <a:gd name="T17" fmla="*/ 19 h 111"/>
                  <a:gd name="T18" fmla="*/ 62 w 91"/>
                  <a:gd name="T19" fmla="*/ 20 h 111"/>
                  <a:gd name="T20" fmla="*/ 72 w 91"/>
                  <a:gd name="T21" fmla="*/ 26 h 111"/>
                  <a:gd name="T22" fmla="*/ 75 w 91"/>
                  <a:gd name="T23" fmla="*/ 23 h 111"/>
                  <a:gd name="T24" fmla="*/ 78 w 91"/>
                  <a:gd name="T25" fmla="*/ 20 h 111"/>
                  <a:gd name="T26" fmla="*/ 70 w 91"/>
                  <a:gd name="T27" fmla="*/ 12 h 111"/>
                  <a:gd name="T28" fmla="*/ 70 w 91"/>
                  <a:gd name="T29" fmla="*/ 7 h 111"/>
                  <a:gd name="T30" fmla="*/ 73 w 91"/>
                  <a:gd name="T31" fmla="*/ 2 h 111"/>
                  <a:gd name="T32" fmla="*/ 78 w 91"/>
                  <a:gd name="T33" fmla="*/ 0 h 111"/>
                  <a:gd name="T34" fmla="*/ 86 w 91"/>
                  <a:gd name="T35" fmla="*/ 2 h 111"/>
                  <a:gd name="T36" fmla="*/ 91 w 91"/>
                  <a:gd name="T37" fmla="*/ 9 h 111"/>
                  <a:gd name="T38" fmla="*/ 90 w 91"/>
                  <a:gd name="T39" fmla="*/ 16 h 111"/>
                  <a:gd name="T40" fmla="*/ 86 w 91"/>
                  <a:gd name="T41" fmla="*/ 21 h 111"/>
                  <a:gd name="T42" fmla="*/ 80 w 91"/>
                  <a:gd name="T43" fmla="*/ 26 h 111"/>
                  <a:gd name="T44" fmla="*/ 78 w 91"/>
                  <a:gd name="T45" fmla="*/ 28 h 111"/>
                  <a:gd name="T46" fmla="*/ 75 w 91"/>
                  <a:gd name="T47" fmla="*/ 30 h 111"/>
                  <a:gd name="T48" fmla="*/ 47 w 91"/>
                  <a:gd name="T49" fmla="*/ 24 h 111"/>
                  <a:gd name="T50" fmla="*/ 23 w 91"/>
                  <a:gd name="T51" fmla="*/ 50 h 111"/>
                  <a:gd name="T52" fmla="*/ 19 w 91"/>
                  <a:gd name="T53" fmla="*/ 89 h 111"/>
                  <a:gd name="T54" fmla="*/ 25 w 91"/>
                  <a:gd name="T55" fmla="*/ 102 h 111"/>
                  <a:gd name="T56" fmla="*/ 36 w 91"/>
                  <a:gd name="T57" fmla="*/ 105 h 111"/>
                  <a:gd name="T58" fmla="*/ 59 w 91"/>
                  <a:gd name="T59" fmla="*/ 78 h 111"/>
                  <a:gd name="T60" fmla="*/ 63 w 91"/>
                  <a:gd name="T61" fmla="*/ 40 h 111"/>
                  <a:gd name="T62" fmla="*/ 57 w 91"/>
                  <a:gd name="T63" fmla="*/ 27 h 111"/>
                  <a:gd name="T64" fmla="*/ 47 w 91"/>
                  <a:gd name="T65"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111">
                    <a:moveTo>
                      <a:pt x="75" y="30"/>
                    </a:moveTo>
                    <a:cubicBezTo>
                      <a:pt x="76" y="32"/>
                      <a:pt x="77" y="34"/>
                      <a:pt x="78" y="36"/>
                    </a:cubicBezTo>
                    <a:cubicBezTo>
                      <a:pt x="79" y="38"/>
                      <a:pt x="79" y="40"/>
                      <a:pt x="80" y="43"/>
                    </a:cubicBezTo>
                    <a:cubicBezTo>
                      <a:pt x="82" y="55"/>
                      <a:pt x="78" y="69"/>
                      <a:pt x="69" y="83"/>
                    </a:cubicBezTo>
                    <a:cubicBezTo>
                      <a:pt x="60" y="98"/>
                      <a:pt x="48" y="107"/>
                      <a:pt x="35" y="109"/>
                    </a:cubicBezTo>
                    <a:cubicBezTo>
                      <a:pt x="25" y="111"/>
                      <a:pt x="17" y="110"/>
                      <a:pt x="12" y="105"/>
                    </a:cubicBezTo>
                    <a:cubicBezTo>
                      <a:pt x="7" y="101"/>
                      <a:pt x="3" y="95"/>
                      <a:pt x="2" y="86"/>
                    </a:cubicBezTo>
                    <a:cubicBezTo>
                      <a:pt x="0" y="73"/>
                      <a:pt x="3" y="58"/>
                      <a:pt x="13" y="44"/>
                    </a:cubicBezTo>
                    <a:cubicBezTo>
                      <a:pt x="22" y="30"/>
                      <a:pt x="34" y="22"/>
                      <a:pt x="48" y="19"/>
                    </a:cubicBezTo>
                    <a:cubicBezTo>
                      <a:pt x="53" y="19"/>
                      <a:pt x="58" y="19"/>
                      <a:pt x="62" y="20"/>
                    </a:cubicBezTo>
                    <a:cubicBezTo>
                      <a:pt x="66" y="21"/>
                      <a:pt x="69" y="23"/>
                      <a:pt x="72" y="26"/>
                    </a:cubicBezTo>
                    <a:cubicBezTo>
                      <a:pt x="75" y="23"/>
                      <a:pt x="75" y="23"/>
                      <a:pt x="75" y="23"/>
                    </a:cubicBezTo>
                    <a:cubicBezTo>
                      <a:pt x="78" y="20"/>
                      <a:pt x="78" y="20"/>
                      <a:pt x="78" y="20"/>
                    </a:cubicBezTo>
                    <a:cubicBezTo>
                      <a:pt x="73" y="19"/>
                      <a:pt x="70" y="16"/>
                      <a:pt x="70" y="12"/>
                    </a:cubicBezTo>
                    <a:cubicBezTo>
                      <a:pt x="69" y="10"/>
                      <a:pt x="70" y="9"/>
                      <a:pt x="70" y="7"/>
                    </a:cubicBezTo>
                    <a:cubicBezTo>
                      <a:pt x="71" y="5"/>
                      <a:pt x="72" y="3"/>
                      <a:pt x="73" y="2"/>
                    </a:cubicBezTo>
                    <a:cubicBezTo>
                      <a:pt x="75" y="1"/>
                      <a:pt x="76" y="0"/>
                      <a:pt x="78" y="0"/>
                    </a:cubicBezTo>
                    <a:cubicBezTo>
                      <a:pt x="81" y="0"/>
                      <a:pt x="84" y="0"/>
                      <a:pt x="86" y="2"/>
                    </a:cubicBezTo>
                    <a:cubicBezTo>
                      <a:pt x="89" y="4"/>
                      <a:pt x="90" y="6"/>
                      <a:pt x="91" y="9"/>
                    </a:cubicBezTo>
                    <a:cubicBezTo>
                      <a:pt x="91" y="11"/>
                      <a:pt x="91" y="14"/>
                      <a:pt x="90" y="16"/>
                    </a:cubicBezTo>
                    <a:cubicBezTo>
                      <a:pt x="88" y="18"/>
                      <a:pt x="87" y="20"/>
                      <a:pt x="86" y="21"/>
                    </a:cubicBezTo>
                    <a:cubicBezTo>
                      <a:pt x="84" y="23"/>
                      <a:pt x="82" y="25"/>
                      <a:pt x="80" y="26"/>
                    </a:cubicBezTo>
                    <a:cubicBezTo>
                      <a:pt x="80" y="26"/>
                      <a:pt x="79" y="27"/>
                      <a:pt x="78" y="28"/>
                    </a:cubicBezTo>
                    <a:cubicBezTo>
                      <a:pt x="77" y="29"/>
                      <a:pt x="76" y="29"/>
                      <a:pt x="75" y="30"/>
                    </a:cubicBezTo>
                    <a:close/>
                    <a:moveTo>
                      <a:pt x="47" y="24"/>
                    </a:moveTo>
                    <a:cubicBezTo>
                      <a:pt x="37" y="26"/>
                      <a:pt x="29" y="34"/>
                      <a:pt x="23" y="50"/>
                    </a:cubicBezTo>
                    <a:cubicBezTo>
                      <a:pt x="18" y="64"/>
                      <a:pt x="17" y="77"/>
                      <a:pt x="19" y="89"/>
                    </a:cubicBezTo>
                    <a:cubicBezTo>
                      <a:pt x="19" y="95"/>
                      <a:pt x="21" y="99"/>
                      <a:pt x="25" y="102"/>
                    </a:cubicBezTo>
                    <a:cubicBezTo>
                      <a:pt x="28" y="104"/>
                      <a:pt x="32" y="105"/>
                      <a:pt x="36" y="105"/>
                    </a:cubicBezTo>
                    <a:cubicBezTo>
                      <a:pt x="46" y="103"/>
                      <a:pt x="54" y="94"/>
                      <a:pt x="59" y="78"/>
                    </a:cubicBezTo>
                    <a:cubicBezTo>
                      <a:pt x="64" y="65"/>
                      <a:pt x="65" y="52"/>
                      <a:pt x="63" y="40"/>
                    </a:cubicBezTo>
                    <a:cubicBezTo>
                      <a:pt x="62" y="35"/>
                      <a:pt x="60" y="31"/>
                      <a:pt x="57" y="27"/>
                    </a:cubicBezTo>
                    <a:cubicBezTo>
                      <a:pt x="55" y="24"/>
                      <a:pt x="51" y="23"/>
                      <a:pt x="47" y="2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4" name="Freeform 759">
                <a:extLst>
                  <a:ext uri="{FF2B5EF4-FFF2-40B4-BE49-F238E27FC236}">
                    <a16:creationId xmlns:a16="http://schemas.microsoft.com/office/drawing/2014/main" id="{92C64AA6-A8D6-0344-CE26-B7B659B28810}"/>
                  </a:ext>
                </a:extLst>
              </p:cNvPr>
              <p:cNvSpPr>
                <a:spLocks/>
              </p:cNvSpPr>
              <p:nvPr/>
            </p:nvSpPr>
            <p:spPr bwMode="auto">
              <a:xfrm>
                <a:off x="3627508" y="6655561"/>
                <a:ext cx="9525" cy="7938"/>
              </a:xfrm>
              <a:custGeom>
                <a:avLst/>
                <a:gdLst>
                  <a:gd name="T0" fmla="*/ 34 w 40"/>
                  <a:gd name="T1" fmla="*/ 29 h 29"/>
                  <a:gd name="T2" fmla="*/ 4 w 40"/>
                  <a:gd name="T3" fmla="*/ 14 h 29"/>
                  <a:gd name="T4" fmla="*/ 2 w 40"/>
                  <a:gd name="T5" fmla="*/ 12 h 29"/>
                  <a:gd name="T6" fmla="*/ 0 w 40"/>
                  <a:gd name="T7" fmla="*/ 8 h 29"/>
                  <a:gd name="T8" fmla="*/ 1 w 40"/>
                  <a:gd name="T9" fmla="*/ 3 h 29"/>
                  <a:gd name="T10" fmla="*/ 6 w 40"/>
                  <a:gd name="T11" fmla="*/ 1 h 29"/>
                  <a:gd name="T12" fmla="*/ 10 w 40"/>
                  <a:gd name="T13" fmla="*/ 1 h 29"/>
                  <a:gd name="T14" fmla="*/ 14 w 40"/>
                  <a:gd name="T15" fmla="*/ 4 h 29"/>
                  <a:gd name="T16" fmla="*/ 40 w 40"/>
                  <a:gd name="T17" fmla="*/ 28 h 29"/>
                  <a:gd name="T18" fmla="*/ 34 w 40"/>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9">
                    <a:moveTo>
                      <a:pt x="34" y="29"/>
                    </a:moveTo>
                    <a:cubicBezTo>
                      <a:pt x="4" y="14"/>
                      <a:pt x="4" y="14"/>
                      <a:pt x="4" y="14"/>
                    </a:cubicBezTo>
                    <a:cubicBezTo>
                      <a:pt x="4" y="13"/>
                      <a:pt x="3" y="13"/>
                      <a:pt x="2" y="12"/>
                    </a:cubicBezTo>
                    <a:cubicBezTo>
                      <a:pt x="1" y="11"/>
                      <a:pt x="0" y="10"/>
                      <a:pt x="0" y="8"/>
                    </a:cubicBezTo>
                    <a:cubicBezTo>
                      <a:pt x="0" y="6"/>
                      <a:pt x="0" y="5"/>
                      <a:pt x="1" y="3"/>
                    </a:cubicBezTo>
                    <a:cubicBezTo>
                      <a:pt x="2" y="2"/>
                      <a:pt x="4" y="1"/>
                      <a:pt x="6" y="1"/>
                    </a:cubicBezTo>
                    <a:cubicBezTo>
                      <a:pt x="7" y="0"/>
                      <a:pt x="8" y="1"/>
                      <a:pt x="10" y="1"/>
                    </a:cubicBezTo>
                    <a:cubicBezTo>
                      <a:pt x="11" y="2"/>
                      <a:pt x="12" y="2"/>
                      <a:pt x="14" y="4"/>
                    </a:cubicBezTo>
                    <a:cubicBezTo>
                      <a:pt x="40" y="28"/>
                      <a:pt x="40" y="28"/>
                      <a:pt x="40" y="28"/>
                    </a:cubicBezTo>
                    <a:lnTo>
                      <a:pt x="34" y="2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5" name="Freeform 760">
                <a:extLst>
                  <a:ext uri="{FF2B5EF4-FFF2-40B4-BE49-F238E27FC236}">
                    <a16:creationId xmlns:a16="http://schemas.microsoft.com/office/drawing/2014/main" id="{57CFE405-74C1-6B9F-4D09-B4C0C651C617}"/>
                  </a:ext>
                </a:extLst>
              </p:cNvPr>
              <p:cNvSpPr>
                <a:spLocks/>
              </p:cNvSpPr>
              <p:nvPr/>
            </p:nvSpPr>
            <p:spPr bwMode="auto">
              <a:xfrm>
                <a:off x="3656083" y="6658736"/>
                <a:ext cx="23813" cy="23813"/>
              </a:xfrm>
              <a:custGeom>
                <a:avLst/>
                <a:gdLst>
                  <a:gd name="T0" fmla="*/ 88 w 91"/>
                  <a:gd name="T1" fmla="*/ 59 h 98"/>
                  <a:gd name="T2" fmla="*/ 91 w 91"/>
                  <a:gd name="T3" fmla="*/ 61 h 98"/>
                  <a:gd name="T4" fmla="*/ 84 w 91"/>
                  <a:gd name="T5" fmla="*/ 75 h 98"/>
                  <a:gd name="T6" fmla="*/ 69 w 91"/>
                  <a:gd name="T7" fmla="*/ 87 h 98"/>
                  <a:gd name="T8" fmla="*/ 61 w 91"/>
                  <a:gd name="T9" fmla="*/ 86 h 98"/>
                  <a:gd name="T10" fmla="*/ 58 w 91"/>
                  <a:gd name="T11" fmla="*/ 78 h 98"/>
                  <a:gd name="T12" fmla="*/ 59 w 91"/>
                  <a:gd name="T13" fmla="*/ 49 h 98"/>
                  <a:gd name="T14" fmla="*/ 60 w 91"/>
                  <a:gd name="T15" fmla="*/ 18 h 98"/>
                  <a:gd name="T16" fmla="*/ 58 w 91"/>
                  <a:gd name="T17" fmla="*/ 13 h 98"/>
                  <a:gd name="T18" fmla="*/ 54 w 91"/>
                  <a:gd name="T19" fmla="*/ 13 h 98"/>
                  <a:gd name="T20" fmla="*/ 42 w 91"/>
                  <a:gd name="T21" fmla="*/ 25 h 98"/>
                  <a:gd name="T22" fmla="*/ 32 w 91"/>
                  <a:gd name="T23" fmla="*/ 45 h 98"/>
                  <a:gd name="T24" fmla="*/ 25 w 91"/>
                  <a:gd name="T25" fmla="*/ 71 h 98"/>
                  <a:gd name="T26" fmla="*/ 23 w 91"/>
                  <a:gd name="T27" fmla="*/ 95 h 98"/>
                  <a:gd name="T28" fmla="*/ 9 w 91"/>
                  <a:gd name="T29" fmla="*/ 98 h 98"/>
                  <a:gd name="T30" fmla="*/ 12 w 91"/>
                  <a:gd name="T31" fmla="*/ 54 h 98"/>
                  <a:gd name="T32" fmla="*/ 13 w 91"/>
                  <a:gd name="T33" fmla="*/ 25 h 98"/>
                  <a:gd name="T34" fmla="*/ 10 w 91"/>
                  <a:gd name="T35" fmla="*/ 22 h 98"/>
                  <a:gd name="T36" fmla="*/ 0 w 91"/>
                  <a:gd name="T37" fmla="*/ 23 h 98"/>
                  <a:gd name="T38" fmla="*/ 0 w 91"/>
                  <a:gd name="T39" fmla="*/ 20 h 98"/>
                  <a:gd name="T40" fmla="*/ 13 w 91"/>
                  <a:gd name="T41" fmla="*/ 14 h 98"/>
                  <a:gd name="T42" fmla="*/ 29 w 91"/>
                  <a:gd name="T43" fmla="*/ 8 h 98"/>
                  <a:gd name="T44" fmla="*/ 29 w 91"/>
                  <a:gd name="T45" fmla="*/ 8 h 98"/>
                  <a:gd name="T46" fmla="*/ 25 w 91"/>
                  <a:gd name="T47" fmla="*/ 49 h 98"/>
                  <a:gd name="T48" fmla="*/ 26 w 91"/>
                  <a:gd name="T49" fmla="*/ 49 h 98"/>
                  <a:gd name="T50" fmla="*/ 39 w 91"/>
                  <a:gd name="T51" fmla="*/ 21 h 98"/>
                  <a:gd name="T52" fmla="*/ 59 w 91"/>
                  <a:gd name="T53" fmla="*/ 2 h 98"/>
                  <a:gd name="T54" fmla="*/ 74 w 91"/>
                  <a:gd name="T55" fmla="*/ 11 h 98"/>
                  <a:gd name="T56" fmla="*/ 73 w 91"/>
                  <a:gd name="T57" fmla="*/ 44 h 98"/>
                  <a:gd name="T58" fmla="*/ 72 w 91"/>
                  <a:gd name="T59" fmla="*/ 74 h 98"/>
                  <a:gd name="T60" fmla="*/ 73 w 91"/>
                  <a:gd name="T61" fmla="*/ 76 h 98"/>
                  <a:gd name="T62" fmla="*/ 75 w 91"/>
                  <a:gd name="T63" fmla="*/ 77 h 98"/>
                  <a:gd name="T64" fmla="*/ 81 w 91"/>
                  <a:gd name="T65" fmla="*/ 71 h 98"/>
                  <a:gd name="T66" fmla="*/ 88 w 91"/>
                  <a:gd name="T6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8">
                    <a:moveTo>
                      <a:pt x="88" y="59"/>
                    </a:moveTo>
                    <a:cubicBezTo>
                      <a:pt x="91" y="61"/>
                      <a:pt x="91" y="61"/>
                      <a:pt x="91" y="61"/>
                    </a:cubicBezTo>
                    <a:cubicBezTo>
                      <a:pt x="87" y="68"/>
                      <a:pt x="85" y="73"/>
                      <a:pt x="84" y="75"/>
                    </a:cubicBezTo>
                    <a:cubicBezTo>
                      <a:pt x="79" y="82"/>
                      <a:pt x="75" y="86"/>
                      <a:pt x="69" y="87"/>
                    </a:cubicBezTo>
                    <a:cubicBezTo>
                      <a:pt x="65" y="88"/>
                      <a:pt x="63" y="88"/>
                      <a:pt x="61" y="86"/>
                    </a:cubicBezTo>
                    <a:cubicBezTo>
                      <a:pt x="60" y="84"/>
                      <a:pt x="59" y="81"/>
                      <a:pt x="58" y="78"/>
                    </a:cubicBezTo>
                    <a:cubicBezTo>
                      <a:pt x="58" y="77"/>
                      <a:pt x="58" y="67"/>
                      <a:pt x="59" y="49"/>
                    </a:cubicBezTo>
                    <a:cubicBezTo>
                      <a:pt x="60" y="31"/>
                      <a:pt x="61" y="20"/>
                      <a:pt x="60" y="18"/>
                    </a:cubicBezTo>
                    <a:cubicBezTo>
                      <a:pt x="60" y="16"/>
                      <a:pt x="59" y="14"/>
                      <a:pt x="58" y="13"/>
                    </a:cubicBezTo>
                    <a:cubicBezTo>
                      <a:pt x="57" y="13"/>
                      <a:pt x="56" y="12"/>
                      <a:pt x="54" y="13"/>
                    </a:cubicBezTo>
                    <a:cubicBezTo>
                      <a:pt x="50" y="13"/>
                      <a:pt x="46" y="18"/>
                      <a:pt x="42" y="25"/>
                    </a:cubicBezTo>
                    <a:cubicBezTo>
                      <a:pt x="39" y="30"/>
                      <a:pt x="35" y="37"/>
                      <a:pt x="32" y="45"/>
                    </a:cubicBezTo>
                    <a:cubicBezTo>
                      <a:pt x="29" y="53"/>
                      <a:pt x="27" y="62"/>
                      <a:pt x="25" y="71"/>
                    </a:cubicBezTo>
                    <a:cubicBezTo>
                      <a:pt x="25" y="74"/>
                      <a:pt x="24" y="82"/>
                      <a:pt x="23" y="95"/>
                    </a:cubicBezTo>
                    <a:cubicBezTo>
                      <a:pt x="9" y="98"/>
                      <a:pt x="9" y="98"/>
                      <a:pt x="9" y="98"/>
                    </a:cubicBezTo>
                    <a:cubicBezTo>
                      <a:pt x="10" y="77"/>
                      <a:pt x="11" y="62"/>
                      <a:pt x="12" y="54"/>
                    </a:cubicBezTo>
                    <a:cubicBezTo>
                      <a:pt x="13" y="37"/>
                      <a:pt x="14" y="27"/>
                      <a:pt x="13" y="25"/>
                    </a:cubicBezTo>
                    <a:cubicBezTo>
                      <a:pt x="13" y="23"/>
                      <a:pt x="12" y="22"/>
                      <a:pt x="10" y="22"/>
                    </a:cubicBezTo>
                    <a:cubicBezTo>
                      <a:pt x="8" y="22"/>
                      <a:pt x="5" y="22"/>
                      <a:pt x="0" y="23"/>
                    </a:cubicBezTo>
                    <a:cubicBezTo>
                      <a:pt x="0" y="20"/>
                      <a:pt x="0" y="20"/>
                      <a:pt x="0" y="20"/>
                    </a:cubicBezTo>
                    <a:cubicBezTo>
                      <a:pt x="5" y="18"/>
                      <a:pt x="9" y="16"/>
                      <a:pt x="13" y="14"/>
                    </a:cubicBezTo>
                    <a:cubicBezTo>
                      <a:pt x="18" y="12"/>
                      <a:pt x="23" y="10"/>
                      <a:pt x="29" y="8"/>
                    </a:cubicBezTo>
                    <a:cubicBezTo>
                      <a:pt x="29" y="8"/>
                      <a:pt x="29" y="8"/>
                      <a:pt x="29" y="8"/>
                    </a:cubicBezTo>
                    <a:cubicBezTo>
                      <a:pt x="25" y="49"/>
                      <a:pt x="25" y="49"/>
                      <a:pt x="25" y="49"/>
                    </a:cubicBezTo>
                    <a:cubicBezTo>
                      <a:pt x="26" y="49"/>
                      <a:pt x="26" y="49"/>
                      <a:pt x="26" y="49"/>
                    </a:cubicBezTo>
                    <a:cubicBezTo>
                      <a:pt x="30" y="37"/>
                      <a:pt x="35" y="28"/>
                      <a:pt x="39" y="21"/>
                    </a:cubicBezTo>
                    <a:cubicBezTo>
                      <a:pt x="46" y="9"/>
                      <a:pt x="52" y="3"/>
                      <a:pt x="59" y="2"/>
                    </a:cubicBezTo>
                    <a:cubicBezTo>
                      <a:pt x="68" y="0"/>
                      <a:pt x="73" y="3"/>
                      <a:pt x="74" y="11"/>
                    </a:cubicBezTo>
                    <a:cubicBezTo>
                      <a:pt x="75" y="14"/>
                      <a:pt x="75" y="25"/>
                      <a:pt x="73" y="44"/>
                    </a:cubicBezTo>
                    <a:cubicBezTo>
                      <a:pt x="72" y="62"/>
                      <a:pt x="71" y="72"/>
                      <a:pt x="72" y="74"/>
                    </a:cubicBezTo>
                    <a:cubicBezTo>
                      <a:pt x="72" y="75"/>
                      <a:pt x="72" y="76"/>
                      <a:pt x="73" y="76"/>
                    </a:cubicBezTo>
                    <a:cubicBezTo>
                      <a:pt x="73" y="76"/>
                      <a:pt x="74" y="77"/>
                      <a:pt x="75" y="77"/>
                    </a:cubicBezTo>
                    <a:cubicBezTo>
                      <a:pt x="77" y="77"/>
                      <a:pt x="79" y="75"/>
                      <a:pt x="81" y="71"/>
                    </a:cubicBezTo>
                    <a:cubicBezTo>
                      <a:pt x="82" y="69"/>
                      <a:pt x="85" y="65"/>
                      <a:pt x="88" y="5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6" name="Freeform 761">
                <a:extLst>
                  <a:ext uri="{FF2B5EF4-FFF2-40B4-BE49-F238E27FC236}">
                    <a16:creationId xmlns:a16="http://schemas.microsoft.com/office/drawing/2014/main" id="{2C90F5D0-DA89-83DE-886E-7AF84D621AF2}"/>
                  </a:ext>
                </a:extLst>
              </p:cNvPr>
              <p:cNvSpPr>
                <a:spLocks noEditPoints="1"/>
              </p:cNvSpPr>
              <p:nvPr/>
            </p:nvSpPr>
            <p:spPr bwMode="auto">
              <a:xfrm>
                <a:off x="3694183" y="6652386"/>
                <a:ext cx="17463" cy="31750"/>
              </a:xfrm>
              <a:custGeom>
                <a:avLst/>
                <a:gdLst>
                  <a:gd name="T0" fmla="*/ 66 w 72"/>
                  <a:gd name="T1" fmla="*/ 0 h 129"/>
                  <a:gd name="T2" fmla="*/ 67 w 72"/>
                  <a:gd name="T3" fmla="*/ 8 h 129"/>
                  <a:gd name="T4" fmla="*/ 58 w 72"/>
                  <a:gd name="T5" fmla="*/ 10 h 129"/>
                  <a:gd name="T6" fmla="*/ 63 w 72"/>
                  <a:gd name="T7" fmla="*/ 20 h 129"/>
                  <a:gd name="T8" fmla="*/ 56 w 72"/>
                  <a:gd name="T9" fmla="*/ 42 h 129"/>
                  <a:gd name="T10" fmla="*/ 35 w 72"/>
                  <a:gd name="T11" fmla="*/ 57 h 129"/>
                  <a:gd name="T12" fmla="*/ 32 w 72"/>
                  <a:gd name="T13" fmla="*/ 57 h 129"/>
                  <a:gd name="T14" fmla="*/ 28 w 72"/>
                  <a:gd name="T15" fmla="*/ 58 h 129"/>
                  <a:gd name="T16" fmla="*/ 24 w 72"/>
                  <a:gd name="T17" fmla="*/ 62 h 129"/>
                  <a:gd name="T18" fmla="*/ 23 w 72"/>
                  <a:gd name="T19" fmla="*/ 67 h 129"/>
                  <a:gd name="T20" fmla="*/ 45 w 72"/>
                  <a:gd name="T21" fmla="*/ 73 h 129"/>
                  <a:gd name="T22" fmla="*/ 70 w 72"/>
                  <a:gd name="T23" fmla="*/ 90 h 129"/>
                  <a:gd name="T24" fmla="*/ 64 w 72"/>
                  <a:gd name="T25" fmla="*/ 112 h 129"/>
                  <a:gd name="T26" fmla="*/ 37 w 72"/>
                  <a:gd name="T27" fmla="*/ 127 h 129"/>
                  <a:gd name="T28" fmla="*/ 13 w 72"/>
                  <a:gd name="T29" fmla="*/ 126 h 129"/>
                  <a:gd name="T30" fmla="*/ 2 w 72"/>
                  <a:gd name="T31" fmla="*/ 114 h 129"/>
                  <a:gd name="T32" fmla="*/ 6 w 72"/>
                  <a:gd name="T33" fmla="*/ 96 h 129"/>
                  <a:gd name="T34" fmla="*/ 18 w 72"/>
                  <a:gd name="T35" fmla="*/ 83 h 129"/>
                  <a:gd name="T36" fmla="*/ 14 w 72"/>
                  <a:gd name="T37" fmla="*/ 81 h 129"/>
                  <a:gd name="T38" fmla="*/ 11 w 72"/>
                  <a:gd name="T39" fmla="*/ 77 h 129"/>
                  <a:gd name="T40" fmla="*/ 14 w 72"/>
                  <a:gd name="T41" fmla="*/ 68 h 129"/>
                  <a:gd name="T42" fmla="*/ 22 w 72"/>
                  <a:gd name="T43" fmla="*/ 58 h 129"/>
                  <a:gd name="T44" fmla="*/ 10 w 72"/>
                  <a:gd name="T45" fmla="*/ 54 h 129"/>
                  <a:gd name="T46" fmla="*/ 2 w 72"/>
                  <a:gd name="T47" fmla="*/ 41 h 129"/>
                  <a:gd name="T48" fmla="*/ 9 w 72"/>
                  <a:gd name="T49" fmla="*/ 15 h 129"/>
                  <a:gd name="T50" fmla="*/ 31 w 72"/>
                  <a:gd name="T51" fmla="*/ 1 h 129"/>
                  <a:gd name="T52" fmla="*/ 40 w 72"/>
                  <a:gd name="T53" fmla="*/ 0 h 129"/>
                  <a:gd name="T54" fmla="*/ 48 w 72"/>
                  <a:gd name="T55" fmla="*/ 1 h 129"/>
                  <a:gd name="T56" fmla="*/ 52 w 72"/>
                  <a:gd name="T57" fmla="*/ 2 h 129"/>
                  <a:gd name="T58" fmla="*/ 55 w 72"/>
                  <a:gd name="T59" fmla="*/ 3 h 129"/>
                  <a:gd name="T60" fmla="*/ 66 w 72"/>
                  <a:gd name="T61" fmla="*/ 0 h 129"/>
                  <a:gd name="T62" fmla="*/ 61 w 72"/>
                  <a:gd name="T63" fmla="*/ 98 h 129"/>
                  <a:gd name="T64" fmla="*/ 55 w 72"/>
                  <a:gd name="T65" fmla="*/ 90 h 129"/>
                  <a:gd name="T66" fmla="*/ 47 w 72"/>
                  <a:gd name="T67" fmla="*/ 88 h 129"/>
                  <a:gd name="T68" fmla="*/ 34 w 72"/>
                  <a:gd name="T69" fmla="*/ 86 h 129"/>
                  <a:gd name="T70" fmla="*/ 22 w 72"/>
                  <a:gd name="T71" fmla="*/ 85 h 129"/>
                  <a:gd name="T72" fmla="*/ 19 w 72"/>
                  <a:gd name="T73" fmla="*/ 88 h 129"/>
                  <a:gd name="T74" fmla="*/ 16 w 72"/>
                  <a:gd name="T75" fmla="*/ 92 h 129"/>
                  <a:gd name="T76" fmla="*/ 11 w 72"/>
                  <a:gd name="T77" fmla="*/ 101 h 129"/>
                  <a:gd name="T78" fmla="*/ 12 w 72"/>
                  <a:gd name="T79" fmla="*/ 110 h 129"/>
                  <a:gd name="T80" fmla="*/ 22 w 72"/>
                  <a:gd name="T81" fmla="*/ 121 h 129"/>
                  <a:gd name="T82" fmla="*/ 39 w 72"/>
                  <a:gd name="T83" fmla="*/ 122 h 129"/>
                  <a:gd name="T84" fmla="*/ 57 w 72"/>
                  <a:gd name="T85" fmla="*/ 112 h 129"/>
                  <a:gd name="T86" fmla="*/ 61 w 72"/>
                  <a:gd name="T87" fmla="*/ 98 h 129"/>
                  <a:gd name="T88" fmla="*/ 46 w 72"/>
                  <a:gd name="T89" fmla="*/ 15 h 129"/>
                  <a:gd name="T90" fmla="*/ 41 w 72"/>
                  <a:gd name="T91" fmla="*/ 7 h 129"/>
                  <a:gd name="T92" fmla="*/ 32 w 72"/>
                  <a:gd name="T93" fmla="*/ 5 h 129"/>
                  <a:gd name="T94" fmla="*/ 18 w 72"/>
                  <a:gd name="T95" fmla="*/ 20 h 129"/>
                  <a:gd name="T96" fmla="*/ 17 w 72"/>
                  <a:gd name="T97" fmla="*/ 42 h 129"/>
                  <a:gd name="T98" fmla="*/ 22 w 72"/>
                  <a:gd name="T99" fmla="*/ 52 h 129"/>
                  <a:gd name="T100" fmla="*/ 32 w 72"/>
                  <a:gd name="T101" fmla="*/ 54 h 129"/>
                  <a:gd name="T102" fmla="*/ 45 w 72"/>
                  <a:gd name="T103" fmla="*/ 40 h 129"/>
                  <a:gd name="T104" fmla="*/ 46 w 72"/>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 h="129">
                    <a:moveTo>
                      <a:pt x="66" y="0"/>
                    </a:moveTo>
                    <a:cubicBezTo>
                      <a:pt x="67" y="8"/>
                      <a:pt x="67" y="8"/>
                      <a:pt x="67" y="8"/>
                    </a:cubicBezTo>
                    <a:cubicBezTo>
                      <a:pt x="58" y="10"/>
                      <a:pt x="58" y="10"/>
                      <a:pt x="58" y="10"/>
                    </a:cubicBezTo>
                    <a:cubicBezTo>
                      <a:pt x="60" y="13"/>
                      <a:pt x="62" y="17"/>
                      <a:pt x="63" y="20"/>
                    </a:cubicBezTo>
                    <a:cubicBezTo>
                      <a:pt x="64" y="27"/>
                      <a:pt x="62" y="34"/>
                      <a:pt x="56" y="42"/>
                    </a:cubicBezTo>
                    <a:cubicBezTo>
                      <a:pt x="51" y="50"/>
                      <a:pt x="44" y="55"/>
                      <a:pt x="35" y="57"/>
                    </a:cubicBezTo>
                    <a:cubicBezTo>
                      <a:pt x="35" y="57"/>
                      <a:pt x="33" y="57"/>
                      <a:pt x="32" y="57"/>
                    </a:cubicBezTo>
                    <a:cubicBezTo>
                      <a:pt x="30" y="58"/>
                      <a:pt x="29" y="58"/>
                      <a:pt x="28" y="58"/>
                    </a:cubicBezTo>
                    <a:cubicBezTo>
                      <a:pt x="27" y="58"/>
                      <a:pt x="25" y="60"/>
                      <a:pt x="24" y="62"/>
                    </a:cubicBezTo>
                    <a:cubicBezTo>
                      <a:pt x="23" y="64"/>
                      <a:pt x="23" y="66"/>
                      <a:pt x="23" y="67"/>
                    </a:cubicBezTo>
                    <a:cubicBezTo>
                      <a:pt x="23" y="69"/>
                      <a:pt x="31" y="71"/>
                      <a:pt x="45" y="73"/>
                    </a:cubicBezTo>
                    <a:cubicBezTo>
                      <a:pt x="60" y="74"/>
                      <a:pt x="68" y="80"/>
                      <a:pt x="70" y="90"/>
                    </a:cubicBezTo>
                    <a:cubicBezTo>
                      <a:pt x="72" y="98"/>
                      <a:pt x="70" y="106"/>
                      <a:pt x="64" y="112"/>
                    </a:cubicBezTo>
                    <a:cubicBezTo>
                      <a:pt x="59" y="119"/>
                      <a:pt x="49" y="124"/>
                      <a:pt x="37" y="127"/>
                    </a:cubicBezTo>
                    <a:cubicBezTo>
                      <a:pt x="27" y="129"/>
                      <a:pt x="19" y="129"/>
                      <a:pt x="13" y="126"/>
                    </a:cubicBezTo>
                    <a:cubicBezTo>
                      <a:pt x="7" y="123"/>
                      <a:pt x="3" y="119"/>
                      <a:pt x="2" y="114"/>
                    </a:cubicBezTo>
                    <a:cubicBezTo>
                      <a:pt x="1" y="108"/>
                      <a:pt x="2" y="102"/>
                      <a:pt x="6" y="96"/>
                    </a:cubicBezTo>
                    <a:cubicBezTo>
                      <a:pt x="8" y="94"/>
                      <a:pt x="12" y="90"/>
                      <a:pt x="18" y="83"/>
                    </a:cubicBezTo>
                    <a:cubicBezTo>
                      <a:pt x="16" y="83"/>
                      <a:pt x="15" y="82"/>
                      <a:pt x="14" y="81"/>
                    </a:cubicBezTo>
                    <a:cubicBezTo>
                      <a:pt x="12" y="80"/>
                      <a:pt x="11" y="79"/>
                      <a:pt x="11" y="77"/>
                    </a:cubicBezTo>
                    <a:cubicBezTo>
                      <a:pt x="10" y="75"/>
                      <a:pt x="11" y="71"/>
                      <a:pt x="14" y="68"/>
                    </a:cubicBezTo>
                    <a:cubicBezTo>
                      <a:pt x="15" y="65"/>
                      <a:pt x="18" y="62"/>
                      <a:pt x="22" y="58"/>
                    </a:cubicBezTo>
                    <a:cubicBezTo>
                      <a:pt x="17" y="57"/>
                      <a:pt x="13" y="56"/>
                      <a:pt x="10" y="54"/>
                    </a:cubicBezTo>
                    <a:cubicBezTo>
                      <a:pt x="6" y="52"/>
                      <a:pt x="4" y="47"/>
                      <a:pt x="2" y="41"/>
                    </a:cubicBezTo>
                    <a:cubicBezTo>
                      <a:pt x="0" y="32"/>
                      <a:pt x="2" y="23"/>
                      <a:pt x="9" y="15"/>
                    </a:cubicBezTo>
                    <a:cubicBezTo>
                      <a:pt x="15" y="8"/>
                      <a:pt x="23" y="3"/>
                      <a:pt x="31" y="1"/>
                    </a:cubicBezTo>
                    <a:cubicBezTo>
                      <a:pt x="35" y="0"/>
                      <a:pt x="38" y="0"/>
                      <a:pt x="40" y="0"/>
                    </a:cubicBezTo>
                    <a:cubicBezTo>
                      <a:pt x="42" y="0"/>
                      <a:pt x="45" y="1"/>
                      <a:pt x="48" y="1"/>
                    </a:cubicBezTo>
                    <a:cubicBezTo>
                      <a:pt x="48" y="1"/>
                      <a:pt x="49" y="2"/>
                      <a:pt x="52" y="2"/>
                    </a:cubicBezTo>
                    <a:cubicBezTo>
                      <a:pt x="53" y="3"/>
                      <a:pt x="54" y="3"/>
                      <a:pt x="55" y="3"/>
                    </a:cubicBezTo>
                    <a:lnTo>
                      <a:pt x="66" y="0"/>
                    </a:lnTo>
                    <a:close/>
                    <a:moveTo>
                      <a:pt x="61" y="98"/>
                    </a:moveTo>
                    <a:cubicBezTo>
                      <a:pt x="60" y="95"/>
                      <a:pt x="58" y="92"/>
                      <a:pt x="55" y="90"/>
                    </a:cubicBezTo>
                    <a:cubicBezTo>
                      <a:pt x="53" y="89"/>
                      <a:pt x="51" y="88"/>
                      <a:pt x="47" y="88"/>
                    </a:cubicBezTo>
                    <a:cubicBezTo>
                      <a:pt x="44" y="87"/>
                      <a:pt x="40" y="86"/>
                      <a:pt x="34" y="86"/>
                    </a:cubicBezTo>
                    <a:cubicBezTo>
                      <a:pt x="27" y="85"/>
                      <a:pt x="23" y="84"/>
                      <a:pt x="22" y="85"/>
                    </a:cubicBezTo>
                    <a:cubicBezTo>
                      <a:pt x="22" y="85"/>
                      <a:pt x="21" y="86"/>
                      <a:pt x="19" y="88"/>
                    </a:cubicBezTo>
                    <a:cubicBezTo>
                      <a:pt x="17" y="90"/>
                      <a:pt x="16" y="91"/>
                      <a:pt x="16" y="92"/>
                    </a:cubicBezTo>
                    <a:cubicBezTo>
                      <a:pt x="13" y="96"/>
                      <a:pt x="11" y="99"/>
                      <a:pt x="11" y="101"/>
                    </a:cubicBezTo>
                    <a:cubicBezTo>
                      <a:pt x="11" y="104"/>
                      <a:pt x="11" y="107"/>
                      <a:pt x="12" y="110"/>
                    </a:cubicBezTo>
                    <a:cubicBezTo>
                      <a:pt x="13" y="115"/>
                      <a:pt x="16" y="119"/>
                      <a:pt x="22" y="121"/>
                    </a:cubicBezTo>
                    <a:cubicBezTo>
                      <a:pt x="27" y="123"/>
                      <a:pt x="32" y="123"/>
                      <a:pt x="39" y="122"/>
                    </a:cubicBezTo>
                    <a:cubicBezTo>
                      <a:pt x="47" y="120"/>
                      <a:pt x="53" y="117"/>
                      <a:pt x="57" y="112"/>
                    </a:cubicBezTo>
                    <a:cubicBezTo>
                      <a:pt x="60" y="108"/>
                      <a:pt x="62" y="103"/>
                      <a:pt x="61" y="98"/>
                    </a:cubicBezTo>
                    <a:close/>
                    <a:moveTo>
                      <a:pt x="46" y="15"/>
                    </a:moveTo>
                    <a:cubicBezTo>
                      <a:pt x="45" y="12"/>
                      <a:pt x="43" y="9"/>
                      <a:pt x="41" y="7"/>
                    </a:cubicBezTo>
                    <a:cubicBezTo>
                      <a:pt x="39" y="5"/>
                      <a:pt x="36" y="4"/>
                      <a:pt x="32" y="5"/>
                    </a:cubicBezTo>
                    <a:cubicBezTo>
                      <a:pt x="26" y="7"/>
                      <a:pt x="21" y="12"/>
                      <a:pt x="18" y="20"/>
                    </a:cubicBezTo>
                    <a:cubicBezTo>
                      <a:pt x="16" y="28"/>
                      <a:pt x="15" y="35"/>
                      <a:pt x="17" y="42"/>
                    </a:cubicBezTo>
                    <a:cubicBezTo>
                      <a:pt x="18" y="47"/>
                      <a:pt x="20" y="50"/>
                      <a:pt x="22" y="52"/>
                    </a:cubicBezTo>
                    <a:cubicBezTo>
                      <a:pt x="25" y="54"/>
                      <a:pt x="28" y="55"/>
                      <a:pt x="32" y="54"/>
                    </a:cubicBezTo>
                    <a:cubicBezTo>
                      <a:pt x="38" y="53"/>
                      <a:pt x="42" y="48"/>
                      <a:pt x="45" y="40"/>
                    </a:cubicBezTo>
                    <a:cubicBezTo>
                      <a:pt x="48" y="32"/>
                      <a:pt x="48" y="24"/>
                      <a:pt x="46"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7" name="Freeform 762">
                <a:extLst>
                  <a:ext uri="{FF2B5EF4-FFF2-40B4-BE49-F238E27FC236}">
                    <a16:creationId xmlns:a16="http://schemas.microsoft.com/office/drawing/2014/main" id="{A6759918-2E96-E6FA-113E-B4ABC91FD94B}"/>
                  </a:ext>
                </a:extLst>
              </p:cNvPr>
              <p:cNvSpPr>
                <a:spLocks/>
              </p:cNvSpPr>
              <p:nvPr/>
            </p:nvSpPr>
            <p:spPr bwMode="auto">
              <a:xfrm>
                <a:off x="3770383" y="6615873"/>
                <a:ext cx="19050" cy="38100"/>
              </a:xfrm>
              <a:custGeom>
                <a:avLst/>
                <a:gdLst>
                  <a:gd name="T0" fmla="*/ 65 w 80"/>
                  <a:gd name="T1" fmla="*/ 39 h 154"/>
                  <a:gd name="T2" fmla="*/ 62 w 80"/>
                  <a:gd name="T3" fmla="*/ 39 h 154"/>
                  <a:gd name="T4" fmla="*/ 52 w 80"/>
                  <a:gd name="T5" fmla="*/ 22 h 154"/>
                  <a:gd name="T6" fmla="*/ 29 w 80"/>
                  <a:gd name="T7" fmla="*/ 18 h 154"/>
                  <a:gd name="T8" fmla="*/ 17 w 80"/>
                  <a:gd name="T9" fmla="*/ 27 h 154"/>
                  <a:gd name="T10" fmla="*/ 17 w 80"/>
                  <a:gd name="T11" fmla="*/ 43 h 154"/>
                  <a:gd name="T12" fmla="*/ 24 w 80"/>
                  <a:gd name="T13" fmla="*/ 53 h 154"/>
                  <a:gd name="T14" fmla="*/ 44 w 80"/>
                  <a:gd name="T15" fmla="*/ 65 h 154"/>
                  <a:gd name="T16" fmla="*/ 67 w 80"/>
                  <a:gd name="T17" fmla="*/ 78 h 154"/>
                  <a:gd name="T18" fmla="*/ 77 w 80"/>
                  <a:gd name="T19" fmla="*/ 93 h 154"/>
                  <a:gd name="T20" fmla="*/ 76 w 80"/>
                  <a:gd name="T21" fmla="*/ 120 h 154"/>
                  <a:gd name="T22" fmla="*/ 53 w 80"/>
                  <a:gd name="T23" fmla="*/ 141 h 154"/>
                  <a:gd name="T24" fmla="*/ 40 w 80"/>
                  <a:gd name="T25" fmla="*/ 144 h 154"/>
                  <a:gd name="T26" fmla="*/ 23 w 80"/>
                  <a:gd name="T27" fmla="*/ 144 h 154"/>
                  <a:gd name="T28" fmla="*/ 19 w 80"/>
                  <a:gd name="T29" fmla="*/ 148 h 154"/>
                  <a:gd name="T30" fmla="*/ 18 w 80"/>
                  <a:gd name="T31" fmla="*/ 153 h 154"/>
                  <a:gd name="T32" fmla="*/ 15 w 80"/>
                  <a:gd name="T33" fmla="*/ 154 h 154"/>
                  <a:gd name="T34" fmla="*/ 7 w 80"/>
                  <a:gd name="T35" fmla="*/ 112 h 154"/>
                  <a:gd name="T36" fmla="*/ 10 w 80"/>
                  <a:gd name="T37" fmla="*/ 110 h 154"/>
                  <a:gd name="T38" fmla="*/ 11 w 80"/>
                  <a:gd name="T39" fmla="*/ 114 h 154"/>
                  <a:gd name="T40" fmla="*/ 26 w 80"/>
                  <a:gd name="T41" fmla="*/ 133 h 154"/>
                  <a:gd name="T42" fmla="*/ 48 w 80"/>
                  <a:gd name="T43" fmla="*/ 136 h 154"/>
                  <a:gd name="T44" fmla="*/ 63 w 80"/>
                  <a:gd name="T45" fmla="*/ 121 h 154"/>
                  <a:gd name="T46" fmla="*/ 63 w 80"/>
                  <a:gd name="T47" fmla="*/ 104 h 154"/>
                  <a:gd name="T48" fmla="*/ 54 w 80"/>
                  <a:gd name="T49" fmla="*/ 92 h 154"/>
                  <a:gd name="T50" fmla="*/ 42 w 80"/>
                  <a:gd name="T51" fmla="*/ 85 h 154"/>
                  <a:gd name="T52" fmla="*/ 12 w 80"/>
                  <a:gd name="T53" fmla="*/ 67 h 154"/>
                  <a:gd name="T54" fmla="*/ 3 w 80"/>
                  <a:gd name="T55" fmla="*/ 54 h 154"/>
                  <a:gd name="T56" fmla="*/ 4 w 80"/>
                  <a:gd name="T57" fmla="*/ 29 h 154"/>
                  <a:gd name="T58" fmla="*/ 23 w 80"/>
                  <a:gd name="T59" fmla="*/ 13 h 154"/>
                  <a:gd name="T60" fmla="*/ 32 w 80"/>
                  <a:gd name="T61" fmla="*/ 11 h 154"/>
                  <a:gd name="T62" fmla="*/ 39 w 80"/>
                  <a:gd name="T63" fmla="*/ 10 h 154"/>
                  <a:gd name="T64" fmla="*/ 45 w 80"/>
                  <a:gd name="T65" fmla="*/ 10 h 154"/>
                  <a:gd name="T66" fmla="*/ 50 w 80"/>
                  <a:gd name="T67" fmla="*/ 9 h 154"/>
                  <a:gd name="T68" fmla="*/ 56 w 80"/>
                  <a:gd name="T69" fmla="*/ 2 h 154"/>
                  <a:gd name="T70" fmla="*/ 60 w 80"/>
                  <a:gd name="T71" fmla="*/ 0 h 154"/>
                  <a:gd name="T72" fmla="*/ 65 w 80"/>
                  <a:gd name="T73" fmla="*/ 3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54">
                    <a:moveTo>
                      <a:pt x="65" y="39"/>
                    </a:moveTo>
                    <a:cubicBezTo>
                      <a:pt x="62" y="39"/>
                      <a:pt x="62" y="39"/>
                      <a:pt x="62" y="39"/>
                    </a:cubicBezTo>
                    <a:cubicBezTo>
                      <a:pt x="59" y="31"/>
                      <a:pt x="56" y="26"/>
                      <a:pt x="52" y="22"/>
                    </a:cubicBezTo>
                    <a:cubicBezTo>
                      <a:pt x="46" y="16"/>
                      <a:pt x="39" y="15"/>
                      <a:pt x="29" y="18"/>
                    </a:cubicBezTo>
                    <a:cubicBezTo>
                      <a:pt x="24" y="20"/>
                      <a:pt x="20" y="23"/>
                      <a:pt x="17" y="27"/>
                    </a:cubicBezTo>
                    <a:cubicBezTo>
                      <a:pt x="15" y="32"/>
                      <a:pt x="15" y="37"/>
                      <a:pt x="17" y="43"/>
                    </a:cubicBezTo>
                    <a:cubicBezTo>
                      <a:pt x="18" y="47"/>
                      <a:pt x="21" y="51"/>
                      <a:pt x="24" y="53"/>
                    </a:cubicBezTo>
                    <a:cubicBezTo>
                      <a:pt x="27" y="56"/>
                      <a:pt x="34" y="60"/>
                      <a:pt x="44" y="65"/>
                    </a:cubicBezTo>
                    <a:cubicBezTo>
                      <a:pt x="55" y="70"/>
                      <a:pt x="62" y="74"/>
                      <a:pt x="67" y="78"/>
                    </a:cubicBezTo>
                    <a:cubicBezTo>
                      <a:pt x="72" y="82"/>
                      <a:pt x="75" y="87"/>
                      <a:pt x="77" y="93"/>
                    </a:cubicBezTo>
                    <a:cubicBezTo>
                      <a:pt x="80" y="102"/>
                      <a:pt x="80" y="111"/>
                      <a:pt x="76" y="120"/>
                    </a:cubicBezTo>
                    <a:cubicBezTo>
                      <a:pt x="72" y="130"/>
                      <a:pt x="64" y="137"/>
                      <a:pt x="53" y="141"/>
                    </a:cubicBezTo>
                    <a:cubicBezTo>
                      <a:pt x="49" y="143"/>
                      <a:pt x="45" y="143"/>
                      <a:pt x="40" y="144"/>
                    </a:cubicBezTo>
                    <a:cubicBezTo>
                      <a:pt x="29" y="144"/>
                      <a:pt x="23" y="144"/>
                      <a:pt x="23" y="144"/>
                    </a:cubicBezTo>
                    <a:cubicBezTo>
                      <a:pt x="21" y="145"/>
                      <a:pt x="19" y="147"/>
                      <a:pt x="19" y="148"/>
                    </a:cubicBezTo>
                    <a:cubicBezTo>
                      <a:pt x="18" y="149"/>
                      <a:pt x="18" y="151"/>
                      <a:pt x="18" y="153"/>
                    </a:cubicBezTo>
                    <a:cubicBezTo>
                      <a:pt x="15" y="154"/>
                      <a:pt x="15" y="154"/>
                      <a:pt x="15" y="154"/>
                    </a:cubicBezTo>
                    <a:cubicBezTo>
                      <a:pt x="7" y="112"/>
                      <a:pt x="7" y="112"/>
                      <a:pt x="7" y="112"/>
                    </a:cubicBezTo>
                    <a:cubicBezTo>
                      <a:pt x="10" y="110"/>
                      <a:pt x="10" y="110"/>
                      <a:pt x="10" y="110"/>
                    </a:cubicBezTo>
                    <a:cubicBezTo>
                      <a:pt x="11" y="114"/>
                      <a:pt x="11" y="114"/>
                      <a:pt x="11" y="114"/>
                    </a:cubicBezTo>
                    <a:cubicBezTo>
                      <a:pt x="14" y="123"/>
                      <a:pt x="19" y="129"/>
                      <a:pt x="26" y="133"/>
                    </a:cubicBezTo>
                    <a:cubicBezTo>
                      <a:pt x="33" y="138"/>
                      <a:pt x="40" y="138"/>
                      <a:pt x="48" y="136"/>
                    </a:cubicBezTo>
                    <a:cubicBezTo>
                      <a:pt x="56" y="133"/>
                      <a:pt x="61" y="128"/>
                      <a:pt x="63" y="121"/>
                    </a:cubicBezTo>
                    <a:cubicBezTo>
                      <a:pt x="65" y="115"/>
                      <a:pt x="65" y="109"/>
                      <a:pt x="63" y="104"/>
                    </a:cubicBezTo>
                    <a:cubicBezTo>
                      <a:pt x="61" y="99"/>
                      <a:pt x="58" y="95"/>
                      <a:pt x="54" y="92"/>
                    </a:cubicBezTo>
                    <a:cubicBezTo>
                      <a:pt x="53" y="90"/>
                      <a:pt x="49" y="88"/>
                      <a:pt x="42" y="85"/>
                    </a:cubicBezTo>
                    <a:cubicBezTo>
                      <a:pt x="26" y="76"/>
                      <a:pt x="15" y="70"/>
                      <a:pt x="12" y="67"/>
                    </a:cubicBezTo>
                    <a:cubicBezTo>
                      <a:pt x="8" y="64"/>
                      <a:pt x="5" y="60"/>
                      <a:pt x="3" y="54"/>
                    </a:cubicBezTo>
                    <a:cubicBezTo>
                      <a:pt x="0" y="45"/>
                      <a:pt x="0" y="37"/>
                      <a:pt x="4" y="29"/>
                    </a:cubicBezTo>
                    <a:cubicBezTo>
                      <a:pt x="8" y="22"/>
                      <a:pt x="14" y="16"/>
                      <a:pt x="23" y="13"/>
                    </a:cubicBezTo>
                    <a:cubicBezTo>
                      <a:pt x="27" y="12"/>
                      <a:pt x="30" y="11"/>
                      <a:pt x="32" y="11"/>
                    </a:cubicBezTo>
                    <a:cubicBezTo>
                      <a:pt x="34" y="10"/>
                      <a:pt x="36" y="10"/>
                      <a:pt x="39" y="10"/>
                    </a:cubicBezTo>
                    <a:cubicBezTo>
                      <a:pt x="41" y="10"/>
                      <a:pt x="43" y="10"/>
                      <a:pt x="45" y="10"/>
                    </a:cubicBezTo>
                    <a:cubicBezTo>
                      <a:pt x="46" y="10"/>
                      <a:pt x="48" y="10"/>
                      <a:pt x="50" y="9"/>
                    </a:cubicBezTo>
                    <a:cubicBezTo>
                      <a:pt x="53" y="8"/>
                      <a:pt x="55" y="5"/>
                      <a:pt x="56" y="2"/>
                    </a:cubicBezTo>
                    <a:cubicBezTo>
                      <a:pt x="60" y="0"/>
                      <a:pt x="60" y="0"/>
                      <a:pt x="60" y="0"/>
                    </a:cubicBezTo>
                    <a:lnTo>
                      <a:pt x="65" y="3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68" name="Freeform 763">
                <a:extLst>
                  <a:ext uri="{FF2B5EF4-FFF2-40B4-BE49-F238E27FC236}">
                    <a16:creationId xmlns:a16="http://schemas.microsoft.com/office/drawing/2014/main" id="{44C0CC23-F4ED-A26A-81FC-3CD84F27F4A0}"/>
                  </a:ext>
                </a:extLst>
              </p:cNvPr>
              <p:cNvSpPr>
                <a:spLocks noEditPoints="1"/>
              </p:cNvSpPr>
              <p:nvPr/>
            </p:nvSpPr>
            <p:spPr bwMode="auto">
              <a:xfrm>
                <a:off x="3803720" y="6614286"/>
                <a:ext cx="22225" cy="26988"/>
              </a:xfrm>
              <a:custGeom>
                <a:avLst/>
                <a:gdLst>
                  <a:gd name="T0" fmla="*/ 84 w 87"/>
                  <a:gd name="T1" fmla="*/ 58 h 107"/>
                  <a:gd name="T2" fmla="*/ 87 w 87"/>
                  <a:gd name="T3" fmla="*/ 59 h 107"/>
                  <a:gd name="T4" fmla="*/ 71 w 87"/>
                  <a:gd name="T5" fmla="*/ 88 h 107"/>
                  <a:gd name="T6" fmla="*/ 64 w 87"/>
                  <a:gd name="T7" fmla="*/ 88 h 107"/>
                  <a:gd name="T8" fmla="*/ 61 w 87"/>
                  <a:gd name="T9" fmla="*/ 84 h 107"/>
                  <a:gd name="T10" fmla="*/ 58 w 87"/>
                  <a:gd name="T11" fmla="*/ 76 h 107"/>
                  <a:gd name="T12" fmla="*/ 56 w 87"/>
                  <a:gd name="T13" fmla="*/ 63 h 107"/>
                  <a:gd name="T14" fmla="*/ 56 w 87"/>
                  <a:gd name="T15" fmla="*/ 63 h 107"/>
                  <a:gd name="T16" fmla="*/ 46 w 87"/>
                  <a:gd name="T17" fmla="*/ 92 h 107"/>
                  <a:gd name="T18" fmla="*/ 32 w 87"/>
                  <a:gd name="T19" fmla="*/ 104 h 107"/>
                  <a:gd name="T20" fmla="*/ 17 w 87"/>
                  <a:gd name="T21" fmla="*/ 105 h 107"/>
                  <a:gd name="T22" fmla="*/ 6 w 87"/>
                  <a:gd name="T23" fmla="*/ 91 h 107"/>
                  <a:gd name="T24" fmla="*/ 6 w 87"/>
                  <a:gd name="T25" fmla="*/ 44 h 107"/>
                  <a:gd name="T26" fmla="*/ 32 w 87"/>
                  <a:gd name="T27" fmla="*/ 11 h 107"/>
                  <a:gd name="T28" fmla="*/ 43 w 87"/>
                  <a:gd name="T29" fmla="*/ 10 h 107"/>
                  <a:gd name="T30" fmla="*/ 49 w 87"/>
                  <a:gd name="T31" fmla="*/ 15 h 107"/>
                  <a:gd name="T32" fmla="*/ 48 w 87"/>
                  <a:gd name="T33" fmla="*/ 6 h 107"/>
                  <a:gd name="T34" fmla="*/ 49 w 87"/>
                  <a:gd name="T35" fmla="*/ 5 h 107"/>
                  <a:gd name="T36" fmla="*/ 59 w 87"/>
                  <a:gd name="T37" fmla="*/ 0 h 107"/>
                  <a:gd name="T38" fmla="*/ 61 w 87"/>
                  <a:gd name="T39" fmla="*/ 0 h 107"/>
                  <a:gd name="T40" fmla="*/ 63 w 87"/>
                  <a:gd name="T41" fmla="*/ 19 h 107"/>
                  <a:gd name="T42" fmla="*/ 68 w 87"/>
                  <a:gd name="T43" fmla="*/ 53 h 107"/>
                  <a:gd name="T44" fmla="*/ 72 w 87"/>
                  <a:gd name="T45" fmla="*/ 75 h 107"/>
                  <a:gd name="T46" fmla="*/ 75 w 87"/>
                  <a:gd name="T47" fmla="*/ 76 h 107"/>
                  <a:gd name="T48" fmla="*/ 84 w 87"/>
                  <a:gd name="T49" fmla="*/ 58 h 107"/>
                  <a:gd name="T50" fmla="*/ 20 w 87"/>
                  <a:gd name="T51" fmla="*/ 84 h 107"/>
                  <a:gd name="T52" fmla="*/ 28 w 87"/>
                  <a:gd name="T53" fmla="*/ 93 h 107"/>
                  <a:gd name="T54" fmla="*/ 36 w 87"/>
                  <a:gd name="T55" fmla="*/ 92 h 107"/>
                  <a:gd name="T56" fmla="*/ 52 w 87"/>
                  <a:gd name="T57" fmla="*/ 61 h 107"/>
                  <a:gd name="T58" fmla="*/ 49 w 87"/>
                  <a:gd name="T59" fmla="*/ 22 h 107"/>
                  <a:gd name="T60" fmla="*/ 43 w 87"/>
                  <a:gd name="T61" fmla="*/ 14 h 107"/>
                  <a:gd name="T62" fmla="*/ 34 w 87"/>
                  <a:gd name="T63" fmla="*/ 14 h 107"/>
                  <a:gd name="T64" fmla="*/ 17 w 87"/>
                  <a:gd name="T65" fmla="*/ 46 h 107"/>
                  <a:gd name="T66" fmla="*/ 20 w 87"/>
                  <a:gd name="T67" fmla="*/ 8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107">
                    <a:moveTo>
                      <a:pt x="84" y="58"/>
                    </a:moveTo>
                    <a:cubicBezTo>
                      <a:pt x="87" y="59"/>
                      <a:pt x="87" y="59"/>
                      <a:pt x="87" y="59"/>
                    </a:cubicBezTo>
                    <a:cubicBezTo>
                      <a:pt x="82" y="76"/>
                      <a:pt x="77" y="86"/>
                      <a:pt x="71" y="88"/>
                    </a:cubicBezTo>
                    <a:cubicBezTo>
                      <a:pt x="68" y="90"/>
                      <a:pt x="65" y="90"/>
                      <a:pt x="64" y="88"/>
                    </a:cubicBezTo>
                    <a:cubicBezTo>
                      <a:pt x="63" y="88"/>
                      <a:pt x="62" y="86"/>
                      <a:pt x="61" y="84"/>
                    </a:cubicBezTo>
                    <a:cubicBezTo>
                      <a:pt x="60" y="82"/>
                      <a:pt x="59" y="79"/>
                      <a:pt x="58" y="76"/>
                    </a:cubicBezTo>
                    <a:cubicBezTo>
                      <a:pt x="58" y="74"/>
                      <a:pt x="57" y="69"/>
                      <a:pt x="56" y="63"/>
                    </a:cubicBezTo>
                    <a:cubicBezTo>
                      <a:pt x="56" y="63"/>
                      <a:pt x="56" y="63"/>
                      <a:pt x="56" y="63"/>
                    </a:cubicBezTo>
                    <a:cubicBezTo>
                      <a:pt x="53" y="76"/>
                      <a:pt x="50" y="86"/>
                      <a:pt x="46" y="92"/>
                    </a:cubicBezTo>
                    <a:cubicBezTo>
                      <a:pt x="43" y="98"/>
                      <a:pt x="38" y="102"/>
                      <a:pt x="32" y="104"/>
                    </a:cubicBezTo>
                    <a:cubicBezTo>
                      <a:pt x="27" y="107"/>
                      <a:pt x="21" y="107"/>
                      <a:pt x="17" y="105"/>
                    </a:cubicBezTo>
                    <a:cubicBezTo>
                      <a:pt x="12" y="102"/>
                      <a:pt x="9" y="98"/>
                      <a:pt x="6" y="91"/>
                    </a:cubicBezTo>
                    <a:cubicBezTo>
                      <a:pt x="0" y="77"/>
                      <a:pt x="0" y="62"/>
                      <a:pt x="6" y="44"/>
                    </a:cubicBezTo>
                    <a:cubicBezTo>
                      <a:pt x="12" y="27"/>
                      <a:pt x="20" y="16"/>
                      <a:pt x="32" y="11"/>
                    </a:cubicBezTo>
                    <a:cubicBezTo>
                      <a:pt x="36" y="9"/>
                      <a:pt x="39" y="9"/>
                      <a:pt x="43" y="10"/>
                    </a:cubicBezTo>
                    <a:cubicBezTo>
                      <a:pt x="46" y="10"/>
                      <a:pt x="48" y="12"/>
                      <a:pt x="49" y="15"/>
                    </a:cubicBezTo>
                    <a:cubicBezTo>
                      <a:pt x="48" y="6"/>
                      <a:pt x="48" y="6"/>
                      <a:pt x="48" y="6"/>
                    </a:cubicBezTo>
                    <a:cubicBezTo>
                      <a:pt x="49" y="5"/>
                      <a:pt x="49" y="5"/>
                      <a:pt x="49" y="5"/>
                    </a:cubicBezTo>
                    <a:cubicBezTo>
                      <a:pt x="59" y="0"/>
                      <a:pt x="59" y="0"/>
                      <a:pt x="59" y="0"/>
                    </a:cubicBezTo>
                    <a:cubicBezTo>
                      <a:pt x="61" y="0"/>
                      <a:pt x="61" y="0"/>
                      <a:pt x="61" y="0"/>
                    </a:cubicBezTo>
                    <a:cubicBezTo>
                      <a:pt x="61" y="0"/>
                      <a:pt x="61" y="6"/>
                      <a:pt x="63" y="19"/>
                    </a:cubicBezTo>
                    <a:cubicBezTo>
                      <a:pt x="66" y="37"/>
                      <a:pt x="67" y="49"/>
                      <a:pt x="68" y="53"/>
                    </a:cubicBezTo>
                    <a:cubicBezTo>
                      <a:pt x="70" y="66"/>
                      <a:pt x="71" y="73"/>
                      <a:pt x="72" y="75"/>
                    </a:cubicBezTo>
                    <a:cubicBezTo>
                      <a:pt x="72" y="76"/>
                      <a:pt x="73" y="77"/>
                      <a:pt x="75" y="76"/>
                    </a:cubicBezTo>
                    <a:cubicBezTo>
                      <a:pt x="76" y="75"/>
                      <a:pt x="79" y="69"/>
                      <a:pt x="84" y="58"/>
                    </a:cubicBezTo>
                    <a:close/>
                    <a:moveTo>
                      <a:pt x="20" y="84"/>
                    </a:moveTo>
                    <a:cubicBezTo>
                      <a:pt x="22" y="88"/>
                      <a:pt x="25" y="91"/>
                      <a:pt x="28" y="93"/>
                    </a:cubicBezTo>
                    <a:cubicBezTo>
                      <a:pt x="30" y="94"/>
                      <a:pt x="33" y="94"/>
                      <a:pt x="36" y="92"/>
                    </a:cubicBezTo>
                    <a:cubicBezTo>
                      <a:pt x="45" y="89"/>
                      <a:pt x="50" y="78"/>
                      <a:pt x="52" y="61"/>
                    </a:cubicBezTo>
                    <a:cubicBezTo>
                      <a:pt x="55" y="45"/>
                      <a:pt x="53" y="32"/>
                      <a:pt x="49" y="22"/>
                    </a:cubicBezTo>
                    <a:cubicBezTo>
                      <a:pt x="48" y="18"/>
                      <a:pt x="45" y="16"/>
                      <a:pt x="43" y="14"/>
                    </a:cubicBezTo>
                    <a:cubicBezTo>
                      <a:pt x="40" y="13"/>
                      <a:pt x="37" y="13"/>
                      <a:pt x="34" y="14"/>
                    </a:cubicBezTo>
                    <a:cubicBezTo>
                      <a:pt x="25" y="18"/>
                      <a:pt x="19" y="29"/>
                      <a:pt x="17" y="46"/>
                    </a:cubicBezTo>
                    <a:cubicBezTo>
                      <a:pt x="15" y="62"/>
                      <a:pt x="16" y="74"/>
                      <a:pt x="20"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FFFFFF">
                      <a:lumMod val="95000"/>
                    </a:srgbClr>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59" name="Group 58">
              <a:extLst>
                <a:ext uri="{FF2B5EF4-FFF2-40B4-BE49-F238E27FC236}">
                  <a16:creationId xmlns:a16="http://schemas.microsoft.com/office/drawing/2014/main" id="{21B464A4-9D8A-734C-4E66-FEE8D05828DF}"/>
                </a:ext>
              </a:extLst>
            </p:cNvPr>
            <p:cNvGrpSpPr/>
            <p:nvPr/>
          </p:nvGrpSpPr>
          <p:grpSpPr>
            <a:xfrm>
              <a:off x="1191668" y="2431930"/>
              <a:ext cx="1581761" cy="3504346"/>
              <a:chOff x="1246258" y="2308985"/>
              <a:chExt cx="2011362" cy="4456114"/>
            </a:xfrm>
            <a:grpFill/>
          </p:grpSpPr>
          <p:sp>
            <p:nvSpPr>
              <p:cNvPr id="412" name="Freeform 206">
                <a:extLst>
                  <a:ext uri="{FF2B5EF4-FFF2-40B4-BE49-F238E27FC236}">
                    <a16:creationId xmlns:a16="http://schemas.microsoft.com/office/drawing/2014/main" id="{844A215D-F4AC-59D5-A130-B32D27F01511}"/>
                  </a:ext>
                </a:extLst>
              </p:cNvPr>
              <p:cNvSpPr>
                <a:spLocks/>
              </p:cNvSpPr>
              <p:nvPr/>
            </p:nvSpPr>
            <p:spPr bwMode="auto">
              <a:xfrm>
                <a:off x="1655833" y="6326948"/>
                <a:ext cx="22225" cy="12700"/>
              </a:xfrm>
              <a:custGeom>
                <a:avLst/>
                <a:gdLst>
                  <a:gd name="T0" fmla="*/ 38 w 87"/>
                  <a:gd name="T1" fmla="*/ 1 h 52"/>
                  <a:gd name="T2" fmla="*/ 3 w 87"/>
                  <a:gd name="T3" fmla="*/ 33 h 52"/>
                  <a:gd name="T4" fmla="*/ 25 w 87"/>
                  <a:gd name="T5" fmla="*/ 52 h 52"/>
                  <a:gd name="T6" fmla="*/ 87 w 87"/>
                  <a:gd name="T7" fmla="*/ 30 h 52"/>
                  <a:gd name="T8" fmla="*/ 38 w 87"/>
                  <a:gd name="T9" fmla="*/ 1 h 52"/>
                </a:gdLst>
                <a:ahLst/>
                <a:cxnLst>
                  <a:cxn ang="0">
                    <a:pos x="T0" y="T1"/>
                  </a:cxn>
                  <a:cxn ang="0">
                    <a:pos x="T2" y="T3"/>
                  </a:cxn>
                  <a:cxn ang="0">
                    <a:pos x="T4" y="T5"/>
                  </a:cxn>
                  <a:cxn ang="0">
                    <a:pos x="T6" y="T7"/>
                  </a:cxn>
                  <a:cxn ang="0">
                    <a:pos x="T8" y="T9"/>
                  </a:cxn>
                </a:cxnLst>
                <a:rect l="0" t="0" r="r" b="b"/>
                <a:pathLst>
                  <a:path w="87" h="52">
                    <a:moveTo>
                      <a:pt x="38" y="1"/>
                    </a:moveTo>
                    <a:cubicBezTo>
                      <a:pt x="38" y="1"/>
                      <a:pt x="6" y="23"/>
                      <a:pt x="3" y="33"/>
                    </a:cubicBezTo>
                    <a:cubicBezTo>
                      <a:pt x="0" y="43"/>
                      <a:pt x="6" y="52"/>
                      <a:pt x="25" y="52"/>
                    </a:cubicBezTo>
                    <a:cubicBezTo>
                      <a:pt x="44" y="52"/>
                      <a:pt x="87" y="42"/>
                      <a:pt x="87" y="30"/>
                    </a:cubicBezTo>
                    <a:cubicBezTo>
                      <a:pt x="87" y="19"/>
                      <a:pt x="65" y="0"/>
                      <a:pt x="38"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3" name="Freeform 207">
                <a:extLst>
                  <a:ext uri="{FF2B5EF4-FFF2-40B4-BE49-F238E27FC236}">
                    <a16:creationId xmlns:a16="http://schemas.microsoft.com/office/drawing/2014/main" id="{55459D1F-8DEA-40CA-1D8B-7C0AE220AEBF}"/>
                  </a:ext>
                </a:extLst>
              </p:cNvPr>
              <p:cNvSpPr>
                <a:spLocks noEditPoints="1"/>
              </p:cNvSpPr>
              <p:nvPr/>
            </p:nvSpPr>
            <p:spPr bwMode="auto">
              <a:xfrm>
                <a:off x="1654245" y="6325360"/>
                <a:ext cx="25400" cy="15875"/>
              </a:xfrm>
              <a:custGeom>
                <a:avLst/>
                <a:gdLst>
                  <a:gd name="T0" fmla="*/ 44 w 103"/>
                  <a:gd name="T1" fmla="*/ 1 h 68"/>
                  <a:gd name="T2" fmla="*/ 42 w 103"/>
                  <a:gd name="T3" fmla="*/ 1 h 68"/>
                  <a:gd name="T4" fmla="*/ 40 w 103"/>
                  <a:gd name="T5" fmla="*/ 2 h 68"/>
                  <a:gd name="T6" fmla="*/ 2 w 103"/>
                  <a:gd name="T7" fmla="*/ 39 h 68"/>
                  <a:gd name="T8" fmla="*/ 5 w 103"/>
                  <a:gd name="T9" fmla="*/ 58 h 68"/>
                  <a:gd name="T10" fmla="*/ 32 w 103"/>
                  <a:gd name="T11" fmla="*/ 68 h 68"/>
                  <a:gd name="T12" fmla="*/ 103 w 103"/>
                  <a:gd name="T13" fmla="*/ 38 h 68"/>
                  <a:gd name="T14" fmla="*/ 92 w 103"/>
                  <a:gd name="T15" fmla="*/ 17 h 68"/>
                  <a:gd name="T16" fmla="*/ 44 w 103"/>
                  <a:gd name="T17" fmla="*/ 1 h 68"/>
                  <a:gd name="T18" fmla="*/ 80 w 103"/>
                  <a:gd name="T19" fmla="*/ 30 h 68"/>
                  <a:gd name="T20" fmla="*/ 85 w 103"/>
                  <a:gd name="T21" fmla="*/ 37 h 68"/>
                  <a:gd name="T22" fmla="*/ 32 w 103"/>
                  <a:gd name="T23" fmla="*/ 51 h 68"/>
                  <a:gd name="T24" fmla="*/ 19 w 103"/>
                  <a:gd name="T25" fmla="*/ 48 h 68"/>
                  <a:gd name="T26" fmla="*/ 18 w 103"/>
                  <a:gd name="T27" fmla="*/ 46 h 68"/>
                  <a:gd name="T28" fmla="*/ 19 w 103"/>
                  <a:gd name="T29" fmla="*/ 43 h 68"/>
                  <a:gd name="T30" fmla="*/ 48 w 103"/>
                  <a:gd name="T31" fmla="*/ 18 h 68"/>
                  <a:gd name="T32" fmla="*/ 80 w 103"/>
                  <a:gd name="T33"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68">
                    <a:moveTo>
                      <a:pt x="44" y="1"/>
                    </a:moveTo>
                    <a:cubicBezTo>
                      <a:pt x="42" y="1"/>
                      <a:pt x="42" y="1"/>
                      <a:pt x="42" y="1"/>
                    </a:cubicBezTo>
                    <a:cubicBezTo>
                      <a:pt x="40" y="2"/>
                      <a:pt x="40" y="2"/>
                      <a:pt x="40" y="2"/>
                    </a:cubicBezTo>
                    <a:cubicBezTo>
                      <a:pt x="30" y="9"/>
                      <a:pt x="5" y="27"/>
                      <a:pt x="2" y="39"/>
                    </a:cubicBezTo>
                    <a:cubicBezTo>
                      <a:pt x="0" y="46"/>
                      <a:pt x="1" y="53"/>
                      <a:pt x="5" y="58"/>
                    </a:cubicBezTo>
                    <a:cubicBezTo>
                      <a:pt x="10" y="65"/>
                      <a:pt x="19" y="68"/>
                      <a:pt x="32" y="68"/>
                    </a:cubicBezTo>
                    <a:cubicBezTo>
                      <a:pt x="44" y="68"/>
                      <a:pt x="103" y="61"/>
                      <a:pt x="103" y="38"/>
                    </a:cubicBezTo>
                    <a:cubicBezTo>
                      <a:pt x="103" y="31"/>
                      <a:pt x="99" y="24"/>
                      <a:pt x="92" y="17"/>
                    </a:cubicBezTo>
                    <a:cubicBezTo>
                      <a:pt x="80" y="6"/>
                      <a:pt x="62" y="0"/>
                      <a:pt x="44" y="1"/>
                    </a:cubicBezTo>
                    <a:close/>
                    <a:moveTo>
                      <a:pt x="80" y="30"/>
                    </a:moveTo>
                    <a:cubicBezTo>
                      <a:pt x="84" y="33"/>
                      <a:pt x="85" y="36"/>
                      <a:pt x="85" y="37"/>
                    </a:cubicBezTo>
                    <a:cubicBezTo>
                      <a:pt x="79" y="43"/>
                      <a:pt x="50" y="51"/>
                      <a:pt x="32" y="51"/>
                    </a:cubicBezTo>
                    <a:cubicBezTo>
                      <a:pt x="24" y="51"/>
                      <a:pt x="20" y="49"/>
                      <a:pt x="19" y="48"/>
                    </a:cubicBezTo>
                    <a:cubicBezTo>
                      <a:pt x="18" y="47"/>
                      <a:pt x="18" y="46"/>
                      <a:pt x="18" y="46"/>
                    </a:cubicBezTo>
                    <a:cubicBezTo>
                      <a:pt x="18" y="45"/>
                      <a:pt x="18" y="44"/>
                      <a:pt x="19" y="43"/>
                    </a:cubicBezTo>
                    <a:cubicBezTo>
                      <a:pt x="20" y="39"/>
                      <a:pt x="33" y="28"/>
                      <a:pt x="48" y="18"/>
                    </a:cubicBezTo>
                    <a:cubicBezTo>
                      <a:pt x="62" y="18"/>
                      <a:pt x="74" y="24"/>
                      <a:pt x="8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4" name="Freeform 208">
                <a:extLst>
                  <a:ext uri="{FF2B5EF4-FFF2-40B4-BE49-F238E27FC236}">
                    <a16:creationId xmlns:a16="http://schemas.microsoft.com/office/drawing/2014/main" id="{176939EC-482D-C620-9586-45B91FEF6618}"/>
                  </a:ext>
                </a:extLst>
              </p:cNvPr>
              <p:cNvSpPr>
                <a:spLocks/>
              </p:cNvSpPr>
              <p:nvPr/>
            </p:nvSpPr>
            <p:spPr bwMode="auto">
              <a:xfrm>
                <a:off x="1566933" y="6360285"/>
                <a:ext cx="12700" cy="31750"/>
              </a:xfrm>
              <a:custGeom>
                <a:avLst/>
                <a:gdLst>
                  <a:gd name="T0" fmla="*/ 10 w 53"/>
                  <a:gd name="T1" fmla="*/ 11 h 130"/>
                  <a:gd name="T2" fmla="*/ 10 w 53"/>
                  <a:gd name="T3" fmla="*/ 35 h 130"/>
                  <a:gd name="T4" fmla="*/ 26 w 53"/>
                  <a:gd name="T5" fmla="*/ 53 h 130"/>
                  <a:gd name="T6" fmla="*/ 29 w 53"/>
                  <a:gd name="T7" fmla="*/ 88 h 130"/>
                  <a:gd name="T8" fmla="*/ 45 w 53"/>
                  <a:gd name="T9" fmla="*/ 97 h 130"/>
                  <a:gd name="T10" fmla="*/ 39 w 53"/>
                  <a:gd name="T11" fmla="*/ 26 h 130"/>
                  <a:gd name="T12" fmla="*/ 10 w 53"/>
                  <a:gd name="T13" fmla="*/ 11 h 130"/>
                </a:gdLst>
                <a:ahLst/>
                <a:cxnLst>
                  <a:cxn ang="0">
                    <a:pos x="T0" y="T1"/>
                  </a:cxn>
                  <a:cxn ang="0">
                    <a:pos x="T2" y="T3"/>
                  </a:cxn>
                  <a:cxn ang="0">
                    <a:pos x="T4" y="T5"/>
                  </a:cxn>
                  <a:cxn ang="0">
                    <a:pos x="T6" y="T7"/>
                  </a:cxn>
                  <a:cxn ang="0">
                    <a:pos x="T8" y="T9"/>
                  </a:cxn>
                  <a:cxn ang="0">
                    <a:pos x="T10" y="T11"/>
                  </a:cxn>
                  <a:cxn ang="0">
                    <a:pos x="T12" y="T13"/>
                  </a:cxn>
                </a:cxnLst>
                <a:rect l="0" t="0" r="r" b="b"/>
                <a:pathLst>
                  <a:path w="53" h="130">
                    <a:moveTo>
                      <a:pt x="10" y="11"/>
                    </a:moveTo>
                    <a:cubicBezTo>
                      <a:pt x="10" y="11"/>
                      <a:pt x="0" y="35"/>
                      <a:pt x="10" y="35"/>
                    </a:cubicBezTo>
                    <a:cubicBezTo>
                      <a:pt x="20" y="35"/>
                      <a:pt x="30" y="49"/>
                      <a:pt x="26" y="53"/>
                    </a:cubicBezTo>
                    <a:cubicBezTo>
                      <a:pt x="21" y="58"/>
                      <a:pt x="24" y="69"/>
                      <a:pt x="29" y="88"/>
                    </a:cubicBezTo>
                    <a:cubicBezTo>
                      <a:pt x="33" y="107"/>
                      <a:pt x="43" y="130"/>
                      <a:pt x="45" y="97"/>
                    </a:cubicBezTo>
                    <a:cubicBezTo>
                      <a:pt x="46" y="63"/>
                      <a:pt x="53" y="40"/>
                      <a:pt x="39" y="26"/>
                    </a:cubicBezTo>
                    <a:cubicBezTo>
                      <a:pt x="24" y="11"/>
                      <a:pt x="14" y="0"/>
                      <a:pt x="10"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5" name="Freeform 209">
                <a:extLst>
                  <a:ext uri="{FF2B5EF4-FFF2-40B4-BE49-F238E27FC236}">
                    <a16:creationId xmlns:a16="http://schemas.microsoft.com/office/drawing/2014/main" id="{6C79749C-52D3-E526-9381-47E3B559F7FE}"/>
                  </a:ext>
                </a:extLst>
              </p:cNvPr>
              <p:cNvSpPr>
                <a:spLocks noEditPoints="1"/>
              </p:cNvSpPr>
              <p:nvPr/>
            </p:nvSpPr>
            <p:spPr bwMode="auto">
              <a:xfrm>
                <a:off x="1565345" y="6358698"/>
                <a:ext cx="15875" cy="31750"/>
              </a:xfrm>
              <a:custGeom>
                <a:avLst/>
                <a:gdLst>
                  <a:gd name="T0" fmla="*/ 15 w 62"/>
                  <a:gd name="T1" fmla="*/ 2 h 127"/>
                  <a:gd name="T2" fmla="*/ 5 w 62"/>
                  <a:gd name="T3" fmla="*/ 12 h 127"/>
                  <a:gd name="T4" fmla="*/ 0 w 62"/>
                  <a:gd name="T5" fmla="*/ 32 h 127"/>
                  <a:gd name="T6" fmla="*/ 2 w 62"/>
                  <a:gd name="T7" fmla="*/ 42 h 127"/>
                  <a:gd name="T8" fmla="*/ 13 w 62"/>
                  <a:gd name="T9" fmla="*/ 47 h 127"/>
                  <a:gd name="T10" fmla="*/ 21 w 62"/>
                  <a:gd name="T11" fmla="*/ 54 h 127"/>
                  <a:gd name="T12" fmla="*/ 18 w 62"/>
                  <a:gd name="T13" fmla="*/ 64 h 127"/>
                  <a:gd name="T14" fmla="*/ 23 w 62"/>
                  <a:gd name="T15" fmla="*/ 92 h 127"/>
                  <a:gd name="T16" fmla="*/ 23 w 62"/>
                  <a:gd name="T17" fmla="*/ 94 h 127"/>
                  <a:gd name="T18" fmla="*/ 44 w 62"/>
                  <a:gd name="T19" fmla="*/ 126 h 127"/>
                  <a:gd name="T20" fmla="*/ 56 w 62"/>
                  <a:gd name="T21" fmla="*/ 101 h 127"/>
                  <a:gd name="T22" fmla="*/ 58 w 62"/>
                  <a:gd name="T23" fmla="*/ 79 h 127"/>
                  <a:gd name="T24" fmla="*/ 48 w 62"/>
                  <a:gd name="T25" fmla="*/ 24 h 127"/>
                  <a:gd name="T26" fmla="*/ 45 w 62"/>
                  <a:gd name="T27" fmla="*/ 20 h 127"/>
                  <a:gd name="T28" fmla="*/ 15 w 62"/>
                  <a:gd name="T29" fmla="*/ 2 h 127"/>
                  <a:gd name="T30" fmla="*/ 20 w 62"/>
                  <a:gd name="T31" fmla="*/ 21 h 127"/>
                  <a:gd name="T32" fmla="*/ 32 w 62"/>
                  <a:gd name="T33" fmla="*/ 33 h 127"/>
                  <a:gd name="T34" fmla="*/ 36 w 62"/>
                  <a:gd name="T35" fmla="*/ 36 h 127"/>
                  <a:gd name="T36" fmla="*/ 42 w 62"/>
                  <a:gd name="T37" fmla="*/ 56 h 127"/>
                  <a:gd name="T38" fmla="*/ 41 w 62"/>
                  <a:gd name="T39" fmla="*/ 77 h 127"/>
                  <a:gd name="T40" fmla="*/ 40 w 62"/>
                  <a:gd name="T41" fmla="*/ 89 h 127"/>
                  <a:gd name="T42" fmla="*/ 40 w 62"/>
                  <a:gd name="T43" fmla="*/ 88 h 127"/>
                  <a:gd name="T44" fmla="*/ 35 w 62"/>
                  <a:gd name="T45" fmla="*/ 64 h 127"/>
                  <a:gd name="T46" fmla="*/ 35 w 62"/>
                  <a:gd name="T47" fmla="*/ 63 h 127"/>
                  <a:gd name="T48" fmla="*/ 38 w 62"/>
                  <a:gd name="T49" fmla="*/ 55 h 127"/>
                  <a:gd name="T50" fmla="*/ 37 w 62"/>
                  <a:gd name="T51" fmla="*/ 48 h 127"/>
                  <a:gd name="T52" fmla="*/ 17 w 62"/>
                  <a:gd name="T53" fmla="*/ 31 h 127"/>
                  <a:gd name="T54" fmla="*/ 20 w 62"/>
                  <a:gd name="T55" fmla="*/ 21 h 127"/>
                  <a:gd name="T56" fmla="*/ 5 w 62"/>
                  <a:gd name="T57" fmla="*/ 12 h 127"/>
                  <a:gd name="T58" fmla="*/ 5 w 62"/>
                  <a:gd name="T59" fmla="*/ 12 h 127"/>
                  <a:gd name="T60" fmla="*/ 5 w 62"/>
                  <a:gd name="T61" fmla="*/ 1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127">
                    <a:moveTo>
                      <a:pt x="15" y="2"/>
                    </a:moveTo>
                    <a:cubicBezTo>
                      <a:pt x="12" y="3"/>
                      <a:pt x="7" y="5"/>
                      <a:pt x="5" y="12"/>
                    </a:cubicBezTo>
                    <a:cubicBezTo>
                      <a:pt x="3" y="18"/>
                      <a:pt x="0" y="25"/>
                      <a:pt x="0" y="32"/>
                    </a:cubicBezTo>
                    <a:cubicBezTo>
                      <a:pt x="0" y="36"/>
                      <a:pt x="0" y="39"/>
                      <a:pt x="2" y="42"/>
                    </a:cubicBezTo>
                    <a:cubicBezTo>
                      <a:pt x="4" y="45"/>
                      <a:pt x="8" y="47"/>
                      <a:pt x="13" y="47"/>
                    </a:cubicBezTo>
                    <a:cubicBezTo>
                      <a:pt x="16" y="47"/>
                      <a:pt x="20" y="52"/>
                      <a:pt x="21" y="54"/>
                    </a:cubicBezTo>
                    <a:cubicBezTo>
                      <a:pt x="19" y="57"/>
                      <a:pt x="18" y="60"/>
                      <a:pt x="18" y="64"/>
                    </a:cubicBezTo>
                    <a:cubicBezTo>
                      <a:pt x="18" y="71"/>
                      <a:pt x="20" y="80"/>
                      <a:pt x="23" y="92"/>
                    </a:cubicBezTo>
                    <a:cubicBezTo>
                      <a:pt x="23" y="94"/>
                      <a:pt x="23" y="94"/>
                      <a:pt x="23" y="94"/>
                    </a:cubicBezTo>
                    <a:cubicBezTo>
                      <a:pt x="31" y="127"/>
                      <a:pt x="40" y="126"/>
                      <a:pt x="44" y="126"/>
                    </a:cubicBezTo>
                    <a:cubicBezTo>
                      <a:pt x="55" y="125"/>
                      <a:pt x="56" y="110"/>
                      <a:pt x="56" y="101"/>
                    </a:cubicBezTo>
                    <a:cubicBezTo>
                      <a:pt x="58" y="79"/>
                      <a:pt x="58" y="79"/>
                      <a:pt x="58" y="79"/>
                    </a:cubicBezTo>
                    <a:cubicBezTo>
                      <a:pt x="60" y="57"/>
                      <a:pt x="62" y="38"/>
                      <a:pt x="48" y="24"/>
                    </a:cubicBezTo>
                    <a:cubicBezTo>
                      <a:pt x="45" y="20"/>
                      <a:pt x="45" y="20"/>
                      <a:pt x="45" y="20"/>
                    </a:cubicBezTo>
                    <a:cubicBezTo>
                      <a:pt x="33" y="8"/>
                      <a:pt x="25" y="0"/>
                      <a:pt x="15" y="2"/>
                    </a:cubicBezTo>
                    <a:close/>
                    <a:moveTo>
                      <a:pt x="20" y="21"/>
                    </a:moveTo>
                    <a:cubicBezTo>
                      <a:pt x="23" y="24"/>
                      <a:pt x="28" y="29"/>
                      <a:pt x="32" y="33"/>
                    </a:cubicBezTo>
                    <a:cubicBezTo>
                      <a:pt x="36" y="36"/>
                      <a:pt x="36" y="36"/>
                      <a:pt x="36" y="36"/>
                    </a:cubicBezTo>
                    <a:cubicBezTo>
                      <a:pt x="40" y="41"/>
                      <a:pt x="42" y="47"/>
                      <a:pt x="42" y="56"/>
                    </a:cubicBezTo>
                    <a:cubicBezTo>
                      <a:pt x="42" y="62"/>
                      <a:pt x="41" y="69"/>
                      <a:pt x="41" y="77"/>
                    </a:cubicBezTo>
                    <a:cubicBezTo>
                      <a:pt x="41" y="77"/>
                      <a:pt x="40" y="83"/>
                      <a:pt x="40" y="89"/>
                    </a:cubicBezTo>
                    <a:cubicBezTo>
                      <a:pt x="40" y="88"/>
                      <a:pt x="40" y="88"/>
                      <a:pt x="40" y="88"/>
                    </a:cubicBezTo>
                    <a:cubicBezTo>
                      <a:pt x="38" y="79"/>
                      <a:pt x="35" y="69"/>
                      <a:pt x="35" y="64"/>
                    </a:cubicBezTo>
                    <a:cubicBezTo>
                      <a:pt x="35" y="64"/>
                      <a:pt x="35" y="63"/>
                      <a:pt x="35" y="63"/>
                    </a:cubicBezTo>
                    <a:cubicBezTo>
                      <a:pt x="36" y="62"/>
                      <a:pt x="38" y="59"/>
                      <a:pt x="38" y="55"/>
                    </a:cubicBezTo>
                    <a:cubicBezTo>
                      <a:pt x="38" y="53"/>
                      <a:pt x="38" y="50"/>
                      <a:pt x="37" y="48"/>
                    </a:cubicBezTo>
                    <a:cubicBezTo>
                      <a:pt x="34" y="40"/>
                      <a:pt x="26" y="33"/>
                      <a:pt x="17" y="31"/>
                    </a:cubicBezTo>
                    <a:cubicBezTo>
                      <a:pt x="18" y="28"/>
                      <a:pt x="19" y="25"/>
                      <a:pt x="20" y="21"/>
                    </a:cubicBezTo>
                    <a:close/>
                    <a:moveTo>
                      <a:pt x="5" y="12"/>
                    </a:moveTo>
                    <a:cubicBezTo>
                      <a:pt x="5" y="12"/>
                      <a:pt x="5" y="12"/>
                      <a:pt x="5" y="12"/>
                    </a:cubicBezTo>
                    <a:cubicBezTo>
                      <a:pt x="5" y="12"/>
                      <a:pt x="5" y="12"/>
                      <a:pt x="5"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6" name="Freeform 210">
                <a:extLst>
                  <a:ext uri="{FF2B5EF4-FFF2-40B4-BE49-F238E27FC236}">
                    <a16:creationId xmlns:a16="http://schemas.microsoft.com/office/drawing/2014/main" id="{D8403959-2ADA-8E5A-64F3-4677594DFF67}"/>
                  </a:ext>
                </a:extLst>
              </p:cNvPr>
              <p:cNvSpPr>
                <a:spLocks/>
              </p:cNvSpPr>
              <p:nvPr/>
            </p:nvSpPr>
            <p:spPr bwMode="auto">
              <a:xfrm>
                <a:off x="1578045" y="6355523"/>
                <a:ext cx="7938" cy="4763"/>
              </a:xfrm>
              <a:custGeom>
                <a:avLst/>
                <a:gdLst>
                  <a:gd name="T0" fmla="*/ 13 w 34"/>
                  <a:gd name="T1" fmla="*/ 0 h 20"/>
                  <a:gd name="T2" fmla="*/ 9 w 34"/>
                  <a:gd name="T3" fmla="*/ 15 h 20"/>
                  <a:gd name="T4" fmla="*/ 13 w 34"/>
                  <a:gd name="T5" fmla="*/ 0 h 20"/>
                </a:gdLst>
                <a:ahLst/>
                <a:cxnLst>
                  <a:cxn ang="0">
                    <a:pos x="T0" y="T1"/>
                  </a:cxn>
                  <a:cxn ang="0">
                    <a:pos x="T2" y="T3"/>
                  </a:cxn>
                  <a:cxn ang="0">
                    <a:pos x="T4" y="T5"/>
                  </a:cxn>
                </a:cxnLst>
                <a:rect l="0" t="0" r="r" b="b"/>
                <a:pathLst>
                  <a:path w="34" h="20">
                    <a:moveTo>
                      <a:pt x="13" y="0"/>
                    </a:moveTo>
                    <a:cubicBezTo>
                      <a:pt x="13" y="0"/>
                      <a:pt x="0" y="9"/>
                      <a:pt x="9" y="15"/>
                    </a:cubicBezTo>
                    <a:cubicBezTo>
                      <a:pt x="18" y="20"/>
                      <a:pt x="34" y="2"/>
                      <a:pt x="13"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7" name="Freeform 211">
                <a:extLst>
                  <a:ext uri="{FF2B5EF4-FFF2-40B4-BE49-F238E27FC236}">
                    <a16:creationId xmlns:a16="http://schemas.microsoft.com/office/drawing/2014/main" id="{B410E5A5-A6BB-975E-951A-ACA6AB43669D}"/>
                  </a:ext>
                </a:extLst>
              </p:cNvPr>
              <p:cNvSpPr>
                <a:spLocks/>
              </p:cNvSpPr>
              <p:nvPr/>
            </p:nvSpPr>
            <p:spPr bwMode="auto">
              <a:xfrm>
                <a:off x="1578045" y="6353935"/>
                <a:ext cx="7938" cy="7938"/>
              </a:xfrm>
              <a:custGeom>
                <a:avLst/>
                <a:gdLst>
                  <a:gd name="T0" fmla="*/ 12 w 36"/>
                  <a:gd name="T1" fmla="*/ 2 h 35"/>
                  <a:gd name="T2" fmla="*/ 0 w 36"/>
                  <a:gd name="T3" fmla="*/ 19 h 35"/>
                  <a:gd name="T4" fmla="*/ 7 w 36"/>
                  <a:gd name="T5" fmla="*/ 31 h 35"/>
                  <a:gd name="T6" fmla="*/ 27 w 36"/>
                  <a:gd name="T7" fmla="*/ 29 h 35"/>
                  <a:gd name="T8" fmla="*/ 34 w 36"/>
                  <a:gd name="T9" fmla="*/ 12 h 35"/>
                  <a:gd name="T10" fmla="*/ 17 w 36"/>
                  <a:gd name="T11" fmla="*/ 0 h 35"/>
                  <a:gd name="T12" fmla="*/ 14 w 36"/>
                  <a:gd name="T13" fmla="*/ 0 h 35"/>
                  <a:gd name="T14" fmla="*/ 12 w 36"/>
                  <a:gd name="T15" fmla="*/ 2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5">
                    <a:moveTo>
                      <a:pt x="12" y="2"/>
                    </a:moveTo>
                    <a:cubicBezTo>
                      <a:pt x="9" y="4"/>
                      <a:pt x="0" y="10"/>
                      <a:pt x="0" y="19"/>
                    </a:cubicBezTo>
                    <a:cubicBezTo>
                      <a:pt x="0" y="22"/>
                      <a:pt x="1" y="27"/>
                      <a:pt x="7" y="31"/>
                    </a:cubicBezTo>
                    <a:cubicBezTo>
                      <a:pt x="13" y="35"/>
                      <a:pt x="21" y="34"/>
                      <a:pt x="27" y="29"/>
                    </a:cubicBezTo>
                    <a:cubicBezTo>
                      <a:pt x="33" y="25"/>
                      <a:pt x="36" y="18"/>
                      <a:pt x="34" y="12"/>
                    </a:cubicBezTo>
                    <a:cubicBezTo>
                      <a:pt x="33" y="8"/>
                      <a:pt x="30" y="1"/>
                      <a:pt x="17" y="0"/>
                    </a:cubicBezTo>
                    <a:cubicBezTo>
                      <a:pt x="14" y="0"/>
                      <a:pt x="14" y="0"/>
                      <a:pt x="14" y="0"/>
                    </a:cubicBezTo>
                    <a:lnTo>
                      <a:pt x="12"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8" name="Freeform 212">
                <a:extLst>
                  <a:ext uri="{FF2B5EF4-FFF2-40B4-BE49-F238E27FC236}">
                    <a16:creationId xmlns:a16="http://schemas.microsoft.com/office/drawing/2014/main" id="{C095DC8B-C3A3-7F5E-6883-A4B2291D4101}"/>
                  </a:ext>
                </a:extLst>
              </p:cNvPr>
              <p:cNvSpPr>
                <a:spLocks/>
              </p:cNvSpPr>
              <p:nvPr/>
            </p:nvSpPr>
            <p:spPr bwMode="auto">
              <a:xfrm>
                <a:off x="1581220" y="6365048"/>
                <a:ext cx="14288" cy="17463"/>
              </a:xfrm>
              <a:custGeom>
                <a:avLst/>
                <a:gdLst>
                  <a:gd name="T0" fmla="*/ 13 w 53"/>
                  <a:gd name="T1" fmla="*/ 4 h 70"/>
                  <a:gd name="T2" fmla="*/ 16 w 53"/>
                  <a:gd name="T3" fmla="*/ 24 h 70"/>
                  <a:gd name="T4" fmla="*/ 33 w 53"/>
                  <a:gd name="T5" fmla="*/ 56 h 70"/>
                  <a:gd name="T6" fmla="*/ 49 w 53"/>
                  <a:gd name="T7" fmla="*/ 50 h 70"/>
                  <a:gd name="T8" fmla="*/ 13 w 53"/>
                  <a:gd name="T9" fmla="*/ 4 h 70"/>
                </a:gdLst>
                <a:ahLst/>
                <a:cxnLst>
                  <a:cxn ang="0">
                    <a:pos x="T0" y="T1"/>
                  </a:cxn>
                  <a:cxn ang="0">
                    <a:pos x="T2" y="T3"/>
                  </a:cxn>
                  <a:cxn ang="0">
                    <a:pos x="T4" y="T5"/>
                  </a:cxn>
                  <a:cxn ang="0">
                    <a:pos x="T6" y="T7"/>
                  </a:cxn>
                  <a:cxn ang="0">
                    <a:pos x="T8" y="T9"/>
                  </a:cxn>
                </a:cxnLst>
                <a:rect l="0" t="0" r="r" b="b"/>
                <a:pathLst>
                  <a:path w="53" h="70">
                    <a:moveTo>
                      <a:pt x="13" y="4"/>
                    </a:moveTo>
                    <a:cubicBezTo>
                      <a:pt x="13" y="4"/>
                      <a:pt x="0" y="11"/>
                      <a:pt x="16" y="24"/>
                    </a:cubicBezTo>
                    <a:cubicBezTo>
                      <a:pt x="32" y="37"/>
                      <a:pt x="33" y="46"/>
                      <a:pt x="33" y="56"/>
                    </a:cubicBezTo>
                    <a:cubicBezTo>
                      <a:pt x="33" y="66"/>
                      <a:pt x="53" y="70"/>
                      <a:pt x="49" y="50"/>
                    </a:cubicBezTo>
                    <a:cubicBezTo>
                      <a:pt x="45" y="30"/>
                      <a:pt x="36" y="0"/>
                      <a:pt x="13"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9" name="Freeform 213">
                <a:extLst>
                  <a:ext uri="{FF2B5EF4-FFF2-40B4-BE49-F238E27FC236}">
                    <a16:creationId xmlns:a16="http://schemas.microsoft.com/office/drawing/2014/main" id="{022CC800-A21C-D7F9-1245-F22F0E40653D}"/>
                  </a:ext>
                </a:extLst>
              </p:cNvPr>
              <p:cNvSpPr>
                <a:spLocks noEditPoints="1"/>
              </p:cNvSpPr>
              <p:nvPr/>
            </p:nvSpPr>
            <p:spPr bwMode="auto">
              <a:xfrm>
                <a:off x="1581220" y="6361873"/>
                <a:ext cx="15875" cy="22225"/>
              </a:xfrm>
              <a:custGeom>
                <a:avLst/>
                <a:gdLst>
                  <a:gd name="T0" fmla="*/ 12 w 61"/>
                  <a:gd name="T1" fmla="*/ 6 h 85"/>
                  <a:gd name="T2" fmla="*/ 11 w 61"/>
                  <a:gd name="T3" fmla="*/ 7 h 85"/>
                  <a:gd name="T4" fmla="*/ 10 w 61"/>
                  <a:gd name="T5" fmla="*/ 7 h 85"/>
                  <a:gd name="T6" fmla="*/ 0 w 61"/>
                  <a:gd name="T7" fmla="*/ 21 h 85"/>
                  <a:gd name="T8" fmla="*/ 11 w 61"/>
                  <a:gd name="T9" fmla="*/ 42 h 85"/>
                  <a:gd name="T10" fmla="*/ 25 w 61"/>
                  <a:gd name="T11" fmla="*/ 67 h 85"/>
                  <a:gd name="T12" fmla="*/ 35 w 61"/>
                  <a:gd name="T13" fmla="*/ 82 h 85"/>
                  <a:gd name="T14" fmla="*/ 53 w 61"/>
                  <a:gd name="T15" fmla="*/ 81 h 85"/>
                  <a:gd name="T16" fmla="*/ 58 w 61"/>
                  <a:gd name="T17" fmla="*/ 59 h 85"/>
                  <a:gd name="T18" fmla="*/ 12 w 61"/>
                  <a:gd name="T19" fmla="*/ 6 h 85"/>
                  <a:gd name="T20" fmla="*/ 36 w 61"/>
                  <a:gd name="T21" fmla="*/ 43 h 85"/>
                  <a:gd name="T22" fmla="*/ 22 w 61"/>
                  <a:gd name="T23" fmla="*/ 28 h 85"/>
                  <a:gd name="T24" fmla="*/ 18 w 61"/>
                  <a:gd name="T25" fmla="*/ 23 h 85"/>
                  <a:gd name="T26" fmla="*/ 36 w 61"/>
                  <a:gd name="T27"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85">
                    <a:moveTo>
                      <a:pt x="12" y="6"/>
                    </a:moveTo>
                    <a:cubicBezTo>
                      <a:pt x="11" y="7"/>
                      <a:pt x="11" y="7"/>
                      <a:pt x="11" y="7"/>
                    </a:cubicBezTo>
                    <a:cubicBezTo>
                      <a:pt x="10" y="7"/>
                      <a:pt x="10" y="7"/>
                      <a:pt x="10" y="7"/>
                    </a:cubicBezTo>
                    <a:cubicBezTo>
                      <a:pt x="6" y="10"/>
                      <a:pt x="1" y="15"/>
                      <a:pt x="0" y="21"/>
                    </a:cubicBezTo>
                    <a:cubicBezTo>
                      <a:pt x="0" y="28"/>
                      <a:pt x="3" y="35"/>
                      <a:pt x="11" y="42"/>
                    </a:cubicBezTo>
                    <a:cubicBezTo>
                      <a:pt x="25" y="53"/>
                      <a:pt x="25" y="60"/>
                      <a:pt x="25" y="67"/>
                    </a:cubicBezTo>
                    <a:cubicBezTo>
                      <a:pt x="25" y="73"/>
                      <a:pt x="29" y="79"/>
                      <a:pt x="35" y="82"/>
                    </a:cubicBezTo>
                    <a:cubicBezTo>
                      <a:pt x="41" y="85"/>
                      <a:pt x="48" y="84"/>
                      <a:pt x="53" y="81"/>
                    </a:cubicBezTo>
                    <a:cubicBezTo>
                      <a:pt x="56" y="78"/>
                      <a:pt x="61" y="72"/>
                      <a:pt x="58" y="59"/>
                    </a:cubicBezTo>
                    <a:cubicBezTo>
                      <a:pt x="55" y="45"/>
                      <a:pt x="46" y="0"/>
                      <a:pt x="12" y="6"/>
                    </a:cubicBezTo>
                    <a:close/>
                    <a:moveTo>
                      <a:pt x="36" y="43"/>
                    </a:moveTo>
                    <a:cubicBezTo>
                      <a:pt x="33" y="39"/>
                      <a:pt x="29" y="34"/>
                      <a:pt x="22" y="28"/>
                    </a:cubicBezTo>
                    <a:cubicBezTo>
                      <a:pt x="18" y="25"/>
                      <a:pt x="18" y="24"/>
                      <a:pt x="18" y="23"/>
                    </a:cubicBezTo>
                    <a:cubicBezTo>
                      <a:pt x="23" y="23"/>
                      <a:pt x="30" y="26"/>
                      <a:pt x="36" y="4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0" name="Freeform 214">
                <a:extLst>
                  <a:ext uri="{FF2B5EF4-FFF2-40B4-BE49-F238E27FC236}">
                    <a16:creationId xmlns:a16="http://schemas.microsoft.com/office/drawing/2014/main" id="{9242B190-639F-3E61-5855-CECF9116C0E8}"/>
                  </a:ext>
                </a:extLst>
              </p:cNvPr>
              <p:cNvSpPr>
                <a:spLocks/>
              </p:cNvSpPr>
              <p:nvPr/>
            </p:nvSpPr>
            <p:spPr bwMode="auto">
              <a:xfrm>
                <a:off x="1587570" y="6385685"/>
                <a:ext cx="7938" cy="4763"/>
              </a:xfrm>
              <a:custGeom>
                <a:avLst/>
                <a:gdLst>
                  <a:gd name="T0" fmla="*/ 12 w 31"/>
                  <a:gd name="T1" fmla="*/ 0 h 17"/>
                  <a:gd name="T2" fmla="*/ 13 w 31"/>
                  <a:gd name="T3" fmla="*/ 17 h 17"/>
                  <a:gd name="T4" fmla="*/ 12 w 31"/>
                  <a:gd name="T5" fmla="*/ 0 h 17"/>
                </a:gdLst>
                <a:ahLst/>
                <a:cxnLst>
                  <a:cxn ang="0">
                    <a:pos x="T0" y="T1"/>
                  </a:cxn>
                  <a:cxn ang="0">
                    <a:pos x="T2" y="T3"/>
                  </a:cxn>
                  <a:cxn ang="0">
                    <a:pos x="T4" y="T5"/>
                  </a:cxn>
                </a:cxnLst>
                <a:rect l="0" t="0" r="r" b="b"/>
                <a:pathLst>
                  <a:path w="31" h="17">
                    <a:moveTo>
                      <a:pt x="12" y="0"/>
                    </a:moveTo>
                    <a:cubicBezTo>
                      <a:pt x="12" y="0"/>
                      <a:pt x="0" y="17"/>
                      <a:pt x="13" y="17"/>
                    </a:cubicBezTo>
                    <a:cubicBezTo>
                      <a:pt x="26" y="17"/>
                      <a:pt x="31" y="1"/>
                      <a:pt x="12"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1" name="Freeform 215">
                <a:extLst>
                  <a:ext uri="{FF2B5EF4-FFF2-40B4-BE49-F238E27FC236}">
                    <a16:creationId xmlns:a16="http://schemas.microsoft.com/office/drawing/2014/main" id="{CACA86E2-8E2E-9FB8-20EB-7C6A3F2576EC}"/>
                  </a:ext>
                </a:extLst>
              </p:cNvPr>
              <p:cNvSpPr>
                <a:spLocks/>
              </p:cNvSpPr>
              <p:nvPr/>
            </p:nvSpPr>
            <p:spPr bwMode="auto">
              <a:xfrm>
                <a:off x="1585983" y="6382510"/>
                <a:ext cx="9525" cy="9525"/>
              </a:xfrm>
              <a:custGeom>
                <a:avLst/>
                <a:gdLst>
                  <a:gd name="T0" fmla="*/ 9 w 38"/>
                  <a:gd name="T1" fmla="*/ 4 h 35"/>
                  <a:gd name="T2" fmla="*/ 4 w 38"/>
                  <a:gd name="T3" fmla="*/ 28 h 35"/>
                  <a:gd name="T4" fmla="*/ 17 w 38"/>
                  <a:gd name="T5" fmla="*/ 35 h 35"/>
                  <a:gd name="T6" fmla="*/ 37 w 38"/>
                  <a:gd name="T7" fmla="*/ 18 h 35"/>
                  <a:gd name="T8" fmla="*/ 17 w 38"/>
                  <a:gd name="T9" fmla="*/ 0 h 35"/>
                  <a:gd name="T10" fmla="*/ 12 w 38"/>
                  <a:gd name="T11" fmla="*/ 0 h 35"/>
                  <a:gd name="T12" fmla="*/ 9 w 38"/>
                  <a:gd name="T13" fmla="*/ 4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9" y="4"/>
                    </a:moveTo>
                    <a:cubicBezTo>
                      <a:pt x="6" y="8"/>
                      <a:pt x="0" y="19"/>
                      <a:pt x="4" y="28"/>
                    </a:cubicBezTo>
                    <a:cubicBezTo>
                      <a:pt x="6" y="30"/>
                      <a:pt x="9" y="35"/>
                      <a:pt x="17" y="35"/>
                    </a:cubicBezTo>
                    <a:cubicBezTo>
                      <a:pt x="28" y="35"/>
                      <a:pt x="37" y="27"/>
                      <a:pt x="37" y="18"/>
                    </a:cubicBezTo>
                    <a:cubicBezTo>
                      <a:pt x="38" y="10"/>
                      <a:pt x="31" y="1"/>
                      <a:pt x="17" y="0"/>
                    </a:cubicBezTo>
                    <a:cubicBezTo>
                      <a:pt x="12" y="0"/>
                      <a:pt x="12" y="0"/>
                      <a:pt x="12" y="0"/>
                    </a:cubicBezTo>
                    <a:lnTo>
                      <a:pt x="9" y="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2" name="Freeform 216">
                <a:extLst>
                  <a:ext uri="{FF2B5EF4-FFF2-40B4-BE49-F238E27FC236}">
                    <a16:creationId xmlns:a16="http://schemas.microsoft.com/office/drawing/2014/main" id="{7F7A9596-3B58-9665-3F71-3CFB5E4A6C78}"/>
                  </a:ext>
                </a:extLst>
              </p:cNvPr>
              <p:cNvSpPr>
                <a:spLocks/>
              </p:cNvSpPr>
              <p:nvPr/>
            </p:nvSpPr>
            <p:spPr bwMode="auto">
              <a:xfrm>
                <a:off x="1725683" y="6280910"/>
                <a:ext cx="11113" cy="12700"/>
              </a:xfrm>
              <a:custGeom>
                <a:avLst/>
                <a:gdLst>
                  <a:gd name="T0" fmla="*/ 27 w 47"/>
                  <a:gd name="T1" fmla="*/ 2 h 51"/>
                  <a:gd name="T2" fmla="*/ 0 w 47"/>
                  <a:gd name="T3" fmla="*/ 18 h 51"/>
                  <a:gd name="T4" fmla="*/ 1 w 47"/>
                  <a:gd name="T5" fmla="*/ 51 h 51"/>
                  <a:gd name="T6" fmla="*/ 24 w 47"/>
                  <a:gd name="T7" fmla="*/ 33 h 51"/>
                  <a:gd name="T8" fmla="*/ 27 w 47"/>
                  <a:gd name="T9" fmla="*/ 2 h 51"/>
                </a:gdLst>
                <a:ahLst/>
                <a:cxnLst>
                  <a:cxn ang="0">
                    <a:pos x="T0" y="T1"/>
                  </a:cxn>
                  <a:cxn ang="0">
                    <a:pos x="T2" y="T3"/>
                  </a:cxn>
                  <a:cxn ang="0">
                    <a:pos x="T4" y="T5"/>
                  </a:cxn>
                  <a:cxn ang="0">
                    <a:pos x="T6" y="T7"/>
                  </a:cxn>
                  <a:cxn ang="0">
                    <a:pos x="T8" y="T9"/>
                  </a:cxn>
                </a:cxnLst>
                <a:rect l="0" t="0" r="r" b="b"/>
                <a:pathLst>
                  <a:path w="47" h="51">
                    <a:moveTo>
                      <a:pt x="27" y="2"/>
                    </a:moveTo>
                    <a:cubicBezTo>
                      <a:pt x="27" y="2"/>
                      <a:pt x="0" y="0"/>
                      <a:pt x="0" y="18"/>
                    </a:cubicBezTo>
                    <a:cubicBezTo>
                      <a:pt x="0" y="35"/>
                      <a:pt x="1" y="51"/>
                      <a:pt x="1" y="51"/>
                    </a:cubicBezTo>
                    <a:cubicBezTo>
                      <a:pt x="1" y="51"/>
                      <a:pt x="14" y="45"/>
                      <a:pt x="24" y="33"/>
                    </a:cubicBezTo>
                    <a:cubicBezTo>
                      <a:pt x="34" y="22"/>
                      <a:pt x="47" y="0"/>
                      <a:pt x="27"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3" name="Freeform 217">
                <a:extLst>
                  <a:ext uri="{FF2B5EF4-FFF2-40B4-BE49-F238E27FC236}">
                    <a16:creationId xmlns:a16="http://schemas.microsoft.com/office/drawing/2014/main" id="{C6B0BB27-C529-A785-C616-1CB6E83130F0}"/>
                  </a:ext>
                </a:extLst>
              </p:cNvPr>
              <p:cNvSpPr>
                <a:spLocks noEditPoints="1"/>
              </p:cNvSpPr>
              <p:nvPr/>
            </p:nvSpPr>
            <p:spPr bwMode="auto">
              <a:xfrm>
                <a:off x="1722508" y="6277735"/>
                <a:ext cx="15875" cy="19050"/>
              </a:xfrm>
              <a:custGeom>
                <a:avLst/>
                <a:gdLst>
                  <a:gd name="T0" fmla="*/ 36 w 60"/>
                  <a:gd name="T1" fmla="*/ 1 h 72"/>
                  <a:gd name="T2" fmla="*/ 7 w 60"/>
                  <a:gd name="T3" fmla="*/ 10 h 72"/>
                  <a:gd name="T4" fmla="*/ 0 w 60"/>
                  <a:gd name="T5" fmla="*/ 26 h 72"/>
                  <a:gd name="T6" fmla="*/ 2 w 60"/>
                  <a:gd name="T7" fmla="*/ 72 h 72"/>
                  <a:gd name="T8" fmla="*/ 14 w 60"/>
                  <a:gd name="T9" fmla="*/ 67 h 72"/>
                  <a:gd name="T10" fmla="*/ 40 w 60"/>
                  <a:gd name="T11" fmla="*/ 47 h 72"/>
                  <a:gd name="T12" fmla="*/ 54 w 60"/>
                  <a:gd name="T13" fmla="*/ 9 h 72"/>
                  <a:gd name="T14" fmla="*/ 36 w 60"/>
                  <a:gd name="T15" fmla="*/ 1 h 72"/>
                  <a:gd name="T16" fmla="*/ 17 w 60"/>
                  <a:gd name="T17" fmla="*/ 26 h 72"/>
                  <a:gd name="T18" fmla="*/ 19 w 60"/>
                  <a:gd name="T19" fmla="*/ 22 h 72"/>
                  <a:gd name="T20" fmla="*/ 36 w 60"/>
                  <a:gd name="T21" fmla="*/ 18 h 72"/>
                  <a:gd name="T22" fmla="*/ 37 w 60"/>
                  <a:gd name="T23" fmla="*/ 18 h 72"/>
                  <a:gd name="T24" fmla="*/ 38 w 60"/>
                  <a:gd name="T25" fmla="*/ 18 h 72"/>
                  <a:gd name="T26" fmla="*/ 27 w 60"/>
                  <a:gd name="T27" fmla="*/ 36 h 72"/>
                  <a:gd name="T28" fmla="*/ 18 w 60"/>
                  <a:gd name="T29" fmla="*/ 44 h 72"/>
                  <a:gd name="T30" fmla="*/ 17 w 60"/>
                  <a:gd name="T31"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2">
                    <a:moveTo>
                      <a:pt x="36" y="1"/>
                    </a:moveTo>
                    <a:cubicBezTo>
                      <a:pt x="33" y="1"/>
                      <a:pt x="16" y="1"/>
                      <a:pt x="7" y="10"/>
                    </a:cubicBezTo>
                    <a:cubicBezTo>
                      <a:pt x="2" y="14"/>
                      <a:pt x="0" y="19"/>
                      <a:pt x="0" y="26"/>
                    </a:cubicBezTo>
                    <a:cubicBezTo>
                      <a:pt x="2" y="72"/>
                      <a:pt x="2" y="72"/>
                      <a:pt x="2" y="72"/>
                    </a:cubicBezTo>
                    <a:cubicBezTo>
                      <a:pt x="14" y="67"/>
                      <a:pt x="14" y="67"/>
                      <a:pt x="14" y="67"/>
                    </a:cubicBezTo>
                    <a:cubicBezTo>
                      <a:pt x="14" y="66"/>
                      <a:pt x="29" y="60"/>
                      <a:pt x="40" y="47"/>
                    </a:cubicBezTo>
                    <a:cubicBezTo>
                      <a:pt x="46" y="40"/>
                      <a:pt x="60" y="22"/>
                      <a:pt x="54" y="9"/>
                    </a:cubicBezTo>
                    <a:cubicBezTo>
                      <a:pt x="52" y="6"/>
                      <a:pt x="48" y="0"/>
                      <a:pt x="36" y="1"/>
                    </a:cubicBezTo>
                    <a:close/>
                    <a:moveTo>
                      <a:pt x="17" y="26"/>
                    </a:moveTo>
                    <a:cubicBezTo>
                      <a:pt x="17" y="24"/>
                      <a:pt x="18" y="23"/>
                      <a:pt x="19" y="22"/>
                    </a:cubicBezTo>
                    <a:cubicBezTo>
                      <a:pt x="22" y="19"/>
                      <a:pt x="32" y="18"/>
                      <a:pt x="36" y="18"/>
                    </a:cubicBezTo>
                    <a:cubicBezTo>
                      <a:pt x="37" y="18"/>
                      <a:pt x="37" y="18"/>
                      <a:pt x="37" y="18"/>
                    </a:cubicBezTo>
                    <a:cubicBezTo>
                      <a:pt x="37" y="18"/>
                      <a:pt x="37" y="18"/>
                      <a:pt x="38" y="18"/>
                    </a:cubicBezTo>
                    <a:cubicBezTo>
                      <a:pt x="37" y="22"/>
                      <a:pt x="33" y="29"/>
                      <a:pt x="27" y="36"/>
                    </a:cubicBezTo>
                    <a:cubicBezTo>
                      <a:pt x="24" y="39"/>
                      <a:pt x="21" y="41"/>
                      <a:pt x="18" y="44"/>
                    </a:cubicBezTo>
                    <a:cubicBezTo>
                      <a:pt x="18" y="35"/>
                      <a:pt x="17" y="26"/>
                      <a:pt x="17" y="2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4" name="Freeform 218">
                <a:extLst>
                  <a:ext uri="{FF2B5EF4-FFF2-40B4-BE49-F238E27FC236}">
                    <a16:creationId xmlns:a16="http://schemas.microsoft.com/office/drawing/2014/main" id="{F1AA6E0E-49E9-A98C-E997-0225EA13B178}"/>
                  </a:ext>
                </a:extLst>
              </p:cNvPr>
              <p:cNvSpPr>
                <a:spLocks/>
              </p:cNvSpPr>
              <p:nvPr/>
            </p:nvSpPr>
            <p:spPr bwMode="auto">
              <a:xfrm>
                <a:off x="1636783" y="6261860"/>
                <a:ext cx="6350" cy="12700"/>
              </a:xfrm>
              <a:custGeom>
                <a:avLst/>
                <a:gdLst>
                  <a:gd name="T0" fmla="*/ 13 w 24"/>
                  <a:gd name="T1" fmla="*/ 0 h 51"/>
                  <a:gd name="T2" fmla="*/ 1 w 24"/>
                  <a:gd name="T3" fmla="*/ 16 h 51"/>
                  <a:gd name="T4" fmla="*/ 9 w 24"/>
                  <a:gd name="T5" fmla="*/ 43 h 51"/>
                  <a:gd name="T6" fmla="*/ 24 w 24"/>
                  <a:gd name="T7" fmla="*/ 19 h 51"/>
                  <a:gd name="T8" fmla="*/ 13 w 24"/>
                  <a:gd name="T9" fmla="*/ 0 h 51"/>
                </a:gdLst>
                <a:ahLst/>
                <a:cxnLst>
                  <a:cxn ang="0">
                    <a:pos x="T0" y="T1"/>
                  </a:cxn>
                  <a:cxn ang="0">
                    <a:pos x="T2" y="T3"/>
                  </a:cxn>
                  <a:cxn ang="0">
                    <a:pos x="T4" y="T5"/>
                  </a:cxn>
                  <a:cxn ang="0">
                    <a:pos x="T6" y="T7"/>
                  </a:cxn>
                  <a:cxn ang="0">
                    <a:pos x="T8" y="T9"/>
                  </a:cxn>
                </a:cxnLst>
                <a:rect l="0" t="0" r="r" b="b"/>
                <a:pathLst>
                  <a:path w="24" h="51">
                    <a:moveTo>
                      <a:pt x="13" y="0"/>
                    </a:moveTo>
                    <a:cubicBezTo>
                      <a:pt x="13" y="0"/>
                      <a:pt x="1" y="2"/>
                      <a:pt x="1" y="16"/>
                    </a:cubicBezTo>
                    <a:cubicBezTo>
                      <a:pt x="1" y="30"/>
                      <a:pt x="0" y="51"/>
                      <a:pt x="9" y="43"/>
                    </a:cubicBezTo>
                    <a:cubicBezTo>
                      <a:pt x="17" y="36"/>
                      <a:pt x="24" y="32"/>
                      <a:pt x="24" y="19"/>
                    </a:cubicBezTo>
                    <a:cubicBezTo>
                      <a:pt x="24" y="6"/>
                      <a:pt x="23" y="0"/>
                      <a:pt x="13"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5" name="Freeform 219">
                <a:extLst>
                  <a:ext uri="{FF2B5EF4-FFF2-40B4-BE49-F238E27FC236}">
                    <a16:creationId xmlns:a16="http://schemas.microsoft.com/office/drawing/2014/main" id="{507E8167-0510-F491-3654-D3B489DF6AD0}"/>
                  </a:ext>
                </a:extLst>
              </p:cNvPr>
              <p:cNvSpPr>
                <a:spLocks noEditPoints="1"/>
              </p:cNvSpPr>
              <p:nvPr/>
            </p:nvSpPr>
            <p:spPr bwMode="auto">
              <a:xfrm>
                <a:off x="1635195" y="6260273"/>
                <a:ext cx="9525" cy="15875"/>
              </a:xfrm>
              <a:custGeom>
                <a:avLst/>
                <a:gdLst>
                  <a:gd name="T0" fmla="*/ 20 w 41"/>
                  <a:gd name="T1" fmla="*/ 0 h 63"/>
                  <a:gd name="T2" fmla="*/ 20 w 41"/>
                  <a:gd name="T3" fmla="*/ 0 h 63"/>
                  <a:gd name="T4" fmla="*/ 1 w 41"/>
                  <a:gd name="T5" fmla="*/ 24 h 63"/>
                  <a:gd name="T6" fmla="*/ 1 w 41"/>
                  <a:gd name="T7" fmla="*/ 29 h 63"/>
                  <a:gd name="T8" fmla="*/ 9 w 41"/>
                  <a:gd name="T9" fmla="*/ 61 h 63"/>
                  <a:gd name="T10" fmla="*/ 22 w 41"/>
                  <a:gd name="T11" fmla="*/ 58 h 63"/>
                  <a:gd name="T12" fmla="*/ 25 w 41"/>
                  <a:gd name="T13" fmla="*/ 56 h 63"/>
                  <a:gd name="T14" fmla="*/ 41 w 41"/>
                  <a:gd name="T15" fmla="*/ 27 h 63"/>
                  <a:gd name="T16" fmla="*/ 21 w 41"/>
                  <a:gd name="T17" fmla="*/ 0 h 63"/>
                  <a:gd name="T18" fmla="*/ 20 w 41"/>
                  <a:gd name="T19" fmla="*/ 0 h 63"/>
                  <a:gd name="T20" fmla="*/ 18 w 41"/>
                  <a:gd name="T21" fmla="*/ 35 h 63"/>
                  <a:gd name="T22" fmla="*/ 18 w 41"/>
                  <a:gd name="T23" fmla="*/ 30 h 63"/>
                  <a:gd name="T24" fmla="*/ 18 w 41"/>
                  <a:gd name="T25" fmla="*/ 24 h 63"/>
                  <a:gd name="T26" fmla="*/ 22 w 41"/>
                  <a:gd name="T27" fmla="*/ 17 h 63"/>
                  <a:gd name="T28" fmla="*/ 23 w 41"/>
                  <a:gd name="T29" fmla="*/ 17 h 63"/>
                  <a:gd name="T30" fmla="*/ 23 w 41"/>
                  <a:gd name="T31" fmla="*/ 17 h 63"/>
                  <a:gd name="T32" fmla="*/ 24 w 41"/>
                  <a:gd name="T33" fmla="*/ 27 h 63"/>
                  <a:gd name="T34" fmla="*/ 24 w 41"/>
                  <a:gd name="T35" fmla="*/ 27 h 63"/>
                  <a:gd name="T36" fmla="*/ 18 w 41"/>
                  <a:gd name="T37" fmla="*/ 39 h 63"/>
                  <a:gd name="T38" fmla="*/ 18 w 41"/>
                  <a:gd name="T39"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63">
                    <a:moveTo>
                      <a:pt x="20" y="0"/>
                    </a:moveTo>
                    <a:cubicBezTo>
                      <a:pt x="20" y="0"/>
                      <a:pt x="20" y="0"/>
                      <a:pt x="20" y="0"/>
                    </a:cubicBezTo>
                    <a:cubicBezTo>
                      <a:pt x="13" y="0"/>
                      <a:pt x="1" y="7"/>
                      <a:pt x="1" y="24"/>
                    </a:cubicBezTo>
                    <a:cubicBezTo>
                      <a:pt x="1" y="29"/>
                      <a:pt x="1" y="29"/>
                      <a:pt x="1" y="29"/>
                    </a:cubicBezTo>
                    <a:cubicBezTo>
                      <a:pt x="0" y="45"/>
                      <a:pt x="0" y="57"/>
                      <a:pt x="9" y="61"/>
                    </a:cubicBezTo>
                    <a:cubicBezTo>
                      <a:pt x="11" y="62"/>
                      <a:pt x="16" y="63"/>
                      <a:pt x="22" y="58"/>
                    </a:cubicBezTo>
                    <a:cubicBezTo>
                      <a:pt x="25" y="56"/>
                      <a:pt x="25" y="56"/>
                      <a:pt x="25" y="56"/>
                    </a:cubicBezTo>
                    <a:cubicBezTo>
                      <a:pt x="32" y="50"/>
                      <a:pt x="41" y="43"/>
                      <a:pt x="41" y="27"/>
                    </a:cubicBezTo>
                    <a:cubicBezTo>
                      <a:pt x="41" y="17"/>
                      <a:pt x="41" y="0"/>
                      <a:pt x="21" y="0"/>
                    </a:cubicBezTo>
                    <a:lnTo>
                      <a:pt x="20" y="0"/>
                    </a:lnTo>
                    <a:close/>
                    <a:moveTo>
                      <a:pt x="18" y="35"/>
                    </a:moveTo>
                    <a:cubicBezTo>
                      <a:pt x="18" y="33"/>
                      <a:pt x="18" y="31"/>
                      <a:pt x="18" y="30"/>
                    </a:cubicBezTo>
                    <a:cubicBezTo>
                      <a:pt x="18" y="24"/>
                      <a:pt x="18" y="24"/>
                      <a:pt x="18" y="24"/>
                    </a:cubicBezTo>
                    <a:cubicBezTo>
                      <a:pt x="18" y="19"/>
                      <a:pt x="20" y="17"/>
                      <a:pt x="22" y="17"/>
                    </a:cubicBezTo>
                    <a:cubicBezTo>
                      <a:pt x="23" y="17"/>
                      <a:pt x="23" y="17"/>
                      <a:pt x="23" y="17"/>
                    </a:cubicBezTo>
                    <a:cubicBezTo>
                      <a:pt x="23" y="17"/>
                      <a:pt x="23" y="17"/>
                      <a:pt x="23" y="17"/>
                    </a:cubicBezTo>
                    <a:cubicBezTo>
                      <a:pt x="23" y="18"/>
                      <a:pt x="24" y="20"/>
                      <a:pt x="24" y="27"/>
                    </a:cubicBezTo>
                    <a:cubicBezTo>
                      <a:pt x="24" y="27"/>
                      <a:pt x="24" y="27"/>
                      <a:pt x="24" y="27"/>
                    </a:cubicBezTo>
                    <a:cubicBezTo>
                      <a:pt x="24" y="32"/>
                      <a:pt x="22" y="35"/>
                      <a:pt x="18" y="39"/>
                    </a:cubicBezTo>
                    <a:cubicBezTo>
                      <a:pt x="18" y="38"/>
                      <a:pt x="18" y="36"/>
                      <a:pt x="18" y="3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6" name="Freeform 220">
                <a:extLst>
                  <a:ext uri="{FF2B5EF4-FFF2-40B4-BE49-F238E27FC236}">
                    <a16:creationId xmlns:a16="http://schemas.microsoft.com/office/drawing/2014/main" id="{5F65CAE5-ECDE-7BBD-B3B0-1CD5890703B8}"/>
                  </a:ext>
                </a:extLst>
              </p:cNvPr>
              <p:cNvSpPr>
                <a:spLocks/>
              </p:cNvSpPr>
              <p:nvPr/>
            </p:nvSpPr>
            <p:spPr bwMode="auto">
              <a:xfrm>
                <a:off x="1566933" y="6134860"/>
                <a:ext cx="12700" cy="11113"/>
              </a:xfrm>
              <a:custGeom>
                <a:avLst/>
                <a:gdLst>
                  <a:gd name="T0" fmla="*/ 37 w 52"/>
                  <a:gd name="T1" fmla="*/ 3 h 49"/>
                  <a:gd name="T2" fmla="*/ 7 w 52"/>
                  <a:gd name="T3" fmla="*/ 29 h 49"/>
                  <a:gd name="T4" fmla="*/ 37 w 52"/>
                  <a:gd name="T5" fmla="*/ 45 h 49"/>
                  <a:gd name="T6" fmla="*/ 37 w 52"/>
                  <a:gd name="T7" fmla="*/ 3 h 49"/>
                </a:gdLst>
                <a:ahLst/>
                <a:cxnLst>
                  <a:cxn ang="0">
                    <a:pos x="T0" y="T1"/>
                  </a:cxn>
                  <a:cxn ang="0">
                    <a:pos x="T2" y="T3"/>
                  </a:cxn>
                  <a:cxn ang="0">
                    <a:pos x="T4" y="T5"/>
                  </a:cxn>
                  <a:cxn ang="0">
                    <a:pos x="T6" y="T7"/>
                  </a:cxn>
                </a:cxnLst>
                <a:rect l="0" t="0" r="r" b="b"/>
                <a:pathLst>
                  <a:path w="52" h="49">
                    <a:moveTo>
                      <a:pt x="37" y="3"/>
                    </a:moveTo>
                    <a:cubicBezTo>
                      <a:pt x="37" y="3"/>
                      <a:pt x="0" y="10"/>
                      <a:pt x="7" y="29"/>
                    </a:cubicBezTo>
                    <a:cubicBezTo>
                      <a:pt x="14" y="48"/>
                      <a:pt x="30" y="49"/>
                      <a:pt x="37" y="45"/>
                    </a:cubicBezTo>
                    <a:cubicBezTo>
                      <a:pt x="45" y="41"/>
                      <a:pt x="52" y="0"/>
                      <a:pt x="37"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7" name="Freeform 221">
                <a:extLst>
                  <a:ext uri="{FF2B5EF4-FFF2-40B4-BE49-F238E27FC236}">
                    <a16:creationId xmlns:a16="http://schemas.microsoft.com/office/drawing/2014/main" id="{4BDF7AB6-00CB-A81E-89D8-B578CEEDA012}"/>
                  </a:ext>
                </a:extLst>
              </p:cNvPr>
              <p:cNvSpPr>
                <a:spLocks noEditPoints="1"/>
              </p:cNvSpPr>
              <p:nvPr/>
            </p:nvSpPr>
            <p:spPr bwMode="auto">
              <a:xfrm>
                <a:off x="1565345" y="6133273"/>
                <a:ext cx="15875" cy="15875"/>
              </a:xfrm>
              <a:custGeom>
                <a:avLst/>
                <a:gdLst>
                  <a:gd name="T0" fmla="*/ 39 w 60"/>
                  <a:gd name="T1" fmla="*/ 2 h 64"/>
                  <a:gd name="T2" fmla="*/ 3 w 60"/>
                  <a:gd name="T3" fmla="*/ 22 h 64"/>
                  <a:gd name="T4" fmla="*/ 0 w 60"/>
                  <a:gd name="T5" fmla="*/ 32 h 64"/>
                  <a:gd name="T6" fmla="*/ 2 w 60"/>
                  <a:gd name="T7" fmla="*/ 39 h 64"/>
                  <a:gd name="T8" fmla="*/ 23 w 60"/>
                  <a:gd name="T9" fmla="*/ 61 h 64"/>
                  <a:gd name="T10" fmla="*/ 45 w 60"/>
                  <a:gd name="T11" fmla="*/ 60 h 64"/>
                  <a:gd name="T12" fmla="*/ 55 w 60"/>
                  <a:gd name="T13" fmla="*/ 12 h 64"/>
                  <a:gd name="T14" fmla="*/ 39 w 60"/>
                  <a:gd name="T15" fmla="*/ 2 h 64"/>
                  <a:gd name="T16" fmla="*/ 29 w 60"/>
                  <a:gd name="T17" fmla="*/ 45 h 64"/>
                  <a:gd name="T18" fmla="*/ 18 w 60"/>
                  <a:gd name="T19" fmla="*/ 33 h 64"/>
                  <a:gd name="T20" fmla="*/ 18 w 60"/>
                  <a:gd name="T21" fmla="*/ 32 h 64"/>
                  <a:gd name="T22" fmla="*/ 18 w 60"/>
                  <a:gd name="T23" fmla="*/ 30 h 64"/>
                  <a:gd name="T24" fmla="*/ 39 w 60"/>
                  <a:gd name="T25" fmla="*/ 19 h 64"/>
                  <a:gd name="T26" fmla="*/ 40 w 60"/>
                  <a:gd name="T27" fmla="*/ 23 h 64"/>
                  <a:gd name="T28" fmla="*/ 35 w 60"/>
                  <a:gd name="T29" fmla="*/ 45 h 64"/>
                  <a:gd name="T30" fmla="*/ 29 w 60"/>
                  <a:gd name="T31" fmla="*/ 45 h 64"/>
                  <a:gd name="T32" fmla="*/ 39 w 60"/>
                  <a:gd name="T33" fmla="*/ 2 h 64"/>
                  <a:gd name="T34" fmla="*/ 39 w 60"/>
                  <a:gd name="T35"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64">
                    <a:moveTo>
                      <a:pt x="39" y="2"/>
                    </a:moveTo>
                    <a:cubicBezTo>
                      <a:pt x="34" y="3"/>
                      <a:pt x="11" y="8"/>
                      <a:pt x="3" y="22"/>
                    </a:cubicBezTo>
                    <a:cubicBezTo>
                      <a:pt x="1" y="25"/>
                      <a:pt x="0" y="28"/>
                      <a:pt x="0" y="32"/>
                    </a:cubicBezTo>
                    <a:cubicBezTo>
                      <a:pt x="0" y="34"/>
                      <a:pt x="1" y="37"/>
                      <a:pt x="2" y="39"/>
                    </a:cubicBezTo>
                    <a:cubicBezTo>
                      <a:pt x="6" y="50"/>
                      <a:pt x="14" y="58"/>
                      <a:pt x="23" y="61"/>
                    </a:cubicBezTo>
                    <a:cubicBezTo>
                      <a:pt x="30" y="64"/>
                      <a:pt x="39" y="63"/>
                      <a:pt x="45" y="60"/>
                    </a:cubicBezTo>
                    <a:cubicBezTo>
                      <a:pt x="55" y="53"/>
                      <a:pt x="60" y="24"/>
                      <a:pt x="55" y="12"/>
                    </a:cubicBezTo>
                    <a:cubicBezTo>
                      <a:pt x="52" y="4"/>
                      <a:pt x="46" y="0"/>
                      <a:pt x="39" y="2"/>
                    </a:cubicBezTo>
                    <a:close/>
                    <a:moveTo>
                      <a:pt x="29" y="45"/>
                    </a:moveTo>
                    <a:cubicBezTo>
                      <a:pt x="24" y="43"/>
                      <a:pt x="20" y="39"/>
                      <a:pt x="18" y="33"/>
                    </a:cubicBezTo>
                    <a:cubicBezTo>
                      <a:pt x="18" y="32"/>
                      <a:pt x="18" y="32"/>
                      <a:pt x="18" y="32"/>
                    </a:cubicBezTo>
                    <a:cubicBezTo>
                      <a:pt x="18" y="31"/>
                      <a:pt x="18" y="31"/>
                      <a:pt x="18" y="30"/>
                    </a:cubicBezTo>
                    <a:cubicBezTo>
                      <a:pt x="21" y="26"/>
                      <a:pt x="31" y="21"/>
                      <a:pt x="39" y="19"/>
                    </a:cubicBezTo>
                    <a:cubicBezTo>
                      <a:pt x="40" y="21"/>
                      <a:pt x="40" y="22"/>
                      <a:pt x="40" y="23"/>
                    </a:cubicBezTo>
                    <a:cubicBezTo>
                      <a:pt x="40" y="31"/>
                      <a:pt x="38" y="41"/>
                      <a:pt x="35" y="45"/>
                    </a:cubicBezTo>
                    <a:cubicBezTo>
                      <a:pt x="34" y="45"/>
                      <a:pt x="32" y="46"/>
                      <a:pt x="29" y="45"/>
                    </a:cubicBezTo>
                    <a:close/>
                    <a:moveTo>
                      <a:pt x="39" y="2"/>
                    </a:moveTo>
                    <a:cubicBezTo>
                      <a:pt x="39" y="2"/>
                      <a:pt x="39" y="2"/>
                      <a:pt x="39"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8" name="Freeform 222">
                <a:extLst>
                  <a:ext uri="{FF2B5EF4-FFF2-40B4-BE49-F238E27FC236}">
                    <a16:creationId xmlns:a16="http://schemas.microsoft.com/office/drawing/2014/main" id="{056ECD87-27E6-6992-91E2-45A4D2A3C174}"/>
                  </a:ext>
                </a:extLst>
              </p:cNvPr>
              <p:cNvSpPr>
                <a:spLocks/>
              </p:cNvSpPr>
              <p:nvPr/>
            </p:nvSpPr>
            <p:spPr bwMode="auto">
              <a:xfrm>
                <a:off x="1571695" y="6179310"/>
                <a:ext cx="6350" cy="9525"/>
              </a:xfrm>
              <a:custGeom>
                <a:avLst/>
                <a:gdLst>
                  <a:gd name="T0" fmla="*/ 2 w 23"/>
                  <a:gd name="T1" fmla="*/ 1 h 33"/>
                  <a:gd name="T2" fmla="*/ 0 w 23"/>
                  <a:gd name="T3" fmla="*/ 33 h 33"/>
                  <a:gd name="T4" fmla="*/ 21 w 23"/>
                  <a:gd name="T5" fmla="*/ 17 h 33"/>
                  <a:gd name="T6" fmla="*/ 2 w 23"/>
                  <a:gd name="T7" fmla="*/ 1 h 33"/>
                </a:gdLst>
                <a:ahLst/>
                <a:cxnLst>
                  <a:cxn ang="0">
                    <a:pos x="T0" y="T1"/>
                  </a:cxn>
                  <a:cxn ang="0">
                    <a:pos x="T2" y="T3"/>
                  </a:cxn>
                  <a:cxn ang="0">
                    <a:pos x="T4" y="T5"/>
                  </a:cxn>
                  <a:cxn ang="0">
                    <a:pos x="T6" y="T7"/>
                  </a:cxn>
                </a:cxnLst>
                <a:rect l="0" t="0" r="r" b="b"/>
                <a:pathLst>
                  <a:path w="23" h="33">
                    <a:moveTo>
                      <a:pt x="2" y="1"/>
                    </a:moveTo>
                    <a:cubicBezTo>
                      <a:pt x="0" y="33"/>
                      <a:pt x="0" y="33"/>
                      <a:pt x="0" y="33"/>
                    </a:cubicBezTo>
                    <a:cubicBezTo>
                      <a:pt x="0" y="33"/>
                      <a:pt x="18" y="30"/>
                      <a:pt x="21" y="17"/>
                    </a:cubicBezTo>
                    <a:cubicBezTo>
                      <a:pt x="23" y="4"/>
                      <a:pt x="15" y="0"/>
                      <a:pt x="2"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29" name="Freeform 223">
                <a:extLst>
                  <a:ext uri="{FF2B5EF4-FFF2-40B4-BE49-F238E27FC236}">
                    <a16:creationId xmlns:a16="http://schemas.microsoft.com/office/drawing/2014/main" id="{2428CBB1-3920-C2AA-A2EF-48B3BAFB7160}"/>
                  </a:ext>
                </a:extLst>
              </p:cNvPr>
              <p:cNvSpPr>
                <a:spLocks noEditPoints="1"/>
              </p:cNvSpPr>
              <p:nvPr/>
            </p:nvSpPr>
            <p:spPr bwMode="auto">
              <a:xfrm>
                <a:off x="1570108" y="6177723"/>
                <a:ext cx="9525" cy="12700"/>
              </a:xfrm>
              <a:custGeom>
                <a:avLst/>
                <a:gdLst>
                  <a:gd name="T0" fmla="*/ 10 w 40"/>
                  <a:gd name="T1" fmla="*/ 1 h 52"/>
                  <a:gd name="T2" fmla="*/ 2 w 40"/>
                  <a:gd name="T3" fmla="*/ 2 h 52"/>
                  <a:gd name="T4" fmla="*/ 0 w 40"/>
                  <a:gd name="T5" fmla="*/ 52 h 52"/>
                  <a:gd name="T6" fmla="*/ 11 w 40"/>
                  <a:gd name="T7" fmla="*/ 50 h 52"/>
                  <a:gd name="T8" fmla="*/ 38 w 40"/>
                  <a:gd name="T9" fmla="*/ 28 h 52"/>
                  <a:gd name="T10" fmla="*/ 34 w 40"/>
                  <a:gd name="T11" fmla="*/ 8 h 52"/>
                  <a:gd name="T12" fmla="*/ 10 w 40"/>
                  <a:gd name="T13" fmla="*/ 1 h 52"/>
                  <a:gd name="T14" fmla="*/ 19 w 40"/>
                  <a:gd name="T15" fmla="*/ 19 h 52"/>
                  <a:gd name="T16" fmla="*/ 21 w 40"/>
                  <a:gd name="T17" fmla="*/ 20 h 52"/>
                  <a:gd name="T18" fmla="*/ 21 w 40"/>
                  <a:gd name="T19" fmla="*/ 21 h 52"/>
                  <a:gd name="T20" fmla="*/ 21 w 40"/>
                  <a:gd name="T21" fmla="*/ 24 h 52"/>
                  <a:gd name="T22" fmla="*/ 19 w 40"/>
                  <a:gd name="T23" fmla="*/ 28 h 52"/>
                  <a:gd name="T24" fmla="*/ 19 w 40"/>
                  <a:gd name="T25"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52">
                    <a:moveTo>
                      <a:pt x="10" y="1"/>
                    </a:moveTo>
                    <a:cubicBezTo>
                      <a:pt x="2" y="2"/>
                      <a:pt x="2" y="2"/>
                      <a:pt x="2" y="2"/>
                    </a:cubicBezTo>
                    <a:cubicBezTo>
                      <a:pt x="0" y="52"/>
                      <a:pt x="0" y="52"/>
                      <a:pt x="0" y="52"/>
                    </a:cubicBezTo>
                    <a:cubicBezTo>
                      <a:pt x="11" y="50"/>
                      <a:pt x="11" y="50"/>
                      <a:pt x="11" y="50"/>
                    </a:cubicBezTo>
                    <a:cubicBezTo>
                      <a:pt x="19" y="49"/>
                      <a:pt x="35" y="43"/>
                      <a:pt x="38" y="28"/>
                    </a:cubicBezTo>
                    <a:cubicBezTo>
                      <a:pt x="40" y="18"/>
                      <a:pt x="37" y="12"/>
                      <a:pt x="34" y="8"/>
                    </a:cubicBezTo>
                    <a:cubicBezTo>
                      <a:pt x="31" y="4"/>
                      <a:pt x="24" y="0"/>
                      <a:pt x="10" y="1"/>
                    </a:cubicBezTo>
                    <a:close/>
                    <a:moveTo>
                      <a:pt x="19" y="19"/>
                    </a:moveTo>
                    <a:cubicBezTo>
                      <a:pt x="20" y="19"/>
                      <a:pt x="21" y="19"/>
                      <a:pt x="21" y="20"/>
                    </a:cubicBezTo>
                    <a:cubicBezTo>
                      <a:pt x="21" y="20"/>
                      <a:pt x="21" y="20"/>
                      <a:pt x="21" y="21"/>
                    </a:cubicBezTo>
                    <a:cubicBezTo>
                      <a:pt x="21" y="22"/>
                      <a:pt x="21" y="23"/>
                      <a:pt x="21" y="24"/>
                    </a:cubicBezTo>
                    <a:cubicBezTo>
                      <a:pt x="21" y="26"/>
                      <a:pt x="20" y="27"/>
                      <a:pt x="19" y="28"/>
                    </a:cubicBezTo>
                    <a:cubicBezTo>
                      <a:pt x="19" y="23"/>
                      <a:pt x="19" y="22"/>
                      <a:pt x="19"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0" name="Freeform 224">
                <a:extLst>
                  <a:ext uri="{FF2B5EF4-FFF2-40B4-BE49-F238E27FC236}">
                    <a16:creationId xmlns:a16="http://schemas.microsoft.com/office/drawing/2014/main" id="{24B10DD3-A095-AA8B-BE91-484D5B52D440}"/>
                  </a:ext>
                </a:extLst>
              </p:cNvPr>
              <p:cNvSpPr>
                <a:spLocks/>
              </p:cNvSpPr>
              <p:nvPr/>
            </p:nvSpPr>
            <p:spPr bwMode="auto">
              <a:xfrm>
                <a:off x="1416120" y="6133273"/>
                <a:ext cx="87313" cy="136525"/>
              </a:xfrm>
              <a:custGeom>
                <a:avLst/>
                <a:gdLst>
                  <a:gd name="T0" fmla="*/ 214 w 352"/>
                  <a:gd name="T1" fmla="*/ 0 h 555"/>
                  <a:gd name="T2" fmla="*/ 127 w 352"/>
                  <a:gd name="T3" fmla="*/ 91 h 555"/>
                  <a:gd name="T4" fmla="*/ 86 w 352"/>
                  <a:gd name="T5" fmla="*/ 94 h 555"/>
                  <a:gd name="T6" fmla="*/ 27 w 352"/>
                  <a:gd name="T7" fmla="*/ 84 h 555"/>
                  <a:gd name="T8" fmla="*/ 10 w 352"/>
                  <a:gd name="T9" fmla="*/ 124 h 555"/>
                  <a:gd name="T10" fmla="*/ 59 w 352"/>
                  <a:gd name="T11" fmla="*/ 206 h 555"/>
                  <a:gd name="T12" fmla="*/ 95 w 352"/>
                  <a:gd name="T13" fmla="*/ 217 h 555"/>
                  <a:gd name="T14" fmla="*/ 138 w 352"/>
                  <a:gd name="T15" fmla="*/ 247 h 555"/>
                  <a:gd name="T16" fmla="*/ 176 w 352"/>
                  <a:gd name="T17" fmla="*/ 374 h 555"/>
                  <a:gd name="T18" fmla="*/ 212 w 352"/>
                  <a:gd name="T19" fmla="*/ 488 h 555"/>
                  <a:gd name="T20" fmla="*/ 235 w 352"/>
                  <a:gd name="T21" fmla="*/ 547 h 555"/>
                  <a:gd name="T22" fmla="*/ 281 w 352"/>
                  <a:gd name="T23" fmla="*/ 555 h 555"/>
                  <a:gd name="T24" fmla="*/ 304 w 352"/>
                  <a:gd name="T25" fmla="*/ 541 h 555"/>
                  <a:gd name="T26" fmla="*/ 292 w 352"/>
                  <a:gd name="T27" fmla="*/ 512 h 555"/>
                  <a:gd name="T28" fmla="*/ 304 w 352"/>
                  <a:gd name="T29" fmla="*/ 485 h 555"/>
                  <a:gd name="T30" fmla="*/ 281 w 352"/>
                  <a:gd name="T31" fmla="*/ 452 h 555"/>
                  <a:gd name="T32" fmla="*/ 281 w 352"/>
                  <a:gd name="T33" fmla="*/ 418 h 555"/>
                  <a:gd name="T34" fmla="*/ 294 w 352"/>
                  <a:gd name="T35" fmla="*/ 355 h 555"/>
                  <a:gd name="T36" fmla="*/ 318 w 352"/>
                  <a:gd name="T37" fmla="*/ 309 h 555"/>
                  <a:gd name="T38" fmla="*/ 344 w 352"/>
                  <a:gd name="T39" fmla="*/ 240 h 555"/>
                  <a:gd name="T40" fmla="*/ 324 w 352"/>
                  <a:gd name="T41" fmla="*/ 114 h 555"/>
                  <a:gd name="T42" fmla="*/ 214 w 352"/>
                  <a:gd name="T43"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2" h="555">
                    <a:moveTo>
                      <a:pt x="214" y="0"/>
                    </a:moveTo>
                    <a:cubicBezTo>
                      <a:pt x="127" y="91"/>
                      <a:pt x="127" y="91"/>
                      <a:pt x="127" y="91"/>
                    </a:cubicBezTo>
                    <a:cubicBezTo>
                      <a:pt x="86" y="94"/>
                      <a:pt x="86" y="94"/>
                      <a:pt x="86" y="94"/>
                    </a:cubicBezTo>
                    <a:cubicBezTo>
                      <a:pt x="86" y="94"/>
                      <a:pt x="36" y="84"/>
                      <a:pt x="27" y="84"/>
                    </a:cubicBezTo>
                    <a:cubicBezTo>
                      <a:pt x="18" y="84"/>
                      <a:pt x="0" y="97"/>
                      <a:pt x="10" y="124"/>
                    </a:cubicBezTo>
                    <a:cubicBezTo>
                      <a:pt x="20" y="152"/>
                      <a:pt x="59" y="206"/>
                      <a:pt x="59" y="206"/>
                    </a:cubicBezTo>
                    <a:cubicBezTo>
                      <a:pt x="59" y="206"/>
                      <a:pt x="77" y="209"/>
                      <a:pt x="95" y="217"/>
                    </a:cubicBezTo>
                    <a:cubicBezTo>
                      <a:pt x="112" y="224"/>
                      <a:pt x="135" y="228"/>
                      <a:pt x="138" y="247"/>
                    </a:cubicBezTo>
                    <a:cubicBezTo>
                      <a:pt x="141" y="266"/>
                      <a:pt x="160" y="315"/>
                      <a:pt x="176" y="374"/>
                    </a:cubicBezTo>
                    <a:cubicBezTo>
                      <a:pt x="191" y="433"/>
                      <a:pt x="210" y="460"/>
                      <a:pt x="212" y="488"/>
                    </a:cubicBezTo>
                    <a:cubicBezTo>
                      <a:pt x="213" y="515"/>
                      <a:pt x="212" y="547"/>
                      <a:pt x="235" y="547"/>
                    </a:cubicBezTo>
                    <a:cubicBezTo>
                      <a:pt x="258" y="547"/>
                      <a:pt x="277" y="555"/>
                      <a:pt x="281" y="555"/>
                    </a:cubicBezTo>
                    <a:cubicBezTo>
                      <a:pt x="285" y="555"/>
                      <a:pt x="317" y="550"/>
                      <a:pt x="304" y="541"/>
                    </a:cubicBezTo>
                    <a:cubicBezTo>
                      <a:pt x="291" y="532"/>
                      <a:pt x="291" y="535"/>
                      <a:pt x="292" y="512"/>
                    </a:cubicBezTo>
                    <a:cubicBezTo>
                      <a:pt x="294" y="489"/>
                      <a:pt x="308" y="491"/>
                      <a:pt x="304" y="485"/>
                    </a:cubicBezTo>
                    <a:cubicBezTo>
                      <a:pt x="300" y="479"/>
                      <a:pt x="281" y="452"/>
                      <a:pt x="281" y="452"/>
                    </a:cubicBezTo>
                    <a:cubicBezTo>
                      <a:pt x="281" y="452"/>
                      <a:pt x="277" y="439"/>
                      <a:pt x="281" y="418"/>
                    </a:cubicBezTo>
                    <a:cubicBezTo>
                      <a:pt x="285" y="398"/>
                      <a:pt x="294" y="355"/>
                      <a:pt x="294" y="355"/>
                    </a:cubicBezTo>
                    <a:cubicBezTo>
                      <a:pt x="294" y="355"/>
                      <a:pt x="304" y="323"/>
                      <a:pt x="318" y="309"/>
                    </a:cubicBezTo>
                    <a:cubicBezTo>
                      <a:pt x="333" y="294"/>
                      <a:pt x="352" y="268"/>
                      <a:pt x="344" y="240"/>
                    </a:cubicBezTo>
                    <a:cubicBezTo>
                      <a:pt x="337" y="211"/>
                      <a:pt x="324" y="129"/>
                      <a:pt x="324" y="114"/>
                    </a:cubicBezTo>
                    <a:cubicBezTo>
                      <a:pt x="324" y="100"/>
                      <a:pt x="297" y="32"/>
                      <a:pt x="21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1" name="Freeform 225">
                <a:extLst>
                  <a:ext uri="{FF2B5EF4-FFF2-40B4-BE49-F238E27FC236}">
                    <a16:creationId xmlns:a16="http://schemas.microsoft.com/office/drawing/2014/main" id="{DD98D798-FDF3-D4D0-D9CB-11407A793A35}"/>
                  </a:ext>
                </a:extLst>
              </p:cNvPr>
              <p:cNvSpPr>
                <a:spLocks noEditPoints="1"/>
              </p:cNvSpPr>
              <p:nvPr/>
            </p:nvSpPr>
            <p:spPr bwMode="auto">
              <a:xfrm>
                <a:off x="1414533" y="6130098"/>
                <a:ext cx="88900" cy="141288"/>
              </a:xfrm>
              <a:custGeom>
                <a:avLst/>
                <a:gdLst>
                  <a:gd name="T0" fmla="*/ 93 w 361"/>
                  <a:gd name="T1" fmla="*/ 95 h 574"/>
                  <a:gd name="T2" fmla="*/ 10 w 361"/>
                  <a:gd name="T3" fmla="*/ 99 h 574"/>
                  <a:gd name="T4" fmla="*/ 58 w 361"/>
                  <a:gd name="T5" fmla="*/ 221 h 574"/>
                  <a:gd name="T6" fmla="*/ 63 w 361"/>
                  <a:gd name="T7" fmla="*/ 225 h 574"/>
                  <a:gd name="T8" fmla="*/ 108 w 361"/>
                  <a:gd name="T9" fmla="*/ 239 h 574"/>
                  <a:gd name="T10" fmla="*/ 150 w 361"/>
                  <a:gd name="T11" fmla="*/ 308 h 574"/>
                  <a:gd name="T12" fmla="*/ 196 w 361"/>
                  <a:gd name="T13" fmla="*/ 452 h 574"/>
                  <a:gd name="T14" fmla="*/ 209 w 361"/>
                  <a:gd name="T15" fmla="*/ 507 h 574"/>
                  <a:gd name="T16" fmla="*/ 277 w 361"/>
                  <a:gd name="T17" fmla="*/ 572 h 574"/>
                  <a:gd name="T18" fmla="*/ 321 w 361"/>
                  <a:gd name="T19" fmla="*/ 558 h 574"/>
                  <a:gd name="T20" fmla="*/ 315 w 361"/>
                  <a:gd name="T21" fmla="*/ 544 h 574"/>
                  <a:gd name="T22" fmla="*/ 307 w 361"/>
                  <a:gd name="T23" fmla="*/ 538 h 574"/>
                  <a:gd name="T24" fmla="*/ 307 w 361"/>
                  <a:gd name="T25" fmla="*/ 524 h 574"/>
                  <a:gd name="T26" fmla="*/ 319 w 361"/>
                  <a:gd name="T27" fmla="*/ 497 h 574"/>
                  <a:gd name="T28" fmla="*/ 295 w 361"/>
                  <a:gd name="T29" fmla="*/ 458 h 574"/>
                  <a:gd name="T30" fmla="*/ 295 w 361"/>
                  <a:gd name="T31" fmla="*/ 430 h 574"/>
                  <a:gd name="T32" fmla="*/ 330 w 361"/>
                  <a:gd name="T33" fmla="*/ 325 h 574"/>
                  <a:gd name="T34" fmla="*/ 359 w 361"/>
                  <a:gd name="T35" fmla="*/ 248 h 574"/>
                  <a:gd name="T36" fmla="*/ 224 w 361"/>
                  <a:gd name="T37" fmla="*/ 2 h 574"/>
                  <a:gd name="T38" fmla="*/ 129 w 361"/>
                  <a:gd name="T39" fmla="*/ 93 h 574"/>
                  <a:gd name="T40" fmla="*/ 222 w 361"/>
                  <a:gd name="T41" fmla="*/ 21 h 574"/>
                  <a:gd name="T42" fmla="*/ 342 w 361"/>
                  <a:gd name="T43" fmla="*/ 252 h 574"/>
                  <a:gd name="T44" fmla="*/ 318 w 361"/>
                  <a:gd name="T45" fmla="*/ 313 h 574"/>
                  <a:gd name="T46" fmla="*/ 278 w 361"/>
                  <a:gd name="T47" fmla="*/ 427 h 574"/>
                  <a:gd name="T48" fmla="*/ 279 w 361"/>
                  <a:gd name="T49" fmla="*/ 464 h 574"/>
                  <a:gd name="T50" fmla="*/ 300 w 361"/>
                  <a:gd name="T51" fmla="*/ 496 h 574"/>
                  <a:gd name="T52" fmla="*/ 289 w 361"/>
                  <a:gd name="T53" fmla="*/ 535 h 574"/>
                  <a:gd name="T54" fmla="*/ 287 w 361"/>
                  <a:gd name="T55" fmla="*/ 557 h 574"/>
                  <a:gd name="T56" fmla="*/ 282 w 361"/>
                  <a:gd name="T57" fmla="*/ 555 h 574"/>
                  <a:gd name="T58" fmla="*/ 227 w 361"/>
                  <a:gd name="T59" fmla="*/ 506 h 574"/>
                  <a:gd name="T60" fmla="*/ 212 w 361"/>
                  <a:gd name="T61" fmla="*/ 446 h 574"/>
                  <a:gd name="T62" fmla="*/ 166 w 361"/>
                  <a:gd name="T63" fmla="*/ 303 h 574"/>
                  <a:gd name="T64" fmla="*/ 114 w 361"/>
                  <a:gd name="T65" fmla="*/ 222 h 574"/>
                  <a:gd name="T66" fmla="*/ 70 w 361"/>
                  <a:gd name="T67" fmla="*/ 209 h 574"/>
                  <a:gd name="T68" fmla="*/ 21 w 361"/>
                  <a:gd name="T69" fmla="*/ 119 h 574"/>
                  <a:gd name="T70" fmla="*/ 33 w 361"/>
                  <a:gd name="T71" fmla="*/ 102 h 574"/>
                  <a:gd name="T72" fmla="*/ 92 w 361"/>
                  <a:gd name="T73" fmla="*/ 113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1" h="574">
                    <a:moveTo>
                      <a:pt x="129" y="93"/>
                    </a:moveTo>
                    <a:cubicBezTo>
                      <a:pt x="123" y="93"/>
                      <a:pt x="95" y="95"/>
                      <a:pt x="93" y="95"/>
                    </a:cubicBezTo>
                    <a:cubicBezTo>
                      <a:pt x="82" y="93"/>
                      <a:pt x="42" y="85"/>
                      <a:pt x="33" y="85"/>
                    </a:cubicBezTo>
                    <a:cubicBezTo>
                      <a:pt x="25" y="85"/>
                      <a:pt x="16" y="91"/>
                      <a:pt x="10" y="99"/>
                    </a:cubicBezTo>
                    <a:cubicBezTo>
                      <a:pt x="6" y="105"/>
                      <a:pt x="0" y="118"/>
                      <a:pt x="8" y="137"/>
                    </a:cubicBezTo>
                    <a:cubicBezTo>
                      <a:pt x="18" y="165"/>
                      <a:pt x="56" y="219"/>
                      <a:pt x="58" y="221"/>
                    </a:cubicBezTo>
                    <a:cubicBezTo>
                      <a:pt x="60" y="224"/>
                      <a:pt x="60" y="224"/>
                      <a:pt x="60" y="224"/>
                    </a:cubicBezTo>
                    <a:cubicBezTo>
                      <a:pt x="63" y="225"/>
                      <a:pt x="63" y="225"/>
                      <a:pt x="63" y="225"/>
                    </a:cubicBezTo>
                    <a:cubicBezTo>
                      <a:pt x="64" y="225"/>
                      <a:pt x="81" y="228"/>
                      <a:pt x="97" y="235"/>
                    </a:cubicBezTo>
                    <a:cubicBezTo>
                      <a:pt x="108" y="239"/>
                      <a:pt x="108" y="239"/>
                      <a:pt x="108" y="239"/>
                    </a:cubicBezTo>
                    <a:cubicBezTo>
                      <a:pt x="124" y="244"/>
                      <a:pt x="134" y="249"/>
                      <a:pt x="135" y="258"/>
                    </a:cubicBezTo>
                    <a:cubicBezTo>
                      <a:pt x="137" y="268"/>
                      <a:pt x="142" y="285"/>
                      <a:pt x="150" y="308"/>
                    </a:cubicBezTo>
                    <a:cubicBezTo>
                      <a:pt x="157" y="330"/>
                      <a:pt x="165" y="357"/>
                      <a:pt x="173" y="386"/>
                    </a:cubicBezTo>
                    <a:cubicBezTo>
                      <a:pt x="181" y="414"/>
                      <a:pt x="189" y="435"/>
                      <a:pt x="196" y="452"/>
                    </a:cubicBezTo>
                    <a:cubicBezTo>
                      <a:pt x="203" y="471"/>
                      <a:pt x="208" y="485"/>
                      <a:pt x="209" y="498"/>
                    </a:cubicBezTo>
                    <a:cubicBezTo>
                      <a:pt x="209" y="507"/>
                      <a:pt x="209" y="507"/>
                      <a:pt x="209" y="507"/>
                    </a:cubicBezTo>
                    <a:cubicBezTo>
                      <a:pt x="210" y="533"/>
                      <a:pt x="212" y="565"/>
                      <a:pt x="241" y="565"/>
                    </a:cubicBezTo>
                    <a:cubicBezTo>
                      <a:pt x="256" y="565"/>
                      <a:pt x="269" y="569"/>
                      <a:pt x="277" y="572"/>
                    </a:cubicBezTo>
                    <a:cubicBezTo>
                      <a:pt x="287" y="574"/>
                      <a:pt x="287" y="574"/>
                      <a:pt x="287" y="574"/>
                    </a:cubicBezTo>
                    <a:cubicBezTo>
                      <a:pt x="287" y="574"/>
                      <a:pt x="317" y="572"/>
                      <a:pt x="321" y="558"/>
                    </a:cubicBezTo>
                    <a:cubicBezTo>
                      <a:pt x="321" y="558"/>
                      <a:pt x="322" y="557"/>
                      <a:pt x="322" y="555"/>
                    </a:cubicBezTo>
                    <a:cubicBezTo>
                      <a:pt x="322" y="552"/>
                      <a:pt x="320" y="548"/>
                      <a:pt x="315" y="544"/>
                    </a:cubicBezTo>
                    <a:cubicBezTo>
                      <a:pt x="311" y="541"/>
                      <a:pt x="311" y="541"/>
                      <a:pt x="311" y="541"/>
                    </a:cubicBezTo>
                    <a:cubicBezTo>
                      <a:pt x="307" y="538"/>
                      <a:pt x="307" y="538"/>
                      <a:pt x="307" y="538"/>
                    </a:cubicBezTo>
                    <a:cubicBezTo>
                      <a:pt x="306" y="538"/>
                      <a:pt x="306" y="537"/>
                      <a:pt x="306" y="536"/>
                    </a:cubicBezTo>
                    <a:cubicBezTo>
                      <a:pt x="306" y="533"/>
                      <a:pt x="307" y="529"/>
                      <a:pt x="307" y="524"/>
                    </a:cubicBezTo>
                    <a:cubicBezTo>
                      <a:pt x="308" y="512"/>
                      <a:pt x="311" y="509"/>
                      <a:pt x="314" y="507"/>
                    </a:cubicBezTo>
                    <a:cubicBezTo>
                      <a:pt x="318" y="503"/>
                      <a:pt x="319" y="500"/>
                      <a:pt x="319" y="497"/>
                    </a:cubicBezTo>
                    <a:cubicBezTo>
                      <a:pt x="319" y="494"/>
                      <a:pt x="318" y="491"/>
                      <a:pt x="317" y="490"/>
                    </a:cubicBezTo>
                    <a:cubicBezTo>
                      <a:pt x="317" y="490"/>
                      <a:pt x="297" y="460"/>
                      <a:pt x="295" y="458"/>
                    </a:cubicBezTo>
                    <a:cubicBezTo>
                      <a:pt x="295" y="457"/>
                      <a:pt x="294" y="453"/>
                      <a:pt x="294" y="446"/>
                    </a:cubicBezTo>
                    <a:cubicBezTo>
                      <a:pt x="294" y="442"/>
                      <a:pt x="294" y="436"/>
                      <a:pt x="295" y="430"/>
                    </a:cubicBezTo>
                    <a:cubicBezTo>
                      <a:pt x="308" y="367"/>
                      <a:pt x="308" y="367"/>
                      <a:pt x="308" y="367"/>
                    </a:cubicBezTo>
                    <a:cubicBezTo>
                      <a:pt x="311" y="359"/>
                      <a:pt x="320" y="336"/>
                      <a:pt x="330" y="325"/>
                    </a:cubicBezTo>
                    <a:cubicBezTo>
                      <a:pt x="343" y="313"/>
                      <a:pt x="361" y="290"/>
                      <a:pt x="361" y="263"/>
                    </a:cubicBezTo>
                    <a:cubicBezTo>
                      <a:pt x="361" y="258"/>
                      <a:pt x="360" y="253"/>
                      <a:pt x="359" y="248"/>
                    </a:cubicBezTo>
                    <a:cubicBezTo>
                      <a:pt x="351" y="219"/>
                      <a:pt x="339" y="138"/>
                      <a:pt x="339" y="124"/>
                    </a:cubicBezTo>
                    <a:cubicBezTo>
                      <a:pt x="339" y="108"/>
                      <a:pt x="310" y="35"/>
                      <a:pt x="224" y="2"/>
                    </a:cubicBezTo>
                    <a:cubicBezTo>
                      <a:pt x="218" y="0"/>
                      <a:pt x="218" y="0"/>
                      <a:pt x="218" y="0"/>
                    </a:cubicBezTo>
                    <a:cubicBezTo>
                      <a:pt x="218" y="0"/>
                      <a:pt x="133" y="88"/>
                      <a:pt x="129" y="93"/>
                    </a:cubicBezTo>
                    <a:close/>
                    <a:moveTo>
                      <a:pt x="136" y="109"/>
                    </a:moveTo>
                    <a:cubicBezTo>
                      <a:pt x="136" y="109"/>
                      <a:pt x="215" y="29"/>
                      <a:pt x="222" y="21"/>
                    </a:cubicBezTo>
                    <a:cubicBezTo>
                      <a:pt x="300" y="53"/>
                      <a:pt x="321" y="117"/>
                      <a:pt x="321" y="124"/>
                    </a:cubicBezTo>
                    <a:cubicBezTo>
                      <a:pt x="321" y="140"/>
                      <a:pt x="335" y="223"/>
                      <a:pt x="342" y="252"/>
                    </a:cubicBezTo>
                    <a:cubicBezTo>
                      <a:pt x="343" y="255"/>
                      <a:pt x="343" y="259"/>
                      <a:pt x="343" y="263"/>
                    </a:cubicBezTo>
                    <a:cubicBezTo>
                      <a:pt x="343" y="284"/>
                      <a:pt x="328" y="303"/>
                      <a:pt x="318" y="313"/>
                    </a:cubicBezTo>
                    <a:cubicBezTo>
                      <a:pt x="302" y="328"/>
                      <a:pt x="292" y="361"/>
                      <a:pt x="292" y="362"/>
                    </a:cubicBezTo>
                    <a:cubicBezTo>
                      <a:pt x="291" y="363"/>
                      <a:pt x="278" y="427"/>
                      <a:pt x="278" y="427"/>
                    </a:cubicBezTo>
                    <a:cubicBezTo>
                      <a:pt x="277" y="434"/>
                      <a:pt x="276" y="440"/>
                      <a:pt x="276" y="446"/>
                    </a:cubicBezTo>
                    <a:cubicBezTo>
                      <a:pt x="276" y="457"/>
                      <a:pt x="278" y="464"/>
                      <a:pt x="279" y="464"/>
                    </a:cubicBezTo>
                    <a:cubicBezTo>
                      <a:pt x="279" y="466"/>
                      <a:pt x="279" y="466"/>
                      <a:pt x="279" y="466"/>
                    </a:cubicBezTo>
                    <a:cubicBezTo>
                      <a:pt x="279" y="466"/>
                      <a:pt x="296" y="490"/>
                      <a:pt x="300" y="496"/>
                    </a:cubicBezTo>
                    <a:cubicBezTo>
                      <a:pt x="296" y="500"/>
                      <a:pt x="291" y="507"/>
                      <a:pt x="290" y="522"/>
                    </a:cubicBezTo>
                    <a:cubicBezTo>
                      <a:pt x="289" y="527"/>
                      <a:pt x="289" y="531"/>
                      <a:pt x="289" y="535"/>
                    </a:cubicBezTo>
                    <a:cubicBezTo>
                      <a:pt x="289" y="544"/>
                      <a:pt x="291" y="549"/>
                      <a:pt x="299" y="554"/>
                    </a:cubicBezTo>
                    <a:cubicBezTo>
                      <a:pt x="295" y="556"/>
                      <a:pt x="289" y="557"/>
                      <a:pt x="287" y="557"/>
                    </a:cubicBezTo>
                    <a:cubicBezTo>
                      <a:pt x="287" y="557"/>
                      <a:pt x="287" y="557"/>
                      <a:pt x="287" y="557"/>
                    </a:cubicBezTo>
                    <a:cubicBezTo>
                      <a:pt x="287" y="557"/>
                      <a:pt x="282" y="555"/>
                      <a:pt x="282" y="555"/>
                    </a:cubicBezTo>
                    <a:cubicBezTo>
                      <a:pt x="273" y="553"/>
                      <a:pt x="258" y="548"/>
                      <a:pt x="241" y="548"/>
                    </a:cubicBezTo>
                    <a:cubicBezTo>
                      <a:pt x="230" y="548"/>
                      <a:pt x="228" y="535"/>
                      <a:pt x="227" y="506"/>
                    </a:cubicBezTo>
                    <a:cubicBezTo>
                      <a:pt x="226" y="497"/>
                      <a:pt x="226" y="497"/>
                      <a:pt x="226" y="497"/>
                    </a:cubicBezTo>
                    <a:cubicBezTo>
                      <a:pt x="225" y="481"/>
                      <a:pt x="219" y="466"/>
                      <a:pt x="212" y="446"/>
                    </a:cubicBezTo>
                    <a:cubicBezTo>
                      <a:pt x="205" y="429"/>
                      <a:pt x="197" y="409"/>
                      <a:pt x="190" y="382"/>
                    </a:cubicBezTo>
                    <a:cubicBezTo>
                      <a:pt x="182" y="352"/>
                      <a:pt x="173" y="325"/>
                      <a:pt x="166" y="303"/>
                    </a:cubicBezTo>
                    <a:cubicBezTo>
                      <a:pt x="159" y="281"/>
                      <a:pt x="154" y="264"/>
                      <a:pt x="153" y="256"/>
                    </a:cubicBezTo>
                    <a:cubicBezTo>
                      <a:pt x="149" y="235"/>
                      <a:pt x="130" y="228"/>
                      <a:pt x="114" y="222"/>
                    </a:cubicBezTo>
                    <a:cubicBezTo>
                      <a:pt x="104" y="219"/>
                      <a:pt x="104" y="219"/>
                      <a:pt x="104" y="219"/>
                    </a:cubicBezTo>
                    <a:cubicBezTo>
                      <a:pt x="91" y="213"/>
                      <a:pt x="76" y="210"/>
                      <a:pt x="70" y="209"/>
                    </a:cubicBezTo>
                    <a:cubicBezTo>
                      <a:pt x="62" y="197"/>
                      <a:pt x="32" y="154"/>
                      <a:pt x="24" y="131"/>
                    </a:cubicBezTo>
                    <a:cubicBezTo>
                      <a:pt x="22" y="127"/>
                      <a:pt x="21" y="123"/>
                      <a:pt x="21" y="119"/>
                    </a:cubicBezTo>
                    <a:cubicBezTo>
                      <a:pt x="21" y="115"/>
                      <a:pt x="22" y="111"/>
                      <a:pt x="25" y="108"/>
                    </a:cubicBezTo>
                    <a:cubicBezTo>
                      <a:pt x="28" y="104"/>
                      <a:pt x="32" y="102"/>
                      <a:pt x="33" y="102"/>
                    </a:cubicBezTo>
                    <a:cubicBezTo>
                      <a:pt x="38" y="102"/>
                      <a:pt x="70" y="108"/>
                      <a:pt x="90" y="112"/>
                    </a:cubicBezTo>
                    <a:cubicBezTo>
                      <a:pt x="92" y="113"/>
                      <a:pt x="92" y="113"/>
                      <a:pt x="92" y="113"/>
                    </a:cubicBezTo>
                    <a:lnTo>
                      <a:pt x="136" y="10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2" name="Freeform 226">
                <a:extLst>
                  <a:ext uri="{FF2B5EF4-FFF2-40B4-BE49-F238E27FC236}">
                    <a16:creationId xmlns:a16="http://schemas.microsoft.com/office/drawing/2014/main" id="{B8966A70-613E-CBE6-6129-9169F8C4F54A}"/>
                  </a:ext>
                </a:extLst>
              </p:cNvPr>
              <p:cNvSpPr>
                <a:spLocks/>
              </p:cNvSpPr>
              <p:nvPr/>
            </p:nvSpPr>
            <p:spPr bwMode="auto">
              <a:xfrm>
                <a:off x="1470095" y="6274560"/>
                <a:ext cx="11113" cy="6350"/>
              </a:xfrm>
              <a:custGeom>
                <a:avLst/>
                <a:gdLst>
                  <a:gd name="T0" fmla="*/ 19 w 50"/>
                  <a:gd name="T1" fmla="*/ 0 h 26"/>
                  <a:gd name="T2" fmla="*/ 16 w 50"/>
                  <a:gd name="T3" fmla="*/ 19 h 26"/>
                  <a:gd name="T4" fmla="*/ 19 w 50"/>
                  <a:gd name="T5" fmla="*/ 0 h 26"/>
                </a:gdLst>
                <a:ahLst/>
                <a:cxnLst>
                  <a:cxn ang="0">
                    <a:pos x="T0" y="T1"/>
                  </a:cxn>
                  <a:cxn ang="0">
                    <a:pos x="T2" y="T3"/>
                  </a:cxn>
                  <a:cxn ang="0">
                    <a:pos x="T4" y="T5"/>
                  </a:cxn>
                </a:cxnLst>
                <a:rect l="0" t="0" r="r" b="b"/>
                <a:pathLst>
                  <a:path w="50" h="26">
                    <a:moveTo>
                      <a:pt x="19" y="0"/>
                    </a:moveTo>
                    <a:cubicBezTo>
                      <a:pt x="19" y="0"/>
                      <a:pt x="0" y="12"/>
                      <a:pt x="16" y="19"/>
                    </a:cubicBezTo>
                    <a:cubicBezTo>
                      <a:pt x="32" y="26"/>
                      <a:pt x="50" y="8"/>
                      <a:pt x="19"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3" name="Freeform 227">
                <a:extLst>
                  <a:ext uri="{FF2B5EF4-FFF2-40B4-BE49-F238E27FC236}">
                    <a16:creationId xmlns:a16="http://schemas.microsoft.com/office/drawing/2014/main" id="{38D86E06-1A27-6EAA-97B9-93EFA63788B8}"/>
                  </a:ext>
                </a:extLst>
              </p:cNvPr>
              <p:cNvSpPr>
                <a:spLocks noEditPoints="1"/>
              </p:cNvSpPr>
              <p:nvPr/>
            </p:nvSpPr>
            <p:spPr bwMode="auto">
              <a:xfrm>
                <a:off x="1470095" y="6271385"/>
                <a:ext cx="11113" cy="9525"/>
              </a:xfrm>
              <a:custGeom>
                <a:avLst/>
                <a:gdLst>
                  <a:gd name="T0" fmla="*/ 14 w 46"/>
                  <a:gd name="T1" fmla="*/ 2 h 40"/>
                  <a:gd name="T2" fmla="*/ 1 w 46"/>
                  <a:gd name="T3" fmla="*/ 22 h 40"/>
                  <a:gd name="T4" fmla="*/ 12 w 46"/>
                  <a:gd name="T5" fmla="*/ 36 h 40"/>
                  <a:gd name="T6" fmla="*/ 39 w 46"/>
                  <a:gd name="T7" fmla="*/ 33 h 40"/>
                  <a:gd name="T8" fmla="*/ 44 w 46"/>
                  <a:gd name="T9" fmla="*/ 18 h 40"/>
                  <a:gd name="T10" fmla="*/ 21 w 46"/>
                  <a:gd name="T11" fmla="*/ 1 h 40"/>
                  <a:gd name="T12" fmla="*/ 17 w 46"/>
                  <a:gd name="T13" fmla="*/ 0 h 40"/>
                  <a:gd name="T14" fmla="*/ 14 w 46"/>
                  <a:gd name="T15" fmla="*/ 2 h 40"/>
                  <a:gd name="T16" fmla="*/ 20 w 46"/>
                  <a:gd name="T17" fmla="*/ 19 h 40"/>
                  <a:gd name="T18" fmla="*/ 25 w 46"/>
                  <a:gd name="T19" fmla="*/ 21 h 40"/>
                  <a:gd name="T20" fmla="*/ 19 w 46"/>
                  <a:gd name="T21" fmla="*/ 20 h 40"/>
                  <a:gd name="T22" fmla="*/ 19 w 46"/>
                  <a:gd name="T23" fmla="*/ 20 h 40"/>
                  <a:gd name="T24" fmla="*/ 20 w 46"/>
                  <a:gd name="T25"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40">
                    <a:moveTo>
                      <a:pt x="14" y="2"/>
                    </a:moveTo>
                    <a:cubicBezTo>
                      <a:pt x="11" y="4"/>
                      <a:pt x="0" y="11"/>
                      <a:pt x="1" y="22"/>
                    </a:cubicBezTo>
                    <a:cubicBezTo>
                      <a:pt x="1" y="26"/>
                      <a:pt x="3" y="32"/>
                      <a:pt x="12" y="36"/>
                    </a:cubicBezTo>
                    <a:cubicBezTo>
                      <a:pt x="21" y="40"/>
                      <a:pt x="32" y="39"/>
                      <a:pt x="39" y="33"/>
                    </a:cubicBezTo>
                    <a:cubicBezTo>
                      <a:pt x="43" y="29"/>
                      <a:pt x="46" y="23"/>
                      <a:pt x="44" y="18"/>
                    </a:cubicBezTo>
                    <a:cubicBezTo>
                      <a:pt x="42" y="10"/>
                      <a:pt x="34" y="4"/>
                      <a:pt x="21" y="1"/>
                    </a:cubicBezTo>
                    <a:cubicBezTo>
                      <a:pt x="17" y="0"/>
                      <a:pt x="17" y="0"/>
                      <a:pt x="17" y="0"/>
                    </a:cubicBezTo>
                    <a:lnTo>
                      <a:pt x="14" y="2"/>
                    </a:lnTo>
                    <a:close/>
                    <a:moveTo>
                      <a:pt x="20" y="19"/>
                    </a:moveTo>
                    <a:cubicBezTo>
                      <a:pt x="22" y="19"/>
                      <a:pt x="24" y="20"/>
                      <a:pt x="25" y="21"/>
                    </a:cubicBezTo>
                    <a:cubicBezTo>
                      <a:pt x="23" y="21"/>
                      <a:pt x="22" y="21"/>
                      <a:pt x="19" y="20"/>
                    </a:cubicBezTo>
                    <a:cubicBezTo>
                      <a:pt x="19" y="20"/>
                      <a:pt x="19" y="20"/>
                      <a:pt x="19" y="20"/>
                    </a:cubicBezTo>
                    <a:cubicBezTo>
                      <a:pt x="20" y="20"/>
                      <a:pt x="20" y="19"/>
                      <a:pt x="20"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4" name="Freeform 228">
                <a:extLst>
                  <a:ext uri="{FF2B5EF4-FFF2-40B4-BE49-F238E27FC236}">
                    <a16:creationId xmlns:a16="http://schemas.microsoft.com/office/drawing/2014/main" id="{0EFE4E5A-2DFF-8DC5-2D9F-C85610BC08C9}"/>
                  </a:ext>
                </a:extLst>
              </p:cNvPr>
              <p:cNvSpPr>
                <a:spLocks/>
              </p:cNvSpPr>
              <p:nvPr/>
            </p:nvSpPr>
            <p:spPr bwMode="auto">
              <a:xfrm>
                <a:off x="1473270" y="6282498"/>
                <a:ext cx="9525" cy="7938"/>
              </a:xfrm>
              <a:custGeom>
                <a:avLst/>
                <a:gdLst>
                  <a:gd name="T0" fmla="*/ 14 w 39"/>
                  <a:gd name="T1" fmla="*/ 0 h 32"/>
                  <a:gd name="T2" fmla="*/ 11 w 39"/>
                  <a:gd name="T3" fmla="*/ 29 h 32"/>
                  <a:gd name="T4" fmla="*/ 14 w 39"/>
                  <a:gd name="T5" fmla="*/ 0 h 32"/>
                </a:gdLst>
                <a:ahLst/>
                <a:cxnLst>
                  <a:cxn ang="0">
                    <a:pos x="T0" y="T1"/>
                  </a:cxn>
                  <a:cxn ang="0">
                    <a:pos x="T2" y="T3"/>
                  </a:cxn>
                  <a:cxn ang="0">
                    <a:pos x="T4" y="T5"/>
                  </a:cxn>
                </a:cxnLst>
                <a:rect l="0" t="0" r="r" b="b"/>
                <a:pathLst>
                  <a:path w="39" h="32">
                    <a:moveTo>
                      <a:pt x="14" y="0"/>
                    </a:moveTo>
                    <a:cubicBezTo>
                      <a:pt x="14" y="0"/>
                      <a:pt x="0" y="26"/>
                      <a:pt x="11" y="29"/>
                    </a:cubicBezTo>
                    <a:cubicBezTo>
                      <a:pt x="23" y="32"/>
                      <a:pt x="39" y="1"/>
                      <a:pt x="1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5" name="Freeform 229">
                <a:extLst>
                  <a:ext uri="{FF2B5EF4-FFF2-40B4-BE49-F238E27FC236}">
                    <a16:creationId xmlns:a16="http://schemas.microsoft.com/office/drawing/2014/main" id="{B5C51F68-A60F-873C-1AD2-1A58CF58E4C5}"/>
                  </a:ext>
                </a:extLst>
              </p:cNvPr>
              <p:cNvSpPr>
                <a:spLocks noEditPoints="1"/>
              </p:cNvSpPr>
              <p:nvPr/>
            </p:nvSpPr>
            <p:spPr bwMode="auto">
              <a:xfrm>
                <a:off x="1471683" y="6280910"/>
                <a:ext cx="11113" cy="12700"/>
              </a:xfrm>
              <a:custGeom>
                <a:avLst/>
                <a:gdLst>
                  <a:gd name="T0" fmla="*/ 12 w 43"/>
                  <a:gd name="T1" fmla="*/ 5 h 48"/>
                  <a:gd name="T2" fmla="*/ 5 w 43"/>
                  <a:gd name="T3" fmla="*/ 38 h 48"/>
                  <a:gd name="T4" fmla="*/ 14 w 43"/>
                  <a:gd name="T5" fmla="*/ 46 h 48"/>
                  <a:gd name="T6" fmla="*/ 34 w 43"/>
                  <a:gd name="T7" fmla="*/ 38 h 48"/>
                  <a:gd name="T8" fmla="*/ 39 w 43"/>
                  <a:gd name="T9" fmla="*/ 12 h 48"/>
                  <a:gd name="T10" fmla="*/ 20 w 43"/>
                  <a:gd name="T11" fmla="*/ 0 h 48"/>
                  <a:gd name="T12" fmla="*/ 14 w 43"/>
                  <a:gd name="T13" fmla="*/ 0 h 48"/>
                  <a:gd name="T14" fmla="*/ 12 w 43"/>
                  <a:gd name="T15" fmla="*/ 5 h 48"/>
                  <a:gd name="T16" fmla="*/ 23 w 43"/>
                  <a:gd name="T17" fmla="*/ 22 h 48"/>
                  <a:gd name="T18" fmla="*/ 22 w 43"/>
                  <a:gd name="T19" fmla="*/ 23 h 48"/>
                  <a:gd name="T20" fmla="*/ 23 w 43"/>
                  <a:gd name="T21"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8">
                    <a:moveTo>
                      <a:pt x="12" y="5"/>
                    </a:moveTo>
                    <a:cubicBezTo>
                      <a:pt x="8" y="11"/>
                      <a:pt x="0" y="28"/>
                      <a:pt x="5" y="38"/>
                    </a:cubicBezTo>
                    <a:cubicBezTo>
                      <a:pt x="7" y="42"/>
                      <a:pt x="10" y="45"/>
                      <a:pt x="14" y="46"/>
                    </a:cubicBezTo>
                    <a:cubicBezTo>
                      <a:pt x="21" y="48"/>
                      <a:pt x="28" y="45"/>
                      <a:pt x="34" y="38"/>
                    </a:cubicBezTo>
                    <a:cubicBezTo>
                      <a:pt x="39" y="32"/>
                      <a:pt x="43" y="21"/>
                      <a:pt x="39" y="12"/>
                    </a:cubicBezTo>
                    <a:cubicBezTo>
                      <a:pt x="38" y="8"/>
                      <a:pt x="33" y="1"/>
                      <a:pt x="20" y="0"/>
                    </a:cubicBezTo>
                    <a:cubicBezTo>
                      <a:pt x="14" y="0"/>
                      <a:pt x="14" y="0"/>
                      <a:pt x="14" y="0"/>
                    </a:cubicBezTo>
                    <a:lnTo>
                      <a:pt x="12" y="5"/>
                    </a:lnTo>
                    <a:close/>
                    <a:moveTo>
                      <a:pt x="23" y="22"/>
                    </a:moveTo>
                    <a:cubicBezTo>
                      <a:pt x="23" y="23"/>
                      <a:pt x="23" y="23"/>
                      <a:pt x="22" y="23"/>
                    </a:cubicBezTo>
                    <a:cubicBezTo>
                      <a:pt x="22" y="23"/>
                      <a:pt x="23" y="23"/>
                      <a:pt x="23" y="2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6" name="Freeform 230">
                <a:extLst>
                  <a:ext uri="{FF2B5EF4-FFF2-40B4-BE49-F238E27FC236}">
                    <a16:creationId xmlns:a16="http://schemas.microsoft.com/office/drawing/2014/main" id="{869AC5A4-83F6-6EB6-4036-32F35277DF89}"/>
                  </a:ext>
                </a:extLst>
              </p:cNvPr>
              <p:cNvSpPr>
                <a:spLocks/>
              </p:cNvSpPr>
              <p:nvPr/>
            </p:nvSpPr>
            <p:spPr bwMode="auto">
              <a:xfrm>
                <a:off x="1474858" y="6298373"/>
                <a:ext cx="9525" cy="4763"/>
              </a:xfrm>
              <a:custGeom>
                <a:avLst/>
                <a:gdLst>
                  <a:gd name="T0" fmla="*/ 10 w 38"/>
                  <a:gd name="T1" fmla="*/ 0 h 21"/>
                  <a:gd name="T2" fmla="*/ 9 w 38"/>
                  <a:gd name="T3" fmla="*/ 18 h 21"/>
                  <a:gd name="T4" fmla="*/ 10 w 38"/>
                  <a:gd name="T5" fmla="*/ 0 h 21"/>
                </a:gdLst>
                <a:ahLst/>
                <a:cxnLst>
                  <a:cxn ang="0">
                    <a:pos x="T0" y="T1"/>
                  </a:cxn>
                  <a:cxn ang="0">
                    <a:pos x="T2" y="T3"/>
                  </a:cxn>
                  <a:cxn ang="0">
                    <a:pos x="T4" y="T5"/>
                  </a:cxn>
                </a:cxnLst>
                <a:rect l="0" t="0" r="r" b="b"/>
                <a:pathLst>
                  <a:path w="38" h="21">
                    <a:moveTo>
                      <a:pt x="10" y="0"/>
                    </a:moveTo>
                    <a:cubicBezTo>
                      <a:pt x="10" y="0"/>
                      <a:pt x="0" y="15"/>
                      <a:pt x="9" y="18"/>
                    </a:cubicBezTo>
                    <a:cubicBezTo>
                      <a:pt x="17" y="21"/>
                      <a:pt x="38" y="0"/>
                      <a:pt x="10"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7" name="Freeform 231">
                <a:extLst>
                  <a:ext uri="{FF2B5EF4-FFF2-40B4-BE49-F238E27FC236}">
                    <a16:creationId xmlns:a16="http://schemas.microsoft.com/office/drawing/2014/main" id="{0DB05286-D88A-ED34-8FE2-2E52997603A5}"/>
                  </a:ext>
                </a:extLst>
              </p:cNvPr>
              <p:cNvSpPr>
                <a:spLocks/>
              </p:cNvSpPr>
              <p:nvPr/>
            </p:nvSpPr>
            <p:spPr bwMode="auto">
              <a:xfrm>
                <a:off x="1473270" y="6296785"/>
                <a:ext cx="9525" cy="7938"/>
              </a:xfrm>
              <a:custGeom>
                <a:avLst/>
                <a:gdLst>
                  <a:gd name="T0" fmla="*/ 12 w 40"/>
                  <a:gd name="T1" fmla="*/ 0 h 37"/>
                  <a:gd name="T2" fmla="*/ 9 w 40"/>
                  <a:gd name="T3" fmla="*/ 3 h 37"/>
                  <a:gd name="T4" fmla="*/ 3 w 40"/>
                  <a:gd name="T5" fmla="*/ 25 h 37"/>
                  <a:gd name="T6" fmla="*/ 12 w 40"/>
                  <a:gd name="T7" fmla="*/ 34 h 37"/>
                  <a:gd name="T8" fmla="*/ 34 w 40"/>
                  <a:gd name="T9" fmla="*/ 26 h 37"/>
                  <a:gd name="T10" fmla="*/ 38 w 40"/>
                  <a:gd name="T11" fmla="*/ 9 h 37"/>
                  <a:gd name="T12" fmla="*/ 16 w 40"/>
                  <a:gd name="T13" fmla="*/ 0 h 37"/>
                  <a:gd name="T14" fmla="*/ 12 w 40"/>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7">
                    <a:moveTo>
                      <a:pt x="12" y="0"/>
                    </a:moveTo>
                    <a:cubicBezTo>
                      <a:pt x="9" y="3"/>
                      <a:pt x="9" y="3"/>
                      <a:pt x="9" y="3"/>
                    </a:cubicBezTo>
                    <a:cubicBezTo>
                      <a:pt x="6" y="7"/>
                      <a:pt x="0" y="17"/>
                      <a:pt x="3" y="25"/>
                    </a:cubicBezTo>
                    <a:cubicBezTo>
                      <a:pt x="5" y="30"/>
                      <a:pt x="8" y="33"/>
                      <a:pt x="12" y="34"/>
                    </a:cubicBezTo>
                    <a:cubicBezTo>
                      <a:pt x="20" y="37"/>
                      <a:pt x="29" y="32"/>
                      <a:pt x="34" y="26"/>
                    </a:cubicBezTo>
                    <a:cubicBezTo>
                      <a:pt x="38" y="21"/>
                      <a:pt x="40" y="15"/>
                      <a:pt x="38" y="9"/>
                    </a:cubicBezTo>
                    <a:cubicBezTo>
                      <a:pt x="35" y="3"/>
                      <a:pt x="27" y="0"/>
                      <a:pt x="16" y="0"/>
                    </a:cubicBezTo>
                    <a:lnTo>
                      <a:pt x="12"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8" name="Freeform 289">
                <a:extLst>
                  <a:ext uri="{FF2B5EF4-FFF2-40B4-BE49-F238E27FC236}">
                    <a16:creationId xmlns:a16="http://schemas.microsoft.com/office/drawing/2014/main" id="{C9612235-3610-3A4D-33BA-F29C404FF1B7}"/>
                  </a:ext>
                </a:extLst>
              </p:cNvPr>
              <p:cNvSpPr>
                <a:spLocks/>
              </p:cNvSpPr>
              <p:nvPr/>
            </p:nvSpPr>
            <p:spPr bwMode="auto">
              <a:xfrm>
                <a:off x="1458983" y="6290435"/>
                <a:ext cx="7938" cy="12700"/>
              </a:xfrm>
              <a:custGeom>
                <a:avLst/>
                <a:gdLst>
                  <a:gd name="T0" fmla="*/ 24 w 33"/>
                  <a:gd name="T1" fmla="*/ 20 h 48"/>
                  <a:gd name="T2" fmla="*/ 30 w 33"/>
                  <a:gd name="T3" fmla="*/ 46 h 48"/>
                  <a:gd name="T4" fmla="*/ 10 w 33"/>
                  <a:gd name="T5" fmla="*/ 28 h 48"/>
                  <a:gd name="T6" fmla="*/ 4 w 33"/>
                  <a:gd name="T7" fmla="*/ 2 h 48"/>
                  <a:gd name="T8" fmla="*/ 24 w 33"/>
                  <a:gd name="T9" fmla="*/ 20 h 48"/>
                </a:gdLst>
                <a:ahLst/>
                <a:cxnLst>
                  <a:cxn ang="0">
                    <a:pos x="T0" y="T1"/>
                  </a:cxn>
                  <a:cxn ang="0">
                    <a:pos x="T2" y="T3"/>
                  </a:cxn>
                  <a:cxn ang="0">
                    <a:pos x="T4" y="T5"/>
                  </a:cxn>
                  <a:cxn ang="0">
                    <a:pos x="T6" y="T7"/>
                  </a:cxn>
                  <a:cxn ang="0">
                    <a:pos x="T8" y="T9"/>
                  </a:cxn>
                </a:cxnLst>
                <a:rect l="0" t="0" r="r" b="b"/>
                <a:pathLst>
                  <a:path w="33" h="48">
                    <a:moveTo>
                      <a:pt x="24" y="20"/>
                    </a:moveTo>
                    <a:cubicBezTo>
                      <a:pt x="31" y="32"/>
                      <a:pt x="33" y="44"/>
                      <a:pt x="30" y="46"/>
                    </a:cubicBezTo>
                    <a:cubicBezTo>
                      <a:pt x="26" y="48"/>
                      <a:pt x="17" y="40"/>
                      <a:pt x="10" y="28"/>
                    </a:cubicBezTo>
                    <a:cubicBezTo>
                      <a:pt x="3" y="16"/>
                      <a:pt x="0" y="4"/>
                      <a:pt x="4" y="2"/>
                    </a:cubicBezTo>
                    <a:cubicBezTo>
                      <a:pt x="8" y="0"/>
                      <a:pt x="16" y="8"/>
                      <a:pt x="24"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39" name="Freeform 290">
                <a:extLst>
                  <a:ext uri="{FF2B5EF4-FFF2-40B4-BE49-F238E27FC236}">
                    <a16:creationId xmlns:a16="http://schemas.microsoft.com/office/drawing/2014/main" id="{8BD96BD9-0D73-1584-CEC9-C9AA797D5836}"/>
                  </a:ext>
                </a:extLst>
              </p:cNvPr>
              <p:cNvSpPr>
                <a:spLocks noEditPoints="1"/>
              </p:cNvSpPr>
              <p:nvPr/>
            </p:nvSpPr>
            <p:spPr bwMode="auto">
              <a:xfrm>
                <a:off x="1454220" y="6287260"/>
                <a:ext cx="14288" cy="17463"/>
              </a:xfrm>
              <a:custGeom>
                <a:avLst/>
                <a:gdLst>
                  <a:gd name="T0" fmla="*/ 14 w 54"/>
                  <a:gd name="T1" fmla="*/ 7 h 68"/>
                  <a:gd name="T2" fmla="*/ 17 w 54"/>
                  <a:gd name="T3" fmla="*/ 45 h 68"/>
                  <a:gd name="T4" fmla="*/ 39 w 54"/>
                  <a:gd name="T5" fmla="*/ 68 h 68"/>
                  <a:gd name="T6" fmla="*/ 48 w 54"/>
                  <a:gd name="T7" fmla="*/ 67 h 68"/>
                  <a:gd name="T8" fmla="*/ 54 w 54"/>
                  <a:gd name="T9" fmla="*/ 55 h 68"/>
                  <a:gd name="T10" fmla="*/ 45 w 54"/>
                  <a:gd name="T11" fmla="*/ 29 h 68"/>
                  <a:gd name="T12" fmla="*/ 14 w 54"/>
                  <a:gd name="T13" fmla="*/ 7 h 68"/>
                  <a:gd name="T14" fmla="*/ 45 w 54"/>
                  <a:gd name="T15" fmla="*/ 29 h 68"/>
                  <a:gd name="T16" fmla="*/ 45 w 54"/>
                  <a:gd name="T17"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8">
                    <a:moveTo>
                      <a:pt x="14" y="7"/>
                    </a:moveTo>
                    <a:cubicBezTo>
                      <a:pt x="0" y="15"/>
                      <a:pt x="13" y="38"/>
                      <a:pt x="17" y="45"/>
                    </a:cubicBezTo>
                    <a:cubicBezTo>
                      <a:pt x="19" y="50"/>
                      <a:pt x="29" y="65"/>
                      <a:pt x="39" y="68"/>
                    </a:cubicBezTo>
                    <a:cubicBezTo>
                      <a:pt x="48" y="67"/>
                      <a:pt x="48" y="67"/>
                      <a:pt x="48" y="67"/>
                    </a:cubicBezTo>
                    <a:cubicBezTo>
                      <a:pt x="52" y="64"/>
                      <a:pt x="54" y="60"/>
                      <a:pt x="54" y="55"/>
                    </a:cubicBezTo>
                    <a:cubicBezTo>
                      <a:pt x="54" y="45"/>
                      <a:pt x="48" y="33"/>
                      <a:pt x="45" y="29"/>
                    </a:cubicBezTo>
                    <a:cubicBezTo>
                      <a:pt x="41" y="22"/>
                      <a:pt x="27" y="0"/>
                      <a:pt x="14" y="7"/>
                    </a:cubicBezTo>
                    <a:close/>
                    <a:moveTo>
                      <a:pt x="45" y="29"/>
                    </a:moveTo>
                    <a:cubicBezTo>
                      <a:pt x="45" y="29"/>
                      <a:pt x="45" y="29"/>
                      <a:pt x="45"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0" name="Oval 301">
                <a:extLst>
                  <a:ext uri="{FF2B5EF4-FFF2-40B4-BE49-F238E27FC236}">
                    <a16:creationId xmlns:a16="http://schemas.microsoft.com/office/drawing/2014/main" id="{D971910E-57A1-8D00-86AC-CE525C347E73}"/>
                  </a:ext>
                </a:extLst>
              </p:cNvPr>
              <p:cNvSpPr>
                <a:spLocks noChangeArrowheads="1"/>
              </p:cNvSpPr>
              <p:nvPr/>
            </p:nvSpPr>
            <p:spPr bwMode="auto">
              <a:xfrm>
                <a:off x="2130495" y="6704773"/>
                <a:ext cx="7938" cy="476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1" name="Freeform 302">
                <a:extLst>
                  <a:ext uri="{FF2B5EF4-FFF2-40B4-BE49-F238E27FC236}">
                    <a16:creationId xmlns:a16="http://schemas.microsoft.com/office/drawing/2014/main" id="{81485D28-A72D-0D11-CA78-C5DA885736DF}"/>
                  </a:ext>
                </a:extLst>
              </p:cNvPr>
              <p:cNvSpPr>
                <a:spLocks noEditPoints="1"/>
              </p:cNvSpPr>
              <p:nvPr/>
            </p:nvSpPr>
            <p:spPr bwMode="auto">
              <a:xfrm>
                <a:off x="2128908" y="6703185"/>
                <a:ext cx="11113" cy="9525"/>
              </a:xfrm>
              <a:custGeom>
                <a:avLst/>
                <a:gdLst>
                  <a:gd name="T0" fmla="*/ 0 w 46"/>
                  <a:gd name="T1" fmla="*/ 18 h 36"/>
                  <a:gd name="T2" fmla="*/ 23 w 46"/>
                  <a:gd name="T3" fmla="*/ 36 h 36"/>
                  <a:gd name="T4" fmla="*/ 46 w 46"/>
                  <a:gd name="T5" fmla="*/ 18 h 36"/>
                  <a:gd name="T6" fmla="*/ 23 w 46"/>
                  <a:gd name="T7" fmla="*/ 0 h 36"/>
                  <a:gd name="T8" fmla="*/ 0 w 46"/>
                  <a:gd name="T9" fmla="*/ 18 h 36"/>
                  <a:gd name="T10" fmla="*/ 23 w 46"/>
                  <a:gd name="T11" fmla="*/ 17 h 36"/>
                  <a:gd name="T12" fmla="*/ 27 w 46"/>
                  <a:gd name="T13" fmla="*/ 18 h 36"/>
                  <a:gd name="T14" fmla="*/ 23 w 46"/>
                  <a:gd name="T15" fmla="*/ 19 h 36"/>
                  <a:gd name="T16" fmla="*/ 19 w 46"/>
                  <a:gd name="T17" fmla="*/ 18 h 36"/>
                  <a:gd name="T18" fmla="*/ 23 w 46"/>
                  <a:gd name="T19"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6">
                    <a:moveTo>
                      <a:pt x="0" y="18"/>
                    </a:moveTo>
                    <a:cubicBezTo>
                      <a:pt x="0" y="28"/>
                      <a:pt x="10" y="36"/>
                      <a:pt x="23" y="36"/>
                    </a:cubicBezTo>
                    <a:cubicBezTo>
                      <a:pt x="36" y="36"/>
                      <a:pt x="46" y="28"/>
                      <a:pt x="46" y="18"/>
                    </a:cubicBezTo>
                    <a:cubicBezTo>
                      <a:pt x="46" y="8"/>
                      <a:pt x="36" y="0"/>
                      <a:pt x="23" y="0"/>
                    </a:cubicBezTo>
                    <a:cubicBezTo>
                      <a:pt x="10" y="0"/>
                      <a:pt x="0" y="8"/>
                      <a:pt x="0" y="18"/>
                    </a:cubicBezTo>
                    <a:close/>
                    <a:moveTo>
                      <a:pt x="23" y="17"/>
                    </a:moveTo>
                    <a:cubicBezTo>
                      <a:pt x="25" y="17"/>
                      <a:pt x="26" y="17"/>
                      <a:pt x="27" y="18"/>
                    </a:cubicBezTo>
                    <a:cubicBezTo>
                      <a:pt x="26" y="18"/>
                      <a:pt x="25" y="19"/>
                      <a:pt x="23" y="19"/>
                    </a:cubicBezTo>
                    <a:cubicBezTo>
                      <a:pt x="21" y="19"/>
                      <a:pt x="20" y="18"/>
                      <a:pt x="19" y="18"/>
                    </a:cubicBezTo>
                    <a:cubicBezTo>
                      <a:pt x="20" y="17"/>
                      <a:pt x="21" y="17"/>
                      <a:pt x="23" y="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2" name="Oval 303">
                <a:extLst>
                  <a:ext uri="{FF2B5EF4-FFF2-40B4-BE49-F238E27FC236}">
                    <a16:creationId xmlns:a16="http://schemas.microsoft.com/office/drawing/2014/main" id="{E6E3F4A2-D2B3-39A9-69DE-6782649009B3}"/>
                  </a:ext>
                </a:extLst>
              </p:cNvPr>
              <p:cNvSpPr>
                <a:spLocks noChangeArrowheads="1"/>
              </p:cNvSpPr>
              <p:nvPr/>
            </p:nvSpPr>
            <p:spPr bwMode="auto">
              <a:xfrm>
                <a:off x="2119383" y="6714298"/>
                <a:ext cx="6350" cy="476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3" name="Oval 304">
                <a:extLst>
                  <a:ext uri="{FF2B5EF4-FFF2-40B4-BE49-F238E27FC236}">
                    <a16:creationId xmlns:a16="http://schemas.microsoft.com/office/drawing/2014/main" id="{4F2297DF-6ACB-A98A-8080-5056E96E676B}"/>
                  </a:ext>
                </a:extLst>
              </p:cNvPr>
              <p:cNvSpPr>
                <a:spLocks noChangeArrowheads="1"/>
              </p:cNvSpPr>
              <p:nvPr/>
            </p:nvSpPr>
            <p:spPr bwMode="auto">
              <a:xfrm>
                <a:off x="2117795" y="6712710"/>
                <a:ext cx="11113" cy="7938"/>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4" name="Freeform 305">
                <a:extLst>
                  <a:ext uri="{FF2B5EF4-FFF2-40B4-BE49-F238E27FC236}">
                    <a16:creationId xmlns:a16="http://schemas.microsoft.com/office/drawing/2014/main" id="{ECBCDBAE-5C88-C115-4CAB-BFCB6BEFAB40}"/>
                  </a:ext>
                </a:extLst>
              </p:cNvPr>
              <p:cNvSpPr>
                <a:spLocks/>
              </p:cNvSpPr>
              <p:nvPr/>
            </p:nvSpPr>
            <p:spPr bwMode="auto">
              <a:xfrm>
                <a:off x="3211583" y="3763135"/>
                <a:ext cx="14288" cy="7938"/>
              </a:xfrm>
              <a:custGeom>
                <a:avLst/>
                <a:gdLst>
                  <a:gd name="T0" fmla="*/ 22 w 58"/>
                  <a:gd name="T1" fmla="*/ 2 h 35"/>
                  <a:gd name="T2" fmla="*/ 17 w 58"/>
                  <a:gd name="T3" fmla="*/ 30 h 35"/>
                  <a:gd name="T4" fmla="*/ 22 w 58"/>
                  <a:gd name="T5" fmla="*/ 2 h 35"/>
                </a:gdLst>
                <a:ahLst/>
                <a:cxnLst>
                  <a:cxn ang="0">
                    <a:pos x="T0" y="T1"/>
                  </a:cxn>
                  <a:cxn ang="0">
                    <a:pos x="T2" y="T3"/>
                  </a:cxn>
                  <a:cxn ang="0">
                    <a:pos x="T4" y="T5"/>
                  </a:cxn>
                </a:cxnLst>
                <a:rect l="0" t="0" r="r" b="b"/>
                <a:pathLst>
                  <a:path w="58" h="35">
                    <a:moveTo>
                      <a:pt x="22" y="2"/>
                    </a:moveTo>
                    <a:cubicBezTo>
                      <a:pt x="22" y="2"/>
                      <a:pt x="0" y="24"/>
                      <a:pt x="17" y="30"/>
                    </a:cubicBezTo>
                    <a:cubicBezTo>
                      <a:pt x="34" y="35"/>
                      <a:pt x="58" y="0"/>
                      <a:pt x="22"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5" name="Freeform 307">
                <a:extLst>
                  <a:ext uri="{FF2B5EF4-FFF2-40B4-BE49-F238E27FC236}">
                    <a16:creationId xmlns:a16="http://schemas.microsoft.com/office/drawing/2014/main" id="{C47D2E96-7953-2F05-9B86-A1B344C251B0}"/>
                  </a:ext>
                </a:extLst>
              </p:cNvPr>
              <p:cNvSpPr>
                <a:spLocks/>
              </p:cNvSpPr>
              <p:nvPr/>
            </p:nvSpPr>
            <p:spPr bwMode="auto">
              <a:xfrm>
                <a:off x="3233808" y="3721860"/>
                <a:ext cx="11113" cy="11113"/>
              </a:xfrm>
              <a:custGeom>
                <a:avLst/>
                <a:gdLst>
                  <a:gd name="T0" fmla="*/ 20 w 50"/>
                  <a:gd name="T1" fmla="*/ 10 h 47"/>
                  <a:gd name="T2" fmla="*/ 22 w 50"/>
                  <a:gd name="T3" fmla="*/ 43 h 47"/>
                  <a:gd name="T4" fmla="*/ 43 w 50"/>
                  <a:gd name="T5" fmla="*/ 27 h 47"/>
                  <a:gd name="T6" fmla="*/ 20 w 50"/>
                  <a:gd name="T7" fmla="*/ 10 h 47"/>
                </a:gdLst>
                <a:ahLst/>
                <a:cxnLst>
                  <a:cxn ang="0">
                    <a:pos x="T0" y="T1"/>
                  </a:cxn>
                  <a:cxn ang="0">
                    <a:pos x="T2" y="T3"/>
                  </a:cxn>
                  <a:cxn ang="0">
                    <a:pos x="T4" y="T5"/>
                  </a:cxn>
                  <a:cxn ang="0">
                    <a:pos x="T6" y="T7"/>
                  </a:cxn>
                </a:cxnLst>
                <a:rect l="0" t="0" r="r" b="b"/>
                <a:pathLst>
                  <a:path w="50" h="47">
                    <a:moveTo>
                      <a:pt x="20" y="10"/>
                    </a:moveTo>
                    <a:cubicBezTo>
                      <a:pt x="20" y="10"/>
                      <a:pt x="0" y="40"/>
                      <a:pt x="22" y="43"/>
                    </a:cubicBezTo>
                    <a:cubicBezTo>
                      <a:pt x="45" y="47"/>
                      <a:pt x="50" y="41"/>
                      <a:pt x="43" y="27"/>
                    </a:cubicBezTo>
                    <a:cubicBezTo>
                      <a:pt x="35" y="12"/>
                      <a:pt x="32" y="0"/>
                      <a:pt x="20"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6" name="Freeform 309">
                <a:extLst>
                  <a:ext uri="{FF2B5EF4-FFF2-40B4-BE49-F238E27FC236}">
                    <a16:creationId xmlns:a16="http://schemas.microsoft.com/office/drawing/2014/main" id="{44FE386B-8AF7-1636-34A7-6A0B8598EFF0}"/>
                  </a:ext>
                </a:extLst>
              </p:cNvPr>
              <p:cNvSpPr>
                <a:spLocks/>
              </p:cNvSpPr>
              <p:nvPr/>
            </p:nvSpPr>
            <p:spPr bwMode="auto">
              <a:xfrm>
                <a:off x="3238570" y="3704398"/>
                <a:ext cx="14288" cy="7938"/>
              </a:xfrm>
              <a:custGeom>
                <a:avLst/>
                <a:gdLst>
                  <a:gd name="T0" fmla="*/ 32 w 60"/>
                  <a:gd name="T1" fmla="*/ 0 h 30"/>
                  <a:gd name="T2" fmla="*/ 30 w 60"/>
                  <a:gd name="T3" fmla="*/ 26 h 30"/>
                  <a:gd name="T4" fmla="*/ 32 w 60"/>
                  <a:gd name="T5" fmla="*/ 0 h 30"/>
                </a:gdLst>
                <a:ahLst/>
                <a:cxnLst>
                  <a:cxn ang="0">
                    <a:pos x="T0" y="T1"/>
                  </a:cxn>
                  <a:cxn ang="0">
                    <a:pos x="T2" y="T3"/>
                  </a:cxn>
                  <a:cxn ang="0">
                    <a:pos x="T4" y="T5"/>
                  </a:cxn>
                </a:cxnLst>
                <a:rect l="0" t="0" r="r" b="b"/>
                <a:pathLst>
                  <a:path w="60" h="30">
                    <a:moveTo>
                      <a:pt x="32" y="0"/>
                    </a:moveTo>
                    <a:cubicBezTo>
                      <a:pt x="32" y="0"/>
                      <a:pt x="0" y="22"/>
                      <a:pt x="30" y="26"/>
                    </a:cubicBezTo>
                    <a:cubicBezTo>
                      <a:pt x="60" y="30"/>
                      <a:pt x="53" y="0"/>
                      <a:pt x="32"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7" name="Freeform 310">
                <a:extLst>
                  <a:ext uri="{FF2B5EF4-FFF2-40B4-BE49-F238E27FC236}">
                    <a16:creationId xmlns:a16="http://schemas.microsoft.com/office/drawing/2014/main" id="{EAFCE196-4E46-29E7-28E4-C9C68B124B35}"/>
                  </a:ext>
                </a:extLst>
              </p:cNvPr>
              <p:cNvSpPr>
                <a:spLocks noEditPoints="1"/>
              </p:cNvSpPr>
              <p:nvPr/>
            </p:nvSpPr>
            <p:spPr bwMode="auto">
              <a:xfrm>
                <a:off x="3240158" y="3702810"/>
                <a:ext cx="12700" cy="11113"/>
              </a:xfrm>
              <a:custGeom>
                <a:avLst/>
                <a:gdLst>
                  <a:gd name="T0" fmla="*/ 24 w 54"/>
                  <a:gd name="T1" fmla="*/ 0 h 46"/>
                  <a:gd name="T2" fmla="*/ 21 w 54"/>
                  <a:gd name="T3" fmla="*/ 2 h 46"/>
                  <a:gd name="T4" fmla="*/ 3 w 54"/>
                  <a:gd name="T5" fmla="*/ 31 h 46"/>
                  <a:gd name="T6" fmla="*/ 23 w 54"/>
                  <a:gd name="T7" fmla="*/ 44 h 46"/>
                  <a:gd name="T8" fmla="*/ 50 w 54"/>
                  <a:gd name="T9" fmla="*/ 35 h 46"/>
                  <a:gd name="T10" fmla="*/ 50 w 54"/>
                  <a:gd name="T11" fmla="*/ 14 h 46"/>
                  <a:gd name="T12" fmla="*/ 26 w 54"/>
                  <a:gd name="T13" fmla="*/ 0 h 46"/>
                  <a:gd name="T14" fmla="*/ 24 w 54"/>
                  <a:gd name="T15" fmla="*/ 0 h 46"/>
                  <a:gd name="T16" fmla="*/ 29 w 54"/>
                  <a:gd name="T17" fmla="*/ 18 h 46"/>
                  <a:gd name="T18" fmla="*/ 35 w 54"/>
                  <a:gd name="T19" fmla="*/ 22 h 46"/>
                  <a:gd name="T20" fmla="*/ 36 w 54"/>
                  <a:gd name="T21" fmla="*/ 24 h 46"/>
                  <a:gd name="T22" fmla="*/ 36 w 54"/>
                  <a:gd name="T23" fmla="*/ 25 h 46"/>
                  <a:gd name="T24" fmla="*/ 26 w 54"/>
                  <a:gd name="T25" fmla="*/ 26 h 46"/>
                  <a:gd name="T26" fmla="*/ 21 w 54"/>
                  <a:gd name="T27" fmla="*/ 26 h 46"/>
                  <a:gd name="T28" fmla="*/ 29 w 54"/>
                  <a:gd name="T29"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46">
                    <a:moveTo>
                      <a:pt x="24" y="0"/>
                    </a:moveTo>
                    <a:cubicBezTo>
                      <a:pt x="21" y="2"/>
                      <a:pt x="21" y="2"/>
                      <a:pt x="21" y="2"/>
                    </a:cubicBezTo>
                    <a:cubicBezTo>
                      <a:pt x="15" y="6"/>
                      <a:pt x="0" y="18"/>
                      <a:pt x="3" y="31"/>
                    </a:cubicBezTo>
                    <a:cubicBezTo>
                      <a:pt x="5" y="38"/>
                      <a:pt x="12" y="42"/>
                      <a:pt x="23" y="44"/>
                    </a:cubicBezTo>
                    <a:cubicBezTo>
                      <a:pt x="40" y="46"/>
                      <a:pt x="47" y="39"/>
                      <a:pt x="50" y="35"/>
                    </a:cubicBezTo>
                    <a:cubicBezTo>
                      <a:pt x="54" y="29"/>
                      <a:pt x="54" y="21"/>
                      <a:pt x="50" y="14"/>
                    </a:cubicBezTo>
                    <a:cubicBezTo>
                      <a:pt x="46" y="6"/>
                      <a:pt x="37" y="0"/>
                      <a:pt x="26" y="0"/>
                    </a:cubicBezTo>
                    <a:lnTo>
                      <a:pt x="24" y="0"/>
                    </a:lnTo>
                    <a:close/>
                    <a:moveTo>
                      <a:pt x="29" y="18"/>
                    </a:moveTo>
                    <a:cubicBezTo>
                      <a:pt x="32" y="19"/>
                      <a:pt x="34" y="20"/>
                      <a:pt x="35" y="22"/>
                    </a:cubicBezTo>
                    <a:cubicBezTo>
                      <a:pt x="36" y="23"/>
                      <a:pt x="36" y="24"/>
                      <a:pt x="36" y="24"/>
                    </a:cubicBezTo>
                    <a:cubicBezTo>
                      <a:pt x="36" y="25"/>
                      <a:pt x="36" y="25"/>
                      <a:pt x="36" y="25"/>
                    </a:cubicBezTo>
                    <a:cubicBezTo>
                      <a:pt x="35" y="26"/>
                      <a:pt x="32" y="27"/>
                      <a:pt x="26" y="26"/>
                    </a:cubicBezTo>
                    <a:cubicBezTo>
                      <a:pt x="23" y="26"/>
                      <a:pt x="22" y="26"/>
                      <a:pt x="21" y="26"/>
                    </a:cubicBezTo>
                    <a:cubicBezTo>
                      <a:pt x="23" y="23"/>
                      <a:pt x="25" y="21"/>
                      <a:pt x="29"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8" name="Freeform 328">
                <a:extLst>
                  <a:ext uri="{FF2B5EF4-FFF2-40B4-BE49-F238E27FC236}">
                    <a16:creationId xmlns:a16="http://schemas.microsoft.com/office/drawing/2014/main" id="{5E63D260-AF4D-6A3E-8BA8-655EC4C1A78B}"/>
                  </a:ext>
                </a:extLst>
              </p:cNvPr>
              <p:cNvSpPr>
                <a:spLocks/>
              </p:cNvSpPr>
              <p:nvPr/>
            </p:nvSpPr>
            <p:spPr bwMode="auto">
              <a:xfrm>
                <a:off x="2127320" y="3229735"/>
                <a:ext cx="19050" cy="14288"/>
              </a:xfrm>
              <a:custGeom>
                <a:avLst/>
                <a:gdLst>
                  <a:gd name="T0" fmla="*/ 25 w 78"/>
                  <a:gd name="T1" fmla="*/ 3 h 54"/>
                  <a:gd name="T2" fmla="*/ 6 w 78"/>
                  <a:gd name="T3" fmla="*/ 23 h 54"/>
                  <a:gd name="T4" fmla="*/ 48 w 78"/>
                  <a:gd name="T5" fmla="*/ 48 h 54"/>
                  <a:gd name="T6" fmla="*/ 74 w 78"/>
                  <a:gd name="T7" fmla="*/ 11 h 54"/>
                  <a:gd name="T8" fmla="*/ 25 w 78"/>
                  <a:gd name="T9" fmla="*/ 3 h 54"/>
                </a:gdLst>
                <a:ahLst/>
                <a:cxnLst>
                  <a:cxn ang="0">
                    <a:pos x="T0" y="T1"/>
                  </a:cxn>
                  <a:cxn ang="0">
                    <a:pos x="T2" y="T3"/>
                  </a:cxn>
                  <a:cxn ang="0">
                    <a:pos x="T4" y="T5"/>
                  </a:cxn>
                  <a:cxn ang="0">
                    <a:pos x="T6" y="T7"/>
                  </a:cxn>
                  <a:cxn ang="0">
                    <a:pos x="T8" y="T9"/>
                  </a:cxn>
                </a:cxnLst>
                <a:rect l="0" t="0" r="r" b="b"/>
                <a:pathLst>
                  <a:path w="78" h="54">
                    <a:moveTo>
                      <a:pt x="25" y="3"/>
                    </a:moveTo>
                    <a:cubicBezTo>
                      <a:pt x="25" y="3"/>
                      <a:pt x="0" y="11"/>
                      <a:pt x="6" y="23"/>
                    </a:cubicBezTo>
                    <a:cubicBezTo>
                      <a:pt x="12" y="36"/>
                      <a:pt x="30" y="54"/>
                      <a:pt x="48" y="48"/>
                    </a:cubicBezTo>
                    <a:cubicBezTo>
                      <a:pt x="65" y="42"/>
                      <a:pt x="78" y="21"/>
                      <a:pt x="74" y="11"/>
                    </a:cubicBezTo>
                    <a:cubicBezTo>
                      <a:pt x="69" y="0"/>
                      <a:pt x="29" y="0"/>
                      <a:pt x="25"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49" name="Freeform 329">
                <a:extLst>
                  <a:ext uri="{FF2B5EF4-FFF2-40B4-BE49-F238E27FC236}">
                    <a16:creationId xmlns:a16="http://schemas.microsoft.com/office/drawing/2014/main" id="{504132D3-C462-1CD2-2957-FB7DD9C21AB7}"/>
                  </a:ext>
                </a:extLst>
              </p:cNvPr>
              <p:cNvSpPr>
                <a:spLocks noEditPoints="1"/>
              </p:cNvSpPr>
              <p:nvPr/>
            </p:nvSpPr>
            <p:spPr bwMode="auto">
              <a:xfrm>
                <a:off x="2127320" y="3229735"/>
                <a:ext cx="19050" cy="14288"/>
              </a:xfrm>
              <a:custGeom>
                <a:avLst/>
                <a:gdLst>
                  <a:gd name="T0" fmla="*/ 22 w 80"/>
                  <a:gd name="T1" fmla="*/ 4 h 63"/>
                  <a:gd name="T2" fmla="*/ 23 w 80"/>
                  <a:gd name="T3" fmla="*/ 3 h 63"/>
                  <a:gd name="T4" fmla="*/ 2 w 80"/>
                  <a:gd name="T5" fmla="*/ 18 h 63"/>
                  <a:gd name="T6" fmla="*/ 2 w 80"/>
                  <a:gd name="T7" fmla="*/ 29 h 63"/>
                  <a:gd name="T8" fmla="*/ 49 w 80"/>
                  <a:gd name="T9" fmla="*/ 56 h 63"/>
                  <a:gd name="T10" fmla="*/ 76 w 80"/>
                  <a:gd name="T11" fmla="*/ 31 h 63"/>
                  <a:gd name="T12" fmla="*/ 78 w 80"/>
                  <a:gd name="T13" fmla="*/ 13 h 63"/>
                  <a:gd name="T14" fmla="*/ 66 w 80"/>
                  <a:gd name="T15" fmla="*/ 4 h 63"/>
                  <a:gd name="T16" fmla="*/ 22 w 80"/>
                  <a:gd name="T17" fmla="*/ 4 h 63"/>
                  <a:gd name="T18" fmla="*/ 10 w 80"/>
                  <a:gd name="T19" fmla="*/ 26 h 63"/>
                  <a:gd name="T20" fmla="*/ 10 w 80"/>
                  <a:gd name="T21" fmla="*/ 22 h 63"/>
                  <a:gd name="T22" fmla="*/ 26 w 80"/>
                  <a:gd name="T23" fmla="*/ 11 h 63"/>
                  <a:gd name="T24" fmla="*/ 26 w 80"/>
                  <a:gd name="T25" fmla="*/ 11 h 63"/>
                  <a:gd name="T26" fmla="*/ 27 w 80"/>
                  <a:gd name="T27" fmla="*/ 11 h 63"/>
                  <a:gd name="T28" fmla="*/ 66 w 80"/>
                  <a:gd name="T29" fmla="*/ 14 h 63"/>
                  <a:gd name="T30" fmla="*/ 70 w 80"/>
                  <a:gd name="T31" fmla="*/ 16 h 63"/>
                  <a:gd name="T32" fmla="*/ 68 w 80"/>
                  <a:gd name="T33" fmla="*/ 27 h 63"/>
                  <a:gd name="T34" fmla="*/ 46 w 80"/>
                  <a:gd name="T35" fmla="*/ 48 h 63"/>
                  <a:gd name="T36" fmla="*/ 10 w 80"/>
                  <a:gd name="T37"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63">
                    <a:moveTo>
                      <a:pt x="22" y="4"/>
                    </a:moveTo>
                    <a:cubicBezTo>
                      <a:pt x="23" y="3"/>
                      <a:pt x="23" y="3"/>
                      <a:pt x="23" y="3"/>
                    </a:cubicBezTo>
                    <a:cubicBezTo>
                      <a:pt x="22" y="4"/>
                      <a:pt x="6" y="8"/>
                      <a:pt x="2" y="18"/>
                    </a:cubicBezTo>
                    <a:cubicBezTo>
                      <a:pt x="0" y="22"/>
                      <a:pt x="0" y="25"/>
                      <a:pt x="2" y="29"/>
                    </a:cubicBezTo>
                    <a:cubicBezTo>
                      <a:pt x="9" y="44"/>
                      <a:pt x="29" y="63"/>
                      <a:pt x="49" y="56"/>
                    </a:cubicBezTo>
                    <a:cubicBezTo>
                      <a:pt x="62" y="52"/>
                      <a:pt x="72" y="40"/>
                      <a:pt x="76" y="31"/>
                    </a:cubicBezTo>
                    <a:cubicBezTo>
                      <a:pt x="79" y="24"/>
                      <a:pt x="80" y="18"/>
                      <a:pt x="78" y="13"/>
                    </a:cubicBezTo>
                    <a:cubicBezTo>
                      <a:pt x="76" y="9"/>
                      <a:pt x="72" y="6"/>
                      <a:pt x="66" y="4"/>
                    </a:cubicBezTo>
                    <a:cubicBezTo>
                      <a:pt x="53" y="1"/>
                      <a:pt x="27" y="0"/>
                      <a:pt x="22" y="4"/>
                    </a:cubicBezTo>
                    <a:close/>
                    <a:moveTo>
                      <a:pt x="10" y="26"/>
                    </a:moveTo>
                    <a:cubicBezTo>
                      <a:pt x="9" y="24"/>
                      <a:pt x="9" y="23"/>
                      <a:pt x="10" y="22"/>
                    </a:cubicBezTo>
                    <a:cubicBezTo>
                      <a:pt x="12" y="17"/>
                      <a:pt x="21" y="13"/>
                      <a:pt x="26" y="11"/>
                    </a:cubicBezTo>
                    <a:cubicBezTo>
                      <a:pt x="26" y="11"/>
                      <a:pt x="26" y="11"/>
                      <a:pt x="26" y="11"/>
                    </a:cubicBezTo>
                    <a:cubicBezTo>
                      <a:pt x="27" y="11"/>
                      <a:pt x="27" y="11"/>
                      <a:pt x="27" y="11"/>
                    </a:cubicBezTo>
                    <a:cubicBezTo>
                      <a:pt x="30" y="10"/>
                      <a:pt x="54" y="9"/>
                      <a:pt x="66" y="14"/>
                    </a:cubicBezTo>
                    <a:cubicBezTo>
                      <a:pt x="69" y="15"/>
                      <a:pt x="70" y="16"/>
                      <a:pt x="70" y="16"/>
                    </a:cubicBezTo>
                    <a:cubicBezTo>
                      <a:pt x="71" y="19"/>
                      <a:pt x="70" y="23"/>
                      <a:pt x="68" y="27"/>
                    </a:cubicBezTo>
                    <a:cubicBezTo>
                      <a:pt x="64" y="35"/>
                      <a:pt x="56" y="45"/>
                      <a:pt x="46" y="48"/>
                    </a:cubicBezTo>
                    <a:cubicBezTo>
                      <a:pt x="32" y="53"/>
                      <a:pt x="15" y="38"/>
                      <a:pt x="10" y="2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0" name="Freeform 330">
                <a:extLst>
                  <a:ext uri="{FF2B5EF4-FFF2-40B4-BE49-F238E27FC236}">
                    <a16:creationId xmlns:a16="http://schemas.microsoft.com/office/drawing/2014/main" id="{1725755E-7AD1-CD7E-0FCA-66EA3F4F2193}"/>
                  </a:ext>
                </a:extLst>
              </p:cNvPr>
              <p:cNvSpPr>
                <a:spLocks/>
              </p:cNvSpPr>
              <p:nvPr/>
            </p:nvSpPr>
            <p:spPr bwMode="auto">
              <a:xfrm>
                <a:off x="2146370" y="3220210"/>
                <a:ext cx="22225" cy="25400"/>
              </a:xfrm>
              <a:custGeom>
                <a:avLst/>
                <a:gdLst>
                  <a:gd name="T0" fmla="*/ 13 w 84"/>
                  <a:gd name="T1" fmla="*/ 39 h 103"/>
                  <a:gd name="T2" fmla="*/ 38 w 84"/>
                  <a:gd name="T3" fmla="*/ 38 h 103"/>
                  <a:gd name="T4" fmla="*/ 84 w 84"/>
                  <a:gd name="T5" fmla="*/ 17 h 103"/>
                  <a:gd name="T6" fmla="*/ 56 w 84"/>
                  <a:gd name="T7" fmla="*/ 61 h 103"/>
                  <a:gd name="T8" fmla="*/ 13 w 84"/>
                  <a:gd name="T9" fmla="*/ 39 h 103"/>
                </a:gdLst>
                <a:ahLst/>
                <a:cxnLst>
                  <a:cxn ang="0">
                    <a:pos x="T0" y="T1"/>
                  </a:cxn>
                  <a:cxn ang="0">
                    <a:pos x="T2" y="T3"/>
                  </a:cxn>
                  <a:cxn ang="0">
                    <a:pos x="T4" y="T5"/>
                  </a:cxn>
                  <a:cxn ang="0">
                    <a:pos x="T6" y="T7"/>
                  </a:cxn>
                  <a:cxn ang="0">
                    <a:pos x="T8" y="T9"/>
                  </a:cxn>
                </a:cxnLst>
                <a:rect l="0" t="0" r="r" b="b"/>
                <a:pathLst>
                  <a:path w="84" h="103">
                    <a:moveTo>
                      <a:pt x="13" y="39"/>
                    </a:moveTo>
                    <a:cubicBezTo>
                      <a:pt x="13" y="39"/>
                      <a:pt x="20" y="41"/>
                      <a:pt x="38" y="38"/>
                    </a:cubicBezTo>
                    <a:cubicBezTo>
                      <a:pt x="55" y="35"/>
                      <a:pt x="84" y="0"/>
                      <a:pt x="84" y="17"/>
                    </a:cubicBezTo>
                    <a:cubicBezTo>
                      <a:pt x="84" y="35"/>
                      <a:pt x="74" y="46"/>
                      <a:pt x="56" y="61"/>
                    </a:cubicBezTo>
                    <a:cubicBezTo>
                      <a:pt x="39" y="75"/>
                      <a:pt x="0" y="103"/>
                      <a:pt x="13" y="3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1" name="Freeform 331">
                <a:extLst>
                  <a:ext uri="{FF2B5EF4-FFF2-40B4-BE49-F238E27FC236}">
                    <a16:creationId xmlns:a16="http://schemas.microsoft.com/office/drawing/2014/main" id="{CF2B1419-10AF-5191-5F04-98D319B6C861}"/>
                  </a:ext>
                </a:extLst>
              </p:cNvPr>
              <p:cNvSpPr>
                <a:spLocks noEditPoints="1"/>
              </p:cNvSpPr>
              <p:nvPr/>
            </p:nvSpPr>
            <p:spPr bwMode="auto">
              <a:xfrm>
                <a:off x="2147958" y="3220210"/>
                <a:ext cx="20638" cy="20638"/>
              </a:xfrm>
              <a:custGeom>
                <a:avLst/>
                <a:gdLst>
                  <a:gd name="T0" fmla="*/ 57 w 84"/>
                  <a:gd name="T1" fmla="*/ 13 h 81"/>
                  <a:gd name="T2" fmla="*/ 33 w 84"/>
                  <a:gd name="T3" fmla="*/ 27 h 81"/>
                  <a:gd name="T4" fmla="*/ 10 w 84"/>
                  <a:gd name="T5" fmla="*/ 29 h 81"/>
                  <a:gd name="T6" fmla="*/ 6 w 84"/>
                  <a:gd name="T7" fmla="*/ 28 h 81"/>
                  <a:gd name="T8" fmla="*/ 5 w 84"/>
                  <a:gd name="T9" fmla="*/ 32 h 81"/>
                  <a:gd name="T10" fmla="*/ 11 w 84"/>
                  <a:gd name="T11" fmla="*/ 75 h 81"/>
                  <a:gd name="T12" fmla="*/ 55 w 84"/>
                  <a:gd name="T13" fmla="*/ 58 h 81"/>
                  <a:gd name="T14" fmla="*/ 84 w 84"/>
                  <a:gd name="T15" fmla="*/ 11 h 81"/>
                  <a:gd name="T16" fmla="*/ 80 w 84"/>
                  <a:gd name="T17" fmla="*/ 3 h 81"/>
                  <a:gd name="T18" fmla="*/ 57 w 84"/>
                  <a:gd name="T19" fmla="*/ 13 h 81"/>
                  <a:gd name="T20" fmla="*/ 34 w 84"/>
                  <a:gd name="T21" fmla="*/ 36 h 81"/>
                  <a:gd name="T22" fmla="*/ 62 w 84"/>
                  <a:gd name="T23" fmla="*/ 20 h 81"/>
                  <a:gd name="T24" fmla="*/ 76 w 84"/>
                  <a:gd name="T25" fmla="*/ 11 h 81"/>
                  <a:gd name="T26" fmla="*/ 76 w 84"/>
                  <a:gd name="T27" fmla="*/ 11 h 81"/>
                  <a:gd name="T28" fmla="*/ 50 w 84"/>
                  <a:gd name="T29" fmla="*/ 51 h 81"/>
                  <a:gd name="T30" fmla="*/ 15 w 84"/>
                  <a:gd name="T31" fmla="*/ 68 h 81"/>
                  <a:gd name="T32" fmla="*/ 11 w 84"/>
                  <a:gd name="T33" fmla="*/ 55 h 81"/>
                  <a:gd name="T34" fmla="*/ 13 w 84"/>
                  <a:gd name="T35" fmla="*/ 38 h 81"/>
                  <a:gd name="T36" fmla="*/ 34 w 84"/>
                  <a:gd name="T37"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1">
                    <a:moveTo>
                      <a:pt x="57" y="13"/>
                    </a:moveTo>
                    <a:cubicBezTo>
                      <a:pt x="49" y="19"/>
                      <a:pt x="39" y="26"/>
                      <a:pt x="33" y="27"/>
                    </a:cubicBezTo>
                    <a:cubicBezTo>
                      <a:pt x="17" y="30"/>
                      <a:pt x="10" y="29"/>
                      <a:pt x="10" y="29"/>
                    </a:cubicBezTo>
                    <a:cubicBezTo>
                      <a:pt x="6" y="28"/>
                      <a:pt x="6" y="28"/>
                      <a:pt x="6" y="28"/>
                    </a:cubicBezTo>
                    <a:cubicBezTo>
                      <a:pt x="5" y="32"/>
                      <a:pt x="5" y="32"/>
                      <a:pt x="5" y="32"/>
                    </a:cubicBezTo>
                    <a:cubicBezTo>
                      <a:pt x="0" y="56"/>
                      <a:pt x="2" y="70"/>
                      <a:pt x="11" y="75"/>
                    </a:cubicBezTo>
                    <a:cubicBezTo>
                      <a:pt x="20" y="81"/>
                      <a:pt x="35" y="75"/>
                      <a:pt x="55" y="58"/>
                    </a:cubicBezTo>
                    <a:cubicBezTo>
                      <a:pt x="74" y="43"/>
                      <a:pt x="84" y="30"/>
                      <a:pt x="84" y="11"/>
                    </a:cubicBezTo>
                    <a:cubicBezTo>
                      <a:pt x="84" y="6"/>
                      <a:pt x="82" y="4"/>
                      <a:pt x="80" y="3"/>
                    </a:cubicBezTo>
                    <a:cubicBezTo>
                      <a:pt x="74" y="0"/>
                      <a:pt x="67" y="5"/>
                      <a:pt x="57" y="13"/>
                    </a:cubicBezTo>
                    <a:close/>
                    <a:moveTo>
                      <a:pt x="34" y="36"/>
                    </a:moveTo>
                    <a:cubicBezTo>
                      <a:pt x="43" y="34"/>
                      <a:pt x="53" y="27"/>
                      <a:pt x="62" y="20"/>
                    </a:cubicBezTo>
                    <a:cubicBezTo>
                      <a:pt x="66" y="17"/>
                      <a:pt x="73" y="13"/>
                      <a:pt x="76" y="11"/>
                    </a:cubicBezTo>
                    <a:cubicBezTo>
                      <a:pt x="76" y="11"/>
                      <a:pt x="76" y="11"/>
                      <a:pt x="76" y="11"/>
                    </a:cubicBezTo>
                    <a:cubicBezTo>
                      <a:pt x="76" y="27"/>
                      <a:pt x="66" y="37"/>
                      <a:pt x="50" y="51"/>
                    </a:cubicBezTo>
                    <a:cubicBezTo>
                      <a:pt x="30" y="67"/>
                      <a:pt x="19" y="71"/>
                      <a:pt x="15" y="68"/>
                    </a:cubicBezTo>
                    <a:cubicBezTo>
                      <a:pt x="14" y="67"/>
                      <a:pt x="11" y="64"/>
                      <a:pt x="11" y="55"/>
                    </a:cubicBezTo>
                    <a:cubicBezTo>
                      <a:pt x="11" y="50"/>
                      <a:pt x="12" y="45"/>
                      <a:pt x="13" y="38"/>
                    </a:cubicBezTo>
                    <a:cubicBezTo>
                      <a:pt x="17" y="38"/>
                      <a:pt x="24" y="38"/>
                      <a:pt x="34"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2" name="Freeform 332">
                <a:extLst>
                  <a:ext uri="{FF2B5EF4-FFF2-40B4-BE49-F238E27FC236}">
                    <a16:creationId xmlns:a16="http://schemas.microsoft.com/office/drawing/2014/main" id="{D358CC20-C3D9-BAC6-51D5-871B6914C797}"/>
                  </a:ext>
                </a:extLst>
              </p:cNvPr>
              <p:cNvSpPr>
                <a:spLocks/>
              </p:cNvSpPr>
              <p:nvPr/>
            </p:nvSpPr>
            <p:spPr bwMode="auto">
              <a:xfrm>
                <a:off x="2260670" y="3131310"/>
                <a:ext cx="46038" cy="19050"/>
              </a:xfrm>
              <a:custGeom>
                <a:avLst/>
                <a:gdLst>
                  <a:gd name="T0" fmla="*/ 149 w 189"/>
                  <a:gd name="T1" fmla="*/ 3 h 79"/>
                  <a:gd name="T2" fmla="*/ 87 w 189"/>
                  <a:gd name="T3" fmla="*/ 33 h 79"/>
                  <a:gd name="T4" fmla="*/ 46 w 189"/>
                  <a:gd name="T5" fmla="*/ 46 h 79"/>
                  <a:gd name="T6" fmla="*/ 1 w 189"/>
                  <a:gd name="T7" fmla="*/ 49 h 79"/>
                  <a:gd name="T8" fmla="*/ 38 w 189"/>
                  <a:gd name="T9" fmla="*/ 76 h 79"/>
                  <a:gd name="T10" fmla="*/ 123 w 189"/>
                  <a:gd name="T11" fmla="*/ 49 h 79"/>
                  <a:gd name="T12" fmla="*/ 149 w 189"/>
                  <a:gd name="T13" fmla="*/ 3 h 79"/>
                </a:gdLst>
                <a:ahLst/>
                <a:cxnLst>
                  <a:cxn ang="0">
                    <a:pos x="T0" y="T1"/>
                  </a:cxn>
                  <a:cxn ang="0">
                    <a:pos x="T2" y="T3"/>
                  </a:cxn>
                  <a:cxn ang="0">
                    <a:pos x="T4" y="T5"/>
                  </a:cxn>
                  <a:cxn ang="0">
                    <a:pos x="T6" y="T7"/>
                  </a:cxn>
                  <a:cxn ang="0">
                    <a:pos x="T8" y="T9"/>
                  </a:cxn>
                  <a:cxn ang="0">
                    <a:pos x="T10" y="T11"/>
                  </a:cxn>
                  <a:cxn ang="0">
                    <a:pos x="T12" y="T13"/>
                  </a:cxn>
                </a:cxnLst>
                <a:rect l="0" t="0" r="r" b="b"/>
                <a:pathLst>
                  <a:path w="189" h="79">
                    <a:moveTo>
                      <a:pt x="149" y="3"/>
                    </a:moveTo>
                    <a:cubicBezTo>
                      <a:pt x="149" y="3"/>
                      <a:pt x="114" y="0"/>
                      <a:pt x="87" y="33"/>
                    </a:cubicBezTo>
                    <a:cubicBezTo>
                      <a:pt x="72" y="46"/>
                      <a:pt x="59" y="58"/>
                      <a:pt x="46" y="46"/>
                    </a:cubicBezTo>
                    <a:cubicBezTo>
                      <a:pt x="33" y="34"/>
                      <a:pt x="3" y="36"/>
                      <a:pt x="1" y="49"/>
                    </a:cubicBezTo>
                    <a:cubicBezTo>
                      <a:pt x="0" y="62"/>
                      <a:pt x="12" y="73"/>
                      <a:pt x="38" y="76"/>
                    </a:cubicBezTo>
                    <a:cubicBezTo>
                      <a:pt x="63" y="79"/>
                      <a:pt x="102" y="68"/>
                      <a:pt x="123" y="49"/>
                    </a:cubicBezTo>
                    <a:cubicBezTo>
                      <a:pt x="143" y="30"/>
                      <a:pt x="189" y="0"/>
                      <a:pt x="149"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3" name="Freeform 333">
                <a:extLst>
                  <a:ext uri="{FF2B5EF4-FFF2-40B4-BE49-F238E27FC236}">
                    <a16:creationId xmlns:a16="http://schemas.microsoft.com/office/drawing/2014/main" id="{C4D85266-4D2C-E584-9418-4C282FEBBE13}"/>
                  </a:ext>
                </a:extLst>
              </p:cNvPr>
              <p:cNvSpPr>
                <a:spLocks noEditPoints="1"/>
              </p:cNvSpPr>
              <p:nvPr/>
            </p:nvSpPr>
            <p:spPr bwMode="auto">
              <a:xfrm>
                <a:off x="2259083" y="3131310"/>
                <a:ext cx="44450" cy="20638"/>
              </a:xfrm>
              <a:custGeom>
                <a:avLst/>
                <a:gdLst>
                  <a:gd name="T0" fmla="*/ 153 w 176"/>
                  <a:gd name="T1" fmla="*/ 1 h 87"/>
                  <a:gd name="T2" fmla="*/ 87 w 176"/>
                  <a:gd name="T3" fmla="*/ 33 h 87"/>
                  <a:gd name="T4" fmla="*/ 53 w 176"/>
                  <a:gd name="T5" fmla="*/ 46 h 87"/>
                  <a:gd name="T6" fmla="*/ 12 w 176"/>
                  <a:gd name="T7" fmla="*/ 39 h 87"/>
                  <a:gd name="T8" fmla="*/ 1 w 176"/>
                  <a:gd name="T9" fmla="*/ 51 h 87"/>
                  <a:gd name="T10" fmla="*/ 41 w 176"/>
                  <a:gd name="T11" fmla="*/ 84 h 87"/>
                  <a:gd name="T12" fmla="*/ 130 w 176"/>
                  <a:gd name="T13" fmla="*/ 55 h 87"/>
                  <a:gd name="T14" fmla="*/ 144 w 176"/>
                  <a:gd name="T15" fmla="*/ 43 h 87"/>
                  <a:gd name="T16" fmla="*/ 172 w 176"/>
                  <a:gd name="T17" fmla="*/ 7 h 87"/>
                  <a:gd name="T18" fmla="*/ 153 w 176"/>
                  <a:gd name="T19" fmla="*/ 1 h 87"/>
                  <a:gd name="T20" fmla="*/ 153 w 176"/>
                  <a:gd name="T21" fmla="*/ 10 h 87"/>
                  <a:gd name="T22" fmla="*/ 165 w 176"/>
                  <a:gd name="T23" fmla="*/ 11 h 87"/>
                  <a:gd name="T24" fmla="*/ 139 w 176"/>
                  <a:gd name="T25" fmla="*/ 36 h 87"/>
                  <a:gd name="T26" fmla="*/ 124 w 176"/>
                  <a:gd name="T27" fmla="*/ 49 h 87"/>
                  <a:gd name="T28" fmla="*/ 42 w 176"/>
                  <a:gd name="T29" fmla="*/ 75 h 87"/>
                  <a:gd name="T30" fmla="*/ 10 w 176"/>
                  <a:gd name="T31" fmla="*/ 52 h 87"/>
                  <a:gd name="T32" fmla="*/ 15 w 176"/>
                  <a:gd name="T33" fmla="*/ 47 h 87"/>
                  <a:gd name="T34" fmla="*/ 47 w 176"/>
                  <a:gd name="T35" fmla="*/ 52 h 87"/>
                  <a:gd name="T36" fmla="*/ 93 w 176"/>
                  <a:gd name="T37" fmla="*/ 39 h 87"/>
                  <a:gd name="T38" fmla="*/ 152 w 176"/>
                  <a:gd name="T39" fmla="*/ 10 h 87"/>
                  <a:gd name="T40" fmla="*/ 153 w 176"/>
                  <a:gd name="T41"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87">
                    <a:moveTo>
                      <a:pt x="153" y="1"/>
                    </a:moveTo>
                    <a:cubicBezTo>
                      <a:pt x="150" y="1"/>
                      <a:pt x="115" y="0"/>
                      <a:pt x="87" y="33"/>
                    </a:cubicBezTo>
                    <a:cubicBezTo>
                      <a:pt x="71" y="48"/>
                      <a:pt x="62" y="54"/>
                      <a:pt x="53" y="46"/>
                    </a:cubicBezTo>
                    <a:cubicBezTo>
                      <a:pt x="43" y="36"/>
                      <a:pt x="23" y="35"/>
                      <a:pt x="12" y="39"/>
                    </a:cubicBezTo>
                    <a:cubicBezTo>
                      <a:pt x="6" y="42"/>
                      <a:pt x="2" y="46"/>
                      <a:pt x="1" y="51"/>
                    </a:cubicBezTo>
                    <a:cubicBezTo>
                      <a:pt x="0" y="65"/>
                      <a:pt x="9" y="80"/>
                      <a:pt x="41" y="84"/>
                    </a:cubicBezTo>
                    <a:cubicBezTo>
                      <a:pt x="69" y="87"/>
                      <a:pt x="109" y="74"/>
                      <a:pt x="130" y="55"/>
                    </a:cubicBezTo>
                    <a:cubicBezTo>
                      <a:pt x="144" y="43"/>
                      <a:pt x="144" y="43"/>
                      <a:pt x="144" y="43"/>
                    </a:cubicBezTo>
                    <a:cubicBezTo>
                      <a:pt x="164" y="26"/>
                      <a:pt x="176" y="16"/>
                      <a:pt x="172" y="7"/>
                    </a:cubicBezTo>
                    <a:cubicBezTo>
                      <a:pt x="170" y="1"/>
                      <a:pt x="160" y="1"/>
                      <a:pt x="153" y="1"/>
                    </a:cubicBezTo>
                    <a:close/>
                    <a:moveTo>
                      <a:pt x="153" y="10"/>
                    </a:moveTo>
                    <a:cubicBezTo>
                      <a:pt x="163" y="9"/>
                      <a:pt x="164" y="11"/>
                      <a:pt x="165" y="11"/>
                    </a:cubicBezTo>
                    <a:cubicBezTo>
                      <a:pt x="164" y="15"/>
                      <a:pt x="148" y="29"/>
                      <a:pt x="139" y="36"/>
                    </a:cubicBezTo>
                    <a:cubicBezTo>
                      <a:pt x="124" y="49"/>
                      <a:pt x="124" y="49"/>
                      <a:pt x="124" y="49"/>
                    </a:cubicBezTo>
                    <a:cubicBezTo>
                      <a:pt x="105" y="66"/>
                      <a:pt x="68" y="78"/>
                      <a:pt x="42" y="75"/>
                    </a:cubicBezTo>
                    <a:cubicBezTo>
                      <a:pt x="21" y="73"/>
                      <a:pt x="8" y="64"/>
                      <a:pt x="10" y="52"/>
                    </a:cubicBezTo>
                    <a:cubicBezTo>
                      <a:pt x="10" y="50"/>
                      <a:pt x="13" y="48"/>
                      <a:pt x="15" y="47"/>
                    </a:cubicBezTo>
                    <a:cubicBezTo>
                      <a:pt x="24" y="44"/>
                      <a:pt x="40" y="45"/>
                      <a:pt x="47" y="52"/>
                    </a:cubicBezTo>
                    <a:cubicBezTo>
                      <a:pt x="63" y="66"/>
                      <a:pt x="79" y="52"/>
                      <a:pt x="93" y="39"/>
                    </a:cubicBezTo>
                    <a:cubicBezTo>
                      <a:pt x="119" y="8"/>
                      <a:pt x="151" y="10"/>
                      <a:pt x="152" y="10"/>
                    </a:cubicBezTo>
                    <a:cubicBezTo>
                      <a:pt x="153" y="10"/>
                      <a:pt x="153" y="10"/>
                      <a:pt x="153"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4" name="Freeform 334">
                <a:extLst>
                  <a:ext uri="{FF2B5EF4-FFF2-40B4-BE49-F238E27FC236}">
                    <a16:creationId xmlns:a16="http://schemas.microsoft.com/office/drawing/2014/main" id="{2DD04520-3240-C22C-10BC-D970A5E8C4D3}"/>
                  </a:ext>
                </a:extLst>
              </p:cNvPr>
              <p:cNvSpPr>
                <a:spLocks/>
              </p:cNvSpPr>
              <p:nvPr/>
            </p:nvSpPr>
            <p:spPr bwMode="auto">
              <a:xfrm>
                <a:off x="2292420" y="3139248"/>
                <a:ext cx="17463" cy="7938"/>
              </a:xfrm>
              <a:custGeom>
                <a:avLst/>
                <a:gdLst>
                  <a:gd name="T0" fmla="*/ 45 w 72"/>
                  <a:gd name="T1" fmla="*/ 8 h 36"/>
                  <a:gd name="T2" fmla="*/ 20 w 72"/>
                  <a:gd name="T3" fmla="*/ 34 h 36"/>
                  <a:gd name="T4" fmla="*/ 45 w 72"/>
                  <a:gd name="T5" fmla="*/ 8 h 36"/>
                </a:gdLst>
                <a:ahLst/>
                <a:cxnLst>
                  <a:cxn ang="0">
                    <a:pos x="T0" y="T1"/>
                  </a:cxn>
                  <a:cxn ang="0">
                    <a:pos x="T2" y="T3"/>
                  </a:cxn>
                  <a:cxn ang="0">
                    <a:pos x="T4" y="T5"/>
                  </a:cxn>
                </a:cxnLst>
                <a:rect l="0" t="0" r="r" b="b"/>
                <a:pathLst>
                  <a:path w="72" h="36">
                    <a:moveTo>
                      <a:pt x="45" y="8"/>
                    </a:moveTo>
                    <a:cubicBezTo>
                      <a:pt x="31" y="0"/>
                      <a:pt x="0" y="36"/>
                      <a:pt x="20" y="34"/>
                    </a:cubicBezTo>
                    <a:cubicBezTo>
                      <a:pt x="41" y="33"/>
                      <a:pt x="72" y="24"/>
                      <a:pt x="45" y="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5" name="Freeform 335">
                <a:extLst>
                  <a:ext uri="{FF2B5EF4-FFF2-40B4-BE49-F238E27FC236}">
                    <a16:creationId xmlns:a16="http://schemas.microsoft.com/office/drawing/2014/main" id="{3389E807-A867-0270-7AEE-34FF07D347EF}"/>
                  </a:ext>
                </a:extLst>
              </p:cNvPr>
              <p:cNvSpPr>
                <a:spLocks noEditPoints="1"/>
              </p:cNvSpPr>
              <p:nvPr/>
            </p:nvSpPr>
            <p:spPr bwMode="auto">
              <a:xfrm>
                <a:off x="2294008" y="3139248"/>
                <a:ext cx="14288" cy="9525"/>
              </a:xfrm>
              <a:custGeom>
                <a:avLst/>
                <a:gdLst>
                  <a:gd name="T0" fmla="*/ 14 w 55"/>
                  <a:gd name="T1" fmla="*/ 11 h 38"/>
                  <a:gd name="T2" fmla="*/ 3 w 55"/>
                  <a:gd name="T3" fmla="*/ 33 h 38"/>
                  <a:gd name="T4" fmla="*/ 14 w 55"/>
                  <a:gd name="T5" fmla="*/ 38 h 38"/>
                  <a:gd name="T6" fmla="*/ 53 w 55"/>
                  <a:gd name="T7" fmla="*/ 21 h 38"/>
                  <a:gd name="T8" fmla="*/ 40 w 55"/>
                  <a:gd name="T9" fmla="*/ 4 h 38"/>
                  <a:gd name="T10" fmla="*/ 40 w 55"/>
                  <a:gd name="T11" fmla="*/ 4 h 38"/>
                  <a:gd name="T12" fmla="*/ 14 w 55"/>
                  <a:gd name="T13" fmla="*/ 11 h 38"/>
                  <a:gd name="T14" fmla="*/ 11 w 55"/>
                  <a:gd name="T15" fmla="*/ 29 h 38"/>
                  <a:gd name="T16" fmla="*/ 23 w 55"/>
                  <a:gd name="T17" fmla="*/ 15 h 38"/>
                  <a:gd name="T18" fmla="*/ 36 w 55"/>
                  <a:gd name="T19" fmla="*/ 11 h 38"/>
                  <a:gd name="T20" fmla="*/ 44 w 55"/>
                  <a:gd name="T21" fmla="*/ 19 h 38"/>
                  <a:gd name="T22" fmla="*/ 44 w 55"/>
                  <a:gd name="T23" fmla="*/ 19 h 38"/>
                  <a:gd name="T24" fmla="*/ 13 w 55"/>
                  <a:gd name="T25" fmla="*/ 29 h 38"/>
                  <a:gd name="T26" fmla="*/ 11 w 55"/>
                  <a:gd name="T2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8">
                    <a:moveTo>
                      <a:pt x="14" y="11"/>
                    </a:moveTo>
                    <a:cubicBezTo>
                      <a:pt x="7" y="17"/>
                      <a:pt x="0" y="26"/>
                      <a:pt x="3" y="33"/>
                    </a:cubicBezTo>
                    <a:cubicBezTo>
                      <a:pt x="4" y="35"/>
                      <a:pt x="7" y="38"/>
                      <a:pt x="14" y="38"/>
                    </a:cubicBezTo>
                    <a:cubicBezTo>
                      <a:pt x="20" y="37"/>
                      <a:pt x="50" y="34"/>
                      <a:pt x="53" y="21"/>
                    </a:cubicBezTo>
                    <a:cubicBezTo>
                      <a:pt x="55" y="12"/>
                      <a:pt x="44" y="6"/>
                      <a:pt x="40" y="4"/>
                    </a:cubicBezTo>
                    <a:cubicBezTo>
                      <a:pt x="40" y="4"/>
                      <a:pt x="40" y="4"/>
                      <a:pt x="40" y="4"/>
                    </a:cubicBezTo>
                    <a:cubicBezTo>
                      <a:pt x="33" y="0"/>
                      <a:pt x="24" y="2"/>
                      <a:pt x="14" y="11"/>
                    </a:cubicBezTo>
                    <a:close/>
                    <a:moveTo>
                      <a:pt x="11" y="29"/>
                    </a:moveTo>
                    <a:cubicBezTo>
                      <a:pt x="11" y="28"/>
                      <a:pt x="15" y="20"/>
                      <a:pt x="23" y="15"/>
                    </a:cubicBezTo>
                    <a:cubicBezTo>
                      <a:pt x="29" y="11"/>
                      <a:pt x="33" y="10"/>
                      <a:pt x="36" y="11"/>
                    </a:cubicBezTo>
                    <a:cubicBezTo>
                      <a:pt x="43" y="15"/>
                      <a:pt x="44" y="18"/>
                      <a:pt x="44" y="19"/>
                    </a:cubicBezTo>
                    <a:cubicBezTo>
                      <a:pt x="44" y="19"/>
                      <a:pt x="44" y="19"/>
                      <a:pt x="44" y="19"/>
                    </a:cubicBezTo>
                    <a:cubicBezTo>
                      <a:pt x="43" y="23"/>
                      <a:pt x="30" y="28"/>
                      <a:pt x="13" y="29"/>
                    </a:cubicBezTo>
                    <a:lnTo>
                      <a:pt x="11" y="2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6" name="Freeform 336">
                <a:extLst>
                  <a:ext uri="{FF2B5EF4-FFF2-40B4-BE49-F238E27FC236}">
                    <a16:creationId xmlns:a16="http://schemas.microsoft.com/office/drawing/2014/main" id="{0008D444-E8D9-1F83-321C-002893828E02}"/>
                  </a:ext>
                </a:extLst>
              </p:cNvPr>
              <p:cNvSpPr>
                <a:spLocks/>
              </p:cNvSpPr>
              <p:nvPr/>
            </p:nvSpPr>
            <p:spPr bwMode="auto">
              <a:xfrm>
                <a:off x="2282895" y="3120198"/>
                <a:ext cx="14288" cy="11113"/>
              </a:xfrm>
              <a:custGeom>
                <a:avLst/>
                <a:gdLst>
                  <a:gd name="T0" fmla="*/ 28 w 59"/>
                  <a:gd name="T1" fmla="*/ 0 h 44"/>
                  <a:gd name="T2" fmla="*/ 2 w 59"/>
                  <a:gd name="T3" fmla="*/ 20 h 44"/>
                  <a:gd name="T4" fmla="*/ 21 w 59"/>
                  <a:gd name="T5" fmla="*/ 40 h 44"/>
                  <a:gd name="T6" fmla="*/ 28 w 59"/>
                  <a:gd name="T7" fmla="*/ 0 h 44"/>
                </a:gdLst>
                <a:ahLst/>
                <a:cxnLst>
                  <a:cxn ang="0">
                    <a:pos x="T0" y="T1"/>
                  </a:cxn>
                  <a:cxn ang="0">
                    <a:pos x="T2" y="T3"/>
                  </a:cxn>
                  <a:cxn ang="0">
                    <a:pos x="T4" y="T5"/>
                  </a:cxn>
                  <a:cxn ang="0">
                    <a:pos x="T6" y="T7"/>
                  </a:cxn>
                </a:cxnLst>
                <a:rect l="0" t="0" r="r" b="b"/>
                <a:pathLst>
                  <a:path w="59" h="44">
                    <a:moveTo>
                      <a:pt x="28" y="0"/>
                    </a:moveTo>
                    <a:cubicBezTo>
                      <a:pt x="28" y="0"/>
                      <a:pt x="0" y="10"/>
                      <a:pt x="2" y="20"/>
                    </a:cubicBezTo>
                    <a:cubicBezTo>
                      <a:pt x="3" y="30"/>
                      <a:pt x="6" y="44"/>
                      <a:pt x="21" y="40"/>
                    </a:cubicBezTo>
                    <a:cubicBezTo>
                      <a:pt x="35" y="36"/>
                      <a:pt x="59" y="10"/>
                      <a:pt x="28"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7" name="Freeform 337">
                <a:extLst>
                  <a:ext uri="{FF2B5EF4-FFF2-40B4-BE49-F238E27FC236}">
                    <a16:creationId xmlns:a16="http://schemas.microsoft.com/office/drawing/2014/main" id="{D7C68191-23C6-4CE0-3702-848753ADF926}"/>
                  </a:ext>
                </a:extLst>
              </p:cNvPr>
              <p:cNvSpPr>
                <a:spLocks noEditPoints="1"/>
              </p:cNvSpPr>
              <p:nvPr/>
            </p:nvSpPr>
            <p:spPr bwMode="auto">
              <a:xfrm>
                <a:off x="2281308" y="3118610"/>
                <a:ext cx="14288" cy="12700"/>
              </a:xfrm>
              <a:custGeom>
                <a:avLst/>
                <a:gdLst>
                  <a:gd name="T0" fmla="*/ 30 w 52"/>
                  <a:gd name="T1" fmla="*/ 1 h 51"/>
                  <a:gd name="T2" fmla="*/ 1 w 52"/>
                  <a:gd name="T3" fmla="*/ 26 h 51"/>
                  <a:gd name="T4" fmla="*/ 12 w 52"/>
                  <a:gd name="T5" fmla="*/ 48 h 51"/>
                  <a:gd name="T6" fmla="*/ 26 w 52"/>
                  <a:gd name="T7" fmla="*/ 49 h 51"/>
                  <a:gd name="T8" fmla="*/ 52 w 52"/>
                  <a:gd name="T9" fmla="*/ 20 h 51"/>
                  <a:gd name="T10" fmla="*/ 33 w 52"/>
                  <a:gd name="T11" fmla="*/ 1 h 51"/>
                  <a:gd name="T12" fmla="*/ 32 w 52"/>
                  <a:gd name="T13" fmla="*/ 0 h 51"/>
                  <a:gd name="T14" fmla="*/ 30 w 52"/>
                  <a:gd name="T15" fmla="*/ 1 h 51"/>
                  <a:gd name="T16" fmla="*/ 16 w 52"/>
                  <a:gd name="T17" fmla="*/ 41 h 51"/>
                  <a:gd name="T18" fmla="*/ 10 w 52"/>
                  <a:gd name="T19" fmla="*/ 24 h 51"/>
                  <a:gd name="T20" fmla="*/ 10 w 52"/>
                  <a:gd name="T21" fmla="*/ 24 h 51"/>
                  <a:gd name="T22" fmla="*/ 32 w 52"/>
                  <a:gd name="T23" fmla="*/ 9 h 51"/>
                  <a:gd name="T24" fmla="*/ 43 w 52"/>
                  <a:gd name="T25" fmla="*/ 20 h 51"/>
                  <a:gd name="T26" fmla="*/ 43 w 52"/>
                  <a:gd name="T27" fmla="*/ 20 h 51"/>
                  <a:gd name="T28" fmla="*/ 23 w 52"/>
                  <a:gd name="T29" fmla="*/ 41 h 51"/>
                  <a:gd name="T30" fmla="*/ 16 w 52"/>
                  <a:gd name="T31"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1">
                    <a:moveTo>
                      <a:pt x="30" y="1"/>
                    </a:moveTo>
                    <a:cubicBezTo>
                      <a:pt x="23" y="3"/>
                      <a:pt x="0" y="13"/>
                      <a:pt x="1" y="26"/>
                    </a:cubicBezTo>
                    <a:cubicBezTo>
                      <a:pt x="3" y="35"/>
                      <a:pt x="5" y="44"/>
                      <a:pt x="12" y="48"/>
                    </a:cubicBezTo>
                    <a:cubicBezTo>
                      <a:pt x="16" y="50"/>
                      <a:pt x="20" y="51"/>
                      <a:pt x="26" y="49"/>
                    </a:cubicBezTo>
                    <a:cubicBezTo>
                      <a:pt x="36" y="46"/>
                      <a:pt x="51" y="33"/>
                      <a:pt x="52" y="20"/>
                    </a:cubicBezTo>
                    <a:cubicBezTo>
                      <a:pt x="52" y="14"/>
                      <a:pt x="48" y="6"/>
                      <a:pt x="33" y="1"/>
                    </a:cubicBezTo>
                    <a:cubicBezTo>
                      <a:pt x="32" y="0"/>
                      <a:pt x="32" y="0"/>
                      <a:pt x="32" y="0"/>
                    </a:cubicBezTo>
                    <a:lnTo>
                      <a:pt x="30" y="1"/>
                    </a:lnTo>
                    <a:close/>
                    <a:moveTo>
                      <a:pt x="16" y="41"/>
                    </a:moveTo>
                    <a:cubicBezTo>
                      <a:pt x="12" y="38"/>
                      <a:pt x="11" y="28"/>
                      <a:pt x="10" y="24"/>
                    </a:cubicBezTo>
                    <a:cubicBezTo>
                      <a:pt x="10" y="24"/>
                      <a:pt x="10" y="24"/>
                      <a:pt x="10" y="24"/>
                    </a:cubicBezTo>
                    <a:cubicBezTo>
                      <a:pt x="10" y="21"/>
                      <a:pt x="20" y="14"/>
                      <a:pt x="32" y="9"/>
                    </a:cubicBezTo>
                    <a:cubicBezTo>
                      <a:pt x="39" y="12"/>
                      <a:pt x="43" y="16"/>
                      <a:pt x="43" y="20"/>
                    </a:cubicBezTo>
                    <a:cubicBezTo>
                      <a:pt x="43" y="20"/>
                      <a:pt x="43" y="20"/>
                      <a:pt x="43" y="20"/>
                    </a:cubicBezTo>
                    <a:cubicBezTo>
                      <a:pt x="43" y="28"/>
                      <a:pt x="31" y="39"/>
                      <a:pt x="23" y="41"/>
                    </a:cubicBezTo>
                    <a:cubicBezTo>
                      <a:pt x="20" y="42"/>
                      <a:pt x="18" y="42"/>
                      <a:pt x="16" y="4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8" name="Freeform 338">
                <a:extLst>
                  <a:ext uri="{FF2B5EF4-FFF2-40B4-BE49-F238E27FC236}">
                    <a16:creationId xmlns:a16="http://schemas.microsoft.com/office/drawing/2014/main" id="{85D50392-CE07-540F-2C9A-9F43B4216081}"/>
                  </a:ext>
                </a:extLst>
              </p:cNvPr>
              <p:cNvSpPr>
                <a:spLocks/>
              </p:cNvSpPr>
              <p:nvPr/>
            </p:nvSpPr>
            <p:spPr bwMode="auto">
              <a:xfrm>
                <a:off x="2298770" y="3107498"/>
                <a:ext cx="17463" cy="15875"/>
              </a:xfrm>
              <a:custGeom>
                <a:avLst/>
                <a:gdLst>
                  <a:gd name="T0" fmla="*/ 32 w 72"/>
                  <a:gd name="T1" fmla="*/ 5 h 64"/>
                  <a:gd name="T2" fmla="*/ 3 w 72"/>
                  <a:gd name="T3" fmla="*/ 39 h 64"/>
                  <a:gd name="T4" fmla="*/ 39 w 72"/>
                  <a:gd name="T5" fmla="*/ 41 h 64"/>
                  <a:gd name="T6" fmla="*/ 32 w 72"/>
                  <a:gd name="T7" fmla="*/ 5 h 64"/>
                </a:gdLst>
                <a:ahLst/>
                <a:cxnLst>
                  <a:cxn ang="0">
                    <a:pos x="T0" y="T1"/>
                  </a:cxn>
                  <a:cxn ang="0">
                    <a:pos x="T2" y="T3"/>
                  </a:cxn>
                  <a:cxn ang="0">
                    <a:pos x="T4" y="T5"/>
                  </a:cxn>
                  <a:cxn ang="0">
                    <a:pos x="T6" y="T7"/>
                  </a:cxn>
                </a:cxnLst>
                <a:rect l="0" t="0" r="r" b="b"/>
                <a:pathLst>
                  <a:path w="72" h="64">
                    <a:moveTo>
                      <a:pt x="32" y="5"/>
                    </a:moveTo>
                    <a:cubicBezTo>
                      <a:pt x="32" y="5"/>
                      <a:pt x="0" y="23"/>
                      <a:pt x="3" y="39"/>
                    </a:cubicBezTo>
                    <a:cubicBezTo>
                      <a:pt x="6" y="55"/>
                      <a:pt x="24" y="64"/>
                      <a:pt x="39" y="41"/>
                    </a:cubicBezTo>
                    <a:cubicBezTo>
                      <a:pt x="53" y="18"/>
                      <a:pt x="72" y="0"/>
                      <a:pt x="32"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59" name="Freeform 339">
                <a:extLst>
                  <a:ext uri="{FF2B5EF4-FFF2-40B4-BE49-F238E27FC236}">
                    <a16:creationId xmlns:a16="http://schemas.microsoft.com/office/drawing/2014/main" id="{9CE345C7-BE88-D30E-0029-639B6EC0DABE}"/>
                  </a:ext>
                </a:extLst>
              </p:cNvPr>
              <p:cNvSpPr>
                <a:spLocks noEditPoints="1"/>
              </p:cNvSpPr>
              <p:nvPr/>
            </p:nvSpPr>
            <p:spPr bwMode="auto">
              <a:xfrm>
                <a:off x="2297183" y="3105910"/>
                <a:ext cx="17463" cy="15875"/>
              </a:xfrm>
              <a:custGeom>
                <a:avLst/>
                <a:gdLst>
                  <a:gd name="T0" fmla="*/ 36 w 68"/>
                  <a:gd name="T1" fmla="*/ 1 h 62"/>
                  <a:gd name="T2" fmla="*/ 35 w 68"/>
                  <a:gd name="T3" fmla="*/ 1 h 62"/>
                  <a:gd name="T4" fmla="*/ 34 w 68"/>
                  <a:gd name="T5" fmla="*/ 2 h 62"/>
                  <a:gd name="T6" fmla="*/ 3 w 68"/>
                  <a:gd name="T7" fmla="*/ 41 h 62"/>
                  <a:gd name="T8" fmla="*/ 20 w 68"/>
                  <a:gd name="T9" fmla="*/ 60 h 62"/>
                  <a:gd name="T10" fmla="*/ 47 w 68"/>
                  <a:gd name="T11" fmla="*/ 44 h 62"/>
                  <a:gd name="T12" fmla="*/ 54 w 68"/>
                  <a:gd name="T13" fmla="*/ 34 h 62"/>
                  <a:gd name="T14" fmla="*/ 64 w 68"/>
                  <a:gd name="T15" fmla="*/ 7 h 62"/>
                  <a:gd name="T16" fmla="*/ 36 w 68"/>
                  <a:gd name="T17" fmla="*/ 1 h 62"/>
                  <a:gd name="T18" fmla="*/ 56 w 68"/>
                  <a:gd name="T19" fmla="*/ 11 h 62"/>
                  <a:gd name="T20" fmla="*/ 47 w 68"/>
                  <a:gd name="T21" fmla="*/ 29 h 62"/>
                  <a:gd name="T22" fmla="*/ 40 w 68"/>
                  <a:gd name="T23" fmla="*/ 39 h 62"/>
                  <a:gd name="T24" fmla="*/ 22 w 68"/>
                  <a:gd name="T25" fmla="*/ 51 h 62"/>
                  <a:gd name="T26" fmla="*/ 12 w 68"/>
                  <a:gd name="T27" fmla="*/ 40 h 62"/>
                  <a:gd name="T28" fmla="*/ 12 w 68"/>
                  <a:gd name="T29" fmla="*/ 38 h 62"/>
                  <a:gd name="T30" fmla="*/ 38 w 68"/>
                  <a:gd name="T31" fmla="*/ 10 h 62"/>
                  <a:gd name="T32" fmla="*/ 56 w 68"/>
                  <a:gd name="T33"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62">
                    <a:moveTo>
                      <a:pt x="36" y="1"/>
                    </a:moveTo>
                    <a:cubicBezTo>
                      <a:pt x="35" y="1"/>
                      <a:pt x="35" y="1"/>
                      <a:pt x="35" y="1"/>
                    </a:cubicBezTo>
                    <a:cubicBezTo>
                      <a:pt x="34" y="2"/>
                      <a:pt x="34" y="2"/>
                      <a:pt x="34" y="2"/>
                    </a:cubicBezTo>
                    <a:cubicBezTo>
                      <a:pt x="31" y="4"/>
                      <a:pt x="0" y="23"/>
                      <a:pt x="3" y="41"/>
                    </a:cubicBezTo>
                    <a:cubicBezTo>
                      <a:pt x="5" y="51"/>
                      <a:pt x="12" y="58"/>
                      <a:pt x="20" y="60"/>
                    </a:cubicBezTo>
                    <a:cubicBezTo>
                      <a:pt x="30" y="62"/>
                      <a:pt x="40" y="56"/>
                      <a:pt x="47" y="44"/>
                    </a:cubicBezTo>
                    <a:cubicBezTo>
                      <a:pt x="54" y="34"/>
                      <a:pt x="54" y="34"/>
                      <a:pt x="54" y="34"/>
                    </a:cubicBezTo>
                    <a:cubicBezTo>
                      <a:pt x="62" y="22"/>
                      <a:pt x="68" y="13"/>
                      <a:pt x="64" y="7"/>
                    </a:cubicBezTo>
                    <a:cubicBezTo>
                      <a:pt x="61" y="1"/>
                      <a:pt x="53" y="0"/>
                      <a:pt x="36" y="1"/>
                    </a:cubicBezTo>
                    <a:close/>
                    <a:moveTo>
                      <a:pt x="56" y="11"/>
                    </a:moveTo>
                    <a:cubicBezTo>
                      <a:pt x="58" y="13"/>
                      <a:pt x="51" y="23"/>
                      <a:pt x="47" y="29"/>
                    </a:cubicBezTo>
                    <a:cubicBezTo>
                      <a:pt x="40" y="39"/>
                      <a:pt x="40" y="39"/>
                      <a:pt x="40" y="39"/>
                    </a:cubicBezTo>
                    <a:cubicBezTo>
                      <a:pt x="35" y="48"/>
                      <a:pt x="28" y="53"/>
                      <a:pt x="22" y="51"/>
                    </a:cubicBezTo>
                    <a:cubicBezTo>
                      <a:pt x="17" y="50"/>
                      <a:pt x="13" y="46"/>
                      <a:pt x="12" y="40"/>
                    </a:cubicBezTo>
                    <a:cubicBezTo>
                      <a:pt x="12" y="39"/>
                      <a:pt x="12" y="39"/>
                      <a:pt x="12" y="38"/>
                    </a:cubicBezTo>
                    <a:cubicBezTo>
                      <a:pt x="12" y="29"/>
                      <a:pt x="27" y="16"/>
                      <a:pt x="38" y="10"/>
                    </a:cubicBezTo>
                    <a:cubicBezTo>
                      <a:pt x="54" y="8"/>
                      <a:pt x="56" y="11"/>
                      <a:pt x="56"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0" name="Freeform 340">
                <a:extLst>
                  <a:ext uri="{FF2B5EF4-FFF2-40B4-BE49-F238E27FC236}">
                    <a16:creationId xmlns:a16="http://schemas.microsoft.com/office/drawing/2014/main" id="{1D04F434-EA4D-BE14-908A-7FBD70BE0D1A}"/>
                  </a:ext>
                </a:extLst>
              </p:cNvPr>
              <p:cNvSpPr>
                <a:spLocks/>
              </p:cNvSpPr>
              <p:nvPr/>
            </p:nvSpPr>
            <p:spPr bwMode="auto">
              <a:xfrm>
                <a:off x="2303533" y="3085273"/>
                <a:ext cx="12700" cy="7938"/>
              </a:xfrm>
              <a:custGeom>
                <a:avLst/>
                <a:gdLst>
                  <a:gd name="T0" fmla="*/ 31 w 49"/>
                  <a:gd name="T1" fmla="*/ 0 h 36"/>
                  <a:gd name="T2" fmla="*/ 10 w 49"/>
                  <a:gd name="T3" fmla="*/ 25 h 36"/>
                  <a:gd name="T4" fmla="*/ 31 w 49"/>
                  <a:gd name="T5" fmla="*/ 0 h 36"/>
                </a:gdLst>
                <a:ahLst/>
                <a:cxnLst>
                  <a:cxn ang="0">
                    <a:pos x="T0" y="T1"/>
                  </a:cxn>
                  <a:cxn ang="0">
                    <a:pos x="T2" y="T3"/>
                  </a:cxn>
                  <a:cxn ang="0">
                    <a:pos x="T4" y="T5"/>
                  </a:cxn>
                </a:cxnLst>
                <a:rect l="0" t="0" r="r" b="b"/>
                <a:pathLst>
                  <a:path w="49" h="36">
                    <a:moveTo>
                      <a:pt x="31" y="0"/>
                    </a:moveTo>
                    <a:cubicBezTo>
                      <a:pt x="31" y="0"/>
                      <a:pt x="0" y="13"/>
                      <a:pt x="10" y="25"/>
                    </a:cubicBezTo>
                    <a:cubicBezTo>
                      <a:pt x="20" y="36"/>
                      <a:pt x="49" y="32"/>
                      <a:pt x="31"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1" name="Freeform 341">
                <a:extLst>
                  <a:ext uri="{FF2B5EF4-FFF2-40B4-BE49-F238E27FC236}">
                    <a16:creationId xmlns:a16="http://schemas.microsoft.com/office/drawing/2014/main" id="{204CEB12-1EDD-F53A-0C6F-3B4B1D76DCE6}"/>
                  </a:ext>
                </a:extLst>
              </p:cNvPr>
              <p:cNvSpPr>
                <a:spLocks noEditPoints="1"/>
              </p:cNvSpPr>
              <p:nvPr/>
            </p:nvSpPr>
            <p:spPr bwMode="auto">
              <a:xfrm>
                <a:off x="2305120" y="3083685"/>
                <a:ext cx="9525" cy="11113"/>
              </a:xfrm>
              <a:custGeom>
                <a:avLst/>
                <a:gdLst>
                  <a:gd name="T0" fmla="*/ 27 w 44"/>
                  <a:gd name="T1" fmla="*/ 1 h 42"/>
                  <a:gd name="T2" fmla="*/ 1 w 44"/>
                  <a:gd name="T3" fmla="*/ 23 h 42"/>
                  <a:gd name="T4" fmla="*/ 3 w 44"/>
                  <a:gd name="T5" fmla="*/ 33 h 42"/>
                  <a:gd name="T6" fmla="*/ 31 w 44"/>
                  <a:gd name="T7" fmla="*/ 37 h 42"/>
                  <a:gd name="T8" fmla="*/ 32 w 44"/>
                  <a:gd name="T9" fmla="*/ 3 h 42"/>
                  <a:gd name="T10" fmla="*/ 30 w 44"/>
                  <a:gd name="T11" fmla="*/ 0 h 42"/>
                  <a:gd name="T12" fmla="*/ 27 w 44"/>
                  <a:gd name="T13" fmla="*/ 1 h 42"/>
                  <a:gd name="T14" fmla="*/ 10 w 44"/>
                  <a:gd name="T15" fmla="*/ 27 h 42"/>
                  <a:gd name="T16" fmla="*/ 9 w 44"/>
                  <a:gd name="T17" fmla="*/ 25 h 42"/>
                  <a:gd name="T18" fmla="*/ 9 w 44"/>
                  <a:gd name="T19" fmla="*/ 25 h 42"/>
                  <a:gd name="T20" fmla="*/ 26 w 44"/>
                  <a:gd name="T21" fmla="*/ 11 h 42"/>
                  <a:gd name="T22" fmla="*/ 29 w 44"/>
                  <a:gd name="T23" fmla="*/ 23 h 42"/>
                  <a:gd name="T24" fmla="*/ 26 w 44"/>
                  <a:gd name="T25" fmla="*/ 30 h 42"/>
                  <a:gd name="T26" fmla="*/ 10 w 44"/>
                  <a:gd name="T27"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2">
                    <a:moveTo>
                      <a:pt x="27" y="1"/>
                    </a:moveTo>
                    <a:cubicBezTo>
                      <a:pt x="23" y="3"/>
                      <a:pt x="3" y="11"/>
                      <a:pt x="1" y="23"/>
                    </a:cubicBezTo>
                    <a:cubicBezTo>
                      <a:pt x="0" y="25"/>
                      <a:pt x="0" y="29"/>
                      <a:pt x="3" y="33"/>
                    </a:cubicBezTo>
                    <a:cubicBezTo>
                      <a:pt x="10" y="41"/>
                      <a:pt x="23" y="42"/>
                      <a:pt x="31" y="37"/>
                    </a:cubicBezTo>
                    <a:cubicBezTo>
                      <a:pt x="35" y="34"/>
                      <a:pt x="44" y="25"/>
                      <a:pt x="32" y="3"/>
                    </a:cubicBezTo>
                    <a:cubicBezTo>
                      <a:pt x="30" y="0"/>
                      <a:pt x="30" y="0"/>
                      <a:pt x="30" y="0"/>
                    </a:cubicBezTo>
                    <a:lnTo>
                      <a:pt x="27" y="1"/>
                    </a:lnTo>
                    <a:close/>
                    <a:moveTo>
                      <a:pt x="10" y="27"/>
                    </a:moveTo>
                    <a:cubicBezTo>
                      <a:pt x="9" y="26"/>
                      <a:pt x="9" y="26"/>
                      <a:pt x="9" y="25"/>
                    </a:cubicBezTo>
                    <a:cubicBezTo>
                      <a:pt x="9" y="25"/>
                      <a:pt x="9" y="25"/>
                      <a:pt x="9" y="25"/>
                    </a:cubicBezTo>
                    <a:cubicBezTo>
                      <a:pt x="10" y="20"/>
                      <a:pt x="19" y="15"/>
                      <a:pt x="26" y="11"/>
                    </a:cubicBezTo>
                    <a:cubicBezTo>
                      <a:pt x="28" y="16"/>
                      <a:pt x="29" y="19"/>
                      <a:pt x="29" y="23"/>
                    </a:cubicBezTo>
                    <a:cubicBezTo>
                      <a:pt x="29" y="26"/>
                      <a:pt x="28" y="28"/>
                      <a:pt x="26" y="30"/>
                    </a:cubicBezTo>
                    <a:cubicBezTo>
                      <a:pt x="22" y="33"/>
                      <a:pt x="14" y="31"/>
                      <a:pt x="10" y="2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2" name="Freeform 342">
                <a:extLst>
                  <a:ext uri="{FF2B5EF4-FFF2-40B4-BE49-F238E27FC236}">
                    <a16:creationId xmlns:a16="http://schemas.microsoft.com/office/drawing/2014/main" id="{0DA826C6-0E78-7B93-849C-014DA53A22E4}"/>
                  </a:ext>
                </a:extLst>
              </p:cNvPr>
              <p:cNvSpPr>
                <a:spLocks/>
              </p:cNvSpPr>
              <p:nvPr/>
            </p:nvSpPr>
            <p:spPr bwMode="auto">
              <a:xfrm>
                <a:off x="2308295" y="3061460"/>
                <a:ext cx="15875" cy="11113"/>
              </a:xfrm>
              <a:custGeom>
                <a:avLst/>
                <a:gdLst>
                  <a:gd name="T0" fmla="*/ 27 w 65"/>
                  <a:gd name="T1" fmla="*/ 5 h 45"/>
                  <a:gd name="T2" fmla="*/ 7 w 65"/>
                  <a:gd name="T3" fmla="*/ 25 h 45"/>
                  <a:gd name="T4" fmla="*/ 27 w 65"/>
                  <a:gd name="T5" fmla="*/ 42 h 45"/>
                  <a:gd name="T6" fmla="*/ 27 w 65"/>
                  <a:gd name="T7" fmla="*/ 5 h 45"/>
                </a:gdLst>
                <a:ahLst/>
                <a:cxnLst>
                  <a:cxn ang="0">
                    <a:pos x="T0" y="T1"/>
                  </a:cxn>
                  <a:cxn ang="0">
                    <a:pos x="T2" y="T3"/>
                  </a:cxn>
                  <a:cxn ang="0">
                    <a:pos x="T4" y="T5"/>
                  </a:cxn>
                  <a:cxn ang="0">
                    <a:pos x="T6" y="T7"/>
                  </a:cxn>
                </a:cxnLst>
                <a:rect l="0" t="0" r="r" b="b"/>
                <a:pathLst>
                  <a:path w="65" h="45">
                    <a:moveTo>
                      <a:pt x="27" y="5"/>
                    </a:moveTo>
                    <a:cubicBezTo>
                      <a:pt x="27" y="5"/>
                      <a:pt x="0" y="9"/>
                      <a:pt x="7" y="25"/>
                    </a:cubicBezTo>
                    <a:cubicBezTo>
                      <a:pt x="14" y="41"/>
                      <a:pt x="17" y="45"/>
                      <a:pt x="27" y="42"/>
                    </a:cubicBezTo>
                    <a:cubicBezTo>
                      <a:pt x="37" y="39"/>
                      <a:pt x="65" y="0"/>
                      <a:pt x="27"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3" name="Freeform 343">
                <a:extLst>
                  <a:ext uri="{FF2B5EF4-FFF2-40B4-BE49-F238E27FC236}">
                    <a16:creationId xmlns:a16="http://schemas.microsoft.com/office/drawing/2014/main" id="{A212F40A-A5A3-281A-097A-05562B65ABFF}"/>
                  </a:ext>
                </a:extLst>
              </p:cNvPr>
              <p:cNvSpPr>
                <a:spLocks noEditPoints="1"/>
              </p:cNvSpPr>
              <p:nvPr/>
            </p:nvSpPr>
            <p:spPr bwMode="auto">
              <a:xfrm>
                <a:off x="2308295" y="3061460"/>
                <a:ext cx="12700" cy="12700"/>
              </a:xfrm>
              <a:custGeom>
                <a:avLst/>
                <a:gdLst>
                  <a:gd name="T0" fmla="*/ 27 w 53"/>
                  <a:gd name="T1" fmla="*/ 2 h 52"/>
                  <a:gd name="T2" fmla="*/ 27 w 53"/>
                  <a:gd name="T3" fmla="*/ 2 h 52"/>
                  <a:gd name="T4" fmla="*/ 3 w 53"/>
                  <a:gd name="T5" fmla="*/ 15 h 52"/>
                  <a:gd name="T6" fmla="*/ 3 w 53"/>
                  <a:gd name="T7" fmla="*/ 29 h 52"/>
                  <a:gd name="T8" fmla="*/ 28 w 53"/>
                  <a:gd name="T9" fmla="*/ 48 h 52"/>
                  <a:gd name="T10" fmla="*/ 50 w 53"/>
                  <a:gd name="T11" fmla="*/ 13 h 52"/>
                  <a:gd name="T12" fmla="*/ 27 w 53"/>
                  <a:gd name="T13" fmla="*/ 2 h 52"/>
                  <a:gd name="T14" fmla="*/ 42 w 53"/>
                  <a:gd name="T15" fmla="*/ 15 h 52"/>
                  <a:gd name="T16" fmla="*/ 26 w 53"/>
                  <a:gd name="T17" fmla="*/ 40 h 52"/>
                  <a:gd name="T18" fmla="*/ 11 w 53"/>
                  <a:gd name="T19" fmla="*/ 25 h 52"/>
                  <a:gd name="T20" fmla="*/ 10 w 53"/>
                  <a:gd name="T21" fmla="*/ 22 h 52"/>
                  <a:gd name="T22" fmla="*/ 11 w 53"/>
                  <a:gd name="T23" fmla="*/ 19 h 52"/>
                  <a:gd name="T24" fmla="*/ 28 w 53"/>
                  <a:gd name="T25" fmla="*/ 11 h 52"/>
                  <a:gd name="T26" fmla="*/ 42 w 53"/>
                  <a:gd name="T27" fmla="*/ 1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52">
                    <a:moveTo>
                      <a:pt x="27" y="2"/>
                    </a:moveTo>
                    <a:cubicBezTo>
                      <a:pt x="27" y="2"/>
                      <a:pt x="27" y="2"/>
                      <a:pt x="27" y="2"/>
                    </a:cubicBezTo>
                    <a:cubicBezTo>
                      <a:pt x="25" y="3"/>
                      <a:pt x="8" y="5"/>
                      <a:pt x="3" y="15"/>
                    </a:cubicBezTo>
                    <a:cubicBezTo>
                      <a:pt x="2" y="18"/>
                      <a:pt x="0" y="23"/>
                      <a:pt x="3" y="29"/>
                    </a:cubicBezTo>
                    <a:cubicBezTo>
                      <a:pt x="10" y="43"/>
                      <a:pt x="14" y="52"/>
                      <a:pt x="28" y="48"/>
                    </a:cubicBezTo>
                    <a:cubicBezTo>
                      <a:pt x="37" y="46"/>
                      <a:pt x="53" y="26"/>
                      <a:pt x="50" y="13"/>
                    </a:cubicBezTo>
                    <a:cubicBezTo>
                      <a:pt x="49" y="8"/>
                      <a:pt x="45" y="0"/>
                      <a:pt x="27" y="2"/>
                    </a:cubicBezTo>
                    <a:close/>
                    <a:moveTo>
                      <a:pt x="42" y="15"/>
                    </a:moveTo>
                    <a:cubicBezTo>
                      <a:pt x="44" y="23"/>
                      <a:pt x="31" y="39"/>
                      <a:pt x="26" y="40"/>
                    </a:cubicBezTo>
                    <a:cubicBezTo>
                      <a:pt x="20" y="42"/>
                      <a:pt x="19" y="41"/>
                      <a:pt x="11" y="25"/>
                    </a:cubicBezTo>
                    <a:cubicBezTo>
                      <a:pt x="10" y="24"/>
                      <a:pt x="10" y="23"/>
                      <a:pt x="10" y="22"/>
                    </a:cubicBezTo>
                    <a:cubicBezTo>
                      <a:pt x="10" y="21"/>
                      <a:pt x="10" y="20"/>
                      <a:pt x="11" y="19"/>
                    </a:cubicBezTo>
                    <a:cubicBezTo>
                      <a:pt x="13" y="14"/>
                      <a:pt x="24" y="11"/>
                      <a:pt x="28" y="11"/>
                    </a:cubicBezTo>
                    <a:cubicBezTo>
                      <a:pt x="33" y="10"/>
                      <a:pt x="41" y="10"/>
                      <a:pt x="42"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4" name="Freeform 344">
                <a:extLst>
                  <a:ext uri="{FF2B5EF4-FFF2-40B4-BE49-F238E27FC236}">
                    <a16:creationId xmlns:a16="http://schemas.microsoft.com/office/drawing/2014/main" id="{312FC74F-11E1-5B25-FB61-E7B358DD1E04}"/>
                  </a:ext>
                </a:extLst>
              </p:cNvPr>
              <p:cNvSpPr>
                <a:spLocks/>
              </p:cNvSpPr>
              <p:nvPr/>
            </p:nvSpPr>
            <p:spPr bwMode="auto">
              <a:xfrm>
                <a:off x="2354333" y="2897948"/>
                <a:ext cx="36513" cy="53975"/>
              </a:xfrm>
              <a:custGeom>
                <a:avLst/>
                <a:gdLst>
                  <a:gd name="T0" fmla="*/ 86 w 143"/>
                  <a:gd name="T1" fmla="*/ 6 h 214"/>
                  <a:gd name="T2" fmla="*/ 19 w 143"/>
                  <a:gd name="T3" fmla="*/ 45 h 214"/>
                  <a:gd name="T4" fmla="*/ 0 w 143"/>
                  <a:gd name="T5" fmla="*/ 91 h 214"/>
                  <a:gd name="T6" fmla="*/ 42 w 143"/>
                  <a:gd name="T7" fmla="*/ 147 h 214"/>
                  <a:gd name="T8" fmla="*/ 111 w 143"/>
                  <a:gd name="T9" fmla="*/ 209 h 214"/>
                  <a:gd name="T10" fmla="*/ 111 w 143"/>
                  <a:gd name="T11" fmla="*/ 162 h 214"/>
                  <a:gd name="T12" fmla="*/ 92 w 143"/>
                  <a:gd name="T13" fmla="*/ 110 h 214"/>
                  <a:gd name="T14" fmla="*/ 128 w 143"/>
                  <a:gd name="T15" fmla="*/ 43 h 214"/>
                  <a:gd name="T16" fmla="*/ 86 w 143"/>
                  <a:gd name="T17" fmla="*/ 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14">
                    <a:moveTo>
                      <a:pt x="86" y="6"/>
                    </a:moveTo>
                    <a:cubicBezTo>
                      <a:pt x="86" y="6"/>
                      <a:pt x="33" y="43"/>
                      <a:pt x="19" y="45"/>
                    </a:cubicBezTo>
                    <a:cubicBezTo>
                      <a:pt x="4" y="46"/>
                      <a:pt x="0" y="66"/>
                      <a:pt x="0" y="91"/>
                    </a:cubicBezTo>
                    <a:cubicBezTo>
                      <a:pt x="0" y="115"/>
                      <a:pt x="19" y="130"/>
                      <a:pt x="42" y="147"/>
                    </a:cubicBezTo>
                    <a:cubicBezTo>
                      <a:pt x="65" y="164"/>
                      <a:pt x="105" y="205"/>
                      <a:pt x="111" y="209"/>
                    </a:cubicBezTo>
                    <a:cubicBezTo>
                      <a:pt x="117" y="214"/>
                      <a:pt x="134" y="190"/>
                      <a:pt x="111" y="162"/>
                    </a:cubicBezTo>
                    <a:cubicBezTo>
                      <a:pt x="88" y="133"/>
                      <a:pt x="70" y="118"/>
                      <a:pt x="92" y="110"/>
                    </a:cubicBezTo>
                    <a:cubicBezTo>
                      <a:pt x="114" y="101"/>
                      <a:pt x="143" y="65"/>
                      <a:pt x="128" y="43"/>
                    </a:cubicBezTo>
                    <a:cubicBezTo>
                      <a:pt x="114" y="22"/>
                      <a:pt x="107" y="0"/>
                      <a:pt x="86" y="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5" name="Freeform 345">
                <a:extLst>
                  <a:ext uri="{FF2B5EF4-FFF2-40B4-BE49-F238E27FC236}">
                    <a16:creationId xmlns:a16="http://schemas.microsoft.com/office/drawing/2014/main" id="{12079789-E152-F0BD-2BDB-107A3F89DDC7}"/>
                  </a:ext>
                </a:extLst>
              </p:cNvPr>
              <p:cNvSpPr>
                <a:spLocks noEditPoints="1"/>
              </p:cNvSpPr>
              <p:nvPr/>
            </p:nvSpPr>
            <p:spPr bwMode="auto">
              <a:xfrm>
                <a:off x="2352745" y="2897948"/>
                <a:ext cx="36513" cy="53975"/>
              </a:xfrm>
              <a:custGeom>
                <a:avLst/>
                <a:gdLst>
                  <a:gd name="T0" fmla="*/ 90 w 143"/>
                  <a:gd name="T1" fmla="*/ 6 h 219"/>
                  <a:gd name="T2" fmla="*/ 89 w 143"/>
                  <a:gd name="T3" fmla="*/ 6 h 219"/>
                  <a:gd name="T4" fmla="*/ 89 w 143"/>
                  <a:gd name="T5" fmla="*/ 6 h 219"/>
                  <a:gd name="T6" fmla="*/ 23 w 143"/>
                  <a:gd name="T7" fmla="*/ 44 h 219"/>
                  <a:gd name="T8" fmla="*/ 0 w 143"/>
                  <a:gd name="T9" fmla="*/ 95 h 219"/>
                  <a:gd name="T10" fmla="*/ 44 w 143"/>
                  <a:gd name="T11" fmla="*/ 155 h 219"/>
                  <a:gd name="T12" fmla="*/ 97 w 143"/>
                  <a:gd name="T13" fmla="*/ 202 h 219"/>
                  <a:gd name="T14" fmla="*/ 113 w 143"/>
                  <a:gd name="T15" fmla="*/ 217 h 219"/>
                  <a:gd name="T16" fmla="*/ 125 w 143"/>
                  <a:gd name="T17" fmla="*/ 214 h 219"/>
                  <a:gd name="T18" fmla="*/ 119 w 143"/>
                  <a:gd name="T19" fmla="*/ 163 h 219"/>
                  <a:gd name="T20" fmla="*/ 109 w 143"/>
                  <a:gd name="T21" fmla="*/ 150 h 219"/>
                  <a:gd name="T22" fmla="*/ 92 w 143"/>
                  <a:gd name="T23" fmla="*/ 123 h 219"/>
                  <a:gd name="T24" fmla="*/ 99 w 143"/>
                  <a:gd name="T25" fmla="*/ 118 h 219"/>
                  <a:gd name="T26" fmla="*/ 139 w 143"/>
                  <a:gd name="T27" fmla="*/ 73 h 219"/>
                  <a:gd name="T28" fmla="*/ 137 w 143"/>
                  <a:gd name="T29" fmla="*/ 45 h 219"/>
                  <a:gd name="T30" fmla="*/ 129 w 143"/>
                  <a:gd name="T31" fmla="*/ 33 h 219"/>
                  <a:gd name="T32" fmla="*/ 90 w 143"/>
                  <a:gd name="T33" fmla="*/ 6 h 219"/>
                  <a:gd name="T34" fmla="*/ 122 w 143"/>
                  <a:gd name="T35" fmla="*/ 37 h 219"/>
                  <a:gd name="T36" fmla="*/ 130 w 143"/>
                  <a:gd name="T37" fmla="*/ 50 h 219"/>
                  <a:gd name="T38" fmla="*/ 133 w 143"/>
                  <a:gd name="T39" fmla="*/ 61 h 219"/>
                  <a:gd name="T40" fmla="*/ 131 w 143"/>
                  <a:gd name="T41" fmla="*/ 70 h 219"/>
                  <a:gd name="T42" fmla="*/ 95 w 143"/>
                  <a:gd name="T43" fmla="*/ 110 h 219"/>
                  <a:gd name="T44" fmla="*/ 83 w 143"/>
                  <a:gd name="T45" fmla="*/ 121 h 219"/>
                  <a:gd name="T46" fmla="*/ 83 w 143"/>
                  <a:gd name="T47" fmla="*/ 124 h 219"/>
                  <a:gd name="T48" fmla="*/ 102 w 143"/>
                  <a:gd name="T49" fmla="*/ 156 h 219"/>
                  <a:gd name="T50" fmla="*/ 112 w 143"/>
                  <a:gd name="T51" fmla="*/ 168 h 219"/>
                  <a:gd name="T52" fmla="*/ 123 w 143"/>
                  <a:gd name="T53" fmla="*/ 195 h 219"/>
                  <a:gd name="T54" fmla="*/ 122 w 143"/>
                  <a:gd name="T55" fmla="*/ 203 h 219"/>
                  <a:gd name="T56" fmla="*/ 118 w 143"/>
                  <a:gd name="T57" fmla="*/ 209 h 219"/>
                  <a:gd name="T58" fmla="*/ 103 w 143"/>
                  <a:gd name="T59" fmla="*/ 196 h 219"/>
                  <a:gd name="T60" fmla="*/ 49 w 143"/>
                  <a:gd name="T61" fmla="*/ 148 h 219"/>
                  <a:gd name="T62" fmla="*/ 9 w 143"/>
                  <a:gd name="T63" fmla="*/ 95 h 219"/>
                  <a:gd name="T64" fmla="*/ 24 w 143"/>
                  <a:gd name="T65" fmla="*/ 53 h 219"/>
                  <a:gd name="T66" fmla="*/ 93 w 143"/>
                  <a:gd name="T67" fmla="*/ 14 h 219"/>
                  <a:gd name="T68" fmla="*/ 122 w 143"/>
                  <a:gd name="T69" fmla="*/ 3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219">
                    <a:moveTo>
                      <a:pt x="90" y="6"/>
                    </a:moveTo>
                    <a:cubicBezTo>
                      <a:pt x="89" y="6"/>
                      <a:pt x="89" y="6"/>
                      <a:pt x="89" y="6"/>
                    </a:cubicBezTo>
                    <a:cubicBezTo>
                      <a:pt x="89" y="6"/>
                      <a:pt x="89" y="6"/>
                      <a:pt x="89" y="6"/>
                    </a:cubicBezTo>
                    <a:cubicBezTo>
                      <a:pt x="69" y="21"/>
                      <a:pt x="33" y="43"/>
                      <a:pt x="23" y="44"/>
                    </a:cubicBezTo>
                    <a:cubicBezTo>
                      <a:pt x="8" y="46"/>
                      <a:pt x="0" y="62"/>
                      <a:pt x="0" y="95"/>
                    </a:cubicBezTo>
                    <a:cubicBezTo>
                      <a:pt x="0" y="122"/>
                      <a:pt x="22" y="138"/>
                      <a:pt x="44" y="155"/>
                    </a:cubicBezTo>
                    <a:cubicBezTo>
                      <a:pt x="59" y="166"/>
                      <a:pt x="82" y="188"/>
                      <a:pt x="97" y="202"/>
                    </a:cubicBezTo>
                    <a:cubicBezTo>
                      <a:pt x="113" y="217"/>
                      <a:pt x="113" y="217"/>
                      <a:pt x="113" y="217"/>
                    </a:cubicBezTo>
                    <a:cubicBezTo>
                      <a:pt x="116" y="219"/>
                      <a:pt x="120" y="219"/>
                      <a:pt x="125" y="214"/>
                    </a:cubicBezTo>
                    <a:cubicBezTo>
                      <a:pt x="133" y="206"/>
                      <a:pt x="138" y="186"/>
                      <a:pt x="119" y="163"/>
                    </a:cubicBezTo>
                    <a:cubicBezTo>
                      <a:pt x="109" y="150"/>
                      <a:pt x="109" y="150"/>
                      <a:pt x="109" y="150"/>
                    </a:cubicBezTo>
                    <a:cubicBezTo>
                      <a:pt x="99" y="138"/>
                      <a:pt x="90" y="128"/>
                      <a:pt x="92" y="123"/>
                    </a:cubicBezTo>
                    <a:cubicBezTo>
                      <a:pt x="92" y="121"/>
                      <a:pt x="95" y="119"/>
                      <a:pt x="99" y="118"/>
                    </a:cubicBezTo>
                    <a:cubicBezTo>
                      <a:pt x="116" y="111"/>
                      <a:pt x="134" y="91"/>
                      <a:pt x="139" y="73"/>
                    </a:cubicBezTo>
                    <a:cubicBezTo>
                      <a:pt x="143" y="62"/>
                      <a:pt x="142" y="52"/>
                      <a:pt x="137" y="45"/>
                    </a:cubicBezTo>
                    <a:cubicBezTo>
                      <a:pt x="129" y="33"/>
                      <a:pt x="129" y="33"/>
                      <a:pt x="129" y="33"/>
                    </a:cubicBezTo>
                    <a:cubicBezTo>
                      <a:pt x="119" y="16"/>
                      <a:pt x="110" y="0"/>
                      <a:pt x="90" y="6"/>
                    </a:cubicBezTo>
                    <a:close/>
                    <a:moveTo>
                      <a:pt x="122" y="37"/>
                    </a:moveTo>
                    <a:cubicBezTo>
                      <a:pt x="130" y="50"/>
                      <a:pt x="130" y="50"/>
                      <a:pt x="130" y="50"/>
                    </a:cubicBezTo>
                    <a:cubicBezTo>
                      <a:pt x="132" y="53"/>
                      <a:pt x="133" y="57"/>
                      <a:pt x="133" y="61"/>
                    </a:cubicBezTo>
                    <a:cubicBezTo>
                      <a:pt x="133" y="64"/>
                      <a:pt x="132" y="67"/>
                      <a:pt x="131" y="70"/>
                    </a:cubicBezTo>
                    <a:cubicBezTo>
                      <a:pt x="126" y="87"/>
                      <a:pt x="108" y="104"/>
                      <a:pt x="95" y="110"/>
                    </a:cubicBezTo>
                    <a:cubicBezTo>
                      <a:pt x="88" y="112"/>
                      <a:pt x="84" y="116"/>
                      <a:pt x="83" y="121"/>
                    </a:cubicBezTo>
                    <a:cubicBezTo>
                      <a:pt x="83" y="122"/>
                      <a:pt x="83" y="123"/>
                      <a:pt x="83" y="124"/>
                    </a:cubicBezTo>
                    <a:cubicBezTo>
                      <a:pt x="83" y="133"/>
                      <a:pt x="91" y="142"/>
                      <a:pt x="102" y="156"/>
                    </a:cubicBezTo>
                    <a:cubicBezTo>
                      <a:pt x="112" y="168"/>
                      <a:pt x="112" y="168"/>
                      <a:pt x="112" y="168"/>
                    </a:cubicBezTo>
                    <a:cubicBezTo>
                      <a:pt x="121" y="179"/>
                      <a:pt x="123" y="188"/>
                      <a:pt x="123" y="195"/>
                    </a:cubicBezTo>
                    <a:cubicBezTo>
                      <a:pt x="123" y="198"/>
                      <a:pt x="123" y="201"/>
                      <a:pt x="122" y="203"/>
                    </a:cubicBezTo>
                    <a:cubicBezTo>
                      <a:pt x="121" y="207"/>
                      <a:pt x="119" y="209"/>
                      <a:pt x="118" y="209"/>
                    </a:cubicBezTo>
                    <a:cubicBezTo>
                      <a:pt x="116" y="208"/>
                      <a:pt x="103" y="196"/>
                      <a:pt x="103" y="196"/>
                    </a:cubicBezTo>
                    <a:cubicBezTo>
                      <a:pt x="88" y="181"/>
                      <a:pt x="65" y="159"/>
                      <a:pt x="49" y="148"/>
                    </a:cubicBezTo>
                    <a:cubicBezTo>
                      <a:pt x="28" y="132"/>
                      <a:pt x="9" y="118"/>
                      <a:pt x="9" y="95"/>
                    </a:cubicBezTo>
                    <a:cubicBezTo>
                      <a:pt x="9" y="77"/>
                      <a:pt x="12" y="54"/>
                      <a:pt x="24" y="53"/>
                    </a:cubicBezTo>
                    <a:cubicBezTo>
                      <a:pt x="39" y="52"/>
                      <a:pt x="86" y="19"/>
                      <a:pt x="93" y="14"/>
                    </a:cubicBezTo>
                    <a:cubicBezTo>
                      <a:pt x="105" y="11"/>
                      <a:pt x="111" y="20"/>
                      <a:pt x="122" y="3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6" name="Freeform 346">
                <a:extLst>
                  <a:ext uri="{FF2B5EF4-FFF2-40B4-BE49-F238E27FC236}">
                    <a16:creationId xmlns:a16="http://schemas.microsoft.com/office/drawing/2014/main" id="{429F02FF-50A8-666B-388E-0B9B0AC39A21}"/>
                  </a:ext>
                </a:extLst>
              </p:cNvPr>
              <p:cNvSpPr>
                <a:spLocks/>
              </p:cNvSpPr>
              <p:nvPr/>
            </p:nvSpPr>
            <p:spPr bwMode="auto">
              <a:xfrm>
                <a:off x="2386083" y="2910648"/>
                <a:ext cx="12700" cy="15875"/>
              </a:xfrm>
              <a:custGeom>
                <a:avLst/>
                <a:gdLst>
                  <a:gd name="T0" fmla="*/ 32 w 54"/>
                  <a:gd name="T1" fmla="*/ 1 h 60"/>
                  <a:gd name="T2" fmla="*/ 18 w 54"/>
                  <a:gd name="T3" fmla="*/ 37 h 60"/>
                  <a:gd name="T4" fmla="*/ 54 w 54"/>
                  <a:gd name="T5" fmla="*/ 38 h 60"/>
                  <a:gd name="T6" fmla="*/ 32 w 54"/>
                  <a:gd name="T7" fmla="*/ 1 h 60"/>
                </a:gdLst>
                <a:ahLst/>
                <a:cxnLst>
                  <a:cxn ang="0">
                    <a:pos x="T0" y="T1"/>
                  </a:cxn>
                  <a:cxn ang="0">
                    <a:pos x="T2" y="T3"/>
                  </a:cxn>
                  <a:cxn ang="0">
                    <a:pos x="T4" y="T5"/>
                  </a:cxn>
                  <a:cxn ang="0">
                    <a:pos x="T6" y="T7"/>
                  </a:cxn>
                </a:cxnLst>
                <a:rect l="0" t="0" r="r" b="b"/>
                <a:pathLst>
                  <a:path w="54" h="60">
                    <a:moveTo>
                      <a:pt x="32" y="1"/>
                    </a:moveTo>
                    <a:cubicBezTo>
                      <a:pt x="32" y="1"/>
                      <a:pt x="0" y="14"/>
                      <a:pt x="18" y="37"/>
                    </a:cubicBezTo>
                    <a:cubicBezTo>
                      <a:pt x="35" y="60"/>
                      <a:pt x="54" y="59"/>
                      <a:pt x="54" y="38"/>
                    </a:cubicBezTo>
                    <a:cubicBezTo>
                      <a:pt x="54" y="18"/>
                      <a:pt x="49" y="0"/>
                      <a:pt x="32"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7" name="Freeform 347">
                <a:extLst>
                  <a:ext uri="{FF2B5EF4-FFF2-40B4-BE49-F238E27FC236}">
                    <a16:creationId xmlns:a16="http://schemas.microsoft.com/office/drawing/2014/main" id="{A7619FB4-73BE-B5F5-2396-D016F5BC7385}"/>
                  </a:ext>
                </a:extLst>
              </p:cNvPr>
              <p:cNvSpPr>
                <a:spLocks noEditPoints="1"/>
              </p:cNvSpPr>
              <p:nvPr/>
            </p:nvSpPr>
            <p:spPr bwMode="auto">
              <a:xfrm>
                <a:off x="2387670" y="2910648"/>
                <a:ext cx="12700" cy="15875"/>
              </a:xfrm>
              <a:custGeom>
                <a:avLst/>
                <a:gdLst>
                  <a:gd name="T0" fmla="*/ 25 w 51"/>
                  <a:gd name="T1" fmla="*/ 1 h 65"/>
                  <a:gd name="T2" fmla="*/ 24 w 51"/>
                  <a:gd name="T3" fmla="*/ 1 h 65"/>
                  <a:gd name="T4" fmla="*/ 23 w 51"/>
                  <a:gd name="T5" fmla="*/ 1 h 65"/>
                  <a:gd name="T6" fmla="*/ 2 w 51"/>
                  <a:gd name="T7" fmla="*/ 22 h 65"/>
                  <a:gd name="T8" fmla="*/ 7 w 51"/>
                  <a:gd name="T9" fmla="*/ 44 h 65"/>
                  <a:gd name="T10" fmla="*/ 40 w 51"/>
                  <a:gd name="T11" fmla="*/ 62 h 65"/>
                  <a:gd name="T12" fmla="*/ 51 w 51"/>
                  <a:gd name="T13" fmla="*/ 42 h 65"/>
                  <a:gd name="T14" fmla="*/ 41 w 51"/>
                  <a:gd name="T15" fmla="*/ 6 h 65"/>
                  <a:gd name="T16" fmla="*/ 25 w 51"/>
                  <a:gd name="T17" fmla="*/ 1 h 65"/>
                  <a:gd name="T18" fmla="*/ 35 w 51"/>
                  <a:gd name="T19" fmla="*/ 12 h 65"/>
                  <a:gd name="T20" fmla="*/ 42 w 51"/>
                  <a:gd name="T21" fmla="*/ 42 h 65"/>
                  <a:gd name="T22" fmla="*/ 37 w 51"/>
                  <a:gd name="T23" fmla="*/ 53 h 65"/>
                  <a:gd name="T24" fmla="*/ 14 w 51"/>
                  <a:gd name="T25" fmla="*/ 38 h 65"/>
                  <a:gd name="T26" fmla="*/ 10 w 51"/>
                  <a:gd name="T27" fmla="*/ 28 h 65"/>
                  <a:gd name="T28" fmla="*/ 10 w 51"/>
                  <a:gd name="T29" fmla="*/ 24 h 65"/>
                  <a:gd name="T30" fmla="*/ 26 w 51"/>
                  <a:gd name="T31" fmla="*/ 9 h 65"/>
                  <a:gd name="T32" fmla="*/ 35 w 51"/>
                  <a:gd name="T33"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65">
                    <a:moveTo>
                      <a:pt x="25" y="1"/>
                    </a:moveTo>
                    <a:cubicBezTo>
                      <a:pt x="24" y="1"/>
                      <a:pt x="24" y="1"/>
                      <a:pt x="24" y="1"/>
                    </a:cubicBezTo>
                    <a:cubicBezTo>
                      <a:pt x="23" y="1"/>
                      <a:pt x="23" y="1"/>
                      <a:pt x="23" y="1"/>
                    </a:cubicBezTo>
                    <a:cubicBezTo>
                      <a:pt x="23" y="1"/>
                      <a:pt x="6" y="8"/>
                      <a:pt x="2" y="22"/>
                    </a:cubicBezTo>
                    <a:cubicBezTo>
                      <a:pt x="0" y="29"/>
                      <a:pt x="2" y="36"/>
                      <a:pt x="7" y="44"/>
                    </a:cubicBezTo>
                    <a:cubicBezTo>
                      <a:pt x="18" y="58"/>
                      <a:pt x="30" y="65"/>
                      <a:pt x="40" y="62"/>
                    </a:cubicBezTo>
                    <a:cubicBezTo>
                      <a:pt x="47" y="59"/>
                      <a:pt x="51" y="52"/>
                      <a:pt x="51" y="42"/>
                    </a:cubicBezTo>
                    <a:cubicBezTo>
                      <a:pt x="51" y="24"/>
                      <a:pt x="48" y="12"/>
                      <a:pt x="41" y="6"/>
                    </a:cubicBezTo>
                    <a:cubicBezTo>
                      <a:pt x="36" y="2"/>
                      <a:pt x="31" y="0"/>
                      <a:pt x="25" y="1"/>
                    </a:cubicBezTo>
                    <a:close/>
                    <a:moveTo>
                      <a:pt x="35" y="12"/>
                    </a:moveTo>
                    <a:cubicBezTo>
                      <a:pt x="38" y="15"/>
                      <a:pt x="42" y="23"/>
                      <a:pt x="42" y="42"/>
                    </a:cubicBezTo>
                    <a:cubicBezTo>
                      <a:pt x="42" y="48"/>
                      <a:pt x="40" y="52"/>
                      <a:pt x="37" y="53"/>
                    </a:cubicBezTo>
                    <a:cubicBezTo>
                      <a:pt x="32" y="55"/>
                      <a:pt x="23" y="51"/>
                      <a:pt x="14" y="38"/>
                    </a:cubicBezTo>
                    <a:cubicBezTo>
                      <a:pt x="11" y="35"/>
                      <a:pt x="10" y="31"/>
                      <a:pt x="10" y="28"/>
                    </a:cubicBezTo>
                    <a:cubicBezTo>
                      <a:pt x="10" y="27"/>
                      <a:pt x="10" y="26"/>
                      <a:pt x="10" y="24"/>
                    </a:cubicBezTo>
                    <a:cubicBezTo>
                      <a:pt x="13" y="15"/>
                      <a:pt x="24" y="10"/>
                      <a:pt x="26" y="9"/>
                    </a:cubicBezTo>
                    <a:cubicBezTo>
                      <a:pt x="30" y="9"/>
                      <a:pt x="32" y="10"/>
                      <a:pt x="35"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8" name="Freeform 348">
                <a:extLst>
                  <a:ext uri="{FF2B5EF4-FFF2-40B4-BE49-F238E27FC236}">
                    <a16:creationId xmlns:a16="http://schemas.microsoft.com/office/drawing/2014/main" id="{6814BFFA-C45A-D6DA-D38D-461C26AA75CA}"/>
                  </a:ext>
                </a:extLst>
              </p:cNvPr>
              <p:cNvSpPr>
                <a:spLocks/>
              </p:cNvSpPr>
              <p:nvPr/>
            </p:nvSpPr>
            <p:spPr bwMode="auto">
              <a:xfrm>
                <a:off x="2387670" y="2934460"/>
                <a:ext cx="65088" cy="55563"/>
              </a:xfrm>
              <a:custGeom>
                <a:avLst/>
                <a:gdLst>
                  <a:gd name="T0" fmla="*/ 87 w 266"/>
                  <a:gd name="T1" fmla="*/ 3 h 225"/>
                  <a:gd name="T2" fmla="*/ 29 w 266"/>
                  <a:gd name="T3" fmla="*/ 40 h 225"/>
                  <a:gd name="T4" fmla="*/ 35 w 266"/>
                  <a:gd name="T5" fmla="*/ 85 h 225"/>
                  <a:gd name="T6" fmla="*/ 84 w 266"/>
                  <a:gd name="T7" fmla="*/ 106 h 225"/>
                  <a:gd name="T8" fmla="*/ 121 w 266"/>
                  <a:gd name="T9" fmla="*/ 153 h 225"/>
                  <a:gd name="T10" fmla="*/ 150 w 266"/>
                  <a:gd name="T11" fmla="*/ 177 h 225"/>
                  <a:gd name="T12" fmla="*/ 202 w 266"/>
                  <a:gd name="T13" fmla="*/ 174 h 225"/>
                  <a:gd name="T14" fmla="*/ 189 w 266"/>
                  <a:gd name="T15" fmla="*/ 138 h 225"/>
                  <a:gd name="T16" fmla="*/ 213 w 266"/>
                  <a:gd name="T17" fmla="*/ 115 h 225"/>
                  <a:gd name="T18" fmla="*/ 229 w 266"/>
                  <a:gd name="T19" fmla="*/ 81 h 225"/>
                  <a:gd name="T20" fmla="*/ 189 w 266"/>
                  <a:gd name="T21" fmla="*/ 47 h 225"/>
                  <a:gd name="T22" fmla="*/ 144 w 266"/>
                  <a:gd name="T23" fmla="*/ 37 h 225"/>
                  <a:gd name="T24" fmla="*/ 87 w 266"/>
                  <a:gd name="T25" fmla="*/ 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225">
                    <a:moveTo>
                      <a:pt x="87" y="3"/>
                    </a:moveTo>
                    <a:cubicBezTo>
                      <a:pt x="87" y="3"/>
                      <a:pt x="30" y="21"/>
                      <a:pt x="29" y="40"/>
                    </a:cubicBezTo>
                    <a:cubicBezTo>
                      <a:pt x="27" y="59"/>
                      <a:pt x="0" y="81"/>
                      <a:pt x="35" y="85"/>
                    </a:cubicBezTo>
                    <a:cubicBezTo>
                      <a:pt x="69" y="89"/>
                      <a:pt x="84" y="79"/>
                      <a:pt x="84" y="106"/>
                    </a:cubicBezTo>
                    <a:cubicBezTo>
                      <a:pt x="84" y="134"/>
                      <a:pt x="97" y="147"/>
                      <a:pt x="121" y="153"/>
                    </a:cubicBezTo>
                    <a:cubicBezTo>
                      <a:pt x="146" y="158"/>
                      <a:pt x="144" y="160"/>
                      <a:pt x="150" y="177"/>
                    </a:cubicBezTo>
                    <a:cubicBezTo>
                      <a:pt x="156" y="194"/>
                      <a:pt x="202" y="225"/>
                      <a:pt x="202" y="174"/>
                    </a:cubicBezTo>
                    <a:cubicBezTo>
                      <a:pt x="202" y="124"/>
                      <a:pt x="199" y="150"/>
                      <a:pt x="189" y="138"/>
                    </a:cubicBezTo>
                    <a:cubicBezTo>
                      <a:pt x="179" y="127"/>
                      <a:pt x="201" y="118"/>
                      <a:pt x="213" y="115"/>
                    </a:cubicBezTo>
                    <a:cubicBezTo>
                      <a:pt x="226" y="112"/>
                      <a:pt x="266" y="87"/>
                      <a:pt x="229" y="81"/>
                    </a:cubicBezTo>
                    <a:cubicBezTo>
                      <a:pt x="196" y="75"/>
                      <a:pt x="189" y="53"/>
                      <a:pt x="189" y="47"/>
                    </a:cubicBezTo>
                    <a:cubicBezTo>
                      <a:pt x="189" y="42"/>
                      <a:pt x="160" y="36"/>
                      <a:pt x="144" y="37"/>
                    </a:cubicBezTo>
                    <a:cubicBezTo>
                      <a:pt x="128" y="39"/>
                      <a:pt x="127" y="0"/>
                      <a:pt x="87"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69" name="Freeform 349">
                <a:extLst>
                  <a:ext uri="{FF2B5EF4-FFF2-40B4-BE49-F238E27FC236}">
                    <a16:creationId xmlns:a16="http://schemas.microsoft.com/office/drawing/2014/main" id="{A9E36810-B3D4-2D8D-924D-32BC4E3C26C0}"/>
                  </a:ext>
                </a:extLst>
              </p:cNvPr>
              <p:cNvSpPr>
                <a:spLocks noEditPoints="1"/>
              </p:cNvSpPr>
              <p:nvPr/>
            </p:nvSpPr>
            <p:spPr bwMode="auto">
              <a:xfrm>
                <a:off x="2389258" y="2934460"/>
                <a:ext cx="60325" cy="52388"/>
              </a:xfrm>
              <a:custGeom>
                <a:avLst/>
                <a:gdLst>
                  <a:gd name="T0" fmla="*/ 75 w 238"/>
                  <a:gd name="T1" fmla="*/ 2 h 213"/>
                  <a:gd name="T2" fmla="*/ 75 w 238"/>
                  <a:gd name="T3" fmla="*/ 2 h 213"/>
                  <a:gd name="T4" fmla="*/ 74 w 238"/>
                  <a:gd name="T5" fmla="*/ 3 h 213"/>
                  <a:gd name="T6" fmla="*/ 14 w 238"/>
                  <a:gd name="T7" fmla="*/ 44 h 213"/>
                  <a:gd name="T8" fmla="*/ 8 w 238"/>
                  <a:gd name="T9" fmla="*/ 60 h 213"/>
                  <a:gd name="T10" fmla="*/ 3 w 238"/>
                  <a:gd name="T11" fmla="*/ 84 h 213"/>
                  <a:gd name="T12" fmla="*/ 23 w 238"/>
                  <a:gd name="T13" fmla="*/ 93 h 213"/>
                  <a:gd name="T14" fmla="*/ 48 w 238"/>
                  <a:gd name="T15" fmla="*/ 95 h 213"/>
                  <a:gd name="T16" fmla="*/ 68 w 238"/>
                  <a:gd name="T17" fmla="*/ 110 h 213"/>
                  <a:gd name="T18" fmla="*/ 109 w 238"/>
                  <a:gd name="T19" fmla="*/ 161 h 213"/>
                  <a:gd name="T20" fmla="*/ 134 w 238"/>
                  <a:gd name="T21" fmla="*/ 179 h 213"/>
                  <a:gd name="T22" fmla="*/ 135 w 238"/>
                  <a:gd name="T23" fmla="*/ 183 h 213"/>
                  <a:gd name="T24" fmla="*/ 177 w 238"/>
                  <a:gd name="T25" fmla="*/ 210 h 213"/>
                  <a:gd name="T26" fmla="*/ 195 w 238"/>
                  <a:gd name="T27" fmla="*/ 178 h 213"/>
                  <a:gd name="T28" fmla="*/ 191 w 238"/>
                  <a:gd name="T29" fmla="*/ 143 h 213"/>
                  <a:gd name="T30" fmla="*/ 185 w 238"/>
                  <a:gd name="T31" fmla="*/ 141 h 213"/>
                  <a:gd name="T32" fmla="*/ 181 w 238"/>
                  <a:gd name="T33" fmla="*/ 139 h 213"/>
                  <a:gd name="T34" fmla="*/ 180 w 238"/>
                  <a:gd name="T35" fmla="*/ 135 h 213"/>
                  <a:gd name="T36" fmla="*/ 203 w 238"/>
                  <a:gd name="T37" fmla="*/ 123 h 213"/>
                  <a:gd name="T38" fmla="*/ 238 w 238"/>
                  <a:gd name="T39" fmla="*/ 94 h 213"/>
                  <a:gd name="T40" fmla="*/ 219 w 238"/>
                  <a:gd name="T41" fmla="*/ 80 h 213"/>
                  <a:gd name="T42" fmla="*/ 182 w 238"/>
                  <a:gd name="T43" fmla="*/ 51 h 213"/>
                  <a:gd name="T44" fmla="*/ 180 w 238"/>
                  <a:gd name="T45" fmla="*/ 46 h 213"/>
                  <a:gd name="T46" fmla="*/ 133 w 238"/>
                  <a:gd name="T47" fmla="*/ 37 h 213"/>
                  <a:gd name="T48" fmla="*/ 122 w 238"/>
                  <a:gd name="T49" fmla="*/ 27 h 213"/>
                  <a:gd name="T50" fmla="*/ 75 w 238"/>
                  <a:gd name="T51" fmla="*/ 2 h 213"/>
                  <a:gd name="T52" fmla="*/ 115 w 238"/>
                  <a:gd name="T53" fmla="*/ 32 h 213"/>
                  <a:gd name="T54" fmla="*/ 134 w 238"/>
                  <a:gd name="T55" fmla="*/ 46 h 213"/>
                  <a:gd name="T56" fmla="*/ 174 w 238"/>
                  <a:gd name="T57" fmla="*/ 52 h 213"/>
                  <a:gd name="T58" fmla="*/ 218 w 238"/>
                  <a:gd name="T59" fmla="*/ 89 h 213"/>
                  <a:gd name="T60" fmla="*/ 229 w 238"/>
                  <a:gd name="T61" fmla="*/ 94 h 213"/>
                  <a:gd name="T62" fmla="*/ 229 w 238"/>
                  <a:gd name="T63" fmla="*/ 94 h 213"/>
                  <a:gd name="T64" fmla="*/ 202 w 238"/>
                  <a:gd name="T65" fmla="*/ 115 h 213"/>
                  <a:gd name="T66" fmla="*/ 172 w 238"/>
                  <a:gd name="T67" fmla="*/ 133 h 213"/>
                  <a:gd name="T68" fmla="*/ 171 w 238"/>
                  <a:gd name="T69" fmla="*/ 136 h 213"/>
                  <a:gd name="T70" fmla="*/ 175 w 238"/>
                  <a:gd name="T71" fmla="*/ 145 h 213"/>
                  <a:gd name="T72" fmla="*/ 185 w 238"/>
                  <a:gd name="T73" fmla="*/ 150 h 213"/>
                  <a:gd name="T74" fmla="*/ 187 w 238"/>
                  <a:gd name="T75" fmla="*/ 178 h 213"/>
                  <a:gd name="T76" fmla="*/ 176 w 238"/>
                  <a:gd name="T77" fmla="*/ 202 h 213"/>
                  <a:gd name="T78" fmla="*/ 143 w 238"/>
                  <a:gd name="T79" fmla="*/ 180 h 213"/>
                  <a:gd name="T80" fmla="*/ 142 w 238"/>
                  <a:gd name="T81" fmla="*/ 176 h 213"/>
                  <a:gd name="T82" fmla="*/ 111 w 238"/>
                  <a:gd name="T83" fmla="*/ 152 h 213"/>
                  <a:gd name="T84" fmla="*/ 77 w 238"/>
                  <a:gd name="T85" fmla="*/ 110 h 213"/>
                  <a:gd name="T86" fmla="*/ 48 w 238"/>
                  <a:gd name="T87" fmla="*/ 86 h 213"/>
                  <a:gd name="T88" fmla="*/ 24 w 238"/>
                  <a:gd name="T89" fmla="*/ 85 h 213"/>
                  <a:gd name="T90" fmla="*/ 11 w 238"/>
                  <a:gd name="T91" fmla="*/ 79 h 213"/>
                  <a:gd name="T92" fmla="*/ 11 w 238"/>
                  <a:gd name="T93" fmla="*/ 77 h 213"/>
                  <a:gd name="T94" fmla="*/ 15 w 238"/>
                  <a:gd name="T95" fmla="*/ 64 h 213"/>
                  <a:gd name="T96" fmla="*/ 22 w 238"/>
                  <a:gd name="T97" fmla="*/ 44 h 213"/>
                  <a:gd name="T98" fmla="*/ 76 w 238"/>
                  <a:gd name="T99" fmla="*/ 11 h 213"/>
                  <a:gd name="T100" fmla="*/ 115 w 238"/>
                  <a:gd name="T101" fmla="*/ 3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8" h="213">
                    <a:moveTo>
                      <a:pt x="75" y="2"/>
                    </a:moveTo>
                    <a:cubicBezTo>
                      <a:pt x="75" y="2"/>
                      <a:pt x="75" y="2"/>
                      <a:pt x="75" y="2"/>
                    </a:cubicBezTo>
                    <a:cubicBezTo>
                      <a:pt x="74" y="3"/>
                      <a:pt x="74" y="3"/>
                      <a:pt x="74" y="3"/>
                    </a:cubicBezTo>
                    <a:cubicBezTo>
                      <a:pt x="64" y="6"/>
                      <a:pt x="15" y="23"/>
                      <a:pt x="14" y="44"/>
                    </a:cubicBezTo>
                    <a:cubicBezTo>
                      <a:pt x="13" y="49"/>
                      <a:pt x="10" y="55"/>
                      <a:pt x="8" y="60"/>
                    </a:cubicBezTo>
                    <a:cubicBezTo>
                      <a:pt x="4" y="68"/>
                      <a:pt x="0" y="77"/>
                      <a:pt x="3" y="84"/>
                    </a:cubicBezTo>
                    <a:cubicBezTo>
                      <a:pt x="6" y="89"/>
                      <a:pt x="12" y="92"/>
                      <a:pt x="23" y="93"/>
                    </a:cubicBezTo>
                    <a:cubicBezTo>
                      <a:pt x="48" y="95"/>
                      <a:pt x="48" y="95"/>
                      <a:pt x="48" y="95"/>
                    </a:cubicBezTo>
                    <a:cubicBezTo>
                      <a:pt x="65" y="95"/>
                      <a:pt x="68" y="95"/>
                      <a:pt x="68" y="110"/>
                    </a:cubicBezTo>
                    <a:cubicBezTo>
                      <a:pt x="68" y="138"/>
                      <a:pt x="81" y="154"/>
                      <a:pt x="109" y="161"/>
                    </a:cubicBezTo>
                    <a:cubicBezTo>
                      <a:pt x="129" y="166"/>
                      <a:pt x="130" y="166"/>
                      <a:pt x="134" y="179"/>
                    </a:cubicBezTo>
                    <a:cubicBezTo>
                      <a:pt x="135" y="183"/>
                      <a:pt x="135" y="183"/>
                      <a:pt x="135" y="183"/>
                    </a:cubicBezTo>
                    <a:cubicBezTo>
                      <a:pt x="139" y="195"/>
                      <a:pt x="160" y="213"/>
                      <a:pt x="177" y="210"/>
                    </a:cubicBezTo>
                    <a:cubicBezTo>
                      <a:pt x="185" y="209"/>
                      <a:pt x="195" y="202"/>
                      <a:pt x="195" y="178"/>
                    </a:cubicBezTo>
                    <a:cubicBezTo>
                      <a:pt x="195" y="150"/>
                      <a:pt x="194" y="145"/>
                      <a:pt x="191" y="143"/>
                    </a:cubicBezTo>
                    <a:cubicBezTo>
                      <a:pt x="185" y="141"/>
                      <a:pt x="185" y="141"/>
                      <a:pt x="185" y="141"/>
                    </a:cubicBezTo>
                    <a:cubicBezTo>
                      <a:pt x="184" y="141"/>
                      <a:pt x="183" y="141"/>
                      <a:pt x="181" y="139"/>
                    </a:cubicBezTo>
                    <a:cubicBezTo>
                      <a:pt x="179" y="137"/>
                      <a:pt x="180" y="136"/>
                      <a:pt x="180" y="135"/>
                    </a:cubicBezTo>
                    <a:cubicBezTo>
                      <a:pt x="181" y="131"/>
                      <a:pt x="192" y="126"/>
                      <a:pt x="203" y="123"/>
                    </a:cubicBezTo>
                    <a:cubicBezTo>
                      <a:pt x="213" y="121"/>
                      <a:pt x="238" y="107"/>
                      <a:pt x="238" y="94"/>
                    </a:cubicBezTo>
                    <a:cubicBezTo>
                      <a:pt x="238" y="87"/>
                      <a:pt x="231" y="82"/>
                      <a:pt x="219" y="80"/>
                    </a:cubicBezTo>
                    <a:cubicBezTo>
                      <a:pt x="189" y="75"/>
                      <a:pt x="182" y="56"/>
                      <a:pt x="182" y="51"/>
                    </a:cubicBezTo>
                    <a:cubicBezTo>
                      <a:pt x="180" y="46"/>
                      <a:pt x="180" y="46"/>
                      <a:pt x="180" y="46"/>
                    </a:cubicBezTo>
                    <a:cubicBezTo>
                      <a:pt x="173" y="40"/>
                      <a:pt x="147" y="36"/>
                      <a:pt x="133" y="37"/>
                    </a:cubicBezTo>
                    <a:cubicBezTo>
                      <a:pt x="129" y="37"/>
                      <a:pt x="127" y="34"/>
                      <a:pt x="122" y="27"/>
                    </a:cubicBezTo>
                    <a:cubicBezTo>
                      <a:pt x="114" y="16"/>
                      <a:pt x="102" y="0"/>
                      <a:pt x="75" y="2"/>
                    </a:cubicBezTo>
                    <a:close/>
                    <a:moveTo>
                      <a:pt x="115" y="32"/>
                    </a:moveTo>
                    <a:cubicBezTo>
                      <a:pt x="120" y="39"/>
                      <a:pt x="125" y="46"/>
                      <a:pt x="134" y="46"/>
                    </a:cubicBezTo>
                    <a:cubicBezTo>
                      <a:pt x="148" y="44"/>
                      <a:pt x="171" y="49"/>
                      <a:pt x="174" y="52"/>
                    </a:cubicBezTo>
                    <a:cubicBezTo>
                      <a:pt x="174" y="60"/>
                      <a:pt x="183" y="83"/>
                      <a:pt x="218" y="89"/>
                    </a:cubicBezTo>
                    <a:cubicBezTo>
                      <a:pt x="226" y="90"/>
                      <a:pt x="229" y="93"/>
                      <a:pt x="229" y="94"/>
                    </a:cubicBezTo>
                    <a:cubicBezTo>
                      <a:pt x="229" y="94"/>
                      <a:pt x="229" y="94"/>
                      <a:pt x="229" y="94"/>
                    </a:cubicBezTo>
                    <a:cubicBezTo>
                      <a:pt x="229" y="101"/>
                      <a:pt x="210" y="113"/>
                      <a:pt x="202" y="115"/>
                    </a:cubicBezTo>
                    <a:cubicBezTo>
                      <a:pt x="197" y="116"/>
                      <a:pt x="175" y="121"/>
                      <a:pt x="172" y="133"/>
                    </a:cubicBezTo>
                    <a:cubicBezTo>
                      <a:pt x="171" y="134"/>
                      <a:pt x="171" y="135"/>
                      <a:pt x="171" y="136"/>
                    </a:cubicBezTo>
                    <a:cubicBezTo>
                      <a:pt x="171" y="139"/>
                      <a:pt x="172" y="142"/>
                      <a:pt x="175" y="145"/>
                    </a:cubicBezTo>
                    <a:cubicBezTo>
                      <a:pt x="179" y="150"/>
                      <a:pt x="183" y="150"/>
                      <a:pt x="185" y="150"/>
                    </a:cubicBezTo>
                    <a:cubicBezTo>
                      <a:pt x="187" y="154"/>
                      <a:pt x="187" y="171"/>
                      <a:pt x="187" y="178"/>
                    </a:cubicBezTo>
                    <a:cubicBezTo>
                      <a:pt x="187" y="188"/>
                      <a:pt x="185" y="200"/>
                      <a:pt x="176" y="202"/>
                    </a:cubicBezTo>
                    <a:cubicBezTo>
                      <a:pt x="164" y="203"/>
                      <a:pt x="146" y="189"/>
                      <a:pt x="143" y="180"/>
                    </a:cubicBezTo>
                    <a:cubicBezTo>
                      <a:pt x="142" y="176"/>
                      <a:pt x="142" y="176"/>
                      <a:pt x="142" y="176"/>
                    </a:cubicBezTo>
                    <a:cubicBezTo>
                      <a:pt x="137" y="160"/>
                      <a:pt x="135" y="158"/>
                      <a:pt x="111" y="152"/>
                    </a:cubicBezTo>
                    <a:cubicBezTo>
                      <a:pt x="87" y="147"/>
                      <a:pt x="77" y="134"/>
                      <a:pt x="77" y="110"/>
                    </a:cubicBezTo>
                    <a:cubicBezTo>
                      <a:pt x="77" y="86"/>
                      <a:pt x="65" y="86"/>
                      <a:pt x="48" y="86"/>
                    </a:cubicBezTo>
                    <a:cubicBezTo>
                      <a:pt x="24" y="85"/>
                      <a:pt x="24" y="85"/>
                      <a:pt x="24" y="85"/>
                    </a:cubicBezTo>
                    <a:cubicBezTo>
                      <a:pt x="14" y="83"/>
                      <a:pt x="12" y="81"/>
                      <a:pt x="11" y="79"/>
                    </a:cubicBezTo>
                    <a:cubicBezTo>
                      <a:pt x="11" y="79"/>
                      <a:pt x="11" y="78"/>
                      <a:pt x="11" y="77"/>
                    </a:cubicBezTo>
                    <a:cubicBezTo>
                      <a:pt x="11" y="74"/>
                      <a:pt x="13" y="69"/>
                      <a:pt x="15" y="64"/>
                    </a:cubicBezTo>
                    <a:cubicBezTo>
                      <a:pt x="18" y="58"/>
                      <a:pt x="22" y="51"/>
                      <a:pt x="22" y="44"/>
                    </a:cubicBezTo>
                    <a:cubicBezTo>
                      <a:pt x="23" y="34"/>
                      <a:pt x="54" y="18"/>
                      <a:pt x="76" y="11"/>
                    </a:cubicBezTo>
                    <a:cubicBezTo>
                      <a:pt x="98" y="10"/>
                      <a:pt x="107" y="21"/>
                      <a:pt x="115" y="3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0" name="Freeform 350">
                <a:extLst>
                  <a:ext uri="{FF2B5EF4-FFF2-40B4-BE49-F238E27FC236}">
                    <a16:creationId xmlns:a16="http://schemas.microsoft.com/office/drawing/2014/main" id="{A7104D98-F4AC-B5E8-7531-3D14C3E18A58}"/>
                  </a:ext>
                </a:extLst>
              </p:cNvPr>
              <p:cNvSpPr>
                <a:spLocks/>
              </p:cNvSpPr>
              <p:nvPr/>
            </p:nvSpPr>
            <p:spPr bwMode="auto">
              <a:xfrm>
                <a:off x="2530545" y="2810635"/>
                <a:ext cx="17463" cy="23813"/>
              </a:xfrm>
              <a:custGeom>
                <a:avLst/>
                <a:gdLst>
                  <a:gd name="T0" fmla="*/ 16 w 66"/>
                  <a:gd name="T1" fmla="*/ 19 h 97"/>
                  <a:gd name="T2" fmla="*/ 14 w 66"/>
                  <a:gd name="T3" fmla="*/ 96 h 97"/>
                  <a:gd name="T4" fmla="*/ 59 w 66"/>
                  <a:gd name="T5" fmla="*/ 41 h 97"/>
                  <a:gd name="T6" fmla="*/ 16 w 66"/>
                  <a:gd name="T7" fmla="*/ 19 h 97"/>
                </a:gdLst>
                <a:ahLst/>
                <a:cxnLst>
                  <a:cxn ang="0">
                    <a:pos x="T0" y="T1"/>
                  </a:cxn>
                  <a:cxn ang="0">
                    <a:pos x="T2" y="T3"/>
                  </a:cxn>
                  <a:cxn ang="0">
                    <a:pos x="T4" y="T5"/>
                  </a:cxn>
                  <a:cxn ang="0">
                    <a:pos x="T6" y="T7"/>
                  </a:cxn>
                </a:cxnLst>
                <a:rect l="0" t="0" r="r" b="b"/>
                <a:pathLst>
                  <a:path w="66" h="97">
                    <a:moveTo>
                      <a:pt x="16" y="19"/>
                    </a:moveTo>
                    <a:cubicBezTo>
                      <a:pt x="16" y="19"/>
                      <a:pt x="0" y="97"/>
                      <a:pt x="14" y="96"/>
                    </a:cubicBezTo>
                    <a:cubicBezTo>
                      <a:pt x="29" y="94"/>
                      <a:pt x="52" y="61"/>
                      <a:pt x="59" y="41"/>
                    </a:cubicBezTo>
                    <a:cubicBezTo>
                      <a:pt x="66" y="21"/>
                      <a:pt x="47" y="0"/>
                      <a:pt x="16"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1" name="Freeform 351">
                <a:extLst>
                  <a:ext uri="{FF2B5EF4-FFF2-40B4-BE49-F238E27FC236}">
                    <a16:creationId xmlns:a16="http://schemas.microsoft.com/office/drawing/2014/main" id="{5AF9761A-4DCA-C762-7E58-9115A6A3A6AB}"/>
                  </a:ext>
                </a:extLst>
              </p:cNvPr>
              <p:cNvSpPr>
                <a:spLocks noEditPoints="1"/>
              </p:cNvSpPr>
              <p:nvPr/>
            </p:nvSpPr>
            <p:spPr bwMode="auto">
              <a:xfrm>
                <a:off x="2530545" y="2812223"/>
                <a:ext cx="17463" cy="22225"/>
              </a:xfrm>
              <a:custGeom>
                <a:avLst/>
                <a:gdLst>
                  <a:gd name="T0" fmla="*/ 16 w 69"/>
                  <a:gd name="T1" fmla="*/ 10 h 95"/>
                  <a:gd name="T2" fmla="*/ 14 w 69"/>
                  <a:gd name="T3" fmla="*/ 11 h 95"/>
                  <a:gd name="T4" fmla="*/ 13 w 69"/>
                  <a:gd name="T5" fmla="*/ 13 h 95"/>
                  <a:gd name="T6" fmla="*/ 10 w 69"/>
                  <a:gd name="T7" fmla="*/ 92 h 95"/>
                  <a:gd name="T8" fmla="*/ 17 w 69"/>
                  <a:gd name="T9" fmla="*/ 95 h 95"/>
                  <a:gd name="T10" fmla="*/ 65 w 69"/>
                  <a:gd name="T11" fmla="*/ 37 h 95"/>
                  <a:gd name="T12" fmla="*/ 58 w 69"/>
                  <a:gd name="T13" fmla="*/ 8 h 95"/>
                  <a:gd name="T14" fmla="*/ 16 w 69"/>
                  <a:gd name="T15" fmla="*/ 10 h 95"/>
                  <a:gd name="T16" fmla="*/ 53 w 69"/>
                  <a:gd name="T17" fmla="*/ 15 h 95"/>
                  <a:gd name="T18" fmla="*/ 57 w 69"/>
                  <a:gd name="T19" fmla="*/ 34 h 95"/>
                  <a:gd name="T20" fmla="*/ 16 w 69"/>
                  <a:gd name="T21" fmla="*/ 86 h 95"/>
                  <a:gd name="T22" fmla="*/ 14 w 69"/>
                  <a:gd name="T23" fmla="*/ 76 h 95"/>
                  <a:gd name="T24" fmla="*/ 22 w 69"/>
                  <a:gd name="T25" fmla="*/ 17 h 95"/>
                  <a:gd name="T26" fmla="*/ 53 w 69"/>
                  <a:gd name="T2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95">
                    <a:moveTo>
                      <a:pt x="16" y="10"/>
                    </a:moveTo>
                    <a:cubicBezTo>
                      <a:pt x="14" y="11"/>
                      <a:pt x="14" y="11"/>
                      <a:pt x="14" y="11"/>
                    </a:cubicBezTo>
                    <a:cubicBezTo>
                      <a:pt x="13" y="13"/>
                      <a:pt x="13" y="13"/>
                      <a:pt x="13" y="13"/>
                    </a:cubicBezTo>
                    <a:cubicBezTo>
                      <a:pt x="10" y="29"/>
                      <a:pt x="0" y="82"/>
                      <a:pt x="10" y="92"/>
                    </a:cubicBezTo>
                    <a:cubicBezTo>
                      <a:pt x="12" y="94"/>
                      <a:pt x="14" y="95"/>
                      <a:pt x="17" y="95"/>
                    </a:cubicBezTo>
                    <a:cubicBezTo>
                      <a:pt x="35" y="93"/>
                      <a:pt x="58" y="57"/>
                      <a:pt x="65" y="37"/>
                    </a:cubicBezTo>
                    <a:cubicBezTo>
                      <a:pt x="69" y="26"/>
                      <a:pt x="66" y="15"/>
                      <a:pt x="58" y="8"/>
                    </a:cubicBezTo>
                    <a:cubicBezTo>
                      <a:pt x="48" y="0"/>
                      <a:pt x="32" y="1"/>
                      <a:pt x="16" y="10"/>
                    </a:cubicBezTo>
                    <a:close/>
                    <a:moveTo>
                      <a:pt x="53" y="15"/>
                    </a:moveTo>
                    <a:cubicBezTo>
                      <a:pt x="58" y="19"/>
                      <a:pt x="60" y="27"/>
                      <a:pt x="57" y="34"/>
                    </a:cubicBezTo>
                    <a:cubicBezTo>
                      <a:pt x="50" y="55"/>
                      <a:pt x="27" y="85"/>
                      <a:pt x="16" y="86"/>
                    </a:cubicBezTo>
                    <a:cubicBezTo>
                      <a:pt x="15" y="85"/>
                      <a:pt x="14" y="81"/>
                      <a:pt x="14" y="76"/>
                    </a:cubicBezTo>
                    <a:cubicBezTo>
                      <a:pt x="14" y="63"/>
                      <a:pt x="17" y="41"/>
                      <a:pt x="22" y="17"/>
                    </a:cubicBezTo>
                    <a:cubicBezTo>
                      <a:pt x="34" y="10"/>
                      <a:pt x="46" y="9"/>
                      <a:pt x="53"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2" name="Freeform 352">
                <a:extLst>
                  <a:ext uri="{FF2B5EF4-FFF2-40B4-BE49-F238E27FC236}">
                    <a16:creationId xmlns:a16="http://schemas.microsoft.com/office/drawing/2014/main" id="{1F8BFB8F-3569-942B-8BAB-FE0CAC952743}"/>
                  </a:ext>
                </a:extLst>
              </p:cNvPr>
              <p:cNvSpPr>
                <a:spLocks/>
              </p:cNvSpPr>
              <p:nvPr/>
            </p:nvSpPr>
            <p:spPr bwMode="auto">
              <a:xfrm>
                <a:off x="2535308" y="2804285"/>
                <a:ext cx="65088" cy="79375"/>
              </a:xfrm>
              <a:custGeom>
                <a:avLst/>
                <a:gdLst>
                  <a:gd name="T0" fmla="*/ 84 w 266"/>
                  <a:gd name="T1" fmla="*/ 20 h 322"/>
                  <a:gd name="T2" fmla="*/ 75 w 266"/>
                  <a:gd name="T3" fmla="*/ 105 h 322"/>
                  <a:gd name="T4" fmla="*/ 58 w 266"/>
                  <a:gd name="T5" fmla="*/ 128 h 322"/>
                  <a:gd name="T6" fmla="*/ 38 w 266"/>
                  <a:gd name="T7" fmla="*/ 167 h 322"/>
                  <a:gd name="T8" fmla="*/ 12 w 266"/>
                  <a:gd name="T9" fmla="*/ 283 h 322"/>
                  <a:gd name="T10" fmla="*/ 31 w 266"/>
                  <a:gd name="T11" fmla="*/ 310 h 322"/>
                  <a:gd name="T12" fmla="*/ 166 w 266"/>
                  <a:gd name="T13" fmla="*/ 208 h 322"/>
                  <a:gd name="T14" fmla="*/ 219 w 266"/>
                  <a:gd name="T15" fmla="*/ 176 h 322"/>
                  <a:gd name="T16" fmla="*/ 266 w 266"/>
                  <a:gd name="T17" fmla="*/ 120 h 322"/>
                  <a:gd name="T18" fmla="*/ 237 w 266"/>
                  <a:gd name="T19" fmla="*/ 84 h 322"/>
                  <a:gd name="T20" fmla="*/ 173 w 266"/>
                  <a:gd name="T21" fmla="*/ 74 h 322"/>
                  <a:gd name="T22" fmla="*/ 84 w 266"/>
                  <a:gd name="T23" fmla="*/ 2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6" h="322">
                    <a:moveTo>
                      <a:pt x="84" y="20"/>
                    </a:moveTo>
                    <a:cubicBezTo>
                      <a:pt x="84" y="20"/>
                      <a:pt x="75" y="101"/>
                      <a:pt x="75" y="105"/>
                    </a:cubicBezTo>
                    <a:cubicBezTo>
                      <a:pt x="75" y="110"/>
                      <a:pt x="74" y="128"/>
                      <a:pt x="58" y="128"/>
                    </a:cubicBezTo>
                    <a:cubicBezTo>
                      <a:pt x="42" y="128"/>
                      <a:pt x="42" y="146"/>
                      <a:pt x="38" y="167"/>
                    </a:cubicBezTo>
                    <a:cubicBezTo>
                      <a:pt x="33" y="189"/>
                      <a:pt x="12" y="283"/>
                      <a:pt x="12" y="283"/>
                    </a:cubicBezTo>
                    <a:cubicBezTo>
                      <a:pt x="12" y="283"/>
                      <a:pt x="0" y="322"/>
                      <a:pt x="31" y="310"/>
                    </a:cubicBezTo>
                    <a:cubicBezTo>
                      <a:pt x="61" y="299"/>
                      <a:pt x="160" y="216"/>
                      <a:pt x="166" y="208"/>
                    </a:cubicBezTo>
                    <a:cubicBezTo>
                      <a:pt x="172" y="199"/>
                      <a:pt x="204" y="190"/>
                      <a:pt x="219" y="176"/>
                    </a:cubicBezTo>
                    <a:cubicBezTo>
                      <a:pt x="235" y="161"/>
                      <a:pt x="266" y="134"/>
                      <a:pt x="266" y="120"/>
                    </a:cubicBezTo>
                    <a:cubicBezTo>
                      <a:pt x="266" y="105"/>
                      <a:pt x="266" y="76"/>
                      <a:pt x="237" y="84"/>
                    </a:cubicBezTo>
                    <a:cubicBezTo>
                      <a:pt x="208" y="91"/>
                      <a:pt x="198" y="110"/>
                      <a:pt x="173" y="74"/>
                    </a:cubicBezTo>
                    <a:cubicBezTo>
                      <a:pt x="149" y="37"/>
                      <a:pt x="117" y="0"/>
                      <a:pt x="84"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3" name="Freeform 353">
                <a:extLst>
                  <a:ext uri="{FF2B5EF4-FFF2-40B4-BE49-F238E27FC236}">
                    <a16:creationId xmlns:a16="http://schemas.microsoft.com/office/drawing/2014/main" id="{604428D3-D990-CC9E-8E0D-819CCEDEDEB5}"/>
                  </a:ext>
                </a:extLst>
              </p:cNvPr>
              <p:cNvSpPr>
                <a:spLocks noEditPoints="1"/>
              </p:cNvSpPr>
              <p:nvPr/>
            </p:nvSpPr>
            <p:spPr bwMode="auto">
              <a:xfrm>
                <a:off x="2535308" y="2802698"/>
                <a:ext cx="66675" cy="79375"/>
              </a:xfrm>
              <a:custGeom>
                <a:avLst/>
                <a:gdLst>
                  <a:gd name="T0" fmla="*/ 81 w 269"/>
                  <a:gd name="T1" fmla="*/ 22 h 324"/>
                  <a:gd name="T2" fmla="*/ 79 w 269"/>
                  <a:gd name="T3" fmla="*/ 24 h 324"/>
                  <a:gd name="T4" fmla="*/ 79 w 269"/>
                  <a:gd name="T5" fmla="*/ 26 h 324"/>
                  <a:gd name="T6" fmla="*/ 70 w 269"/>
                  <a:gd name="T7" fmla="*/ 111 h 324"/>
                  <a:gd name="T8" fmla="*/ 57 w 269"/>
                  <a:gd name="T9" fmla="*/ 130 h 324"/>
                  <a:gd name="T10" fmla="*/ 34 w 269"/>
                  <a:gd name="T11" fmla="*/ 163 h 324"/>
                  <a:gd name="T12" fmla="*/ 33 w 269"/>
                  <a:gd name="T13" fmla="*/ 172 h 324"/>
                  <a:gd name="T14" fmla="*/ 7 w 269"/>
                  <a:gd name="T15" fmla="*/ 288 h 324"/>
                  <a:gd name="T16" fmla="*/ 10 w 269"/>
                  <a:gd name="T17" fmla="*/ 319 h 324"/>
                  <a:gd name="T18" fmla="*/ 31 w 269"/>
                  <a:gd name="T19" fmla="*/ 320 h 324"/>
                  <a:gd name="T20" fmla="*/ 169 w 269"/>
                  <a:gd name="T21" fmla="*/ 216 h 324"/>
                  <a:gd name="T22" fmla="*/ 189 w 269"/>
                  <a:gd name="T23" fmla="*/ 204 h 324"/>
                  <a:gd name="T24" fmla="*/ 221 w 269"/>
                  <a:gd name="T25" fmla="*/ 185 h 324"/>
                  <a:gd name="T26" fmla="*/ 269 w 269"/>
                  <a:gd name="T27" fmla="*/ 126 h 324"/>
                  <a:gd name="T28" fmla="*/ 258 w 269"/>
                  <a:gd name="T29" fmla="*/ 89 h 324"/>
                  <a:gd name="T30" fmla="*/ 235 w 269"/>
                  <a:gd name="T31" fmla="*/ 85 h 324"/>
                  <a:gd name="T32" fmla="*/ 216 w 269"/>
                  <a:gd name="T33" fmla="*/ 92 h 324"/>
                  <a:gd name="T34" fmla="*/ 176 w 269"/>
                  <a:gd name="T35" fmla="*/ 77 h 324"/>
                  <a:gd name="T36" fmla="*/ 81 w 269"/>
                  <a:gd name="T37" fmla="*/ 22 h 324"/>
                  <a:gd name="T38" fmla="*/ 169 w 269"/>
                  <a:gd name="T39" fmla="*/ 82 h 324"/>
                  <a:gd name="T40" fmla="*/ 219 w 269"/>
                  <a:gd name="T41" fmla="*/ 100 h 324"/>
                  <a:gd name="T42" fmla="*/ 237 w 269"/>
                  <a:gd name="T43" fmla="*/ 94 h 324"/>
                  <a:gd name="T44" fmla="*/ 253 w 269"/>
                  <a:gd name="T45" fmla="*/ 95 h 324"/>
                  <a:gd name="T46" fmla="*/ 260 w 269"/>
                  <a:gd name="T47" fmla="*/ 126 h 324"/>
                  <a:gd name="T48" fmla="*/ 216 w 269"/>
                  <a:gd name="T49" fmla="*/ 178 h 324"/>
                  <a:gd name="T50" fmla="*/ 185 w 269"/>
                  <a:gd name="T51" fmla="*/ 197 h 324"/>
                  <a:gd name="T52" fmla="*/ 162 w 269"/>
                  <a:gd name="T53" fmla="*/ 211 h 324"/>
                  <a:gd name="T54" fmla="*/ 28 w 269"/>
                  <a:gd name="T55" fmla="*/ 312 h 324"/>
                  <a:gd name="T56" fmla="*/ 16 w 269"/>
                  <a:gd name="T57" fmla="*/ 313 h 324"/>
                  <a:gd name="T58" fmla="*/ 13 w 269"/>
                  <a:gd name="T59" fmla="*/ 303 h 324"/>
                  <a:gd name="T60" fmla="*/ 15 w 269"/>
                  <a:gd name="T61" fmla="*/ 290 h 324"/>
                  <a:gd name="T62" fmla="*/ 41 w 269"/>
                  <a:gd name="T63" fmla="*/ 174 h 324"/>
                  <a:gd name="T64" fmla="*/ 43 w 269"/>
                  <a:gd name="T65" fmla="*/ 164 h 324"/>
                  <a:gd name="T66" fmla="*/ 57 w 269"/>
                  <a:gd name="T67" fmla="*/ 139 h 324"/>
                  <a:gd name="T68" fmla="*/ 79 w 269"/>
                  <a:gd name="T69" fmla="*/ 111 h 324"/>
                  <a:gd name="T70" fmla="*/ 87 w 269"/>
                  <a:gd name="T71" fmla="*/ 29 h 324"/>
                  <a:gd name="T72" fmla="*/ 169 w 269"/>
                  <a:gd name="T73" fmla="*/ 8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9" h="324">
                    <a:moveTo>
                      <a:pt x="81" y="22"/>
                    </a:moveTo>
                    <a:cubicBezTo>
                      <a:pt x="79" y="24"/>
                      <a:pt x="79" y="24"/>
                      <a:pt x="79" y="24"/>
                    </a:cubicBezTo>
                    <a:cubicBezTo>
                      <a:pt x="79" y="26"/>
                      <a:pt x="79" y="26"/>
                      <a:pt x="79" y="26"/>
                    </a:cubicBezTo>
                    <a:cubicBezTo>
                      <a:pt x="78" y="34"/>
                      <a:pt x="70" y="107"/>
                      <a:pt x="70" y="111"/>
                    </a:cubicBezTo>
                    <a:cubicBezTo>
                      <a:pt x="70" y="113"/>
                      <a:pt x="70" y="130"/>
                      <a:pt x="57" y="130"/>
                    </a:cubicBezTo>
                    <a:cubicBezTo>
                      <a:pt x="40" y="130"/>
                      <a:pt x="37" y="146"/>
                      <a:pt x="34" y="163"/>
                    </a:cubicBezTo>
                    <a:cubicBezTo>
                      <a:pt x="33" y="172"/>
                      <a:pt x="33" y="172"/>
                      <a:pt x="33" y="172"/>
                    </a:cubicBezTo>
                    <a:cubicBezTo>
                      <a:pt x="7" y="288"/>
                      <a:pt x="7" y="288"/>
                      <a:pt x="7" y="288"/>
                    </a:cubicBezTo>
                    <a:cubicBezTo>
                      <a:pt x="6" y="290"/>
                      <a:pt x="0" y="310"/>
                      <a:pt x="10" y="319"/>
                    </a:cubicBezTo>
                    <a:cubicBezTo>
                      <a:pt x="14" y="323"/>
                      <a:pt x="22" y="324"/>
                      <a:pt x="31" y="320"/>
                    </a:cubicBezTo>
                    <a:cubicBezTo>
                      <a:pt x="63" y="308"/>
                      <a:pt x="163" y="225"/>
                      <a:pt x="169" y="216"/>
                    </a:cubicBezTo>
                    <a:cubicBezTo>
                      <a:pt x="171" y="213"/>
                      <a:pt x="180" y="209"/>
                      <a:pt x="189" y="204"/>
                    </a:cubicBezTo>
                    <a:cubicBezTo>
                      <a:pt x="200" y="199"/>
                      <a:pt x="213" y="193"/>
                      <a:pt x="221" y="185"/>
                    </a:cubicBezTo>
                    <a:cubicBezTo>
                      <a:pt x="245" y="164"/>
                      <a:pt x="269" y="141"/>
                      <a:pt x="269" y="126"/>
                    </a:cubicBezTo>
                    <a:cubicBezTo>
                      <a:pt x="269" y="115"/>
                      <a:pt x="269" y="97"/>
                      <a:pt x="258" y="89"/>
                    </a:cubicBezTo>
                    <a:cubicBezTo>
                      <a:pt x="252" y="84"/>
                      <a:pt x="244" y="83"/>
                      <a:pt x="235" y="85"/>
                    </a:cubicBezTo>
                    <a:cubicBezTo>
                      <a:pt x="216" y="92"/>
                      <a:pt x="216" y="92"/>
                      <a:pt x="216" y="92"/>
                    </a:cubicBezTo>
                    <a:cubicBezTo>
                      <a:pt x="200" y="99"/>
                      <a:pt x="193" y="102"/>
                      <a:pt x="176" y="77"/>
                    </a:cubicBezTo>
                    <a:cubicBezTo>
                      <a:pt x="151" y="40"/>
                      <a:pt x="117" y="0"/>
                      <a:pt x="81" y="22"/>
                    </a:cubicBezTo>
                    <a:close/>
                    <a:moveTo>
                      <a:pt x="169" y="82"/>
                    </a:moveTo>
                    <a:cubicBezTo>
                      <a:pt x="188" y="111"/>
                      <a:pt x="201" y="108"/>
                      <a:pt x="219" y="100"/>
                    </a:cubicBezTo>
                    <a:cubicBezTo>
                      <a:pt x="237" y="94"/>
                      <a:pt x="237" y="94"/>
                      <a:pt x="237" y="94"/>
                    </a:cubicBezTo>
                    <a:cubicBezTo>
                      <a:pt x="244" y="92"/>
                      <a:pt x="249" y="93"/>
                      <a:pt x="253" y="95"/>
                    </a:cubicBezTo>
                    <a:cubicBezTo>
                      <a:pt x="260" y="101"/>
                      <a:pt x="260" y="117"/>
                      <a:pt x="260" y="126"/>
                    </a:cubicBezTo>
                    <a:cubicBezTo>
                      <a:pt x="260" y="138"/>
                      <a:pt x="229" y="166"/>
                      <a:pt x="216" y="178"/>
                    </a:cubicBezTo>
                    <a:cubicBezTo>
                      <a:pt x="208" y="186"/>
                      <a:pt x="196" y="192"/>
                      <a:pt x="185" y="197"/>
                    </a:cubicBezTo>
                    <a:cubicBezTo>
                      <a:pt x="174" y="202"/>
                      <a:pt x="165" y="206"/>
                      <a:pt x="162" y="211"/>
                    </a:cubicBezTo>
                    <a:cubicBezTo>
                      <a:pt x="157" y="218"/>
                      <a:pt x="58" y="300"/>
                      <a:pt x="28" y="312"/>
                    </a:cubicBezTo>
                    <a:cubicBezTo>
                      <a:pt x="24" y="314"/>
                      <a:pt x="18" y="315"/>
                      <a:pt x="16" y="313"/>
                    </a:cubicBezTo>
                    <a:cubicBezTo>
                      <a:pt x="14" y="311"/>
                      <a:pt x="13" y="307"/>
                      <a:pt x="13" y="303"/>
                    </a:cubicBezTo>
                    <a:cubicBezTo>
                      <a:pt x="13" y="298"/>
                      <a:pt x="14" y="293"/>
                      <a:pt x="15" y="290"/>
                    </a:cubicBezTo>
                    <a:cubicBezTo>
                      <a:pt x="15" y="290"/>
                      <a:pt x="41" y="174"/>
                      <a:pt x="41" y="174"/>
                    </a:cubicBezTo>
                    <a:cubicBezTo>
                      <a:pt x="43" y="164"/>
                      <a:pt x="43" y="164"/>
                      <a:pt x="43" y="164"/>
                    </a:cubicBezTo>
                    <a:cubicBezTo>
                      <a:pt x="46" y="145"/>
                      <a:pt x="48" y="139"/>
                      <a:pt x="57" y="139"/>
                    </a:cubicBezTo>
                    <a:cubicBezTo>
                      <a:pt x="74" y="139"/>
                      <a:pt x="79" y="121"/>
                      <a:pt x="79" y="111"/>
                    </a:cubicBezTo>
                    <a:cubicBezTo>
                      <a:pt x="79" y="108"/>
                      <a:pt x="84" y="61"/>
                      <a:pt x="87" y="29"/>
                    </a:cubicBezTo>
                    <a:cubicBezTo>
                      <a:pt x="117" y="13"/>
                      <a:pt x="146" y="49"/>
                      <a:pt x="169" y="8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4" name="Freeform 354">
                <a:extLst>
                  <a:ext uri="{FF2B5EF4-FFF2-40B4-BE49-F238E27FC236}">
                    <a16:creationId xmlns:a16="http://schemas.microsoft.com/office/drawing/2014/main" id="{CF3D0BB7-BB0B-9DC2-A9EA-8844082A106C}"/>
                  </a:ext>
                </a:extLst>
              </p:cNvPr>
              <p:cNvSpPr>
                <a:spLocks/>
              </p:cNvSpPr>
              <p:nvPr/>
            </p:nvSpPr>
            <p:spPr bwMode="auto">
              <a:xfrm>
                <a:off x="2613095" y="2824923"/>
                <a:ext cx="11113" cy="28575"/>
              </a:xfrm>
              <a:custGeom>
                <a:avLst/>
                <a:gdLst>
                  <a:gd name="T0" fmla="*/ 22 w 43"/>
                  <a:gd name="T1" fmla="*/ 2 h 111"/>
                  <a:gd name="T2" fmla="*/ 4 w 43"/>
                  <a:gd name="T3" fmla="*/ 41 h 111"/>
                  <a:gd name="T4" fmla="*/ 13 w 43"/>
                  <a:gd name="T5" fmla="*/ 98 h 111"/>
                  <a:gd name="T6" fmla="*/ 39 w 43"/>
                  <a:gd name="T7" fmla="*/ 34 h 111"/>
                  <a:gd name="T8" fmla="*/ 22 w 43"/>
                  <a:gd name="T9" fmla="*/ 2 h 111"/>
                </a:gdLst>
                <a:ahLst/>
                <a:cxnLst>
                  <a:cxn ang="0">
                    <a:pos x="T0" y="T1"/>
                  </a:cxn>
                  <a:cxn ang="0">
                    <a:pos x="T2" y="T3"/>
                  </a:cxn>
                  <a:cxn ang="0">
                    <a:pos x="T4" y="T5"/>
                  </a:cxn>
                  <a:cxn ang="0">
                    <a:pos x="T6" y="T7"/>
                  </a:cxn>
                  <a:cxn ang="0">
                    <a:pos x="T8" y="T9"/>
                  </a:cxn>
                </a:cxnLst>
                <a:rect l="0" t="0" r="r" b="b"/>
                <a:pathLst>
                  <a:path w="43" h="111">
                    <a:moveTo>
                      <a:pt x="22" y="2"/>
                    </a:moveTo>
                    <a:cubicBezTo>
                      <a:pt x="22" y="2"/>
                      <a:pt x="7" y="19"/>
                      <a:pt x="4" y="41"/>
                    </a:cubicBezTo>
                    <a:cubicBezTo>
                      <a:pt x="1" y="62"/>
                      <a:pt x="0" y="111"/>
                      <a:pt x="13" y="98"/>
                    </a:cubicBezTo>
                    <a:cubicBezTo>
                      <a:pt x="26" y="85"/>
                      <a:pt x="39" y="54"/>
                      <a:pt x="39" y="34"/>
                    </a:cubicBezTo>
                    <a:cubicBezTo>
                      <a:pt x="39" y="13"/>
                      <a:pt x="43" y="0"/>
                      <a:pt x="22"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5" name="Freeform 355">
                <a:extLst>
                  <a:ext uri="{FF2B5EF4-FFF2-40B4-BE49-F238E27FC236}">
                    <a16:creationId xmlns:a16="http://schemas.microsoft.com/office/drawing/2014/main" id="{6CD30A58-45FE-B483-DA66-4744FA808478}"/>
                  </a:ext>
                </a:extLst>
              </p:cNvPr>
              <p:cNvSpPr>
                <a:spLocks noEditPoints="1"/>
              </p:cNvSpPr>
              <p:nvPr/>
            </p:nvSpPr>
            <p:spPr bwMode="auto">
              <a:xfrm>
                <a:off x="2611508" y="2824923"/>
                <a:ext cx="12700" cy="26988"/>
              </a:xfrm>
              <a:custGeom>
                <a:avLst/>
                <a:gdLst>
                  <a:gd name="T0" fmla="*/ 28 w 51"/>
                  <a:gd name="T1" fmla="*/ 1 h 109"/>
                  <a:gd name="T2" fmla="*/ 27 w 51"/>
                  <a:gd name="T3" fmla="*/ 1 h 109"/>
                  <a:gd name="T4" fmla="*/ 25 w 51"/>
                  <a:gd name="T5" fmla="*/ 2 h 109"/>
                  <a:gd name="T6" fmla="*/ 7 w 51"/>
                  <a:gd name="T7" fmla="*/ 43 h 109"/>
                  <a:gd name="T8" fmla="*/ 13 w 51"/>
                  <a:gd name="T9" fmla="*/ 107 h 109"/>
                  <a:gd name="T10" fmla="*/ 23 w 51"/>
                  <a:gd name="T11" fmla="*/ 105 h 109"/>
                  <a:gd name="T12" fmla="*/ 50 w 51"/>
                  <a:gd name="T13" fmla="*/ 37 h 109"/>
                  <a:gd name="T14" fmla="*/ 50 w 51"/>
                  <a:gd name="T15" fmla="*/ 28 h 109"/>
                  <a:gd name="T16" fmla="*/ 46 w 51"/>
                  <a:gd name="T17" fmla="*/ 5 h 109"/>
                  <a:gd name="T18" fmla="*/ 28 w 51"/>
                  <a:gd name="T19" fmla="*/ 1 h 109"/>
                  <a:gd name="T20" fmla="*/ 40 w 51"/>
                  <a:gd name="T21" fmla="*/ 11 h 109"/>
                  <a:gd name="T22" fmla="*/ 42 w 51"/>
                  <a:gd name="T23" fmla="*/ 21 h 109"/>
                  <a:gd name="T24" fmla="*/ 42 w 51"/>
                  <a:gd name="T25" fmla="*/ 28 h 109"/>
                  <a:gd name="T26" fmla="*/ 42 w 51"/>
                  <a:gd name="T27" fmla="*/ 37 h 109"/>
                  <a:gd name="T28" fmla="*/ 17 w 51"/>
                  <a:gd name="T29" fmla="*/ 98 h 109"/>
                  <a:gd name="T30" fmla="*/ 17 w 51"/>
                  <a:gd name="T31" fmla="*/ 99 h 109"/>
                  <a:gd name="T32" fmla="*/ 14 w 51"/>
                  <a:gd name="T33" fmla="*/ 74 h 109"/>
                  <a:gd name="T34" fmla="*/ 16 w 51"/>
                  <a:gd name="T35" fmla="*/ 44 h 109"/>
                  <a:gd name="T36" fmla="*/ 31 w 51"/>
                  <a:gd name="T37" fmla="*/ 9 h 109"/>
                  <a:gd name="T38" fmla="*/ 40 w 51"/>
                  <a:gd name="T39"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109">
                    <a:moveTo>
                      <a:pt x="28" y="1"/>
                    </a:moveTo>
                    <a:cubicBezTo>
                      <a:pt x="27" y="1"/>
                      <a:pt x="27" y="1"/>
                      <a:pt x="27" y="1"/>
                    </a:cubicBezTo>
                    <a:cubicBezTo>
                      <a:pt x="25" y="2"/>
                      <a:pt x="25" y="2"/>
                      <a:pt x="25" y="2"/>
                    </a:cubicBezTo>
                    <a:cubicBezTo>
                      <a:pt x="25" y="3"/>
                      <a:pt x="10" y="21"/>
                      <a:pt x="7" y="43"/>
                    </a:cubicBezTo>
                    <a:cubicBezTo>
                      <a:pt x="7" y="44"/>
                      <a:pt x="0" y="101"/>
                      <a:pt x="13" y="107"/>
                    </a:cubicBezTo>
                    <a:cubicBezTo>
                      <a:pt x="15" y="108"/>
                      <a:pt x="19" y="109"/>
                      <a:pt x="23" y="105"/>
                    </a:cubicBezTo>
                    <a:cubicBezTo>
                      <a:pt x="37" y="91"/>
                      <a:pt x="50" y="57"/>
                      <a:pt x="50" y="37"/>
                    </a:cubicBezTo>
                    <a:cubicBezTo>
                      <a:pt x="50" y="28"/>
                      <a:pt x="50" y="28"/>
                      <a:pt x="50" y="28"/>
                    </a:cubicBezTo>
                    <a:cubicBezTo>
                      <a:pt x="51" y="18"/>
                      <a:pt x="51" y="10"/>
                      <a:pt x="46" y="5"/>
                    </a:cubicBezTo>
                    <a:cubicBezTo>
                      <a:pt x="42" y="1"/>
                      <a:pt x="37" y="0"/>
                      <a:pt x="28" y="1"/>
                    </a:cubicBezTo>
                    <a:close/>
                    <a:moveTo>
                      <a:pt x="40" y="11"/>
                    </a:moveTo>
                    <a:cubicBezTo>
                      <a:pt x="42" y="13"/>
                      <a:pt x="42" y="16"/>
                      <a:pt x="42" y="21"/>
                    </a:cubicBezTo>
                    <a:cubicBezTo>
                      <a:pt x="42" y="23"/>
                      <a:pt x="42" y="25"/>
                      <a:pt x="42" y="28"/>
                    </a:cubicBezTo>
                    <a:cubicBezTo>
                      <a:pt x="42" y="37"/>
                      <a:pt x="42" y="37"/>
                      <a:pt x="42" y="37"/>
                    </a:cubicBezTo>
                    <a:cubicBezTo>
                      <a:pt x="42" y="55"/>
                      <a:pt x="29" y="86"/>
                      <a:pt x="17" y="98"/>
                    </a:cubicBezTo>
                    <a:cubicBezTo>
                      <a:pt x="17" y="98"/>
                      <a:pt x="17" y="99"/>
                      <a:pt x="17" y="99"/>
                    </a:cubicBezTo>
                    <a:cubicBezTo>
                      <a:pt x="15" y="96"/>
                      <a:pt x="14" y="86"/>
                      <a:pt x="14" y="74"/>
                    </a:cubicBezTo>
                    <a:cubicBezTo>
                      <a:pt x="14" y="65"/>
                      <a:pt x="14" y="54"/>
                      <a:pt x="16" y="44"/>
                    </a:cubicBezTo>
                    <a:cubicBezTo>
                      <a:pt x="18" y="27"/>
                      <a:pt x="28" y="13"/>
                      <a:pt x="31" y="9"/>
                    </a:cubicBezTo>
                    <a:cubicBezTo>
                      <a:pt x="35" y="9"/>
                      <a:pt x="38" y="10"/>
                      <a:pt x="40"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6" name="Freeform 356">
                <a:extLst>
                  <a:ext uri="{FF2B5EF4-FFF2-40B4-BE49-F238E27FC236}">
                    <a16:creationId xmlns:a16="http://schemas.microsoft.com/office/drawing/2014/main" id="{EFB4D036-54CB-D419-2AE6-369925C297ED}"/>
                  </a:ext>
                </a:extLst>
              </p:cNvPr>
              <p:cNvSpPr>
                <a:spLocks/>
              </p:cNvSpPr>
              <p:nvPr/>
            </p:nvSpPr>
            <p:spPr bwMode="auto">
              <a:xfrm>
                <a:off x="2624208" y="2782060"/>
                <a:ext cx="42863" cy="26988"/>
              </a:xfrm>
              <a:custGeom>
                <a:avLst/>
                <a:gdLst>
                  <a:gd name="T0" fmla="*/ 51 w 170"/>
                  <a:gd name="T1" fmla="*/ 48 h 112"/>
                  <a:gd name="T2" fmla="*/ 153 w 170"/>
                  <a:gd name="T3" fmla="*/ 1 h 112"/>
                  <a:gd name="T4" fmla="*/ 147 w 170"/>
                  <a:gd name="T5" fmla="*/ 32 h 112"/>
                  <a:gd name="T6" fmla="*/ 70 w 170"/>
                  <a:gd name="T7" fmla="*/ 82 h 112"/>
                  <a:gd name="T8" fmla="*/ 51 w 170"/>
                  <a:gd name="T9" fmla="*/ 48 h 112"/>
                </a:gdLst>
                <a:ahLst/>
                <a:cxnLst>
                  <a:cxn ang="0">
                    <a:pos x="T0" y="T1"/>
                  </a:cxn>
                  <a:cxn ang="0">
                    <a:pos x="T2" y="T3"/>
                  </a:cxn>
                  <a:cxn ang="0">
                    <a:pos x="T4" y="T5"/>
                  </a:cxn>
                  <a:cxn ang="0">
                    <a:pos x="T6" y="T7"/>
                  </a:cxn>
                  <a:cxn ang="0">
                    <a:pos x="T8" y="T9"/>
                  </a:cxn>
                </a:cxnLst>
                <a:rect l="0" t="0" r="r" b="b"/>
                <a:pathLst>
                  <a:path w="170" h="112">
                    <a:moveTo>
                      <a:pt x="51" y="48"/>
                    </a:moveTo>
                    <a:cubicBezTo>
                      <a:pt x="51" y="48"/>
                      <a:pt x="136" y="0"/>
                      <a:pt x="153" y="1"/>
                    </a:cubicBezTo>
                    <a:cubicBezTo>
                      <a:pt x="170" y="3"/>
                      <a:pt x="160" y="19"/>
                      <a:pt x="147" y="32"/>
                    </a:cubicBezTo>
                    <a:cubicBezTo>
                      <a:pt x="134" y="45"/>
                      <a:pt x="85" y="71"/>
                      <a:pt x="70" y="82"/>
                    </a:cubicBezTo>
                    <a:cubicBezTo>
                      <a:pt x="54" y="94"/>
                      <a:pt x="0" y="112"/>
                      <a:pt x="51" y="4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7" name="Freeform 357">
                <a:extLst>
                  <a:ext uri="{FF2B5EF4-FFF2-40B4-BE49-F238E27FC236}">
                    <a16:creationId xmlns:a16="http://schemas.microsoft.com/office/drawing/2014/main" id="{F96FE2DB-43D4-5C30-0FEB-6CC7A7C11498}"/>
                  </a:ext>
                </a:extLst>
              </p:cNvPr>
              <p:cNvSpPr>
                <a:spLocks noEditPoints="1"/>
              </p:cNvSpPr>
              <p:nvPr/>
            </p:nvSpPr>
            <p:spPr bwMode="auto">
              <a:xfrm>
                <a:off x="2628970" y="2780473"/>
                <a:ext cx="38100" cy="26988"/>
              </a:xfrm>
              <a:custGeom>
                <a:avLst/>
                <a:gdLst>
                  <a:gd name="T0" fmla="*/ 28 w 148"/>
                  <a:gd name="T1" fmla="*/ 48 h 108"/>
                  <a:gd name="T2" fmla="*/ 27 w 148"/>
                  <a:gd name="T3" fmla="*/ 48 h 108"/>
                  <a:gd name="T4" fmla="*/ 26 w 148"/>
                  <a:gd name="T5" fmla="*/ 49 h 108"/>
                  <a:gd name="T6" fmla="*/ 7 w 148"/>
                  <a:gd name="T7" fmla="*/ 99 h 108"/>
                  <a:gd name="T8" fmla="*/ 51 w 148"/>
                  <a:gd name="T9" fmla="*/ 90 h 108"/>
                  <a:gd name="T10" fmla="*/ 80 w 148"/>
                  <a:gd name="T11" fmla="*/ 72 h 108"/>
                  <a:gd name="T12" fmla="*/ 129 w 148"/>
                  <a:gd name="T13" fmla="*/ 39 h 108"/>
                  <a:gd name="T14" fmla="*/ 145 w 148"/>
                  <a:gd name="T15" fmla="*/ 9 h 108"/>
                  <a:gd name="T16" fmla="*/ 133 w 148"/>
                  <a:gd name="T17" fmla="*/ 1 h 108"/>
                  <a:gd name="T18" fmla="*/ 28 w 148"/>
                  <a:gd name="T19" fmla="*/ 48 h 108"/>
                  <a:gd name="T20" fmla="*/ 132 w 148"/>
                  <a:gd name="T21" fmla="*/ 10 h 108"/>
                  <a:gd name="T22" fmla="*/ 137 w 148"/>
                  <a:gd name="T23" fmla="*/ 12 h 108"/>
                  <a:gd name="T24" fmla="*/ 123 w 148"/>
                  <a:gd name="T25" fmla="*/ 33 h 108"/>
                  <a:gd name="T26" fmla="*/ 76 w 148"/>
                  <a:gd name="T27" fmla="*/ 64 h 108"/>
                  <a:gd name="T28" fmla="*/ 46 w 148"/>
                  <a:gd name="T29" fmla="*/ 83 h 108"/>
                  <a:gd name="T30" fmla="*/ 13 w 148"/>
                  <a:gd name="T31" fmla="*/ 93 h 108"/>
                  <a:gd name="T32" fmla="*/ 13 w 148"/>
                  <a:gd name="T33" fmla="*/ 90 h 108"/>
                  <a:gd name="T34" fmla="*/ 33 w 148"/>
                  <a:gd name="T35" fmla="*/ 55 h 108"/>
                  <a:gd name="T36" fmla="*/ 132 w 148"/>
                  <a:gd name="T37"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08">
                    <a:moveTo>
                      <a:pt x="28" y="48"/>
                    </a:moveTo>
                    <a:cubicBezTo>
                      <a:pt x="27" y="48"/>
                      <a:pt x="27" y="48"/>
                      <a:pt x="27" y="48"/>
                    </a:cubicBezTo>
                    <a:cubicBezTo>
                      <a:pt x="26" y="49"/>
                      <a:pt x="26" y="49"/>
                      <a:pt x="26" y="49"/>
                    </a:cubicBezTo>
                    <a:cubicBezTo>
                      <a:pt x="6" y="75"/>
                      <a:pt x="0" y="91"/>
                      <a:pt x="7" y="99"/>
                    </a:cubicBezTo>
                    <a:cubicBezTo>
                      <a:pt x="17" y="108"/>
                      <a:pt x="42" y="96"/>
                      <a:pt x="51" y="90"/>
                    </a:cubicBezTo>
                    <a:cubicBezTo>
                      <a:pt x="80" y="72"/>
                      <a:pt x="80" y="72"/>
                      <a:pt x="80" y="72"/>
                    </a:cubicBezTo>
                    <a:cubicBezTo>
                      <a:pt x="99" y="60"/>
                      <a:pt x="121" y="47"/>
                      <a:pt x="129" y="39"/>
                    </a:cubicBezTo>
                    <a:cubicBezTo>
                      <a:pt x="142" y="26"/>
                      <a:pt x="148" y="16"/>
                      <a:pt x="145" y="9"/>
                    </a:cubicBezTo>
                    <a:cubicBezTo>
                      <a:pt x="144" y="6"/>
                      <a:pt x="141" y="2"/>
                      <a:pt x="133" y="1"/>
                    </a:cubicBezTo>
                    <a:cubicBezTo>
                      <a:pt x="114" y="0"/>
                      <a:pt x="36" y="43"/>
                      <a:pt x="28" y="48"/>
                    </a:cubicBezTo>
                    <a:close/>
                    <a:moveTo>
                      <a:pt x="132" y="10"/>
                    </a:moveTo>
                    <a:cubicBezTo>
                      <a:pt x="135" y="10"/>
                      <a:pt x="137" y="11"/>
                      <a:pt x="137" y="12"/>
                    </a:cubicBezTo>
                    <a:cubicBezTo>
                      <a:pt x="138" y="14"/>
                      <a:pt x="135" y="21"/>
                      <a:pt x="123" y="33"/>
                    </a:cubicBezTo>
                    <a:cubicBezTo>
                      <a:pt x="116" y="40"/>
                      <a:pt x="94" y="53"/>
                      <a:pt x="76" y="64"/>
                    </a:cubicBezTo>
                    <a:cubicBezTo>
                      <a:pt x="46" y="83"/>
                      <a:pt x="46" y="83"/>
                      <a:pt x="46" y="83"/>
                    </a:cubicBezTo>
                    <a:cubicBezTo>
                      <a:pt x="35" y="90"/>
                      <a:pt x="17" y="96"/>
                      <a:pt x="13" y="93"/>
                    </a:cubicBezTo>
                    <a:cubicBezTo>
                      <a:pt x="13" y="92"/>
                      <a:pt x="13" y="92"/>
                      <a:pt x="13" y="90"/>
                    </a:cubicBezTo>
                    <a:cubicBezTo>
                      <a:pt x="13" y="86"/>
                      <a:pt x="16" y="77"/>
                      <a:pt x="33" y="55"/>
                    </a:cubicBezTo>
                    <a:cubicBezTo>
                      <a:pt x="65" y="37"/>
                      <a:pt x="120" y="9"/>
                      <a:pt x="132"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8" name="Freeform 358">
                <a:extLst>
                  <a:ext uri="{FF2B5EF4-FFF2-40B4-BE49-F238E27FC236}">
                    <a16:creationId xmlns:a16="http://schemas.microsoft.com/office/drawing/2014/main" id="{D2DEF8E3-5569-E0A9-BBD4-0751198E79DF}"/>
                  </a:ext>
                </a:extLst>
              </p:cNvPr>
              <p:cNvSpPr>
                <a:spLocks/>
              </p:cNvSpPr>
              <p:nvPr/>
            </p:nvSpPr>
            <p:spPr bwMode="auto">
              <a:xfrm>
                <a:off x="2671833" y="2766185"/>
                <a:ext cx="44450" cy="20638"/>
              </a:xfrm>
              <a:custGeom>
                <a:avLst/>
                <a:gdLst>
                  <a:gd name="T0" fmla="*/ 27 w 176"/>
                  <a:gd name="T1" fmla="*/ 37 h 89"/>
                  <a:gd name="T2" fmla="*/ 10 w 176"/>
                  <a:gd name="T3" fmla="*/ 59 h 89"/>
                  <a:gd name="T4" fmla="*/ 5 w 176"/>
                  <a:gd name="T5" fmla="*/ 80 h 89"/>
                  <a:gd name="T6" fmla="*/ 49 w 176"/>
                  <a:gd name="T7" fmla="*/ 76 h 89"/>
                  <a:gd name="T8" fmla="*/ 108 w 176"/>
                  <a:gd name="T9" fmla="*/ 63 h 89"/>
                  <a:gd name="T10" fmla="*/ 155 w 176"/>
                  <a:gd name="T11" fmla="*/ 33 h 89"/>
                  <a:gd name="T12" fmla="*/ 138 w 176"/>
                  <a:gd name="T13" fmla="*/ 4 h 89"/>
                  <a:gd name="T14" fmla="*/ 99 w 176"/>
                  <a:gd name="T15" fmla="*/ 33 h 89"/>
                  <a:gd name="T16" fmla="*/ 70 w 176"/>
                  <a:gd name="T17" fmla="*/ 44 h 89"/>
                  <a:gd name="T18" fmla="*/ 27 w 176"/>
                  <a:gd name="T19"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89">
                    <a:moveTo>
                      <a:pt x="27" y="37"/>
                    </a:moveTo>
                    <a:cubicBezTo>
                      <a:pt x="27" y="37"/>
                      <a:pt x="0" y="54"/>
                      <a:pt x="10" y="59"/>
                    </a:cubicBezTo>
                    <a:cubicBezTo>
                      <a:pt x="20" y="63"/>
                      <a:pt x="3" y="73"/>
                      <a:pt x="5" y="80"/>
                    </a:cubicBezTo>
                    <a:cubicBezTo>
                      <a:pt x="8" y="88"/>
                      <a:pt x="31" y="89"/>
                      <a:pt x="49" y="76"/>
                    </a:cubicBezTo>
                    <a:cubicBezTo>
                      <a:pt x="66" y="63"/>
                      <a:pt x="80" y="63"/>
                      <a:pt x="108" y="63"/>
                    </a:cubicBezTo>
                    <a:cubicBezTo>
                      <a:pt x="135" y="63"/>
                      <a:pt x="150" y="47"/>
                      <a:pt x="155" y="33"/>
                    </a:cubicBezTo>
                    <a:cubicBezTo>
                      <a:pt x="161" y="18"/>
                      <a:pt x="176" y="0"/>
                      <a:pt x="138" y="4"/>
                    </a:cubicBezTo>
                    <a:cubicBezTo>
                      <a:pt x="101" y="8"/>
                      <a:pt x="109" y="20"/>
                      <a:pt x="99" y="33"/>
                    </a:cubicBezTo>
                    <a:cubicBezTo>
                      <a:pt x="89" y="46"/>
                      <a:pt x="85" y="46"/>
                      <a:pt x="70" y="44"/>
                    </a:cubicBezTo>
                    <a:cubicBezTo>
                      <a:pt x="56" y="43"/>
                      <a:pt x="49" y="34"/>
                      <a:pt x="27" y="3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79" name="Freeform 359">
                <a:extLst>
                  <a:ext uri="{FF2B5EF4-FFF2-40B4-BE49-F238E27FC236}">
                    <a16:creationId xmlns:a16="http://schemas.microsoft.com/office/drawing/2014/main" id="{AB034FB2-DB94-AA46-E772-2D2578A7372D}"/>
                  </a:ext>
                </a:extLst>
              </p:cNvPr>
              <p:cNvSpPr>
                <a:spLocks noEditPoints="1"/>
              </p:cNvSpPr>
              <p:nvPr/>
            </p:nvSpPr>
            <p:spPr bwMode="auto">
              <a:xfrm>
                <a:off x="2671833" y="2764598"/>
                <a:ext cx="42863" cy="23813"/>
              </a:xfrm>
              <a:custGeom>
                <a:avLst/>
                <a:gdLst>
                  <a:gd name="T0" fmla="*/ 139 w 171"/>
                  <a:gd name="T1" fmla="*/ 2 h 94"/>
                  <a:gd name="T2" fmla="*/ 102 w 171"/>
                  <a:gd name="T3" fmla="*/ 23 h 94"/>
                  <a:gd name="T4" fmla="*/ 97 w 171"/>
                  <a:gd name="T5" fmla="*/ 32 h 94"/>
                  <a:gd name="T6" fmla="*/ 72 w 171"/>
                  <a:gd name="T7" fmla="*/ 42 h 94"/>
                  <a:gd name="T8" fmla="*/ 59 w 171"/>
                  <a:gd name="T9" fmla="*/ 39 h 94"/>
                  <a:gd name="T10" fmla="*/ 28 w 171"/>
                  <a:gd name="T11" fmla="*/ 35 h 94"/>
                  <a:gd name="T12" fmla="*/ 27 w 171"/>
                  <a:gd name="T13" fmla="*/ 35 h 94"/>
                  <a:gd name="T14" fmla="*/ 26 w 171"/>
                  <a:gd name="T15" fmla="*/ 35 h 94"/>
                  <a:gd name="T16" fmla="*/ 4 w 171"/>
                  <a:gd name="T17" fmla="*/ 59 h 94"/>
                  <a:gd name="T18" fmla="*/ 9 w 171"/>
                  <a:gd name="T19" fmla="*/ 65 h 94"/>
                  <a:gd name="T20" fmla="*/ 7 w 171"/>
                  <a:gd name="T21" fmla="*/ 70 h 94"/>
                  <a:gd name="T22" fmla="*/ 2 w 171"/>
                  <a:gd name="T23" fmla="*/ 84 h 94"/>
                  <a:gd name="T24" fmla="*/ 12 w 171"/>
                  <a:gd name="T25" fmla="*/ 91 h 94"/>
                  <a:gd name="T26" fmla="*/ 52 w 171"/>
                  <a:gd name="T27" fmla="*/ 82 h 94"/>
                  <a:gd name="T28" fmla="*/ 109 w 171"/>
                  <a:gd name="T29" fmla="*/ 69 h 94"/>
                  <a:gd name="T30" fmla="*/ 160 w 171"/>
                  <a:gd name="T31" fmla="*/ 36 h 94"/>
                  <a:gd name="T32" fmla="*/ 163 w 171"/>
                  <a:gd name="T33" fmla="*/ 30 h 94"/>
                  <a:gd name="T34" fmla="*/ 166 w 171"/>
                  <a:gd name="T35" fmla="*/ 7 h 94"/>
                  <a:gd name="T36" fmla="*/ 139 w 171"/>
                  <a:gd name="T37" fmla="*/ 2 h 94"/>
                  <a:gd name="T38" fmla="*/ 104 w 171"/>
                  <a:gd name="T39" fmla="*/ 37 h 94"/>
                  <a:gd name="T40" fmla="*/ 110 w 171"/>
                  <a:gd name="T41" fmla="*/ 26 h 94"/>
                  <a:gd name="T42" fmla="*/ 140 w 171"/>
                  <a:gd name="T43" fmla="*/ 10 h 94"/>
                  <a:gd name="T44" fmla="*/ 159 w 171"/>
                  <a:gd name="T45" fmla="*/ 12 h 94"/>
                  <a:gd name="T46" fmla="*/ 155 w 171"/>
                  <a:gd name="T47" fmla="*/ 27 h 94"/>
                  <a:gd name="T48" fmla="*/ 152 w 171"/>
                  <a:gd name="T49" fmla="*/ 33 h 94"/>
                  <a:gd name="T50" fmla="*/ 109 w 171"/>
                  <a:gd name="T51" fmla="*/ 61 h 94"/>
                  <a:gd name="T52" fmla="*/ 47 w 171"/>
                  <a:gd name="T53" fmla="*/ 75 h 94"/>
                  <a:gd name="T54" fmla="*/ 14 w 171"/>
                  <a:gd name="T55" fmla="*/ 83 h 94"/>
                  <a:gd name="T56" fmla="*/ 10 w 171"/>
                  <a:gd name="T57" fmla="*/ 81 h 94"/>
                  <a:gd name="T58" fmla="*/ 10 w 171"/>
                  <a:gd name="T59" fmla="*/ 81 h 94"/>
                  <a:gd name="T60" fmla="*/ 14 w 171"/>
                  <a:gd name="T61" fmla="*/ 74 h 94"/>
                  <a:gd name="T62" fmla="*/ 18 w 171"/>
                  <a:gd name="T63" fmla="*/ 65 h 94"/>
                  <a:gd name="T64" fmla="*/ 18 w 171"/>
                  <a:gd name="T65" fmla="*/ 62 h 94"/>
                  <a:gd name="T66" fmla="*/ 13 w 171"/>
                  <a:gd name="T67" fmla="*/ 58 h 94"/>
                  <a:gd name="T68" fmla="*/ 30 w 171"/>
                  <a:gd name="T69" fmla="*/ 43 h 94"/>
                  <a:gd name="T70" fmla="*/ 56 w 171"/>
                  <a:gd name="T71" fmla="*/ 47 h 94"/>
                  <a:gd name="T72" fmla="*/ 71 w 171"/>
                  <a:gd name="T73" fmla="*/ 51 h 94"/>
                  <a:gd name="T74" fmla="*/ 104 w 171"/>
                  <a:gd name="T75"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94">
                    <a:moveTo>
                      <a:pt x="139" y="2"/>
                    </a:moveTo>
                    <a:cubicBezTo>
                      <a:pt x="111" y="5"/>
                      <a:pt x="106" y="12"/>
                      <a:pt x="102" y="23"/>
                    </a:cubicBezTo>
                    <a:cubicBezTo>
                      <a:pt x="97" y="32"/>
                      <a:pt x="97" y="32"/>
                      <a:pt x="97" y="32"/>
                    </a:cubicBezTo>
                    <a:cubicBezTo>
                      <a:pt x="88" y="44"/>
                      <a:pt x="85" y="43"/>
                      <a:pt x="72" y="42"/>
                    </a:cubicBezTo>
                    <a:cubicBezTo>
                      <a:pt x="59" y="39"/>
                      <a:pt x="59" y="39"/>
                      <a:pt x="59" y="39"/>
                    </a:cubicBezTo>
                    <a:cubicBezTo>
                      <a:pt x="51" y="36"/>
                      <a:pt x="42" y="33"/>
                      <a:pt x="28" y="35"/>
                    </a:cubicBezTo>
                    <a:cubicBezTo>
                      <a:pt x="27" y="35"/>
                      <a:pt x="27" y="35"/>
                      <a:pt x="27" y="35"/>
                    </a:cubicBezTo>
                    <a:cubicBezTo>
                      <a:pt x="26" y="35"/>
                      <a:pt x="26" y="35"/>
                      <a:pt x="26" y="35"/>
                    </a:cubicBezTo>
                    <a:cubicBezTo>
                      <a:pt x="17" y="41"/>
                      <a:pt x="4" y="51"/>
                      <a:pt x="4" y="59"/>
                    </a:cubicBezTo>
                    <a:cubicBezTo>
                      <a:pt x="4" y="60"/>
                      <a:pt x="5" y="63"/>
                      <a:pt x="9" y="65"/>
                    </a:cubicBezTo>
                    <a:cubicBezTo>
                      <a:pt x="10" y="65"/>
                      <a:pt x="8" y="68"/>
                      <a:pt x="7" y="70"/>
                    </a:cubicBezTo>
                    <a:cubicBezTo>
                      <a:pt x="4" y="74"/>
                      <a:pt x="0" y="79"/>
                      <a:pt x="2" y="84"/>
                    </a:cubicBezTo>
                    <a:cubicBezTo>
                      <a:pt x="3" y="86"/>
                      <a:pt x="6" y="89"/>
                      <a:pt x="12" y="91"/>
                    </a:cubicBezTo>
                    <a:cubicBezTo>
                      <a:pt x="22" y="94"/>
                      <a:pt x="38" y="92"/>
                      <a:pt x="52" y="82"/>
                    </a:cubicBezTo>
                    <a:cubicBezTo>
                      <a:pt x="68" y="69"/>
                      <a:pt x="82" y="69"/>
                      <a:pt x="109" y="69"/>
                    </a:cubicBezTo>
                    <a:cubicBezTo>
                      <a:pt x="133" y="69"/>
                      <a:pt x="152" y="57"/>
                      <a:pt x="160" y="36"/>
                    </a:cubicBezTo>
                    <a:cubicBezTo>
                      <a:pt x="163" y="30"/>
                      <a:pt x="163" y="30"/>
                      <a:pt x="163" y="30"/>
                    </a:cubicBezTo>
                    <a:cubicBezTo>
                      <a:pt x="167" y="22"/>
                      <a:pt x="171" y="14"/>
                      <a:pt x="166" y="7"/>
                    </a:cubicBezTo>
                    <a:cubicBezTo>
                      <a:pt x="162" y="2"/>
                      <a:pt x="154" y="0"/>
                      <a:pt x="139" y="2"/>
                    </a:cubicBezTo>
                    <a:close/>
                    <a:moveTo>
                      <a:pt x="104" y="37"/>
                    </a:moveTo>
                    <a:cubicBezTo>
                      <a:pt x="110" y="26"/>
                      <a:pt x="110" y="26"/>
                      <a:pt x="110" y="26"/>
                    </a:cubicBezTo>
                    <a:cubicBezTo>
                      <a:pt x="113" y="19"/>
                      <a:pt x="115" y="13"/>
                      <a:pt x="140" y="10"/>
                    </a:cubicBezTo>
                    <a:cubicBezTo>
                      <a:pt x="155" y="8"/>
                      <a:pt x="159" y="11"/>
                      <a:pt x="159" y="12"/>
                    </a:cubicBezTo>
                    <a:cubicBezTo>
                      <a:pt x="161" y="14"/>
                      <a:pt x="158" y="22"/>
                      <a:pt x="155" y="27"/>
                    </a:cubicBezTo>
                    <a:cubicBezTo>
                      <a:pt x="152" y="33"/>
                      <a:pt x="152" y="33"/>
                      <a:pt x="152" y="33"/>
                    </a:cubicBezTo>
                    <a:cubicBezTo>
                      <a:pt x="149" y="41"/>
                      <a:pt x="138" y="61"/>
                      <a:pt x="109" y="61"/>
                    </a:cubicBezTo>
                    <a:cubicBezTo>
                      <a:pt x="81" y="61"/>
                      <a:pt x="66" y="61"/>
                      <a:pt x="47" y="75"/>
                    </a:cubicBezTo>
                    <a:cubicBezTo>
                      <a:pt x="36" y="83"/>
                      <a:pt x="22" y="85"/>
                      <a:pt x="14" y="83"/>
                    </a:cubicBezTo>
                    <a:cubicBezTo>
                      <a:pt x="11" y="82"/>
                      <a:pt x="11" y="81"/>
                      <a:pt x="10" y="81"/>
                    </a:cubicBezTo>
                    <a:cubicBezTo>
                      <a:pt x="10" y="81"/>
                      <a:pt x="10" y="81"/>
                      <a:pt x="10" y="81"/>
                    </a:cubicBezTo>
                    <a:cubicBezTo>
                      <a:pt x="10" y="79"/>
                      <a:pt x="13" y="76"/>
                      <a:pt x="14" y="74"/>
                    </a:cubicBezTo>
                    <a:cubicBezTo>
                      <a:pt x="16" y="71"/>
                      <a:pt x="18" y="68"/>
                      <a:pt x="18" y="65"/>
                    </a:cubicBezTo>
                    <a:cubicBezTo>
                      <a:pt x="18" y="64"/>
                      <a:pt x="18" y="63"/>
                      <a:pt x="18" y="62"/>
                    </a:cubicBezTo>
                    <a:cubicBezTo>
                      <a:pt x="17" y="60"/>
                      <a:pt x="16" y="59"/>
                      <a:pt x="13" y="58"/>
                    </a:cubicBezTo>
                    <a:cubicBezTo>
                      <a:pt x="14" y="55"/>
                      <a:pt x="22" y="49"/>
                      <a:pt x="30" y="43"/>
                    </a:cubicBezTo>
                    <a:cubicBezTo>
                      <a:pt x="42" y="42"/>
                      <a:pt x="49" y="44"/>
                      <a:pt x="56" y="47"/>
                    </a:cubicBezTo>
                    <a:cubicBezTo>
                      <a:pt x="71" y="51"/>
                      <a:pt x="71" y="51"/>
                      <a:pt x="71" y="51"/>
                    </a:cubicBezTo>
                    <a:cubicBezTo>
                      <a:pt x="86" y="52"/>
                      <a:pt x="92" y="52"/>
                      <a:pt x="104" y="3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0" name="Freeform 360">
                <a:extLst>
                  <a:ext uri="{FF2B5EF4-FFF2-40B4-BE49-F238E27FC236}">
                    <a16:creationId xmlns:a16="http://schemas.microsoft.com/office/drawing/2014/main" id="{11ED0831-85B1-BB4B-87A5-D4464F1702EF}"/>
                  </a:ext>
                </a:extLst>
              </p:cNvPr>
              <p:cNvSpPr>
                <a:spLocks/>
              </p:cNvSpPr>
              <p:nvPr/>
            </p:nvSpPr>
            <p:spPr bwMode="auto">
              <a:xfrm>
                <a:off x="2579758" y="2851910"/>
                <a:ext cx="17463" cy="19050"/>
              </a:xfrm>
              <a:custGeom>
                <a:avLst/>
                <a:gdLst>
                  <a:gd name="T0" fmla="*/ 51 w 70"/>
                  <a:gd name="T1" fmla="*/ 3 h 77"/>
                  <a:gd name="T2" fmla="*/ 13 w 70"/>
                  <a:gd name="T3" fmla="*/ 36 h 77"/>
                  <a:gd name="T4" fmla="*/ 15 w 70"/>
                  <a:gd name="T5" fmla="*/ 71 h 77"/>
                  <a:gd name="T6" fmla="*/ 53 w 70"/>
                  <a:gd name="T7" fmla="*/ 39 h 77"/>
                  <a:gd name="T8" fmla="*/ 51 w 70"/>
                  <a:gd name="T9" fmla="*/ 3 h 77"/>
                </a:gdLst>
                <a:ahLst/>
                <a:cxnLst>
                  <a:cxn ang="0">
                    <a:pos x="T0" y="T1"/>
                  </a:cxn>
                  <a:cxn ang="0">
                    <a:pos x="T2" y="T3"/>
                  </a:cxn>
                  <a:cxn ang="0">
                    <a:pos x="T4" y="T5"/>
                  </a:cxn>
                  <a:cxn ang="0">
                    <a:pos x="T6" y="T7"/>
                  </a:cxn>
                  <a:cxn ang="0">
                    <a:pos x="T8" y="T9"/>
                  </a:cxn>
                </a:cxnLst>
                <a:rect l="0" t="0" r="r" b="b"/>
                <a:pathLst>
                  <a:path w="70" h="77">
                    <a:moveTo>
                      <a:pt x="51" y="3"/>
                    </a:moveTo>
                    <a:cubicBezTo>
                      <a:pt x="51" y="3"/>
                      <a:pt x="18" y="23"/>
                      <a:pt x="13" y="36"/>
                    </a:cubicBezTo>
                    <a:cubicBezTo>
                      <a:pt x="7" y="49"/>
                      <a:pt x="0" y="77"/>
                      <a:pt x="15" y="71"/>
                    </a:cubicBezTo>
                    <a:cubicBezTo>
                      <a:pt x="31" y="65"/>
                      <a:pt x="50" y="42"/>
                      <a:pt x="53" y="39"/>
                    </a:cubicBezTo>
                    <a:cubicBezTo>
                      <a:pt x="56" y="36"/>
                      <a:pt x="70" y="0"/>
                      <a:pt x="51"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1" name="Freeform 361">
                <a:extLst>
                  <a:ext uri="{FF2B5EF4-FFF2-40B4-BE49-F238E27FC236}">
                    <a16:creationId xmlns:a16="http://schemas.microsoft.com/office/drawing/2014/main" id="{D7BE627F-2870-4D32-7050-338D280F8524}"/>
                  </a:ext>
                </a:extLst>
              </p:cNvPr>
              <p:cNvSpPr>
                <a:spLocks noEditPoints="1"/>
              </p:cNvSpPr>
              <p:nvPr/>
            </p:nvSpPr>
            <p:spPr bwMode="auto">
              <a:xfrm>
                <a:off x="2578170" y="2850323"/>
                <a:ext cx="19050" cy="20638"/>
              </a:xfrm>
              <a:custGeom>
                <a:avLst/>
                <a:gdLst>
                  <a:gd name="T0" fmla="*/ 55 w 73"/>
                  <a:gd name="T1" fmla="*/ 1 h 79"/>
                  <a:gd name="T2" fmla="*/ 54 w 73"/>
                  <a:gd name="T3" fmla="*/ 1 h 79"/>
                  <a:gd name="T4" fmla="*/ 53 w 73"/>
                  <a:gd name="T5" fmla="*/ 1 h 79"/>
                  <a:gd name="T6" fmla="*/ 13 w 73"/>
                  <a:gd name="T7" fmla="*/ 37 h 79"/>
                  <a:gd name="T8" fmla="*/ 9 w 73"/>
                  <a:gd name="T9" fmla="*/ 75 h 79"/>
                  <a:gd name="T10" fmla="*/ 21 w 73"/>
                  <a:gd name="T11" fmla="*/ 77 h 79"/>
                  <a:gd name="T12" fmla="*/ 58 w 73"/>
                  <a:gd name="T13" fmla="*/ 46 h 79"/>
                  <a:gd name="T14" fmla="*/ 60 w 73"/>
                  <a:gd name="T15" fmla="*/ 44 h 79"/>
                  <a:gd name="T16" fmla="*/ 68 w 73"/>
                  <a:gd name="T17" fmla="*/ 7 h 79"/>
                  <a:gd name="T18" fmla="*/ 55 w 73"/>
                  <a:gd name="T19" fmla="*/ 1 h 79"/>
                  <a:gd name="T20" fmla="*/ 60 w 73"/>
                  <a:gd name="T21" fmla="*/ 10 h 79"/>
                  <a:gd name="T22" fmla="*/ 61 w 73"/>
                  <a:gd name="T23" fmla="*/ 15 h 79"/>
                  <a:gd name="T24" fmla="*/ 54 w 73"/>
                  <a:gd name="T25" fmla="*/ 38 h 79"/>
                  <a:gd name="T26" fmla="*/ 51 w 73"/>
                  <a:gd name="T27" fmla="*/ 41 h 79"/>
                  <a:gd name="T28" fmla="*/ 18 w 73"/>
                  <a:gd name="T29" fmla="*/ 69 h 79"/>
                  <a:gd name="T30" fmla="*/ 15 w 73"/>
                  <a:gd name="T31" fmla="*/ 69 h 79"/>
                  <a:gd name="T32" fmla="*/ 14 w 73"/>
                  <a:gd name="T33" fmla="*/ 65 h 79"/>
                  <a:gd name="T34" fmla="*/ 21 w 73"/>
                  <a:gd name="T35" fmla="*/ 40 h 79"/>
                  <a:gd name="T36" fmla="*/ 57 w 73"/>
                  <a:gd name="T37" fmla="*/ 9 h 79"/>
                  <a:gd name="T38" fmla="*/ 60 w 73"/>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79">
                    <a:moveTo>
                      <a:pt x="55" y="1"/>
                    </a:moveTo>
                    <a:cubicBezTo>
                      <a:pt x="54" y="1"/>
                      <a:pt x="54" y="1"/>
                      <a:pt x="54" y="1"/>
                    </a:cubicBezTo>
                    <a:cubicBezTo>
                      <a:pt x="53" y="1"/>
                      <a:pt x="53" y="1"/>
                      <a:pt x="53" y="1"/>
                    </a:cubicBezTo>
                    <a:cubicBezTo>
                      <a:pt x="50" y="4"/>
                      <a:pt x="19" y="23"/>
                      <a:pt x="13" y="37"/>
                    </a:cubicBezTo>
                    <a:cubicBezTo>
                      <a:pt x="12" y="38"/>
                      <a:pt x="0" y="66"/>
                      <a:pt x="9" y="75"/>
                    </a:cubicBezTo>
                    <a:cubicBezTo>
                      <a:pt x="11" y="77"/>
                      <a:pt x="14" y="79"/>
                      <a:pt x="21" y="77"/>
                    </a:cubicBezTo>
                    <a:cubicBezTo>
                      <a:pt x="35" y="72"/>
                      <a:pt x="51" y="54"/>
                      <a:pt x="58" y="46"/>
                    </a:cubicBezTo>
                    <a:cubicBezTo>
                      <a:pt x="60" y="44"/>
                      <a:pt x="60" y="44"/>
                      <a:pt x="60" y="44"/>
                    </a:cubicBezTo>
                    <a:cubicBezTo>
                      <a:pt x="63" y="41"/>
                      <a:pt x="73" y="17"/>
                      <a:pt x="68" y="7"/>
                    </a:cubicBezTo>
                    <a:cubicBezTo>
                      <a:pt x="66" y="4"/>
                      <a:pt x="63" y="0"/>
                      <a:pt x="55" y="1"/>
                    </a:cubicBezTo>
                    <a:close/>
                    <a:moveTo>
                      <a:pt x="60" y="10"/>
                    </a:moveTo>
                    <a:cubicBezTo>
                      <a:pt x="60" y="11"/>
                      <a:pt x="61" y="13"/>
                      <a:pt x="61" y="15"/>
                    </a:cubicBezTo>
                    <a:cubicBezTo>
                      <a:pt x="61" y="23"/>
                      <a:pt x="56" y="36"/>
                      <a:pt x="54" y="38"/>
                    </a:cubicBezTo>
                    <a:cubicBezTo>
                      <a:pt x="54" y="38"/>
                      <a:pt x="51" y="41"/>
                      <a:pt x="51" y="41"/>
                    </a:cubicBezTo>
                    <a:cubicBezTo>
                      <a:pt x="46" y="47"/>
                      <a:pt x="30" y="64"/>
                      <a:pt x="18" y="69"/>
                    </a:cubicBezTo>
                    <a:cubicBezTo>
                      <a:pt x="16" y="70"/>
                      <a:pt x="15" y="69"/>
                      <a:pt x="15" y="69"/>
                    </a:cubicBezTo>
                    <a:cubicBezTo>
                      <a:pt x="14" y="69"/>
                      <a:pt x="14" y="67"/>
                      <a:pt x="14" y="65"/>
                    </a:cubicBezTo>
                    <a:cubicBezTo>
                      <a:pt x="14" y="59"/>
                      <a:pt x="16" y="49"/>
                      <a:pt x="21" y="40"/>
                    </a:cubicBezTo>
                    <a:cubicBezTo>
                      <a:pt x="25" y="31"/>
                      <a:pt x="48" y="15"/>
                      <a:pt x="57" y="9"/>
                    </a:cubicBezTo>
                    <a:cubicBezTo>
                      <a:pt x="59" y="9"/>
                      <a:pt x="60" y="10"/>
                      <a:pt x="60"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2" name="Freeform 362">
                <a:extLst>
                  <a:ext uri="{FF2B5EF4-FFF2-40B4-BE49-F238E27FC236}">
                    <a16:creationId xmlns:a16="http://schemas.microsoft.com/office/drawing/2014/main" id="{B0AB3067-4B39-7F91-76A6-AC896081FA95}"/>
                  </a:ext>
                </a:extLst>
              </p:cNvPr>
              <p:cNvSpPr>
                <a:spLocks/>
              </p:cNvSpPr>
              <p:nvPr/>
            </p:nvSpPr>
            <p:spPr bwMode="auto">
              <a:xfrm>
                <a:off x="2563883" y="2870960"/>
                <a:ext cx="17463" cy="11113"/>
              </a:xfrm>
              <a:custGeom>
                <a:avLst/>
                <a:gdLst>
                  <a:gd name="T0" fmla="*/ 45 w 67"/>
                  <a:gd name="T1" fmla="*/ 0 h 43"/>
                  <a:gd name="T2" fmla="*/ 18 w 67"/>
                  <a:gd name="T3" fmla="*/ 13 h 43"/>
                  <a:gd name="T4" fmla="*/ 11 w 67"/>
                  <a:gd name="T5" fmla="*/ 40 h 43"/>
                  <a:gd name="T6" fmla="*/ 48 w 67"/>
                  <a:gd name="T7" fmla="*/ 21 h 43"/>
                  <a:gd name="T8" fmla="*/ 45 w 67"/>
                  <a:gd name="T9" fmla="*/ 0 h 43"/>
                </a:gdLst>
                <a:ahLst/>
                <a:cxnLst>
                  <a:cxn ang="0">
                    <a:pos x="T0" y="T1"/>
                  </a:cxn>
                  <a:cxn ang="0">
                    <a:pos x="T2" y="T3"/>
                  </a:cxn>
                  <a:cxn ang="0">
                    <a:pos x="T4" y="T5"/>
                  </a:cxn>
                  <a:cxn ang="0">
                    <a:pos x="T6" y="T7"/>
                  </a:cxn>
                  <a:cxn ang="0">
                    <a:pos x="T8" y="T9"/>
                  </a:cxn>
                </a:cxnLst>
                <a:rect l="0" t="0" r="r" b="b"/>
                <a:pathLst>
                  <a:path w="67" h="43">
                    <a:moveTo>
                      <a:pt x="45" y="0"/>
                    </a:moveTo>
                    <a:cubicBezTo>
                      <a:pt x="45" y="0"/>
                      <a:pt x="25" y="4"/>
                      <a:pt x="18" y="13"/>
                    </a:cubicBezTo>
                    <a:cubicBezTo>
                      <a:pt x="11" y="21"/>
                      <a:pt x="0" y="43"/>
                      <a:pt x="11" y="40"/>
                    </a:cubicBezTo>
                    <a:cubicBezTo>
                      <a:pt x="21" y="37"/>
                      <a:pt x="44" y="28"/>
                      <a:pt x="48" y="21"/>
                    </a:cubicBezTo>
                    <a:cubicBezTo>
                      <a:pt x="52" y="14"/>
                      <a:pt x="67" y="0"/>
                      <a:pt x="45"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3" name="Freeform 363">
                <a:extLst>
                  <a:ext uri="{FF2B5EF4-FFF2-40B4-BE49-F238E27FC236}">
                    <a16:creationId xmlns:a16="http://schemas.microsoft.com/office/drawing/2014/main" id="{7E9A56DC-2330-2A5E-19F0-9DE19E461E2B}"/>
                  </a:ext>
                </a:extLst>
              </p:cNvPr>
              <p:cNvSpPr>
                <a:spLocks noEditPoints="1"/>
              </p:cNvSpPr>
              <p:nvPr/>
            </p:nvSpPr>
            <p:spPr bwMode="auto">
              <a:xfrm>
                <a:off x="2563883" y="2869373"/>
                <a:ext cx="15875" cy="12700"/>
              </a:xfrm>
              <a:custGeom>
                <a:avLst/>
                <a:gdLst>
                  <a:gd name="T0" fmla="*/ 47 w 65"/>
                  <a:gd name="T1" fmla="*/ 0 h 51"/>
                  <a:gd name="T2" fmla="*/ 46 w 65"/>
                  <a:gd name="T3" fmla="*/ 0 h 51"/>
                  <a:gd name="T4" fmla="*/ 16 w 65"/>
                  <a:gd name="T5" fmla="*/ 15 h 51"/>
                  <a:gd name="T6" fmla="*/ 5 w 65"/>
                  <a:gd name="T7" fmla="*/ 47 h 51"/>
                  <a:gd name="T8" fmla="*/ 14 w 65"/>
                  <a:gd name="T9" fmla="*/ 49 h 51"/>
                  <a:gd name="T10" fmla="*/ 54 w 65"/>
                  <a:gd name="T11" fmla="*/ 28 h 51"/>
                  <a:gd name="T12" fmla="*/ 56 w 65"/>
                  <a:gd name="T13" fmla="*/ 25 h 51"/>
                  <a:gd name="T14" fmla="*/ 62 w 65"/>
                  <a:gd name="T15" fmla="*/ 6 h 51"/>
                  <a:gd name="T16" fmla="*/ 47 w 65"/>
                  <a:gd name="T17" fmla="*/ 0 h 51"/>
                  <a:gd name="T18" fmla="*/ 23 w 65"/>
                  <a:gd name="T19" fmla="*/ 20 h 51"/>
                  <a:gd name="T20" fmla="*/ 48 w 65"/>
                  <a:gd name="T21" fmla="*/ 9 h 51"/>
                  <a:gd name="T22" fmla="*/ 54 w 65"/>
                  <a:gd name="T23" fmla="*/ 10 h 51"/>
                  <a:gd name="T24" fmla="*/ 54 w 65"/>
                  <a:gd name="T25" fmla="*/ 10 h 51"/>
                  <a:gd name="T26" fmla="*/ 49 w 65"/>
                  <a:gd name="T27" fmla="*/ 20 h 51"/>
                  <a:gd name="T28" fmla="*/ 46 w 65"/>
                  <a:gd name="T29" fmla="*/ 24 h 51"/>
                  <a:gd name="T30" fmla="*/ 13 w 65"/>
                  <a:gd name="T31" fmla="*/ 40 h 51"/>
                  <a:gd name="T32" fmla="*/ 23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47" y="0"/>
                    </a:moveTo>
                    <a:cubicBezTo>
                      <a:pt x="46" y="0"/>
                      <a:pt x="46" y="0"/>
                      <a:pt x="46" y="0"/>
                    </a:cubicBezTo>
                    <a:cubicBezTo>
                      <a:pt x="44" y="1"/>
                      <a:pt x="24" y="5"/>
                      <a:pt x="16" y="15"/>
                    </a:cubicBezTo>
                    <a:cubicBezTo>
                      <a:pt x="13" y="19"/>
                      <a:pt x="0" y="39"/>
                      <a:pt x="5" y="47"/>
                    </a:cubicBezTo>
                    <a:cubicBezTo>
                      <a:pt x="6" y="48"/>
                      <a:pt x="8" y="51"/>
                      <a:pt x="14" y="49"/>
                    </a:cubicBezTo>
                    <a:cubicBezTo>
                      <a:pt x="14" y="49"/>
                      <a:pt x="47" y="39"/>
                      <a:pt x="54" y="28"/>
                    </a:cubicBezTo>
                    <a:cubicBezTo>
                      <a:pt x="56" y="25"/>
                      <a:pt x="56" y="25"/>
                      <a:pt x="56" y="25"/>
                    </a:cubicBezTo>
                    <a:cubicBezTo>
                      <a:pt x="60" y="19"/>
                      <a:pt x="65" y="12"/>
                      <a:pt x="62" y="6"/>
                    </a:cubicBezTo>
                    <a:cubicBezTo>
                      <a:pt x="59" y="1"/>
                      <a:pt x="52" y="0"/>
                      <a:pt x="47" y="0"/>
                    </a:cubicBezTo>
                    <a:close/>
                    <a:moveTo>
                      <a:pt x="23" y="20"/>
                    </a:moveTo>
                    <a:cubicBezTo>
                      <a:pt x="28" y="14"/>
                      <a:pt x="42" y="10"/>
                      <a:pt x="48" y="9"/>
                    </a:cubicBezTo>
                    <a:cubicBezTo>
                      <a:pt x="53" y="9"/>
                      <a:pt x="54" y="10"/>
                      <a:pt x="54" y="10"/>
                    </a:cubicBezTo>
                    <a:cubicBezTo>
                      <a:pt x="54" y="10"/>
                      <a:pt x="54" y="10"/>
                      <a:pt x="54" y="10"/>
                    </a:cubicBezTo>
                    <a:cubicBezTo>
                      <a:pt x="54" y="12"/>
                      <a:pt x="51" y="17"/>
                      <a:pt x="49" y="20"/>
                    </a:cubicBezTo>
                    <a:cubicBezTo>
                      <a:pt x="46" y="24"/>
                      <a:pt x="46" y="24"/>
                      <a:pt x="46" y="24"/>
                    </a:cubicBezTo>
                    <a:cubicBezTo>
                      <a:pt x="43" y="29"/>
                      <a:pt x="25" y="37"/>
                      <a:pt x="13" y="40"/>
                    </a:cubicBezTo>
                    <a:cubicBezTo>
                      <a:pt x="14" y="36"/>
                      <a:pt x="18" y="26"/>
                      <a:pt x="23"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4" name="Freeform 364">
                <a:extLst>
                  <a:ext uri="{FF2B5EF4-FFF2-40B4-BE49-F238E27FC236}">
                    <a16:creationId xmlns:a16="http://schemas.microsoft.com/office/drawing/2014/main" id="{419CBD23-8453-9043-0B0E-188B851DE6E1}"/>
                  </a:ext>
                </a:extLst>
              </p:cNvPr>
              <p:cNvSpPr>
                <a:spLocks/>
              </p:cNvSpPr>
              <p:nvPr/>
            </p:nvSpPr>
            <p:spPr bwMode="auto">
              <a:xfrm>
                <a:off x="2557533" y="2858260"/>
                <a:ext cx="52388" cy="92075"/>
              </a:xfrm>
              <a:custGeom>
                <a:avLst/>
                <a:gdLst>
                  <a:gd name="T0" fmla="*/ 186 w 212"/>
                  <a:gd name="T1" fmla="*/ 13 h 373"/>
                  <a:gd name="T2" fmla="*/ 144 w 212"/>
                  <a:gd name="T3" fmla="*/ 69 h 373"/>
                  <a:gd name="T4" fmla="*/ 137 w 212"/>
                  <a:gd name="T5" fmla="*/ 108 h 373"/>
                  <a:gd name="T6" fmla="*/ 122 w 212"/>
                  <a:gd name="T7" fmla="*/ 154 h 373"/>
                  <a:gd name="T8" fmla="*/ 80 w 212"/>
                  <a:gd name="T9" fmla="*/ 233 h 373"/>
                  <a:gd name="T10" fmla="*/ 16 w 212"/>
                  <a:gd name="T11" fmla="*/ 287 h 373"/>
                  <a:gd name="T12" fmla="*/ 8 w 212"/>
                  <a:gd name="T13" fmla="*/ 314 h 373"/>
                  <a:gd name="T14" fmla="*/ 10 w 212"/>
                  <a:gd name="T15" fmla="*/ 366 h 373"/>
                  <a:gd name="T16" fmla="*/ 42 w 212"/>
                  <a:gd name="T17" fmla="*/ 324 h 373"/>
                  <a:gd name="T18" fmla="*/ 76 w 212"/>
                  <a:gd name="T19" fmla="*/ 265 h 373"/>
                  <a:gd name="T20" fmla="*/ 131 w 212"/>
                  <a:gd name="T21" fmla="*/ 174 h 373"/>
                  <a:gd name="T22" fmla="*/ 166 w 212"/>
                  <a:gd name="T23" fmla="*/ 111 h 373"/>
                  <a:gd name="T24" fmla="*/ 190 w 212"/>
                  <a:gd name="T25" fmla="*/ 62 h 373"/>
                  <a:gd name="T26" fmla="*/ 186 w 212"/>
                  <a:gd name="T27" fmla="*/ 1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373">
                    <a:moveTo>
                      <a:pt x="186" y="13"/>
                    </a:moveTo>
                    <a:cubicBezTo>
                      <a:pt x="186" y="13"/>
                      <a:pt x="151" y="56"/>
                      <a:pt x="144" y="69"/>
                    </a:cubicBezTo>
                    <a:cubicBezTo>
                      <a:pt x="137" y="82"/>
                      <a:pt x="137" y="96"/>
                      <a:pt x="137" y="108"/>
                    </a:cubicBezTo>
                    <a:cubicBezTo>
                      <a:pt x="137" y="119"/>
                      <a:pt x="134" y="135"/>
                      <a:pt x="122" y="154"/>
                    </a:cubicBezTo>
                    <a:cubicBezTo>
                      <a:pt x="111" y="173"/>
                      <a:pt x="98" y="213"/>
                      <a:pt x="80" y="233"/>
                    </a:cubicBezTo>
                    <a:cubicBezTo>
                      <a:pt x="63" y="253"/>
                      <a:pt x="21" y="284"/>
                      <a:pt x="16" y="287"/>
                    </a:cubicBezTo>
                    <a:cubicBezTo>
                      <a:pt x="10" y="290"/>
                      <a:pt x="11" y="292"/>
                      <a:pt x="8" y="314"/>
                    </a:cubicBezTo>
                    <a:cubicBezTo>
                      <a:pt x="5" y="336"/>
                      <a:pt x="0" y="373"/>
                      <a:pt x="10" y="366"/>
                    </a:cubicBezTo>
                    <a:cubicBezTo>
                      <a:pt x="20" y="359"/>
                      <a:pt x="33" y="349"/>
                      <a:pt x="42" y="324"/>
                    </a:cubicBezTo>
                    <a:cubicBezTo>
                      <a:pt x="50" y="300"/>
                      <a:pt x="60" y="278"/>
                      <a:pt x="76" y="265"/>
                    </a:cubicBezTo>
                    <a:cubicBezTo>
                      <a:pt x="92" y="252"/>
                      <a:pt x="125" y="184"/>
                      <a:pt x="131" y="174"/>
                    </a:cubicBezTo>
                    <a:cubicBezTo>
                      <a:pt x="137" y="164"/>
                      <a:pt x="166" y="121"/>
                      <a:pt x="166" y="111"/>
                    </a:cubicBezTo>
                    <a:cubicBezTo>
                      <a:pt x="166" y="101"/>
                      <a:pt x="186" y="72"/>
                      <a:pt x="190" y="62"/>
                    </a:cubicBezTo>
                    <a:cubicBezTo>
                      <a:pt x="194" y="52"/>
                      <a:pt x="212" y="0"/>
                      <a:pt x="186"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5" name="Freeform 365">
                <a:extLst>
                  <a:ext uri="{FF2B5EF4-FFF2-40B4-BE49-F238E27FC236}">
                    <a16:creationId xmlns:a16="http://schemas.microsoft.com/office/drawing/2014/main" id="{5C5C5F96-F406-2F9A-0857-FAA794FF2511}"/>
                  </a:ext>
                </a:extLst>
              </p:cNvPr>
              <p:cNvSpPr>
                <a:spLocks noEditPoints="1"/>
              </p:cNvSpPr>
              <p:nvPr/>
            </p:nvSpPr>
            <p:spPr bwMode="auto">
              <a:xfrm>
                <a:off x="2555945" y="2859848"/>
                <a:ext cx="53975" cy="90488"/>
              </a:xfrm>
              <a:custGeom>
                <a:avLst/>
                <a:gdLst>
                  <a:gd name="T0" fmla="*/ 186 w 214"/>
                  <a:gd name="T1" fmla="*/ 5 h 368"/>
                  <a:gd name="T2" fmla="*/ 185 w 214"/>
                  <a:gd name="T3" fmla="*/ 5 h 368"/>
                  <a:gd name="T4" fmla="*/ 184 w 214"/>
                  <a:gd name="T5" fmla="*/ 6 h 368"/>
                  <a:gd name="T6" fmla="*/ 142 w 214"/>
                  <a:gd name="T7" fmla="*/ 63 h 368"/>
                  <a:gd name="T8" fmla="*/ 134 w 214"/>
                  <a:gd name="T9" fmla="*/ 104 h 368"/>
                  <a:gd name="T10" fmla="*/ 121 w 214"/>
                  <a:gd name="T11" fmla="*/ 148 h 368"/>
                  <a:gd name="T12" fmla="*/ 106 w 214"/>
                  <a:gd name="T13" fmla="*/ 177 h 368"/>
                  <a:gd name="T14" fmla="*/ 79 w 214"/>
                  <a:gd name="T15" fmla="*/ 226 h 368"/>
                  <a:gd name="T16" fmla="*/ 16 w 214"/>
                  <a:gd name="T17" fmla="*/ 279 h 368"/>
                  <a:gd name="T18" fmla="*/ 8 w 214"/>
                  <a:gd name="T19" fmla="*/ 297 h 368"/>
                  <a:gd name="T20" fmla="*/ 6 w 214"/>
                  <a:gd name="T21" fmla="*/ 309 h 368"/>
                  <a:gd name="T22" fmla="*/ 5 w 214"/>
                  <a:gd name="T23" fmla="*/ 314 h 368"/>
                  <a:gd name="T24" fmla="*/ 6 w 214"/>
                  <a:gd name="T25" fmla="*/ 366 h 368"/>
                  <a:gd name="T26" fmla="*/ 14 w 214"/>
                  <a:gd name="T27" fmla="*/ 366 h 368"/>
                  <a:gd name="T28" fmla="*/ 48 w 214"/>
                  <a:gd name="T29" fmla="*/ 322 h 368"/>
                  <a:gd name="T30" fmla="*/ 81 w 214"/>
                  <a:gd name="T31" fmla="*/ 264 h 368"/>
                  <a:gd name="T32" fmla="*/ 131 w 214"/>
                  <a:gd name="T33" fmla="*/ 184 h 368"/>
                  <a:gd name="T34" fmla="*/ 137 w 214"/>
                  <a:gd name="T35" fmla="*/ 172 h 368"/>
                  <a:gd name="T36" fmla="*/ 143 w 214"/>
                  <a:gd name="T37" fmla="*/ 161 h 368"/>
                  <a:gd name="T38" fmla="*/ 172 w 214"/>
                  <a:gd name="T39" fmla="*/ 107 h 368"/>
                  <a:gd name="T40" fmla="*/ 187 w 214"/>
                  <a:gd name="T41" fmla="*/ 75 h 368"/>
                  <a:gd name="T42" fmla="*/ 196 w 214"/>
                  <a:gd name="T43" fmla="*/ 59 h 368"/>
                  <a:gd name="T44" fmla="*/ 202 w 214"/>
                  <a:gd name="T45" fmla="*/ 5 h 368"/>
                  <a:gd name="T46" fmla="*/ 186 w 214"/>
                  <a:gd name="T47" fmla="*/ 5 h 368"/>
                  <a:gd name="T48" fmla="*/ 196 w 214"/>
                  <a:gd name="T49" fmla="*/ 11 h 368"/>
                  <a:gd name="T50" fmla="*/ 197 w 214"/>
                  <a:gd name="T51" fmla="*/ 18 h 368"/>
                  <a:gd name="T52" fmla="*/ 188 w 214"/>
                  <a:gd name="T53" fmla="*/ 56 h 368"/>
                  <a:gd name="T54" fmla="*/ 180 w 214"/>
                  <a:gd name="T55" fmla="*/ 71 h 368"/>
                  <a:gd name="T56" fmla="*/ 163 w 214"/>
                  <a:gd name="T57" fmla="*/ 107 h 368"/>
                  <a:gd name="T58" fmla="*/ 136 w 214"/>
                  <a:gd name="T59" fmla="*/ 157 h 368"/>
                  <a:gd name="T60" fmla="*/ 129 w 214"/>
                  <a:gd name="T61" fmla="*/ 168 h 368"/>
                  <a:gd name="T62" fmla="*/ 123 w 214"/>
                  <a:gd name="T63" fmla="*/ 180 h 368"/>
                  <a:gd name="T64" fmla="*/ 75 w 214"/>
                  <a:gd name="T65" fmla="*/ 258 h 368"/>
                  <a:gd name="T66" fmla="*/ 39 w 214"/>
                  <a:gd name="T67" fmla="*/ 319 h 368"/>
                  <a:gd name="T68" fmla="*/ 11 w 214"/>
                  <a:gd name="T69" fmla="*/ 357 h 368"/>
                  <a:gd name="T70" fmla="*/ 10 w 214"/>
                  <a:gd name="T71" fmla="*/ 352 h 368"/>
                  <a:gd name="T72" fmla="*/ 14 w 214"/>
                  <a:gd name="T73" fmla="*/ 315 h 368"/>
                  <a:gd name="T74" fmla="*/ 15 w 214"/>
                  <a:gd name="T75" fmla="*/ 311 h 368"/>
                  <a:gd name="T76" fmla="*/ 16 w 214"/>
                  <a:gd name="T77" fmla="*/ 298 h 368"/>
                  <a:gd name="T78" fmla="*/ 19 w 214"/>
                  <a:gd name="T79" fmla="*/ 287 h 368"/>
                  <a:gd name="T80" fmla="*/ 86 w 214"/>
                  <a:gd name="T81" fmla="*/ 232 h 368"/>
                  <a:gd name="T82" fmla="*/ 114 w 214"/>
                  <a:gd name="T83" fmla="*/ 180 h 368"/>
                  <a:gd name="T84" fmla="*/ 128 w 214"/>
                  <a:gd name="T85" fmla="*/ 152 h 368"/>
                  <a:gd name="T86" fmla="*/ 143 w 214"/>
                  <a:gd name="T87" fmla="*/ 104 h 368"/>
                  <a:gd name="T88" fmla="*/ 150 w 214"/>
                  <a:gd name="T89" fmla="*/ 67 h 368"/>
                  <a:gd name="T90" fmla="*/ 190 w 214"/>
                  <a:gd name="T91" fmla="*/ 12 h 368"/>
                  <a:gd name="T92" fmla="*/ 196 w 214"/>
                  <a:gd name="T93" fmla="*/ 1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4" h="368">
                    <a:moveTo>
                      <a:pt x="186" y="5"/>
                    </a:moveTo>
                    <a:cubicBezTo>
                      <a:pt x="185" y="5"/>
                      <a:pt x="185" y="5"/>
                      <a:pt x="185" y="5"/>
                    </a:cubicBezTo>
                    <a:cubicBezTo>
                      <a:pt x="184" y="6"/>
                      <a:pt x="184" y="6"/>
                      <a:pt x="184" y="6"/>
                    </a:cubicBezTo>
                    <a:cubicBezTo>
                      <a:pt x="183" y="8"/>
                      <a:pt x="149" y="50"/>
                      <a:pt x="142" y="63"/>
                    </a:cubicBezTo>
                    <a:cubicBezTo>
                      <a:pt x="134" y="77"/>
                      <a:pt x="134" y="92"/>
                      <a:pt x="134" y="104"/>
                    </a:cubicBezTo>
                    <a:cubicBezTo>
                      <a:pt x="134" y="118"/>
                      <a:pt x="130" y="133"/>
                      <a:pt x="121" y="148"/>
                    </a:cubicBezTo>
                    <a:cubicBezTo>
                      <a:pt x="116" y="155"/>
                      <a:pt x="111" y="166"/>
                      <a:pt x="106" y="177"/>
                    </a:cubicBezTo>
                    <a:cubicBezTo>
                      <a:pt x="98" y="194"/>
                      <a:pt x="89" y="214"/>
                      <a:pt x="79" y="226"/>
                    </a:cubicBezTo>
                    <a:cubicBezTo>
                      <a:pt x="62" y="247"/>
                      <a:pt x="21" y="276"/>
                      <a:pt x="16" y="279"/>
                    </a:cubicBezTo>
                    <a:cubicBezTo>
                      <a:pt x="9" y="282"/>
                      <a:pt x="9" y="286"/>
                      <a:pt x="8" y="297"/>
                    </a:cubicBezTo>
                    <a:cubicBezTo>
                      <a:pt x="6" y="309"/>
                      <a:pt x="6" y="309"/>
                      <a:pt x="6" y="309"/>
                    </a:cubicBezTo>
                    <a:cubicBezTo>
                      <a:pt x="5" y="314"/>
                      <a:pt x="5" y="314"/>
                      <a:pt x="5" y="314"/>
                    </a:cubicBezTo>
                    <a:cubicBezTo>
                      <a:pt x="1" y="349"/>
                      <a:pt x="0" y="363"/>
                      <a:pt x="6" y="366"/>
                    </a:cubicBezTo>
                    <a:cubicBezTo>
                      <a:pt x="8" y="367"/>
                      <a:pt x="11" y="368"/>
                      <a:pt x="14" y="366"/>
                    </a:cubicBezTo>
                    <a:cubicBezTo>
                      <a:pt x="26" y="357"/>
                      <a:pt x="39" y="346"/>
                      <a:pt x="48" y="322"/>
                    </a:cubicBezTo>
                    <a:cubicBezTo>
                      <a:pt x="55" y="301"/>
                      <a:pt x="65" y="278"/>
                      <a:pt x="81" y="264"/>
                    </a:cubicBezTo>
                    <a:cubicBezTo>
                      <a:pt x="94" y="253"/>
                      <a:pt x="118" y="208"/>
                      <a:pt x="131" y="184"/>
                    </a:cubicBezTo>
                    <a:cubicBezTo>
                      <a:pt x="137" y="172"/>
                      <a:pt x="137" y="172"/>
                      <a:pt x="137" y="172"/>
                    </a:cubicBezTo>
                    <a:cubicBezTo>
                      <a:pt x="143" y="161"/>
                      <a:pt x="143" y="161"/>
                      <a:pt x="143" y="161"/>
                    </a:cubicBezTo>
                    <a:cubicBezTo>
                      <a:pt x="162" y="132"/>
                      <a:pt x="172" y="114"/>
                      <a:pt x="172" y="107"/>
                    </a:cubicBezTo>
                    <a:cubicBezTo>
                      <a:pt x="172" y="101"/>
                      <a:pt x="181" y="86"/>
                      <a:pt x="187" y="75"/>
                    </a:cubicBezTo>
                    <a:cubicBezTo>
                      <a:pt x="196" y="59"/>
                      <a:pt x="196" y="59"/>
                      <a:pt x="196" y="59"/>
                    </a:cubicBezTo>
                    <a:cubicBezTo>
                      <a:pt x="196" y="59"/>
                      <a:pt x="214" y="16"/>
                      <a:pt x="202" y="5"/>
                    </a:cubicBezTo>
                    <a:cubicBezTo>
                      <a:pt x="199" y="2"/>
                      <a:pt x="194" y="0"/>
                      <a:pt x="186" y="5"/>
                    </a:cubicBezTo>
                    <a:close/>
                    <a:moveTo>
                      <a:pt x="196" y="11"/>
                    </a:moveTo>
                    <a:cubicBezTo>
                      <a:pt x="197" y="12"/>
                      <a:pt x="197" y="14"/>
                      <a:pt x="197" y="18"/>
                    </a:cubicBezTo>
                    <a:cubicBezTo>
                      <a:pt x="197" y="27"/>
                      <a:pt x="193" y="45"/>
                      <a:pt x="188" y="56"/>
                    </a:cubicBezTo>
                    <a:cubicBezTo>
                      <a:pt x="180" y="71"/>
                      <a:pt x="180" y="71"/>
                      <a:pt x="180" y="71"/>
                    </a:cubicBezTo>
                    <a:cubicBezTo>
                      <a:pt x="170" y="87"/>
                      <a:pt x="163" y="99"/>
                      <a:pt x="163" y="107"/>
                    </a:cubicBezTo>
                    <a:cubicBezTo>
                      <a:pt x="163" y="113"/>
                      <a:pt x="144" y="144"/>
                      <a:pt x="136" y="157"/>
                    </a:cubicBezTo>
                    <a:cubicBezTo>
                      <a:pt x="129" y="168"/>
                      <a:pt x="129" y="168"/>
                      <a:pt x="129" y="168"/>
                    </a:cubicBezTo>
                    <a:cubicBezTo>
                      <a:pt x="123" y="180"/>
                      <a:pt x="123" y="180"/>
                      <a:pt x="123" y="180"/>
                    </a:cubicBezTo>
                    <a:cubicBezTo>
                      <a:pt x="112" y="200"/>
                      <a:pt x="88" y="248"/>
                      <a:pt x="75" y="258"/>
                    </a:cubicBezTo>
                    <a:cubicBezTo>
                      <a:pt x="58" y="272"/>
                      <a:pt x="47" y="297"/>
                      <a:pt x="39" y="319"/>
                    </a:cubicBezTo>
                    <a:cubicBezTo>
                      <a:pt x="32" y="340"/>
                      <a:pt x="21" y="350"/>
                      <a:pt x="11" y="357"/>
                    </a:cubicBezTo>
                    <a:cubicBezTo>
                      <a:pt x="10" y="356"/>
                      <a:pt x="10" y="354"/>
                      <a:pt x="10" y="352"/>
                    </a:cubicBezTo>
                    <a:cubicBezTo>
                      <a:pt x="10" y="342"/>
                      <a:pt x="13" y="325"/>
                      <a:pt x="14" y="315"/>
                    </a:cubicBezTo>
                    <a:cubicBezTo>
                      <a:pt x="15" y="311"/>
                      <a:pt x="15" y="311"/>
                      <a:pt x="15" y="311"/>
                    </a:cubicBezTo>
                    <a:cubicBezTo>
                      <a:pt x="16" y="298"/>
                      <a:pt x="16" y="298"/>
                      <a:pt x="16" y="298"/>
                    </a:cubicBezTo>
                    <a:cubicBezTo>
                      <a:pt x="17" y="288"/>
                      <a:pt x="17" y="288"/>
                      <a:pt x="19" y="287"/>
                    </a:cubicBezTo>
                    <a:cubicBezTo>
                      <a:pt x="26" y="283"/>
                      <a:pt x="68" y="253"/>
                      <a:pt x="86" y="232"/>
                    </a:cubicBezTo>
                    <a:cubicBezTo>
                      <a:pt x="97" y="219"/>
                      <a:pt x="106" y="199"/>
                      <a:pt x="114" y="180"/>
                    </a:cubicBezTo>
                    <a:cubicBezTo>
                      <a:pt x="119" y="169"/>
                      <a:pt x="124" y="159"/>
                      <a:pt x="128" y="152"/>
                    </a:cubicBezTo>
                    <a:cubicBezTo>
                      <a:pt x="138" y="136"/>
                      <a:pt x="143" y="120"/>
                      <a:pt x="143" y="104"/>
                    </a:cubicBezTo>
                    <a:cubicBezTo>
                      <a:pt x="143" y="93"/>
                      <a:pt x="143" y="79"/>
                      <a:pt x="150" y="67"/>
                    </a:cubicBezTo>
                    <a:cubicBezTo>
                      <a:pt x="156" y="55"/>
                      <a:pt x="186" y="17"/>
                      <a:pt x="190" y="12"/>
                    </a:cubicBezTo>
                    <a:cubicBezTo>
                      <a:pt x="193" y="11"/>
                      <a:pt x="195" y="11"/>
                      <a:pt x="196"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6" name="Freeform 366">
                <a:extLst>
                  <a:ext uri="{FF2B5EF4-FFF2-40B4-BE49-F238E27FC236}">
                    <a16:creationId xmlns:a16="http://schemas.microsoft.com/office/drawing/2014/main" id="{D43AB379-F31E-CFBB-B352-5EFACF249D9B}"/>
                  </a:ext>
                </a:extLst>
              </p:cNvPr>
              <p:cNvSpPr>
                <a:spLocks/>
              </p:cNvSpPr>
              <p:nvPr/>
            </p:nvSpPr>
            <p:spPr bwMode="auto">
              <a:xfrm>
                <a:off x="2549595" y="2877310"/>
                <a:ext cx="36513" cy="41275"/>
              </a:xfrm>
              <a:custGeom>
                <a:avLst/>
                <a:gdLst>
                  <a:gd name="T0" fmla="*/ 124 w 149"/>
                  <a:gd name="T1" fmla="*/ 18 h 165"/>
                  <a:gd name="T2" fmla="*/ 87 w 149"/>
                  <a:gd name="T3" fmla="*/ 42 h 165"/>
                  <a:gd name="T4" fmla="*/ 65 w 149"/>
                  <a:gd name="T5" fmla="*/ 87 h 165"/>
                  <a:gd name="T6" fmla="*/ 61 w 149"/>
                  <a:gd name="T7" fmla="*/ 120 h 165"/>
                  <a:gd name="T8" fmla="*/ 13 w 149"/>
                  <a:gd name="T9" fmla="*/ 142 h 165"/>
                  <a:gd name="T10" fmla="*/ 16 w 149"/>
                  <a:gd name="T11" fmla="*/ 162 h 165"/>
                  <a:gd name="T12" fmla="*/ 77 w 149"/>
                  <a:gd name="T13" fmla="*/ 145 h 165"/>
                  <a:gd name="T14" fmla="*/ 110 w 149"/>
                  <a:gd name="T15" fmla="*/ 94 h 165"/>
                  <a:gd name="T16" fmla="*/ 148 w 149"/>
                  <a:gd name="T17" fmla="*/ 55 h 165"/>
                  <a:gd name="T18" fmla="*/ 124 w 149"/>
                  <a:gd name="T19" fmla="*/ 1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65">
                    <a:moveTo>
                      <a:pt x="124" y="18"/>
                    </a:moveTo>
                    <a:cubicBezTo>
                      <a:pt x="124" y="18"/>
                      <a:pt x="96" y="34"/>
                      <a:pt x="87" y="42"/>
                    </a:cubicBezTo>
                    <a:cubicBezTo>
                      <a:pt x="78" y="51"/>
                      <a:pt x="65" y="73"/>
                      <a:pt x="65" y="87"/>
                    </a:cubicBezTo>
                    <a:cubicBezTo>
                      <a:pt x="65" y="101"/>
                      <a:pt x="70" y="113"/>
                      <a:pt x="61" y="120"/>
                    </a:cubicBezTo>
                    <a:cubicBezTo>
                      <a:pt x="52" y="127"/>
                      <a:pt x="13" y="142"/>
                      <a:pt x="13" y="142"/>
                    </a:cubicBezTo>
                    <a:cubicBezTo>
                      <a:pt x="13" y="142"/>
                      <a:pt x="0" y="159"/>
                      <a:pt x="16" y="162"/>
                    </a:cubicBezTo>
                    <a:cubicBezTo>
                      <a:pt x="32" y="165"/>
                      <a:pt x="64" y="158"/>
                      <a:pt x="77" y="145"/>
                    </a:cubicBezTo>
                    <a:cubicBezTo>
                      <a:pt x="90" y="132"/>
                      <a:pt x="97" y="104"/>
                      <a:pt x="110" y="94"/>
                    </a:cubicBezTo>
                    <a:cubicBezTo>
                      <a:pt x="123" y="84"/>
                      <a:pt x="146" y="62"/>
                      <a:pt x="148" y="55"/>
                    </a:cubicBezTo>
                    <a:cubicBezTo>
                      <a:pt x="149" y="48"/>
                      <a:pt x="148" y="0"/>
                      <a:pt x="124"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7" name="Freeform 367">
                <a:extLst>
                  <a:ext uri="{FF2B5EF4-FFF2-40B4-BE49-F238E27FC236}">
                    <a16:creationId xmlns:a16="http://schemas.microsoft.com/office/drawing/2014/main" id="{1955808F-2694-6528-B168-189AC208F296}"/>
                  </a:ext>
                </a:extLst>
              </p:cNvPr>
              <p:cNvSpPr>
                <a:spLocks noEditPoints="1"/>
              </p:cNvSpPr>
              <p:nvPr/>
            </p:nvSpPr>
            <p:spPr bwMode="auto">
              <a:xfrm>
                <a:off x="2549595" y="2880485"/>
                <a:ext cx="38100" cy="39688"/>
              </a:xfrm>
              <a:custGeom>
                <a:avLst/>
                <a:gdLst>
                  <a:gd name="T0" fmla="*/ 120 w 151"/>
                  <a:gd name="T1" fmla="*/ 6 h 161"/>
                  <a:gd name="T2" fmla="*/ 120 w 151"/>
                  <a:gd name="T3" fmla="*/ 6 h 161"/>
                  <a:gd name="T4" fmla="*/ 82 w 151"/>
                  <a:gd name="T5" fmla="*/ 31 h 161"/>
                  <a:gd name="T6" fmla="*/ 59 w 151"/>
                  <a:gd name="T7" fmla="*/ 79 h 161"/>
                  <a:gd name="T8" fmla="*/ 60 w 151"/>
                  <a:gd name="T9" fmla="*/ 90 h 161"/>
                  <a:gd name="T10" fmla="*/ 56 w 151"/>
                  <a:gd name="T11" fmla="*/ 109 h 161"/>
                  <a:gd name="T12" fmla="*/ 10 w 151"/>
                  <a:gd name="T13" fmla="*/ 130 h 161"/>
                  <a:gd name="T14" fmla="*/ 9 w 151"/>
                  <a:gd name="T15" fmla="*/ 130 h 161"/>
                  <a:gd name="T16" fmla="*/ 8 w 151"/>
                  <a:gd name="T17" fmla="*/ 131 h 161"/>
                  <a:gd name="T18" fmla="*/ 3 w 151"/>
                  <a:gd name="T19" fmla="*/ 151 h 161"/>
                  <a:gd name="T20" fmla="*/ 13 w 151"/>
                  <a:gd name="T21" fmla="*/ 158 h 161"/>
                  <a:gd name="T22" fmla="*/ 78 w 151"/>
                  <a:gd name="T23" fmla="*/ 140 h 161"/>
                  <a:gd name="T24" fmla="*/ 94 w 151"/>
                  <a:gd name="T25" fmla="*/ 114 h 161"/>
                  <a:gd name="T26" fmla="*/ 111 w 151"/>
                  <a:gd name="T27" fmla="*/ 90 h 161"/>
                  <a:gd name="T28" fmla="*/ 150 w 151"/>
                  <a:gd name="T29" fmla="*/ 48 h 161"/>
                  <a:gd name="T30" fmla="*/ 138 w 151"/>
                  <a:gd name="T31" fmla="*/ 4 h 161"/>
                  <a:gd name="T32" fmla="*/ 120 w 151"/>
                  <a:gd name="T33" fmla="*/ 6 h 161"/>
                  <a:gd name="T34" fmla="*/ 62 w 151"/>
                  <a:gd name="T35" fmla="*/ 115 h 161"/>
                  <a:gd name="T36" fmla="*/ 69 w 151"/>
                  <a:gd name="T37" fmla="*/ 98 h 161"/>
                  <a:gd name="T38" fmla="*/ 68 w 151"/>
                  <a:gd name="T39" fmla="*/ 89 h 161"/>
                  <a:gd name="T40" fmla="*/ 68 w 151"/>
                  <a:gd name="T41" fmla="*/ 79 h 161"/>
                  <a:gd name="T42" fmla="*/ 88 w 151"/>
                  <a:gd name="T43" fmla="*/ 37 h 161"/>
                  <a:gd name="T44" fmla="*/ 125 w 151"/>
                  <a:gd name="T45" fmla="*/ 13 h 161"/>
                  <a:gd name="T46" fmla="*/ 125 w 151"/>
                  <a:gd name="T47" fmla="*/ 13 h 161"/>
                  <a:gd name="T48" fmla="*/ 125 w 151"/>
                  <a:gd name="T49" fmla="*/ 13 h 161"/>
                  <a:gd name="T50" fmla="*/ 134 w 151"/>
                  <a:gd name="T51" fmla="*/ 11 h 161"/>
                  <a:gd name="T52" fmla="*/ 141 w 151"/>
                  <a:gd name="T53" fmla="*/ 46 h 161"/>
                  <a:gd name="T54" fmla="*/ 105 w 151"/>
                  <a:gd name="T55" fmla="*/ 83 h 161"/>
                  <a:gd name="T56" fmla="*/ 87 w 151"/>
                  <a:gd name="T57" fmla="*/ 110 h 161"/>
                  <a:gd name="T58" fmla="*/ 72 w 151"/>
                  <a:gd name="T59" fmla="*/ 134 h 161"/>
                  <a:gd name="T60" fmla="*/ 15 w 151"/>
                  <a:gd name="T61" fmla="*/ 150 h 161"/>
                  <a:gd name="T62" fmla="*/ 11 w 151"/>
                  <a:gd name="T63" fmla="*/ 147 h 161"/>
                  <a:gd name="T64" fmla="*/ 11 w 151"/>
                  <a:gd name="T65" fmla="*/ 146 h 161"/>
                  <a:gd name="T66" fmla="*/ 14 w 151"/>
                  <a:gd name="T67" fmla="*/ 137 h 161"/>
                  <a:gd name="T68" fmla="*/ 62 w 151"/>
                  <a:gd name="T69" fmla="*/ 11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161">
                    <a:moveTo>
                      <a:pt x="120" y="6"/>
                    </a:moveTo>
                    <a:cubicBezTo>
                      <a:pt x="120" y="6"/>
                      <a:pt x="120" y="6"/>
                      <a:pt x="120" y="6"/>
                    </a:cubicBezTo>
                    <a:cubicBezTo>
                      <a:pt x="119" y="7"/>
                      <a:pt x="91" y="22"/>
                      <a:pt x="82" y="31"/>
                    </a:cubicBezTo>
                    <a:cubicBezTo>
                      <a:pt x="72" y="41"/>
                      <a:pt x="59" y="64"/>
                      <a:pt x="59" y="79"/>
                    </a:cubicBezTo>
                    <a:cubicBezTo>
                      <a:pt x="60" y="90"/>
                      <a:pt x="60" y="90"/>
                      <a:pt x="60" y="90"/>
                    </a:cubicBezTo>
                    <a:cubicBezTo>
                      <a:pt x="60" y="100"/>
                      <a:pt x="61" y="105"/>
                      <a:pt x="56" y="109"/>
                    </a:cubicBezTo>
                    <a:cubicBezTo>
                      <a:pt x="50" y="114"/>
                      <a:pt x="21" y="126"/>
                      <a:pt x="10" y="130"/>
                    </a:cubicBezTo>
                    <a:cubicBezTo>
                      <a:pt x="9" y="130"/>
                      <a:pt x="9" y="130"/>
                      <a:pt x="9" y="130"/>
                    </a:cubicBezTo>
                    <a:cubicBezTo>
                      <a:pt x="8" y="131"/>
                      <a:pt x="8" y="131"/>
                      <a:pt x="8" y="131"/>
                    </a:cubicBezTo>
                    <a:cubicBezTo>
                      <a:pt x="7" y="132"/>
                      <a:pt x="0" y="143"/>
                      <a:pt x="3" y="151"/>
                    </a:cubicBezTo>
                    <a:cubicBezTo>
                      <a:pt x="4" y="153"/>
                      <a:pt x="7" y="157"/>
                      <a:pt x="13" y="158"/>
                    </a:cubicBezTo>
                    <a:cubicBezTo>
                      <a:pt x="31" y="161"/>
                      <a:pt x="64" y="153"/>
                      <a:pt x="78" y="140"/>
                    </a:cubicBezTo>
                    <a:cubicBezTo>
                      <a:pt x="85" y="133"/>
                      <a:pt x="90" y="123"/>
                      <a:pt x="94" y="114"/>
                    </a:cubicBezTo>
                    <a:cubicBezTo>
                      <a:pt x="99" y="104"/>
                      <a:pt x="105" y="94"/>
                      <a:pt x="111" y="90"/>
                    </a:cubicBezTo>
                    <a:cubicBezTo>
                      <a:pt x="120" y="82"/>
                      <a:pt x="148" y="58"/>
                      <a:pt x="150" y="48"/>
                    </a:cubicBezTo>
                    <a:cubicBezTo>
                      <a:pt x="151" y="43"/>
                      <a:pt x="151" y="12"/>
                      <a:pt x="138" y="4"/>
                    </a:cubicBezTo>
                    <a:cubicBezTo>
                      <a:pt x="135" y="1"/>
                      <a:pt x="128" y="0"/>
                      <a:pt x="120" y="6"/>
                    </a:cubicBezTo>
                    <a:close/>
                    <a:moveTo>
                      <a:pt x="62" y="115"/>
                    </a:moveTo>
                    <a:cubicBezTo>
                      <a:pt x="67" y="111"/>
                      <a:pt x="69" y="105"/>
                      <a:pt x="69" y="98"/>
                    </a:cubicBezTo>
                    <a:cubicBezTo>
                      <a:pt x="69" y="95"/>
                      <a:pt x="68" y="92"/>
                      <a:pt x="68" y="89"/>
                    </a:cubicBezTo>
                    <a:cubicBezTo>
                      <a:pt x="68" y="79"/>
                      <a:pt x="68" y="79"/>
                      <a:pt x="68" y="79"/>
                    </a:cubicBezTo>
                    <a:cubicBezTo>
                      <a:pt x="68" y="66"/>
                      <a:pt x="80" y="45"/>
                      <a:pt x="88" y="37"/>
                    </a:cubicBezTo>
                    <a:cubicBezTo>
                      <a:pt x="96" y="29"/>
                      <a:pt x="124" y="14"/>
                      <a:pt x="125" y="13"/>
                    </a:cubicBezTo>
                    <a:cubicBezTo>
                      <a:pt x="125" y="13"/>
                      <a:pt x="125" y="13"/>
                      <a:pt x="125" y="13"/>
                    </a:cubicBezTo>
                    <a:cubicBezTo>
                      <a:pt x="125" y="13"/>
                      <a:pt x="125" y="13"/>
                      <a:pt x="125" y="13"/>
                    </a:cubicBezTo>
                    <a:cubicBezTo>
                      <a:pt x="131" y="9"/>
                      <a:pt x="133" y="10"/>
                      <a:pt x="134" y="11"/>
                    </a:cubicBezTo>
                    <a:cubicBezTo>
                      <a:pt x="141" y="16"/>
                      <a:pt x="142" y="41"/>
                      <a:pt x="141" y="46"/>
                    </a:cubicBezTo>
                    <a:cubicBezTo>
                      <a:pt x="140" y="51"/>
                      <a:pt x="121" y="70"/>
                      <a:pt x="105" y="83"/>
                    </a:cubicBezTo>
                    <a:cubicBezTo>
                      <a:pt x="98" y="89"/>
                      <a:pt x="92" y="99"/>
                      <a:pt x="87" y="110"/>
                    </a:cubicBezTo>
                    <a:cubicBezTo>
                      <a:pt x="82" y="119"/>
                      <a:pt x="77" y="128"/>
                      <a:pt x="72" y="134"/>
                    </a:cubicBezTo>
                    <a:cubicBezTo>
                      <a:pt x="60" y="145"/>
                      <a:pt x="30" y="152"/>
                      <a:pt x="15" y="150"/>
                    </a:cubicBezTo>
                    <a:cubicBezTo>
                      <a:pt x="13" y="149"/>
                      <a:pt x="11" y="149"/>
                      <a:pt x="11" y="147"/>
                    </a:cubicBezTo>
                    <a:cubicBezTo>
                      <a:pt x="11" y="147"/>
                      <a:pt x="11" y="147"/>
                      <a:pt x="11" y="146"/>
                    </a:cubicBezTo>
                    <a:cubicBezTo>
                      <a:pt x="11" y="144"/>
                      <a:pt x="13" y="140"/>
                      <a:pt x="14" y="137"/>
                    </a:cubicBezTo>
                    <a:cubicBezTo>
                      <a:pt x="22" y="135"/>
                      <a:pt x="53" y="122"/>
                      <a:pt x="62" y="1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8" name="Freeform 368">
                <a:extLst>
                  <a:ext uri="{FF2B5EF4-FFF2-40B4-BE49-F238E27FC236}">
                    <a16:creationId xmlns:a16="http://schemas.microsoft.com/office/drawing/2014/main" id="{3403FF02-9E9C-D783-366E-49A11D724B0B}"/>
                  </a:ext>
                </a:extLst>
              </p:cNvPr>
              <p:cNvSpPr>
                <a:spLocks/>
              </p:cNvSpPr>
              <p:nvPr/>
            </p:nvSpPr>
            <p:spPr bwMode="auto">
              <a:xfrm>
                <a:off x="2519433" y="2924935"/>
                <a:ext cx="15875" cy="12700"/>
              </a:xfrm>
              <a:custGeom>
                <a:avLst/>
                <a:gdLst>
                  <a:gd name="T0" fmla="*/ 40 w 63"/>
                  <a:gd name="T1" fmla="*/ 5 h 51"/>
                  <a:gd name="T2" fmla="*/ 7 w 63"/>
                  <a:gd name="T3" fmla="*/ 6 h 51"/>
                  <a:gd name="T4" fmla="*/ 16 w 63"/>
                  <a:gd name="T5" fmla="*/ 35 h 51"/>
                  <a:gd name="T6" fmla="*/ 63 w 63"/>
                  <a:gd name="T7" fmla="*/ 26 h 51"/>
                  <a:gd name="T8" fmla="*/ 40 w 63"/>
                  <a:gd name="T9" fmla="*/ 5 h 51"/>
                </a:gdLst>
                <a:ahLst/>
                <a:cxnLst>
                  <a:cxn ang="0">
                    <a:pos x="T0" y="T1"/>
                  </a:cxn>
                  <a:cxn ang="0">
                    <a:pos x="T2" y="T3"/>
                  </a:cxn>
                  <a:cxn ang="0">
                    <a:pos x="T4" y="T5"/>
                  </a:cxn>
                  <a:cxn ang="0">
                    <a:pos x="T6" y="T7"/>
                  </a:cxn>
                  <a:cxn ang="0">
                    <a:pos x="T8" y="T9"/>
                  </a:cxn>
                </a:cxnLst>
                <a:rect l="0" t="0" r="r" b="b"/>
                <a:pathLst>
                  <a:path w="63" h="51">
                    <a:moveTo>
                      <a:pt x="40" y="5"/>
                    </a:moveTo>
                    <a:cubicBezTo>
                      <a:pt x="40" y="5"/>
                      <a:pt x="14" y="0"/>
                      <a:pt x="7" y="6"/>
                    </a:cubicBezTo>
                    <a:cubicBezTo>
                      <a:pt x="0" y="12"/>
                      <a:pt x="6" y="26"/>
                      <a:pt x="16" y="35"/>
                    </a:cubicBezTo>
                    <a:cubicBezTo>
                      <a:pt x="26" y="44"/>
                      <a:pt x="63" y="51"/>
                      <a:pt x="63" y="26"/>
                    </a:cubicBezTo>
                    <a:cubicBezTo>
                      <a:pt x="63" y="2"/>
                      <a:pt x="52" y="2"/>
                      <a:pt x="40"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89" name="Freeform 369">
                <a:extLst>
                  <a:ext uri="{FF2B5EF4-FFF2-40B4-BE49-F238E27FC236}">
                    <a16:creationId xmlns:a16="http://schemas.microsoft.com/office/drawing/2014/main" id="{3C3D7B1D-7C13-9D0D-8989-01A40A9541E8}"/>
                  </a:ext>
                </a:extLst>
              </p:cNvPr>
              <p:cNvSpPr>
                <a:spLocks noEditPoints="1"/>
              </p:cNvSpPr>
              <p:nvPr/>
            </p:nvSpPr>
            <p:spPr bwMode="auto">
              <a:xfrm>
                <a:off x="2519433" y="2923348"/>
                <a:ext cx="15875" cy="14288"/>
              </a:xfrm>
              <a:custGeom>
                <a:avLst/>
                <a:gdLst>
                  <a:gd name="T0" fmla="*/ 5 w 69"/>
                  <a:gd name="T1" fmla="*/ 7 h 55"/>
                  <a:gd name="T2" fmla="*/ 0 w 69"/>
                  <a:gd name="T3" fmla="*/ 17 h 55"/>
                  <a:gd name="T4" fmla="*/ 14 w 69"/>
                  <a:gd name="T5" fmla="*/ 42 h 55"/>
                  <a:gd name="T6" fmla="*/ 57 w 69"/>
                  <a:gd name="T7" fmla="*/ 49 h 55"/>
                  <a:gd name="T8" fmla="*/ 69 w 69"/>
                  <a:gd name="T9" fmla="*/ 30 h 55"/>
                  <a:gd name="T10" fmla="*/ 61 w 69"/>
                  <a:gd name="T11" fmla="*/ 6 h 55"/>
                  <a:gd name="T12" fmla="*/ 41 w 69"/>
                  <a:gd name="T13" fmla="*/ 4 h 55"/>
                  <a:gd name="T14" fmla="*/ 5 w 69"/>
                  <a:gd name="T15" fmla="*/ 7 h 55"/>
                  <a:gd name="T16" fmla="*/ 19 w 69"/>
                  <a:gd name="T17" fmla="*/ 36 h 55"/>
                  <a:gd name="T18" fmla="*/ 9 w 69"/>
                  <a:gd name="T19" fmla="*/ 17 h 55"/>
                  <a:gd name="T20" fmla="*/ 11 w 69"/>
                  <a:gd name="T21" fmla="*/ 13 h 55"/>
                  <a:gd name="T22" fmla="*/ 40 w 69"/>
                  <a:gd name="T23" fmla="*/ 13 h 55"/>
                  <a:gd name="T24" fmla="*/ 41 w 69"/>
                  <a:gd name="T25" fmla="*/ 13 h 55"/>
                  <a:gd name="T26" fmla="*/ 42 w 69"/>
                  <a:gd name="T27" fmla="*/ 13 h 55"/>
                  <a:gd name="T28" fmla="*/ 55 w 69"/>
                  <a:gd name="T29" fmla="*/ 13 h 55"/>
                  <a:gd name="T30" fmla="*/ 60 w 69"/>
                  <a:gd name="T31" fmla="*/ 30 h 55"/>
                  <a:gd name="T32" fmla="*/ 54 w 69"/>
                  <a:gd name="T33" fmla="*/ 41 h 55"/>
                  <a:gd name="T34" fmla="*/ 19 w 69"/>
                  <a:gd name="T35"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5">
                    <a:moveTo>
                      <a:pt x="5" y="7"/>
                    </a:moveTo>
                    <a:cubicBezTo>
                      <a:pt x="2" y="9"/>
                      <a:pt x="1" y="13"/>
                      <a:pt x="0" y="17"/>
                    </a:cubicBezTo>
                    <a:cubicBezTo>
                      <a:pt x="0" y="25"/>
                      <a:pt x="6" y="35"/>
                      <a:pt x="14" y="42"/>
                    </a:cubicBezTo>
                    <a:cubicBezTo>
                      <a:pt x="22" y="49"/>
                      <a:pt x="44" y="55"/>
                      <a:pt x="57" y="49"/>
                    </a:cubicBezTo>
                    <a:cubicBezTo>
                      <a:pt x="65" y="45"/>
                      <a:pt x="69" y="39"/>
                      <a:pt x="69" y="30"/>
                    </a:cubicBezTo>
                    <a:cubicBezTo>
                      <a:pt x="69" y="18"/>
                      <a:pt x="66" y="11"/>
                      <a:pt x="61" y="6"/>
                    </a:cubicBezTo>
                    <a:cubicBezTo>
                      <a:pt x="55" y="2"/>
                      <a:pt x="47" y="3"/>
                      <a:pt x="41" y="4"/>
                    </a:cubicBezTo>
                    <a:cubicBezTo>
                      <a:pt x="36" y="3"/>
                      <a:pt x="13" y="0"/>
                      <a:pt x="5" y="7"/>
                    </a:cubicBezTo>
                    <a:close/>
                    <a:moveTo>
                      <a:pt x="19" y="36"/>
                    </a:moveTo>
                    <a:cubicBezTo>
                      <a:pt x="13" y="30"/>
                      <a:pt x="9" y="23"/>
                      <a:pt x="9" y="17"/>
                    </a:cubicBezTo>
                    <a:cubicBezTo>
                      <a:pt x="9" y="15"/>
                      <a:pt x="10" y="14"/>
                      <a:pt x="11" y="13"/>
                    </a:cubicBezTo>
                    <a:cubicBezTo>
                      <a:pt x="14" y="11"/>
                      <a:pt x="29" y="11"/>
                      <a:pt x="40" y="13"/>
                    </a:cubicBezTo>
                    <a:cubicBezTo>
                      <a:pt x="41" y="13"/>
                      <a:pt x="41" y="13"/>
                      <a:pt x="41" y="13"/>
                    </a:cubicBezTo>
                    <a:cubicBezTo>
                      <a:pt x="42" y="13"/>
                      <a:pt x="42" y="13"/>
                      <a:pt x="42" y="13"/>
                    </a:cubicBezTo>
                    <a:cubicBezTo>
                      <a:pt x="49" y="11"/>
                      <a:pt x="53" y="11"/>
                      <a:pt x="55" y="13"/>
                    </a:cubicBezTo>
                    <a:cubicBezTo>
                      <a:pt x="58" y="16"/>
                      <a:pt x="60" y="22"/>
                      <a:pt x="60" y="30"/>
                    </a:cubicBezTo>
                    <a:cubicBezTo>
                      <a:pt x="60" y="36"/>
                      <a:pt x="58" y="39"/>
                      <a:pt x="54" y="41"/>
                    </a:cubicBezTo>
                    <a:cubicBezTo>
                      <a:pt x="44" y="45"/>
                      <a:pt x="25" y="41"/>
                      <a:pt x="19"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0" name="Freeform 370">
                <a:extLst>
                  <a:ext uri="{FF2B5EF4-FFF2-40B4-BE49-F238E27FC236}">
                    <a16:creationId xmlns:a16="http://schemas.microsoft.com/office/drawing/2014/main" id="{133AA7A8-47B2-5FC5-5B99-B1946250790A}"/>
                  </a:ext>
                </a:extLst>
              </p:cNvPr>
              <p:cNvSpPr>
                <a:spLocks/>
              </p:cNvSpPr>
              <p:nvPr/>
            </p:nvSpPr>
            <p:spPr bwMode="auto">
              <a:xfrm>
                <a:off x="2533720" y="2901123"/>
                <a:ext cx="17463" cy="15875"/>
              </a:xfrm>
              <a:custGeom>
                <a:avLst/>
                <a:gdLst>
                  <a:gd name="T0" fmla="*/ 45 w 72"/>
                  <a:gd name="T1" fmla="*/ 4 h 63"/>
                  <a:gd name="T2" fmla="*/ 17 w 72"/>
                  <a:gd name="T3" fmla="*/ 29 h 63"/>
                  <a:gd name="T4" fmla="*/ 10 w 72"/>
                  <a:gd name="T5" fmla="*/ 62 h 63"/>
                  <a:gd name="T6" fmla="*/ 49 w 72"/>
                  <a:gd name="T7" fmla="*/ 48 h 63"/>
                  <a:gd name="T8" fmla="*/ 45 w 72"/>
                  <a:gd name="T9" fmla="*/ 4 h 63"/>
                </a:gdLst>
                <a:ahLst/>
                <a:cxnLst>
                  <a:cxn ang="0">
                    <a:pos x="T0" y="T1"/>
                  </a:cxn>
                  <a:cxn ang="0">
                    <a:pos x="T2" y="T3"/>
                  </a:cxn>
                  <a:cxn ang="0">
                    <a:pos x="T4" y="T5"/>
                  </a:cxn>
                  <a:cxn ang="0">
                    <a:pos x="T6" y="T7"/>
                  </a:cxn>
                  <a:cxn ang="0">
                    <a:pos x="T8" y="T9"/>
                  </a:cxn>
                </a:cxnLst>
                <a:rect l="0" t="0" r="r" b="b"/>
                <a:pathLst>
                  <a:path w="72" h="63">
                    <a:moveTo>
                      <a:pt x="45" y="4"/>
                    </a:moveTo>
                    <a:cubicBezTo>
                      <a:pt x="45" y="4"/>
                      <a:pt x="24" y="17"/>
                      <a:pt x="17" y="29"/>
                    </a:cubicBezTo>
                    <a:cubicBezTo>
                      <a:pt x="10" y="40"/>
                      <a:pt x="0" y="63"/>
                      <a:pt x="10" y="62"/>
                    </a:cubicBezTo>
                    <a:cubicBezTo>
                      <a:pt x="20" y="61"/>
                      <a:pt x="36" y="58"/>
                      <a:pt x="49" y="48"/>
                    </a:cubicBezTo>
                    <a:cubicBezTo>
                      <a:pt x="62" y="38"/>
                      <a:pt x="72" y="0"/>
                      <a:pt x="45"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1" name="Freeform 371">
                <a:extLst>
                  <a:ext uri="{FF2B5EF4-FFF2-40B4-BE49-F238E27FC236}">
                    <a16:creationId xmlns:a16="http://schemas.microsoft.com/office/drawing/2014/main" id="{2E068800-8628-95F1-3257-051AB0099526}"/>
                  </a:ext>
                </a:extLst>
              </p:cNvPr>
              <p:cNvSpPr>
                <a:spLocks noEditPoints="1"/>
              </p:cNvSpPr>
              <p:nvPr/>
            </p:nvSpPr>
            <p:spPr bwMode="auto">
              <a:xfrm>
                <a:off x="2532133" y="2901123"/>
                <a:ext cx="19050" cy="17463"/>
              </a:xfrm>
              <a:custGeom>
                <a:avLst/>
                <a:gdLst>
                  <a:gd name="T0" fmla="*/ 47 w 73"/>
                  <a:gd name="T1" fmla="*/ 2 h 69"/>
                  <a:gd name="T2" fmla="*/ 46 w 73"/>
                  <a:gd name="T3" fmla="*/ 2 h 69"/>
                  <a:gd name="T4" fmla="*/ 45 w 73"/>
                  <a:gd name="T5" fmla="*/ 3 h 69"/>
                  <a:gd name="T6" fmla="*/ 17 w 73"/>
                  <a:gd name="T7" fmla="*/ 29 h 69"/>
                  <a:gd name="T8" fmla="*/ 6 w 73"/>
                  <a:gd name="T9" fmla="*/ 65 h 69"/>
                  <a:gd name="T10" fmla="*/ 14 w 73"/>
                  <a:gd name="T11" fmla="*/ 68 h 69"/>
                  <a:gd name="T12" fmla="*/ 55 w 73"/>
                  <a:gd name="T13" fmla="*/ 53 h 69"/>
                  <a:gd name="T14" fmla="*/ 68 w 73"/>
                  <a:gd name="T15" fmla="*/ 11 h 69"/>
                  <a:gd name="T16" fmla="*/ 47 w 73"/>
                  <a:gd name="T17" fmla="*/ 2 h 69"/>
                  <a:gd name="T18" fmla="*/ 60 w 73"/>
                  <a:gd name="T19" fmla="*/ 15 h 69"/>
                  <a:gd name="T20" fmla="*/ 61 w 73"/>
                  <a:gd name="T21" fmla="*/ 21 h 69"/>
                  <a:gd name="T22" fmla="*/ 49 w 73"/>
                  <a:gd name="T23" fmla="*/ 46 h 69"/>
                  <a:gd name="T24" fmla="*/ 13 w 73"/>
                  <a:gd name="T25" fmla="*/ 60 h 69"/>
                  <a:gd name="T26" fmla="*/ 13 w 73"/>
                  <a:gd name="T27" fmla="*/ 60 h 69"/>
                  <a:gd name="T28" fmla="*/ 24 w 73"/>
                  <a:gd name="T29" fmla="*/ 33 h 69"/>
                  <a:gd name="T30" fmla="*/ 49 w 73"/>
                  <a:gd name="T31" fmla="*/ 11 h 69"/>
                  <a:gd name="T32" fmla="*/ 60 w 73"/>
                  <a:gd name="T33"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69">
                    <a:moveTo>
                      <a:pt x="47" y="2"/>
                    </a:moveTo>
                    <a:cubicBezTo>
                      <a:pt x="46" y="2"/>
                      <a:pt x="46" y="2"/>
                      <a:pt x="46" y="2"/>
                    </a:cubicBezTo>
                    <a:cubicBezTo>
                      <a:pt x="45" y="3"/>
                      <a:pt x="45" y="3"/>
                      <a:pt x="45" y="3"/>
                    </a:cubicBezTo>
                    <a:cubicBezTo>
                      <a:pt x="44" y="3"/>
                      <a:pt x="24" y="16"/>
                      <a:pt x="17" y="29"/>
                    </a:cubicBezTo>
                    <a:cubicBezTo>
                      <a:pt x="16" y="29"/>
                      <a:pt x="0" y="56"/>
                      <a:pt x="6" y="65"/>
                    </a:cubicBezTo>
                    <a:cubicBezTo>
                      <a:pt x="8" y="68"/>
                      <a:pt x="10" y="69"/>
                      <a:pt x="14" y="68"/>
                    </a:cubicBezTo>
                    <a:cubicBezTo>
                      <a:pt x="26" y="67"/>
                      <a:pt x="41" y="63"/>
                      <a:pt x="55" y="53"/>
                    </a:cubicBezTo>
                    <a:cubicBezTo>
                      <a:pt x="65" y="45"/>
                      <a:pt x="73" y="24"/>
                      <a:pt x="68" y="11"/>
                    </a:cubicBezTo>
                    <a:cubicBezTo>
                      <a:pt x="66" y="7"/>
                      <a:pt x="61" y="0"/>
                      <a:pt x="47" y="2"/>
                    </a:cubicBezTo>
                    <a:close/>
                    <a:moveTo>
                      <a:pt x="60" y="15"/>
                    </a:moveTo>
                    <a:cubicBezTo>
                      <a:pt x="60" y="16"/>
                      <a:pt x="61" y="18"/>
                      <a:pt x="61" y="21"/>
                    </a:cubicBezTo>
                    <a:cubicBezTo>
                      <a:pt x="61" y="30"/>
                      <a:pt x="55" y="42"/>
                      <a:pt x="49" y="46"/>
                    </a:cubicBezTo>
                    <a:cubicBezTo>
                      <a:pt x="38" y="55"/>
                      <a:pt x="24" y="58"/>
                      <a:pt x="13" y="60"/>
                    </a:cubicBezTo>
                    <a:cubicBezTo>
                      <a:pt x="13" y="60"/>
                      <a:pt x="13" y="60"/>
                      <a:pt x="13" y="60"/>
                    </a:cubicBezTo>
                    <a:cubicBezTo>
                      <a:pt x="13" y="55"/>
                      <a:pt x="18" y="43"/>
                      <a:pt x="24" y="33"/>
                    </a:cubicBezTo>
                    <a:cubicBezTo>
                      <a:pt x="30" y="23"/>
                      <a:pt x="47" y="12"/>
                      <a:pt x="49" y="11"/>
                    </a:cubicBezTo>
                    <a:cubicBezTo>
                      <a:pt x="57" y="10"/>
                      <a:pt x="59" y="13"/>
                      <a:pt x="60"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2" name="Freeform 372">
                <a:extLst>
                  <a:ext uri="{FF2B5EF4-FFF2-40B4-BE49-F238E27FC236}">
                    <a16:creationId xmlns:a16="http://schemas.microsoft.com/office/drawing/2014/main" id="{8FD3A50B-798C-B4A2-A9D5-10A7A2B3EA2F}"/>
                  </a:ext>
                </a:extLst>
              </p:cNvPr>
              <p:cNvSpPr>
                <a:spLocks/>
              </p:cNvSpPr>
              <p:nvPr/>
            </p:nvSpPr>
            <p:spPr bwMode="auto">
              <a:xfrm>
                <a:off x="2644845" y="2874135"/>
                <a:ext cx="12700" cy="11113"/>
              </a:xfrm>
              <a:custGeom>
                <a:avLst/>
                <a:gdLst>
                  <a:gd name="T0" fmla="*/ 38 w 51"/>
                  <a:gd name="T1" fmla="*/ 0 h 44"/>
                  <a:gd name="T2" fmla="*/ 11 w 51"/>
                  <a:gd name="T3" fmla="*/ 15 h 44"/>
                  <a:gd name="T4" fmla="*/ 12 w 51"/>
                  <a:gd name="T5" fmla="*/ 44 h 44"/>
                  <a:gd name="T6" fmla="*/ 38 w 51"/>
                  <a:gd name="T7" fmla="*/ 0 h 44"/>
                </a:gdLst>
                <a:ahLst/>
                <a:cxnLst>
                  <a:cxn ang="0">
                    <a:pos x="T0" y="T1"/>
                  </a:cxn>
                  <a:cxn ang="0">
                    <a:pos x="T2" y="T3"/>
                  </a:cxn>
                  <a:cxn ang="0">
                    <a:pos x="T4" y="T5"/>
                  </a:cxn>
                  <a:cxn ang="0">
                    <a:pos x="T6" y="T7"/>
                  </a:cxn>
                </a:cxnLst>
                <a:rect l="0" t="0" r="r" b="b"/>
                <a:pathLst>
                  <a:path w="51" h="44">
                    <a:moveTo>
                      <a:pt x="38" y="0"/>
                    </a:moveTo>
                    <a:cubicBezTo>
                      <a:pt x="38" y="0"/>
                      <a:pt x="20" y="2"/>
                      <a:pt x="11" y="15"/>
                    </a:cubicBezTo>
                    <a:cubicBezTo>
                      <a:pt x="2" y="28"/>
                      <a:pt x="0" y="44"/>
                      <a:pt x="12" y="44"/>
                    </a:cubicBezTo>
                    <a:cubicBezTo>
                      <a:pt x="25" y="44"/>
                      <a:pt x="51" y="20"/>
                      <a:pt x="38"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3" name="Freeform 373">
                <a:extLst>
                  <a:ext uri="{FF2B5EF4-FFF2-40B4-BE49-F238E27FC236}">
                    <a16:creationId xmlns:a16="http://schemas.microsoft.com/office/drawing/2014/main" id="{0839A35B-5BAD-6C1D-9EB9-A81F9FEE92C3}"/>
                  </a:ext>
                </a:extLst>
              </p:cNvPr>
              <p:cNvSpPr>
                <a:spLocks noEditPoints="1"/>
              </p:cNvSpPr>
              <p:nvPr/>
            </p:nvSpPr>
            <p:spPr bwMode="auto">
              <a:xfrm>
                <a:off x="2644845" y="2872548"/>
                <a:ext cx="12700" cy="14288"/>
              </a:xfrm>
              <a:custGeom>
                <a:avLst/>
                <a:gdLst>
                  <a:gd name="T0" fmla="*/ 41 w 51"/>
                  <a:gd name="T1" fmla="*/ 0 h 54"/>
                  <a:gd name="T2" fmla="*/ 10 w 51"/>
                  <a:gd name="T3" fmla="*/ 18 h 54"/>
                  <a:gd name="T4" fmla="*/ 4 w 51"/>
                  <a:gd name="T5" fmla="*/ 47 h 54"/>
                  <a:gd name="T6" fmla="*/ 15 w 51"/>
                  <a:gd name="T7" fmla="*/ 54 h 54"/>
                  <a:gd name="T8" fmla="*/ 45 w 51"/>
                  <a:gd name="T9" fmla="*/ 32 h 54"/>
                  <a:gd name="T10" fmla="*/ 45 w 51"/>
                  <a:gd name="T11" fmla="*/ 2 h 54"/>
                  <a:gd name="T12" fmla="*/ 44 w 51"/>
                  <a:gd name="T13" fmla="*/ 0 h 54"/>
                  <a:gd name="T14" fmla="*/ 41 w 51"/>
                  <a:gd name="T15" fmla="*/ 0 h 54"/>
                  <a:gd name="T16" fmla="*/ 12 w 51"/>
                  <a:gd name="T17" fmla="*/ 43 h 54"/>
                  <a:gd name="T18" fmla="*/ 11 w 51"/>
                  <a:gd name="T19" fmla="*/ 40 h 54"/>
                  <a:gd name="T20" fmla="*/ 18 w 51"/>
                  <a:gd name="T21" fmla="*/ 23 h 54"/>
                  <a:gd name="T22" fmla="*/ 39 w 51"/>
                  <a:gd name="T23" fmla="*/ 10 h 54"/>
                  <a:gd name="T24" fmla="*/ 41 w 51"/>
                  <a:gd name="T25" fmla="*/ 16 h 54"/>
                  <a:gd name="T26" fmla="*/ 37 w 51"/>
                  <a:gd name="T27" fmla="*/ 28 h 54"/>
                  <a:gd name="T28" fmla="*/ 15 w 51"/>
                  <a:gd name="T29" fmla="*/ 45 h 54"/>
                  <a:gd name="T30" fmla="*/ 12 w 51"/>
                  <a:gd name="T31" fmla="*/ 4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54">
                    <a:moveTo>
                      <a:pt x="41" y="0"/>
                    </a:moveTo>
                    <a:cubicBezTo>
                      <a:pt x="40" y="0"/>
                      <a:pt x="20" y="4"/>
                      <a:pt x="10" y="18"/>
                    </a:cubicBezTo>
                    <a:cubicBezTo>
                      <a:pt x="4" y="27"/>
                      <a:pt x="0" y="39"/>
                      <a:pt x="4" y="47"/>
                    </a:cubicBezTo>
                    <a:cubicBezTo>
                      <a:pt x="5" y="50"/>
                      <a:pt x="8" y="54"/>
                      <a:pt x="15" y="54"/>
                    </a:cubicBezTo>
                    <a:cubicBezTo>
                      <a:pt x="25" y="54"/>
                      <a:pt x="39" y="44"/>
                      <a:pt x="45" y="32"/>
                    </a:cubicBezTo>
                    <a:cubicBezTo>
                      <a:pt x="51" y="21"/>
                      <a:pt x="51" y="11"/>
                      <a:pt x="45" y="2"/>
                    </a:cubicBezTo>
                    <a:cubicBezTo>
                      <a:pt x="44" y="0"/>
                      <a:pt x="44" y="0"/>
                      <a:pt x="44" y="0"/>
                    </a:cubicBezTo>
                    <a:lnTo>
                      <a:pt x="41" y="0"/>
                    </a:lnTo>
                    <a:close/>
                    <a:moveTo>
                      <a:pt x="12" y="43"/>
                    </a:moveTo>
                    <a:cubicBezTo>
                      <a:pt x="11" y="43"/>
                      <a:pt x="11" y="42"/>
                      <a:pt x="11" y="40"/>
                    </a:cubicBezTo>
                    <a:cubicBezTo>
                      <a:pt x="11" y="36"/>
                      <a:pt x="13" y="30"/>
                      <a:pt x="18" y="23"/>
                    </a:cubicBezTo>
                    <a:cubicBezTo>
                      <a:pt x="23" y="15"/>
                      <a:pt x="33" y="11"/>
                      <a:pt x="39" y="10"/>
                    </a:cubicBezTo>
                    <a:cubicBezTo>
                      <a:pt x="40" y="12"/>
                      <a:pt x="41" y="14"/>
                      <a:pt x="41" y="16"/>
                    </a:cubicBezTo>
                    <a:cubicBezTo>
                      <a:pt x="41" y="21"/>
                      <a:pt x="39" y="25"/>
                      <a:pt x="37" y="28"/>
                    </a:cubicBezTo>
                    <a:cubicBezTo>
                      <a:pt x="32" y="37"/>
                      <a:pt x="21" y="45"/>
                      <a:pt x="15" y="45"/>
                    </a:cubicBezTo>
                    <a:cubicBezTo>
                      <a:pt x="12" y="45"/>
                      <a:pt x="12" y="44"/>
                      <a:pt x="12" y="4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4" name="Freeform 374">
                <a:extLst>
                  <a:ext uri="{FF2B5EF4-FFF2-40B4-BE49-F238E27FC236}">
                    <a16:creationId xmlns:a16="http://schemas.microsoft.com/office/drawing/2014/main" id="{F4782BF2-4918-4702-24AC-C3037B16214D}"/>
                  </a:ext>
                </a:extLst>
              </p:cNvPr>
              <p:cNvSpPr>
                <a:spLocks/>
              </p:cNvSpPr>
              <p:nvPr/>
            </p:nvSpPr>
            <p:spPr bwMode="auto">
              <a:xfrm>
                <a:off x="2657545" y="2878898"/>
                <a:ext cx="20638" cy="19050"/>
              </a:xfrm>
              <a:custGeom>
                <a:avLst/>
                <a:gdLst>
                  <a:gd name="T0" fmla="*/ 64 w 83"/>
                  <a:gd name="T1" fmla="*/ 7 h 81"/>
                  <a:gd name="T2" fmla="*/ 36 w 83"/>
                  <a:gd name="T3" fmla="*/ 20 h 81"/>
                  <a:gd name="T4" fmla="*/ 14 w 83"/>
                  <a:gd name="T5" fmla="*/ 71 h 81"/>
                  <a:gd name="T6" fmla="*/ 50 w 83"/>
                  <a:gd name="T7" fmla="*/ 56 h 81"/>
                  <a:gd name="T8" fmla="*/ 64 w 83"/>
                  <a:gd name="T9" fmla="*/ 7 h 81"/>
                </a:gdLst>
                <a:ahLst/>
                <a:cxnLst>
                  <a:cxn ang="0">
                    <a:pos x="T0" y="T1"/>
                  </a:cxn>
                  <a:cxn ang="0">
                    <a:pos x="T2" y="T3"/>
                  </a:cxn>
                  <a:cxn ang="0">
                    <a:pos x="T4" y="T5"/>
                  </a:cxn>
                  <a:cxn ang="0">
                    <a:pos x="T6" y="T7"/>
                  </a:cxn>
                  <a:cxn ang="0">
                    <a:pos x="T8" y="T9"/>
                  </a:cxn>
                </a:cxnLst>
                <a:rect l="0" t="0" r="r" b="b"/>
                <a:pathLst>
                  <a:path w="83" h="81">
                    <a:moveTo>
                      <a:pt x="64" y="7"/>
                    </a:moveTo>
                    <a:cubicBezTo>
                      <a:pt x="64" y="7"/>
                      <a:pt x="41" y="11"/>
                      <a:pt x="36" y="20"/>
                    </a:cubicBezTo>
                    <a:cubicBezTo>
                      <a:pt x="30" y="29"/>
                      <a:pt x="0" y="60"/>
                      <a:pt x="14" y="71"/>
                    </a:cubicBezTo>
                    <a:cubicBezTo>
                      <a:pt x="28" y="81"/>
                      <a:pt x="44" y="66"/>
                      <a:pt x="50" y="56"/>
                    </a:cubicBezTo>
                    <a:cubicBezTo>
                      <a:pt x="56" y="46"/>
                      <a:pt x="83" y="0"/>
                      <a:pt x="64" y="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5" name="Freeform 375">
                <a:extLst>
                  <a:ext uri="{FF2B5EF4-FFF2-40B4-BE49-F238E27FC236}">
                    <a16:creationId xmlns:a16="http://schemas.microsoft.com/office/drawing/2014/main" id="{1CC6FCB6-C4E8-0920-6107-4BCF4265FFD0}"/>
                  </a:ext>
                </a:extLst>
              </p:cNvPr>
              <p:cNvSpPr>
                <a:spLocks noEditPoints="1"/>
              </p:cNvSpPr>
              <p:nvPr/>
            </p:nvSpPr>
            <p:spPr bwMode="auto">
              <a:xfrm>
                <a:off x="2657545" y="2878898"/>
                <a:ext cx="19050" cy="19050"/>
              </a:xfrm>
              <a:custGeom>
                <a:avLst/>
                <a:gdLst>
                  <a:gd name="T0" fmla="*/ 59 w 74"/>
                  <a:gd name="T1" fmla="*/ 2 h 78"/>
                  <a:gd name="T2" fmla="*/ 60 w 74"/>
                  <a:gd name="T3" fmla="*/ 2 h 78"/>
                  <a:gd name="T4" fmla="*/ 28 w 74"/>
                  <a:gd name="T5" fmla="*/ 17 h 78"/>
                  <a:gd name="T6" fmla="*/ 23 w 74"/>
                  <a:gd name="T7" fmla="*/ 23 h 78"/>
                  <a:gd name="T8" fmla="*/ 2 w 74"/>
                  <a:gd name="T9" fmla="*/ 64 h 78"/>
                  <a:gd name="T10" fmla="*/ 7 w 74"/>
                  <a:gd name="T11" fmla="*/ 73 h 78"/>
                  <a:gd name="T12" fmla="*/ 26 w 74"/>
                  <a:gd name="T13" fmla="*/ 77 h 78"/>
                  <a:gd name="T14" fmla="*/ 50 w 74"/>
                  <a:gd name="T15" fmla="*/ 57 h 78"/>
                  <a:gd name="T16" fmla="*/ 51 w 74"/>
                  <a:gd name="T17" fmla="*/ 55 h 78"/>
                  <a:gd name="T18" fmla="*/ 69 w 74"/>
                  <a:gd name="T19" fmla="*/ 3 h 78"/>
                  <a:gd name="T20" fmla="*/ 59 w 74"/>
                  <a:gd name="T21" fmla="*/ 2 h 78"/>
                  <a:gd name="T22" fmla="*/ 12 w 74"/>
                  <a:gd name="T23" fmla="*/ 66 h 78"/>
                  <a:gd name="T24" fmla="*/ 11 w 74"/>
                  <a:gd name="T25" fmla="*/ 63 h 78"/>
                  <a:gd name="T26" fmla="*/ 10 w 74"/>
                  <a:gd name="T27" fmla="*/ 62 h 78"/>
                  <a:gd name="T28" fmla="*/ 30 w 74"/>
                  <a:gd name="T29" fmla="*/ 29 h 78"/>
                  <a:gd name="T30" fmla="*/ 35 w 74"/>
                  <a:gd name="T31" fmla="*/ 21 h 78"/>
                  <a:gd name="T32" fmla="*/ 61 w 74"/>
                  <a:gd name="T33" fmla="*/ 10 h 78"/>
                  <a:gd name="T34" fmla="*/ 61 w 74"/>
                  <a:gd name="T35" fmla="*/ 10 h 78"/>
                  <a:gd name="T36" fmla="*/ 62 w 74"/>
                  <a:gd name="T37" fmla="*/ 10 h 78"/>
                  <a:gd name="T38" fmla="*/ 63 w 74"/>
                  <a:gd name="T39" fmla="*/ 10 h 78"/>
                  <a:gd name="T40" fmla="*/ 43 w 74"/>
                  <a:gd name="T41" fmla="*/ 51 h 78"/>
                  <a:gd name="T42" fmla="*/ 42 w 74"/>
                  <a:gd name="T43" fmla="*/ 53 h 78"/>
                  <a:gd name="T44" fmla="*/ 24 w 74"/>
                  <a:gd name="T45" fmla="*/ 68 h 78"/>
                  <a:gd name="T46" fmla="*/ 12 w 74"/>
                  <a:gd name="T47"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78">
                    <a:moveTo>
                      <a:pt x="59" y="2"/>
                    </a:moveTo>
                    <a:cubicBezTo>
                      <a:pt x="60" y="2"/>
                      <a:pt x="60" y="2"/>
                      <a:pt x="60" y="2"/>
                    </a:cubicBezTo>
                    <a:cubicBezTo>
                      <a:pt x="57" y="2"/>
                      <a:pt x="35" y="7"/>
                      <a:pt x="28" y="17"/>
                    </a:cubicBezTo>
                    <a:cubicBezTo>
                      <a:pt x="23" y="23"/>
                      <a:pt x="23" y="23"/>
                      <a:pt x="23" y="23"/>
                    </a:cubicBezTo>
                    <a:cubicBezTo>
                      <a:pt x="11" y="38"/>
                      <a:pt x="0" y="53"/>
                      <a:pt x="2" y="64"/>
                    </a:cubicBezTo>
                    <a:cubicBezTo>
                      <a:pt x="2" y="68"/>
                      <a:pt x="4" y="71"/>
                      <a:pt x="7" y="73"/>
                    </a:cubicBezTo>
                    <a:cubicBezTo>
                      <a:pt x="13" y="77"/>
                      <a:pt x="19" y="78"/>
                      <a:pt x="26" y="77"/>
                    </a:cubicBezTo>
                    <a:cubicBezTo>
                      <a:pt x="36" y="74"/>
                      <a:pt x="45" y="65"/>
                      <a:pt x="50" y="57"/>
                    </a:cubicBezTo>
                    <a:cubicBezTo>
                      <a:pt x="51" y="55"/>
                      <a:pt x="51" y="55"/>
                      <a:pt x="51" y="55"/>
                    </a:cubicBezTo>
                    <a:cubicBezTo>
                      <a:pt x="72" y="19"/>
                      <a:pt x="74" y="8"/>
                      <a:pt x="69" y="3"/>
                    </a:cubicBezTo>
                    <a:cubicBezTo>
                      <a:pt x="68" y="2"/>
                      <a:pt x="65" y="0"/>
                      <a:pt x="59" y="2"/>
                    </a:cubicBezTo>
                    <a:close/>
                    <a:moveTo>
                      <a:pt x="12" y="66"/>
                    </a:moveTo>
                    <a:cubicBezTo>
                      <a:pt x="11" y="65"/>
                      <a:pt x="11" y="64"/>
                      <a:pt x="11" y="63"/>
                    </a:cubicBezTo>
                    <a:cubicBezTo>
                      <a:pt x="10" y="62"/>
                      <a:pt x="10" y="62"/>
                      <a:pt x="10" y="62"/>
                    </a:cubicBezTo>
                    <a:cubicBezTo>
                      <a:pt x="10" y="53"/>
                      <a:pt x="23" y="37"/>
                      <a:pt x="30" y="29"/>
                    </a:cubicBezTo>
                    <a:cubicBezTo>
                      <a:pt x="35" y="21"/>
                      <a:pt x="35" y="21"/>
                      <a:pt x="35" y="21"/>
                    </a:cubicBezTo>
                    <a:cubicBezTo>
                      <a:pt x="39" y="16"/>
                      <a:pt x="53" y="12"/>
                      <a:pt x="61" y="10"/>
                    </a:cubicBezTo>
                    <a:cubicBezTo>
                      <a:pt x="61" y="10"/>
                      <a:pt x="61" y="10"/>
                      <a:pt x="61" y="10"/>
                    </a:cubicBezTo>
                    <a:cubicBezTo>
                      <a:pt x="62" y="10"/>
                      <a:pt x="62" y="10"/>
                      <a:pt x="62" y="10"/>
                    </a:cubicBezTo>
                    <a:cubicBezTo>
                      <a:pt x="62" y="10"/>
                      <a:pt x="62" y="10"/>
                      <a:pt x="63" y="10"/>
                    </a:cubicBezTo>
                    <a:cubicBezTo>
                      <a:pt x="62" y="13"/>
                      <a:pt x="59" y="23"/>
                      <a:pt x="43" y="51"/>
                    </a:cubicBezTo>
                    <a:cubicBezTo>
                      <a:pt x="42" y="53"/>
                      <a:pt x="42" y="53"/>
                      <a:pt x="42" y="53"/>
                    </a:cubicBezTo>
                    <a:cubicBezTo>
                      <a:pt x="39" y="59"/>
                      <a:pt x="31" y="67"/>
                      <a:pt x="24" y="68"/>
                    </a:cubicBezTo>
                    <a:cubicBezTo>
                      <a:pt x="20" y="69"/>
                      <a:pt x="16" y="68"/>
                      <a:pt x="12" y="6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6" name="Freeform 376">
                <a:extLst>
                  <a:ext uri="{FF2B5EF4-FFF2-40B4-BE49-F238E27FC236}">
                    <a16:creationId xmlns:a16="http://schemas.microsoft.com/office/drawing/2014/main" id="{B7A0FE82-E67F-B1B1-9CF2-A1981C5F3826}"/>
                  </a:ext>
                </a:extLst>
              </p:cNvPr>
              <p:cNvSpPr>
                <a:spLocks/>
              </p:cNvSpPr>
              <p:nvPr/>
            </p:nvSpPr>
            <p:spPr bwMode="auto">
              <a:xfrm>
                <a:off x="2636908" y="2888423"/>
                <a:ext cx="12700" cy="22225"/>
              </a:xfrm>
              <a:custGeom>
                <a:avLst/>
                <a:gdLst>
                  <a:gd name="T0" fmla="*/ 37 w 56"/>
                  <a:gd name="T1" fmla="*/ 3 h 89"/>
                  <a:gd name="T2" fmla="*/ 10 w 56"/>
                  <a:gd name="T3" fmla="*/ 17 h 89"/>
                  <a:gd name="T4" fmla="*/ 14 w 56"/>
                  <a:gd name="T5" fmla="*/ 44 h 89"/>
                  <a:gd name="T6" fmla="*/ 14 w 56"/>
                  <a:gd name="T7" fmla="*/ 60 h 89"/>
                  <a:gd name="T8" fmla="*/ 0 w 56"/>
                  <a:gd name="T9" fmla="*/ 80 h 89"/>
                  <a:gd name="T10" fmla="*/ 24 w 56"/>
                  <a:gd name="T11" fmla="*/ 82 h 89"/>
                  <a:gd name="T12" fmla="*/ 47 w 56"/>
                  <a:gd name="T13" fmla="*/ 36 h 89"/>
                  <a:gd name="T14" fmla="*/ 37 w 56"/>
                  <a:gd name="T15" fmla="*/ 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89">
                    <a:moveTo>
                      <a:pt x="37" y="3"/>
                    </a:moveTo>
                    <a:cubicBezTo>
                      <a:pt x="37" y="3"/>
                      <a:pt x="10" y="7"/>
                      <a:pt x="10" y="17"/>
                    </a:cubicBezTo>
                    <a:cubicBezTo>
                      <a:pt x="10" y="27"/>
                      <a:pt x="9" y="39"/>
                      <a:pt x="14" y="44"/>
                    </a:cubicBezTo>
                    <a:cubicBezTo>
                      <a:pt x="20" y="50"/>
                      <a:pt x="19" y="57"/>
                      <a:pt x="14" y="60"/>
                    </a:cubicBezTo>
                    <a:cubicBezTo>
                      <a:pt x="10" y="63"/>
                      <a:pt x="0" y="75"/>
                      <a:pt x="0" y="80"/>
                    </a:cubicBezTo>
                    <a:cubicBezTo>
                      <a:pt x="0" y="86"/>
                      <a:pt x="16" y="89"/>
                      <a:pt x="24" y="82"/>
                    </a:cubicBezTo>
                    <a:cubicBezTo>
                      <a:pt x="33" y="75"/>
                      <a:pt x="47" y="47"/>
                      <a:pt x="47" y="36"/>
                    </a:cubicBezTo>
                    <a:cubicBezTo>
                      <a:pt x="47" y="24"/>
                      <a:pt x="56" y="0"/>
                      <a:pt x="37"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7" name="Freeform 377">
                <a:extLst>
                  <a:ext uri="{FF2B5EF4-FFF2-40B4-BE49-F238E27FC236}">
                    <a16:creationId xmlns:a16="http://schemas.microsoft.com/office/drawing/2014/main" id="{AF5E78B4-5EA8-34CC-B320-9C678F028B1C}"/>
                  </a:ext>
                </a:extLst>
              </p:cNvPr>
              <p:cNvSpPr>
                <a:spLocks noEditPoints="1"/>
              </p:cNvSpPr>
              <p:nvPr/>
            </p:nvSpPr>
            <p:spPr bwMode="auto">
              <a:xfrm>
                <a:off x="2635320" y="2888423"/>
                <a:ext cx="14288" cy="23813"/>
              </a:xfrm>
              <a:custGeom>
                <a:avLst/>
                <a:gdLst>
                  <a:gd name="T0" fmla="*/ 41 w 59"/>
                  <a:gd name="T1" fmla="*/ 1 h 95"/>
                  <a:gd name="T2" fmla="*/ 41 w 59"/>
                  <a:gd name="T3" fmla="*/ 1 h 95"/>
                  <a:gd name="T4" fmla="*/ 10 w 59"/>
                  <a:gd name="T5" fmla="*/ 20 h 95"/>
                  <a:gd name="T6" fmla="*/ 10 w 59"/>
                  <a:gd name="T7" fmla="*/ 25 h 95"/>
                  <a:gd name="T8" fmla="*/ 15 w 59"/>
                  <a:gd name="T9" fmla="*/ 50 h 95"/>
                  <a:gd name="T10" fmla="*/ 18 w 59"/>
                  <a:gd name="T11" fmla="*/ 56 h 95"/>
                  <a:gd name="T12" fmla="*/ 16 w 59"/>
                  <a:gd name="T13" fmla="*/ 60 h 95"/>
                  <a:gd name="T14" fmla="*/ 0 w 59"/>
                  <a:gd name="T15" fmla="*/ 83 h 95"/>
                  <a:gd name="T16" fmla="*/ 6 w 59"/>
                  <a:gd name="T17" fmla="*/ 92 h 95"/>
                  <a:gd name="T18" fmla="*/ 31 w 59"/>
                  <a:gd name="T19" fmla="*/ 88 h 95"/>
                  <a:gd name="T20" fmla="*/ 56 w 59"/>
                  <a:gd name="T21" fmla="*/ 39 h 95"/>
                  <a:gd name="T22" fmla="*/ 57 w 59"/>
                  <a:gd name="T23" fmla="*/ 30 h 95"/>
                  <a:gd name="T24" fmla="*/ 54 w 59"/>
                  <a:gd name="T25" fmla="*/ 4 h 95"/>
                  <a:gd name="T26" fmla="*/ 41 w 59"/>
                  <a:gd name="T27" fmla="*/ 1 h 95"/>
                  <a:gd name="T28" fmla="*/ 47 w 59"/>
                  <a:gd name="T29" fmla="*/ 11 h 95"/>
                  <a:gd name="T30" fmla="*/ 48 w 59"/>
                  <a:gd name="T31" fmla="*/ 29 h 95"/>
                  <a:gd name="T32" fmla="*/ 47 w 59"/>
                  <a:gd name="T33" fmla="*/ 39 h 95"/>
                  <a:gd name="T34" fmla="*/ 26 w 59"/>
                  <a:gd name="T35" fmla="*/ 82 h 95"/>
                  <a:gd name="T36" fmla="*/ 13 w 59"/>
                  <a:gd name="T37" fmla="*/ 85 h 95"/>
                  <a:gd name="T38" fmla="*/ 8 w 59"/>
                  <a:gd name="T39" fmla="*/ 83 h 95"/>
                  <a:gd name="T40" fmla="*/ 21 w 59"/>
                  <a:gd name="T41" fmla="*/ 67 h 95"/>
                  <a:gd name="T42" fmla="*/ 26 w 59"/>
                  <a:gd name="T43" fmla="*/ 57 h 95"/>
                  <a:gd name="T44" fmla="*/ 26 w 59"/>
                  <a:gd name="T45" fmla="*/ 56 h 95"/>
                  <a:gd name="T46" fmla="*/ 21 w 59"/>
                  <a:gd name="T47" fmla="*/ 44 h 95"/>
                  <a:gd name="T48" fmla="*/ 18 w 59"/>
                  <a:gd name="T49" fmla="*/ 30 h 95"/>
                  <a:gd name="T50" fmla="*/ 18 w 59"/>
                  <a:gd name="T51" fmla="*/ 25 h 95"/>
                  <a:gd name="T52" fmla="*/ 18 w 59"/>
                  <a:gd name="T53" fmla="*/ 20 h 95"/>
                  <a:gd name="T54" fmla="*/ 42 w 59"/>
                  <a:gd name="T55" fmla="*/ 10 h 95"/>
                  <a:gd name="T56" fmla="*/ 47 w 59"/>
                  <a:gd name="T57" fmla="*/ 1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95">
                    <a:moveTo>
                      <a:pt x="41" y="1"/>
                    </a:moveTo>
                    <a:cubicBezTo>
                      <a:pt x="41" y="1"/>
                      <a:pt x="41" y="1"/>
                      <a:pt x="41" y="1"/>
                    </a:cubicBezTo>
                    <a:cubicBezTo>
                      <a:pt x="33" y="2"/>
                      <a:pt x="10" y="7"/>
                      <a:pt x="10" y="20"/>
                    </a:cubicBezTo>
                    <a:cubicBezTo>
                      <a:pt x="10" y="25"/>
                      <a:pt x="10" y="25"/>
                      <a:pt x="10" y="25"/>
                    </a:cubicBezTo>
                    <a:cubicBezTo>
                      <a:pt x="9" y="34"/>
                      <a:pt x="9" y="44"/>
                      <a:pt x="15" y="50"/>
                    </a:cubicBezTo>
                    <a:cubicBezTo>
                      <a:pt x="17" y="52"/>
                      <a:pt x="18" y="54"/>
                      <a:pt x="18" y="56"/>
                    </a:cubicBezTo>
                    <a:cubicBezTo>
                      <a:pt x="18" y="58"/>
                      <a:pt x="17" y="59"/>
                      <a:pt x="16" y="60"/>
                    </a:cubicBezTo>
                    <a:cubicBezTo>
                      <a:pt x="12" y="62"/>
                      <a:pt x="0" y="75"/>
                      <a:pt x="0" y="83"/>
                    </a:cubicBezTo>
                    <a:cubicBezTo>
                      <a:pt x="0" y="87"/>
                      <a:pt x="2" y="90"/>
                      <a:pt x="6" y="92"/>
                    </a:cubicBezTo>
                    <a:cubicBezTo>
                      <a:pt x="12" y="95"/>
                      <a:pt x="24" y="94"/>
                      <a:pt x="31" y="88"/>
                    </a:cubicBezTo>
                    <a:cubicBezTo>
                      <a:pt x="41" y="80"/>
                      <a:pt x="56" y="52"/>
                      <a:pt x="56" y="39"/>
                    </a:cubicBezTo>
                    <a:cubicBezTo>
                      <a:pt x="57" y="30"/>
                      <a:pt x="57" y="30"/>
                      <a:pt x="57" y="30"/>
                    </a:cubicBezTo>
                    <a:cubicBezTo>
                      <a:pt x="58" y="21"/>
                      <a:pt x="59" y="10"/>
                      <a:pt x="54" y="4"/>
                    </a:cubicBezTo>
                    <a:cubicBezTo>
                      <a:pt x="51" y="1"/>
                      <a:pt x="46" y="0"/>
                      <a:pt x="41" y="1"/>
                    </a:cubicBezTo>
                    <a:close/>
                    <a:moveTo>
                      <a:pt x="47" y="11"/>
                    </a:moveTo>
                    <a:cubicBezTo>
                      <a:pt x="50" y="13"/>
                      <a:pt x="49" y="22"/>
                      <a:pt x="48" y="29"/>
                    </a:cubicBezTo>
                    <a:cubicBezTo>
                      <a:pt x="47" y="39"/>
                      <a:pt x="47" y="39"/>
                      <a:pt x="47" y="39"/>
                    </a:cubicBezTo>
                    <a:cubicBezTo>
                      <a:pt x="47" y="49"/>
                      <a:pt x="33" y="75"/>
                      <a:pt x="26" y="82"/>
                    </a:cubicBezTo>
                    <a:cubicBezTo>
                      <a:pt x="22" y="85"/>
                      <a:pt x="17" y="85"/>
                      <a:pt x="13" y="85"/>
                    </a:cubicBezTo>
                    <a:cubicBezTo>
                      <a:pt x="10" y="84"/>
                      <a:pt x="8" y="83"/>
                      <a:pt x="8" y="83"/>
                    </a:cubicBezTo>
                    <a:cubicBezTo>
                      <a:pt x="8" y="80"/>
                      <a:pt x="16" y="70"/>
                      <a:pt x="21" y="67"/>
                    </a:cubicBezTo>
                    <a:cubicBezTo>
                      <a:pt x="24" y="65"/>
                      <a:pt x="26" y="61"/>
                      <a:pt x="26" y="57"/>
                    </a:cubicBezTo>
                    <a:cubicBezTo>
                      <a:pt x="26" y="57"/>
                      <a:pt x="26" y="56"/>
                      <a:pt x="26" y="56"/>
                    </a:cubicBezTo>
                    <a:cubicBezTo>
                      <a:pt x="26" y="52"/>
                      <a:pt x="25" y="48"/>
                      <a:pt x="21" y="44"/>
                    </a:cubicBezTo>
                    <a:cubicBezTo>
                      <a:pt x="19" y="42"/>
                      <a:pt x="18" y="36"/>
                      <a:pt x="18" y="30"/>
                    </a:cubicBezTo>
                    <a:cubicBezTo>
                      <a:pt x="18" y="29"/>
                      <a:pt x="18" y="27"/>
                      <a:pt x="18" y="25"/>
                    </a:cubicBezTo>
                    <a:cubicBezTo>
                      <a:pt x="18" y="20"/>
                      <a:pt x="18" y="20"/>
                      <a:pt x="18" y="20"/>
                    </a:cubicBezTo>
                    <a:cubicBezTo>
                      <a:pt x="18" y="17"/>
                      <a:pt x="30" y="12"/>
                      <a:pt x="42" y="10"/>
                    </a:cubicBezTo>
                    <a:cubicBezTo>
                      <a:pt x="44" y="10"/>
                      <a:pt x="46" y="9"/>
                      <a:pt x="47"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8" name="Freeform 378">
                <a:extLst>
                  <a:ext uri="{FF2B5EF4-FFF2-40B4-BE49-F238E27FC236}">
                    <a16:creationId xmlns:a16="http://schemas.microsoft.com/office/drawing/2014/main" id="{22AAD4D0-F715-21A5-E730-04AA7D392B35}"/>
                  </a:ext>
                </a:extLst>
              </p:cNvPr>
              <p:cNvSpPr>
                <a:spLocks/>
              </p:cNvSpPr>
              <p:nvPr/>
            </p:nvSpPr>
            <p:spPr bwMode="auto">
              <a:xfrm>
                <a:off x="2516258" y="2939223"/>
                <a:ext cx="22225" cy="14288"/>
              </a:xfrm>
              <a:custGeom>
                <a:avLst/>
                <a:gdLst>
                  <a:gd name="T0" fmla="*/ 12 w 91"/>
                  <a:gd name="T1" fmla="*/ 2 h 61"/>
                  <a:gd name="T2" fmla="*/ 12 w 91"/>
                  <a:gd name="T3" fmla="*/ 34 h 61"/>
                  <a:gd name="T4" fmla="*/ 49 w 91"/>
                  <a:gd name="T5" fmla="*/ 60 h 61"/>
                  <a:gd name="T6" fmla="*/ 67 w 91"/>
                  <a:gd name="T7" fmla="*/ 28 h 61"/>
                  <a:gd name="T8" fmla="*/ 36 w 91"/>
                  <a:gd name="T9" fmla="*/ 25 h 61"/>
                  <a:gd name="T10" fmla="*/ 12 w 91"/>
                  <a:gd name="T11" fmla="*/ 2 h 61"/>
                </a:gdLst>
                <a:ahLst/>
                <a:cxnLst>
                  <a:cxn ang="0">
                    <a:pos x="T0" y="T1"/>
                  </a:cxn>
                  <a:cxn ang="0">
                    <a:pos x="T2" y="T3"/>
                  </a:cxn>
                  <a:cxn ang="0">
                    <a:pos x="T4" y="T5"/>
                  </a:cxn>
                  <a:cxn ang="0">
                    <a:pos x="T6" y="T7"/>
                  </a:cxn>
                  <a:cxn ang="0">
                    <a:pos x="T8" y="T9"/>
                  </a:cxn>
                  <a:cxn ang="0">
                    <a:pos x="T10" y="T11"/>
                  </a:cxn>
                </a:cxnLst>
                <a:rect l="0" t="0" r="r" b="b"/>
                <a:pathLst>
                  <a:path w="91" h="61">
                    <a:moveTo>
                      <a:pt x="12" y="2"/>
                    </a:moveTo>
                    <a:cubicBezTo>
                      <a:pt x="12" y="2"/>
                      <a:pt x="0" y="22"/>
                      <a:pt x="12" y="34"/>
                    </a:cubicBezTo>
                    <a:cubicBezTo>
                      <a:pt x="23" y="45"/>
                      <a:pt x="39" y="61"/>
                      <a:pt x="49" y="60"/>
                    </a:cubicBezTo>
                    <a:cubicBezTo>
                      <a:pt x="59" y="58"/>
                      <a:pt x="91" y="48"/>
                      <a:pt x="67" y="28"/>
                    </a:cubicBezTo>
                    <a:cubicBezTo>
                      <a:pt x="42" y="8"/>
                      <a:pt x="36" y="25"/>
                      <a:pt x="36" y="25"/>
                    </a:cubicBezTo>
                    <a:cubicBezTo>
                      <a:pt x="36" y="25"/>
                      <a:pt x="32" y="0"/>
                      <a:pt x="12"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99" name="Freeform 379">
                <a:extLst>
                  <a:ext uri="{FF2B5EF4-FFF2-40B4-BE49-F238E27FC236}">
                    <a16:creationId xmlns:a16="http://schemas.microsoft.com/office/drawing/2014/main" id="{38357B4F-EBCC-D693-6568-F76630796926}"/>
                  </a:ext>
                </a:extLst>
              </p:cNvPr>
              <p:cNvSpPr>
                <a:spLocks noEditPoints="1"/>
              </p:cNvSpPr>
              <p:nvPr/>
            </p:nvSpPr>
            <p:spPr bwMode="auto">
              <a:xfrm>
                <a:off x="2514670" y="2939223"/>
                <a:ext cx="22225" cy="15875"/>
              </a:xfrm>
              <a:custGeom>
                <a:avLst/>
                <a:gdLst>
                  <a:gd name="T0" fmla="*/ 17 w 86"/>
                  <a:gd name="T1" fmla="*/ 1 h 69"/>
                  <a:gd name="T2" fmla="*/ 14 w 86"/>
                  <a:gd name="T3" fmla="*/ 1 h 69"/>
                  <a:gd name="T4" fmla="*/ 13 w 86"/>
                  <a:gd name="T5" fmla="*/ 3 h 69"/>
                  <a:gd name="T6" fmla="*/ 14 w 86"/>
                  <a:gd name="T7" fmla="*/ 40 h 69"/>
                  <a:gd name="T8" fmla="*/ 55 w 86"/>
                  <a:gd name="T9" fmla="*/ 67 h 69"/>
                  <a:gd name="T10" fmla="*/ 85 w 86"/>
                  <a:gd name="T11" fmla="*/ 49 h 69"/>
                  <a:gd name="T12" fmla="*/ 74 w 86"/>
                  <a:gd name="T13" fmla="*/ 28 h 69"/>
                  <a:gd name="T14" fmla="*/ 47 w 86"/>
                  <a:gd name="T15" fmla="*/ 17 h 69"/>
                  <a:gd name="T16" fmla="*/ 43 w 86"/>
                  <a:gd name="T17" fmla="*/ 20 h 69"/>
                  <a:gd name="T18" fmla="*/ 17 w 86"/>
                  <a:gd name="T19" fmla="*/ 1 h 69"/>
                  <a:gd name="T20" fmla="*/ 20 w 86"/>
                  <a:gd name="T21" fmla="*/ 34 h 69"/>
                  <a:gd name="T22" fmla="*/ 16 w 86"/>
                  <a:gd name="T23" fmla="*/ 23 h 69"/>
                  <a:gd name="T24" fmla="*/ 19 w 86"/>
                  <a:gd name="T25" fmla="*/ 9 h 69"/>
                  <a:gd name="T26" fmla="*/ 37 w 86"/>
                  <a:gd name="T27" fmla="*/ 29 h 69"/>
                  <a:gd name="T28" fmla="*/ 40 w 86"/>
                  <a:gd name="T29" fmla="*/ 44 h 69"/>
                  <a:gd name="T30" fmla="*/ 45 w 86"/>
                  <a:gd name="T31" fmla="*/ 29 h 69"/>
                  <a:gd name="T32" fmla="*/ 50 w 86"/>
                  <a:gd name="T33" fmla="*/ 26 h 69"/>
                  <a:gd name="T34" fmla="*/ 69 w 86"/>
                  <a:gd name="T35" fmla="*/ 34 h 69"/>
                  <a:gd name="T36" fmla="*/ 76 w 86"/>
                  <a:gd name="T37" fmla="*/ 46 h 69"/>
                  <a:gd name="T38" fmla="*/ 54 w 86"/>
                  <a:gd name="T39" fmla="*/ 58 h 69"/>
                  <a:gd name="T40" fmla="*/ 20 w 86"/>
                  <a:gd name="T41"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69">
                    <a:moveTo>
                      <a:pt x="17" y="1"/>
                    </a:moveTo>
                    <a:cubicBezTo>
                      <a:pt x="14" y="1"/>
                      <a:pt x="14" y="1"/>
                      <a:pt x="14" y="1"/>
                    </a:cubicBezTo>
                    <a:cubicBezTo>
                      <a:pt x="13" y="3"/>
                      <a:pt x="13" y="3"/>
                      <a:pt x="13" y="3"/>
                    </a:cubicBezTo>
                    <a:cubicBezTo>
                      <a:pt x="13" y="4"/>
                      <a:pt x="0" y="26"/>
                      <a:pt x="14" y="40"/>
                    </a:cubicBezTo>
                    <a:cubicBezTo>
                      <a:pt x="27" y="53"/>
                      <a:pt x="43" y="69"/>
                      <a:pt x="55" y="67"/>
                    </a:cubicBezTo>
                    <a:cubicBezTo>
                      <a:pt x="62" y="66"/>
                      <a:pt x="81" y="61"/>
                      <a:pt x="85" y="49"/>
                    </a:cubicBezTo>
                    <a:cubicBezTo>
                      <a:pt x="86" y="42"/>
                      <a:pt x="83" y="35"/>
                      <a:pt x="74" y="28"/>
                    </a:cubicBezTo>
                    <a:cubicBezTo>
                      <a:pt x="64" y="19"/>
                      <a:pt x="54" y="15"/>
                      <a:pt x="47" y="17"/>
                    </a:cubicBezTo>
                    <a:cubicBezTo>
                      <a:pt x="45" y="18"/>
                      <a:pt x="45" y="19"/>
                      <a:pt x="43" y="20"/>
                    </a:cubicBezTo>
                    <a:cubicBezTo>
                      <a:pt x="40" y="10"/>
                      <a:pt x="31" y="0"/>
                      <a:pt x="17" y="1"/>
                    </a:cubicBezTo>
                    <a:close/>
                    <a:moveTo>
                      <a:pt x="20" y="34"/>
                    </a:moveTo>
                    <a:cubicBezTo>
                      <a:pt x="17" y="31"/>
                      <a:pt x="16" y="27"/>
                      <a:pt x="16" y="23"/>
                    </a:cubicBezTo>
                    <a:cubicBezTo>
                      <a:pt x="16" y="18"/>
                      <a:pt x="18" y="12"/>
                      <a:pt x="19" y="9"/>
                    </a:cubicBezTo>
                    <a:cubicBezTo>
                      <a:pt x="33" y="10"/>
                      <a:pt x="37" y="28"/>
                      <a:pt x="37" y="29"/>
                    </a:cubicBezTo>
                    <a:cubicBezTo>
                      <a:pt x="40" y="44"/>
                      <a:pt x="40" y="44"/>
                      <a:pt x="40" y="44"/>
                    </a:cubicBezTo>
                    <a:cubicBezTo>
                      <a:pt x="45" y="29"/>
                      <a:pt x="45" y="29"/>
                      <a:pt x="45" y="29"/>
                    </a:cubicBezTo>
                    <a:cubicBezTo>
                      <a:pt x="45" y="29"/>
                      <a:pt x="47" y="26"/>
                      <a:pt x="50" y="26"/>
                    </a:cubicBezTo>
                    <a:cubicBezTo>
                      <a:pt x="52" y="25"/>
                      <a:pt x="58" y="25"/>
                      <a:pt x="69" y="34"/>
                    </a:cubicBezTo>
                    <a:cubicBezTo>
                      <a:pt x="73" y="37"/>
                      <a:pt x="77" y="42"/>
                      <a:pt x="76" y="46"/>
                    </a:cubicBezTo>
                    <a:cubicBezTo>
                      <a:pt x="75" y="52"/>
                      <a:pt x="62" y="57"/>
                      <a:pt x="54" y="58"/>
                    </a:cubicBezTo>
                    <a:cubicBezTo>
                      <a:pt x="46" y="59"/>
                      <a:pt x="30" y="43"/>
                      <a:pt x="20" y="3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0" name="Freeform 380">
                <a:extLst>
                  <a:ext uri="{FF2B5EF4-FFF2-40B4-BE49-F238E27FC236}">
                    <a16:creationId xmlns:a16="http://schemas.microsoft.com/office/drawing/2014/main" id="{4E38D263-0589-184B-CAD7-2059C4444A82}"/>
                  </a:ext>
                </a:extLst>
              </p:cNvPr>
              <p:cNvSpPr>
                <a:spLocks/>
              </p:cNvSpPr>
              <p:nvPr/>
            </p:nvSpPr>
            <p:spPr bwMode="auto">
              <a:xfrm>
                <a:off x="2536895" y="2948748"/>
                <a:ext cx="9525" cy="12700"/>
              </a:xfrm>
              <a:custGeom>
                <a:avLst/>
                <a:gdLst>
                  <a:gd name="T0" fmla="*/ 20 w 36"/>
                  <a:gd name="T1" fmla="*/ 7 h 53"/>
                  <a:gd name="T2" fmla="*/ 1 w 36"/>
                  <a:gd name="T3" fmla="*/ 14 h 53"/>
                  <a:gd name="T4" fmla="*/ 7 w 36"/>
                  <a:gd name="T5" fmla="*/ 50 h 53"/>
                  <a:gd name="T6" fmla="*/ 36 w 36"/>
                  <a:gd name="T7" fmla="*/ 36 h 53"/>
                  <a:gd name="T8" fmla="*/ 20 w 36"/>
                  <a:gd name="T9" fmla="*/ 7 h 53"/>
                </a:gdLst>
                <a:ahLst/>
                <a:cxnLst>
                  <a:cxn ang="0">
                    <a:pos x="T0" y="T1"/>
                  </a:cxn>
                  <a:cxn ang="0">
                    <a:pos x="T2" y="T3"/>
                  </a:cxn>
                  <a:cxn ang="0">
                    <a:pos x="T4" y="T5"/>
                  </a:cxn>
                  <a:cxn ang="0">
                    <a:pos x="T6" y="T7"/>
                  </a:cxn>
                  <a:cxn ang="0">
                    <a:pos x="T8" y="T9"/>
                  </a:cxn>
                </a:cxnLst>
                <a:rect l="0" t="0" r="r" b="b"/>
                <a:pathLst>
                  <a:path w="36" h="53">
                    <a:moveTo>
                      <a:pt x="20" y="7"/>
                    </a:moveTo>
                    <a:cubicBezTo>
                      <a:pt x="20" y="7"/>
                      <a:pt x="1" y="0"/>
                      <a:pt x="1" y="14"/>
                    </a:cubicBezTo>
                    <a:cubicBezTo>
                      <a:pt x="1" y="28"/>
                      <a:pt x="0" y="47"/>
                      <a:pt x="7" y="50"/>
                    </a:cubicBezTo>
                    <a:cubicBezTo>
                      <a:pt x="14" y="53"/>
                      <a:pt x="36" y="51"/>
                      <a:pt x="36" y="36"/>
                    </a:cubicBezTo>
                    <a:cubicBezTo>
                      <a:pt x="36" y="20"/>
                      <a:pt x="30" y="4"/>
                      <a:pt x="20" y="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1" name="Freeform 381">
                <a:extLst>
                  <a:ext uri="{FF2B5EF4-FFF2-40B4-BE49-F238E27FC236}">
                    <a16:creationId xmlns:a16="http://schemas.microsoft.com/office/drawing/2014/main" id="{6985D86C-4E3D-67DE-9962-523189DD55E9}"/>
                  </a:ext>
                </a:extLst>
              </p:cNvPr>
              <p:cNvSpPr>
                <a:spLocks noEditPoints="1"/>
              </p:cNvSpPr>
              <p:nvPr/>
            </p:nvSpPr>
            <p:spPr bwMode="auto">
              <a:xfrm>
                <a:off x="2536895" y="2948748"/>
                <a:ext cx="11113" cy="14288"/>
              </a:xfrm>
              <a:custGeom>
                <a:avLst/>
                <a:gdLst>
                  <a:gd name="T0" fmla="*/ 6 w 44"/>
                  <a:gd name="T1" fmla="*/ 4 h 58"/>
                  <a:gd name="T2" fmla="*/ 1 w 44"/>
                  <a:gd name="T3" fmla="*/ 15 h 58"/>
                  <a:gd name="T4" fmla="*/ 1 w 44"/>
                  <a:gd name="T5" fmla="*/ 21 h 58"/>
                  <a:gd name="T6" fmla="*/ 9 w 44"/>
                  <a:gd name="T7" fmla="*/ 55 h 58"/>
                  <a:gd name="T8" fmla="*/ 36 w 44"/>
                  <a:gd name="T9" fmla="*/ 52 h 58"/>
                  <a:gd name="T10" fmla="*/ 44 w 44"/>
                  <a:gd name="T11" fmla="*/ 37 h 58"/>
                  <a:gd name="T12" fmla="*/ 34 w 44"/>
                  <a:gd name="T13" fmla="*/ 6 h 58"/>
                  <a:gd name="T14" fmla="*/ 24 w 44"/>
                  <a:gd name="T15" fmla="*/ 3 h 58"/>
                  <a:gd name="T16" fmla="*/ 6 w 44"/>
                  <a:gd name="T17" fmla="*/ 4 h 58"/>
                  <a:gd name="T18" fmla="*/ 13 w 44"/>
                  <a:gd name="T19" fmla="*/ 47 h 58"/>
                  <a:gd name="T20" fmla="*/ 10 w 44"/>
                  <a:gd name="T21" fmla="*/ 21 h 58"/>
                  <a:gd name="T22" fmla="*/ 10 w 44"/>
                  <a:gd name="T23" fmla="*/ 15 h 58"/>
                  <a:gd name="T24" fmla="*/ 11 w 44"/>
                  <a:gd name="T25" fmla="*/ 11 h 58"/>
                  <a:gd name="T26" fmla="*/ 22 w 44"/>
                  <a:gd name="T27" fmla="*/ 12 h 58"/>
                  <a:gd name="T28" fmla="*/ 24 w 44"/>
                  <a:gd name="T29" fmla="*/ 12 h 58"/>
                  <a:gd name="T30" fmla="*/ 25 w 44"/>
                  <a:gd name="T31" fmla="*/ 12 h 58"/>
                  <a:gd name="T32" fmla="*/ 29 w 44"/>
                  <a:gd name="T33" fmla="*/ 13 h 58"/>
                  <a:gd name="T34" fmla="*/ 36 w 44"/>
                  <a:gd name="T35" fmla="*/ 37 h 58"/>
                  <a:gd name="T36" fmla="*/ 31 w 44"/>
                  <a:gd name="T37" fmla="*/ 45 h 58"/>
                  <a:gd name="T38" fmla="*/ 13 w 44"/>
                  <a:gd name="T3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58">
                    <a:moveTo>
                      <a:pt x="6" y="4"/>
                    </a:moveTo>
                    <a:cubicBezTo>
                      <a:pt x="4" y="6"/>
                      <a:pt x="1" y="9"/>
                      <a:pt x="1" y="15"/>
                    </a:cubicBezTo>
                    <a:cubicBezTo>
                      <a:pt x="1" y="21"/>
                      <a:pt x="1" y="21"/>
                      <a:pt x="1" y="21"/>
                    </a:cubicBezTo>
                    <a:cubicBezTo>
                      <a:pt x="1" y="37"/>
                      <a:pt x="0" y="51"/>
                      <a:pt x="9" y="55"/>
                    </a:cubicBezTo>
                    <a:cubicBezTo>
                      <a:pt x="15" y="57"/>
                      <a:pt x="28" y="58"/>
                      <a:pt x="36" y="52"/>
                    </a:cubicBezTo>
                    <a:cubicBezTo>
                      <a:pt x="41" y="48"/>
                      <a:pt x="44" y="43"/>
                      <a:pt x="44" y="37"/>
                    </a:cubicBezTo>
                    <a:cubicBezTo>
                      <a:pt x="44" y="25"/>
                      <a:pt x="41" y="11"/>
                      <a:pt x="34" y="6"/>
                    </a:cubicBezTo>
                    <a:cubicBezTo>
                      <a:pt x="31" y="4"/>
                      <a:pt x="28" y="3"/>
                      <a:pt x="24" y="3"/>
                    </a:cubicBezTo>
                    <a:cubicBezTo>
                      <a:pt x="22" y="2"/>
                      <a:pt x="12" y="0"/>
                      <a:pt x="6" y="4"/>
                    </a:cubicBezTo>
                    <a:close/>
                    <a:moveTo>
                      <a:pt x="13" y="47"/>
                    </a:moveTo>
                    <a:cubicBezTo>
                      <a:pt x="9" y="46"/>
                      <a:pt x="9" y="29"/>
                      <a:pt x="10" y="21"/>
                    </a:cubicBezTo>
                    <a:cubicBezTo>
                      <a:pt x="10" y="15"/>
                      <a:pt x="10" y="15"/>
                      <a:pt x="10" y="15"/>
                    </a:cubicBezTo>
                    <a:cubicBezTo>
                      <a:pt x="10" y="12"/>
                      <a:pt x="11" y="11"/>
                      <a:pt x="11" y="11"/>
                    </a:cubicBezTo>
                    <a:cubicBezTo>
                      <a:pt x="13" y="9"/>
                      <a:pt x="19" y="11"/>
                      <a:pt x="22" y="12"/>
                    </a:cubicBezTo>
                    <a:cubicBezTo>
                      <a:pt x="24" y="12"/>
                      <a:pt x="24" y="12"/>
                      <a:pt x="24" y="12"/>
                    </a:cubicBezTo>
                    <a:cubicBezTo>
                      <a:pt x="25" y="12"/>
                      <a:pt x="25" y="12"/>
                      <a:pt x="25" y="12"/>
                    </a:cubicBezTo>
                    <a:cubicBezTo>
                      <a:pt x="26" y="12"/>
                      <a:pt x="27" y="12"/>
                      <a:pt x="29" y="13"/>
                    </a:cubicBezTo>
                    <a:cubicBezTo>
                      <a:pt x="33" y="16"/>
                      <a:pt x="36" y="26"/>
                      <a:pt x="36" y="37"/>
                    </a:cubicBezTo>
                    <a:cubicBezTo>
                      <a:pt x="36" y="40"/>
                      <a:pt x="34" y="43"/>
                      <a:pt x="31" y="45"/>
                    </a:cubicBezTo>
                    <a:cubicBezTo>
                      <a:pt x="25" y="49"/>
                      <a:pt x="16" y="48"/>
                      <a:pt x="13" y="4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2" name="Freeform 382">
                <a:extLst>
                  <a:ext uri="{FF2B5EF4-FFF2-40B4-BE49-F238E27FC236}">
                    <a16:creationId xmlns:a16="http://schemas.microsoft.com/office/drawing/2014/main" id="{70319F10-6424-AA5E-7198-03760FB18CDD}"/>
                  </a:ext>
                </a:extLst>
              </p:cNvPr>
              <p:cNvSpPr>
                <a:spLocks/>
              </p:cNvSpPr>
              <p:nvPr/>
            </p:nvSpPr>
            <p:spPr bwMode="auto">
              <a:xfrm>
                <a:off x="2560708" y="2959860"/>
                <a:ext cx="9525" cy="9525"/>
              </a:xfrm>
              <a:custGeom>
                <a:avLst/>
                <a:gdLst>
                  <a:gd name="T0" fmla="*/ 23 w 42"/>
                  <a:gd name="T1" fmla="*/ 0 h 36"/>
                  <a:gd name="T2" fmla="*/ 0 w 42"/>
                  <a:gd name="T3" fmla="*/ 10 h 36"/>
                  <a:gd name="T4" fmla="*/ 16 w 42"/>
                  <a:gd name="T5" fmla="*/ 33 h 36"/>
                  <a:gd name="T6" fmla="*/ 23 w 42"/>
                  <a:gd name="T7" fmla="*/ 0 h 36"/>
                </a:gdLst>
                <a:ahLst/>
                <a:cxnLst>
                  <a:cxn ang="0">
                    <a:pos x="T0" y="T1"/>
                  </a:cxn>
                  <a:cxn ang="0">
                    <a:pos x="T2" y="T3"/>
                  </a:cxn>
                  <a:cxn ang="0">
                    <a:pos x="T4" y="T5"/>
                  </a:cxn>
                  <a:cxn ang="0">
                    <a:pos x="T6" y="T7"/>
                  </a:cxn>
                </a:cxnLst>
                <a:rect l="0" t="0" r="r" b="b"/>
                <a:pathLst>
                  <a:path w="42" h="36">
                    <a:moveTo>
                      <a:pt x="23" y="0"/>
                    </a:moveTo>
                    <a:cubicBezTo>
                      <a:pt x="23" y="0"/>
                      <a:pt x="0" y="4"/>
                      <a:pt x="0" y="10"/>
                    </a:cubicBezTo>
                    <a:cubicBezTo>
                      <a:pt x="0" y="16"/>
                      <a:pt x="6" y="36"/>
                      <a:pt x="16" y="33"/>
                    </a:cubicBezTo>
                    <a:cubicBezTo>
                      <a:pt x="26" y="30"/>
                      <a:pt x="42" y="2"/>
                      <a:pt x="23"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3" name="Freeform 383">
                <a:extLst>
                  <a:ext uri="{FF2B5EF4-FFF2-40B4-BE49-F238E27FC236}">
                    <a16:creationId xmlns:a16="http://schemas.microsoft.com/office/drawing/2014/main" id="{5DD397C5-7D32-18B0-692A-6DC631AD01A1}"/>
                  </a:ext>
                </a:extLst>
              </p:cNvPr>
              <p:cNvSpPr>
                <a:spLocks noEditPoints="1"/>
              </p:cNvSpPr>
              <p:nvPr/>
            </p:nvSpPr>
            <p:spPr bwMode="auto">
              <a:xfrm>
                <a:off x="2559120" y="2958273"/>
                <a:ext cx="11113" cy="11113"/>
              </a:xfrm>
              <a:custGeom>
                <a:avLst/>
                <a:gdLst>
                  <a:gd name="T0" fmla="*/ 26 w 41"/>
                  <a:gd name="T1" fmla="*/ 0 h 42"/>
                  <a:gd name="T2" fmla="*/ 0 w 41"/>
                  <a:gd name="T3" fmla="*/ 14 h 42"/>
                  <a:gd name="T4" fmla="*/ 11 w 41"/>
                  <a:gd name="T5" fmla="*/ 39 h 42"/>
                  <a:gd name="T6" fmla="*/ 21 w 41"/>
                  <a:gd name="T7" fmla="*/ 41 h 42"/>
                  <a:gd name="T8" fmla="*/ 40 w 41"/>
                  <a:gd name="T9" fmla="*/ 11 h 42"/>
                  <a:gd name="T10" fmla="*/ 28 w 41"/>
                  <a:gd name="T11" fmla="*/ 0 h 42"/>
                  <a:gd name="T12" fmla="*/ 27 w 41"/>
                  <a:gd name="T13" fmla="*/ 0 h 42"/>
                  <a:gd name="T14" fmla="*/ 26 w 41"/>
                  <a:gd name="T15" fmla="*/ 0 h 42"/>
                  <a:gd name="T16" fmla="*/ 16 w 41"/>
                  <a:gd name="T17" fmla="*/ 32 h 42"/>
                  <a:gd name="T18" fmla="*/ 8 w 41"/>
                  <a:gd name="T19" fmla="*/ 14 h 42"/>
                  <a:gd name="T20" fmla="*/ 27 w 41"/>
                  <a:gd name="T21" fmla="*/ 9 h 42"/>
                  <a:gd name="T22" fmla="*/ 32 w 41"/>
                  <a:gd name="T23" fmla="*/ 12 h 42"/>
                  <a:gd name="T24" fmla="*/ 32 w 41"/>
                  <a:gd name="T25" fmla="*/ 13 h 42"/>
                  <a:gd name="T26" fmla="*/ 19 w 41"/>
                  <a:gd name="T27" fmla="*/ 33 h 42"/>
                  <a:gd name="T28" fmla="*/ 16 w 41"/>
                  <a:gd name="T29"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2">
                    <a:moveTo>
                      <a:pt x="26" y="0"/>
                    </a:moveTo>
                    <a:cubicBezTo>
                      <a:pt x="9" y="3"/>
                      <a:pt x="0" y="8"/>
                      <a:pt x="0" y="14"/>
                    </a:cubicBezTo>
                    <a:cubicBezTo>
                      <a:pt x="0" y="19"/>
                      <a:pt x="3" y="34"/>
                      <a:pt x="11" y="39"/>
                    </a:cubicBezTo>
                    <a:cubicBezTo>
                      <a:pt x="14" y="42"/>
                      <a:pt x="18" y="42"/>
                      <a:pt x="21" y="41"/>
                    </a:cubicBezTo>
                    <a:cubicBezTo>
                      <a:pt x="31" y="39"/>
                      <a:pt x="41" y="22"/>
                      <a:pt x="40" y="11"/>
                    </a:cubicBezTo>
                    <a:cubicBezTo>
                      <a:pt x="39" y="5"/>
                      <a:pt x="35" y="0"/>
                      <a:pt x="28" y="0"/>
                    </a:cubicBezTo>
                    <a:cubicBezTo>
                      <a:pt x="27" y="0"/>
                      <a:pt x="27" y="0"/>
                      <a:pt x="27" y="0"/>
                    </a:cubicBezTo>
                    <a:lnTo>
                      <a:pt x="26" y="0"/>
                    </a:lnTo>
                    <a:close/>
                    <a:moveTo>
                      <a:pt x="16" y="32"/>
                    </a:moveTo>
                    <a:cubicBezTo>
                      <a:pt x="12" y="29"/>
                      <a:pt x="8" y="18"/>
                      <a:pt x="8" y="14"/>
                    </a:cubicBezTo>
                    <a:cubicBezTo>
                      <a:pt x="10" y="13"/>
                      <a:pt x="18" y="10"/>
                      <a:pt x="27" y="9"/>
                    </a:cubicBezTo>
                    <a:cubicBezTo>
                      <a:pt x="31" y="9"/>
                      <a:pt x="31" y="11"/>
                      <a:pt x="32" y="12"/>
                    </a:cubicBezTo>
                    <a:cubicBezTo>
                      <a:pt x="32" y="12"/>
                      <a:pt x="32" y="13"/>
                      <a:pt x="32" y="13"/>
                    </a:cubicBezTo>
                    <a:cubicBezTo>
                      <a:pt x="32" y="21"/>
                      <a:pt x="23" y="32"/>
                      <a:pt x="19" y="33"/>
                    </a:cubicBezTo>
                    <a:cubicBezTo>
                      <a:pt x="18" y="33"/>
                      <a:pt x="17" y="33"/>
                      <a:pt x="16" y="3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4" name="Freeform 384">
                <a:extLst>
                  <a:ext uri="{FF2B5EF4-FFF2-40B4-BE49-F238E27FC236}">
                    <a16:creationId xmlns:a16="http://schemas.microsoft.com/office/drawing/2014/main" id="{38F33994-261A-7945-DA9F-889565CE7C36}"/>
                  </a:ext>
                </a:extLst>
              </p:cNvPr>
              <p:cNvSpPr>
                <a:spLocks/>
              </p:cNvSpPr>
              <p:nvPr/>
            </p:nvSpPr>
            <p:spPr bwMode="auto">
              <a:xfrm>
                <a:off x="2535308" y="2967798"/>
                <a:ext cx="6350" cy="6350"/>
              </a:xfrm>
              <a:custGeom>
                <a:avLst/>
                <a:gdLst>
                  <a:gd name="T0" fmla="*/ 10 w 24"/>
                  <a:gd name="T1" fmla="*/ 2 h 26"/>
                  <a:gd name="T2" fmla="*/ 0 w 24"/>
                  <a:gd name="T3" fmla="*/ 13 h 26"/>
                  <a:gd name="T4" fmla="*/ 13 w 24"/>
                  <a:gd name="T5" fmla="*/ 22 h 26"/>
                  <a:gd name="T6" fmla="*/ 10 w 24"/>
                  <a:gd name="T7" fmla="*/ 2 h 26"/>
                </a:gdLst>
                <a:ahLst/>
                <a:cxnLst>
                  <a:cxn ang="0">
                    <a:pos x="T0" y="T1"/>
                  </a:cxn>
                  <a:cxn ang="0">
                    <a:pos x="T2" y="T3"/>
                  </a:cxn>
                  <a:cxn ang="0">
                    <a:pos x="T4" y="T5"/>
                  </a:cxn>
                  <a:cxn ang="0">
                    <a:pos x="T6" y="T7"/>
                  </a:cxn>
                </a:cxnLst>
                <a:rect l="0" t="0" r="r" b="b"/>
                <a:pathLst>
                  <a:path w="24" h="26">
                    <a:moveTo>
                      <a:pt x="10" y="2"/>
                    </a:moveTo>
                    <a:cubicBezTo>
                      <a:pt x="10" y="2"/>
                      <a:pt x="0" y="8"/>
                      <a:pt x="0" y="13"/>
                    </a:cubicBezTo>
                    <a:cubicBezTo>
                      <a:pt x="0" y="19"/>
                      <a:pt x="7" y="26"/>
                      <a:pt x="13" y="22"/>
                    </a:cubicBezTo>
                    <a:cubicBezTo>
                      <a:pt x="18" y="18"/>
                      <a:pt x="24" y="0"/>
                      <a:pt x="10"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5" name="Freeform 385">
                <a:extLst>
                  <a:ext uri="{FF2B5EF4-FFF2-40B4-BE49-F238E27FC236}">
                    <a16:creationId xmlns:a16="http://schemas.microsoft.com/office/drawing/2014/main" id="{EAB48CB9-5859-0208-8CEC-5094832516EC}"/>
                  </a:ext>
                </a:extLst>
              </p:cNvPr>
              <p:cNvSpPr>
                <a:spLocks noEditPoints="1"/>
              </p:cNvSpPr>
              <p:nvPr/>
            </p:nvSpPr>
            <p:spPr bwMode="auto">
              <a:xfrm>
                <a:off x="2535308" y="2966210"/>
                <a:ext cx="6350" cy="7938"/>
              </a:xfrm>
              <a:custGeom>
                <a:avLst/>
                <a:gdLst>
                  <a:gd name="T0" fmla="*/ 14 w 30"/>
                  <a:gd name="T1" fmla="*/ 1 h 31"/>
                  <a:gd name="T2" fmla="*/ 13 w 30"/>
                  <a:gd name="T3" fmla="*/ 1 h 31"/>
                  <a:gd name="T4" fmla="*/ 13 w 30"/>
                  <a:gd name="T5" fmla="*/ 1 h 31"/>
                  <a:gd name="T6" fmla="*/ 0 w 30"/>
                  <a:gd name="T7" fmla="*/ 16 h 31"/>
                  <a:gd name="T8" fmla="*/ 9 w 30"/>
                  <a:gd name="T9" fmla="*/ 29 h 31"/>
                  <a:gd name="T10" fmla="*/ 20 w 30"/>
                  <a:gd name="T11" fmla="*/ 29 h 31"/>
                  <a:gd name="T12" fmla="*/ 27 w 30"/>
                  <a:gd name="T13" fmla="*/ 7 h 31"/>
                  <a:gd name="T14" fmla="*/ 14 w 30"/>
                  <a:gd name="T15" fmla="*/ 1 h 31"/>
                  <a:gd name="T16" fmla="*/ 19 w 30"/>
                  <a:gd name="T17" fmla="*/ 10 h 31"/>
                  <a:gd name="T18" fmla="*/ 15 w 30"/>
                  <a:gd name="T19" fmla="*/ 22 h 31"/>
                  <a:gd name="T20" fmla="*/ 13 w 30"/>
                  <a:gd name="T21" fmla="*/ 22 h 31"/>
                  <a:gd name="T22" fmla="*/ 9 w 30"/>
                  <a:gd name="T23" fmla="*/ 16 h 31"/>
                  <a:gd name="T24" fmla="*/ 16 w 30"/>
                  <a:gd name="T25" fmla="*/ 9 h 31"/>
                  <a:gd name="T26" fmla="*/ 19 w 30"/>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1">
                    <a:moveTo>
                      <a:pt x="14" y="1"/>
                    </a:moveTo>
                    <a:cubicBezTo>
                      <a:pt x="13" y="1"/>
                      <a:pt x="13" y="1"/>
                      <a:pt x="13" y="1"/>
                    </a:cubicBezTo>
                    <a:cubicBezTo>
                      <a:pt x="13" y="1"/>
                      <a:pt x="13" y="1"/>
                      <a:pt x="13" y="1"/>
                    </a:cubicBezTo>
                    <a:cubicBezTo>
                      <a:pt x="10" y="2"/>
                      <a:pt x="0" y="9"/>
                      <a:pt x="0" y="16"/>
                    </a:cubicBezTo>
                    <a:cubicBezTo>
                      <a:pt x="0" y="22"/>
                      <a:pt x="4" y="27"/>
                      <a:pt x="9" y="29"/>
                    </a:cubicBezTo>
                    <a:cubicBezTo>
                      <a:pt x="13" y="31"/>
                      <a:pt x="17" y="31"/>
                      <a:pt x="20" y="29"/>
                    </a:cubicBezTo>
                    <a:cubicBezTo>
                      <a:pt x="26" y="24"/>
                      <a:pt x="30" y="14"/>
                      <a:pt x="27" y="7"/>
                    </a:cubicBezTo>
                    <a:cubicBezTo>
                      <a:pt x="26" y="5"/>
                      <a:pt x="23" y="0"/>
                      <a:pt x="14" y="1"/>
                    </a:cubicBezTo>
                    <a:close/>
                    <a:moveTo>
                      <a:pt x="19" y="10"/>
                    </a:moveTo>
                    <a:cubicBezTo>
                      <a:pt x="20" y="13"/>
                      <a:pt x="18" y="20"/>
                      <a:pt x="15" y="22"/>
                    </a:cubicBezTo>
                    <a:cubicBezTo>
                      <a:pt x="14" y="22"/>
                      <a:pt x="14" y="22"/>
                      <a:pt x="13" y="22"/>
                    </a:cubicBezTo>
                    <a:cubicBezTo>
                      <a:pt x="10" y="21"/>
                      <a:pt x="9" y="18"/>
                      <a:pt x="9" y="16"/>
                    </a:cubicBezTo>
                    <a:cubicBezTo>
                      <a:pt x="9" y="15"/>
                      <a:pt x="13" y="11"/>
                      <a:pt x="16" y="9"/>
                    </a:cubicBezTo>
                    <a:cubicBezTo>
                      <a:pt x="18" y="9"/>
                      <a:pt x="19" y="9"/>
                      <a:pt x="19"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6" name="Freeform 386">
                <a:extLst>
                  <a:ext uri="{FF2B5EF4-FFF2-40B4-BE49-F238E27FC236}">
                    <a16:creationId xmlns:a16="http://schemas.microsoft.com/office/drawing/2014/main" id="{C50D6A62-CA31-2636-4F6C-0BA7755538C0}"/>
                  </a:ext>
                </a:extLst>
              </p:cNvPr>
              <p:cNvSpPr>
                <a:spLocks/>
              </p:cNvSpPr>
              <p:nvPr/>
            </p:nvSpPr>
            <p:spPr bwMode="auto">
              <a:xfrm>
                <a:off x="2549595" y="2974148"/>
                <a:ext cx="14288" cy="7938"/>
              </a:xfrm>
              <a:custGeom>
                <a:avLst/>
                <a:gdLst>
                  <a:gd name="T0" fmla="*/ 37 w 59"/>
                  <a:gd name="T1" fmla="*/ 1 h 32"/>
                  <a:gd name="T2" fmla="*/ 20 w 59"/>
                  <a:gd name="T3" fmla="*/ 11 h 32"/>
                  <a:gd name="T4" fmla="*/ 10 w 59"/>
                  <a:gd name="T5" fmla="*/ 26 h 32"/>
                  <a:gd name="T6" fmla="*/ 36 w 59"/>
                  <a:gd name="T7" fmla="*/ 27 h 32"/>
                  <a:gd name="T8" fmla="*/ 37 w 59"/>
                  <a:gd name="T9" fmla="*/ 1 h 32"/>
                </a:gdLst>
                <a:ahLst/>
                <a:cxnLst>
                  <a:cxn ang="0">
                    <a:pos x="T0" y="T1"/>
                  </a:cxn>
                  <a:cxn ang="0">
                    <a:pos x="T2" y="T3"/>
                  </a:cxn>
                  <a:cxn ang="0">
                    <a:pos x="T4" y="T5"/>
                  </a:cxn>
                  <a:cxn ang="0">
                    <a:pos x="T6" y="T7"/>
                  </a:cxn>
                  <a:cxn ang="0">
                    <a:pos x="T8" y="T9"/>
                  </a:cxn>
                </a:cxnLst>
                <a:rect l="0" t="0" r="r" b="b"/>
                <a:pathLst>
                  <a:path w="59" h="32">
                    <a:moveTo>
                      <a:pt x="37" y="1"/>
                    </a:moveTo>
                    <a:cubicBezTo>
                      <a:pt x="37" y="1"/>
                      <a:pt x="24" y="9"/>
                      <a:pt x="20" y="11"/>
                    </a:cubicBezTo>
                    <a:cubicBezTo>
                      <a:pt x="16" y="14"/>
                      <a:pt x="0" y="20"/>
                      <a:pt x="10" y="26"/>
                    </a:cubicBezTo>
                    <a:cubicBezTo>
                      <a:pt x="20" y="32"/>
                      <a:pt x="36" y="27"/>
                      <a:pt x="36" y="27"/>
                    </a:cubicBezTo>
                    <a:cubicBezTo>
                      <a:pt x="36" y="27"/>
                      <a:pt x="59" y="0"/>
                      <a:pt x="37"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7" name="Freeform 387">
                <a:extLst>
                  <a:ext uri="{FF2B5EF4-FFF2-40B4-BE49-F238E27FC236}">
                    <a16:creationId xmlns:a16="http://schemas.microsoft.com/office/drawing/2014/main" id="{76E2BA3B-733C-D2EA-9C7B-C73529848FA2}"/>
                  </a:ext>
                </a:extLst>
              </p:cNvPr>
              <p:cNvSpPr>
                <a:spLocks noEditPoints="1"/>
              </p:cNvSpPr>
              <p:nvPr/>
            </p:nvSpPr>
            <p:spPr bwMode="auto">
              <a:xfrm>
                <a:off x="2549595" y="2972560"/>
                <a:ext cx="14288" cy="9525"/>
              </a:xfrm>
              <a:custGeom>
                <a:avLst/>
                <a:gdLst>
                  <a:gd name="T0" fmla="*/ 35 w 52"/>
                  <a:gd name="T1" fmla="*/ 0 h 39"/>
                  <a:gd name="T2" fmla="*/ 34 w 52"/>
                  <a:gd name="T3" fmla="*/ 0 h 39"/>
                  <a:gd name="T4" fmla="*/ 16 w 52"/>
                  <a:gd name="T5" fmla="*/ 11 h 39"/>
                  <a:gd name="T6" fmla="*/ 13 w 52"/>
                  <a:gd name="T7" fmla="*/ 13 h 39"/>
                  <a:gd name="T8" fmla="*/ 0 w 52"/>
                  <a:gd name="T9" fmla="*/ 25 h 39"/>
                  <a:gd name="T10" fmla="*/ 6 w 52"/>
                  <a:gd name="T11" fmla="*/ 33 h 39"/>
                  <a:gd name="T12" fmla="*/ 35 w 52"/>
                  <a:gd name="T13" fmla="*/ 35 h 39"/>
                  <a:gd name="T14" fmla="*/ 36 w 52"/>
                  <a:gd name="T15" fmla="*/ 34 h 39"/>
                  <a:gd name="T16" fmla="*/ 37 w 52"/>
                  <a:gd name="T17" fmla="*/ 33 h 39"/>
                  <a:gd name="T18" fmla="*/ 48 w 52"/>
                  <a:gd name="T19" fmla="*/ 5 h 39"/>
                  <a:gd name="T20" fmla="*/ 35 w 52"/>
                  <a:gd name="T21" fmla="*/ 0 h 39"/>
                  <a:gd name="T22" fmla="*/ 40 w 52"/>
                  <a:gd name="T23" fmla="*/ 9 h 39"/>
                  <a:gd name="T24" fmla="*/ 40 w 52"/>
                  <a:gd name="T25" fmla="*/ 10 h 39"/>
                  <a:gd name="T26" fmla="*/ 31 w 52"/>
                  <a:gd name="T27" fmla="*/ 26 h 39"/>
                  <a:gd name="T28" fmla="*/ 10 w 52"/>
                  <a:gd name="T29" fmla="*/ 25 h 39"/>
                  <a:gd name="T30" fmla="*/ 10 w 52"/>
                  <a:gd name="T31" fmla="*/ 25 h 39"/>
                  <a:gd name="T32" fmla="*/ 17 w 52"/>
                  <a:gd name="T33" fmla="*/ 20 h 39"/>
                  <a:gd name="T34" fmla="*/ 20 w 52"/>
                  <a:gd name="T35" fmla="*/ 18 h 39"/>
                  <a:gd name="T36" fmla="*/ 37 w 52"/>
                  <a:gd name="T37" fmla="*/ 9 h 39"/>
                  <a:gd name="T38" fmla="*/ 40 w 52"/>
                  <a:gd name="T39"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39">
                    <a:moveTo>
                      <a:pt x="35" y="0"/>
                    </a:moveTo>
                    <a:cubicBezTo>
                      <a:pt x="34" y="0"/>
                      <a:pt x="34" y="0"/>
                      <a:pt x="34" y="0"/>
                    </a:cubicBezTo>
                    <a:cubicBezTo>
                      <a:pt x="16" y="11"/>
                      <a:pt x="16" y="11"/>
                      <a:pt x="16" y="11"/>
                    </a:cubicBezTo>
                    <a:cubicBezTo>
                      <a:pt x="13" y="13"/>
                      <a:pt x="13" y="13"/>
                      <a:pt x="13" y="13"/>
                    </a:cubicBezTo>
                    <a:cubicBezTo>
                      <a:pt x="7" y="15"/>
                      <a:pt x="0" y="19"/>
                      <a:pt x="0" y="25"/>
                    </a:cubicBezTo>
                    <a:cubicBezTo>
                      <a:pt x="0" y="27"/>
                      <a:pt x="1" y="30"/>
                      <a:pt x="6" y="33"/>
                    </a:cubicBezTo>
                    <a:cubicBezTo>
                      <a:pt x="17" y="39"/>
                      <a:pt x="34" y="35"/>
                      <a:pt x="35" y="35"/>
                    </a:cubicBezTo>
                    <a:cubicBezTo>
                      <a:pt x="36" y="34"/>
                      <a:pt x="36" y="34"/>
                      <a:pt x="36" y="34"/>
                    </a:cubicBezTo>
                    <a:cubicBezTo>
                      <a:pt x="37" y="33"/>
                      <a:pt x="37" y="33"/>
                      <a:pt x="37" y="33"/>
                    </a:cubicBezTo>
                    <a:cubicBezTo>
                      <a:pt x="41" y="29"/>
                      <a:pt x="52" y="14"/>
                      <a:pt x="48" y="5"/>
                    </a:cubicBezTo>
                    <a:cubicBezTo>
                      <a:pt x="46" y="1"/>
                      <a:pt x="42" y="0"/>
                      <a:pt x="35" y="0"/>
                    </a:cubicBezTo>
                    <a:close/>
                    <a:moveTo>
                      <a:pt x="40" y="9"/>
                    </a:moveTo>
                    <a:cubicBezTo>
                      <a:pt x="40" y="10"/>
                      <a:pt x="40" y="10"/>
                      <a:pt x="40" y="10"/>
                    </a:cubicBezTo>
                    <a:cubicBezTo>
                      <a:pt x="40" y="13"/>
                      <a:pt x="36" y="20"/>
                      <a:pt x="31" y="26"/>
                    </a:cubicBezTo>
                    <a:cubicBezTo>
                      <a:pt x="27" y="27"/>
                      <a:pt x="17" y="29"/>
                      <a:pt x="10" y="25"/>
                    </a:cubicBezTo>
                    <a:cubicBezTo>
                      <a:pt x="10" y="25"/>
                      <a:pt x="10" y="25"/>
                      <a:pt x="10" y="25"/>
                    </a:cubicBezTo>
                    <a:cubicBezTo>
                      <a:pt x="11" y="23"/>
                      <a:pt x="15" y="21"/>
                      <a:pt x="17" y="20"/>
                    </a:cubicBezTo>
                    <a:cubicBezTo>
                      <a:pt x="20" y="18"/>
                      <a:pt x="20" y="18"/>
                      <a:pt x="20" y="18"/>
                    </a:cubicBezTo>
                    <a:cubicBezTo>
                      <a:pt x="20" y="18"/>
                      <a:pt x="35" y="10"/>
                      <a:pt x="37" y="9"/>
                    </a:cubicBezTo>
                    <a:cubicBezTo>
                      <a:pt x="39" y="9"/>
                      <a:pt x="40" y="9"/>
                      <a:pt x="40"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8" name="Freeform 388">
                <a:extLst>
                  <a:ext uri="{FF2B5EF4-FFF2-40B4-BE49-F238E27FC236}">
                    <a16:creationId xmlns:a16="http://schemas.microsoft.com/office/drawing/2014/main" id="{6F8F7000-5A98-B1C7-0B84-CE730BD19221}"/>
                  </a:ext>
                </a:extLst>
              </p:cNvPr>
              <p:cNvSpPr>
                <a:spLocks/>
              </p:cNvSpPr>
              <p:nvPr/>
            </p:nvSpPr>
            <p:spPr bwMode="auto">
              <a:xfrm>
                <a:off x="2543245" y="2937635"/>
                <a:ext cx="11113" cy="6350"/>
              </a:xfrm>
              <a:custGeom>
                <a:avLst/>
                <a:gdLst>
                  <a:gd name="T0" fmla="*/ 21 w 42"/>
                  <a:gd name="T1" fmla="*/ 1 h 24"/>
                  <a:gd name="T2" fmla="*/ 5 w 42"/>
                  <a:gd name="T3" fmla="*/ 10 h 24"/>
                  <a:gd name="T4" fmla="*/ 12 w 42"/>
                  <a:gd name="T5" fmla="*/ 23 h 24"/>
                  <a:gd name="T6" fmla="*/ 21 w 42"/>
                  <a:gd name="T7" fmla="*/ 1 h 24"/>
                </a:gdLst>
                <a:ahLst/>
                <a:cxnLst>
                  <a:cxn ang="0">
                    <a:pos x="T0" y="T1"/>
                  </a:cxn>
                  <a:cxn ang="0">
                    <a:pos x="T2" y="T3"/>
                  </a:cxn>
                  <a:cxn ang="0">
                    <a:pos x="T4" y="T5"/>
                  </a:cxn>
                  <a:cxn ang="0">
                    <a:pos x="T6" y="T7"/>
                  </a:cxn>
                </a:cxnLst>
                <a:rect l="0" t="0" r="r" b="b"/>
                <a:pathLst>
                  <a:path w="42" h="24">
                    <a:moveTo>
                      <a:pt x="21" y="1"/>
                    </a:moveTo>
                    <a:cubicBezTo>
                      <a:pt x="21" y="1"/>
                      <a:pt x="0" y="1"/>
                      <a:pt x="5" y="10"/>
                    </a:cubicBezTo>
                    <a:cubicBezTo>
                      <a:pt x="9" y="18"/>
                      <a:pt x="0" y="21"/>
                      <a:pt x="12" y="23"/>
                    </a:cubicBezTo>
                    <a:cubicBezTo>
                      <a:pt x="23" y="24"/>
                      <a:pt x="42" y="0"/>
                      <a:pt x="21"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09" name="Freeform 389">
                <a:extLst>
                  <a:ext uri="{FF2B5EF4-FFF2-40B4-BE49-F238E27FC236}">
                    <a16:creationId xmlns:a16="http://schemas.microsoft.com/office/drawing/2014/main" id="{7E0AC999-0582-06CD-A57A-71614B0DA7E8}"/>
                  </a:ext>
                </a:extLst>
              </p:cNvPr>
              <p:cNvSpPr>
                <a:spLocks noEditPoints="1"/>
              </p:cNvSpPr>
              <p:nvPr/>
            </p:nvSpPr>
            <p:spPr bwMode="auto">
              <a:xfrm>
                <a:off x="2543245" y="2937635"/>
                <a:ext cx="9525" cy="7938"/>
              </a:xfrm>
              <a:custGeom>
                <a:avLst/>
                <a:gdLst>
                  <a:gd name="T0" fmla="*/ 21 w 37"/>
                  <a:gd name="T1" fmla="*/ 1 h 32"/>
                  <a:gd name="T2" fmla="*/ 22 w 37"/>
                  <a:gd name="T3" fmla="*/ 1 h 32"/>
                  <a:gd name="T4" fmla="*/ 2 w 37"/>
                  <a:gd name="T5" fmla="*/ 7 h 32"/>
                  <a:gd name="T6" fmla="*/ 2 w 37"/>
                  <a:gd name="T7" fmla="*/ 16 h 32"/>
                  <a:gd name="T8" fmla="*/ 2 w 37"/>
                  <a:gd name="T9" fmla="*/ 21 h 32"/>
                  <a:gd name="T10" fmla="*/ 3 w 37"/>
                  <a:gd name="T11" fmla="*/ 27 h 32"/>
                  <a:gd name="T12" fmla="*/ 12 w 37"/>
                  <a:gd name="T13" fmla="*/ 31 h 32"/>
                  <a:gd name="T14" fmla="*/ 33 w 37"/>
                  <a:gd name="T15" fmla="*/ 19 h 32"/>
                  <a:gd name="T16" fmla="*/ 35 w 37"/>
                  <a:gd name="T17" fmla="*/ 6 h 32"/>
                  <a:gd name="T18" fmla="*/ 21 w 37"/>
                  <a:gd name="T19" fmla="*/ 1 h 32"/>
                  <a:gd name="T20" fmla="*/ 11 w 37"/>
                  <a:gd name="T21" fmla="*/ 19 h 32"/>
                  <a:gd name="T22" fmla="*/ 10 w 37"/>
                  <a:gd name="T23" fmla="*/ 12 h 32"/>
                  <a:gd name="T24" fmla="*/ 22 w 37"/>
                  <a:gd name="T25" fmla="*/ 9 h 32"/>
                  <a:gd name="T26" fmla="*/ 22 w 37"/>
                  <a:gd name="T27" fmla="*/ 9 h 32"/>
                  <a:gd name="T28" fmla="*/ 27 w 37"/>
                  <a:gd name="T29" fmla="*/ 10 h 32"/>
                  <a:gd name="T30" fmla="*/ 25 w 37"/>
                  <a:gd name="T31" fmla="*/ 15 h 32"/>
                  <a:gd name="T32" fmla="*/ 13 w 37"/>
                  <a:gd name="T33" fmla="*/ 22 h 32"/>
                  <a:gd name="T34" fmla="*/ 11 w 37"/>
                  <a:gd name="T35" fmla="*/ 22 h 32"/>
                  <a:gd name="T36" fmla="*/ 11 w 37"/>
                  <a:gd name="T37"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32">
                    <a:moveTo>
                      <a:pt x="21" y="1"/>
                    </a:moveTo>
                    <a:cubicBezTo>
                      <a:pt x="22" y="1"/>
                      <a:pt x="22" y="1"/>
                      <a:pt x="22" y="1"/>
                    </a:cubicBezTo>
                    <a:cubicBezTo>
                      <a:pt x="18" y="1"/>
                      <a:pt x="6" y="1"/>
                      <a:pt x="2" y="7"/>
                    </a:cubicBezTo>
                    <a:cubicBezTo>
                      <a:pt x="1" y="9"/>
                      <a:pt x="0" y="12"/>
                      <a:pt x="2" y="16"/>
                    </a:cubicBezTo>
                    <a:cubicBezTo>
                      <a:pt x="3" y="18"/>
                      <a:pt x="3" y="19"/>
                      <a:pt x="2" y="21"/>
                    </a:cubicBezTo>
                    <a:cubicBezTo>
                      <a:pt x="3" y="27"/>
                      <a:pt x="3" y="27"/>
                      <a:pt x="3" y="27"/>
                    </a:cubicBezTo>
                    <a:cubicBezTo>
                      <a:pt x="5" y="30"/>
                      <a:pt x="8" y="31"/>
                      <a:pt x="12" y="31"/>
                    </a:cubicBezTo>
                    <a:cubicBezTo>
                      <a:pt x="20" y="32"/>
                      <a:pt x="28" y="26"/>
                      <a:pt x="33" y="19"/>
                    </a:cubicBezTo>
                    <a:cubicBezTo>
                      <a:pt x="36" y="14"/>
                      <a:pt x="37" y="9"/>
                      <a:pt x="35" y="6"/>
                    </a:cubicBezTo>
                    <a:cubicBezTo>
                      <a:pt x="32" y="2"/>
                      <a:pt x="28" y="0"/>
                      <a:pt x="21" y="1"/>
                    </a:cubicBezTo>
                    <a:close/>
                    <a:moveTo>
                      <a:pt x="11" y="19"/>
                    </a:moveTo>
                    <a:cubicBezTo>
                      <a:pt x="11" y="17"/>
                      <a:pt x="11" y="15"/>
                      <a:pt x="10" y="12"/>
                    </a:cubicBezTo>
                    <a:cubicBezTo>
                      <a:pt x="10" y="11"/>
                      <a:pt x="16" y="9"/>
                      <a:pt x="22" y="9"/>
                    </a:cubicBezTo>
                    <a:cubicBezTo>
                      <a:pt x="22" y="9"/>
                      <a:pt x="22" y="9"/>
                      <a:pt x="22" y="9"/>
                    </a:cubicBezTo>
                    <a:cubicBezTo>
                      <a:pt x="26" y="9"/>
                      <a:pt x="27" y="10"/>
                      <a:pt x="27" y="10"/>
                    </a:cubicBezTo>
                    <a:cubicBezTo>
                      <a:pt x="27" y="11"/>
                      <a:pt x="27" y="12"/>
                      <a:pt x="25" y="15"/>
                    </a:cubicBezTo>
                    <a:cubicBezTo>
                      <a:pt x="22" y="20"/>
                      <a:pt x="16" y="23"/>
                      <a:pt x="13" y="22"/>
                    </a:cubicBezTo>
                    <a:cubicBezTo>
                      <a:pt x="13" y="22"/>
                      <a:pt x="12" y="22"/>
                      <a:pt x="11" y="22"/>
                    </a:cubicBezTo>
                    <a:cubicBezTo>
                      <a:pt x="11" y="21"/>
                      <a:pt x="11" y="20"/>
                      <a:pt x="11"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0" name="Freeform 390">
                <a:extLst>
                  <a:ext uri="{FF2B5EF4-FFF2-40B4-BE49-F238E27FC236}">
                    <a16:creationId xmlns:a16="http://schemas.microsoft.com/office/drawing/2014/main" id="{036CB39E-F94E-5807-A0DA-1986888F3D06}"/>
                  </a:ext>
                </a:extLst>
              </p:cNvPr>
              <p:cNvSpPr>
                <a:spLocks/>
              </p:cNvSpPr>
              <p:nvPr/>
            </p:nvSpPr>
            <p:spPr bwMode="auto">
              <a:xfrm>
                <a:off x="2544833" y="2883660"/>
                <a:ext cx="11113" cy="6350"/>
              </a:xfrm>
              <a:custGeom>
                <a:avLst/>
                <a:gdLst>
                  <a:gd name="T0" fmla="*/ 24 w 47"/>
                  <a:gd name="T1" fmla="*/ 0 h 22"/>
                  <a:gd name="T2" fmla="*/ 0 w 47"/>
                  <a:gd name="T3" fmla="*/ 11 h 22"/>
                  <a:gd name="T4" fmla="*/ 14 w 47"/>
                  <a:gd name="T5" fmla="*/ 20 h 22"/>
                  <a:gd name="T6" fmla="*/ 24 w 47"/>
                  <a:gd name="T7" fmla="*/ 0 h 22"/>
                </a:gdLst>
                <a:ahLst/>
                <a:cxnLst>
                  <a:cxn ang="0">
                    <a:pos x="T0" y="T1"/>
                  </a:cxn>
                  <a:cxn ang="0">
                    <a:pos x="T2" y="T3"/>
                  </a:cxn>
                  <a:cxn ang="0">
                    <a:pos x="T4" y="T5"/>
                  </a:cxn>
                  <a:cxn ang="0">
                    <a:pos x="T6" y="T7"/>
                  </a:cxn>
                </a:cxnLst>
                <a:rect l="0" t="0" r="r" b="b"/>
                <a:pathLst>
                  <a:path w="47" h="22">
                    <a:moveTo>
                      <a:pt x="24" y="0"/>
                    </a:moveTo>
                    <a:cubicBezTo>
                      <a:pt x="24" y="0"/>
                      <a:pt x="0" y="1"/>
                      <a:pt x="0" y="11"/>
                    </a:cubicBezTo>
                    <a:cubicBezTo>
                      <a:pt x="0" y="22"/>
                      <a:pt x="0" y="22"/>
                      <a:pt x="14" y="20"/>
                    </a:cubicBezTo>
                    <a:cubicBezTo>
                      <a:pt x="29" y="19"/>
                      <a:pt x="47" y="1"/>
                      <a:pt x="2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1" name="Freeform 391">
                <a:extLst>
                  <a:ext uri="{FF2B5EF4-FFF2-40B4-BE49-F238E27FC236}">
                    <a16:creationId xmlns:a16="http://schemas.microsoft.com/office/drawing/2014/main" id="{E98BF2E8-F1AB-EE91-E3DD-07914D57C601}"/>
                  </a:ext>
                </a:extLst>
              </p:cNvPr>
              <p:cNvSpPr>
                <a:spLocks noEditPoints="1"/>
              </p:cNvSpPr>
              <p:nvPr/>
            </p:nvSpPr>
            <p:spPr bwMode="auto">
              <a:xfrm>
                <a:off x="2543245" y="2883660"/>
                <a:ext cx="11113" cy="6350"/>
              </a:xfrm>
              <a:custGeom>
                <a:avLst/>
                <a:gdLst>
                  <a:gd name="T0" fmla="*/ 29 w 45"/>
                  <a:gd name="T1" fmla="*/ 0 h 30"/>
                  <a:gd name="T2" fmla="*/ 0 w 45"/>
                  <a:gd name="T3" fmla="*/ 15 h 30"/>
                  <a:gd name="T4" fmla="*/ 3 w 45"/>
                  <a:gd name="T5" fmla="*/ 27 h 30"/>
                  <a:gd name="T6" fmla="*/ 20 w 45"/>
                  <a:gd name="T7" fmla="*/ 28 h 30"/>
                  <a:gd name="T8" fmla="*/ 44 w 45"/>
                  <a:gd name="T9" fmla="*/ 9 h 30"/>
                  <a:gd name="T10" fmla="*/ 29 w 45"/>
                  <a:gd name="T11" fmla="*/ 0 h 30"/>
                  <a:gd name="T12" fmla="*/ 29 w 45"/>
                  <a:gd name="T13" fmla="*/ 0 h 30"/>
                  <a:gd name="T14" fmla="*/ 9 w 45"/>
                  <a:gd name="T15" fmla="*/ 18 h 30"/>
                  <a:gd name="T16" fmla="*/ 9 w 45"/>
                  <a:gd name="T17" fmla="*/ 15 h 30"/>
                  <a:gd name="T18" fmla="*/ 29 w 45"/>
                  <a:gd name="T19" fmla="*/ 8 h 30"/>
                  <a:gd name="T20" fmla="*/ 36 w 45"/>
                  <a:gd name="T21" fmla="*/ 10 h 30"/>
                  <a:gd name="T22" fmla="*/ 19 w 45"/>
                  <a:gd name="T23" fmla="*/ 20 h 30"/>
                  <a:gd name="T24" fmla="*/ 9 w 45"/>
                  <a:gd name="T25" fmla="*/ 20 h 30"/>
                  <a:gd name="T26" fmla="*/ 9 w 45"/>
                  <a:gd name="T27"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0">
                    <a:moveTo>
                      <a:pt x="29" y="0"/>
                    </a:moveTo>
                    <a:cubicBezTo>
                      <a:pt x="24" y="0"/>
                      <a:pt x="0" y="2"/>
                      <a:pt x="0" y="15"/>
                    </a:cubicBezTo>
                    <a:cubicBezTo>
                      <a:pt x="0" y="21"/>
                      <a:pt x="0" y="24"/>
                      <a:pt x="3" y="27"/>
                    </a:cubicBezTo>
                    <a:cubicBezTo>
                      <a:pt x="6" y="30"/>
                      <a:pt x="10" y="29"/>
                      <a:pt x="20" y="28"/>
                    </a:cubicBezTo>
                    <a:cubicBezTo>
                      <a:pt x="31" y="27"/>
                      <a:pt x="45" y="18"/>
                      <a:pt x="44" y="9"/>
                    </a:cubicBezTo>
                    <a:cubicBezTo>
                      <a:pt x="44" y="6"/>
                      <a:pt x="42" y="0"/>
                      <a:pt x="29" y="0"/>
                    </a:cubicBezTo>
                    <a:cubicBezTo>
                      <a:pt x="29" y="0"/>
                      <a:pt x="29" y="0"/>
                      <a:pt x="29" y="0"/>
                    </a:cubicBezTo>
                    <a:close/>
                    <a:moveTo>
                      <a:pt x="9" y="18"/>
                    </a:moveTo>
                    <a:cubicBezTo>
                      <a:pt x="9" y="16"/>
                      <a:pt x="9" y="15"/>
                      <a:pt x="9" y="15"/>
                    </a:cubicBezTo>
                    <a:cubicBezTo>
                      <a:pt x="9" y="12"/>
                      <a:pt x="20" y="9"/>
                      <a:pt x="29" y="8"/>
                    </a:cubicBezTo>
                    <a:cubicBezTo>
                      <a:pt x="35" y="9"/>
                      <a:pt x="36" y="10"/>
                      <a:pt x="36" y="10"/>
                    </a:cubicBezTo>
                    <a:cubicBezTo>
                      <a:pt x="36" y="12"/>
                      <a:pt x="27" y="19"/>
                      <a:pt x="19" y="20"/>
                    </a:cubicBezTo>
                    <a:cubicBezTo>
                      <a:pt x="14" y="20"/>
                      <a:pt x="10" y="21"/>
                      <a:pt x="9" y="20"/>
                    </a:cubicBezTo>
                    <a:cubicBezTo>
                      <a:pt x="9" y="20"/>
                      <a:pt x="9" y="19"/>
                      <a:pt x="9"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2" name="Freeform 392">
                <a:extLst>
                  <a:ext uri="{FF2B5EF4-FFF2-40B4-BE49-F238E27FC236}">
                    <a16:creationId xmlns:a16="http://schemas.microsoft.com/office/drawing/2014/main" id="{E5881BE3-7D94-E818-1797-CFC0F9997019}"/>
                  </a:ext>
                </a:extLst>
              </p:cNvPr>
              <p:cNvSpPr>
                <a:spLocks/>
              </p:cNvSpPr>
              <p:nvPr/>
            </p:nvSpPr>
            <p:spPr bwMode="auto">
              <a:xfrm>
                <a:off x="2640083" y="2772535"/>
                <a:ext cx="15875" cy="9525"/>
              </a:xfrm>
              <a:custGeom>
                <a:avLst/>
                <a:gdLst>
                  <a:gd name="T0" fmla="*/ 33 w 61"/>
                  <a:gd name="T1" fmla="*/ 4 h 43"/>
                  <a:gd name="T2" fmla="*/ 15 w 61"/>
                  <a:gd name="T3" fmla="*/ 31 h 43"/>
                  <a:gd name="T4" fmla="*/ 33 w 61"/>
                  <a:gd name="T5" fmla="*/ 4 h 43"/>
                </a:gdLst>
                <a:ahLst/>
                <a:cxnLst>
                  <a:cxn ang="0">
                    <a:pos x="T0" y="T1"/>
                  </a:cxn>
                  <a:cxn ang="0">
                    <a:pos x="T2" y="T3"/>
                  </a:cxn>
                  <a:cxn ang="0">
                    <a:pos x="T4" y="T5"/>
                  </a:cxn>
                </a:cxnLst>
                <a:rect l="0" t="0" r="r" b="b"/>
                <a:pathLst>
                  <a:path w="61" h="43">
                    <a:moveTo>
                      <a:pt x="33" y="4"/>
                    </a:moveTo>
                    <a:cubicBezTo>
                      <a:pt x="33" y="4"/>
                      <a:pt x="0" y="20"/>
                      <a:pt x="15" y="31"/>
                    </a:cubicBezTo>
                    <a:cubicBezTo>
                      <a:pt x="29" y="43"/>
                      <a:pt x="61" y="0"/>
                      <a:pt x="33"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3" name="Freeform 393">
                <a:extLst>
                  <a:ext uri="{FF2B5EF4-FFF2-40B4-BE49-F238E27FC236}">
                    <a16:creationId xmlns:a16="http://schemas.microsoft.com/office/drawing/2014/main" id="{C0705C84-4F10-4469-1E20-EB1F8D952BC2}"/>
                  </a:ext>
                </a:extLst>
              </p:cNvPr>
              <p:cNvSpPr>
                <a:spLocks noEditPoints="1"/>
              </p:cNvSpPr>
              <p:nvPr/>
            </p:nvSpPr>
            <p:spPr bwMode="auto">
              <a:xfrm>
                <a:off x="2641670" y="2770948"/>
                <a:ext cx="11113" cy="11113"/>
              </a:xfrm>
              <a:custGeom>
                <a:avLst/>
                <a:gdLst>
                  <a:gd name="T0" fmla="*/ 27 w 45"/>
                  <a:gd name="T1" fmla="*/ 2 h 41"/>
                  <a:gd name="T2" fmla="*/ 26 w 45"/>
                  <a:gd name="T3" fmla="*/ 2 h 41"/>
                  <a:gd name="T4" fmla="*/ 26 w 45"/>
                  <a:gd name="T5" fmla="*/ 2 h 41"/>
                  <a:gd name="T6" fmla="*/ 1 w 45"/>
                  <a:gd name="T7" fmla="*/ 26 h 41"/>
                  <a:gd name="T8" fmla="*/ 6 w 45"/>
                  <a:gd name="T9" fmla="*/ 37 h 41"/>
                  <a:gd name="T10" fmla="*/ 28 w 45"/>
                  <a:gd name="T11" fmla="*/ 34 h 41"/>
                  <a:gd name="T12" fmla="*/ 42 w 45"/>
                  <a:gd name="T13" fmla="*/ 7 h 41"/>
                  <a:gd name="T14" fmla="*/ 27 w 45"/>
                  <a:gd name="T15" fmla="*/ 2 h 41"/>
                  <a:gd name="T16" fmla="*/ 34 w 45"/>
                  <a:gd name="T17" fmla="*/ 11 h 41"/>
                  <a:gd name="T18" fmla="*/ 23 w 45"/>
                  <a:gd name="T19" fmla="*/ 27 h 41"/>
                  <a:gd name="T20" fmla="*/ 11 w 45"/>
                  <a:gd name="T21" fmla="*/ 30 h 41"/>
                  <a:gd name="T22" fmla="*/ 9 w 45"/>
                  <a:gd name="T23" fmla="*/ 27 h 41"/>
                  <a:gd name="T24" fmla="*/ 9 w 45"/>
                  <a:gd name="T25" fmla="*/ 27 h 41"/>
                  <a:gd name="T26" fmla="*/ 29 w 45"/>
                  <a:gd name="T27" fmla="*/ 10 h 41"/>
                  <a:gd name="T28" fmla="*/ 34 w 45"/>
                  <a:gd name="T29"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1">
                    <a:moveTo>
                      <a:pt x="27" y="2"/>
                    </a:moveTo>
                    <a:cubicBezTo>
                      <a:pt x="26" y="2"/>
                      <a:pt x="26" y="2"/>
                      <a:pt x="26" y="2"/>
                    </a:cubicBezTo>
                    <a:cubicBezTo>
                      <a:pt x="26" y="2"/>
                      <a:pt x="26" y="2"/>
                      <a:pt x="26" y="2"/>
                    </a:cubicBezTo>
                    <a:cubicBezTo>
                      <a:pt x="22" y="4"/>
                      <a:pt x="2" y="14"/>
                      <a:pt x="1" y="26"/>
                    </a:cubicBezTo>
                    <a:cubicBezTo>
                      <a:pt x="0" y="28"/>
                      <a:pt x="1" y="33"/>
                      <a:pt x="6" y="37"/>
                    </a:cubicBezTo>
                    <a:cubicBezTo>
                      <a:pt x="12" y="41"/>
                      <a:pt x="20" y="40"/>
                      <a:pt x="28" y="34"/>
                    </a:cubicBezTo>
                    <a:cubicBezTo>
                      <a:pt x="37" y="27"/>
                      <a:pt x="45" y="15"/>
                      <a:pt x="42" y="7"/>
                    </a:cubicBezTo>
                    <a:cubicBezTo>
                      <a:pt x="40" y="4"/>
                      <a:pt x="37" y="0"/>
                      <a:pt x="27" y="2"/>
                    </a:cubicBezTo>
                    <a:close/>
                    <a:moveTo>
                      <a:pt x="34" y="11"/>
                    </a:moveTo>
                    <a:cubicBezTo>
                      <a:pt x="35" y="13"/>
                      <a:pt x="31" y="21"/>
                      <a:pt x="23" y="27"/>
                    </a:cubicBezTo>
                    <a:cubicBezTo>
                      <a:pt x="21" y="29"/>
                      <a:pt x="15" y="33"/>
                      <a:pt x="11" y="30"/>
                    </a:cubicBezTo>
                    <a:cubicBezTo>
                      <a:pt x="10" y="29"/>
                      <a:pt x="9" y="27"/>
                      <a:pt x="9" y="27"/>
                    </a:cubicBezTo>
                    <a:cubicBezTo>
                      <a:pt x="9" y="27"/>
                      <a:pt x="9" y="27"/>
                      <a:pt x="9" y="27"/>
                    </a:cubicBezTo>
                    <a:cubicBezTo>
                      <a:pt x="10" y="21"/>
                      <a:pt x="21" y="14"/>
                      <a:pt x="29" y="10"/>
                    </a:cubicBezTo>
                    <a:cubicBezTo>
                      <a:pt x="32" y="10"/>
                      <a:pt x="34" y="10"/>
                      <a:pt x="34"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4" name="Freeform 394">
                <a:extLst>
                  <a:ext uri="{FF2B5EF4-FFF2-40B4-BE49-F238E27FC236}">
                    <a16:creationId xmlns:a16="http://schemas.microsoft.com/office/drawing/2014/main" id="{D13FC53F-7224-B0A7-F63F-9E015A9C047D}"/>
                  </a:ext>
                </a:extLst>
              </p:cNvPr>
              <p:cNvSpPr>
                <a:spLocks/>
              </p:cNvSpPr>
              <p:nvPr/>
            </p:nvSpPr>
            <p:spPr bwMode="auto">
              <a:xfrm>
                <a:off x="2689295" y="2753485"/>
                <a:ext cx="12700" cy="9525"/>
              </a:xfrm>
              <a:custGeom>
                <a:avLst/>
                <a:gdLst>
                  <a:gd name="T0" fmla="*/ 35 w 53"/>
                  <a:gd name="T1" fmla="*/ 1 h 35"/>
                  <a:gd name="T2" fmla="*/ 11 w 53"/>
                  <a:gd name="T3" fmla="*/ 22 h 35"/>
                  <a:gd name="T4" fmla="*/ 42 w 53"/>
                  <a:gd name="T5" fmla="*/ 20 h 35"/>
                  <a:gd name="T6" fmla="*/ 35 w 53"/>
                  <a:gd name="T7" fmla="*/ 1 h 35"/>
                </a:gdLst>
                <a:ahLst/>
                <a:cxnLst>
                  <a:cxn ang="0">
                    <a:pos x="T0" y="T1"/>
                  </a:cxn>
                  <a:cxn ang="0">
                    <a:pos x="T2" y="T3"/>
                  </a:cxn>
                  <a:cxn ang="0">
                    <a:pos x="T4" y="T5"/>
                  </a:cxn>
                  <a:cxn ang="0">
                    <a:pos x="T6" y="T7"/>
                  </a:cxn>
                </a:cxnLst>
                <a:rect l="0" t="0" r="r" b="b"/>
                <a:pathLst>
                  <a:path w="53" h="35">
                    <a:moveTo>
                      <a:pt x="35" y="1"/>
                    </a:moveTo>
                    <a:cubicBezTo>
                      <a:pt x="35" y="1"/>
                      <a:pt x="0" y="9"/>
                      <a:pt x="11" y="22"/>
                    </a:cubicBezTo>
                    <a:cubicBezTo>
                      <a:pt x="23" y="35"/>
                      <a:pt x="30" y="27"/>
                      <a:pt x="42" y="20"/>
                    </a:cubicBezTo>
                    <a:cubicBezTo>
                      <a:pt x="53" y="13"/>
                      <a:pt x="53" y="0"/>
                      <a:pt x="35"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5" name="Freeform 395">
                <a:extLst>
                  <a:ext uri="{FF2B5EF4-FFF2-40B4-BE49-F238E27FC236}">
                    <a16:creationId xmlns:a16="http://schemas.microsoft.com/office/drawing/2014/main" id="{A3842488-EE79-FE51-511E-CDA286C3DCE4}"/>
                  </a:ext>
                </a:extLst>
              </p:cNvPr>
              <p:cNvSpPr>
                <a:spLocks noEditPoints="1"/>
              </p:cNvSpPr>
              <p:nvPr/>
            </p:nvSpPr>
            <p:spPr bwMode="auto">
              <a:xfrm>
                <a:off x="2689295" y="2751898"/>
                <a:ext cx="12700" cy="11113"/>
              </a:xfrm>
              <a:custGeom>
                <a:avLst/>
                <a:gdLst>
                  <a:gd name="T0" fmla="*/ 30 w 51"/>
                  <a:gd name="T1" fmla="*/ 1 h 43"/>
                  <a:gd name="T2" fmla="*/ 30 w 51"/>
                  <a:gd name="T3" fmla="*/ 1 h 43"/>
                  <a:gd name="T4" fmla="*/ 30 w 51"/>
                  <a:gd name="T5" fmla="*/ 1 h 43"/>
                  <a:gd name="T6" fmla="*/ 1 w 51"/>
                  <a:gd name="T7" fmla="*/ 17 h 43"/>
                  <a:gd name="T8" fmla="*/ 4 w 51"/>
                  <a:gd name="T9" fmla="*/ 29 h 43"/>
                  <a:gd name="T10" fmla="*/ 36 w 51"/>
                  <a:gd name="T11" fmla="*/ 30 h 43"/>
                  <a:gd name="T12" fmla="*/ 40 w 51"/>
                  <a:gd name="T13" fmla="*/ 28 h 43"/>
                  <a:gd name="T14" fmla="*/ 49 w 51"/>
                  <a:gd name="T15" fmla="*/ 10 h 43"/>
                  <a:gd name="T16" fmla="*/ 30 w 51"/>
                  <a:gd name="T17" fmla="*/ 1 h 43"/>
                  <a:gd name="T18" fmla="*/ 41 w 51"/>
                  <a:gd name="T19" fmla="*/ 12 h 43"/>
                  <a:gd name="T20" fmla="*/ 35 w 51"/>
                  <a:gd name="T21" fmla="*/ 21 h 43"/>
                  <a:gd name="T22" fmla="*/ 32 w 51"/>
                  <a:gd name="T23" fmla="*/ 23 h 43"/>
                  <a:gd name="T24" fmla="*/ 11 w 51"/>
                  <a:gd name="T25" fmla="*/ 23 h 43"/>
                  <a:gd name="T26" fmla="*/ 9 w 51"/>
                  <a:gd name="T27" fmla="*/ 20 h 43"/>
                  <a:gd name="T28" fmla="*/ 9 w 51"/>
                  <a:gd name="T29" fmla="*/ 20 h 43"/>
                  <a:gd name="T30" fmla="*/ 31 w 51"/>
                  <a:gd name="T31" fmla="*/ 10 h 43"/>
                  <a:gd name="T32" fmla="*/ 41 w 51"/>
                  <a:gd name="T33"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43">
                    <a:moveTo>
                      <a:pt x="30" y="1"/>
                    </a:moveTo>
                    <a:cubicBezTo>
                      <a:pt x="30" y="1"/>
                      <a:pt x="30" y="1"/>
                      <a:pt x="30" y="1"/>
                    </a:cubicBezTo>
                    <a:cubicBezTo>
                      <a:pt x="30" y="1"/>
                      <a:pt x="30" y="1"/>
                      <a:pt x="30" y="1"/>
                    </a:cubicBezTo>
                    <a:cubicBezTo>
                      <a:pt x="26" y="2"/>
                      <a:pt x="5" y="7"/>
                      <a:pt x="1" y="17"/>
                    </a:cubicBezTo>
                    <a:cubicBezTo>
                      <a:pt x="0" y="20"/>
                      <a:pt x="0" y="24"/>
                      <a:pt x="4" y="29"/>
                    </a:cubicBezTo>
                    <a:cubicBezTo>
                      <a:pt x="17" y="43"/>
                      <a:pt x="27" y="36"/>
                      <a:pt x="36" y="30"/>
                    </a:cubicBezTo>
                    <a:cubicBezTo>
                      <a:pt x="40" y="28"/>
                      <a:pt x="40" y="28"/>
                      <a:pt x="40" y="28"/>
                    </a:cubicBezTo>
                    <a:cubicBezTo>
                      <a:pt x="48" y="23"/>
                      <a:pt x="51" y="16"/>
                      <a:pt x="49" y="10"/>
                    </a:cubicBezTo>
                    <a:cubicBezTo>
                      <a:pt x="48" y="7"/>
                      <a:pt x="45" y="0"/>
                      <a:pt x="30" y="1"/>
                    </a:cubicBezTo>
                    <a:close/>
                    <a:moveTo>
                      <a:pt x="41" y="12"/>
                    </a:moveTo>
                    <a:cubicBezTo>
                      <a:pt x="42" y="14"/>
                      <a:pt x="40" y="18"/>
                      <a:pt x="35" y="21"/>
                    </a:cubicBezTo>
                    <a:cubicBezTo>
                      <a:pt x="32" y="23"/>
                      <a:pt x="32" y="23"/>
                      <a:pt x="32" y="23"/>
                    </a:cubicBezTo>
                    <a:cubicBezTo>
                      <a:pt x="22" y="29"/>
                      <a:pt x="18" y="32"/>
                      <a:pt x="11" y="23"/>
                    </a:cubicBezTo>
                    <a:cubicBezTo>
                      <a:pt x="10" y="22"/>
                      <a:pt x="9" y="21"/>
                      <a:pt x="9" y="20"/>
                    </a:cubicBezTo>
                    <a:cubicBezTo>
                      <a:pt x="9" y="20"/>
                      <a:pt x="9" y="20"/>
                      <a:pt x="9" y="20"/>
                    </a:cubicBezTo>
                    <a:cubicBezTo>
                      <a:pt x="11" y="16"/>
                      <a:pt x="22" y="12"/>
                      <a:pt x="31" y="10"/>
                    </a:cubicBezTo>
                    <a:cubicBezTo>
                      <a:pt x="37" y="9"/>
                      <a:pt x="41" y="11"/>
                      <a:pt x="41"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6" name="Freeform 396">
                <a:extLst>
                  <a:ext uri="{FF2B5EF4-FFF2-40B4-BE49-F238E27FC236}">
                    <a16:creationId xmlns:a16="http://schemas.microsoft.com/office/drawing/2014/main" id="{F1DF3001-A672-A74E-8819-AE768CA126D9}"/>
                  </a:ext>
                </a:extLst>
              </p:cNvPr>
              <p:cNvSpPr>
                <a:spLocks/>
              </p:cNvSpPr>
              <p:nvPr/>
            </p:nvSpPr>
            <p:spPr bwMode="auto">
              <a:xfrm>
                <a:off x="2706758" y="2736023"/>
                <a:ext cx="30163" cy="15875"/>
              </a:xfrm>
              <a:custGeom>
                <a:avLst/>
                <a:gdLst>
                  <a:gd name="T0" fmla="*/ 0 w 124"/>
                  <a:gd name="T1" fmla="*/ 48 h 68"/>
                  <a:gd name="T2" fmla="*/ 88 w 124"/>
                  <a:gd name="T3" fmla="*/ 0 h 68"/>
                  <a:gd name="T4" fmla="*/ 95 w 124"/>
                  <a:gd name="T5" fmla="*/ 29 h 68"/>
                  <a:gd name="T6" fmla="*/ 46 w 124"/>
                  <a:gd name="T7" fmla="*/ 40 h 68"/>
                  <a:gd name="T8" fmla="*/ 14 w 124"/>
                  <a:gd name="T9" fmla="*/ 60 h 68"/>
                  <a:gd name="T10" fmla="*/ 0 w 124"/>
                  <a:gd name="T11" fmla="*/ 48 h 68"/>
                </a:gdLst>
                <a:ahLst/>
                <a:cxnLst>
                  <a:cxn ang="0">
                    <a:pos x="T0" y="T1"/>
                  </a:cxn>
                  <a:cxn ang="0">
                    <a:pos x="T2" y="T3"/>
                  </a:cxn>
                  <a:cxn ang="0">
                    <a:pos x="T4" y="T5"/>
                  </a:cxn>
                  <a:cxn ang="0">
                    <a:pos x="T6" y="T7"/>
                  </a:cxn>
                  <a:cxn ang="0">
                    <a:pos x="T8" y="T9"/>
                  </a:cxn>
                  <a:cxn ang="0">
                    <a:pos x="T10" y="T11"/>
                  </a:cxn>
                </a:cxnLst>
                <a:rect l="0" t="0" r="r" b="b"/>
                <a:pathLst>
                  <a:path w="124" h="68">
                    <a:moveTo>
                      <a:pt x="0" y="48"/>
                    </a:moveTo>
                    <a:cubicBezTo>
                      <a:pt x="0" y="48"/>
                      <a:pt x="57" y="0"/>
                      <a:pt x="88" y="0"/>
                    </a:cubicBezTo>
                    <a:cubicBezTo>
                      <a:pt x="118" y="0"/>
                      <a:pt x="124" y="24"/>
                      <a:pt x="95" y="29"/>
                    </a:cubicBezTo>
                    <a:cubicBezTo>
                      <a:pt x="66" y="33"/>
                      <a:pt x="56" y="33"/>
                      <a:pt x="46" y="40"/>
                    </a:cubicBezTo>
                    <a:cubicBezTo>
                      <a:pt x="36" y="48"/>
                      <a:pt x="27" y="60"/>
                      <a:pt x="14" y="60"/>
                    </a:cubicBezTo>
                    <a:cubicBezTo>
                      <a:pt x="1" y="60"/>
                      <a:pt x="0" y="68"/>
                      <a:pt x="0" y="4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7" name="Freeform 397">
                <a:extLst>
                  <a:ext uri="{FF2B5EF4-FFF2-40B4-BE49-F238E27FC236}">
                    <a16:creationId xmlns:a16="http://schemas.microsoft.com/office/drawing/2014/main" id="{C0AF4AA9-180B-9C4C-4E6F-EBA615665E0E}"/>
                  </a:ext>
                </a:extLst>
              </p:cNvPr>
              <p:cNvSpPr>
                <a:spLocks noEditPoints="1"/>
              </p:cNvSpPr>
              <p:nvPr/>
            </p:nvSpPr>
            <p:spPr bwMode="auto">
              <a:xfrm>
                <a:off x="2705170" y="2734435"/>
                <a:ext cx="30163" cy="17463"/>
              </a:xfrm>
              <a:custGeom>
                <a:avLst/>
                <a:gdLst>
                  <a:gd name="T0" fmla="*/ 2 w 123"/>
                  <a:gd name="T1" fmla="*/ 48 h 71"/>
                  <a:gd name="T2" fmla="*/ 0 w 123"/>
                  <a:gd name="T3" fmla="*/ 49 h 71"/>
                  <a:gd name="T4" fmla="*/ 0 w 123"/>
                  <a:gd name="T5" fmla="*/ 52 h 71"/>
                  <a:gd name="T6" fmla="*/ 4 w 123"/>
                  <a:gd name="T7" fmla="*/ 69 h 71"/>
                  <a:gd name="T8" fmla="*/ 12 w 123"/>
                  <a:gd name="T9" fmla="*/ 70 h 71"/>
                  <a:gd name="T10" fmla="*/ 19 w 123"/>
                  <a:gd name="T11" fmla="*/ 69 h 71"/>
                  <a:gd name="T12" fmla="*/ 45 w 123"/>
                  <a:gd name="T13" fmla="*/ 55 h 71"/>
                  <a:gd name="T14" fmla="*/ 53 w 123"/>
                  <a:gd name="T15" fmla="*/ 48 h 71"/>
                  <a:gd name="T16" fmla="*/ 86 w 123"/>
                  <a:gd name="T17" fmla="*/ 39 h 71"/>
                  <a:gd name="T18" fmla="*/ 100 w 123"/>
                  <a:gd name="T19" fmla="*/ 37 h 71"/>
                  <a:gd name="T20" fmla="*/ 123 w 123"/>
                  <a:gd name="T21" fmla="*/ 18 h 71"/>
                  <a:gd name="T22" fmla="*/ 93 w 123"/>
                  <a:gd name="T23" fmla="*/ 0 h 71"/>
                  <a:gd name="T24" fmla="*/ 2 w 123"/>
                  <a:gd name="T25" fmla="*/ 48 h 71"/>
                  <a:gd name="T26" fmla="*/ 93 w 123"/>
                  <a:gd name="T27" fmla="*/ 8 h 71"/>
                  <a:gd name="T28" fmla="*/ 114 w 123"/>
                  <a:gd name="T29" fmla="*/ 19 h 71"/>
                  <a:gd name="T30" fmla="*/ 114 w 123"/>
                  <a:gd name="T31" fmla="*/ 19 h 71"/>
                  <a:gd name="T32" fmla="*/ 99 w 123"/>
                  <a:gd name="T33" fmla="*/ 28 h 71"/>
                  <a:gd name="T34" fmla="*/ 84 w 123"/>
                  <a:gd name="T35" fmla="*/ 31 h 71"/>
                  <a:gd name="T36" fmla="*/ 48 w 123"/>
                  <a:gd name="T37" fmla="*/ 41 h 71"/>
                  <a:gd name="T38" fmla="*/ 39 w 123"/>
                  <a:gd name="T39" fmla="*/ 49 h 71"/>
                  <a:gd name="T40" fmla="*/ 19 w 123"/>
                  <a:gd name="T41" fmla="*/ 60 h 71"/>
                  <a:gd name="T42" fmla="*/ 10 w 123"/>
                  <a:gd name="T43" fmla="*/ 61 h 71"/>
                  <a:gd name="T44" fmla="*/ 9 w 123"/>
                  <a:gd name="T45" fmla="*/ 61 h 71"/>
                  <a:gd name="T46" fmla="*/ 9 w 123"/>
                  <a:gd name="T47" fmla="*/ 54 h 71"/>
                  <a:gd name="T48" fmla="*/ 93 w 123"/>
                  <a:gd name="T49"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71">
                    <a:moveTo>
                      <a:pt x="2" y="48"/>
                    </a:moveTo>
                    <a:cubicBezTo>
                      <a:pt x="0" y="49"/>
                      <a:pt x="0" y="49"/>
                      <a:pt x="0" y="49"/>
                    </a:cubicBezTo>
                    <a:cubicBezTo>
                      <a:pt x="0" y="52"/>
                      <a:pt x="0" y="52"/>
                      <a:pt x="0" y="52"/>
                    </a:cubicBezTo>
                    <a:cubicBezTo>
                      <a:pt x="0" y="62"/>
                      <a:pt x="1" y="66"/>
                      <a:pt x="4" y="69"/>
                    </a:cubicBezTo>
                    <a:cubicBezTo>
                      <a:pt x="6" y="71"/>
                      <a:pt x="9" y="70"/>
                      <a:pt x="12" y="70"/>
                    </a:cubicBezTo>
                    <a:cubicBezTo>
                      <a:pt x="19" y="69"/>
                      <a:pt x="19" y="69"/>
                      <a:pt x="19" y="69"/>
                    </a:cubicBezTo>
                    <a:cubicBezTo>
                      <a:pt x="30" y="69"/>
                      <a:pt x="38" y="61"/>
                      <a:pt x="45" y="55"/>
                    </a:cubicBezTo>
                    <a:cubicBezTo>
                      <a:pt x="53" y="48"/>
                      <a:pt x="53" y="48"/>
                      <a:pt x="53" y="48"/>
                    </a:cubicBezTo>
                    <a:cubicBezTo>
                      <a:pt x="61" y="43"/>
                      <a:pt x="68" y="42"/>
                      <a:pt x="86" y="39"/>
                    </a:cubicBezTo>
                    <a:cubicBezTo>
                      <a:pt x="100" y="37"/>
                      <a:pt x="100" y="37"/>
                      <a:pt x="100" y="37"/>
                    </a:cubicBezTo>
                    <a:cubicBezTo>
                      <a:pt x="118" y="34"/>
                      <a:pt x="123" y="25"/>
                      <a:pt x="123" y="18"/>
                    </a:cubicBezTo>
                    <a:cubicBezTo>
                      <a:pt x="122" y="9"/>
                      <a:pt x="112" y="0"/>
                      <a:pt x="93" y="0"/>
                    </a:cubicBezTo>
                    <a:cubicBezTo>
                      <a:pt x="61" y="0"/>
                      <a:pt x="4" y="46"/>
                      <a:pt x="2" y="48"/>
                    </a:cubicBezTo>
                    <a:close/>
                    <a:moveTo>
                      <a:pt x="93" y="8"/>
                    </a:moveTo>
                    <a:cubicBezTo>
                      <a:pt x="107" y="8"/>
                      <a:pt x="114" y="14"/>
                      <a:pt x="114" y="19"/>
                    </a:cubicBezTo>
                    <a:cubicBezTo>
                      <a:pt x="114" y="19"/>
                      <a:pt x="114" y="19"/>
                      <a:pt x="114" y="19"/>
                    </a:cubicBezTo>
                    <a:cubicBezTo>
                      <a:pt x="114" y="23"/>
                      <a:pt x="110" y="27"/>
                      <a:pt x="99" y="28"/>
                    </a:cubicBezTo>
                    <a:cubicBezTo>
                      <a:pt x="84" y="31"/>
                      <a:pt x="84" y="31"/>
                      <a:pt x="84" y="31"/>
                    </a:cubicBezTo>
                    <a:cubicBezTo>
                      <a:pt x="66" y="33"/>
                      <a:pt x="57" y="34"/>
                      <a:pt x="48" y="41"/>
                    </a:cubicBezTo>
                    <a:cubicBezTo>
                      <a:pt x="39" y="49"/>
                      <a:pt x="39" y="49"/>
                      <a:pt x="39" y="49"/>
                    </a:cubicBezTo>
                    <a:cubicBezTo>
                      <a:pt x="33" y="55"/>
                      <a:pt x="26" y="60"/>
                      <a:pt x="19" y="60"/>
                    </a:cubicBezTo>
                    <a:cubicBezTo>
                      <a:pt x="10" y="61"/>
                      <a:pt x="10" y="61"/>
                      <a:pt x="10" y="61"/>
                    </a:cubicBezTo>
                    <a:cubicBezTo>
                      <a:pt x="10" y="61"/>
                      <a:pt x="10" y="61"/>
                      <a:pt x="9" y="61"/>
                    </a:cubicBezTo>
                    <a:cubicBezTo>
                      <a:pt x="9" y="59"/>
                      <a:pt x="9" y="56"/>
                      <a:pt x="9" y="54"/>
                    </a:cubicBezTo>
                    <a:cubicBezTo>
                      <a:pt x="17" y="47"/>
                      <a:pt x="66" y="8"/>
                      <a:pt x="93" y="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8" name="Freeform 398">
                <a:extLst>
                  <a:ext uri="{FF2B5EF4-FFF2-40B4-BE49-F238E27FC236}">
                    <a16:creationId xmlns:a16="http://schemas.microsoft.com/office/drawing/2014/main" id="{79035A07-72FD-CF7B-20FB-536CA4A2CD95}"/>
                  </a:ext>
                </a:extLst>
              </p:cNvPr>
              <p:cNvSpPr>
                <a:spLocks/>
              </p:cNvSpPr>
              <p:nvPr/>
            </p:nvSpPr>
            <p:spPr bwMode="auto">
              <a:xfrm>
                <a:off x="2065408" y="3391660"/>
                <a:ext cx="9525" cy="20638"/>
              </a:xfrm>
              <a:custGeom>
                <a:avLst/>
                <a:gdLst>
                  <a:gd name="T0" fmla="*/ 25 w 40"/>
                  <a:gd name="T1" fmla="*/ 1 h 88"/>
                  <a:gd name="T2" fmla="*/ 2 w 40"/>
                  <a:gd name="T3" fmla="*/ 39 h 88"/>
                  <a:gd name="T4" fmla="*/ 25 w 40"/>
                  <a:gd name="T5" fmla="*/ 84 h 88"/>
                  <a:gd name="T6" fmla="*/ 40 w 40"/>
                  <a:gd name="T7" fmla="*/ 45 h 88"/>
                  <a:gd name="T8" fmla="*/ 25 w 40"/>
                  <a:gd name="T9" fmla="*/ 1 h 88"/>
                </a:gdLst>
                <a:ahLst/>
                <a:cxnLst>
                  <a:cxn ang="0">
                    <a:pos x="T0" y="T1"/>
                  </a:cxn>
                  <a:cxn ang="0">
                    <a:pos x="T2" y="T3"/>
                  </a:cxn>
                  <a:cxn ang="0">
                    <a:pos x="T4" y="T5"/>
                  </a:cxn>
                  <a:cxn ang="0">
                    <a:pos x="T6" y="T7"/>
                  </a:cxn>
                  <a:cxn ang="0">
                    <a:pos x="T8" y="T9"/>
                  </a:cxn>
                </a:cxnLst>
                <a:rect l="0" t="0" r="r" b="b"/>
                <a:pathLst>
                  <a:path w="40" h="88">
                    <a:moveTo>
                      <a:pt x="25" y="1"/>
                    </a:moveTo>
                    <a:cubicBezTo>
                      <a:pt x="25" y="1"/>
                      <a:pt x="0" y="10"/>
                      <a:pt x="2" y="39"/>
                    </a:cubicBezTo>
                    <a:cubicBezTo>
                      <a:pt x="5" y="68"/>
                      <a:pt x="15" y="88"/>
                      <a:pt x="25" y="84"/>
                    </a:cubicBezTo>
                    <a:cubicBezTo>
                      <a:pt x="36" y="79"/>
                      <a:pt x="40" y="69"/>
                      <a:pt x="40" y="45"/>
                    </a:cubicBezTo>
                    <a:cubicBezTo>
                      <a:pt x="40" y="20"/>
                      <a:pt x="36" y="0"/>
                      <a:pt x="25"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19" name="Freeform 399">
                <a:extLst>
                  <a:ext uri="{FF2B5EF4-FFF2-40B4-BE49-F238E27FC236}">
                    <a16:creationId xmlns:a16="http://schemas.microsoft.com/office/drawing/2014/main" id="{3A9097A7-54A8-FF0A-002C-89D7D5FCBFA9}"/>
                  </a:ext>
                </a:extLst>
              </p:cNvPr>
              <p:cNvSpPr>
                <a:spLocks noEditPoints="1"/>
              </p:cNvSpPr>
              <p:nvPr/>
            </p:nvSpPr>
            <p:spPr bwMode="auto">
              <a:xfrm>
                <a:off x="2063820" y="3390073"/>
                <a:ext cx="12700" cy="22225"/>
              </a:xfrm>
              <a:custGeom>
                <a:avLst/>
                <a:gdLst>
                  <a:gd name="T0" fmla="*/ 29 w 48"/>
                  <a:gd name="T1" fmla="*/ 0 h 92"/>
                  <a:gd name="T2" fmla="*/ 28 w 48"/>
                  <a:gd name="T3" fmla="*/ 0 h 92"/>
                  <a:gd name="T4" fmla="*/ 28 w 48"/>
                  <a:gd name="T5" fmla="*/ 0 h 92"/>
                  <a:gd name="T6" fmla="*/ 2 w 48"/>
                  <a:gd name="T7" fmla="*/ 42 h 92"/>
                  <a:gd name="T8" fmla="*/ 21 w 48"/>
                  <a:gd name="T9" fmla="*/ 90 h 92"/>
                  <a:gd name="T10" fmla="*/ 31 w 48"/>
                  <a:gd name="T11" fmla="*/ 91 h 92"/>
                  <a:gd name="T12" fmla="*/ 48 w 48"/>
                  <a:gd name="T13" fmla="*/ 48 h 92"/>
                  <a:gd name="T14" fmla="*/ 38 w 48"/>
                  <a:gd name="T15" fmla="*/ 3 h 92"/>
                  <a:gd name="T16" fmla="*/ 29 w 48"/>
                  <a:gd name="T17" fmla="*/ 0 h 92"/>
                  <a:gd name="T18" fmla="*/ 32 w 48"/>
                  <a:gd name="T19" fmla="*/ 9 h 92"/>
                  <a:gd name="T20" fmla="*/ 40 w 48"/>
                  <a:gd name="T21" fmla="*/ 48 h 92"/>
                  <a:gd name="T22" fmla="*/ 28 w 48"/>
                  <a:gd name="T23" fmla="*/ 83 h 92"/>
                  <a:gd name="T24" fmla="*/ 25 w 48"/>
                  <a:gd name="T25" fmla="*/ 82 h 92"/>
                  <a:gd name="T26" fmla="*/ 11 w 48"/>
                  <a:gd name="T27" fmla="*/ 41 h 92"/>
                  <a:gd name="T28" fmla="*/ 11 w 48"/>
                  <a:gd name="T29" fmla="*/ 37 h 92"/>
                  <a:gd name="T30" fmla="*/ 30 w 48"/>
                  <a:gd name="T31" fmla="*/ 9 h 92"/>
                  <a:gd name="T32" fmla="*/ 32 w 48"/>
                  <a:gd name="T33"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92">
                    <a:moveTo>
                      <a:pt x="29" y="0"/>
                    </a:moveTo>
                    <a:cubicBezTo>
                      <a:pt x="28" y="0"/>
                      <a:pt x="28" y="0"/>
                      <a:pt x="28" y="0"/>
                    </a:cubicBezTo>
                    <a:cubicBezTo>
                      <a:pt x="28" y="0"/>
                      <a:pt x="28" y="0"/>
                      <a:pt x="28" y="0"/>
                    </a:cubicBezTo>
                    <a:cubicBezTo>
                      <a:pt x="18" y="4"/>
                      <a:pt x="0" y="17"/>
                      <a:pt x="2" y="42"/>
                    </a:cubicBezTo>
                    <a:cubicBezTo>
                      <a:pt x="4" y="66"/>
                      <a:pt x="12" y="84"/>
                      <a:pt x="21" y="90"/>
                    </a:cubicBezTo>
                    <a:cubicBezTo>
                      <a:pt x="24" y="92"/>
                      <a:pt x="28" y="92"/>
                      <a:pt x="31" y="91"/>
                    </a:cubicBezTo>
                    <a:cubicBezTo>
                      <a:pt x="43" y="85"/>
                      <a:pt x="48" y="73"/>
                      <a:pt x="48" y="48"/>
                    </a:cubicBezTo>
                    <a:cubicBezTo>
                      <a:pt x="48" y="31"/>
                      <a:pt x="46" y="10"/>
                      <a:pt x="38" y="3"/>
                    </a:cubicBezTo>
                    <a:cubicBezTo>
                      <a:pt x="35" y="1"/>
                      <a:pt x="32" y="0"/>
                      <a:pt x="29" y="0"/>
                    </a:cubicBezTo>
                    <a:close/>
                    <a:moveTo>
                      <a:pt x="32" y="9"/>
                    </a:moveTo>
                    <a:cubicBezTo>
                      <a:pt x="36" y="12"/>
                      <a:pt x="40" y="24"/>
                      <a:pt x="40" y="48"/>
                    </a:cubicBezTo>
                    <a:cubicBezTo>
                      <a:pt x="40" y="73"/>
                      <a:pt x="35" y="79"/>
                      <a:pt x="28" y="83"/>
                    </a:cubicBezTo>
                    <a:cubicBezTo>
                      <a:pt x="27" y="83"/>
                      <a:pt x="26" y="83"/>
                      <a:pt x="25" y="82"/>
                    </a:cubicBezTo>
                    <a:cubicBezTo>
                      <a:pt x="20" y="79"/>
                      <a:pt x="13" y="64"/>
                      <a:pt x="11" y="41"/>
                    </a:cubicBezTo>
                    <a:cubicBezTo>
                      <a:pt x="11" y="40"/>
                      <a:pt x="11" y="39"/>
                      <a:pt x="11" y="37"/>
                    </a:cubicBezTo>
                    <a:cubicBezTo>
                      <a:pt x="11" y="17"/>
                      <a:pt x="28" y="9"/>
                      <a:pt x="30" y="9"/>
                    </a:cubicBezTo>
                    <a:cubicBezTo>
                      <a:pt x="31" y="9"/>
                      <a:pt x="31" y="9"/>
                      <a:pt x="32"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0" name="Freeform 400">
                <a:extLst>
                  <a:ext uri="{FF2B5EF4-FFF2-40B4-BE49-F238E27FC236}">
                    <a16:creationId xmlns:a16="http://schemas.microsoft.com/office/drawing/2014/main" id="{03312E01-32E2-000F-1FD3-2C86B5139DA1}"/>
                  </a:ext>
                </a:extLst>
              </p:cNvPr>
              <p:cNvSpPr>
                <a:spLocks/>
              </p:cNvSpPr>
              <p:nvPr/>
            </p:nvSpPr>
            <p:spPr bwMode="auto">
              <a:xfrm>
                <a:off x="2095570" y="3382135"/>
                <a:ext cx="7938" cy="12700"/>
              </a:xfrm>
              <a:custGeom>
                <a:avLst/>
                <a:gdLst>
                  <a:gd name="T0" fmla="*/ 17 w 37"/>
                  <a:gd name="T1" fmla="*/ 2 h 48"/>
                  <a:gd name="T2" fmla="*/ 0 w 37"/>
                  <a:gd name="T3" fmla="*/ 19 h 48"/>
                  <a:gd name="T4" fmla="*/ 18 w 37"/>
                  <a:gd name="T5" fmla="*/ 45 h 48"/>
                  <a:gd name="T6" fmla="*/ 37 w 37"/>
                  <a:gd name="T7" fmla="*/ 23 h 48"/>
                  <a:gd name="T8" fmla="*/ 17 w 37"/>
                  <a:gd name="T9" fmla="*/ 2 h 48"/>
                </a:gdLst>
                <a:ahLst/>
                <a:cxnLst>
                  <a:cxn ang="0">
                    <a:pos x="T0" y="T1"/>
                  </a:cxn>
                  <a:cxn ang="0">
                    <a:pos x="T2" y="T3"/>
                  </a:cxn>
                  <a:cxn ang="0">
                    <a:pos x="T4" y="T5"/>
                  </a:cxn>
                  <a:cxn ang="0">
                    <a:pos x="T6" y="T7"/>
                  </a:cxn>
                  <a:cxn ang="0">
                    <a:pos x="T8" y="T9"/>
                  </a:cxn>
                </a:cxnLst>
                <a:rect l="0" t="0" r="r" b="b"/>
                <a:pathLst>
                  <a:path w="37" h="48">
                    <a:moveTo>
                      <a:pt x="17" y="2"/>
                    </a:moveTo>
                    <a:cubicBezTo>
                      <a:pt x="17" y="2"/>
                      <a:pt x="0" y="7"/>
                      <a:pt x="0" y="19"/>
                    </a:cubicBezTo>
                    <a:cubicBezTo>
                      <a:pt x="0" y="31"/>
                      <a:pt x="10" y="48"/>
                      <a:pt x="18" y="45"/>
                    </a:cubicBezTo>
                    <a:cubicBezTo>
                      <a:pt x="27" y="42"/>
                      <a:pt x="37" y="33"/>
                      <a:pt x="37" y="23"/>
                    </a:cubicBezTo>
                    <a:cubicBezTo>
                      <a:pt x="37" y="13"/>
                      <a:pt x="33" y="0"/>
                      <a:pt x="17"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1" name="Freeform 401">
                <a:extLst>
                  <a:ext uri="{FF2B5EF4-FFF2-40B4-BE49-F238E27FC236}">
                    <a16:creationId xmlns:a16="http://schemas.microsoft.com/office/drawing/2014/main" id="{84D8D31E-75DF-8C7D-5D57-8B85568B59EF}"/>
                  </a:ext>
                </a:extLst>
              </p:cNvPr>
              <p:cNvSpPr>
                <a:spLocks noEditPoints="1"/>
              </p:cNvSpPr>
              <p:nvPr/>
            </p:nvSpPr>
            <p:spPr bwMode="auto">
              <a:xfrm>
                <a:off x="2093983" y="3382135"/>
                <a:ext cx="11113" cy="12700"/>
              </a:xfrm>
              <a:custGeom>
                <a:avLst/>
                <a:gdLst>
                  <a:gd name="T0" fmla="*/ 22 w 46"/>
                  <a:gd name="T1" fmla="*/ 0 h 53"/>
                  <a:gd name="T2" fmla="*/ 21 w 46"/>
                  <a:gd name="T3" fmla="*/ 0 h 53"/>
                  <a:gd name="T4" fmla="*/ 21 w 46"/>
                  <a:gd name="T5" fmla="*/ 1 h 53"/>
                  <a:gd name="T6" fmla="*/ 0 w 46"/>
                  <a:gd name="T7" fmla="*/ 22 h 53"/>
                  <a:gd name="T8" fmla="*/ 14 w 46"/>
                  <a:gd name="T9" fmla="*/ 50 h 53"/>
                  <a:gd name="T10" fmla="*/ 25 w 46"/>
                  <a:gd name="T11" fmla="*/ 52 h 53"/>
                  <a:gd name="T12" fmla="*/ 46 w 46"/>
                  <a:gd name="T13" fmla="*/ 26 h 53"/>
                  <a:gd name="T14" fmla="*/ 39 w 46"/>
                  <a:gd name="T15" fmla="*/ 5 h 53"/>
                  <a:gd name="T16" fmla="*/ 22 w 46"/>
                  <a:gd name="T17" fmla="*/ 0 h 53"/>
                  <a:gd name="T18" fmla="*/ 33 w 46"/>
                  <a:gd name="T19" fmla="*/ 12 h 53"/>
                  <a:gd name="T20" fmla="*/ 38 w 46"/>
                  <a:gd name="T21" fmla="*/ 26 h 53"/>
                  <a:gd name="T22" fmla="*/ 22 w 46"/>
                  <a:gd name="T23" fmla="*/ 44 h 53"/>
                  <a:gd name="T24" fmla="*/ 19 w 46"/>
                  <a:gd name="T25" fmla="*/ 43 h 53"/>
                  <a:gd name="T26" fmla="*/ 9 w 46"/>
                  <a:gd name="T27" fmla="*/ 22 h 53"/>
                  <a:gd name="T28" fmla="*/ 23 w 46"/>
                  <a:gd name="T29" fmla="*/ 9 h 53"/>
                  <a:gd name="T30" fmla="*/ 33 w 46"/>
                  <a:gd name="T31"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3">
                    <a:moveTo>
                      <a:pt x="22" y="0"/>
                    </a:moveTo>
                    <a:cubicBezTo>
                      <a:pt x="21" y="0"/>
                      <a:pt x="21" y="0"/>
                      <a:pt x="21" y="0"/>
                    </a:cubicBezTo>
                    <a:cubicBezTo>
                      <a:pt x="21" y="1"/>
                      <a:pt x="21" y="1"/>
                      <a:pt x="21" y="1"/>
                    </a:cubicBezTo>
                    <a:cubicBezTo>
                      <a:pt x="20" y="1"/>
                      <a:pt x="0" y="8"/>
                      <a:pt x="0" y="22"/>
                    </a:cubicBezTo>
                    <a:cubicBezTo>
                      <a:pt x="0" y="32"/>
                      <a:pt x="6" y="45"/>
                      <a:pt x="14" y="50"/>
                    </a:cubicBezTo>
                    <a:cubicBezTo>
                      <a:pt x="18" y="53"/>
                      <a:pt x="22" y="53"/>
                      <a:pt x="25" y="52"/>
                    </a:cubicBezTo>
                    <a:cubicBezTo>
                      <a:pt x="35" y="49"/>
                      <a:pt x="46" y="38"/>
                      <a:pt x="46" y="26"/>
                    </a:cubicBezTo>
                    <a:cubicBezTo>
                      <a:pt x="46" y="21"/>
                      <a:pt x="45" y="12"/>
                      <a:pt x="39" y="5"/>
                    </a:cubicBezTo>
                    <a:cubicBezTo>
                      <a:pt x="34" y="1"/>
                      <a:pt x="29" y="0"/>
                      <a:pt x="22" y="0"/>
                    </a:cubicBezTo>
                    <a:close/>
                    <a:moveTo>
                      <a:pt x="33" y="12"/>
                    </a:moveTo>
                    <a:cubicBezTo>
                      <a:pt x="37" y="16"/>
                      <a:pt x="38" y="23"/>
                      <a:pt x="38" y="26"/>
                    </a:cubicBezTo>
                    <a:cubicBezTo>
                      <a:pt x="38" y="34"/>
                      <a:pt x="30" y="41"/>
                      <a:pt x="22" y="44"/>
                    </a:cubicBezTo>
                    <a:cubicBezTo>
                      <a:pt x="21" y="44"/>
                      <a:pt x="20" y="44"/>
                      <a:pt x="19" y="43"/>
                    </a:cubicBezTo>
                    <a:cubicBezTo>
                      <a:pt x="14" y="39"/>
                      <a:pt x="9" y="29"/>
                      <a:pt x="9" y="22"/>
                    </a:cubicBezTo>
                    <a:cubicBezTo>
                      <a:pt x="9" y="14"/>
                      <a:pt x="22" y="10"/>
                      <a:pt x="23" y="9"/>
                    </a:cubicBezTo>
                    <a:cubicBezTo>
                      <a:pt x="27" y="9"/>
                      <a:pt x="30" y="10"/>
                      <a:pt x="33"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2" name="Freeform 402">
                <a:extLst>
                  <a:ext uri="{FF2B5EF4-FFF2-40B4-BE49-F238E27FC236}">
                    <a16:creationId xmlns:a16="http://schemas.microsoft.com/office/drawing/2014/main" id="{71E9FB3E-B390-8587-EB4E-24BCBD957929}"/>
                  </a:ext>
                </a:extLst>
              </p:cNvPr>
              <p:cNvSpPr>
                <a:spLocks/>
              </p:cNvSpPr>
              <p:nvPr/>
            </p:nvSpPr>
            <p:spPr bwMode="auto">
              <a:xfrm>
                <a:off x="2263845" y="3856798"/>
                <a:ext cx="11113" cy="6350"/>
              </a:xfrm>
              <a:custGeom>
                <a:avLst/>
                <a:gdLst>
                  <a:gd name="T0" fmla="*/ 16 w 43"/>
                  <a:gd name="T1" fmla="*/ 5 h 27"/>
                  <a:gd name="T2" fmla="*/ 17 w 43"/>
                  <a:gd name="T3" fmla="*/ 26 h 27"/>
                  <a:gd name="T4" fmla="*/ 32 w 43"/>
                  <a:gd name="T5" fmla="*/ 5 h 27"/>
                  <a:gd name="T6" fmla="*/ 16 w 43"/>
                  <a:gd name="T7" fmla="*/ 5 h 27"/>
                </a:gdLst>
                <a:ahLst/>
                <a:cxnLst>
                  <a:cxn ang="0">
                    <a:pos x="T0" y="T1"/>
                  </a:cxn>
                  <a:cxn ang="0">
                    <a:pos x="T2" y="T3"/>
                  </a:cxn>
                  <a:cxn ang="0">
                    <a:pos x="T4" y="T5"/>
                  </a:cxn>
                  <a:cxn ang="0">
                    <a:pos x="T6" y="T7"/>
                  </a:cxn>
                </a:cxnLst>
                <a:rect l="0" t="0" r="r" b="b"/>
                <a:pathLst>
                  <a:path w="43" h="27">
                    <a:moveTo>
                      <a:pt x="16" y="5"/>
                    </a:moveTo>
                    <a:cubicBezTo>
                      <a:pt x="16" y="5"/>
                      <a:pt x="0" y="24"/>
                      <a:pt x="17" y="26"/>
                    </a:cubicBezTo>
                    <a:cubicBezTo>
                      <a:pt x="34" y="27"/>
                      <a:pt x="43" y="11"/>
                      <a:pt x="32" y="5"/>
                    </a:cubicBezTo>
                    <a:cubicBezTo>
                      <a:pt x="20" y="0"/>
                      <a:pt x="16" y="5"/>
                      <a:pt x="16"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3" name="Freeform 403">
                <a:extLst>
                  <a:ext uri="{FF2B5EF4-FFF2-40B4-BE49-F238E27FC236}">
                    <a16:creationId xmlns:a16="http://schemas.microsoft.com/office/drawing/2014/main" id="{B2A6361E-8AEB-4B0A-1557-397F1CA37658}"/>
                  </a:ext>
                </a:extLst>
              </p:cNvPr>
              <p:cNvSpPr>
                <a:spLocks noEditPoints="1"/>
              </p:cNvSpPr>
              <p:nvPr/>
            </p:nvSpPr>
            <p:spPr bwMode="auto">
              <a:xfrm>
                <a:off x="2265433" y="3855210"/>
                <a:ext cx="9525" cy="9525"/>
              </a:xfrm>
              <a:custGeom>
                <a:avLst/>
                <a:gdLst>
                  <a:gd name="T0" fmla="*/ 7 w 37"/>
                  <a:gd name="T1" fmla="*/ 9 h 37"/>
                  <a:gd name="T2" fmla="*/ 0 w 37"/>
                  <a:gd name="T3" fmla="*/ 25 h 37"/>
                  <a:gd name="T4" fmla="*/ 1 w 37"/>
                  <a:gd name="T5" fmla="*/ 29 h 37"/>
                  <a:gd name="T6" fmla="*/ 12 w 37"/>
                  <a:gd name="T7" fmla="*/ 36 h 37"/>
                  <a:gd name="T8" fmla="*/ 36 w 37"/>
                  <a:gd name="T9" fmla="*/ 22 h 37"/>
                  <a:gd name="T10" fmla="*/ 29 w 37"/>
                  <a:gd name="T11" fmla="*/ 7 h 37"/>
                  <a:gd name="T12" fmla="*/ 7 w 37"/>
                  <a:gd name="T13" fmla="*/ 9 h 37"/>
                  <a:gd name="T14" fmla="*/ 13 w 37"/>
                  <a:gd name="T15" fmla="*/ 27 h 37"/>
                  <a:gd name="T16" fmla="*/ 9 w 37"/>
                  <a:gd name="T17" fmla="*/ 26 h 37"/>
                  <a:gd name="T18" fmla="*/ 14 w 37"/>
                  <a:gd name="T19" fmla="*/ 14 h 37"/>
                  <a:gd name="T20" fmla="*/ 14 w 37"/>
                  <a:gd name="T21" fmla="*/ 14 h 37"/>
                  <a:gd name="T22" fmla="*/ 25 w 37"/>
                  <a:gd name="T23" fmla="*/ 15 h 37"/>
                  <a:gd name="T24" fmla="*/ 27 w 37"/>
                  <a:gd name="T25" fmla="*/ 20 h 37"/>
                  <a:gd name="T26" fmla="*/ 13 w 37"/>
                  <a:gd name="T27" fmla="*/ 27 h 37"/>
                  <a:gd name="T28" fmla="*/ 7 w 37"/>
                  <a:gd name="T29" fmla="*/ 9 h 37"/>
                  <a:gd name="T30" fmla="*/ 7 w 37"/>
                  <a:gd name="T31"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7">
                    <a:moveTo>
                      <a:pt x="7" y="9"/>
                    </a:moveTo>
                    <a:cubicBezTo>
                      <a:pt x="6" y="11"/>
                      <a:pt x="0" y="18"/>
                      <a:pt x="0" y="25"/>
                    </a:cubicBezTo>
                    <a:cubicBezTo>
                      <a:pt x="0" y="27"/>
                      <a:pt x="0" y="28"/>
                      <a:pt x="1" y="29"/>
                    </a:cubicBezTo>
                    <a:cubicBezTo>
                      <a:pt x="2" y="32"/>
                      <a:pt x="5" y="35"/>
                      <a:pt x="12" y="36"/>
                    </a:cubicBezTo>
                    <a:cubicBezTo>
                      <a:pt x="25" y="37"/>
                      <a:pt x="34" y="30"/>
                      <a:pt x="36" y="22"/>
                    </a:cubicBezTo>
                    <a:cubicBezTo>
                      <a:pt x="37" y="16"/>
                      <a:pt x="35" y="10"/>
                      <a:pt x="29" y="7"/>
                    </a:cubicBezTo>
                    <a:cubicBezTo>
                      <a:pt x="14" y="0"/>
                      <a:pt x="8" y="8"/>
                      <a:pt x="7" y="9"/>
                    </a:cubicBezTo>
                    <a:close/>
                    <a:moveTo>
                      <a:pt x="13" y="27"/>
                    </a:moveTo>
                    <a:cubicBezTo>
                      <a:pt x="10" y="27"/>
                      <a:pt x="9" y="26"/>
                      <a:pt x="9" y="26"/>
                    </a:cubicBezTo>
                    <a:cubicBezTo>
                      <a:pt x="8" y="24"/>
                      <a:pt x="11" y="18"/>
                      <a:pt x="14" y="14"/>
                    </a:cubicBezTo>
                    <a:cubicBezTo>
                      <a:pt x="14" y="14"/>
                      <a:pt x="14" y="14"/>
                      <a:pt x="14" y="14"/>
                    </a:cubicBezTo>
                    <a:cubicBezTo>
                      <a:pt x="14" y="14"/>
                      <a:pt x="17" y="11"/>
                      <a:pt x="25" y="15"/>
                    </a:cubicBezTo>
                    <a:cubicBezTo>
                      <a:pt x="27" y="16"/>
                      <a:pt x="28" y="18"/>
                      <a:pt x="27" y="20"/>
                    </a:cubicBezTo>
                    <a:cubicBezTo>
                      <a:pt x="26" y="23"/>
                      <a:pt x="21" y="28"/>
                      <a:pt x="13" y="27"/>
                    </a:cubicBezTo>
                    <a:close/>
                    <a:moveTo>
                      <a:pt x="7" y="9"/>
                    </a:moveTo>
                    <a:cubicBezTo>
                      <a:pt x="7" y="9"/>
                      <a:pt x="7" y="9"/>
                      <a:pt x="7"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4" name="Freeform 404">
                <a:extLst>
                  <a:ext uri="{FF2B5EF4-FFF2-40B4-BE49-F238E27FC236}">
                    <a16:creationId xmlns:a16="http://schemas.microsoft.com/office/drawing/2014/main" id="{6B60501C-66B8-6C65-D659-C19550F4A271}"/>
                  </a:ext>
                </a:extLst>
              </p:cNvPr>
              <p:cNvSpPr>
                <a:spLocks/>
              </p:cNvSpPr>
              <p:nvPr/>
            </p:nvSpPr>
            <p:spPr bwMode="auto">
              <a:xfrm>
                <a:off x="2290833" y="3858385"/>
                <a:ext cx="11113" cy="7938"/>
              </a:xfrm>
              <a:custGeom>
                <a:avLst/>
                <a:gdLst>
                  <a:gd name="T0" fmla="*/ 18 w 44"/>
                  <a:gd name="T1" fmla="*/ 0 h 33"/>
                  <a:gd name="T2" fmla="*/ 1 w 44"/>
                  <a:gd name="T3" fmla="*/ 13 h 33"/>
                  <a:gd name="T4" fmla="*/ 17 w 44"/>
                  <a:gd name="T5" fmla="*/ 32 h 33"/>
                  <a:gd name="T6" fmla="*/ 18 w 44"/>
                  <a:gd name="T7" fmla="*/ 0 h 33"/>
                </a:gdLst>
                <a:ahLst/>
                <a:cxnLst>
                  <a:cxn ang="0">
                    <a:pos x="T0" y="T1"/>
                  </a:cxn>
                  <a:cxn ang="0">
                    <a:pos x="T2" y="T3"/>
                  </a:cxn>
                  <a:cxn ang="0">
                    <a:pos x="T4" y="T5"/>
                  </a:cxn>
                  <a:cxn ang="0">
                    <a:pos x="T6" y="T7"/>
                  </a:cxn>
                </a:cxnLst>
                <a:rect l="0" t="0" r="r" b="b"/>
                <a:pathLst>
                  <a:path w="44" h="33">
                    <a:moveTo>
                      <a:pt x="18" y="0"/>
                    </a:moveTo>
                    <a:cubicBezTo>
                      <a:pt x="18" y="0"/>
                      <a:pt x="0" y="2"/>
                      <a:pt x="1" y="13"/>
                    </a:cubicBezTo>
                    <a:cubicBezTo>
                      <a:pt x="2" y="25"/>
                      <a:pt x="2" y="33"/>
                      <a:pt x="17" y="32"/>
                    </a:cubicBezTo>
                    <a:cubicBezTo>
                      <a:pt x="31" y="31"/>
                      <a:pt x="44" y="0"/>
                      <a:pt x="18"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5" name="Freeform 405">
                <a:extLst>
                  <a:ext uri="{FF2B5EF4-FFF2-40B4-BE49-F238E27FC236}">
                    <a16:creationId xmlns:a16="http://schemas.microsoft.com/office/drawing/2014/main" id="{9A90C795-9605-DE30-EB4C-2ACD975C3595}"/>
                  </a:ext>
                </a:extLst>
              </p:cNvPr>
              <p:cNvSpPr>
                <a:spLocks noEditPoints="1"/>
              </p:cNvSpPr>
              <p:nvPr/>
            </p:nvSpPr>
            <p:spPr bwMode="auto">
              <a:xfrm>
                <a:off x="2289245" y="3856798"/>
                <a:ext cx="11113" cy="11113"/>
              </a:xfrm>
              <a:custGeom>
                <a:avLst/>
                <a:gdLst>
                  <a:gd name="T0" fmla="*/ 22 w 42"/>
                  <a:gd name="T1" fmla="*/ 0 h 42"/>
                  <a:gd name="T2" fmla="*/ 4 w 42"/>
                  <a:gd name="T3" fmla="*/ 8 h 42"/>
                  <a:gd name="T4" fmla="*/ 1 w 42"/>
                  <a:gd name="T5" fmla="*/ 18 h 42"/>
                  <a:gd name="T6" fmla="*/ 1 w 42"/>
                  <a:gd name="T7" fmla="*/ 20 h 42"/>
                  <a:gd name="T8" fmla="*/ 21 w 42"/>
                  <a:gd name="T9" fmla="*/ 40 h 42"/>
                  <a:gd name="T10" fmla="*/ 42 w 42"/>
                  <a:gd name="T11" fmla="*/ 15 h 42"/>
                  <a:gd name="T12" fmla="*/ 22 w 42"/>
                  <a:gd name="T13" fmla="*/ 0 h 42"/>
                  <a:gd name="T14" fmla="*/ 10 w 42"/>
                  <a:gd name="T15" fmla="*/ 19 h 42"/>
                  <a:gd name="T16" fmla="*/ 9 w 42"/>
                  <a:gd name="T17" fmla="*/ 17 h 42"/>
                  <a:gd name="T18" fmla="*/ 9 w 42"/>
                  <a:gd name="T19" fmla="*/ 16 h 42"/>
                  <a:gd name="T20" fmla="*/ 10 w 42"/>
                  <a:gd name="T21" fmla="*/ 13 h 42"/>
                  <a:gd name="T22" fmla="*/ 23 w 42"/>
                  <a:gd name="T23" fmla="*/ 9 h 42"/>
                  <a:gd name="T24" fmla="*/ 33 w 42"/>
                  <a:gd name="T25" fmla="*/ 15 h 42"/>
                  <a:gd name="T26" fmla="*/ 33 w 42"/>
                  <a:gd name="T27" fmla="*/ 16 h 42"/>
                  <a:gd name="T28" fmla="*/ 20 w 42"/>
                  <a:gd name="T29" fmla="*/ 32 h 42"/>
                  <a:gd name="T30" fmla="*/ 10 w 42"/>
                  <a:gd name="T3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22" y="0"/>
                    </a:moveTo>
                    <a:cubicBezTo>
                      <a:pt x="21" y="0"/>
                      <a:pt x="9" y="1"/>
                      <a:pt x="4" y="8"/>
                    </a:cubicBezTo>
                    <a:cubicBezTo>
                      <a:pt x="1" y="11"/>
                      <a:pt x="0" y="14"/>
                      <a:pt x="1" y="18"/>
                    </a:cubicBezTo>
                    <a:cubicBezTo>
                      <a:pt x="1" y="20"/>
                      <a:pt x="1" y="20"/>
                      <a:pt x="1" y="20"/>
                    </a:cubicBezTo>
                    <a:cubicBezTo>
                      <a:pt x="2" y="30"/>
                      <a:pt x="4" y="42"/>
                      <a:pt x="21" y="40"/>
                    </a:cubicBezTo>
                    <a:cubicBezTo>
                      <a:pt x="33" y="39"/>
                      <a:pt x="42" y="25"/>
                      <a:pt x="42" y="15"/>
                    </a:cubicBezTo>
                    <a:cubicBezTo>
                      <a:pt x="41" y="11"/>
                      <a:pt x="39" y="0"/>
                      <a:pt x="22" y="0"/>
                    </a:cubicBezTo>
                    <a:close/>
                    <a:moveTo>
                      <a:pt x="10" y="19"/>
                    </a:moveTo>
                    <a:cubicBezTo>
                      <a:pt x="9" y="17"/>
                      <a:pt x="9" y="17"/>
                      <a:pt x="9" y="17"/>
                    </a:cubicBezTo>
                    <a:cubicBezTo>
                      <a:pt x="9" y="17"/>
                      <a:pt x="9" y="16"/>
                      <a:pt x="9" y="16"/>
                    </a:cubicBezTo>
                    <a:cubicBezTo>
                      <a:pt x="9" y="15"/>
                      <a:pt x="10" y="14"/>
                      <a:pt x="10" y="13"/>
                    </a:cubicBezTo>
                    <a:cubicBezTo>
                      <a:pt x="13" y="10"/>
                      <a:pt x="20" y="9"/>
                      <a:pt x="23" y="9"/>
                    </a:cubicBezTo>
                    <a:cubicBezTo>
                      <a:pt x="33" y="9"/>
                      <a:pt x="33" y="14"/>
                      <a:pt x="33" y="15"/>
                    </a:cubicBezTo>
                    <a:cubicBezTo>
                      <a:pt x="33" y="16"/>
                      <a:pt x="33" y="16"/>
                      <a:pt x="33" y="16"/>
                    </a:cubicBezTo>
                    <a:cubicBezTo>
                      <a:pt x="33" y="23"/>
                      <a:pt x="26" y="31"/>
                      <a:pt x="20" y="32"/>
                    </a:cubicBezTo>
                    <a:cubicBezTo>
                      <a:pt x="12" y="33"/>
                      <a:pt x="11" y="30"/>
                      <a:pt x="10"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6" name="Freeform 407">
                <a:extLst>
                  <a:ext uri="{FF2B5EF4-FFF2-40B4-BE49-F238E27FC236}">
                    <a16:creationId xmlns:a16="http://schemas.microsoft.com/office/drawing/2014/main" id="{5D0B0DC7-FF5D-2FBE-5771-5EA87AC32493}"/>
                  </a:ext>
                </a:extLst>
              </p:cNvPr>
              <p:cNvSpPr>
                <a:spLocks/>
              </p:cNvSpPr>
              <p:nvPr/>
            </p:nvSpPr>
            <p:spPr bwMode="auto">
              <a:xfrm>
                <a:off x="2306708" y="3834573"/>
                <a:ext cx="9525" cy="7938"/>
              </a:xfrm>
              <a:custGeom>
                <a:avLst/>
                <a:gdLst>
                  <a:gd name="T0" fmla="*/ 19 w 35"/>
                  <a:gd name="T1" fmla="*/ 3 h 36"/>
                  <a:gd name="T2" fmla="*/ 7 w 35"/>
                  <a:gd name="T3" fmla="*/ 23 h 36"/>
                  <a:gd name="T4" fmla="*/ 33 w 35"/>
                  <a:gd name="T5" fmla="*/ 23 h 36"/>
                  <a:gd name="T6" fmla="*/ 19 w 35"/>
                  <a:gd name="T7" fmla="*/ 3 h 36"/>
                </a:gdLst>
                <a:ahLst/>
                <a:cxnLst>
                  <a:cxn ang="0">
                    <a:pos x="T0" y="T1"/>
                  </a:cxn>
                  <a:cxn ang="0">
                    <a:pos x="T2" y="T3"/>
                  </a:cxn>
                  <a:cxn ang="0">
                    <a:pos x="T4" y="T5"/>
                  </a:cxn>
                  <a:cxn ang="0">
                    <a:pos x="T6" y="T7"/>
                  </a:cxn>
                </a:cxnLst>
                <a:rect l="0" t="0" r="r" b="b"/>
                <a:pathLst>
                  <a:path w="35" h="36">
                    <a:moveTo>
                      <a:pt x="19" y="3"/>
                    </a:moveTo>
                    <a:cubicBezTo>
                      <a:pt x="19" y="3"/>
                      <a:pt x="0" y="10"/>
                      <a:pt x="7" y="23"/>
                    </a:cubicBezTo>
                    <a:cubicBezTo>
                      <a:pt x="14" y="36"/>
                      <a:pt x="32" y="36"/>
                      <a:pt x="33" y="23"/>
                    </a:cubicBezTo>
                    <a:cubicBezTo>
                      <a:pt x="35" y="10"/>
                      <a:pt x="26" y="0"/>
                      <a:pt x="19"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7" name="Freeform 408">
                <a:extLst>
                  <a:ext uri="{FF2B5EF4-FFF2-40B4-BE49-F238E27FC236}">
                    <a16:creationId xmlns:a16="http://schemas.microsoft.com/office/drawing/2014/main" id="{38A9CC52-DD43-3210-8B35-4BFE56E38DD0}"/>
                  </a:ext>
                </a:extLst>
              </p:cNvPr>
              <p:cNvSpPr>
                <a:spLocks noEditPoints="1"/>
              </p:cNvSpPr>
              <p:nvPr/>
            </p:nvSpPr>
            <p:spPr bwMode="auto">
              <a:xfrm>
                <a:off x="2306708" y="3832986"/>
                <a:ext cx="9525" cy="11113"/>
              </a:xfrm>
              <a:custGeom>
                <a:avLst/>
                <a:gdLst>
                  <a:gd name="T0" fmla="*/ 16 w 37"/>
                  <a:gd name="T1" fmla="*/ 2 h 42"/>
                  <a:gd name="T2" fmla="*/ 1 w 37"/>
                  <a:gd name="T3" fmla="*/ 16 h 42"/>
                  <a:gd name="T4" fmla="*/ 0 w 37"/>
                  <a:gd name="T5" fmla="*/ 20 h 42"/>
                  <a:gd name="T6" fmla="*/ 2 w 37"/>
                  <a:gd name="T7" fmla="*/ 28 h 42"/>
                  <a:gd name="T8" fmla="*/ 25 w 37"/>
                  <a:gd name="T9" fmla="*/ 40 h 42"/>
                  <a:gd name="T10" fmla="*/ 36 w 37"/>
                  <a:gd name="T11" fmla="*/ 27 h 42"/>
                  <a:gd name="T12" fmla="*/ 28 w 37"/>
                  <a:gd name="T13" fmla="*/ 4 h 42"/>
                  <a:gd name="T14" fmla="*/ 16 w 37"/>
                  <a:gd name="T15" fmla="*/ 2 h 42"/>
                  <a:gd name="T16" fmla="*/ 10 w 37"/>
                  <a:gd name="T17" fmla="*/ 24 h 42"/>
                  <a:gd name="T18" fmla="*/ 9 w 37"/>
                  <a:gd name="T19" fmla="*/ 18 h 42"/>
                  <a:gd name="T20" fmla="*/ 19 w 37"/>
                  <a:gd name="T21" fmla="*/ 10 h 42"/>
                  <a:gd name="T22" fmla="*/ 19 w 37"/>
                  <a:gd name="T23" fmla="*/ 10 h 42"/>
                  <a:gd name="T24" fmla="*/ 23 w 37"/>
                  <a:gd name="T25" fmla="*/ 11 h 42"/>
                  <a:gd name="T26" fmla="*/ 28 w 37"/>
                  <a:gd name="T27" fmla="*/ 26 h 42"/>
                  <a:gd name="T28" fmla="*/ 23 w 37"/>
                  <a:gd name="T29" fmla="*/ 31 h 42"/>
                  <a:gd name="T30" fmla="*/ 10 w 37"/>
                  <a:gd name="T31" fmla="*/ 24 h 42"/>
                  <a:gd name="T32" fmla="*/ 16 w 37"/>
                  <a:gd name="T33" fmla="*/ 2 h 42"/>
                  <a:gd name="T34" fmla="*/ 16 w 37"/>
                  <a:gd name="T3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42">
                    <a:moveTo>
                      <a:pt x="16" y="2"/>
                    </a:moveTo>
                    <a:cubicBezTo>
                      <a:pt x="15" y="2"/>
                      <a:pt x="4" y="7"/>
                      <a:pt x="1" y="16"/>
                    </a:cubicBezTo>
                    <a:cubicBezTo>
                      <a:pt x="0" y="17"/>
                      <a:pt x="0" y="19"/>
                      <a:pt x="0" y="20"/>
                    </a:cubicBezTo>
                    <a:cubicBezTo>
                      <a:pt x="0" y="23"/>
                      <a:pt x="1" y="26"/>
                      <a:pt x="2" y="28"/>
                    </a:cubicBezTo>
                    <a:cubicBezTo>
                      <a:pt x="7" y="37"/>
                      <a:pt x="16" y="42"/>
                      <a:pt x="25" y="40"/>
                    </a:cubicBezTo>
                    <a:cubicBezTo>
                      <a:pt x="31" y="39"/>
                      <a:pt x="36" y="34"/>
                      <a:pt x="36" y="27"/>
                    </a:cubicBezTo>
                    <a:cubicBezTo>
                      <a:pt x="37" y="18"/>
                      <a:pt x="34" y="9"/>
                      <a:pt x="28" y="4"/>
                    </a:cubicBezTo>
                    <a:cubicBezTo>
                      <a:pt x="24" y="1"/>
                      <a:pt x="20" y="0"/>
                      <a:pt x="16" y="2"/>
                    </a:cubicBezTo>
                    <a:close/>
                    <a:moveTo>
                      <a:pt x="10" y="24"/>
                    </a:moveTo>
                    <a:cubicBezTo>
                      <a:pt x="8" y="21"/>
                      <a:pt x="9" y="20"/>
                      <a:pt x="9" y="18"/>
                    </a:cubicBezTo>
                    <a:cubicBezTo>
                      <a:pt x="11" y="14"/>
                      <a:pt x="17" y="11"/>
                      <a:pt x="19" y="10"/>
                    </a:cubicBezTo>
                    <a:cubicBezTo>
                      <a:pt x="19" y="10"/>
                      <a:pt x="19" y="10"/>
                      <a:pt x="19" y="10"/>
                    </a:cubicBezTo>
                    <a:cubicBezTo>
                      <a:pt x="21" y="10"/>
                      <a:pt x="22" y="10"/>
                      <a:pt x="23" y="11"/>
                    </a:cubicBezTo>
                    <a:cubicBezTo>
                      <a:pt x="26" y="13"/>
                      <a:pt x="29" y="19"/>
                      <a:pt x="28" y="26"/>
                    </a:cubicBezTo>
                    <a:cubicBezTo>
                      <a:pt x="27" y="30"/>
                      <a:pt x="25" y="31"/>
                      <a:pt x="23" y="31"/>
                    </a:cubicBezTo>
                    <a:cubicBezTo>
                      <a:pt x="19" y="32"/>
                      <a:pt x="13" y="30"/>
                      <a:pt x="10" y="24"/>
                    </a:cubicBezTo>
                    <a:close/>
                    <a:moveTo>
                      <a:pt x="16" y="2"/>
                    </a:moveTo>
                    <a:cubicBezTo>
                      <a:pt x="16" y="2"/>
                      <a:pt x="16" y="2"/>
                      <a:pt x="16"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8" name="Freeform 409">
                <a:extLst>
                  <a:ext uri="{FF2B5EF4-FFF2-40B4-BE49-F238E27FC236}">
                    <a16:creationId xmlns:a16="http://schemas.microsoft.com/office/drawing/2014/main" id="{1EDD97C5-616E-C8CE-16D5-9D8C0576DC8E}"/>
                  </a:ext>
                </a:extLst>
              </p:cNvPr>
              <p:cNvSpPr>
                <a:spLocks/>
              </p:cNvSpPr>
              <p:nvPr/>
            </p:nvSpPr>
            <p:spPr bwMode="auto">
              <a:xfrm>
                <a:off x="2270195" y="3848861"/>
                <a:ext cx="12700" cy="6350"/>
              </a:xfrm>
              <a:custGeom>
                <a:avLst/>
                <a:gdLst>
                  <a:gd name="T0" fmla="*/ 26 w 47"/>
                  <a:gd name="T1" fmla="*/ 0 h 28"/>
                  <a:gd name="T2" fmla="*/ 3 w 47"/>
                  <a:gd name="T3" fmla="*/ 12 h 28"/>
                  <a:gd name="T4" fmla="*/ 16 w 47"/>
                  <a:gd name="T5" fmla="*/ 26 h 28"/>
                  <a:gd name="T6" fmla="*/ 26 w 47"/>
                  <a:gd name="T7" fmla="*/ 0 h 28"/>
                </a:gdLst>
                <a:ahLst/>
                <a:cxnLst>
                  <a:cxn ang="0">
                    <a:pos x="T0" y="T1"/>
                  </a:cxn>
                  <a:cxn ang="0">
                    <a:pos x="T2" y="T3"/>
                  </a:cxn>
                  <a:cxn ang="0">
                    <a:pos x="T4" y="T5"/>
                  </a:cxn>
                  <a:cxn ang="0">
                    <a:pos x="T6" y="T7"/>
                  </a:cxn>
                </a:cxnLst>
                <a:rect l="0" t="0" r="r" b="b"/>
                <a:pathLst>
                  <a:path w="47" h="28">
                    <a:moveTo>
                      <a:pt x="26" y="0"/>
                    </a:moveTo>
                    <a:cubicBezTo>
                      <a:pt x="26" y="0"/>
                      <a:pt x="3" y="6"/>
                      <a:pt x="3" y="12"/>
                    </a:cubicBezTo>
                    <a:cubicBezTo>
                      <a:pt x="3" y="18"/>
                      <a:pt x="0" y="25"/>
                      <a:pt x="16" y="26"/>
                    </a:cubicBezTo>
                    <a:cubicBezTo>
                      <a:pt x="32" y="28"/>
                      <a:pt x="47" y="2"/>
                      <a:pt x="26"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29" name="Freeform 410">
                <a:extLst>
                  <a:ext uri="{FF2B5EF4-FFF2-40B4-BE49-F238E27FC236}">
                    <a16:creationId xmlns:a16="http://schemas.microsoft.com/office/drawing/2014/main" id="{8C8FAC06-F1FF-632A-F86B-4B639555BD93}"/>
                  </a:ext>
                </a:extLst>
              </p:cNvPr>
              <p:cNvSpPr>
                <a:spLocks noEditPoints="1"/>
              </p:cNvSpPr>
              <p:nvPr/>
            </p:nvSpPr>
            <p:spPr bwMode="auto">
              <a:xfrm>
                <a:off x="2270195" y="3847273"/>
                <a:ext cx="11113" cy="9525"/>
              </a:xfrm>
              <a:custGeom>
                <a:avLst/>
                <a:gdLst>
                  <a:gd name="T0" fmla="*/ 27 w 44"/>
                  <a:gd name="T1" fmla="*/ 0 h 35"/>
                  <a:gd name="T2" fmla="*/ 0 w 44"/>
                  <a:gd name="T3" fmla="*/ 16 h 35"/>
                  <a:gd name="T4" fmla="*/ 0 w 44"/>
                  <a:gd name="T5" fmla="*/ 18 h 35"/>
                  <a:gd name="T6" fmla="*/ 17 w 44"/>
                  <a:gd name="T7" fmla="*/ 35 h 35"/>
                  <a:gd name="T8" fmla="*/ 39 w 44"/>
                  <a:gd name="T9" fmla="*/ 23 h 35"/>
                  <a:gd name="T10" fmla="*/ 42 w 44"/>
                  <a:gd name="T11" fmla="*/ 7 h 35"/>
                  <a:gd name="T12" fmla="*/ 28 w 44"/>
                  <a:gd name="T13" fmla="*/ 0 h 35"/>
                  <a:gd name="T14" fmla="*/ 27 w 44"/>
                  <a:gd name="T15" fmla="*/ 0 h 35"/>
                  <a:gd name="T16" fmla="*/ 18 w 44"/>
                  <a:gd name="T17" fmla="*/ 26 h 35"/>
                  <a:gd name="T18" fmla="*/ 9 w 44"/>
                  <a:gd name="T19" fmla="*/ 20 h 35"/>
                  <a:gd name="T20" fmla="*/ 9 w 44"/>
                  <a:gd name="T21" fmla="*/ 18 h 35"/>
                  <a:gd name="T22" fmla="*/ 9 w 44"/>
                  <a:gd name="T23" fmla="*/ 16 h 35"/>
                  <a:gd name="T24" fmla="*/ 28 w 44"/>
                  <a:gd name="T25" fmla="*/ 9 h 35"/>
                  <a:gd name="T26" fmla="*/ 34 w 44"/>
                  <a:gd name="T27" fmla="*/ 11 h 35"/>
                  <a:gd name="T28" fmla="*/ 34 w 44"/>
                  <a:gd name="T29" fmla="*/ 13 h 35"/>
                  <a:gd name="T30" fmla="*/ 32 w 44"/>
                  <a:gd name="T31" fmla="*/ 18 h 35"/>
                  <a:gd name="T32" fmla="*/ 18 w 44"/>
                  <a:gd name="T33"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5">
                    <a:moveTo>
                      <a:pt x="27" y="0"/>
                    </a:moveTo>
                    <a:cubicBezTo>
                      <a:pt x="9" y="4"/>
                      <a:pt x="0" y="10"/>
                      <a:pt x="0" y="16"/>
                    </a:cubicBezTo>
                    <a:cubicBezTo>
                      <a:pt x="0" y="18"/>
                      <a:pt x="0" y="18"/>
                      <a:pt x="0" y="18"/>
                    </a:cubicBezTo>
                    <a:cubicBezTo>
                      <a:pt x="0" y="26"/>
                      <a:pt x="2" y="33"/>
                      <a:pt x="17" y="35"/>
                    </a:cubicBezTo>
                    <a:cubicBezTo>
                      <a:pt x="26" y="35"/>
                      <a:pt x="35" y="29"/>
                      <a:pt x="39" y="23"/>
                    </a:cubicBezTo>
                    <a:cubicBezTo>
                      <a:pt x="43" y="18"/>
                      <a:pt x="44" y="12"/>
                      <a:pt x="42" y="7"/>
                    </a:cubicBezTo>
                    <a:cubicBezTo>
                      <a:pt x="40" y="4"/>
                      <a:pt x="37" y="1"/>
                      <a:pt x="28" y="0"/>
                    </a:cubicBezTo>
                    <a:cubicBezTo>
                      <a:pt x="27" y="0"/>
                      <a:pt x="27" y="0"/>
                      <a:pt x="27" y="0"/>
                    </a:cubicBezTo>
                    <a:close/>
                    <a:moveTo>
                      <a:pt x="18" y="26"/>
                    </a:moveTo>
                    <a:cubicBezTo>
                      <a:pt x="10" y="25"/>
                      <a:pt x="9" y="24"/>
                      <a:pt x="9" y="20"/>
                    </a:cubicBezTo>
                    <a:cubicBezTo>
                      <a:pt x="9" y="20"/>
                      <a:pt x="9" y="19"/>
                      <a:pt x="9" y="18"/>
                    </a:cubicBezTo>
                    <a:cubicBezTo>
                      <a:pt x="9" y="16"/>
                      <a:pt x="9" y="16"/>
                      <a:pt x="9" y="16"/>
                    </a:cubicBezTo>
                    <a:cubicBezTo>
                      <a:pt x="10" y="15"/>
                      <a:pt x="19" y="11"/>
                      <a:pt x="28" y="9"/>
                    </a:cubicBezTo>
                    <a:cubicBezTo>
                      <a:pt x="31" y="9"/>
                      <a:pt x="33" y="10"/>
                      <a:pt x="34" y="11"/>
                    </a:cubicBezTo>
                    <a:cubicBezTo>
                      <a:pt x="34" y="12"/>
                      <a:pt x="34" y="12"/>
                      <a:pt x="34" y="13"/>
                    </a:cubicBezTo>
                    <a:cubicBezTo>
                      <a:pt x="34" y="14"/>
                      <a:pt x="33" y="16"/>
                      <a:pt x="32" y="18"/>
                    </a:cubicBezTo>
                    <a:cubicBezTo>
                      <a:pt x="29" y="22"/>
                      <a:pt x="24" y="26"/>
                      <a:pt x="18" y="2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0" name="Freeform 411">
                <a:extLst>
                  <a:ext uri="{FF2B5EF4-FFF2-40B4-BE49-F238E27FC236}">
                    <a16:creationId xmlns:a16="http://schemas.microsoft.com/office/drawing/2014/main" id="{07E05401-E914-59F6-AC2F-C4F42C0C1713}"/>
                  </a:ext>
                </a:extLst>
              </p:cNvPr>
              <p:cNvSpPr>
                <a:spLocks/>
              </p:cNvSpPr>
              <p:nvPr/>
            </p:nvSpPr>
            <p:spPr bwMode="auto">
              <a:xfrm>
                <a:off x="2771845" y="4390198"/>
                <a:ext cx="55563" cy="34925"/>
              </a:xfrm>
              <a:custGeom>
                <a:avLst/>
                <a:gdLst>
                  <a:gd name="T0" fmla="*/ 74 w 222"/>
                  <a:gd name="T1" fmla="*/ 5 h 140"/>
                  <a:gd name="T2" fmla="*/ 19 w 222"/>
                  <a:gd name="T3" fmla="*/ 40 h 140"/>
                  <a:gd name="T4" fmla="*/ 26 w 222"/>
                  <a:gd name="T5" fmla="*/ 92 h 140"/>
                  <a:gd name="T6" fmla="*/ 94 w 222"/>
                  <a:gd name="T7" fmla="*/ 112 h 140"/>
                  <a:gd name="T8" fmla="*/ 128 w 222"/>
                  <a:gd name="T9" fmla="*/ 108 h 140"/>
                  <a:gd name="T10" fmla="*/ 175 w 222"/>
                  <a:gd name="T11" fmla="*/ 122 h 140"/>
                  <a:gd name="T12" fmla="*/ 202 w 222"/>
                  <a:gd name="T13" fmla="*/ 102 h 140"/>
                  <a:gd name="T14" fmla="*/ 211 w 222"/>
                  <a:gd name="T15" fmla="*/ 67 h 140"/>
                  <a:gd name="T16" fmla="*/ 185 w 222"/>
                  <a:gd name="T17" fmla="*/ 30 h 140"/>
                  <a:gd name="T18" fmla="*/ 163 w 222"/>
                  <a:gd name="T19" fmla="*/ 39 h 140"/>
                  <a:gd name="T20" fmla="*/ 124 w 222"/>
                  <a:gd name="T21" fmla="*/ 39 h 140"/>
                  <a:gd name="T22" fmla="*/ 74 w 222"/>
                  <a:gd name="T23" fmla="*/ 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 h="140">
                    <a:moveTo>
                      <a:pt x="74" y="5"/>
                    </a:moveTo>
                    <a:cubicBezTo>
                      <a:pt x="74" y="5"/>
                      <a:pt x="25" y="18"/>
                      <a:pt x="19" y="40"/>
                    </a:cubicBezTo>
                    <a:cubicBezTo>
                      <a:pt x="13" y="62"/>
                      <a:pt x="0" y="78"/>
                      <a:pt x="26" y="92"/>
                    </a:cubicBezTo>
                    <a:cubicBezTo>
                      <a:pt x="52" y="106"/>
                      <a:pt x="74" y="119"/>
                      <a:pt x="94" y="112"/>
                    </a:cubicBezTo>
                    <a:cubicBezTo>
                      <a:pt x="114" y="105"/>
                      <a:pt x="111" y="95"/>
                      <a:pt x="128" y="108"/>
                    </a:cubicBezTo>
                    <a:cubicBezTo>
                      <a:pt x="146" y="121"/>
                      <a:pt x="167" y="140"/>
                      <a:pt x="175" y="122"/>
                    </a:cubicBezTo>
                    <a:cubicBezTo>
                      <a:pt x="182" y="105"/>
                      <a:pt x="190" y="104"/>
                      <a:pt x="202" y="102"/>
                    </a:cubicBezTo>
                    <a:cubicBezTo>
                      <a:pt x="214" y="101"/>
                      <a:pt x="222" y="67"/>
                      <a:pt x="211" y="67"/>
                    </a:cubicBezTo>
                    <a:cubicBezTo>
                      <a:pt x="199" y="67"/>
                      <a:pt x="185" y="40"/>
                      <a:pt x="185" y="30"/>
                    </a:cubicBezTo>
                    <a:cubicBezTo>
                      <a:pt x="185" y="20"/>
                      <a:pt x="175" y="30"/>
                      <a:pt x="163" y="39"/>
                    </a:cubicBezTo>
                    <a:cubicBezTo>
                      <a:pt x="152" y="47"/>
                      <a:pt x="144" y="50"/>
                      <a:pt x="124" y="39"/>
                    </a:cubicBezTo>
                    <a:cubicBezTo>
                      <a:pt x="104" y="27"/>
                      <a:pt x="92" y="0"/>
                      <a:pt x="74"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1" name="Freeform 412">
                <a:extLst>
                  <a:ext uri="{FF2B5EF4-FFF2-40B4-BE49-F238E27FC236}">
                    <a16:creationId xmlns:a16="http://schemas.microsoft.com/office/drawing/2014/main" id="{B3222956-6912-8197-93D9-3203AC64970C}"/>
                  </a:ext>
                </a:extLst>
              </p:cNvPr>
              <p:cNvSpPr>
                <a:spLocks noEditPoints="1"/>
              </p:cNvSpPr>
              <p:nvPr/>
            </p:nvSpPr>
            <p:spPr bwMode="auto">
              <a:xfrm>
                <a:off x="2771845" y="4390198"/>
                <a:ext cx="53975" cy="33338"/>
              </a:xfrm>
              <a:custGeom>
                <a:avLst/>
                <a:gdLst>
                  <a:gd name="T0" fmla="*/ 72 w 221"/>
                  <a:gd name="T1" fmla="*/ 4 h 139"/>
                  <a:gd name="T2" fmla="*/ 73 w 221"/>
                  <a:gd name="T3" fmla="*/ 4 h 139"/>
                  <a:gd name="T4" fmla="*/ 15 w 221"/>
                  <a:gd name="T5" fmla="*/ 42 h 139"/>
                  <a:gd name="T6" fmla="*/ 11 w 221"/>
                  <a:gd name="T7" fmla="*/ 54 h 139"/>
                  <a:gd name="T8" fmla="*/ 24 w 221"/>
                  <a:gd name="T9" fmla="*/ 99 h 139"/>
                  <a:gd name="T10" fmla="*/ 28 w 221"/>
                  <a:gd name="T11" fmla="*/ 101 h 139"/>
                  <a:gd name="T12" fmla="*/ 95 w 221"/>
                  <a:gd name="T13" fmla="*/ 119 h 139"/>
                  <a:gd name="T14" fmla="*/ 110 w 221"/>
                  <a:gd name="T15" fmla="*/ 112 h 139"/>
                  <a:gd name="T16" fmla="*/ 126 w 221"/>
                  <a:gd name="T17" fmla="*/ 114 h 139"/>
                  <a:gd name="T18" fmla="*/ 131 w 221"/>
                  <a:gd name="T19" fmla="*/ 118 h 139"/>
                  <a:gd name="T20" fmla="*/ 169 w 221"/>
                  <a:gd name="T21" fmla="*/ 136 h 139"/>
                  <a:gd name="T22" fmla="*/ 179 w 221"/>
                  <a:gd name="T23" fmla="*/ 127 h 139"/>
                  <a:gd name="T24" fmla="*/ 203 w 221"/>
                  <a:gd name="T25" fmla="*/ 109 h 139"/>
                  <a:gd name="T26" fmla="*/ 220 w 221"/>
                  <a:gd name="T27" fmla="*/ 78 h 139"/>
                  <a:gd name="T28" fmla="*/ 211 w 221"/>
                  <a:gd name="T29" fmla="*/ 66 h 139"/>
                  <a:gd name="T30" fmla="*/ 189 w 221"/>
                  <a:gd name="T31" fmla="*/ 33 h 139"/>
                  <a:gd name="T32" fmla="*/ 185 w 221"/>
                  <a:gd name="T33" fmla="*/ 25 h 139"/>
                  <a:gd name="T34" fmla="*/ 166 w 221"/>
                  <a:gd name="T35" fmla="*/ 34 h 139"/>
                  <a:gd name="T36" fmla="*/ 160 w 221"/>
                  <a:gd name="T37" fmla="*/ 38 h 139"/>
                  <a:gd name="T38" fmla="*/ 126 w 221"/>
                  <a:gd name="T39" fmla="*/ 38 h 139"/>
                  <a:gd name="T40" fmla="*/ 107 w 221"/>
                  <a:gd name="T41" fmla="*/ 21 h 139"/>
                  <a:gd name="T42" fmla="*/ 72 w 221"/>
                  <a:gd name="T43" fmla="*/ 4 h 139"/>
                  <a:gd name="T44" fmla="*/ 32 w 221"/>
                  <a:gd name="T45" fmla="*/ 93 h 139"/>
                  <a:gd name="T46" fmla="*/ 28 w 221"/>
                  <a:gd name="T47" fmla="*/ 91 h 139"/>
                  <a:gd name="T48" fmla="*/ 19 w 221"/>
                  <a:gd name="T49" fmla="*/ 56 h 139"/>
                  <a:gd name="T50" fmla="*/ 23 w 221"/>
                  <a:gd name="T51" fmla="*/ 44 h 139"/>
                  <a:gd name="T52" fmla="*/ 75 w 221"/>
                  <a:gd name="T53" fmla="*/ 13 h 139"/>
                  <a:gd name="T54" fmla="*/ 75 w 221"/>
                  <a:gd name="T55" fmla="*/ 13 h 139"/>
                  <a:gd name="T56" fmla="*/ 101 w 221"/>
                  <a:gd name="T57" fmla="*/ 27 h 139"/>
                  <a:gd name="T58" fmla="*/ 122 w 221"/>
                  <a:gd name="T59" fmla="*/ 45 h 139"/>
                  <a:gd name="T60" fmla="*/ 166 w 221"/>
                  <a:gd name="T61" fmla="*/ 45 h 139"/>
                  <a:gd name="T62" fmla="*/ 172 w 221"/>
                  <a:gd name="T63" fmla="*/ 41 h 139"/>
                  <a:gd name="T64" fmla="*/ 181 w 221"/>
                  <a:gd name="T65" fmla="*/ 34 h 139"/>
                  <a:gd name="T66" fmla="*/ 211 w 221"/>
                  <a:gd name="T67" fmla="*/ 75 h 139"/>
                  <a:gd name="T68" fmla="*/ 212 w 221"/>
                  <a:gd name="T69" fmla="*/ 79 h 139"/>
                  <a:gd name="T70" fmla="*/ 211 w 221"/>
                  <a:gd name="T71" fmla="*/ 86 h 139"/>
                  <a:gd name="T72" fmla="*/ 201 w 221"/>
                  <a:gd name="T73" fmla="*/ 101 h 139"/>
                  <a:gd name="T74" fmla="*/ 171 w 221"/>
                  <a:gd name="T75" fmla="*/ 124 h 139"/>
                  <a:gd name="T76" fmla="*/ 167 w 221"/>
                  <a:gd name="T77" fmla="*/ 128 h 139"/>
                  <a:gd name="T78" fmla="*/ 136 w 221"/>
                  <a:gd name="T79" fmla="*/ 111 h 139"/>
                  <a:gd name="T80" fmla="*/ 131 w 221"/>
                  <a:gd name="T81" fmla="*/ 107 h 139"/>
                  <a:gd name="T82" fmla="*/ 105 w 221"/>
                  <a:gd name="T83" fmla="*/ 104 h 139"/>
                  <a:gd name="T84" fmla="*/ 92 w 221"/>
                  <a:gd name="T85" fmla="*/ 111 h 139"/>
                  <a:gd name="T86" fmla="*/ 32 w 221"/>
                  <a:gd name="T87" fmla="*/ 9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1" h="139">
                    <a:moveTo>
                      <a:pt x="72" y="4"/>
                    </a:moveTo>
                    <a:cubicBezTo>
                      <a:pt x="73" y="4"/>
                      <a:pt x="73" y="4"/>
                      <a:pt x="73" y="4"/>
                    </a:cubicBezTo>
                    <a:cubicBezTo>
                      <a:pt x="67" y="6"/>
                      <a:pt x="21" y="19"/>
                      <a:pt x="15" y="42"/>
                    </a:cubicBezTo>
                    <a:cubicBezTo>
                      <a:pt x="11" y="54"/>
                      <a:pt x="11" y="54"/>
                      <a:pt x="11" y="54"/>
                    </a:cubicBezTo>
                    <a:cubicBezTo>
                      <a:pt x="5" y="69"/>
                      <a:pt x="0" y="85"/>
                      <a:pt x="24" y="99"/>
                    </a:cubicBezTo>
                    <a:cubicBezTo>
                      <a:pt x="28" y="101"/>
                      <a:pt x="28" y="101"/>
                      <a:pt x="28" y="101"/>
                    </a:cubicBezTo>
                    <a:cubicBezTo>
                      <a:pt x="53" y="115"/>
                      <a:pt x="74" y="127"/>
                      <a:pt x="95" y="119"/>
                    </a:cubicBezTo>
                    <a:cubicBezTo>
                      <a:pt x="102" y="117"/>
                      <a:pt x="107" y="114"/>
                      <a:pt x="110" y="112"/>
                    </a:cubicBezTo>
                    <a:cubicBezTo>
                      <a:pt x="116" y="108"/>
                      <a:pt x="117" y="107"/>
                      <a:pt x="126" y="114"/>
                    </a:cubicBezTo>
                    <a:cubicBezTo>
                      <a:pt x="131" y="118"/>
                      <a:pt x="131" y="118"/>
                      <a:pt x="131" y="118"/>
                    </a:cubicBezTo>
                    <a:cubicBezTo>
                      <a:pt x="144" y="128"/>
                      <a:pt x="158" y="139"/>
                      <a:pt x="169" y="136"/>
                    </a:cubicBezTo>
                    <a:cubicBezTo>
                      <a:pt x="173" y="135"/>
                      <a:pt x="177" y="132"/>
                      <a:pt x="179" y="127"/>
                    </a:cubicBezTo>
                    <a:cubicBezTo>
                      <a:pt x="185" y="112"/>
                      <a:pt x="192" y="111"/>
                      <a:pt x="203" y="109"/>
                    </a:cubicBezTo>
                    <a:cubicBezTo>
                      <a:pt x="214" y="108"/>
                      <a:pt x="221" y="89"/>
                      <a:pt x="220" y="78"/>
                    </a:cubicBezTo>
                    <a:cubicBezTo>
                      <a:pt x="220" y="69"/>
                      <a:pt x="215" y="66"/>
                      <a:pt x="211" y="66"/>
                    </a:cubicBezTo>
                    <a:cubicBezTo>
                      <a:pt x="203" y="66"/>
                      <a:pt x="189" y="42"/>
                      <a:pt x="189" y="33"/>
                    </a:cubicBezTo>
                    <a:cubicBezTo>
                      <a:pt x="189" y="29"/>
                      <a:pt x="188" y="26"/>
                      <a:pt x="185" y="25"/>
                    </a:cubicBezTo>
                    <a:cubicBezTo>
                      <a:pt x="180" y="23"/>
                      <a:pt x="175" y="27"/>
                      <a:pt x="166" y="34"/>
                    </a:cubicBezTo>
                    <a:cubicBezTo>
                      <a:pt x="160" y="38"/>
                      <a:pt x="160" y="38"/>
                      <a:pt x="160" y="38"/>
                    </a:cubicBezTo>
                    <a:cubicBezTo>
                      <a:pt x="150" y="46"/>
                      <a:pt x="145" y="49"/>
                      <a:pt x="126" y="38"/>
                    </a:cubicBezTo>
                    <a:cubicBezTo>
                      <a:pt x="119" y="34"/>
                      <a:pt x="113" y="27"/>
                      <a:pt x="107" y="21"/>
                    </a:cubicBezTo>
                    <a:cubicBezTo>
                      <a:pt x="97" y="11"/>
                      <a:pt x="87" y="0"/>
                      <a:pt x="72" y="4"/>
                    </a:cubicBezTo>
                    <a:close/>
                    <a:moveTo>
                      <a:pt x="32" y="93"/>
                    </a:moveTo>
                    <a:cubicBezTo>
                      <a:pt x="28" y="91"/>
                      <a:pt x="28" y="91"/>
                      <a:pt x="28" y="91"/>
                    </a:cubicBezTo>
                    <a:cubicBezTo>
                      <a:pt x="10" y="81"/>
                      <a:pt x="14" y="72"/>
                      <a:pt x="19" y="56"/>
                    </a:cubicBezTo>
                    <a:cubicBezTo>
                      <a:pt x="23" y="44"/>
                      <a:pt x="23" y="44"/>
                      <a:pt x="23" y="44"/>
                    </a:cubicBezTo>
                    <a:cubicBezTo>
                      <a:pt x="27" y="28"/>
                      <a:pt x="62" y="16"/>
                      <a:pt x="75" y="13"/>
                    </a:cubicBezTo>
                    <a:cubicBezTo>
                      <a:pt x="75" y="13"/>
                      <a:pt x="75" y="13"/>
                      <a:pt x="75" y="13"/>
                    </a:cubicBezTo>
                    <a:cubicBezTo>
                      <a:pt x="84" y="10"/>
                      <a:pt x="90" y="16"/>
                      <a:pt x="101" y="27"/>
                    </a:cubicBezTo>
                    <a:cubicBezTo>
                      <a:pt x="107" y="34"/>
                      <a:pt x="114" y="41"/>
                      <a:pt x="122" y="45"/>
                    </a:cubicBezTo>
                    <a:cubicBezTo>
                      <a:pt x="143" y="57"/>
                      <a:pt x="152" y="55"/>
                      <a:pt x="166" y="45"/>
                    </a:cubicBezTo>
                    <a:cubicBezTo>
                      <a:pt x="172" y="41"/>
                      <a:pt x="172" y="41"/>
                      <a:pt x="172" y="41"/>
                    </a:cubicBezTo>
                    <a:cubicBezTo>
                      <a:pt x="175" y="38"/>
                      <a:pt x="178" y="35"/>
                      <a:pt x="181" y="34"/>
                    </a:cubicBezTo>
                    <a:cubicBezTo>
                      <a:pt x="181" y="46"/>
                      <a:pt x="196" y="75"/>
                      <a:pt x="211" y="75"/>
                    </a:cubicBezTo>
                    <a:cubicBezTo>
                      <a:pt x="211" y="75"/>
                      <a:pt x="212" y="77"/>
                      <a:pt x="212" y="79"/>
                    </a:cubicBezTo>
                    <a:cubicBezTo>
                      <a:pt x="212" y="81"/>
                      <a:pt x="212" y="83"/>
                      <a:pt x="211" y="86"/>
                    </a:cubicBezTo>
                    <a:cubicBezTo>
                      <a:pt x="209" y="95"/>
                      <a:pt x="204" y="100"/>
                      <a:pt x="201" y="101"/>
                    </a:cubicBezTo>
                    <a:cubicBezTo>
                      <a:pt x="190" y="102"/>
                      <a:pt x="179" y="104"/>
                      <a:pt x="171" y="124"/>
                    </a:cubicBezTo>
                    <a:cubicBezTo>
                      <a:pt x="169" y="127"/>
                      <a:pt x="168" y="127"/>
                      <a:pt x="167" y="128"/>
                    </a:cubicBezTo>
                    <a:cubicBezTo>
                      <a:pt x="160" y="130"/>
                      <a:pt x="146" y="119"/>
                      <a:pt x="136" y="111"/>
                    </a:cubicBezTo>
                    <a:cubicBezTo>
                      <a:pt x="131" y="107"/>
                      <a:pt x="131" y="107"/>
                      <a:pt x="131" y="107"/>
                    </a:cubicBezTo>
                    <a:cubicBezTo>
                      <a:pt x="118" y="98"/>
                      <a:pt x="114" y="99"/>
                      <a:pt x="105" y="104"/>
                    </a:cubicBezTo>
                    <a:cubicBezTo>
                      <a:pt x="102" y="106"/>
                      <a:pt x="99" y="109"/>
                      <a:pt x="92" y="111"/>
                    </a:cubicBezTo>
                    <a:cubicBezTo>
                      <a:pt x="75" y="117"/>
                      <a:pt x="56" y="107"/>
                      <a:pt x="32" y="9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2" name="Freeform 413">
                <a:extLst>
                  <a:ext uri="{FF2B5EF4-FFF2-40B4-BE49-F238E27FC236}">
                    <a16:creationId xmlns:a16="http://schemas.microsoft.com/office/drawing/2014/main" id="{0F52188C-4CA4-FA53-BB8D-D0B255833841}"/>
                  </a:ext>
                </a:extLst>
              </p:cNvPr>
              <p:cNvSpPr>
                <a:spLocks/>
              </p:cNvSpPr>
              <p:nvPr/>
            </p:nvSpPr>
            <p:spPr bwMode="auto">
              <a:xfrm>
                <a:off x="2848045" y="4444173"/>
                <a:ext cx="25400" cy="30163"/>
              </a:xfrm>
              <a:custGeom>
                <a:avLst/>
                <a:gdLst>
                  <a:gd name="T0" fmla="*/ 34 w 101"/>
                  <a:gd name="T1" fmla="*/ 8 h 119"/>
                  <a:gd name="T2" fmla="*/ 11 w 101"/>
                  <a:gd name="T3" fmla="*/ 47 h 119"/>
                  <a:gd name="T4" fmla="*/ 39 w 101"/>
                  <a:gd name="T5" fmla="*/ 60 h 119"/>
                  <a:gd name="T6" fmla="*/ 79 w 101"/>
                  <a:gd name="T7" fmla="*/ 110 h 119"/>
                  <a:gd name="T8" fmla="*/ 98 w 101"/>
                  <a:gd name="T9" fmla="*/ 100 h 119"/>
                  <a:gd name="T10" fmla="*/ 84 w 101"/>
                  <a:gd name="T11" fmla="*/ 49 h 119"/>
                  <a:gd name="T12" fmla="*/ 56 w 101"/>
                  <a:gd name="T13" fmla="*/ 28 h 119"/>
                  <a:gd name="T14" fmla="*/ 34 w 101"/>
                  <a:gd name="T15" fmla="*/ 8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19">
                    <a:moveTo>
                      <a:pt x="34" y="8"/>
                    </a:moveTo>
                    <a:cubicBezTo>
                      <a:pt x="34" y="8"/>
                      <a:pt x="0" y="39"/>
                      <a:pt x="11" y="47"/>
                    </a:cubicBezTo>
                    <a:cubicBezTo>
                      <a:pt x="23" y="54"/>
                      <a:pt x="24" y="47"/>
                      <a:pt x="39" y="60"/>
                    </a:cubicBezTo>
                    <a:cubicBezTo>
                      <a:pt x="53" y="72"/>
                      <a:pt x="73" y="107"/>
                      <a:pt x="79" y="110"/>
                    </a:cubicBezTo>
                    <a:cubicBezTo>
                      <a:pt x="85" y="113"/>
                      <a:pt x="95" y="119"/>
                      <a:pt x="98" y="100"/>
                    </a:cubicBezTo>
                    <a:cubicBezTo>
                      <a:pt x="101" y="81"/>
                      <a:pt x="101" y="51"/>
                      <a:pt x="84" y="49"/>
                    </a:cubicBezTo>
                    <a:cubicBezTo>
                      <a:pt x="66" y="48"/>
                      <a:pt x="56" y="32"/>
                      <a:pt x="56" y="28"/>
                    </a:cubicBezTo>
                    <a:cubicBezTo>
                      <a:pt x="56" y="23"/>
                      <a:pt x="47" y="0"/>
                      <a:pt x="34" y="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3" name="Freeform 414">
                <a:extLst>
                  <a:ext uri="{FF2B5EF4-FFF2-40B4-BE49-F238E27FC236}">
                    <a16:creationId xmlns:a16="http://schemas.microsoft.com/office/drawing/2014/main" id="{B516041E-8CEC-142D-D12A-B9C91BE7AD69}"/>
                  </a:ext>
                </a:extLst>
              </p:cNvPr>
              <p:cNvSpPr>
                <a:spLocks noEditPoints="1"/>
              </p:cNvSpPr>
              <p:nvPr/>
            </p:nvSpPr>
            <p:spPr bwMode="auto">
              <a:xfrm>
                <a:off x="2848045" y="4444173"/>
                <a:ext cx="25400" cy="30163"/>
              </a:xfrm>
              <a:custGeom>
                <a:avLst/>
                <a:gdLst>
                  <a:gd name="T0" fmla="*/ 28 w 103"/>
                  <a:gd name="T1" fmla="*/ 3 h 118"/>
                  <a:gd name="T2" fmla="*/ 28 w 103"/>
                  <a:gd name="T3" fmla="*/ 3 h 118"/>
                  <a:gd name="T4" fmla="*/ 28 w 103"/>
                  <a:gd name="T5" fmla="*/ 3 h 118"/>
                  <a:gd name="T6" fmla="*/ 1 w 103"/>
                  <a:gd name="T7" fmla="*/ 42 h 118"/>
                  <a:gd name="T8" fmla="*/ 5 w 103"/>
                  <a:gd name="T9" fmla="*/ 49 h 118"/>
                  <a:gd name="T10" fmla="*/ 17 w 103"/>
                  <a:gd name="T11" fmla="*/ 54 h 118"/>
                  <a:gd name="T12" fmla="*/ 32 w 103"/>
                  <a:gd name="T13" fmla="*/ 62 h 118"/>
                  <a:gd name="T14" fmla="*/ 57 w 103"/>
                  <a:gd name="T15" fmla="*/ 93 h 118"/>
                  <a:gd name="T16" fmla="*/ 73 w 103"/>
                  <a:gd name="T17" fmla="*/ 113 h 118"/>
                  <a:gd name="T18" fmla="*/ 90 w 103"/>
                  <a:gd name="T19" fmla="*/ 115 h 118"/>
                  <a:gd name="T20" fmla="*/ 98 w 103"/>
                  <a:gd name="T21" fmla="*/ 100 h 118"/>
                  <a:gd name="T22" fmla="*/ 92 w 103"/>
                  <a:gd name="T23" fmla="*/ 51 h 118"/>
                  <a:gd name="T24" fmla="*/ 80 w 103"/>
                  <a:gd name="T25" fmla="*/ 44 h 118"/>
                  <a:gd name="T26" fmla="*/ 56 w 103"/>
                  <a:gd name="T27" fmla="*/ 27 h 118"/>
                  <a:gd name="T28" fmla="*/ 43 w 103"/>
                  <a:gd name="T29" fmla="*/ 3 h 118"/>
                  <a:gd name="T30" fmla="*/ 28 w 103"/>
                  <a:gd name="T31" fmla="*/ 3 h 118"/>
                  <a:gd name="T32" fmla="*/ 38 w 103"/>
                  <a:gd name="T33" fmla="*/ 10 h 118"/>
                  <a:gd name="T34" fmla="*/ 48 w 103"/>
                  <a:gd name="T35" fmla="*/ 27 h 118"/>
                  <a:gd name="T36" fmla="*/ 79 w 103"/>
                  <a:gd name="T37" fmla="*/ 53 h 118"/>
                  <a:gd name="T38" fmla="*/ 86 w 103"/>
                  <a:gd name="T39" fmla="*/ 56 h 118"/>
                  <a:gd name="T40" fmla="*/ 90 w 103"/>
                  <a:gd name="T41" fmla="*/ 98 h 118"/>
                  <a:gd name="T42" fmla="*/ 86 w 103"/>
                  <a:gd name="T43" fmla="*/ 108 h 118"/>
                  <a:gd name="T44" fmla="*/ 78 w 103"/>
                  <a:gd name="T45" fmla="*/ 105 h 118"/>
                  <a:gd name="T46" fmla="*/ 64 w 103"/>
                  <a:gd name="T47" fmla="*/ 88 h 118"/>
                  <a:gd name="T48" fmla="*/ 38 w 103"/>
                  <a:gd name="T49" fmla="*/ 55 h 118"/>
                  <a:gd name="T50" fmla="*/ 19 w 103"/>
                  <a:gd name="T51" fmla="*/ 45 h 118"/>
                  <a:gd name="T52" fmla="*/ 10 w 103"/>
                  <a:gd name="T53" fmla="*/ 42 h 118"/>
                  <a:gd name="T54" fmla="*/ 10 w 103"/>
                  <a:gd name="T55" fmla="*/ 41 h 118"/>
                  <a:gd name="T56" fmla="*/ 33 w 103"/>
                  <a:gd name="T57" fmla="*/ 10 h 118"/>
                  <a:gd name="T58" fmla="*/ 38 w 103"/>
                  <a:gd name="T59" fmla="*/ 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 h="118">
                    <a:moveTo>
                      <a:pt x="28" y="3"/>
                    </a:moveTo>
                    <a:cubicBezTo>
                      <a:pt x="28" y="3"/>
                      <a:pt x="28" y="3"/>
                      <a:pt x="28" y="3"/>
                    </a:cubicBezTo>
                    <a:cubicBezTo>
                      <a:pt x="28" y="3"/>
                      <a:pt x="28" y="3"/>
                      <a:pt x="28" y="3"/>
                    </a:cubicBezTo>
                    <a:cubicBezTo>
                      <a:pt x="23" y="8"/>
                      <a:pt x="0" y="30"/>
                      <a:pt x="1" y="42"/>
                    </a:cubicBezTo>
                    <a:cubicBezTo>
                      <a:pt x="1" y="45"/>
                      <a:pt x="3" y="48"/>
                      <a:pt x="5" y="49"/>
                    </a:cubicBezTo>
                    <a:cubicBezTo>
                      <a:pt x="11" y="53"/>
                      <a:pt x="14" y="53"/>
                      <a:pt x="17" y="54"/>
                    </a:cubicBezTo>
                    <a:cubicBezTo>
                      <a:pt x="21" y="54"/>
                      <a:pt x="24" y="55"/>
                      <a:pt x="32" y="62"/>
                    </a:cubicBezTo>
                    <a:cubicBezTo>
                      <a:pt x="39" y="68"/>
                      <a:pt x="49" y="82"/>
                      <a:pt x="57" y="93"/>
                    </a:cubicBezTo>
                    <a:cubicBezTo>
                      <a:pt x="65" y="105"/>
                      <a:pt x="70" y="111"/>
                      <a:pt x="73" y="113"/>
                    </a:cubicBezTo>
                    <a:cubicBezTo>
                      <a:pt x="78" y="115"/>
                      <a:pt x="84" y="118"/>
                      <a:pt x="90" y="115"/>
                    </a:cubicBezTo>
                    <a:cubicBezTo>
                      <a:pt x="94" y="113"/>
                      <a:pt x="97" y="108"/>
                      <a:pt x="98" y="100"/>
                    </a:cubicBezTo>
                    <a:cubicBezTo>
                      <a:pt x="99" y="91"/>
                      <a:pt x="103" y="64"/>
                      <a:pt x="92" y="51"/>
                    </a:cubicBezTo>
                    <a:cubicBezTo>
                      <a:pt x="89" y="47"/>
                      <a:pt x="85" y="45"/>
                      <a:pt x="80" y="44"/>
                    </a:cubicBezTo>
                    <a:cubicBezTo>
                      <a:pt x="65" y="43"/>
                      <a:pt x="57" y="30"/>
                      <a:pt x="56" y="27"/>
                    </a:cubicBezTo>
                    <a:cubicBezTo>
                      <a:pt x="56" y="23"/>
                      <a:pt x="52" y="8"/>
                      <a:pt x="43" y="3"/>
                    </a:cubicBezTo>
                    <a:cubicBezTo>
                      <a:pt x="38" y="0"/>
                      <a:pt x="33" y="0"/>
                      <a:pt x="28" y="3"/>
                    </a:cubicBezTo>
                    <a:close/>
                    <a:moveTo>
                      <a:pt x="38" y="10"/>
                    </a:moveTo>
                    <a:cubicBezTo>
                      <a:pt x="44" y="13"/>
                      <a:pt x="48" y="25"/>
                      <a:pt x="48" y="27"/>
                    </a:cubicBezTo>
                    <a:cubicBezTo>
                      <a:pt x="48" y="34"/>
                      <a:pt x="60" y="51"/>
                      <a:pt x="79" y="53"/>
                    </a:cubicBezTo>
                    <a:cubicBezTo>
                      <a:pt x="82" y="53"/>
                      <a:pt x="84" y="54"/>
                      <a:pt x="86" y="56"/>
                    </a:cubicBezTo>
                    <a:cubicBezTo>
                      <a:pt x="92" y="65"/>
                      <a:pt x="92" y="84"/>
                      <a:pt x="90" y="98"/>
                    </a:cubicBezTo>
                    <a:cubicBezTo>
                      <a:pt x="89" y="105"/>
                      <a:pt x="87" y="107"/>
                      <a:pt x="86" y="108"/>
                    </a:cubicBezTo>
                    <a:cubicBezTo>
                      <a:pt x="84" y="109"/>
                      <a:pt x="80" y="107"/>
                      <a:pt x="78" y="105"/>
                    </a:cubicBezTo>
                    <a:cubicBezTo>
                      <a:pt x="75" y="104"/>
                      <a:pt x="69" y="95"/>
                      <a:pt x="64" y="88"/>
                    </a:cubicBezTo>
                    <a:cubicBezTo>
                      <a:pt x="55" y="76"/>
                      <a:pt x="46" y="63"/>
                      <a:pt x="38" y="55"/>
                    </a:cubicBezTo>
                    <a:cubicBezTo>
                      <a:pt x="28" y="47"/>
                      <a:pt x="24" y="46"/>
                      <a:pt x="19" y="45"/>
                    </a:cubicBezTo>
                    <a:cubicBezTo>
                      <a:pt x="16" y="45"/>
                      <a:pt x="14" y="44"/>
                      <a:pt x="10" y="42"/>
                    </a:cubicBezTo>
                    <a:cubicBezTo>
                      <a:pt x="10" y="42"/>
                      <a:pt x="10" y="41"/>
                      <a:pt x="10" y="41"/>
                    </a:cubicBezTo>
                    <a:cubicBezTo>
                      <a:pt x="10" y="35"/>
                      <a:pt x="21" y="21"/>
                      <a:pt x="33" y="10"/>
                    </a:cubicBezTo>
                    <a:cubicBezTo>
                      <a:pt x="35" y="9"/>
                      <a:pt x="36" y="9"/>
                      <a:pt x="38"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4" name="Freeform 415">
                <a:extLst>
                  <a:ext uri="{FF2B5EF4-FFF2-40B4-BE49-F238E27FC236}">
                    <a16:creationId xmlns:a16="http://schemas.microsoft.com/office/drawing/2014/main" id="{FF860307-9DA4-BECA-DDF1-F1A2A121E0E5}"/>
                  </a:ext>
                </a:extLst>
              </p:cNvPr>
              <p:cNvSpPr>
                <a:spLocks/>
              </p:cNvSpPr>
              <p:nvPr/>
            </p:nvSpPr>
            <p:spPr bwMode="auto">
              <a:xfrm>
                <a:off x="2902020" y="4588636"/>
                <a:ext cx="7938" cy="12700"/>
              </a:xfrm>
              <a:custGeom>
                <a:avLst/>
                <a:gdLst>
                  <a:gd name="T0" fmla="*/ 24 w 32"/>
                  <a:gd name="T1" fmla="*/ 0 h 52"/>
                  <a:gd name="T2" fmla="*/ 7 w 32"/>
                  <a:gd name="T3" fmla="*/ 19 h 52"/>
                  <a:gd name="T4" fmla="*/ 9 w 32"/>
                  <a:gd name="T5" fmla="*/ 39 h 52"/>
                  <a:gd name="T6" fmla="*/ 32 w 32"/>
                  <a:gd name="T7" fmla="*/ 33 h 52"/>
                  <a:gd name="T8" fmla="*/ 24 w 32"/>
                  <a:gd name="T9" fmla="*/ 0 h 52"/>
                </a:gdLst>
                <a:ahLst/>
                <a:cxnLst>
                  <a:cxn ang="0">
                    <a:pos x="T0" y="T1"/>
                  </a:cxn>
                  <a:cxn ang="0">
                    <a:pos x="T2" y="T3"/>
                  </a:cxn>
                  <a:cxn ang="0">
                    <a:pos x="T4" y="T5"/>
                  </a:cxn>
                  <a:cxn ang="0">
                    <a:pos x="T6" y="T7"/>
                  </a:cxn>
                  <a:cxn ang="0">
                    <a:pos x="T8" y="T9"/>
                  </a:cxn>
                </a:cxnLst>
                <a:rect l="0" t="0" r="r" b="b"/>
                <a:pathLst>
                  <a:path w="32" h="52">
                    <a:moveTo>
                      <a:pt x="24" y="0"/>
                    </a:moveTo>
                    <a:cubicBezTo>
                      <a:pt x="7" y="19"/>
                      <a:pt x="7" y="19"/>
                      <a:pt x="7" y="19"/>
                    </a:cubicBezTo>
                    <a:cubicBezTo>
                      <a:pt x="7" y="19"/>
                      <a:pt x="0" y="33"/>
                      <a:pt x="9" y="39"/>
                    </a:cubicBezTo>
                    <a:cubicBezTo>
                      <a:pt x="17" y="45"/>
                      <a:pt x="32" y="52"/>
                      <a:pt x="32" y="33"/>
                    </a:cubicBezTo>
                    <a:cubicBezTo>
                      <a:pt x="32" y="15"/>
                      <a:pt x="24" y="0"/>
                      <a:pt x="2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5" name="Freeform 416">
                <a:extLst>
                  <a:ext uri="{FF2B5EF4-FFF2-40B4-BE49-F238E27FC236}">
                    <a16:creationId xmlns:a16="http://schemas.microsoft.com/office/drawing/2014/main" id="{B9E0137B-32A8-D630-9471-10BE8E984C31}"/>
                  </a:ext>
                </a:extLst>
              </p:cNvPr>
              <p:cNvSpPr>
                <a:spLocks noEditPoints="1"/>
              </p:cNvSpPr>
              <p:nvPr/>
            </p:nvSpPr>
            <p:spPr bwMode="auto">
              <a:xfrm>
                <a:off x="2902020" y="4587048"/>
                <a:ext cx="9525" cy="14288"/>
              </a:xfrm>
              <a:custGeom>
                <a:avLst/>
                <a:gdLst>
                  <a:gd name="T0" fmla="*/ 7 w 39"/>
                  <a:gd name="T1" fmla="*/ 23 h 58"/>
                  <a:gd name="T2" fmla="*/ 6 w 39"/>
                  <a:gd name="T3" fmla="*/ 24 h 58"/>
                  <a:gd name="T4" fmla="*/ 9 w 39"/>
                  <a:gd name="T5" fmla="*/ 50 h 58"/>
                  <a:gd name="T6" fmla="*/ 32 w 39"/>
                  <a:gd name="T7" fmla="*/ 55 h 58"/>
                  <a:gd name="T8" fmla="*/ 39 w 39"/>
                  <a:gd name="T9" fmla="*/ 40 h 58"/>
                  <a:gd name="T10" fmla="*/ 31 w 39"/>
                  <a:gd name="T11" fmla="*/ 5 h 58"/>
                  <a:gd name="T12" fmla="*/ 29 w 39"/>
                  <a:gd name="T13" fmla="*/ 0 h 58"/>
                  <a:gd name="T14" fmla="*/ 7 w 39"/>
                  <a:gd name="T15" fmla="*/ 23 h 58"/>
                  <a:gd name="T16" fmla="*/ 26 w 39"/>
                  <a:gd name="T17" fmla="*/ 15 h 58"/>
                  <a:gd name="T18" fmla="*/ 30 w 39"/>
                  <a:gd name="T19" fmla="*/ 40 h 58"/>
                  <a:gd name="T20" fmla="*/ 28 w 39"/>
                  <a:gd name="T21" fmla="*/ 48 h 58"/>
                  <a:gd name="T22" fmla="*/ 14 w 39"/>
                  <a:gd name="T23" fmla="*/ 42 h 58"/>
                  <a:gd name="T24" fmla="*/ 12 w 39"/>
                  <a:gd name="T25" fmla="*/ 37 h 58"/>
                  <a:gd name="T26" fmla="*/ 14 w 39"/>
                  <a:gd name="T27" fmla="*/ 28 h 58"/>
                  <a:gd name="T28" fmla="*/ 26 w 39"/>
                  <a:gd name="T29"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8">
                    <a:moveTo>
                      <a:pt x="7" y="23"/>
                    </a:moveTo>
                    <a:cubicBezTo>
                      <a:pt x="6" y="24"/>
                      <a:pt x="6" y="24"/>
                      <a:pt x="6" y="24"/>
                    </a:cubicBezTo>
                    <a:cubicBezTo>
                      <a:pt x="3" y="31"/>
                      <a:pt x="0" y="43"/>
                      <a:pt x="9" y="50"/>
                    </a:cubicBezTo>
                    <a:cubicBezTo>
                      <a:pt x="19" y="56"/>
                      <a:pt x="27" y="58"/>
                      <a:pt x="32" y="55"/>
                    </a:cubicBezTo>
                    <a:cubicBezTo>
                      <a:pt x="37" y="53"/>
                      <a:pt x="39" y="48"/>
                      <a:pt x="39" y="40"/>
                    </a:cubicBezTo>
                    <a:cubicBezTo>
                      <a:pt x="39" y="21"/>
                      <a:pt x="32" y="6"/>
                      <a:pt x="31" y="5"/>
                    </a:cubicBezTo>
                    <a:cubicBezTo>
                      <a:pt x="29" y="0"/>
                      <a:pt x="29" y="0"/>
                      <a:pt x="29" y="0"/>
                    </a:cubicBezTo>
                    <a:lnTo>
                      <a:pt x="7" y="23"/>
                    </a:lnTo>
                    <a:close/>
                    <a:moveTo>
                      <a:pt x="26" y="15"/>
                    </a:moveTo>
                    <a:cubicBezTo>
                      <a:pt x="28" y="21"/>
                      <a:pt x="30" y="30"/>
                      <a:pt x="30" y="40"/>
                    </a:cubicBezTo>
                    <a:cubicBezTo>
                      <a:pt x="30" y="44"/>
                      <a:pt x="30" y="47"/>
                      <a:pt x="28" y="48"/>
                    </a:cubicBezTo>
                    <a:cubicBezTo>
                      <a:pt x="28" y="48"/>
                      <a:pt x="24" y="49"/>
                      <a:pt x="14" y="42"/>
                    </a:cubicBezTo>
                    <a:cubicBezTo>
                      <a:pt x="12" y="41"/>
                      <a:pt x="12" y="39"/>
                      <a:pt x="12" y="37"/>
                    </a:cubicBezTo>
                    <a:cubicBezTo>
                      <a:pt x="12" y="33"/>
                      <a:pt x="14" y="29"/>
                      <a:pt x="14" y="28"/>
                    </a:cubicBezTo>
                    <a:cubicBezTo>
                      <a:pt x="15" y="27"/>
                      <a:pt x="21" y="20"/>
                      <a:pt x="26"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6" name="Freeform 417">
                <a:extLst>
                  <a:ext uri="{FF2B5EF4-FFF2-40B4-BE49-F238E27FC236}">
                    <a16:creationId xmlns:a16="http://schemas.microsoft.com/office/drawing/2014/main" id="{5E918512-20DC-E575-6882-F9F03AAA3769}"/>
                  </a:ext>
                </a:extLst>
              </p:cNvPr>
              <p:cNvSpPr>
                <a:spLocks/>
              </p:cNvSpPr>
              <p:nvPr/>
            </p:nvSpPr>
            <p:spPr bwMode="auto">
              <a:xfrm>
                <a:off x="2898845" y="4602923"/>
                <a:ext cx="6350" cy="11113"/>
              </a:xfrm>
              <a:custGeom>
                <a:avLst/>
                <a:gdLst>
                  <a:gd name="T0" fmla="*/ 11 w 30"/>
                  <a:gd name="T1" fmla="*/ 2 h 45"/>
                  <a:gd name="T2" fmla="*/ 7 w 30"/>
                  <a:gd name="T3" fmla="*/ 26 h 45"/>
                  <a:gd name="T4" fmla="*/ 27 w 30"/>
                  <a:gd name="T5" fmla="*/ 26 h 45"/>
                  <a:gd name="T6" fmla="*/ 11 w 30"/>
                  <a:gd name="T7" fmla="*/ 2 h 45"/>
                </a:gdLst>
                <a:ahLst/>
                <a:cxnLst>
                  <a:cxn ang="0">
                    <a:pos x="T0" y="T1"/>
                  </a:cxn>
                  <a:cxn ang="0">
                    <a:pos x="T2" y="T3"/>
                  </a:cxn>
                  <a:cxn ang="0">
                    <a:pos x="T4" y="T5"/>
                  </a:cxn>
                  <a:cxn ang="0">
                    <a:pos x="T6" y="T7"/>
                  </a:cxn>
                </a:cxnLst>
                <a:rect l="0" t="0" r="r" b="b"/>
                <a:pathLst>
                  <a:path w="30" h="45">
                    <a:moveTo>
                      <a:pt x="11" y="2"/>
                    </a:moveTo>
                    <a:cubicBezTo>
                      <a:pt x="11" y="2"/>
                      <a:pt x="0" y="16"/>
                      <a:pt x="7" y="26"/>
                    </a:cubicBezTo>
                    <a:cubicBezTo>
                      <a:pt x="14" y="36"/>
                      <a:pt x="24" y="45"/>
                      <a:pt x="27" y="26"/>
                    </a:cubicBezTo>
                    <a:cubicBezTo>
                      <a:pt x="30" y="7"/>
                      <a:pt x="26" y="0"/>
                      <a:pt x="11"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7" name="Freeform 418">
                <a:extLst>
                  <a:ext uri="{FF2B5EF4-FFF2-40B4-BE49-F238E27FC236}">
                    <a16:creationId xmlns:a16="http://schemas.microsoft.com/office/drawing/2014/main" id="{341DAB9A-A8DE-EEE9-8621-63DFA3C4F0F9}"/>
                  </a:ext>
                </a:extLst>
              </p:cNvPr>
              <p:cNvSpPr>
                <a:spLocks noEditPoints="1"/>
              </p:cNvSpPr>
              <p:nvPr/>
            </p:nvSpPr>
            <p:spPr bwMode="auto">
              <a:xfrm>
                <a:off x="2897258" y="4602923"/>
                <a:ext cx="9525" cy="11113"/>
              </a:xfrm>
              <a:custGeom>
                <a:avLst/>
                <a:gdLst>
                  <a:gd name="T0" fmla="*/ 17 w 39"/>
                  <a:gd name="T1" fmla="*/ 0 h 46"/>
                  <a:gd name="T2" fmla="*/ 15 w 39"/>
                  <a:gd name="T3" fmla="*/ 1 h 46"/>
                  <a:gd name="T4" fmla="*/ 14 w 39"/>
                  <a:gd name="T5" fmla="*/ 2 h 46"/>
                  <a:gd name="T6" fmla="*/ 9 w 39"/>
                  <a:gd name="T7" fmla="*/ 32 h 46"/>
                  <a:gd name="T8" fmla="*/ 28 w 39"/>
                  <a:gd name="T9" fmla="*/ 44 h 46"/>
                  <a:gd name="T10" fmla="*/ 37 w 39"/>
                  <a:gd name="T11" fmla="*/ 30 h 46"/>
                  <a:gd name="T12" fmla="*/ 34 w 39"/>
                  <a:gd name="T13" fmla="*/ 5 h 46"/>
                  <a:gd name="T14" fmla="*/ 17 w 39"/>
                  <a:gd name="T15" fmla="*/ 0 h 46"/>
                  <a:gd name="T16" fmla="*/ 27 w 39"/>
                  <a:gd name="T17" fmla="*/ 11 h 46"/>
                  <a:gd name="T18" fmla="*/ 29 w 39"/>
                  <a:gd name="T19" fmla="*/ 29 h 46"/>
                  <a:gd name="T20" fmla="*/ 26 w 39"/>
                  <a:gd name="T21" fmla="*/ 36 h 46"/>
                  <a:gd name="T22" fmla="*/ 16 w 39"/>
                  <a:gd name="T23" fmla="*/ 27 h 46"/>
                  <a:gd name="T24" fmla="*/ 15 w 39"/>
                  <a:gd name="T25" fmla="*/ 21 h 46"/>
                  <a:gd name="T26" fmla="*/ 20 w 39"/>
                  <a:gd name="T27" fmla="*/ 9 h 46"/>
                  <a:gd name="T28" fmla="*/ 27 w 39"/>
                  <a:gd name="T2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46">
                    <a:moveTo>
                      <a:pt x="17" y="0"/>
                    </a:moveTo>
                    <a:cubicBezTo>
                      <a:pt x="15" y="1"/>
                      <a:pt x="15" y="1"/>
                      <a:pt x="15" y="1"/>
                    </a:cubicBezTo>
                    <a:cubicBezTo>
                      <a:pt x="14" y="2"/>
                      <a:pt x="14" y="2"/>
                      <a:pt x="14" y="2"/>
                    </a:cubicBezTo>
                    <a:cubicBezTo>
                      <a:pt x="13" y="3"/>
                      <a:pt x="0" y="19"/>
                      <a:pt x="9" y="32"/>
                    </a:cubicBezTo>
                    <a:cubicBezTo>
                      <a:pt x="16" y="41"/>
                      <a:pt x="23" y="46"/>
                      <a:pt x="28" y="44"/>
                    </a:cubicBezTo>
                    <a:cubicBezTo>
                      <a:pt x="35" y="43"/>
                      <a:pt x="37" y="33"/>
                      <a:pt x="37" y="30"/>
                    </a:cubicBezTo>
                    <a:cubicBezTo>
                      <a:pt x="39" y="17"/>
                      <a:pt x="38" y="10"/>
                      <a:pt x="34" y="5"/>
                    </a:cubicBezTo>
                    <a:cubicBezTo>
                      <a:pt x="30" y="1"/>
                      <a:pt x="24" y="0"/>
                      <a:pt x="17" y="0"/>
                    </a:cubicBezTo>
                    <a:close/>
                    <a:moveTo>
                      <a:pt x="27" y="11"/>
                    </a:moveTo>
                    <a:cubicBezTo>
                      <a:pt x="30" y="13"/>
                      <a:pt x="30" y="19"/>
                      <a:pt x="29" y="29"/>
                    </a:cubicBezTo>
                    <a:cubicBezTo>
                      <a:pt x="28" y="35"/>
                      <a:pt x="26" y="36"/>
                      <a:pt x="26" y="36"/>
                    </a:cubicBezTo>
                    <a:cubicBezTo>
                      <a:pt x="26" y="36"/>
                      <a:pt x="22" y="35"/>
                      <a:pt x="16" y="27"/>
                    </a:cubicBezTo>
                    <a:cubicBezTo>
                      <a:pt x="15" y="25"/>
                      <a:pt x="15" y="23"/>
                      <a:pt x="15" y="21"/>
                    </a:cubicBezTo>
                    <a:cubicBezTo>
                      <a:pt x="15" y="17"/>
                      <a:pt x="18" y="11"/>
                      <a:pt x="20" y="9"/>
                    </a:cubicBezTo>
                    <a:cubicBezTo>
                      <a:pt x="23" y="9"/>
                      <a:pt x="26" y="9"/>
                      <a:pt x="27"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8" name="Freeform 419">
                <a:extLst>
                  <a:ext uri="{FF2B5EF4-FFF2-40B4-BE49-F238E27FC236}">
                    <a16:creationId xmlns:a16="http://schemas.microsoft.com/office/drawing/2014/main" id="{29A697E4-FC42-8BEC-22B1-062ECE9770BA}"/>
                  </a:ext>
                </a:extLst>
              </p:cNvPr>
              <p:cNvSpPr>
                <a:spLocks/>
              </p:cNvSpPr>
              <p:nvPr/>
            </p:nvSpPr>
            <p:spPr bwMode="auto">
              <a:xfrm>
                <a:off x="3036958" y="4631498"/>
                <a:ext cx="14288" cy="9525"/>
              </a:xfrm>
              <a:custGeom>
                <a:avLst/>
                <a:gdLst>
                  <a:gd name="T0" fmla="*/ 37 w 58"/>
                  <a:gd name="T1" fmla="*/ 3 h 37"/>
                  <a:gd name="T2" fmla="*/ 11 w 58"/>
                  <a:gd name="T3" fmla="*/ 29 h 37"/>
                  <a:gd name="T4" fmla="*/ 50 w 58"/>
                  <a:gd name="T5" fmla="*/ 18 h 37"/>
                  <a:gd name="T6" fmla="*/ 37 w 58"/>
                  <a:gd name="T7" fmla="*/ 3 h 37"/>
                </a:gdLst>
                <a:ahLst/>
                <a:cxnLst>
                  <a:cxn ang="0">
                    <a:pos x="T0" y="T1"/>
                  </a:cxn>
                  <a:cxn ang="0">
                    <a:pos x="T2" y="T3"/>
                  </a:cxn>
                  <a:cxn ang="0">
                    <a:pos x="T4" y="T5"/>
                  </a:cxn>
                  <a:cxn ang="0">
                    <a:pos x="T6" y="T7"/>
                  </a:cxn>
                </a:cxnLst>
                <a:rect l="0" t="0" r="r" b="b"/>
                <a:pathLst>
                  <a:path w="58" h="37">
                    <a:moveTo>
                      <a:pt x="37" y="3"/>
                    </a:moveTo>
                    <a:cubicBezTo>
                      <a:pt x="37" y="3"/>
                      <a:pt x="0" y="20"/>
                      <a:pt x="11" y="29"/>
                    </a:cubicBezTo>
                    <a:cubicBezTo>
                      <a:pt x="23" y="37"/>
                      <a:pt x="47" y="29"/>
                      <a:pt x="50" y="18"/>
                    </a:cubicBezTo>
                    <a:cubicBezTo>
                      <a:pt x="53" y="8"/>
                      <a:pt x="58" y="0"/>
                      <a:pt x="37"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39" name="Freeform 420">
                <a:extLst>
                  <a:ext uri="{FF2B5EF4-FFF2-40B4-BE49-F238E27FC236}">
                    <a16:creationId xmlns:a16="http://schemas.microsoft.com/office/drawing/2014/main" id="{71E575F1-0EC9-68D0-46B7-36CB754A94CB}"/>
                  </a:ext>
                </a:extLst>
              </p:cNvPr>
              <p:cNvSpPr>
                <a:spLocks noEditPoints="1"/>
              </p:cNvSpPr>
              <p:nvPr/>
            </p:nvSpPr>
            <p:spPr bwMode="auto">
              <a:xfrm>
                <a:off x="3038545" y="4629911"/>
                <a:ext cx="12700" cy="11113"/>
              </a:xfrm>
              <a:custGeom>
                <a:avLst/>
                <a:gdLst>
                  <a:gd name="T0" fmla="*/ 32 w 54"/>
                  <a:gd name="T1" fmla="*/ 1 h 41"/>
                  <a:gd name="T2" fmla="*/ 31 w 54"/>
                  <a:gd name="T3" fmla="*/ 1 h 41"/>
                  <a:gd name="T4" fmla="*/ 31 w 54"/>
                  <a:gd name="T5" fmla="*/ 2 h 41"/>
                  <a:gd name="T6" fmla="*/ 0 w 54"/>
                  <a:gd name="T7" fmla="*/ 27 h 41"/>
                  <a:gd name="T8" fmla="*/ 4 w 54"/>
                  <a:gd name="T9" fmla="*/ 35 h 41"/>
                  <a:gd name="T10" fmla="*/ 32 w 54"/>
                  <a:gd name="T11" fmla="*/ 37 h 41"/>
                  <a:gd name="T12" fmla="*/ 49 w 54"/>
                  <a:gd name="T13" fmla="*/ 23 h 41"/>
                  <a:gd name="T14" fmla="*/ 50 w 54"/>
                  <a:gd name="T15" fmla="*/ 20 h 41"/>
                  <a:gd name="T16" fmla="*/ 50 w 54"/>
                  <a:gd name="T17" fmla="*/ 4 h 41"/>
                  <a:gd name="T18" fmla="*/ 32 w 54"/>
                  <a:gd name="T19" fmla="*/ 1 h 41"/>
                  <a:gd name="T20" fmla="*/ 43 w 54"/>
                  <a:gd name="T21" fmla="*/ 10 h 41"/>
                  <a:gd name="T22" fmla="*/ 42 w 54"/>
                  <a:gd name="T23" fmla="*/ 18 h 41"/>
                  <a:gd name="T24" fmla="*/ 41 w 54"/>
                  <a:gd name="T25" fmla="*/ 20 h 41"/>
                  <a:gd name="T26" fmla="*/ 29 w 54"/>
                  <a:gd name="T27" fmla="*/ 29 h 41"/>
                  <a:gd name="T28" fmla="*/ 9 w 54"/>
                  <a:gd name="T29" fmla="*/ 28 h 41"/>
                  <a:gd name="T30" fmla="*/ 9 w 54"/>
                  <a:gd name="T31" fmla="*/ 28 h 41"/>
                  <a:gd name="T32" fmla="*/ 34 w 54"/>
                  <a:gd name="T33" fmla="*/ 10 h 41"/>
                  <a:gd name="T34" fmla="*/ 43 w 54"/>
                  <a:gd name="T35"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41">
                    <a:moveTo>
                      <a:pt x="32" y="1"/>
                    </a:moveTo>
                    <a:cubicBezTo>
                      <a:pt x="31" y="1"/>
                      <a:pt x="31" y="1"/>
                      <a:pt x="31" y="1"/>
                    </a:cubicBezTo>
                    <a:cubicBezTo>
                      <a:pt x="31" y="2"/>
                      <a:pt x="31" y="2"/>
                      <a:pt x="31" y="2"/>
                    </a:cubicBezTo>
                    <a:cubicBezTo>
                      <a:pt x="24" y="5"/>
                      <a:pt x="1" y="16"/>
                      <a:pt x="0" y="27"/>
                    </a:cubicBezTo>
                    <a:cubicBezTo>
                      <a:pt x="0" y="30"/>
                      <a:pt x="1" y="33"/>
                      <a:pt x="4" y="35"/>
                    </a:cubicBezTo>
                    <a:cubicBezTo>
                      <a:pt x="10" y="40"/>
                      <a:pt x="21" y="41"/>
                      <a:pt x="32" y="37"/>
                    </a:cubicBezTo>
                    <a:cubicBezTo>
                      <a:pt x="41" y="34"/>
                      <a:pt x="48" y="29"/>
                      <a:pt x="49" y="23"/>
                    </a:cubicBezTo>
                    <a:cubicBezTo>
                      <a:pt x="50" y="20"/>
                      <a:pt x="50" y="20"/>
                      <a:pt x="50" y="20"/>
                    </a:cubicBezTo>
                    <a:cubicBezTo>
                      <a:pt x="52" y="15"/>
                      <a:pt x="54" y="9"/>
                      <a:pt x="50" y="4"/>
                    </a:cubicBezTo>
                    <a:cubicBezTo>
                      <a:pt x="47" y="1"/>
                      <a:pt x="41" y="0"/>
                      <a:pt x="32" y="1"/>
                    </a:cubicBezTo>
                    <a:close/>
                    <a:moveTo>
                      <a:pt x="43" y="10"/>
                    </a:moveTo>
                    <a:cubicBezTo>
                      <a:pt x="44" y="11"/>
                      <a:pt x="43" y="15"/>
                      <a:pt x="42" y="18"/>
                    </a:cubicBezTo>
                    <a:cubicBezTo>
                      <a:pt x="41" y="20"/>
                      <a:pt x="41" y="20"/>
                      <a:pt x="41" y="20"/>
                    </a:cubicBezTo>
                    <a:cubicBezTo>
                      <a:pt x="40" y="23"/>
                      <a:pt x="36" y="27"/>
                      <a:pt x="29" y="29"/>
                    </a:cubicBezTo>
                    <a:cubicBezTo>
                      <a:pt x="21" y="32"/>
                      <a:pt x="13" y="31"/>
                      <a:pt x="9" y="28"/>
                    </a:cubicBezTo>
                    <a:cubicBezTo>
                      <a:pt x="9" y="28"/>
                      <a:pt x="9" y="28"/>
                      <a:pt x="9" y="28"/>
                    </a:cubicBezTo>
                    <a:cubicBezTo>
                      <a:pt x="9" y="24"/>
                      <a:pt x="20" y="16"/>
                      <a:pt x="34" y="10"/>
                    </a:cubicBezTo>
                    <a:cubicBezTo>
                      <a:pt x="42" y="9"/>
                      <a:pt x="43" y="10"/>
                      <a:pt x="43"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0" name="Freeform 421">
                <a:extLst>
                  <a:ext uri="{FF2B5EF4-FFF2-40B4-BE49-F238E27FC236}">
                    <a16:creationId xmlns:a16="http://schemas.microsoft.com/office/drawing/2014/main" id="{B8693B9A-4F9A-BC74-0E21-217D0DE190B8}"/>
                  </a:ext>
                </a:extLst>
              </p:cNvPr>
              <p:cNvSpPr>
                <a:spLocks/>
              </p:cNvSpPr>
              <p:nvPr/>
            </p:nvSpPr>
            <p:spPr bwMode="auto">
              <a:xfrm>
                <a:off x="3030608" y="4615623"/>
                <a:ext cx="7938" cy="11113"/>
              </a:xfrm>
              <a:custGeom>
                <a:avLst/>
                <a:gdLst>
                  <a:gd name="T0" fmla="*/ 5 w 32"/>
                  <a:gd name="T1" fmla="*/ 7 h 42"/>
                  <a:gd name="T2" fmla="*/ 15 w 32"/>
                  <a:gd name="T3" fmla="*/ 31 h 42"/>
                  <a:gd name="T4" fmla="*/ 22 w 32"/>
                  <a:gd name="T5" fmla="*/ 10 h 42"/>
                  <a:gd name="T6" fmla="*/ 5 w 32"/>
                  <a:gd name="T7" fmla="*/ 7 h 42"/>
                </a:gdLst>
                <a:ahLst/>
                <a:cxnLst>
                  <a:cxn ang="0">
                    <a:pos x="T0" y="T1"/>
                  </a:cxn>
                  <a:cxn ang="0">
                    <a:pos x="T2" y="T3"/>
                  </a:cxn>
                  <a:cxn ang="0">
                    <a:pos x="T4" y="T5"/>
                  </a:cxn>
                  <a:cxn ang="0">
                    <a:pos x="T6" y="T7"/>
                  </a:cxn>
                </a:cxnLst>
                <a:rect l="0" t="0" r="r" b="b"/>
                <a:pathLst>
                  <a:path w="32" h="42">
                    <a:moveTo>
                      <a:pt x="5" y="7"/>
                    </a:moveTo>
                    <a:cubicBezTo>
                      <a:pt x="5" y="7"/>
                      <a:pt x="0" y="42"/>
                      <a:pt x="15" y="31"/>
                    </a:cubicBezTo>
                    <a:cubicBezTo>
                      <a:pt x="29" y="21"/>
                      <a:pt x="32" y="20"/>
                      <a:pt x="22" y="10"/>
                    </a:cubicBezTo>
                    <a:cubicBezTo>
                      <a:pt x="15" y="3"/>
                      <a:pt x="6" y="0"/>
                      <a:pt x="5" y="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1" name="Freeform 422">
                <a:extLst>
                  <a:ext uri="{FF2B5EF4-FFF2-40B4-BE49-F238E27FC236}">
                    <a16:creationId xmlns:a16="http://schemas.microsoft.com/office/drawing/2014/main" id="{1D8C3D42-F4CC-3933-B825-0FC964935D9F}"/>
                  </a:ext>
                </a:extLst>
              </p:cNvPr>
              <p:cNvSpPr>
                <a:spLocks noEditPoints="1"/>
              </p:cNvSpPr>
              <p:nvPr/>
            </p:nvSpPr>
            <p:spPr bwMode="auto">
              <a:xfrm>
                <a:off x="3029020" y="4615623"/>
                <a:ext cx="9525" cy="9525"/>
              </a:xfrm>
              <a:custGeom>
                <a:avLst/>
                <a:gdLst>
                  <a:gd name="T0" fmla="*/ 9 w 35"/>
                  <a:gd name="T1" fmla="*/ 2 h 42"/>
                  <a:gd name="T2" fmla="*/ 3 w 35"/>
                  <a:gd name="T3" fmla="*/ 9 h 42"/>
                  <a:gd name="T4" fmla="*/ 2 w 35"/>
                  <a:gd name="T5" fmla="*/ 9 h 42"/>
                  <a:gd name="T6" fmla="*/ 8 w 35"/>
                  <a:gd name="T7" fmla="*/ 39 h 42"/>
                  <a:gd name="T8" fmla="*/ 19 w 35"/>
                  <a:gd name="T9" fmla="*/ 38 h 42"/>
                  <a:gd name="T10" fmla="*/ 21 w 35"/>
                  <a:gd name="T11" fmla="*/ 37 h 42"/>
                  <a:gd name="T12" fmla="*/ 34 w 35"/>
                  <a:gd name="T13" fmla="*/ 23 h 42"/>
                  <a:gd name="T14" fmla="*/ 27 w 35"/>
                  <a:gd name="T15" fmla="*/ 10 h 42"/>
                  <a:gd name="T16" fmla="*/ 9 w 35"/>
                  <a:gd name="T17" fmla="*/ 2 h 42"/>
                  <a:gd name="T18" fmla="*/ 11 w 35"/>
                  <a:gd name="T19" fmla="*/ 10 h 42"/>
                  <a:gd name="T20" fmla="*/ 21 w 35"/>
                  <a:gd name="T21" fmla="*/ 16 h 42"/>
                  <a:gd name="T22" fmla="*/ 26 w 35"/>
                  <a:gd name="T23" fmla="*/ 22 h 42"/>
                  <a:gd name="T24" fmla="*/ 16 w 35"/>
                  <a:gd name="T25" fmla="*/ 30 h 42"/>
                  <a:gd name="T26" fmla="*/ 14 w 35"/>
                  <a:gd name="T27" fmla="*/ 31 h 42"/>
                  <a:gd name="T28" fmla="*/ 12 w 35"/>
                  <a:gd name="T29" fmla="*/ 32 h 42"/>
                  <a:gd name="T30" fmla="*/ 10 w 35"/>
                  <a:gd name="T31" fmla="*/ 20 h 42"/>
                  <a:gd name="T32" fmla="*/ 11 w 35"/>
                  <a:gd name="T33" fmla="*/ 11 h 42"/>
                  <a:gd name="T34" fmla="*/ 11 w 35"/>
                  <a:gd name="T35"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2">
                    <a:moveTo>
                      <a:pt x="9" y="2"/>
                    </a:moveTo>
                    <a:cubicBezTo>
                      <a:pt x="7" y="2"/>
                      <a:pt x="4" y="4"/>
                      <a:pt x="3" y="9"/>
                    </a:cubicBezTo>
                    <a:cubicBezTo>
                      <a:pt x="2" y="9"/>
                      <a:pt x="2" y="9"/>
                      <a:pt x="2" y="9"/>
                    </a:cubicBezTo>
                    <a:cubicBezTo>
                      <a:pt x="2" y="17"/>
                      <a:pt x="0" y="35"/>
                      <a:pt x="8" y="39"/>
                    </a:cubicBezTo>
                    <a:cubicBezTo>
                      <a:pt x="10" y="41"/>
                      <a:pt x="14" y="42"/>
                      <a:pt x="19" y="38"/>
                    </a:cubicBezTo>
                    <a:cubicBezTo>
                      <a:pt x="21" y="37"/>
                      <a:pt x="21" y="37"/>
                      <a:pt x="21" y="37"/>
                    </a:cubicBezTo>
                    <a:cubicBezTo>
                      <a:pt x="29" y="31"/>
                      <a:pt x="34" y="28"/>
                      <a:pt x="34" y="23"/>
                    </a:cubicBezTo>
                    <a:cubicBezTo>
                      <a:pt x="35" y="18"/>
                      <a:pt x="32" y="15"/>
                      <a:pt x="27" y="10"/>
                    </a:cubicBezTo>
                    <a:cubicBezTo>
                      <a:pt x="21" y="3"/>
                      <a:pt x="14" y="0"/>
                      <a:pt x="9" y="2"/>
                    </a:cubicBezTo>
                    <a:close/>
                    <a:moveTo>
                      <a:pt x="11" y="10"/>
                    </a:moveTo>
                    <a:cubicBezTo>
                      <a:pt x="12" y="10"/>
                      <a:pt x="16" y="11"/>
                      <a:pt x="21" y="16"/>
                    </a:cubicBezTo>
                    <a:cubicBezTo>
                      <a:pt x="25" y="20"/>
                      <a:pt x="26" y="22"/>
                      <a:pt x="26" y="22"/>
                    </a:cubicBezTo>
                    <a:cubicBezTo>
                      <a:pt x="25" y="23"/>
                      <a:pt x="21" y="27"/>
                      <a:pt x="16" y="30"/>
                    </a:cubicBezTo>
                    <a:cubicBezTo>
                      <a:pt x="14" y="31"/>
                      <a:pt x="14" y="31"/>
                      <a:pt x="14" y="31"/>
                    </a:cubicBezTo>
                    <a:cubicBezTo>
                      <a:pt x="12" y="32"/>
                      <a:pt x="12" y="32"/>
                      <a:pt x="12" y="32"/>
                    </a:cubicBezTo>
                    <a:cubicBezTo>
                      <a:pt x="11" y="31"/>
                      <a:pt x="10" y="26"/>
                      <a:pt x="10" y="20"/>
                    </a:cubicBezTo>
                    <a:cubicBezTo>
                      <a:pt x="10" y="17"/>
                      <a:pt x="11" y="14"/>
                      <a:pt x="11" y="11"/>
                    </a:cubicBezTo>
                    <a:cubicBezTo>
                      <a:pt x="11" y="10"/>
                      <a:pt x="11" y="10"/>
                      <a:pt x="11"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2" name="Freeform 423">
                <a:extLst>
                  <a:ext uri="{FF2B5EF4-FFF2-40B4-BE49-F238E27FC236}">
                    <a16:creationId xmlns:a16="http://schemas.microsoft.com/office/drawing/2014/main" id="{83AAE1D4-B94B-57CE-0D2C-A9E754A1ECE3}"/>
                  </a:ext>
                </a:extLst>
              </p:cNvPr>
              <p:cNvSpPr>
                <a:spLocks/>
              </p:cNvSpPr>
              <p:nvPr/>
            </p:nvSpPr>
            <p:spPr bwMode="auto">
              <a:xfrm>
                <a:off x="3113158" y="5171248"/>
                <a:ext cx="7938" cy="14288"/>
              </a:xfrm>
              <a:custGeom>
                <a:avLst/>
                <a:gdLst>
                  <a:gd name="T0" fmla="*/ 2 w 35"/>
                  <a:gd name="T1" fmla="*/ 1 h 56"/>
                  <a:gd name="T2" fmla="*/ 6 w 35"/>
                  <a:gd name="T3" fmla="*/ 34 h 56"/>
                  <a:gd name="T4" fmla="*/ 33 w 35"/>
                  <a:gd name="T5" fmla="*/ 36 h 56"/>
                  <a:gd name="T6" fmla="*/ 2 w 35"/>
                  <a:gd name="T7" fmla="*/ 1 h 56"/>
                </a:gdLst>
                <a:ahLst/>
                <a:cxnLst>
                  <a:cxn ang="0">
                    <a:pos x="T0" y="T1"/>
                  </a:cxn>
                  <a:cxn ang="0">
                    <a:pos x="T2" y="T3"/>
                  </a:cxn>
                  <a:cxn ang="0">
                    <a:pos x="T4" y="T5"/>
                  </a:cxn>
                  <a:cxn ang="0">
                    <a:pos x="T6" y="T7"/>
                  </a:cxn>
                </a:cxnLst>
                <a:rect l="0" t="0" r="r" b="b"/>
                <a:pathLst>
                  <a:path w="35" h="56">
                    <a:moveTo>
                      <a:pt x="2" y="1"/>
                    </a:moveTo>
                    <a:cubicBezTo>
                      <a:pt x="2" y="1"/>
                      <a:pt x="0" y="23"/>
                      <a:pt x="6" y="34"/>
                    </a:cubicBezTo>
                    <a:cubicBezTo>
                      <a:pt x="12" y="46"/>
                      <a:pt x="32" y="56"/>
                      <a:pt x="33" y="36"/>
                    </a:cubicBezTo>
                    <a:cubicBezTo>
                      <a:pt x="35" y="16"/>
                      <a:pt x="22" y="0"/>
                      <a:pt x="2"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3" name="Freeform 424">
                <a:extLst>
                  <a:ext uri="{FF2B5EF4-FFF2-40B4-BE49-F238E27FC236}">
                    <a16:creationId xmlns:a16="http://schemas.microsoft.com/office/drawing/2014/main" id="{B566E64B-4C9B-67B9-5964-2C1C515F3B8F}"/>
                  </a:ext>
                </a:extLst>
              </p:cNvPr>
              <p:cNvSpPr>
                <a:spLocks noEditPoints="1"/>
              </p:cNvSpPr>
              <p:nvPr/>
            </p:nvSpPr>
            <p:spPr bwMode="auto">
              <a:xfrm>
                <a:off x="3111570" y="5171248"/>
                <a:ext cx="11113" cy="14288"/>
              </a:xfrm>
              <a:custGeom>
                <a:avLst/>
                <a:gdLst>
                  <a:gd name="T0" fmla="*/ 5 w 42"/>
                  <a:gd name="T1" fmla="*/ 1 h 57"/>
                  <a:gd name="T2" fmla="*/ 2 w 42"/>
                  <a:gd name="T3" fmla="*/ 1 h 57"/>
                  <a:gd name="T4" fmla="*/ 1 w 42"/>
                  <a:gd name="T5" fmla="*/ 5 h 57"/>
                  <a:gd name="T6" fmla="*/ 6 w 42"/>
                  <a:gd name="T7" fmla="*/ 40 h 57"/>
                  <a:gd name="T8" fmla="*/ 31 w 42"/>
                  <a:gd name="T9" fmla="*/ 55 h 57"/>
                  <a:gd name="T10" fmla="*/ 42 w 42"/>
                  <a:gd name="T11" fmla="*/ 40 h 57"/>
                  <a:gd name="T12" fmla="*/ 32 w 42"/>
                  <a:gd name="T13" fmla="*/ 10 h 57"/>
                  <a:gd name="T14" fmla="*/ 5 w 42"/>
                  <a:gd name="T15" fmla="*/ 1 h 57"/>
                  <a:gd name="T16" fmla="*/ 14 w 42"/>
                  <a:gd name="T17" fmla="*/ 36 h 57"/>
                  <a:gd name="T18" fmla="*/ 10 w 42"/>
                  <a:gd name="T19" fmla="*/ 11 h 57"/>
                  <a:gd name="T20" fmla="*/ 10 w 42"/>
                  <a:gd name="T21" fmla="*/ 10 h 57"/>
                  <a:gd name="T22" fmla="*/ 25 w 42"/>
                  <a:gd name="T23" fmla="*/ 16 h 57"/>
                  <a:gd name="T24" fmla="*/ 33 w 42"/>
                  <a:gd name="T25" fmla="*/ 37 h 57"/>
                  <a:gd name="T26" fmla="*/ 33 w 42"/>
                  <a:gd name="T27" fmla="*/ 39 h 57"/>
                  <a:gd name="T28" fmla="*/ 29 w 42"/>
                  <a:gd name="T29" fmla="*/ 47 h 57"/>
                  <a:gd name="T30" fmla="*/ 14 w 42"/>
                  <a:gd name="T31"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57">
                    <a:moveTo>
                      <a:pt x="5" y="1"/>
                    </a:moveTo>
                    <a:cubicBezTo>
                      <a:pt x="2" y="1"/>
                      <a:pt x="2" y="1"/>
                      <a:pt x="2" y="1"/>
                    </a:cubicBezTo>
                    <a:cubicBezTo>
                      <a:pt x="1" y="5"/>
                      <a:pt x="1" y="5"/>
                      <a:pt x="1" y="5"/>
                    </a:cubicBezTo>
                    <a:cubicBezTo>
                      <a:pt x="1" y="6"/>
                      <a:pt x="0" y="28"/>
                      <a:pt x="6" y="40"/>
                    </a:cubicBezTo>
                    <a:cubicBezTo>
                      <a:pt x="10" y="49"/>
                      <a:pt x="22" y="57"/>
                      <a:pt x="31" y="55"/>
                    </a:cubicBezTo>
                    <a:cubicBezTo>
                      <a:pt x="35" y="55"/>
                      <a:pt x="41" y="52"/>
                      <a:pt x="42" y="40"/>
                    </a:cubicBezTo>
                    <a:cubicBezTo>
                      <a:pt x="42" y="28"/>
                      <a:pt x="39" y="17"/>
                      <a:pt x="32" y="10"/>
                    </a:cubicBezTo>
                    <a:cubicBezTo>
                      <a:pt x="25" y="3"/>
                      <a:pt x="16" y="0"/>
                      <a:pt x="5" y="1"/>
                    </a:cubicBezTo>
                    <a:close/>
                    <a:moveTo>
                      <a:pt x="14" y="36"/>
                    </a:moveTo>
                    <a:cubicBezTo>
                      <a:pt x="10" y="29"/>
                      <a:pt x="10" y="18"/>
                      <a:pt x="10" y="11"/>
                    </a:cubicBezTo>
                    <a:cubicBezTo>
                      <a:pt x="10" y="11"/>
                      <a:pt x="10" y="10"/>
                      <a:pt x="10" y="10"/>
                    </a:cubicBezTo>
                    <a:cubicBezTo>
                      <a:pt x="16" y="10"/>
                      <a:pt x="21" y="12"/>
                      <a:pt x="25" y="16"/>
                    </a:cubicBezTo>
                    <a:cubicBezTo>
                      <a:pt x="30" y="21"/>
                      <a:pt x="33" y="29"/>
                      <a:pt x="33" y="37"/>
                    </a:cubicBezTo>
                    <a:cubicBezTo>
                      <a:pt x="33" y="38"/>
                      <a:pt x="33" y="39"/>
                      <a:pt x="33" y="39"/>
                    </a:cubicBezTo>
                    <a:cubicBezTo>
                      <a:pt x="33" y="43"/>
                      <a:pt x="32" y="46"/>
                      <a:pt x="29" y="47"/>
                    </a:cubicBezTo>
                    <a:cubicBezTo>
                      <a:pt x="25" y="48"/>
                      <a:pt x="17" y="42"/>
                      <a:pt x="14"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4" name="Freeform 425">
                <a:extLst>
                  <a:ext uri="{FF2B5EF4-FFF2-40B4-BE49-F238E27FC236}">
                    <a16:creationId xmlns:a16="http://schemas.microsoft.com/office/drawing/2014/main" id="{57B7BD77-4A23-D57A-7E27-F1E3A3CBDB06}"/>
                  </a:ext>
                </a:extLst>
              </p:cNvPr>
              <p:cNvSpPr>
                <a:spLocks/>
              </p:cNvSpPr>
              <p:nvPr/>
            </p:nvSpPr>
            <p:spPr bwMode="auto">
              <a:xfrm>
                <a:off x="3095695" y="5452236"/>
                <a:ext cx="36513" cy="33338"/>
              </a:xfrm>
              <a:custGeom>
                <a:avLst/>
                <a:gdLst>
                  <a:gd name="T0" fmla="*/ 100 w 147"/>
                  <a:gd name="T1" fmla="*/ 26 h 140"/>
                  <a:gd name="T2" fmla="*/ 68 w 147"/>
                  <a:gd name="T3" fmla="*/ 17 h 140"/>
                  <a:gd name="T4" fmla="*/ 3 w 147"/>
                  <a:gd name="T5" fmla="*/ 14 h 140"/>
                  <a:gd name="T6" fmla="*/ 36 w 147"/>
                  <a:gd name="T7" fmla="*/ 88 h 140"/>
                  <a:gd name="T8" fmla="*/ 104 w 147"/>
                  <a:gd name="T9" fmla="*/ 125 h 140"/>
                  <a:gd name="T10" fmla="*/ 140 w 147"/>
                  <a:gd name="T11" fmla="*/ 131 h 140"/>
                  <a:gd name="T12" fmla="*/ 133 w 147"/>
                  <a:gd name="T13" fmla="*/ 95 h 140"/>
                  <a:gd name="T14" fmla="*/ 111 w 147"/>
                  <a:gd name="T15" fmla="*/ 49 h 140"/>
                  <a:gd name="T16" fmla="*/ 100 w 147"/>
                  <a:gd name="T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0">
                    <a:moveTo>
                      <a:pt x="100" y="26"/>
                    </a:moveTo>
                    <a:cubicBezTo>
                      <a:pt x="100" y="26"/>
                      <a:pt x="85" y="22"/>
                      <a:pt x="68" y="17"/>
                    </a:cubicBezTo>
                    <a:cubicBezTo>
                      <a:pt x="51" y="13"/>
                      <a:pt x="6" y="0"/>
                      <a:pt x="3" y="14"/>
                    </a:cubicBezTo>
                    <a:cubicBezTo>
                      <a:pt x="0" y="29"/>
                      <a:pt x="7" y="69"/>
                      <a:pt x="36" y="88"/>
                    </a:cubicBezTo>
                    <a:cubicBezTo>
                      <a:pt x="65" y="107"/>
                      <a:pt x="93" y="115"/>
                      <a:pt x="104" y="125"/>
                    </a:cubicBezTo>
                    <a:cubicBezTo>
                      <a:pt x="116" y="136"/>
                      <a:pt x="140" y="140"/>
                      <a:pt x="140" y="131"/>
                    </a:cubicBezTo>
                    <a:cubicBezTo>
                      <a:pt x="140" y="123"/>
                      <a:pt x="147" y="120"/>
                      <a:pt x="133" y="95"/>
                    </a:cubicBezTo>
                    <a:cubicBezTo>
                      <a:pt x="119" y="71"/>
                      <a:pt x="114" y="63"/>
                      <a:pt x="111" y="49"/>
                    </a:cubicBezTo>
                    <a:cubicBezTo>
                      <a:pt x="108" y="35"/>
                      <a:pt x="104" y="33"/>
                      <a:pt x="100" y="2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5" name="Freeform 426">
                <a:extLst>
                  <a:ext uri="{FF2B5EF4-FFF2-40B4-BE49-F238E27FC236}">
                    <a16:creationId xmlns:a16="http://schemas.microsoft.com/office/drawing/2014/main" id="{6B750686-971E-2CBF-1F59-72AB310A4D60}"/>
                  </a:ext>
                </a:extLst>
              </p:cNvPr>
              <p:cNvSpPr>
                <a:spLocks noEditPoints="1"/>
              </p:cNvSpPr>
              <p:nvPr/>
            </p:nvSpPr>
            <p:spPr bwMode="auto">
              <a:xfrm>
                <a:off x="3095695" y="5452236"/>
                <a:ext cx="38100" cy="34925"/>
              </a:xfrm>
              <a:custGeom>
                <a:avLst/>
                <a:gdLst>
                  <a:gd name="T0" fmla="*/ 9 w 153"/>
                  <a:gd name="T1" fmla="*/ 6 h 143"/>
                  <a:gd name="T2" fmla="*/ 4 w 153"/>
                  <a:gd name="T3" fmla="*/ 14 h 143"/>
                  <a:gd name="T4" fmla="*/ 39 w 153"/>
                  <a:gd name="T5" fmla="*/ 92 h 143"/>
                  <a:gd name="T6" fmla="*/ 80 w 153"/>
                  <a:gd name="T7" fmla="*/ 114 h 143"/>
                  <a:gd name="T8" fmla="*/ 106 w 153"/>
                  <a:gd name="T9" fmla="*/ 129 h 143"/>
                  <a:gd name="T10" fmla="*/ 144 w 153"/>
                  <a:gd name="T11" fmla="*/ 139 h 143"/>
                  <a:gd name="T12" fmla="*/ 149 w 153"/>
                  <a:gd name="T13" fmla="*/ 131 h 143"/>
                  <a:gd name="T14" fmla="*/ 150 w 153"/>
                  <a:gd name="T15" fmla="*/ 127 h 143"/>
                  <a:gd name="T16" fmla="*/ 142 w 153"/>
                  <a:gd name="T17" fmla="*/ 93 h 143"/>
                  <a:gd name="T18" fmla="*/ 141 w 153"/>
                  <a:gd name="T19" fmla="*/ 92 h 143"/>
                  <a:gd name="T20" fmla="*/ 121 w 153"/>
                  <a:gd name="T21" fmla="*/ 48 h 143"/>
                  <a:gd name="T22" fmla="*/ 112 w 153"/>
                  <a:gd name="T23" fmla="*/ 28 h 143"/>
                  <a:gd name="T24" fmla="*/ 108 w 153"/>
                  <a:gd name="T25" fmla="*/ 22 h 143"/>
                  <a:gd name="T26" fmla="*/ 106 w 153"/>
                  <a:gd name="T27" fmla="*/ 22 h 143"/>
                  <a:gd name="T28" fmla="*/ 74 w 153"/>
                  <a:gd name="T29" fmla="*/ 13 h 143"/>
                  <a:gd name="T30" fmla="*/ 69 w 153"/>
                  <a:gd name="T31" fmla="*/ 12 h 143"/>
                  <a:gd name="T32" fmla="*/ 9 w 153"/>
                  <a:gd name="T33" fmla="*/ 6 h 143"/>
                  <a:gd name="T34" fmla="*/ 112 w 153"/>
                  <a:gd name="T35" fmla="*/ 122 h 143"/>
                  <a:gd name="T36" fmla="*/ 84 w 153"/>
                  <a:gd name="T37" fmla="*/ 106 h 143"/>
                  <a:gd name="T38" fmla="*/ 44 w 153"/>
                  <a:gd name="T39" fmla="*/ 84 h 143"/>
                  <a:gd name="T40" fmla="*/ 12 w 153"/>
                  <a:gd name="T41" fmla="*/ 15 h 143"/>
                  <a:gd name="T42" fmla="*/ 14 w 153"/>
                  <a:gd name="T43" fmla="*/ 14 h 143"/>
                  <a:gd name="T44" fmla="*/ 67 w 153"/>
                  <a:gd name="T45" fmla="*/ 20 h 143"/>
                  <a:gd name="T46" fmla="*/ 72 w 153"/>
                  <a:gd name="T47" fmla="*/ 21 h 143"/>
                  <a:gd name="T48" fmla="*/ 102 w 153"/>
                  <a:gd name="T49" fmla="*/ 30 h 143"/>
                  <a:gd name="T50" fmla="*/ 105 w 153"/>
                  <a:gd name="T51" fmla="*/ 34 h 143"/>
                  <a:gd name="T52" fmla="*/ 112 w 153"/>
                  <a:gd name="T53" fmla="*/ 50 h 143"/>
                  <a:gd name="T54" fmla="*/ 134 w 153"/>
                  <a:gd name="T55" fmla="*/ 96 h 143"/>
                  <a:gd name="T56" fmla="*/ 134 w 153"/>
                  <a:gd name="T57" fmla="*/ 97 h 143"/>
                  <a:gd name="T58" fmla="*/ 143 w 153"/>
                  <a:gd name="T59" fmla="*/ 119 h 143"/>
                  <a:gd name="T60" fmla="*/ 142 w 153"/>
                  <a:gd name="T61" fmla="*/ 124 h 143"/>
                  <a:gd name="T62" fmla="*/ 141 w 153"/>
                  <a:gd name="T63" fmla="*/ 131 h 143"/>
                  <a:gd name="T64" fmla="*/ 112 w 153"/>
                  <a:gd name="T65" fmla="*/ 12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43">
                    <a:moveTo>
                      <a:pt x="9" y="6"/>
                    </a:moveTo>
                    <a:cubicBezTo>
                      <a:pt x="6" y="8"/>
                      <a:pt x="5" y="11"/>
                      <a:pt x="4" y="14"/>
                    </a:cubicBezTo>
                    <a:cubicBezTo>
                      <a:pt x="0" y="31"/>
                      <a:pt x="10" y="72"/>
                      <a:pt x="39" y="92"/>
                    </a:cubicBezTo>
                    <a:cubicBezTo>
                      <a:pt x="54" y="101"/>
                      <a:pt x="69" y="108"/>
                      <a:pt x="80" y="114"/>
                    </a:cubicBezTo>
                    <a:cubicBezTo>
                      <a:pt x="91" y="119"/>
                      <a:pt x="101" y="124"/>
                      <a:pt x="106" y="129"/>
                    </a:cubicBezTo>
                    <a:cubicBezTo>
                      <a:pt x="116" y="138"/>
                      <a:pt x="136" y="143"/>
                      <a:pt x="144" y="139"/>
                    </a:cubicBezTo>
                    <a:cubicBezTo>
                      <a:pt x="148" y="137"/>
                      <a:pt x="149" y="135"/>
                      <a:pt x="149" y="131"/>
                    </a:cubicBezTo>
                    <a:cubicBezTo>
                      <a:pt x="150" y="127"/>
                      <a:pt x="150" y="127"/>
                      <a:pt x="150" y="127"/>
                    </a:cubicBezTo>
                    <a:cubicBezTo>
                      <a:pt x="152" y="119"/>
                      <a:pt x="153" y="112"/>
                      <a:pt x="142" y="93"/>
                    </a:cubicBezTo>
                    <a:cubicBezTo>
                      <a:pt x="141" y="92"/>
                      <a:pt x="141" y="92"/>
                      <a:pt x="141" y="92"/>
                    </a:cubicBezTo>
                    <a:cubicBezTo>
                      <a:pt x="127" y="69"/>
                      <a:pt x="123" y="62"/>
                      <a:pt x="121" y="48"/>
                    </a:cubicBezTo>
                    <a:cubicBezTo>
                      <a:pt x="118" y="37"/>
                      <a:pt x="115" y="32"/>
                      <a:pt x="112" y="28"/>
                    </a:cubicBezTo>
                    <a:cubicBezTo>
                      <a:pt x="108" y="22"/>
                      <a:pt x="108" y="22"/>
                      <a:pt x="108" y="22"/>
                    </a:cubicBezTo>
                    <a:cubicBezTo>
                      <a:pt x="106" y="22"/>
                      <a:pt x="106" y="22"/>
                      <a:pt x="106" y="22"/>
                    </a:cubicBezTo>
                    <a:cubicBezTo>
                      <a:pt x="74" y="13"/>
                      <a:pt x="74" y="13"/>
                      <a:pt x="74" y="13"/>
                    </a:cubicBezTo>
                    <a:cubicBezTo>
                      <a:pt x="69" y="12"/>
                      <a:pt x="69" y="12"/>
                      <a:pt x="69" y="12"/>
                    </a:cubicBezTo>
                    <a:cubicBezTo>
                      <a:pt x="44" y="5"/>
                      <a:pt x="20" y="0"/>
                      <a:pt x="9" y="6"/>
                    </a:cubicBezTo>
                    <a:close/>
                    <a:moveTo>
                      <a:pt x="112" y="122"/>
                    </a:moveTo>
                    <a:cubicBezTo>
                      <a:pt x="106" y="117"/>
                      <a:pt x="96" y="112"/>
                      <a:pt x="84" y="106"/>
                    </a:cubicBezTo>
                    <a:cubicBezTo>
                      <a:pt x="72" y="100"/>
                      <a:pt x="58" y="94"/>
                      <a:pt x="44" y="84"/>
                    </a:cubicBezTo>
                    <a:cubicBezTo>
                      <a:pt x="16" y="66"/>
                      <a:pt x="10" y="27"/>
                      <a:pt x="12" y="15"/>
                    </a:cubicBezTo>
                    <a:cubicBezTo>
                      <a:pt x="12" y="15"/>
                      <a:pt x="13" y="14"/>
                      <a:pt x="14" y="14"/>
                    </a:cubicBezTo>
                    <a:cubicBezTo>
                      <a:pt x="22" y="9"/>
                      <a:pt x="53" y="17"/>
                      <a:pt x="67" y="20"/>
                    </a:cubicBezTo>
                    <a:cubicBezTo>
                      <a:pt x="72" y="21"/>
                      <a:pt x="72" y="21"/>
                      <a:pt x="72" y="21"/>
                    </a:cubicBezTo>
                    <a:cubicBezTo>
                      <a:pt x="72" y="21"/>
                      <a:pt x="100" y="29"/>
                      <a:pt x="102" y="30"/>
                    </a:cubicBezTo>
                    <a:cubicBezTo>
                      <a:pt x="103" y="31"/>
                      <a:pt x="105" y="34"/>
                      <a:pt x="105" y="34"/>
                    </a:cubicBezTo>
                    <a:cubicBezTo>
                      <a:pt x="108" y="37"/>
                      <a:pt x="110" y="40"/>
                      <a:pt x="112" y="50"/>
                    </a:cubicBezTo>
                    <a:cubicBezTo>
                      <a:pt x="115" y="65"/>
                      <a:pt x="120" y="73"/>
                      <a:pt x="134" y="96"/>
                    </a:cubicBezTo>
                    <a:cubicBezTo>
                      <a:pt x="134" y="97"/>
                      <a:pt x="134" y="97"/>
                      <a:pt x="134" y="97"/>
                    </a:cubicBezTo>
                    <a:cubicBezTo>
                      <a:pt x="141" y="109"/>
                      <a:pt x="143" y="115"/>
                      <a:pt x="143" y="119"/>
                    </a:cubicBezTo>
                    <a:cubicBezTo>
                      <a:pt x="143" y="121"/>
                      <a:pt x="142" y="123"/>
                      <a:pt x="142" y="124"/>
                    </a:cubicBezTo>
                    <a:cubicBezTo>
                      <a:pt x="141" y="131"/>
                      <a:pt x="141" y="131"/>
                      <a:pt x="141" y="131"/>
                    </a:cubicBezTo>
                    <a:cubicBezTo>
                      <a:pt x="139" y="133"/>
                      <a:pt x="122" y="131"/>
                      <a:pt x="112" y="12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6" name="Freeform 427">
                <a:extLst>
                  <a:ext uri="{FF2B5EF4-FFF2-40B4-BE49-F238E27FC236}">
                    <a16:creationId xmlns:a16="http://schemas.microsoft.com/office/drawing/2014/main" id="{FBF93C39-EF08-817A-2CE4-A998C05A634F}"/>
                  </a:ext>
                </a:extLst>
              </p:cNvPr>
              <p:cNvSpPr>
                <a:spLocks/>
              </p:cNvSpPr>
              <p:nvPr/>
            </p:nvSpPr>
            <p:spPr bwMode="auto">
              <a:xfrm>
                <a:off x="3089345" y="5428423"/>
                <a:ext cx="19050" cy="6350"/>
              </a:xfrm>
              <a:custGeom>
                <a:avLst/>
                <a:gdLst>
                  <a:gd name="T0" fmla="*/ 46 w 72"/>
                  <a:gd name="T1" fmla="*/ 6 h 29"/>
                  <a:gd name="T2" fmla="*/ 25 w 72"/>
                  <a:gd name="T3" fmla="*/ 26 h 29"/>
                  <a:gd name="T4" fmla="*/ 62 w 72"/>
                  <a:gd name="T5" fmla="*/ 10 h 29"/>
                  <a:gd name="T6" fmla="*/ 46 w 72"/>
                  <a:gd name="T7" fmla="*/ 6 h 29"/>
                </a:gdLst>
                <a:ahLst/>
                <a:cxnLst>
                  <a:cxn ang="0">
                    <a:pos x="T0" y="T1"/>
                  </a:cxn>
                  <a:cxn ang="0">
                    <a:pos x="T2" y="T3"/>
                  </a:cxn>
                  <a:cxn ang="0">
                    <a:pos x="T4" y="T5"/>
                  </a:cxn>
                  <a:cxn ang="0">
                    <a:pos x="T6" y="T7"/>
                  </a:cxn>
                </a:cxnLst>
                <a:rect l="0" t="0" r="r" b="b"/>
                <a:pathLst>
                  <a:path w="72" h="29">
                    <a:moveTo>
                      <a:pt x="46" y="6"/>
                    </a:moveTo>
                    <a:cubicBezTo>
                      <a:pt x="46" y="6"/>
                      <a:pt x="0" y="23"/>
                      <a:pt x="25" y="26"/>
                    </a:cubicBezTo>
                    <a:cubicBezTo>
                      <a:pt x="49" y="29"/>
                      <a:pt x="72" y="20"/>
                      <a:pt x="62" y="10"/>
                    </a:cubicBezTo>
                    <a:cubicBezTo>
                      <a:pt x="52" y="0"/>
                      <a:pt x="58" y="0"/>
                      <a:pt x="46" y="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7" name="Freeform 428">
                <a:extLst>
                  <a:ext uri="{FF2B5EF4-FFF2-40B4-BE49-F238E27FC236}">
                    <a16:creationId xmlns:a16="http://schemas.microsoft.com/office/drawing/2014/main" id="{7B211FAE-792A-1CDF-B7B5-6CB13D2F0B2D}"/>
                  </a:ext>
                </a:extLst>
              </p:cNvPr>
              <p:cNvSpPr>
                <a:spLocks noEditPoints="1"/>
              </p:cNvSpPr>
              <p:nvPr/>
            </p:nvSpPr>
            <p:spPr bwMode="auto">
              <a:xfrm>
                <a:off x="3092520" y="5426836"/>
                <a:ext cx="14288" cy="9525"/>
              </a:xfrm>
              <a:custGeom>
                <a:avLst/>
                <a:gdLst>
                  <a:gd name="T0" fmla="*/ 36 w 58"/>
                  <a:gd name="T1" fmla="*/ 3 h 36"/>
                  <a:gd name="T2" fmla="*/ 32 w 58"/>
                  <a:gd name="T3" fmla="*/ 6 h 36"/>
                  <a:gd name="T4" fmla="*/ 0 w 58"/>
                  <a:gd name="T5" fmla="*/ 26 h 36"/>
                  <a:gd name="T6" fmla="*/ 0 w 58"/>
                  <a:gd name="T7" fmla="*/ 27 h 36"/>
                  <a:gd name="T8" fmla="*/ 11 w 58"/>
                  <a:gd name="T9" fmla="*/ 34 h 36"/>
                  <a:gd name="T10" fmla="*/ 55 w 58"/>
                  <a:gd name="T11" fmla="*/ 23 h 36"/>
                  <a:gd name="T12" fmla="*/ 52 w 58"/>
                  <a:gd name="T13" fmla="*/ 11 h 36"/>
                  <a:gd name="T14" fmla="*/ 47 w 58"/>
                  <a:gd name="T15" fmla="*/ 5 h 36"/>
                  <a:gd name="T16" fmla="*/ 36 w 58"/>
                  <a:gd name="T17" fmla="*/ 3 h 36"/>
                  <a:gd name="T18" fmla="*/ 35 w 58"/>
                  <a:gd name="T19" fmla="*/ 14 h 36"/>
                  <a:gd name="T20" fmla="*/ 35 w 58"/>
                  <a:gd name="T21" fmla="*/ 13 h 36"/>
                  <a:gd name="T22" fmla="*/ 41 w 58"/>
                  <a:gd name="T23" fmla="*/ 11 h 36"/>
                  <a:gd name="T24" fmla="*/ 46 w 58"/>
                  <a:gd name="T25" fmla="*/ 17 h 36"/>
                  <a:gd name="T26" fmla="*/ 47 w 58"/>
                  <a:gd name="T27" fmla="*/ 19 h 36"/>
                  <a:gd name="T28" fmla="*/ 47 w 58"/>
                  <a:gd name="T29" fmla="*/ 19 h 36"/>
                  <a:gd name="T30" fmla="*/ 12 w 58"/>
                  <a:gd name="T31" fmla="*/ 25 h 36"/>
                  <a:gd name="T32" fmla="*/ 11 w 58"/>
                  <a:gd name="T33" fmla="*/ 25 h 36"/>
                  <a:gd name="T34" fmla="*/ 35 w 58"/>
                  <a:gd name="T35"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36">
                    <a:moveTo>
                      <a:pt x="36" y="3"/>
                    </a:moveTo>
                    <a:cubicBezTo>
                      <a:pt x="36" y="3"/>
                      <a:pt x="32" y="5"/>
                      <a:pt x="32" y="6"/>
                    </a:cubicBezTo>
                    <a:cubicBezTo>
                      <a:pt x="3" y="16"/>
                      <a:pt x="0" y="23"/>
                      <a:pt x="0" y="26"/>
                    </a:cubicBezTo>
                    <a:cubicBezTo>
                      <a:pt x="0" y="26"/>
                      <a:pt x="0" y="27"/>
                      <a:pt x="0" y="27"/>
                    </a:cubicBezTo>
                    <a:cubicBezTo>
                      <a:pt x="1" y="33"/>
                      <a:pt x="9" y="34"/>
                      <a:pt x="11" y="34"/>
                    </a:cubicBezTo>
                    <a:cubicBezTo>
                      <a:pt x="29" y="36"/>
                      <a:pt x="50" y="32"/>
                      <a:pt x="55" y="23"/>
                    </a:cubicBezTo>
                    <a:cubicBezTo>
                      <a:pt x="56" y="21"/>
                      <a:pt x="58" y="16"/>
                      <a:pt x="52" y="11"/>
                    </a:cubicBezTo>
                    <a:cubicBezTo>
                      <a:pt x="47" y="5"/>
                      <a:pt x="47" y="5"/>
                      <a:pt x="47" y="5"/>
                    </a:cubicBezTo>
                    <a:cubicBezTo>
                      <a:pt x="44" y="0"/>
                      <a:pt x="41" y="0"/>
                      <a:pt x="36" y="3"/>
                    </a:cubicBezTo>
                    <a:close/>
                    <a:moveTo>
                      <a:pt x="35" y="14"/>
                    </a:moveTo>
                    <a:cubicBezTo>
                      <a:pt x="35" y="13"/>
                      <a:pt x="35" y="13"/>
                      <a:pt x="35" y="13"/>
                    </a:cubicBezTo>
                    <a:cubicBezTo>
                      <a:pt x="35" y="13"/>
                      <a:pt x="40" y="11"/>
                      <a:pt x="41" y="11"/>
                    </a:cubicBezTo>
                    <a:cubicBezTo>
                      <a:pt x="41" y="11"/>
                      <a:pt x="46" y="17"/>
                      <a:pt x="46" y="17"/>
                    </a:cubicBezTo>
                    <a:cubicBezTo>
                      <a:pt x="47" y="17"/>
                      <a:pt x="47" y="18"/>
                      <a:pt x="47" y="19"/>
                    </a:cubicBezTo>
                    <a:cubicBezTo>
                      <a:pt x="47" y="19"/>
                      <a:pt x="47" y="19"/>
                      <a:pt x="47" y="19"/>
                    </a:cubicBezTo>
                    <a:cubicBezTo>
                      <a:pt x="45" y="23"/>
                      <a:pt x="30" y="28"/>
                      <a:pt x="12" y="25"/>
                    </a:cubicBezTo>
                    <a:cubicBezTo>
                      <a:pt x="12" y="25"/>
                      <a:pt x="12" y="25"/>
                      <a:pt x="11" y="25"/>
                    </a:cubicBezTo>
                    <a:cubicBezTo>
                      <a:pt x="15" y="22"/>
                      <a:pt x="25" y="17"/>
                      <a:pt x="35" y="1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8" name="Freeform 429">
                <a:extLst>
                  <a:ext uri="{FF2B5EF4-FFF2-40B4-BE49-F238E27FC236}">
                    <a16:creationId xmlns:a16="http://schemas.microsoft.com/office/drawing/2014/main" id="{A0B5F00C-F18B-6C81-C9FA-B2385DD5C551}"/>
                  </a:ext>
                </a:extLst>
              </p:cNvPr>
              <p:cNvSpPr>
                <a:spLocks/>
              </p:cNvSpPr>
              <p:nvPr/>
            </p:nvSpPr>
            <p:spPr bwMode="auto">
              <a:xfrm>
                <a:off x="3111570" y="5496686"/>
                <a:ext cx="14288" cy="9525"/>
              </a:xfrm>
              <a:custGeom>
                <a:avLst/>
                <a:gdLst>
                  <a:gd name="T0" fmla="*/ 14 w 58"/>
                  <a:gd name="T1" fmla="*/ 7 h 40"/>
                  <a:gd name="T2" fmla="*/ 11 w 58"/>
                  <a:gd name="T3" fmla="*/ 30 h 40"/>
                  <a:gd name="T4" fmla="*/ 34 w 58"/>
                  <a:gd name="T5" fmla="*/ 20 h 40"/>
                  <a:gd name="T6" fmla="*/ 14 w 58"/>
                  <a:gd name="T7" fmla="*/ 7 h 40"/>
                </a:gdLst>
                <a:ahLst/>
                <a:cxnLst>
                  <a:cxn ang="0">
                    <a:pos x="T0" y="T1"/>
                  </a:cxn>
                  <a:cxn ang="0">
                    <a:pos x="T2" y="T3"/>
                  </a:cxn>
                  <a:cxn ang="0">
                    <a:pos x="T4" y="T5"/>
                  </a:cxn>
                  <a:cxn ang="0">
                    <a:pos x="T6" y="T7"/>
                  </a:cxn>
                </a:cxnLst>
                <a:rect l="0" t="0" r="r" b="b"/>
                <a:pathLst>
                  <a:path w="58" h="40">
                    <a:moveTo>
                      <a:pt x="14" y="7"/>
                    </a:moveTo>
                    <a:cubicBezTo>
                      <a:pt x="14" y="7"/>
                      <a:pt x="0" y="23"/>
                      <a:pt x="11" y="30"/>
                    </a:cubicBezTo>
                    <a:cubicBezTo>
                      <a:pt x="23" y="37"/>
                      <a:pt x="58" y="40"/>
                      <a:pt x="34" y="20"/>
                    </a:cubicBezTo>
                    <a:cubicBezTo>
                      <a:pt x="11" y="0"/>
                      <a:pt x="14" y="7"/>
                      <a:pt x="14" y="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49" name="Freeform 430">
                <a:extLst>
                  <a:ext uri="{FF2B5EF4-FFF2-40B4-BE49-F238E27FC236}">
                    <a16:creationId xmlns:a16="http://schemas.microsoft.com/office/drawing/2014/main" id="{B4D6F388-8CC5-AFFD-9A40-3E747B35510D}"/>
                  </a:ext>
                </a:extLst>
              </p:cNvPr>
              <p:cNvSpPr>
                <a:spLocks noEditPoints="1"/>
              </p:cNvSpPr>
              <p:nvPr/>
            </p:nvSpPr>
            <p:spPr bwMode="auto">
              <a:xfrm>
                <a:off x="3111570" y="5496686"/>
                <a:ext cx="12700" cy="11113"/>
              </a:xfrm>
              <a:custGeom>
                <a:avLst/>
                <a:gdLst>
                  <a:gd name="T0" fmla="*/ 9 w 46"/>
                  <a:gd name="T1" fmla="*/ 2 h 43"/>
                  <a:gd name="T2" fmla="*/ 8 w 46"/>
                  <a:gd name="T3" fmla="*/ 4 h 43"/>
                  <a:gd name="T4" fmla="*/ 0 w 46"/>
                  <a:gd name="T5" fmla="*/ 22 h 43"/>
                  <a:gd name="T6" fmla="*/ 0 w 46"/>
                  <a:gd name="T7" fmla="*/ 24 h 43"/>
                  <a:gd name="T8" fmla="*/ 6 w 46"/>
                  <a:gd name="T9" fmla="*/ 34 h 43"/>
                  <a:gd name="T10" fmla="*/ 42 w 46"/>
                  <a:gd name="T11" fmla="*/ 35 h 43"/>
                  <a:gd name="T12" fmla="*/ 34 w 46"/>
                  <a:gd name="T13" fmla="*/ 17 h 43"/>
                  <a:gd name="T14" fmla="*/ 9 w 46"/>
                  <a:gd name="T15" fmla="*/ 2 h 43"/>
                  <a:gd name="T16" fmla="*/ 11 w 46"/>
                  <a:gd name="T17" fmla="*/ 26 h 43"/>
                  <a:gd name="T18" fmla="*/ 8 w 46"/>
                  <a:gd name="T19" fmla="*/ 23 h 43"/>
                  <a:gd name="T20" fmla="*/ 8 w 46"/>
                  <a:gd name="T21" fmla="*/ 22 h 43"/>
                  <a:gd name="T22" fmla="*/ 14 w 46"/>
                  <a:gd name="T23" fmla="*/ 11 h 43"/>
                  <a:gd name="T24" fmla="*/ 29 w 46"/>
                  <a:gd name="T25" fmla="*/ 23 h 43"/>
                  <a:gd name="T26" fmla="*/ 35 w 46"/>
                  <a:gd name="T27" fmla="*/ 31 h 43"/>
                  <a:gd name="T28" fmla="*/ 11 w 46"/>
                  <a:gd name="T29" fmla="*/ 2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3">
                    <a:moveTo>
                      <a:pt x="9" y="2"/>
                    </a:moveTo>
                    <a:cubicBezTo>
                      <a:pt x="8" y="3"/>
                      <a:pt x="8" y="3"/>
                      <a:pt x="8" y="4"/>
                    </a:cubicBezTo>
                    <a:cubicBezTo>
                      <a:pt x="7" y="6"/>
                      <a:pt x="0" y="14"/>
                      <a:pt x="0" y="22"/>
                    </a:cubicBezTo>
                    <a:cubicBezTo>
                      <a:pt x="0" y="23"/>
                      <a:pt x="0" y="24"/>
                      <a:pt x="0" y="24"/>
                    </a:cubicBezTo>
                    <a:cubicBezTo>
                      <a:pt x="0" y="28"/>
                      <a:pt x="2" y="31"/>
                      <a:pt x="6" y="34"/>
                    </a:cubicBezTo>
                    <a:cubicBezTo>
                      <a:pt x="15" y="39"/>
                      <a:pt x="36" y="43"/>
                      <a:pt x="42" y="35"/>
                    </a:cubicBezTo>
                    <a:cubicBezTo>
                      <a:pt x="46" y="31"/>
                      <a:pt x="43" y="24"/>
                      <a:pt x="34" y="17"/>
                    </a:cubicBezTo>
                    <a:cubicBezTo>
                      <a:pt x="15" y="0"/>
                      <a:pt x="12" y="0"/>
                      <a:pt x="9" y="2"/>
                    </a:cubicBezTo>
                    <a:close/>
                    <a:moveTo>
                      <a:pt x="11" y="26"/>
                    </a:moveTo>
                    <a:cubicBezTo>
                      <a:pt x="9" y="25"/>
                      <a:pt x="8" y="24"/>
                      <a:pt x="8" y="23"/>
                    </a:cubicBezTo>
                    <a:cubicBezTo>
                      <a:pt x="8" y="23"/>
                      <a:pt x="8" y="22"/>
                      <a:pt x="8" y="22"/>
                    </a:cubicBezTo>
                    <a:cubicBezTo>
                      <a:pt x="8" y="19"/>
                      <a:pt x="11" y="14"/>
                      <a:pt x="14" y="11"/>
                    </a:cubicBezTo>
                    <a:cubicBezTo>
                      <a:pt x="16" y="13"/>
                      <a:pt x="20" y="16"/>
                      <a:pt x="29" y="23"/>
                    </a:cubicBezTo>
                    <a:cubicBezTo>
                      <a:pt x="35" y="28"/>
                      <a:pt x="35" y="31"/>
                      <a:pt x="35" y="31"/>
                    </a:cubicBezTo>
                    <a:cubicBezTo>
                      <a:pt x="33" y="32"/>
                      <a:pt x="18" y="31"/>
                      <a:pt x="11" y="2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0" name="Freeform 431">
                <a:extLst>
                  <a:ext uri="{FF2B5EF4-FFF2-40B4-BE49-F238E27FC236}">
                    <a16:creationId xmlns:a16="http://schemas.microsoft.com/office/drawing/2014/main" id="{9A5E0C64-478C-2183-8FA5-24868BF314E4}"/>
                  </a:ext>
                </a:extLst>
              </p:cNvPr>
              <p:cNvSpPr>
                <a:spLocks/>
              </p:cNvSpPr>
              <p:nvPr/>
            </p:nvSpPr>
            <p:spPr bwMode="auto">
              <a:xfrm>
                <a:off x="3078233" y="5579236"/>
                <a:ext cx="38100" cy="23813"/>
              </a:xfrm>
              <a:custGeom>
                <a:avLst/>
                <a:gdLst>
                  <a:gd name="T0" fmla="*/ 39 w 150"/>
                  <a:gd name="T1" fmla="*/ 13 h 99"/>
                  <a:gd name="T2" fmla="*/ 10 w 150"/>
                  <a:gd name="T3" fmla="*/ 16 h 99"/>
                  <a:gd name="T4" fmla="*/ 55 w 150"/>
                  <a:gd name="T5" fmla="*/ 75 h 99"/>
                  <a:gd name="T6" fmla="*/ 77 w 150"/>
                  <a:gd name="T7" fmla="*/ 79 h 99"/>
                  <a:gd name="T8" fmla="*/ 92 w 150"/>
                  <a:gd name="T9" fmla="*/ 65 h 99"/>
                  <a:gd name="T10" fmla="*/ 116 w 150"/>
                  <a:gd name="T11" fmla="*/ 94 h 99"/>
                  <a:gd name="T12" fmla="*/ 143 w 150"/>
                  <a:gd name="T13" fmla="*/ 68 h 99"/>
                  <a:gd name="T14" fmla="*/ 126 w 150"/>
                  <a:gd name="T15" fmla="*/ 33 h 99"/>
                  <a:gd name="T16" fmla="*/ 77 w 150"/>
                  <a:gd name="T17" fmla="*/ 20 h 99"/>
                  <a:gd name="T18" fmla="*/ 39 w 150"/>
                  <a:gd name="T19" fmla="*/ 1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99">
                    <a:moveTo>
                      <a:pt x="39" y="13"/>
                    </a:moveTo>
                    <a:cubicBezTo>
                      <a:pt x="39" y="13"/>
                      <a:pt x="0" y="0"/>
                      <a:pt x="10" y="16"/>
                    </a:cubicBezTo>
                    <a:cubicBezTo>
                      <a:pt x="20" y="32"/>
                      <a:pt x="54" y="69"/>
                      <a:pt x="55" y="75"/>
                    </a:cubicBezTo>
                    <a:cubicBezTo>
                      <a:pt x="56" y="81"/>
                      <a:pt x="74" y="99"/>
                      <a:pt x="77" y="79"/>
                    </a:cubicBezTo>
                    <a:cubicBezTo>
                      <a:pt x="79" y="59"/>
                      <a:pt x="87" y="58"/>
                      <a:pt x="92" y="65"/>
                    </a:cubicBezTo>
                    <a:cubicBezTo>
                      <a:pt x="98" y="72"/>
                      <a:pt x="98" y="92"/>
                      <a:pt x="116" y="94"/>
                    </a:cubicBezTo>
                    <a:cubicBezTo>
                      <a:pt x="133" y="95"/>
                      <a:pt x="143" y="76"/>
                      <a:pt x="143" y="68"/>
                    </a:cubicBezTo>
                    <a:cubicBezTo>
                      <a:pt x="143" y="59"/>
                      <a:pt x="150" y="36"/>
                      <a:pt x="126" y="33"/>
                    </a:cubicBezTo>
                    <a:cubicBezTo>
                      <a:pt x="101" y="30"/>
                      <a:pt x="84" y="20"/>
                      <a:pt x="77" y="20"/>
                    </a:cubicBezTo>
                    <a:cubicBezTo>
                      <a:pt x="69" y="20"/>
                      <a:pt x="39" y="13"/>
                      <a:pt x="39"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1" name="Freeform 432">
                <a:extLst>
                  <a:ext uri="{FF2B5EF4-FFF2-40B4-BE49-F238E27FC236}">
                    <a16:creationId xmlns:a16="http://schemas.microsoft.com/office/drawing/2014/main" id="{DF720FCB-2AF2-CEE8-E149-F552D1334321}"/>
                  </a:ext>
                </a:extLst>
              </p:cNvPr>
              <p:cNvSpPr>
                <a:spLocks noEditPoints="1"/>
              </p:cNvSpPr>
              <p:nvPr/>
            </p:nvSpPr>
            <p:spPr bwMode="auto">
              <a:xfrm>
                <a:off x="3079820" y="5579236"/>
                <a:ext cx="36513" cy="23813"/>
              </a:xfrm>
              <a:custGeom>
                <a:avLst/>
                <a:gdLst>
                  <a:gd name="T0" fmla="*/ 3 w 148"/>
                  <a:gd name="T1" fmla="*/ 6 h 98"/>
                  <a:gd name="T2" fmla="*/ 4 w 148"/>
                  <a:gd name="T3" fmla="*/ 17 h 98"/>
                  <a:gd name="T4" fmla="*/ 28 w 148"/>
                  <a:gd name="T5" fmla="*/ 49 h 98"/>
                  <a:gd name="T6" fmla="*/ 48 w 148"/>
                  <a:gd name="T7" fmla="*/ 75 h 98"/>
                  <a:gd name="T8" fmla="*/ 68 w 148"/>
                  <a:gd name="T9" fmla="*/ 92 h 98"/>
                  <a:gd name="T10" fmla="*/ 78 w 148"/>
                  <a:gd name="T11" fmla="*/ 79 h 98"/>
                  <a:gd name="T12" fmla="*/ 83 w 148"/>
                  <a:gd name="T13" fmla="*/ 64 h 98"/>
                  <a:gd name="T14" fmla="*/ 86 w 148"/>
                  <a:gd name="T15" fmla="*/ 66 h 98"/>
                  <a:gd name="T16" fmla="*/ 90 w 148"/>
                  <a:gd name="T17" fmla="*/ 74 h 98"/>
                  <a:gd name="T18" fmla="*/ 112 w 148"/>
                  <a:gd name="T19" fmla="*/ 97 h 98"/>
                  <a:gd name="T20" fmla="*/ 133 w 148"/>
                  <a:gd name="T21" fmla="*/ 89 h 98"/>
                  <a:gd name="T22" fmla="*/ 144 w 148"/>
                  <a:gd name="T23" fmla="*/ 67 h 98"/>
                  <a:gd name="T24" fmla="*/ 145 w 148"/>
                  <a:gd name="T25" fmla="*/ 62 h 98"/>
                  <a:gd name="T26" fmla="*/ 123 w 148"/>
                  <a:gd name="T27" fmla="*/ 28 h 98"/>
                  <a:gd name="T28" fmla="*/ 88 w 148"/>
                  <a:gd name="T29" fmla="*/ 19 h 98"/>
                  <a:gd name="T30" fmla="*/ 74 w 148"/>
                  <a:gd name="T31" fmla="*/ 15 h 98"/>
                  <a:gd name="T32" fmla="*/ 37 w 148"/>
                  <a:gd name="T33" fmla="*/ 8 h 98"/>
                  <a:gd name="T34" fmla="*/ 37 w 148"/>
                  <a:gd name="T35" fmla="*/ 8 h 98"/>
                  <a:gd name="T36" fmla="*/ 3 w 148"/>
                  <a:gd name="T37" fmla="*/ 6 h 98"/>
                  <a:gd name="T38" fmla="*/ 35 w 148"/>
                  <a:gd name="T39" fmla="*/ 16 h 98"/>
                  <a:gd name="T40" fmla="*/ 35 w 148"/>
                  <a:gd name="T41" fmla="*/ 16 h 98"/>
                  <a:gd name="T42" fmla="*/ 74 w 148"/>
                  <a:gd name="T43" fmla="*/ 23 h 98"/>
                  <a:gd name="T44" fmla="*/ 85 w 148"/>
                  <a:gd name="T45" fmla="*/ 27 h 98"/>
                  <a:gd name="T46" fmla="*/ 122 w 148"/>
                  <a:gd name="T47" fmla="*/ 36 h 98"/>
                  <a:gd name="T48" fmla="*/ 136 w 148"/>
                  <a:gd name="T49" fmla="*/ 61 h 98"/>
                  <a:gd name="T50" fmla="*/ 136 w 148"/>
                  <a:gd name="T51" fmla="*/ 67 h 98"/>
                  <a:gd name="T52" fmla="*/ 127 w 148"/>
                  <a:gd name="T53" fmla="*/ 83 h 98"/>
                  <a:gd name="T54" fmla="*/ 113 w 148"/>
                  <a:gd name="T55" fmla="*/ 88 h 98"/>
                  <a:gd name="T56" fmla="*/ 98 w 148"/>
                  <a:gd name="T57" fmla="*/ 72 h 98"/>
                  <a:gd name="T58" fmla="*/ 93 w 148"/>
                  <a:gd name="T59" fmla="*/ 61 h 98"/>
                  <a:gd name="T60" fmla="*/ 81 w 148"/>
                  <a:gd name="T61" fmla="*/ 56 h 98"/>
                  <a:gd name="T62" fmla="*/ 69 w 148"/>
                  <a:gd name="T63" fmla="*/ 78 h 98"/>
                  <a:gd name="T64" fmla="*/ 67 w 148"/>
                  <a:gd name="T65" fmla="*/ 83 h 98"/>
                  <a:gd name="T66" fmla="*/ 56 w 148"/>
                  <a:gd name="T67" fmla="*/ 73 h 98"/>
                  <a:gd name="T68" fmla="*/ 35 w 148"/>
                  <a:gd name="T69" fmla="*/ 44 h 98"/>
                  <a:gd name="T70" fmla="*/ 11 w 148"/>
                  <a:gd name="T71" fmla="*/ 12 h 98"/>
                  <a:gd name="T72" fmla="*/ 10 w 148"/>
                  <a:gd name="T73" fmla="*/ 11 h 98"/>
                  <a:gd name="T74" fmla="*/ 35 w 148"/>
                  <a:gd name="T75" fmla="*/ 1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98">
                    <a:moveTo>
                      <a:pt x="3" y="6"/>
                    </a:moveTo>
                    <a:cubicBezTo>
                      <a:pt x="1" y="8"/>
                      <a:pt x="0" y="11"/>
                      <a:pt x="4" y="17"/>
                    </a:cubicBezTo>
                    <a:cubicBezTo>
                      <a:pt x="9" y="25"/>
                      <a:pt x="19" y="37"/>
                      <a:pt x="28" y="49"/>
                    </a:cubicBezTo>
                    <a:cubicBezTo>
                      <a:pt x="36" y="59"/>
                      <a:pt x="47" y="72"/>
                      <a:pt x="48" y="75"/>
                    </a:cubicBezTo>
                    <a:cubicBezTo>
                      <a:pt x="49" y="80"/>
                      <a:pt x="59" y="92"/>
                      <a:pt x="68" y="92"/>
                    </a:cubicBezTo>
                    <a:cubicBezTo>
                      <a:pt x="71" y="91"/>
                      <a:pt x="76" y="90"/>
                      <a:pt x="78" y="79"/>
                    </a:cubicBezTo>
                    <a:cubicBezTo>
                      <a:pt x="79" y="68"/>
                      <a:pt x="82" y="64"/>
                      <a:pt x="83" y="64"/>
                    </a:cubicBezTo>
                    <a:cubicBezTo>
                      <a:pt x="83" y="64"/>
                      <a:pt x="84" y="64"/>
                      <a:pt x="86" y="66"/>
                    </a:cubicBezTo>
                    <a:cubicBezTo>
                      <a:pt x="90" y="74"/>
                      <a:pt x="90" y="74"/>
                      <a:pt x="90" y="74"/>
                    </a:cubicBezTo>
                    <a:cubicBezTo>
                      <a:pt x="93" y="83"/>
                      <a:pt x="97" y="96"/>
                      <a:pt x="112" y="97"/>
                    </a:cubicBezTo>
                    <a:cubicBezTo>
                      <a:pt x="120" y="98"/>
                      <a:pt x="127" y="95"/>
                      <a:pt x="133" y="89"/>
                    </a:cubicBezTo>
                    <a:cubicBezTo>
                      <a:pt x="140" y="83"/>
                      <a:pt x="144" y="73"/>
                      <a:pt x="144" y="67"/>
                    </a:cubicBezTo>
                    <a:cubicBezTo>
                      <a:pt x="145" y="62"/>
                      <a:pt x="145" y="62"/>
                      <a:pt x="145" y="62"/>
                    </a:cubicBezTo>
                    <a:cubicBezTo>
                      <a:pt x="146" y="52"/>
                      <a:pt x="148" y="31"/>
                      <a:pt x="123" y="28"/>
                    </a:cubicBezTo>
                    <a:cubicBezTo>
                      <a:pt x="109" y="26"/>
                      <a:pt x="97" y="22"/>
                      <a:pt x="88" y="19"/>
                    </a:cubicBezTo>
                    <a:cubicBezTo>
                      <a:pt x="82" y="16"/>
                      <a:pt x="77" y="15"/>
                      <a:pt x="74" y="15"/>
                    </a:cubicBezTo>
                    <a:cubicBezTo>
                      <a:pt x="69" y="15"/>
                      <a:pt x="49" y="10"/>
                      <a:pt x="37" y="8"/>
                    </a:cubicBezTo>
                    <a:cubicBezTo>
                      <a:pt x="37" y="8"/>
                      <a:pt x="37" y="8"/>
                      <a:pt x="37" y="8"/>
                    </a:cubicBezTo>
                    <a:cubicBezTo>
                      <a:pt x="24" y="3"/>
                      <a:pt x="8" y="0"/>
                      <a:pt x="3" y="6"/>
                    </a:cubicBezTo>
                    <a:close/>
                    <a:moveTo>
                      <a:pt x="35" y="16"/>
                    </a:moveTo>
                    <a:cubicBezTo>
                      <a:pt x="35" y="16"/>
                      <a:pt x="35" y="16"/>
                      <a:pt x="35" y="16"/>
                    </a:cubicBezTo>
                    <a:cubicBezTo>
                      <a:pt x="38" y="17"/>
                      <a:pt x="66" y="23"/>
                      <a:pt x="74" y="23"/>
                    </a:cubicBezTo>
                    <a:cubicBezTo>
                      <a:pt x="76" y="23"/>
                      <a:pt x="80" y="25"/>
                      <a:pt x="85" y="27"/>
                    </a:cubicBezTo>
                    <a:cubicBezTo>
                      <a:pt x="94" y="30"/>
                      <a:pt x="107" y="35"/>
                      <a:pt x="122" y="36"/>
                    </a:cubicBezTo>
                    <a:cubicBezTo>
                      <a:pt x="137" y="38"/>
                      <a:pt x="137" y="48"/>
                      <a:pt x="136" y="61"/>
                    </a:cubicBezTo>
                    <a:cubicBezTo>
                      <a:pt x="136" y="67"/>
                      <a:pt x="136" y="67"/>
                      <a:pt x="136" y="67"/>
                    </a:cubicBezTo>
                    <a:cubicBezTo>
                      <a:pt x="136" y="70"/>
                      <a:pt x="133" y="78"/>
                      <a:pt x="127" y="83"/>
                    </a:cubicBezTo>
                    <a:cubicBezTo>
                      <a:pt x="123" y="87"/>
                      <a:pt x="118" y="89"/>
                      <a:pt x="113" y="88"/>
                    </a:cubicBezTo>
                    <a:cubicBezTo>
                      <a:pt x="104" y="88"/>
                      <a:pt x="101" y="81"/>
                      <a:pt x="98" y="72"/>
                    </a:cubicBezTo>
                    <a:cubicBezTo>
                      <a:pt x="93" y="61"/>
                      <a:pt x="93" y="61"/>
                      <a:pt x="93" y="61"/>
                    </a:cubicBezTo>
                    <a:cubicBezTo>
                      <a:pt x="88" y="55"/>
                      <a:pt x="83" y="55"/>
                      <a:pt x="81" y="56"/>
                    </a:cubicBezTo>
                    <a:cubicBezTo>
                      <a:pt x="75" y="57"/>
                      <a:pt x="71" y="64"/>
                      <a:pt x="69" y="78"/>
                    </a:cubicBezTo>
                    <a:cubicBezTo>
                      <a:pt x="69" y="81"/>
                      <a:pt x="68" y="83"/>
                      <a:pt x="67" y="83"/>
                    </a:cubicBezTo>
                    <a:cubicBezTo>
                      <a:pt x="64" y="83"/>
                      <a:pt x="57" y="75"/>
                      <a:pt x="56" y="73"/>
                    </a:cubicBezTo>
                    <a:cubicBezTo>
                      <a:pt x="55" y="69"/>
                      <a:pt x="50" y="62"/>
                      <a:pt x="35" y="44"/>
                    </a:cubicBezTo>
                    <a:cubicBezTo>
                      <a:pt x="26" y="33"/>
                      <a:pt x="16" y="20"/>
                      <a:pt x="11" y="12"/>
                    </a:cubicBezTo>
                    <a:cubicBezTo>
                      <a:pt x="11" y="12"/>
                      <a:pt x="11" y="12"/>
                      <a:pt x="10" y="11"/>
                    </a:cubicBezTo>
                    <a:cubicBezTo>
                      <a:pt x="14" y="11"/>
                      <a:pt x="25" y="13"/>
                      <a:pt x="35"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2" name="Freeform 433">
                <a:extLst>
                  <a:ext uri="{FF2B5EF4-FFF2-40B4-BE49-F238E27FC236}">
                    <a16:creationId xmlns:a16="http://schemas.microsoft.com/office/drawing/2014/main" id="{9FF8A825-D370-CD50-2B56-C30B9D8D3251}"/>
                  </a:ext>
                </a:extLst>
              </p:cNvPr>
              <p:cNvSpPr>
                <a:spLocks/>
              </p:cNvSpPr>
              <p:nvPr/>
            </p:nvSpPr>
            <p:spPr bwMode="auto">
              <a:xfrm>
                <a:off x="3102045" y="5634798"/>
                <a:ext cx="9525" cy="7938"/>
              </a:xfrm>
              <a:custGeom>
                <a:avLst/>
                <a:gdLst>
                  <a:gd name="T0" fmla="*/ 22 w 41"/>
                  <a:gd name="T1" fmla="*/ 3 h 33"/>
                  <a:gd name="T2" fmla="*/ 11 w 41"/>
                  <a:gd name="T3" fmla="*/ 20 h 33"/>
                  <a:gd name="T4" fmla="*/ 41 w 41"/>
                  <a:gd name="T5" fmla="*/ 20 h 33"/>
                  <a:gd name="T6" fmla="*/ 22 w 41"/>
                  <a:gd name="T7" fmla="*/ 3 h 33"/>
                </a:gdLst>
                <a:ahLst/>
                <a:cxnLst>
                  <a:cxn ang="0">
                    <a:pos x="T0" y="T1"/>
                  </a:cxn>
                  <a:cxn ang="0">
                    <a:pos x="T2" y="T3"/>
                  </a:cxn>
                  <a:cxn ang="0">
                    <a:pos x="T4" y="T5"/>
                  </a:cxn>
                  <a:cxn ang="0">
                    <a:pos x="T6" y="T7"/>
                  </a:cxn>
                </a:cxnLst>
                <a:rect l="0" t="0" r="r" b="b"/>
                <a:pathLst>
                  <a:path w="41" h="33">
                    <a:moveTo>
                      <a:pt x="22" y="3"/>
                    </a:moveTo>
                    <a:cubicBezTo>
                      <a:pt x="22" y="3"/>
                      <a:pt x="0" y="10"/>
                      <a:pt x="11" y="20"/>
                    </a:cubicBezTo>
                    <a:cubicBezTo>
                      <a:pt x="21" y="31"/>
                      <a:pt x="41" y="33"/>
                      <a:pt x="41" y="20"/>
                    </a:cubicBezTo>
                    <a:cubicBezTo>
                      <a:pt x="41" y="8"/>
                      <a:pt x="28" y="0"/>
                      <a:pt x="22"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3" name="Freeform 434">
                <a:extLst>
                  <a:ext uri="{FF2B5EF4-FFF2-40B4-BE49-F238E27FC236}">
                    <a16:creationId xmlns:a16="http://schemas.microsoft.com/office/drawing/2014/main" id="{3B116D64-F3EA-D3B7-0A5B-295B5D806536}"/>
                  </a:ext>
                </a:extLst>
              </p:cNvPr>
              <p:cNvSpPr>
                <a:spLocks noEditPoints="1"/>
              </p:cNvSpPr>
              <p:nvPr/>
            </p:nvSpPr>
            <p:spPr bwMode="auto">
              <a:xfrm>
                <a:off x="3102045" y="5633211"/>
                <a:ext cx="11113" cy="11113"/>
              </a:xfrm>
              <a:custGeom>
                <a:avLst/>
                <a:gdLst>
                  <a:gd name="T0" fmla="*/ 17 w 42"/>
                  <a:gd name="T1" fmla="*/ 2 h 39"/>
                  <a:gd name="T2" fmla="*/ 18 w 42"/>
                  <a:gd name="T3" fmla="*/ 2 h 39"/>
                  <a:gd name="T4" fmla="*/ 1 w 42"/>
                  <a:gd name="T5" fmla="*/ 16 h 39"/>
                  <a:gd name="T6" fmla="*/ 4 w 42"/>
                  <a:gd name="T7" fmla="*/ 27 h 39"/>
                  <a:gd name="T8" fmla="*/ 35 w 42"/>
                  <a:gd name="T9" fmla="*/ 35 h 39"/>
                  <a:gd name="T10" fmla="*/ 42 w 42"/>
                  <a:gd name="T11" fmla="*/ 23 h 39"/>
                  <a:gd name="T12" fmla="*/ 31 w 42"/>
                  <a:gd name="T13" fmla="*/ 4 h 39"/>
                  <a:gd name="T14" fmla="*/ 17 w 42"/>
                  <a:gd name="T15" fmla="*/ 2 h 39"/>
                  <a:gd name="T16" fmla="*/ 11 w 42"/>
                  <a:gd name="T17" fmla="*/ 20 h 39"/>
                  <a:gd name="T18" fmla="*/ 9 w 42"/>
                  <a:gd name="T19" fmla="*/ 18 h 39"/>
                  <a:gd name="T20" fmla="*/ 20 w 42"/>
                  <a:gd name="T21" fmla="*/ 10 h 39"/>
                  <a:gd name="T22" fmla="*/ 21 w 42"/>
                  <a:gd name="T23" fmla="*/ 10 h 39"/>
                  <a:gd name="T24" fmla="*/ 21 w 42"/>
                  <a:gd name="T25" fmla="*/ 10 h 39"/>
                  <a:gd name="T26" fmla="*/ 27 w 42"/>
                  <a:gd name="T27" fmla="*/ 11 h 39"/>
                  <a:gd name="T28" fmla="*/ 34 w 42"/>
                  <a:gd name="T29" fmla="*/ 23 h 39"/>
                  <a:gd name="T30" fmla="*/ 31 w 42"/>
                  <a:gd name="T31" fmla="*/ 27 h 39"/>
                  <a:gd name="T32" fmla="*/ 11 w 42"/>
                  <a:gd name="T33"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9">
                    <a:moveTo>
                      <a:pt x="17" y="2"/>
                    </a:moveTo>
                    <a:cubicBezTo>
                      <a:pt x="18" y="2"/>
                      <a:pt x="18" y="2"/>
                      <a:pt x="18" y="2"/>
                    </a:cubicBezTo>
                    <a:cubicBezTo>
                      <a:pt x="15" y="3"/>
                      <a:pt x="3" y="7"/>
                      <a:pt x="1" y="16"/>
                    </a:cubicBezTo>
                    <a:cubicBezTo>
                      <a:pt x="0" y="18"/>
                      <a:pt x="0" y="22"/>
                      <a:pt x="4" y="27"/>
                    </a:cubicBezTo>
                    <a:cubicBezTo>
                      <a:pt x="13" y="35"/>
                      <a:pt x="26" y="39"/>
                      <a:pt x="35" y="35"/>
                    </a:cubicBezTo>
                    <a:cubicBezTo>
                      <a:pt x="39" y="33"/>
                      <a:pt x="42" y="29"/>
                      <a:pt x="42" y="23"/>
                    </a:cubicBezTo>
                    <a:cubicBezTo>
                      <a:pt x="42" y="16"/>
                      <a:pt x="38" y="8"/>
                      <a:pt x="31" y="4"/>
                    </a:cubicBezTo>
                    <a:cubicBezTo>
                      <a:pt x="26" y="1"/>
                      <a:pt x="21" y="0"/>
                      <a:pt x="17" y="2"/>
                    </a:cubicBezTo>
                    <a:close/>
                    <a:moveTo>
                      <a:pt x="11" y="20"/>
                    </a:moveTo>
                    <a:cubicBezTo>
                      <a:pt x="10" y="20"/>
                      <a:pt x="9" y="19"/>
                      <a:pt x="9" y="18"/>
                    </a:cubicBezTo>
                    <a:cubicBezTo>
                      <a:pt x="10" y="15"/>
                      <a:pt x="16" y="12"/>
                      <a:pt x="20" y="10"/>
                    </a:cubicBezTo>
                    <a:cubicBezTo>
                      <a:pt x="21" y="10"/>
                      <a:pt x="21" y="10"/>
                      <a:pt x="21" y="10"/>
                    </a:cubicBezTo>
                    <a:cubicBezTo>
                      <a:pt x="21" y="10"/>
                      <a:pt x="21" y="10"/>
                      <a:pt x="21" y="10"/>
                    </a:cubicBezTo>
                    <a:cubicBezTo>
                      <a:pt x="22" y="10"/>
                      <a:pt x="24" y="10"/>
                      <a:pt x="27" y="11"/>
                    </a:cubicBezTo>
                    <a:cubicBezTo>
                      <a:pt x="28" y="12"/>
                      <a:pt x="34" y="16"/>
                      <a:pt x="34" y="23"/>
                    </a:cubicBezTo>
                    <a:cubicBezTo>
                      <a:pt x="34" y="26"/>
                      <a:pt x="32" y="27"/>
                      <a:pt x="31" y="27"/>
                    </a:cubicBezTo>
                    <a:cubicBezTo>
                      <a:pt x="27" y="29"/>
                      <a:pt x="17" y="27"/>
                      <a:pt x="11"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4" name="Freeform 435">
                <a:extLst>
                  <a:ext uri="{FF2B5EF4-FFF2-40B4-BE49-F238E27FC236}">
                    <a16:creationId xmlns:a16="http://schemas.microsoft.com/office/drawing/2014/main" id="{33B677B2-C596-B4ED-3CBA-ACA91F243E6F}"/>
                  </a:ext>
                </a:extLst>
              </p:cNvPr>
              <p:cNvSpPr>
                <a:spLocks/>
              </p:cNvSpPr>
              <p:nvPr/>
            </p:nvSpPr>
            <p:spPr bwMode="auto">
              <a:xfrm>
                <a:off x="3103633" y="5655436"/>
                <a:ext cx="20638" cy="14288"/>
              </a:xfrm>
              <a:custGeom>
                <a:avLst/>
                <a:gdLst>
                  <a:gd name="T0" fmla="*/ 37 w 82"/>
                  <a:gd name="T1" fmla="*/ 3 h 60"/>
                  <a:gd name="T2" fmla="*/ 19 w 82"/>
                  <a:gd name="T3" fmla="*/ 36 h 60"/>
                  <a:gd name="T4" fmla="*/ 61 w 82"/>
                  <a:gd name="T5" fmla="*/ 55 h 60"/>
                  <a:gd name="T6" fmla="*/ 74 w 82"/>
                  <a:gd name="T7" fmla="*/ 30 h 60"/>
                  <a:gd name="T8" fmla="*/ 37 w 82"/>
                  <a:gd name="T9" fmla="*/ 3 h 60"/>
                </a:gdLst>
                <a:ahLst/>
                <a:cxnLst>
                  <a:cxn ang="0">
                    <a:pos x="T0" y="T1"/>
                  </a:cxn>
                  <a:cxn ang="0">
                    <a:pos x="T2" y="T3"/>
                  </a:cxn>
                  <a:cxn ang="0">
                    <a:pos x="T4" y="T5"/>
                  </a:cxn>
                  <a:cxn ang="0">
                    <a:pos x="T6" y="T7"/>
                  </a:cxn>
                  <a:cxn ang="0">
                    <a:pos x="T8" y="T9"/>
                  </a:cxn>
                </a:cxnLst>
                <a:rect l="0" t="0" r="r" b="b"/>
                <a:pathLst>
                  <a:path w="82" h="60">
                    <a:moveTo>
                      <a:pt x="37" y="3"/>
                    </a:moveTo>
                    <a:cubicBezTo>
                      <a:pt x="37" y="3"/>
                      <a:pt x="0" y="19"/>
                      <a:pt x="19" y="36"/>
                    </a:cubicBezTo>
                    <a:cubicBezTo>
                      <a:pt x="37" y="53"/>
                      <a:pt x="58" y="60"/>
                      <a:pt x="61" y="55"/>
                    </a:cubicBezTo>
                    <a:cubicBezTo>
                      <a:pt x="63" y="49"/>
                      <a:pt x="82" y="46"/>
                      <a:pt x="74" y="30"/>
                    </a:cubicBezTo>
                    <a:cubicBezTo>
                      <a:pt x="65" y="14"/>
                      <a:pt x="53" y="0"/>
                      <a:pt x="37"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5" name="Freeform 436">
                <a:extLst>
                  <a:ext uri="{FF2B5EF4-FFF2-40B4-BE49-F238E27FC236}">
                    <a16:creationId xmlns:a16="http://schemas.microsoft.com/office/drawing/2014/main" id="{6D0E1B83-455F-2C51-AF27-95B1C0F8F03E}"/>
                  </a:ext>
                </a:extLst>
              </p:cNvPr>
              <p:cNvSpPr>
                <a:spLocks noEditPoints="1"/>
              </p:cNvSpPr>
              <p:nvPr/>
            </p:nvSpPr>
            <p:spPr bwMode="auto">
              <a:xfrm>
                <a:off x="3106808" y="5653848"/>
                <a:ext cx="19050" cy="17463"/>
              </a:xfrm>
              <a:custGeom>
                <a:avLst/>
                <a:gdLst>
                  <a:gd name="T0" fmla="*/ 28 w 76"/>
                  <a:gd name="T1" fmla="*/ 5 h 69"/>
                  <a:gd name="T2" fmla="*/ 27 w 76"/>
                  <a:gd name="T3" fmla="*/ 5 h 69"/>
                  <a:gd name="T4" fmla="*/ 27 w 76"/>
                  <a:gd name="T5" fmla="*/ 5 h 69"/>
                  <a:gd name="T6" fmla="*/ 0 w 76"/>
                  <a:gd name="T7" fmla="*/ 29 h 69"/>
                  <a:gd name="T8" fmla="*/ 7 w 76"/>
                  <a:gd name="T9" fmla="*/ 45 h 69"/>
                  <a:gd name="T10" fmla="*/ 50 w 76"/>
                  <a:gd name="T11" fmla="*/ 67 h 69"/>
                  <a:gd name="T12" fmla="*/ 55 w 76"/>
                  <a:gd name="T13" fmla="*/ 63 h 69"/>
                  <a:gd name="T14" fmla="*/ 60 w 76"/>
                  <a:gd name="T15" fmla="*/ 60 h 69"/>
                  <a:gd name="T16" fmla="*/ 68 w 76"/>
                  <a:gd name="T17" fmla="*/ 34 h 69"/>
                  <a:gd name="T18" fmla="*/ 28 w 76"/>
                  <a:gd name="T19" fmla="*/ 5 h 69"/>
                  <a:gd name="T20" fmla="*/ 61 w 76"/>
                  <a:gd name="T21" fmla="*/ 38 h 69"/>
                  <a:gd name="T22" fmla="*/ 55 w 76"/>
                  <a:gd name="T23" fmla="*/ 52 h 69"/>
                  <a:gd name="T24" fmla="*/ 48 w 76"/>
                  <a:gd name="T25" fmla="*/ 59 h 69"/>
                  <a:gd name="T26" fmla="*/ 13 w 76"/>
                  <a:gd name="T27" fmla="*/ 39 h 69"/>
                  <a:gd name="T28" fmla="*/ 9 w 76"/>
                  <a:gd name="T29" fmla="*/ 32 h 69"/>
                  <a:gd name="T30" fmla="*/ 9 w 76"/>
                  <a:gd name="T31" fmla="*/ 31 h 69"/>
                  <a:gd name="T32" fmla="*/ 30 w 76"/>
                  <a:gd name="T33" fmla="*/ 13 h 69"/>
                  <a:gd name="T34" fmla="*/ 61 w 76"/>
                  <a:gd name="T35" fmla="*/ 3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69">
                    <a:moveTo>
                      <a:pt x="28" y="5"/>
                    </a:moveTo>
                    <a:cubicBezTo>
                      <a:pt x="27" y="5"/>
                      <a:pt x="27" y="5"/>
                      <a:pt x="27" y="5"/>
                    </a:cubicBezTo>
                    <a:cubicBezTo>
                      <a:pt x="27" y="5"/>
                      <a:pt x="27" y="5"/>
                      <a:pt x="27" y="5"/>
                    </a:cubicBezTo>
                    <a:cubicBezTo>
                      <a:pt x="24" y="6"/>
                      <a:pt x="3" y="15"/>
                      <a:pt x="0" y="29"/>
                    </a:cubicBezTo>
                    <a:cubicBezTo>
                      <a:pt x="0" y="33"/>
                      <a:pt x="0" y="39"/>
                      <a:pt x="7" y="45"/>
                    </a:cubicBezTo>
                    <a:cubicBezTo>
                      <a:pt x="22" y="59"/>
                      <a:pt x="40" y="69"/>
                      <a:pt x="50" y="67"/>
                    </a:cubicBezTo>
                    <a:cubicBezTo>
                      <a:pt x="52" y="66"/>
                      <a:pt x="54" y="65"/>
                      <a:pt x="55" y="63"/>
                    </a:cubicBezTo>
                    <a:cubicBezTo>
                      <a:pt x="60" y="60"/>
                      <a:pt x="60" y="60"/>
                      <a:pt x="60" y="60"/>
                    </a:cubicBezTo>
                    <a:cubicBezTo>
                      <a:pt x="65" y="56"/>
                      <a:pt x="76" y="49"/>
                      <a:pt x="68" y="34"/>
                    </a:cubicBezTo>
                    <a:cubicBezTo>
                      <a:pt x="64" y="26"/>
                      <a:pt x="50" y="0"/>
                      <a:pt x="28" y="5"/>
                    </a:cubicBezTo>
                    <a:close/>
                    <a:moveTo>
                      <a:pt x="61" y="38"/>
                    </a:moveTo>
                    <a:cubicBezTo>
                      <a:pt x="65" y="46"/>
                      <a:pt x="62" y="48"/>
                      <a:pt x="55" y="52"/>
                    </a:cubicBezTo>
                    <a:cubicBezTo>
                      <a:pt x="52" y="54"/>
                      <a:pt x="49" y="56"/>
                      <a:pt x="48" y="59"/>
                    </a:cubicBezTo>
                    <a:cubicBezTo>
                      <a:pt x="45" y="60"/>
                      <a:pt x="30" y="54"/>
                      <a:pt x="13" y="39"/>
                    </a:cubicBezTo>
                    <a:cubicBezTo>
                      <a:pt x="9" y="36"/>
                      <a:pt x="9" y="33"/>
                      <a:pt x="9" y="32"/>
                    </a:cubicBezTo>
                    <a:cubicBezTo>
                      <a:pt x="9" y="31"/>
                      <a:pt x="9" y="31"/>
                      <a:pt x="9" y="31"/>
                    </a:cubicBezTo>
                    <a:cubicBezTo>
                      <a:pt x="10" y="24"/>
                      <a:pt x="22" y="16"/>
                      <a:pt x="30" y="13"/>
                    </a:cubicBezTo>
                    <a:cubicBezTo>
                      <a:pt x="41" y="11"/>
                      <a:pt x="50" y="19"/>
                      <a:pt x="61" y="3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6" name="Freeform 437">
                <a:extLst>
                  <a:ext uri="{FF2B5EF4-FFF2-40B4-BE49-F238E27FC236}">
                    <a16:creationId xmlns:a16="http://schemas.microsoft.com/office/drawing/2014/main" id="{B84F6AD4-F73C-0A26-78F2-94CC07D2D0AB}"/>
                  </a:ext>
                </a:extLst>
              </p:cNvPr>
              <p:cNvSpPr>
                <a:spLocks/>
              </p:cNvSpPr>
              <p:nvPr/>
            </p:nvSpPr>
            <p:spPr bwMode="auto">
              <a:xfrm>
                <a:off x="3075058" y="5706236"/>
                <a:ext cx="15875" cy="9525"/>
              </a:xfrm>
              <a:custGeom>
                <a:avLst/>
                <a:gdLst>
                  <a:gd name="T0" fmla="*/ 37 w 63"/>
                  <a:gd name="T1" fmla="*/ 0 h 39"/>
                  <a:gd name="T2" fmla="*/ 11 w 63"/>
                  <a:gd name="T3" fmla="*/ 21 h 39"/>
                  <a:gd name="T4" fmla="*/ 44 w 63"/>
                  <a:gd name="T5" fmla="*/ 31 h 39"/>
                  <a:gd name="T6" fmla="*/ 37 w 63"/>
                  <a:gd name="T7" fmla="*/ 0 h 39"/>
                </a:gdLst>
                <a:ahLst/>
                <a:cxnLst>
                  <a:cxn ang="0">
                    <a:pos x="T0" y="T1"/>
                  </a:cxn>
                  <a:cxn ang="0">
                    <a:pos x="T2" y="T3"/>
                  </a:cxn>
                  <a:cxn ang="0">
                    <a:pos x="T4" y="T5"/>
                  </a:cxn>
                  <a:cxn ang="0">
                    <a:pos x="T6" y="T7"/>
                  </a:cxn>
                </a:cxnLst>
                <a:rect l="0" t="0" r="r" b="b"/>
                <a:pathLst>
                  <a:path w="63" h="39">
                    <a:moveTo>
                      <a:pt x="37" y="0"/>
                    </a:moveTo>
                    <a:cubicBezTo>
                      <a:pt x="37" y="0"/>
                      <a:pt x="0" y="7"/>
                      <a:pt x="11" y="21"/>
                    </a:cubicBezTo>
                    <a:cubicBezTo>
                      <a:pt x="23" y="36"/>
                      <a:pt x="41" y="39"/>
                      <a:pt x="44" y="31"/>
                    </a:cubicBezTo>
                    <a:cubicBezTo>
                      <a:pt x="47" y="24"/>
                      <a:pt x="63" y="1"/>
                      <a:pt x="37"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7" name="Freeform 438">
                <a:extLst>
                  <a:ext uri="{FF2B5EF4-FFF2-40B4-BE49-F238E27FC236}">
                    <a16:creationId xmlns:a16="http://schemas.microsoft.com/office/drawing/2014/main" id="{0EC55F84-3899-DD97-5ACD-CA972496129A}"/>
                  </a:ext>
                </a:extLst>
              </p:cNvPr>
              <p:cNvSpPr>
                <a:spLocks noEditPoints="1"/>
              </p:cNvSpPr>
              <p:nvPr/>
            </p:nvSpPr>
            <p:spPr bwMode="auto">
              <a:xfrm>
                <a:off x="3076645" y="5704648"/>
                <a:ext cx="14288" cy="11113"/>
              </a:xfrm>
              <a:custGeom>
                <a:avLst/>
                <a:gdLst>
                  <a:gd name="T0" fmla="*/ 32 w 55"/>
                  <a:gd name="T1" fmla="*/ 0 h 46"/>
                  <a:gd name="T2" fmla="*/ 1 w 55"/>
                  <a:gd name="T3" fmla="*/ 17 h 46"/>
                  <a:gd name="T4" fmla="*/ 4 w 55"/>
                  <a:gd name="T5" fmla="*/ 29 h 46"/>
                  <a:gd name="T6" fmla="*/ 35 w 55"/>
                  <a:gd name="T7" fmla="*/ 44 h 46"/>
                  <a:gd name="T8" fmla="*/ 44 w 55"/>
                  <a:gd name="T9" fmla="*/ 38 h 46"/>
                  <a:gd name="T10" fmla="*/ 46 w 55"/>
                  <a:gd name="T11" fmla="*/ 35 h 46"/>
                  <a:gd name="T12" fmla="*/ 50 w 55"/>
                  <a:gd name="T13" fmla="*/ 8 h 46"/>
                  <a:gd name="T14" fmla="*/ 33 w 55"/>
                  <a:gd name="T15" fmla="*/ 0 h 46"/>
                  <a:gd name="T16" fmla="*/ 33 w 55"/>
                  <a:gd name="T17" fmla="*/ 0 h 46"/>
                  <a:gd name="T18" fmla="*/ 32 w 55"/>
                  <a:gd name="T19" fmla="*/ 0 h 46"/>
                  <a:gd name="T20" fmla="*/ 11 w 55"/>
                  <a:gd name="T21" fmla="*/ 24 h 46"/>
                  <a:gd name="T22" fmla="*/ 9 w 55"/>
                  <a:gd name="T23" fmla="*/ 21 h 46"/>
                  <a:gd name="T24" fmla="*/ 9 w 55"/>
                  <a:gd name="T25" fmla="*/ 20 h 46"/>
                  <a:gd name="T26" fmla="*/ 33 w 55"/>
                  <a:gd name="T27" fmla="*/ 9 h 46"/>
                  <a:gd name="T28" fmla="*/ 43 w 55"/>
                  <a:gd name="T29" fmla="*/ 13 h 46"/>
                  <a:gd name="T30" fmla="*/ 43 w 55"/>
                  <a:gd name="T31" fmla="*/ 16 h 46"/>
                  <a:gd name="T32" fmla="*/ 38 w 55"/>
                  <a:gd name="T33" fmla="*/ 31 h 46"/>
                  <a:gd name="T34" fmla="*/ 36 w 55"/>
                  <a:gd name="T35" fmla="*/ 35 h 46"/>
                  <a:gd name="T36" fmla="*/ 34 w 55"/>
                  <a:gd name="T37" fmla="*/ 36 h 46"/>
                  <a:gd name="T38" fmla="*/ 11 w 55"/>
                  <a:gd name="T39"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6">
                    <a:moveTo>
                      <a:pt x="32" y="0"/>
                    </a:moveTo>
                    <a:cubicBezTo>
                      <a:pt x="28" y="1"/>
                      <a:pt x="5" y="6"/>
                      <a:pt x="1" y="17"/>
                    </a:cubicBezTo>
                    <a:cubicBezTo>
                      <a:pt x="0" y="20"/>
                      <a:pt x="0" y="24"/>
                      <a:pt x="4" y="29"/>
                    </a:cubicBezTo>
                    <a:cubicBezTo>
                      <a:pt x="13" y="41"/>
                      <a:pt x="27" y="46"/>
                      <a:pt x="35" y="44"/>
                    </a:cubicBezTo>
                    <a:cubicBezTo>
                      <a:pt x="40" y="44"/>
                      <a:pt x="43" y="41"/>
                      <a:pt x="44" y="38"/>
                    </a:cubicBezTo>
                    <a:cubicBezTo>
                      <a:pt x="46" y="35"/>
                      <a:pt x="46" y="35"/>
                      <a:pt x="46" y="35"/>
                    </a:cubicBezTo>
                    <a:cubicBezTo>
                      <a:pt x="50" y="27"/>
                      <a:pt x="55" y="17"/>
                      <a:pt x="50" y="8"/>
                    </a:cubicBezTo>
                    <a:cubicBezTo>
                      <a:pt x="47" y="4"/>
                      <a:pt x="42" y="1"/>
                      <a:pt x="33" y="0"/>
                    </a:cubicBezTo>
                    <a:cubicBezTo>
                      <a:pt x="33" y="0"/>
                      <a:pt x="33" y="0"/>
                      <a:pt x="33" y="0"/>
                    </a:cubicBezTo>
                    <a:lnTo>
                      <a:pt x="32" y="0"/>
                    </a:lnTo>
                    <a:close/>
                    <a:moveTo>
                      <a:pt x="11" y="24"/>
                    </a:moveTo>
                    <a:cubicBezTo>
                      <a:pt x="10" y="22"/>
                      <a:pt x="9" y="22"/>
                      <a:pt x="9" y="21"/>
                    </a:cubicBezTo>
                    <a:cubicBezTo>
                      <a:pt x="9" y="21"/>
                      <a:pt x="9" y="20"/>
                      <a:pt x="9" y="20"/>
                    </a:cubicBezTo>
                    <a:cubicBezTo>
                      <a:pt x="11" y="16"/>
                      <a:pt x="24" y="11"/>
                      <a:pt x="33" y="9"/>
                    </a:cubicBezTo>
                    <a:cubicBezTo>
                      <a:pt x="37" y="9"/>
                      <a:pt x="41" y="10"/>
                      <a:pt x="43" y="13"/>
                    </a:cubicBezTo>
                    <a:cubicBezTo>
                      <a:pt x="43" y="14"/>
                      <a:pt x="43" y="15"/>
                      <a:pt x="43" y="16"/>
                    </a:cubicBezTo>
                    <a:cubicBezTo>
                      <a:pt x="43" y="20"/>
                      <a:pt x="40" y="27"/>
                      <a:pt x="38" y="31"/>
                    </a:cubicBezTo>
                    <a:cubicBezTo>
                      <a:pt x="36" y="35"/>
                      <a:pt x="36" y="35"/>
                      <a:pt x="36" y="35"/>
                    </a:cubicBezTo>
                    <a:cubicBezTo>
                      <a:pt x="36" y="35"/>
                      <a:pt x="35" y="36"/>
                      <a:pt x="34" y="36"/>
                    </a:cubicBezTo>
                    <a:cubicBezTo>
                      <a:pt x="29" y="37"/>
                      <a:pt x="18" y="33"/>
                      <a:pt x="11" y="2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8" name="Freeform 439">
                <a:extLst>
                  <a:ext uri="{FF2B5EF4-FFF2-40B4-BE49-F238E27FC236}">
                    <a16:creationId xmlns:a16="http://schemas.microsoft.com/office/drawing/2014/main" id="{C094012F-D288-4699-E6E3-7B74C5D57863}"/>
                  </a:ext>
                </a:extLst>
              </p:cNvPr>
              <p:cNvSpPr>
                <a:spLocks/>
              </p:cNvSpPr>
              <p:nvPr/>
            </p:nvSpPr>
            <p:spPr bwMode="auto">
              <a:xfrm>
                <a:off x="2952820" y="5887211"/>
                <a:ext cx="7938" cy="7938"/>
              </a:xfrm>
              <a:custGeom>
                <a:avLst/>
                <a:gdLst>
                  <a:gd name="T0" fmla="*/ 23 w 36"/>
                  <a:gd name="T1" fmla="*/ 0 h 36"/>
                  <a:gd name="T2" fmla="*/ 0 w 36"/>
                  <a:gd name="T3" fmla="*/ 16 h 36"/>
                  <a:gd name="T4" fmla="*/ 22 w 36"/>
                  <a:gd name="T5" fmla="*/ 36 h 36"/>
                  <a:gd name="T6" fmla="*/ 36 w 36"/>
                  <a:gd name="T7" fmla="*/ 17 h 36"/>
                  <a:gd name="T8" fmla="*/ 23 w 36"/>
                  <a:gd name="T9" fmla="*/ 0 h 36"/>
                </a:gdLst>
                <a:ahLst/>
                <a:cxnLst>
                  <a:cxn ang="0">
                    <a:pos x="T0" y="T1"/>
                  </a:cxn>
                  <a:cxn ang="0">
                    <a:pos x="T2" y="T3"/>
                  </a:cxn>
                  <a:cxn ang="0">
                    <a:pos x="T4" y="T5"/>
                  </a:cxn>
                  <a:cxn ang="0">
                    <a:pos x="T6" y="T7"/>
                  </a:cxn>
                  <a:cxn ang="0">
                    <a:pos x="T8" y="T9"/>
                  </a:cxn>
                </a:cxnLst>
                <a:rect l="0" t="0" r="r" b="b"/>
                <a:pathLst>
                  <a:path w="36" h="36">
                    <a:moveTo>
                      <a:pt x="23" y="0"/>
                    </a:moveTo>
                    <a:cubicBezTo>
                      <a:pt x="23" y="0"/>
                      <a:pt x="0" y="10"/>
                      <a:pt x="0" y="16"/>
                    </a:cubicBezTo>
                    <a:cubicBezTo>
                      <a:pt x="0" y="22"/>
                      <a:pt x="10" y="36"/>
                      <a:pt x="22" y="36"/>
                    </a:cubicBezTo>
                    <a:cubicBezTo>
                      <a:pt x="33" y="36"/>
                      <a:pt x="36" y="23"/>
                      <a:pt x="36" y="17"/>
                    </a:cubicBezTo>
                    <a:cubicBezTo>
                      <a:pt x="36" y="12"/>
                      <a:pt x="35" y="1"/>
                      <a:pt x="23"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59" name="Freeform 440">
                <a:extLst>
                  <a:ext uri="{FF2B5EF4-FFF2-40B4-BE49-F238E27FC236}">
                    <a16:creationId xmlns:a16="http://schemas.microsoft.com/office/drawing/2014/main" id="{7DDDBAF9-1C68-7272-8B79-1195CF291A21}"/>
                  </a:ext>
                </a:extLst>
              </p:cNvPr>
              <p:cNvSpPr>
                <a:spLocks noEditPoints="1"/>
              </p:cNvSpPr>
              <p:nvPr/>
            </p:nvSpPr>
            <p:spPr bwMode="auto">
              <a:xfrm>
                <a:off x="2951233" y="5885623"/>
                <a:ext cx="11113" cy="11113"/>
              </a:xfrm>
              <a:custGeom>
                <a:avLst/>
                <a:gdLst>
                  <a:gd name="T0" fmla="*/ 25 w 44"/>
                  <a:gd name="T1" fmla="*/ 0 h 44"/>
                  <a:gd name="T2" fmla="*/ 0 w 44"/>
                  <a:gd name="T3" fmla="*/ 20 h 44"/>
                  <a:gd name="T4" fmla="*/ 26 w 44"/>
                  <a:gd name="T5" fmla="*/ 44 h 44"/>
                  <a:gd name="T6" fmla="*/ 44 w 44"/>
                  <a:gd name="T7" fmla="*/ 21 h 44"/>
                  <a:gd name="T8" fmla="*/ 28 w 44"/>
                  <a:gd name="T9" fmla="*/ 0 h 44"/>
                  <a:gd name="T10" fmla="*/ 26 w 44"/>
                  <a:gd name="T11" fmla="*/ 0 h 44"/>
                  <a:gd name="T12" fmla="*/ 25 w 44"/>
                  <a:gd name="T13" fmla="*/ 0 h 44"/>
                  <a:gd name="T14" fmla="*/ 8 w 44"/>
                  <a:gd name="T15" fmla="*/ 20 h 44"/>
                  <a:gd name="T16" fmla="*/ 28 w 44"/>
                  <a:gd name="T17" fmla="*/ 9 h 44"/>
                  <a:gd name="T18" fmla="*/ 36 w 44"/>
                  <a:gd name="T19" fmla="*/ 21 h 44"/>
                  <a:gd name="T20" fmla="*/ 26 w 44"/>
                  <a:gd name="T21" fmla="*/ 36 h 44"/>
                  <a:gd name="T22" fmla="*/ 8 w 44"/>
                  <a:gd name="T2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4">
                    <a:moveTo>
                      <a:pt x="25" y="0"/>
                    </a:moveTo>
                    <a:cubicBezTo>
                      <a:pt x="8" y="7"/>
                      <a:pt x="0" y="14"/>
                      <a:pt x="0" y="20"/>
                    </a:cubicBezTo>
                    <a:cubicBezTo>
                      <a:pt x="0" y="28"/>
                      <a:pt x="12" y="44"/>
                      <a:pt x="26" y="44"/>
                    </a:cubicBezTo>
                    <a:cubicBezTo>
                      <a:pt x="39" y="44"/>
                      <a:pt x="44" y="31"/>
                      <a:pt x="44" y="21"/>
                    </a:cubicBezTo>
                    <a:cubicBezTo>
                      <a:pt x="44" y="9"/>
                      <a:pt x="38" y="1"/>
                      <a:pt x="28" y="0"/>
                    </a:cubicBezTo>
                    <a:cubicBezTo>
                      <a:pt x="26" y="0"/>
                      <a:pt x="26" y="0"/>
                      <a:pt x="26" y="0"/>
                    </a:cubicBezTo>
                    <a:lnTo>
                      <a:pt x="25" y="0"/>
                    </a:lnTo>
                    <a:close/>
                    <a:moveTo>
                      <a:pt x="8" y="20"/>
                    </a:moveTo>
                    <a:cubicBezTo>
                      <a:pt x="9" y="18"/>
                      <a:pt x="18" y="13"/>
                      <a:pt x="28" y="9"/>
                    </a:cubicBezTo>
                    <a:cubicBezTo>
                      <a:pt x="31" y="9"/>
                      <a:pt x="36" y="12"/>
                      <a:pt x="36" y="21"/>
                    </a:cubicBezTo>
                    <a:cubicBezTo>
                      <a:pt x="36" y="21"/>
                      <a:pt x="35" y="36"/>
                      <a:pt x="26" y="36"/>
                    </a:cubicBezTo>
                    <a:cubicBezTo>
                      <a:pt x="17" y="36"/>
                      <a:pt x="8" y="23"/>
                      <a:pt x="8"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0" name="Freeform 441">
                <a:extLst>
                  <a:ext uri="{FF2B5EF4-FFF2-40B4-BE49-F238E27FC236}">
                    <a16:creationId xmlns:a16="http://schemas.microsoft.com/office/drawing/2014/main" id="{9EB8B549-73E5-B310-7BFF-CA2CCFD58032}"/>
                  </a:ext>
                </a:extLst>
              </p:cNvPr>
              <p:cNvSpPr>
                <a:spLocks/>
              </p:cNvSpPr>
              <p:nvPr/>
            </p:nvSpPr>
            <p:spPr bwMode="auto">
              <a:xfrm>
                <a:off x="1717745" y="6750811"/>
                <a:ext cx="15875" cy="14288"/>
              </a:xfrm>
              <a:custGeom>
                <a:avLst/>
                <a:gdLst>
                  <a:gd name="T0" fmla="*/ 43 w 62"/>
                  <a:gd name="T1" fmla="*/ 0 h 56"/>
                  <a:gd name="T2" fmla="*/ 3 w 62"/>
                  <a:gd name="T3" fmla="*/ 39 h 56"/>
                  <a:gd name="T4" fmla="*/ 33 w 62"/>
                  <a:gd name="T5" fmla="*/ 52 h 56"/>
                  <a:gd name="T6" fmla="*/ 43 w 62"/>
                  <a:gd name="T7" fmla="*/ 0 h 56"/>
                </a:gdLst>
                <a:ahLst/>
                <a:cxnLst>
                  <a:cxn ang="0">
                    <a:pos x="T0" y="T1"/>
                  </a:cxn>
                  <a:cxn ang="0">
                    <a:pos x="T2" y="T3"/>
                  </a:cxn>
                  <a:cxn ang="0">
                    <a:pos x="T4" y="T5"/>
                  </a:cxn>
                  <a:cxn ang="0">
                    <a:pos x="T6" y="T7"/>
                  </a:cxn>
                </a:cxnLst>
                <a:rect l="0" t="0" r="r" b="b"/>
                <a:pathLst>
                  <a:path w="62" h="56">
                    <a:moveTo>
                      <a:pt x="43" y="0"/>
                    </a:moveTo>
                    <a:cubicBezTo>
                      <a:pt x="43" y="0"/>
                      <a:pt x="0" y="26"/>
                      <a:pt x="3" y="39"/>
                    </a:cubicBezTo>
                    <a:cubicBezTo>
                      <a:pt x="6" y="52"/>
                      <a:pt x="19" y="56"/>
                      <a:pt x="33" y="52"/>
                    </a:cubicBezTo>
                    <a:cubicBezTo>
                      <a:pt x="47" y="48"/>
                      <a:pt x="62" y="4"/>
                      <a:pt x="43"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1" name="Freeform 442">
                <a:extLst>
                  <a:ext uri="{FF2B5EF4-FFF2-40B4-BE49-F238E27FC236}">
                    <a16:creationId xmlns:a16="http://schemas.microsoft.com/office/drawing/2014/main" id="{CAA41A98-F519-B1BC-B449-10FAF1EC4649}"/>
                  </a:ext>
                </a:extLst>
              </p:cNvPr>
              <p:cNvSpPr>
                <a:spLocks noEditPoints="1"/>
              </p:cNvSpPr>
              <p:nvPr/>
            </p:nvSpPr>
            <p:spPr bwMode="auto">
              <a:xfrm>
                <a:off x="1716158" y="6749223"/>
                <a:ext cx="15875" cy="15875"/>
              </a:xfrm>
              <a:custGeom>
                <a:avLst/>
                <a:gdLst>
                  <a:gd name="T0" fmla="*/ 46 w 62"/>
                  <a:gd name="T1" fmla="*/ 0 h 63"/>
                  <a:gd name="T2" fmla="*/ 4 w 62"/>
                  <a:gd name="T3" fmla="*/ 44 h 63"/>
                  <a:gd name="T4" fmla="*/ 14 w 62"/>
                  <a:gd name="T5" fmla="*/ 59 h 63"/>
                  <a:gd name="T6" fmla="*/ 39 w 62"/>
                  <a:gd name="T7" fmla="*/ 60 h 63"/>
                  <a:gd name="T8" fmla="*/ 61 w 62"/>
                  <a:gd name="T9" fmla="*/ 18 h 63"/>
                  <a:gd name="T10" fmla="*/ 49 w 62"/>
                  <a:gd name="T11" fmla="*/ 0 h 63"/>
                  <a:gd name="T12" fmla="*/ 47 w 62"/>
                  <a:gd name="T13" fmla="*/ 0 h 63"/>
                  <a:gd name="T14" fmla="*/ 46 w 62"/>
                  <a:gd name="T15" fmla="*/ 0 h 63"/>
                  <a:gd name="T16" fmla="*/ 18 w 62"/>
                  <a:gd name="T17" fmla="*/ 51 h 63"/>
                  <a:gd name="T18" fmla="*/ 12 w 62"/>
                  <a:gd name="T19" fmla="*/ 42 h 63"/>
                  <a:gd name="T20" fmla="*/ 12 w 62"/>
                  <a:gd name="T21" fmla="*/ 42 h 63"/>
                  <a:gd name="T22" fmla="*/ 48 w 62"/>
                  <a:gd name="T23" fmla="*/ 9 h 63"/>
                  <a:gd name="T24" fmla="*/ 53 w 62"/>
                  <a:gd name="T25" fmla="*/ 18 h 63"/>
                  <a:gd name="T26" fmla="*/ 53 w 62"/>
                  <a:gd name="T27" fmla="*/ 19 h 63"/>
                  <a:gd name="T28" fmla="*/ 37 w 62"/>
                  <a:gd name="T29" fmla="*/ 52 h 63"/>
                  <a:gd name="T30" fmla="*/ 18 w 62"/>
                  <a:gd name="T31"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63">
                    <a:moveTo>
                      <a:pt x="46" y="0"/>
                    </a:moveTo>
                    <a:cubicBezTo>
                      <a:pt x="35" y="7"/>
                      <a:pt x="0" y="29"/>
                      <a:pt x="4" y="44"/>
                    </a:cubicBezTo>
                    <a:cubicBezTo>
                      <a:pt x="5" y="50"/>
                      <a:pt x="9" y="55"/>
                      <a:pt x="14" y="59"/>
                    </a:cubicBezTo>
                    <a:cubicBezTo>
                      <a:pt x="21" y="63"/>
                      <a:pt x="30" y="63"/>
                      <a:pt x="39" y="60"/>
                    </a:cubicBezTo>
                    <a:cubicBezTo>
                      <a:pt x="52" y="57"/>
                      <a:pt x="62" y="33"/>
                      <a:pt x="61" y="18"/>
                    </a:cubicBezTo>
                    <a:cubicBezTo>
                      <a:pt x="61" y="8"/>
                      <a:pt x="57" y="2"/>
                      <a:pt x="49" y="0"/>
                    </a:cubicBezTo>
                    <a:cubicBezTo>
                      <a:pt x="47" y="0"/>
                      <a:pt x="47" y="0"/>
                      <a:pt x="47" y="0"/>
                    </a:cubicBezTo>
                    <a:lnTo>
                      <a:pt x="46" y="0"/>
                    </a:lnTo>
                    <a:close/>
                    <a:moveTo>
                      <a:pt x="18" y="51"/>
                    </a:moveTo>
                    <a:cubicBezTo>
                      <a:pt x="15" y="49"/>
                      <a:pt x="13" y="46"/>
                      <a:pt x="12" y="42"/>
                    </a:cubicBezTo>
                    <a:cubicBezTo>
                      <a:pt x="12" y="42"/>
                      <a:pt x="12" y="42"/>
                      <a:pt x="12" y="42"/>
                    </a:cubicBezTo>
                    <a:cubicBezTo>
                      <a:pt x="12" y="36"/>
                      <a:pt x="30" y="20"/>
                      <a:pt x="48" y="9"/>
                    </a:cubicBezTo>
                    <a:cubicBezTo>
                      <a:pt x="51" y="11"/>
                      <a:pt x="53" y="13"/>
                      <a:pt x="53" y="18"/>
                    </a:cubicBezTo>
                    <a:cubicBezTo>
                      <a:pt x="53" y="19"/>
                      <a:pt x="53" y="19"/>
                      <a:pt x="53" y="19"/>
                    </a:cubicBezTo>
                    <a:cubicBezTo>
                      <a:pt x="53" y="33"/>
                      <a:pt x="44" y="50"/>
                      <a:pt x="37" y="52"/>
                    </a:cubicBezTo>
                    <a:cubicBezTo>
                      <a:pt x="30" y="54"/>
                      <a:pt x="23" y="54"/>
                      <a:pt x="18" y="5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2" name="Freeform 443">
                <a:extLst>
                  <a:ext uri="{FF2B5EF4-FFF2-40B4-BE49-F238E27FC236}">
                    <a16:creationId xmlns:a16="http://schemas.microsoft.com/office/drawing/2014/main" id="{E3D43970-75FB-A0CA-3D02-4D3A9D8D20D8}"/>
                  </a:ext>
                </a:extLst>
              </p:cNvPr>
              <p:cNvSpPr>
                <a:spLocks/>
              </p:cNvSpPr>
              <p:nvPr/>
            </p:nvSpPr>
            <p:spPr bwMode="auto">
              <a:xfrm>
                <a:off x="1655833" y="6326948"/>
                <a:ext cx="22225" cy="12700"/>
              </a:xfrm>
              <a:custGeom>
                <a:avLst/>
                <a:gdLst>
                  <a:gd name="T0" fmla="*/ 38 w 87"/>
                  <a:gd name="T1" fmla="*/ 1 h 52"/>
                  <a:gd name="T2" fmla="*/ 3 w 87"/>
                  <a:gd name="T3" fmla="*/ 33 h 52"/>
                  <a:gd name="T4" fmla="*/ 25 w 87"/>
                  <a:gd name="T5" fmla="*/ 52 h 52"/>
                  <a:gd name="T6" fmla="*/ 87 w 87"/>
                  <a:gd name="T7" fmla="*/ 30 h 52"/>
                  <a:gd name="T8" fmla="*/ 38 w 87"/>
                  <a:gd name="T9" fmla="*/ 1 h 52"/>
                </a:gdLst>
                <a:ahLst/>
                <a:cxnLst>
                  <a:cxn ang="0">
                    <a:pos x="T0" y="T1"/>
                  </a:cxn>
                  <a:cxn ang="0">
                    <a:pos x="T2" y="T3"/>
                  </a:cxn>
                  <a:cxn ang="0">
                    <a:pos x="T4" y="T5"/>
                  </a:cxn>
                  <a:cxn ang="0">
                    <a:pos x="T6" y="T7"/>
                  </a:cxn>
                  <a:cxn ang="0">
                    <a:pos x="T8" y="T9"/>
                  </a:cxn>
                </a:cxnLst>
                <a:rect l="0" t="0" r="r" b="b"/>
                <a:pathLst>
                  <a:path w="87" h="52">
                    <a:moveTo>
                      <a:pt x="38" y="1"/>
                    </a:moveTo>
                    <a:cubicBezTo>
                      <a:pt x="38" y="1"/>
                      <a:pt x="6" y="23"/>
                      <a:pt x="3" y="33"/>
                    </a:cubicBezTo>
                    <a:cubicBezTo>
                      <a:pt x="0" y="43"/>
                      <a:pt x="6" y="52"/>
                      <a:pt x="25" y="52"/>
                    </a:cubicBezTo>
                    <a:cubicBezTo>
                      <a:pt x="44" y="52"/>
                      <a:pt x="87" y="42"/>
                      <a:pt x="87" y="30"/>
                    </a:cubicBezTo>
                    <a:cubicBezTo>
                      <a:pt x="87" y="19"/>
                      <a:pt x="65" y="0"/>
                      <a:pt x="38"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3" name="Freeform 444">
                <a:extLst>
                  <a:ext uri="{FF2B5EF4-FFF2-40B4-BE49-F238E27FC236}">
                    <a16:creationId xmlns:a16="http://schemas.microsoft.com/office/drawing/2014/main" id="{26A678ED-081F-2D19-CBED-807C059AD2F1}"/>
                  </a:ext>
                </a:extLst>
              </p:cNvPr>
              <p:cNvSpPr>
                <a:spLocks noEditPoints="1"/>
              </p:cNvSpPr>
              <p:nvPr/>
            </p:nvSpPr>
            <p:spPr bwMode="auto">
              <a:xfrm>
                <a:off x="1655833" y="6325361"/>
                <a:ext cx="22225" cy="15875"/>
              </a:xfrm>
              <a:custGeom>
                <a:avLst/>
                <a:gdLst>
                  <a:gd name="T0" fmla="*/ 41 w 94"/>
                  <a:gd name="T1" fmla="*/ 1 h 60"/>
                  <a:gd name="T2" fmla="*/ 39 w 94"/>
                  <a:gd name="T3" fmla="*/ 1 h 60"/>
                  <a:gd name="T4" fmla="*/ 38 w 94"/>
                  <a:gd name="T5" fmla="*/ 2 h 60"/>
                  <a:gd name="T6" fmla="*/ 2 w 94"/>
                  <a:gd name="T7" fmla="*/ 36 h 60"/>
                  <a:gd name="T8" fmla="*/ 4 w 94"/>
                  <a:gd name="T9" fmla="*/ 52 h 60"/>
                  <a:gd name="T10" fmla="*/ 28 w 94"/>
                  <a:gd name="T11" fmla="*/ 60 h 60"/>
                  <a:gd name="T12" fmla="*/ 94 w 94"/>
                  <a:gd name="T13" fmla="*/ 34 h 60"/>
                  <a:gd name="T14" fmla="*/ 85 w 94"/>
                  <a:gd name="T15" fmla="*/ 17 h 60"/>
                  <a:gd name="T16" fmla="*/ 41 w 94"/>
                  <a:gd name="T17" fmla="*/ 1 h 60"/>
                  <a:gd name="T18" fmla="*/ 79 w 94"/>
                  <a:gd name="T19" fmla="*/ 23 h 60"/>
                  <a:gd name="T20" fmla="*/ 86 w 94"/>
                  <a:gd name="T21" fmla="*/ 34 h 60"/>
                  <a:gd name="T22" fmla="*/ 28 w 94"/>
                  <a:gd name="T23" fmla="*/ 51 h 60"/>
                  <a:gd name="T24" fmla="*/ 11 w 94"/>
                  <a:gd name="T25" fmla="*/ 46 h 60"/>
                  <a:gd name="T26" fmla="*/ 10 w 94"/>
                  <a:gd name="T27" fmla="*/ 42 h 60"/>
                  <a:gd name="T28" fmla="*/ 10 w 94"/>
                  <a:gd name="T29" fmla="*/ 38 h 60"/>
                  <a:gd name="T30" fmla="*/ 42 w 94"/>
                  <a:gd name="T31" fmla="*/ 10 h 60"/>
                  <a:gd name="T32" fmla="*/ 79 w 94"/>
                  <a:gd name="T33"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60">
                    <a:moveTo>
                      <a:pt x="41" y="1"/>
                    </a:moveTo>
                    <a:cubicBezTo>
                      <a:pt x="39" y="1"/>
                      <a:pt x="39" y="1"/>
                      <a:pt x="39" y="1"/>
                    </a:cubicBezTo>
                    <a:cubicBezTo>
                      <a:pt x="38" y="2"/>
                      <a:pt x="38" y="2"/>
                      <a:pt x="38" y="2"/>
                    </a:cubicBezTo>
                    <a:cubicBezTo>
                      <a:pt x="33" y="5"/>
                      <a:pt x="5" y="25"/>
                      <a:pt x="2" y="36"/>
                    </a:cubicBezTo>
                    <a:cubicBezTo>
                      <a:pt x="0" y="42"/>
                      <a:pt x="1" y="47"/>
                      <a:pt x="4" y="52"/>
                    </a:cubicBezTo>
                    <a:cubicBezTo>
                      <a:pt x="9" y="57"/>
                      <a:pt x="17" y="60"/>
                      <a:pt x="28" y="60"/>
                    </a:cubicBezTo>
                    <a:cubicBezTo>
                      <a:pt x="44" y="60"/>
                      <a:pt x="94" y="51"/>
                      <a:pt x="94" y="34"/>
                    </a:cubicBezTo>
                    <a:cubicBezTo>
                      <a:pt x="94" y="29"/>
                      <a:pt x="91" y="22"/>
                      <a:pt x="85" y="17"/>
                    </a:cubicBezTo>
                    <a:cubicBezTo>
                      <a:pt x="74" y="6"/>
                      <a:pt x="57" y="0"/>
                      <a:pt x="41" y="1"/>
                    </a:cubicBezTo>
                    <a:close/>
                    <a:moveTo>
                      <a:pt x="79" y="23"/>
                    </a:moveTo>
                    <a:cubicBezTo>
                      <a:pt x="84" y="28"/>
                      <a:pt x="86" y="32"/>
                      <a:pt x="86" y="34"/>
                    </a:cubicBezTo>
                    <a:cubicBezTo>
                      <a:pt x="86" y="40"/>
                      <a:pt x="51" y="51"/>
                      <a:pt x="28" y="51"/>
                    </a:cubicBezTo>
                    <a:cubicBezTo>
                      <a:pt x="20" y="51"/>
                      <a:pt x="14" y="50"/>
                      <a:pt x="11" y="46"/>
                    </a:cubicBezTo>
                    <a:cubicBezTo>
                      <a:pt x="10" y="45"/>
                      <a:pt x="10" y="43"/>
                      <a:pt x="10" y="42"/>
                    </a:cubicBezTo>
                    <a:cubicBezTo>
                      <a:pt x="10" y="41"/>
                      <a:pt x="10" y="39"/>
                      <a:pt x="10" y="38"/>
                    </a:cubicBezTo>
                    <a:cubicBezTo>
                      <a:pt x="12" y="32"/>
                      <a:pt x="30" y="18"/>
                      <a:pt x="42" y="10"/>
                    </a:cubicBezTo>
                    <a:cubicBezTo>
                      <a:pt x="58" y="9"/>
                      <a:pt x="72" y="16"/>
                      <a:pt x="79" y="2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4" name="Freeform 445">
                <a:extLst>
                  <a:ext uri="{FF2B5EF4-FFF2-40B4-BE49-F238E27FC236}">
                    <a16:creationId xmlns:a16="http://schemas.microsoft.com/office/drawing/2014/main" id="{73758939-97BC-BBF5-CDF0-6EC189F68922}"/>
                  </a:ext>
                </a:extLst>
              </p:cNvPr>
              <p:cNvSpPr>
                <a:spLocks/>
              </p:cNvSpPr>
              <p:nvPr/>
            </p:nvSpPr>
            <p:spPr bwMode="auto">
              <a:xfrm>
                <a:off x="1566933" y="6360286"/>
                <a:ext cx="12700" cy="31750"/>
              </a:xfrm>
              <a:custGeom>
                <a:avLst/>
                <a:gdLst>
                  <a:gd name="T0" fmla="*/ 10 w 53"/>
                  <a:gd name="T1" fmla="*/ 11 h 130"/>
                  <a:gd name="T2" fmla="*/ 10 w 53"/>
                  <a:gd name="T3" fmla="*/ 35 h 130"/>
                  <a:gd name="T4" fmla="*/ 26 w 53"/>
                  <a:gd name="T5" fmla="*/ 53 h 130"/>
                  <a:gd name="T6" fmla="*/ 29 w 53"/>
                  <a:gd name="T7" fmla="*/ 88 h 130"/>
                  <a:gd name="T8" fmla="*/ 45 w 53"/>
                  <a:gd name="T9" fmla="*/ 97 h 130"/>
                  <a:gd name="T10" fmla="*/ 39 w 53"/>
                  <a:gd name="T11" fmla="*/ 26 h 130"/>
                  <a:gd name="T12" fmla="*/ 10 w 53"/>
                  <a:gd name="T13" fmla="*/ 11 h 130"/>
                </a:gdLst>
                <a:ahLst/>
                <a:cxnLst>
                  <a:cxn ang="0">
                    <a:pos x="T0" y="T1"/>
                  </a:cxn>
                  <a:cxn ang="0">
                    <a:pos x="T2" y="T3"/>
                  </a:cxn>
                  <a:cxn ang="0">
                    <a:pos x="T4" y="T5"/>
                  </a:cxn>
                  <a:cxn ang="0">
                    <a:pos x="T6" y="T7"/>
                  </a:cxn>
                  <a:cxn ang="0">
                    <a:pos x="T8" y="T9"/>
                  </a:cxn>
                  <a:cxn ang="0">
                    <a:pos x="T10" y="T11"/>
                  </a:cxn>
                  <a:cxn ang="0">
                    <a:pos x="T12" y="T13"/>
                  </a:cxn>
                </a:cxnLst>
                <a:rect l="0" t="0" r="r" b="b"/>
                <a:pathLst>
                  <a:path w="53" h="130">
                    <a:moveTo>
                      <a:pt x="10" y="11"/>
                    </a:moveTo>
                    <a:cubicBezTo>
                      <a:pt x="10" y="11"/>
                      <a:pt x="0" y="35"/>
                      <a:pt x="10" y="35"/>
                    </a:cubicBezTo>
                    <a:cubicBezTo>
                      <a:pt x="20" y="35"/>
                      <a:pt x="30" y="49"/>
                      <a:pt x="26" y="53"/>
                    </a:cubicBezTo>
                    <a:cubicBezTo>
                      <a:pt x="21" y="58"/>
                      <a:pt x="24" y="69"/>
                      <a:pt x="29" y="88"/>
                    </a:cubicBezTo>
                    <a:cubicBezTo>
                      <a:pt x="33" y="107"/>
                      <a:pt x="43" y="130"/>
                      <a:pt x="45" y="97"/>
                    </a:cubicBezTo>
                    <a:cubicBezTo>
                      <a:pt x="46" y="63"/>
                      <a:pt x="53" y="40"/>
                      <a:pt x="39" y="26"/>
                    </a:cubicBezTo>
                    <a:cubicBezTo>
                      <a:pt x="24" y="11"/>
                      <a:pt x="14" y="0"/>
                      <a:pt x="10"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5" name="Freeform 446">
                <a:extLst>
                  <a:ext uri="{FF2B5EF4-FFF2-40B4-BE49-F238E27FC236}">
                    <a16:creationId xmlns:a16="http://schemas.microsoft.com/office/drawing/2014/main" id="{D8095A63-0DAF-147C-35B8-10FA2FEB27CF}"/>
                  </a:ext>
                </a:extLst>
              </p:cNvPr>
              <p:cNvSpPr>
                <a:spLocks noEditPoints="1"/>
              </p:cNvSpPr>
              <p:nvPr/>
            </p:nvSpPr>
            <p:spPr bwMode="auto">
              <a:xfrm>
                <a:off x="1565345" y="6360286"/>
                <a:ext cx="14288" cy="28575"/>
              </a:xfrm>
              <a:custGeom>
                <a:avLst/>
                <a:gdLst>
                  <a:gd name="T0" fmla="*/ 15 w 56"/>
                  <a:gd name="T1" fmla="*/ 2 h 117"/>
                  <a:gd name="T2" fmla="*/ 8 w 56"/>
                  <a:gd name="T3" fmla="*/ 9 h 117"/>
                  <a:gd name="T4" fmla="*/ 8 w 56"/>
                  <a:gd name="T5" fmla="*/ 9 h 117"/>
                  <a:gd name="T6" fmla="*/ 5 w 56"/>
                  <a:gd name="T7" fmla="*/ 34 h 117"/>
                  <a:gd name="T8" fmla="*/ 12 w 56"/>
                  <a:gd name="T9" fmla="*/ 38 h 117"/>
                  <a:gd name="T10" fmla="*/ 22 w 56"/>
                  <a:gd name="T11" fmla="*/ 44 h 117"/>
                  <a:gd name="T12" fmla="*/ 24 w 56"/>
                  <a:gd name="T13" fmla="*/ 50 h 117"/>
                  <a:gd name="T14" fmla="*/ 26 w 56"/>
                  <a:gd name="T15" fmla="*/ 86 h 117"/>
                  <a:gd name="T16" fmla="*/ 26 w 56"/>
                  <a:gd name="T17" fmla="*/ 88 h 117"/>
                  <a:gd name="T18" fmla="*/ 43 w 56"/>
                  <a:gd name="T19" fmla="*/ 117 h 117"/>
                  <a:gd name="T20" fmla="*/ 51 w 56"/>
                  <a:gd name="T21" fmla="*/ 96 h 117"/>
                  <a:gd name="T22" fmla="*/ 53 w 56"/>
                  <a:gd name="T23" fmla="*/ 74 h 117"/>
                  <a:gd name="T24" fmla="*/ 44 w 56"/>
                  <a:gd name="T25" fmla="*/ 22 h 117"/>
                  <a:gd name="T26" fmla="*/ 40 w 56"/>
                  <a:gd name="T27" fmla="*/ 19 h 117"/>
                  <a:gd name="T28" fmla="*/ 15 w 56"/>
                  <a:gd name="T29" fmla="*/ 2 h 117"/>
                  <a:gd name="T30" fmla="*/ 35 w 56"/>
                  <a:gd name="T31" fmla="*/ 86 h 117"/>
                  <a:gd name="T32" fmla="*/ 34 w 56"/>
                  <a:gd name="T33" fmla="*/ 84 h 117"/>
                  <a:gd name="T34" fmla="*/ 30 w 56"/>
                  <a:gd name="T35" fmla="*/ 59 h 117"/>
                  <a:gd name="T36" fmla="*/ 31 w 56"/>
                  <a:gd name="T37" fmla="*/ 55 h 117"/>
                  <a:gd name="T38" fmla="*/ 33 w 56"/>
                  <a:gd name="T39" fmla="*/ 49 h 117"/>
                  <a:gd name="T40" fmla="*/ 32 w 56"/>
                  <a:gd name="T41" fmla="*/ 44 h 117"/>
                  <a:gd name="T42" fmla="*/ 12 w 56"/>
                  <a:gd name="T43" fmla="*/ 29 h 117"/>
                  <a:gd name="T44" fmla="*/ 12 w 56"/>
                  <a:gd name="T45" fmla="*/ 28 h 117"/>
                  <a:gd name="T46" fmla="*/ 16 w 56"/>
                  <a:gd name="T47" fmla="*/ 12 h 117"/>
                  <a:gd name="T48" fmla="*/ 16 w 56"/>
                  <a:gd name="T49" fmla="*/ 12 h 117"/>
                  <a:gd name="T50" fmla="*/ 17 w 56"/>
                  <a:gd name="T51" fmla="*/ 10 h 117"/>
                  <a:gd name="T52" fmla="*/ 34 w 56"/>
                  <a:gd name="T53" fmla="*/ 25 h 117"/>
                  <a:gd name="T54" fmla="*/ 38 w 56"/>
                  <a:gd name="T55" fmla="*/ 28 h 117"/>
                  <a:gd name="T56" fmla="*/ 45 w 56"/>
                  <a:gd name="T57" fmla="*/ 52 h 117"/>
                  <a:gd name="T58" fmla="*/ 44 w 56"/>
                  <a:gd name="T59" fmla="*/ 73 h 117"/>
                  <a:gd name="T60" fmla="*/ 42 w 56"/>
                  <a:gd name="T61" fmla="*/ 95 h 117"/>
                  <a:gd name="T62" fmla="*/ 41 w 56"/>
                  <a:gd name="T63" fmla="*/ 105 h 117"/>
                  <a:gd name="T64" fmla="*/ 35 w 56"/>
                  <a:gd name="T65" fmla="*/ 8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7">
                    <a:moveTo>
                      <a:pt x="15" y="2"/>
                    </a:moveTo>
                    <a:cubicBezTo>
                      <a:pt x="12" y="2"/>
                      <a:pt x="9" y="5"/>
                      <a:pt x="8" y="9"/>
                    </a:cubicBezTo>
                    <a:cubicBezTo>
                      <a:pt x="8" y="9"/>
                      <a:pt x="8" y="9"/>
                      <a:pt x="8" y="9"/>
                    </a:cubicBezTo>
                    <a:cubicBezTo>
                      <a:pt x="6" y="13"/>
                      <a:pt x="0" y="27"/>
                      <a:pt x="5" y="34"/>
                    </a:cubicBezTo>
                    <a:cubicBezTo>
                      <a:pt x="6" y="37"/>
                      <a:pt x="9" y="38"/>
                      <a:pt x="12" y="38"/>
                    </a:cubicBezTo>
                    <a:cubicBezTo>
                      <a:pt x="15" y="38"/>
                      <a:pt x="19" y="40"/>
                      <a:pt x="22" y="44"/>
                    </a:cubicBezTo>
                    <a:cubicBezTo>
                      <a:pt x="24" y="47"/>
                      <a:pt x="25" y="49"/>
                      <a:pt x="24" y="50"/>
                    </a:cubicBezTo>
                    <a:cubicBezTo>
                      <a:pt x="19" y="55"/>
                      <a:pt x="21" y="66"/>
                      <a:pt x="26" y="86"/>
                    </a:cubicBezTo>
                    <a:cubicBezTo>
                      <a:pt x="26" y="88"/>
                      <a:pt x="26" y="88"/>
                      <a:pt x="26" y="88"/>
                    </a:cubicBezTo>
                    <a:cubicBezTo>
                      <a:pt x="30" y="101"/>
                      <a:pt x="35" y="117"/>
                      <a:pt x="43" y="117"/>
                    </a:cubicBezTo>
                    <a:cubicBezTo>
                      <a:pt x="49" y="116"/>
                      <a:pt x="50" y="108"/>
                      <a:pt x="51" y="96"/>
                    </a:cubicBezTo>
                    <a:cubicBezTo>
                      <a:pt x="53" y="74"/>
                      <a:pt x="53" y="74"/>
                      <a:pt x="53" y="74"/>
                    </a:cubicBezTo>
                    <a:cubicBezTo>
                      <a:pt x="55" y="52"/>
                      <a:pt x="56" y="34"/>
                      <a:pt x="44" y="22"/>
                    </a:cubicBezTo>
                    <a:cubicBezTo>
                      <a:pt x="40" y="19"/>
                      <a:pt x="40" y="19"/>
                      <a:pt x="40" y="19"/>
                    </a:cubicBezTo>
                    <a:cubicBezTo>
                      <a:pt x="30" y="7"/>
                      <a:pt x="22" y="0"/>
                      <a:pt x="15" y="2"/>
                    </a:cubicBezTo>
                    <a:close/>
                    <a:moveTo>
                      <a:pt x="35" y="86"/>
                    </a:moveTo>
                    <a:cubicBezTo>
                      <a:pt x="34" y="84"/>
                      <a:pt x="34" y="84"/>
                      <a:pt x="34" y="84"/>
                    </a:cubicBezTo>
                    <a:cubicBezTo>
                      <a:pt x="32" y="74"/>
                      <a:pt x="30" y="64"/>
                      <a:pt x="30" y="59"/>
                    </a:cubicBezTo>
                    <a:cubicBezTo>
                      <a:pt x="30" y="57"/>
                      <a:pt x="30" y="56"/>
                      <a:pt x="31" y="55"/>
                    </a:cubicBezTo>
                    <a:cubicBezTo>
                      <a:pt x="32" y="54"/>
                      <a:pt x="33" y="52"/>
                      <a:pt x="33" y="49"/>
                    </a:cubicBezTo>
                    <a:cubicBezTo>
                      <a:pt x="33" y="48"/>
                      <a:pt x="33" y="46"/>
                      <a:pt x="32" y="44"/>
                    </a:cubicBezTo>
                    <a:cubicBezTo>
                      <a:pt x="29" y="37"/>
                      <a:pt x="21" y="29"/>
                      <a:pt x="12" y="29"/>
                    </a:cubicBezTo>
                    <a:cubicBezTo>
                      <a:pt x="12" y="29"/>
                      <a:pt x="12" y="28"/>
                      <a:pt x="12" y="28"/>
                    </a:cubicBezTo>
                    <a:cubicBezTo>
                      <a:pt x="12" y="25"/>
                      <a:pt x="13" y="18"/>
                      <a:pt x="16" y="12"/>
                    </a:cubicBezTo>
                    <a:cubicBezTo>
                      <a:pt x="16" y="12"/>
                      <a:pt x="16" y="12"/>
                      <a:pt x="16" y="12"/>
                    </a:cubicBezTo>
                    <a:cubicBezTo>
                      <a:pt x="17" y="10"/>
                      <a:pt x="17" y="10"/>
                      <a:pt x="17" y="10"/>
                    </a:cubicBezTo>
                    <a:cubicBezTo>
                      <a:pt x="20" y="10"/>
                      <a:pt x="28" y="19"/>
                      <a:pt x="34" y="25"/>
                    </a:cubicBezTo>
                    <a:cubicBezTo>
                      <a:pt x="38" y="28"/>
                      <a:pt x="38" y="28"/>
                      <a:pt x="38" y="28"/>
                    </a:cubicBezTo>
                    <a:cubicBezTo>
                      <a:pt x="44" y="34"/>
                      <a:pt x="45" y="42"/>
                      <a:pt x="45" y="52"/>
                    </a:cubicBezTo>
                    <a:cubicBezTo>
                      <a:pt x="45" y="58"/>
                      <a:pt x="45" y="65"/>
                      <a:pt x="44" y="73"/>
                    </a:cubicBezTo>
                    <a:cubicBezTo>
                      <a:pt x="42" y="95"/>
                      <a:pt x="42" y="95"/>
                      <a:pt x="42" y="95"/>
                    </a:cubicBezTo>
                    <a:cubicBezTo>
                      <a:pt x="42" y="100"/>
                      <a:pt x="42" y="103"/>
                      <a:pt x="41" y="105"/>
                    </a:cubicBezTo>
                    <a:cubicBezTo>
                      <a:pt x="39" y="101"/>
                      <a:pt x="37" y="95"/>
                      <a:pt x="35" y="8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6" name="Freeform 447">
                <a:extLst>
                  <a:ext uri="{FF2B5EF4-FFF2-40B4-BE49-F238E27FC236}">
                    <a16:creationId xmlns:a16="http://schemas.microsoft.com/office/drawing/2014/main" id="{2C64C0A8-5C36-1E5D-AFBE-70F0C3CE09F6}"/>
                  </a:ext>
                </a:extLst>
              </p:cNvPr>
              <p:cNvSpPr>
                <a:spLocks/>
              </p:cNvSpPr>
              <p:nvPr/>
            </p:nvSpPr>
            <p:spPr bwMode="auto">
              <a:xfrm>
                <a:off x="1578045" y="6355523"/>
                <a:ext cx="7938" cy="4763"/>
              </a:xfrm>
              <a:custGeom>
                <a:avLst/>
                <a:gdLst>
                  <a:gd name="T0" fmla="*/ 13 w 34"/>
                  <a:gd name="T1" fmla="*/ 0 h 20"/>
                  <a:gd name="T2" fmla="*/ 9 w 34"/>
                  <a:gd name="T3" fmla="*/ 15 h 20"/>
                  <a:gd name="T4" fmla="*/ 13 w 34"/>
                  <a:gd name="T5" fmla="*/ 0 h 20"/>
                </a:gdLst>
                <a:ahLst/>
                <a:cxnLst>
                  <a:cxn ang="0">
                    <a:pos x="T0" y="T1"/>
                  </a:cxn>
                  <a:cxn ang="0">
                    <a:pos x="T2" y="T3"/>
                  </a:cxn>
                  <a:cxn ang="0">
                    <a:pos x="T4" y="T5"/>
                  </a:cxn>
                </a:cxnLst>
                <a:rect l="0" t="0" r="r" b="b"/>
                <a:pathLst>
                  <a:path w="34" h="20">
                    <a:moveTo>
                      <a:pt x="13" y="0"/>
                    </a:moveTo>
                    <a:cubicBezTo>
                      <a:pt x="13" y="0"/>
                      <a:pt x="0" y="9"/>
                      <a:pt x="9" y="15"/>
                    </a:cubicBezTo>
                    <a:cubicBezTo>
                      <a:pt x="18" y="20"/>
                      <a:pt x="34" y="2"/>
                      <a:pt x="13"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7" name="Freeform 448">
                <a:extLst>
                  <a:ext uri="{FF2B5EF4-FFF2-40B4-BE49-F238E27FC236}">
                    <a16:creationId xmlns:a16="http://schemas.microsoft.com/office/drawing/2014/main" id="{8B20CFBC-F8D7-9C95-844E-139644BEBC60}"/>
                  </a:ext>
                </a:extLst>
              </p:cNvPr>
              <p:cNvSpPr>
                <a:spLocks noEditPoints="1"/>
              </p:cNvSpPr>
              <p:nvPr/>
            </p:nvSpPr>
            <p:spPr bwMode="auto">
              <a:xfrm>
                <a:off x="1578045" y="6355523"/>
                <a:ext cx="6350" cy="4763"/>
              </a:xfrm>
              <a:custGeom>
                <a:avLst/>
                <a:gdLst>
                  <a:gd name="T0" fmla="*/ 9 w 26"/>
                  <a:gd name="T1" fmla="*/ 0 h 25"/>
                  <a:gd name="T2" fmla="*/ 0 w 26"/>
                  <a:gd name="T3" fmla="*/ 14 h 25"/>
                  <a:gd name="T4" fmla="*/ 5 w 26"/>
                  <a:gd name="T5" fmla="*/ 22 h 25"/>
                  <a:gd name="T6" fmla="*/ 19 w 26"/>
                  <a:gd name="T7" fmla="*/ 21 h 25"/>
                  <a:gd name="T8" fmla="*/ 25 w 26"/>
                  <a:gd name="T9" fmla="*/ 8 h 25"/>
                  <a:gd name="T10" fmla="*/ 12 w 26"/>
                  <a:gd name="T11" fmla="*/ 0 h 25"/>
                  <a:gd name="T12" fmla="*/ 10 w 26"/>
                  <a:gd name="T13" fmla="*/ 0 h 25"/>
                  <a:gd name="T14" fmla="*/ 9 w 26"/>
                  <a:gd name="T15" fmla="*/ 0 h 25"/>
                  <a:gd name="T16" fmla="*/ 9 w 26"/>
                  <a:gd name="T17" fmla="*/ 15 h 25"/>
                  <a:gd name="T18" fmla="*/ 8 w 26"/>
                  <a:gd name="T19" fmla="*/ 14 h 25"/>
                  <a:gd name="T20" fmla="*/ 8 w 26"/>
                  <a:gd name="T21" fmla="*/ 14 h 25"/>
                  <a:gd name="T22" fmla="*/ 13 w 26"/>
                  <a:gd name="T23" fmla="*/ 9 h 25"/>
                  <a:gd name="T24" fmla="*/ 17 w 26"/>
                  <a:gd name="T25" fmla="*/ 10 h 25"/>
                  <a:gd name="T26" fmla="*/ 17 w 26"/>
                  <a:gd name="T27" fmla="*/ 10 h 25"/>
                  <a:gd name="T28" fmla="*/ 14 w 26"/>
                  <a:gd name="T29" fmla="*/ 14 h 25"/>
                  <a:gd name="T30" fmla="*/ 9 w 26"/>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5">
                    <a:moveTo>
                      <a:pt x="9" y="0"/>
                    </a:moveTo>
                    <a:cubicBezTo>
                      <a:pt x="7" y="2"/>
                      <a:pt x="0" y="7"/>
                      <a:pt x="0" y="14"/>
                    </a:cubicBezTo>
                    <a:cubicBezTo>
                      <a:pt x="0" y="16"/>
                      <a:pt x="1" y="19"/>
                      <a:pt x="5" y="22"/>
                    </a:cubicBezTo>
                    <a:cubicBezTo>
                      <a:pt x="9" y="25"/>
                      <a:pt x="15" y="24"/>
                      <a:pt x="19" y="21"/>
                    </a:cubicBezTo>
                    <a:cubicBezTo>
                      <a:pt x="24" y="17"/>
                      <a:pt x="26" y="12"/>
                      <a:pt x="25" y="8"/>
                    </a:cubicBezTo>
                    <a:cubicBezTo>
                      <a:pt x="24" y="4"/>
                      <a:pt x="21" y="0"/>
                      <a:pt x="12" y="0"/>
                    </a:cubicBezTo>
                    <a:cubicBezTo>
                      <a:pt x="10" y="0"/>
                      <a:pt x="10" y="0"/>
                      <a:pt x="10" y="0"/>
                    </a:cubicBezTo>
                    <a:lnTo>
                      <a:pt x="9" y="0"/>
                    </a:lnTo>
                    <a:close/>
                    <a:moveTo>
                      <a:pt x="9" y="15"/>
                    </a:moveTo>
                    <a:cubicBezTo>
                      <a:pt x="9" y="14"/>
                      <a:pt x="8" y="14"/>
                      <a:pt x="8" y="14"/>
                    </a:cubicBezTo>
                    <a:cubicBezTo>
                      <a:pt x="8" y="14"/>
                      <a:pt x="8" y="14"/>
                      <a:pt x="8" y="14"/>
                    </a:cubicBezTo>
                    <a:cubicBezTo>
                      <a:pt x="8" y="13"/>
                      <a:pt x="10" y="10"/>
                      <a:pt x="13" y="9"/>
                    </a:cubicBezTo>
                    <a:cubicBezTo>
                      <a:pt x="15" y="9"/>
                      <a:pt x="17" y="10"/>
                      <a:pt x="17" y="10"/>
                    </a:cubicBezTo>
                    <a:cubicBezTo>
                      <a:pt x="17" y="10"/>
                      <a:pt x="17" y="10"/>
                      <a:pt x="17" y="10"/>
                    </a:cubicBezTo>
                    <a:cubicBezTo>
                      <a:pt x="17" y="11"/>
                      <a:pt x="16" y="13"/>
                      <a:pt x="14" y="14"/>
                    </a:cubicBezTo>
                    <a:cubicBezTo>
                      <a:pt x="13" y="15"/>
                      <a:pt x="11" y="16"/>
                      <a:pt x="9"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8" name="Freeform 449">
                <a:extLst>
                  <a:ext uri="{FF2B5EF4-FFF2-40B4-BE49-F238E27FC236}">
                    <a16:creationId xmlns:a16="http://schemas.microsoft.com/office/drawing/2014/main" id="{4BCA0A0C-BB20-7359-19B5-383E36A1D530}"/>
                  </a:ext>
                </a:extLst>
              </p:cNvPr>
              <p:cNvSpPr>
                <a:spLocks/>
              </p:cNvSpPr>
              <p:nvPr/>
            </p:nvSpPr>
            <p:spPr bwMode="auto">
              <a:xfrm>
                <a:off x="1581220" y="6365048"/>
                <a:ext cx="14288" cy="17463"/>
              </a:xfrm>
              <a:custGeom>
                <a:avLst/>
                <a:gdLst>
                  <a:gd name="T0" fmla="*/ 13 w 53"/>
                  <a:gd name="T1" fmla="*/ 4 h 70"/>
                  <a:gd name="T2" fmla="*/ 16 w 53"/>
                  <a:gd name="T3" fmla="*/ 24 h 70"/>
                  <a:gd name="T4" fmla="*/ 33 w 53"/>
                  <a:gd name="T5" fmla="*/ 56 h 70"/>
                  <a:gd name="T6" fmla="*/ 49 w 53"/>
                  <a:gd name="T7" fmla="*/ 50 h 70"/>
                  <a:gd name="T8" fmla="*/ 13 w 53"/>
                  <a:gd name="T9" fmla="*/ 4 h 70"/>
                </a:gdLst>
                <a:ahLst/>
                <a:cxnLst>
                  <a:cxn ang="0">
                    <a:pos x="T0" y="T1"/>
                  </a:cxn>
                  <a:cxn ang="0">
                    <a:pos x="T2" y="T3"/>
                  </a:cxn>
                  <a:cxn ang="0">
                    <a:pos x="T4" y="T5"/>
                  </a:cxn>
                  <a:cxn ang="0">
                    <a:pos x="T6" y="T7"/>
                  </a:cxn>
                  <a:cxn ang="0">
                    <a:pos x="T8" y="T9"/>
                  </a:cxn>
                </a:cxnLst>
                <a:rect l="0" t="0" r="r" b="b"/>
                <a:pathLst>
                  <a:path w="53" h="70">
                    <a:moveTo>
                      <a:pt x="13" y="4"/>
                    </a:moveTo>
                    <a:cubicBezTo>
                      <a:pt x="13" y="4"/>
                      <a:pt x="0" y="11"/>
                      <a:pt x="16" y="24"/>
                    </a:cubicBezTo>
                    <a:cubicBezTo>
                      <a:pt x="32" y="37"/>
                      <a:pt x="33" y="46"/>
                      <a:pt x="33" y="56"/>
                    </a:cubicBezTo>
                    <a:cubicBezTo>
                      <a:pt x="33" y="66"/>
                      <a:pt x="53" y="70"/>
                      <a:pt x="49" y="50"/>
                    </a:cubicBezTo>
                    <a:cubicBezTo>
                      <a:pt x="45" y="30"/>
                      <a:pt x="36" y="0"/>
                      <a:pt x="13"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69" name="Freeform 450">
                <a:extLst>
                  <a:ext uri="{FF2B5EF4-FFF2-40B4-BE49-F238E27FC236}">
                    <a16:creationId xmlns:a16="http://schemas.microsoft.com/office/drawing/2014/main" id="{A9250C46-5AC6-F8D0-7CF0-6F436DD29770}"/>
                  </a:ext>
                </a:extLst>
              </p:cNvPr>
              <p:cNvSpPr>
                <a:spLocks noEditPoints="1"/>
              </p:cNvSpPr>
              <p:nvPr/>
            </p:nvSpPr>
            <p:spPr bwMode="auto">
              <a:xfrm>
                <a:off x="1582808" y="6363461"/>
                <a:ext cx="12700" cy="19050"/>
              </a:xfrm>
              <a:custGeom>
                <a:avLst/>
                <a:gdLst>
                  <a:gd name="T0" fmla="*/ 9 w 52"/>
                  <a:gd name="T1" fmla="*/ 6 h 75"/>
                  <a:gd name="T2" fmla="*/ 8 w 52"/>
                  <a:gd name="T3" fmla="*/ 6 h 75"/>
                  <a:gd name="T4" fmla="*/ 8 w 52"/>
                  <a:gd name="T5" fmla="*/ 6 h 75"/>
                  <a:gd name="T6" fmla="*/ 1 w 52"/>
                  <a:gd name="T7" fmla="*/ 17 h 75"/>
                  <a:gd name="T8" fmla="*/ 10 w 52"/>
                  <a:gd name="T9" fmla="*/ 33 h 75"/>
                  <a:gd name="T10" fmla="*/ 26 w 52"/>
                  <a:gd name="T11" fmla="*/ 62 h 75"/>
                  <a:gd name="T12" fmla="*/ 33 w 52"/>
                  <a:gd name="T13" fmla="*/ 73 h 75"/>
                  <a:gd name="T14" fmla="*/ 46 w 52"/>
                  <a:gd name="T15" fmla="*/ 72 h 75"/>
                  <a:gd name="T16" fmla="*/ 50 w 52"/>
                  <a:gd name="T17" fmla="*/ 55 h 75"/>
                  <a:gd name="T18" fmla="*/ 9 w 52"/>
                  <a:gd name="T19" fmla="*/ 6 h 75"/>
                  <a:gd name="T20" fmla="*/ 42 w 52"/>
                  <a:gd name="T21" fmla="*/ 57 h 75"/>
                  <a:gd name="T22" fmla="*/ 41 w 52"/>
                  <a:gd name="T23" fmla="*/ 66 h 75"/>
                  <a:gd name="T24" fmla="*/ 37 w 52"/>
                  <a:gd name="T25" fmla="*/ 65 h 75"/>
                  <a:gd name="T26" fmla="*/ 34 w 52"/>
                  <a:gd name="T27" fmla="*/ 62 h 75"/>
                  <a:gd name="T28" fmla="*/ 15 w 52"/>
                  <a:gd name="T29" fmla="*/ 27 h 75"/>
                  <a:gd name="T30" fmla="*/ 9 w 52"/>
                  <a:gd name="T31" fmla="*/ 18 h 75"/>
                  <a:gd name="T32" fmla="*/ 9 w 52"/>
                  <a:gd name="T33" fmla="*/ 18 h 75"/>
                  <a:gd name="T34" fmla="*/ 11 w 52"/>
                  <a:gd name="T35" fmla="*/ 14 h 75"/>
                  <a:gd name="T36" fmla="*/ 42 w 52"/>
                  <a:gd name="T37"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75">
                    <a:moveTo>
                      <a:pt x="9" y="6"/>
                    </a:moveTo>
                    <a:cubicBezTo>
                      <a:pt x="8" y="6"/>
                      <a:pt x="8" y="6"/>
                      <a:pt x="8" y="6"/>
                    </a:cubicBezTo>
                    <a:cubicBezTo>
                      <a:pt x="8" y="6"/>
                      <a:pt x="8" y="6"/>
                      <a:pt x="8" y="6"/>
                    </a:cubicBezTo>
                    <a:cubicBezTo>
                      <a:pt x="7" y="6"/>
                      <a:pt x="1" y="10"/>
                      <a:pt x="1" y="17"/>
                    </a:cubicBezTo>
                    <a:cubicBezTo>
                      <a:pt x="0" y="22"/>
                      <a:pt x="3" y="28"/>
                      <a:pt x="10" y="33"/>
                    </a:cubicBezTo>
                    <a:cubicBezTo>
                      <a:pt x="25" y="45"/>
                      <a:pt x="26" y="53"/>
                      <a:pt x="26" y="62"/>
                    </a:cubicBezTo>
                    <a:cubicBezTo>
                      <a:pt x="26" y="67"/>
                      <a:pt x="29" y="71"/>
                      <a:pt x="33" y="73"/>
                    </a:cubicBezTo>
                    <a:cubicBezTo>
                      <a:pt x="38" y="75"/>
                      <a:pt x="43" y="75"/>
                      <a:pt x="46" y="72"/>
                    </a:cubicBezTo>
                    <a:cubicBezTo>
                      <a:pt x="49" y="70"/>
                      <a:pt x="52" y="65"/>
                      <a:pt x="50" y="55"/>
                    </a:cubicBezTo>
                    <a:cubicBezTo>
                      <a:pt x="47" y="42"/>
                      <a:pt x="38" y="0"/>
                      <a:pt x="9" y="6"/>
                    </a:cubicBezTo>
                    <a:close/>
                    <a:moveTo>
                      <a:pt x="42" y="57"/>
                    </a:moveTo>
                    <a:cubicBezTo>
                      <a:pt x="43" y="62"/>
                      <a:pt x="42" y="65"/>
                      <a:pt x="41" y="66"/>
                    </a:cubicBezTo>
                    <a:cubicBezTo>
                      <a:pt x="40" y="66"/>
                      <a:pt x="38" y="66"/>
                      <a:pt x="37" y="65"/>
                    </a:cubicBezTo>
                    <a:cubicBezTo>
                      <a:pt x="36" y="65"/>
                      <a:pt x="34" y="64"/>
                      <a:pt x="34" y="62"/>
                    </a:cubicBezTo>
                    <a:cubicBezTo>
                      <a:pt x="34" y="51"/>
                      <a:pt x="33" y="41"/>
                      <a:pt x="15" y="27"/>
                    </a:cubicBezTo>
                    <a:cubicBezTo>
                      <a:pt x="11" y="23"/>
                      <a:pt x="9" y="20"/>
                      <a:pt x="9" y="18"/>
                    </a:cubicBezTo>
                    <a:cubicBezTo>
                      <a:pt x="9" y="18"/>
                      <a:pt x="9" y="18"/>
                      <a:pt x="9" y="18"/>
                    </a:cubicBezTo>
                    <a:cubicBezTo>
                      <a:pt x="9" y="16"/>
                      <a:pt x="11" y="15"/>
                      <a:pt x="11" y="14"/>
                    </a:cubicBezTo>
                    <a:cubicBezTo>
                      <a:pt x="25" y="12"/>
                      <a:pt x="35" y="26"/>
                      <a:pt x="42" y="5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0" name="Freeform 451">
                <a:extLst>
                  <a:ext uri="{FF2B5EF4-FFF2-40B4-BE49-F238E27FC236}">
                    <a16:creationId xmlns:a16="http://schemas.microsoft.com/office/drawing/2014/main" id="{B1ABCCB4-4E6B-35AF-1381-EDCF21CBD16A}"/>
                  </a:ext>
                </a:extLst>
              </p:cNvPr>
              <p:cNvSpPr>
                <a:spLocks/>
              </p:cNvSpPr>
              <p:nvPr/>
            </p:nvSpPr>
            <p:spPr bwMode="auto">
              <a:xfrm>
                <a:off x="1587570" y="6385686"/>
                <a:ext cx="7938" cy="4763"/>
              </a:xfrm>
              <a:custGeom>
                <a:avLst/>
                <a:gdLst>
                  <a:gd name="T0" fmla="*/ 12 w 31"/>
                  <a:gd name="T1" fmla="*/ 0 h 17"/>
                  <a:gd name="T2" fmla="*/ 13 w 31"/>
                  <a:gd name="T3" fmla="*/ 17 h 17"/>
                  <a:gd name="T4" fmla="*/ 12 w 31"/>
                  <a:gd name="T5" fmla="*/ 0 h 17"/>
                </a:gdLst>
                <a:ahLst/>
                <a:cxnLst>
                  <a:cxn ang="0">
                    <a:pos x="T0" y="T1"/>
                  </a:cxn>
                  <a:cxn ang="0">
                    <a:pos x="T2" y="T3"/>
                  </a:cxn>
                  <a:cxn ang="0">
                    <a:pos x="T4" y="T5"/>
                  </a:cxn>
                </a:cxnLst>
                <a:rect l="0" t="0" r="r" b="b"/>
                <a:pathLst>
                  <a:path w="31" h="17">
                    <a:moveTo>
                      <a:pt x="12" y="0"/>
                    </a:moveTo>
                    <a:cubicBezTo>
                      <a:pt x="12" y="0"/>
                      <a:pt x="0" y="17"/>
                      <a:pt x="13" y="17"/>
                    </a:cubicBezTo>
                    <a:cubicBezTo>
                      <a:pt x="26" y="17"/>
                      <a:pt x="31" y="1"/>
                      <a:pt x="12"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1" name="Freeform 452">
                <a:extLst>
                  <a:ext uri="{FF2B5EF4-FFF2-40B4-BE49-F238E27FC236}">
                    <a16:creationId xmlns:a16="http://schemas.microsoft.com/office/drawing/2014/main" id="{B17C16E6-971D-15AA-6DC2-0D64781C535E}"/>
                  </a:ext>
                </a:extLst>
              </p:cNvPr>
              <p:cNvSpPr>
                <a:spLocks noEditPoints="1"/>
              </p:cNvSpPr>
              <p:nvPr/>
            </p:nvSpPr>
            <p:spPr bwMode="auto">
              <a:xfrm>
                <a:off x="1587570" y="6384098"/>
                <a:ext cx="6350" cy="6350"/>
              </a:xfrm>
              <a:custGeom>
                <a:avLst/>
                <a:gdLst>
                  <a:gd name="T0" fmla="*/ 7 w 28"/>
                  <a:gd name="T1" fmla="*/ 2 h 26"/>
                  <a:gd name="T2" fmla="*/ 3 w 28"/>
                  <a:gd name="T3" fmla="*/ 22 h 26"/>
                  <a:gd name="T4" fmla="*/ 12 w 28"/>
                  <a:gd name="T5" fmla="*/ 26 h 26"/>
                  <a:gd name="T6" fmla="*/ 28 w 28"/>
                  <a:gd name="T7" fmla="*/ 14 h 26"/>
                  <a:gd name="T8" fmla="*/ 11 w 28"/>
                  <a:gd name="T9" fmla="*/ 0 h 26"/>
                  <a:gd name="T10" fmla="*/ 9 w 28"/>
                  <a:gd name="T11" fmla="*/ 0 h 26"/>
                  <a:gd name="T12" fmla="*/ 7 w 28"/>
                  <a:gd name="T13" fmla="*/ 2 h 26"/>
                  <a:gd name="T14" fmla="*/ 11 w 28"/>
                  <a:gd name="T15" fmla="*/ 17 h 26"/>
                  <a:gd name="T16" fmla="*/ 10 w 28"/>
                  <a:gd name="T17" fmla="*/ 17 h 26"/>
                  <a:gd name="T18" fmla="*/ 13 w 28"/>
                  <a:gd name="T19" fmla="*/ 10 h 26"/>
                  <a:gd name="T20" fmla="*/ 19 w 28"/>
                  <a:gd name="T21" fmla="*/ 13 h 26"/>
                  <a:gd name="T22" fmla="*/ 19 w 28"/>
                  <a:gd name="T23" fmla="*/ 14 h 26"/>
                  <a:gd name="T24" fmla="*/ 12 w 28"/>
                  <a:gd name="T25" fmla="*/ 18 h 26"/>
                  <a:gd name="T26" fmla="*/ 11 w 28"/>
                  <a:gd name="T27"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6">
                    <a:moveTo>
                      <a:pt x="7" y="2"/>
                    </a:moveTo>
                    <a:cubicBezTo>
                      <a:pt x="5" y="5"/>
                      <a:pt x="0" y="15"/>
                      <a:pt x="3" y="22"/>
                    </a:cubicBezTo>
                    <a:cubicBezTo>
                      <a:pt x="4" y="24"/>
                      <a:pt x="7" y="26"/>
                      <a:pt x="12" y="26"/>
                    </a:cubicBezTo>
                    <a:cubicBezTo>
                      <a:pt x="22" y="26"/>
                      <a:pt x="28" y="20"/>
                      <a:pt x="28" y="14"/>
                    </a:cubicBezTo>
                    <a:cubicBezTo>
                      <a:pt x="28" y="8"/>
                      <a:pt x="24" y="1"/>
                      <a:pt x="11" y="0"/>
                    </a:cubicBezTo>
                    <a:cubicBezTo>
                      <a:pt x="9" y="0"/>
                      <a:pt x="9" y="0"/>
                      <a:pt x="9" y="0"/>
                    </a:cubicBezTo>
                    <a:lnTo>
                      <a:pt x="7" y="2"/>
                    </a:lnTo>
                    <a:close/>
                    <a:moveTo>
                      <a:pt x="11" y="17"/>
                    </a:moveTo>
                    <a:cubicBezTo>
                      <a:pt x="11" y="17"/>
                      <a:pt x="10" y="17"/>
                      <a:pt x="10" y="17"/>
                    </a:cubicBezTo>
                    <a:cubicBezTo>
                      <a:pt x="10" y="16"/>
                      <a:pt x="12" y="13"/>
                      <a:pt x="13" y="10"/>
                    </a:cubicBezTo>
                    <a:cubicBezTo>
                      <a:pt x="17" y="11"/>
                      <a:pt x="19" y="12"/>
                      <a:pt x="19" y="13"/>
                    </a:cubicBezTo>
                    <a:cubicBezTo>
                      <a:pt x="19" y="13"/>
                      <a:pt x="19" y="13"/>
                      <a:pt x="19" y="14"/>
                    </a:cubicBezTo>
                    <a:cubicBezTo>
                      <a:pt x="19" y="15"/>
                      <a:pt x="17" y="18"/>
                      <a:pt x="12" y="18"/>
                    </a:cubicBezTo>
                    <a:lnTo>
                      <a:pt x="11" y="1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2" name="Freeform 453">
                <a:extLst>
                  <a:ext uri="{FF2B5EF4-FFF2-40B4-BE49-F238E27FC236}">
                    <a16:creationId xmlns:a16="http://schemas.microsoft.com/office/drawing/2014/main" id="{5C70F997-BB83-5643-EAA5-26379B65A29B}"/>
                  </a:ext>
                </a:extLst>
              </p:cNvPr>
              <p:cNvSpPr>
                <a:spLocks/>
              </p:cNvSpPr>
              <p:nvPr/>
            </p:nvSpPr>
            <p:spPr bwMode="auto">
              <a:xfrm>
                <a:off x="1725683" y="6280911"/>
                <a:ext cx="11113" cy="12700"/>
              </a:xfrm>
              <a:custGeom>
                <a:avLst/>
                <a:gdLst>
                  <a:gd name="T0" fmla="*/ 27 w 47"/>
                  <a:gd name="T1" fmla="*/ 2 h 51"/>
                  <a:gd name="T2" fmla="*/ 0 w 47"/>
                  <a:gd name="T3" fmla="*/ 18 h 51"/>
                  <a:gd name="T4" fmla="*/ 1 w 47"/>
                  <a:gd name="T5" fmla="*/ 51 h 51"/>
                  <a:gd name="T6" fmla="*/ 24 w 47"/>
                  <a:gd name="T7" fmla="*/ 33 h 51"/>
                  <a:gd name="T8" fmla="*/ 27 w 47"/>
                  <a:gd name="T9" fmla="*/ 2 h 51"/>
                </a:gdLst>
                <a:ahLst/>
                <a:cxnLst>
                  <a:cxn ang="0">
                    <a:pos x="T0" y="T1"/>
                  </a:cxn>
                  <a:cxn ang="0">
                    <a:pos x="T2" y="T3"/>
                  </a:cxn>
                  <a:cxn ang="0">
                    <a:pos x="T4" y="T5"/>
                  </a:cxn>
                  <a:cxn ang="0">
                    <a:pos x="T6" y="T7"/>
                  </a:cxn>
                  <a:cxn ang="0">
                    <a:pos x="T8" y="T9"/>
                  </a:cxn>
                </a:cxnLst>
                <a:rect l="0" t="0" r="r" b="b"/>
                <a:pathLst>
                  <a:path w="47" h="51">
                    <a:moveTo>
                      <a:pt x="27" y="2"/>
                    </a:moveTo>
                    <a:cubicBezTo>
                      <a:pt x="27" y="2"/>
                      <a:pt x="0" y="0"/>
                      <a:pt x="0" y="18"/>
                    </a:cubicBezTo>
                    <a:cubicBezTo>
                      <a:pt x="0" y="35"/>
                      <a:pt x="1" y="51"/>
                      <a:pt x="1" y="51"/>
                    </a:cubicBezTo>
                    <a:cubicBezTo>
                      <a:pt x="1" y="51"/>
                      <a:pt x="14" y="45"/>
                      <a:pt x="24" y="33"/>
                    </a:cubicBezTo>
                    <a:cubicBezTo>
                      <a:pt x="34" y="22"/>
                      <a:pt x="47" y="0"/>
                      <a:pt x="27"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3" name="Freeform 454">
                <a:extLst>
                  <a:ext uri="{FF2B5EF4-FFF2-40B4-BE49-F238E27FC236}">
                    <a16:creationId xmlns:a16="http://schemas.microsoft.com/office/drawing/2014/main" id="{888C093E-7B20-F407-91E6-A56942F17D6A}"/>
                  </a:ext>
                </a:extLst>
              </p:cNvPr>
              <p:cNvSpPr>
                <a:spLocks noEditPoints="1"/>
              </p:cNvSpPr>
              <p:nvPr/>
            </p:nvSpPr>
            <p:spPr bwMode="auto">
              <a:xfrm>
                <a:off x="1724095" y="6279323"/>
                <a:ext cx="12700" cy="15875"/>
              </a:xfrm>
              <a:custGeom>
                <a:avLst/>
                <a:gdLst>
                  <a:gd name="T0" fmla="*/ 32 w 51"/>
                  <a:gd name="T1" fmla="*/ 0 h 61"/>
                  <a:gd name="T2" fmla="*/ 6 w 51"/>
                  <a:gd name="T3" fmla="*/ 8 h 61"/>
                  <a:gd name="T4" fmla="*/ 0 w 51"/>
                  <a:gd name="T5" fmla="*/ 21 h 61"/>
                  <a:gd name="T6" fmla="*/ 2 w 51"/>
                  <a:gd name="T7" fmla="*/ 61 h 61"/>
                  <a:gd name="T8" fmla="*/ 8 w 51"/>
                  <a:gd name="T9" fmla="*/ 58 h 61"/>
                  <a:gd name="T10" fmla="*/ 33 w 51"/>
                  <a:gd name="T11" fmla="*/ 39 h 61"/>
                  <a:gd name="T12" fmla="*/ 46 w 51"/>
                  <a:gd name="T13" fmla="*/ 6 h 61"/>
                  <a:gd name="T14" fmla="*/ 32 w 51"/>
                  <a:gd name="T15" fmla="*/ 0 h 61"/>
                  <a:gd name="T16" fmla="*/ 32 w 51"/>
                  <a:gd name="T17" fmla="*/ 9 h 61"/>
                  <a:gd name="T18" fmla="*/ 38 w 51"/>
                  <a:gd name="T19" fmla="*/ 10 h 61"/>
                  <a:gd name="T20" fmla="*/ 38 w 51"/>
                  <a:gd name="T21" fmla="*/ 11 h 61"/>
                  <a:gd name="T22" fmla="*/ 26 w 51"/>
                  <a:gd name="T23" fmla="*/ 34 h 61"/>
                  <a:gd name="T24" fmla="*/ 10 w 51"/>
                  <a:gd name="T25" fmla="*/ 47 h 61"/>
                  <a:gd name="T26" fmla="*/ 9 w 51"/>
                  <a:gd name="T27" fmla="*/ 21 h 61"/>
                  <a:gd name="T28" fmla="*/ 12 w 51"/>
                  <a:gd name="T29" fmla="*/ 14 h 61"/>
                  <a:gd name="T30" fmla="*/ 32 w 51"/>
                  <a:gd name="T31" fmla="*/ 9 h 61"/>
                  <a:gd name="T32" fmla="*/ 32 w 51"/>
                  <a:gd name="T33" fmla="*/ 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61">
                    <a:moveTo>
                      <a:pt x="32" y="0"/>
                    </a:moveTo>
                    <a:cubicBezTo>
                      <a:pt x="30" y="0"/>
                      <a:pt x="14" y="0"/>
                      <a:pt x="6" y="8"/>
                    </a:cubicBezTo>
                    <a:cubicBezTo>
                      <a:pt x="2" y="11"/>
                      <a:pt x="0" y="16"/>
                      <a:pt x="0" y="21"/>
                    </a:cubicBezTo>
                    <a:cubicBezTo>
                      <a:pt x="2" y="61"/>
                      <a:pt x="2" y="61"/>
                      <a:pt x="2" y="61"/>
                    </a:cubicBezTo>
                    <a:cubicBezTo>
                      <a:pt x="8" y="58"/>
                      <a:pt x="8" y="58"/>
                      <a:pt x="8" y="58"/>
                    </a:cubicBezTo>
                    <a:cubicBezTo>
                      <a:pt x="9" y="57"/>
                      <a:pt x="22" y="51"/>
                      <a:pt x="33" y="39"/>
                    </a:cubicBezTo>
                    <a:cubicBezTo>
                      <a:pt x="36" y="36"/>
                      <a:pt x="51" y="17"/>
                      <a:pt x="46" y="6"/>
                    </a:cubicBezTo>
                    <a:cubicBezTo>
                      <a:pt x="44" y="3"/>
                      <a:pt x="41" y="0"/>
                      <a:pt x="32" y="0"/>
                    </a:cubicBezTo>
                    <a:close/>
                    <a:moveTo>
                      <a:pt x="32" y="9"/>
                    </a:moveTo>
                    <a:cubicBezTo>
                      <a:pt x="36" y="9"/>
                      <a:pt x="38" y="9"/>
                      <a:pt x="38" y="10"/>
                    </a:cubicBezTo>
                    <a:cubicBezTo>
                      <a:pt x="38" y="11"/>
                      <a:pt x="38" y="11"/>
                      <a:pt x="38" y="11"/>
                    </a:cubicBezTo>
                    <a:cubicBezTo>
                      <a:pt x="38" y="15"/>
                      <a:pt x="34" y="25"/>
                      <a:pt x="26" y="34"/>
                    </a:cubicBezTo>
                    <a:cubicBezTo>
                      <a:pt x="21" y="40"/>
                      <a:pt x="15" y="44"/>
                      <a:pt x="10" y="47"/>
                    </a:cubicBezTo>
                    <a:cubicBezTo>
                      <a:pt x="10" y="38"/>
                      <a:pt x="9" y="21"/>
                      <a:pt x="9" y="21"/>
                    </a:cubicBezTo>
                    <a:cubicBezTo>
                      <a:pt x="9" y="18"/>
                      <a:pt x="10" y="16"/>
                      <a:pt x="12" y="14"/>
                    </a:cubicBezTo>
                    <a:cubicBezTo>
                      <a:pt x="17" y="9"/>
                      <a:pt x="28" y="9"/>
                      <a:pt x="32" y="9"/>
                    </a:cubicBezTo>
                    <a:cubicBezTo>
                      <a:pt x="32" y="9"/>
                      <a:pt x="32" y="9"/>
                      <a:pt x="32"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4" name="Freeform 455">
                <a:extLst>
                  <a:ext uri="{FF2B5EF4-FFF2-40B4-BE49-F238E27FC236}">
                    <a16:creationId xmlns:a16="http://schemas.microsoft.com/office/drawing/2014/main" id="{FE0DBAF2-DAEA-5531-134E-69BB32904619}"/>
                  </a:ext>
                </a:extLst>
              </p:cNvPr>
              <p:cNvSpPr>
                <a:spLocks/>
              </p:cNvSpPr>
              <p:nvPr/>
            </p:nvSpPr>
            <p:spPr bwMode="auto">
              <a:xfrm>
                <a:off x="1636783" y="6261861"/>
                <a:ext cx="6350" cy="12700"/>
              </a:xfrm>
              <a:custGeom>
                <a:avLst/>
                <a:gdLst>
                  <a:gd name="T0" fmla="*/ 13 w 24"/>
                  <a:gd name="T1" fmla="*/ 0 h 51"/>
                  <a:gd name="T2" fmla="*/ 1 w 24"/>
                  <a:gd name="T3" fmla="*/ 16 h 51"/>
                  <a:gd name="T4" fmla="*/ 9 w 24"/>
                  <a:gd name="T5" fmla="*/ 43 h 51"/>
                  <a:gd name="T6" fmla="*/ 24 w 24"/>
                  <a:gd name="T7" fmla="*/ 19 h 51"/>
                  <a:gd name="T8" fmla="*/ 13 w 24"/>
                  <a:gd name="T9" fmla="*/ 0 h 51"/>
                </a:gdLst>
                <a:ahLst/>
                <a:cxnLst>
                  <a:cxn ang="0">
                    <a:pos x="T0" y="T1"/>
                  </a:cxn>
                  <a:cxn ang="0">
                    <a:pos x="T2" y="T3"/>
                  </a:cxn>
                  <a:cxn ang="0">
                    <a:pos x="T4" y="T5"/>
                  </a:cxn>
                  <a:cxn ang="0">
                    <a:pos x="T6" y="T7"/>
                  </a:cxn>
                  <a:cxn ang="0">
                    <a:pos x="T8" y="T9"/>
                  </a:cxn>
                </a:cxnLst>
                <a:rect l="0" t="0" r="r" b="b"/>
                <a:pathLst>
                  <a:path w="24" h="51">
                    <a:moveTo>
                      <a:pt x="13" y="0"/>
                    </a:moveTo>
                    <a:cubicBezTo>
                      <a:pt x="13" y="0"/>
                      <a:pt x="1" y="2"/>
                      <a:pt x="1" y="16"/>
                    </a:cubicBezTo>
                    <a:cubicBezTo>
                      <a:pt x="1" y="30"/>
                      <a:pt x="0" y="51"/>
                      <a:pt x="9" y="43"/>
                    </a:cubicBezTo>
                    <a:cubicBezTo>
                      <a:pt x="17" y="36"/>
                      <a:pt x="24" y="32"/>
                      <a:pt x="24" y="19"/>
                    </a:cubicBezTo>
                    <a:cubicBezTo>
                      <a:pt x="24" y="6"/>
                      <a:pt x="23" y="0"/>
                      <a:pt x="13"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5" name="Freeform 456">
                <a:extLst>
                  <a:ext uri="{FF2B5EF4-FFF2-40B4-BE49-F238E27FC236}">
                    <a16:creationId xmlns:a16="http://schemas.microsoft.com/office/drawing/2014/main" id="{E9B8EDC1-31D9-EACD-6247-F0A17F48B298}"/>
                  </a:ext>
                </a:extLst>
              </p:cNvPr>
              <p:cNvSpPr>
                <a:spLocks noEditPoints="1"/>
              </p:cNvSpPr>
              <p:nvPr/>
            </p:nvSpPr>
            <p:spPr bwMode="auto">
              <a:xfrm>
                <a:off x="1636783" y="6261861"/>
                <a:ext cx="7938" cy="12700"/>
              </a:xfrm>
              <a:custGeom>
                <a:avLst/>
                <a:gdLst>
                  <a:gd name="T0" fmla="*/ 16 w 32"/>
                  <a:gd name="T1" fmla="*/ 0 h 54"/>
                  <a:gd name="T2" fmla="*/ 15 w 32"/>
                  <a:gd name="T3" fmla="*/ 0 h 54"/>
                  <a:gd name="T4" fmla="*/ 0 w 32"/>
                  <a:gd name="T5" fmla="*/ 20 h 54"/>
                  <a:gd name="T6" fmla="*/ 0 w 32"/>
                  <a:gd name="T7" fmla="*/ 26 h 54"/>
                  <a:gd name="T8" fmla="*/ 6 w 32"/>
                  <a:gd name="T9" fmla="*/ 53 h 54"/>
                  <a:gd name="T10" fmla="*/ 14 w 32"/>
                  <a:gd name="T11" fmla="*/ 51 h 54"/>
                  <a:gd name="T12" fmla="*/ 17 w 32"/>
                  <a:gd name="T13" fmla="*/ 49 h 54"/>
                  <a:gd name="T14" fmla="*/ 32 w 32"/>
                  <a:gd name="T15" fmla="*/ 23 h 54"/>
                  <a:gd name="T16" fmla="*/ 16 w 32"/>
                  <a:gd name="T17" fmla="*/ 0 h 54"/>
                  <a:gd name="T18" fmla="*/ 9 w 32"/>
                  <a:gd name="T19" fmla="*/ 31 h 54"/>
                  <a:gd name="T20" fmla="*/ 9 w 32"/>
                  <a:gd name="T21" fmla="*/ 26 h 54"/>
                  <a:gd name="T22" fmla="*/ 9 w 32"/>
                  <a:gd name="T23" fmla="*/ 20 h 54"/>
                  <a:gd name="T24" fmla="*/ 16 w 32"/>
                  <a:gd name="T25" fmla="*/ 9 h 54"/>
                  <a:gd name="T26" fmla="*/ 23 w 32"/>
                  <a:gd name="T27" fmla="*/ 23 h 54"/>
                  <a:gd name="T28" fmla="*/ 12 w 32"/>
                  <a:gd name="T29" fmla="*/ 42 h 54"/>
                  <a:gd name="T30" fmla="*/ 10 w 32"/>
                  <a:gd name="T31" fmla="*/ 43 h 54"/>
                  <a:gd name="T32" fmla="*/ 9 w 32"/>
                  <a:gd name="T3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54">
                    <a:moveTo>
                      <a:pt x="16" y="0"/>
                    </a:moveTo>
                    <a:cubicBezTo>
                      <a:pt x="15" y="0"/>
                      <a:pt x="15" y="0"/>
                      <a:pt x="15" y="0"/>
                    </a:cubicBezTo>
                    <a:cubicBezTo>
                      <a:pt x="10" y="1"/>
                      <a:pt x="0" y="6"/>
                      <a:pt x="0" y="20"/>
                    </a:cubicBezTo>
                    <a:cubicBezTo>
                      <a:pt x="0" y="26"/>
                      <a:pt x="0" y="26"/>
                      <a:pt x="0" y="26"/>
                    </a:cubicBezTo>
                    <a:cubicBezTo>
                      <a:pt x="0" y="41"/>
                      <a:pt x="0" y="50"/>
                      <a:pt x="6" y="53"/>
                    </a:cubicBezTo>
                    <a:cubicBezTo>
                      <a:pt x="8" y="54"/>
                      <a:pt x="11" y="54"/>
                      <a:pt x="14" y="51"/>
                    </a:cubicBezTo>
                    <a:cubicBezTo>
                      <a:pt x="17" y="49"/>
                      <a:pt x="17" y="49"/>
                      <a:pt x="17" y="49"/>
                    </a:cubicBezTo>
                    <a:cubicBezTo>
                      <a:pt x="25" y="42"/>
                      <a:pt x="32" y="37"/>
                      <a:pt x="32" y="23"/>
                    </a:cubicBezTo>
                    <a:cubicBezTo>
                      <a:pt x="32" y="13"/>
                      <a:pt x="32" y="0"/>
                      <a:pt x="16" y="0"/>
                    </a:cubicBezTo>
                    <a:close/>
                    <a:moveTo>
                      <a:pt x="9" y="31"/>
                    </a:moveTo>
                    <a:cubicBezTo>
                      <a:pt x="9" y="29"/>
                      <a:pt x="9" y="27"/>
                      <a:pt x="9" y="26"/>
                    </a:cubicBezTo>
                    <a:cubicBezTo>
                      <a:pt x="9" y="20"/>
                      <a:pt x="9" y="20"/>
                      <a:pt x="9" y="20"/>
                    </a:cubicBezTo>
                    <a:cubicBezTo>
                      <a:pt x="9" y="11"/>
                      <a:pt x="15" y="9"/>
                      <a:pt x="16" y="9"/>
                    </a:cubicBezTo>
                    <a:cubicBezTo>
                      <a:pt x="21" y="9"/>
                      <a:pt x="23" y="9"/>
                      <a:pt x="23" y="23"/>
                    </a:cubicBezTo>
                    <a:cubicBezTo>
                      <a:pt x="23" y="32"/>
                      <a:pt x="19" y="36"/>
                      <a:pt x="12" y="42"/>
                    </a:cubicBezTo>
                    <a:cubicBezTo>
                      <a:pt x="12" y="42"/>
                      <a:pt x="10" y="43"/>
                      <a:pt x="10" y="43"/>
                    </a:cubicBezTo>
                    <a:cubicBezTo>
                      <a:pt x="9" y="41"/>
                      <a:pt x="9" y="36"/>
                      <a:pt x="9" y="3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6" name="Freeform 457">
                <a:extLst>
                  <a:ext uri="{FF2B5EF4-FFF2-40B4-BE49-F238E27FC236}">
                    <a16:creationId xmlns:a16="http://schemas.microsoft.com/office/drawing/2014/main" id="{24BC81AD-49C3-94F4-0C64-677038A36A41}"/>
                  </a:ext>
                </a:extLst>
              </p:cNvPr>
              <p:cNvSpPr>
                <a:spLocks/>
              </p:cNvSpPr>
              <p:nvPr/>
            </p:nvSpPr>
            <p:spPr bwMode="auto">
              <a:xfrm>
                <a:off x="1566933" y="6134861"/>
                <a:ext cx="12700" cy="11113"/>
              </a:xfrm>
              <a:custGeom>
                <a:avLst/>
                <a:gdLst>
                  <a:gd name="T0" fmla="*/ 37 w 52"/>
                  <a:gd name="T1" fmla="*/ 3 h 49"/>
                  <a:gd name="T2" fmla="*/ 7 w 52"/>
                  <a:gd name="T3" fmla="*/ 29 h 49"/>
                  <a:gd name="T4" fmla="*/ 37 w 52"/>
                  <a:gd name="T5" fmla="*/ 45 h 49"/>
                  <a:gd name="T6" fmla="*/ 37 w 52"/>
                  <a:gd name="T7" fmla="*/ 3 h 49"/>
                </a:gdLst>
                <a:ahLst/>
                <a:cxnLst>
                  <a:cxn ang="0">
                    <a:pos x="T0" y="T1"/>
                  </a:cxn>
                  <a:cxn ang="0">
                    <a:pos x="T2" y="T3"/>
                  </a:cxn>
                  <a:cxn ang="0">
                    <a:pos x="T4" y="T5"/>
                  </a:cxn>
                  <a:cxn ang="0">
                    <a:pos x="T6" y="T7"/>
                  </a:cxn>
                </a:cxnLst>
                <a:rect l="0" t="0" r="r" b="b"/>
                <a:pathLst>
                  <a:path w="52" h="49">
                    <a:moveTo>
                      <a:pt x="37" y="3"/>
                    </a:moveTo>
                    <a:cubicBezTo>
                      <a:pt x="37" y="3"/>
                      <a:pt x="0" y="10"/>
                      <a:pt x="7" y="29"/>
                    </a:cubicBezTo>
                    <a:cubicBezTo>
                      <a:pt x="14" y="48"/>
                      <a:pt x="30" y="49"/>
                      <a:pt x="37" y="45"/>
                    </a:cubicBezTo>
                    <a:cubicBezTo>
                      <a:pt x="45" y="41"/>
                      <a:pt x="52" y="0"/>
                      <a:pt x="37"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7" name="Freeform 458">
                <a:extLst>
                  <a:ext uri="{FF2B5EF4-FFF2-40B4-BE49-F238E27FC236}">
                    <a16:creationId xmlns:a16="http://schemas.microsoft.com/office/drawing/2014/main" id="{94A4C503-88A0-A05A-2C83-54D7245AB8F0}"/>
                  </a:ext>
                </a:extLst>
              </p:cNvPr>
              <p:cNvSpPr>
                <a:spLocks noEditPoints="1"/>
              </p:cNvSpPr>
              <p:nvPr/>
            </p:nvSpPr>
            <p:spPr bwMode="auto">
              <a:xfrm>
                <a:off x="1566933" y="6133273"/>
                <a:ext cx="12700" cy="14288"/>
              </a:xfrm>
              <a:custGeom>
                <a:avLst/>
                <a:gdLst>
                  <a:gd name="T0" fmla="*/ 34 w 51"/>
                  <a:gd name="T1" fmla="*/ 1 h 54"/>
                  <a:gd name="T2" fmla="*/ 2 w 51"/>
                  <a:gd name="T3" fmla="*/ 19 h 54"/>
                  <a:gd name="T4" fmla="*/ 0 w 51"/>
                  <a:gd name="T5" fmla="*/ 27 h 54"/>
                  <a:gd name="T6" fmla="*/ 1 w 51"/>
                  <a:gd name="T7" fmla="*/ 33 h 54"/>
                  <a:gd name="T8" fmla="*/ 19 w 51"/>
                  <a:gd name="T9" fmla="*/ 52 h 54"/>
                  <a:gd name="T10" fmla="*/ 38 w 51"/>
                  <a:gd name="T11" fmla="*/ 51 h 54"/>
                  <a:gd name="T12" fmla="*/ 46 w 51"/>
                  <a:gd name="T13" fmla="*/ 8 h 54"/>
                  <a:gd name="T14" fmla="*/ 34 w 51"/>
                  <a:gd name="T15" fmla="*/ 1 h 54"/>
                  <a:gd name="T16" fmla="*/ 22 w 51"/>
                  <a:gd name="T17" fmla="*/ 44 h 54"/>
                  <a:gd name="T18" fmla="*/ 9 w 51"/>
                  <a:gd name="T19" fmla="*/ 30 h 54"/>
                  <a:gd name="T20" fmla="*/ 9 w 51"/>
                  <a:gd name="T21" fmla="*/ 23 h 54"/>
                  <a:gd name="T22" fmla="*/ 36 w 51"/>
                  <a:gd name="T23" fmla="*/ 10 h 54"/>
                  <a:gd name="T24" fmla="*/ 36 w 51"/>
                  <a:gd name="T25" fmla="*/ 10 h 54"/>
                  <a:gd name="T26" fmla="*/ 38 w 51"/>
                  <a:gd name="T27" fmla="*/ 11 h 54"/>
                  <a:gd name="T28" fmla="*/ 33 w 51"/>
                  <a:gd name="T29" fmla="*/ 43 h 54"/>
                  <a:gd name="T30" fmla="*/ 22 w 51"/>
                  <a:gd name="T31" fmla="*/ 44 h 54"/>
                  <a:gd name="T32" fmla="*/ 34 w 51"/>
                  <a:gd name="T33" fmla="*/ 1 h 54"/>
                  <a:gd name="T34" fmla="*/ 34 w 51"/>
                  <a:gd name="T35"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34" y="1"/>
                    </a:moveTo>
                    <a:cubicBezTo>
                      <a:pt x="32" y="2"/>
                      <a:pt x="9" y="6"/>
                      <a:pt x="2" y="19"/>
                    </a:cubicBezTo>
                    <a:cubicBezTo>
                      <a:pt x="0" y="21"/>
                      <a:pt x="0" y="24"/>
                      <a:pt x="0" y="27"/>
                    </a:cubicBezTo>
                    <a:cubicBezTo>
                      <a:pt x="0" y="29"/>
                      <a:pt x="0" y="31"/>
                      <a:pt x="1" y="33"/>
                    </a:cubicBezTo>
                    <a:cubicBezTo>
                      <a:pt x="6" y="45"/>
                      <a:pt x="14" y="50"/>
                      <a:pt x="19" y="52"/>
                    </a:cubicBezTo>
                    <a:cubicBezTo>
                      <a:pt x="26" y="54"/>
                      <a:pt x="33" y="54"/>
                      <a:pt x="38" y="51"/>
                    </a:cubicBezTo>
                    <a:cubicBezTo>
                      <a:pt x="45" y="46"/>
                      <a:pt x="51" y="20"/>
                      <a:pt x="46" y="8"/>
                    </a:cubicBezTo>
                    <a:cubicBezTo>
                      <a:pt x="44" y="3"/>
                      <a:pt x="40" y="0"/>
                      <a:pt x="34" y="1"/>
                    </a:cubicBezTo>
                    <a:close/>
                    <a:moveTo>
                      <a:pt x="22" y="44"/>
                    </a:moveTo>
                    <a:cubicBezTo>
                      <a:pt x="18" y="43"/>
                      <a:pt x="13" y="39"/>
                      <a:pt x="9" y="30"/>
                    </a:cubicBezTo>
                    <a:cubicBezTo>
                      <a:pt x="8" y="27"/>
                      <a:pt x="8" y="25"/>
                      <a:pt x="9" y="23"/>
                    </a:cubicBezTo>
                    <a:cubicBezTo>
                      <a:pt x="14" y="15"/>
                      <a:pt x="30" y="11"/>
                      <a:pt x="36" y="10"/>
                    </a:cubicBezTo>
                    <a:cubicBezTo>
                      <a:pt x="36" y="10"/>
                      <a:pt x="36" y="10"/>
                      <a:pt x="36" y="10"/>
                    </a:cubicBezTo>
                    <a:cubicBezTo>
                      <a:pt x="37" y="9"/>
                      <a:pt x="37" y="9"/>
                      <a:pt x="38" y="11"/>
                    </a:cubicBezTo>
                    <a:cubicBezTo>
                      <a:pt x="42" y="19"/>
                      <a:pt x="36" y="41"/>
                      <a:pt x="33" y="43"/>
                    </a:cubicBezTo>
                    <a:cubicBezTo>
                      <a:pt x="31" y="45"/>
                      <a:pt x="27" y="46"/>
                      <a:pt x="22" y="44"/>
                    </a:cubicBezTo>
                    <a:close/>
                    <a:moveTo>
                      <a:pt x="34" y="1"/>
                    </a:moveTo>
                    <a:cubicBezTo>
                      <a:pt x="34" y="1"/>
                      <a:pt x="34" y="1"/>
                      <a:pt x="34"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8" name="Freeform 459">
                <a:extLst>
                  <a:ext uri="{FF2B5EF4-FFF2-40B4-BE49-F238E27FC236}">
                    <a16:creationId xmlns:a16="http://schemas.microsoft.com/office/drawing/2014/main" id="{B59F51C9-49FA-05C0-E8F7-5B4FA994B2F8}"/>
                  </a:ext>
                </a:extLst>
              </p:cNvPr>
              <p:cNvSpPr>
                <a:spLocks/>
              </p:cNvSpPr>
              <p:nvPr/>
            </p:nvSpPr>
            <p:spPr bwMode="auto">
              <a:xfrm>
                <a:off x="1571695" y="6179311"/>
                <a:ext cx="6350" cy="9525"/>
              </a:xfrm>
              <a:custGeom>
                <a:avLst/>
                <a:gdLst>
                  <a:gd name="T0" fmla="*/ 2 w 23"/>
                  <a:gd name="T1" fmla="*/ 1 h 33"/>
                  <a:gd name="T2" fmla="*/ 0 w 23"/>
                  <a:gd name="T3" fmla="*/ 33 h 33"/>
                  <a:gd name="T4" fmla="*/ 21 w 23"/>
                  <a:gd name="T5" fmla="*/ 17 h 33"/>
                  <a:gd name="T6" fmla="*/ 2 w 23"/>
                  <a:gd name="T7" fmla="*/ 1 h 33"/>
                </a:gdLst>
                <a:ahLst/>
                <a:cxnLst>
                  <a:cxn ang="0">
                    <a:pos x="T0" y="T1"/>
                  </a:cxn>
                  <a:cxn ang="0">
                    <a:pos x="T2" y="T3"/>
                  </a:cxn>
                  <a:cxn ang="0">
                    <a:pos x="T4" y="T5"/>
                  </a:cxn>
                  <a:cxn ang="0">
                    <a:pos x="T6" y="T7"/>
                  </a:cxn>
                </a:cxnLst>
                <a:rect l="0" t="0" r="r" b="b"/>
                <a:pathLst>
                  <a:path w="23" h="33">
                    <a:moveTo>
                      <a:pt x="2" y="1"/>
                    </a:moveTo>
                    <a:cubicBezTo>
                      <a:pt x="0" y="33"/>
                      <a:pt x="0" y="33"/>
                      <a:pt x="0" y="33"/>
                    </a:cubicBezTo>
                    <a:cubicBezTo>
                      <a:pt x="0" y="33"/>
                      <a:pt x="18" y="30"/>
                      <a:pt x="21" y="17"/>
                    </a:cubicBezTo>
                    <a:cubicBezTo>
                      <a:pt x="23" y="4"/>
                      <a:pt x="15" y="0"/>
                      <a:pt x="2"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79" name="Freeform 460">
                <a:extLst>
                  <a:ext uri="{FF2B5EF4-FFF2-40B4-BE49-F238E27FC236}">
                    <a16:creationId xmlns:a16="http://schemas.microsoft.com/office/drawing/2014/main" id="{7D482B65-3E51-5765-FF66-988FF57D5B12}"/>
                  </a:ext>
                </a:extLst>
              </p:cNvPr>
              <p:cNvSpPr>
                <a:spLocks noEditPoints="1"/>
              </p:cNvSpPr>
              <p:nvPr/>
            </p:nvSpPr>
            <p:spPr bwMode="auto">
              <a:xfrm>
                <a:off x="1571695" y="6179311"/>
                <a:ext cx="7938" cy="9525"/>
              </a:xfrm>
              <a:custGeom>
                <a:avLst/>
                <a:gdLst>
                  <a:gd name="T0" fmla="*/ 5 w 30"/>
                  <a:gd name="T1" fmla="*/ 1 h 42"/>
                  <a:gd name="T2" fmla="*/ 2 w 30"/>
                  <a:gd name="T3" fmla="*/ 1 h 42"/>
                  <a:gd name="T4" fmla="*/ 0 w 30"/>
                  <a:gd name="T5" fmla="*/ 42 h 42"/>
                  <a:gd name="T6" fmla="*/ 5 w 30"/>
                  <a:gd name="T7" fmla="*/ 41 h 42"/>
                  <a:gd name="T8" fmla="*/ 29 w 30"/>
                  <a:gd name="T9" fmla="*/ 22 h 42"/>
                  <a:gd name="T10" fmla="*/ 26 w 30"/>
                  <a:gd name="T11" fmla="*/ 6 h 42"/>
                  <a:gd name="T12" fmla="*/ 5 w 30"/>
                  <a:gd name="T13" fmla="*/ 1 h 42"/>
                  <a:gd name="T14" fmla="*/ 19 w 30"/>
                  <a:gd name="T15" fmla="*/ 12 h 42"/>
                  <a:gd name="T16" fmla="*/ 21 w 30"/>
                  <a:gd name="T17" fmla="*/ 16 h 42"/>
                  <a:gd name="T18" fmla="*/ 20 w 30"/>
                  <a:gd name="T19" fmla="*/ 20 h 42"/>
                  <a:gd name="T20" fmla="*/ 9 w 30"/>
                  <a:gd name="T21" fmla="*/ 31 h 42"/>
                  <a:gd name="T22" fmla="*/ 10 w 30"/>
                  <a:gd name="T23" fmla="*/ 9 h 42"/>
                  <a:gd name="T24" fmla="*/ 19 w 30"/>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2">
                    <a:moveTo>
                      <a:pt x="5" y="1"/>
                    </a:moveTo>
                    <a:cubicBezTo>
                      <a:pt x="2" y="1"/>
                      <a:pt x="2" y="1"/>
                      <a:pt x="2" y="1"/>
                    </a:cubicBezTo>
                    <a:cubicBezTo>
                      <a:pt x="0" y="42"/>
                      <a:pt x="0" y="42"/>
                      <a:pt x="0" y="42"/>
                    </a:cubicBezTo>
                    <a:cubicBezTo>
                      <a:pt x="5" y="41"/>
                      <a:pt x="5" y="41"/>
                      <a:pt x="5" y="41"/>
                    </a:cubicBezTo>
                    <a:cubicBezTo>
                      <a:pt x="6" y="41"/>
                      <a:pt x="25" y="37"/>
                      <a:pt x="29" y="22"/>
                    </a:cubicBezTo>
                    <a:cubicBezTo>
                      <a:pt x="30" y="15"/>
                      <a:pt x="29" y="10"/>
                      <a:pt x="26" y="6"/>
                    </a:cubicBezTo>
                    <a:cubicBezTo>
                      <a:pt x="22" y="2"/>
                      <a:pt x="15" y="0"/>
                      <a:pt x="5" y="1"/>
                    </a:cubicBezTo>
                    <a:close/>
                    <a:moveTo>
                      <a:pt x="19" y="12"/>
                    </a:moveTo>
                    <a:cubicBezTo>
                      <a:pt x="20" y="13"/>
                      <a:pt x="21" y="14"/>
                      <a:pt x="21" y="16"/>
                    </a:cubicBezTo>
                    <a:cubicBezTo>
                      <a:pt x="21" y="17"/>
                      <a:pt x="21" y="19"/>
                      <a:pt x="20" y="20"/>
                    </a:cubicBezTo>
                    <a:cubicBezTo>
                      <a:pt x="19" y="26"/>
                      <a:pt x="13" y="29"/>
                      <a:pt x="9" y="31"/>
                    </a:cubicBezTo>
                    <a:cubicBezTo>
                      <a:pt x="9" y="24"/>
                      <a:pt x="10" y="14"/>
                      <a:pt x="10" y="9"/>
                    </a:cubicBezTo>
                    <a:cubicBezTo>
                      <a:pt x="14" y="9"/>
                      <a:pt x="18" y="10"/>
                      <a:pt x="19"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0" name="Freeform 461">
                <a:extLst>
                  <a:ext uri="{FF2B5EF4-FFF2-40B4-BE49-F238E27FC236}">
                    <a16:creationId xmlns:a16="http://schemas.microsoft.com/office/drawing/2014/main" id="{0944ECF9-23DE-4E42-A3D2-E3905569F66D}"/>
                  </a:ext>
                </a:extLst>
              </p:cNvPr>
              <p:cNvSpPr>
                <a:spLocks/>
              </p:cNvSpPr>
              <p:nvPr/>
            </p:nvSpPr>
            <p:spPr bwMode="auto">
              <a:xfrm>
                <a:off x="1416120" y="6133273"/>
                <a:ext cx="87313" cy="136525"/>
              </a:xfrm>
              <a:custGeom>
                <a:avLst/>
                <a:gdLst>
                  <a:gd name="T0" fmla="*/ 214 w 352"/>
                  <a:gd name="T1" fmla="*/ 0 h 555"/>
                  <a:gd name="T2" fmla="*/ 127 w 352"/>
                  <a:gd name="T3" fmla="*/ 91 h 555"/>
                  <a:gd name="T4" fmla="*/ 86 w 352"/>
                  <a:gd name="T5" fmla="*/ 94 h 555"/>
                  <a:gd name="T6" fmla="*/ 27 w 352"/>
                  <a:gd name="T7" fmla="*/ 84 h 555"/>
                  <a:gd name="T8" fmla="*/ 10 w 352"/>
                  <a:gd name="T9" fmla="*/ 124 h 555"/>
                  <a:gd name="T10" fmla="*/ 59 w 352"/>
                  <a:gd name="T11" fmla="*/ 206 h 555"/>
                  <a:gd name="T12" fmla="*/ 95 w 352"/>
                  <a:gd name="T13" fmla="*/ 217 h 555"/>
                  <a:gd name="T14" fmla="*/ 138 w 352"/>
                  <a:gd name="T15" fmla="*/ 247 h 555"/>
                  <a:gd name="T16" fmla="*/ 176 w 352"/>
                  <a:gd name="T17" fmla="*/ 374 h 555"/>
                  <a:gd name="T18" fmla="*/ 212 w 352"/>
                  <a:gd name="T19" fmla="*/ 488 h 555"/>
                  <a:gd name="T20" fmla="*/ 235 w 352"/>
                  <a:gd name="T21" fmla="*/ 547 h 555"/>
                  <a:gd name="T22" fmla="*/ 281 w 352"/>
                  <a:gd name="T23" fmla="*/ 555 h 555"/>
                  <a:gd name="T24" fmla="*/ 304 w 352"/>
                  <a:gd name="T25" fmla="*/ 541 h 555"/>
                  <a:gd name="T26" fmla="*/ 292 w 352"/>
                  <a:gd name="T27" fmla="*/ 512 h 555"/>
                  <a:gd name="T28" fmla="*/ 304 w 352"/>
                  <a:gd name="T29" fmla="*/ 485 h 555"/>
                  <a:gd name="T30" fmla="*/ 281 w 352"/>
                  <a:gd name="T31" fmla="*/ 452 h 555"/>
                  <a:gd name="T32" fmla="*/ 281 w 352"/>
                  <a:gd name="T33" fmla="*/ 418 h 555"/>
                  <a:gd name="T34" fmla="*/ 294 w 352"/>
                  <a:gd name="T35" fmla="*/ 355 h 555"/>
                  <a:gd name="T36" fmla="*/ 318 w 352"/>
                  <a:gd name="T37" fmla="*/ 309 h 555"/>
                  <a:gd name="T38" fmla="*/ 344 w 352"/>
                  <a:gd name="T39" fmla="*/ 240 h 555"/>
                  <a:gd name="T40" fmla="*/ 324 w 352"/>
                  <a:gd name="T41" fmla="*/ 114 h 555"/>
                  <a:gd name="T42" fmla="*/ 214 w 352"/>
                  <a:gd name="T43"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2" h="555">
                    <a:moveTo>
                      <a:pt x="214" y="0"/>
                    </a:moveTo>
                    <a:cubicBezTo>
                      <a:pt x="127" y="91"/>
                      <a:pt x="127" y="91"/>
                      <a:pt x="127" y="91"/>
                    </a:cubicBezTo>
                    <a:cubicBezTo>
                      <a:pt x="86" y="94"/>
                      <a:pt x="86" y="94"/>
                      <a:pt x="86" y="94"/>
                    </a:cubicBezTo>
                    <a:cubicBezTo>
                      <a:pt x="86" y="94"/>
                      <a:pt x="36" y="84"/>
                      <a:pt x="27" y="84"/>
                    </a:cubicBezTo>
                    <a:cubicBezTo>
                      <a:pt x="18" y="84"/>
                      <a:pt x="0" y="97"/>
                      <a:pt x="10" y="124"/>
                    </a:cubicBezTo>
                    <a:cubicBezTo>
                      <a:pt x="20" y="152"/>
                      <a:pt x="59" y="206"/>
                      <a:pt x="59" y="206"/>
                    </a:cubicBezTo>
                    <a:cubicBezTo>
                      <a:pt x="59" y="206"/>
                      <a:pt x="77" y="209"/>
                      <a:pt x="95" y="217"/>
                    </a:cubicBezTo>
                    <a:cubicBezTo>
                      <a:pt x="112" y="224"/>
                      <a:pt x="135" y="228"/>
                      <a:pt x="138" y="247"/>
                    </a:cubicBezTo>
                    <a:cubicBezTo>
                      <a:pt x="141" y="266"/>
                      <a:pt x="160" y="315"/>
                      <a:pt x="176" y="374"/>
                    </a:cubicBezTo>
                    <a:cubicBezTo>
                      <a:pt x="191" y="433"/>
                      <a:pt x="210" y="460"/>
                      <a:pt x="212" y="488"/>
                    </a:cubicBezTo>
                    <a:cubicBezTo>
                      <a:pt x="213" y="515"/>
                      <a:pt x="212" y="547"/>
                      <a:pt x="235" y="547"/>
                    </a:cubicBezTo>
                    <a:cubicBezTo>
                      <a:pt x="258" y="547"/>
                      <a:pt x="277" y="555"/>
                      <a:pt x="281" y="555"/>
                    </a:cubicBezTo>
                    <a:cubicBezTo>
                      <a:pt x="285" y="555"/>
                      <a:pt x="317" y="550"/>
                      <a:pt x="304" y="541"/>
                    </a:cubicBezTo>
                    <a:cubicBezTo>
                      <a:pt x="291" y="532"/>
                      <a:pt x="291" y="535"/>
                      <a:pt x="292" y="512"/>
                    </a:cubicBezTo>
                    <a:cubicBezTo>
                      <a:pt x="294" y="489"/>
                      <a:pt x="308" y="491"/>
                      <a:pt x="304" y="485"/>
                    </a:cubicBezTo>
                    <a:cubicBezTo>
                      <a:pt x="300" y="479"/>
                      <a:pt x="281" y="452"/>
                      <a:pt x="281" y="452"/>
                    </a:cubicBezTo>
                    <a:cubicBezTo>
                      <a:pt x="281" y="452"/>
                      <a:pt x="277" y="439"/>
                      <a:pt x="281" y="418"/>
                    </a:cubicBezTo>
                    <a:cubicBezTo>
                      <a:pt x="285" y="398"/>
                      <a:pt x="294" y="355"/>
                      <a:pt x="294" y="355"/>
                    </a:cubicBezTo>
                    <a:cubicBezTo>
                      <a:pt x="294" y="355"/>
                      <a:pt x="304" y="323"/>
                      <a:pt x="318" y="309"/>
                    </a:cubicBezTo>
                    <a:cubicBezTo>
                      <a:pt x="333" y="294"/>
                      <a:pt x="352" y="268"/>
                      <a:pt x="344" y="240"/>
                    </a:cubicBezTo>
                    <a:cubicBezTo>
                      <a:pt x="337" y="211"/>
                      <a:pt x="324" y="129"/>
                      <a:pt x="324" y="114"/>
                    </a:cubicBezTo>
                    <a:cubicBezTo>
                      <a:pt x="324" y="100"/>
                      <a:pt x="297" y="32"/>
                      <a:pt x="21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1" name="Freeform 462">
                <a:extLst>
                  <a:ext uri="{FF2B5EF4-FFF2-40B4-BE49-F238E27FC236}">
                    <a16:creationId xmlns:a16="http://schemas.microsoft.com/office/drawing/2014/main" id="{48787ACF-EE43-2541-77F7-C42FDC0D4BC9}"/>
                  </a:ext>
                </a:extLst>
              </p:cNvPr>
              <p:cNvSpPr>
                <a:spLocks noEditPoints="1"/>
              </p:cNvSpPr>
              <p:nvPr/>
            </p:nvSpPr>
            <p:spPr bwMode="auto">
              <a:xfrm>
                <a:off x="1416120" y="6131686"/>
                <a:ext cx="88900" cy="139700"/>
              </a:xfrm>
              <a:custGeom>
                <a:avLst/>
                <a:gdLst>
                  <a:gd name="T0" fmla="*/ 87 w 358"/>
                  <a:gd name="T1" fmla="*/ 95 h 565"/>
                  <a:gd name="T2" fmla="*/ 9 w 358"/>
                  <a:gd name="T3" fmla="*/ 96 h 565"/>
                  <a:gd name="T4" fmla="*/ 56 w 358"/>
                  <a:gd name="T5" fmla="*/ 214 h 565"/>
                  <a:gd name="T6" fmla="*/ 59 w 358"/>
                  <a:gd name="T7" fmla="*/ 216 h 565"/>
                  <a:gd name="T8" fmla="*/ 104 w 358"/>
                  <a:gd name="T9" fmla="*/ 229 h 565"/>
                  <a:gd name="T10" fmla="*/ 149 w 358"/>
                  <a:gd name="T11" fmla="*/ 302 h 565"/>
                  <a:gd name="T12" fmla="*/ 195 w 358"/>
                  <a:gd name="T13" fmla="*/ 446 h 565"/>
                  <a:gd name="T14" fmla="*/ 209 w 358"/>
                  <a:gd name="T15" fmla="*/ 502 h 565"/>
                  <a:gd name="T16" fmla="*/ 273 w 358"/>
                  <a:gd name="T17" fmla="*/ 563 h 565"/>
                  <a:gd name="T18" fmla="*/ 312 w 358"/>
                  <a:gd name="T19" fmla="*/ 552 h 565"/>
                  <a:gd name="T20" fmla="*/ 307 w 358"/>
                  <a:gd name="T21" fmla="*/ 542 h 565"/>
                  <a:gd name="T22" fmla="*/ 297 w 358"/>
                  <a:gd name="T23" fmla="*/ 529 h 565"/>
                  <a:gd name="T24" fmla="*/ 306 w 358"/>
                  <a:gd name="T25" fmla="*/ 499 h 565"/>
                  <a:gd name="T26" fmla="*/ 308 w 358"/>
                  <a:gd name="T27" fmla="*/ 487 h 565"/>
                  <a:gd name="T28" fmla="*/ 284 w 358"/>
                  <a:gd name="T29" fmla="*/ 441 h 565"/>
                  <a:gd name="T30" fmla="*/ 299 w 358"/>
                  <a:gd name="T31" fmla="*/ 361 h 565"/>
                  <a:gd name="T32" fmla="*/ 350 w 358"/>
                  <a:gd name="T33" fmla="*/ 244 h 565"/>
                  <a:gd name="T34" fmla="*/ 217 w 358"/>
                  <a:gd name="T35" fmla="*/ 1 h 565"/>
                  <a:gd name="T36" fmla="*/ 126 w 358"/>
                  <a:gd name="T37" fmla="*/ 92 h 565"/>
                  <a:gd name="T38" fmla="*/ 216 w 358"/>
                  <a:gd name="T39" fmla="*/ 10 h 565"/>
                  <a:gd name="T40" fmla="*/ 341 w 358"/>
                  <a:gd name="T41" fmla="*/ 246 h 565"/>
                  <a:gd name="T42" fmla="*/ 316 w 358"/>
                  <a:gd name="T43" fmla="*/ 311 h 565"/>
                  <a:gd name="T44" fmla="*/ 278 w 358"/>
                  <a:gd name="T45" fmla="*/ 423 h 565"/>
                  <a:gd name="T46" fmla="*/ 278 w 358"/>
                  <a:gd name="T47" fmla="*/ 458 h 565"/>
                  <a:gd name="T48" fmla="*/ 301 w 358"/>
                  <a:gd name="T49" fmla="*/ 492 h 565"/>
                  <a:gd name="T50" fmla="*/ 289 w 358"/>
                  <a:gd name="T51" fmla="*/ 517 h 565"/>
                  <a:gd name="T52" fmla="*/ 299 w 358"/>
                  <a:gd name="T53" fmla="*/ 547 h 565"/>
                  <a:gd name="T54" fmla="*/ 303 w 358"/>
                  <a:gd name="T55" fmla="*/ 550 h 565"/>
                  <a:gd name="T56" fmla="*/ 275 w 358"/>
                  <a:gd name="T57" fmla="*/ 554 h 565"/>
                  <a:gd name="T58" fmla="*/ 217 w 358"/>
                  <a:gd name="T59" fmla="*/ 501 h 565"/>
                  <a:gd name="T60" fmla="*/ 203 w 358"/>
                  <a:gd name="T61" fmla="*/ 443 h 565"/>
                  <a:gd name="T62" fmla="*/ 157 w 358"/>
                  <a:gd name="T63" fmla="*/ 299 h 565"/>
                  <a:gd name="T64" fmla="*/ 107 w 358"/>
                  <a:gd name="T65" fmla="*/ 221 h 565"/>
                  <a:gd name="T66" fmla="*/ 62 w 358"/>
                  <a:gd name="T67" fmla="*/ 207 h 565"/>
                  <a:gd name="T68" fmla="*/ 12 w 358"/>
                  <a:gd name="T69" fmla="*/ 114 h 565"/>
                  <a:gd name="T70" fmla="*/ 28 w 358"/>
                  <a:gd name="T71" fmla="*/ 93 h 565"/>
                  <a:gd name="T72" fmla="*/ 87 w 358"/>
                  <a:gd name="T73" fmla="*/ 103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 h="565">
                    <a:moveTo>
                      <a:pt x="126" y="92"/>
                    </a:moveTo>
                    <a:cubicBezTo>
                      <a:pt x="123" y="92"/>
                      <a:pt x="88" y="95"/>
                      <a:pt x="87" y="95"/>
                    </a:cubicBezTo>
                    <a:cubicBezTo>
                      <a:pt x="81" y="93"/>
                      <a:pt x="37" y="85"/>
                      <a:pt x="28" y="85"/>
                    </a:cubicBezTo>
                    <a:cubicBezTo>
                      <a:pt x="23" y="85"/>
                      <a:pt x="14" y="88"/>
                      <a:pt x="9" y="96"/>
                    </a:cubicBezTo>
                    <a:cubicBezTo>
                      <a:pt x="4" y="102"/>
                      <a:pt x="0" y="114"/>
                      <a:pt x="7" y="131"/>
                    </a:cubicBezTo>
                    <a:cubicBezTo>
                      <a:pt x="17" y="158"/>
                      <a:pt x="55" y="212"/>
                      <a:pt x="56" y="214"/>
                    </a:cubicBezTo>
                    <a:cubicBezTo>
                      <a:pt x="57" y="215"/>
                      <a:pt x="57" y="215"/>
                      <a:pt x="57" y="215"/>
                    </a:cubicBezTo>
                    <a:cubicBezTo>
                      <a:pt x="59" y="216"/>
                      <a:pt x="59" y="216"/>
                      <a:pt x="59" y="216"/>
                    </a:cubicBezTo>
                    <a:cubicBezTo>
                      <a:pt x="59" y="216"/>
                      <a:pt x="78" y="219"/>
                      <a:pt x="94" y="226"/>
                    </a:cubicBezTo>
                    <a:cubicBezTo>
                      <a:pt x="104" y="229"/>
                      <a:pt x="104" y="229"/>
                      <a:pt x="104" y="229"/>
                    </a:cubicBezTo>
                    <a:cubicBezTo>
                      <a:pt x="119" y="235"/>
                      <a:pt x="133" y="240"/>
                      <a:pt x="135" y="252"/>
                    </a:cubicBezTo>
                    <a:cubicBezTo>
                      <a:pt x="136" y="262"/>
                      <a:pt x="142" y="280"/>
                      <a:pt x="149" y="302"/>
                    </a:cubicBezTo>
                    <a:cubicBezTo>
                      <a:pt x="156" y="324"/>
                      <a:pt x="165" y="351"/>
                      <a:pt x="172" y="380"/>
                    </a:cubicBezTo>
                    <a:cubicBezTo>
                      <a:pt x="180" y="408"/>
                      <a:pt x="188" y="429"/>
                      <a:pt x="195" y="446"/>
                    </a:cubicBezTo>
                    <a:cubicBezTo>
                      <a:pt x="202" y="465"/>
                      <a:pt x="208" y="479"/>
                      <a:pt x="208" y="493"/>
                    </a:cubicBezTo>
                    <a:cubicBezTo>
                      <a:pt x="209" y="502"/>
                      <a:pt x="209" y="502"/>
                      <a:pt x="209" y="502"/>
                    </a:cubicBezTo>
                    <a:cubicBezTo>
                      <a:pt x="210" y="527"/>
                      <a:pt x="211" y="556"/>
                      <a:pt x="236" y="556"/>
                    </a:cubicBezTo>
                    <a:cubicBezTo>
                      <a:pt x="251" y="556"/>
                      <a:pt x="265" y="560"/>
                      <a:pt x="273" y="563"/>
                    </a:cubicBezTo>
                    <a:cubicBezTo>
                      <a:pt x="282" y="565"/>
                      <a:pt x="282" y="565"/>
                      <a:pt x="282" y="565"/>
                    </a:cubicBezTo>
                    <a:cubicBezTo>
                      <a:pt x="282" y="565"/>
                      <a:pt x="309" y="562"/>
                      <a:pt x="312" y="552"/>
                    </a:cubicBezTo>
                    <a:cubicBezTo>
                      <a:pt x="312" y="552"/>
                      <a:pt x="312" y="551"/>
                      <a:pt x="312" y="550"/>
                    </a:cubicBezTo>
                    <a:cubicBezTo>
                      <a:pt x="312" y="548"/>
                      <a:pt x="311" y="545"/>
                      <a:pt x="307" y="542"/>
                    </a:cubicBezTo>
                    <a:cubicBezTo>
                      <a:pt x="303" y="540"/>
                      <a:pt x="303" y="540"/>
                      <a:pt x="303" y="540"/>
                    </a:cubicBezTo>
                    <a:cubicBezTo>
                      <a:pt x="299" y="537"/>
                      <a:pt x="297" y="536"/>
                      <a:pt x="297" y="529"/>
                    </a:cubicBezTo>
                    <a:cubicBezTo>
                      <a:pt x="297" y="527"/>
                      <a:pt x="297" y="523"/>
                      <a:pt x="298" y="518"/>
                    </a:cubicBezTo>
                    <a:cubicBezTo>
                      <a:pt x="298" y="505"/>
                      <a:pt x="303" y="501"/>
                      <a:pt x="306" y="499"/>
                    </a:cubicBezTo>
                    <a:cubicBezTo>
                      <a:pt x="308" y="497"/>
                      <a:pt x="310" y="495"/>
                      <a:pt x="310" y="492"/>
                    </a:cubicBezTo>
                    <a:cubicBezTo>
                      <a:pt x="310" y="490"/>
                      <a:pt x="310" y="489"/>
                      <a:pt x="308" y="487"/>
                    </a:cubicBezTo>
                    <a:cubicBezTo>
                      <a:pt x="308" y="487"/>
                      <a:pt x="287" y="456"/>
                      <a:pt x="286" y="455"/>
                    </a:cubicBezTo>
                    <a:cubicBezTo>
                      <a:pt x="286" y="454"/>
                      <a:pt x="284" y="449"/>
                      <a:pt x="284" y="441"/>
                    </a:cubicBezTo>
                    <a:cubicBezTo>
                      <a:pt x="284" y="436"/>
                      <a:pt x="285" y="431"/>
                      <a:pt x="286" y="424"/>
                    </a:cubicBezTo>
                    <a:cubicBezTo>
                      <a:pt x="299" y="361"/>
                      <a:pt x="299" y="361"/>
                      <a:pt x="299" y="361"/>
                    </a:cubicBezTo>
                    <a:cubicBezTo>
                      <a:pt x="299" y="361"/>
                      <a:pt x="309" y="330"/>
                      <a:pt x="322" y="317"/>
                    </a:cubicBezTo>
                    <a:cubicBezTo>
                      <a:pt x="336" y="303"/>
                      <a:pt x="358" y="276"/>
                      <a:pt x="350" y="244"/>
                    </a:cubicBezTo>
                    <a:cubicBezTo>
                      <a:pt x="342" y="215"/>
                      <a:pt x="329" y="133"/>
                      <a:pt x="329" y="119"/>
                    </a:cubicBezTo>
                    <a:cubicBezTo>
                      <a:pt x="329" y="103"/>
                      <a:pt x="301" y="34"/>
                      <a:pt x="217" y="1"/>
                    </a:cubicBezTo>
                    <a:cubicBezTo>
                      <a:pt x="214" y="0"/>
                      <a:pt x="214" y="0"/>
                      <a:pt x="214" y="0"/>
                    </a:cubicBezTo>
                    <a:cubicBezTo>
                      <a:pt x="214" y="0"/>
                      <a:pt x="128" y="90"/>
                      <a:pt x="126" y="92"/>
                    </a:cubicBezTo>
                    <a:close/>
                    <a:moveTo>
                      <a:pt x="129" y="100"/>
                    </a:moveTo>
                    <a:cubicBezTo>
                      <a:pt x="129" y="100"/>
                      <a:pt x="212" y="15"/>
                      <a:pt x="216" y="10"/>
                    </a:cubicBezTo>
                    <a:cubicBezTo>
                      <a:pt x="293" y="41"/>
                      <a:pt x="321" y="105"/>
                      <a:pt x="321" y="119"/>
                    </a:cubicBezTo>
                    <a:cubicBezTo>
                      <a:pt x="321" y="135"/>
                      <a:pt x="334" y="218"/>
                      <a:pt x="341" y="246"/>
                    </a:cubicBezTo>
                    <a:cubicBezTo>
                      <a:pt x="342" y="250"/>
                      <a:pt x="343" y="254"/>
                      <a:pt x="343" y="258"/>
                    </a:cubicBezTo>
                    <a:cubicBezTo>
                      <a:pt x="343" y="281"/>
                      <a:pt x="327" y="300"/>
                      <a:pt x="316" y="311"/>
                    </a:cubicBezTo>
                    <a:cubicBezTo>
                      <a:pt x="301" y="326"/>
                      <a:pt x="291" y="357"/>
                      <a:pt x="291" y="359"/>
                    </a:cubicBezTo>
                    <a:cubicBezTo>
                      <a:pt x="291" y="359"/>
                      <a:pt x="278" y="423"/>
                      <a:pt x="278" y="423"/>
                    </a:cubicBezTo>
                    <a:cubicBezTo>
                      <a:pt x="276" y="430"/>
                      <a:pt x="276" y="436"/>
                      <a:pt x="276" y="441"/>
                    </a:cubicBezTo>
                    <a:cubicBezTo>
                      <a:pt x="276" y="451"/>
                      <a:pt x="278" y="458"/>
                      <a:pt x="278" y="458"/>
                    </a:cubicBezTo>
                    <a:cubicBezTo>
                      <a:pt x="278" y="459"/>
                      <a:pt x="278" y="459"/>
                      <a:pt x="278" y="459"/>
                    </a:cubicBezTo>
                    <a:cubicBezTo>
                      <a:pt x="278" y="459"/>
                      <a:pt x="300" y="490"/>
                      <a:pt x="301" y="492"/>
                    </a:cubicBezTo>
                    <a:cubicBezTo>
                      <a:pt x="301" y="492"/>
                      <a:pt x="300" y="492"/>
                      <a:pt x="300" y="492"/>
                    </a:cubicBezTo>
                    <a:cubicBezTo>
                      <a:pt x="297" y="495"/>
                      <a:pt x="290" y="501"/>
                      <a:pt x="289" y="517"/>
                    </a:cubicBezTo>
                    <a:cubicBezTo>
                      <a:pt x="289" y="522"/>
                      <a:pt x="288" y="527"/>
                      <a:pt x="288" y="530"/>
                    </a:cubicBezTo>
                    <a:cubicBezTo>
                      <a:pt x="288" y="539"/>
                      <a:pt x="291" y="542"/>
                      <a:pt x="299" y="547"/>
                    </a:cubicBezTo>
                    <a:cubicBezTo>
                      <a:pt x="303" y="550"/>
                      <a:pt x="303" y="550"/>
                      <a:pt x="303" y="550"/>
                    </a:cubicBezTo>
                    <a:cubicBezTo>
                      <a:pt x="303" y="550"/>
                      <a:pt x="303" y="550"/>
                      <a:pt x="303" y="550"/>
                    </a:cubicBezTo>
                    <a:cubicBezTo>
                      <a:pt x="300" y="553"/>
                      <a:pt x="286" y="556"/>
                      <a:pt x="282" y="556"/>
                    </a:cubicBezTo>
                    <a:cubicBezTo>
                      <a:pt x="282" y="556"/>
                      <a:pt x="275" y="554"/>
                      <a:pt x="275" y="554"/>
                    </a:cubicBezTo>
                    <a:cubicBezTo>
                      <a:pt x="267" y="552"/>
                      <a:pt x="252" y="548"/>
                      <a:pt x="236" y="548"/>
                    </a:cubicBezTo>
                    <a:cubicBezTo>
                      <a:pt x="220" y="548"/>
                      <a:pt x="218" y="529"/>
                      <a:pt x="217" y="501"/>
                    </a:cubicBezTo>
                    <a:cubicBezTo>
                      <a:pt x="217" y="492"/>
                      <a:pt x="217" y="492"/>
                      <a:pt x="217" y="492"/>
                    </a:cubicBezTo>
                    <a:cubicBezTo>
                      <a:pt x="216" y="477"/>
                      <a:pt x="210" y="462"/>
                      <a:pt x="203" y="443"/>
                    </a:cubicBezTo>
                    <a:cubicBezTo>
                      <a:pt x="196" y="426"/>
                      <a:pt x="188" y="405"/>
                      <a:pt x="181" y="378"/>
                    </a:cubicBezTo>
                    <a:cubicBezTo>
                      <a:pt x="173" y="348"/>
                      <a:pt x="164" y="321"/>
                      <a:pt x="157" y="299"/>
                    </a:cubicBezTo>
                    <a:cubicBezTo>
                      <a:pt x="150" y="277"/>
                      <a:pt x="145" y="260"/>
                      <a:pt x="143" y="251"/>
                    </a:cubicBezTo>
                    <a:cubicBezTo>
                      <a:pt x="141" y="233"/>
                      <a:pt x="123" y="227"/>
                      <a:pt x="107" y="221"/>
                    </a:cubicBezTo>
                    <a:cubicBezTo>
                      <a:pt x="97" y="218"/>
                      <a:pt x="97" y="218"/>
                      <a:pt x="97" y="218"/>
                    </a:cubicBezTo>
                    <a:cubicBezTo>
                      <a:pt x="82" y="211"/>
                      <a:pt x="67" y="208"/>
                      <a:pt x="62" y="207"/>
                    </a:cubicBezTo>
                    <a:cubicBezTo>
                      <a:pt x="57" y="200"/>
                      <a:pt x="24" y="152"/>
                      <a:pt x="15" y="128"/>
                    </a:cubicBezTo>
                    <a:cubicBezTo>
                      <a:pt x="13" y="123"/>
                      <a:pt x="12" y="118"/>
                      <a:pt x="12" y="114"/>
                    </a:cubicBezTo>
                    <a:cubicBezTo>
                      <a:pt x="12" y="108"/>
                      <a:pt x="14" y="104"/>
                      <a:pt x="16" y="101"/>
                    </a:cubicBezTo>
                    <a:cubicBezTo>
                      <a:pt x="20" y="95"/>
                      <a:pt x="25" y="93"/>
                      <a:pt x="28" y="93"/>
                    </a:cubicBezTo>
                    <a:cubicBezTo>
                      <a:pt x="34" y="93"/>
                      <a:pt x="66" y="99"/>
                      <a:pt x="86" y="103"/>
                    </a:cubicBezTo>
                    <a:cubicBezTo>
                      <a:pt x="87" y="103"/>
                      <a:pt x="87" y="103"/>
                      <a:pt x="87" y="103"/>
                    </a:cubicBezTo>
                    <a:lnTo>
                      <a:pt x="129" y="10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2" name="Freeform 463">
                <a:extLst>
                  <a:ext uri="{FF2B5EF4-FFF2-40B4-BE49-F238E27FC236}">
                    <a16:creationId xmlns:a16="http://schemas.microsoft.com/office/drawing/2014/main" id="{101FD23C-79D3-CEC7-A241-75951785EAA0}"/>
                  </a:ext>
                </a:extLst>
              </p:cNvPr>
              <p:cNvSpPr>
                <a:spLocks/>
              </p:cNvSpPr>
              <p:nvPr/>
            </p:nvSpPr>
            <p:spPr bwMode="auto">
              <a:xfrm>
                <a:off x="1470095" y="6274561"/>
                <a:ext cx="11113" cy="6350"/>
              </a:xfrm>
              <a:custGeom>
                <a:avLst/>
                <a:gdLst>
                  <a:gd name="T0" fmla="*/ 19 w 50"/>
                  <a:gd name="T1" fmla="*/ 0 h 26"/>
                  <a:gd name="T2" fmla="*/ 16 w 50"/>
                  <a:gd name="T3" fmla="*/ 19 h 26"/>
                  <a:gd name="T4" fmla="*/ 19 w 50"/>
                  <a:gd name="T5" fmla="*/ 0 h 26"/>
                </a:gdLst>
                <a:ahLst/>
                <a:cxnLst>
                  <a:cxn ang="0">
                    <a:pos x="T0" y="T1"/>
                  </a:cxn>
                  <a:cxn ang="0">
                    <a:pos x="T2" y="T3"/>
                  </a:cxn>
                  <a:cxn ang="0">
                    <a:pos x="T4" y="T5"/>
                  </a:cxn>
                </a:cxnLst>
                <a:rect l="0" t="0" r="r" b="b"/>
                <a:pathLst>
                  <a:path w="50" h="26">
                    <a:moveTo>
                      <a:pt x="19" y="0"/>
                    </a:moveTo>
                    <a:cubicBezTo>
                      <a:pt x="19" y="0"/>
                      <a:pt x="0" y="12"/>
                      <a:pt x="16" y="19"/>
                    </a:cubicBezTo>
                    <a:cubicBezTo>
                      <a:pt x="32" y="26"/>
                      <a:pt x="50" y="8"/>
                      <a:pt x="19"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3" name="Freeform 464">
                <a:extLst>
                  <a:ext uri="{FF2B5EF4-FFF2-40B4-BE49-F238E27FC236}">
                    <a16:creationId xmlns:a16="http://schemas.microsoft.com/office/drawing/2014/main" id="{34171275-6073-CD01-AF02-F0048000BA98}"/>
                  </a:ext>
                </a:extLst>
              </p:cNvPr>
              <p:cNvSpPr>
                <a:spLocks noEditPoints="1"/>
              </p:cNvSpPr>
              <p:nvPr/>
            </p:nvSpPr>
            <p:spPr bwMode="auto">
              <a:xfrm>
                <a:off x="1470095" y="6272973"/>
                <a:ext cx="9525" cy="7938"/>
              </a:xfrm>
              <a:custGeom>
                <a:avLst/>
                <a:gdLst>
                  <a:gd name="T0" fmla="*/ 11 w 36"/>
                  <a:gd name="T1" fmla="*/ 1 h 31"/>
                  <a:gd name="T2" fmla="*/ 0 w 36"/>
                  <a:gd name="T3" fmla="*/ 17 h 31"/>
                  <a:gd name="T4" fmla="*/ 9 w 36"/>
                  <a:gd name="T5" fmla="*/ 27 h 31"/>
                  <a:gd name="T6" fmla="*/ 31 w 36"/>
                  <a:gd name="T7" fmla="*/ 25 h 31"/>
                  <a:gd name="T8" fmla="*/ 35 w 36"/>
                  <a:gd name="T9" fmla="*/ 14 h 31"/>
                  <a:gd name="T10" fmla="*/ 15 w 36"/>
                  <a:gd name="T11" fmla="*/ 0 h 31"/>
                  <a:gd name="T12" fmla="*/ 13 w 36"/>
                  <a:gd name="T13" fmla="*/ 0 h 31"/>
                  <a:gd name="T14" fmla="*/ 11 w 36"/>
                  <a:gd name="T15" fmla="*/ 1 h 31"/>
                  <a:gd name="T16" fmla="*/ 13 w 36"/>
                  <a:gd name="T17" fmla="*/ 19 h 31"/>
                  <a:gd name="T18" fmla="*/ 9 w 36"/>
                  <a:gd name="T19" fmla="*/ 16 h 31"/>
                  <a:gd name="T20" fmla="*/ 9 w 36"/>
                  <a:gd name="T21" fmla="*/ 16 h 31"/>
                  <a:gd name="T22" fmla="*/ 15 w 36"/>
                  <a:gd name="T23" fmla="*/ 9 h 31"/>
                  <a:gd name="T24" fmla="*/ 27 w 36"/>
                  <a:gd name="T25" fmla="*/ 16 h 31"/>
                  <a:gd name="T26" fmla="*/ 27 w 36"/>
                  <a:gd name="T27" fmla="*/ 16 h 31"/>
                  <a:gd name="T28" fmla="*/ 25 w 36"/>
                  <a:gd name="T29" fmla="*/ 18 h 31"/>
                  <a:gd name="T30" fmla="*/ 13 w 36"/>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1">
                    <a:moveTo>
                      <a:pt x="11" y="1"/>
                    </a:moveTo>
                    <a:cubicBezTo>
                      <a:pt x="9" y="2"/>
                      <a:pt x="0" y="8"/>
                      <a:pt x="0" y="17"/>
                    </a:cubicBezTo>
                    <a:cubicBezTo>
                      <a:pt x="0" y="20"/>
                      <a:pt x="2" y="24"/>
                      <a:pt x="9" y="27"/>
                    </a:cubicBezTo>
                    <a:cubicBezTo>
                      <a:pt x="18" y="31"/>
                      <a:pt x="26" y="29"/>
                      <a:pt x="31" y="25"/>
                    </a:cubicBezTo>
                    <a:cubicBezTo>
                      <a:pt x="34" y="22"/>
                      <a:pt x="36" y="18"/>
                      <a:pt x="35" y="14"/>
                    </a:cubicBezTo>
                    <a:cubicBezTo>
                      <a:pt x="34" y="9"/>
                      <a:pt x="30" y="4"/>
                      <a:pt x="15" y="0"/>
                    </a:cubicBezTo>
                    <a:cubicBezTo>
                      <a:pt x="13" y="0"/>
                      <a:pt x="13" y="0"/>
                      <a:pt x="13" y="0"/>
                    </a:cubicBezTo>
                    <a:lnTo>
                      <a:pt x="11" y="1"/>
                    </a:lnTo>
                    <a:close/>
                    <a:moveTo>
                      <a:pt x="13" y="19"/>
                    </a:moveTo>
                    <a:cubicBezTo>
                      <a:pt x="10" y="18"/>
                      <a:pt x="9" y="17"/>
                      <a:pt x="9" y="16"/>
                    </a:cubicBezTo>
                    <a:cubicBezTo>
                      <a:pt x="9" y="16"/>
                      <a:pt x="9" y="16"/>
                      <a:pt x="9" y="16"/>
                    </a:cubicBezTo>
                    <a:cubicBezTo>
                      <a:pt x="9" y="14"/>
                      <a:pt x="12" y="11"/>
                      <a:pt x="15" y="9"/>
                    </a:cubicBezTo>
                    <a:cubicBezTo>
                      <a:pt x="23" y="11"/>
                      <a:pt x="26" y="14"/>
                      <a:pt x="27" y="16"/>
                    </a:cubicBezTo>
                    <a:cubicBezTo>
                      <a:pt x="27" y="16"/>
                      <a:pt x="27" y="16"/>
                      <a:pt x="27" y="16"/>
                    </a:cubicBezTo>
                    <a:cubicBezTo>
                      <a:pt x="27" y="17"/>
                      <a:pt x="26" y="18"/>
                      <a:pt x="25" y="18"/>
                    </a:cubicBezTo>
                    <a:cubicBezTo>
                      <a:pt x="23" y="20"/>
                      <a:pt x="17" y="21"/>
                      <a:pt x="13"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4" name="Freeform 465">
                <a:extLst>
                  <a:ext uri="{FF2B5EF4-FFF2-40B4-BE49-F238E27FC236}">
                    <a16:creationId xmlns:a16="http://schemas.microsoft.com/office/drawing/2014/main" id="{57DCE7EC-E1D4-BB35-5FEA-6AC29534E237}"/>
                  </a:ext>
                </a:extLst>
              </p:cNvPr>
              <p:cNvSpPr>
                <a:spLocks/>
              </p:cNvSpPr>
              <p:nvPr/>
            </p:nvSpPr>
            <p:spPr bwMode="auto">
              <a:xfrm>
                <a:off x="1473270" y="6282498"/>
                <a:ext cx="9525" cy="7938"/>
              </a:xfrm>
              <a:custGeom>
                <a:avLst/>
                <a:gdLst>
                  <a:gd name="T0" fmla="*/ 14 w 39"/>
                  <a:gd name="T1" fmla="*/ 0 h 32"/>
                  <a:gd name="T2" fmla="*/ 11 w 39"/>
                  <a:gd name="T3" fmla="*/ 29 h 32"/>
                  <a:gd name="T4" fmla="*/ 14 w 39"/>
                  <a:gd name="T5" fmla="*/ 0 h 32"/>
                </a:gdLst>
                <a:ahLst/>
                <a:cxnLst>
                  <a:cxn ang="0">
                    <a:pos x="T0" y="T1"/>
                  </a:cxn>
                  <a:cxn ang="0">
                    <a:pos x="T2" y="T3"/>
                  </a:cxn>
                  <a:cxn ang="0">
                    <a:pos x="T4" y="T5"/>
                  </a:cxn>
                </a:cxnLst>
                <a:rect l="0" t="0" r="r" b="b"/>
                <a:pathLst>
                  <a:path w="39" h="32">
                    <a:moveTo>
                      <a:pt x="14" y="0"/>
                    </a:moveTo>
                    <a:cubicBezTo>
                      <a:pt x="14" y="0"/>
                      <a:pt x="0" y="26"/>
                      <a:pt x="11" y="29"/>
                    </a:cubicBezTo>
                    <a:cubicBezTo>
                      <a:pt x="23" y="32"/>
                      <a:pt x="39" y="1"/>
                      <a:pt x="1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5" name="Freeform 466">
                <a:extLst>
                  <a:ext uri="{FF2B5EF4-FFF2-40B4-BE49-F238E27FC236}">
                    <a16:creationId xmlns:a16="http://schemas.microsoft.com/office/drawing/2014/main" id="{157AAC63-50A8-880A-3B27-4EC4951286A3}"/>
                  </a:ext>
                </a:extLst>
              </p:cNvPr>
              <p:cNvSpPr>
                <a:spLocks noEditPoints="1"/>
              </p:cNvSpPr>
              <p:nvPr/>
            </p:nvSpPr>
            <p:spPr bwMode="auto">
              <a:xfrm>
                <a:off x="1473270" y="6282498"/>
                <a:ext cx="7938" cy="9525"/>
              </a:xfrm>
              <a:custGeom>
                <a:avLst/>
                <a:gdLst>
                  <a:gd name="T0" fmla="*/ 11 w 34"/>
                  <a:gd name="T1" fmla="*/ 3 h 39"/>
                  <a:gd name="T2" fmla="*/ 4 w 34"/>
                  <a:gd name="T3" fmla="*/ 32 h 39"/>
                  <a:gd name="T4" fmla="*/ 10 w 34"/>
                  <a:gd name="T5" fmla="*/ 38 h 39"/>
                  <a:gd name="T6" fmla="*/ 25 w 34"/>
                  <a:gd name="T7" fmla="*/ 32 h 39"/>
                  <a:gd name="T8" fmla="*/ 30 w 34"/>
                  <a:gd name="T9" fmla="*/ 10 h 39"/>
                  <a:gd name="T10" fmla="*/ 15 w 34"/>
                  <a:gd name="T11" fmla="*/ 1 h 39"/>
                  <a:gd name="T12" fmla="*/ 12 w 34"/>
                  <a:gd name="T13" fmla="*/ 0 h 39"/>
                  <a:gd name="T14" fmla="*/ 11 w 34"/>
                  <a:gd name="T15" fmla="*/ 3 h 39"/>
                  <a:gd name="T16" fmla="*/ 13 w 34"/>
                  <a:gd name="T17" fmla="*/ 29 h 39"/>
                  <a:gd name="T18" fmla="*/ 12 w 34"/>
                  <a:gd name="T19" fmla="*/ 29 h 39"/>
                  <a:gd name="T20" fmla="*/ 11 w 34"/>
                  <a:gd name="T21" fmla="*/ 27 h 39"/>
                  <a:gd name="T22" fmla="*/ 17 w 34"/>
                  <a:gd name="T23" fmla="*/ 10 h 39"/>
                  <a:gd name="T24" fmla="*/ 22 w 34"/>
                  <a:gd name="T25" fmla="*/ 13 h 39"/>
                  <a:gd name="T26" fmla="*/ 23 w 34"/>
                  <a:gd name="T27" fmla="*/ 16 h 39"/>
                  <a:gd name="T28" fmla="*/ 19 w 34"/>
                  <a:gd name="T29" fmla="*/ 26 h 39"/>
                  <a:gd name="T30" fmla="*/ 13 w 34"/>
                  <a:gd name="T31"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9">
                    <a:moveTo>
                      <a:pt x="11" y="3"/>
                    </a:moveTo>
                    <a:cubicBezTo>
                      <a:pt x="9" y="6"/>
                      <a:pt x="0" y="23"/>
                      <a:pt x="4" y="32"/>
                    </a:cubicBezTo>
                    <a:cubicBezTo>
                      <a:pt x="5" y="35"/>
                      <a:pt x="7" y="37"/>
                      <a:pt x="10" y="38"/>
                    </a:cubicBezTo>
                    <a:cubicBezTo>
                      <a:pt x="15" y="39"/>
                      <a:pt x="21" y="37"/>
                      <a:pt x="25" y="32"/>
                    </a:cubicBezTo>
                    <a:cubicBezTo>
                      <a:pt x="30" y="26"/>
                      <a:pt x="34" y="17"/>
                      <a:pt x="30" y="10"/>
                    </a:cubicBezTo>
                    <a:cubicBezTo>
                      <a:pt x="29" y="6"/>
                      <a:pt x="25" y="1"/>
                      <a:pt x="15" y="1"/>
                    </a:cubicBezTo>
                    <a:cubicBezTo>
                      <a:pt x="12" y="0"/>
                      <a:pt x="12" y="0"/>
                      <a:pt x="12" y="0"/>
                    </a:cubicBezTo>
                    <a:lnTo>
                      <a:pt x="11" y="3"/>
                    </a:lnTo>
                    <a:close/>
                    <a:moveTo>
                      <a:pt x="13" y="29"/>
                    </a:moveTo>
                    <a:cubicBezTo>
                      <a:pt x="12" y="29"/>
                      <a:pt x="12" y="29"/>
                      <a:pt x="12" y="29"/>
                    </a:cubicBezTo>
                    <a:cubicBezTo>
                      <a:pt x="11" y="28"/>
                      <a:pt x="11" y="28"/>
                      <a:pt x="11" y="27"/>
                    </a:cubicBezTo>
                    <a:cubicBezTo>
                      <a:pt x="11" y="23"/>
                      <a:pt x="14" y="16"/>
                      <a:pt x="17" y="10"/>
                    </a:cubicBezTo>
                    <a:cubicBezTo>
                      <a:pt x="20" y="10"/>
                      <a:pt x="22" y="11"/>
                      <a:pt x="22" y="13"/>
                    </a:cubicBezTo>
                    <a:cubicBezTo>
                      <a:pt x="23" y="14"/>
                      <a:pt x="23" y="15"/>
                      <a:pt x="23" y="16"/>
                    </a:cubicBezTo>
                    <a:cubicBezTo>
                      <a:pt x="23" y="19"/>
                      <a:pt x="21" y="23"/>
                      <a:pt x="19" y="26"/>
                    </a:cubicBezTo>
                    <a:cubicBezTo>
                      <a:pt x="17" y="28"/>
                      <a:pt x="14" y="30"/>
                      <a:pt x="13"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6" name="Freeform 467">
                <a:extLst>
                  <a:ext uri="{FF2B5EF4-FFF2-40B4-BE49-F238E27FC236}">
                    <a16:creationId xmlns:a16="http://schemas.microsoft.com/office/drawing/2014/main" id="{5A9E533E-0B42-9FB6-7963-DDB483471A83}"/>
                  </a:ext>
                </a:extLst>
              </p:cNvPr>
              <p:cNvSpPr>
                <a:spLocks/>
              </p:cNvSpPr>
              <p:nvPr/>
            </p:nvSpPr>
            <p:spPr bwMode="auto">
              <a:xfrm>
                <a:off x="1474858" y="6298373"/>
                <a:ext cx="9525" cy="4763"/>
              </a:xfrm>
              <a:custGeom>
                <a:avLst/>
                <a:gdLst>
                  <a:gd name="T0" fmla="*/ 10 w 38"/>
                  <a:gd name="T1" fmla="*/ 0 h 21"/>
                  <a:gd name="T2" fmla="*/ 9 w 38"/>
                  <a:gd name="T3" fmla="*/ 18 h 21"/>
                  <a:gd name="T4" fmla="*/ 10 w 38"/>
                  <a:gd name="T5" fmla="*/ 0 h 21"/>
                </a:gdLst>
                <a:ahLst/>
                <a:cxnLst>
                  <a:cxn ang="0">
                    <a:pos x="T0" y="T1"/>
                  </a:cxn>
                  <a:cxn ang="0">
                    <a:pos x="T2" y="T3"/>
                  </a:cxn>
                  <a:cxn ang="0">
                    <a:pos x="T4" y="T5"/>
                  </a:cxn>
                </a:cxnLst>
                <a:rect l="0" t="0" r="r" b="b"/>
                <a:pathLst>
                  <a:path w="38" h="21">
                    <a:moveTo>
                      <a:pt x="10" y="0"/>
                    </a:moveTo>
                    <a:cubicBezTo>
                      <a:pt x="10" y="0"/>
                      <a:pt x="0" y="15"/>
                      <a:pt x="9" y="18"/>
                    </a:cubicBezTo>
                    <a:cubicBezTo>
                      <a:pt x="17" y="21"/>
                      <a:pt x="38" y="0"/>
                      <a:pt x="10"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7" name="Freeform 468">
                <a:extLst>
                  <a:ext uri="{FF2B5EF4-FFF2-40B4-BE49-F238E27FC236}">
                    <a16:creationId xmlns:a16="http://schemas.microsoft.com/office/drawing/2014/main" id="{4D041F0B-EDDF-C7C8-7BCA-F1D575FD4296}"/>
                  </a:ext>
                </a:extLst>
              </p:cNvPr>
              <p:cNvSpPr>
                <a:spLocks noEditPoints="1"/>
              </p:cNvSpPr>
              <p:nvPr/>
            </p:nvSpPr>
            <p:spPr bwMode="auto">
              <a:xfrm>
                <a:off x="1474858" y="6296786"/>
                <a:ext cx="7938" cy="7938"/>
              </a:xfrm>
              <a:custGeom>
                <a:avLst/>
                <a:gdLst>
                  <a:gd name="T0" fmla="*/ 9 w 30"/>
                  <a:gd name="T1" fmla="*/ 0 h 28"/>
                  <a:gd name="T2" fmla="*/ 8 w 30"/>
                  <a:gd name="T3" fmla="*/ 2 h 28"/>
                  <a:gd name="T4" fmla="*/ 2 w 30"/>
                  <a:gd name="T5" fmla="*/ 20 h 28"/>
                  <a:gd name="T6" fmla="*/ 8 w 30"/>
                  <a:gd name="T7" fmla="*/ 26 h 28"/>
                  <a:gd name="T8" fmla="*/ 25 w 30"/>
                  <a:gd name="T9" fmla="*/ 19 h 28"/>
                  <a:gd name="T10" fmla="*/ 29 w 30"/>
                  <a:gd name="T11" fmla="*/ 7 h 28"/>
                  <a:gd name="T12" fmla="*/ 11 w 30"/>
                  <a:gd name="T13" fmla="*/ 0 h 28"/>
                  <a:gd name="T14" fmla="*/ 9 w 30"/>
                  <a:gd name="T15" fmla="*/ 0 h 28"/>
                  <a:gd name="T16" fmla="*/ 11 w 30"/>
                  <a:gd name="T17" fmla="*/ 18 h 28"/>
                  <a:gd name="T18" fmla="*/ 11 w 30"/>
                  <a:gd name="T19" fmla="*/ 16 h 28"/>
                  <a:gd name="T20" fmla="*/ 14 w 30"/>
                  <a:gd name="T21" fmla="*/ 9 h 28"/>
                  <a:gd name="T22" fmla="*/ 21 w 30"/>
                  <a:gd name="T23" fmla="*/ 11 h 28"/>
                  <a:gd name="T24" fmla="*/ 21 w 30"/>
                  <a:gd name="T25" fmla="*/ 11 h 28"/>
                  <a:gd name="T26" fmla="*/ 18 w 30"/>
                  <a:gd name="T27" fmla="*/ 15 h 28"/>
                  <a:gd name="T28" fmla="*/ 11 w 30"/>
                  <a:gd name="T29"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8">
                    <a:moveTo>
                      <a:pt x="9" y="0"/>
                    </a:moveTo>
                    <a:cubicBezTo>
                      <a:pt x="8" y="2"/>
                      <a:pt x="8" y="2"/>
                      <a:pt x="8" y="2"/>
                    </a:cubicBezTo>
                    <a:cubicBezTo>
                      <a:pt x="6" y="4"/>
                      <a:pt x="0" y="13"/>
                      <a:pt x="2" y="20"/>
                    </a:cubicBezTo>
                    <a:cubicBezTo>
                      <a:pt x="3" y="23"/>
                      <a:pt x="5" y="25"/>
                      <a:pt x="8" y="26"/>
                    </a:cubicBezTo>
                    <a:cubicBezTo>
                      <a:pt x="14" y="28"/>
                      <a:pt x="21" y="24"/>
                      <a:pt x="25" y="19"/>
                    </a:cubicBezTo>
                    <a:cubicBezTo>
                      <a:pt x="29" y="15"/>
                      <a:pt x="30" y="11"/>
                      <a:pt x="29" y="7"/>
                    </a:cubicBezTo>
                    <a:cubicBezTo>
                      <a:pt x="26" y="2"/>
                      <a:pt x="21" y="0"/>
                      <a:pt x="11" y="0"/>
                    </a:cubicBezTo>
                    <a:lnTo>
                      <a:pt x="9" y="0"/>
                    </a:lnTo>
                    <a:close/>
                    <a:moveTo>
                      <a:pt x="11" y="18"/>
                    </a:moveTo>
                    <a:cubicBezTo>
                      <a:pt x="11" y="17"/>
                      <a:pt x="11" y="17"/>
                      <a:pt x="11" y="16"/>
                    </a:cubicBezTo>
                    <a:cubicBezTo>
                      <a:pt x="11" y="15"/>
                      <a:pt x="12" y="12"/>
                      <a:pt x="14" y="9"/>
                    </a:cubicBezTo>
                    <a:cubicBezTo>
                      <a:pt x="19" y="9"/>
                      <a:pt x="21" y="11"/>
                      <a:pt x="21" y="11"/>
                    </a:cubicBezTo>
                    <a:cubicBezTo>
                      <a:pt x="21" y="11"/>
                      <a:pt x="21" y="11"/>
                      <a:pt x="21" y="11"/>
                    </a:cubicBezTo>
                    <a:cubicBezTo>
                      <a:pt x="21" y="11"/>
                      <a:pt x="20" y="13"/>
                      <a:pt x="18" y="15"/>
                    </a:cubicBezTo>
                    <a:cubicBezTo>
                      <a:pt x="15" y="17"/>
                      <a:pt x="12" y="18"/>
                      <a:pt x="11"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8" name="Freeform 469">
                <a:extLst>
                  <a:ext uri="{FF2B5EF4-FFF2-40B4-BE49-F238E27FC236}">
                    <a16:creationId xmlns:a16="http://schemas.microsoft.com/office/drawing/2014/main" id="{8E80E9A8-2CAC-7802-779F-53122CB2C892}"/>
                  </a:ext>
                </a:extLst>
              </p:cNvPr>
              <p:cNvSpPr>
                <a:spLocks/>
              </p:cNvSpPr>
              <p:nvPr/>
            </p:nvSpPr>
            <p:spPr bwMode="auto">
              <a:xfrm>
                <a:off x="2249558" y="6658736"/>
                <a:ext cx="41275" cy="49213"/>
              </a:xfrm>
              <a:custGeom>
                <a:avLst/>
                <a:gdLst>
                  <a:gd name="T0" fmla="*/ 133 w 165"/>
                  <a:gd name="T1" fmla="*/ 2 h 201"/>
                  <a:gd name="T2" fmla="*/ 50 w 165"/>
                  <a:gd name="T3" fmla="*/ 71 h 201"/>
                  <a:gd name="T4" fmla="*/ 2 w 165"/>
                  <a:gd name="T5" fmla="*/ 137 h 201"/>
                  <a:gd name="T6" fmla="*/ 33 w 165"/>
                  <a:gd name="T7" fmla="*/ 178 h 201"/>
                  <a:gd name="T8" fmla="*/ 77 w 165"/>
                  <a:gd name="T9" fmla="*/ 195 h 201"/>
                  <a:gd name="T10" fmla="*/ 80 w 165"/>
                  <a:gd name="T11" fmla="*/ 144 h 201"/>
                  <a:gd name="T12" fmla="*/ 95 w 165"/>
                  <a:gd name="T13" fmla="*/ 135 h 201"/>
                  <a:gd name="T14" fmla="*/ 99 w 165"/>
                  <a:gd name="T15" fmla="*/ 126 h 201"/>
                  <a:gd name="T16" fmla="*/ 131 w 165"/>
                  <a:gd name="T17" fmla="*/ 126 h 201"/>
                  <a:gd name="T18" fmla="*/ 141 w 165"/>
                  <a:gd name="T19" fmla="*/ 97 h 201"/>
                  <a:gd name="T20" fmla="*/ 141 w 165"/>
                  <a:gd name="T21" fmla="*/ 71 h 201"/>
                  <a:gd name="T22" fmla="*/ 165 w 165"/>
                  <a:gd name="T23" fmla="*/ 52 h 201"/>
                  <a:gd name="T24" fmla="*/ 133 w 165"/>
                  <a:gd name="T25" fmla="*/ 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201">
                    <a:moveTo>
                      <a:pt x="133" y="2"/>
                    </a:moveTo>
                    <a:cubicBezTo>
                      <a:pt x="133" y="2"/>
                      <a:pt x="67" y="52"/>
                      <a:pt x="50" y="71"/>
                    </a:cubicBezTo>
                    <a:cubicBezTo>
                      <a:pt x="33" y="90"/>
                      <a:pt x="0" y="124"/>
                      <a:pt x="2" y="137"/>
                    </a:cubicBezTo>
                    <a:cubicBezTo>
                      <a:pt x="3" y="150"/>
                      <a:pt x="24" y="172"/>
                      <a:pt x="33" y="178"/>
                    </a:cubicBezTo>
                    <a:cubicBezTo>
                      <a:pt x="43" y="184"/>
                      <a:pt x="71" y="201"/>
                      <a:pt x="77" y="195"/>
                    </a:cubicBezTo>
                    <a:cubicBezTo>
                      <a:pt x="82" y="189"/>
                      <a:pt x="80" y="144"/>
                      <a:pt x="80" y="144"/>
                    </a:cubicBezTo>
                    <a:cubicBezTo>
                      <a:pt x="95" y="135"/>
                      <a:pt x="95" y="135"/>
                      <a:pt x="95" y="135"/>
                    </a:cubicBezTo>
                    <a:cubicBezTo>
                      <a:pt x="95" y="135"/>
                      <a:pt x="92" y="126"/>
                      <a:pt x="99" y="126"/>
                    </a:cubicBezTo>
                    <a:cubicBezTo>
                      <a:pt x="107" y="126"/>
                      <a:pt x="131" y="126"/>
                      <a:pt x="131" y="126"/>
                    </a:cubicBezTo>
                    <a:cubicBezTo>
                      <a:pt x="131" y="126"/>
                      <a:pt x="148" y="112"/>
                      <a:pt x="141" y="97"/>
                    </a:cubicBezTo>
                    <a:cubicBezTo>
                      <a:pt x="133" y="82"/>
                      <a:pt x="127" y="73"/>
                      <a:pt x="141" y="71"/>
                    </a:cubicBezTo>
                    <a:cubicBezTo>
                      <a:pt x="154" y="69"/>
                      <a:pt x="165" y="71"/>
                      <a:pt x="165" y="52"/>
                    </a:cubicBezTo>
                    <a:cubicBezTo>
                      <a:pt x="165" y="34"/>
                      <a:pt x="161" y="0"/>
                      <a:pt x="133"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89" name="Freeform 470">
                <a:extLst>
                  <a:ext uri="{FF2B5EF4-FFF2-40B4-BE49-F238E27FC236}">
                    <a16:creationId xmlns:a16="http://schemas.microsoft.com/office/drawing/2014/main" id="{A451669B-C4E7-D8E9-33BA-3DF3F67B9CE8}"/>
                  </a:ext>
                </a:extLst>
              </p:cNvPr>
              <p:cNvSpPr>
                <a:spLocks noEditPoints="1"/>
              </p:cNvSpPr>
              <p:nvPr/>
            </p:nvSpPr>
            <p:spPr bwMode="auto">
              <a:xfrm>
                <a:off x="2249558" y="6657148"/>
                <a:ext cx="42863" cy="50800"/>
              </a:xfrm>
              <a:custGeom>
                <a:avLst/>
                <a:gdLst>
                  <a:gd name="T0" fmla="*/ 137 w 173"/>
                  <a:gd name="T1" fmla="*/ 0 h 207"/>
                  <a:gd name="T2" fmla="*/ 135 w 173"/>
                  <a:gd name="T3" fmla="*/ 0 h 207"/>
                  <a:gd name="T4" fmla="*/ 134 w 173"/>
                  <a:gd name="T5" fmla="*/ 1 h 207"/>
                  <a:gd name="T6" fmla="*/ 51 w 173"/>
                  <a:gd name="T7" fmla="*/ 71 h 207"/>
                  <a:gd name="T8" fmla="*/ 42 w 173"/>
                  <a:gd name="T9" fmla="*/ 81 h 207"/>
                  <a:gd name="T10" fmla="*/ 1 w 173"/>
                  <a:gd name="T11" fmla="*/ 140 h 207"/>
                  <a:gd name="T12" fmla="*/ 35 w 173"/>
                  <a:gd name="T13" fmla="*/ 185 h 207"/>
                  <a:gd name="T14" fmla="*/ 84 w 173"/>
                  <a:gd name="T15" fmla="*/ 201 h 207"/>
                  <a:gd name="T16" fmla="*/ 89 w 173"/>
                  <a:gd name="T17" fmla="*/ 165 h 207"/>
                  <a:gd name="T18" fmla="*/ 89 w 173"/>
                  <a:gd name="T19" fmla="*/ 150 h 207"/>
                  <a:gd name="T20" fmla="*/ 105 w 173"/>
                  <a:gd name="T21" fmla="*/ 140 h 207"/>
                  <a:gd name="T22" fmla="*/ 103 w 173"/>
                  <a:gd name="T23" fmla="*/ 136 h 207"/>
                  <a:gd name="T24" fmla="*/ 103 w 173"/>
                  <a:gd name="T25" fmla="*/ 133 h 207"/>
                  <a:gd name="T26" fmla="*/ 103 w 173"/>
                  <a:gd name="T27" fmla="*/ 133 h 207"/>
                  <a:gd name="T28" fmla="*/ 137 w 173"/>
                  <a:gd name="T29" fmla="*/ 133 h 207"/>
                  <a:gd name="T30" fmla="*/ 138 w 173"/>
                  <a:gd name="T31" fmla="*/ 132 h 207"/>
                  <a:gd name="T32" fmla="*/ 148 w 173"/>
                  <a:gd name="T33" fmla="*/ 98 h 207"/>
                  <a:gd name="T34" fmla="*/ 147 w 173"/>
                  <a:gd name="T35" fmla="*/ 96 h 207"/>
                  <a:gd name="T36" fmla="*/ 141 w 173"/>
                  <a:gd name="T37" fmla="*/ 80 h 207"/>
                  <a:gd name="T38" fmla="*/ 145 w 173"/>
                  <a:gd name="T39" fmla="*/ 78 h 207"/>
                  <a:gd name="T40" fmla="*/ 150 w 173"/>
                  <a:gd name="T41" fmla="*/ 78 h 207"/>
                  <a:gd name="T42" fmla="*/ 173 w 173"/>
                  <a:gd name="T43" fmla="*/ 55 h 207"/>
                  <a:gd name="T44" fmla="*/ 159 w 173"/>
                  <a:gd name="T45" fmla="*/ 8 h 207"/>
                  <a:gd name="T46" fmla="*/ 137 w 173"/>
                  <a:gd name="T47" fmla="*/ 0 h 207"/>
                  <a:gd name="T48" fmla="*/ 153 w 173"/>
                  <a:gd name="T49" fmla="*/ 14 h 207"/>
                  <a:gd name="T50" fmla="*/ 165 w 173"/>
                  <a:gd name="T51" fmla="*/ 55 h 207"/>
                  <a:gd name="T52" fmla="*/ 149 w 173"/>
                  <a:gd name="T53" fmla="*/ 69 h 207"/>
                  <a:gd name="T54" fmla="*/ 144 w 173"/>
                  <a:gd name="T55" fmla="*/ 70 h 207"/>
                  <a:gd name="T56" fmla="*/ 133 w 173"/>
                  <a:gd name="T57" fmla="*/ 76 h 207"/>
                  <a:gd name="T58" fmla="*/ 132 w 173"/>
                  <a:gd name="T59" fmla="*/ 81 h 207"/>
                  <a:gd name="T60" fmla="*/ 139 w 173"/>
                  <a:gd name="T61" fmla="*/ 100 h 207"/>
                  <a:gd name="T62" fmla="*/ 141 w 173"/>
                  <a:gd name="T63" fmla="*/ 102 h 207"/>
                  <a:gd name="T64" fmla="*/ 142 w 173"/>
                  <a:gd name="T65" fmla="*/ 108 h 207"/>
                  <a:gd name="T66" fmla="*/ 133 w 173"/>
                  <a:gd name="T67" fmla="*/ 124 h 207"/>
                  <a:gd name="T68" fmla="*/ 103 w 173"/>
                  <a:gd name="T69" fmla="*/ 124 h 207"/>
                  <a:gd name="T70" fmla="*/ 96 w 173"/>
                  <a:gd name="T71" fmla="*/ 128 h 207"/>
                  <a:gd name="T72" fmla="*/ 94 w 173"/>
                  <a:gd name="T73" fmla="*/ 133 h 207"/>
                  <a:gd name="T74" fmla="*/ 95 w 173"/>
                  <a:gd name="T75" fmla="*/ 136 h 207"/>
                  <a:gd name="T76" fmla="*/ 80 w 173"/>
                  <a:gd name="T77" fmla="*/ 145 h 207"/>
                  <a:gd name="T78" fmla="*/ 80 w 173"/>
                  <a:gd name="T79" fmla="*/ 147 h 207"/>
                  <a:gd name="T80" fmla="*/ 80 w 173"/>
                  <a:gd name="T81" fmla="*/ 163 h 207"/>
                  <a:gd name="T82" fmla="*/ 78 w 173"/>
                  <a:gd name="T83" fmla="*/ 195 h 207"/>
                  <a:gd name="T84" fmla="*/ 40 w 173"/>
                  <a:gd name="T85" fmla="*/ 177 h 207"/>
                  <a:gd name="T86" fmla="*/ 10 w 173"/>
                  <a:gd name="T87" fmla="*/ 139 h 207"/>
                  <a:gd name="T88" fmla="*/ 10 w 173"/>
                  <a:gd name="T89" fmla="*/ 139 h 207"/>
                  <a:gd name="T90" fmla="*/ 49 w 173"/>
                  <a:gd name="T91" fmla="*/ 87 h 207"/>
                  <a:gd name="T92" fmla="*/ 58 w 173"/>
                  <a:gd name="T93" fmla="*/ 77 h 207"/>
                  <a:gd name="T94" fmla="*/ 139 w 173"/>
                  <a:gd name="T95" fmla="*/ 9 h 207"/>
                  <a:gd name="T96" fmla="*/ 153 w 173"/>
                  <a:gd name="T97"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207">
                    <a:moveTo>
                      <a:pt x="137" y="0"/>
                    </a:moveTo>
                    <a:cubicBezTo>
                      <a:pt x="135" y="0"/>
                      <a:pt x="135" y="0"/>
                      <a:pt x="135" y="0"/>
                    </a:cubicBezTo>
                    <a:cubicBezTo>
                      <a:pt x="134" y="1"/>
                      <a:pt x="134" y="1"/>
                      <a:pt x="134" y="1"/>
                    </a:cubicBezTo>
                    <a:cubicBezTo>
                      <a:pt x="132" y="3"/>
                      <a:pt x="68" y="52"/>
                      <a:pt x="51" y="71"/>
                    </a:cubicBezTo>
                    <a:cubicBezTo>
                      <a:pt x="42" y="81"/>
                      <a:pt x="42" y="81"/>
                      <a:pt x="42" y="81"/>
                    </a:cubicBezTo>
                    <a:cubicBezTo>
                      <a:pt x="18" y="107"/>
                      <a:pt x="0" y="128"/>
                      <a:pt x="1" y="140"/>
                    </a:cubicBezTo>
                    <a:cubicBezTo>
                      <a:pt x="3" y="155"/>
                      <a:pt x="25" y="179"/>
                      <a:pt x="35" y="185"/>
                    </a:cubicBezTo>
                    <a:cubicBezTo>
                      <a:pt x="64" y="202"/>
                      <a:pt x="78" y="207"/>
                      <a:pt x="84" y="201"/>
                    </a:cubicBezTo>
                    <a:cubicBezTo>
                      <a:pt x="88" y="197"/>
                      <a:pt x="89" y="180"/>
                      <a:pt x="89" y="165"/>
                    </a:cubicBezTo>
                    <a:cubicBezTo>
                      <a:pt x="89" y="159"/>
                      <a:pt x="89" y="154"/>
                      <a:pt x="89" y="150"/>
                    </a:cubicBezTo>
                    <a:cubicBezTo>
                      <a:pt x="92" y="148"/>
                      <a:pt x="105" y="140"/>
                      <a:pt x="105" y="140"/>
                    </a:cubicBezTo>
                    <a:cubicBezTo>
                      <a:pt x="103" y="136"/>
                      <a:pt x="103" y="136"/>
                      <a:pt x="103" y="136"/>
                    </a:cubicBezTo>
                    <a:cubicBezTo>
                      <a:pt x="103" y="135"/>
                      <a:pt x="103" y="134"/>
                      <a:pt x="103" y="133"/>
                    </a:cubicBezTo>
                    <a:cubicBezTo>
                      <a:pt x="103" y="133"/>
                      <a:pt x="103" y="133"/>
                      <a:pt x="103" y="133"/>
                    </a:cubicBezTo>
                    <a:cubicBezTo>
                      <a:pt x="137" y="133"/>
                      <a:pt x="137" y="133"/>
                      <a:pt x="137" y="133"/>
                    </a:cubicBezTo>
                    <a:cubicBezTo>
                      <a:pt x="138" y="132"/>
                      <a:pt x="138" y="132"/>
                      <a:pt x="138" y="132"/>
                    </a:cubicBezTo>
                    <a:cubicBezTo>
                      <a:pt x="145" y="127"/>
                      <a:pt x="156" y="113"/>
                      <a:pt x="148" y="98"/>
                    </a:cubicBezTo>
                    <a:cubicBezTo>
                      <a:pt x="147" y="96"/>
                      <a:pt x="147" y="96"/>
                      <a:pt x="147" y="96"/>
                    </a:cubicBezTo>
                    <a:cubicBezTo>
                      <a:pt x="144" y="90"/>
                      <a:pt x="140" y="82"/>
                      <a:pt x="141" y="80"/>
                    </a:cubicBezTo>
                    <a:cubicBezTo>
                      <a:pt x="141" y="79"/>
                      <a:pt x="142" y="79"/>
                      <a:pt x="145" y="78"/>
                    </a:cubicBezTo>
                    <a:cubicBezTo>
                      <a:pt x="150" y="78"/>
                      <a:pt x="150" y="78"/>
                      <a:pt x="150" y="78"/>
                    </a:cubicBezTo>
                    <a:cubicBezTo>
                      <a:pt x="161" y="77"/>
                      <a:pt x="173" y="75"/>
                      <a:pt x="173" y="55"/>
                    </a:cubicBezTo>
                    <a:cubicBezTo>
                      <a:pt x="173" y="40"/>
                      <a:pt x="171" y="19"/>
                      <a:pt x="159" y="8"/>
                    </a:cubicBezTo>
                    <a:cubicBezTo>
                      <a:pt x="153" y="2"/>
                      <a:pt x="146" y="0"/>
                      <a:pt x="137" y="0"/>
                    </a:cubicBezTo>
                    <a:close/>
                    <a:moveTo>
                      <a:pt x="153" y="14"/>
                    </a:moveTo>
                    <a:cubicBezTo>
                      <a:pt x="163" y="23"/>
                      <a:pt x="165" y="44"/>
                      <a:pt x="165" y="55"/>
                    </a:cubicBezTo>
                    <a:cubicBezTo>
                      <a:pt x="165" y="68"/>
                      <a:pt x="160" y="68"/>
                      <a:pt x="149" y="69"/>
                    </a:cubicBezTo>
                    <a:cubicBezTo>
                      <a:pt x="144" y="70"/>
                      <a:pt x="144" y="70"/>
                      <a:pt x="144" y="70"/>
                    </a:cubicBezTo>
                    <a:cubicBezTo>
                      <a:pt x="139" y="71"/>
                      <a:pt x="135" y="73"/>
                      <a:pt x="133" y="76"/>
                    </a:cubicBezTo>
                    <a:cubicBezTo>
                      <a:pt x="133" y="77"/>
                      <a:pt x="132" y="79"/>
                      <a:pt x="132" y="81"/>
                    </a:cubicBezTo>
                    <a:cubicBezTo>
                      <a:pt x="132" y="86"/>
                      <a:pt x="135" y="92"/>
                      <a:pt x="139" y="100"/>
                    </a:cubicBezTo>
                    <a:cubicBezTo>
                      <a:pt x="141" y="102"/>
                      <a:pt x="141" y="102"/>
                      <a:pt x="141" y="102"/>
                    </a:cubicBezTo>
                    <a:cubicBezTo>
                      <a:pt x="142" y="104"/>
                      <a:pt x="142" y="106"/>
                      <a:pt x="142" y="108"/>
                    </a:cubicBezTo>
                    <a:cubicBezTo>
                      <a:pt x="142" y="116"/>
                      <a:pt x="136" y="122"/>
                      <a:pt x="133" y="124"/>
                    </a:cubicBezTo>
                    <a:cubicBezTo>
                      <a:pt x="131" y="124"/>
                      <a:pt x="103" y="124"/>
                      <a:pt x="103" y="124"/>
                    </a:cubicBezTo>
                    <a:cubicBezTo>
                      <a:pt x="99" y="124"/>
                      <a:pt x="97" y="126"/>
                      <a:pt x="96" y="128"/>
                    </a:cubicBezTo>
                    <a:cubicBezTo>
                      <a:pt x="95" y="129"/>
                      <a:pt x="94" y="131"/>
                      <a:pt x="94" y="133"/>
                    </a:cubicBezTo>
                    <a:cubicBezTo>
                      <a:pt x="94" y="134"/>
                      <a:pt x="94" y="135"/>
                      <a:pt x="95" y="136"/>
                    </a:cubicBezTo>
                    <a:cubicBezTo>
                      <a:pt x="91" y="138"/>
                      <a:pt x="80" y="145"/>
                      <a:pt x="80" y="145"/>
                    </a:cubicBezTo>
                    <a:cubicBezTo>
                      <a:pt x="80" y="147"/>
                      <a:pt x="80" y="147"/>
                      <a:pt x="80" y="147"/>
                    </a:cubicBezTo>
                    <a:cubicBezTo>
                      <a:pt x="80" y="152"/>
                      <a:pt x="80" y="158"/>
                      <a:pt x="80" y="163"/>
                    </a:cubicBezTo>
                    <a:cubicBezTo>
                      <a:pt x="80" y="178"/>
                      <a:pt x="79" y="192"/>
                      <a:pt x="78" y="195"/>
                    </a:cubicBezTo>
                    <a:cubicBezTo>
                      <a:pt x="77" y="195"/>
                      <a:pt x="70" y="195"/>
                      <a:pt x="40" y="177"/>
                    </a:cubicBezTo>
                    <a:cubicBezTo>
                      <a:pt x="31" y="172"/>
                      <a:pt x="12" y="151"/>
                      <a:pt x="10" y="139"/>
                    </a:cubicBezTo>
                    <a:cubicBezTo>
                      <a:pt x="10" y="139"/>
                      <a:pt x="10" y="139"/>
                      <a:pt x="10" y="139"/>
                    </a:cubicBezTo>
                    <a:cubicBezTo>
                      <a:pt x="10" y="129"/>
                      <a:pt x="35" y="101"/>
                      <a:pt x="49" y="87"/>
                    </a:cubicBezTo>
                    <a:cubicBezTo>
                      <a:pt x="58" y="77"/>
                      <a:pt x="58" y="77"/>
                      <a:pt x="58" y="77"/>
                    </a:cubicBezTo>
                    <a:cubicBezTo>
                      <a:pt x="73" y="60"/>
                      <a:pt x="133" y="13"/>
                      <a:pt x="139" y="9"/>
                    </a:cubicBezTo>
                    <a:cubicBezTo>
                      <a:pt x="144" y="9"/>
                      <a:pt x="149" y="10"/>
                      <a:pt x="153" y="1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0" name="Freeform 471">
                <a:extLst>
                  <a:ext uri="{FF2B5EF4-FFF2-40B4-BE49-F238E27FC236}">
                    <a16:creationId xmlns:a16="http://schemas.microsoft.com/office/drawing/2014/main" id="{34B63C3C-105D-67C8-6805-12751D0B5887}"/>
                  </a:ext>
                </a:extLst>
              </p:cNvPr>
              <p:cNvSpPr>
                <a:spLocks/>
              </p:cNvSpPr>
              <p:nvPr/>
            </p:nvSpPr>
            <p:spPr bwMode="auto">
              <a:xfrm>
                <a:off x="2284483" y="6688898"/>
                <a:ext cx="15875" cy="7938"/>
              </a:xfrm>
              <a:custGeom>
                <a:avLst/>
                <a:gdLst>
                  <a:gd name="T0" fmla="*/ 26 w 63"/>
                  <a:gd name="T1" fmla="*/ 0 h 37"/>
                  <a:gd name="T2" fmla="*/ 13 w 63"/>
                  <a:gd name="T3" fmla="*/ 30 h 37"/>
                  <a:gd name="T4" fmla="*/ 52 w 63"/>
                  <a:gd name="T5" fmla="*/ 28 h 37"/>
                  <a:gd name="T6" fmla="*/ 54 w 63"/>
                  <a:gd name="T7" fmla="*/ 4 h 37"/>
                  <a:gd name="T8" fmla="*/ 26 w 63"/>
                  <a:gd name="T9" fmla="*/ 0 h 37"/>
                </a:gdLst>
                <a:ahLst/>
                <a:cxnLst>
                  <a:cxn ang="0">
                    <a:pos x="T0" y="T1"/>
                  </a:cxn>
                  <a:cxn ang="0">
                    <a:pos x="T2" y="T3"/>
                  </a:cxn>
                  <a:cxn ang="0">
                    <a:pos x="T4" y="T5"/>
                  </a:cxn>
                  <a:cxn ang="0">
                    <a:pos x="T6" y="T7"/>
                  </a:cxn>
                  <a:cxn ang="0">
                    <a:pos x="T8" y="T9"/>
                  </a:cxn>
                </a:cxnLst>
                <a:rect l="0" t="0" r="r" b="b"/>
                <a:pathLst>
                  <a:path w="63" h="37">
                    <a:moveTo>
                      <a:pt x="26" y="0"/>
                    </a:moveTo>
                    <a:cubicBezTo>
                      <a:pt x="26" y="0"/>
                      <a:pt x="0" y="22"/>
                      <a:pt x="13" y="30"/>
                    </a:cubicBezTo>
                    <a:cubicBezTo>
                      <a:pt x="26" y="37"/>
                      <a:pt x="52" y="28"/>
                      <a:pt x="52" y="28"/>
                    </a:cubicBezTo>
                    <a:cubicBezTo>
                      <a:pt x="52" y="28"/>
                      <a:pt x="63" y="5"/>
                      <a:pt x="54" y="4"/>
                    </a:cubicBezTo>
                    <a:cubicBezTo>
                      <a:pt x="45" y="2"/>
                      <a:pt x="26" y="0"/>
                      <a:pt x="26"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1" name="Freeform 472">
                <a:extLst>
                  <a:ext uri="{FF2B5EF4-FFF2-40B4-BE49-F238E27FC236}">
                    <a16:creationId xmlns:a16="http://schemas.microsoft.com/office/drawing/2014/main" id="{C0254899-C966-3AFA-02DE-0F01D375EC1B}"/>
                  </a:ext>
                </a:extLst>
              </p:cNvPr>
              <p:cNvSpPr>
                <a:spLocks noEditPoints="1"/>
              </p:cNvSpPr>
              <p:nvPr/>
            </p:nvSpPr>
            <p:spPr bwMode="auto">
              <a:xfrm>
                <a:off x="2284483" y="6687311"/>
                <a:ext cx="15875" cy="11113"/>
              </a:xfrm>
              <a:custGeom>
                <a:avLst/>
                <a:gdLst>
                  <a:gd name="T0" fmla="*/ 19 w 61"/>
                  <a:gd name="T1" fmla="*/ 2 h 47"/>
                  <a:gd name="T2" fmla="*/ 1 w 61"/>
                  <a:gd name="T3" fmla="*/ 30 h 47"/>
                  <a:gd name="T4" fmla="*/ 7 w 61"/>
                  <a:gd name="T5" fmla="*/ 39 h 47"/>
                  <a:gd name="T6" fmla="*/ 50 w 61"/>
                  <a:gd name="T7" fmla="*/ 37 h 47"/>
                  <a:gd name="T8" fmla="*/ 51 w 61"/>
                  <a:gd name="T9" fmla="*/ 36 h 47"/>
                  <a:gd name="T10" fmla="*/ 52 w 61"/>
                  <a:gd name="T11" fmla="*/ 35 h 47"/>
                  <a:gd name="T12" fmla="*/ 57 w 61"/>
                  <a:gd name="T13" fmla="*/ 9 h 47"/>
                  <a:gd name="T14" fmla="*/ 51 w 61"/>
                  <a:gd name="T15" fmla="*/ 4 h 47"/>
                  <a:gd name="T16" fmla="*/ 20 w 61"/>
                  <a:gd name="T17" fmla="*/ 0 h 47"/>
                  <a:gd name="T18" fmla="*/ 19 w 61"/>
                  <a:gd name="T19" fmla="*/ 2 h 47"/>
                  <a:gd name="T20" fmla="*/ 11 w 61"/>
                  <a:gd name="T21" fmla="*/ 31 h 47"/>
                  <a:gd name="T22" fmla="*/ 9 w 61"/>
                  <a:gd name="T23" fmla="*/ 29 h 47"/>
                  <a:gd name="T24" fmla="*/ 9 w 61"/>
                  <a:gd name="T25" fmla="*/ 29 h 47"/>
                  <a:gd name="T26" fmla="*/ 23 w 61"/>
                  <a:gd name="T27" fmla="*/ 9 h 47"/>
                  <a:gd name="T28" fmla="*/ 49 w 61"/>
                  <a:gd name="T29" fmla="*/ 13 h 47"/>
                  <a:gd name="T30" fmla="*/ 50 w 61"/>
                  <a:gd name="T31" fmla="*/ 14 h 47"/>
                  <a:gd name="T32" fmla="*/ 45 w 61"/>
                  <a:gd name="T33" fmla="*/ 29 h 47"/>
                  <a:gd name="T34" fmla="*/ 11 w 61"/>
                  <a:gd name="T3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47">
                    <a:moveTo>
                      <a:pt x="19" y="2"/>
                    </a:moveTo>
                    <a:cubicBezTo>
                      <a:pt x="16" y="4"/>
                      <a:pt x="0" y="19"/>
                      <a:pt x="1" y="30"/>
                    </a:cubicBezTo>
                    <a:cubicBezTo>
                      <a:pt x="1" y="33"/>
                      <a:pt x="2" y="36"/>
                      <a:pt x="7" y="39"/>
                    </a:cubicBezTo>
                    <a:cubicBezTo>
                      <a:pt x="21" y="47"/>
                      <a:pt x="47" y="38"/>
                      <a:pt x="50" y="37"/>
                    </a:cubicBezTo>
                    <a:cubicBezTo>
                      <a:pt x="51" y="36"/>
                      <a:pt x="51" y="36"/>
                      <a:pt x="51" y="36"/>
                    </a:cubicBezTo>
                    <a:cubicBezTo>
                      <a:pt x="52" y="35"/>
                      <a:pt x="52" y="35"/>
                      <a:pt x="52" y="35"/>
                    </a:cubicBezTo>
                    <a:cubicBezTo>
                      <a:pt x="54" y="31"/>
                      <a:pt x="61" y="16"/>
                      <a:pt x="57" y="9"/>
                    </a:cubicBezTo>
                    <a:cubicBezTo>
                      <a:pt x="56" y="6"/>
                      <a:pt x="54" y="5"/>
                      <a:pt x="51" y="4"/>
                    </a:cubicBezTo>
                    <a:cubicBezTo>
                      <a:pt x="20" y="0"/>
                      <a:pt x="20" y="0"/>
                      <a:pt x="20" y="0"/>
                    </a:cubicBezTo>
                    <a:lnTo>
                      <a:pt x="19" y="2"/>
                    </a:lnTo>
                    <a:close/>
                    <a:moveTo>
                      <a:pt x="11" y="31"/>
                    </a:moveTo>
                    <a:cubicBezTo>
                      <a:pt x="10" y="30"/>
                      <a:pt x="9" y="30"/>
                      <a:pt x="9" y="29"/>
                    </a:cubicBezTo>
                    <a:cubicBezTo>
                      <a:pt x="9" y="29"/>
                      <a:pt x="9" y="29"/>
                      <a:pt x="9" y="29"/>
                    </a:cubicBezTo>
                    <a:cubicBezTo>
                      <a:pt x="9" y="24"/>
                      <a:pt x="17" y="15"/>
                      <a:pt x="23" y="9"/>
                    </a:cubicBezTo>
                    <a:cubicBezTo>
                      <a:pt x="27" y="10"/>
                      <a:pt x="49" y="13"/>
                      <a:pt x="49" y="13"/>
                    </a:cubicBezTo>
                    <a:cubicBezTo>
                      <a:pt x="49" y="13"/>
                      <a:pt x="50" y="14"/>
                      <a:pt x="50" y="14"/>
                    </a:cubicBezTo>
                    <a:cubicBezTo>
                      <a:pt x="50" y="17"/>
                      <a:pt x="48" y="24"/>
                      <a:pt x="45" y="29"/>
                    </a:cubicBezTo>
                    <a:cubicBezTo>
                      <a:pt x="37" y="32"/>
                      <a:pt x="20" y="36"/>
                      <a:pt x="11" y="3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2" name="Freeform 473">
                <a:extLst>
                  <a:ext uri="{FF2B5EF4-FFF2-40B4-BE49-F238E27FC236}">
                    <a16:creationId xmlns:a16="http://schemas.microsoft.com/office/drawing/2014/main" id="{37548CC9-E4A3-0DF0-0BC6-25ABCFEC54CC}"/>
                  </a:ext>
                </a:extLst>
              </p:cNvPr>
              <p:cNvSpPr>
                <a:spLocks/>
              </p:cNvSpPr>
              <p:nvPr/>
            </p:nvSpPr>
            <p:spPr bwMode="auto">
              <a:xfrm>
                <a:off x="2244795" y="6696836"/>
                <a:ext cx="7938" cy="7938"/>
              </a:xfrm>
              <a:custGeom>
                <a:avLst/>
                <a:gdLst>
                  <a:gd name="T0" fmla="*/ 8 w 34"/>
                  <a:gd name="T1" fmla="*/ 15 h 37"/>
                  <a:gd name="T2" fmla="*/ 13 w 34"/>
                  <a:gd name="T3" fmla="*/ 32 h 37"/>
                  <a:gd name="T4" fmla="*/ 34 w 34"/>
                  <a:gd name="T5" fmla="*/ 26 h 37"/>
                  <a:gd name="T6" fmla="*/ 8 w 34"/>
                  <a:gd name="T7" fmla="*/ 15 h 37"/>
                </a:gdLst>
                <a:ahLst/>
                <a:cxnLst>
                  <a:cxn ang="0">
                    <a:pos x="T0" y="T1"/>
                  </a:cxn>
                  <a:cxn ang="0">
                    <a:pos x="T2" y="T3"/>
                  </a:cxn>
                  <a:cxn ang="0">
                    <a:pos x="T4" y="T5"/>
                  </a:cxn>
                  <a:cxn ang="0">
                    <a:pos x="T6" y="T7"/>
                  </a:cxn>
                </a:cxnLst>
                <a:rect l="0" t="0" r="r" b="b"/>
                <a:pathLst>
                  <a:path w="34" h="37">
                    <a:moveTo>
                      <a:pt x="8" y="15"/>
                    </a:moveTo>
                    <a:cubicBezTo>
                      <a:pt x="8" y="15"/>
                      <a:pt x="0" y="26"/>
                      <a:pt x="13" y="32"/>
                    </a:cubicBezTo>
                    <a:cubicBezTo>
                      <a:pt x="26" y="37"/>
                      <a:pt x="34" y="26"/>
                      <a:pt x="34" y="26"/>
                    </a:cubicBezTo>
                    <a:cubicBezTo>
                      <a:pt x="34" y="26"/>
                      <a:pt x="25" y="0"/>
                      <a:pt x="8"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3" name="Freeform 474">
                <a:extLst>
                  <a:ext uri="{FF2B5EF4-FFF2-40B4-BE49-F238E27FC236}">
                    <a16:creationId xmlns:a16="http://schemas.microsoft.com/office/drawing/2014/main" id="{25126819-CD2C-8E73-AC7E-480DD1457A37}"/>
                  </a:ext>
                </a:extLst>
              </p:cNvPr>
              <p:cNvSpPr>
                <a:spLocks noEditPoints="1"/>
              </p:cNvSpPr>
              <p:nvPr/>
            </p:nvSpPr>
            <p:spPr bwMode="auto">
              <a:xfrm>
                <a:off x="2244795" y="6696836"/>
                <a:ext cx="9525" cy="9525"/>
              </a:xfrm>
              <a:custGeom>
                <a:avLst/>
                <a:gdLst>
                  <a:gd name="T0" fmla="*/ 5 w 39"/>
                  <a:gd name="T1" fmla="*/ 6 h 36"/>
                  <a:gd name="T2" fmla="*/ 4 w 39"/>
                  <a:gd name="T3" fmla="*/ 7 h 36"/>
                  <a:gd name="T4" fmla="*/ 4 w 39"/>
                  <a:gd name="T5" fmla="*/ 7 h 36"/>
                  <a:gd name="T6" fmla="*/ 2 w 39"/>
                  <a:gd name="T7" fmla="*/ 21 h 36"/>
                  <a:gd name="T8" fmla="*/ 12 w 39"/>
                  <a:gd name="T9" fmla="*/ 31 h 36"/>
                  <a:gd name="T10" fmla="*/ 38 w 39"/>
                  <a:gd name="T11" fmla="*/ 23 h 36"/>
                  <a:gd name="T12" fmla="*/ 39 w 39"/>
                  <a:gd name="T13" fmla="*/ 22 h 36"/>
                  <a:gd name="T14" fmla="*/ 38 w 39"/>
                  <a:gd name="T15" fmla="*/ 20 h 36"/>
                  <a:gd name="T16" fmla="*/ 21 w 39"/>
                  <a:gd name="T17" fmla="*/ 1 h 36"/>
                  <a:gd name="T18" fmla="*/ 5 w 39"/>
                  <a:gd name="T19" fmla="*/ 6 h 36"/>
                  <a:gd name="T20" fmla="*/ 19 w 39"/>
                  <a:gd name="T21" fmla="*/ 10 h 36"/>
                  <a:gd name="T22" fmla="*/ 29 w 39"/>
                  <a:gd name="T23" fmla="*/ 20 h 36"/>
                  <a:gd name="T24" fmla="*/ 15 w 39"/>
                  <a:gd name="T25" fmla="*/ 23 h 36"/>
                  <a:gd name="T26" fmla="*/ 10 w 39"/>
                  <a:gd name="T27" fmla="*/ 18 h 36"/>
                  <a:gd name="T28" fmla="*/ 10 w 39"/>
                  <a:gd name="T29" fmla="*/ 17 h 36"/>
                  <a:gd name="T30" fmla="*/ 11 w 39"/>
                  <a:gd name="T31" fmla="*/ 13 h 36"/>
                  <a:gd name="T32" fmla="*/ 19 w 39"/>
                  <a:gd name="T3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6">
                    <a:moveTo>
                      <a:pt x="5" y="6"/>
                    </a:moveTo>
                    <a:cubicBezTo>
                      <a:pt x="4" y="7"/>
                      <a:pt x="4" y="7"/>
                      <a:pt x="4" y="7"/>
                    </a:cubicBezTo>
                    <a:cubicBezTo>
                      <a:pt x="4" y="7"/>
                      <a:pt x="4" y="7"/>
                      <a:pt x="4" y="7"/>
                    </a:cubicBezTo>
                    <a:cubicBezTo>
                      <a:pt x="4" y="8"/>
                      <a:pt x="0" y="14"/>
                      <a:pt x="2" y="21"/>
                    </a:cubicBezTo>
                    <a:cubicBezTo>
                      <a:pt x="3" y="25"/>
                      <a:pt x="6" y="28"/>
                      <a:pt x="12" y="31"/>
                    </a:cubicBezTo>
                    <a:cubicBezTo>
                      <a:pt x="25" y="36"/>
                      <a:pt x="34" y="28"/>
                      <a:pt x="38" y="23"/>
                    </a:cubicBezTo>
                    <a:cubicBezTo>
                      <a:pt x="39" y="22"/>
                      <a:pt x="39" y="22"/>
                      <a:pt x="39" y="22"/>
                    </a:cubicBezTo>
                    <a:cubicBezTo>
                      <a:pt x="38" y="20"/>
                      <a:pt x="38" y="20"/>
                      <a:pt x="38" y="20"/>
                    </a:cubicBezTo>
                    <a:cubicBezTo>
                      <a:pt x="37" y="18"/>
                      <a:pt x="32" y="4"/>
                      <a:pt x="21" y="1"/>
                    </a:cubicBezTo>
                    <a:cubicBezTo>
                      <a:pt x="16" y="0"/>
                      <a:pt x="10" y="2"/>
                      <a:pt x="5" y="6"/>
                    </a:cubicBezTo>
                    <a:close/>
                    <a:moveTo>
                      <a:pt x="19" y="10"/>
                    </a:moveTo>
                    <a:cubicBezTo>
                      <a:pt x="24" y="11"/>
                      <a:pt x="27" y="16"/>
                      <a:pt x="29" y="20"/>
                    </a:cubicBezTo>
                    <a:cubicBezTo>
                      <a:pt x="27" y="22"/>
                      <a:pt x="22" y="26"/>
                      <a:pt x="15" y="23"/>
                    </a:cubicBezTo>
                    <a:cubicBezTo>
                      <a:pt x="12" y="21"/>
                      <a:pt x="11" y="20"/>
                      <a:pt x="10" y="18"/>
                    </a:cubicBezTo>
                    <a:cubicBezTo>
                      <a:pt x="10" y="18"/>
                      <a:pt x="10" y="17"/>
                      <a:pt x="10" y="17"/>
                    </a:cubicBezTo>
                    <a:cubicBezTo>
                      <a:pt x="10" y="15"/>
                      <a:pt x="11" y="14"/>
                      <a:pt x="11" y="13"/>
                    </a:cubicBezTo>
                    <a:cubicBezTo>
                      <a:pt x="14" y="10"/>
                      <a:pt x="17" y="9"/>
                      <a:pt x="19"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4" name="Freeform 475">
                <a:extLst>
                  <a:ext uri="{FF2B5EF4-FFF2-40B4-BE49-F238E27FC236}">
                    <a16:creationId xmlns:a16="http://schemas.microsoft.com/office/drawing/2014/main" id="{FD63506C-DE7F-6CB5-B6A7-A6803F87E255}"/>
                  </a:ext>
                </a:extLst>
              </p:cNvPr>
              <p:cNvSpPr>
                <a:spLocks/>
              </p:cNvSpPr>
              <p:nvPr/>
            </p:nvSpPr>
            <p:spPr bwMode="auto">
              <a:xfrm>
                <a:off x="2276545" y="6700011"/>
                <a:ext cx="9525" cy="4763"/>
              </a:xfrm>
              <a:custGeom>
                <a:avLst/>
                <a:gdLst>
                  <a:gd name="T0" fmla="*/ 4 w 38"/>
                  <a:gd name="T1" fmla="*/ 0 h 22"/>
                  <a:gd name="T2" fmla="*/ 3 w 38"/>
                  <a:gd name="T3" fmla="*/ 6 h 22"/>
                  <a:gd name="T4" fmla="*/ 6 w 38"/>
                  <a:gd name="T5" fmla="*/ 22 h 22"/>
                  <a:gd name="T6" fmla="*/ 4 w 38"/>
                  <a:gd name="T7" fmla="*/ 0 h 22"/>
                </a:gdLst>
                <a:ahLst/>
                <a:cxnLst>
                  <a:cxn ang="0">
                    <a:pos x="T0" y="T1"/>
                  </a:cxn>
                  <a:cxn ang="0">
                    <a:pos x="T2" y="T3"/>
                  </a:cxn>
                  <a:cxn ang="0">
                    <a:pos x="T4" y="T5"/>
                  </a:cxn>
                  <a:cxn ang="0">
                    <a:pos x="T6" y="T7"/>
                  </a:cxn>
                </a:cxnLst>
                <a:rect l="0" t="0" r="r" b="b"/>
                <a:pathLst>
                  <a:path w="38" h="22">
                    <a:moveTo>
                      <a:pt x="4" y="0"/>
                    </a:moveTo>
                    <a:cubicBezTo>
                      <a:pt x="4" y="0"/>
                      <a:pt x="3" y="3"/>
                      <a:pt x="3" y="6"/>
                    </a:cubicBezTo>
                    <a:cubicBezTo>
                      <a:pt x="1" y="13"/>
                      <a:pt x="0" y="22"/>
                      <a:pt x="6" y="22"/>
                    </a:cubicBezTo>
                    <a:cubicBezTo>
                      <a:pt x="16" y="22"/>
                      <a:pt x="38" y="4"/>
                      <a:pt x="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5" name="Freeform 476">
                <a:extLst>
                  <a:ext uri="{FF2B5EF4-FFF2-40B4-BE49-F238E27FC236}">
                    <a16:creationId xmlns:a16="http://schemas.microsoft.com/office/drawing/2014/main" id="{FBDF4D85-828F-AA54-F596-43FB447B57A9}"/>
                  </a:ext>
                </a:extLst>
              </p:cNvPr>
              <p:cNvSpPr>
                <a:spLocks noEditPoints="1"/>
              </p:cNvSpPr>
              <p:nvPr/>
            </p:nvSpPr>
            <p:spPr bwMode="auto">
              <a:xfrm>
                <a:off x="2274958" y="6698423"/>
                <a:ext cx="7938" cy="7938"/>
              </a:xfrm>
              <a:custGeom>
                <a:avLst/>
                <a:gdLst>
                  <a:gd name="T0" fmla="*/ 2 w 31"/>
                  <a:gd name="T1" fmla="*/ 10 h 32"/>
                  <a:gd name="T2" fmla="*/ 4 w 31"/>
                  <a:gd name="T3" fmla="*/ 29 h 32"/>
                  <a:gd name="T4" fmla="*/ 10 w 31"/>
                  <a:gd name="T5" fmla="*/ 32 h 32"/>
                  <a:gd name="T6" fmla="*/ 31 w 31"/>
                  <a:gd name="T7" fmla="*/ 15 h 32"/>
                  <a:gd name="T8" fmla="*/ 9 w 31"/>
                  <a:gd name="T9" fmla="*/ 1 h 32"/>
                  <a:gd name="T10" fmla="*/ 5 w 31"/>
                  <a:gd name="T11" fmla="*/ 0 h 32"/>
                  <a:gd name="T12" fmla="*/ 2 w 31"/>
                  <a:gd name="T13" fmla="*/ 10 h 32"/>
                  <a:gd name="T14" fmla="*/ 10 w 31"/>
                  <a:gd name="T15" fmla="*/ 20 h 32"/>
                  <a:gd name="T16" fmla="*/ 11 w 31"/>
                  <a:gd name="T17" fmla="*/ 12 h 32"/>
                  <a:gd name="T18" fmla="*/ 11 w 31"/>
                  <a:gd name="T19" fmla="*/ 10 h 32"/>
                  <a:gd name="T20" fmla="*/ 22 w 31"/>
                  <a:gd name="T21" fmla="*/ 14 h 32"/>
                  <a:gd name="T22" fmla="*/ 22 w 31"/>
                  <a:gd name="T23" fmla="*/ 14 h 32"/>
                  <a:gd name="T24" fmla="*/ 10 w 31"/>
                  <a:gd name="T25" fmla="*/ 23 h 32"/>
                  <a:gd name="T26" fmla="*/ 10 w 31"/>
                  <a:gd name="T2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32">
                    <a:moveTo>
                      <a:pt x="2" y="10"/>
                    </a:moveTo>
                    <a:cubicBezTo>
                      <a:pt x="0" y="19"/>
                      <a:pt x="1" y="25"/>
                      <a:pt x="4" y="29"/>
                    </a:cubicBezTo>
                    <a:cubicBezTo>
                      <a:pt x="5" y="31"/>
                      <a:pt x="8" y="32"/>
                      <a:pt x="10" y="32"/>
                    </a:cubicBezTo>
                    <a:cubicBezTo>
                      <a:pt x="18" y="32"/>
                      <a:pt x="30" y="24"/>
                      <a:pt x="31" y="15"/>
                    </a:cubicBezTo>
                    <a:cubicBezTo>
                      <a:pt x="31" y="9"/>
                      <a:pt x="27" y="3"/>
                      <a:pt x="9" y="1"/>
                    </a:cubicBezTo>
                    <a:cubicBezTo>
                      <a:pt x="5" y="0"/>
                      <a:pt x="5" y="0"/>
                      <a:pt x="5" y="0"/>
                    </a:cubicBezTo>
                    <a:lnTo>
                      <a:pt x="2" y="10"/>
                    </a:lnTo>
                    <a:close/>
                    <a:moveTo>
                      <a:pt x="10" y="20"/>
                    </a:moveTo>
                    <a:cubicBezTo>
                      <a:pt x="10" y="18"/>
                      <a:pt x="10" y="16"/>
                      <a:pt x="11" y="12"/>
                    </a:cubicBezTo>
                    <a:cubicBezTo>
                      <a:pt x="11" y="12"/>
                      <a:pt x="11" y="11"/>
                      <a:pt x="11" y="10"/>
                    </a:cubicBezTo>
                    <a:cubicBezTo>
                      <a:pt x="20" y="11"/>
                      <a:pt x="22" y="13"/>
                      <a:pt x="22" y="14"/>
                    </a:cubicBezTo>
                    <a:cubicBezTo>
                      <a:pt x="22" y="14"/>
                      <a:pt x="22" y="14"/>
                      <a:pt x="22" y="14"/>
                    </a:cubicBezTo>
                    <a:cubicBezTo>
                      <a:pt x="22" y="18"/>
                      <a:pt x="14" y="23"/>
                      <a:pt x="10" y="23"/>
                    </a:cubicBezTo>
                    <a:cubicBezTo>
                      <a:pt x="10" y="23"/>
                      <a:pt x="10" y="22"/>
                      <a:pt x="10"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6" name="Freeform 477">
                <a:extLst>
                  <a:ext uri="{FF2B5EF4-FFF2-40B4-BE49-F238E27FC236}">
                    <a16:creationId xmlns:a16="http://schemas.microsoft.com/office/drawing/2014/main" id="{B6AEE0A3-F49F-6030-15D8-0E5CD9F307B4}"/>
                  </a:ext>
                </a:extLst>
              </p:cNvPr>
              <p:cNvSpPr>
                <a:spLocks/>
              </p:cNvSpPr>
              <p:nvPr/>
            </p:nvSpPr>
            <p:spPr bwMode="auto">
              <a:xfrm>
                <a:off x="2303533" y="6682548"/>
                <a:ext cx="7938" cy="6350"/>
              </a:xfrm>
              <a:custGeom>
                <a:avLst/>
                <a:gdLst>
                  <a:gd name="T0" fmla="*/ 20 w 34"/>
                  <a:gd name="T1" fmla="*/ 0 h 27"/>
                  <a:gd name="T2" fmla="*/ 15 w 34"/>
                  <a:gd name="T3" fmla="*/ 23 h 27"/>
                  <a:gd name="T4" fmla="*/ 34 w 34"/>
                  <a:gd name="T5" fmla="*/ 13 h 27"/>
                  <a:gd name="T6" fmla="*/ 20 w 34"/>
                  <a:gd name="T7" fmla="*/ 0 h 27"/>
                </a:gdLst>
                <a:ahLst/>
                <a:cxnLst>
                  <a:cxn ang="0">
                    <a:pos x="T0" y="T1"/>
                  </a:cxn>
                  <a:cxn ang="0">
                    <a:pos x="T2" y="T3"/>
                  </a:cxn>
                  <a:cxn ang="0">
                    <a:pos x="T4" y="T5"/>
                  </a:cxn>
                  <a:cxn ang="0">
                    <a:pos x="T6" y="T7"/>
                  </a:cxn>
                </a:cxnLst>
                <a:rect l="0" t="0" r="r" b="b"/>
                <a:pathLst>
                  <a:path w="34" h="27">
                    <a:moveTo>
                      <a:pt x="20" y="0"/>
                    </a:moveTo>
                    <a:cubicBezTo>
                      <a:pt x="20" y="0"/>
                      <a:pt x="0" y="19"/>
                      <a:pt x="15" y="23"/>
                    </a:cubicBezTo>
                    <a:cubicBezTo>
                      <a:pt x="30" y="27"/>
                      <a:pt x="34" y="13"/>
                      <a:pt x="34" y="13"/>
                    </a:cubicBezTo>
                    <a:cubicBezTo>
                      <a:pt x="34" y="13"/>
                      <a:pt x="32" y="0"/>
                      <a:pt x="20"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7" name="Freeform 478">
                <a:extLst>
                  <a:ext uri="{FF2B5EF4-FFF2-40B4-BE49-F238E27FC236}">
                    <a16:creationId xmlns:a16="http://schemas.microsoft.com/office/drawing/2014/main" id="{8CF4C552-C9F0-8DCD-18B9-BC881C9AC1B5}"/>
                  </a:ext>
                </a:extLst>
              </p:cNvPr>
              <p:cNvSpPr>
                <a:spLocks noEditPoints="1"/>
              </p:cNvSpPr>
              <p:nvPr/>
            </p:nvSpPr>
            <p:spPr bwMode="auto">
              <a:xfrm>
                <a:off x="2303533" y="6680961"/>
                <a:ext cx="9525" cy="9525"/>
              </a:xfrm>
              <a:custGeom>
                <a:avLst/>
                <a:gdLst>
                  <a:gd name="T0" fmla="*/ 16 w 35"/>
                  <a:gd name="T1" fmla="*/ 0 h 35"/>
                  <a:gd name="T2" fmla="*/ 14 w 35"/>
                  <a:gd name="T3" fmla="*/ 1 h 35"/>
                  <a:gd name="T4" fmla="*/ 2 w 35"/>
                  <a:gd name="T5" fmla="*/ 24 h 35"/>
                  <a:gd name="T6" fmla="*/ 11 w 35"/>
                  <a:gd name="T7" fmla="*/ 31 h 35"/>
                  <a:gd name="T8" fmla="*/ 35 w 35"/>
                  <a:gd name="T9" fmla="*/ 19 h 35"/>
                  <a:gd name="T10" fmla="*/ 35 w 35"/>
                  <a:gd name="T11" fmla="*/ 18 h 35"/>
                  <a:gd name="T12" fmla="*/ 35 w 35"/>
                  <a:gd name="T13" fmla="*/ 17 h 35"/>
                  <a:gd name="T14" fmla="*/ 17 w 35"/>
                  <a:gd name="T15" fmla="*/ 0 h 35"/>
                  <a:gd name="T16" fmla="*/ 16 w 35"/>
                  <a:gd name="T17" fmla="*/ 0 h 35"/>
                  <a:gd name="T18" fmla="*/ 13 w 35"/>
                  <a:gd name="T19" fmla="*/ 23 h 35"/>
                  <a:gd name="T20" fmla="*/ 11 w 35"/>
                  <a:gd name="T21" fmla="*/ 21 h 35"/>
                  <a:gd name="T22" fmla="*/ 11 w 35"/>
                  <a:gd name="T23" fmla="*/ 21 h 35"/>
                  <a:gd name="T24" fmla="*/ 19 w 35"/>
                  <a:gd name="T25" fmla="*/ 9 h 35"/>
                  <a:gd name="T26" fmla="*/ 26 w 35"/>
                  <a:gd name="T27" fmla="*/ 17 h 35"/>
                  <a:gd name="T28" fmla="*/ 13 w 35"/>
                  <a:gd name="T2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5">
                    <a:moveTo>
                      <a:pt x="16" y="0"/>
                    </a:moveTo>
                    <a:cubicBezTo>
                      <a:pt x="14" y="1"/>
                      <a:pt x="14" y="1"/>
                      <a:pt x="14" y="1"/>
                    </a:cubicBezTo>
                    <a:cubicBezTo>
                      <a:pt x="11" y="4"/>
                      <a:pt x="0" y="15"/>
                      <a:pt x="2" y="24"/>
                    </a:cubicBezTo>
                    <a:cubicBezTo>
                      <a:pt x="3" y="26"/>
                      <a:pt x="5" y="30"/>
                      <a:pt x="11" y="31"/>
                    </a:cubicBezTo>
                    <a:cubicBezTo>
                      <a:pt x="26" y="35"/>
                      <a:pt x="33" y="25"/>
                      <a:pt x="35" y="19"/>
                    </a:cubicBezTo>
                    <a:cubicBezTo>
                      <a:pt x="35" y="18"/>
                      <a:pt x="35" y="18"/>
                      <a:pt x="35" y="18"/>
                    </a:cubicBezTo>
                    <a:cubicBezTo>
                      <a:pt x="35" y="17"/>
                      <a:pt x="35" y="17"/>
                      <a:pt x="35" y="17"/>
                    </a:cubicBezTo>
                    <a:cubicBezTo>
                      <a:pt x="34" y="11"/>
                      <a:pt x="29" y="0"/>
                      <a:pt x="17" y="0"/>
                    </a:cubicBezTo>
                    <a:lnTo>
                      <a:pt x="16" y="0"/>
                    </a:lnTo>
                    <a:close/>
                    <a:moveTo>
                      <a:pt x="13" y="23"/>
                    </a:moveTo>
                    <a:cubicBezTo>
                      <a:pt x="11" y="22"/>
                      <a:pt x="11" y="22"/>
                      <a:pt x="11" y="21"/>
                    </a:cubicBezTo>
                    <a:cubicBezTo>
                      <a:pt x="11" y="21"/>
                      <a:pt x="11" y="21"/>
                      <a:pt x="11" y="21"/>
                    </a:cubicBezTo>
                    <a:cubicBezTo>
                      <a:pt x="11" y="19"/>
                      <a:pt x="14" y="14"/>
                      <a:pt x="19" y="9"/>
                    </a:cubicBezTo>
                    <a:cubicBezTo>
                      <a:pt x="24" y="10"/>
                      <a:pt x="26" y="15"/>
                      <a:pt x="26" y="17"/>
                    </a:cubicBezTo>
                    <a:cubicBezTo>
                      <a:pt x="25" y="19"/>
                      <a:pt x="22" y="25"/>
                      <a:pt x="13" y="2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8" name="Freeform 479">
                <a:extLst>
                  <a:ext uri="{FF2B5EF4-FFF2-40B4-BE49-F238E27FC236}">
                    <a16:creationId xmlns:a16="http://schemas.microsoft.com/office/drawing/2014/main" id="{D4AD05DC-ACBF-5DF9-B7B5-D579D7D7E4B6}"/>
                  </a:ext>
                </a:extLst>
              </p:cNvPr>
              <p:cNvSpPr>
                <a:spLocks/>
              </p:cNvSpPr>
              <p:nvPr/>
            </p:nvSpPr>
            <p:spPr bwMode="auto">
              <a:xfrm>
                <a:off x="2305120" y="6650798"/>
                <a:ext cx="7938" cy="4763"/>
              </a:xfrm>
              <a:custGeom>
                <a:avLst/>
                <a:gdLst>
                  <a:gd name="T0" fmla="*/ 15 w 34"/>
                  <a:gd name="T1" fmla="*/ 0 h 19"/>
                  <a:gd name="T2" fmla="*/ 17 w 34"/>
                  <a:gd name="T3" fmla="*/ 17 h 19"/>
                  <a:gd name="T4" fmla="*/ 32 w 34"/>
                  <a:gd name="T5" fmla="*/ 0 h 19"/>
                  <a:gd name="T6" fmla="*/ 15 w 34"/>
                  <a:gd name="T7" fmla="*/ 0 h 19"/>
                </a:gdLst>
                <a:ahLst/>
                <a:cxnLst>
                  <a:cxn ang="0">
                    <a:pos x="T0" y="T1"/>
                  </a:cxn>
                  <a:cxn ang="0">
                    <a:pos x="T2" y="T3"/>
                  </a:cxn>
                  <a:cxn ang="0">
                    <a:pos x="T4" y="T5"/>
                  </a:cxn>
                  <a:cxn ang="0">
                    <a:pos x="T6" y="T7"/>
                  </a:cxn>
                </a:cxnLst>
                <a:rect l="0" t="0" r="r" b="b"/>
                <a:pathLst>
                  <a:path w="34" h="19">
                    <a:moveTo>
                      <a:pt x="15" y="0"/>
                    </a:moveTo>
                    <a:cubicBezTo>
                      <a:pt x="15" y="0"/>
                      <a:pt x="0" y="15"/>
                      <a:pt x="17" y="17"/>
                    </a:cubicBezTo>
                    <a:cubicBezTo>
                      <a:pt x="34" y="19"/>
                      <a:pt x="32" y="0"/>
                      <a:pt x="32" y="0"/>
                    </a:cubicBezTo>
                    <a:cubicBezTo>
                      <a:pt x="32" y="0"/>
                      <a:pt x="21" y="2"/>
                      <a:pt x="15"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599" name="Freeform 480">
                <a:extLst>
                  <a:ext uri="{FF2B5EF4-FFF2-40B4-BE49-F238E27FC236}">
                    <a16:creationId xmlns:a16="http://schemas.microsoft.com/office/drawing/2014/main" id="{94C8BEBA-5313-7EFD-FDE1-6A5587E0C473}"/>
                  </a:ext>
                </a:extLst>
              </p:cNvPr>
              <p:cNvSpPr>
                <a:spLocks noEditPoints="1"/>
              </p:cNvSpPr>
              <p:nvPr/>
            </p:nvSpPr>
            <p:spPr bwMode="auto">
              <a:xfrm>
                <a:off x="2305120" y="6649211"/>
                <a:ext cx="9525" cy="6350"/>
              </a:xfrm>
              <a:custGeom>
                <a:avLst/>
                <a:gdLst>
                  <a:gd name="T0" fmla="*/ 28 w 34"/>
                  <a:gd name="T1" fmla="*/ 1 h 27"/>
                  <a:gd name="T2" fmla="*/ 14 w 34"/>
                  <a:gd name="T3" fmla="*/ 1 h 27"/>
                  <a:gd name="T4" fmla="*/ 11 w 34"/>
                  <a:gd name="T5" fmla="*/ 0 h 27"/>
                  <a:gd name="T6" fmla="*/ 9 w 34"/>
                  <a:gd name="T7" fmla="*/ 2 h 27"/>
                  <a:gd name="T8" fmla="*/ 2 w 34"/>
                  <a:gd name="T9" fmla="*/ 19 h 27"/>
                  <a:gd name="T10" fmla="*/ 14 w 34"/>
                  <a:gd name="T11" fmla="*/ 26 h 27"/>
                  <a:gd name="T12" fmla="*/ 28 w 34"/>
                  <a:gd name="T13" fmla="*/ 22 h 27"/>
                  <a:gd name="T14" fmla="*/ 33 w 34"/>
                  <a:gd name="T15" fmla="*/ 4 h 27"/>
                  <a:gd name="T16" fmla="*/ 33 w 34"/>
                  <a:gd name="T17" fmla="*/ 0 h 27"/>
                  <a:gd name="T18" fmla="*/ 28 w 34"/>
                  <a:gd name="T19" fmla="*/ 1 h 27"/>
                  <a:gd name="T20" fmla="*/ 14 w 34"/>
                  <a:gd name="T21" fmla="*/ 17 h 27"/>
                  <a:gd name="T22" fmla="*/ 10 w 34"/>
                  <a:gd name="T23" fmla="*/ 16 h 27"/>
                  <a:gd name="T24" fmla="*/ 10 w 34"/>
                  <a:gd name="T25" fmla="*/ 16 h 27"/>
                  <a:gd name="T26" fmla="*/ 14 w 34"/>
                  <a:gd name="T27" fmla="*/ 9 h 27"/>
                  <a:gd name="T28" fmla="*/ 24 w 34"/>
                  <a:gd name="T29" fmla="*/ 10 h 27"/>
                  <a:gd name="T30" fmla="*/ 22 w 34"/>
                  <a:gd name="T31" fmla="*/ 16 h 27"/>
                  <a:gd name="T32" fmla="*/ 14 w 34"/>
                  <a:gd name="T33"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7">
                    <a:moveTo>
                      <a:pt x="28" y="1"/>
                    </a:moveTo>
                    <a:cubicBezTo>
                      <a:pt x="24" y="1"/>
                      <a:pt x="17" y="2"/>
                      <a:pt x="14" y="1"/>
                    </a:cubicBezTo>
                    <a:cubicBezTo>
                      <a:pt x="11" y="0"/>
                      <a:pt x="11" y="0"/>
                      <a:pt x="11" y="0"/>
                    </a:cubicBezTo>
                    <a:cubicBezTo>
                      <a:pt x="9" y="2"/>
                      <a:pt x="9" y="2"/>
                      <a:pt x="9" y="2"/>
                    </a:cubicBezTo>
                    <a:cubicBezTo>
                      <a:pt x="7" y="3"/>
                      <a:pt x="0" y="12"/>
                      <a:pt x="2" y="19"/>
                    </a:cubicBezTo>
                    <a:cubicBezTo>
                      <a:pt x="4" y="23"/>
                      <a:pt x="7" y="25"/>
                      <a:pt x="14" y="26"/>
                    </a:cubicBezTo>
                    <a:cubicBezTo>
                      <a:pt x="21" y="27"/>
                      <a:pt x="26" y="24"/>
                      <a:pt x="28" y="22"/>
                    </a:cubicBezTo>
                    <a:cubicBezTo>
                      <a:pt x="34" y="16"/>
                      <a:pt x="33" y="6"/>
                      <a:pt x="33" y="4"/>
                    </a:cubicBezTo>
                    <a:cubicBezTo>
                      <a:pt x="33" y="0"/>
                      <a:pt x="33" y="0"/>
                      <a:pt x="33" y="0"/>
                    </a:cubicBezTo>
                    <a:lnTo>
                      <a:pt x="28" y="1"/>
                    </a:lnTo>
                    <a:close/>
                    <a:moveTo>
                      <a:pt x="14" y="17"/>
                    </a:moveTo>
                    <a:cubicBezTo>
                      <a:pt x="11" y="17"/>
                      <a:pt x="10" y="16"/>
                      <a:pt x="10" y="16"/>
                    </a:cubicBezTo>
                    <a:cubicBezTo>
                      <a:pt x="10" y="16"/>
                      <a:pt x="10" y="16"/>
                      <a:pt x="10" y="16"/>
                    </a:cubicBezTo>
                    <a:cubicBezTo>
                      <a:pt x="10" y="15"/>
                      <a:pt x="12" y="12"/>
                      <a:pt x="14" y="9"/>
                    </a:cubicBezTo>
                    <a:cubicBezTo>
                      <a:pt x="18" y="10"/>
                      <a:pt x="21" y="10"/>
                      <a:pt x="24" y="10"/>
                    </a:cubicBezTo>
                    <a:cubicBezTo>
                      <a:pt x="24" y="12"/>
                      <a:pt x="23" y="14"/>
                      <a:pt x="22" y="16"/>
                    </a:cubicBezTo>
                    <a:cubicBezTo>
                      <a:pt x="20" y="17"/>
                      <a:pt x="18" y="18"/>
                      <a:pt x="14" y="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0" name="Freeform 481">
                <a:extLst>
                  <a:ext uri="{FF2B5EF4-FFF2-40B4-BE49-F238E27FC236}">
                    <a16:creationId xmlns:a16="http://schemas.microsoft.com/office/drawing/2014/main" id="{DFD3D765-D664-4A1E-D076-C85660532044}"/>
                  </a:ext>
                </a:extLst>
              </p:cNvPr>
              <p:cNvSpPr>
                <a:spLocks/>
              </p:cNvSpPr>
              <p:nvPr/>
            </p:nvSpPr>
            <p:spPr bwMode="auto">
              <a:xfrm>
                <a:off x="2987745" y="6099936"/>
                <a:ext cx="11113" cy="22225"/>
              </a:xfrm>
              <a:custGeom>
                <a:avLst/>
                <a:gdLst>
                  <a:gd name="T0" fmla="*/ 11 w 49"/>
                  <a:gd name="T1" fmla="*/ 0 h 90"/>
                  <a:gd name="T2" fmla="*/ 2 w 49"/>
                  <a:gd name="T3" fmla="*/ 40 h 90"/>
                  <a:gd name="T4" fmla="*/ 26 w 49"/>
                  <a:gd name="T5" fmla="*/ 72 h 90"/>
                  <a:gd name="T6" fmla="*/ 39 w 49"/>
                  <a:gd name="T7" fmla="*/ 90 h 90"/>
                  <a:gd name="T8" fmla="*/ 49 w 49"/>
                  <a:gd name="T9" fmla="*/ 68 h 90"/>
                  <a:gd name="T10" fmla="*/ 49 w 49"/>
                  <a:gd name="T11" fmla="*/ 60 h 90"/>
                  <a:gd name="T12" fmla="*/ 11 w 49"/>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49" h="90">
                    <a:moveTo>
                      <a:pt x="11" y="0"/>
                    </a:moveTo>
                    <a:cubicBezTo>
                      <a:pt x="11" y="0"/>
                      <a:pt x="0" y="27"/>
                      <a:pt x="2" y="40"/>
                    </a:cubicBezTo>
                    <a:cubicBezTo>
                      <a:pt x="3" y="53"/>
                      <a:pt x="20" y="64"/>
                      <a:pt x="26" y="72"/>
                    </a:cubicBezTo>
                    <a:cubicBezTo>
                      <a:pt x="32" y="79"/>
                      <a:pt x="32" y="90"/>
                      <a:pt x="39" y="90"/>
                    </a:cubicBezTo>
                    <a:cubicBezTo>
                      <a:pt x="47" y="90"/>
                      <a:pt x="49" y="68"/>
                      <a:pt x="49" y="68"/>
                    </a:cubicBezTo>
                    <a:cubicBezTo>
                      <a:pt x="49" y="60"/>
                      <a:pt x="49" y="60"/>
                      <a:pt x="49" y="60"/>
                    </a:cubicBezTo>
                    <a:cubicBezTo>
                      <a:pt x="49" y="60"/>
                      <a:pt x="41" y="0"/>
                      <a:pt x="11"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1" name="Freeform 482">
                <a:extLst>
                  <a:ext uri="{FF2B5EF4-FFF2-40B4-BE49-F238E27FC236}">
                    <a16:creationId xmlns:a16="http://schemas.microsoft.com/office/drawing/2014/main" id="{8107FC0B-7150-4E14-8D58-9631D703E1EC}"/>
                  </a:ext>
                </a:extLst>
              </p:cNvPr>
              <p:cNvSpPr>
                <a:spLocks noEditPoints="1"/>
              </p:cNvSpPr>
              <p:nvPr/>
            </p:nvSpPr>
            <p:spPr bwMode="auto">
              <a:xfrm>
                <a:off x="2986158" y="6098348"/>
                <a:ext cx="14288" cy="23813"/>
              </a:xfrm>
              <a:custGeom>
                <a:avLst/>
                <a:gdLst>
                  <a:gd name="T0" fmla="*/ 13 w 58"/>
                  <a:gd name="T1" fmla="*/ 0 h 99"/>
                  <a:gd name="T2" fmla="*/ 12 w 58"/>
                  <a:gd name="T3" fmla="*/ 3 h 99"/>
                  <a:gd name="T4" fmla="*/ 2 w 58"/>
                  <a:gd name="T5" fmla="*/ 44 h 99"/>
                  <a:gd name="T6" fmla="*/ 21 w 58"/>
                  <a:gd name="T7" fmla="*/ 71 h 99"/>
                  <a:gd name="T8" fmla="*/ 28 w 58"/>
                  <a:gd name="T9" fmla="*/ 78 h 99"/>
                  <a:gd name="T10" fmla="*/ 32 w 58"/>
                  <a:gd name="T11" fmla="*/ 86 h 99"/>
                  <a:gd name="T12" fmla="*/ 44 w 58"/>
                  <a:gd name="T13" fmla="*/ 99 h 99"/>
                  <a:gd name="T14" fmla="*/ 58 w 58"/>
                  <a:gd name="T15" fmla="*/ 72 h 99"/>
                  <a:gd name="T16" fmla="*/ 58 w 58"/>
                  <a:gd name="T17" fmla="*/ 64 h 99"/>
                  <a:gd name="T18" fmla="*/ 16 w 58"/>
                  <a:gd name="T19" fmla="*/ 0 h 99"/>
                  <a:gd name="T20" fmla="*/ 13 w 58"/>
                  <a:gd name="T21" fmla="*/ 0 h 99"/>
                  <a:gd name="T22" fmla="*/ 40 w 58"/>
                  <a:gd name="T23" fmla="*/ 83 h 99"/>
                  <a:gd name="T24" fmla="*/ 34 w 58"/>
                  <a:gd name="T25" fmla="*/ 73 h 99"/>
                  <a:gd name="T26" fmla="*/ 27 w 58"/>
                  <a:gd name="T27" fmla="*/ 65 h 99"/>
                  <a:gd name="T28" fmla="*/ 11 w 58"/>
                  <a:gd name="T29" fmla="*/ 43 h 99"/>
                  <a:gd name="T30" fmla="*/ 11 w 58"/>
                  <a:gd name="T31" fmla="*/ 40 h 99"/>
                  <a:gd name="T32" fmla="*/ 19 w 58"/>
                  <a:gd name="T33" fmla="*/ 9 h 99"/>
                  <a:gd name="T34" fmla="*/ 49 w 58"/>
                  <a:gd name="T35" fmla="*/ 65 h 99"/>
                  <a:gd name="T36" fmla="*/ 49 w 58"/>
                  <a:gd name="T37" fmla="*/ 72 h 99"/>
                  <a:gd name="T38" fmla="*/ 44 w 58"/>
                  <a:gd name="T39" fmla="*/ 90 h 99"/>
                  <a:gd name="T40" fmla="*/ 40 w 58"/>
                  <a:gd name="T41" fmla="*/ 8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99">
                    <a:moveTo>
                      <a:pt x="13" y="0"/>
                    </a:moveTo>
                    <a:cubicBezTo>
                      <a:pt x="12" y="3"/>
                      <a:pt x="12" y="3"/>
                      <a:pt x="12" y="3"/>
                    </a:cubicBezTo>
                    <a:cubicBezTo>
                      <a:pt x="11" y="5"/>
                      <a:pt x="0" y="30"/>
                      <a:pt x="2" y="44"/>
                    </a:cubicBezTo>
                    <a:cubicBezTo>
                      <a:pt x="4" y="55"/>
                      <a:pt x="13" y="64"/>
                      <a:pt x="21" y="71"/>
                    </a:cubicBezTo>
                    <a:cubicBezTo>
                      <a:pt x="28" y="78"/>
                      <a:pt x="28" y="78"/>
                      <a:pt x="28" y="78"/>
                    </a:cubicBezTo>
                    <a:cubicBezTo>
                      <a:pt x="32" y="86"/>
                      <a:pt x="32" y="86"/>
                      <a:pt x="32" y="86"/>
                    </a:cubicBezTo>
                    <a:cubicBezTo>
                      <a:pt x="34" y="92"/>
                      <a:pt x="36" y="99"/>
                      <a:pt x="44" y="99"/>
                    </a:cubicBezTo>
                    <a:cubicBezTo>
                      <a:pt x="55" y="99"/>
                      <a:pt x="57" y="80"/>
                      <a:pt x="58" y="72"/>
                    </a:cubicBezTo>
                    <a:cubicBezTo>
                      <a:pt x="58" y="64"/>
                      <a:pt x="58" y="64"/>
                      <a:pt x="58" y="64"/>
                    </a:cubicBezTo>
                    <a:cubicBezTo>
                      <a:pt x="57" y="61"/>
                      <a:pt x="49" y="0"/>
                      <a:pt x="16" y="0"/>
                    </a:cubicBezTo>
                    <a:lnTo>
                      <a:pt x="13" y="0"/>
                    </a:lnTo>
                    <a:close/>
                    <a:moveTo>
                      <a:pt x="40" y="83"/>
                    </a:moveTo>
                    <a:cubicBezTo>
                      <a:pt x="34" y="73"/>
                      <a:pt x="34" y="73"/>
                      <a:pt x="34" y="73"/>
                    </a:cubicBezTo>
                    <a:cubicBezTo>
                      <a:pt x="27" y="65"/>
                      <a:pt x="27" y="65"/>
                      <a:pt x="27" y="65"/>
                    </a:cubicBezTo>
                    <a:cubicBezTo>
                      <a:pt x="20" y="59"/>
                      <a:pt x="12" y="51"/>
                      <a:pt x="11" y="43"/>
                    </a:cubicBezTo>
                    <a:cubicBezTo>
                      <a:pt x="11" y="42"/>
                      <a:pt x="11" y="41"/>
                      <a:pt x="11" y="40"/>
                    </a:cubicBezTo>
                    <a:cubicBezTo>
                      <a:pt x="11" y="31"/>
                      <a:pt x="16" y="17"/>
                      <a:pt x="19" y="9"/>
                    </a:cubicBezTo>
                    <a:cubicBezTo>
                      <a:pt x="38" y="13"/>
                      <a:pt x="47" y="50"/>
                      <a:pt x="49" y="65"/>
                    </a:cubicBezTo>
                    <a:cubicBezTo>
                      <a:pt x="49" y="72"/>
                      <a:pt x="49" y="72"/>
                      <a:pt x="49" y="72"/>
                    </a:cubicBezTo>
                    <a:cubicBezTo>
                      <a:pt x="48" y="80"/>
                      <a:pt x="46" y="89"/>
                      <a:pt x="44" y="90"/>
                    </a:cubicBezTo>
                    <a:cubicBezTo>
                      <a:pt x="43" y="90"/>
                      <a:pt x="42" y="88"/>
                      <a:pt x="40"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2" name="Freeform 516">
                <a:extLst>
                  <a:ext uri="{FF2B5EF4-FFF2-40B4-BE49-F238E27FC236}">
                    <a16:creationId xmlns:a16="http://schemas.microsoft.com/office/drawing/2014/main" id="{E735B253-ACCB-6471-A485-9A7AFC769335}"/>
                  </a:ext>
                </a:extLst>
              </p:cNvPr>
              <p:cNvSpPr>
                <a:spLocks/>
              </p:cNvSpPr>
              <p:nvPr/>
            </p:nvSpPr>
            <p:spPr bwMode="auto">
              <a:xfrm>
                <a:off x="1458983" y="6290436"/>
                <a:ext cx="7938" cy="12700"/>
              </a:xfrm>
              <a:custGeom>
                <a:avLst/>
                <a:gdLst>
                  <a:gd name="T0" fmla="*/ 24 w 33"/>
                  <a:gd name="T1" fmla="*/ 20 h 48"/>
                  <a:gd name="T2" fmla="*/ 30 w 33"/>
                  <a:gd name="T3" fmla="*/ 46 h 48"/>
                  <a:gd name="T4" fmla="*/ 10 w 33"/>
                  <a:gd name="T5" fmla="*/ 28 h 48"/>
                  <a:gd name="T6" fmla="*/ 4 w 33"/>
                  <a:gd name="T7" fmla="*/ 2 h 48"/>
                  <a:gd name="T8" fmla="*/ 24 w 33"/>
                  <a:gd name="T9" fmla="*/ 20 h 48"/>
                </a:gdLst>
                <a:ahLst/>
                <a:cxnLst>
                  <a:cxn ang="0">
                    <a:pos x="T0" y="T1"/>
                  </a:cxn>
                  <a:cxn ang="0">
                    <a:pos x="T2" y="T3"/>
                  </a:cxn>
                  <a:cxn ang="0">
                    <a:pos x="T4" y="T5"/>
                  </a:cxn>
                  <a:cxn ang="0">
                    <a:pos x="T6" y="T7"/>
                  </a:cxn>
                  <a:cxn ang="0">
                    <a:pos x="T8" y="T9"/>
                  </a:cxn>
                </a:cxnLst>
                <a:rect l="0" t="0" r="r" b="b"/>
                <a:pathLst>
                  <a:path w="33" h="48">
                    <a:moveTo>
                      <a:pt x="24" y="20"/>
                    </a:moveTo>
                    <a:cubicBezTo>
                      <a:pt x="31" y="32"/>
                      <a:pt x="33" y="44"/>
                      <a:pt x="30" y="46"/>
                    </a:cubicBezTo>
                    <a:cubicBezTo>
                      <a:pt x="26" y="48"/>
                      <a:pt x="17" y="40"/>
                      <a:pt x="10" y="28"/>
                    </a:cubicBezTo>
                    <a:cubicBezTo>
                      <a:pt x="3" y="16"/>
                      <a:pt x="0" y="4"/>
                      <a:pt x="4" y="2"/>
                    </a:cubicBezTo>
                    <a:cubicBezTo>
                      <a:pt x="8" y="0"/>
                      <a:pt x="16" y="8"/>
                      <a:pt x="24"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3" name="Freeform 517">
                <a:extLst>
                  <a:ext uri="{FF2B5EF4-FFF2-40B4-BE49-F238E27FC236}">
                    <a16:creationId xmlns:a16="http://schemas.microsoft.com/office/drawing/2014/main" id="{4F02708F-AE5E-6C46-CB63-8E836234193E}"/>
                  </a:ext>
                </a:extLst>
              </p:cNvPr>
              <p:cNvSpPr>
                <a:spLocks noEditPoints="1"/>
              </p:cNvSpPr>
              <p:nvPr/>
            </p:nvSpPr>
            <p:spPr bwMode="auto">
              <a:xfrm>
                <a:off x="1457395" y="6288848"/>
                <a:ext cx="9525" cy="14288"/>
              </a:xfrm>
              <a:custGeom>
                <a:avLst/>
                <a:gdLst>
                  <a:gd name="T0" fmla="*/ 8 w 42"/>
                  <a:gd name="T1" fmla="*/ 4 h 57"/>
                  <a:gd name="T2" fmla="*/ 12 w 42"/>
                  <a:gd name="T3" fmla="*/ 36 h 57"/>
                  <a:gd name="T4" fmla="*/ 32 w 42"/>
                  <a:gd name="T5" fmla="*/ 57 h 57"/>
                  <a:gd name="T6" fmla="*/ 38 w 42"/>
                  <a:gd name="T7" fmla="*/ 56 h 57"/>
                  <a:gd name="T8" fmla="*/ 42 w 42"/>
                  <a:gd name="T9" fmla="*/ 48 h 57"/>
                  <a:gd name="T10" fmla="*/ 33 w 42"/>
                  <a:gd name="T11" fmla="*/ 24 h 57"/>
                  <a:gd name="T12" fmla="*/ 8 w 42"/>
                  <a:gd name="T13" fmla="*/ 4 h 57"/>
                  <a:gd name="T14" fmla="*/ 20 w 42"/>
                  <a:gd name="T15" fmla="*/ 32 h 57"/>
                  <a:gd name="T16" fmla="*/ 13 w 42"/>
                  <a:gd name="T17" fmla="*/ 13 h 57"/>
                  <a:gd name="T18" fmla="*/ 26 w 42"/>
                  <a:gd name="T19" fmla="*/ 28 h 57"/>
                  <a:gd name="T20" fmla="*/ 26 w 42"/>
                  <a:gd name="T21" fmla="*/ 28 h 57"/>
                  <a:gd name="T22" fmla="*/ 33 w 42"/>
                  <a:gd name="T23" fmla="*/ 48 h 57"/>
                  <a:gd name="T24" fmla="*/ 20 w 42"/>
                  <a:gd name="T25" fmla="*/ 32 h 57"/>
                  <a:gd name="T26" fmla="*/ 33 w 42"/>
                  <a:gd name="T27" fmla="*/ 24 h 57"/>
                  <a:gd name="T28" fmla="*/ 33 w 42"/>
                  <a:gd name="T29" fmla="*/ 2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7">
                    <a:moveTo>
                      <a:pt x="8" y="4"/>
                    </a:moveTo>
                    <a:cubicBezTo>
                      <a:pt x="0" y="9"/>
                      <a:pt x="5" y="24"/>
                      <a:pt x="12" y="36"/>
                    </a:cubicBezTo>
                    <a:cubicBezTo>
                      <a:pt x="17" y="45"/>
                      <a:pt x="25" y="55"/>
                      <a:pt x="32" y="57"/>
                    </a:cubicBezTo>
                    <a:cubicBezTo>
                      <a:pt x="38" y="56"/>
                      <a:pt x="38" y="56"/>
                      <a:pt x="38" y="56"/>
                    </a:cubicBezTo>
                    <a:cubicBezTo>
                      <a:pt x="41" y="54"/>
                      <a:pt x="42" y="51"/>
                      <a:pt x="42" y="48"/>
                    </a:cubicBezTo>
                    <a:cubicBezTo>
                      <a:pt x="42" y="41"/>
                      <a:pt x="38" y="32"/>
                      <a:pt x="33" y="24"/>
                    </a:cubicBezTo>
                    <a:cubicBezTo>
                      <a:pt x="26" y="12"/>
                      <a:pt x="16" y="0"/>
                      <a:pt x="8" y="4"/>
                    </a:cubicBezTo>
                    <a:close/>
                    <a:moveTo>
                      <a:pt x="20" y="32"/>
                    </a:moveTo>
                    <a:cubicBezTo>
                      <a:pt x="15" y="23"/>
                      <a:pt x="13" y="16"/>
                      <a:pt x="13" y="13"/>
                    </a:cubicBezTo>
                    <a:cubicBezTo>
                      <a:pt x="15" y="14"/>
                      <a:pt x="20" y="19"/>
                      <a:pt x="26" y="28"/>
                    </a:cubicBezTo>
                    <a:cubicBezTo>
                      <a:pt x="26" y="28"/>
                      <a:pt x="26" y="28"/>
                      <a:pt x="26" y="28"/>
                    </a:cubicBezTo>
                    <a:cubicBezTo>
                      <a:pt x="31" y="37"/>
                      <a:pt x="33" y="44"/>
                      <a:pt x="33" y="48"/>
                    </a:cubicBezTo>
                    <a:cubicBezTo>
                      <a:pt x="30" y="46"/>
                      <a:pt x="25" y="41"/>
                      <a:pt x="20" y="32"/>
                    </a:cubicBezTo>
                    <a:close/>
                    <a:moveTo>
                      <a:pt x="33" y="24"/>
                    </a:moveTo>
                    <a:cubicBezTo>
                      <a:pt x="33" y="24"/>
                      <a:pt x="33" y="24"/>
                      <a:pt x="33" y="2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4" name="Oval 528">
                <a:extLst>
                  <a:ext uri="{FF2B5EF4-FFF2-40B4-BE49-F238E27FC236}">
                    <a16:creationId xmlns:a16="http://schemas.microsoft.com/office/drawing/2014/main" id="{C48B5226-B93F-A97B-EDE3-57D3AAE632E9}"/>
                  </a:ext>
                </a:extLst>
              </p:cNvPr>
              <p:cNvSpPr>
                <a:spLocks noChangeArrowheads="1"/>
              </p:cNvSpPr>
              <p:nvPr/>
            </p:nvSpPr>
            <p:spPr bwMode="auto">
              <a:xfrm>
                <a:off x="2973458" y="6084061"/>
                <a:ext cx="7938" cy="635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5" name="Freeform 529">
                <a:extLst>
                  <a:ext uri="{FF2B5EF4-FFF2-40B4-BE49-F238E27FC236}">
                    <a16:creationId xmlns:a16="http://schemas.microsoft.com/office/drawing/2014/main" id="{AEF10077-19E3-2650-8555-177B45B8A438}"/>
                  </a:ext>
                </a:extLst>
              </p:cNvPr>
              <p:cNvSpPr>
                <a:spLocks noEditPoints="1"/>
              </p:cNvSpPr>
              <p:nvPr/>
            </p:nvSpPr>
            <p:spPr bwMode="auto">
              <a:xfrm>
                <a:off x="2971870" y="6084061"/>
                <a:ext cx="11113" cy="7938"/>
              </a:xfrm>
              <a:custGeom>
                <a:avLst/>
                <a:gdLst>
                  <a:gd name="T0" fmla="*/ 0 w 46"/>
                  <a:gd name="T1" fmla="*/ 17 h 34"/>
                  <a:gd name="T2" fmla="*/ 23 w 46"/>
                  <a:gd name="T3" fmla="*/ 34 h 34"/>
                  <a:gd name="T4" fmla="*/ 46 w 46"/>
                  <a:gd name="T5" fmla="*/ 17 h 34"/>
                  <a:gd name="T6" fmla="*/ 23 w 46"/>
                  <a:gd name="T7" fmla="*/ 0 h 34"/>
                  <a:gd name="T8" fmla="*/ 0 w 46"/>
                  <a:gd name="T9" fmla="*/ 17 h 34"/>
                  <a:gd name="T10" fmla="*/ 9 w 46"/>
                  <a:gd name="T11" fmla="*/ 17 h 34"/>
                  <a:gd name="T12" fmla="*/ 23 w 46"/>
                  <a:gd name="T13" fmla="*/ 9 h 34"/>
                  <a:gd name="T14" fmla="*/ 37 w 46"/>
                  <a:gd name="T15" fmla="*/ 17 h 34"/>
                  <a:gd name="T16" fmla="*/ 23 w 46"/>
                  <a:gd name="T17" fmla="*/ 25 h 34"/>
                  <a:gd name="T18" fmla="*/ 9 w 46"/>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4">
                    <a:moveTo>
                      <a:pt x="0" y="17"/>
                    </a:moveTo>
                    <a:cubicBezTo>
                      <a:pt x="0" y="26"/>
                      <a:pt x="10" y="34"/>
                      <a:pt x="23" y="34"/>
                    </a:cubicBezTo>
                    <a:cubicBezTo>
                      <a:pt x="36" y="34"/>
                      <a:pt x="46" y="26"/>
                      <a:pt x="46" y="17"/>
                    </a:cubicBezTo>
                    <a:cubicBezTo>
                      <a:pt x="46" y="7"/>
                      <a:pt x="36" y="0"/>
                      <a:pt x="23" y="0"/>
                    </a:cubicBezTo>
                    <a:cubicBezTo>
                      <a:pt x="10" y="0"/>
                      <a:pt x="0" y="7"/>
                      <a:pt x="0" y="17"/>
                    </a:cubicBezTo>
                    <a:close/>
                    <a:moveTo>
                      <a:pt x="9" y="17"/>
                    </a:moveTo>
                    <a:cubicBezTo>
                      <a:pt x="9" y="13"/>
                      <a:pt x="15" y="9"/>
                      <a:pt x="23" y="9"/>
                    </a:cubicBezTo>
                    <a:cubicBezTo>
                      <a:pt x="31" y="9"/>
                      <a:pt x="37" y="13"/>
                      <a:pt x="37" y="17"/>
                    </a:cubicBezTo>
                    <a:cubicBezTo>
                      <a:pt x="37" y="21"/>
                      <a:pt x="31" y="25"/>
                      <a:pt x="23" y="25"/>
                    </a:cubicBezTo>
                    <a:cubicBezTo>
                      <a:pt x="15" y="25"/>
                      <a:pt x="9" y="21"/>
                      <a:pt x="9" y="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6" name="Oval 530">
                <a:extLst>
                  <a:ext uri="{FF2B5EF4-FFF2-40B4-BE49-F238E27FC236}">
                    <a16:creationId xmlns:a16="http://schemas.microsoft.com/office/drawing/2014/main" id="{02B16C44-AB14-079E-A91F-0C7A74532321}"/>
                  </a:ext>
                </a:extLst>
              </p:cNvPr>
              <p:cNvSpPr>
                <a:spLocks noChangeArrowheads="1"/>
              </p:cNvSpPr>
              <p:nvPr/>
            </p:nvSpPr>
            <p:spPr bwMode="auto">
              <a:xfrm>
                <a:off x="3021083" y="6190423"/>
                <a:ext cx="6350" cy="14288"/>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7" name="Freeform 531">
                <a:extLst>
                  <a:ext uri="{FF2B5EF4-FFF2-40B4-BE49-F238E27FC236}">
                    <a16:creationId xmlns:a16="http://schemas.microsoft.com/office/drawing/2014/main" id="{5E67BFC9-47A3-E082-0234-503D5128A87F}"/>
                  </a:ext>
                </a:extLst>
              </p:cNvPr>
              <p:cNvSpPr>
                <a:spLocks noEditPoints="1"/>
              </p:cNvSpPr>
              <p:nvPr/>
            </p:nvSpPr>
            <p:spPr bwMode="auto">
              <a:xfrm>
                <a:off x="3019495" y="6188836"/>
                <a:ext cx="9525" cy="15875"/>
              </a:xfrm>
              <a:custGeom>
                <a:avLst/>
                <a:gdLst>
                  <a:gd name="T0" fmla="*/ 0 w 37"/>
                  <a:gd name="T1" fmla="*/ 33 h 66"/>
                  <a:gd name="T2" fmla="*/ 19 w 37"/>
                  <a:gd name="T3" fmla="*/ 66 h 66"/>
                  <a:gd name="T4" fmla="*/ 37 w 37"/>
                  <a:gd name="T5" fmla="*/ 33 h 66"/>
                  <a:gd name="T6" fmla="*/ 19 w 37"/>
                  <a:gd name="T7" fmla="*/ 0 h 66"/>
                  <a:gd name="T8" fmla="*/ 0 w 37"/>
                  <a:gd name="T9" fmla="*/ 33 h 66"/>
                  <a:gd name="T10" fmla="*/ 9 w 37"/>
                  <a:gd name="T11" fmla="*/ 33 h 66"/>
                  <a:gd name="T12" fmla="*/ 19 w 37"/>
                  <a:gd name="T13" fmla="*/ 9 h 66"/>
                  <a:gd name="T14" fmla="*/ 28 w 37"/>
                  <a:gd name="T15" fmla="*/ 33 h 66"/>
                  <a:gd name="T16" fmla="*/ 19 w 37"/>
                  <a:gd name="T17" fmla="*/ 58 h 66"/>
                  <a:gd name="T18" fmla="*/ 9 w 37"/>
                  <a:gd name="T19"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6">
                    <a:moveTo>
                      <a:pt x="0" y="33"/>
                    </a:moveTo>
                    <a:cubicBezTo>
                      <a:pt x="0" y="52"/>
                      <a:pt x="8" y="66"/>
                      <a:pt x="19" y="66"/>
                    </a:cubicBezTo>
                    <a:cubicBezTo>
                      <a:pt x="29" y="66"/>
                      <a:pt x="37" y="52"/>
                      <a:pt x="37" y="33"/>
                    </a:cubicBezTo>
                    <a:cubicBezTo>
                      <a:pt x="37" y="14"/>
                      <a:pt x="29" y="0"/>
                      <a:pt x="19" y="0"/>
                    </a:cubicBezTo>
                    <a:cubicBezTo>
                      <a:pt x="8" y="0"/>
                      <a:pt x="0" y="14"/>
                      <a:pt x="0" y="33"/>
                    </a:cubicBezTo>
                    <a:close/>
                    <a:moveTo>
                      <a:pt x="9" y="33"/>
                    </a:moveTo>
                    <a:cubicBezTo>
                      <a:pt x="9" y="18"/>
                      <a:pt x="15" y="9"/>
                      <a:pt x="19" y="9"/>
                    </a:cubicBezTo>
                    <a:cubicBezTo>
                      <a:pt x="22" y="9"/>
                      <a:pt x="28" y="18"/>
                      <a:pt x="28" y="33"/>
                    </a:cubicBezTo>
                    <a:cubicBezTo>
                      <a:pt x="28" y="48"/>
                      <a:pt x="22" y="58"/>
                      <a:pt x="19" y="58"/>
                    </a:cubicBezTo>
                    <a:cubicBezTo>
                      <a:pt x="15" y="58"/>
                      <a:pt x="9" y="48"/>
                      <a:pt x="9" y="3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8" name="Oval 532">
                <a:extLst>
                  <a:ext uri="{FF2B5EF4-FFF2-40B4-BE49-F238E27FC236}">
                    <a16:creationId xmlns:a16="http://schemas.microsoft.com/office/drawing/2014/main" id="{871D799A-E64A-52ED-C6F8-538102A59692}"/>
                  </a:ext>
                </a:extLst>
              </p:cNvPr>
              <p:cNvSpPr>
                <a:spLocks noChangeArrowheads="1"/>
              </p:cNvSpPr>
              <p:nvPr/>
            </p:nvSpPr>
            <p:spPr bwMode="auto">
              <a:xfrm>
                <a:off x="2978220" y="6258686"/>
                <a:ext cx="9525" cy="635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09" name="Freeform 533">
                <a:extLst>
                  <a:ext uri="{FF2B5EF4-FFF2-40B4-BE49-F238E27FC236}">
                    <a16:creationId xmlns:a16="http://schemas.microsoft.com/office/drawing/2014/main" id="{94457F93-42D1-3E1C-DD1A-81DAE1D280A0}"/>
                  </a:ext>
                </a:extLst>
              </p:cNvPr>
              <p:cNvSpPr>
                <a:spLocks noEditPoints="1"/>
              </p:cNvSpPr>
              <p:nvPr/>
            </p:nvSpPr>
            <p:spPr bwMode="auto">
              <a:xfrm>
                <a:off x="2978220" y="6257098"/>
                <a:ext cx="11113" cy="7938"/>
              </a:xfrm>
              <a:custGeom>
                <a:avLst/>
                <a:gdLst>
                  <a:gd name="T0" fmla="*/ 0 w 45"/>
                  <a:gd name="T1" fmla="*/ 17 h 34"/>
                  <a:gd name="T2" fmla="*/ 22 w 45"/>
                  <a:gd name="T3" fmla="*/ 34 h 34"/>
                  <a:gd name="T4" fmla="*/ 45 w 45"/>
                  <a:gd name="T5" fmla="*/ 17 h 34"/>
                  <a:gd name="T6" fmla="*/ 22 w 45"/>
                  <a:gd name="T7" fmla="*/ 0 h 34"/>
                  <a:gd name="T8" fmla="*/ 0 w 45"/>
                  <a:gd name="T9" fmla="*/ 17 h 34"/>
                  <a:gd name="T10" fmla="*/ 8 w 45"/>
                  <a:gd name="T11" fmla="*/ 17 h 34"/>
                  <a:gd name="T12" fmla="*/ 22 w 45"/>
                  <a:gd name="T13" fmla="*/ 9 h 34"/>
                  <a:gd name="T14" fmla="*/ 37 w 45"/>
                  <a:gd name="T15" fmla="*/ 17 h 34"/>
                  <a:gd name="T16" fmla="*/ 22 w 45"/>
                  <a:gd name="T17" fmla="*/ 25 h 34"/>
                  <a:gd name="T18" fmla="*/ 8 w 45"/>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4">
                    <a:moveTo>
                      <a:pt x="0" y="17"/>
                    </a:moveTo>
                    <a:cubicBezTo>
                      <a:pt x="0" y="26"/>
                      <a:pt x="10" y="34"/>
                      <a:pt x="22" y="34"/>
                    </a:cubicBezTo>
                    <a:cubicBezTo>
                      <a:pt x="35" y="34"/>
                      <a:pt x="45" y="26"/>
                      <a:pt x="45" y="17"/>
                    </a:cubicBezTo>
                    <a:cubicBezTo>
                      <a:pt x="45" y="7"/>
                      <a:pt x="35" y="0"/>
                      <a:pt x="22" y="0"/>
                    </a:cubicBezTo>
                    <a:cubicBezTo>
                      <a:pt x="10" y="0"/>
                      <a:pt x="0" y="7"/>
                      <a:pt x="0" y="17"/>
                    </a:cubicBezTo>
                    <a:close/>
                    <a:moveTo>
                      <a:pt x="8" y="17"/>
                    </a:moveTo>
                    <a:cubicBezTo>
                      <a:pt x="8" y="13"/>
                      <a:pt x="14" y="9"/>
                      <a:pt x="22" y="9"/>
                    </a:cubicBezTo>
                    <a:cubicBezTo>
                      <a:pt x="31" y="9"/>
                      <a:pt x="37" y="13"/>
                      <a:pt x="37" y="17"/>
                    </a:cubicBezTo>
                    <a:cubicBezTo>
                      <a:pt x="37" y="21"/>
                      <a:pt x="31" y="25"/>
                      <a:pt x="22" y="25"/>
                    </a:cubicBezTo>
                    <a:cubicBezTo>
                      <a:pt x="14" y="25"/>
                      <a:pt x="8" y="21"/>
                      <a:pt x="8" y="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0" name="Oval 534">
                <a:extLst>
                  <a:ext uri="{FF2B5EF4-FFF2-40B4-BE49-F238E27FC236}">
                    <a16:creationId xmlns:a16="http://schemas.microsoft.com/office/drawing/2014/main" id="{56686B19-4770-2558-2322-E4AE2915D824}"/>
                  </a:ext>
                </a:extLst>
              </p:cNvPr>
              <p:cNvSpPr>
                <a:spLocks noChangeArrowheads="1"/>
              </p:cNvSpPr>
              <p:nvPr/>
            </p:nvSpPr>
            <p:spPr bwMode="auto">
              <a:xfrm>
                <a:off x="3003620" y="6260273"/>
                <a:ext cx="3175" cy="476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1" name="Freeform 535">
                <a:extLst>
                  <a:ext uri="{FF2B5EF4-FFF2-40B4-BE49-F238E27FC236}">
                    <a16:creationId xmlns:a16="http://schemas.microsoft.com/office/drawing/2014/main" id="{C8BD6CF5-225E-CA5A-9883-12AB3A3579A5}"/>
                  </a:ext>
                </a:extLst>
              </p:cNvPr>
              <p:cNvSpPr>
                <a:spLocks noEditPoints="1"/>
              </p:cNvSpPr>
              <p:nvPr/>
            </p:nvSpPr>
            <p:spPr bwMode="auto">
              <a:xfrm>
                <a:off x="3002033" y="6258686"/>
                <a:ext cx="6350" cy="7938"/>
              </a:xfrm>
              <a:custGeom>
                <a:avLst/>
                <a:gdLst>
                  <a:gd name="T0" fmla="*/ 0 w 22"/>
                  <a:gd name="T1" fmla="*/ 16 h 32"/>
                  <a:gd name="T2" fmla="*/ 11 w 22"/>
                  <a:gd name="T3" fmla="*/ 32 h 32"/>
                  <a:gd name="T4" fmla="*/ 22 w 22"/>
                  <a:gd name="T5" fmla="*/ 16 h 32"/>
                  <a:gd name="T6" fmla="*/ 11 w 22"/>
                  <a:gd name="T7" fmla="*/ 0 h 32"/>
                  <a:gd name="T8" fmla="*/ 0 w 22"/>
                  <a:gd name="T9" fmla="*/ 16 h 32"/>
                  <a:gd name="T10" fmla="*/ 8 w 22"/>
                  <a:gd name="T11" fmla="*/ 16 h 32"/>
                  <a:gd name="T12" fmla="*/ 11 w 22"/>
                  <a:gd name="T13" fmla="*/ 9 h 32"/>
                  <a:gd name="T14" fmla="*/ 13 w 22"/>
                  <a:gd name="T15" fmla="*/ 16 h 32"/>
                  <a:gd name="T16" fmla="*/ 11 w 22"/>
                  <a:gd name="T17" fmla="*/ 23 h 32"/>
                  <a:gd name="T18" fmla="*/ 8 w 22"/>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2">
                    <a:moveTo>
                      <a:pt x="0" y="16"/>
                    </a:moveTo>
                    <a:cubicBezTo>
                      <a:pt x="0" y="25"/>
                      <a:pt x="4" y="32"/>
                      <a:pt x="11" y="32"/>
                    </a:cubicBezTo>
                    <a:cubicBezTo>
                      <a:pt x="17" y="32"/>
                      <a:pt x="22" y="25"/>
                      <a:pt x="22" y="16"/>
                    </a:cubicBezTo>
                    <a:cubicBezTo>
                      <a:pt x="22" y="7"/>
                      <a:pt x="17" y="0"/>
                      <a:pt x="11" y="0"/>
                    </a:cubicBezTo>
                    <a:cubicBezTo>
                      <a:pt x="4" y="0"/>
                      <a:pt x="0" y="7"/>
                      <a:pt x="0" y="16"/>
                    </a:cubicBezTo>
                    <a:close/>
                    <a:moveTo>
                      <a:pt x="8" y="16"/>
                    </a:moveTo>
                    <a:cubicBezTo>
                      <a:pt x="8" y="11"/>
                      <a:pt x="10" y="9"/>
                      <a:pt x="11" y="9"/>
                    </a:cubicBezTo>
                    <a:cubicBezTo>
                      <a:pt x="11" y="9"/>
                      <a:pt x="13" y="11"/>
                      <a:pt x="13" y="16"/>
                    </a:cubicBezTo>
                    <a:cubicBezTo>
                      <a:pt x="13" y="20"/>
                      <a:pt x="11" y="23"/>
                      <a:pt x="11" y="23"/>
                    </a:cubicBezTo>
                    <a:cubicBezTo>
                      <a:pt x="10" y="23"/>
                      <a:pt x="8" y="20"/>
                      <a:pt x="8"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2" name="Oval 536">
                <a:extLst>
                  <a:ext uri="{FF2B5EF4-FFF2-40B4-BE49-F238E27FC236}">
                    <a16:creationId xmlns:a16="http://schemas.microsoft.com/office/drawing/2014/main" id="{E2F001DD-BCDC-BF58-79B7-03305F96FF58}"/>
                  </a:ext>
                </a:extLst>
              </p:cNvPr>
              <p:cNvSpPr>
                <a:spLocks noChangeArrowheads="1"/>
              </p:cNvSpPr>
              <p:nvPr/>
            </p:nvSpPr>
            <p:spPr bwMode="auto">
              <a:xfrm>
                <a:off x="3040133" y="6282498"/>
                <a:ext cx="6350" cy="476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3" name="Freeform 537">
                <a:extLst>
                  <a:ext uri="{FF2B5EF4-FFF2-40B4-BE49-F238E27FC236}">
                    <a16:creationId xmlns:a16="http://schemas.microsoft.com/office/drawing/2014/main" id="{12BE5003-F832-7A71-8A18-EBE2B8450833}"/>
                  </a:ext>
                </a:extLst>
              </p:cNvPr>
              <p:cNvSpPr>
                <a:spLocks noEditPoints="1"/>
              </p:cNvSpPr>
              <p:nvPr/>
            </p:nvSpPr>
            <p:spPr bwMode="auto">
              <a:xfrm>
                <a:off x="3040133" y="6280911"/>
                <a:ext cx="6350" cy="6350"/>
              </a:xfrm>
              <a:custGeom>
                <a:avLst/>
                <a:gdLst>
                  <a:gd name="T0" fmla="*/ 0 w 29"/>
                  <a:gd name="T1" fmla="*/ 13 h 27"/>
                  <a:gd name="T2" fmla="*/ 15 w 29"/>
                  <a:gd name="T3" fmla="*/ 27 h 27"/>
                  <a:gd name="T4" fmla="*/ 29 w 29"/>
                  <a:gd name="T5" fmla="*/ 13 h 27"/>
                  <a:gd name="T6" fmla="*/ 15 w 29"/>
                  <a:gd name="T7" fmla="*/ 0 h 27"/>
                  <a:gd name="T8" fmla="*/ 0 w 29"/>
                  <a:gd name="T9" fmla="*/ 13 h 27"/>
                  <a:gd name="T10" fmla="*/ 9 w 29"/>
                  <a:gd name="T11" fmla="*/ 13 h 27"/>
                  <a:gd name="T12" fmla="*/ 15 w 29"/>
                  <a:gd name="T13" fmla="*/ 8 h 27"/>
                  <a:gd name="T14" fmla="*/ 21 w 29"/>
                  <a:gd name="T15" fmla="*/ 13 h 27"/>
                  <a:gd name="T16" fmla="*/ 15 w 29"/>
                  <a:gd name="T17" fmla="*/ 18 h 27"/>
                  <a:gd name="T18" fmla="*/ 9 w 29"/>
                  <a:gd name="T1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7">
                    <a:moveTo>
                      <a:pt x="0" y="13"/>
                    </a:moveTo>
                    <a:cubicBezTo>
                      <a:pt x="0" y="20"/>
                      <a:pt x="6" y="27"/>
                      <a:pt x="15" y="27"/>
                    </a:cubicBezTo>
                    <a:cubicBezTo>
                      <a:pt x="23" y="27"/>
                      <a:pt x="29" y="20"/>
                      <a:pt x="29" y="13"/>
                    </a:cubicBezTo>
                    <a:cubicBezTo>
                      <a:pt x="29" y="6"/>
                      <a:pt x="23" y="0"/>
                      <a:pt x="15" y="0"/>
                    </a:cubicBezTo>
                    <a:cubicBezTo>
                      <a:pt x="6" y="0"/>
                      <a:pt x="0" y="6"/>
                      <a:pt x="0" y="13"/>
                    </a:cubicBezTo>
                    <a:close/>
                    <a:moveTo>
                      <a:pt x="9" y="13"/>
                    </a:moveTo>
                    <a:cubicBezTo>
                      <a:pt x="9" y="10"/>
                      <a:pt x="11" y="8"/>
                      <a:pt x="15" y="8"/>
                    </a:cubicBezTo>
                    <a:cubicBezTo>
                      <a:pt x="18" y="8"/>
                      <a:pt x="21" y="10"/>
                      <a:pt x="21" y="13"/>
                    </a:cubicBezTo>
                    <a:cubicBezTo>
                      <a:pt x="21" y="16"/>
                      <a:pt x="18" y="18"/>
                      <a:pt x="15" y="18"/>
                    </a:cubicBezTo>
                    <a:cubicBezTo>
                      <a:pt x="11" y="18"/>
                      <a:pt x="9" y="16"/>
                      <a:pt x="9"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4" name="Oval 538">
                <a:extLst>
                  <a:ext uri="{FF2B5EF4-FFF2-40B4-BE49-F238E27FC236}">
                    <a16:creationId xmlns:a16="http://schemas.microsoft.com/office/drawing/2014/main" id="{0FAB81BD-1396-7F44-7F8C-0675C3FC2622}"/>
                  </a:ext>
                </a:extLst>
              </p:cNvPr>
              <p:cNvSpPr>
                <a:spLocks noChangeArrowheads="1"/>
              </p:cNvSpPr>
              <p:nvPr/>
            </p:nvSpPr>
            <p:spPr bwMode="auto">
              <a:xfrm>
                <a:off x="3059183" y="6292023"/>
                <a:ext cx="6350" cy="3175"/>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5" name="Freeform 539">
                <a:extLst>
                  <a:ext uri="{FF2B5EF4-FFF2-40B4-BE49-F238E27FC236}">
                    <a16:creationId xmlns:a16="http://schemas.microsoft.com/office/drawing/2014/main" id="{C25B748D-2AB6-FF2E-3FDD-5EFC143BD3EC}"/>
                  </a:ext>
                </a:extLst>
              </p:cNvPr>
              <p:cNvSpPr>
                <a:spLocks noEditPoints="1"/>
              </p:cNvSpPr>
              <p:nvPr/>
            </p:nvSpPr>
            <p:spPr bwMode="auto">
              <a:xfrm>
                <a:off x="3057595" y="6290436"/>
                <a:ext cx="9525" cy="6350"/>
              </a:xfrm>
              <a:custGeom>
                <a:avLst/>
                <a:gdLst>
                  <a:gd name="T0" fmla="*/ 0 w 36"/>
                  <a:gd name="T1" fmla="*/ 14 h 27"/>
                  <a:gd name="T2" fmla="*/ 18 w 36"/>
                  <a:gd name="T3" fmla="*/ 27 h 27"/>
                  <a:gd name="T4" fmla="*/ 36 w 36"/>
                  <a:gd name="T5" fmla="*/ 14 h 27"/>
                  <a:gd name="T6" fmla="*/ 18 w 36"/>
                  <a:gd name="T7" fmla="*/ 0 h 27"/>
                  <a:gd name="T8" fmla="*/ 0 w 36"/>
                  <a:gd name="T9" fmla="*/ 14 h 27"/>
                  <a:gd name="T10" fmla="*/ 8 w 36"/>
                  <a:gd name="T11" fmla="*/ 14 h 27"/>
                  <a:gd name="T12" fmla="*/ 18 w 36"/>
                  <a:gd name="T13" fmla="*/ 9 h 27"/>
                  <a:gd name="T14" fmla="*/ 27 w 36"/>
                  <a:gd name="T15" fmla="*/ 14 h 27"/>
                  <a:gd name="T16" fmla="*/ 18 w 36"/>
                  <a:gd name="T17" fmla="*/ 19 h 27"/>
                  <a:gd name="T18" fmla="*/ 8 w 36"/>
                  <a:gd name="T1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7">
                    <a:moveTo>
                      <a:pt x="0" y="14"/>
                    </a:moveTo>
                    <a:cubicBezTo>
                      <a:pt x="0" y="21"/>
                      <a:pt x="8" y="27"/>
                      <a:pt x="18" y="27"/>
                    </a:cubicBezTo>
                    <a:cubicBezTo>
                      <a:pt x="28" y="27"/>
                      <a:pt x="36" y="21"/>
                      <a:pt x="36" y="14"/>
                    </a:cubicBezTo>
                    <a:cubicBezTo>
                      <a:pt x="36" y="6"/>
                      <a:pt x="28" y="0"/>
                      <a:pt x="18" y="0"/>
                    </a:cubicBezTo>
                    <a:cubicBezTo>
                      <a:pt x="8" y="0"/>
                      <a:pt x="0" y="6"/>
                      <a:pt x="0" y="14"/>
                    </a:cubicBezTo>
                    <a:close/>
                    <a:moveTo>
                      <a:pt x="8" y="14"/>
                    </a:moveTo>
                    <a:cubicBezTo>
                      <a:pt x="8" y="12"/>
                      <a:pt x="12" y="9"/>
                      <a:pt x="18" y="9"/>
                    </a:cubicBezTo>
                    <a:cubicBezTo>
                      <a:pt x="24" y="9"/>
                      <a:pt x="27" y="12"/>
                      <a:pt x="27" y="14"/>
                    </a:cubicBezTo>
                    <a:cubicBezTo>
                      <a:pt x="27" y="16"/>
                      <a:pt x="24" y="19"/>
                      <a:pt x="18" y="19"/>
                    </a:cubicBezTo>
                    <a:cubicBezTo>
                      <a:pt x="12" y="19"/>
                      <a:pt x="8" y="16"/>
                      <a:pt x="8" y="1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6" name="Freeform 540">
                <a:extLst>
                  <a:ext uri="{FF2B5EF4-FFF2-40B4-BE49-F238E27FC236}">
                    <a16:creationId xmlns:a16="http://schemas.microsoft.com/office/drawing/2014/main" id="{AF10AA8A-D91C-C035-DB29-83A22B18C820}"/>
                  </a:ext>
                </a:extLst>
              </p:cNvPr>
              <p:cNvSpPr>
                <a:spLocks/>
              </p:cNvSpPr>
              <p:nvPr/>
            </p:nvSpPr>
            <p:spPr bwMode="auto">
              <a:xfrm>
                <a:off x="2608333" y="4261611"/>
                <a:ext cx="85725" cy="71438"/>
              </a:xfrm>
              <a:custGeom>
                <a:avLst/>
                <a:gdLst>
                  <a:gd name="T0" fmla="*/ 0 w 348"/>
                  <a:gd name="T1" fmla="*/ 21 h 285"/>
                  <a:gd name="T2" fmla="*/ 67 w 348"/>
                  <a:gd name="T3" fmla="*/ 88 h 285"/>
                  <a:gd name="T4" fmla="*/ 193 w 348"/>
                  <a:gd name="T5" fmla="*/ 193 h 285"/>
                  <a:gd name="T6" fmla="*/ 268 w 348"/>
                  <a:gd name="T7" fmla="*/ 277 h 285"/>
                  <a:gd name="T8" fmla="*/ 301 w 348"/>
                  <a:gd name="T9" fmla="*/ 243 h 285"/>
                  <a:gd name="T10" fmla="*/ 0 w 348"/>
                  <a:gd name="T11" fmla="*/ 21 h 285"/>
                </a:gdLst>
                <a:ahLst/>
                <a:cxnLst>
                  <a:cxn ang="0">
                    <a:pos x="T0" y="T1"/>
                  </a:cxn>
                  <a:cxn ang="0">
                    <a:pos x="T2" y="T3"/>
                  </a:cxn>
                  <a:cxn ang="0">
                    <a:pos x="T4" y="T5"/>
                  </a:cxn>
                  <a:cxn ang="0">
                    <a:pos x="T6" y="T7"/>
                  </a:cxn>
                  <a:cxn ang="0">
                    <a:pos x="T8" y="T9"/>
                  </a:cxn>
                  <a:cxn ang="0">
                    <a:pos x="T10" y="T11"/>
                  </a:cxn>
                </a:cxnLst>
                <a:rect l="0" t="0" r="r" b="b"/>
                <a:pathLst>
                  <a:path w="348" h="285">
                    <a:moveTo>
                      <a:pt x="0" y="21"/>
                    </a:moveTo>
                    <a:cubicBezTo>
                      <a:pt x="0" y="21"/>
                      <a:pt x="37" y="67"/>
                      <a:pt x="67" y="88"/>
                    </a:cubicBezTo>
                    <a:cubicBezTo>
                      <a:pt x="96" y="109"/>
                      <a:pt x="172" y="172"/>
                      <a:pt x="193" y="193"/>
                    </a:cubicBezTo>
                    <a:cubicBezTo>
                      <a:pt x="213" y="214"/>
                      <a:pt x="243" y="268"/>
                      <a:pt x="268" y="277"/>
                    </a:cubicBezTo>
                    <a:cubicBezTo>
                      <a:pt x="293" y="285"/>
                      <a:pt x="348" y="281"/>
                      <a:pt x="301" y="243"/>
                    </a:cubicBezTo>
                    <a:cubicBezTo>
                      <a:pt x="255" y="206"/>
                      <a:pt x="21" y="0"/>
                      <a:pt x="0" y="2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7" name="Freeform 541">
                <a:extLst>
                  <a:ext uri="{FF2B5EF4-FFF2-40B4-BE49-F238E27FC236}">
                    <a16:creationId xmlns:a16="http://schemas.microsoft.com/office/drawing/2014/main" id="{F0CE9AB5-2B15-7F60-2DE7-C40DDCB57126}"/>
                  </a:ext>
                </a:extLst>
              </p:cNvPr>
              <p:cNvSpPr>
                <a:spLocks noEditPoints="1"/>
              </p:cNvSpPr>
              <p:nvPr/>
            </p:nvSpPr>
            <p:spPr bwMode="auto">
              <a:xfrm>
                <a:off x="2606745" y="4263198"/>
                <a:ext cx="82550" cy="69850"/>
              </a:xfrm>
              <a:custGeom>
                <a:avLst/>
                <a:gdLst>
                  <a:gd name="T0" fmla="*/ 3 w 333"/>
                  <a:gd name="T1" fmla="*/ 15 h 285"/>
                  <a:gd name="T2" fmla="*/ 0 w 333"/>
                  <a:gd name="T3" fmla="*/ 18 h 285"/>
                  <a:gd name="T4" fmla="*/ 2 w 333"/>
                  <a:gd name="T5" fmla="*/ 21 h 285"/>
                  <a:gd name="T6" fmla="*/ 70 w 333"/>
                  <a:gd name="T7" fmla="*/ 89 h 285"/>
                  <a:gd name="T8" fmla="*/ 195 w 333"/>
                  <a:gd name="T9" fmla="*/ 193 h 285"/>
                  <a:gd name="T10" fmla="*/ 220 w 333"/>
                  <a:gd name="T11" fmla="*/ 224 h 285"/>
                  <a:gd name="T12" fmla="*/ 273 w 333"/>
                  <a:gd name="T13" fmla="*/ 278 h 285"/>
                  <a:gd name="T14" fmla="*/ 328 w 333"/>
                  <a:gd name="T15" fmla="*/ 271 h 285"/>
                  <a:gd name="T16" fmla="*/ 310 w 333"/>
                  <a:gd name="T17" fmla="*/ 237 h 285"/>
                  <a:gd name="T18" fmla="*/ 277 w 333"/>
                  <a:gd name="T19" fmla="*/ 209 h 285"/>
                  <a:gd name="T20" fmla="*/ 3 w 333"/>
                  <a:gd name="T21" fmla="*/ 15 h 285"/>
                  <a:gd name="T22" fmla="*/ 275 w 333"/>
                  <a:gd name="T23" fmla="*/ 270 h 285"/>
                  <a:gd name="T24" fmla="*/ 227 w 333"/>
                  <a:gd name="T25" fmla="*/ 219 h 285"/>
                  <a:gd name="T26" fmla="*/ 202 w 333"/>
                  <a:gd name="T27" fmla="*/ 187 h 285"/>
                  <a:gd name="T28" fmla="*/ 75 w 333"/>
                  <a:gd name="T29" fmla="*/ 82 h 285"/>
                  <a:gd name="T30" fmla="*/ 14 w 333"/>
                  <a:gd name="T31" fmla="*/ 21 h 285"/>
                  <a:gd name="T32" fmla="*/ 272 w 333"/>
                  <a:gd name="T33" fmla="*/ 216 h 285"/>
                  <a:gd name="T34" fmla="*/ 305 w 333"/>
                  <a:gd name="T35" fmla="*/ 244 h 285"/>
                  <a:gd name="T36" fmla="*/ 321 w 333"/>
                  <a:gd name="T37" fmla="*/ 264 h 285"/>
                  <a:gd name="T38" fmla="*/ 321 w 333"/>
                  <a:gd name="T39" fmla="*/ 267 h 285"/>
                  <a:gd name="T40" fmla="*/ 275 w 333"/>
                  <a:gd name="T41" fmla="*/ 27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3" h="285">
                    <a:moveTo>
                      <a:pt x="3" y="15"/>
                    </a:moveTo>
                    <a:cubicBezTo>
                      <a:pt x="0" y="18"/>
                      <a:pt x="0" y="18"/>
                      <a:pt x="0" y="18"/>
                    </a:cubicBezTo>
                    <a:cubicBezTo>
                      <a:pt x="2" y="21"/>
                      <a:pt x="2" y="21"/>
                      <a:pt x="2" y="21"/>
                    </a:cubicBezTo>
                    <a:cubicBezTo>
                      <a:pt x="4" y="23"/>
                      <a:pt x="41" y="68"/>
                      <a:pt x="70" y="89"/>
                    </a:cubicBezTo>
                    <a:cubicBezTo>
                      <a:pt x="100" y="110"/>
                      <a:pt x="174" y="172"/>
                      <a:pt x="195" y="193"/>
                    </a:cubicBezTo>
                    <a:cubicBezTo>
                      <a:pt x="203" y="200"/>
                      <a:pt x="211" y="212"/>
                      <a:pt x="220" y="224"/>
                    </a:cubicBezTo>
                    <a:cubicBezTo>
                      <a:pt x="237" y="248"/>
                      <a:pt x="255" y="272"/>
                      <a:pt x="273" y="278"/>
                    </a:cubicBezTo>
                    <a:cubicBezTo>
                      <a:pt x="288" y="283"/>
                      <a:pt x="320" y="285"/>
                      <a:pt x="328" y="271"/>
                    </a:cubicBezTo>
                    <a:cubicBezTo>
                      <a:pt x="333" y="262"/>
                      <a:pt x="327" y="251"/>
                      <a:pt x="310" y="237"/>
                    </a:cubicBezTo>
                    <a:cubicBezTo>
                      <a:pt x="277" y="209"/>
                      <a:pt x="277" y="209"/>
                      <a:pt x="277" y="209"/>
                    </a:cubicBezTo>
                    <a:cubicBezTo>
                      <a:pt x="92" y="53"/>
                      <a:pt x="18" y="0"/>
                      <a:pt x="3" y="15"/>
                    </a:cubicBezTo>
                    <a:close/>
                    <a:moveTo>
                      <a:pt x="275" y="270"/>
                    </a:moveTo>
                    <a:cubicBezTo>
                      <a:pt x="260" y="265"/>
                      <a:pt x="243" y="240"/>
                      <a:pt x="227" y="219"/>
                    </a:cubicBezTo>
                    <a:cubicBezTo>
                      <a:pt x="218" y="206"/>
                      <a:pt x="209" y="195"/>
                      <a:pt x="202" y="187"/>
                    </a:cubicBezTo>
                    <a:cubicBezTo>
                      <a:pt x="180" y="166"/>
                      <a:pt x="105" y="103"/>
                      <a:pt x="75" y="82"/>
                    </a:cubicBezTo>
                    <a:cubicBezTo>
                      <a:pt x="52" y="65"/>
                      <a:pt x="24" y="33"/>
                      <a:pt x="14" y="21"/>
                    </a:cubicBezTo>
                    <a:cubicBezTo>
                      <a:pt x="36" y="24"/>
                      <a:pt x="123" y="90"/>
                      <a:pt x="272" y="216"/>
                    </a:cubicBezTo>
                    <a:cubicBezTo>
                      <a:pt x="305" y="244"/>
                      <a:pt x="305" y="244"/>
                      <a:pt x="305" y="244"/>
                    </a:cubicBezTo>
                    <a:cubicBezTo>
                      <a:pt x="315" y="252"/>
                      <a:pt x="321" y="260"/>
                      <a:pt x="321" y="264"/>
                    </a:cubicBezTo>
                    <a:cubicBezTo>
                      <a:pt x="321" y="265"/>
                      <a:pt x="321" y="266"/>
                      <a:pt x="321" y="267"/>
                    </a:cubicBezTo>
                    <a:cubicBezTo>
                      <a:pt x="317" y="274"/>
                      <a:pt x="292" y="275"/>
                      <a:pt x="275" y="27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8" name="Oval 542">
                <a:extLst>
                  <a:ext uri="{FF2B5EF4-FFF2-40B4-BE49-F238E27FC236}">
                    <a16:creationId xmlns:a16="http://schemas.microsoft.com/office/drawing/2014/main" id="{479B2020-F42D-9449-544C-28123A3D1462}"/>
                  </a:ext>
                </a:extLst>
              </p:cNvPr>
              <p:cNvSpPr>
                <a:spLocks noChangeArrowheads="1"/>
              </p:cNvSpPr>
              <p:nvPr/>
            </p:nvSpPr>
            <p:spPr bwMode="auto">
              <a:xfrm>
                <a:off x="2130495" y="6704773"/>
                <a:ext cx="7938" cy="476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19" name="Freeform 543">
                <a:extLst>
                  <a:ext uri="{FF2B5EF4-FFF2-40B4-BE49-F238E27FC236}">
                    <a16:creationId xmlns:a16="http://schemas.microsoft.com/office/drawing/2014/main" id="{558CFBBC-FEE1-140D-9236-B212B67B53D7}"/>
                  </a:ext>
                </a:extLst>
              </p:cNvPr>
              <p:cNvSpPr>
                <a:spLocks noEditPoints="1"/>
              </p:cNvSpPr>
              <p:nvPr/>
            </p:nvSpPr>
            <p:spPr bwMode="auto">
              <a:xfrm>
                <a:off x="2130495" y="6704773"/>
                <a:ext cx="7938" cy="6350"/>
              </a:xfrm>
              <a:custGeom>
                <a:avLst/>
                <a:gdLst>
                  <a:gd name="T0" fmla="*/ 0 w 37"/>
                  <a:gd name="T1" fmla="*/ 14 h 28"/>
                  <a:gd name="T2" fmla="*/ 19 w 37"/>
                  <a:gd name="T3" fmla="*/ 28 h 28"/>
                  <a:gd name="T4" fmla="*/ 37 w 37"/>
                  <a:gd name="T5" fmla="*/ 14 h 28"/>
                  <a:gd name="T6" fmla="*/ 19 w 37"/>
                  <a:gd name="T7" fmla="*/ 0 h 28"/>
                  <a:gd name="T8" fmla="*/ 0 w 37"/>
                  <a:gd name="T9" fmla="*/ 14 h 28"/>
                  <a:gd name="T10" fmla="*/ 9 w 37"/>
                  <a:gd name="T11" fmla="*/ 14 h 28"/>
                  <a:gd name="T12" fmla="*/ 19 w 37"/>
                  <a:gd name="T13" fmla="*/ 9 h 28"/>
                  <a:gd name="T14" fmla="*/ 29 w 37"/>
                  <a:gd name="T15" fmla="*/ 14 h 28"/>
                  <a:gd name="T16" fmla="*/ 19 w 37"/>
                  <a:gd name="T17" fmla="*/ 19 h 28"/>
                  <a:gd name="T18" fmla="*/ 9 w 37"/>
                  <a:gd name="T1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8">
                    <a:moveTo>
                      <a:pt x="0" y="14"/>
                    </a:moveTo>
                    <a:cubicBezTo>
                      <a:pt x="0" y="22"/>
                      <a:pt x="9" y="28"/>
                      <a:pt x="19" y="28"/>
                    </a:cubicBezTo>
                    <a:cubicBezTo>
                      <a:pt x="29" y="28"/>
                      <a:pt x="37" y="22"/>
                      <a:pt x="37" y="14"/>
                    </a:cubicBezTo>
                    <a:cubicBezTo>
                      <a:pt x="37" y="6"/>
                      <a:pt x="29" y="0"/>
                      <a:pt x="19" y="0"/>
                    </a:cubicBezTo>
                    <a:cubicBezTo>
                      <a:pt x="9" y="0"/>
                      <a:pt x="0" y="6"/>
                      <a:pt x="0" y="14"/>
                    </a:cubicBezTo>
                    <a:close/>
                    <a:moveTo>
                      <a:pt x="9" y="14"/>
                    </a:moveTo>
                    <a:cubicBezTo>
                      <a:pt x="9" y="12"/>
                      <a:pt x="13" y="9"/>
                      <a:pt x="19" y="9"/>
                    </a:cubicBezTo>
                    <a:cubicBezTo>
                      <a:pt x="24" y="9"/>
                      <a:pt x="29" y="12"/>
                      <a:pt x="29" y="14"/>
                    </a:cubicBezTo>
                    <a:cubicBezTo>
                      <a:pt x="29" y="16"/>
                      <a:pt x="24" y="19"/>
                      <a:pt x="19" y="19"/>
                    </a:cubicBezTo>
                    <a:cubicBezTo>
                      <a:pt x="13" y="19"/>
                      <a:pt x="9" y="16"/>
                      <a:pt x="9" y="1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0" name="Oval 544">
                <a:extLst>
                  <a:ext uri="{FF2B5EF4-FFF2-40B4-BE49-F238E27FC236}">
                    <a16:creationId xmlns:a16="http://schemas.microsoft.com/office/drawing/2014/main" id="{D52B8FEA-AFA6-FE86-2384-6AA1AFA51FED}"/>
                  </a:ext>
                </a:extLst>
              </p:cNvPr>
              <p:cNvSpPr>
                <a:spLocks noChangeArrowheads="1"/>
              </p:cNvSpPr>
              <p:nvPr/>
            </p:nvSpPr>
            <p:spPr bwMode="auto">
              <a:xfrm>
                <a:off x="2119383" y="6714298"/>
                <a:ext cx="6350" cy="476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1" name="Freeform 545">
                <a:extLst>
                  <a:ext uri="{FF2B5EF4-FFF2-40B4-BE49-F238E27FC236}">
                    <a16:creationId xmlns:a16="http://schemas.microsoft.com/office/drawing/2014/main" id="{D98245CF-37C1-06AD-754E-094075EA6F2B}"/>
                  </a:ext>
                </a:extLst>
              </p:cNvPr>
              <p:cNvSpPr>
                <a:spLocks noEditPoints="1"/>
              </p:cNvSpPr>
              <p:nvPr/>
            </p:nvSpPr>
            <p:spPr bwMode="auto">
              <a:xfrm>
                <a:off x="2117795" y="6714298"/>
                <a:ext cx="9525" cy="4763"/>
              </a:xfrm>
              <a:custGeom>
                <a:avLst/>
                <a:gdLst>
                  <a:gd name="T0" fmla="*/ 0 w 37"/>
                  <a:gd name="T1" fmla="*/ 11 h 23"/>
                  <a:gd name="T2" fmla="*/ 19 w 37"/>
                  <a:gd name="T3" fmla="*/ 23 h 23"/>
                  <a:gd name="T4" fmla="*/ 37 w 37"/>
                  <a:gd name="T5" fmla="*/ 11 h 23"/>
                  <a:gd name="T6" fmla="*/ 19 w 37"/>
                  <a:gd name="T7" fmla="*/ 0 h 23"/>
                  <a:gd name="T8" fmla="*/ 0 w 37"/>
                  <a:gd name="T9" fmla="*/ 11 h 23"/>
                  <a:gd name="T10" fmla="*/ 9 w 37"/>
                  <a:gd name="T11" fmla="*/ 11 h 23"/>
                  <a:gd name="T12" fmla="*/ 19 w 37"/>
                  <a:gd name="T13" fmla="*/ 9 h 23"/>
                  <a:gd name="T14" fmla="*/ 28 w 37"/>
                  <a:gd name="T15" fmla="*/ 11 h 23"/>
                  <a:gd name="T16" fmla="*/ 19 w 37"/>
                  <a:gd name="T17" fmla="*/ 14 h 23"/>
                  <a:gd name="T18" fmla="*/ 9 w 37"/>
                  <a:gd name="T19"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3">
                    <a:moveTo>
                      <a:pt x="0" y="11"/>
                    </a:moveTo>
                    <a:cubicBezTo>
                      <a:pt x="0" y="18"/>
                      <a:pt x="8" y="23"/>
                      <a:pt x="19" y="23"/>
                    </a:cubicBezTo>
                    <a:cubicBezTo>
                      <a:pt x="29" y="23"/>
                      <a:pt x="37" y="18"/>
                      <a:pt x="37" y="11"/>
                    </a:cubicBezTo>
                    <a:cubicBezTo>
                      <a:pt x="37" y="5"/>
                      <a:pt x="29" y="0"/>
                      <a:pt x="19" y="0"/>
                    </a:cubicBezTo>
                    <a:cubicBezTo>
                      <a:pt x="8" y="0"/>
                      <a:pt x="0" y="5"/>
                      <a:pt x="0" y="11"/>
                    </a:cubicBezTo>
                    <a:close/>
                    <a:moveTo>
                      <a:pt x="9" y="11"/>
                    </a:moveTo>
                    <a:cubicBezTo>
                      <a:pt x="9" y="11"/>
                      <a:pt x="13" y="9"/>
                      <a:pt x="19" y="9"/>
                    </a:cubicBezTo>
                    <a:cubicBezTo>
                      <a:pt x="24" y="9"/>
                      <a:pt x="28" y="10"/>
                      <a:pt x="28" y="11"/>
                    </a:cubicBezTo>
                    <a:cubicBezTo>
                      <a:pt x="28" y="12"/>
                      <a:pt x="24" y="14"/>
                      <a:pt x="19" y="14"/>
                    </a:cubicBezTo>
                    <a:cubicBezTo>
                      <a:pt x="13" y="14"/>
                      <a:pt x="9" y="12"/>
                      <a:pt x="9"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2" name="Freeform 546">
                <a:extLst>
                  <a:ext uri="{FF2B5EF4-FFF2-40B4-BE49-F238E27FC236}">
                    <a16:creationId xmlns:a16="http://schemas.microsoft.com/office/drawing/2014/main" id="{FD931AA6-AC8B-6D8F-A4BA-24BCE5F2884E}"/>
                  </a:ext>
                </a:extLst>
              </p:cNvPr>
              <p:cNvSpPr>
                <a:spLocks/>
              </p:cNvSpPr>
              <p:nvPr/>
            </p:nvSpPr>
            <p:spPr bwMode="auto">
              <a:xfrm>
                <a:off x="2279720" y="3101148"/>
                <a:ext cx="1588" cy="3175"/>
              </a:xfrm>
              <a:custGeom>
                <a:avLst/>
                <a:gdLst>
                  <a:gd name="T0" fmla="*/ 0 w 1"/>
                  <a:gd name="T1" fmla="*/ 2 h 2"/>
                  <a:gd name="T2" fmla="*/ 0 w 1"/>
                  <a:gd name="T3" fmla="*/ 2 h 2"/>
                  <a:gd name="T4" fmla="*/ 1 w 1"/>
                  <a:gd name="T5" fmla="*/ 2 h 2"/>
                  <a:gd name="T6" fmla="*/ 1 w 1"/>
                  <a:gd name="T7" fmla="*/ 2 h 2"/>
                  <a:gd name="T8" fmla="*/ 0 w 1"/>
                  <a:gd name="T9" fmla="*/ 0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lnTo>
                      <a:pt x="0" y="2"/>
                    </a:lnTo>
                    <a:lnTo>
                      <a:pt x="1" y="2"/>
                    </a:lnTo>
                    <a:lnTo>
                      <a:pt x="1" y="2"/>
                    </a:lnTo>
                    <a:lnTo>
                      <a:pt x="0" y="0"/>
                    </a:lnTo>
                    <a:lnTo>
                      <a:pt x="0"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3" name="Freeform 547">
                <a:extLst>
                  <a:ext uri="{FF2B5EF4-FFF2-40B4-BE49-F238E27FC236}">
                    <a16:creationId xmlns:a16="http://schemas.microsoft.com/office/drawing/2014/main" id="{36DD968B-0B8A-E7C5-7B1E-2B8B0F0005FB}"/>
                  </a:ext>
                </a:extLst>
              </p:cNvPr>
              <p:cNvSpPr>
                <a:spLocks/>
              </p:cNvSpPr>
              <p:nvPr/>
            </p:nvSpPr>
            <p:spPr bwMode="auto">
              <a:xfrm>
                <a:off x="1871733" y="6023736"/>
                <a:ext cx="11113" cy="7938"/>
              </a:xfrm>
              <a:custGeom>
                <a:avLst/>
                <a:gdLst>
                  <a:gd name="T0" fmla="*/ 0 w 45"/>
                  <a:gd name="T1" fmla="*/ 12 h 35"/>
                  <a:gd name="T2" fmla="*/ 25 w 45"/>
                  <a:gd name="T3" fmla="*/ 34 h 35"/>
                  <a:gd name="T4" fmla="*/ 42 w 45"/>
                  <a:gd name="T5" fmla="*/ 13 h 35"/>
                  <a:gd name="T6" fmla="*/ 0 w 45"/>
                  <a:gd name="T7" fmla="*/ 12 h 35"/>
                </a:gdLst>
                <a:ahLst/>
                <a:cxnLst>
                  <a:cxn ang="0">
                    <a:pos x="T0" y="T1"/>
                  </a:cxn>
                  <a:cxn ang="0">
                    <a:pos x="T2" y="T3"/>
                  </a:cxn>
                  <a:cxn ang="0">
                    <a:pos x="T4" y="T5"/>
                  </a:cxn>
                  <a:cxn ang="0">
                    <a:pos x="T6" y="T7"/>
                  </a:cxn>
                </a:cxnLst>
                <a:rect l="0" t="0" r="r" b="b"/>
                <a:pathLst>
                  <a:path w="45" h="35">
                    <a:moveTo>
                      <a:pt x="0" y="12"/>
                    </a:moveTo>
                    <a:cubicBezTo>
                      <a:pt x="0" y="12"/>
                      <a:pt x="6" y="35"/>
                      <a:pt x="25" y="34"/>
                    </a:cubicBezTo>
                    <a:cubicBezTo>
                      <a:pt x="45" y="32"/>
                      <a:pt x="44" y="17"/>
                      <a:pt x="42" y="13"/>
                    </a:cubicBezTo>
                    <a:cubicBezTo>
                      <a:pt x="39" y="9"/>
                      <a:pt x="0" y="0"/>
                      <a:pt x="0"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4" name="Freeform 548">
                <a:extLst>
                  <a:ext uri="{FF2B5EF4-FFF2-40B4-BE49-F238E27FC236}">
                    <a16:creationId xmlns:a16="http://schemas.microsoft.com/office/drawing/2014/main" id="{707E5546-D5EB-39EA-CFB0-909B9B39F368}"/>
                  </a:ext>
                </a:extLst>
              </p:cNvPr>
              <p:cNvSpPr>
                <a:spLocks noEditPoints="1"/>
              </p:cNvSpPr>
              <p:nvPr/>
            </p:nvSpPr>
            <p:spPr bwMode="auto">
              <a:xfrm>
                <a:off x="1870145" y="6023736"/>
                <a:ext cx="12700" cy="9525"/>
              </a:xfrm>
              <a:custGeom>
                <a:avLst/>
                <a:gdLst>
                  <a:gd name="T0" fmla="*/ 9 w 52"/>
                  <a:gd name="T1" fmla="*/ 2 h 39"/>
                  <a:gd name="T2" fmla="*/ 0 w 52"/>
                  <a:gd name="T3" fmla="*/ 12 h 39"/>
                  <a:gd name="T4" fmla="*/ 0 w 52"/>
                  <a:gd name="T5" fmla="*/ 12 h 39"/>
                  <a:gd name="T6" fmla="*/ 0 w 52"/>
                  <a:gd name="T7" fmla="*/ 13 h 39"/>
                  <a:gd name="T8" fmla="*/ 30 w 52"/>
                  <a:gd name="T9" fmla="*/ 38 h 39"/>
                  <a:gd name="T10" fmla="*/ 49 w 52"/>
                  <a:gd name="T11" fmla="*/ 28 h 39"/>
                  <a:gd name="T12" fmla="*/ 49 w 52"/>
                  <a:gd name="T13" fmla="*/ 11 h 39"/>
                  <a:gd name="T14" fmla="*/ 9 w 52"/>
                  <a:gd name="T15" fmla="*/ 2 h 39"/>
                  <a:gd name="T16" fmla="*/ 12 w 52"/>
                  <a:gd name="T17" fmla="*/ 10 h 39"/>
                  <a:gd name="T18" fmla="*/ 42 w 52"/>
                  <a:gd name="T19" fmla="*/ 16 h 39"/>
                  <a:gd name="T20" fmla="*/ 41 w 52"/>
                  <a:gd name="T21" fmla="*/ 24 h 39"/>
                  <a:gd name="T22" fmla="*/ 29 w 52"/>
                  <a:gd name="T23" fmla="*/ 29 h 39"/>
                  <a:gd name="T24" fmla="*/ 9 w 52"/>
                  <a:gd name="T25" fmla="*/ 12 h 39"/>
                  <a:gd name="T26" fmla="*/ 12 w 52"/>
                  <a:gd name="T27"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9">
                    <a:moveTo>
                      <a:pt x="9" y="2"/>
                    </a:moveTo>
                    <a:cubicBezTo>
                      <a:pt x="1" y="4"/>
                      <a:pt x="0" y="10"/>
                      <a:pt x="0" y="12"/>
                    </a:cubicBezTo>
                    <a:cubicBezTo>
                      <a:pt x="0" y="12"/>
                      <a:pt x="0" y="12"/>
                      <a:pt x="0" y="12"/>
                    </a:cubicBezTo>
                    <a:cubicBezTo>
                      <a:pt x="0" y="13"/>
                      <a:pt x="0" y="13"/>
                      <a:pt x="0" y="13"/>
                    </a:cubicBezTo>
                    <a:cubicBezTo>
                      <a:pt x="2" y="22"/>
                      <a:pt x="11" y="39"/>
                      <a:pt x="30" y="38"/>
                    </a:cubicBezTo>
                    <a:cubicBezTo>
                      <a:pt x="41" y="37"/>
                      <a:pt x="46" y="32"/>
                      <a:pt x="49" y="28"/>
                    </a:cubicBezTo>
                    <a:cubicBezTo>
                      <a:pt x="52" y="22"/>
                      <a:pt x="51" y="14"/>
                      <a:pt x="49" y="11"/>
                    </a:cubicBezTo>
                    <a:cubicBezTo>
                      <a:pt x="46" y="5"/>
                      <a:pt x="20" y="0"/>
                      <a:pt x="9" y="2"/>
                    </a:cubicBezTo>
                    <a:close/>
                    <a:moveTo>
                      <a:pt x="12" y="10"/>
                    </a:moveTo>
                    <a:cubicBezTo>
                      <a:pt x="22" y="9"/>
                      <a:pt x="40" y="13"/>
                      <a:pt x="42" y="16"/>
                    </a:cubicBezTo>
                    <a:cubicBezTo>
                      <a:pt x="42" y="16"/>
                      <a:pt x="43" y="20"/>
                      <a:pt x="41" y="24"/>
                    </a:cubicBezTo>
                    <a:cubicBezTo>
                      <a:pt x="39" y="27"/>
                      <a:pt x="35" y="29"/>
                      <a:pt x="29" y="29"/>
                    </a:cubicBezTo>
                    <a:cubicBezTo>
                      <a:pt x="14" y="30"/>
                      <a:pt x="9" y="14"/>
                      <a:pt x="9" y="12"/>
                    </a:cubicBezTo>
                    <a:cubicBezTo>
                      <a:pt x="9" y="11"/>
                      <a:pt x="9" y="11"/>
                      <a:pt x="12"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5" name="Freeform 549">
                <a:extLst>
                  <a:ext uri="{FF2B5EF4-FFF2-40B4-BE49-F238E27FC236}">
                    <a16:creationId xmlns:a16="http://schemas.microsoft.com/office/drawing/2014/main" id="{30A98463-5790-1DEC-F304-74C1EFAE7B5E}"/>
                  </a:ext>
                </a:extLst>
              </p:cNvPr>
              <p:cNvSpPr>
                <a:spLocks/>
              </p:cNvSpPr>
              <p:nvPr/>
            </p:nvSpPr>
            <p:spPr bwMode="auto">
              <a:xfrm>
                <a:off x="1873320" y="6036436"/>
                <a:ext cx="15875" cy="12700"/>
              </a:xfrm>
              <a:custGeom>
                <a:avLst/>
                <a:gdLst>
                  <a:gd name="T0" fmla="*/ 0 w 68"/>
                  <a:gd name="T1" fmla="*/ 7 h 53"/>
                  <a:gd name="T2" fmla="*/ 18 w 68"/>
                  <a:gd name="T3" fmla="*/ 38 h 53"/>
                  <a:gd name="T4" fmla="*/ 57 w 68"/>
                  <a:gd name="T5" fmla="*/ 45 h 53"/>
                  <a:gd name="T6" fmla="*/ 50 w 68"/>
                  <a:gd name="T7" fmla="*/ 13 h 53"/>
                  <a:gd name="T8" fmla="*/ 0 w 68"/>
                  <a:gd name="T9" fmla="*/ 7 h 53"/>
                </a:gdLst>
                <a:ahLst/>
                <a:cxnLst>
                  <a:cxn ang="0">
                    <a:pos x="T0" y="T1"/>
                  </a:cxn>
                  <a:cxn ang="0">
                    <a:pos x="T2" y="T3"/>
                  </a:cxn>
                  <a:cxn ang="0">
                    <a:pos x="T4" y="T5"/>
                  </a:cxn>
                  <a:cxn ang="0">
                    <a:pos x="T6" y="T7"/>
                  </a:cxn>
                  <a:cxn ang="0">
                    <a:pos x="T8" y="T9"/>
                  </a:cxn>
                </a:cxnLst>
                <a:rect l="0" t="0" r="r" b="b"/>
                <a:pathLst>
                  <a:path w="68" h="53">
                    <a:moveTo>
                      <a:pt x="0" y="7"/>
                    </a:moveTo>
                    <a:cubicBezTo>
                      <a:pt x="0" y="7"/>
                      <a:pt x="4" y="30"/>
                      <a:pt x="18" y="38"/>
                    </a:cubicBezTo>
                    <a:cubicBezTo>
                      <a:pt x="32" y="47"/>
                      <a:pt x="51" y="53"/>
                      <a:pt x="57" y="45"/>
                    </a:cubicBezTo>
                    <a:cubicBezTo>
                      <a:pt x="64" y="36"/>
                      <a:pt x="68" y="15"/>
                      <a:pt x="50" y="13"/>
                    </a:cubicBezTo>
                    <a:cubicBezTo>
                      <a:pt x="31" y="11"/>
                      <a:pt x="7" y="0"/>
                      <a:pt x="0" y="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6" name="Freeform 550">
                <a:extLst>
                  <a:ext uri="{FF2B5EF4-FFF2-40B4-BE49-F238E27FC236}">
                    <a16:creationId xmlns:a16="http://schemas.microsoft.com/office/drawing/2014/main" id="{543A9129-62E9-A07E-4A59-08A5D14BDF43}"/>
                  </a:ext>
                </a:extLst>
              </p:cNvPr>
              <p:cNvSpPr>
                <a:spLocks noEditPoints="1"/>
              </p:cNvSpPr>
              <p:nvPr/>
            </p:nvSpPr>
            <p:spPr bwMode="auto">
              <a:xfrm>
                <a:off x="1871733" y="6036436"/>
                <a:ext cx="17463" cy="14288"/>
              </a:xfrm>
              <a:custGeom>
                <a:avLst/>
                <a:gdLst>
                  <a:gd name="T0" fmla="*/ 2 w 74"/>
                  <a:gd name="T1" fmla="*/ 5 h 61"/>
                  <a:gd name="T2" fmla="*/ 0 w 74"/>
                  <a:gd name="T3" fmla="*/ 7 h 61"/>
                  <a:gd name="T4" fmla="*/ 0 w 74"/>
                  <a:gd name="T5" fmla="*/ 9 h 61"/>
                  <a:gd name="T6" fmla="*/ 21 w 74"/>
                  <a:gd name="T7" fmla="*/ 44 h 61"/>
                  <a:gd name="T8" fmla="*/ 66 w 74"/>
                  <a:gd name="T9" fmla="*/ 49 h 61"/>
                  <a:gd name="T10" fmla="*/ 71 w 74"/>
                  <a:gd name="T11" fmla="*/ 21 h 61"/>
                  <a:gd name="T12" fmla="*/ 55 w 74"/>
                  <a:gd name="T13" fmla="*/ 11 h 61"/>
                  <a:gd name="T14" fmla="*/ 35 w 74"/>
                  <a:gd name="T15" fmla="*/ 7 h 61"/>
                  <a:gd name="T16" fmla="*/ 2 w 74"/>
                  <a:gd name="T17" fmla="*/ 5 h 61"/>
                  <a:gd name="T18" fmla="*/ 33 w 74"/>
                  <a:gd name="T19" fmla="*/ 15 h 61"/>
                  <a:gd name="T20" fmla="*/ 54 w 74"/>
                  <a:gd name="T21" fmla="*/ 19 h 61"/>
                  <a:gd name="T22" fmla="*/ 63 w 74"/>
                  <a:gd name="T23" fmla="*/ 25 h 61"/>
                  <a:gd name="T24" fmla="*/ 59 w 74"/>
                  <a:gd name="T25" fmla="*/ 44 h 61"/>
                  <a:gd name="T26" fmla="*/ 25 w 74"/>
                  <a:gd name="T27" fmla="*/ 37 h 61"/>
                  <a:gd name="T28" fmla="*/ 10 w 74"/>
                  <a:gd name="T29" fmla="*/ 11 h 61"/>
                  <a:gd name="T30" fmla="*/ 33 w 74"/>
                  <a:gd name="T31"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61">
                    <a:moveTo>
                      <a:pt x="2" y="5"/>
                    </a:moveTo>
                    <a:cubicBezTo>
                      <a:pt x="0" y="7"/>
                      <a:pt x="0" y="7"/>
                      <a:pt x="0" y="7"/>
                    </a:cubicBezTo>
                    <a:cubicBezTo>
                      <a:pt x="0" y="9"/>
                      <a:pt x="0" y="9"/>
                      <a:pt x="0" y="9"/>
                    </a:cubicBezTo>
                    <a:cubicBezTo>
                      <a:pt x="1" y="10"/>
                      <a:pt x="5" y="34"/>
                      <a:pt x="21" y="44"/>
                    </a:cubicBezTo>
                    <a:cubicBezTo>
                      <a:pt x="37" y="54"/>
                      <a:pt x="57" y="61"/>
                      <a:pt x="66" y="49"/>
                    </a:cubicBezTo>
                    <a:cubicBezTo>
                      <a:pt x="71" y="42"/>
                      <a:pt x="74" y="30"/>
                      <a:pt x="71" y="21"/>
                    </a:cubicBezTo>
                    <a:cubicBezTo>
                      <a:pt x="69" y="17"/>
                      <a:pt x="65" y="12"/>
                      <a:pt x="55" y="11"/>
                    </a:cubicBezTo>
                    <a:cubicBezTo>
                      <a:pt x="35" y="7"/>
                      <a:pt x="35" y="7"/>
                      <a:pt x="35" y="7"/>
                    </a:cubicBezTo>
                    <a:cubicBezTo>
                      <a:pt x="21" y="3"/>
                      <a:pt x="8" y="0"/>
                      <a:pt x="2" y="5"/>
                    </a:cubicBezTo>
                    <a:close/>
                    <a:moveTo>
                      <a:pt x="33" y="15"/>
                    </a:moveTo>
                    <a:cubicBezTo>
                      <a:pt x="54" y="19"/>
                      <a:pt x="54" y="19"/>
                      <a:pt x="54" y="19"/>
                    </a:cubicBezTo>
                    <a:cubicBezTo>
                      <a:pt x="59" y="20"/>
                      <a:pt x="61" y="22"/>
                      <a:pt x="63" y="25"/>
                    </a:cubicBezTo>
                    <a:cubicBezTo>
                      <a:pt x="65" y="30"/>
                      <a:pt x="63" y="39"/>
                      <a:pt x="59" y="44"/>
                    </a:cubicBezTo>
                    <a:cubicBezTo>
                      <a:pt x="55" y="49"/>
                      <a:pt x="41" y="46"/>
                      <a:pt x="25" y="37"/>
                    </a:cubicBezTo>
                    <a:cubicBezTo>
                      <a:pt x="16" y="31"/>
                      <a:pt x="11" y="18"/>
                      <a:pt x="10" y="11"/>
                    </a:cubicBezTo>
                    <a:cubicBezTo>
                      <a:pt x="14" y="10"/>
                      <a:pt x="24" y="13"/>
                      <a:pt x="33"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7" name="Freeform 551">
                <a:extLst>
                  <a:ext uri="{FF2B5EF4-FFF2-40B4-BE49-F238E27FC236}">
                    <a16:creationId xmlns:a16="http://schemas.microsoft.com/office/drawing/2014/main" id="{AF6327F1-86F4-BC50-EEB6-7AB4FEAE0EB1}"/>
                  </a:ext>
                </a:extLst>
              </p:cNvPr>
              <p:cNvSpPr>
                <a:spLocks/>
              </p:cNvSpPr>
              <p:nvPr/>
            </p:nvSpPr>
            <p:spPr bwMode="auto">
              <a:xfrm>
                <a:off x="1889195" y="6050723"/>
                <a:ext cx="20638" cy="52388"/>
              </a:xfrm>
              <a:custGeom>
                <a:avLst/>
                <a:gdLst>
                  <a:gd name="T0" fmla="*/ 1 w 84"/>
                  <a:gd name="T1" fmla="*/ 18 h 212"/>
                  <a:gd name="T2" fmla="*/ 6 w 84"/>
                  <a:gd name="T3" fmla="*/ 88 h 212"/>
                  <a:gd name="T4" fmla="*/ 31 w 84"/>
                  <a:gd name="T5" fmla="*/ 150 h 212"/>
                  <a:gd name="T6" fmla="*/ 51 w 84"/>
                  <a:gd name="T7" fmla="*/ 191 h 212"/>
                  <a:gd name="T8" fmla="*/ 69 w 84"/>
                  <a:gd name="T9" fmla="*/ 168 h 212"/>
                  <a:gd name="T10" fmla="*/ 41 w 84"/>
                  <a:gd name="T11" fmla="*/ 90 h 212"/>
                  <a:gd name="T12" fmla="*/ 1 w 84"/>
                  <a:gd name="T13" fmla="*/ 18 h 212"/>
                </a:gdLst>
                <a:ahLst/>
                <a:cxnLst>
                  <a:cxn ang="0">
                    <a:pos x="T0" y="T1"/>
                  </a:cxn>
                  <a:cxn ang="0">
                    <a:pos x="T2" y="T3"/>
                  </a:cxn>
                  <a:cxn ang="0">
                    <a:pos x="T4" y="T5"/>
                  </a:cxn>
                  <a:cxn ang="0">
                    <a:pos x="T6" y="T7"/>
                  </a:cxn>
                  <a:cxn ang="0">
                    <a:pos x="T8" y="T9"/>
                  </a:cxn>
                  <a:cxn ang="0">
                    <a:pos x="T10" y="T11"/>
                  </a:cxn>
                  <a:cxn ang="0">
                    <a:pos x="T12" y="T13"/>
                  </a:cxn>
                </a:cxnLst>
                <a:rect l="0" t="0" r="r" b="b"/>
                <a:pathLst>
                  <a:path w="84" h="212">
                    <a:moveTo>
                      <a:pt x="1" y="18"/>
                    </a:moveTo>
                    <a:cubicBezTo>
                      <a:pt x="1" y="18"/>
                      <a:pt x="0" y="75"/>
                      <a:pt x="6" y="88"/>
                    </a:cubicBezTo>
                    <a:cubicBezTo>
                      <a:pt x="11" y="101"/>
                      <a:pt x="10" y="121"/>
                      <a:pt x="31" y="150"/>
                    </a:cubicBezTo>
                    <a:cubicBezTo>
                      <a:pt x="51" y="179"/>
                      <a:pt x="46" y="187"/>
                      <a:pt x="51" y="191"/>
                    </a:cubicBezTo>
                    <a:cubicBezTo>
                      <a:pt x="57" y="196"/>
                      <a:pt x="84" y="212"/>
                      <a:pt x="69" y="168"/>
                    </a:cubicBezTo>
                    <a:cubicBezTo>
                      <a:pt x="53" y="125"/>
                      <a:pt x="41" y="90"/>
                      <a:pt x="41" y="90"/>
                    </a:cubicBezTo>
                    <a:cubicBezTo>
                      <a:pt x="41" y="90"/>
                      <a:pt x="24" y="0"/>
                      <a:pt x="1"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8" name="Freeform 552">
                <a:extLst>
                  <a:ext uri="{FF2B5EF4-FFF2-40B4-BE49-F238E27FC236}">
                    <a16:creationId xmlns:a16="http://schemas.microsoft.com/office/drawing/2014/main" id="{2D9505F8-4C7D-4F73-047A-6B37213769B4}"/>
                  </a:ext>
                </a:extLst>
              </p:cNvPr>
              <p:cNvSpPr>
                <a:spLocks noEditPoints="1"/>
              </p:cNvSpPr>
              <p:nvPr/>
            </p:nvSpPr>
            <p:spPr bwMode="auto">
              <a:xfrm>
                <a:off x="1887608" y="6053898"/>
                <a:ext cx="20638" cy="47625"/>
              </a:xfrm>
              <a:custGeom>
                <a:avLst/>
                <a:gdLst>
                  <a:gd name="T0" fmla="*/ 2 w 83"/>
                  <a:gd name="T1" fmla="*/ 4 h 196"/>
                  <a:gd name="T2" fmla="*/ 1 w 83"/>
                  <a:gd name="T3" fmla="*/ 5 h 196"/>
                  <a:gd name="T4" fmla="*/ 1 w 83"/>
                  <a:gd name="T5" fmla="*/ 7 h 196"/>
                  <a:gd name="T6" fmla="*/ 6 w 83"/>
                  <a:gd name="T7" fmla="*/ 79 h 196"/>
                  <a:gd name="T8" fmla="*/ 9 w 83"/>
                  <a:gd name="T9" fmla="*/ 91 h 196"/>
                  <a:gd name="T10" fmla="*/ 31 w 83"/>
                  <a:gd name="T11" fmla="*/ 141 h 196"/>
                  <a:gd name="T12" fmla="*/ 48 w 83"/>
                  <a:gd name="T13" fmla="*/ 174 h 196"/>
                  <a:gd name="T14" fmla="*/ 53 w 83"/>
                  <a:gd name="T15" fmla="*/ 184 h 196"/>
                  <a:gd name="T16" fmla="*/ 77 w 83"/>
                  <a:gd name="T17" fmla="*/ 189 h 196"/>
                  <a:gd name="T18" fmla="*/ 77 w 83"/>
                  <a:gd name="T19" fmla="*/ 156 h 196"/>
                  <a:gd name="T20" fmla="*/ 50 w 83"/>
                  <a:gd name="T21" fmla="*/ 78 h 196"/>
                  <a:gd name="T22" fmla="*/ 16 w 83"/>
                  <a:gd name="T23" fmla="*/ 1 h 196"/>
                  <a:gd name="T24" fmla="*/ 2 w 83"/>
                  <a:gd name="T25" fmla="*/ 4 h 196"/>
                  <a:gd name="T26" fmla="*/ 13 w 83"/>
                  <a:gd name="T27" fmla="*/ 9 h 196"/>
                  <a:gd name="T28" fmla="*/ 41 w 83"/>
                  <a:gd name="T29" fmla="*/ 80 h 196"/>
                  <a:gd name="T30" fmla="*/ 69 w 83"/>
                  <a:gd name="T31" fmla="*/ 159 h 196"/>
                  <a:gd name="T32" fmla="*/ 72 w 83"/>
                  <a:gd name="T33" fmla="*/ 182 h 196"/>
                  <a:gd name="T34" fmla="*/ 58 w 83"/>
                  <a:gd name="T35" fmla="*/ 177 h 196"/>
                  <a:gd name="T36" fmla="*/ 56 w 83"/>
                  <a:gd name="T37" fmla="*/ 172 h 196"/>
                  <a:gd name="T38" fmla="*/ 38 w 83"/>
                  <a:gd name="T39" fmla="*/ 136 h 196"/>
                  <a:gd name="T40" fmla="*/ 18 w 83"/>
                  <a:gd name="T41" fmla="*/ 89 h 196"/>
                  <a:gd name="T42" fmla="*/ 14 w 83"/>
                  <a:gd name="T43" fmla="*/ 75 h 196"/>
                  <a:gd name="T44" fmla="*/ 9 w 83"/>
                  <a:gd name="T45" fmla="*/ 19 h 196"/>
                  <a:gd name="T46" fmla="*/ 9 w 83"/>
                  <a:gd name="T47" fmla="*/ 10 h 196"/>
                  <a:gd name="T48" fmla="*/ 13 w 83"/>
                  <a:gd name="T49" fmla="*/ 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196">
                    <a:moveTo>
                      <a:pt x="2" y="4"/>
                    </a:moveTo>
                    <a:cubicBezTo>
                      <a:pt x="1" y="5"/>
                      <a:pt x="1" y="5"/>
                      <a:pt x="1" y="5"/>
                    </a:cubicBezTo>
                    <a:cubicBezTo>
                      <a:pt x="1" y="7"/>
                      <a:pt x="1" y="7"/>
                      <a:pt x="1" y="7"/>
                    </a:cubicBezTo>
                    <a:cubicBezTo>
                      <a:pt x="1" y="13"/>
                      <a:pt x="0" y="65"/>
                      <a:pt x="6" y="79"/>
                    </a:cubicBezTo>
                    <a:cubicBezTo>
                      <a:pt x="9" y="91"/>
                      <a:pt x="9" y="91"/>
                      <a:pt x="9" y="91"/>
                    </a:cubicBezTo>
                    <a:cubicBezTo>
                      <a:pt x="12" y="103"/>
                      <a:pt x="16" y="120"/>
                      <a:pt x="31" y="141"/>
                    </a:cubicBezTo>
                    <a:cubicBezTo>
                      <a:pt x="44" y="159"/>
                      <a:pt x="46" y="169"/>
                      <a:pt x="48" y="174"/>
                    </a:cubicBezTo>
                    <a:cubicBezTo>
                      <a:pt x="49" y="178"/>
                      <a:pt x="49" y="181"/>
                      <a:pt x="53" y="184"/>
                    </a:cubicBezTo>
                    <a:cubicBezTo>
                      <a:pt x="53" y="184"/>
                      <a:pt x="68" y="196"/>
                      <a:pt x="77" y="189"/>
                    </a:cubicBezTo>
                    <a:cubicBezTo>
                      <a:pt x="83" y="185"/>
                      <a:pt x="83" y="174"/>
                      <a:pt x="77" y="156"/>
                    </a:cubicBezTo>
                    <a:cubicBezTo>
                      <a:pt x="50" y="78"/>
                      <a:pt x="50" y="78"/>
                      <a:pt x="50" y="78"/>
                    </a:cubicBezTo>
                    <a:cubicBezTo>
                      <a:pt x="47" y="67"/>
                      <a:pt x="35" y="8"/>
                      <a:pt x="16" y="1"/>
                    </a:cubicBezTo>
                    <a:cubicBezTo>
                      <a:pt x="13" y="0"/>
                      <a:pt x="8" y="0"/>
                      <a:pt x="2" y="4"/>
                    </a:cubicBezTo>
                    <a:close/>
                    <a:moveTo>
                      <a:pt x="13" y="9"/>
                    </a:moveTo>
                    <a:cubicBezTo>
                      <a:pt x="24" y="14"/>
                      <a:pt x="36" y="55"/>
                      <a:pt x="41" y="80"/>
                    </a:cubicBezTo>
                    <a:cubicBezTo>
                      <a:pt x="41" y="80"/>
                      <a:pt x="69" y="159"/>
                      <a:pt x="69" y="159"/>
                    </a:cubicBezTo>
                    <a:cubicBezTo>
                      <a:pt x="76" y="179"/>
                      <a:pt x="72" y="182"/>
                      <a:pt x="72" y="182"/>
                    </a:cubicBezTo>
                    <a:cubicBezTo>
                      <a:pt x="70" y="184"/>
                      <a:pt x="62" y="180"/>
                      <a:pt x="58" y="177"/>
                    </a:cubicBezTo>
                    <a:cubicBezTo>
                      <a:pt x="57" y="176"/>
                      <a:pt x="57" y="175"/>
                      <a:pt x="56" y="172"/>
                    </a:cubicBezTo>
                    <a:cubicBezTo>
                      <a:pt x="54" y="166"/>
                      <a:pt x="52" y="156"/>
                      <a:pt x="38" y="136"/>
                    </a:cubicBezTo>
                    <a:cubicBezTo>
                      <a:pt x="24" y="116"/>
                      <a:pt x="20" y="101"/>
                      <a:pt x="18" y="89"/>
                    </a:cubicBezTo>
                    <a:cubicBezTo>
                      <a:pt x="14" y="75"/>
                      <a:pt x="14" y="75"/>
                      <a:pt x="14" y="75"/>
                    </a:cubicBezTo>
                    <a:cubicBezTo>
                      <a:pt x="10" y="67"/>
                      <a:pt x="9" y="38"/>
                      <a:pt x="9" y="19"/>
                    </a:cubicBezTo>
                    <a:cubicBezTo>
                      <a:pt x="9" y="15"/>
                      <a:pt x="9" y="13"/>
                      <a:pt x="9" y="10"/>
                    </a:cubicBezTo>
                    <a:cubicBezTo>
                      <a:pt x="11" y="9"/>
                      <a:pt x="12" y="9"/>
                      <a:pt x="13"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29" name="Freeform 553">
                <a:extLst>
                  <a:ext uri="{FF2B5EF4-FFF2-40B4-BE49-F238E27FC236}">
                    <a16:creationId xmlns:a16="http://schemas.microsoft.com/office/drawing/2014/main" id="{5CA83E1E-2371-D793-145E-52A295C42F96}"/>
                  </a:ext>
                </a:extLst>
              </p:cNvPr>
              <p:cNvSpPr>
                <a:spLocks/>
              </p:cNvSpPr>
              <p:nvPr/>
            </p:nvSpPr>
            <p:spPr bwMode="auto">
              <a:xfrm>
                <a:off x="2133670" y="6180898"/>
                <a:ext cx="215900" cy="111125"/>
              </a:xfrm>
              <a:custGeom>
                <a:avLst/>
                <a:gdLst>
                  <a:gd name="T0" fmla="*/ 97 w 869"/>
                  <a:gd name="T1" fmla="*/ 34 h 454"/>
                  <a:gd name="T2" fmla="*/ 81 w 869"/>
                  <a:gd name="T3" fmla="*/ 85 h 454"/>
                  <a:gd name="T4" fmla="*/ 191 w 869"/>
                  <a:gd name="T5" fmla="*/ 69 h 454"/>
                  <a:gd name="T6" fmla="*/ 314 w 869"/>
                  <a:gd name="T7" fmla="*/ 154 h 454"/>
                  <a:gd name="T8" fmla="*/ 432 w 869"/>
                  <a:gd name="T9" fmla="*/ 323 h 454"/>
                  <a:gd name="T10" fmla="*/ 568 w 869"/>
                  <a:gd name="T11" fmla="*/ 417 h 454"/>
                  <a:gd name="T12" fmla="*/ 650 w 869"/>
                  <a:gd name="T13" fmla="*/ 423 h 454"/>
                  <a:gd name="T14" fmla="*/ 682 w 869"/>
                  <a:gd name="T15" fmla="*/ 303 h 454"/>
                  <a:gd name="T16" fmla="*/ 793 w 869"/>
                  <a:gd name="T17" fmla="*/ 310 h 454"/>
                  <a:gd name="T18" fmla="*/ 762 w 869"/>
                  <a:gd name="T19" fmla="*/ 172 h 454"/>
                  <a:gd name="T20" fmla="*/ 528 w 869"/>
                  <a:gd name="T21" fmla="*/ 105 h 454"/>
                  <a:gd name="T22" fmla="*/ 337 w 869"/>
                  <a:gd name="T23" fmla="*/ 20 h 454"/>
                  <a:gd name="T24" fmla="*/ 97 w 869"/>
                  <a:gd name="T25" fmla="*/ 3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454">
                    <a:moveTo>
                      <a:pt x="97" y="34"/>
                    </a:moveTo>
                    <a:cubicBezTo>
                      <a:pt x="97" y="34"/>
                      <a:pt x="0" y="81"/>
                      <a:pt x="81" y="85"/>
                    </a:cubicBezTo>
                    <a:cubicBezTo>
                      <a:pt x="162" y="89"/>
                      <a:pt x="137" y="60"/>
                      <a:pt x="191" y="69"/>
                    </a:cubicBezTo>
                    <a:cubicBezTo>
                      <a:pt x="245" y="78"/>
                      <a:pt x="287" y="93"/>
                      <a:pt x="314" y="154"/>
                    </a:cubicBezTo>
                    <a:cubicBezTo>
                      <a:pt x="314" y="154"/>
                      <a:pt x="362" y="275"/>
                      <a:pt x="432" y="323"/>
                    </a:cubicBezTo>
                    <a:cubicBezTo>
                      <a:pt x="502" y="372"/>
                      <a:pt x="537" y="398"/>
                      <a:pt x="568" y="417"/>
                    </a:cubicBezTo>
                    <a:cubicBezTo>
                      <a:pt x="599" y="436"/>
                      <a:pt x="635" y="454"/>
                      <a:pt x="650" y="423"/>
                    </a:cubicBezTo>
                    <a:cubicBezTo>
                      <a:pt x="665" y="392"/>
                      <a:pt x="700" y="334"/>
                      <a:pt x="682" y="303"/>
                    </a:cubicBezTo>
                    <a:cubicBezTo>
                      <a:pt x="665" y="272"/>
                      <a:pt x="755" y="370"/>
                      <a:pt x="793" y="310"/>
                    </a:cubicBezTo>
                    <a:cubicBezTo>
                      <a:pt x="830" y="249"/>
                      <a:pt x="869" y="216"/>
                      <a:pt x="762" y="172"/>
                    </a:cubicBezTo>
                    <a:cubicBezTo>
                      <a:pt x="654" y="129"/>
                      <a:pt x="591" y="133"/>
                      <a:pt x="528" y="105"/>
                    </a:cubicBezTo>
                    <a:cubicBezTo>
                      <a:pt x="464" y="77"/>
                      <a:pt x="361" y="30"/>
                      <a:pt x="337" y="20"/>
                    </a:cubicBezTo>
                    <a:cubicBezTo>
                      <a:pt x="299" y="6"/>
                      <a:pt x="170" y="0"/>
                      <a:pt x="97" y="3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0" name="Freeform 554">
                <a:extLst>
                  <a:ext uri="{FF2B5EF4-FFF2-40B4-BE49-F238E27FC236}">
                    <a16:creationId xmlns:a16="http://schemas.microsoft.com/office/drawing/2014/main" id="{8CB0B678-93F5-9449-A3D8-8CEC619A72BF}"/>
                  </a:ext>
                </a:extLst>
              </p:cNvPr>
              <p:cNvSpPr>
                <a:spLocks noEditPoints="1"/>
              </p:cNvSpPr>
              <p:nvPr/>
            </p:nvSpPr>
            <p:spPr bwMode="auto">
              <a:xfrm>
                <a:off x="2143195" y="6177723"/>
                <a:ext cx="200025" cy="114300"/>
              </a:xfrm>
              <a:custGeom>
                <a:avLst/>
                <a:gdLst>
                  <a:gd name="T0" fmla="*/ 57 w 808"/>
                  <a:gd name="T1" fmla="*/ 35 h 460"/>
                  <a:gd name="T2" fmla="*/ 57 w 808"/>
                  <a:gd name="T3" fmla="*/ 35 h 460"/>
                  <a:gd name="T4" fmla="*/ 4 w 808"/>
                  <a:gd name="T5" fmla="*/ 84 h 460"/>
                  <a:gd name="T6" fmla="*/ 44 w 808"/>
                  <a:gd name="T7" fmla="*/ 101 h 460"/>
                  <a:gd name="T8" fmla="*/ 115 w 808"/>
                  <a:gd name="T9" fmla="*/ 89 h 460"/>
                  <a:gd name="T10" fmla="*/ 153 w 808"/>
                  <a:gd name="T11" fmla="*/ 85 h 460"/>
                  <a:gd name="T12" fmla="*/ 269 w 808"/>
                  <a:gd name="T13" fmla="*/ 165 h 460"/>
                  <a:gd name="T14" fmla="*/ 390 w 808"/>
                  <a:gd name="T15" fmla="*/ 338 h 460"/>
                  <a:gd name="T16" fmla="*/ 458 w 808"/>
                  <a:gd name="T17" fmla="*/ 385 h 460"/>
                  <a:gd name="T18" fmla="*/ 527 w 808"/>
                  <a:gd name="T19" fmla="*/ 432 h 460"/>
                  <a:gd name="T20" fmla="*/ 598 w 808"/>
                  <a:gd name="T21" fmla="*/ 454 h 460"/>
                  <a:gd name="T22" fmla="*/ 620 w 808"/>
                  <a:gd name="T23" fmla="*/ 434 h 460"/>
                  <a:gd name="T24" fmla="*/ 628 w 808"/>
                  <a:gd name="T25" fmla="*/ 419 h 460"/>
                  <a:gd name="T26" fmla="*/ 658 w 808"/>
                  <a:gd name="T27" fmla="*/ 331 h 460"/>
                  <a:gd name="T28" fmla="*/ 656 w 808"/>
                  <a:gd name="T29" fmla="*/ 321 h 460"/>
                  <a:gd name="T30" fmla="*/ 732 w 808"/>
                  <a:gd name="T31" fmla="*/ 345 h 460"/>
                  <a:gd name="T32" fmla="*/ 762 w 808"/>
                  <a:gd name="T33" fmla="*/ 322 h 460"/>
                  <a:gd name="T34" fmla="*/ 775 w 808"/>
                  <a:gd name="T35" fmla="*/ 303 h 460"/>
                  <a:gd name="T36" fmla="*/ 801 w 808"/>
                  <a:gd name="T37" fmla="*/ 228 h 460"/>
                  <a:gd name="T38" fmla="*/ 728 w 808"/>
                  <a:gd name="T39" fmla="*/ 173 h 460"/>
                  <a:gd name="T40" fmla="*/ 584 w 808"/>
                  <a:gd name="T41" fmla="*/ 132 h 460"/>
                  <a:gd name="T42" fmla="*/ 494 w 808"/>
                  <a:gd name="T43" fmla="*/ 106 h 460"/>
                  <a:gd name="T44" fmla="*/ 439 w 808"/>
                  <a:gd name="T45" fmla="*/ 81 h 460"/>
                  <a:gd name="T46" fmla="*/ 302 w 808"/>
                  <a:gd name="T47" fmla="*/ 21 h 460"/>
                  <a:gd name="T48" fmla="*/ 57 w 808"/>
                  <a:gd name="T49" fmla="*/ 35 h 460"/>
                  <a:gd name="T50" fmla="*/ 44 w 808"/>
                  <a:gd name="T51" fmla="*/ 85 h 460"/>
                  <a:gd name="T52" fmla="*/ 20 w 808"/>
                  <a:gd name="T53" fmla="*/ 80 h 460"/>
                  <a:gd name="T54" fmla="*/ 64 w 808"/>
                  <a:gd name="T55" fmla="*/ 49 h 460"/>
                  <a:gd name="T56" fmla="*/ 297 w 808"/>
                  <a:gd name="T57" fmla="*/ 36 h 460"/>
                  <a:gd name="T58" fmla="*/ 432 w 808"/>
                  <a:gd name="T59" fmla="*/ 96 h 460"/>
                  <a:gd name="T60" fmla="*/ 487 w 808"/>
                  <a:gd name="T61" fmla="*/ 121 h 460"/>
                  <a:gd name="T62" fmla="*/ 581 w 808"/>
                  <a:gd name="T63" fmla="*/ 147 h 460"/>
                  <a:gd name="T64" fmla="*/ 722 w 808"/>
                  <a:gd name="T65" fmla="*/ 188 h 460"/>
                  <a:gd name="T66" fmla="*/ 785 w 808"/>
                  <a:gd name="T67" fmla="*/ 233 h 460"/>
                  <a:gd name="T68" fmla="*/ 761 w 808"/>
                  <a:gd name="T69" fmla="*/ 294 h 460"/>
                  <a:gd name="T70" fmla="*/ 749 w 808"/>
                  <a:gd name="T71" fmla="*/ 313 h 460"/>
                  <a:gd name="T72" fmla="*/ 729 w 808"/>
                  <a:gd name="T73" fmla="*/ 329 h 460"/>
                  <a:gd name="T74" fmla="*/ 661 w 808"/>
                  <a:gd name="T75" fmla="*/ 305 h 460"/>
                  <a:gd name="T76" fmla="*/ 638 w 808"/>
                  <a:gd name="T77" fmla="*/ 299 h 460"/>
                  <a:gd name="T78" fmla="*/ 638 w 808"/>
                  <a:gd name="T79" fmla="*/ 315 h 460"/>
                  <a:gd name="T80" fmla="*/ 613 w 808"/>
                  <a:gd name="T81" fmla="*/ 412 h 460"/>
                  <a:gd name="T82" fmla="*/ 606 w 808"/>
                  <a:gd name="T83" fmla="*/ 427 h 460"/>
                  <a:gd name="T84" fmla="*/ 594 w 808"/>
                  <a:gd name="T85" fmla="*/ 439 h 460"/>
                  <a:gd name="T86" fmla="*/ 535 w 808"/>
                  <a:gd name="T87" fmla="*/ 418 h 460"/>
                  <a:gd name="T88" fmla="*/ 468 w 808"/>
                  <a:gd name="T89" fmla="*/ 373 h 460"/>
                  <a:gd name="T90" fmla="*/ 400 w 808"/>
                  <a:gd name="T91" fmla="*/ 325 h 460"/>
                  <a:gd name="T92" fmla="*/ 284 w 808"/>
                  <a:gd name="T93" fmla="*/ 159 h 460"/>
                  <a:gd name="T94" fmla="*/ 156 w 808"/>
                  <a:gd name="T95" fmla="*/ 69 h 460"/>
                  <a:gd name="T96" fmla="*/ 107 w 808"/>
                  <a:gd name="T97" fmla="*/ 75 h 460"/>
                  <a:gd name="T98" fmla="*/ 44 w 808"/>
                  <a:gd name="T99" fmla="*/ 8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8" h="460">
                    <a:moveTo>
                      <a:pt x="57" y="35"/>
                    </a:moveTo>
                    <a:cubicBezTo>
                      <a:pt x="57" y="35"/>
                      <a:pt x="57" y="35"/>
                      <a:pt x="57" y="35"/>
                    </a:cubicBezTo>
                    <a:cubicBezTo>
                      <a:pt x="35" y="45"/>
                      <a:pt x="0" y="65"/>
                      <a:pt x="4" y="84"/>
                    </a:cubicBezTo>
                    <a:cubicBezTo>
                      <a:pt x="7" y="97"/>
                      <a:pt x="27" y="100"/>
                      <a:pt x="44" y="101"/>
                    </a:cubicBezTo>
                    <a:cubicBezTo>
                      <a:pt x="88" y="103"/>
                      <a:pt x="103" y="95"/>
                      <a:pt x="115" y="89"/>
                    </a:cubicBezTo>
                    <a:cubicBezTo>
                      <a:pt x="124" y="84"/>
                      <a:pt x="130" y="81"/>
                      <a:pt x="153" y="85"/>
                    </a:cubicBezTo>
                    <a:cubicBezTo>
                      <a:pt x="210" y="95"/>
                      <a:pt x="245" y="110"/>
                      <a:pt x="269" y="165"/>
                    </a:cubicBezTo>
                    <a:cubicBezTo>
                      <a:pt x="271" y="170"/>
                      <a:pt x="319" y="288"/>
                      <a:pt x="390" y="338"/>
                    </a:cubicBezTo>
                    <a:cubicBezTo>
                      <a:pt x="458" y="385"/>
                      <a:pt x="458" y="385"/>
                      <a:pt x="458" y="385"/>
                    </a:cubicBezTo>
                    <a:cubicBezTo>
                      <a:pt x="487" y="406"/>
                      <a:pt x="508" y="421"/>
                      <a:pt x="527" y="432"/>
                    </a:cubicBezTo>
                    <a:cubicBezTo>
                      <a:pt x="550" y="446"/>
                      <a:pt x="577" y="460"/>
                      <a:pt x="598" y="454"/>
                    </a:cubicBezTo>
                    <a:cubicBezTo>
                      <a:pt x="608" y="451"/>
                      <a:pt x="615" y="444"/>
                      <a:pt x="620" y="434"/>
                    </a:cubicBezTo>
                    <a:cubicBezTo>
                      <a:pt x="628" y="419"/>
                      <a:pt x="628" y="419"/>
                      <a:pt x="628" y="419"/>
                    </a:cubicBezTo>
                    <a:cubicBezTo>
                      <a:pt x="641" y="393"/>
                      <a:pt x="658" y="359"/>
                      <a:pt x="658" y="331"/>
                    </a:cubicBezTo>
                    <a:cubicBezTo>
                      <a:pt x="658" y="328"/>
                      <a:pt x="657" y="324"/>
                      <a:pt x="656" y="321"/>
                    </a:cubicBezTo>
                    <a:cubicBezTo>
                      <a:pt x="675" y="333"/>
                      <a:pt x="705" y="351"/>
                      <a:pt x="732" y="345"/>
                    </a:cubicBezTo>
                    <a:cubicBezTo>
                      <a:pt x="745" y="342"/>
                      <a:pt x="755" y="334"/>
                      <a:pt x="762" y="322"/>
                    </a:cubicBezTo>
                    <a:cubicBezTo>
                      <a:pt x="775" y="303"/>
                      <a:pt x="775" y="303"/>
                      <a:pt x="775" y="303"/>
                    </a:cubicBezTo>
                    <a:cubicBezTo>
                      <a:pt x="793" y="274"/>
                      <a:pt x="808" y="252"/>
                      <a:pt x="801" y="228"/>
                    </a:cubicBezTo>
                    <a:cubicBezTo>
                      <a:pt x="794" y="208"/>
                      <a:pt x="772" y="191"/>
                      <a:pt x="728" y="173"/>
                    </a:cubicBezTo>
                    <a:cubicBezTo>
                      <a:pt x="669" y="150"/>
                      <a:pt x="624" y="140"/>
                      <a:pt x="584" y="132"/>
                    </a:cubicBezTo>
                    <a:cubicBezTo>
                      <a:pt x="551" y="125"/>
                      <a:pt x="522" y="119"/>
                      <a:pt x="494" y="106"/>
                    </a:cubicBezTo>
                    <a:cubicBezTo>
                      <a:pt x="439" y="81"/>
                      <a:pt x="439" y="81"/>
                      <a:pt x="439" y="81"/>
                    </a:cubicBezTo>
                    <a:cubicBezTo>
                      <a:pt x="383" y="56"/>
                      <a:pt x="321" y="28"/>
                      <a:pt x="302" y="21"/>
                    </a:cubicBezTo>
                    <a:cubicBezTo>
                      <a:pt x="262" y="5"/>
                      <a:pt x="131" y="0"/>
                      <a:pt x="57" y="35"/>
                    </a:cubicBezTo>
                    <a:close/>
                    <a:moveTo>
                      <a:pt x="44" y="85"/>
                    </a:moveTo>
                    <a:cubicBezTo>
                      <a:pt x="23" y="84"/>
                      <a:pt x="20" y="80"/>
                      <a:pt x="20" y="80"/>
                    </a:cubicBezTo>
                    <a:cubicBezTo>
                      <a:pt x="20" y="76"/>
                      <a:pt x="37" y="62"/>
                      <a:pt x="64" y="49"/>
                    </a:cubicBezTo>
                    <a:cubicBezTo>
                      <a:pt x="133" y="17"/>
                      <a:pt x="260" y="22"/>
                      <a:pt x="297" y="36"/>
                    </a:cubicBezTo>
                    <a:cubicBezTo>
                      <a:pt x="314" y="43"/>
                      <a:pt x="377" y="71"/>
                      <a:pt x="432" y="96"/>
                    </a:cubicBezTo>
                    <a:cubicBezTo>
                      <a:pt x="487" y="121"/>
                      <a:pt x="487" y="121"/>
                      <a:pt x="487" y="121"/>
                    </a:cubicBezTo>
                    <a:cubicBezTo>
                      <a:pt x="517" y="134"/>
                      <a:pt x="547" y="140"/>
                      <a:pt x="581" y="147"/>
                    </a:cubicBezTo>
                    <a:cubicBezTo>
                      <a:pt x="620" y="156"/>
                      <a:pt x="664" y="165"/>
                      <a:pt x="722" y="188"/>
                    </a:cubicBezTo>
                    <a:cubicBezTo>
                      <a:pt x="760" y="203"/>
                      <a:pt x="781" y="218"/>
                      <a:pt x="785" y="233"/>
                    </a:cubicBezTo>
                    <a:cubicBezTo>
                      <a:pt x="791" y="249"/>
                      <a:pt x="778" y="269"/>
                      <a:pt x="761" y="294"/>
                    </a:cubicBezTo>
                    <a:cubicBezTo>
                      <a:pt x="749" y="313"/>
                      <a:pt x="749" y="313"/>
                      <a:pt x="749" y="313"/>
                    </a:cubicBezTo>
                    <a:cubicBezTo>
                      <a:pt x="743" y="322"/>
                      <a:pt x="737" y="327"/>
                      <a:pt x="729" y="329"/>
                    </a:cubicBezTo>
                    <a:cubicBezTo>
                      <a:pt x="707" y="334"/>
                      <a:pt x="677" y="315"/>
                      <a:pt x="661" y="305"/>
                    </a:cubicBezTo>
                    <a:cubicBezTo>
                      <a:pt x="649" y="298"/>
                      <a:pt x="643" y="294"/>
                      <a:pt x="638" y="299"/>
                    </a:cubicBezTo>
                    <a:cubicBezTo>
                      <a:pt x="632" y="304"/>
                      <a:pt x="636" y="311"/>
                      <a:pt x="638" y="315"/>
                    </a:cubicBezTo>
                    <a:cubicBezTo>
                      <a:pt x="651" y="338"/>
                      <a:pt x="628" y="382"/>
                      <a:pt x="613" y="412"/>
                    </a:cubicBezTo>
                    <a:cubicBezTo>
                      <a:pt x="606" y="427"/>
                      <a:pt x="606" y="427"/>
                      <a:pt x="606" y="427"/>
                    </a:cubicBezTo>
                    <a:cubicBezTo>
                      <a:pt x="603" y="433"/>
                      <a:pt x="599" y="437"/>
                      <a:pt x="594" y="439"/>
                    </a:cubicBezTo>
                    <a:cubicBezTo>
                      <a:pt x="578" y="443"/>
                      <a:pt x="553" y="429"/>
                      <a:pt x="535" y="418"/>
                    </a:cubicBezTo>
                    <a:cubicBezTo>
                      <a:pt x="517" y="407"/>
                      <a:pt x="496" y="393"/>
                      <a:pt x="468" y="373"/>
                    </a:cubicBezTo>
                    <a:cubicBezTo>
                      <a:pt x="400" y="325"/>
                      <a:pt x="400" y="325"/>
                      <a:pt x="400" y="325"/>
                    </a:cubicBezTo>
                    <a:cubicBezTo>
                      <a:pt x="332" y="278"/>
                      <a:pt x="285" y="160"/>
                      <a:pt x="284" y="159"/>
                    </a:cubicBezTo>
                    <a:cubicBezTo>
                      <a:pt x="254" y="91"/>
                      <a:pt x="206" y="78"/>
                      <a:pt x="156" y="69"/>
                    </a:cubicBezTo>
                    <a:cubicBezTo>
                      <a:pt x="127" y="64"/>
                      <a:pt x="118" y="69"/>
                      <a:pt x="107" y="75"/>
                    </a:cubicBezTo>
                    <a:cubicBezTo>
                      <a:pt x="97" y="80"/>
                      <a:pt x="85" y="87"/>
                      <a:pt x="44" y="8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1" name="Freeform 555">
                <a:extLst>
                  <a:ext uri="{FF2B5EF4-FFF2-40B4-BE49-F238E27FC236}">
                    <a16:creationId xmlns:a16="http://schemas.microsoft.com/office/drawing/2014/main" id="{9AC36324-4458-CB5B-1BCC-D35A651BB39B}"/>
                  </a:ext>
                </a:extLst>
              </p:cNvPr>
              <p:cNvSpPr>
                <a:spLocks noEditPoints="1"/>
              </p:cNvSpPr>
              <p:nvPr/>
            </p:nvSpPr>
            <p:spPr bwMode="auto">
              <a:xfrm>
                <a:off x="2144783" y="6179311"/>
                <a:ext cx="198438" cy="111125"/>
              </a:xfrm>
              <a:custGeom>
                <a:avLst/>
                <a:gdLst>
                  <a:gd name="T0" fmla="*/ 54 w 800"/>
                  <a:gd name="T1" fmla="*/ 34 h 452"/>
                  <a:gd name="T2" fmla="*/ 54 w 800"/>
                  <a:gd name="T3" fmla="*/ 34 h 452"/>
                  <a:gd name="T4" fmla="*/ 4 w 800"/>
                  <a:gd name="T5" fmla="*/ 79 h 452"/>
                  <a:gd name="T6" fmla="*/ 40 w 800"/>
                  <a:gd name="T7" fmla="*/ 93 h 452"/>
                  <a:gd name="T8" fmla="*/ 109 w 800"/>
                  <a:gd name="T9" fmla="*/ 82 h 452"/>
                  <a:gd name="T10" fmla="*/ 149 w 800"/>
                  <a:gd name="T11" fmla="*/ 77 h 452"/>
                  <a:gd name="T12" fmla="*/ 269 w 800"/>
                  <a:gd name="T13" fmla="*/ 159 h 452"/>
                  <a:gd name="T14" fmla="*/ 389 w 800"/>
                  <a:gd name="T15" fmla="*/ 331 h 452"/>
                  <a:gd name="T16" fmla="*/ 456 w 800"/>
                  <a:gd name="T17" fmla="*/ 378 h 452"/>
                  <a:gd name="T18" fmla="*/ 525 w 800"/>
                  <a:gd name="T19" fmla="*/ 425 h 452"/>
                  <a:gd name="T20" fmla="*/ 593 w 800"/>
                  <a:gd name="T21" fmla="*/ 447 h 452"/>
                  <a:gd name="T22" fmla="*/ 613 w 800"/>
                  <a:gd name="T23" fmla="*/ 429 h 452"/>
                  <a:gd name="T24" fmla="*/ 620 w 800"/>
                  <a:gd name="T25" fmla="*/ 414 h 452"/>
                  <a:gd name="T26" fmla="*/ 650 w 800"/>
                  <a:gd name="T27" fmla="*/ 327 h 452"/>
                  <a:gd name="T28" fmla="*/ 647 w 800"/>
                  <a:gd name="T29" fmla="*/ 309 h 452"/>
                  <a:gd name="T30" fmla="*/ 651 w 800"/>
                  <a:gd name="T31" fmla="*/ 312 h 452"/>
                  <a:gd name="T32" fmla="*/ 727 w 800"/>
                  <a:gd name="T33" fmla="*/ 337 h 452"/>
                  <a:gd name="T34" fmla="*/ 755 w 800"/>
                  <a:gd name="T35" fmla="*/ 316 h 452"/>
                  <a:gd name="T36" fmla="*/ 768 w 800"/>
                  <a:gd name="T37" fmla="*/ 297 h 452"/>
                  <a:gd name="T38" fmla="*/ 793 w 800"/>
                  <a:gd name="T39" fmla="*/ 225 h 452"/>
                  <a:gd name="T40" fmla="*/ 722 w 800"/>
                  <a:gd name="T41" fmla="*/ 172 h 452"/>
                  <a:gd name="T42" fmla="*/ 579 w 800"/>
                  <a:gd name="T43" fmla="*/ 131 h 452"/>
                  <a:gd name="T44" fmla="*/ 488 w 800"/>
                  <a:gd name="T45" fmla="*/ 105 h 452"/>
                  <a:gd name="T46" fmla="*/ 434 w 800"/>
                  <a:gd name="T47" fmla="*/ 81 h 452"/>
                  <a:gd name="T48" fmla="*/ 297 w 800"/>
                  <a:gd name="T49" fmla="*/ 20 h 452"/>
                  <a:gd name="T50" fmla="*/ 54 w 800"/>
                  <a:gd name="T51" fmla="*/ 34 h 452"/>
                  <a:gd name="T52" fmla="*/ 294 w 800"/>
                  <a:gd name="T53" fmla="*/ 29 h 452"/>
                  <a:gd name="T54" fmla="*/ 430 w 800"/>
                  <a:gd name="T55" fmla="*/ 89 h 452"/>
                  <a:gd name="T56" fmla="*/ 485 w 800"/>
                  <a:gd name="T57" fmla="*/ 113 h 452"/>
                  <a:gd name="T58" fmla="*/ 577 w 800"/>
                  <a:gd name="T59" fmla="*/ 140 h 452"/>
                  <a:gd name="T60" fmla="*/ 719 w 800"/>
                  <a:gd name="T61" fmla="*/ 181 h 452"/>
                  <a:gd name="T62" fmla="*/ 785 w 800"/>
                  <a:gd name="T63" fmla="*/ 228 h 452"/>
                  <a:gd name="T64" fmla="*/ 760 w 800"/>
                  <a:gd name="T65" fmla="*/ 292 h 452"/>
                  <a:gd name="T66" fmla="*/ 748 w 800"/>
                  <a:gd name="T67" fmla="*/ 311 h 452"/>
                  <a:gd name="T68" fmla="*/ 725 w 800"/>
                  <a:gd name="T69" fmla="*/ 329 h 452"/>
                  <a:gd name="T70" fmla="*/ 655 w 800"/>
                  <a:gd name="T71" fmla="*/ 304 h 452"/>
                  <a:gd name="T72" fmla="*/ 636 w 800"/>
                  <a:gd name="T73" fmla="*/ 298 h 452"/>
                  <a:gd name="T74" fmla="*/ 637 w 800"/>
                  <a:gd name="T75" fmla="*/ 309 h 452"/>
                  <a:gd name="T76" fmla="*/ 612 w 800"/>
                  <a:gd name="T77" fmla="*/ 410 h 452"/>
                  <a:gd name="T78" fmla="*/ 605 w 800"/>
                  <a:gd name="T79" fmla="*/ 425 h 452"/>
                  <a:gd name="T80" fmla="*/ 591 w 800"/>
                  <a:gd name="T81" fmla="*/ 438 h 452"/>
                  <a:gd name="T82" fmla="*/ 529 w 800"/>
                  <a:gd name="T83" fmla="*/ 418 h 452"/>
                  <a:gd name="T84" fmla="*/ 461 w 800"/>
                  <a:gd name="T85" fmla="*/ 371 h 452"/>
                  <a:gd name="T86" fmla="*/ 393 w 800"/>
                  <a:gd name="T87" fmla="*/ 324 h 452"/>
                  <a:gd name="T88" fmla="*/ 277 w 800"/>
                  <a:gd name="T89" fmla="*/ 156 h 452"/>
                  <a:gd name="T90" fmla="*/ 151 w 800"/>
                  <a:gd name="T91" fmla="*/ 69 h 452"/>
                  <a:gd name="T92" fmla="*/ 105 w 800"/>
                  <a:gd name="T93" fmla="*/ 74 h 452"/>
                  <a:gd name="T94" fmla="*/ 40 w 800"/>
                  <a:gd name="T95" fmla="*/ 85 h 452"/>
                  <a:gd name="T96" fmla="*/ 12 w 800"/>
                  <a:gd name="T97" fmla="*/ 77 h 452"/>
                  <a:gd name="T98" fmla="*/ 12 w 800"/>
                  <a:gd name="T99" fmla="*/ 76 h 452"/>
                  <a:gd name="T100" fmla="*/ 58 w 800"/>
                  <a:gd name="T101" fmla="*/ 42 h 452"/>
                  <a:gd name="T102" fmla="*/ 294 w 800"/>
                  <a:gd name="T103" fmla="*/ 2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0" h="452">
                    <a:moveTo>
                      <a:pt x="54" y="34"/>
                    </a:moveTo>
                    <a:cubicBezTo>
                      <a:pt x="54" y="34"/>
                      <a:pt x="54" y="34"/>
                      <a:pt x="54" y="34"/>
                    </a:cubicBezTo>
                    <a:cubicBezTo>
                      <a:pt x="41" y="40"/>
                      <a:pt x="0" y="62"/>
                      <a:pt x="4" y="79"/>
                    </a:cubicBezTo>
                    <a:cubicBezTo>
                      <a:pt x="5" y="88"/>
                      <a:pt x="17" y="92"/>
                      <a:pt x="40" y="93"/>
                    </a:cubicBezTo>
                    <a:cubicBezTo>
                      <a:pt x="83" y="96"/>
                      <a:pt x="98" y="88"/>
                      <a:pt x="109" y="82"/>
                    </a:cubicBezTo>
                    <a:cubicBezTo>
                      <a:pt x="119" y="77"/>
                      <a:pt x="125" y="73"/>
                      <a:pt x="149" y="77"/>
                    </a:cubicBezTo>
                    <a:cubicBezTo>
                      <a:pt x="208" y="87"/>
                      <a:pt x="244" y="103"/>
                      <a:pt x="269" y="159"/>
                    </a:cubicBezTo>
                    <a:cubicBezTo>
                      <a:pt x="271" y="164"/>
                      <a:pt x="318" y="282"/>
                      <a:pt x="389" y="331"/>
                    </a:cubicBezTo>
                    <a:cubicBezTo>
                      <a:pt x="456" y="378"/>
                      <a:pt x="456" y="378"/>
                      <a:pt x="456" y="378"/>
                    </a:cubicBezTo>
                    <a:cubicBezTo>
                      <a:pt x="485" y="399"/>
                      <a:pt x="506" y="413"/>
                      <a:pt x="525" y="425"/>
                    </a:cubicBezTo>
                    <a:cubicBezTo>
                      <a:pt x="547" y="439"/>
                      <a:pt x="573" y="452"/>
                      <a:pt x="593" y="447"/>
                    </a:cubicBezTo>
                    <a:cubicBezTo>
                      <a:pt x="602" y="444"/>
                      <a:pt x="608" y="438"/>
                      <a:pt x="613" y="429"/>
                    </a:cubicBezTo>
                    <a:cubicBezTo>
                      <a:pt x="620" y="414"/>
                      <a:pt x="620" y="414"/>
                      <a:pt x="620" y="414"/>
                    </a:cubicBezTo>
                    <a:cubicBezTo>
                      <a:pt x="633" y="388"/>
                      <a:pt x="650" y="355"/>
                      <a:pt x="650" y="327"/>
                    </a:cubicBezTo>
                    <a:cubicBezTo>
                      <a:pt x="650" y="321"/>
                      <a:pt x="649" y="315"/>
                      <a:pt x="647" y="309"/>
                    </a:cubicBezTo>
                    <a:cubicBezTo>
                      <a:pt x="648" y="310"/>
                      <a:pt x="649" y="311"/>
                      <a:pt x="651" y="312"/>
                    </a:cubicBezTo>
                    <a:cubicBezTo>
                      <a:pt x="669" y="323"/>
                      <a:pt x="700" y="343"/>
                      <a:pt x="727" y="337"/>
                    </a:cubicBezTo>
                    <a:cubicBezTo>
                      <a:pt x="739" y="334"/>
                      <a:pt x="748" y="327"/>
                      <a:pt x="755" y="316"/>
                    </a:cubicBezTo>
                    <a:cubicBezTo>
                      <a:pt x="768" y="297"/>
                      <a:pt x="768" y="297"/>
                      <a:pt x="768" y="297"/>
                    </a:cubicBezTo>
                    <a:cubicBezTo>
                      <a:pt x="786" y="269"/>
                      <a:pt x="800" y="247"/>
                      <a:pt x="793" y="225"/>
                    </a:cubicBezTo>
                    <a:cubicBezTo>
                      <a:pt x="787" y="206"/>
                      <a:pt x="765" y="190"/>
                      <a:pt x="722" y="172"/>
                    </a:cubicBezTo>
                    <a:cubicBezTo>
                      <a:pt x="664" y="149"/>
                      <a:pt x="619" y="140"/>
                      <a:pt x="579" y="131"/>
                    </a:cubicBezTo>
                    <a:cubicBezTo>
                      <a:pt x="546" y="124"/>
                      <a:pt x="517" y="118"/>
                      <a:pt x="488" y="105"/>
                    </a:cubicBezTo>
                    <a:cubicBezTo>
                      <a:pt x="434" y="81"/>
                      <a:pt x="434" y="81"/>
                      <a:pt x="434" y="81"/>
                    </a:cubicBezTo>
                    <a:cubicBezTo>
                      <a:pt x="378" y="56"/>
                      <a:pt x="315" y="27"/>
                      <a:pt x="297" y="20"/>
                    </a:cubicBezTo>
                    <a:cubicBezTo>
                      <a:pt x="257" y="5"/>
                      <a:pt x="127" y="0"/>
                      <a:pt x="54" y="34"/>
                    </a:cubicBezTo>
                    <a:close/>
                    <a:moveTo>
                      <a:pt x="294" y="29"/>
                    </a:moveTo>
                    <a:cubicBezTo>
                      <a:pt x="312" y="35"/>
                      <a:pt x="375" y="64"/>
                      <a:pt x="430" y="89"/>
                    </a:cubicBezTo>
                    <a:cubicBezTo>
                      <a:pt x="485" y="113"/>
                      <a:pt x="485" y="113"/>
                      <a:pt x="485" y="113"/>
                    </a:cubicBezTo>
                    <a:cubicBezTo>
                      <a:pt x="514" y="126"/>
                      <a:pt x="544" y="133"/>
                      <a:pt x="577" y="140"/>
                    </a:cubicBezTo>
                    <a:cubicBezTo>
                      <a:pt x="617" y="148"/>
                      <a:pt x="661" y="157"/>
                      <a:pt x="719" y="181"/>
                    </a:cubicBezTo>
                    <a:cubicBezTo>
                      <a:pt x="759" y="196"/>
                      <a:pt x="780" y="212"/>
                      <a:pt x="785" y="228"/>
                    </a:cubicBezTo>
                    <a:cubicBezTo>
                      <a:pt x="791" y="246"/>
                      <a:pt x="777" y="266"/>
                      <a:pt x="760" y="292"/>
                    </a:cubicBezTo>
                    <a:cubicBezTo>
                      <a:pt x="748" y="311"/>
                      <a:pt x="748" y="311"/>
                      <a:pt x="748" y="311"/>
                    </a:cubicBezTo>
                    <a:cubicBezTo>
                      <a:pt x="742" y="321"/>
                      <a:pt x="735" y="326"/>
                      <a:pt x="725" y="329"/>
                    </a:cubicBezTo>
                    <a:cubicBezTo>
                      <a:pt x="702" y="334"/>
                      <a:pt x="672" y="315"/>
                      <a:pt x="655" y="304"/>
                    </a:cubicBezTo>
                    <a:cubicBezTo>
                      <a:pt x="644" y="297"/>
                      <a:pt x="640" y="294"/>
                      <a:pt x="636" y="298"/>
                    </a:cubicBezTo>
                    <a:cubicBezTo>
                      <a:pt x="633" y="301"/>
                      <a:pt x="636" y="306"/>
                      <a:pt x="637" y="309"/>
                    </a:cubicBezTo>
                    <a:cubicBezTo>
                      <a:pt x="651" y="334"/>
                      <a:pt x="628" y="380"/>
                      <a:pt x="612" y="410"/>
                    </a:cubicBezTo>
                    <a:cubicBezTo>
                      <a:pt x="605" y="425"/>
                      <a:pt x="605" y="425"/>
                      <a:pt x="605" y="425"/>
                    </a:cubicBezTo>
                    <a:cubicBezTo>
                      <a:pt x="602" y="432"/>
                      <a:pt x="597" y="436"/>
                      <a:pt x="591" y="438"/>
                    </a:cubicBezTo>
                    <a:cubicBezTo>
                      <a:pt x="574" y="443"/>
                      <a:pt x="549" y="430"/>
                      <a:pt x="529" y="418"/>
                    </a:cubicBezTo>
                    <a:cubicBezTo>
                      <a:pt x="510" y="406"/>
                      <a:pt x="490" y="392"/>
                      <a:pt x="461" y="371"/>
                    </a:cubicBezTo>
                    <a:cubicBezTo>
                      <a:pt x="393" y="324"/>
                      <a:pt x="393" y="324"/>
                      <a:pt x="393" y="324"/>
                    </a:cubicBezTo>
                    <a:cubicBezTo>
                      <a:pt x="325" y="276"/>
                      <a:pt x="277" y="157"/>
                      <a:pt x="277" y="156"/>
                    </a:cubicBezTo>
                    <a:cubicBezTo>
                      <a:pt x="248" y="91"/>
                      <a:pt x="201" y="77"/>
                      <a:pt x="151" y="69"/>
                    </a:cubicBezTo>
                    <a:cubicBezTo>
                      <a:pt x="124" y="64"/>
                      <a:pt x="115" y="69"/>
                      <a:pt x="105" y="74"/>
                    </a:cubicBezTo>
                    <a:cubicBezTo>
                      <a:pt x="94" y="80"/>
                      <a:pt x="81" y="87"/>
                      <a:pt x="40" y="85"/>
                    </a:cubicBezTo>
                    <a:cubicBezTo>
                      <a:pt x="15" y="83"/>
                      <a:pt x="12" y="78"/>
                      <a:pt x="12" y="77"/>
                    </a:cubicBezTo>
                    <a:cubicBezTo>
                      <a:pt x="12" y="77"/>
                      <a:pt x="12" y="77"/>
                      <a:pt x="12" y="76"/>
                    </a:cubicBezTo>
                    <a:cubicBezTo>
                      <a:pt x="12" y="69"/>
                      <a:pt x="35" y="53"/>
                      <a:pt x="58" y="42"/>
                    </a:cubicBezTo>
                    <a:cubicBezTo>
                      <a:pt x="128" y="9"/>
                      <a:pt x="256" y="14"/>
                      <a:pt x="294"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2" name="Freeform 556">
                <a:extLst>
                  <a:ext uri="{FF2B5EF4-FFF2-40B4-BE49-F238E27FC236}">
                    <a16:creationId xmlns:a16="http://schemas.microsoft.com/office/drawing/2014/main" id="{B20EC2CC-C887-57A4-6FBD-2EF6877F4C67}"/>
                  </a:ext>
                </a:extLst>
              </p:cNvPr>
              <p:cNvSpPr>
                <a:spLocks/>
              </p:cNvSpPr>
              <p:nvPr/>
            </p:nvSpPr>
            <p:spPr bwMode="auto">
              <a:xfrm>
                <a:off x="2101920" y="6188836"/>
                <a:ext cx="201613" cy="157163"/>
              </a:xfrm>
              <a:custGeom>
                <a:avLst/>
                <a:gdLst>
                  <a:gd name="T0" fmla="*/ 756 w 814"/>
                  <a:gd name="T1" fmla="*/ 449 h 636"/>
                  <a:gd name="T2" fmla="*/ 560 w 814"/>
                  <a:gd name="T3" fmla="*/ 338 h 636"/>
                  <a:gd name="T4" fmla="*/ 446 w 814"/>
                  <a:gd name="T5" fmla="*/ 201 h 636"/>
                  <a:gd name="T6" fmla="*/ 362 w 814"/>
                  <a:gd name="T7" fmla="*/ 68 h 636"/>
                  <a:gd name="T8" fmla="*/ 257 w 814"/>
                  <a:gd name="T9" fmla="*/ 78 h 636"/>
                  <a:gd name="T10" fmla="*/ 216 w 814"/>
                  <a:gd name="T11" fmla="*/ 85 h 636"/>
                  <a:gd name="T12" fmla="*/ 185 w 814"/>
                  <a:gd name="T13" fmla="*/ 74 h 636"/>
                  <a:gd name="T14" fmla="*/ 108 w 814"/>
                  <a:gd name="T15" fmla="*/ 25 h 636"/>
                  <a:gd name="T16" fmla="*/ 56 w 814"/>
                  <a:gd name="T17" fmla="*/ 13 h 636"/>
                  <a:gd name="T18" fmla="*/ 51 w 814"/>
                  <a:gd name="T19" fmla="*/ 10 h 636"/>
                  <a:gd name="T20" fmla="*/ 37 w 814"/>
                  <a:gd name="T21" fmla="*/ 0 h 636"/>
                  <a:gd name="T22" fmla="*/ 0 w 814"/>
                  <a:gd name="T23" fmla="*/ 22 h 636"/>
                  <a:gd name="T24" fmla="*/ 51 w 814"/>
                  <a:gd name="T25" fmla="*/ 33 h 636"/>
                  <a:gd name="T26" fmla="*/ 55 w 814"/>
                  <a:gd name="T27" fmla="*/ 36 h 636"/>
                  <a:gd name="T28" fmla="*/ 173 w 814"/>
                  <a:gd name="T29" fmla="*/ 120 h 636"/>
                  <a:gd name="T30" fmla="*/ 330 w 814"/>
                  <a:gd name="T31" fmla="*/ 296 h 636"/>
                  <a:gd name="T32" fmla="*/ 512 w 814"/>
                  <a:gd name="T33" fmla="*/ 437 h 636"/>
                  <a:gd name="T34" fmla="*/ 689 w 814"/>
                  <a:gd name="T35" fmla="*/ 581 h 636"/>
                  <a:gd name="T36" fmla="*/ 754 w 814"/>
                  <a:gd name="T37" fmla="*/ 596 h 636"/>
                  <a:gd name="T38" fmla="*/ 806 w 814"/>
                  <a:gd name="T39" fmla="*/ 551 h 636"/>
                  <a:gd name="T40" fmla="*/ 756 w 814"/>
                  <a:gd name="T41" fmla="*/ 44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4" h="636">
                    <a:moveTo>
                      <a:pt x="756" y="449"/>
                    </a:moveTo>
                    <a:cubicBezTo>
                      <a:pt x="698" y="417"/>
                      <a:pt x="600" y="367"/>
                      <a:pt x="560" y="338"/>
                    </a:cubicBezTo>
                    <a:cubicBezTo>
                      <a:pt x="519" y="309"/>
                      <a:pt x="464" y="235"/>
                      <a:pt x="446" y="201"/>
                    </a:cubicBezTo>
                    <a:cubicBezTo>
                      <a:pt x="427" y="166"/>
                      <a:pt x="384" y="75"/>
                      <a:pt x="362" y="68"/>
                    </a:cubicBezTo>
                    <a:cubicBezTo>
                      <a:pt x="340" y="61"/>
                      <a:pt x="296" y="65"/>
                      <a:pt x="257" y="78"/>
                    </a:cubicBezTo>
                    <a:cubicBezTo>
                      <a:pt x="234" y="87"/>
                      <a:pt x="216" y="85"/>
                      <a:pt x="216" y="85"/>
                    </a:cubicBezTo>
                    <a:cubicBezTo>
                      <a:pt x="216" y="85"/>
                      <a:pt x="202" y="91"/>
                      <a:pt x="185" y="74"/>
                    </a:cubicBezTo>
                    <a:cubicBezTo>
                      <a:pt x="167" y="56"/>
                      <a:pt x="124" y="25"/>
                      <a:pt x="108" y="25"/>
                    </a:cubicBezTo>
                    <a:cubicBezTo>
                      <a:pt x="95" y="25"/>
                      <a:pt x="70" y="18"/>
                      <a:pt x="56" y="13"/>
                    </a:cubicBezTo>
                    <a:cubicBezTo>
                      <a:pt x="54" y="12"/>
                      <a:pt x="52" y="11"/>
                      <a:pt x="51" y="10"/>
                    </a:cubicBezTo>
                    <a:cubicBezTo>
                      <a:pt x="48" y="9"/>
                      <a:pt x="43" y="5"/>
                      <a:pt x="37" y="0"/>
                    </a:cubicBezTo>
                    <a:cubicBezTo>
                      <a:pt x="26" y="4"/>
                      <a:pt x="12" y="12"/>
                      <a:pt x="0" y="22"/>
                    </a:cubicBezTo>
                    <a:cubicBezTo>
                      <a:pt x="20" y="24"/>
                      <a:pt x="37" y="27"/>
                      <a:pt x="51" y="33"/>
                    </a:cubicBezTo>
                    <a:cubicBezTo>
                      <a:pt x="52" y="34"/>
                      <a:pt x="54" y="35"/>
                      <a:pt x="55" y="36"/>
                    </a:cubicBezTo>
                    <a:cubicBezTo>
                      <a:pt x="88" y="51"/>
                      <a:pt x="154" y="99"/>
                      <a:pt x="173" y="120"/>
                    </a:cubicBezTo>
                    <a:cubicBezTo>
                      <a:pt x="193" y="142"/>
                      <a:pt x="310" y="274"/>
                      <a:pt x="330" y="296"/>
                    </a:cubicBezTo>
                    <a:cubicBezTo>
                      <a:pt x="351" y="317"/>
                      <a:pt x="477" y="417"/>
                      <a:pt x="512" y="437"/>
                    </a:cubicBezTo>
                    <a:cubicBezTo>
                      <a:pt x="547" y="457"/>
                      <a:pt x="679" y="560"/>
                      <a:pt x="689" y="581"/>
                    </a:cubicBezTo>
                    <a:cubicBezTo>
                      <a:pt x="700" y="603"/>
                      <a:pt x="721" y="636"/>
                      <a:pt x="754" y="596"/>
                    </a:cubicBezTo>
                    <a:cubicBezTo>
                      <a:pt x="788" y="555"/>
                      <a:pt x="803" y="561"/>
                      <a:pt x="806" y="551"/>
                    </a:cubicBezTo>
                    <a:cubicBezTo>
                      <a:pt x="809" y="541"/>
                      <a:pt x="814" y="480"/>
                      <a:pt x="756" y="44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3" name="Freeform 557">
                <a:extLst>
                  <a:ext uri="{FF2B5EF4-FFF2-40B4-BE49-F238E27FC236}">
                    <a16:creationId xmlns:a16="http://schemas.microsoft.com/office/drawing/2014/main" id="{F7BD7099-A982-FF33-FCC0-9E730EAFF131}"/>
                  </a:ext>
                </a:extLst>
              </p:cNvPr>
              <p:cNvSpPr>
                <a:spLocks noEditPoints="1"/>
              </p:cNvSpPr>
              <p:nvPr/>
            </p:nvSpPr>
            <p:spPr bwMode="auto">
              <a:xfrm>
                <a:off x="2097158" y="6185661"/>
                <a:ext cx="207963" cy="157163"/>
              </a:xfrm>
              <a:custGeom>
                <a:avLst/>
                <a:gdLst>
                  <a:gd name="T0" fmla="*/ 53 w 839"/>
                  <a:gd name="T1" fmla="*/ 1 h 633"/>
                  <a:gd name="T2" fmla="*/ 13 w 839"/>
                  <a:gd name="T3" fmla="*/ 25 h 633"/>
                  <a:gd name="T4" fmla="*/ 0 w 839"/>
                  <a:gd name="T5" fmla="*/ 37 h 633"/>
                  <a:gd name="T6" fmla="*/ 17 w 839"/>
                  <a:gd name="T7" fmla="*/ 39 h 633"/>
                  <a:gd name="T8" fmla="*/ 65 w 839"/>
                  <a:gd name="T9" fmla="*/ 50 h 633"/>
                  <a:gd name="T10" fmla="*/ 70 w 839"/>
                  <a:gd name="T11" fmla="*/ 52 h 633"/>
                  <a:gd name="T12" fmla="*/ 185 w 839"/>
                  <a:gd name="T13" fmla="*/ 134 h 633"/>
                  <a:gd name="T14" fmla="*/ 342 w 839"/>
                  <a:gd name="T15" fmla="*/ 310 h 633"/>
                  <a:gd name="T16" fmla="*/ 526 w 839"/>
                  <a:gd name="T17" fmla="*/ 453 h 633"/>
                  <a:gd name="T18" fmla="*/ 700 w 839"/>
                  <a:gd name="T19" fmla="*/ 594 h 633"/>
                  <a:gd name="T20" fmla="*/ 739 w 839"/>
                  <a:gd name="T21" fmla="*/ 632 h 633"/>
                  <a:gd name="T22" fmla="*/ 779 w 839"/>
                  <a:gd name="T23" fmla="*/ 610 h 633"/>
                  <a:gd name="T24" fmla="*/ 819 w 839"/>
                  <a:gd name="T25" fmla="*/ 575 h 633"/>
                  <a:gd name="T26" fmla="*/ 832 w 839"/>
                  <a:gd name="T27" fmla="*/ 562 h 633"/>
                  <a:gd name="T28" fmla="*/ 778 w 839"/>
                  <a:gd name="T29" fmla="*/ 451 h 633"/>
                  <a:gd name="T30" fmla="*/ 730 w 839"/>
                  <a:gd name="T31" fmla="*/ 425 h 633"/>
                  <a:gd name="T32" fmla="*/ 582 w 839"/>
                  <a:gd name="T33" fmla="*/ 340 h 633"/>
                  <a:gd name="T34" fmla="*/ 471 w 839"/>
                  <a:gd name="T35" fmla="*/ 206 h 633"/>
                  <a:gd name="T36" fmla="*/ 459 w 839"/>
                  <a:gd name="T37" fmla="*/ 183 h 633"/>
                  <a:gd name="T38" fmla="*/ 383 w 839"/>
                  <a:gd name="T39" fmla="*/ 69 h 633"/>
                  <a:gd name="T40" fmla="*/ 272 w 839"/>
                  <a:gd name="T41" fmla="*/ 79 h 633"/>
                  <a:gd name="T42" fmla="*/ 235 w 839"/>
                  <a:gd name="T43" fmla="*/ 86 h 633"/>
                  <a:gd name="T44" fmla="*/ 234 w 839"/>
                  <a:gd name="T45" fmla="*/ 86 h 633"/>
                  <a:gd name="T46" fmla="*/ 233 w 839"/>
                  <a:gd name="T47" fmla="*/ 86 h 633"/>
                  <a:gd name="T48" fmla="*/ 232 w 839"/>
                  <a:gd name="T49" fmla="*/ 87 h 633"/>
                  <a:gd name="T50" fmla="*/ 208 w 839"/>
                  <a:gd name="T51" fmla="*/ 77 h 633"/>
                  <a:gd name="T52" fmla="*/ 126 w 839"/>
                  <a:gd name="T53" fmla="*/ 26 h 633"/>
                  <a:gd name="T54" fmla="*/ 77 w 839"/>
                  <a:gd name="T55" fmla="*/ 15 h 633"/>
                  <a:gd name="T56" fmla="*/ 72 w 839"/>
                  <a:gd name="T57" fmla="*/ 12 h 633"/>
                  <a:gd name="T58" fmla="*/ 72 w 839"/>
                  <a:gd name="T59" fmla="*/ 12 h 633"/>
                  <a:gd name="T60" fmla="*/ 61 w 839"/>
                  <a:gd name="T61" fmla="*/ 4 h 633"/>
                  <a:gd name="T62" fmla="*/ 57 w 839"/>
                  <a:gd name="T63" fmla="*/ 0 h 633"/>
                  <a:gd name="T64" fmla="*/ 53 w 839"/>
                  <a:gd name="T65" fmla="*/ 1 h 633"/>
                  <a:gd name="T66" fmla="*/ 54 w 839"/>
                  <a:gd name="T67" fmla="*/ 18 h 633"/>
                  <a:gd name="T68" fmla="*/ 64 w 839"/>
                  <a:gd name="T69" fmla="*/ 26 h 633"/>
                  <a:gd name="T70" fmla="*/ 71 w 839"/>
                  <a:gd name="T71" fmla="*/ 29 h 633"/>
                  <a:gd name="T72" fmla="*/ 126 w 839"/>
                  <a:gd name="T73" fmla="*/ 42 h 633"/>
                  <a:gd name="T74" fmla="*/ 197 w 839"/>
                  <a:gd name="T75" fmla="*/ 88 h 633"/>
                  <a:gd name="T76" fmla="*/ 235 w 839"/>
                  <a:gd name="T77" fmla="*/ 102 h 633"/>
                  <a:gd name="T78" fmla="*/ 278 w 839"/>
                  <a:gd name="T79" fmla="*/ 95 h 633"/>
                  <a:gd name="T80" fmla="*/ 378 w 839"/>
                  <a:gd name="T81" fmla="*/ 85 h 633"/>
                  <a:gd name="T82" fmla="*/ 445 w 839"/>
                  <a:gd name="T83" fmla="*/ 191 h 633"/>
                  <a:gd name="T84" fmla="*/ 457 w 839"/>
                  <a:gd name="T85" fmla="*/ 213 h 633"/>
                  <a:gd name="T86" fmla="*/ 573 w 839"/>
                  <a:gd name="T87" fmla="*/ 353 h 633"/>
                  <a:gd name="T88" fmla="*/ 723 w 839"/>
                  <a:gd name="T89" fmla="*/ 439 h 633"/>
                  <a:gd name="T90" fmla="*/ 770 w 839"/>
                  <a:gd name="T91" fmla="*/ 465 h 633"/>
                  <a:gd name="T92" fmla="*/ 817 w 839"/>
                  <a:gd name="T93" fmla="*/ 558 h 633"/>
                  <a:gd name="T94" fmla="*/ 812 w 839"/>
                  <a:gd name="T95" fmla="*/ 561 h 633"/>
                  <a:gd name="T96" fmla="*/ 766 w 839"/>
                  <a:gd name="T97" fmla="*/ 600 h 633"/>
                  <a:gd name="T98" fmla="*/ 741 w 839"/>
                  <a:gd name="T99" fmla="*/ 616 h 633"/>
                  <a:gd name="T100" fmla="*/ 741 w 839"/>
                  <a:gd name="T101" fmla="*/ 616 h 633"/>
                  <a:gd name="T102" fmla="*/ 715 w 839"/>
                  <a:gd name="T103" fmla="*/ 587 h 633"/>
                  <a:gd name="T104" fmla="*/ 534 w 839"/>
                  <a:gd name="T105" fmla="*/ 439 h 633"/>
                  <a:gd name="T106" fmla="*/ 354 w 839"/>
                  <a:gd name="T107" fmla="*/ 299 h 633"/>
                  <a:gd name="T108" fmla="*/ 197 w 839"/>
                  <a:gd name="T109" fmla="*/ 124 h 633"/>
                  <a:gd name="T110" fmla="*/ 77 w 839"/>
                  <a:gd name="T111" fmla="*/ 37 h 633"/>
                  <a:gd name="T112" fmla="*/ 72 w 839"/>
                  <a:gd name="T113" fmla="*/ 35 h 633"/>
                  <a:gd name="T114" fmla="*/ 39 w 839"/>
                  <a:gd name="T115" fmla="*/ 26 h 633"/>
                  <a:gd name="T116" fmla="*/ 54 w 839"/>
                  <a:gd name="T117" fmla="*/ 1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9" h="633">
                    <a:moveTo>
                      <a:pt x="53" y="1"/>
                    </a:moveTo>
                    <a:cubicBezTo>
                      <a:pt x="39" y="5"/>
                      <a:pt x="25" y="14"/>
                      <a:pt x="13" y="25"/>
                    </a:cubicBezTo>
                    <a:cubicBezTo>
                      <a:pt x="0" y="37"/>
                      <a:pt x="0" y="37"/>
                      <a:pt x="0" y="37"/>
                    </a:cubicBezTo>
                    <a:cubicBezTo>
                      <a:pt x="17" y="39"/>
                      <a:pt x="17" y="39"/>
                      <a:pt x="17" y="39"/>
                    </a:cubicBezTo>
                    <a:cubicBezTo>
                      <a:pt x="34" y="41"/>
                      <a:pt x="52" y="44"/>
                      <a:pt x="65" y="50"/>
                    </a:cubicBezTo>
                    <a:cubicBezTo>
                      <a:pt x="70" y="52"/>
                      <a:pt x="70" y="52"/>
                      <a:pt x="70" y="52"/>
                    </a:cubicBezTo>
                    <a:cubicBezTo>
                      <a:pt x="102" y="68"/>
                      <a:pt x="167" y="115"/>
                      <a:pt x="185" y="134"/>
                    </a:cubicBezTo>
                    <a:cubicBezTo>
                      <a:pt x="342" y="310"/>
                      <a:pt x="342" y="310"/>
                      <a:pt x="342" y="310"/>
                    </a:cubicBezTo>
                    <a:cubicBezTo>
                      <a:pt x="362" y="332"/>
                      <a:pt x="490" y="432"/>
                      <a:pt x="526" y="453"/>
                    </a:cubicBezTo>
                    <a:cubicBezTo>
                      <a:pt x="567" y="477"/>
                      <a:pt x="692" y="576"/>
                      <a:pt x="700" y="594"/>
                    </a:cubicBezTo>
                    <a:cubicBezTo>
                      <a:pt x="711" y="617"/>
                      <a:pt x="724" y="630"/>
                      <a:pt x="739" y="632"/>
                    </a:cubicBezTo>
                    <a:cubicBezTo>
                      <a:pt x="752" y="633"/>
                      <a:pt x="765" y="626"/>
                      <a:pt x="779" y="610"/>
                    </a:cubicBezTo>
                    <a:cubicBezTo>
                      <a:pt x="798" y="586"/>
                      <a:pt x="811" y="579"/>
                      <a:pt x="819" y="575"/>
                    </a:cubicBezTo>
                    <a:cubicBezTo>
                      <a:pt x="825" y="572"/>
                      <a:pt x="830" y="569"/>
                      <a:pt x="832" y="562"/>
                    </a:cubicBezTo>
                    <a:cubicBezTo>
                      <a:pt x="836" y="548"/>
                      <a:pt x="839" y="484"/>
                      <a:pt x="778" y="451"/>
                    </a:cubicBezTo>
                    <a:cubicBezTo>
                      <a:pt x="730" y="425"/>
                      <a:pt x="730" y="425"/>
                      <a:pt x="730" y="425"/>
                    </a:cubicBezTo>
                    <a:cubicBezTo>
                      <a:pt x="675" y="395"/>
                      <a:pt x="613" y="362"/>
                      <a:pt x="582" y="340"/>
                    </a:cubicBezTo>
                    <a:cubicBezTo>
                      <a:pt x="544" y="313"/>
                      <a:pt x="490" y="241"/>
                      <a:pt x="471" y="206"/>
                    </a:cubicBezTo>
                    <a:cubicBezTo>
                      <a:pt x="459" y="183"/>
                      <a:pt x="459" y="183"/>
                      <a:pt x="459" y="183"/>
                    </a:cubicBezTo>
                    <a:cubicBezTo>
                      <a:pt x="429" y="125"/>
                      <a:pt x="402" y="76"/>
                      <a:pt x="383" y="69"/>
                    </a:cubicBezTo>
                    <a:cubicBezTo>
                      <a:pt x="359" y="62"/>
                      <a:pt x="313" y="66"/>
                      <a:pt x="272" y="79"/>
                    </a:cubicBezTo>
                    <a:cubicBezTo>
                      <a:pt x="252" y="87"/>
                      <a:pt x="236" y="86"/>
                      <a:pt x="235" y="86"/>
                    </a:cubicBezTo>
                    <a:cubicBezTo>
                      <a:pt x="234" y="86"/>
                      <a:pt x="234" y="86"/>
                      <a:pt x="234" y="86"/>
                    </a:cubicBezTo>
                    <a:cubicBezTo>
                      <a:pt x="233" y="86"/>
                      <a:pt x="233" y="86"/>
                      <a:pt x="233" y="86"/>
                    </a:cubicBezTo>
                    <a:cubicBezTo>
                      <a:pt x="232" y="87"/>
                      <a:pt x="232" y="87"/>
                      <a:pt x="232" y="87"/>
                    </a:cubicBezTo>
                    <a:cubicBezTo>
                      <a:pt x="231" y="87"/>
                      <a:pt x="221" y="90"/>
                      <a:pt x="208" y="77"/>
                    </a:cubicBezTo>
                    <a:cubicBezTo>
                      <a:pt x="193" y="62"/>
                      <a:pt x="147" y="26"/>
                      <a:pt x="126" y="26"/>
                    </a:cubicBezTo>
                    <a:cubicBezTo>
                      <a:pt x="114" y="26"/>
                      <a:pt x="90" y="20"/>
                      <a:pt x="77" y="15"/>
                    </a:cubicBezTo>
                    <a:cubicBezTo>
                      <a:pt x="77" y="15"/>
                      <a:pt x="72" y="12"/>
                      <a:pt x="72" y="12"/>
                    </a:cubicBezTo>
                    <a:cubicBezTo>
                      <a:pt x="72" y="12"/>
                      <a:pt x="72" y="12"/>
                      <a:pt x="72" y="12"/>
                    </a:cubicBezTo>
                    <a:cubicBezTo>
                      <a:pt x="72" y="12"/>
                      <a:pt x="61" y="4"/>
                      <a:pt x="61" y="4"/>
                    </a:cubicBezTo>
                    <a:cubicBezTo>
                      <a:pt x="57" y="0"/>
                      <a:pt x="57" y="0"/>
                      <a:pt x="57" y="0"/>
                    </a:cubicBezTo>
                    <a:lnTo>
                      <a:pt x="53" y="1"/>
                    </a:lnTo>
                    <a:close/>
                    <a:moveTo>
                      <a:pt x="54" y="18"/>
                    </a:moveTo>
                    <a:cubicBezTo>
                      <a:pt x="57" y="20"/>
                      <a:pt x="64" y="26"/>
                      <a:pt x="64" y="26"/>
                    </a:cubicBezTo>
                    <a:cubicBezTo>
                      <a:pt x="71" y="29"/>
                      <a:pt x="71" y="29"/>
                      <a:pt x="71" y="29"/>
                    </a:cubicBezTo>
                    <a:cubicBezTo>
                      <a:pt x="86" y="35"/>
                      <a:pt x="112" y="42"/>
                      <a:pt x="126" y="42"/>
                    </a:cubicBezTo>
                    <a:cubicBezTo>
                      <a:pt x="138" y="42"/>
                      <a:pt x="178" y="70"/>
                      <a:pt x="197" y="88"/>
                    </a:cubicBezTo>
                    <a:cubicBezTo>
                      <a:pt x="214" y="106"/>
                      <a:pt x="229" y="104"/>
                      <a:pt x="235" y="102"/>
                    </a:cubicBezTo>
                    <a:cubicBezTo>
                      <a:pt x="238" y="103"/>
                      <a:pt x="255" y="103"/>
                      <a:pt x="278" y="95"/>
                    </a:cubicBezTo>
                    <a:cubicBezTo>
                      <a:pt x="315" y="82"/>
                      <a:pt x="358" y="78"/>
                      <a:pt x="378" y="85"/>
                    </a:cubicBezTo>
                    <a:cubicBezTo>
                      <a:pt x="392" y="89"/>
                      <a:pt x="429" y="160"/>
                      <a:pt x="445" y="191"/>
                    </a:cubicBezTo>
                    <a:cubicBezTo>
                      <a:pt x="457" y="213"/>
                      <a:pt x="457" y="213"/>
                      <a:pt x="457" y="213"/>
                    </a:cubicBezTo>
                    <a:cubicBezTo>
                      <a:pt x="477" y="251"/>
                      <a:pt x="533" y="324"/>
                      <a:pt x="573" y="353"/>
                    </a:cubicBezTo>
                    <a:cubicBezTo>
                      <a:pt x="604" y="375"/>
                      <a:pt x="667" y="409"/>
                      <a:pt x="723" y="439"/>
                    </a:cubicBezTo>
                    <a:cubicBezTo>
                      <a:pt x="770" y="465"/>
                      <a:pt x="770" y="465"/>
                      <a:pt x="770" y="465"/>
                    </a:cubicBezTo>
                    <a:cubicBezTo>
                      <a:pt x="822" y="494"/>
                      <a:pt x="819" y="548"/>
                      <a:pt x="817" y="558"/>
                    </a:cubicBezTo>
                    <a:cubicBezTo>
                      <a:pt x="816" y="559"/>
                      <a:pt x="813" y="560"/>
                      <a:pt x="812" y="561"/>
                    </a:cubicBezTo>
                    <a:cubicBezTo>
                      <a:pt x="803" y="566"/>
                      <a:pt x="788" y="573"/>
                      <a:pt x="766" y="600"/>
                    </a:cubicBezTo>
                    <a:cubicBezTo>
                      <a:pt x="757" y="611"/>
                      <a:pt x="748" y="617"/>
                      <a:pt x="741" y="616"/>
                    </a:cubicBezTo>
                    <a:cubicBezTo>
                      <a:pt x="741" y="616"/>
                      <a:pt x="741" y="616"/>
                      <a:pt x="741" y="616"/>
                    </a:cubicBezTo>
                    <a:cubicBezTo>
                      <a:pt x="732" y="615"/>
                      <a:pt x="723" y="604"/>
                      <a:pt x="715" y="587"/>
                    </a:cubicBezTo>
                    <a:cubicBezTo>
                      <a:pt x="703" y="562"/>
                      <a:pt x="566" y="458"/>
                      <a:pt x="534" y="439"/>
                    </a:cubicBezTo>
                    <a:cubicBezTo>
                      <a:pt x="499" y="419"/>
                      <a:pt x="374" y="320"/>
                      <a:pt x="354" y="299"/>
                    </a:cubicBezTo>
                    <a:cubicBezTo>
                      <a:pt x="197" y="124"/>
                      <a:pt x="197" y="124"/>
                      <a:pt x="197" y="124"/>
                    </a:cubicBezTo>
                    <a:cubicBezTo>
                      <a:pt x="176" y="101"/>
                      <a:pt x="109" y="53"/>
                      <a:pt x="77" y="37"/>
                    </a:cubicBezTo>
                    <a:cubicBezTo>
                      <a:pt x="77" y="37"/>
                      <a:pt x="72" y="35"/>
                      <a:pt x="72" y="35"/>
                    </a:cubicBezTo>
                    <a:cubicBezTo>
                      <a:pt x="61" y="31"/>
                      <a:pt x="50" y="28"/>
                      <a:pt x="39" y="26"/>
                    </a:cubicBezTo>
                    <a:cubicBezTo>
                      <a:pt x="44" y="23"/>
                      <a:pt x="49" y="20"/>
                      <a:pt x="54"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4" name="Freeform 558">
                <a:extLst>
                  <a:ext uri="{FF2B5EF4-FFF2-40B4-BE49-F238E27FC236}">
                    <a16:creationId xmlns:a16="http://schemas.microsoft.com/office/drawing/2014/main" id="{B8E9DC0E-1C05-6F0A-C626-C52F7198750A}"/>
                  </a:ext>
                </a:extLst>
              </p:cNvPr>
              <p:cNvSpPr>
                <a:spLocks noEditPoints="1"/>
              </p:cNvSpPr>
              <p:nvPr/>
            </p:nvSpPr>
            <p:spPr bwMode="auto">
              <a:xfrm>
                <a:off x="2098745" y="6187248"/>
                <a:ext cx="206375" cy="153988"/>
              </a:xfrm>
              <a:custGeom>
                <a:avLst/>
                <a:gdLst>
                  <a:gd name="T0" fmla="*/ 45 w 826"/>
                  <a:gd name="T1" fmla="*/ 1 h 626"/>
                  <a:gd name="T2" fmla="*/ 6 w 826"/>
                  <a:gd name="T3" fmla="*/ 24 h 626"/>
                  <a:gd name="T4" fmla="*/ 0 w 826"/>
                  <a:gd name="T5" fmla="*/ 30 h 626"/>
                  <a:gd name="T6" fmla="*/ 9 w 826"/>
                  <a:gd name="T7" fmla="*/ 31 h 626"/>
                  <a:gd name="T8" fmla="*/ 58 w 826"/>
                  <a:gd name="T9" fmla="*/ 42 h 626"/>
                  <a:gd name="T10" fmla="*/ 62 w 826"/>
                  <a:gd name="T11" fmla="*/ 44 h 626"/>
                  <a:gd name="T12" fmla="*/ 179 w 826"/>
                  <a:gd name="T13" fmla="*/ 128 h 626"/>
                  <a:gd name="T14" fmla="*/ 336 w 826"/>
                  <a:gd name="T15" fmla="*/ 304 h 626"/>
                  <a:gd name="T16" fmla="*/ 519 w 826"/>
                  <a:gd name="T17" fmla="*/ 446 h 626"/>
                  <a:gd name="T18" fmla="*/ 695 w 826"/>
                  <a:gd name="T19" fmla="*/ 588 h 626"/>
                  <a:gd name="T20" fmla="*/ 730 w 826"/>
                  <a:gd name="T21" fmla="*/ 624 h 626"/>
                  <a:gd name="T22" fmla="*/ 767 w 826"/>
                  <a:gd name="T23" fmla="*/ 604 h 626"/>
                  <a:gd name="T24" fmla="*/ 808 w 826"/>
                  <a:gd name="T25" fmla="*/ 568 h 626"/>
                  <a:gd name="T26" fmla="*/ 819 w 826"/>
                  <a:gd name="T27" fmla="*/ 557 h 626"/>
                  <a:gd name="T28" fmla="*/ 767 w 826"/>
                  <a:gd name="T29" fmla="*/ 450 h 626"/>
                  <a:gd name="T30" fmla="*/ 720 w 826"/>
                  <a:gd name="T31" fmla="*/ 424 h 626"/>
                  <a:gd name="T32" fmla="*/ 571 w 826"/>
                  <a:gd name="T33" fmla="*/ 339 h 626"/>
                  <a:gd name="T34" fmla="*/ 459 w 826"/>
                  <a:gd name="T35" fmla="*/ 204 h 626"/>
                  <a:gd name="T36" fmla="*/ 447 w 826"/>
                  <a:gd name="T37" fmla="*/ 181 h 626"/>
                  <a:gd name="T38" fmla="*/ 372 w 826"/>
                  <a:gd name="T39" fmla="*/ 69 h 626"/>
                  <a:gd name="T40" fmla="*/ 264 w 826"/>
                  <a:gd name="T41" fmla="*/ 79 h 626"/>
                  <a:gd name="T42" fmla="*/ 226 w 826"/>
                  <a:gd name="T43" fmla="*/ 86 h 626"/>
                  <a:gd name="T44" fmla="*/ 225 w 826"/>
                  <a:gd name="T45" fmla="*/ 86 h 626"/>
                  <a:gd name="T46" fmla="*/ 224 w 826"/>
                  <a:gd name="T47" fmla="*/ 86 h 626"/>
                  <a:gd name="T48" fmla="*/ 197 w 826"/>
                  <a:gd name="T49" fmla="*/ 76 h 626"/>
                  <a:gd name="T50" fmla="*/ 117 w 826"/>
                  <a:gd name="T51" fmla="*/ 25 h 626"/>
                  <a:gd name="T52" fmla="*/ 67 w 826"/>
                  <a:gd name="T53" fmla="*/ 14 h 626"/>
                  <a:gd name="T54" fmla="*/ 62 w 826"/>
                  <a:gd name="T55" fmla="*/ 12 h 626"/>
                  <a:gd name="T56" fmla="*/ 50 w 826"/>
                  <a:gd name="T57" fmla="*/ 3 h 626"/>
                  <a:gd name="T58" fmla="*/ 47 w 826"/>
                  <a:gd name="T59" fmla="*/ 0 h 626"/>
                  <a:gd name="T60" fmla="*/ 45 w 826"/>
                  <a:gd name="T61" fmla="*/ 1 h 626"/>
                  <a:gd name="T62" fmla="*/ 45 w 826"/>
                  <a:gd name="T63" fmla="*/ 10 h 626"/>
                  <a:gd name="T64" fmla="*/ 57 w 826"/>
                  <a:gd name="T65" fmla="*/ 19 h 626"/>
                  <a:gd name="T66" fmla="*/ 64 w 826"/>
                  <a:gd name="T67" fmla="*/ 22 h 626"/>
                  <a:gd name="T68" fmla="*/ 117 w 826"/>
                  <a:gd name="T69" fmla="*/ 34 h 626"/>
                  <a:gd name="T70" fmla="*/ 191 w 826"/>
                  <a:gd name="T71" fmla="*/ 82 h 626"/>
                  <a:gd name="T72" fmla="*/ 226 w 826"/>
                  <a:gd name="T73" fmla="*/ 95 h 626"/>
                  <a:gd name="T74" fmla="*/ 267 w 826"/>
                  <a:gd name="T75" fmla="*/ 87 h 626"/>
                  <a:gd name="T76" fmla="*/ 370 w 826"/>
                  <a:gd name="T77" fmla="*/ 77 h 626"/>
                  <a:gd name="T78" fmla="*/ 439 w 826"/>
                  <a:gd name="T79" fmla="*/ 185 h 626"/>
                  <a:gd name="T80" fmla="*/ 451 w 826"/>
                  <a:gd name="T81" fmla="*/ 208 h 626"/>
                  <a:gd name="T82" fmla="*/ 566 w 826"/>
                  <a:gd name="T83" fmla="*/ 346 h 626"/>
                  <a:gd name="T84" fmla="*/ 716 w 826"/>
                  <a:gd name="T85" fmla="*/ 432 h 626"/>
                  <a:gd name="T86" fmla="*/ 763 w 826"/>
                  <a:gd name="T87" fmla="*/ 458 h 626"/>
                  <a:gd name="T88" fmla="*/ 811 w 826"/>
                  <a:gd name="T89" fmla="*/ 555 h 626"/>
                  <a:gd name="T90" fmla="*/ 804 w 826"/>
                  <a:gd name="T91" fmla="*/ 560 h 626"/>
                  <a:gd name="T92" fmla="*/ 760 w 826"/>
                  <a:gd name="T93" fmla="*/ 598 h 626"/>
                  <a:gd name="T94" fmla="*/ 731 w 826"/>
                  <a:gd name="T95" fmla="*/ 615 h 626"/>
                  <a:gd name="T96" fmla="*/ 702 w 826"/>
                  <a:gd name="T97" fmla="*/ 585 h 626"/>
                  <a:gd name="T98" fmla="*/ 523 w 826"/>
                  <a:gd name="T99" fmla="*/ 438 h 626"/>
                  <a:gd name="T100" fmla="*/ 343 w 826"/>
                  <a:gd name="T101" fmla="*/ 298 h 626"/>
                  <a:gd name="T102" fmla="*/ 185 w 826"/>
                  <a:gd name="T103" fmla="*/ 122 h 626"/>
                  <a:gd name="T104" fmla="*/ 66 w 826"/>
                  <a:gd name="T105" fmla="*/ 37 h 626"/>
                  <a:gd name="T106" fmla="*/ 61 w 826"/>
                  <a:gd name="T107" fmla="*/ 34 h 626"/>
                  <a:gd name="T108" fmla="*/ 20 w 826"/>
                  <a:gd name="T109" fmla="*/ 24 h 626"/>
                  <a:gd name="T110" fmla="*/ 45 w 826"/>
                  <a:gd name="T111" fmla="*/ 1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6" h="626">
                    <a:moveTo>
                      <a:pt x="45" y="1"/>
                    </a:moveTo>
                    <a:cubicBezTo>
                      <a:pt x="32" y="5"/>
                      <a:pt x="18" y="14"/>
                      <a:pt x="6" y="24"/>
                    </a:cubicBezTo>
                    <a:cubicBezTo>
                      <a:pt x="0" y="30"/>
                      <a:pt x="0" y="30"/>
                      <a:pt x="0" y="30"/>
                    </a:cubicBezTo>
                    <a:cubicBezTo>
                      <a:pt x="9" y="31"/>
                      <a:pt x="9" y="31"/>
                      <a:pt x="9" y="31"/>
                    </a:cubicBezTo>
                    <a:cubicBezTo>
                      <a:pt x="26" y="33"/>
                      <a:pt x="44" y="36"/>
                      <a:pt x="58" y="42"/>
                    </a:cubicBezTo>
                    <a:cubicBezTo>
                      <a:pt x="62" y="44"/>
                      <a:pt x="62" y="44"/>
                      <a:pt x="62" y="44"/>
                    </a:cubicBezTo>
                    <a:cubicBezTo>
                      <a:pt x="95" y="60"/>
                      <a:pt x="161" y="108"/>
                      <a:pt x="179" y="128"/>
                    </a:cubicBezTo>
                    <a:cubicBezTo>
                      <a:pt x="336" y="304"/>
                      <a:pt x="336" y="304"/>
                      <a:pt x="336" y="304"/>
                    </a:cubicBezTo>
                    <a:cubicBezTo>
                      <a:pt x="356" y="325"/>
                      <a:pt x="483" y="425"/>
                      <a:pt x="519" y="446"/>
                    </a:cubicBezTo>
                    <a:cubicBezTo>
                      <a:pt x="557" y="468"/>
                      <a:pt x="685" y="569"/>
                      <a:pt x="695" y="588"/>
                    </a:cubicBezTo>
                    <a:cubicBezTo>
                      <a:pt x="705" y="610"/>
                      <a:pt x="717" y="622"/>
                      <a:pt x="730" y="624"/>
                    </a:cubicBezTo>
                    <a:cubicBezTo>
                      <a:pt x="742" y="626"/>
                      <a:pt x="754" y="619"/>
                      <a:pt x="767" y="604"/>
                    </a:cubicBezTo>
                    <a:cubicBezTo>
                      <a:pt x="787" y="579"/>
                      <a:pt x="800" y="572"/>
                      <a:pt x="808" y="568"/>
                    </a:cubicBezTo>
                    <a:cubicBezTo>
                      <a:pt x="814" y="565"/>
                      <a:pt x="818" y="563"/>
                      <a:pt x="819" y="557"/>
                    </a:cubicBezTo>
                    <a:cubicBezTo>
                      <a:pt x="823" y="544"/>
                      <a:pt x="826" y="482"/>
                      <a:pt x="767" y="450"/>
                    </a:cubicBezTo>
                    <a:cubicBezTo>
                      <a:pt x="720" y="424"/>
                      <a:pt x="720" y="424"/>
                      <a:pt x="720" y="424"/>
                    </a:cubicBezTo>
                    <a:cubicBezTo>
                      <a:pt x="664" y="395"/>
                      <a:pt x="602" y="361"/>
                      <a:pt x="571" y="339"/>
                    </a:cubicBezTo>
                    <a:cubicBezTo>
                      <a:pt x="533" y="312"/>
                      <a:pt x="478" y="239"/>
                      <a:pt x="459" y="204"/>
                    </a:cubicBezTo>
                    <a:cubicBezTo>
                      <a:pt x="447" y="181"/>
                      <a:pt x="447" y="181"/>
                      <a:pt x="447" y="181"/>
                    </a:cubicBezTo>
                    <a:cubicBezTo>
                      <a:pt x="418" y="125"/>
                      <a:pt x="390" y="75"/>
                      <a:pt x="372" y="69"/>
                    </a:cubicBezTo>
                    <a:cubicBezTo>
                      <a:pt x="350" y="61"/>
                      <a:pt x="304" y="66"/>
                      <a:pt x="264" y="79"/>
                    </a:cubicBezTo>
                    <a:cubicBezTo>
                      <a:pt x="243" y="87"/>
                      <a:pt x="226" y="86"/>
                      <a:pt x="226" y="86"/>
                    </a:cubicBezTo>
                    <a:cubicBezTo>
                      <a:pt x="225" y="86"/>
                      <a:pt x="225" y="86"/>
                      <a:pt x="225" y="86"/>
                    </a:cubicBezTo>
                    <a:cubicBezTo>
                      <a:pt x="224" y="86"/>
                      <a:pt x="224" y="86"/>
                      <a:pt x="224" y="86"/>
                    </a:cubicBezTo>
                    <a:cubicBezTo>
                      <a:pt x="223" y="86"/>
                      <a:pt x="212" y="91"/>
                      <a:pt x="197" y="76"/>
                    </a:cubicBezTo>
                    <a:cubicBezTo>
                      <a:pt x="179" y="58"/>
                      <a:pt x="135" y="25"/>
                      <a:pt x="117" y="25"/>
                    </a:cubicBezTo>
                    <a:cubicBezTo>
                      <a:pt x="105" y="25"/>
                      <a:pt x="80" y="19"/>
                      <a:pt x="67" y="14"/>
                    </a:cubicBezTo>
                    <a:cubicBezTo>
                      <a:pt x="62" y="12"/>
                      <a:pt x="62" y="12"/>
                      <a:pt x="62" y="12"/>
                    </a:cubicBezTo>
                    <a:cubicBezTo>
                      <a:pt x="62" y="12"/>
                      <a:pt x="50" y="3"/>
                      <a:pt x="50" y="3"/>
                    </a:cubicBezTo>
                    <a:cubicBezTo>
                      <a:pt x="47" y="0"/>
                      <a:pt x="47" y="0"/>
                      <a:pt x="47" y="0"/>
                    </a:cubicBezTo>
                    <a:lnTo>
                      <a:pt x="45" y="1"/>
                    </a:lnTo>
                    <a:close/>
                    <a:moveTo>
                      <a:pt x="45" y="10"/>
                    </a:moveTo>
                    <a:cubicBezTo>
                      <a:pt x="47" y="11"/>
                      <a:pt x="57" y="19"/>
                      <a:pt x="57" y="19"/>
                    </a:cubicBezTo>
                    <a:cubicBezTo>
                      <a:pt x="64" y="22"/>
                      <a:pt x="64" y="22"/>
                      <a:pt x="64" y="22"/>
                    </a:cubicBezTo>
                    <a:cubicBezTo>
                      <a:pt x="78" y="28"/>
                      <a:pt x="103" y="34"/>
                      <a:pt x="117" y="34"/>
                    </a:cubicBezTo>
                    <a:cubicBezTo>
                      <a:pt x="131" y="34"/>
                      <a:pt x="173" y="64"/>
                      <a:pt x="191" y="82"/>
                    </a:cubicBezTo>
                    <a:cubicBezTo>
                      <a:pt x="208" y="99"/>
                      <a:pt x="223" y="96"/>
                      <a:pt x="226" y="95"/>
                    </a:cubicBezTo>
                    <a:cubicBezTo>
                      <a:pt x="228" y="95"/>
                      <a:pt x="245" y="96"/>
                      <a:pt x="267" y="87"/>
                    </a:cubicBezTo>
                    <a:cubicBezTo>
                      <a:pt x="305" y="75"/>
                      <a:pt x="349" y="70"/>
                      <a:pt x="370" y="77"/>
                    </a:cubicBezTo>
                    <a:cubicBezTo>
                      <a:pt x="386" y="82"/>
                      <a:pt x="420" y="149"/>
                      <a:pt x="439" y="185"/>
                    </a:cubicBezTo>
                    <a:cubicBezTo>
                      <a:pt x="451" y="208"/>
                      <a:pt x="451" y="208"/>
                      <a:pt x="451" y="208"/>
                    </a:cubicBezTo>
                    <a:cubicBezTo>
                      <a:pt x="471" y="245"/>
                      <a:pt x="526" y="318"/>
                      <a:pt x="566" y="346"/>
                    </a:cubicBezTo>
                    <a:cubicBezTo>
                      <a:pt x="597" y="368"/>
                      <a:pt x="660" y="402"/>
                      <a:pt x="716" y="432"/>
                    </a:cubicBezTo>
                    <a:cubicBezTo>
                      <a:pt x="763" y="458"/>
                      <a:pt x="763" y="458"/>
                      <a:pt x="763" y="458"/>
                    </a:cubicBezTo>
                    <a:cubicBezTo>
                      <a:pt x="817" y="487"/>
                      <a:pt x="814" y="545"/>
                      <a:pt x="811" y="555"/>
                    </a:cubicBezTo>
                    <a:cubicBezTo>
                      <a:pt x="811" y="557"/>
                      <a:pt x="809" y="558"/>
                      <a:pt x="804" y="560"/>
                    </a:cubicBezTo>
                    <a:cubicBezTo>
                      <a:pt x="796" y="565"/>
                      <a:pt x="781" y="572"/>
                      <a:pt x="760" y="598"/>
                    </a:cubicBezTo>
                    <a:cubicBezTo>
                      <a:pt x="750" y="611"/>
                      <a:pt x="740" y="617"/>
                      <a:pt x="731" y="615"/>
                    </a:cubicBezTo>
                    <a:cubicBezTo>
                      <a:pt x="721" y="614"/>
                      <a:pt x="711" y="604"/>
                      <a:pt x="702" y="585"/>
                    </a:cubicBezTo>
                    <a:cubicBezTo>
                      <a:pt x="691" y="561"/>
                      <a:pt x="554" y="457"/>
                      <a:pt x="523" y="438"/>
                    </a:cubicBezTo>
                    <a:cubicBezTo>
                      <a:pt x="488" y="418"/>
                      <a:pt x="362" y="319"/>
                      <a:pt x="343" y="298"/>
                    </a:cubicBezTo>
                    <a:cubicBezTo>
                      <a:pt x="185" y="122"/>
                      <a:pt x="185" y="122"/>
                      <a:pt x="185" y="122"/>
                    </a:cubicBezTo>
                    <a:cubicBezTo>
                      <a:pt x="165" y="100"/>
                      <a:pt x="98" y="52"/>
                      <a:pt x="66" y="37"/>
                    </a:cubicBezTo>
                    <a:cubicBezTo>
                      <a:pt x="66" y="37"/>
                      <a:pt x="61" y="34"/>
                      <a:pt x="61" y="34"/>
                    </a:cubicBezTo>
                    <a:cubicBezTo>
                      <a:pt x="49" y="29"/>
                      <a:pt x="35" y="26"/>
                      <a:pt x="20" y="24"/>
                    </a:cubicBezTo>
                    <a:cubicBezTo>
                      <a:pt x="28" y="18"/>
                      <a:pt x="37" y="13"/>
                      <a:pt x="45"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5" name="Freeform 559">
                <a:extLst>
                  <a:ext uri="{FF2B5EF4-FFF2-40B4-BE49-F238E27FC236}">
                    <a16:creationId xmlns:a16="http://schemas.microsoft.com/office/drawing/2014/main" id="{8D205CA9-39CA-69CA-36C2-0E50A86ECFD4}"/>
                  </a:ext>
                </a:extLst>
              </p:cNvPr>
              <p:cNvSpPr>
                <a:spLocks/>
              </p:cNvSpPr>
              <p:nvPr/>
            </p:nvSpPr>
            <p:spPr bwMode="auto">
              <a:xfrm>
                <a:off x="2114620" y="6355523"/>
                <a:ext cx="68263" cy="84138"/>
              </a:xfrm>
              <a:custGeom>
                <a:avLst/>
                <a:gdLst>
                  <a:gd name="T0" fmla="*/ 0 w 275"/>
                  <a:gd name="T1" fmla="*/ 14 h 343"/>
                  <a:gd name="T2" fmla="*/ 50 w 275"/>
                  <a:gd name="T3" fmla="*/ 108 h 343"/>
                  <a:gd name="T4" fmla="*/ 133 w 275"/>
                  <a:gd name="T5" fmla="*/ 200 h 343"/>
                  <a:gd name="T6" fmla="*/ 193 w 275"/>
                  <a:gd name="T7" fmla="*/ 292 h 343"/>
                  <a:gd name="T8" fmla="*/ 223 w 275"/>
                  <a:gd name="T9" fmla="*/ 331 h 343"/>
                  <a:gd name="T10" fmla="*/ 273 w 275"/>
                  <a:gd name="T11" fmla="*/ 262 h 343"/>
                  <a:gd name="T12" fmla="*/ 232 w 275"/>
                  <a:gd name="T13" fmla="*/ 218 h 343"/>
                  <a:gd name="T14" fmla="*/ 98 w 275"/>
                  <a:gd name="T15" fmla="*/ 104 h 343"/>
                  <a:gd name="T16" fmla="*/ 0 w 275"/>
                  <a:gd name="T17" fmla="*/ 14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43">
                    <a:moveTo>
                      <a:pt x="0" y="14"/>
                    </a:moveTo>
                    <a:cubicBezTo>
                      <a:pt x="0" y="14"/>
                      <a:pt x="13" y="48"/>
                      <a:pt x="50" y="108"/>
                    </a:cubicBezTo>
                    <a:cubicBezTo>
                      <a:pt x="87" y="168"/>
                      <a:pt x="101" y="170"/>
                      <a:pt x="133" y="200"/>
                    </a:cubicBezTo>
                    <a:cubicBezTo>
                      <a:pt x="165" y="230"/>
                      <a:pt x="193" y="264"/>
                      <a:pt x="193" y="292"/>
                    </a:cubicBezTo>
                    <a:cubicBezTo>
                      <a:pt x="193" y="320"/>
                      <a:pt x="200" y="343"/>
                      <a:pt x="223" y="331"/>
                    </a:cubicBezTo>
                    <a:cubicBezTo>
                      <a:pt x="245" y="320"/>
                      <a:pt x="275" y="294"/>
                      <a:pt x="273" y="262"/>
                    </a:cubicBezTo>
                    <a:cubicBezTo>
                      <a:pt x="271" y="230"/>
                      <a:pt x="257" y="223"/>
                      <a:pt x="232" y="218"/>
                    </a:cubicBezTo>
                    <a:cubicBezTo>
                      <a:pt x="206" y="214"/>
                      <a:pt x="112" y="124"/>
                      <a:pt x="98" y="104"/>
                    </a:cubicBezTo>
                    <a:cubicBezTo>
                      <a:pt x="85" y="83"/>
                      <a:pt x="13" y="0"/>
                      <a:pt x="0" y="1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6" name="Freeform 560">
                <a:extLst>
                  <a:ext uri="{FF2B5EF4-FFF2-40B4-BE49-F238E27FC236}">
                    <a16:creationId xmlns:a16="http://schemas.microsoft.com/office/drawing/2014/main" id="{37CD89FE-4D90-4A6A-8CE0-AF1E1F122F8D}"/>
                  </a:ext>
                </a:extLst>
              </p:cNvPr>
              <p:cNvSpPr>
                <a:spLocks noEditPoints="1"/>
              </p:cNvSpPr>
              <p:nvPr/>
            </p:nvSpPr>
            <p:spPr bwMode="auto">
              <a:xfrm>
                <a:off x="2111445" y="6357111"/>
                <a:ext cx="73025" cy="82550"/>
              </a:xfrm>
              <a:custGeom>
                <a:avLst/>
                <a:gdLst>
                  <a:gd name="T0" fmla="*/ 4 w 294"/>
                  <a:gd name="T1" fmla="*/ 4 h 339"/>
                  <a:gd name="T2" fmla="*/ 0 w 294"/>
                  <a:gd name="T3" fmla="*/ 8 h 339"/>
                  <a:gd name="T4" fmla="*/ 2 w 294"/>
                  <a:gd name="T5" fmla="*/ 13 h 339"/>
                  <a:gd name="T6" fmla="*/ 53 w 294"/>
                  <a:gd name="T7" fmla="*/ 108 h 339"/>
                  <a:gd name="T8" fmla="*/ 117 w 294"/>
                  <a:gd name="T9" fmla="*/ 184 h 339"/>
                  <a:gd name="T10" fmla="*/ 138 w 294"/>
                  <a:gd name="T11" fmla="*/ 202 h 339"/>
                  <a:gd name="T12" fmla="*/ 195 w 294"/>
                  <a:gd name="T13" fmla="*/ 288 h 339"/>
                  <a:gd name="T14" fmla="*/ 210 w 294"/>
                  <a:gd name="T15" fmla="*/ 335 h 339"/>
                  <a:gd name="T16" fmla="*/ 236 w 294"/>
                  <a:gd name="T17" fmla="*/ 334 h 339"/>
                  <a:gd name="T18" fmla="*/ 291 w 294"/>
                  <a:gd name="T19" fmla="*/ 258 h 339"/>
                  <a:gd name="T20" fmla="*/ 243 w 294"/>
                  <a:gd name="T21" fmla="*/ 207 h 339"/>
                  <a:gd name="T22" fmla="*/ 115 w 294"/>
                  <a:gd name="T23" fmla="*/ 95 h 339"/>
                  <a:gd name="T24" fmla="*/ 15 w 294"/>
                  <a:gd name="T25" fmla="*/ 1 h 339"/>
                  <a:gd name="T26" fmla="*/ 4 w 294"/>
                  <a:gd name="T27" fmla="*/ 4 h 339"/>
                  <a:gd name="T28" fmla="*/ 211 w 294"/>
                  <a:gd name="T29" fmla="*/ 288 h 339"/>
                  <a:gd name="T30" fmla="*/ 148 w 294"/>
                  <a:gd name="T31" fmla="*/ 190 h 339"/>
                  <a:gd name="T32" fmla="*/ 127 w 294"/>
                  <a:gd name="T33" fmla="*/ 172 h 339"/>
                  <a:gd name="T34" fmla="*/ 67 w 294"/>
                  <a:gd name="T35" fmla="*/ 100 h 339"/>
                  <a:gd name="T36" fmla="*/ 24 w 294"/>
                  <a:gd name="T37" fmla="*/ 21 h 339"/>
                  <a:gd name="T38" fmla="*/ 102 w 294"/>
                  <a:gd name="T39" fmla="*/ 104 h 339"/>
                  <a:gd name="T40" fmla="*/ 240 w 294"/>
                  <a:gd name="T41" fmla="*/ 222 h 339"/>
                  <a:gd name="T42" fmla="*/ 275 w 294"/>
                  <a:gd name="T43" fmla="*/ 259 h 339"/>
                  <a:gd name="T44" fmla="*/ 275 w 294"/>
                  <a:gd name="T45" fmla="*/ 262 h 339"/>
                  <a:gd name="T46" fmla="*/ 229 w 294"/>
                  <a:gd name="T47" fmla="*/ 320 h 339"/>
                  <a:gd name="T48" fmla="*/ 219 w 294"/>
                  <a:gd name="T49" fmla="*/ 321 h 339"/>
                  <a:gd name="T50" fmla="*/ 211 w 294"/>
                  <a:gd name="T51" fmla="*/ 28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4" h="339">
                    <a:moveTo>
                      <a:pt x="4" y="4"/>
                    </a:moveTo>
                    <a:cubicBezTo>
                      <a:pt x="0" y="8"/>
                      <a:pt x="0" y="8"/>
                      <a:pt x="0" y="8"/>
                    </a:cubicBezTo>
                    <a:cubicBezTo>
                      <a:pt x="2" y="13"/>
                      <a:pt x="2" y="13"/>
                      <a:pt x="2" y="13"/>
                    </a:cubicBezTo>
                    <a:cubicBezTo>
                      <a:pt x="3" y="14"/>
                      <a:pt x="17" y="49"/>
                      <a:pt x="53" y="108"/>
                    </a:cubicBezTo>
                    <a:cubicBezTo>
                      <a:pt x="82" y="155"/>
                      <a:pt x="97" y="168"/>
                      <a:pt x="117" y="184"/>
                    </a:cubicBezTo>
                    <a:cubicBezTo>
                      <a:pt x="138" y="202"/>
                      <a:pt x="138" y="202"/>
                      <a:pt x="138" y="202"/>
                    </a:cubicBezTo>
                    <a:cubicBezTo>
                      <a:pt x="174" y="236"/>
                      <a:pt x="195" y="267"/>
                      <a:pt x="195" y="288"/>
                    </a:cubicBezTo>
                    <a:cubicBezTo>
                      <a:pt x="195" y="313"/>
                      <a:pt x="200" y="329"/>
                      <a:pt x="210" y="335"/>
                    </a:cubicBezTo>
                    <a:cubicBezTo>
                      <a:pt x="218" y="339"/>
                      <a:pt x="226" y="339"/>
                      <a:pt x="236" y="334"/>
                    </a:cubicBezTo>
                    <a:cubicBezTo>
                      <a:pt x="263" y="321"/>
                      <a:pt x="294" y="293"/>
                      <a:pt x="291" y="258"/>
                    </a:cubicBezTo>
                    <a:cubicBezTo>
                      <a:pt x="288" y="222"/>
                      <a:pt x="272" y="212"/>
                      <a:pt x="243" y="207"/>
                    </a:cubicBezTo>
                    <a:cubicBezTo>
                      <a:pt x="222" y="203"/>
                      <a:pt x="129" y="115"/>
                      <a:pt x="115" y="95"/>
                    </a:cubicBezTo>
                    <a:cubicBezTo>
                      <a:pt x="108" y="84"/>
                      <a:pt x="43" y="3"/>
                      <a:pt x="15" y="1"/>
                    </a:cubicBezTo>
                    <a:cubicBezTo>
                      <a:pt x="11" y="0"/>
                      <a:pt x="7" y="1"/>
                      <a:pt x="4" y="4"/>
                    </a:cubicBezTo>
                    <a:close/>
                    <a:moveTo>
                      <a:pt x="211" y="288"/>
                    </a:moveTo>
                    <a:cubicBezTo>
                      <a:pt x="211" y="255"/>
                      <a:pt x="177" y="217"/>
                      <a:pt x="148" y="190"/>
                    </a:cubicBezTo>
                    <a:cubicBezTo>
                      <a:pt x="127" y="172"/>
                      <a:pt x="127" y="172"/>
                      <a:pt x="127" y="172"/>
                    </a:cubicBezTo>
                    <a:cubicBezTo>
                      <a:pt x="108" y="156"/>
                      <a:pt x="94" y="144"/>
                      <a:pt x="67" y="100"/>
                    </a:cubicBezTo>
                    <a:cubicBezTo>
                      <a:pt x="44" y="63"/>
                      <a:pt x="31" y="36"/>
                      <a:pt x="24" y="21"/>
                    </a:cubicBezTo>
                    <a:cubicBezTo>
                      <a:pt x="46" y="37"/>
                      <a:pt x="89" y="85"/>
                      <a:pt x="102" y="104"/>
                    </a:cubicBezTo>
                    <a:cubicBezTo>
                      <a:pt x="116" y="126"/>
                      <a:pt x="211" y="217"/>
                      <a:pt x="240" y="222"/>
                    </a:cubicBezTo>
                    <a:cubicBezTo>
                      <a:pt x="265" y="227"/>
                      <a:pt x="273" y="233"/>
                      <a:pt x="275" y="259"/>
                    </a:cubicBezTo>
                    <a:cubicBezTo>
                      <a:pt x="275" y="262"/>
                      <a:pt x="275" y="262"/>
                      <a:pt x="275" y="262"/>
                    </a:cubicBezTo>
                    <a:cubicBezTo>
                      <a:pt x="275" y="288"/>
                      <a:pt x="250" y="309"/>
                      <a:pt x="229" y="320"/>
                    </a:cubicBezTo>
                    <a:cubicBezTo>
                      <a:pt x="226" y="322"/>
                      <a:pt x="221" y="323"/>
                      <a:pt x="219" y="321"/>
                    </a:cubicBezTo>
                    <a:cubicBezTo>
                      <a:pt x="215" y="319"/>
                      <a:pt x="211" y="309"/>
                      <a:pt x="211" y="28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7" name="Freeform 561">
                <a:extLst>
                  <a:ext uri="{FF2B5EF4-FFF2-40B4-BE49-F238E27FC236}">
                    <a16:creationId xmlns:a16="http://schemas.microsoft.com/office/drawing/2014/main" id="{09553E31-591C-DD1E-0B26-E3E68E3D3DEC}"/>
                  </a:ext>
                </a:extLst>
              </p:cNvPr>
              <p:cNvSpPr>
                <a:spLocks noEditPoints="1"/>
              </p:cNvSpPr>
              <p:nvPr/>
            </p:nvSpPr>
            <p:spPr bwMode="auto">
              <a:xfrm>
                <a:off x="2113033" y="6357111"/>
                <a:ext cx="71438" cy="82550"/>
              </a:xfrm>
              <a:custGeom>
                <a:avLst/>
                <a:gdLst>
                  <a:gd name="T0" fmla="*/ 2 w 285"/>
                  <a:gd name="T1" fmla="*/ 3 h 332"/>
                  <a:gd name="T2" fmla="*/ 0 w 285"/>
                  <a:gd name="T3" fmla="*/ 5 h 332"/>
                  <a:gd name="T4" fmla="*/ 1 w 285"/>
                  <a:gd name="T5" fmla="*/ 8 h 332"/>
                  <a:gd name="T6" fmla="*/ 51 w 285"/>
                  <a:gd name="T7" fmla="*/ 102 h 332"/>
                  <a:gd name="T8" fmla="*/ 114 w 285"/>
                  <a:gd name="T9" fmla="*/ 177 h 332"/>
                  <a:gd name="T10" fmla="*/ 135 w 285"/>
                  <a:gd name="T11" fmla="*/ 195 h 332"/>
                  <a:gd name="T12" fmla="*/ 193 w 285"/>
                  <a:gd name="T13" fmla="*/ 284 h 332"/>
                  <a:gd name="T14" fmla="*/ 207 w 285"/>
                  <a:gd name="T15" fmla="*/ 328 h 332"/>
                  <a:gd name="T16" fmla="*/ 229 w 285"/>
                  <a:gd name="T17" fmla="*/ 327 h 332"/>
                  <a:gd name="T18" fmla="*/ 282 w 285"/>
                  <a:gd name="T19" fmla="*/ 254 h 332"/>
                  <a:gd name="T20" fmla="*/ 237 w 285"/>
                  <a:gd name="T21" fmla="*/ 206 h 332"/>
                  <a:gd name="T22" fmla="*/ 107 w 285"/>
                  <a:gd name="T23" fmla="*/ 93 h 332"/>
                  <a:gd name="T24" fmla="*/ 10 w 285"/>
                  <a:gd name="T25" fmla="*/ 0 h 332"/>
                  <a:gd name="T26" fmla="*/ 2 w 285"/>
                  <a:gd name="T27" fmla="*/ 3 h 332"/>
                  <a:gd name="T28" fmla="*/ 212 w 285"/>
                  <a:gd name="T29" fmla="*/ 321 h 332"/>
                  <a:gd name="T30" fmla="*/ 202 w 285"/>
                  <a:gd name="T31" fmla="*/ 284 h 332"/>
                  <a:gd name="T32" fmla="*/ 141 w 285"/>
                  <a:gd name="T33" fmla="*/ 189 h 332"/>
                  <a:gd name="T34" fmla="*/ 120 w 285"/>
                  <a:gd name="T35" fmla="*/ 171 h 332"/>
                  <a:gd name="T36" fmla="*/ 59 w 285"/>
                  <a:gd name="T37" fmla="*/ 98 h 332"/>
                  <a:gd name="T38" fmla="*/ 11 w 285"/>
                  <a:gd name="T39" fmla="*/ 9 h 332"/>
                  <a:gd name="T40" fmla="*/ 100 w 285"/>
                  <a:gd name="T41" fmla="*/ 98 h 332"/>
                  <a:gd name="T42" fmla="*/ 236 w 285"/>
                  <a:gd name="T43" fmla="*/ 215 h 332"/>
                  <a:gd name="T44" fmla="*/ 274 w 285"/>
                  <a:gd name="T45" fmla="*/ 254 h 332"/>
                  <a:gd name="T46" fmla="*/ 274 w 285"/>
                  <a:gd name="T47" fmla="*/ 258 h 332"/>
                  <a:gd name="T48" fmla="*/ 226 w 285"/>
                  <a:gd name="T49" fmla="*/ 319 h 332"/>
                  <a:gd name="T50" fmla="*/ 212 w 285"/>
                  <a:gd name="T51" fmla="*/ 32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332">
                    <a:moveTo>
                      <a:pt x="2" y="3"/>
                    </a:moveTo>
                    <a:cubicBezTo>
                      <a:pt x="0" y="5"/>
                      <a:pt x="0" y="5"/>
                      <a:pt x="0" y="5"/>
                    </a:cubicBezTo>
                    <a:cubicBezTo>
                      <a:pt x="1" y="8"/>
                      <a:pt x="1" y="8"/>
                      <a:pt x="1" y="8"/>
                    </a:cubicBezTo>
                    <a:cubicBezTo>
                      <a:pt x="1" y="9"/>
                      <a:pt x="15" y="43"/>
                      <a:pt x="51" y="102"/>
                    </a:cubicBezTo>
                    <a:cubicBezTo>
                      <a:pt x="80" y="148"/>
                      <a:pt x="95" y="161"/>
                      <a:pt x="114" y="177"/>
                    </a:cubicBezTo>
                    <a:cubicBezTo>
                      <a:pt x="135" y="195"/>
                      <a:pt x="135" y="195"/>
                      <a:pt x="135" y="195"/>
                    </a:cubicBezTo>
                    <a:cubicBezTo>
                      <a:pt x="173" y="230"/>
                      <a:pt x="193" y="262"/>
                      <a:pt x="193" y="284"/>
                    </a:cubicBezTo>
                    <a:cubicBezTo>
                      <a:pt x="193" y="307"/>
                      <a:pt x="198" y="322"/>
                      <a:pt x="207" y="328"/>
                    </a:cubicBezTo>
                    <a:cubicBezTo>
                      <a:pt x="213" y="332"/>
                      <a:pt x="221" y="331"/>
                      <a:pt x="229" y="327"/>
                    </a:cubicBezTo>
                    <a:cubicBezTo>
                      <a:pt x="255" y="314"/>
                      <a:pt x="285" y="287"/>
                      <a:pt x="282" y="254"/>
                    </a:cubicBezTo>
                    <a:cubicBezTo>
                      <a:pt x="280" y="220"/>
                      <a:pt x="265" y="211"/>
                      <a:pt x="237" y="206"/>
                    </a:cubicBezTo>
                    <a:cubicBezTo>
                      <a:pt x="215" y="202"/>
                      <a:pt x="121" y="114"/>
                      <a:pt x="107" y="93"/>
                    </a:cubicBezTo>
                    <a:cubicBezTo>
                      <a:pt x="97" y="79"/>
                      <a:pt x="34" y="3"/>
                      <a:pt x="10" y="0"/>
                    </a:cubicBezTo>
                    <a:cubicBezTo>
                      <a:pt x="6" y="0"/>
                      <a:pt x="3" y="1"/>
                      <a:pt x="2" y="3"/>
                    </a:cubicBezTo>
                    <a:close/>
                    <a:moveTo>
                      <a:pt x="212" y="321"/>
                    </a:moveTo>
                    <a:cubicBezTo>
                      <a:pt x="206" y="317"/>
                      <a:pt x="202" y="303"/>
                      <a:pt x="202" y="284"/>
                    </a:cubicBezTo>
                    <a:cubicBezTo>
                      <a:pt x="202" y="252"/>
                      <a:pt x="169" y="215"/>
                      <a:pt x="141" y="189"/>
                    </a:cubicBezTo>
                    <a:cubicBezTo>
                      <a:pt x="120" y="171"/>
                      <a:pt x="120" y="171"/>
                      <a:pt x="120" y="171"/>
                    </a:cubicBezTo>
                    <a:cubicBezTo>
                      <a:pt x="100" y="154"/>
                      <a:pt x="86" y="143"/>
                      <a:pt x="59" y="98"/>
                    </a:cubicBezTo>
                    <a:cubicBezTo>
                      <a:pt x="30" y="52"/>
                      <a:pt x="16" y="21"/>
                      <a:pt x="11" y="9"/>
                    </a:cubicBezTo>
                    <a:cubicBezTo>
                      <a:pt x="31" y="14"/>
                      <a:pt x="86" y="77"/>
                      <a:pt x="100" y="98"/>
                    </a:cubicBezTo>
                    <a:cubicBezTo>
                      <a:pt x="114" y="119"/>
                      <a:pt x="208" y="210"/>
                      <a:pt x="236" y="215"/>
                    </a:cubicBezTo>
                    <a:cubicBezTo>
                      <a:pt x="261" y="219"/>
                      <a:pt x="272" y="226"/>
                      <a:pt x="274" y="254"/>
                    </a:cubicBezTo>
                    <a:cubicBezTo>
                      <a:pt x="274" y="256"/>
                      <a:pt x="274" y="257"/>
                      <a:pt x="274" y="258"/>
                    </a:cubicBezTo>
                    <a:cubicBezTo>
                      <a:pt x="274" y="285"/>
                      <a:pt x="248" y="308"/>
                      <a:pt x="226" y="319"/>
                    </a:cubicBezTo>
                    <a:cubicBezTo>
                      <a:pt x="220" y="322"/>
                      <a:pt x="215" y="323"/>
                      <a:pt x="212" y="32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8" name="Freeform 576">
                <a:extLst>
                  <a:ext uri="{FF2B5EF4-FFF2-40B4-BE49-F238E27FC236}">
                    <a16:creationId xmlns:a16="http://schemas.microsoft.com/office/drawing/2014/main" id="{FA846701-B010-628E-F043-8D13285746F9}"/>
                  </a:ext>
                </a:extLst>
              </p:cNvPr>
              <p:cNvSpPr>
                <a:spLocks/>
              </p:cNvSpPr>
              <p:nvPr/>
            </p:nvSpPr>
            <p:spPr bwMode="auto">
              <a:xfrm>
                <a:off x="1889195" y="6004686"/>
                <a:ext cx="17463" cy="9525"/>
              </a:xfrm>
              <a:custGeom>
                <a:avLst/>
                <a:gdLst>
                  <a:gd name="T0" fmla="*/ 17 w 69"/>
                  <a:gd name="T1" fmla="*/ 7 h 39"/>
                  <a:gd name="T2" fmla="*/ 18 w 69"/>
                  <a:gd name="T3" fmla="*/ 8 h 39"/>
                  <a:gd name="T4" fmla="*/ 10 w 69"/>
                  <a:gd name="T5" fmla="*/ 19 h 39"/>
                  <a:gd name="T6" fmla="*/ 11 w 69"/>
                  <a:gd name="T7" fmla="*/ 28 h 39"/>
                  <a:gd name="T8" fmla="*/ 18 w 69"/>
                  <a:gd name="T9" fmla="*/ 32 h 39"/>
                  <a:gd name="T10" fmla="*/ 24 w 69"/>
                  <a:gd name="T11" fmla="*/ 30 h 39"/>
                  <a:gd name="T12" fmla="*/ 32 w 69"/>
                  <a:gd name="T13" fmla="*/ 16 h 39"/>
                  <a:gd name="T14" fmla="*/ 41 w 69"/>
                  <a:gd name="T15" fmla="*/ 2 h 39"/>
                  <a:gd name="T16" fmla="*/ 49 w 69"/>
                  <a:gd name="T17" fmla="*/ 0 h 39"/>
                  <a:gd name="T18" fmla="*/ 60 w 69"/>
                  <a:gd name="T19" fmla="*/ 7 h 39"/>
                  <a:gd name="T20" fmla="*/ 62 w 69"/>
                  <a:gd name="T21" fmla="*/ 12 h 39"/>
                  <a:gd name="T22" fmla="*/ 64 w 69"/>
                  <a:gd name="T23" fmla="*/ 18 h 39"/>
                  <a:gd name="T24" fmla="*/ 66 w 69"/>
                  <a:gd name="T25" fmla="*/ 19 h 39"/>
                  <a:gd name="T26" fmla="*/ 68 w 69"/>
                  <a:gd name="T27" fmla="*/ 20 h 39"/>
                  <a:gd name="T28" fmla="*/ 69 w 69"/>
                  <a:gd name="T29" fmla="*/ 21 h 39"/>
                  <a:gd name="T30" fmla="*/ 54 w 69"/>
                  <a:gd name="T31" fmla="*/ 28 h 39"/>
                  <a:gd name="T32" fmla="*/ 53 w 69"/>
                  <a:gd name="T33" fmla="*/ 26 h 39"/>
                  <a:gd name="T34" fmla="*/ 59 w 69"/>
                  <a:gd name="T35" fmla="*/ 19 h 39"/>
                  <a:gd name="T36" fmla="*/ 58 w 69"/>
                  <a:gd name="T37" fmla="*/ 9 h 39"/>
                  <a:gd name="T38" fmla="*/ 54 w 69"/>
                  <a:gd name="T39" fmla="*/ 6 h 39"/>
                  <a:gd name="T40" fmla="*/ 48 w 69"/>
                  <a:gd name="T41" fmla="*/ 8 h 39"/>
                  <a:gd name="T42" fmla="*/ 41 w 69"/>
                  <a:gd name="T43" fmla="*/ 21 h 39"/>
                  <a:gd name="T44" fmla="*/ 32 w 69"/>
                  <a:gd name="T45" fmla="*/ 36 h 39"/>
                  <a:gd name="T46" fmla="*/ 18 w 69"/>
                  <a:gd name="T47" fmla="*/ 37 h 39"/>
                  <a:gd name="T48" fmla="*/ 9 w 69"/>
                  <a:gd name="T49" fmla="*/ 29 h 39"/>
                  <a:gd name="T50" fmla="*/ 7 w 69"/>
                  <a:gd name="T51" fmla="*/ 24 h 39"/>
                  <a:gd name="T52" fmla="*/ 4 w 69"/>
                  <a:gd name="T53" fmla="*/ 18 h 39"/>
                  <a:gd name="T54" fmla="*/ 3 w 69"/>
                  <a:gd name="T55" fmla="*/ 17 h 39"/>
                  <a:gd name="T56" fmla="*/ 1 w 69"/>
                  <a:gd name="T57" fmla="*/ 17 h 39"/>
                  <a:gd name="T58" fmla="*/ 0 w 69"/>
                  <a:gd name="T59" fmla="*/ 15 h 39"/>
                  <a:gd name="T60" fmla="*/ 17 w 69"/>
                  <a:gd name="T6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39">
                    <a:moveTo>
                      <a:pt x="17" y="7"/>
                    </a:moveTo>
                    <a:cubicBezTo>
                      <a:pt x="18" y="8"/>
                      <a:pt x="18" y="8"/>
                      <a:pt x="18" y="8"/>
                    </a:cubicBezTo>
                    <a:cubicBezTo>
                      <a:pt x="14" y="13"/>
                      <a:pt x="11" y="16"/>
                      <a:pt x="10" y="19"/>
                    </a:cubicBezTo>
                    <a:cubicBezTo>
                      <a:pt x="9" y="22"/>
                      <a:pt x="9" y="25"/>
                      <a:pt x="11" y="28"/>
                    </a:cubicBezTo>
                    <a:cubicBezTo>
                      <a:pt x="13" y="31"/>
                      <a:pt x="15" y="32"/>
                      <a:pt x="18" y="32"/>
                    </a:cubicBezTo>
                    <a:cubicBezTo>
                      <a:pt x="20" y="32"/>
                      <a:pt x="22" y="31"/>
                      <a:pt x="24" y="30"/>
                    </a:cubicBezTo>
                    <a:cubicBezTo>
                      <a:pt x="26" y="29"/>
                      <a:pt x="29" y="24"/>
                      <a:pt x="32" y="16"/>
                    </a:cubicBezTo>
                    <a:cubicBezTo>
                      <a:pt x="35" y="9"/>
                      <a:pt x="38" y="4"/>
                      <a:pt x="41" y="2"/>
                    </a:cubicBezTo>
                    <a:cubicBezTo>
                      <a:pt x="43" y="1"/>
                      <a:pt x="46" y="0"/>
                      <a:pt x="49" y="0"/>
                    </a:cubicBezTo>
                    <a:cubicBezTo>
                      <a:pt x="53" y="0"/>
                      <a:pt x="57" y="2"/>
                      <a:pt x="60" y="7"/>
                    </a:cubicBezTo>
                    <a:cubicBezTo>
                      <a:pt x="61" y="9"/>
                      <a:pt x="62" y="10"/>
                      <a:pt x="62" y="12"/>
                    </a:cubicBezTo>
                    <a:cubicBezTo>
                      <a:pt x="63" y="15"/>
                      <a:pt x="64" y="18"/>
                      <a:pt x="64" y="18"/>
                    </a:cubicBezTo>
                    <a:cubicBezTo>
                      <a:pt x="65" y="19"/>
                      <a:pt x="65" y="19"/>
                      <a:pt x="66" y="19"/>
                    </a:cubicBezTo>
                    <a:cubicBezTo>
                      <a:pt x="67" y="20"/>
                      <a:pt x="67" y="20"/>
                      <a:pt x="68" y="20"/>
                    </a:cubicBezTo>
                    <a:cubicBezTo>
                      <a:pt x="69" y="21"/>
                      <a:pt x="69" y="21"/>
                      <a:pt x="69" y="21"/>
                    </a:cubicBezTo>
                    <a:cubicBezTo>
                      <a:pt x="54" y="28"/>
                      <a:pt x="54" y="28"/>
                      <a:pt x="54" y="28"/>
                    </a:cubicBezTo>
                    <a:cubicBezTo>
                      <a:pt x="53" y="26"/>
                      <a:pt x="53" y="26"/>
                      <a:pt x="53" y="26"/>
                    </a:cubicBezTo>
                    <a:cubicBezTo>
                      <a:pt x="56" y="24"/>
                      <a:pt x="58" y="22"/>
                      <a:pt x="59" y="19"/>
                    </a:cubicBezTo>
                    <a:cubicBezTo>
                      <a:pt x="60" y="16"/>
                      <a:pt x="60" y="12"/>
                      <a:pt x="58" y="9"/>
                    </a:cubicBezTo>
                    <a:cubicBezTo>
                      <a:pt x="57" y="7"/>
                      <a:pt x="55" y="6"/>
                      <a:pt x="54" y="6"/>
                    </a:cubicBezTo>
                    <a:cubicBezTo>
                      <a:pt x="52" y="6"/>
                      <a:pt x="50" y="6"/>
                      <a:pt x="48" y="8"/>
                    </a:cubicBezTo>
                    <a:cubicBezTo>
                      <a:pt x="47" y="9"/>
                      <a:pt x="44" y="13"/>
                      <a:pt x="41" y="21"/>
                    </a:cubicBezTo>
                    <a:cubicBezTo>
                      <a:pt x="38" y="29"/>
                      <a:pt x="35" y="34"/>
                      <a:pt x="32" y="36"/>
                    </a:cubicBezTo>
                    <a:cubicBezTo>
                      <a:pt x="27" y="39"/>
                      <a:pt x="22" y="39"/>
                      <a:pt x="18" y="37"/>
                    </a:cubicBezTo>
                    <a:cubicBezTo>
                      <a:pt x="14" y="36"/>
                      <a:pt x="11" y="33"/>
                      <a:pt x="9" y="29"/>
                    </a:cubicBezTo>
                    <a:cubicBezTo>
                      <a:pt x="8" y="28"/>
                      <a:pt x="7" y="27"/>
                      <a:pt x="7" y="24"/>
                    </a:cubicBezTo>
                    <a:cubicBezTo>
                      <a:pt x="6" y="21"/>
                      <a:pt x="5" y="19"/>
                      <a:pt x="4" y="18"/>
                    </a:cubicBezTo>
                    <a:cubicBezTo>
                      <a:pt x="4" y="17"/>
                      <a:pt x="4" y="17"/>
                      <a:pt x="3" y="17"/>
                    </a:cubicBezTo>
                    <a:cubicBezTo>
                      <a:pt x="3" y="17"/>
                      <a:pt x="2" y="17"/>
                      <a:pt x="1" y="17"/>
                    </a:cubicBezTo>
                    <a:cubicBezTo>
                      <a:pt x="0" y="15"/>
                      <a:pt x="0" y="15"/>
                      <a:pt x="0" y="15"/>
                    </a:cubicBezTo>
                    <a:lnTo>
                      <a:pt x="17" y="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39" name="Freeform 577">
                <a:extLst>
                  <a:ext uri="{FF2B5EF4-FFF2-40B4-BE49-F238E27FC236}">
                    <a16:creationId xmlns:a16="http://schemas.microsoft.com/office/drawing/2014/main" id="{C00E0A6F-3142-DCD6-F4C8-2723A3D11D03}"/>
                  </a:ext>
                </a:extLst>
              </p:cNvPr>
              <p:cNvSpPr>
                <a:spLocks noEditPoints="1"/>
              </p:cNvSpPr>
              <p:nvPr/>
            </p:nvSpPr>
            <p:spPr bwMode="auto">
              <a:xfrm>
                <a:off x="1897133" y="6014211"/>
                <a:ext cx="15875" cy="12700"/>
              </a:xfrm>
              <a:custGeom>
                <a:avLst/>
                <a:gdLst>
                  <a:gd name="T0" fmla="*/ 60 w 65"/>
                  <a:gd name="T1" fmla="*/ 16 h 47"/>
                  <a:gd name="T2" fmla="*/ 63 w 65"/>
                  <a:gd name="T3" fmla="*/ 31 h 47"/>
                  <a:gd name="T4" fmla="*/ 55 w 65"/>
                  <a:gd name="T5" fmla="*/ 41 h 47"/>
                  <a:gd name="T6" fmla="*/ 29 w 65"/>
                  <a:gd name="T7" fmla="*/ 45 h 47"/>
                  <a:gd name="T8" fmla="*/ 5 w 65"/>
                  <a:gd name="T9" fmla="*/ 31 h 47"/>
                  <a:gd name="T10" fmla="*/ 1 w 65"/>
                  <a:gd name="T11" fmla="*/ 17 h 47"/>
                  <a:gd name="T12" fmla="*/ 10 w 65"/>
                  <a:gd name="T13" fmla="*/ 7 h 47"/>
                  <a:gd name="T14" fmla="*/ 37 w 65"/>
                  <a:gd name="T15" fmla="*/ 2 h 47"/>
                  <a:gd name="T16" fmla="*/ 60 w 65"/>
                  <a:gd name="T17" fmla="*/ 16 h 47"/>
                  <a:gd name="T18" fmla="*/ 58 w 65"/>
                  <a:gd name="T19" fmla="*/ 17 h 47"/>
                  <a:gd name="T20" fmla="*/ 37 w 65"/>
                  <a:gd name="T21" fmla="*/ 10 h 47"/>
                  <a:gd name="T22" fmla="*/ 12 w 65"/>
                  <a:gd name="T23" fmla="*/ 17 h 47"/>
                  <a:gd name="T24" fmla="*/ 6 w 65"/>
                  <a:gd name="T25" fmla="*/ 24 h 47"/>
                  <a:gd name="T26" fmla="*/ 8 w 65"/>
                  <a:gd name="T27" fmla="*/ 31 h 47"/>
                  <a:gd name="T28" fmla="*/ 29 w 65"/>
                  <a:gd name="T29" fmla="*/ 38 h 47"/>
                  <a:gd name="T30" fmla="*/ 52 w 65"/>
                  <a:gd name="T31" fmla="*/ 30 h 47"/>
                  <a:gd name="T32" fmla="*/ 58 w 65"/>
                  <a:gd name="T33" fmla="*/ 24 h 47"/>
                  <a:gd name="T34" fmla="*/ 58 w 65"/>
                  <a:gd name="T35"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47">
                    <a:moveTo>
                      <a:pt x="60" y="16"/>
                    </a:moveTo>
                    <a:cubicBezTo>
                      <a:pt x="64" y="22"/>
                      <a:pt x="65" y="27"/>
                      <a:pt x="63" y="31"/>
                    </a:cubicBezTo>
                    <a:cubicBezTo>
                      <a:pt x="62" y="35"/>
                      <a:pt x="59" y="38"/>
                      <a:pt x="55" y="41"/>
                    </a:cubicBezTo>
                    <a:cubicBezTo>
                      <a:pt x="48" y="45"/>
                      <a:pt x="39" y="47"/>
                      <a:pt x="29" y="45"/>
                    </a:cubicBezTo>
                    <a:cubicBezTo>
                      <a:pt x="17" y="43"/>
                      <a:pt x="9" y="39"/>
                      <a:pt x="5" y="31"/>
                    </a:cubicBezTo>
                    <a:cubicBezTo>
                      <a:pt x="1" y="26"/>
                      <a:pt x="0" y="21"/>
                      <a:pt x="1" y="17"/>
                    </a:cubicBezTo>
                    <a:cubicBezTo>
                      <a:pt x="2" y="13"/>
                      <a:pt x="5" y="10"/>
                      <a:pt x="10" y="7"/>
                    </a:cubicBezTo>
                    <a:cubicBezTo>
                      <a:pt x="17" y="2"/>
                      <a:pt x="26" y="0"/>
                      <a:pt x="37" y="2"/>
                    </a:cubicBezTo>
                    <a:cubicBezTo>
                      <a:pt x="48" y="4"/>
                      <a:pt x="56" y="9"/>
                      <a:pt x="60" y="16"/>
                    </a:cubicBezTo>
                    <a:close/>
                    <a:moveTo>
                      <a:pt x="58" y="17"/>
                    </a:moveTo>
                    <a:cubicBezTo>
                      <a:pt x="54" y="12"/>
                      <a:pt x="47" y="9"/>
                      <a:pt x="37" y="10"/>
                    </a:cubicBezTo>
                    <a:cubicBezTo>
                      <a:pt x="27" y="10"/>
                      <a:pt x="19" y="13"/>
                      <a:pt x="12" y="17"/>
                    </a:cubicBezTo>
                    <a:cubicBezTo>
                      <a:pt x="9" y="19"/>
                      <a:pt x="7" y="21"/>
                      <a:pt x="6" y="24"/>
                    </a:cubicBezTo>
                    <a:cubicBezTo>
                      <a:pt x="6" y="26"/>
                      <a:pt x="6" y="29"/>
                      <a:pt x="8" y="31"/>
                    </a:cubicBezTo>
                    <a:cubicBezTo>
                      <a:pt x="11" y="37"/>
                      <a:pt x="18" y="39"/>
                      <a:pt x="29" y="38"/>
                    </a:cubicBezTo>
                    <a:cubicBezTo>
                      <a:pt x="38" y="37"/>
                      <a:pt x="46" y="34"/>
                      <a:pt x="52" y="30"/>
                    </a:cubicBezTo>
                    <a:cubicBezTo>
                      <a:pt x="55" y="28"/>
                      <a:pt x="57" y="26"/>
                      <a:pt x="58" y="24"/>
                    </a:cubicBezTo>
                    <a:cubicBezTo>
                      <a:pt x="59" y="22"/>
                      <a:pt x="59" y="19"/>
                      <a:pt x="58" y="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0" name="Freeform 578">
                <a:extLst>
                  <a:ext uri="{FF2B5EF4-FFF2-40B4-BE49-F238E27FC236}">
                    <a16:creationId xmlns:a16="http://schemas.microsoft.com/office/drawing/2014/main" id="{F645D5F1-44EA-13E0-4A04-545EE0A49561}"/>
                  </a:ext>
                </a:extLst>
              </p:cNvPr>
              <p:cNvSpPr>
                <a:spLocks/>
              </p:cNvSpPr>
              <p:nvPr/>
            </p:nvSpPr>
            <p:spPr bwMode="auto">
              <a:xfrm>
                <a:off x="1911420" y="6014211"/>
                <a:ext cx="7938" cy="7938"/>
              </a:xfrm>
              <a:custGeom>
                <a:avLst/>
                <a:gdLst>
                  <a:gd name="T0" fmla="*/ 5 w 5"/>
                  <a:gd name="T1" fmla="*/ 2 h 5"/>
                  <a:gd name="T2" fmla="*/ 3 w 5"/>
                  <a:gd name="T3" fmla="*/ 5 h 5"/>
                  <a:gd name="T4" fmla="*/ 3 w 5"/>
                  <a:gd name="T5" fmla="*/ 4 h 5"/>
                  <a:gd name="T6" fmla="*/ 3 w 5"/>
                  <a:gd name="T7" fmla="*/ 2 h 5"/>
                  <a:gd name="T8" fmla="*/ 0 w 5"/>
                  <a:gd name="T9" fmla="*/ 1 h 5"/>
                  <a:gd name="T10" fmla="*/ 0 w 5"/>
                  <a:gd name="T11" fmla="*/ 0 h 5"/>
                  <a:gd name="T12" fmla="*/ 4 w 5"/>
                  <a:gd name="T13" fmla="*/ 1 h 5"/>
                  <a:gd name="T14" fmla="*/ 5 w 5"/>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2"/>
                    </a:moveTo>
                    <a:lnTo>
                      <a:pt x="3" y="5"/>
                    </a:lnTo>
                    <a:lnTo>
                      <a:pt x="3" y="4"/>
                    </a:lnTo>
                    <a:lnTo>
                      <a:pt x="3" y="2"/>
                    </a:lnTo>
                    <a:lnTo>
                      <a:pt x="0" y="1"/>
                    </a:lnTo>
                    <a:lnTo>
                      <a:pt x="0" y="0"/>
                    </a:lnTo>
                    <a:lnTo>
                      <a:pt x="4" y="1"/>
                    </a:lnTo>
                    <a:lnTo>
                      <a:pt x="5"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1" name="Freeform 579">
                <a:extLst>
                  <a:ext uri="{FF2B5EF4-FFF2-40B4-BE49-F238E27FC236}">
                    <a16:creationId xmlns:a16="http://schemas.microsoft.com/office/drawing/2014/main" id="{4593C335-D52E-ABB3-8BA4-61C4C23E1EF3}"/>
                  </a:ext>
                </a:extLst>
              </p:cNvPr>
              <p:cNvSpPr>
                <a:spLocks/>
              </p:cNvSpPr>
              <p:nvPr/>
            </p:nvSpPr>
            <p:spPr bwMode="auto">
              <a:xfrm>
                <a:off x="1905070" y="6025323"/>
                <a:ext cx="17463" cy="15875"/>
              </a:xfrm>
              <a:custGeom>
                <a:avLst/>
                <a:gdLst>
                  <a:gd name="T0" fmla="*/ 41 w 71"/>
                  <a:gd name="T1" fmla="*/ 61 h 63"/>
                  <a:gd name="T2" fmla="*/ 41 w 71"/>
                  <a:gd name="T3" fmla="*/ 63 h 63"/>
                  <a:gd name="T4" fmla="*/ 31 w 71"/>
                  <a:gd name="T5" fmla="*/ 62 h 63"/>
                  <a:gd name="T6" fmla="*/ 20 w 71"/>
                  <a:gd name="T7" fmla="*/ 57 h 63"/>
                  <a:gd name="T8" fmla="*/ 19 w 71"/>
                  <a:gd name="T9" fmla="*/ 52 h 63"/>
                  <a:gd name="T10" fmla="*/ 23 w 71"/>
                  <a:gd name="T11" fmla="*/ 48 h 63"/>
                  <a:gd name="T12" fmla="*/ 40 w 71"/>
                  <a:gd name="T13" fmla="*/ 42 h 63"/>
                  <a:gd name="T14" fmla="*/ 59 w 71"/>
                  <a:gd name="T15" fmla="*/ 35 h 63"/>
                  <a:gd name="T16" fmla="*/ 61 w 71"/>
                  <a:gd name="T17" fmla="*/ 33 h 63"/>
                  <a:gd name="T18" fmla="*/ 61 w 71"/>
                  <a:gd name="T19" fmla="*/ 30 h 63"/>
                  <a:gd name="T20" fmla="*/ 51 w 71"/>
                  <a:gd name="T21" fmla="*/ 26 h 63"/>
                  <a:gd name="T22" fmla="*/ 36 w 71"/>
                  <a:gd name="T23" fmla="*/ 25 h 63"/>
                  <a:gd name="T24" fmla="*/ 20 w 71"/>
                  <a:gd name="T25" fmla="*/ 27 h 63"/>
                  <a:gd name="T26" fmla="*/ 5 w 71"/>
                  <a:gd name="T27" fmla="*/ 31 h 63"/>
                  <a:gd name="T28" fmla="*/ 0 w 71"/>
                  <a:gd name="T29" fmla="*/ 23 h 63"/>
                  <a:gd name="T30" fmla="*/ 26 w 71"/>
                  <a:gd name="T31" fmla="*/ 15 h 63"/>
                  <a:gd name="T32" fmla="*/ 44 w 71"/>
                  <a:gd name="T33" fmla="*/ 9 h 63"/>
                  <a:gd name="T34" fmla="*/ 45 w 71"/>
                  <a:gd name="T35" fmla="*/ 7 h 63"/>
                  <a:gd name="T36" fmla="*/ 42 w 71"/>
                  <a:gd name="T37" fmla="*/ 1 h 63"/>
                  <a:gd name="T38" fmla="*/ 44 w 71"/>
                  <a:gd name="T39" fmla="*/ 0 h 63"/>
                  <a:gd name="T40" fmla="*/ 50 w 71"/>
                  <a:gd name="T41" fmla="*/ 7 h 63"/>
                  <a:gd name="T42" fmla="*/ 58 w 71"/>
                  <a:gd name="T43" fmla="*/ 14 h 63"/>
                  <a:gd name="T44" fmla="*/ 58 w 71"/>
                  <a:gd name="T45" fmla="*/ 15 h 63"/>
                  <a:gd name="T46" fmla="*/ 32 w 71"/>
                  <a:gd name="T47" fmla="*/ 22 h 63"/>
                  <a:gd name="T48" fmla="*/ 32 w 71"/>
                  <a:gd name="T49" fmla="*/ 22 h 63"/>
                  <a:gd name="T50" fmla="*/ 52 w 71"/>
                  <a:gd name="T51" fmla="*/ 23 h 63"/>
                  <a:gd name="T52" fmla="*/ 68 w 71"/>
                  <a:gd name="T53" fmla="*/ 31 h 63"/>
                  <a:gd name="T54" fmla="*/ 66 w 71"/>
                  <a:gd name="T55" fmla="*/ 42 h 63"/>
                  <a:gd name="T56" fmla="*/ 47 w 71"/>
                  <a:gd name="T57" fmla="*/ 49 h 63"/>
                  <a:gd name="T58" fmla="*/ 28 w 71"/>
                  <a:gd name="T59" fmla="*/ 55 h 63"/>
                  <a:gd name="T60" fmla="*/ 27 w 71"/>
                  <a:gd name="T61" fmla="*/ 56 h 63"/>
                  <a:gd name="T62" fmla="*/ 28 w 71"/>
                  <a:gd name="T63" fmla="*/ 58 h 63"/>
                  <a:gd name="T64" fmla="*/ 32 w 71"/>
                  <a:gd name="T65" fmla="*/ 60 h 63"/>
                  <a:gd name="T66" fmla="*/ 41 w 71"/>
                  <a:gd name="T6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3">
                    <a:moveTo>
                      <a:pt x="41" y="61"/>
                    </a:moveTo>
                    <a:cubicBezTo>
                      <a:pt x="41" y="63"/>
                      <a:pt x="41" y="63"/>
                      <a:pt x="41" y="63"/>
                    </a:cubicBezTo>
                    <a:cubicBezTo>
                      <a:pt x="35" y="63"/>
                      <a:pt x="32" y="63"/>
                      <a:pt x="31" y="62"/>
                    </a:cubicBezTo>
                    <a:cubicBezTo>
                      <a:pt x="25" y="62"/>
                      <a:pt x="22" y="60"/>
                      <a:pt x="20" y="57"/>
                    </a:cubicBezTo>
                    <a:cubicBezTo>
                      <a:pt x="19" y="55"/>
                      <a:pt x="18" y="53"/>
                      <a:pt x="19" y="52"/>
                    </a:cubicBezTo>
                    <a:cubicBezTo>
                      <a:pt x="20" y="50"/>
                      <a:pt x="21" y="49"/>
                      <a:pt x="23" y="48"/>
                    </a:cubicBezTo>
                    <a:cubicBezTo>
                      <a:pt x="24" y="47"/>
                      <a:pt x="29" y="45"/>
                      <a:pt x="40" y="42"/>
                    </a:cubicBezTo>
                    <a:cubicBezTo>
                      <a:pt x="51" y="38"/>
                      <a:pt x="58" y="36"/>
                      <a:pt x="59" y="35"/>
                    </a:cubicBezTo>
                    <a:cubicBezTo>
                      <a:pt x="60" y="35"/>
                      <a:pt x="61" y="34"/>
                      <a:pt x="61" y="33"/>
                    </a:cubicBezTo>
                    <a:cubicBezTo>
                      <a:pt x="61" y="32"/>
                      <a:pt x="61" y="32"/>
                      <a:pt x="61" y="30"/>
                    </a:cubicBezTo>
                    <a:cubicBezTo>
                      <a:pt x="59" y="28"/>
                      <a:pt x="56" y="27"/>
                      <a:pt x="51" y="26"/>
                    </a:cubicBezTo>
                    <a:cubicBezTo>
                      <a:pt x="47" y="25"/>
                      <a:pt x="42" y="25"/>
                      <a:pt x="36" y="25"/>
                    </a:cubicBezTo>
                    <a:cubicBezTo>
                      <a:pt x="31" y="25"/>
                      <a:pt x="25" y="25"/>
                      <a:pt x="20" y="27"/>
                    </a:cubicBezTo>
                    <a:cubicBezTo>
                      <a:pt x="17" y="27"/>
                      <a:pt x="12" y="29"/>
                      <a:pt x="5" y="31"/>
                    </a:cubicBezTo>
                    <a:cubicBezTo>
                      <a:pt x="0" y="23"/>
                      <a:pt x="0" y="23"/>
                      <a:pt x="0" y="23"/>
                    </a:cubicBezTo>
                    <a:cubicBezTo>
                      <a:pt x="13" y="19"/>
                      <a:pt x="21" y="17"/>
                      <a:pt x="26" y="15"/>
                    </a:cubicBezTo>
                    <a:cubicBezTo>
                      <a:pt x="37" y="12"/>
                      <a:pt x="43" y="10"/>
                      <a:pt x="44" y="9"/>
                    </a:cubicBezTo>
                    <a:cubicBezTo>
                      <a:pt x="45" y="8"/>
                      <a:pt x="45" y="8"/>
                      <a:pt x="45" y="7"/>
                    </a:cubicBezTo>
                    <a:cubicBezTo>
                      <a:pt x="45" y="5"/>
                      <a:pt x="44" y="4"/>
                      <a:pt x="42" y="1"/>
                    </a:cubicBezTo>
                    <a:cubicBezTo>
                      <a:pt x="44" y="0"/>
                      <a:pt x="44" y="0"/>
                      <a:pt x="44" y="0"/>
                    </a:cubicBezTo>
                    <a:cubicBezTo>
                      <a:pt x="46" y="2"/>
                      <a:pt x="48" y="5"/>
                      <a:pt x="50" y="7"/>
                    </a:cubicBezTo>
                    <a:cubicBezTo>
                      <a:pt x="52" y="9"/>
                      <a:pt x="55" y="11"/>
                      <a:pt x="58" y="14"/>
                    </a:cubicBezTo>
                    <a:cubicBezTo>
                      <a:pt x="58" y="15"/>
                      <a:pt x="58" y="15"/>
                      <a:pt x="58" y="15"/>
                    </a:cubicBezTo>
                    <a:cubicBezTo>
                      <a:pt x="32" y="22"/>
                      <a:pt x="32" y="22"/>
                      <a:pt x="32" y="22"/>
                    </a:cubicBezTo>
                    <a:cubicBezTo>
                      <a:pt x="32" y="22"/>
                      <a:pt x="32" y="22"/>
                      <a:pt x="32" y="22"/>
                    </a:cubicBezTo>
                    <a:cubicBezTo>
                      <a:pt x="40" y="22"/>
                      <a:pt x="47" y="22"/>
                      <a:pt x="52" y="23"/>
                    </a:cubicBezTo>
                    <a:cubicBezTo>
                      <a:pt x="61" y="25"/>
                      <a:pt x="66" y="27"/>
                      <a:pt x="68" y="31"/>
                    </a:cubicBezTo>
                    <a:cubicBezTo>
                      <a:pt x="71" y="36"/>
                      <a:pt x="71" y="39"/>
                      <a:pt x="66" y="42"/>
                    </a:cubicBezTo>
                    <a:cubicBezTo>
                      <a:pt x="65" y="43"/>
                      <a:pt x="58" y="46"/>
                      <a:pt x="47" y="49"/>
                    </a:cubicBezTo>
                    <a:cubicBezTo>
                      <a:pt x="35" y="52"/>
                      <a:pt x="29" y="54"/>
                      <a:pt x="28" y="55"/>
                    </a:cubicBezTo>
                    <a:cubicBezTo>
                      <a:pt x="28" y="55"/>
                      <a:pt x="27" y="56"/>
                      <a:pt x="27" y="56"/>
                    </a:cubicBezTo>
                    <a:cubicBezTo>
                      <a:pt x="27" y="57"/>
                      <a:pt x="27" y="57"/>
                      <a:pt x="28" y="58"/>
                    </a:cubicBezTo>
                    <a:cubicBezTo>
                      <a:pt x="28" y="59"/>
                      <a:pt x="30" y="60"/>
                      <a:pt x="32" y="60"/>
                    </a:cubicBezTo>
                    <a:cubicBezTo>
                      <a:pt x="34" y="60"/>
                      <a:pt x="37" y="61"/>
                      <a:pt x="41" y="6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2" name="Freeform 580">
                <a:extLst>
                  <a:ext uri="{FF2B5EF4-FFF2-40B4-BE49-F238E27FC236}">
                    <a16:creationId xmlns:a16="http://schemas.microsoft.com/office/drawing/2014/main" id="{49A36787-5023-8E1F-D3BB-B94D59E3324C}"/>
                  </a:ext>
                </a:extLst>
              </p:cNvPr>
              <p:cNvSpPr>
                <a:spLocks noEditPoints="1"/>
              </p:cNvSpPr>
              <p:nvPr/>
            </p:nvSpPr>
            <p:spPr bwMode="auto">
              <a:xfrm>
                <a:off x="1908245" y="6041198"/>
                <a:ext cx="22225" cy="14288"/>
              </a:xfrm>
              <a:custGeom>
                <a:avLst/>
                <a:gdLst>
                  <a:gd name="T0" fmla="*/ 87 w 87"/>
                  <a:gd name="T1" fmla="*/ 33 h 58"/>
                  <a:gd name="T2" fmla="*/ 83 w 87"/>
                  <a:gd name="T3" fmla="*/ 36 h 58"/>
                  <a:gd name="T4" fmla="*/ 80 w 87"/>
                  <a:gd name="T5" fmla="*/ 31 h 58"/>
                  <a:gd name="T6" fmla="*/ 74 w 87"/>
                  <a:gd name="T7" fmla="*/ 36 h 58"/>
                  <a:gd name="T8" fmla="*/ 60 w 87"/>
                  <a:gd name="T9" fmla="*/ 37 h 58"/>
                  <a:gd name="T10" fmla="*/ 47 w 87"/>
                  <a:gd name="T11" fmla="*/ 27 h 58"/>
                  <a:gd name="T12" fmla="*/ 45 w 87"/>
                  <a:gd name="T13" fmla="*/ 25 h 58"/>
                  <a:gd name="T14" fmla="*/ 44 w 87"/>
                  <a:gd name="T15" fmla="*/ 23 h 58"/>
                  <a:gd name="T16" fmla="*/ 41 w 87"/>
                  <a:gd name="T17" fmla="*/ 22 h 58"/>
                  <a:gd name="T18" fmla="*/ 38 w 87"/>
                  <a:gd name="T19" fmla="*/ 22 h 58"/>
                  <a:gd name="T20" fmla="*/ 39 w 87"/>
                  <a:gd name="T21" fmla="*/ 36 h 58"/>
                  <a:gd name="T22" fmla="*/ 34 w 87"/>
                  <a:gd name="T23" fmla="*/ 55 h 58"/>
                  <a:gd name="T24" fmla="*/ 19 w 87"/>
                  <a:gd name="T25" fmla="*/ 56 h 58"/>
                  <a:gd name="T26" fmla="*/ 5 w 87"/>
                  <a:gd name="T27" fmla="*/ 43 h 58"/>
                  <a:gd name="T28" fmla="*/ 0 w 87"/>
                  <a:gd name="T29" fmla="*/ 28 h 58"/>
                  <a:gd name="T30" fmla="*/ 6 w 87"/>
                  <a:gd name="T31" fmla="*/ 19 h 58"/>
                  <a:gd name="T32" fmla="*/ 17 w 87"/>
                  <a:gd name="T33" fmla="*/ 18 h 58"/>
                  <a:gd name="T34" fmla="*/ 27 w 87"/>
                  <a:gd name="T35" fmla="*/ 22 h 58"/>
                  <a:gd name="T36" fmla="*/ 27 w 87"/>
                  <a:gd name="T37" fmla="*/ 19 h 58"/>
                  <a:gd name="T38" fmla="*/ 29 w 87"/>
                  <a:gd name="T39" fmla="*/ 17 h 58"/>
                  <a:gd name="T40" fmla="*/ 36 w 87"/>
                  <a:gd name="T41" fmla="*/ 16 h 58"/>
                  <a:gd name="T42" fmla="*/ 43 w 87"/>
                  <a:gd name="T43" fmla="*/ 19 h 58"/>
                  <a:gd name="T44" fmla="*/ 43 w 87"/>
                  <a:gd name="T45" fmla="*/ 12 h 58"/>
                  <a:gd name="T46" fmla="*/ 49 w 87"/>
                  <a:gd name="T47" fmla="*/ 4 h 58"/>
                  <a:gd name="T48" fmla="*/ 66 w 87"/>
                  <a:gd name="T49" fmla="*/ 3 h 58"/>
                  <a:gd name="T50" fmla="*/ 79 w 87"/>
                  <a:gd name="T51" fmla="*/ 13 h 58"/>
                  <a:gd name="T52" fmla="*/ 82 w 87"/>
                  <a:gd name="T53" fmla="*/ 18 h 58"/>
                  <a:gd name="T54" fmla="*/ 83 w 87"/>
                  <a:gd name="T55" fmla="*/ 23 h 58"/>
                  <a:gd name="T56" fmla="*/ 83 w 87"/>
                  <a:gd name="T57" fmla="*/ 26 h 58"/>
                  <a:gd name="T58" fmla="*/ 83 w 87"/>
                  <a:gd name="T59" fmla="*/ 27 h 58"/>
                  <a:gd name="T60" fmla="*/ 87 w 87"/>
                  <a:gd name="T61" fmla="*/ 33 h 58"/>
                  <a:gd name="T62" fmla="*/ 27 w 87"/>
                  <a:gd name="T63" fmla="*/ 51 h 58"/>
                  <a:gd name="T64" fmla="*/ 31 w 87"/>
                  <a:gd name="T65" fmla="*/ 46 h 58"/>
                  <a:gd name="T66" fmla="*/ 31 w 87"/>
                  <a:gd name="T67" fmla="*/ 41 h 58"/>
                  <a:gd name="T68" fmla="*/ 29 w 87"/>
                  <a:gd name="T69" fmla="*/ 32 h 58"/>
                  <a:gd name="T70" fmla="*/ 27 w 87"/>
                  <a:gd name="T71" fmla="*/ 25 h 58"/>
                  <a:gd name="T72" fmla="*/ 25 w 87"/>
                  <a:gd name="T73" fmla="*/ 24 h 58"/>
                  <a:gd name="T74" fmla="*/ 21 w 87"/>
                  <a:gd name="T75" fmla="*/ 23 h 58"/>
                  <a:gd name="T76" fmla="*/ 15 w 87"/>
                  <a:gd name="T77" fmla="*/ 22 h 58"/>
                  <a:gd name="T78" fmla="*/ 10 w 87"/>
                  <a:gd name="T79" fmla="*/ 24 h 58"/>
                  <a:gd name="T80" fmla="*/ 5 w 87"/>
                  <a:gd name="T81" fmla="*/ 32 h 58"/>
                  <a:gd name="T82" fmla="*/ 8 w 87"/>
                  <a:gd name="T83" fmla="*/ 43 h 58"/>
                  <a:gd name="T84" fmla="*/ 18 w 87"/>
                  <a:gd name="T85" fmla="*/ 52 h 58"/>
                  <a:gd name="T86" fmla="*/ 27 w 87"/>
                  <a:gd name="T87" fmla="*/ 51 h 58"/>
                  <a:gd name="T88" fmla="*/ 74 w 87"/>
                  <a:gd name="T89" fmla="*/ 25 h 58"/>
                  <a:gd name="T90" fmla="*/ 78 w 87"/>
                  <a:gd name="T91" fmla="*/ 20 h 58"/>
                  <a:gd name="T92" fmla="*/ 77 w 87"/>
                  <a:gd name="T93" fmla="*/ 14 h 58"/>
                  <a:gd name="T94" fmla="*/ 65 w 87"/>
                  <a:gd name="T95" fmla="*/ 9 h 58"/>
                  <a:gd name="T96" fmla="*/ 52 w 87"/>
                  <a:gd name="T97" fmla="*/ 13 h 58"/>
                  <a:gd name="T98" fmla="*/ 47 w 87"/>
                  <a:gd name="T99" fmla="*/ 18 h 58"/>
                  <a:gd name="T100" fmla="*/ 48 w 87"/>
                  <a:gd name="T101" fmla="*/ 25 h 58"/>
                  <a:gd name="T102" fmla="*/ 59 w 87"/>
                  <a:gd name="T103" fmla="*/ 29 h 58"/>
                  <a:gd name="T104" fmla="*/ 74 w 87"/>
                  <a:gd name="T105"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58">
                    <a:moveTo>
                      <a:pt x="87" y="33"/>
                    </a:moveTo>
                    <a:cubicBezTo>
                      <a:pt x="83" y="36"/>
                      <a:pt x="83" y="36"/>
                      <a:pt x="83" y="36"/>
                    </a:cubicBezTo>
                    <a:cubicBezTo>
                      <a:pt x="80" y="31"/>
                      <a:pt x="80" y="31"/>
                      <a:pt x="80" y="31"/>
                    </a:cubicBezTo>
                    <a:cubicBezTo>
                      <a:pt x="78" y="33"/>
                      <a:pt x="76" y="35"/>
                      <a:pt x="74" y="36"/>
                    </a:cubicBezTo>
                    <a:cubicBezTo>
                      <a:pt x="71" y="38"/>
                      <a:pt x="66" y="39"/>
                      <a:pt x="60" y="37"/>
                    </a:cubicBezTo>
                    <a:cubicBezTo>
                      <a:pt x="54" y="35"/>
                      <a:pt x="49" y="32"/>
                      <a:pt x="47" y="27"/>
                    </a:cubicBezTo>
                    <a:cubicBezTo>
                      <a:pt x="46" y="27"/>
                      <a:pt x="46" y="26"/>
                      <a:pt x="45" y="25"/>
                    </a:cubicBezTo>
                    <a:cubicBezTo>
                      <a:pt x="45" y="24"/>
                      <a:pt x="45" y="23"/>
                      <a:pt x="44" y="23"/>
                    </a:cubicBezTo>
                    <a:cubicBezTo>
                      <a:pt x="44" y="22"/>
                      <a:pt x="43" y="22"/>
                      <a:pt x="41" y="22"/>
                    </a:cubicBezTo>
                    <a:cubicBezTo>
                      <a:pt x="40" y="21"/>
                      <a:pt x="39" y="21"/>
                      <a:pt x="38" y="22"/>
                    </a:cubicBezTo>
                    <a:cubicBezTo>
                      <a:pt x="37" y="23"/>
                      <a:pt x="37" y="27"/>
                      <a:pt x="39" y="36"/>
                    </a:cubicBezTo>
                    <a:cubicBezTo>
                      <a:pt x="41" y="45"/>
                      <a:pt x="39" y="52"/>
                      <a:pt x="34" y="55"/>
                    </a:cubicBezTo>
                    <a:cubicBezTo>
                      <a:pt x="29" y="58"/>
                      <a:pt x="25" y="58"/>
                      <a:pt x="19" y="56"/>
                    </a:cubicBezTo>
                    <a:cubicBezTo>
                      <a:pt x="14" y="54"/>
                      <a:pt x="9" y="50"/>
                      <a:pt x="5" y="43"/>
                    </a:cubicBezTo>
                    <a:cubicBezTo>
                      <a:pt x="2" y="38"/>
                      <a:pt x="0" y="33"/>
                      <a:pt x="0" y="28"/>
                    </a:cubicBezTo>
                    <a:cubicBezTo>
                      <a:pt x="1" y="24"/>
                      <a:pt x="2" y="21"/>
                      <a:pt x="6" y="19"/>
                    </a:cubicBezTo>
                    <a:cubicBezTo>
                      <a:pt x="9" y="17"/>
                      <a:pt x="12" y="17"/>
                      <a:pt x="17" y="18"/>
                    </a:cubicBezTo>
                    <a:cubicBezTo>
                      <a:pt x="19" y="19"/>
                      <a:pt x="22" y="20"/>
                      <a:pt x="27" y="22"/>
                    </a:cubicBezTo>
                    <a:cubicBezTo>
                      <a:pt x="27" y="21"/>
                      <a:pt x="27" y="20"/>
                      <a:pt x="27" y="19"/>
                    </a:cubicBezTo>
                    <a:cubicBezTo>
                      <a:pt x="28" y="18"/>
                      <a:pt x="28" y="17"/>
                      <a:pt x="29" y="17"/>
                    </a:cubicBezTo>
                    <a:cubicBezTo>
                      <a:pt x="31" y="16"/>
                      <a:pt x="33" y="16"/>
                      <a:pt x="36" y="16"/>
                    </a:cubicBezTo>
                    <a:cubicBezTo>
                      <a:pt x="37" y="17"/>
                      <a:pt x="40" y="18"/>
                      <a:pt x="43" y="19"/>
                    </a:cubicBezTo>
                    <a:cubicBezTo>
                      <a:pt x="42" y="16"/>
                      <a:pt x="42" y="14"/>
                      <a:pt x="43" y="12"/>
                    </a:cubicBezTo>
                    <a:cubicBezTo>
                      <a:pt x="44" y="9"/>
                      <a:pt x="46" y="6"/>
                      <a:pt x="49" y="4"/>
                    </a:cubicBezTo>
                    <a:cubicBezTo>
                      <a:pt x="54" y="1"/>
                      <a:pt x="60" y="0"/>
                      <a:pt x="66" y="3"/>
                    </a:cubicBezTo>
                    <a:cubicBezTo>
                      <a:pt x="72" y="5"/>
                      <a:pt x="76" y="8"/>
                      <a:pt x="79" y="13"/>
                    </a:cubicBezTo>
                    <a:cubicBezTo>
                      <a:pt x="80" y="15"/>
                      <a:pt x="81" y="17"/>
                      <a:pt x="82" y="18"/>
                    </a:cubicBezTo>
                    <a:cubicBezTo>
                      <a:pt x="82" y="20"/>
                      <a:pt x="83" y="21"/>
                      <a:pt x="83" y="23"/>
                    </a:cubicBezTo>
                    <a:cubicBezTo>
                      <a:pt x="83" y="23"/>
                      <a:pt x="83" y="24"/>
                      <a:pt x="83" y="26"/>
                    </a:cubicBezTo>
                    <a:cubicBezTo>
                      <a:pt x="83" y="26"/>
                      <a:pt x="83" y="27"/>
                      <a:pt x="83" y="27"/>
                    </a:cubicBezTo>
                    <a:lnTo>
                      <a:pt x="87" y="33"/>
                    </a:lnTo>
                    <a:close/>
                    <a:moveTo>
                      <a:pt x="27" y="51"/>
                    </a:moveTo>
                    <a:cubicBezTo>
                      <a:pt x="29" y="50"/>
                      <a:pt x="30" y="48"/>
                      <a:pt x="31" y="46"/>
                    </a:cubicBezTo>
                    <a:cubicBezTo>
                      <a:pt x="31" y="45"/>
                      <a:pt x="31" y="43"/>
                      <a:pt x="31" y="41"/>
                    </a:cubicBezTo>
                    <a:cubicBezTo>
                      <a:pt x="30" y="39"/>
                      <a:pt x="30" y="36"/>
                      <a:pt x="29" y="32"/>
                    </a:cubicBezTo>
                    <a:cubicBezTo>
                      <a:pt x="28" y="28"/>
                      <a:pt x="28" y="26"/>
                      <a:pt x="27" y="25"/>
                    </a:cubicBezTo>
                    <a:cubicBezTo>
                      <a:pt x="27" y="25"/>
                      <a:pt x="26" y="24"/>
                      <a:pt x="25" y="24"/>
                    </a:cubicBezTo>
                    <a:cubicBezTo>
                      <a:pt x="23" y="23"/>
                      <a:pt x="22" y="23"/>
                      <a:pt x="21" y="23"/>
                    </a:cubicBezTo>
                    <a:cubicBezTo>
                      <a:pt x="19" y="22"/>
                      <a:pt x="16" y="22"/>
                      <a:pt x="15" y="22"/>
                    </a:cubicBezTo>
                    <a:cubicBezTo>
                      <a:pt x="13" y="22"/>
                      <a:pt x="12" y="23"/>
                      <a:pt x="10" y="24"/>
                    </a:cubicBezTo>
                    <a:cubicBezTo>
                      <a:pt x="7" y="26"/>
                      <a:pt x="5" y="29"/>
                      <a:pt x="5" y="32"/>
                    </a:cubicBezTo>
                    <a:cubicBezTo>
                      <a:pt x="5" y="36"/>
                      <a:pt x="6" y="39"/>
                      <a:pt x="8" y="43"/>
                    </a:cubicBezTo>
                    <a:cubicBezTo>
                      <a:pt x="11" y="47"/>
                      <a:pt x="14" y="50"/>
                      <a:pt x="18" y="52"/>
                    </a:cubicBezTo>
                    <a:cubicBezTo>
                      <a:pt x="21" y="53"/>
                      <a:pt x="24" y="53"/>
                      <a:pt x="27" y="51"/>
                    </a:cubicBezTo>
                    <a:close/>
                    <a:moveTo>
                      <a:pt x="74" y="25"/>
                    </a:moveTo>
                    <a:cubicBezTo>
                      <a:pt x="76" y="23"/>
                      <a:pt x="77" y="22"/>
                      <a:pt x="78" y="20"/>
                    </a:cubicBezTo>
                    <a:cubicBezTo>
                      <a:pt x="79" y="18"/>
                      <a:pt x="78" y="17"/>
                      <a:pt x="77" y="14"/>
                    </a:cubicBezTo>
                    <a:cubicBezTo>
                      <a:pt x="75" y="11"/>
                      <a:pt x="71" y="9"/>
                      <a:pt x="65" y="9"/>
                    </a:cubicBezTo>
                    <a:cubicBezTo>
                      <a:pt x="60" y="9"/>
                      <a:pt x="56" y="10"/>
                      <a:pt x="52" y="13"/>
                    </a:cubicBezTo>
                    <a:cubicBezTo>
                      <a:pt x="49" y="15"/>
                      <a:pt x="48" y="16"/>
                      <a:pt x="47" y="18"/>
                    </a:cubicBezTo>
                    <a:cubicBezTo>
                      <a:pt x="46" y="20"/>
                      <a:pt x="46" y="22"/>
                      <a:pt x="48" y="25"/>
                    </a:cubicBezTo>
                    <a:cubicBezTo>
                      <a:pt x="50" y="28"/>
                      <a:pt x="54" y="29"/>
                      <a:pt x="59" y="29"/>
                    </a:cubicBezTo>
                    <a:cubicBezTo>
                      <a:pt x="64" y="29"/>
                      <a:pt x="69" y="28"/>
                      <a:pt x="74" y="2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3" name="Freeform 581">
                <a:extLst>
                  <a:ext uri="{FF2B5EF4-FFF2-40B4-BE49-F238E27FC236}">
                    <a16:creationId xmlns:a16="http://schemas.microsoft.com/office/drawing/2014/main" id="{F2B5B4C0-1832-C66F-0CD1-950E0FE4D138}"/>
                  </a:ext>
                </a:extLst>
              </p:cNvPr>
              <p:cNvSpPr>
                <a:spLocks/>
              </p:cNvSpPr>
              <p:nvPr/>
            </p:nvSpPr>
            <p:spPr bwMode="auto">
              <a:xfrm>
                <a:off x="1925708" y="6053898"/>
                <a:ext cx="25400" cy="17463"/>
              </a:xfrm>
              <a:custGeom>
                <a:avLst/>
                <a:gdLst>
                  <a:gd name="T0" fmla="*/ 104 w 104"/>
                  <a:gd name="T1" fmla="*/ 54 h 69"/>
                  <a:gd name="T2" fmla="*/ 85 w 104"/>
                  <a:gd name="T3" fmla="*/ 60 h 69"/>
                  <a:gd name="T4" fmla="*/ 84 w 104"/>
                  <a:gd name="T5" fmla="*/ 59 h 69"/>
                  <a:gd name="T6" fmla="*/ 86 w 104"/>
                  <a:gd name="T7" fmla="*/ 57 h 69"/>
                  <a:gd name="T8" fmla="*/ 88 w 104"/>
                  <a:gd name="T9" fmla="*/ 56 h 69"/>
                  <a:gd name="T10" fmla="*/ 93 w 104"/>
                  <a:gd name="T11" fmla="*/ 49 h 69"/>
                  <a:gd name="T12" fmla="*/ 90 w 104"/>
                  <a:gd name="T13" fmla="*/ 40 h 69"/>
                  <a:gd name="T14" fmla="*/ 86 w 104"/>
                  <a:gd name="T15" fmla="*/ 34 h 69"/>
                  <a:gd name="T16" fmla="*/ 27 w 104"/>
                  <a:gd name="T17" fmla="*/ 53 h 69"/>
                  <a:gd name="T18" fmla="*/ 20 w 104"/>
                  <a:gd name="T19" fmla="*/ 55 h 69"/>
                  <a:gd name="T20" fmla="*/ 17 w 104"/>
                  <a:gd name="T21" fmla="*/ 60 h 69"/>
                  <a:gd name="T22" fmla="*/ 21 w 104"/>
                  <a:gd name="T23" fmla="*/ 68 h 69"/>
                  <a:gd name="T24" fmla="*/ 19 w 104"/>
                  <a:gd name="T25" fmla="*/ 69 h 69"/>
                  <a:gd name="T26" fmla="*/ 0 w 104"/>
                  <a:gd name="T27" fmla="*/ 39 h 69"/>
                  <a:gd name="T28" fmla="*/ 2 w 104"/>
                  <a:gd name="T29" fmla="*/ 38 h 69"/>
                  <a:gd name="T30" fmla="*/ 7 w 104"/>
                  <a:gd name="T31" fmla="*/ 44 h 69"/>
                  <a:gd name="T32" fmla="*/ 17 w 104"/>
                  <a:gd name="T33" fmla="*/ 44 h 69"/>
                  <a:gd name="T34" fmla="*/ 80 w 104"/>
                  <a:gd name="T35" fmla="*/ 24 h 69"/>
                  <a:gd name="T36" fmla="*/ 69 w 104"/>
                  <a:gd name="T37" fmla="*/ 10 h 69"/>
                  <a:gd name="T38" fmla="*/ 52 w 104"/>
                  <a:gd name="T39" fmla="*/ 8 h 69"/>
                  <a:gd name="T40" fmla="*/ 51 w 104"/>
                  <a:gd name="T41" fmla="*/ 6 h 69"/>
                  <a:gd name="T42" fmla="*/ 69 w 104"/>
                  <a:gd name="T43" fmla="*/ 0 h 69"/>
                  <a:gd name="T44" fmla="*/ 104 w 104"/>
                  <a:gd name="T45" fmla="*/ 5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69">
                    <a:moveTo>
                      <a:pt x="104" y="54"/>
                    </a:moveTo>
                    <a:cubicBezTo>
                      <a:pt x="85" y="60"/>
                      <a:pt x="85" y="60"/>
                      <a:pt x="85" y="60"/>
                    </a:cubicBezTo>
                    <a:cubicBezTo>
                      <a:pt x="84" y="59"/>
                      <a:pt x="84" y="59"/>
                      <a:pt x="84" y="59"/>
                    </a:cubicBezTo>
                    <a:cubicBezTo>
                      <a:pt x="84" y="58"/>
                      <a:pt x="85" y="58"/>
                      <a:pt x="86" y="57"/>
                    </a:cubicBezTo>
                    <a:cubicBezTo>
                      <a:pt x="87" y="57"/>
                      <a:pt x="87" y="56"/>
                      <a:pt x="88" y="56"/>
                    </a:cubicBezTo>
                    <a:cubicBezTo>
                      <a:pt x="91" y="54"/>
                      <a:pt x="93" y="52"/>
                      <a:pt x="93" y="49"/>
                    </a:cubicBezTo>
                    <a:cubicBezTo>
                      <a:pt x="93" y="47"/>
                      <a:pt x="92" y="44"/>
                      <a:pt x="90" y="40"/>
                    </a:cubicBezTo>
                    <a:cubicBezTo>
                      <a:pt x="86" y="34"/>
                      <a:pt x="86" y="34"/>
                      <a:pt x="86" y="34"/>
                    </a:cubicBezTo>
                    <a:cubicBezTo>
                      <a:pt x="27" y="53"/>
                      <a:pt x="27" y="53"/>
                      <a:pt x="27" y="53"/>
                    </a:cubicBezTo>
                    <a:cubicBezTo>
                      <a:pt x="23" y="54"/>
                      <a:pt x="21" y="55"/>
                      <a:pt x="20" y="55"/>
                    </a:cubicBezTo>
                    <a:cubicBezTo>
                      <a:pt x="18" y="57"/>
                      <a:pt x="17" y="58"/>
                      <a:pt x="17" y="60"/>
                    </a:cubicBezTo>
                    <a:cubicBezTo>
                      <a:pt x="17" y="61"/>
                      <a:pt x="18" y="64"/>
                      <a:pt x="21" y="68"/>
                    </a:cubicBezTo>
                    <a:cubicBezTo>
                      <a:pt x="19" y="69"/>
                      <a:pt x="19" y="69"/>
                      <a:pt x="19" y="69"/>
                    </a:cubicBezTo>
                    <a:cubicBezTo>
                      <a:pt x="0" y="39"/>
                      <a:pt x="0" y="39"/>
                      <a:pt x="0" y="39"/>
                    </a:cubicBezTo>
                    <a:cubicBezTo>
                      <a:pt x="2" y="38"/>
                      <a:pt x="2" y="38"/>
                      <a:pt x="2" y="38"/>
                    </a:cubicBezTo>
                    <a:cubicBezTo>
                      <a:pt x="4" y="41"/>
                      <a:pt x="6" y="43"/>
                      <a:pt x="7" y="44"/>
                    </a:cubicBezTo>
                    <a:cubicBezTo>
                      <a:pt x="10" y="45"/>
                      <a:pt x="13" y="45"/>
                      <a:pt x="17" y="44"/>
                    </a:cubicBezTo>
                    <a:cubicBezTo>
                      <a:pt x="80" y="24"/>
                      <a:pt x="80" y="24"/>
                      <a:pt x="80" y="24"/>
                    </a:cubicBezTo>
                    <a:cubicBezTo>
                      <a:pt x="75" y="17"/>
                      <a:pt x="71" y="12"/>
                      <a:pt x="69" y="10"/>
                    </a:cubicBezTo>
                    <a:cubicBezTo>
                      <a:pt x="65" y="8"/>
                      <a:pt x="59" y="7"/>
                      <a:pt x="52" y="8"/>
                    </a:cubicBezTo>
                    <a:cubicBezTo>
                      <a:pt x="51" y="6"/>
                      <a:pt x="51" y="6"/>
                      <a:pt x="51" y="6"/>
                    </a:cubicBezTo>
                    <a:cubicBezTo>
                      <a:pt x="69" y="0"/>
                      <a:pt x="69" y="0"/>
                      <a:pt x="69" y="0"/>
                    </a:cubicBezTo>
                    <a:lnTo>
                      <a:pt x="104" y="5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4" name="Freeform 582">
                <a:extLst>
                  <a:ext uri="{FF2B5EF4-FFF2-40B4-BE49-F238E27FC236}">
                    <a16:creationId xmlns:a16="http://schemas.microsoft.com/office/drawing/2014/main" id="{15AF79B0-C024-81E2-0C96-4F82495C4D00}"/>
                  </a:ext>
                </a:extLst>
              </p:cNvPr>
              <p:cNvSpPr>
                <a:spLocks noEditPoints="1"/>
              </p:cNvSpPr>
              <p:nvPr/>
            </p:nvSpPr>
            <p:spPr bwMode="auto">
              <a:xfrm>
                <a:off x="1935233" y="6071361"/>
                <a:ext cx="19050" cy="9525"/>
              </a:xfrm>
              <a:custGeom>
                <a:avLst/>
                <a:gdLst>
                  <a:gd name="T0" fmla="*/ 22 w 78"/>
                  <a:gd name="T1" fmla="*/ 39 h 41"/>
                  <a:gd name="T2" fmla="*/ 22 w 78"/>
                  <a:gd name="T3" fmla="*/ 41 h 41"/>
                  <a:gd name="T4" fmla="*/ 10 w 78"/>
                  <a:gd name="T5" fmla="*/ 40 h 41"/>
                  <a:gd name="T6" fmla="*/ 1 w 78"/>
                  <a:gd name="T7" fmla="*/ 35 h 41"/>
                  <a:gd name="T8" fmla="*/ 0 w 78"/>
                  <a:gd name="T9" fmla="*/ 30 h 41"/>
                  <a:gd name="T10" fmla="*/ 5 w 78"/>
                  <a:gd name="T11" fmla="*/ 26 h 41"/>
                  <a:gd name="T12" fmla="*/ 24 w 78"/>
                  <a:gd name="T13" fmla="*/ 19 h 41"/>
                  <a:gd name="T14" fmla="*/ 43 w 78"/>
                  <a:gd name="T15" fmla="*/ 13 h 41"/>
                  <a:gd name="T16" fmla="*/ 44 w 78"/>
                  <a:gd name="T17" fmla="*/ 10 h 41"/>
                  <a:gd name="T18" fmla="*/ 41 w 78"/>
                  <a:gd name="T19" fmla="*/ 5 h 41"/>
                  <a:gd name="T20" fmla="*/ 43 w 78"/>
                  <a:gd name="T21" fmla="*/ 3 h 41"/>
                  <a:gd name="T22" fmla="*/ 46 w 78"/>
                  <a:gd name="T23" fmla="*/ 8 h 41"/>
                  <a:gd name="T24" fmla="*/ 56 w 78"/>
                  <a:gd name="T25" fmla="*/ 18 h 41"/>
                  <a:gd name="T26" fmla="*/ 56 w 78"/>
                  <a:gd name="T27" fmla="*/ 18 h 41"/>
                  <a:gd name="T28" fmla="*/ 17 w 78"/>
                  <a:gd name="T29" fmla="*/ 31 h 41"/>
                  <a:gd name="T30" fmla="*/ 13 w 78"/>
                  <a:gd name="T31" fmla="*/ 32 h 41"/>
                  <a:gd name="T32" fmla="*/ 10 w 78"/>
                  <a:gd name="T33" fmla="*/ 33 h 41"/>
                  <a:gd name="T34" fmla="*/ 9 w 78"/>
                  <a:gd name="T35" fmla="*/ 36 h 41"/>
                  <a:gd name="T36" fmla="*/ 13 w 78"/>
                  <a:gd name="T37" fmla="*/ 38 h 41"/>
                  <a:gd name="T38" fmla="*/ 22 w 78"/>
                  <a:gd name="T39" fmla="*/ 39 h 41"/>
                  <a:gd name="T40" fmla="*/ 75 w 78"/>
                  <a:gd name="T41" fmla="*/ 12 h 41"/>
                  <a:gd name="T42" fmla="*/ 70 w 78"/>
                  <a:gd name="T43" fmla="*/ 12 h 41"/>
                  <a:gd name="T44" fmla="*/ 66 w 78"/>
                  <a:gd name="T45" fmla="*/ 10 h 41"/>
                  <a:gd name="T46" fmla="*/ 65 w 78"/>
                  <a:gd name="T47" fmla="*/ 6 h 41"/>
                  <a:gd name="T48" fmla="*/ 68 w 78"/>
                  <a:gd name="T49" fmla="*/ 2 h 41"/>
                  <a:gd name="T50" fmla="*/ 73 w 78"/>
                  <a:gd name="T51" fmla="*/ 1 h 41"/>
                  <a:gd name="T52" fmla="*/ 77 w 78"/>
                  <a:gd name="T53" fmla="*/ 3 h 41"/>
                  <a:gd name="T54" fmla="*/ 78 w 78"/>
                  <a:gd name="T55" fmla="*/ 8 h 41"/>
                  <a:gd name="T56" fmla="*/ 75 w 78"/>
                  <a:gd name="T57"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 h="41">
                    <a:moveTo>
                      <a:pt x="22" y="39"/>
                    </a:moveTo>
                    <a:cubicBezTo>
                      <a:pt x="22" y="41"/>
                      <a:pt x="22" y="41"/>
                      <a:pt x="22" y="41"/>
                    </a:cubicBezTo>
                    <a:cubicBezTo>
                      <a:pt x="17" y="41"/>
                      <a:pt x="13" y="41"/>
                      <a:pt x="10" y="40"/>
                    </a:cubicBezTo>
                    <a:cubicBezTo>
                      <a:pt x="6" y="39"/>
                      <a:pt x="3" y="37"/>
                      <a:pt x="1" y="35"/>
                    </a:cubicBezTo>
                    <a:cubicBezTo>
                      <a:pt x="0" y="33"/>
                      <a:pt x="0" y="32"/>
                      <a:pt x="0" y="30"/>
                    </a:cubicBezTo>
                    <a:cubicBezTo>
                      <a:pt x="1" y="29"/>
                      <a:pt x="2" y="27"/>
                      <a:pt x="5" y="26"/>
                    </a:cubicBezTo>
                    <a:cubicBezTo>
                      <a:pt x="6" y="25"/>
                      <a:pt x="13" y="22"/>
                      <a:pt x="24" y="19"/>
                    </a:cubicBezTo>
                    <a:cubicBezTo>
                      <a:pt x="36" y="15"/>
                      <a:pt x="42" y="13"/>
                      <a:pt x="43" y="13"/>
                    </a:cubicBezTo>
                    <a:cubicBezTo>
                      <a:pt x="44" y="12"/>
                      <a:pt x="44" y="11"/>
                      <a:pt x="44" y="10"/>
                    </a:cubicBezTo>
                    <a:cubicBezTo>
                      <a:pt x="44" y="9"/>
                      <a:pt x="43" y="7"/>
                      <a:pt x="41" y="5"/>
                    </a:cubicBezTo>
                    <a:cubicBezTo>
                      <a:pt x="43" y="3"/>
                      <a:pt x="43" y="3"/>
                      <a:pt x="43" y="3"/>
                    </a:cubicBezTo>
                    <a:cubicBezTo>
                      <a:pt x="44" y="5"/>
                      <a:pt x="45" y="6"/>
                      <a:pt x="46" y="8"/>
                    </a:cubicBezTo>
                    <a:cubicBezTo>
                      <a:pt x="48" y="10"/>
                      <a:pt x="51" y="13"/>
                      <a:pt x="56" y="18"/>
                    </a:cubicBezTo>
                    <a:cubicBezTo>
                      <a:pt x="56" y="18"/>
                      <a:pt x="56" y="18"/>
                      <a:pt x="56" y="18"/>
                    </a:cubicBezTo>
                    <a:cubicBezTo>
                      <a:pt x="17" y="31"/>
                      <a:pt x="17" y="31"/>
                      <a:pt x="17" y="31"/>
                    </a:cubicBezTo>
                    <a:cubicBezTo>
                      <a:pt x="16" y="31"/>
                      <a:pt x="15" y="31"/>
                      <a:pt x="13" y="32"/>
                    </a:cubicBezTo>
                    <a:cubicBezTo>
                      <a:pt x="11" y="32"/>
                      <a:pt x="10" y="33"/>
                      <a:pt x="10" y="33"/>
                    </a:cubicBezTo>
                    <a:cubicBezTo>
                      <a:pt x="8" y="34"/>
                      <a:pt x="8" y="35"/>
                      <a:pt x="9" y="36"/>
                    </a:cubicBezTo>
                    <a:cubicBezTo>
                      <a:pt x="9" y="37"/>
                      <a:pt x="11" y="37"/>
                      <a:pt x="13" y="38"/>
                    </a:cubicBezTo>
                    <a:cubicBezTo>
                      <a:pt x="15" y="39"/>
                      <a:pt x="18" y="39"/>
                      <a:pt x="22" y="39"/>
                    </a:cubicBezTo>
                    <a:close/>
                    <a:moveTo>
                      <a:pt x="75" y="12"/>
                    </a:moveTo>
                    <a:cubicBezTo>
                      <a:pt x="73" y="12"/>
                      <a:pt x="72" y="13"/>
                      <a:pt x="70" y="12"/>
                    </a:cubicBezTo>
                    <a:cubicBezTo>
                      <a:pt x="68" y="12"/>
                      <a:pt x="67" y="12"/>
                      <a:pt x="66" y="10"/>
                    </a:cubicBezTo>
                    <a:cubicBezTo>
                      <a:pt x="65" y="9"/>
                      <a:pt x="65" y="7"/>
                      <a:pt x="65" y="6"/>
                    </a:cubicBezTo>
                    <a:cubicBezTo>
                      <a:pt x="66" y="4"/>
                      <a:pt x="67" y="3"/>
                      <a:pt x="68" y="2"/>
                    </a:cubicBezTo>
                    <a:cubicBezTo>
                      <a:pt x="70" y="1"/>
                      <a:pt x="72" y="0"/>
                      <a:pt x="73" y="1"/>
                    </a:cubicBezTo>
                    <a:cubicBezTo>
                      <a:pt x="75" y="1"/>
                      <a:pt x="76" y="2"/>
                      <a:pt x="77" y="3"/>
                    </a:cubicBezTo>
                    <a:cubicBezTo>
                      <a:pt x="78" y="5"/>
                      <a:pt x="78" y="6"/>
                      <a:pt x="78" y="8"/>
                    </a:cubicBezTo>
                    <a:cubicBezTo>
                      <a:pt x="77" y="9"/>
                      <a:pt x="76" y="11"/>
                      <a:pt x="75"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5" name="Freeform 583">
                <a:extLst>
                  <a:ext uri="{FF2B5EF4-FFF2-40B4-BE49-F238E27FC236}">
                    <a16:creationId xmlns:a16="http://schemas.microsoft.com/office/drawing/2014/main" id="{CABA0A2F-743E-D7B1-5F39-CA34D5898281}"/>
                  </a:ext>
                </a:extLst>
              </p:cNvPr>
              <p:cNvSpPr>
                <a:spLocks noEditPoints="1"/>
              </p:cNvSpPr>
              <p:nvPr/>
            </p:nvSpPr>
            <p:spPr bwMode="auto">
              <a:xfrm>
                <a:off x="1939995" y="6080886"/>
                <a:ext cx="15875" cy="11113"/>
              </a:xfrm>
              <a:custGeom>
                <a:avLst/>
                <a:gdLst>
                  <a:gd name="T0" fmla="*/ 29 w 64"/>
                  <a:gd name="T1" fmla="*/ 41 h 43"/>
                  <a:gd name="T2" fmla="*/ 28 w 64"/>
                  <a:gd name="T3" fmla="*/ 43 h 43"/>
                  <a:gd name="T4" fmla="*/ 14 w 64"/>
                  <a:gd name="T5" fmla="*/ 38 h 43"/>
                  <a:gd name="T6" fmla="*/ 4 w 64"/>
                  <a:gd name="T7" fmla="*/ 29 h 43"/>
                  <a:gd name="T8" fmla="*/ 2 w 64"/>
                  <a:gd name="T9" fmla="*/ 15 h 43"/>
                  <a:gd name="T10" fmla="*/ 9 w 64"/>
                  <a:gd name="T11" fmla="*/ 6 h 43"/>
                  <a:gd name="T12" fmla="*/ 37 w 64"/>
                  <a:gd name="T13" fmla="*/ 2 h 43"/>
                  <a:gd name="T14" fmla="*/ 61 w 64"/>
                  <a:gd name="T15" fmla="*/ 16 h 43"/>
                  <a:gd name="T16" fmla="*/ 59 w 64"/>
                  <a:gd name="T17" fmla="*/ 29 h 43"/>
                  <a:gd name="T18" fmla="*/ 43 w 64"/>
                  <a:gd name="T19" fmla="*/ 29 h 43"/>
                  <a:gd name="T20" fmla="*/ 24 w 64"/>
                  <a:gd name="T21" fmla="*/ 15 h 43"/>
                  <a:gd name="T22" fmla="*/ 21 w 64"/>
                  <a:gd name="T23" fmla="*/ 12 h 43"/>
                  <a:gd name="T24" fmla="*/ 17 w 64"/>
                  <a:gd name="T25" fmla="*/ 14 h 43"/>
                  <a:gd name="T26" fmla="*/ 15 w 64"/>
                  <a:gd name="T27" fmla="*/ 15 h 43"/>
                  <a:gd name="T28" fmla="*/ 9 w 64"/>
                  <a:gd name="T29" fmla="*/ 23 h 43"/>
                  <a:gd name="T30" fmla="*/ 11 w 64"/>
                  <a:gd name="T31" fmla="*/ 31 h 43"/>
                  <a:gd name="T32" fmla="*/ 18 w 64"/>
                  <a:gd name="T33" fmla="*/ 37 h 43"/>
                  <a:gd name="T34" fmla="*/ 29 w 64"/>
                  <a:gd name="T35" fmla="*/ 41 h 43"/>
                  <a:gd name="T36" fmla="*/ 30 w 64"/>
                  <a:gd name="T37" fmla="*/ 10 h 43"/>
                  <a:gd name="T38" fmla="*/ 24 w 64"/>
                  <a:gd name="T39" fmla="*/ 12 h 43"/>
                  <a:gd name="T40" fmla="*/ 41 w 64"/>
                  <a:gd name="T41" fmla="*/ 23 h 43"/>
                  <a:gd name="T42" fmla="*/ 55 w 64"/>
                  <a:gd name="T43" fmla="*/ 22 h 43"/>
                  <a:gd name="T44" fmla="*/ 58 w 64"/>
                  <a:gd name="T45" fmla="*/ 19 h 43"/>
                  <a:gd name="T46" fmla="*/ 57 w 64"/>
                  <a:gd name="T47" fmla="*/ 16 h 43"/>
                  <a:gd name="T48" fmla="*/ 47 w 64"/>
                  <a:gd name="T49" fmla="*/ 10 h 43"/>
                  <a:gd name="T50" fmla="*/ 30 w 64"/>
                  <a:gd name="T51"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43">
                    <a:moveTo>
                      <a:pt x="29" y="41"/>
                    </a:moveTo>
                    <a:cubicBezTo>
                      <a:pt x="28" y="43"/>
                      <a:pt x="28" y="43"/>
                      <a:pt x="28" y="43"/>
                    </a:cubicBezTo>
                    <a:cubicBezTo>
                      <a:pt x="24" y="43"/>
                      <a:pt x="20" y="41"/>
                      <a:pt x="14" y="38"/>
                    </a:cubicBezTo>
                    <a:cubicBezTo>
                      <a:pt x="9" y="36"/>
                      <a:pt x="6" y="33"/>
                      <a:pt x="4" y="29"/>
                    </a:cubicBezTo>
                    <a:cubicBezTo>
                      <a:pt x="1" y="24"/>
                      <a:pt x="0" y="20"/>
                      <a:pt x="2" y="15"/>
                    </a:cubicBezTo>
                    <a:cubicBezTo>
                      <a:pt x="3" y="12"/>
                      <a:pt x="5" y="9"/>
                      <a:pt x="9" y="6"/>
                    </a:cubicBezTo>
                    <a:cubicBezTo>
                      <a:pt x="17" y="1"/>
                      <a:pt x="26" y="0"/>
                      <a:pt x="37" y="2"/>
                    </a:cubicBezTo>
                    <a:cubicBezTo>
                      <a:pt x="48" y="4"/>
                      <a:pt x="56" y="9"/>
                      <a:pt x="61" y="16"/>
                    </a:cubicBezTo>
                    <a:cubicBezTo>
                      <a:pt x="64" y="22"/>
                      <a:pt x="64" y="26"/>
                      <a:pt x="59" y="29"/>
                    </a:cubicBezTo>
                    <a:cubicBezTo>
                      <a:pt x="55" y="32"/>
                      <a:pt x="49" y="32"/>
                      <a:pt x="43" y="29"/>
                    </a:cubicBezTo>
                    <a:cubicBezTo>
                      <a:pt x="36" y="27"/>
                      <a:pt x="30" y="22"/>
                      <a:pt x="24" y="15"/>
                    </a:cubicBezTo>
                    <a:cubicBezTo>
                      <a:pt x="21" y="12"/>
                      <a:pt x="21" y="12"/>
                      <a:pt x="21" y="12"/>
                    </a:cubicBezTo>
                    <a:cubicBezTo>
                      <a:pt x="20" y="13"/>
                      <a:pt x="18" y="13"/>
                      <a:pt x="17" y="14"/>
                    </a:cubicBezTo>
                    <a:cubicBezTo>
                      <a:pt x="16" y="14"/>
                      <a:pt x="15" y="15"/>
                      <a:pt x="15" y="15"/>
                    </a:cubicBezTo>
                    <a:cubicBezTo>
                      <a:pt x="11" y="17"/>
                      <a:pt x="10" y="20"/>
                      <a:pt x="9" y="23"/>
                    </a:cubicBezTo>
                    <a:cubicBezTo>
                      <a:pt x="9" y="26"/>
                      <a:pt x="10" y="28"/>
                      <a:pt x="11" y="31"/>
                    </a:cubicBezTo>
                    <a:cubicBezTo>
                      <a:pt x="13" y="33"/>
                      <a:pt x="15" y="35"/>
                      <a:pt x="18" y="37"/>
                    </a:cubicBezTo>
                    <a:cubicBezTo>
                      <a:pt x="21" y="38"/>
                      <a:pt x="24" y="39"/>
                      <a:pt x="29" y="41"/>
                    </a:cubicBezTo>
                    <a:close/>
                    <a:moveTo>
                      <a:pt x="30" y="10"/>
                    </a:moveTo>
                    <a:cubicBezTo>
                      <a:pt x="24" y="12"/>
                      <a:pt x="24" y="12"/>
                      <a:pt x="24" y="12"/>
                    </a:cubicBezTo>
                    <a:cubicBezTo>
                      <a:pt x="30" y="18"/>
                      <a:pt x="36" y="21"/>
                      <a:pt x="41" y="23"/>
                    </a:cubicBezTo>
                    <a:cubicBezTo>
                      <a:pt x="47" y="25"/>
                      <a:pt x="52" y="24"/>
                      <a:pt x="55" y="22"/>
                    </a:cubicBezTo>
                    <a:cubicBezTo>
                      <a:pt x="56" y="21"/>
                      <a:pt x="57" y="20"/>
                      <a:pt x="58" y="19"/>
                    </a:cubicBezTo>
                    <a:cubicBezTo>
                      <a:pt x="58" y="18"/>
                      <a:pt x="58" y="17"/>
                      <a:pt x="57" y="16"/>
                    </a:cubicBezTo>
                    <a:cubicBezTo>
                      <a:pt x="55" y="13"/>
                      <a:pt x="52" y="11"/>
                      <a:pt x="47" y="10"/>
                    </a:cubicBezTo>
                    <a:cubicBezTo>
                      <a:pt x="41" y="9"/>
                      <a:pt x="36" y="9"/>
                      <a:pt x="30"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6" name="Freeform 584">
                <a:extLst>
                  <a:ext uri="{FF2B5EF4-FFF2-40B4-BE49-F238E27FC236}">
                    <a16:creationId xmlns:a16="http://schemas.microsoft.com/office/drawing/2014/main" id="{FC31F3EC-D974-E1AD-DD5F-76B86585F590}"/>
                  </a:ext>
                </a:extLst>
              </p:cNvPr>
              <p:cNvSpPr>
                <a:spLocks noEditPoints="1"/>
              </p:cNvSpPr>
              <p:nvPr/>
            </p:nvSpPr>
            <p:spPr bwMode="auto">
              <a:xfrm>
                <a:off x="1952695" y="6077711"/>
                <a:ext cx="12700" cy="9525"/>
              </a:xfrm>
              <a:custGeom>
                <a:avLst/>
                <a:gdLst>
                  <a:gd name="T0" fmla="*/ 31 w 47"/>
                  <a:gd name="T1" fmla="*/ 16 h 36"/>
                  <a:gd name="T2" fmla="*/ 19 w 47"/>
                  <a:gd name="T3" fmla="*/ 36 h 36"/>
                  <a:gd name="T4" fmla="*/ 17 w 47"/>
                  <a:gd name="T5" fmla="*/ 32 h 36"/>
                  <a:gd name="T6" fmla="*/ 22 w 47"/>
                  <a:gd name="T7" fmla="*/ 17 h 36"/>
                  <a:gd name="T8" fmla="*/ 2 w 47"/>
                  <a:gd name="T9" fmla="*/ 10 h 36"/>
                  <a:gd name="T10" fmla="*/ 0 w 47"/>
                  <a:gd name="T11" fmla="*/ 6 h 36"/>
                  <a:gd name="T12" fmla="*/ 27 w 47"/>
                  <a:gd name="T13" fmla="*/ 11 h 36"/>
                  <a:gd name="T14" fmla="*/ 31 w 47"/>
                  <a:gd name="T15" fmla="*/ 16 h 36"/>
                  <a:gd name="T16" fmla="*/ 37 w 47"/>
                  <a:gd name="T17" fmla="*/ 26 h 36"/>
                  <a:gd name="T18" fmla="*/ 38 w 47"/>
                  <a:gd name="T19" fmla="*/ 5 h 36"/>
                  <a:gd name="T20" fmla="*/ 39 w 47"/>
                  <a:gd name="T21" fmla="*/ 4 h 36"/>
                  <a:gd name="T22" fmla="*/ 41 w 47"/>
                  <a:gd name="T23" fmla="*/ 1 h 36"/>
                  <a:gd name="T24" fmla="*/ 44 w 47"/>
                  <a:gd name="T25" fmla="*/ 1 h 36"/>
                  <a:gd name="T26" fmla="*/ 46 w 47"/>
                  <a:gd name="T27" fmla="*/ 3 h 36"/>
                  <a:gd name="T28" fmla="*/ 47 w 47"/>
                  <a:gd name="T29" fmla="*/ 5 h 36"/>
                  <a:gd name="T30" fmla="*/ 47 w 47"/>
                  <a:gd name="T31" fmla="*/ 8 h 36"/>
                  <a:gd name="T32" fmla="*/ 39 w 47"/>
                  <a:gd name="T33" fmla="*/ 30 h 36"/>
                  <a:gd name="T34" fmla="*/ 37 w 47"/>
                  <a:gd name="T35"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36">
                    <a:moveTo>
                      <a:pt x="31" y="16"/>
                    </a:moveTo>
                    <a:cubicBezTo>
                      <a:pt x="19" y="36"/>
                      <a:pt x="19" y="36"/>
                      <a:pt x="19" y="36"/>
                    </a:cubicBezTo>
                    <a:cubicBezTo>
                      <a:pt x="17" y="32"/>
                      <a:pt x="17" y="32"/>
                      <a:pt x="17" y="32"/>
                    </a:cubicBezTo>
                    <a:cubicBezTo>
                      <a:pt x="22" y="17"/>
                      <a:pt x="22" y="17"/>
                      <a:pt x="22" y="17"/>
                    </a:cubicBezTo>
                    <a:cubicBezTo>
                      <a:pt x="2" y="10"/>
                      <a:pt x="2" y="10"/>
                      <a:pt x="2" y="10"/>
                    </a:cubicBezTo>
                    <a:cubicBezTo>
                      <a:pt x="0" y="6"/>
                      <a:pt x="0" y="6"/>
                      <a:pt x="0" y="6"/>
                    </a:cubicBezTo>
                    <a:cubicBezTo>
                      <a:pt x="27" y="11"/>
                      <a:pt x="27" y="11"/>
                      <a:pt x="27" y="11"/>
                    </a:cubicBezTo>
                    <a:lnTo>
                      <a:pt x="31" y="16"/>
                    </a:lnTo>
                    <a:close/>
                    <a:moveTo>
                      <a:pt x="37" y="26"/>
                    </a:moveTo>
                    <a:cubicBezTo>
                      <a:pt x="38" y="5"/>
                      <a:pt x="38" y="5"/>
                      <a:pt x="38" y="5"/>
                    </a:cubicBezTo>
                    <a:cubicBezTo>
                      <a:pt x="39" y="5"/>
                      <a:pt x="39" y="4"/>
                      <a:pt x="39" y="4"/>
                    </a:cubicBezTo>
                    <a:cubicBezTo>
                      <a:pt x="39" y="3"/>
                      <a:pt x="40" y="2"/>
                      <a:pt x="41" y="1"/>
                    </a:cubicBezTo>
                    <a:cubicBezTo>
                      <a:pt x="42" y="1"/>
                      <a:pt x="43" y="0"/>
                      <a:pt x="44" y="1"/>
                    </a:cubicBezTo>
                    <a:cubicBezTo>
                      <a:pt x="45" y="1"/>
                      <a:pt x="46" y="2"/>
                      <a:pt x="46" y="3"/>
                    </a:cubicBezTo>
                    <a:cubicBezTo>
                      <a:pt x="47" y="3"/>
                      <a:pt x="47" y="4"/>
                      <a:pt x="47" y="5"/>
                    </a:cubicBezTo>
                    <a:cubicBezTo>
                      <a:pt x="47" y="6"/>
                      <a:pt x="47" y="7"/>
                      <a:pt x="47" y="8"/>
                    </a:cubicBezTo>
                    <a:cubicBezTo>
                      <a:pt x="39" y="30"/>
                      <a:pt x="39" y="30"/>
                      <a:pt x="39" y="30"/>
                    </a:cubicBezTo>
                    <a:lnTo>
                      <a:pt x="37" y="2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7" name="Freeform 585">
                <a:extLst>
                  <a:ext uri="{FF2B5EF4-FFF2-40B4-BE49-F238E27FC236}">
                    <a16:creationId xmlns:a16="http://schemas.microsoft.com/office/drawing/2014/main" id="{A11FBFC9-3FA6-ADDF-1D06-D48E863B0643}"/>
                  </a:ext>
                </a:extLst>
              </p:cNvPr>
              <p:cNvSpPr>
                <a:spLocks/>
              </p:cNvSpPr>
              <p:nvPr/>
            </p:nvSpPr>
            <p:spPr bwMode="auto">
              <a:xfrm>
                <a:off x="1946345" y="6090411"/>
                <a:ext cx="17463" cy="15875"/>
              </a:xfrm>
              <a:custGeom>
                <a:avLst/>
                <a:gdLst>
                  <a:gd name="T0" fmla="*/ 41 w 72"/>
                  <a:gd name="T1" fmla="*/ 61 h 64"/>
                  <a:gd name="T2" fmla="*/ 41 w 72"/>
                  <a:gd name="T3" fmla="*/ 64 h 64"/>
                  <a:gd name="T4" fmla="*/ 31 w 72"/>
                  <a:gd name="T5" fmla="*/ 63 h 64"/>
                  <a:gd name="T6" fmla="*/ 20 w 72"/>
                  <a:gd name="T7" fmla="*/ 57 h 64"/>
                  <a:gd name="T8" fmla="*/ 19 w 72"/>
                  <a:gd name="T9" fmla="*/ 52 h 64"/>
                  <a:gd name="T10" fmla="*/ 23 w 72"/>
                  <a:gd name="T11" fmla="*/ 48 h 64"/>
                  <a:gd name="T12" fmla="*/ 41 w 72"/>
                  <a:gd name="T13" fmla="*/ 42 h 64"/>
                  <a:gd name="T14" fmla="*/ 59 w 72"/>
                  <a:gd name="T15" fmla="*/ 36 h 64"/>
                  <a:gd name="T16" fmla="*/ 61 w 72"/>
                  <a:gd name="T17" fmla="*/ 33 h 64"/>
                  <a:gd name="T18" fmla="*/ 61 w 72"/>
                  <a:gd name="T19" fmla="*/ 31 h 64"/>
                  <a:gd name="T20" fmla="*/ 51 w 72"/>
                  <a:gd name="T21" fmla="*/ 26 h 64"/>
                  <a:gd name="T22" fmla="*/ 37 w 72"/>
                  <a:gd name="T23" fmla="*/ 25 h 64"/>
                  <a:gd name="T24" fmla="*/ 20 w 72"/>
                  <a:gd name="T25" fmla="*/ 27 h 64"/>
                  <a:gd name="T26" fmla="*/ 5 w 72"/>
                  <a:gd name="T27" fmla="*/ 31 h 64"/>
                  <a:gd name="T28" fmla="*/ 0 w 72"/>
                  <a:gd name="T29" fmla="*/ 24 h 64"/>
                  <a:gd name="T30" fmla="*/ 26 w 72"/>
                  <a:gd name="T31" fmla="*/ 15 h 64"/>
                  <a:gd name="T32" fmla="*/ 44 w 72"/>
                  <a:gd name="T33" fmla="*/ 9 h 64"/>
                  <a:gd name="T34" fmla="*/ 45 w 72"/>
                  <a:gd name="T35" fmla="*/ 7 h 64"/>
                  <a:gd name="T36" fmla="*/ 42 w 72"/>
                  <a:gd name="T37" fmla="*/ 1 h 64"/>
                  <a:gd name="T38" fmla="*/ 44 w 72"/>
                  <a:gd name="T39" fmla="*/ 0 h 64"/>
                  <a:gd name="T40" fmla="*/ 51 w 72"/>
                  <a:gd name="T41" fmla="*/ 7 h 64"/>
                  <a:gd name="T42" fmla="*/ 58 w 72"/>
                  <a:gd name="T43" fmla="*/ 15 h 64"/>
                  <a:gd name="T44" fmla="*/ 58 w 72"/>
                  <a:gd name="T45" fmla="*/ 15 h 64"/>
                  <a:gd name="T46" fmla="*/ 33 w 72"/>
                  <a:gd name="T47" fmla="*/ 22 h 64"/>
                  <a:gd name="T48" fmla="*/ 33 w 72"/>
                  <a:gd name="T49" fmla="*/ 23 h 64"/>
                  <a:gd name="T50" fmla="*/ 53 w 72"/>
                  <a:gd name="T51" fmla="*/ 24 h 64"/>
                  <a:gd name="T52" fmla="*/ 69 w 72"/>
                  <a:gd name="T53" fmla="*/ 31 h 64"/>
                  <a:gd name="T54" fmla="*/ 66 w 72"/>
                  <a:gd name="T55" fmla="*/ 43 h 64"/>
                  <a:gd name="T56" fmla="*/ 47 w 72"/>
                  <a:gd name="T57" fmla="*/ 49 h 64"/>
                  <a:gd name="T58" fmla="*/ 29 w 72"/>
                  <a:gd name="T59" fmla="*/ 55 h 64"/>
                  <a:gd name="T60" fmla="*/ 28 w 72"/>
                  <a:gd name="T61" fmla="*/ 57 h 64"/>
                  <a:gd name="T62" fmla="*/ 28 w 72"/>
                  <a:gd name="T63" fmla="*/ 58 h 64"/>
                  <a:gd name="T64" fmla="*/ 32 w 72"/>
                  <a:gd name="T65" fmla="*/ 60 h 64"/>
                  <a:gd name="T66" fmla="*/ 41 w 72"/>
                  <a:gd name="T6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4">
                    <a:moveTo>
                      <a:pt x="41" y="61"/>
                    </a:moveTo>
                    <a:cubicBezTo>
                      <a:pt x="41" y="64"/>
                      <a:pt x="41" y="64"/>
                      <a:pt x="41" y="64"/>
                    </a:cubicBezTo>
                    <a:cubicBezTo>
                      <a:pt x="36" y="63"/>
                      <a:pt x="32" y="63"/>
                      <a:pt x="31" y="63"/>
                    </a:cubicBezTo>
                    <a:cubicBezTo>
                      <a:pt x="26" y="62"/>
                      <a:pt x="22" y="60"/>
                      <a:pt x="20" y="57"/>
                    </a:cubicBezTo>
                    <a:cubicBezTo>
                      <a:pt x="19" y="55"/>
                      <a:pt x="18" y="53"/>
                      <a:pt x="19" y="52"/>
                    </a:cubicBezTo>
                    <a:cubicBezTo>
                      <a:pt x="20" y="51"/>
                      <a:pt x="21" y="50"/>
                      <a:pt x="23" y="48"/>
                    </a:cubicBezTo>
                    <a:cubicBezTo>
                      <a:pt x="24" y="48"/>
                      <a:pt x="30" y="46"/>
                      <a:pt x="41" y="42"/>
                    </a:cubicBezTo>
                    <a:cubicBezTo>
                      <a:pt x="52" y="39"/>
                      <a:pt x="58" y="37"/>
                      <a:pt x="59" y="36"/>
                    </a:cubicBezTo>
                    <a:cubicBezTo>
                      <a:pt x="60" y="35"/>
                      <a:pt x="61" y="34"/>
                      <a:pt x="61" y="33"/>
                    </a:cubicBezTo>
                    <a:cubicBezTo>
                      <a:pt x="62" y="33"/>
                      <a:pt x="62" y="32"/>
                      <a:pt x="61" y="31"/>
                    </a:cubicBezTo>
                    <a:cubicBezTo>
                      <a:pt x="60" y="29"/>
                      <a:pt x="56" y="27"/>
                      <a:pt x="51" y="26"/>
                    </a:cubicBezTo>
                    <a:cubicBezTo>
                      <a:pt x="47" y="26"/>
                      <a:pt x="42" y="25"/>
                      <a:pt x="37" y="25"/>
                    </a:cubicBezTo>
                    <a:cubicBezTo>
                      <a:pt x="31" y="25"/>
                      <a:pt x="26" y="26"/>
                      <a:pt x="20" y="27"/>
                    </a:cubicBezTo>
                    <a:cubicBezTo>
                      <a:pt x="17" y="28"/>
                      <a:pt x="13" y="29"/>
                      <a:pt x="5" y="31"/>
                    </a:cubicBezTo>
                    <a:cubicBezTo>
                      <a:pt x="0" y="24"/>
                      <a:pt x="0" y="24"/>
                      <a:pt x="0" y="24"/>
                    </a:cubicBezTo>
                    <a:cubicBezTo>
                      <a:pt x="13" y="20"/>
                      <a:pt x="22" y="17"/>
                      <a:pt x="26" y="15"/>
                    </a:cubicBezTo>
                    <a:cubicBezTo>
                      <a:pt x="37" y="12"/>
                      <a:pt x="43" y="10"/>
                      <a:pt x="44" y="9"/>
                    </a:cubicBezTo>
                    <a:cubicBezTo>
                      <a:pt x="45" y="9"/>
                      <a:pt x="45" y="8"/>
                      <a:pt x="45" y="7"/>
                    </a:cubicBezTo>
                    <a:cubicBezTo>
                      <a:pt x="45" y="6"/>
                      <a:pt x="44" y="4"/>
                      <a:pt x="42" y="1"/>
                    </a:cubicBezTo>
                    <a:cubicBezTo>
                      <a:pt x="44" y="0"/>
                      <a:pt x="44" y="0"/>
                      <a:pt x="44" y="0"/>
                    </a:cubicBezTo>
                    <a:cubicBezTo>
                      <a:pt x="46" y="3"/>
                      <a:pt x="48" y="5"/>
                      <a:pt x="51" y="7"/>
                    </a:cubicBezTo>
                    <a:cubicBezTo>
                      <a:pt x="53" y="9"/>
                      <a:pt x="55" y="12"/>
                      <a:pt x="58" y="15"/>
                    </a:cubicBezTo>
                    <a:cubicBezTo>
                      <a:pt x="58" y="15"/>
                      <a:pt x="58" y="15"/>
                      <a:pt x="58" y="15"/>
                    </a:cubicBezTo>
                    <a:cubicBezTo>
                      <a:pt x="33" y="22"/>
                      <a:pt x="33" y="22"/>
                      <a:pt x="33" y="22"/>
                    </a:cubicBezTo>
                    <a:cubicBezTo>
                      <a:pt x="33" y="23"/>
                      <a:pt x="33" y="23"/>
                      <a:pt x="33" y="23"/>
                    </a:cubicBezTo>
                    <a:cubicBezTo>
                      <a:pt x="41" y="23"/>
                      <a:pt x="47" y="23"/>
                      <a:pt x="53" y="24"/>
                    </a:cubicBezTo>
                    <a:cubicBezTo>
                      <a:pt x="61" y="25"/>
                      <a:pt x="66" y="28"/>
                      <a:pt x="69" y="31"/>
                    </a:cubicBezTo>
                    <a:cubicBezTo>
                      <a:pt x="72" y="36"/>
                      <a:pt x="71" y="40"/>
                      <a:pt x="66" y="43"/>
                    </a:cubicBezTo>
                    <a:cubicBezTo>
                      <a:pt x="65" y="44"/>
                      <a:pt x="58" y="46"/>
                      <a:pt x="47" y="49"/>
                    </a:cubicBezTo>
                    <a:cubicBezTo>
                      <a:pt x="36" y="53"/>
                      <a:pt x="30" y="55"/>
                      <a:pt x="29" y="55"/>
                    </a:cubicBezTo>
                    <a:cubicBezTo>
                      <a:pt x="28" y="56"/>
                      <a:pt x="28" y="56"/>
                      <a:pt x="28" y="57"/>
                    </a:cubicBezTo>
                    <a:cubicBezTo>
                      <a:pt x="28" y="57"/>
                      <a:pt x="28" y="58"/>
                      <a:pt x="28" y="58"/>
                    </a:cubicBezTo>
                    <a:cubicBezTo>
                      <a:pt x="28" y="59"/>
                      <a:pt x="30" y="60"/>
                      <a:pt x="32" y="60"/>
                    </a:cubicBezTo>
                    <a:cubicBezTo>
                      <a:pt x="34" y="61"/>
                      <a:pt x="37" y="61"/>
                      <a:pt x="41" y="6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8" name="Freeform 599">
                <a:extLst>
                  <a:ext uri="{FF2B5EF4-FFF2-40B4-BE49-F238E27FC236}">
                    <a16:creationId xmlns:a16="http://schemas.microsoft.com/office/drawing/2014/main" id="{E96EF413-0F84-8B6C-DB28-1257D7C3B0D7}"/>
                  </a:ext>
                </a:extLst>
              </p:cNvPr>
              <p:cNvSpPr>
                <a:spLocks/>
              </p:cNvSpPr>
              <p:nvPr/>
            </p:nvSpPr>
            <p:spPr bwMode="auto">
              <a:xfrm>
                <a:off x="2316233" y="6669848"/>
                <a:ext cx="20638" cy="23813"/>
              </a:xfrm>
              <a:custGeom>
                <a:avLst/>
                <a:gdLst>
                  <a:gd name="T0" fmla="*/ 81 w 86"/>
                  <a:gd name="T1" fmla="*/ 28 h 95"/>
                  <a:gd name="T2" fmla="*/ 79 w 86"/>
                  <a:gd name="T3" fmla="*/ 28 h 95"/>
                  <a:gd name="T4" fmla="*/ 73 w 86"/>
                  <a:gd name="T5" fmla="*/ 12 h 95"/>
                  <a:gd name="T6" fmla="*/ 57 w 86"/>
                  <a:gd name="T7" fmla="*/ 6 h 95"/>
                  <a:gd name="T8" fmla="*/ 26 w 86"/>
                  <a:gd name="T9" fmla="*/ 25 h 95"/>
                  <a:gd name="T10" fmla="*/ 16 w 86"/>
                  <a:gd name="T11" fmla="*/ 60 h 95"/>
                  <a:gd name="T12" fmla="*/ 22 w 86"/>
                  <a:gd name="T13" fmla="*/ 81 h 95"/>
                  <a:gd name="T14" fmla="*/ 40 w 86"/>
                  <a:gd name="T15" fmla="*/ 89 h 95"/>
                  <a:gd name="T16" fmla="*/ 60 w 86"/>
                  <a:gd name="T17" fmla="*/ 83 h 95"/>
                  <a:gd name="T18" fmla="*/ 72 w 86"/>
                  <a:gd name="T19" fmla="*/ 72 h 95"/>
                  <a:gd name="T20" fmla="*/ 74 w 86"/>
                  <a:gd name="T21" fmla="*/ 74 h 95"/>
                  <a:gd name="T22" fmla="*/ 62 w 86"/>
                  <a:gd name="T23" fmla="*/ 87 h 95"/>
                  <a:gd name="T24" fmla="*/ 37 w 86"/>
                  <a:gd name="T25" fmla="*/ 95 h 95"/>
                  <a:gd name="T26" fmla="*/ 13 w 86"/>
                  <a:gd name="T27" fmla="*/ 87 h 95"/>
                  <a:gd name="T28" fmla="*/ 0 w 86"/>
                  <a:gd name="T29" fmla="*/ 58 h 95"/>
                  <a:gd name="T30" fmla="*/ 16 w 86"/>
                  <a:gd name="T31" fmla="*/ 19 h 95"/>
                  <a:gd name="T32" fmla="*/ 56 w 86"/>
                  <a:gd name="T33" fmla="*/ 1 h 95"/>
                  <a:gd name="T34" fmla="*/ 67 w 86"/>
                  <a:gd name="T35" fmla="*/ 1 h 95"/>
                  <a:gd name="T36" fmla="*/ 78 w 86"/>
                  <a:gd name="T37" fmla="*/ 4 h 95"/>
                  <a:gd name="T38" fmla="*/ 82 w 86"/>
                  <a:gd name="T39" fmla="*/ 3 h 95"/>
                  <a:gd name="T40" fmla="*/ 83 w 86"/>
                  <a:gd name="T41" fmla="*/ 0 h 95"/>
                  <a:gd name="T42" fmla="*/ 86 w 86"/>
                  <a:gd name="T43" fmla="*/ 0 h 95"/>
                  <a:gd name="T44" fmla="*/ 81 w 86"/>
                  <a:gd name="T45" fmla="*/ 2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95">
                    <a:moveTo>
                      <a:pt x="81" y="28"/>
                    </a:moveTo>
                    <a:cubicBezTo>
                      <a:pt x="79" y="28"/>
                      <a:pt x="79" y="28"/>
                      <a:pt x="79" y="28"/>
                    </a:cubicBezTo>
                    <a:cubicBezTo>
                      <a:pt x="79" y="21"/>
                      <a:pt x="77" y="16"/>
                      <a:pt x="73" y="12"/>
                    </a:cubicBezTo>
                    <a:cubicBezTo>
                      <a:pt x="69" y="8"/>
                      <a:pt x="64" y="6"/>
                      <a:pt x="57" y="6"/>
                    </a:cubicBezTo>
                    <a:cubicBezTo>
                      <a:pt x="45" y="6"/>
                      <a:pt x="34" y="12"/>
                      <a:pt x="26" y="25"/>
                    </a:cubicBezTo>
                    <a:cubicBezTo>
                      <a:pt x="19" y="36"/>
                      <a:pt x="16" y="47"/>
                      <a:pt x="16" y="60"/>
                    </a:cubicBezTo>
                    <a:cubicBezTo>
                      <a:pt x="16" y="69"/>
                      <a:pt x="18" y="76"/>
                      <a:pt x="22" y="81"/>
                    </a:cubicBezTo>
                    <a:cubicBezTo>
                      <a:pt x="26" y="87"/>
                      <a:pt x="32" y="89"/>
                      <a:pt x="40" y="89"/>
                    </a:cubicBezTo>
                    <a:cubicBezTo>
                      <a:pt x="47" y="89"/>
                      <a:pt x="54" y="87"/>
                      <a:pt x="60" y="83"/>
                    </a:cubicBezTo>
                    <a:cubicBezTo>
                      <a:pt x="63" y="81"/>
                      <a:pt x="67" y="77"/>
                      <a:pt x="72" y="72"/>
                    </a:cubicBezTo>
                    <a:cubicBezTo>
                      <a:pt x="74" y="74"/>
                      <a:pt x="74" y="74"/>
                      <a:pt x="74" y="74"/>
                    </a:cubicBezTo>
                    <a:cubicBezTo>
                      <a:pt x="70" y="80"/>
                      <a:pt x="66" y="84"/>
                      <a:pt x="62" y="87"/>
                    </a:cubicBezTo>
                    <a:cubicBezTo>
                      <a:pt x="54" y="93"/>
                      <a:pt x="46" y="95"/>
                      <a:pt x="37" y="95"/>
                    </a:cubicBezTo>
                    <a:cubicBezTo>
                      <a:pt x="28" y="95"/>
                      <a:pt x="19" y="93"/>
                      <a:pt x="13" y="87"/>
                    </a:cubicBezTo>
                    <a:cubicBezTo>
                      <a:pt x="5" y="81"/>
                      <a:pt x="1" y="71"/>
                      <a:pt x="0" y="58"/>
                    </a:cubicBezTo>
                    <a:cubicBezTo>
                      <a:pt x="0" y="44"/>
                      <a:pt x="6" y="31"/>
                      <a:pt x="16" y="19"/>
                    </a:cubicBezTo>
                    <a:cubicBezTo>
                      <a:pt x="28" y="7"/>
                      <a:pt x="41" y="1"/>
                      <a:pt x="56" y="1"/>
                    </a:cubicBezTo>
                    <a:cubicBezTo>
                      <a:pt x="60" y="1"/>
                      <a:pt x="63" y="1"/>
                      <a:pt x="67" y="1"/>
                    </a:cubicBezTo>
                    <a:cubicBezTo>
                      <a:pt x="70" y="2"/>
                      <a:pt x="74" y="3"/>
                      <a:pt x="78" y="4"/>
                    </a:cubicBezTo>
                    <a:cubicBezTo>
                      <a:pt x="80" y="4"/>
                      <a:pt x="81" y="3"/>
                      <a:pt x="82" y="3"/>
                    </a:cubicBezTo>
                    <a:cubicBezTo>
                      <a:pt x="82" y="2"/>
                      <a:pt x="83" y="1"/>
                      <a:pt x="83" y="0"/>
                    </a:cubicBezTo>
                    <a:cubicBezTo>
                      <a:pt x="86" y="0"/>
                      <a:pt x="86" y="0"/>
                      <a:pt x="86" y="0"/>
                    </a:cubicBezTo>
                    <a:lnTo>
                      <a:pt x="81" y="2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49" name="Freeform 600">
                <a:extLst>
                  <a:ext uri="{FF2B5EF4-FFF2-40B4-BE49-F238E27FC236}">
                    <a16:creationId xmlns:a16="http://schemas.microsoft.com/office/drawing/2014/main" id="{BEAB2D05-D3B2-07D5-FE19-AD8C28C781B8}"/>
                  </a:ext>
                </a:extLst>
              </p:cNvPr>
              <p:cNvSpPr>
                <a:spLocks noEditPoints="1"/>
              </p:cNvSpPr>
              <p:nvPr/>
            </p:nvSpPr>
            <p:spPr bwMode="auto">
              <a:xfrm>
                <a:off x="2336870" y="6677786"/>
                <a:ext cx="15875" cy="15875"/>
              </a:xfrm>
              <a:custGeom>
                <a:avLst/>
                <a:gdLst>
                  <a:gd name="T0" fmla="*/ 40 w 61"/>
                  <a:gd name="T1" fmla="*/ 0 h 63"/>
                  <a:gd name="T2" fmla="*/ 56 w 61"/>
                  <a:gd name="T3" fmla="*/ 7 h 63"/>
                  <a:gd name="T4" fmla="*/ 61 w 61"/>
                  <a:gd name="T5" fmla="*/ 20 h 63"/>
                  <a:gd name="T6" fmla="*/ 49 w 61"/>
                  <a:gd name="T7" fmla="*/ 48 h 63"/>
                  <a:gd name="T8" fmla="*/ 21 w 61"/>
                  <a:gd name="T9" fmla="*/ 63 h 63"/>
                  <a:gd name="T10" fmla="*/ 5 w 61"/>
                  <a:gd name="T11" fmla="*/ 58 h 63"/>
                  <a:gd name="T12" fmla="*/ 0 w 61"/>
                  <a:gd name="T13" fmla="*/ 43 h 63"/>
                  <a:gd name="T14" fmla="*/ 12 w 61"/>
                  <a:gd name="T15" fmla="*/ 14 h 63"/>
                  <a:gd name="T16" fmla="*/ 40 w 61"/>
                  <a:gd name="T17" fmla="*/ 0 h 63"/>
                  <a:gd name="T18" fmla="*/ 39 w 61"/>
                  <a:gd name="T19" fmla="*/ 3 h 63"/>
                  <a:gd name="T20" fmla="*/ 20 w 61"/>
                  <a:gd name="T21" fmla="*/ 19 h 63"/>
                  <a:gd name="T22" fmla="*/ 12 w 61"/>
                  <a:gd name="T23" fmla="*/ 47 h 63"/>
                  <a:gd name="T24" fmla="*/ 15 w 61"/>
                  <a:gd name="T25" fmla="*/ 57 h 63"/>
                  <a:gd name="T26" fmla="*/ 23 w 61"/>
                  <a:gd name="T27" fmla="*/ 60 h 63"/>
                  <a:gd name="T28" fmla="*/ 42 w 61"/>
                  <a:gd name="T29" fmla="*/ 44 h 63"/>
                  <a:gd name="T30" fmla="*/ 49 w 61"/>
                  <a:gd name="T31" fmla="*/ 16 h 63"/>
                  <a:gd name="T32" fmla="*/ 46 w 61"/>
                  <a:gd name="T33" fmla="*/ 7 h 63"/>
                  <a:gd name="T34" fmla="*/ 39 w 61"/>
                  <a:gd name="T35"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63">
                    <a:moveTo>
                      <a:pt x="40" y="0"/>
                    </a:moveTo>
                    <a:cubicBezTo>
                      <a:pt x="48" y="0"/>
                      <a:pt x="53" y="2"/>
                      <a:pt x="56" y="7"/>
                    </a:cubicBezTo>
                    <a:cubicBezTo>
                      <a:pt x="59" y="10"/>
                      <a:pt x="61" y="15"/>
                      <a:pt x="61" y="20"/>
                    </a:cubicBezTo>
                    <a:cubicBezTo>
                      <a:pt x="61" y="30"/>
                      <a:pt x="57" y="39"/>
                      <a:pt x="49" y="48"/>
                    </a:cubicBezTo>
                    <a:cubicBezTo>
                      <a:pt x="40" y="58"/>
                      <a:pt x="31" y="63"/>
                      <a:pt x="21" y="63"/>
                    </a:cubicBezTo>
                    <a:cubicBezTo>
                      <a:pt x="14" y="63"/>
                      <a:pt x="8" y="61"/>
                      <a:pt x="5" y="58"/>
                    </a:cubicBezTo>
                    <a:cubicBezTo>
                      <a:pt x="2" y="54"/>
                      <a:pt x="0" y="49"/>
                      <a:pt x="0" y="43"/>
                    </a:cubicBezTo>
                    <a:cubicBezTo>
                      <a:pt x="0" y="33"/>
                      <a:pt x="4" y="23"/>
                      <a:pt x="12" y="14"/>
                    </a:cubicBezTo>
                    <a:cubicBezTo>
                      <a:pt x="21" y="5"/>
                      <a:pt x="30" y="0"/>
                      <a:pt x="40" y="0"/>
                    </a:cubicBezTo>
                    <a:close/>
                    <a:moveTo>
                      <a:pt x="39" y="3"/>
                    </a:moveTo>
                    <a:cubicBezTo>
                      <a:pt x="32" y="3"/>
                      <a:pt x="25" y="8"/>
                      <a:pt x="20" y="19"/>
                    </a:cubicBezTo>
                    <a:cubicBezTo>
                      <a:pt x="14" y="29"/>
                      <a:pt x="11" y="38"/>
                      <a:pt x="12" y="47"/>
                    </a:cubicBezTo>
                    <a:cubicBezTo>
                      <a:pt x="12" y="51"/>
                      <a:pt x="13" y="54"/>
                      <a:pt x="15" y="57"/>
                    </a:cubicBezTo>
                    <a:cubicBezTo>
                      <a:pt x="16" y="59"/>
                      <a:pt x="19" y="60"/>
                      <a:pt x="23" y="60"/>
                    </a:cubicBezTo>
                    <a:cubicBezTo>
                      <a:pt x="30" y="60"/>
                      <a:pt x="36" y="55"/>
                      <a:pt x="42" y="44"/>
                    </a:cubicBezTo>
                    <a:cubicBezTo>
                      <a:pt x="47" y="34"/>
                      <a:pt x="49" y="25"/>
                      <a:pt x="49" y="16"/>
                    </a:cubicBezTo>
                    <a:cubicBezTo>
                      <a:pt x="49" y="13"/>
                      <a:pt x="48" y="9"/>
                      <a:pt x="46" y="7"/>
                    </a:cubicBezTo>
                    <a:cubicBezTo>
                      <a:pt x="45" y="4"/>
                      <a:pt x="42" y="3"/>
                      <a:pt x="39"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0" name="Freeform 601">
                <a:extLst>
                  <a:ext uri="{FF2B5EF4-FFF2-40B4-BE49-F238E27FC236}">
                    <a16:creationId xmlns:a16="http://schemas.microsoft.com/office/drawing/2014/main" id="{971CE8C6-1075-B127-88E9-ADEFB0A3773A}"/>
                  </a:ext>
                </a:extLst>
              </p:cNvPr>
              <p:cNvSpPr>
                <a:spLocks/>
              </p:cNvSpPr>
              <p:nvPr/>
            </p:nvSpPr>
            <p:spPr bwMode="auto">
              <a:xfrm>
                <a:off x="2343220" y="6669848"/>
                <a:ext cx="9525" cy="6350"/>
              </a:xfrm>
              <a:custGeom>
                <a:avLst/>
                <a:gdLst>
                  <a:gd name="T0" fmla="*/ 4 w 6"/>
                  <a:gd name="T1" fmla="*/ 0 h 4"/>
                  <a:gd name="T2" fmla="*/ 6 w 6"/>
                  <a:gd name="T3" fmla="*/ 4 h 4"/>
                  <a:gd name="T4" fmla="*/ 6 w 6"/>
                  <a:gd name="T5" fmla="*/ 4 h 4"/>
                  <a:gd name="T6" fmla="*/ 4 w 6"/>
                  <a:gd name="T7" fmla="*/ 2 h 4"/>
                  <a:gd name="T8" fmla="*/ 1 w 6"/>
                  <a:gd name="T9" fmla="*/ 4 h 4"/>
                  <a:gd name="T10" fmla="*/ 0 w 6"/>
                  <a:gd name="T11" fmla="*/ 4 h 4"/>
                  <a:gd name="T12" fmla="*/ 3 w 6"/>
                  <a:gd name="T13" fmla="*/ 0 h 4"/>
                  <a:gd name="T14" fmla="*/ 4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4" y="0"/>
                    </a:moveTo>
                    <a:lnTo>
                      <a:pt x="6" y="4"/>
                    </a:lnTo>
                    <a:lnTo>
                      <a:pt x="6" y="4"/>
                    </a:lnTo>
                    <a:lnTo>
                      <a:pt x="4" y="2"/>
                    </a:lnTo>
                    <a:lnTo>
                      <a:pt x="1" y="4"/>
                    </a:lnTo>
                    <a:lnTo>
                      <a:pt x="0" y="4"/>
                    </a:lnTo>
                    <a:lnTo>
                      <a:pt x="3" y="0"/>
                    </a:lnTo>
                    <a:lnTo>
                      <a:pt x="4"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1" name="Freeform 602">
                <a:extLst>
                  <a:ext uri="{FF2B5EF4-FFF2-40B4-BE49-F238E27FC236}">
                    <a16:creationId xmlns:a16="http://schemas.microsoft.com/office/drawing/2014/main" id="{7DE442F7-537D-9367-772F-7CC4A4EFAA3E}"/>
                  </a:ext>
                </a:extLst>
              </p:cNvPr>
              <p:cNvSpPr>
                <a:spLocks/>
              </p:cNvSpPr>
              <p:nvPr/>
            </p:nvSpPr>
            <p:spPr bwMode="auto">
              <a:xfrm>
                <a:off x="2354333" y="6677786"/>
                <a:ext cx="15875" cy="15875"/>
              </a:xfrm>
              <a:custGeom>
                <a:avLst/>
                <a:gdLst>
                  <a:gd name="T0" fmla="*/ 62 w 64"/>
                  <a:gd name="T1" fmla="*/ 45 h 63"/>
                  <a:gd name="T2" fmla="*/ 64 w 64"/>
                  <a:gd name="T3" fmla="*/ 47 h 63"/>
                  <a:gd name="T4" fmla="*/ 57 w 64"/>
                  <a:gd name="T5" fmla="*/ 56 h 63"/>
                  <a:gd name="T6" fmla="*/ 45 w 64"/>
                  <a:gd name="T7" fmla="*/ 63 h 63"/>
                  <a:gd name="T8" fmla="*/ 39 w 64"/>
                  <a:gd name="T9" fmla="*/ 61 h 63"/>
                  <a:gd name="T10" fmla="*/ 38 w 64"/>
                  <a:gd name="T11" fmla="*/ 55 h 63"/>
                  <a:gd name="T12" fmla="*/ 43 w 64"/>
                  <a:gd name="T13" fmla="*/ 34 h 63"/>
                  <a:gd name="T14" fmla="*/ 48 w 64"/>
                  <a:gd name="T15" fmla="*/ 12 h 63"/>
                  <a:gd name="T16" fmla="*/ 47 w 64"/>
                  <a:gd name="T17" fmla="*/ 9 h 63"/>
                  <a:gd name="T18" fmla="*/ 44 w 64"/>
                  <a:gd name="T19" fmla="*/ 8 h 63"/>
                  <a:gd name="T20" fmla="*/ 34 w 64"/>
                  <a:gd name="T21" fmla="*/ 15 h 63"/>
                  <a:gd name="T22" fmla="*/ 24 w 64"/>
                  <a:gd name="T23" fmla="*/ 28 h 63"/>
                  <a:gd name="T24" fmla="*/ 16 w 64"/>
                  <a:gd name="T25" fmla="*/ 45 h 63"/>
                  <a:gd name="T26" fmla="*/ 11 w 64"/>
                  <a:gd name="T27" fmla="*/ 62 h 63"/>
                  <a:gd name="T28" fmla="*/ 0 w 64"/>
                  <a:gd name="T29" fmla="*/ 62 h 63"/>
                  <a:gd name="T30" fmla="*/ 8 w 64"/>
                  <a:gd name="T31" fmla="*/ 32 h 63"/>
                  <a:gd name="T32" fmla="*/ 13 w 64"/>
                  <a:gd name="T33" fmla="*/ 11 h 63"/>
                  <a:gd name="T34" fmla="*/ 12 w 64"/>
                  <a:gd name="T35" fmla="*/ 8 h 63"/>
                  <a:gd name="T36" fmla="*/ 5 w 64"/>
                  <a:gd name="T37" fmla="*/ 7 h 63"/>
                  <a:gd name="T38" fmla="*/ 5 w 64"/>
                  <a:gd name="T39" fmla="*/ 5 h 63"/>
                  <a:gd name="T40" fmla="*/ 15 w 64"/>
                  <a:gd name="T41" fmla="*/ 3 h 63"/>
                  <a:gd name="T42" fmla="*/ 27 w 64"/>
                  <a:gd name="T43" fmla="*/ 1 h 63"/>
                  <a:gd name="T44" fmla="*/ 28 w 64"/>
                  <a:gd name="T45" fmla="*/ 1 h 63"/>
                  <a:gd name="T46" fmla="*/ 19 w 64"/>
                  <a:gd name="T47" fmla="*/ 30 h 63"/>
                  <a:gd name="T48" fmla="*/ 19 w 64"/>
                  <a:gd name="T49" fmla="*/ 30 h 63"/>
                  <a:gd name="T50" fmla="*/ 32 w 64"/>
                  <a:gd name="T51" fmla="*/ 11 h 63"/>
                  <a:gd name="T52" fmla="*/ 50 w 64"/>
                  <a:gd name="T53" fmla="*/ 0 h 63"/>
                  <a:gd name="T54" fmla="*/ 59 w 64"/>
                  <a:gd name="T55" fmla="*/ 10 h 63"/>
                  <a:gd name="T56" fmla="*/ 54 w 64"/>
                  <a:gd name="T57" fmla="*/ 32 h 63"/>
                  <a:gd name="T58" fmla="*/ 48 w 64"/>
                  <a:gd name="T59" fmla="*/ 54 h 63"/>
                  <a:gd name="T60" fmla="*/ 49 w 64"/>
                  <a:gd name="T61" fmla="*/ 56 h 63"/>
                  <a:gd name="T62" fmla="*/ 51 w 64"/>
                  <a:gd name="T63" fmla="*/ 56 h 63"/>
                  <a:gd name="T64" fmla="*/ 55 w 64"/>
                  <a:gd name="T65" fmla="*/ 53 h 63"/>
                  <a:gd name="T66" fmla="*/ 62 w 64"/>
                  <a:gd name="T67"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3">
                    <a:moveTo>
                      <a:pt x="62" y="45"/>
                    </a:moveTo>
                    <a:cubicBezTo>
                      <a:pt x="64" y="47"/>
                      <a:pt x="64" y="47"/>
                      <a:pt x="64" y="47"/>
                    </a:cubicBezTo>
                    <a:cubicBezTo>
                      <a:pt x="60" y="52"/>
                      <a:pt x="58" y="55"/>
                      <a:pt x="57" y="56"/>
                    </a:cubicBezTo>
                    <a:cubicBezTo>
                      <a:pt x="53" y="61"/>
                      <a:pt x="49" y="63"/>
                      <a:pt x="45" y="63"/>
                    </a:cubicBezTo>
                    <a:cubicBezTo>
                      <a:pt x="42" y="63"/>
                      <a:pt x="40" y="62"/>
                      <a:pt x="39" y="61"/>
                    </a:cubicBezTo>
                    <a:cubicBezTo>
                      <a:pt x="39" y="59"/>
                      <a:pt x="38" y="57"/>
                      <a:pt x="38" y="55"/>
                    </a:cubicBezTo>
                    <a:cubicBezTo>
                      <a:pt x="38" y="54"/>
                      <a:pt x="40" y="47"/>
                      <a:pt x="43" y="34"/>
                    </a:cubicBezTo>
                    <a:cubicBezTo>
                      <a:pt x="46" y="22"/>
                      <a:pt x="48" y="14"/>
                      <a:pt x="48" y="12"/>
                    </a:cubicBezTo>
                    <a:cubicBezTo>
                      <a:pt x="48" y="11"/>
                      <a:pt x="48" y="9"/>
                      <a:pt x="47" y="9"/>
                    </a:cubicBezTo>
                    <a:cubicBezTo>
                      <a:pt x="47" y="8"/>
                      <a:pt x="46" y="8"/>
                      <a:pt x="44" y="8"/>
                    </a:cubicBezTo>
                    <a:cubicBezTo>
                      <a:pt x="42" y="8"/>
                      <a:pt x="38" y="10"/>
                      <a:pt x="34" y="15"/>
                    </a:cubicBezTo>
                    <a:cubicBezTo>
                      <a:pt x="31" y="18"/>
                      <a:pt x="28" y="22"/>
                      <a:pt x="24" y="28"/>
                    </a:cubicBezTo>
                    <a:cubicBezTo>
                      <a:pt x="21" y="33"/>
                      <a:pt x="18" y="39"/>
                      <a:pt x="16" y="45"/>
                    </a:cubicBezTo>
                    <a:cubicBezTo>
                      <a:pt x="15" y="48"/>
                      <a:pt x="13" y="53"/>
                      <a:pt x="11" y="62"/>
                    </a:cubicBezTo>
                    <a:cubicBezTo>
                      <a:pt x="0" y="62"/>
                      <a:pt x="0" y="62"/>
                      <a:pt x="0" y="62"/>
                    </a:cubicBezTo>
                    <a:cubicBezTo>
                      <a:pt x="4" y="47"/>
                      <a:pt x="7" y="37"/>
                      <a:pt x="8" y="32"/>
                    </a:cubicBezTo>
                    <a:cubicBezTo>
                      <a:pt x="12" y="19"/>
                      <a:pt x="13" y="12"/>
                      <a:pt x="13" y="11"/>
                    </a:cubicBezTo>
                    <a:cubicBezTo>
                      <a:pt x="13" y="10"/>
                      <a:pt x="13" y="9"/>
                      <a:pt x="12" y="8"/>
                    </a:cubicBezTo>
                    <a:cubicBezTo>
                      <a:pt x="11" y="8"/>
                      <a:pt x="8" y="7"/>
                      <a:pt x="5" y="7"/>
                    </a:cubicBezTo>
                    <a:cubicBezTo>
                      <a:pt x="5" y="5"/>
                      <a:pt x="5" y="5"/>
                      <a:pt x="5" y="5"/>
                    </a:cubicBezTo>
                    <a:cubicBezTo>
                      <a:pt x="8" y="5"/>
                      <a:pt x="12" y="4"/>
                      <a:pt x="15" y="3"/>
                    </a:cubicBezTo>
                    <a:cubicBezTo>
                      <a:pt x="19" y="3"/>
                      <a:pt x="22" y="2"/>
                      <a:pt x="27" y="1"/>
                    </a:cubicBezTo>
                    <a:cubicBezTo>
                      <a:pt x="28" y="1"/>
                      <a:pt x="28" y="1"/>
                      <a:pt x="28" y="1"/>
                    </a:cubicBezTo>
                    <a:cubicBezTo>
                      <a:pt x="19" y="30"/>
                      <a:pt x="19" y="30"/>
                      <a:pt x="19" y="30"/>
                    </a:cubicBezTo>
                    <a:cubicBezTo>
                      <a:pt x="19" y="30"/>
                      <a:pt x="19" y="30"/>
                      <a:pt x="19" y="30"/>
                    </a:cubicBezTo>
                    <a:cubicBezTo>
                      <a:pt x="24" y="22"/>
                      <a:pt x="28" y="16"/>
                      <a:pt x="32" y="11"/>
                    </a:cubicBezTo>
                    <a:cubicBezTo>
                      <a:pt x="39" y="4"/>
                      <a:pt x="45" y="0"/>
                      <a:pt x="50" y="0"/>
                    </a:cubicBezTo>
                    <a:cubicBezTo>
                      <a:pt x="56" y="0"/>
                      <a:pt x="59" y="3"/>
                      <a:pt x="59" y="10"/>
                    </a:cubicBezTo>
                    <a:cubicBezTo>
                      <a:pt x="59" y="12"/>
                      <a:pt x="57" y="19"/>
                      <a:pt x="54" y="32"/>
                    </a:cubicBezTo>
                    <a:cubicBezTo>
                      <a:pt x="50" y="45"/>
                      <a:pt x="48" y="53"/>
                      <a:pt x="48" y="54"/>
                    </a:cubicBezTo>
                    <a:cubicBezTo>
                      <a:pt x="48" y="55"/>
                      <a:pt x="49" y="55"/>
                      <a:pt x="49" y="56"/>
                    </a:cubicBezTo>
                    <a:cubicBezTo>
                      <a:pt x="49" y="56"/>
                      <a:pt x="50" y="56"/>
                      <a:pt x="51" y="56"/>
                    </a:cubicBezTo>
                    <a:cubicBezTo>
                      <a:pt x="52" y="56"/>
                      <a:pt x="54" y="55"/>
                      <a:pt x="55" y="53"/>
                    </a:cubicBezTo>
                    <a:cubicBezTo>
                      <a:pt x="57" y="52"/>
                      <a:pt x="59" y="49"/>
                      <a:pt x="62" y="4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2" name="Freeform 603">
                <a:extLst>
                  <a:ext uri="{FF2B5EF4-FFF2-40B4-BE49-F238E27FC236}">
                    <a16:creationId xmlns:a16="http://schemas.microsoft.com/office/drawing/2014/main" id="{6481A8E2-544E-8B83-EE71-1CE909C6236A}"/>
                  </a:ext>
                </a:extLst>
              </p:cNvPr>
              <p:cNvSpPr>
                <a:spLocks noEditPoints="1"/>
              </p:cNvSpPr>
              <p:nvPr/>
            </p:nvSpPr>
            <p:spPr bwMode="auto">
              <a:xfrm>
                <a:off x="2379733" y="6669848"/>
                <a:ext cx="23813" cy="22225"/>
              </a:xfrm>
              <a:custGeom>
                <a:avLst/>
                <a:gdLst>
                  <a:gd name="T0" fmla="*/ 20 w 98"/>
                  <a:gd name="T1" fmla="*/ 46 h 91"/>
                  <a:gd name="T2" fmla="*/ 15 w 98"/>
                  <a:gd name="T3" fmla="*/ 46 h 91"/>
                  <a:gd name="T4" fmla="*/ 16 w 98"/>
                  <a:gd name="T5" fmla="*/ 41 h 91"/>
                  <a:gd name="T6" fmla="*/ 22 w 98"/>
                  <a:gd name="T7" fmla="*/ 40 h 91"/>
                  <a:gd name="T8" fmla="*/ 28 w 98"/>
                  <a:gd name="T9" fmla="*/ 17 h 91"/>
                  <a:gd name="T10" fmla="*/ 29 w 98"/>
                  <a:gd name="T11" fmla="*/ 13 h 91"/>
                  <a:gd name="T12" fmla="*/ 30 w 98"/>
                  <a:gd name="T13" fmla="*/ 9 h 91"/>
                  <a:gd name="T14" fmla="*/ 19 w 98"/>
                  <a:gd name="T15" fmla="*/ 3 h 91"/>
                  <a:gd name="T16" fmla="*/ 19 w 98"/>
                  <a:gd name="T17" fmla="*/ 1 h 91"/>
                  <a:gd name="T18" fmla="*/ 57 w 98"/>
                  <a:gd name="T19" fmla="*/ 0 h 91"/>
                  <a:gd name="T20" fmla="*/ 90 w 98"/>
                  <a:gd name="T21" fmla="*/ 13 h 91"/>
                  <a:gd name="T22" fmla="*/ 98 w 98"/>
                  <a:gd name="T23" fmla="*/ 37 h 91"/>
                  <a:gd name="T24" fmla="*/ 82 w 98"/>
                  <a:gd name="T25" fmla="*/ 74 h 91"/>
                  <a:gd name="T26" fmla="*/ 36 w 98"/>
                  <a:gd name="T27" fmla="*/ 91 h 91"/>
                  <a:gd name="T28" fmla="*/ 0 w 98"/>
                  <a:gd name="T29" fmla="*/ 91 h 91"/>
                  <a:gd name="T30" fmla="*/ 0 w 98"/>
                  <a:gd name="T31" fmla="*/ 89 h 91"/>
                  <a:gd name="T32" fmla="*/ 8 w 98"/>
                  <a:gd name="T33" fmla="*/ 87 h 91"/>
                  <a:gd name="T34" fmla="*/ 12 w 98"/>
                  <a:gd name="T35" fmla="*/ 79 h 91"/>
                  <a:gd name="T36" fmla="*/ 20 w 98"/>
                  <a:gd name="T37" fmla="*/ 46 h 91"/>
                  <a:gd name="T38" fmla="*/ 36 w 98"/>
                  <a:gd name="T39" fmla="*/ 40 h 91"/>
                  <a:gd name="T40" fmla="*/ 59 w 98"/>
                  <a:gd name="T41" fmla="*/ 40 h 91"/>
                  <a:gd name="T42" fmla="*/ 57 w 98"/>
                  <a:gd name="T43" fmla="*/ 46 h 91"/>
                  <a:gd name="T44" fmla="*/ 34 w 98"/>
                  <a:gd name="T45" fmla="*/ 46 h 91"/>
                  <a:gd name="T46" fmla="*/ 28 w 98"/>
                  <a:gd name="T47" fmla="*/ 69 h 91"/>
                  <a:gd name="T48" fmla="*/ 26 w 98"/>
                  <a:gd name="T49" fmla="*/ 76 h 91"/>
                  <a:gd name="T50" fmla="*/ 25 w 98"/>
                  <a:gd name="T51" fmla="*/ 81 h 91"/>
                  <a:gd name="T52" fmla="*/ 35 w 98"/>
                  <a:gd name="T53" fmla="*/ 87 h 91"/>
                  <a:gd name="T54" fmla="*/ 67 w 98"/>
                  <a:gd name="T55" fmla="*/ 75 h 91"/>
                  <a:gd name="T56" fmla="*/ 80 w 98"/>
                  <a:gd name="T57" fmla="*/ 53 h 91"/>
                  <a:gd name="T58" fmla="*/ 83 w 98"/>
                  <a:gd name="T59" fmla="*/ 35 h 91"/>
                  <a:gd name="T60" fmla="*/ 77 w 98"/>
                  <a:gd name="T61" fmla="*/ 15 h 91"/>
                  <a:gd name="T62" fmla="*/ 53 w 98"/>
                  <a:gd name="T63" fmla="*/ 5 h 91"/>
                  <a:gd name="T64" fmla="*/ 46 w 98"/>
                  <a:gd name="T65" fmla="*/ 6 h 91"/>
                  <a:gd name="T66" fmla="*/ 44 w 98"/>
                  <a:gd name="T67" fmla="*/ 9 h 91"/>
                  <a:gd name="T68" fmla="*/ 36 w 98"/>
                  <a:gd name="T69"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1">
                    <a:moveTo>
                      <a:pt x="20" y="46"/>
                    </a:moveTo>
                    <a:cubicBezTo>
                      <a:pt x="15" y="46"/>
                      <a:pt x="15" y="46"/>
                      <a:pt x="15" y="46"/>
                    </a:cubicBezTo>
                    <a:cubicBezTo>
                      <a:pt x="16" y="41"/>
                      <a:pt x="16" y="41"/>
                      <a:pt x="16" y="41"/>
                    </a:cubicBezTo>
                    <a:cubicBezTo>
                      <a:pt x="22" y="40"/>
                      <a:pt x="22" y="40"/>
                      <a:pt x="22" y="40"/>
                    </a:cubicBezTo>
                    <a:cubicBezTo>
                      <a:pt x="28" y="17"/>
                      <a:pt x="28" y="17"/>
                      <a:pt x="28" y="17"/>
                    </a:cubicBezTo>
                    <a:cubicBezTo>
                      <a:pt x="28" y="17"/>
                      <a:pt x="29" y="15"/>
                      <a:pt x="29" y="13"/>
                    </a:cubicBezTo>
                    <a:cubicBezTo>
                      <a:pt x="30" y="11"/>
                      <a:pt x="30" y="10"/>
                      <a:pt x="30" y="9"/>
                    </a:cubicBezTo>
                    <a:cubicBezTo>
                      <a:pt x="30" y="5"/>
                      <a:pt x="26" y="3"/>
                      <a:pt x="19" y="3"/>
                    </a:cubicBezTo>
                    <a:cubicBezTo>
                      <a:pt x="19" y="1"/>
                      <a:pt x="19" y="1"/>
                      <a:pt x="19" y="1"/>
                    </a:cubicBezTo>
                    <a:cubicBezTo>
                      <a:pt x="57" y="0"/>
                      <a:pt x="57" y="0"/>
                      <a:pt x="57" y="0"/>
                    </a:cubicBezTo>
                    <a:cubicBezTo>
                      <a:pt x="72" y="0"/>
                      <a:pt x="82" y="4"/>
                      <a:pt x="90" y="13"/>
                    </a:cubicBezTo>
                    <a:cubicBezTo>
                      <a:pt x="95" y="20"/>
                      <a:pt x="98" y="28"/>
                      <a:pt x="98" y="37"/>
                    </a:cubicBezTo>
                    <a:cubicBezTo>
                      <a:pt x="98" y="52"/>
                      <a:pt x="93" y="64"/>
                      <a:pt x="82" y="74"/>
                    </a:cubicBezTo>
                    <a:cubicBezTo>
                      <a:pt x="71" y="85"/>
                      <a:pt x="55" y="91"/>
                      <a:pt x="36" y="91"/>
                    </a:cubicBezTo>
                    <a:cubicBezTo>
                      <a:pt x="0" y="91"/>
                      <a:pt x="0" y="91"/>
                      <a:pt x="0" y="91"/>
                    </a:cubicBezTo>
                    <a:cubicBezTo>
                      <a:pt x="0" y="89"/>
                      <a:pt x="0" y="89"/>
                      <a:pt x="0" y="89"/>
                    </a:cubicBezTo>
                    <a:cubicBezTo>
                      <a:pt x="4" y="88"/>
                      <a:pt x="7" y="88"/>
                      <a:pt x="8" y="87"/>
                    </a:cubicBezTo>
                    <a:cubicBezTo>
                      <a:pt x="9" y="86"/>
                      <a:pt x="11" y="83"/>
                      <a:pt x="12" y="79"/>
                    </a:cubicBezTo>
                    <a:lnTo>
                      <a:pt x="20" y="46"/>
                    </a:lnTo>
                    <a:close/>
                    <a:moveTo>
                      <a:pt x="36" y="40"/>
                    </a:moveTo>
                    <a:cubicBezTo>
                      <a:pt x="59" y="40"/>
                      <a:pt x="59" y="40"/>
                      <a:pt x="59" y="40"/>
                    </a:cubicBezTo>
                    <a:cubicBezTo>
                      <a:pt x="57" y="46"/>
                      <a:pt x="57" y="46"/>
                      <a:pt x="57" y="46"/>
                    </a:cubicBezTo>
                    <a:cubicBezTo>
                      <a:pt x="34" y="46"/>
                      <a:pt x="34" y="46"/>
                      <a:pt x="34" y="46"/>
                    </a:cubicBezTo>
                    <a:cubicBezTo>
                      <a:pt x="28" y="69"/>
                      <a:pt x="28" y="69"/>
                      <a:pt x="28" y="69"/>
                    </a:cubicBezTo>
                    <a:cubicBezTo>
                      <a:pt x="27" y="72"/>
                      <a:pt x="26" y="74"/>
                      <a:pt x="26" y="76"/>
                    </a:cubicBezTo>
                    <a:cubicBezTo>
                      <a:pt x="25" y="79"/>
                      <a:pt x="25" y="81"/>
                      <a:pt x="25" y="81"/>
                    </a:cubicBezTo>
                    <a:cubicBezTo>
                      <a:pt x="25" y="85"/>
                      <a:pt x="28" y="87"/>
                      <a:pt x="35" y="87"/>
                    </a:cubicBezTo>
                    <a:cubicBezTo>
                      <a:pt x="48" y="87"/>
                      <a:pt x="59" y="83"/>
                      <a:pt x="67" y="75"/>
                    </a:cubicBezTo>
                    <a:cubicBezTo>
                      <a:pt x="73" y="70"/>
                      <a:pt x="77" y="62"/>
                      <a:pt x="80" y="53"/>
                    </a:cubicBezTo>
                    <a:cubicBezTo>
                      <a:pt x="82" y="46"/>
                      <a:pt x="83" y="41"/>
                      <a:pt x="83" y="35"/>
                    </a:cubicBezTo>
                    <a:cubicBezTo>
                      <a:pt x="83" y="27"/>
                      <a:pt x="81" y="20"/>
                      <a:pt x="77" y="15"/>
                    </a:cubicBezTo>
                    <a:cubicBezTo>
                      <a:pt x="72" y="8"/>
                      <a:pt x="64" y="4"/>
                      <a:pt x="53" y="5"/>
                    </a:cubicBezTo>
                    <a:cubicBezTo>
                      <a:pt x="50" y="5"/>
                      <a:pt x="48" y="5"/>
                      <a:pt x="46" y="6"/>
                    </a:cubicBezTo>
                    <a:cubicBezTo>
                      <a:pt x="45" y="6"/>
                      <a:pt x="45" y="7"/>
                      <a:pt x="44" y="9"/>
                    </a:cubicBezTo>
                    <a:lnTo>
                      <a:pt x="36" y="4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3" name="Freeform 604">
                <a:extLst>
                  <a:ext uri="{FF2B5EF4-FFF2-40B4-BE49-F238E27FC236}">
                    <a16:creationId xmlns:a16="http://schemas.microsoft.com/office/drawing/2014/main" id="{82ABA0E6-B6DF-C71C-C95D-0EBA967ADC60}"/>
                  </a:ext>
                </a:extLst>
              </p:cNvPr>
              <p:cNvSpPr>
                <a:spLocks noEditPoints="1"/>
              </p:cNvSpPr>
              <p:nvPr/>
            </p:nvSpPr>
            <p:spPr bwMode="auto">
              <a:xfrm>
                <a:off x="2405133" y="6677786"/>
                <a:ext cx="15875" cy="15875"/>
              </a:xfrm>
              <a:custGeom>
                <a:avLst/>
                <a:gdLst>
                  <a:gd name="T0" fmla="*/ 62 w 64"/>
                  <a:gd name="T1" fmla="*/ 46 h 63"/>
                  <a:gd name="T2" fmla="*/ 64 w 64"/>
                  <a:gd name="T3" fmla="*/ 47 h 63"/>
                  <a:gd name="T4" fmla="*/ 45 w 64"/>
                  <a:gd name="T5" fmla="*/ 63 h 63"/>
                  <a:gd name="T6" fmla="*/ 40 w 64"/>
                  <a:gd name="T7" fmla="*/ 61 h 63"/>
                  <a:gd name="T8" fmla="*/ 39 w 64"/>
                  <a:gd name="T9" fmla="*/ 57 h 63"/>
                  <a:gd name="T10" fmla="*/ 40 w 64"/>
                  <a:gd name="T11" fmla="*/ 51 h 63"/>
                  <a:gd name="T12" fmla="*/ 42 w 64"/>
                  <a:gd name="T13" fmla="*/ 42 h 63"/>
                  <a:gd name="T14" fmla="*/ 42 w 64"/>
                  <a:gd name="T15" fmla="*/ 42 h 63"/>
                  <a:gd name="T16" fmla="*/ 27 w 64"/>
                  <a:gd name="T17" fmla="*/ 59 h 63"/>
                  <a:gd name="T18" fmla="*/ 15 w 64"/>
                  <a:gd name="T19" fmla="*/ 63 h 63"/>
                  <a:gd name="T20" fmla="*/ 4 w 64"/>
                  <a:gd name="T21" fmla="*/ 59 h 63"/>
                  <a:gd name="T22" fmla="*/ 0 w 64"/>
                  <a:gd name="T23" fmla="*/ 47 h 63"/>
                  <a:gd name="T24" fmla="*/ 13 w 64"/>
                  <a:gd name="T25" fmla="*/ 16 h 63"/>
                  <a:gd name="T26" fmla="*/ 40 w 64"/>
                  <a:gd name="T27" fmla="*/ 0 h 63"/>
                  <a:gd name="T28" fmla="*/ 47 w 64"/>
                  <a:gd name="T29" fmla="*/ 2 h 63"/>
                  <a:gd name="T30" fmla="*/ 51 w 64"/>
                  <a:gd name="T31" fmla="*/ 7 h 63"/>
                  <a:gd name="T32" fmla="*/ 52 w 64"/>
                  <a:gd name="T33" fmla="*/ 1 h 63"/>
                  <a:gd name="T34" fmla="*/ 53 w 64"/>
                  <a:gd name="T35" fmla="*/ 1 h 63"/>
                  <a:gd name="T36" fmla="*/ 61 w 64"/>
                  <a:gd name="T37" fmla="*/ 0 h 63"/>
                  <a:gd name="T38" fmla="*/ 62 w 64"/>
                  <a:gd name="T39" fmla="*/ 0 h 63"/>
                  <a:gd name="T40" fmla="*/ 59 w 64"/>
                  <a:gd name="T41" fmla="*/ 14 h 63"/>
                  <a:gd name="T42" fmla="*/ 52 w 64"/>
                  <a:gd name="T43" fmla="*/ 38 h 63"/>
                  <a:gd name="T44" fmla="*/ 49 w 64"/>
                  <a:gd name="T45" fmla="*/ 54 h 63"/>
                  <a:gd name="T46" fmla="*/ 51 w 64"/>
                  <a:gd name="T47" fmla="*/ 56 h 63"/>
                  <a:gd name="T48" fmla="*/ 62 w 64"/>
                  <a:gd name="T49" fmla="*/ 46 h 63"/>
                  <a:gd name="T50" fmla="*/ 12 w 64"/>
                  <a:gd name="T51" fmla="*/ 46 h 63"/>
                  <a:gd name="T52" fmla="*/ 15 w 64"/>
                  <a:gd name="T53" fmla="*/ 54 h 63"/>
                  <a:gd name="T54" fmla="*/ 20 w 64"/>
                  <a:gd name="T55" fmla="*/ 56 h 63"/>
                  <a:gd name="T56" fmla="*/ 40 w 64"/>
                  <a:gd name="T57" fmla="*/ 40 h 63"/>
                  <a:gd name="T58" fmla="*/ 48 w 64"/>
                  <a:gd name="T59" fmla="*/ 13 h 63"/>
                  <a:gd name="T60" fmla="*/ 46 w 64"/>
                  <a:gd name="T61" fmla="*/ 5 h 63"/>
                  <a:gd name="T62" fmla="*/ 40 w 64"/>
                  <a:gd name="T63" fmla="*/ 3 h 63"/>
                  <a:gd name="T64" fmla="*/ 20 w 64"/>
                  <a:gd name="T65" fmla="*/ 20 h 63"/>
                  <a:gd name="T66" fmla="*/ 12 w 64"/>
                  <a:gd name="T67" fmla="*/ 4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3">
                    <a:moveTo>
                      <a:pt x="62" y="46"/>
                    </a:moveTo>
                    <a:cubicBezTo>
                      <a:pt x="64" y="47"/>
                      <a:pt x="64" y="47"/>
                      <a:pt x="64" y="47"/>
                    </a:cubicBezTo>
                    <a:cubicBezTo>
                      <a:pt x="56" y="58"/>
                      <a:pt x="49" y="63"/>
                      <a:pt x="45" y="63"/>
                    </a:cubicBezTo>
                    <a:cubicBezTo>
                      <a:pt x="42" y="63"/>
                      <a:pt x="41" y="62"/>
                      <a:pt x="40" y="61"/>
                    </a:cubicBezTo>
                    <a:cubicBezTo>
                      <a:pt x="39" y="60"/>
                      <a:pt x="39" y="59"/>
                      <a:pt x="39" y="57"/>
                    </a:cubicBezTo>
                    <a:cubicBezTo>
                      <a:pt x="39" y="55"/>
                      <a:pt x="39" y="53"/>
                      <a:pt x="40" y="51"/>
                    </a:cubicBezTo>
                    <a:cubicBezTo>
                      <a:pt x="40" y="49"/>
                      <a:pt x="41" y="46"/>
                      <a:pt x="42" y="42"/>
                    </a:cubicBezTo>
                    <a:cubicBezTo>
                      <a:pt x="42" y="42"/>
                      <a:pt x="42" y="42"/>
                      <a:pt x="42" y="42"/>
                    </a:cubicBezTo>
                    <a:cubicBezTo>
                      <a:pt x="36" y="50"/>
                      <a:pt x="32" y="56"/>
                      <a:pt x="27" y="59"/>
                    </a:cubicBezTo>
                    <a:cubicBezTo>
                      <a:pt x="23" y="62"/>
                      <a:pt x="19" y="63"/>
                      <a:pt x="15" y="63"/>
                    </a:cubicBezTo>
                    <a:cubicBezTo>
                      <a:pt x="10" y="63"/>
                      <a:pt x="6" y="62"/>
                      <a:pt x="4" y="59"/>
                    </a:cubicBezTo>
                    <a:cubicBezTo>
                      <a:pt x="2" y="56"/>
                      <a:pt x="0" y="52"/>
                      <a:pt x="0" y="47"/>
                    </a:cubicBezTo>
                    <a:cubicBezTo>
                      <a:pt x="0" y="36"/>
                      <a:pt x="5" y="26"/>
                      <a:pt x="13" y="16"/>
                    </a:cubicBezTo>
                    <a:cubicBezTo>
                      <a:pt x="22" y="5"/>
                      <a:pt x="30" y="0"/>
                      <a:pt x="40" y="0"/>
                    </a:cubicBezTo>
                    <a:cubicBezTo>
                      <a:pt x="43" y="0"/>
                      <a:pt x="45" y="1"/>
                      <a:pt x="47" y="2"/>
                    </a:cubicBezTo>
                    <a:cubicBezTo>
                      <a:pt x="49" y="4"/>
                      <a:pt x="50" y="5"/>
                      <a:pt x="51" y="7"/>
                    </a:cubicBezTo>
                    <a:cubicBezTo>
                      <a:pt x="52" y="1"/>
                      <a:pt x="52" y="1"/>
                      <a:pt x="52" y="1"/>
                    </a:cubicBezTo>
                    <a:cubicBezTo>
                      <a:pt x="53" y="1"/>
                      <a:pt x="53" y="1"/>
                      <a:pt x="53" y="1"/>
                    </a:cubicBezTo>
                    <a:cubicBezTo>
                      <a:pt x="61" y="0"/>
                      <a:pt x="61" y="0"/>
                      <a:pt x="61" y="0"/>
                    </a:cubicBezTo>
                    <a:cubicBezTo>
                      <a:pt x="62" y="0"/>
                      <a:pt x="62" y="0"/>
                      <a:pt x="62" y="0"/>
                    </a:cubicBezTo>
                    <a:cubicBezTo>
                      <a:pt x="62" y="1"/>
                      <a:pt x="61" y="5"/>
                      <a:pt x="59" y="14"/>
                    </a:cubicBezTo>
                    <a:cubicBezTo>
                      <a:pt x="55" y="27"/>
                      <a:pt x="53" y="35"/>
                      <a:pt x="52" y="38"/>
                    </a:cubicBezTo>
                    <a:cubicBezTo>
                      <a:pt x="50" y="48"/>
                      <a:pt x="49" y="53"/>
                      <a:pt x="49" y="54"/>
                    </a:cubicBezTo>
                    <a:cubicBezTo>
                      <a:pt x="49" y="55"/>
                      <a:pt x="50" y="56"/>
                      <a:pt x="51" y="56"/>
                    </a:cubicBezTo>
                    <a:cubicBezTo>
                      <a:pt x="52" y="56"/>
                      <a:pt x="56" y="52"/>
                      <a:pt x="62" y="46"/>
                    </a:cubicBezTo>
                    <a:close/>
                    <a:moveTo>
                      <a:pt x="12" y="46"/>
                    </a:moveTo>
                    <a:cubicBezTo>
                      <a:pt x="12" y="50"/>
                      <a:pt x="13" y="52"/>
                      <a:pt x="15" y="54"/>
                    </a:cubicBezTo>
                    <a:cubicBezTo>
                      <a:pt x="16" y="56"/>
                      <a:pt x="18" y="56"/>
                      <a:pt x="20" y="56"/>
                    </a:cubicBezTo>
                    <a:cubicBezTo>
                      <a:pt x="27" y="56"/>
                      <a:pt x="34" y="51"/>
                      <a:pt x="40" y="40"/>
                    </a:cubicBezTo>
                    <a:cubicBezTo>
                      <a:pt x="46" y="29"/>
                      <a:pt x="48" y="20"/>
                      <a:pt x="48" y="13"/>
                    </a:cubicBezTo>
                    <a:cubicBezTo>
                      <a:pt x="48" y="9"/>
                      <a:pt x="48" y="7"/>
                      <a:pt x="46" y="5"/>
                    </a:cubicBezTo>
                    <a:cubicBezTo>
                      <a:pt x="44" y="4"/>
                      <a:pt x="43" y="3"/>
                      <a:pt x="40" y="3"/>
                    </a:cubicBezTo>
                    <a:cubicBezTo>
                      <a:pt x="33" y="3"/>
                      <a:pt x="26" y="9"/>
                      <a:pt x="20" y="20"/>
                    </a:cubicBezTo>
                    <a:cubicBezTo>
                      <a:pt x="15" y="30"/>
                      <a:pt x="12" y="39"/>
                      <a:pt x="12" y="4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4" name="Freeform 605">
                <a:extLst>
                  <a:ext uri="{FF2B5EF4-FFF2-40B4-BE49-F238E27FC236}">
                    <a16:creationId xmlns:a16="http://schemas.microsoft.com/office/drawing/2014/main" id="{4941F562-186A-FE6B-493F-FB7FE7BD85EF}"/>
                  </a:ext>
                </a:extLst>
              </p:cNvPr>
              <p:cNvSpPr>
                <a:spLocks/>
              </p:cNvSpPr>
              <p:nvPr/>
            </p:nvSpPr>
            <p:spPr bwMode="auto">
              <a:xfrm>
                <a:off x="2413070" y="6668261"/>
                <a:ext cx="7938" cy="7938"/>
              </a:xfrm>
              <a:custGeom>
                <a:avLst/>
                <a:gdLst>
                  <a:gd name="T0" fmla="*/ 4 w 29"/>
                  <a:gd name="T1" fmla="*/ 3 h 32"/>
                  <a:gd name="T2" fmla="*/ 7 w 29"/>
                  <a:gd name="T3" fmla="*/ 1 h 32"/>
                  <a:gd name="T4" fmla="*/ 9 w 29"/>
                  <a:gd name="T5" fmla="*/ 1 h 32"/>
                  <a:gd name="T6" fmla="*/ 13 w 29"/>
                  <a:gd name="T7" fmla="*/ 0 h 32"/>
                  <a:gd name="T8" fmla="*/ 14 w 29"/>
                  <a:gd name="T9" fmla="*/ 0 h 32"/>
                  <a:gd name="T10" fmla="*/ 24 w 29"/>
                  <a:gd name="T11" fmla="*/ 3 h 32"/>
                  <a:gd name="T12" fmla="*/ 29 w 29"/>
                  <a:gd name="T13" fmla="*/ 8 h 32"/>
                  <a:gd name="T14" fmla="*/ 29 w 29"/>
                  <a:gd name="T15" fmla="*/ 11 h 32"/>
                  <a:gd name="T16" fmla="*/ 27 w 29"/>
                  <a:gd name="T17" fmla="*/ 17 h 32"/>
                  <a:gd name="T18" fmla="*/ 20 w 29"/>
                  <a:gd name="T19" fmla="*/ 24 h 32"/>
                  <a:gd name="T20" fmla="*/ 16 w 29"/>
                  <a:gd name="T21" fmla="*/ 26 h 32"/>
                  <a:gd name="T22" fmla="*/ 12 w 29"/>
                  <a:gd name="T23" fmla="*/ 32 h 32"/>
                  <a:gd name="T24" fmla="*/ 10 w 29"/>
                  <a:gd name="T25" fmla="*/ 32 h 32"/>
                  <a:gd name="T26" fmla="*/ 10 w 29"/>
                  <a:gd name="T27" fmla="*/ 29 h 32"/>
                  <a:gd name="T28" fmla="*/ 10 w 29"/>
                  <a:gd name="T29" fmla="*/ 26 h 32"/>
                  <a:gd name="T30" fmla="*/ 11 w 29"/>
                  <a:gd name="T31" fmla="*/ 23 h 32"/>
                  <a:gd name="T32" fmla="*/ 15 w 29"/>
                  <a:gd name="T33" fmla="*/ 20 h 32"/>
                  <a:gd name="T34" fmla="*/ 19 w 29"/>
                  <a:gd name="T35" fmla="*/ 16 h 32"/>
                  <a:gd name="T36" fmla="*/ 22 w 29"/>
                  <a:gd name="T37" fmla="*/ 9 h 32"/>
                  <a:gd name="T38" fmla="*/ 22 w 29"/>
                  <a:gd name="T39" fmla="*/ 8 h 32"/>
                  <a:gd name="T40" fmla="*/ 20 w 29"/>
                  <a:gd name="T41" fmla="*/ 5 h 32"/>
                  <a:gd name="T42" fmla="*/ 15 w 29"/>
                  <a:gd name="T43" fmla="*/ 3 h 32"/>
                  <a:gd name="T44" fmla="*/ 12 w 29"/>
                  <a:gd name="T45" fmla="*/ 3 h 32"/>
                  <a:gd name="T46" fmla="*/ 9 w 29"/>
                  <a:gd name="T47" fmla="*/ 4 h 32"/>
                  <a:gd name="T48" fmla="*/ 7 w 29"/>
                  <a:gd name="T49" fmla="*/ 6 h 32"/>
                  <a:gd name="T50" fmla="*/ 9 w 29"/>
                  <a:gd name="T51" fmla="*/ 8 h 32"/>
                  <a:gd name="T52" fmla="*/ 7 w 29"/>
                  <a:gd name="T53" fmla="*/ 11 h 32"/>
                  <a:gd name="T54" fmla="*/ 4 w 29"/>
                  <a:gd name="T55" fmla="*/ 13 h 32"/>
                  <a:gd name="T56" fmla="*/ 0 w 29"/>
                  <a:gd name="T57" fmla="*/ 8 h 32"/>
                  <a:gd name="T58" fmla="*/ 1 w 29"/>
                  <a:gd name="T59" fmla="*/ 5 h 32"/>
                  <a:gd name="T60" fmla="*/ 4 w 29"/>
                  <a:gd name="T61"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 h="32">
                    <a:moveTo>
                      <a:pt x="4" y="3"/>
                    </a:moveTo>
                    <a:cubicBezTo>
                      <a:pt x="5" y="2"/>
                      <a:pt x="6" y="2"/>
                      <a:pt x="7" y="1"/>
                    </a:cubicBezTo>
                    <a:cubicBezTo>
                      <a:pt x="7" y="1"/>
                      <a:pt x="8" y="1"/>
                      <a:pt x="9" y="1"/>
                    </a:cubicBezTo>
                    <a:cubicBezTo>
                      <a:pt x="11" y="1"/>
                      <a:pt x="12" y="0"/>
                      <a:pt x="13" y="0"/>
                    </a:cubicBezTo>
                    <a:cubicBezTo>
                      <a:pt x="13" y="0"/>
                      <a:pt x="14" y="0"/>
                      <a:pt x="14" y="0"/>
                    </a:cubicBezTo>
                    <a:cubicBezTo>
                      <a:pt x="18" y="0"/>
                      <a:pt x="21" y="1"/>
                      <a:pt x="24" y="3"/>
                    </a:cubicBezTo>
                    <a:cubicBezTo>
                      <a:pt x="27" y="5"/>
                      <a:pt x="28" y="6"/>
                      <a:pt x="29" y="8"/>
                    </a:cubicBezTo>
                    <a:cubicBezTo>
                      <a:pt x="29" y="11"/>
                      <a:pt x="29" y="11"/>
                      <a:pt x="29" y="11"/>
                    </a:cubicBezTo>
                    <a:cubicBezTo>
                      <a:pt x="29" y="13"/>
                      <a:pt x="29" y="15"/>
                      <a:pt x="27" y="17"/>
                    </a:cubicBezTo>
                    <a:cubicBezTo>
                      <a:pt x="26" y="19"/>
                      <a:pt x="23" y="21"/>
                      <a:pt x="20" y="24"/>
                    </a:cubicBezTo>
                    <a:cubicBezTo>
                      <a:pt x="18" y="25"/>
                      <a:pt x="17" y="25"/>
                      <a:pt x="16" y="26"/>
                    </a:cubicBezTo>
                    <a:cubicBezTo>
                      <a:pt x="14" y="28"/>
                      <a:pt x="13" y="29"/>
                      <a:pt x="12" y="32"/>
                    </a:cubicBezTo>
                    <a:cubicBezTo>
                      <a:pt x="10" y="32"/>
                      <a:pt x="10" y="32"/>
                      <a:pt x="10" y="32"/>
                    </a:cubicBezTo>
                    <a:cubicBezTo>
                      <a:pt x="10" y="29"/>
                      <a:pt x="10" y="29"/>
                      <a:pt x="10" y="29"/>
                    </a:cubicBezTo>
                    <a:cubicBezTo>
                      <a:pt x="10" y="28"/>
                      <a:pt x="10" y="27"/>
                      <a:pt x="10" y="26"/>
                    </a:cubicBezTo>
                    <a:cubicBezTo>
                      <a:pt x="10" y="25"/>
                      <a:pt x="11" y="24"/>
                      <a:pt x="11" y="23"/>
                    </a:cubicBezTo>
                    <a:cubicBezTo>
                      <a:pt x="12" y="22"/>
                      <a:pt x="13" y="21"/>
                      <a:pt x="15" y="20"/>
                    </a:cubicBezTo>
                    <a:cubicBezTo>
                      <a:pt x="16" y="18"/>
                      <a:pt x="17" y="17"/>
                      <a:pt x="19" y="16"/>
                    </a:cubicBezTo>
                    <a:cubicBezTo>
                      <a:pt x="21" y="14"/>
                      <a:pt x="22" y="12"/>
                      <a:pt x="22" y="9"/>
                    </a:cubicBezTo>
                    <a:cubicBezTo>
                      <a:pt x="22" y="8"/>
                      <a:pt x="22" y="8"/>
                      <a:pt x="22" y="8"/>
                    </a:cubicBezTo>
                    <a:cubicBezTo>
                      <a:pt x="22" y="6"/>
                      <a:pt x="21" y="5"/>
                      <a:pt x="20" y="5"/>
                    </a:cubicBezTo>
                    <a:cubicBezTo>
                      <a:pt x="18" y="4"/>
                      <a:pt x="17" y="3"/>
                      <a:pt x="15" y="3"/>
                    </a:cubicBezTo>
                    <a:cubicBezTo>
                      <a:pt x="12" y="3"/>
                      <a:pt x="12" y="3"/>
                      <a:pt x="12" y="3"/>
                    </a:cubicBezTo>
                    <a:cubicBezTo>
                      <a:pt x="11" y="4"/>
                      <a:pt x="10" y="4"/>
                      <a:pt x="9" y="4"/>
                    </a:cubicBezTo>
                    <a:cubicBezTo>
                      <a:pt x="9" y="4"/>
                      <a:pt x="8" y="5"/>
                      <a:pt x="7" y="6"/>
                    </a:cubicBezTo>
                    <a:cubicBezTo>
                      <a:pt x="8" y="6"/>
                      <a:pt x="9" y="7"/>
                      <a:pt x="9" y="8"/>
                    </a:cubicBezTo>
                    <a:cubicBezTo>
                      <a:pt x="9" y="10"/>
                      <a:pt x="8" y="11"/>
                      <a:pt x="7" y="11"/>
                    </a:cubicBezTo>
                    <a:cubicBezTo>
                      <a:pt x="6" y="12"/>
                      <a:pt x="5" y="13"/>
                      <a:pt x="4" y="13"/>
                    </a:cubicBezTo>
                    <a:cubicBezTo>
                      <a:pt x="1" y="13"/>
                      <a:pt x="0" y="11"/>
                      <a:pt x="0" y="8"/>
                    </a:cubicBezTo>
                    <a:cubicBezTo>
                      <a:pt x="0" y="8"/>
                      <a:pt x="0" y="7"/>
                      <a:pt x="1" y="5"/>
                    </a:cubicBezTo>
                    <a:cubicBezTo>
                      <a:pt x="2" y="4"/>
                      <a:pt x="3" y="4"/>
                      <a:pt x="4"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5" name="Freeform 606">
                <a:extLst>
                  <a:ext uri="{FF2B5EF4-FFF2-40B4-BE49-F238E27FC236}">
                    <a16:creationId xmlns:a16="http://schemas.microsoft.com/office/drawing/2014/main" id="{C17CD3D3-5679-EC8B-AB60-A76919FD90ED}"/>
                  </a:ext>
                </a:extLst>
              </p:cNvPr>
              <p:cNvSpPr>
                <a:spLocks noEditPoints="1"/>
              </p:cNvSpPr>
              <p:nvPr/>
            </p:nvSpPr>
            <p:spPr bwMode="auto">
              <a:xfrm>
                <a:off x="2424183" y="6677786"/>
                <a:ext cx="14288" cy="15875"/>
              </a:xfrm>
              <a:custGeom>
                <a:avLst/>
                <a:gdLst>
                  <a:gd name="T0" fmla="*/ 40 w 61"/>
                  <a:gd name="T1" fmla="*/ 1 h 64"/>
                  <a:gd name="T2" fmla="*/ 56 w 61"/>
                  <a:gd name="T3" fmla="*/ 7 h 64"/>
                  <a:gd name="T4" fmla="*/ 61 w 61"/>
                  <a:gd name="T5" fmla="*/ 21 h 64"/>
                  <a:gd name="T6" fmla="*/ 49 w 61"/>
                  <a:gd name="T7" fmla="*/ 49 h 64"/>
                  <a:gd name="T8" fmla="*/ 21 w 61"/>
                  <a:gd name="T9" fmla="*/ 64 h 64"/>
                  <a:gd name="T10" fmla="*/ 5 w 61"/>
                  <a:gd name="T11" fmla="*/ 58 h 64"/>
                  <a:gd name="T12" fmla="*/ 0 w 61"/>
                  <a:gd name="T13" fmla="*/ 44 h 64"/>
                  <a:gd name="T14" fmla="*/ 12 w 61"/>
                  <a:gd name="T15" fmla="*/ 14 h 64"/>
                  <a:gd name="T16" fmla="*/ 40 w 61"/>
                  <a:gd name="T17" fmla="*/ 1 h 64"/>
                  <a:gd name="T18" fmla="*/ 39 w 61"/>
                  <a:gd name="T19" fmla="*/ 4 h 64"/>
                  <a:gd name="T20" fmla="*/ 19 w 61"/>
                  <a:gd name="T21" fmla="*/ 19 h 64"/>
                  <a:gd name="T22" fmla="*/ 11 w 61"/>
                  <a:gd name="T23" fmla="*/ 48 h 64"/>
                  <a:gd name="T24" fmla="*/ 14 w 61"/>
                  <a:gd name="T25" fmla="*/ 57 h 64"/>
                  <a:gd name="T26" fmla="*/ 23 w 61"/>
                  <a:gd name="T27" fmla="*/ 61 h 64"/>
                  <a:gd name="T28" fmla="*/ 42 w 61"/>
                  <a:gd name="T29" fmla="*/ 44 h 64"/>
                  <a:gd name="T30" fmla="*/ 49 w 61"/>
                  <a:gd name="T31" fmla="*/ 17 h 64"/>
                  <a:gd name="T32" fmla="*/ 46 w 61"/>
                  <a:gd name="T33" fmla="*/ 7 h 64"/>
                  <a:gd name="T34" fmla="*/ 39 w 61"/>
                  <a:gd name="T35"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64">
                    <a:moveTo>
                      <a:pt x="40" y="1"/>
                    </a:moveTo>
                    <a:cubicBezTo>
                      <a:pt x="47" y="0"/>
                      <a:pt x="53" y="3"/>
                      <a:pt x="56" y="7"/>
                    </a:cubicBezTo>
                    <a:cubicBezTo>
                      <a:pt x="59" y="11"/>
                      <a:pt x="60" y="15"/>
                      <a:pt x="61" y="21"/>
                    </a:cubicBezTo>
                    <a:cubicBezTo>
                      <a:pt x="61" y="30"/>
                      <a:pt x="57" y="39"/>
                      <a:pt x="49" y="49"/>
                    </a:cubicBezTo>
                    <a:cubicBezTo>
                      <a:pt x="40" y="59"/>
                      <a:pt x="31" y="64"/>
                      <a:pt x="21" y="64"/>
                    </a:cubicBezTo>
                    <a:cubicBezTo>
                      <a:pt x="14" y="64"/>
                      <a:pt x="8" y="62"/>
                      <a:pt x="5" y="58"/>
                    </a:cubicBezTo>
                    <a:cubicBezTo>
                      <a:pt x="1" y="55"/>
                      <a:pt x="0" y="50"/>
                      <a:pt x="0" y="44"/>
                    </a:cubicBezTo>
                    <a:cubicBezTo>
                      <a:pt x="0" y="33"/>
                      <a:pt x="4" y="24"/>
                      <a:pt x="12" y="14"/>
                    </a:cubicBezTo>
                    <a:cubicBezTo>
                      <a:pt x="21" y="5"/>
                      <a:pt x="30" y="1"/>
                      <a:pt x="40" y="1"/>
                    </a:cubicBezTo>
                    <a:close/>
                    <a:moveTo>
                      <a:pt x="39" y="4"/>
                    </a:moveTo>
                    <a:cubicBezTo>
                      <a:pt x="32" y="4"/>
                      <a:pt x="25" y="9"/>
                      <a:pt x="19" y="19"/>
                    </a:cubicBezTo>
                    <a:cubicBezTo>
                      <a:pt x="14" y="29"/>
                      <a:pt x="11" y="38"/>
                      <a:pt x="11" y="48"/>
                    </a:cubicBezTo>
                    <a:cubicBezTo>
                      <a:pt x="11" y="52"/>
                      <a:pt x="12" y="55"/>
                      <a:pt x="14" y="57"/>
                    </a:cubicBezTo>
                    <a:cubicBezTo>
                      <a:pt x="16" y="59"/>
                      <a:pt x="19" y="61"/>
                      <a:pt x="23" y="61"/>
                    </a:cubicBezTo>
                    <a:cubicBezTo>
                      <a:pt x="30" y="60"/>
                      <a:pt x="36" y="55"/>
                      <a:pt x="42" y="44"/>
                    </a:cubicBezTo>
                    <a:cubicBezTo>
                      <a:pt x="47" y="35"/>
                      <a:pt x="49" y="26"/>
                      <a:pt x="49" y="17"/>
                    </a:cubicBezTo>
                    <a:cubicBezTo>
                      <a:pt x="49" y="13"/>
                      <a:pt x="48" y="10"/>
                      <a:pt x="46" y="7"/>
                    </a:cubicBezTo>
                    <a:cubicBezTo>
                      <a:pt x="45" y="5"/>
                      <a:pt x="42" y="4"/>
                      <a:pt x="39"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6" name="Freeform 608">
                <a:extLst>
                  <a:ext uri="{FF2B5EF4-FFF2-40B4-BE49-F238E27FC236}">
                    <a16:creationId xmlns:a16="http://schemas.microsoft.com/office/drawing/2014/main" id="{36BDF728-2E16-3982-CB14-6D3FEE0A9F3E}"/>
                  </a:ext>
                </a:extLst>
              </p:cNvPr>
              <p:cNvSpPr>
                <a:spLocks/>
              </p:cNvSpPr>
              <p:nvPr/>
            </p:nvSpPr>
            <p:spPr bwMode="auto">
              <a:xfrm>
                <a:off x="2474983" y="5837998"/>
                <a:ext cx="9525" cy="17463"/>
              </a:xfrm>
              <a:custGeom>
                <a:avLst/>
                <a:gdLst>
                  <a:gd name="T0" fmla="*/ 4 w 37"/>
                  <a:gd name="T1" fmla="*/ 51 h 69"/>
                  <a:gd name="T2" fmla="*/ 6 w 37"/>
                  <a:gd name="T3" fmla="*/ 50 h 69"/>
                  <a:gd name="T4" fmla="*/ 16 w 37"/>
                  <a:gd name="T5" fmla="*/ 59 h 69"/>
                  <a:gd name="T6" fmla="*/ 25 w 37"/>
                  <a:gd name="T7" fmla="*/ 59 h 69"/>
                  <a:gd name="T8" fmla="*/ 30 w 37"/>
                  <a:gd name="T9" fmla="*/ 52 h 69"/>
                  <a:gd name="T10" fmla="*/ 28 w 37"/>
                  <a:gd name="T11" fmla="*/ 46 h 69"/>
                  <a:gd name="T12" fmla="*/ 15 w 37"/>
                  <a:gd name="T13" fmla="*/ 37 h 69"/>
                  <a:gd name="T14" fmla="*/ 2 w 37"/>
                  <a:gd name="T15" fmla="*/ 27 h 69"/>
                  <a:gd name="T16" fmla="*/ 0 w 37"/>
                  <a:gd name="T17" fmla="*/ 18 h 69"/>
                  <a:gd name="T18" fmla="*/ 8 w 37"/>
                  <a:gd name="T19" fmla="*/ 8 h 69"/>
                  <a:gd name="T20" fmla="*/ 13 w 37"/>
                  <a:gd name="T21" fmla="*/ 6 h 69"/>
                  <a:gd name="T22" fmla="*/ 19 w 37"/>
                  <a:gd name="T23" fmla="*/ 4 h 69"/>
                  <a:gd name="T24" fmla="*/ 21 w 37"/>
                  <a:gd name="T25" fmla="*/ 3 h 69"/>
                  <a:gd name="T26" fmla="*/ 21 w 37"/>
                  <a:gd name="T27" fmla="*/ 1 h 69"/>
                  <a:gd name="T28" fmla="*/ 23 w 37"/>
                  <a:gd name="T29" fmla="*/ 0 h 69"/>
                  <a:gd name="T30" fmla="*/ 29 w 37"/>
                  <a:gd name="T31" fmla="*/ 16 h 69"/>
                  <a:gd name="T32" fmla="*/ 27 w 37"/>
                  <a:gd name="T33" fmla="*/ 17 h 69"/>
                  <a:gd name="T34" fmla="*/ 20 w 37"/>
                  <a:gd name="T35" fmla="*/ 10 h 69"/>
                  <a:gd name="T36" fmla="*/ 10 w 37"/>
                  <a:gd name="T37" fmla="*/ 10 h 69"/>
                  <a:gd name="T38" fmla="*/ 7 w 37"/>
                  <a:gd name="T39" fmla="*/ 14 h 69"/>
                  <a:gd name="T40" fmla="*/ 8 w 37"/>
                  <a:gd name="T41" fmla="*/ 19 h 69"/>
                  <a:gd name="T42" fmla="*/ 21 w 37"/>
                  <a:gd name="T43" fmla="*/ 28 h 69"/>
                  <a:gd name="T44" fmla="*/ 34 w 37"/>
                  <a:gd name="T45" fmla="*/ 38 h 69"/>
                  <a:gd name="T46" fmla="*/ 35 w 37"/>
                  <a:gd name="T47" fmla="*/ 53 h 69"/>
                  <a:gd name="T48" fmla="*/ 26 w 37"/>
                  <a:gd name="T49" fmla="*/ 61 h 69"/>
                  <a:gd name="T50" fmla="*/ 20 w 37"/>
                  <a:gd name="T51" fmla="*/ 63 h 69"/>
                  <a:gd name="T52" fmla="*/ 14 w 37"/>
                  <a:gd name="T53" fmla="*/ 64 h 69"/>
                  <a:gd name="T54" fmla="*/ 13 w 37"/>
                  <a:gd name="T55" fmla="*/ 65 h 69"/>
                  <a:gd name="T56" fmla="*/ 13 w 37"/>
                  <a:gd name="T57" fmla="*/ 68 h 69"/>
                  <a:gd name="T58" fmla="*/ 11 w 37"/>
                  <a:gd name="T59" fmla="*/ 69 h 69"/>
                  <a:gd name="T60" fmla="*/ 4 w 37"/>
                  <a:gd name="T61"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69">
                    <a:moveTo>
                      <a:pt x="4" y="51"/>
                    </a:moveTo>
                    <a:cubicBezTo>
                      <a:pt x="6" y="50"/>
                      <a:pt x="6" y="50"/>
                      <a:pt x="6" y="50"/>
                    </a:cubicBezTo>
                    <a:cubicBezTo>
                      <a:pt x="10" y="55"/>
                      <a:pt x="13" y="58"/>
                      <a:pt x="16" y="59"/>
                    </a:cubicBezTo>
                    <a:cubicBezTo>
                      <a:pt x="19" y="60"/>
                      <a:pt x="22" y="60"/>
                      <a:pt x="25" y="59"/>
                    </a:cubicBezTo>
                    <a:cubicBezTo>
                      <a:pt x="28" y="57"/>
                      <a:pt x="29" y="55"/>
                      <a:pt x="30" y="52"/>
                    </a:cubicBezTo>
                    <a:cubicBezTo>
                      <a:pt x="30" y="50"/>
                      <a:pt x="29" y="48"/>
                      <a:pt x="28" y="46"/>
                    </a:cubicBezTo>
                    <a:cubicBezTo>
                      <a:pt x="27" y="43"/>
                      <a:pt x="23" y="40"/>
                      <a:pt x="15" y="37"/>
                    </a:cubicBezTo>
                    <a:cubicBezTo>
                      <a:pt x="8" y="33"/>
                      <a:pt x="3" y="30"/>
                      <a:pt x="2" y="27"/>
                    </a:cubicBezTo>
                    <a:cubicBezTo>
                      <a:pt x="0" y="24"/>
                      <a:pt x="0" y="21"/>
                      <a:pt x="0" y="18"/>
                    </a:cubicBezTo>
                    <a:cubicBezTo>
                      <a:pt x="1" y="14"/>
                      <a:pt x="3" y="11"/>
                      <a:pt x="8" y="8"/>
                    </a:cubicBezTo>
                    <a:cubicBezTo>
                      <a:pt x="10" y="7"/>
                      <a:pt x="11" y="6"/>
                      <a:pt x="13" y="6"/>
                    </a:cubicBezTo>
                    <a:cubicBezTo>
                      <a:pt x="17" y="5"/>
                      <a:pt x="19" y="5"/>
                      <a:pt x="19" y="4"/>
                    </a:cubicBezTo>
                    <a:cubicBezTo>
                      <a:pt x="20" y="4"/>
                      <a:pt x="21" y="3"/>
                      <a:pt x="21" y="3"/>
                    </a:cubicBezTo>
                    <a:cubicBezTo>
                      <a:pt x="21" y="2"/>
                      <a:pt x="21" y="2"/>
                      <a:pt x="21" y="1"/>
                    </a:cubicBezTo>
                    <a:cubicBezTo>
                      <a:pt x="23" y="0"/>
                      <a:pt x="23" y="0"/>
                      <a:pt x="23" y="0"/>
                    </a:cubicBezTo>
                    <a:cubicBezTo>
                      <a:pt x="29" y="16"/>
                      <a:pt x="29" y="16"/>
                      <a:pt x="29" y="16"/>
                    </a:cubicBezTo>
                    <a:cubicBezTo>
                      <a:pt x="27" y="17"/>
                      <a:pt x="27" y="17"/>
                      <a:pt x="27" y="17"/>
                    </a:cubicBezTo>
                    <a:cubicBezTo>
                      <a:pt x="25" y="14"/>
                      <a:pt x="23" y="11"/>
                      <a:pt x="20" y="10"/>
                    </a:cubicBezTo>
                    <a:cubicBezTo>
                      <a:pt x="17" y="8"/>
                      <a:pt x="14" y="8"/>
                      <a:pt x="10" y="10"/>
                    </a:cubicBezTo>
                    <a:cubicBezTo>
                      <a:pt x="8" y="11"/>
                      <a:pt x="7" y="13"/>
                      <a:pt x="7" y="14"/>
                    </a:cubicBezTo>
                    <a:cubicBezTo>
                      <a:pt x="7" y="16"/>
                      <a:pt x="7" y="18"/>
                      <a:pt x="8" y="19"/>
                    </a:cubicBezTo>
                    <a:cubicBezTo>
                      <a:pt x="9" y="21"/>
                      <a:pt x="13" y="24"/>
                      <a:pt x="21" y="28"/>
                    </a:cubicBezTo>
                    <a:cubicBezTo>
                      <a:pt x="28" y="31"/>
                      <a:pt x="33" y="35"/>
                      <a:pt x="34" y="38"/>
                    </a:cubicBezTo>
                    <a:cubicBezTo>
                      <a:pt x="37" y="43"/>
                      <a:pt x="37" y="48"/>
                      <a:pt x="35" y="53"/>
                    </a:cubicBezTo>
                    <a:cubicBezTo>
                      <a:pt x="33" y="56"/>
                      <a:pt x="30" y="59"/>
                      <a:pt x="26" y="61"/>
                    </a:cubicBezTo>
                    <a:cubicBezTo>
                      <a:pt x="25" y="61"/>
                      <a:pt x="23" y="62"/>
                      <a:pt x="20" y="63"/>
                    </a:cubicBezTo>
                    <a:cubicBezTo>
                      <a:pt x="18" y="63"/>
                      <a:pt x="16" y="64"/>
                      <a:pt x="14" y="64"/>
                    </a:cubicBezTo>
                    <a:cubicBezTo>
                      <a:pt x="14" y="65"/>
                      <a:pt x="14" y="65"/>
                      <a:pt x="13" y="65"/>
                    </a:cubicBezTo>
                    <a:cubicBezTo>
                      <a:pt x="13" y="66"/>
                      <a:pt x="13" y="66"/>
                      <a:pt x="13" y="68"/>
                    </a:cubicBezTo>
                    <a:cubicBezTo>
                      <a:pt x="11" y="69"/>
                      <a:pt x="11" y="69"/>
                      <a:pt x="11" y="69"/>
                    </a:cubicBezTo>
                    <a:lnTo>
                      <a:pt x="4" y="5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7" name="Freeform 609">
                <a:extLst>
                  <a:ext uri="{FF2B5EF4-FFF2-40B4-BE49-F238E27FC236}">
                    <a16:creationId xmlns:a16="http://schemas.microsoft.com/office/drawing/2014/main" id="{83D291BF-2EA0-9033-F2FC-2CB8A3D28545}"/>
                  </a:ext>
                </a:extLst>
              </p:cNvPr>
              <p:cNvSpPr>
                <a:spLocks noEditPoints="1"/>
              </p:cNvSpPr>
              <p:nvPr/>
            </p:nvSpPr>
            <p:spPr bwMode="auto">
              <a:xfrm>
                <a:off x="2486095" y="5831648"/>
                <a:ext cx="11113" cy="15875"/>
              </a:xfrm>
              <a:custGeom>
                <a:avLst/>
                <a:gdLst>
                  <a:gd name="T0" fmla="*/ 19 w 47"/>
                  <a:gd name="T1" fmla="*/ 4 h 64"/>
                  <a:gd name="T2" fmla="*/ 34 w 47"/>
                  <a:gd name="T3" fmla="*/ 2 h 64"/>
                  <a:gd name="T4" fmla="*/ 43 w 47"/>
                  <a:gd name="T5" fmla="*/ 11 h 64"/>
                  <a:gd name="T6" fmla="*/ 45 w 47"/>
                  <a:gd name="T7" fmla="*/ 38 h 64"/>
                  <a:gd name="T8" fmla="*/ 29 w 47"/>
                  <a:gd name="T9" fmla="*/ 61 h 64"/>
                  <a:gd name="T10" fmla="*/ 15 w 47"/>
                  <a:gd name="T11" fmla="*/ 63 h 64"/>
                  <a:gd name="T12" fmla="*/ 5 w 47"/>
                  <a:gd name="T13" fmla="*/ 54 h 64"/>
                  <a:gd name="T14" fmla="*/ 3 w 47"/>
                  <a:gd name="T15" fmla="*/ 26 h 64"/>
                  <a:gd name="T16" fmla="*/ 19 w 47"/>
                  <a:gd name="T17" fmla="*/ 4 h 64"/>
                  <a:gd name="T18" fmla="*/ 19 w 47"/>
                  <a:gd name="T19" fmla="*/ 7 h 64"/>
                  <a:gd name="T20" fmla="*/ 11 w 47"/>
                  <a:gd name="T21" fmla="*/ 27 h 64"/>
                  <a:gd name="T22" fmla="*/ 16 w 47"/>
                  <a:gd name="T23" fmla="*/ 52 h 64"/>
                  <a:gd name="T24" fmla="*/ 22 w 47"/>
                  <a:gd name="T25" fmla="*/ 58 h 64"/>
                  <a:gd name="T26" fmla="*/ 30 w 47"/>
                  <a:gd name="T27" fmla="*/ 57 h 64"/>
                  <a:gd name="T28" fmla="*/ 38 w 47"/>
                  <a:gd name="T29" fmla="*/ 37 h 64"/>
                  <a:gd name="T30" fmla="*/ 32 w 47"/>
                  <a:gd name="T31" fmla="*/ 13 h 64"/>
                  <a:gd name="T32" fmla="*/ 26 w 47"/>
                  <a:gd name="T33" fmla="*/ 7 h 64"/>
                  <a:gd name="T34" fmla="*/ 19 w 47"/>
                  <a:gd name="T35"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4">
                    <a:moveTo>
                      <a:pt x="19" y="4"/>
                    </a:moveTo>
                    <a:cubicBezTo>
                      <a:pt x="24" y="1"/>
                      <a:pt x="30" y="0"/>
                      <a:pt x="34" y="2"/>
                    </a:cubicBezTo>
                    <a:cubicBezTo>
                      <a:pt x="38" y="4"/>
                      <a:pt x="41" y="7"/>
                      <a:pt x="43" y="11"/>
                    </a:cubicBezTo>
                    <a:cubicBezTo>
                      <a:pt x="47" y="18"/>
                      <a:pt x="47" y="27"/>
                      <a:pt x="45" y="38"/>
                    </a:cubicBezTo>
                    <a:cubicBezTo>
                      <a:pt x="42" y="49"/>
                      <a:pt x="37" y="56"/>
                      <a:pt x="29" y="61"/>
                    </a:cubicBezTo>
                    <a:cubicBezTo>
                      <a:pt x="24" y="64"/>
                      <a:pt x="19" y="64"/>
                      <a:pt x="15" y="63"/>
                    </a:cubicBezTo>
                    <a:cubicBezTo>
                      <a:pt x="11" y="62"/>
                      <a:pt x="8" y="58"/>
                      <a:pt x="5" y="54"/>
                    </a:cubicBezTo>
                    <a:cubicBezTo>
                      <a:pt x="1" y="46"/>
                      <a:pt x="0" y="36"/>
                      <a:pt x="3" y="26"/>
                    </a:cubicBezTo>
                    <a:cubicBezTo>
                      <a:pt x="6" y="15"/>
                      <a:pt x="11" y="8"/>
                      <a:pt x="19" y="4"/>
                    </a:cubicBezTo>
                    <a:close/>
                    <a:moveTo>
                      <a:pt x="19" y="7"/>
                    </a:moveTo>
                    <a:cubicBezTo>
                      <a:pt x="14" y="10"/>
                      <a:pt x="11" y="16"/>
                      <a:pt x="11" y="27"/>
                    </a:cubicBezTo>
                    <a:cubicBezTo>
                      <a:pt x="10" y="37"/>
                      <a:pt x="12" y="45"/>
                      <a:pt x="16" y="52"/>
                    </a:cubicBezTo>
                    <a:cubicBezTo>
                      <a:pt x="17" y="55"/>
                      <a:pt x="20" y="57"/>
                      <a:pt x="22" y="58"/>
                    </a:cubicBezTo>
                    <a:cubicBezTo>
                      <a:pt x="24" y="59"/>
                      <a:pt x="27" y="59"/>
                      <a:pt x="30" y="57"/>
                    </a:cubicBezTo>
                    <a:cubicBezTo>
                      <a:pt x="35" y="55"/>
                      <a:pt x="38" y="48"/>
                      <a:pt x="38" y="37"/>
                    </a:cubicBezTo>
                    <a:cubicBezTo>
                      <a:pt x="38" y="28"/>
                      <a:pt x="36" y="20"/>
                      <a:pt x="32" y="13"/>
                    </a:cubicBezTo>
                    <a:cubicBezTo>
                      <a:pt x="31" y="10"/>
                      <a:pt x="29" y="8"/>
                      <a:pt x="26" y="7"/>
                    </a:cubicBezTo>
                    <a:cubicBezTo>
                      <a:pt x="24" y="5"/>
                      <a:pt x="22" y="5"/>
                      <a:pt x="19" y="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8" name="Freeform 610">
                <a:extLst>
                  <a:ext uri="{FF2B5EF4-FFF2-40B4-BE49-F238E27FC236}">
                    <a16:creationId xmlns:a16="http://schemas.microsoft.com/office/drawing/2014/main" id="{3AD005BD-927E-ECB0-6962-740DB56FAB11}"/>
                  </a:ext>
                </a:extLst>
              </p:cNvPr>
              <p:cNvSpPr>
                <a:spLocks/>
              </p:cNvSpPr>
              <p:nvPr/>
            </p:nvSpPr>
            <p:spPr bwMode="auto">
              <a:xfrm>
                <a:off x="2486095" y="5826886"/>
                <a:ext cx="7938" cy="6350"/>
              </a:xfrm>
              <a:custGeom>
                <a:avLst/>
                <a:gdLst>
                  <a:gd name="T0" fmla="*/ 2 w 5"/>
                  <a:gd name="T1" fmla="*/ 0 h 4"/>
                  <a:gd name="T2" fmla="*/ 5 w 5"/>
                  <a:gd name="T3" fmla="*/ 2 h 4"/>
                  <a:gd name="T4" fmla="*/ 4 w 5"/>
                  <a:gd name="T5" fmla="*/ 2 h 4"/>
                  <a:gd name="T6" fmla="*/ 2 w 5"/>
                  <a:gd name="T7" fmla="*/ 1 h 4"/>
                  <a:gd name="T8" fmla="*/ 1 w 5"/>
                  <a:gd name="T9" fmla="*/ 4 h 4"/>
                  <a:gd name="T10" fmla="*/ 0 w 5"/>
                  <a:gd name="T11" fmla="*/ 4 h 4"/>
                  <a:gd name="T12" fmla="*/ 1 w 5"/>
                  <a:gd name="T13" fmla="*/ 0 h 4"/>
                  <a:gd name="T14" fmla="*/ 2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2" y="0"/>
                    </a:moveTo>
                    <a:lnTo>
                      <a:pt x="5" y="2"/>
                    </a:lnTo>
                    <a:lnTo>
                      <a:pt x="4" y="2"/>
                    </a:lnTo>
                    <a:lnTo>
                      <a:pt x="2" y="1"/>
                    </a:lnTo>
                    <a:lnTo>
                      <a:pt x="1" y="4"/>
                    </a:lnTo>
                    <a:lnTo>
                      <a:pt x="0" y="4"/>
                    </a:lnTo>
                    <a:lnTo>
                      <a:pt x="1" y="0"/>
                    </a:lnTo>
                    <a:lnTo>
                      <a:pt x="2"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59" name="Freeform 611">
                <a:extLst>
                  <a:ext uri="{FF2B5EF4-FFF2-40B4-BE49-F238E27FC236}">
                    <a16:creationId xmlns:a16="http://schemas.microsoft.com/office/drawing/2014/main" id="{2A3CA4AD-EA89-FD2F-AB0F-CDEF9F561849}"/>
                  </a:ext>
                </a:extLst>
              </p:cNvPr>
              <p:cNvSpPr>
                <a:spLocks/>
              </p:cNvSpPr>
              <p:nvPr/>
            </p:nvSpPr>
            <p:spPr bwMode="auto">
              <a:xfrm>
                <a:off x="2497208" y="5823711"/>
                <a:ext cx="15875" cy="17463"/>
              </a:xfrm>
              <a:custGeom>
                <a:avLst/>
                <a:gdLst>
                  <a:gd name="T0" fmla="*/ 61 w 63"/>
                  <a:gd name="T1" fmla="*/ 32 h 70"/>
                  <a:gd name="T2" fmla="*/ 63 w 63"/>
                  <a:gd name="T3" fmla="*/ 33 h 70"/>
                  <a:gd name="T4" fmla="*/ 62 w 63"/>
                  <a:gd name="T5" fmla="*/ 43 h 70"/>
                  <a:gd name="T6" fmla="*/ 55 w 63"/>
                  <a:gd name="T7" fmla="*/ 53 h 70"/>
                  <a:gd name="T8" fmla="*/ 50 w 63"/>
                  <a:gd name="T9" fmla="*/ 54 h 70"/>
                  <a:gd name="T10" fmla="*/ 47 w 63"/>
                  <a:gd name="T11" fmla="*/ 49 h 70"/>
                  <a:gd name="T12" fmla="*/ 42 w 63"/>
                  <a:gd name="T13" fmla="*/ 31 h 70"/>
                  <a:gd name="T14" fmla="*/ 37 w 63"/>
                  <a:gd name="T15" fmla="*/ 12 h 70"/>
                  <a:gd name="T16" fmla="*/ 35 w 63"/>
                  <a:gd name="T17" fmla="*/ 10 h 70"/>
                  <a:gd name="T18" fmla="*/ 32 w 63"/>
                  <a:gd name="T19" fmla="*/ 10 h 70"/>
                  <a:gd name="T20" fmla="*/ 27 w 63"/>
                  <a:gd name="T21" fmla="*/ 20 h 70"/>
                  <a:gd name="T22" fmla="*/ 25 w 63"/>
                  <a:gd name="T23" fmla="*/ 34 h 70"/>
                  <a:gd name="T24" fmla="*/ 25 w 63"/>
                  <a:gd name="T25" fmla="*/ 51 h 70"/>
                  <a:gd name="T26" fmla="*/ 28 w 63"/>
                  <a:gd name="T27" fmla="*/ 66 h 70"/>
                  <a:gd name="T28" fmla="*/ 20 w 63"/>
                  <a:gd name="T29" fmla="*/ 70 h 70"/>
                  <a:gd name="T30" fmla="*/ 14 w 63"/>
                  <a:gd name="T31" fmla="*/ 43 h 70"/>
                  <a:gd name="T32" fmla="*/ 10 w 63"/>
                  <a:gd name="T33" fmla="*/ 25 h 70"/>
                  <a:gd name="T34" fmla="*/ 7 w 63"/>
                  <a:gd name="T35" fmla="*/ 24 h 70"/>
                  <a:gd name="T36" fmla="*/ 1 w 63"/>
                  <a:gd name="T37" fmla="*/ 26 h 70"/>
                  <a:gd name="T38" fmla="*/ 0 w 63"/>
                  <a:gd name="T39" fmla="*/ 25 h 70"/>
                  <a:gd name="T40" fmla="*/ 8 w 63"/>
                  <a:gd name="T41" fmla="*/ 19 h 70"/>
                  <a:gd name="T42" fmla="*/ 16 w 63"/>
                  <a:gd name="T43" fmla="*/ 12 h 70"/>
                  <a:gd name="T44" fmla="*/ 16 w 63"/>
                  <a:gd name="T45" fmla="*/ 12 h 70"/>
                  <a:gd name="T46" fmla="*/ 21 w 63"/>
                  <a:gd name="T47" fmla="*/ 38 h 70"/>
                  <a:gd name="T48" fmla="*/ 22 w 63"/>
                  <a:gd name="T49" fmla="*/ 38 h 70"/>
                  <a:gd name="T50" fmla="*/ 24 w 63"/>
                  <a:gd name="T51" fmla="*/ 18 h 70"/>
                  <a:gd name="T52" fmla="*/ 33 w 63"/>
                  <a:gd name="T53" fmla="*/ 3 h 70"/>
                  <a:gd name="T54" fmla="*/ 45 w 63"/>
                  <a:gd name="T55" fmla="*/ 6 h 70"/>
                  <a:gd name="T56" fmla="*/ 50 w 63"/>
                  <a:gd name="T57" fmla="*/ 26 h 70"/>
                  <a:gd name="T58" fmla="*/ 54 w 63"/>
                  <a:gd name="T59" fmla="*/ 45 h 70"/>
                  <a:gd name="T60" fmla="*/ 55 w 63"/>
                  <a:gd name="T61" fmla="*/ 46 h 70"/>
                  <a:gd name="T62" fmla="*/ 57 w 63"/>
                  <a:gd name="T63" fmla="*/ 46 h 70"/>
                  <a:gd name="T64" fmla="*/ 59 w 63"/>
                  <a:gd name="T65" fmla="*/ 41 h 70"/>
                  <a:gd name="T66" fmla="*/ 61 w 63"/>
                  <a:gd name="T67"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70">
                    <a:moveTo>
                      <a:pt x="61" y="32"/>
                    </a:moveTo>
                    <a:cubicBezTo>
                      <a:pt x="63" y="33"/>
                      <a:pt x="63" y="33"/>
                      <a:pt x="63" y="33"/>
                    </a:cubicBezTo>
                    <a:cubicBezTo>
                      <a:pt x="63" y="38"/>
                      <a:pt x="62" y="41"/>
                      <a:pt x="62" y="43"/>
                    </a:cubicBezTo>
                    <a:cubicBezTo>
                      <a:pt x="60" y="48"/>
                      <a:pt x="58" y="51"/>
                      <a:pt x="55" y="53"/>
                    </a:cubicBezTo>
                    <a:cubicBezTo>
                      <a:pt x="53" y="54"/>
                      <a:pt x="51" y="54"/>
                      <a:pt x="50" y="54"/>
                    </a:cubicBezTo>
                    <a:cubicBezTo>
                      <a:pt x="49" y="53"/>
                      <a:pt x="48" y="51"/>
                      <a:pt x="47" y="49"/>
                    </a:cubicBezTo>
                    <a:cubicBezTo>
                      <a:pt x="46" y="49"/>
                      <a:pt x="45" y="43"/>
                      <a:pt x="42" y="31"/>
                    </a:cubicBezTo>
                    <a:cubicBezTo>
                      <a:pt x="40" y="20"/>
                      <a:pt x="38" y="14"/>
                      <a:pt x="37" y="12"/>
                    </a:cubicBezTo>
                    <a:cubicBezTo>
                      <a:pt x="36" y="11"/>
                      <a:pt x="36" y="10"/>
                      <a:pt x="35" y="10"/>
                    </a:cubicBezTo>
                    <a:cubicBezTo>
                      <a:pt x="34" y="10"/>
                      <a:pt x="33" y="10"/>
                      <a:pt x="32" y="10"/>
                    </a:cubicBezTo>
                    <a:cubicBezTo>
                      <a:pt x="30" y="11"/>
                      <a:pt x="28" y="15"/>
                      <a:pt x="27" y="20"/>
                    </a:cubicBezTo>
                    <a:cubicBezTo>
                      <a:pt x="26" y="24"/>
                      <a:pt x="25" y="29"/>
                      <a:pt x="25" y="34"/>
                    </a:cubicBezTo>
                    <a:cubicBezTo>
                      <a:pt x="24" y="39"/>
                      <a:pt x="24" y="45"/>
                      <a:pt x="25" y="51"/>
                    </a:cubicBezTo>
                    <a:cubicBezTo>
                      <a:pt x="26" y="53"/>
                      <a:pt x="27" y="58"/>
                      <a:pt x="28" y="66"/>
                    </a:cubicBezTo>
                    <a:cubicBezTo>
                      <a:pt x="20" y="70"/>
                      <a:pt x="20" y="70"/>
                      <a:pt x="20" y="70"/>
                    </a:cubicBezTo>
                    <a:cubicBezTo>
                      <a:pt x="17" y="57"/>
                      <a:pt x="15" y="48"/>
                      <a:pt x="14" y="43"/>
                    </a:cubicBezTo>
                    <a:cubicBezTo>
                      <a:pt x="12" y="32"/>
                      <a:pt x="10" y="26"/>
                      <a:pt x="10" y="25"/>
                    </a:cubicBezTo>
                    <a:cubicBezTo>
                      <a:pt x="9" y="24"/>
                      <a:pt x="8" y="24"/>
                      <a:pt x="7" y="24"/>
                    </a:cubicBezTo>
                    <a:cubicBezTo>
                      <a:pt x="6" y="24"/>
                      <a:pt x="4" y="25"/>
                      <a:pt x="1" y="26"/>
                    </a:cubicBezTo>
                    <a:cubicBezTo>
                      <a:pt x="0" y="25"/>
                      <a:pt x="0" y="25"/>
                      <a:pt x="0" y="25"/>
                    </a:cubicBezTo>
                    <a:cubicBezTo>
                      <a:pt x="3" y="23"/>
                      <a:pt x="5" y="21"/>
                      <a:pt x="8" y="19"/>
                    </a:cubicBezTo>
                    <a:cubicBezTo>
                      <a:pt x="10" y="17"/>
                      <a:pt x="13" y="15"/>
                      <a:pt x="16" y="12"/>
                    </a:cubicBezTo>
                    <a:cubicBezTo>
                      <a:pt x="16" y="12"/>
                      <a:pt x="16" y="12"/>
                      <a:pt x="16" y="12"/>
                    </a:cubicBezTo>
                    <a:cubicBezTo>
                      <a:pt x="21" y="38"/>
                      <a:pt x="21" y="38"/>
                      <a:pt x="21" y="38"/>
                    </a:cubicBezTo>
                    <a:cubicBezTo>
                      <a:pt x="22" y="38"/>
                      <a:pt x="22" y="38"/>
                      <a:pt x="22" y="38"/>
                    </a:cubicBezTo>
                    <a:cubicBezTo>
                      <a:pt x="22" y="30"/>
                      <a:pt x="23" y="23"/>
                      <a:pt x="24" y="18"/>
                    </a:cubicBezTo>
                    <a:cubicBezTo>
                      <a:pt x="27" y="10"/>
                      <a:pt x="30" y="5"/>
                      <a:pt x="33" y="3"/>
                    </a:cubicBezTo>
                    <a:cubicBezTo>
                      <a:pt x="38" y="0"/>
                      <a:pt x="42" y="1"/>
                      <a:pt x="45" y="6"/>
                    </a:cubicBezTo>
                    <a:cubicBezTo>
                      <a:pt x="45" y="7"/>
                      <a:pt x="47" y="14"/>
                      <a:pt x="50" y="26"/>
                    </a:cubicBezTo>
                    <a:cubicBezTo>
                      <a:pt x="52" y="37"/>
                      <a:pt x="54" y="44"/>
                      <a:pt x="54" y="45"/>
                    </a:cubicBezTo>
                    <a:cubicBezTo>
                      <a:pt x="55" y="45"/>
                      <a:pt x="55" y="45"/>
                      <a:pt x="55" y="46"/>
                    </a:cubicBezTo>
                    <a:cubicBezTo>
                      <a:pt x="56" y="46"/>
                      <a:pt x="56" y="46"/>
                      <a:pt x="57" y="46"/>
                    </a:cubicBezTo>
                    <a:cubicBezTo>
                      <a:pt x="58" y="45"/>
                      <a:pt x="59" y="44"/>
                      <a:pt x="59" y="41"/>
                    </a:cubicBezTo>
                    <a:cubicBezTo>
                      <a:pt x="60" y="39"/>
                      <a:pt x="61" y="37"/>
                      <a:pt x="61" y="3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0" name="Freeform 612">
                <a:extLst>
                  <a:ext uri="{FF2B5EF4-FFF2-40B4-BE49-F238E27FC236}">
                    <a16:creationId xmlns:a16="http://schemas.microsoft.com/office/drawing/2014/main" id="{4F925BA9-BD60-CACB-79E2-A64AEEF85D75}"/>
                  </a:ext>
                </a:extLst>
              </p:cNvPr>
              <p:cNvSpPr>
                <a:spLocks noEditPoints="1"/>
              </p:cNvSpPr>
              <p:nvPr/>
            </p:nvSpPr>
            <p:spPr bwMode="auto">
              <a:xfrm>
                <a:off x="2513083" y="5817361"/>
                <a:ext cx="14288" cy="22225"/>
              </a:xfrm>
              <a:custGeom>
                <a:avLst/>
                <a:gdLst>
                  <a:gd name="T0" fmla="*/ 36 w 56"/>
                  <a:gd name="T1" fmla="*/ 0 h 87"/>
                  <a:gd name="T2" fmla="*/ 38 w 56"/>
                  <a:gd name="T3" fmla="*/ 5 h 87"/>
                  <a:gd name="T4" fmla="*/ 33 w 56"/>
                  <a:gd name="T5" fmla="*/ 7 h 87"/>
                  <a:gd name="T6" fmla="*/ 37 w 56"/>
                  <a:gd name="T7" fmla="*/ 13 h 87"/>
                  <a:gd name="T8" fmla="*/ 37 w 56"/>
                  <a:gd name="T9" fmla="*/ 28 h 87"/>
                  <a:gd name="T10" fmla="*/ 26 w 56"/>
                  <a:gd name="T11" fmla="*/ 40 h 87"/>
                  <a:gd name="T12" fmla="*/ 24 w 56"/>
                  <a:gd name="T13" fmla="*/ 41 h 87"/>
                  <a:gd name="T14" fmla="*/ 22 w 56"/>
                  <a:gd name="T15" fmla="*/ 42 h 87"/>
                  <a:gd name="T16" fmla="*/ 20 w 56"/>
                  <a:gd name="T17" fmla="*/ 45 h 87"/>
                  <a:gd name="T18" fmla="*/ 20 w 56"/>
                  <a:gd name="T19" fmla="*/ 48 h 87"/>
                  <a:gd name="T20" fmla="*/ 35 w 56"/>
                  <a:gd name="T21" fmla="*/ 48 h 87"/>
                  <a:gd name="T22" fmla="*/ 53 w 56"/>
                  <a:gd name="T23" fmla="*/ 55 h 87"/>
                  <a:gd name="T24" fmla="*/ 53 w 56"/>
                  <a:gd name="T25" fmla="*/ 70 h 87"/>
                  <a:gd name="T26" fmla="*/ 38 w 56"/>
                  <a:gd name="T27" fmla="*/ 83 h 87"/>
                  <a:gd name="T28" fmla="*/ 24 w 56"/>
                  <a:gd name="T29" fmla="*/ 86 h 87"/>
                  <a:gd name="T30" fmla="*/ 15 w 56"/>
                  <a:gd name="T31" fmla="*/ 80 h 87"/>
                  <a:gd name="T32" fmla="*/ 15 w 56"/>
                  <a:gd name="T33" fmla="*/ 69 h 87"/>
                  <a:gd name="T34" fmla="*/ 20 w 56"/>
                  <a:gd name="T35" fmla="*/ 59 h 87"/>
                  <a:gd name="T36" fmla="*/ 17 w 56"/>
                  <a:gd name="T37" fmla="*/ 59 h 87"/>
                  <a:gd name="T38" fmla="*/ 14 w 56"/>
                  <a:gd name="T39" fmla="*/ 56 h 87"/>
                  <a:gd name="T40" fmla="*/ 15 w 56"/>
                  <a:gd name="T41" fmla="*/ 50 h 87"/>
                  <a:gd name="T42" fmla="*/ 18 w 56"/>
                  <a:gd name="T43" fmla="*/ 43 h 87"/>
                  <a:gd name="T44" fmla="*/ 10 w 56"/>
                  <a:gd name="T45" fmla="*/ 43 h 87"/>
                  <a:gd name="T46" fmla="*/ 3 w 56"/>
                  <a:gd name="T47" fmla="*/ 36 h 87"/>
                  <a:gd name="T48" fmla="*/ 3 w 56"/>
                  <a:gd name="T49" fmla="*/ 18 h 87"/>
                  <a:gd name="T50" fmla="*/ 15 w 56"/>
                  <a:gd name="T51" fmla="*/ 7 h 87"/>
                  <a:gd name="T52" fmla="*/ 20 w 56"/>
                  <a:gd name="T53" fmla="*/ 4 h 87"/>
                  <a:gd name="T54" fmla="*/ 25 w 56"/>
                  <a:gd name="T55" fmla="*/ 4 h 87"/>
                  <a:gd name="T56" fmla="*/ 28 w 56"/>
                  <a:gd name="T57" fmla="*/ 4 h 87"/>
                  <a:gd name="T58" fmla="*/ 29 w 56"/>
                  <a:gd name="T59" fmla="*/ 4 h 87"/>
                  <a:gd name="T60" fmla="*/ 36 w 56"/>
                  <a:gd name="T61" fmla="*/ 0 h 87"/>
                  <a:gd name="T62" fmla="*/ 26 w 56"/>
                  <a:gd name="T63" fmla="*/ 13 h 87"/>
                  <a:gd name="T64" fmla="*/ 22 w 56"/>
                  <a:gd name="T65" fmla="*/ 8 h 87"/>
                  <a:gd name="T66" fmla="*/ 16 w 56"/>
                  <a:gd name="T67" fmla="*/ 9 h 87"/>
                  <a:gd name="T68" fmla="*/ 10 w 56"/>
                  <a:gd name="T69" fmla="*/ 20 h 87"/>
                  <a:gd name="T70" fmla="*/ 12 w 56"/>
                  <a:gd name="T71" fmla="*/ 34 h 87"/>
                  <a:gd name="T72" fmla="*/ 17 w 56"/>
                  <a:gd name="T73" fmla="*/ 39 h 87"/>
                  <a:gd name="T74" fmla="*/ 24 w 56"/>
                  <a:gd name="T75" fmla="*/ 39 h 87"/>
                  <a:gd name="T76" fmla="*/ 29 w 56"/>
                  <a:gd name="T77" fmla="*/ 28 h 87"/>
                  <a:gd name="T78" fmla="*/ 26 w 56"/>
                  <a:gd name="T79" fmla="*/ 13 h 87"/>
                  <a:gd name="T80" fmla="*/ 48 w 56"/>
                  <a:gd name="T81" fmla="*/ 62 h 87"/>
                  <a:gd name="T82" fmla="*/ 43 w 56"/>
                  <a:gd name="T83" fmla="*/ 58 h 87"/>
                  <a:gd name="T84" fmla="*/ 38 w 56"/>
                  <a:gd name="T85" fmla="*/ 57 h 87"/>
                  <a:gd name="T86" fmla="*/ 30 w 56"/>
                  <a:gd name="T87" fmla="*/ 58 h 87"/>
                  <a:gd name="T88" fmla="*/ 23 w 56"/>
                  <a:gd name="T89" fmla="*/ 59 h 87"/>
                  <a:gd name="T90" fmla="*/ 21 w 56"/>
                  <a:gd name="T91" fmla="*/ 62 h 87"/>
                  <a:gd name="T92" fmla="*/ 20 w 56"/>
                  <a:gd name="T93" fmla="*/ 65 h 87"/>
                  <a:gd name="T94" fmla="*/ 18 w 56"/>
                  <a:gd name="T95" fmla="*/ 71 h 87"/>
                  <a:gd name="T96" fmla="*/ 20 w 56"/>
                  <a:gd name="T97" fmla="*/ 76 h 87"/>
                  <a:gd name="T98" fmla="*/ 28 w 56"/>
                  <a:gd name="T99" fmla="*/ 82 h 87"/>
                  <a:gd name="T100" fmla="*/ 39 w 56"/>
                  <a:gd name="T101" fmla="*/ 80 h 87"/>
                  <a:gd name="T102" fmla="*/ 48 w 56"/>
                  <a:gd name="T103" fmla="*/ 71 h 87"/>
                  <a:gd name="T104" fmla="*/ 48 w 56"/>
                  <a:gd name="T105"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 h="87">
                    <a:moveTo>
                      <a:pt x="36" y="0"/>
                    </a:moveTo>
                    <a:cubicBezTo>
                      <a:pt x="38" y="5"/>
                      <a:pt x="38" y="5"/>
                      <a:pt x="38" y="5"/>
                    </a:cubicBezTo>
                    <a:cubicBezTo>
                      <a:pt x="33" y="7"/>
                      <a:pt x="33" y="7"/>
                      <a:pt x="33" y="7"/>
                    </a:cubicBezTo>
                    <a:cubicBezTo>
                      <a:pt x="34" y="9"/>
                      <a:pt x="36" y="11"/>
                      <a:pt x="37" y="13"/>
                    </a:cubicBezTo>
                    <a:cubicBezTo>
                      <a:pt x="39" y="17"/>
                      <a:pt x="39" y="22"/>
                      <a:pt x="37" y="28"/>
                    </a:cubicBezTo>
                    <a:cubicBezTo>
                      <a:pt x="34" y="34"/>
                      <a:pt x="31" y="38"/>
                      <a:pt x="26" y="40"/>
                    </a:cubicBezTo>
                    <a:cubicBezTo>
                      <a:pt x="26" y="40"/>
                      <a:pt x="25" y="41"/>
                      <a:pt x="24" y="41"/>
                    </a:cubicBezTo>
                    <a:cubicBezTo>
                      <a:pt x="23" y="41"/>
                      <a:pt x="22" y="42"/>
                      <a:pt x="22" y="42"/>
                    </a:cubicBezTo>
                    <a:cubicBezTo>
                      <a:pt x="21" y="42"/>
                      <a:pt x="20" y="43"/>
                      <a:pt x="20" y="45"/>
                    </a:cubicBezTo>
                    <a:cubicBezTo>
                      <a:pt x="20" y="47"/>
                      <a:pt x="20" y="48"/>
                      <a:pt x="20" y="48"/>
                    </a:cubicBezTo>
                    <a:cubicBezTo>
                      <a:pt x="21" y="50"/>
                      <a:pt x="26" y="50"/>
                      <a:pt x="35" y="48"/>
                    </a:cubicBezTo>
                    <a:cubicBezTo>
                      <a:pt x="44" y="47"/>
                      <a:pt x="50" y="49"/>
                      <a:pt x="53" y="55"/>
                    </a:cubicBezTo>
                    <a:cubicBezTo>
                      <a:pt x="56" y="60"/>
                      <a:pt x="55" y="65"/>
                      <a:pt x="53" y="70"/>
                    </a:cubicBezTo>
                    <a:cubicBezTo>
                      <a:pt x="50" y="75"/>
                      <a:pt x="45" y="79"/>
                      <a:pt x="38" y="83"/>
                    </a:cubicBezTo>
                    <a:cubicBezTo>
                      <a:pt x="33" y="86"/>
                      <a:pt x="28" y="87"/>
                      <a:pt x="24" y="86"/>
                    </a:cubicBezTo>
                    <a:cubicBezTo>
                      <a:pt x="19" y="86"/>
                      <a:pt x="16" y="84"/>
                      <a:pt x="15" y="80"/>
                    </a:cubicBezTo>
                    <a:cubicBezTo>
                      <a:pt x="13" y="77"/>
                      <a:pt x="13" y="73"/>
                      <a:pt x="15" y="69"/>
                    </a:cubicBezTo>
                    <a:cubicBezTo>
                      <a:pt x="15" y="67"/>
                      <a:pt x="17" y="64"/>
                      <a:pt x="20" y="59"/>
                    </a:cubicBezTo>
                    <a:cubicBezTo>
                      <a:pt x="18" y="59"/>
                      <a:pt x="17" y="59"/>
                      <a:pt x="17" y="59"/>
                    </a:cubicBezTo>
                    <a:cubicBezTo>
                      <a:pt x="16" y="58"/>
                      <a:pt x="15" y="57"/>
                      <a:pt x="14" y="56"/>
                    </a:cubicBezTo>
                    <a:cubicBezTo>
                      <a:pt x="13" y="55"/>
                      <a:pt x="14" y="53"/>
                      <a:pt x="15" y="50"/>
                    </a:cubicBezTo>
                    <a:cubicBezTo>
                      <a:pt x="15" y="49"/>
                      <a:pt x="16" y="46"/>
                      <a:pt x="18" y="43"/>
                    </a:cubicBezTo>
                    <a:cubicBezTo>
                      <a:pt x="15" y="43"/>
                      <a:pt x="12" y="43"/>
                      <a:pt x="10" y="43"/>
                    </a:cubicBezTo>
                    <a:cubicBezTo>
                      <a:pt x="7" y="42"/>
                      <a:pt x="5" y="39"/>
                      <a:pt x="3" y="36"/>
                    </a:cubicBezTo>
                    <a:cubicBezTo>
                      <a:pt x="0" y="30"/>
                      <a:pt x="0" y="25"/>
                      <a:pt x="3" y="18"/>
                    </a:cubicBezTo>
                    <a:cubicBezTo>
                      <a:pt x="6" y="13"/>
                      <a:pt x="10" y="9"/>
                      <a:pt x="15" y="7"/>
                    </a:cubicBezTo>
                    <a:cubicBezTo>
                      <a:pt x="17" y="5"/>
                      <a:pt x="18" y="5"/>
                      <a:pt x="20" y="4"/>
                    </a:cubicBezTo>
                    <a:cubicBezTo>
                      <a:pt x="21" y="4"/>
                      <a:pt x="23" y="4"/>
                      <a:pt x="25" y="4"/>
                    </a:cubicBezTo>
                    <a:cubicBezTo>
                      <a:pt x="25" y="4"/>
                      <a:pt x="26" y="4"/>
                      <a:pt x="28" y="4"/>
                    </a:cubicBezTo>
                    <a:cubicBezTo>
                      <a:pt x="28" y="4"/>
                      <a:pt x="29" y="4"/>
                      <a:pt x="29" y="4"/>
                    </a:cubicBezTo>
                    <a:lnTo>
                      <a:pt x="36" y="0"/>
                    </a:lnTo>
                    <a:close/>
                    <a:moveTo>
                      <a:pt x="26" y="13"/>
                    </a:moveTo>
                    <a:cubicBezTo>
                      <a:pt x="25" y="11"/>
                      <a:pt x="23" y="9"/>
                      <a:pt x="22" y="8"/>
                    </a:cubicBezTo>
                    <a:cubicBezTo>
                      <a:pt x="20" y="7"/>
                      <a:pt x="18" y="8"/>
                      <a:pt x="16" y="9"/>
                    </a:cubicBezTo>
                    <a:cubicBezTo>
                      <a:pt x="12" y="11"/>
                      <a:pt x="10" y="15"/>
                      <a:pt x="10" y="20"/>
                    </a:cubicBezTo>
                    <a:cubicBezTo>
                      <a:pt x="9" y="25"/>
                      <a:pt x="10" y="30"/>
                      <a:pt x="12" y="34"/>
                    </a:cubicBezTo>
                    <a:cubicBezTo>
                      <a:pt x="14" y="37"/>
                      <a:pt x="15" y="38"/>
                      <a:pt x="17" y="39"/>
                    </a:cubicBezTo>
                    <a:cubicBezTo>
                      <a:pt x="19" y="40"/>
                      <a:pt x="21" y="40"/>
                      <a:pt x="24" y="39"/>
                    </a:cubicBezTo>
                    <a:cubicBezTo>
                      <a:pt x="27" y="37"/>
                      <a:pt x="29" y="33"/>
                      <a:pt x="29" y="28"/>
                    </a:cubicBezTo>
                    <a:cubicBezTo>
                      <a:pt x="30" y="23"/>
                      <a:pt x="28" y="18"/>
                      <a:pt x="26" y="13"/>
                    </a:cubicBezTo>
                    <a:close/>
                    <a:moveTo>
                      <a:pt x="48" y="62"/>
                    </a:moveTo>
                    <a:cubicBezTo>
                      <a:pt x="47" y="60"/>
                      <a:pt x="45" y="58"/>
                      <a:pt x="43" y="58"/>
                    </a:cubicBezTo>
                    <a:cubicBezTo>
                      <a:pt x="42" y="57"/>
                      <a:pt x="41" y="57"/>
                      <a:pt x="38" y="57"/>
                    </a:cubicBezTo>
                    <a:cubicBezTo>
                      <a:pt x="36" y="57"/>
                      <a:pt x="33" y="58"/>
                      <a:pt x="30" y="58"/>
                    </a:cubicBezTo>
                    <a:cubicBezTo>
                      <a:pt x="25" y="59"/>
                      <a:pt x="23" y="59"/>
                      <a:pt x="23" y="59"/>
                    </a:cubicBezTo>
                    <a:cubicBezTo>
                      <a:pt x="22" y="59"/>
                      <a:pt x="22" y="60"/>
                      <a:pt x="21" y="62"/>
                    </a:cubicBezTo>
                    <a:cubicBezTo>
                      <a:pt x="20" y="63"/>
                      <a:pt x="20" y="64"/>
                      <a:pt x="20" y="65"/>
                    </a:cubicBezTo>
                    <a:cubicBezTo>
                      <a:pt x="19" y="68"/>
                      <a:pt x="18" y="70"/>
                      <a:pt x="18" y="71"/>
                    </a:cubicBezTo>
                    <a:cubicBezTo>
                      <a:pt x="19" y="73"/>
                      <a:pt x="19" y="75"/>
                      <a:pt x="20" y="76"/>
                    </a:cubicBezTo>
                    <a:cubicBezTo>
                      <a:pt x="22" y="80"/>
                      <a:pt x="24" y="81"/>
                      <a:pt x="28" y="82"/>
                    </a:cubicBezTo>
                    <a:cubicBezTo>
                      <a:pt x="31" y="82"/>
                      <a:pt x="35" y="82"/>
                      <a:pt x="39" y="80"/>
                    </a:cubicBezTo>
                    <a:cubicBezTo>
                      <a:pt x="43" y="77"/>
                      <a:pt x="46" y="74"/>
                      <a:pt x="48" y="71"/>
                    </a:cubicBezTo>
                    <a:cubicBezTo>
                      <a:pt x="50" y="68"/>
                      <a:pt x="50" y="65"/>
                      <a:pt x="48" y="6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1" name="Freeform 613">
                <a:extLst>
                  <a:ext uri="{FF2B5EF4-FFF2-40B4-BE49-F238E27FC236}">
                    <a16:creationId xmlns:a16="http://schemas.microsoft.com/office/drawing/2014/main" id="{2EE3D2A6-6F4E-C198-2D61-0EFCC9B82B0D}"/>
                  </a:ext>
                </a:extLst>
              </p:cNvPr>
              <p:cNvSpPr>
                <a:spLocks noEditPoints="1"/>
              </p:cNvSpPr>
              <p:nvPr/>
            </p:nvSpPr>
            <p:spPr bwMode="auto">
              <a:xfrm>
                <a:off x="2528958" y="5799898"/>
                <a:ext cx="20638" cy="23813"/>
              </a:xfrm>
              <a:custGeom>
                <a:avLst/>
                <a:gdLst>
                  <a:gd name="T0" fmla="*/ 20 w 84"/>
                  <a:gd name="T1" fmla="*/ 57 h 100"/>
                  <a:gd name="T2" fmla="*/ 16 w 84"/>
                  <a:gd name="T3" fmla="*/ 59 h 100"/>
                  <a:gd name="T4" fmla="*/ 15 w 84"/>
                  <a:gd name="T5" fmla="*/ 54 h 100"/>
                  <a:gd name="T6" fmla="*/ 19 w 84"/>
                  <a:gd name="T7" fmla="*/ 52 h 100"/>
                  <a:gd name="T8" fmla="*/ 14 w 84"/>
                  <a:gd name="T9" fmla="*/ 32 h 100"/>
                  <a:gd name="T10" fmla="*/ 14 w 84"/>
                  <a:gd name="T11" fmla="*/ 28 h 100"/>
                  <a:gd name="T12" fmla="*/ 12 w 84"/>
                  <a:gd name="T13" fmla="*/ 24 h 100"/>
                  <a:gd name="T14" fmla="*/ 1 w 84"/>
                  <a:gd name="T15" fmla="*/ 24 h 100"/>
                  <a:gd name="T16" fmla="*/ 0 w 84"/>
                  <a:gd name="T17" fmla="*/ 22 h 100"/>
                  <a:gd name="T18" fmla="*/ 30 w 84"/>
                  <a:gd name="T19" fmla="*/ 7 h 100"/>
                  <a:gd name="T20" fmla="*/ 60 w 84"/>
                  <a:gd name="T21" fmla="*/ 3 h 100"/>
                  <a:gd name="T22" fmla="*/ 77 w 84"/>
                  <a:gd name="T23" fmla="*/ 18 h 100"/>
                  <a:gd name="T24" fmla="*/ 80 w 84"/>
                  <a:gd name="T25" fmla="*/ 54 h 100"/>
                  <a:gd name="T26" fmla="*/ 50 w 84"/>
                  <a:gd name="T27" fmla="*/ 86 h 100"/>
                  <a:gd name="T28" fmla="*/ 23 w 84"/>
                  <a:gd name="T29" fmla="*/ 100 h 100"/>
                  <a:gd name="T30" fmla="*/ 22 w 84"/>
                  <a:gd name="T31" fmla="*/ 98 h 100"/>
                  <a:gd name="T32" fmla="*/ 27 w 84"/>
                  <a:gd name="T33" fmla="*/ 94 h 100"/>
                  <a:gd name="T34" fmla="*/ 27 w 84"/>
                  <a:gd name="T35" fmla="*/ 86 h 100"/>
                  <a:gd name="T36" fmla="*/ 20 w 84"/>
                  <a:gd name="T37" fmla="*/ 57 h 100"/>
                  <a:gd name="T38" fmla="*/ 29 w 84"/>
                  <a:gd name="T39" fmla="*/ 46 h 100"/>
                  <a:gd name="T40" fmla="*/ 47 w 84"/>
                  <a:gd name="T41" fmla="*/ 37 h 100"/>
                  <a:gd name="T42" fmla="*/ 48 w 84"/>
                  <a:gd name="T43" fmla="*/ 42 h 100"/>
                  <a:gd name="T44" fmla="*/ 31 w 84"/>
                  <a:gd name="T45" fmla="*/ 51 h 100"/>
                  <a:gd name="T46" fmla="*/ 35 w 84"/>
                  <a:gd name="T47" fmla="*/ 71 h 100"/>
                  <a:gd name="T48" fmla="*/ 37 w 84"/>
                  <a:gd name="T49" fmla="*/ 78 h 100"/>
                  <a:gd name="T50" fmla="*/ 38 w 84"/>
                  <a:gd name="T51" fmla="*/ 83 h 100"/>
                  <a:gd name="T52" fmla="*/ 48 w 84"/>
                  <a:gd name="T53" fmla="*/ 83 h 100"/>
                  <a:gd name="T54" fmla="*/ 68 w 84"/>
                  <a:gd name="T55" fmla="*/ 61 h 100"/>
                  <a:gd name="T56" fmla="*/ 69 w 84"/>
                  <a:gd name="T57" fmla="*/ 38 h 100"/>
                  <a:gd name="T58" fmla="*/ 64 w 84"/>
                  <a:gd name="T59" fmla="*/ 23 h 100"/>
                  <a:gd name="T60" fmla="*/ 51 w 84"/>
                  <a:gd name="T61" fmla="*/ 10 h 100"/>
                  <a:gd name="T62" fmla="*/ 29 w 84"/>
                  <a:gd name="T63" fmla="*/ 11 h 100"/>
                  <a:gd name="T64" fmla="*/ 24 w 84"/>
                  <a:gd name="T65" fmla="*/ 15 h 100"/>
                  <a:gd name="T66" fmla="*/ 24 w 84"/>
                  <a:gd name="T67" fmla="*/ 18 h 100"/>
                  <a:gd name="T68" fmla="*/ 29 w 84"/>
                  <a:gd name="T6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100">
                    <a:moveTo>
                      <a:pt x="20" y="57"/>
                    </a:moveTo>
                    <a:cubicBezTo>
                      <a:pt x="16" y="59"/>
                      <a:pt x="16" y="59"/>
                      <a:pt x="16" y="59"/>
                    </a:cubicBezTo>
                    <a:cubicBezTo>
                      <a:pt x="15" y="54"/>
                      <a:pt x="15" y="54"/>
                      <a:pt x="15" y="54"/>
                    </a:cubicBezTo>
                    <a:cubicBezTo>
                      <a:pt x="19" y="52"/>
                      <a:pt x="19" y="52"/>
                      <a:pt x="19" y="52"/>
                    </a:cubicBezTo>
                    <a:cubicBezTo>
                      <a:pt x="14" y="32"/>
                      <a:pt x="14" y="32"/>
                      <a:pt x="14" y="32"/>
                    </a:cubicBezTo>
                    <a:cubicBezTo>
                      <a:pt x="14" y="31"/>
                      <a:pt x="14" y="30"/>
                      <a:pt x="14" y="28"/>
                    </a:cubicBezTo>
                    <a:cubicBezTo>
                      <a:pt x="13" y="26"/>
                      <a:pt x="13" y="25"/>
                      <a:pt x="12" y="24"/>
                    </a:cubicBezTo>
                    <a:cubicBezTo>
                      <a:pt x="11" y="21"/>
                      <a:pt x="7" y="21"/>
                      <a:pt x="1" y="24"/>
                    </a:cubicBezTo>
                    <a:cubicBezTo>
                      <a:pt x="0" y="22"/>
                      <a:pt x="0" y="22"/>
                      <a:pt x="0" y="22"/>
                    </a:cubicBezTo>
                    <a:cubicBezTo>
                      <a:pt x="30" y="7"/>
                      <a:pt x="30" y="7"/>
                      <a:pt x="30" y="7"/>
                    </a:cubicBezTo>
                    <a:cubicBezTo>
                      <a:pt x="41" y="1"/>
                      <a:pt x="51" y="0"/>
                      <a:pt x="60" y="3"/>
                    </a:cubicBezTo>
                    <a:cubicBezTo>
                      <a:pt x="67" y="6"/>
                      <a:pt x="73" y="11"/>
                      <a:pt x="77" y="18"/>
                    </a:cubicBezTo>
                    <a:cubicBezTo>
                      <a:pt x="83" y="30"/>
                      <a:pt x="84" y="42"/>
                      <a:pt x="80" y="54"/>
                    </a:cubicBezTo>
                    <a:cubicBezTo>
                      <a:pt x="75" y="67"/>
                      <a:pt x="65" y="78"/>
                      <a:pt x="50" y="86"/>
                    </a:cubicBezTo>
                    <a:cubicBezTo>
                      <a:pt x="23" y="100"/>
                      <a:pt x="23" y="100"/>
                      <a:pt x="23" y="100"/>
                    </a:cubicBezTo>
                    <a:cubicBezTo>
                      <a:pt x="22" y="98"/>
                      <a:pt x="22" y="98"/>
                      <a:pt x="22" y="98"/>
                    </a:cubicBezTo>
                    <a:cubicBezTo>
                      <a:pt x="25" y="96"/>
                      <a:pt x="26" y="95"/>
                      <a:pt x="27" y="94"/>
                    </a:cubicBezTo>
                    <a:cubicBezTo>
                      <a:pt x="27" y="92"/>
                      <a:pt x="27" y="90"/>
                      <a:pt x="27" y="86"/>
                    </a:cubicBezTo>
                    <a:lnTo>
                      <a:pt x="20" y="57"/>
                    </a:lnTo>
                    <a:close/>
                    <a:moveTo>
                      <a:pt x="29" y="46"/>
                    </a:moveTo>
                    <a:cubicBezTo>
                      <a:pt x="47" y="37"/>
                      <a:pt x="47" y="37"/>
                      <a:pt x="47" y="37"/>
                    </a:cubicBezTo>
                    <a:cubicBezTo>
                      <a:pt x="48" y="42"/>
                      <a:pt x="48" y="42"/>
                      <a:pt x="48" y="42"/>
                    </a:cubicBezTo>
                    <a:cubicBezTo>
                      <a:pt x="31" y="51"/>
                      <a:pt x="31" y="51"/>
                      <a:pt x="31" y="51"/>
                    </a:cubicBezTo>
                    <a:cubicBezTo>
                      <a:pt x="35" y="71"/>
                      <a:pt x="35" y="71"/>
                      <a:pt x="35" y="71"/>
                    </a:cubicBezTo>
                    <a:cubicBezTo>
                      <a:pt x="36" y="74"/>
                      <a:pt x="36" y="76"/>
                      <a:pt x="37" y="78"/>
                    </a:cubicBezTo>
                    <a:cubicBezTo>
                      <a:pt x="37" y="80"/>
                      <a:pt x="38" y="82"/>
                      <a:pt x="38" y="83"/>
                    </a:cubicBezTo>
                    <a:cubicBezTo>
                      <a:pt x="39" y="85"/>
                      <a:pt x="43" y="85"/>
                      <a:pt x="48" y="83"/>
                    </a:cubicBezTo>
                    <a:cubicBezTo>
                      <a:pt x="58" y="77"/>
                      <a:pt x="65" y="70"/>
                      <a:pt x="68" y="61"/>
                    </a:cubicBezTo>
                    <a:cubicBezTo>
                      <a:pt x="70" y="54"/>
                      <a:pt x="71" y="46"/>
                      <a:pt x="69" y="38"/>
                    </a:cubicBezTo>
                    <a:cubicBezTo>
                      <a:pt x="68" y="32"/>
                      <a:pt x="66" y="27"/>
                      <a:pt x="64" y="23"/>
                    </a:cubicBezTo>
                    <a:cubicBezTo>
                      <a:pt x="61" y="17"/>
                      <a:pt x="56" y="12"/>
                      <a:pt x="51" y="10"/>
                    </a:cubicBezTo>
                    <a:cubicBezTo>
                      <a:pt x="45" y="6"/>
                      <a:pt x="37" y="7"/>
                      <a:pt x="29" y="11"/>
                    </a:cubicBezTo>
                    <a:cubicBezTo>
                      <a:pt x="26" y="13"/>
                      <a:pt x="24" y="14"/>
                      <a:pt x="24" y="15"/>
                    </a:cubicBezTo>
                    <a:cubicBezTo>
                      <a:pt x="23" y="16"/>
                      <a:pt x="23" y="17"/>
                      <a:pt x="24" y="18"/>
                    </a:cubicBezTo>
                    <a:lnTo>
                      <a:pt x="29" y="4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2" name="Freeform 614">
                <a:extLst>
                  <a:ext uri="{FF2B5EF4-FFF2-40B4-BE49-F238E27FC236}">
                    <a16:creationId xmlns:a16="http://schemas.microsoft.com/office/drawing/2014/main" id="{5EA4402D-57D4-A22A-90B9-282B116BDAEA}"/>
                  </a:ext>
                </a:extLst>
              </p:cNvPr>
              <p:cNvSpPr>
                <a:spLocks noEditPoints="1"/>
              </p:cNvSpPr>
              <p:nvPr/>
            </p:nvSpPr>
            <p:spPr bwMode="auto">
              <a:xfrm>
                <a:off x="2552770" y="5796723"/>
                <a:ext cx="11113" cy="15875"/>
              </a:xfrm>
              <a:custGeom>
                <a:avLst/>
                <a:gdLst>
                  <a:gd name="T0" fmla="*/ 19 w 47"/>
                  <a:gd name="T1" fmla="*/ 4 h 64"/>
                  <a:gd name="T2" fmla="*/ 34 w 47"/>
                  <a:gd name="T3" fmla="*/ 2 h 64"/>
                  <a:gd name="T4" fmla="*/ 43 w 47"/>
                  <a:gd name="T5" fmla="*/ 11 h 64"/>
                  <a:gd name="T6" fmla="*/ 45 w 47"/>
                  <a:gd name="T7" fmla="*/ 38 h 64"/>
                  <a:gd name="T8" fmla="*/ 29 w 47"/>
                  <a:gd name="T9" fmla="*/ 61 h 64"/>
                  <a:gd name="T10" fmla="*/ 15 w 47"/>
                  <a:gd name="T11" fmla="*/ 63 h 64"/>
                  <a:gd name="T12" fmla="*/ 5 w 47"/>
                  <a:gd name="T13" fmla="*/ 53 h 64"/>
                  <a:gd name="T14" fmla="*/ 3 w 47"/>
                  <a:gd name="T15" fmla="*/ 26 h 64"/>
                  <a:gd name="T16" fmla="*/ 19 w 47"/>
                  <a:gd name="T17" fmla="*/ 4 h 64"/>
                  <a:gd name="T18" fmla="*/ 19 w 47"/>
                  <a:gd name="T19" fmla="*/ 7 h 64"/>
                  <a:gd name="T20" fmla="*/ 10 w 47"/>
                  <a:gd name="T21" fmla="*/ 27 h 64"/>
                  <a:gd name="T22" fmla="*/ 15 w 47"/>
                  <a:gd name="T23" fmla="*/ 52 h 64"/>
                  <a:gd name="T24" fmla="*/ 22 w 47"/>
                  <a:gd name="T25" fmla="*/ 58 h 64"/>
                  <a:gd name="T26" fmla="*/ 29 w 47"/>
                  <a:gd name="T27" fmla="*/ 57 h 64"/>
                  <a:gd name="T28" fmla="*/ 38 w 47"/>
                  <a:gd name="T29" fmla="*/ 37 h 64"/>
                  <a:gd name="T30" fmla="*/ 32 w 47"/>
                  <a:gd name="T31" fmla="*/ 13 h 64"/>
                  <a:gd name="T32" fmla="*/ 26 w 47"/>
                  <a:gd name="T33" fmla="*/ 7 h 64"/>
                  <a:gd name="T34" fmla="*/ 19 w 47"/>
                  <a:gd name="T35"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4">
                    <a:moveTo>
                      <a:pt x="19" y="4"/>
                    </a:moveTo>
                    <a:cubicBezTo>
                      <a:pt x="24" y="1"/>
                      <a:pt x="29" y="0"/>
                      <a:pt x="34" y="2"/>
                    </a:cubicBezTo>
                    <a:cubicBezTo>
                      <a:pt x="37" y="4"/>
                      <a:pt x="40" y="7"/>
                      <a:pt x="43" y="11"/>
                    </a:cubicBezTo>
                    <a:cubicBezTo>
                      <a:pt x="46" y="18"/>
                      <a:pt x="47" y="27"/>
                      <a:pt x="45" y="38"/>
                    </a:cubicBezTo>
                    <a:cubicBezTo>
                      <a:pt x="42" y="49"/>
                      <a:pt x="37" y="56"/>
                      <a:pt x="29" y="61"/>
                    </a:cubicBezTo>
                    <a:cubicBezTo>
                      <a:pt x="24" y="63"/>
                      <a:pt x="19" y="64"/>
                      <a:pt x="15" y="63"/>
                    </a:cubicBezTo>
                    <a:cubicBezTo>
                      <a:pt x="11" y="61"/>
                      <a:pt x="7" y="58"/>
                      <a:pt x="5" y="53"/>
                    </a:cubicBezTo>
                    <a:cubicBezTo>
                      <a:pt x="1" y="46"/>
                      <a:pt x="0" y="36"/>
                      <a:pt x="3" y="26"/>
                    </a:cubicBezTo>
                    <a:cubicBezTo>
                      <a:pt x="6" y="15"/>
                      <a:pt x="11" y="8"/>
                      <a:pt x="19" y="4"/>
                    </a:cubicBezTo>
                    <a:close/>
                    <a:moveTo>
                      <a:pt x="19" y="7"/>
                    </a:moveTo>
                    <a:cubicBezTo>
                      <a:pt x="13" y="10"/>
                      <a:pt x="10" y="16"/>
                      <a:pt x="10" y="27"/>
                    </a:cubicBezTo>
                    <a:cubicBezTo>
                      <a:pt x="10" y="36"/>
                      <a:pt x="12" y="45"/>
                      <a:pt x="15" y="52"/>
                    </a:cubicBezTo>
                    <a:cubicBezTo>
                      <a:pt x="17" y="55"/>
                      <a:pt x="19" y="57"/>
                      <a:pt x="22" y="58"/>
                    </a:cubicBezTo>
                    <a:cubicBezTo>
                      <a:pt x="24" y="59"/>
                      <a:pt x="27" y="59"/>
                      <a:pt x="29" y="57"/>
                    </a:cubicBezTo>
                    <a:cubicBezTo>
                      <a:pt x="35" y="54"/>
                      <a:pt x="38" y="48"/>
                      <a:pt x="38" y="37"/>
                    </a:cubicBezTo>
                    <a:cubicBezTo>
                      <a:pt x="37" y="28"/>
                      <a:pt x="36" y="20"/>
                      <a:pt x="32" y="13"/>
                    </a:cubicBezTo>
                    <a:cubicBezTo>
                      <a:pt x="30" y="10"/>
                      <a:pt x="28" y="8"/>
                      <a:pt x="26" y="7"/>
                    </a:cubicBezTo>
                    <a:cubicBezTo>
                      <a:pt x="24" y="5"/>
                      <a:pt x="21" y="5"/>
                      <a:pt x="19" y="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3" name="Freeform 615">
                <a:extLst>
                  <a:ext uri="{FF2B5EF4-FFF2-40B4-BE49-F238E27FC236}">
                    <a16:creationId xmlns:a16="http://schemas.microsoft.com/office/drawing/2014/main" id="{AAB82DF0-F106-B8A1-0924-9F0B6A879A83}"/>
                  </a:ext>
                </a:extLst>
              </p:cNvPr>
              <p:cNvSpPr>
                <a:spLocks noEditPoints="1"/>
              </p:cNvSpPr>
              <p:nvPr/>
            </p:nvSpPr>
            <p:spPr bwMode="auto">
              <a:xfrm>
                <a:off x="2552770" y="5787198"/>
                <a:ext cx="7938" cy="11113"/>
              </a:xfrm>
              <a:custGeom>
                <a:avLst/>
                <a:gdLst>
                  <a:gd name="T0" fmla="*/ 25 w 33"/>
                  <a:gd name="T1" fmla="*/ 12 h 47"/>
                  <a:gd name="T2" fmla="*/ 4 w 33"/>
                  <a:gd name="T3" fmla="*/ 9 h 47"/>
                  <a:gd name="T4" fmla="*/ 2 w 33"/>
                  <a:gd name="T5" fmla="*/ 8 h 47"/>
                  <a:gd name="T6" fmla="*/ 0 w 33"/>
                  <a:gd name="T7" fmla="*/ 6 h 47"/>
                  <a:gd name="T8" fmla="*/ 0 w 33"/>
                  <a:gd name="T9" fmla="*/ 3 h 47"/>
                  <a:gd name="T10" fmla="*/ 2 w 33"/>
                  <a:gd name="T11" fmla="*/ 0 h 47"/>
                  <a:gd name="T12" fmla="*/ 5 w 33"/>
                  <a:gd name="T13" fmla="*/ 0 h 47"/>
                  <a:gd name="T14" fmla="*/ 8 w 33"/>
                  <a:gd name="T15" fmla="*/ 1 h 47"/>
                  <a:gd name="T16" fmla="*/ 29 w 33"/>
                  <a:gd name="T17" fmla="*/ 10 h 47"/>
                  <a:gd name="T18" fmla="*/ 25 w 33"/>
                  <a:gd name="T19" fmla="*/ 12 h 47"/>
                  <a:gd name="T20" fmla="*/ 14 w 33"/>
                  <a:gd name="T21" fmla="*/ 17 h 47"/>
                  <a:gd name="T22" fmla="*/ 33 w 33"/>
                  <a:gd name="T23" fmla="*/ 30 h 47"/>
                  <a:gd name="T24" fmla="*/ 29 w 33"/>
                  <a:gd name="T25" fmla="*/ 32 h 47"/>
                  <a:gd name="T26" fmla="*/ 14 w 33"/>
                  <a:gd name="T27" fmla="*/ 26 h 47"/>
                  <a:gd name="T28" fmla="*/ 6 w 33"/>
                  <a:gd name="T29" fmla="*/ 45 h 47"/>
                  <a:gd name="T30" fmla="*/ 2 w 33"/>
                  <a:gd name="T31" fmla="*/ 47 h 47"/>
                  <a:gd name="T32" fmla="*/ 9 w 33"/>
                  <a:gd name="T33" fmla="*/ 20 h 47"/>
                  <a:gd name="T34" fmla="*/ 14 w 33"/>
                  <a:gd name="T35"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7">
                    <a:moveTo>
                      <a:pt x="25" y="12"/>
                    </a:moveTo>
                    <a:cubicBezTo>
                      <a:pt x="4" y="9"/>
                      <a:pt x="4" y="9"/>
                      <a:pt x="4" y="9"/>
                    </a:cubicBezTo>
                    <a:cubicBezTo>
                      <a:pt x="4" y="8"/>
                      <a:pt x="3" y="8"/>
                      <a:pt x="2" y="8"/>
                    </a:cubicBezTo>
                    <a:cubicBezTo>
                      <a:pt x="2" y="8"/>
                      <a:pt x="1" y="7"/>
                      <a:pt x="0" y="6"/>
                    </a:cubicBezTo>
                    <a:cubicBezTo>
                      <a:pt x="0" y="5"/>
                      <a:pt x="0" y="4"/>
                      <a:pt x="0" y="3"/>
                    </a:cubicBezTo>
                    <a:cubicBezTo>
                      <a:pt x="0" y="2"/>
                      <a:pt x="1" y="1"/>
                      <a:pt x="2" y="0"/>
                    </a:cubicBezTo>
                    <a:cubicBezTo>
                      <a:pt x="3" y="0"/>
                      <a:pt x="4" y="0"/>
                      <a:pt x="5" y="0"/>
                    </a:cubicBezTo>
                    <a:cubicBezTo>
                      <a:pt x="6" y="0"/>
                      <a:pt x="7" y="0"/>
                      <a:pt x="8" y="1"/>
                    </a:cubicBezTo>
                    <a:cubicBezTo>
                      <a:pt x="29" y="10"/>
                      <a:pt x="29" y="10"/>
                      <a:pt x="29" y="10"/>
                    </a:cubicBezTo>
                    <a:lnTo>
                      <a:pt x="25" y="12"/>
                    </a:lnTo>
                    <a:close/>
                    <a:moveTo>
                      <a:pt x="14" y="17"/>
                    </a:moveTo>
                    <a:cubicBezTo>
                      <a:pt x="33" y="30"/>
                      <a:pt x="33" y="30"/>
                      <a:pt x="33" y="30"/>
                    </a:cubicBezTo>
                    <a:cubicBezTo>
                      <a:pt x="29" y="32"/>
                      <a:pt x="29" y="32"/>
                      <a:pt x="29" y="32"/>
                    </a:cubicBezTo>
                    <a:cubicBezTo>
                      <a:pt x="14" y="26"/>
                      <a:pt x="14" y="26"/>
                      <a:pt x="14" y="26"/>
                    </a:cubicBezTo>
                    <a:cubicBezTo>
                      <a:pt x="6" y="45"/>
                      <a:pt x="6" y="45"/>
                      <a:pt x="6" y="45"/>
                    </a:cubicBezTo>
                    <a:cubicBezTo>
                      <a:pt x="2" y="47"/>
                      <a:pt x="2" y="47"/>
                      <a:pt x="2" y="47"/>
                    </a:cubicBezTo>
                    <a:cubicBezTo>
                      <a:pt x="9" y="20"/>
                      <a:pt x="9" y="20"/>
                      <a:pt x="9" y="20"/>
                    </a:cubicBezTo>
                    <a:lnTo>
                      <a:pt x="14" y="1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4" name="Freeform 616">
                <a:extLst>
                  <a:ext uri="{FF2B5EF4-FFF2-40B4-BE49-F238E27FC236}">
                    <a16:creationId xmlns:a16="http://schemas.microsoft.com/office/drawing/2014/main" id="{CCFEE5C8-425A-D677-FD7E-5419B193C92D}"/>
                  </a:ext>
                </a:extLst>
              </p:cNvPr>
              <p:cNvSpPr>
                <a:spLocks/>
              </p:cNvSpPr>
              <p:nvPr/>
            </p:nvSpPr>
            <p:spPr bwMode="auto">
              <a:xfrm>
                <a:off x="2563883" y="5788786"/>
                <a:ext cx="15875" cy="17463"/>
              </a:xfrm>
              <a:custGeom>
                <a:avLst/>
                <a:gdLst>
                  <a:gd name="T0" fmla="*/ 61 w 63"/>
                  <a:gd name="T1" fmla="*/ 32 h 70"/>
                  <a:gd name="T2" fmla="*/ 63 w 63"/>
                  <a:gd name="T3" fmla="*/ 33 h 70"/>
                  <a:gd name="T4" fmla="*/ 61 w 63"/>
                  <a:gd name="T5" fmla="*/ 43 h 70"/>
                  <a:gd name="T6" fmla="*/ 55 w 63"/>
                  <a:gd name="T7" fmla="*/ 53 h 70"/>
                  <a:gd name="T8" fmla="*/ 50 w 63"/>
                  <a:gd name="T9" fmla="*/ 54 h 70"/>
                  <a:gd name="T10" fmla="*/ 46 w 63"/>
                  <a:gd name="T11" fmla="*/ 49 h 70"/>
                  <a:gd name="T12" fmla="*/ 42 w 63"/>
                  <a:gd name="T13" fmla="*/ 31 h 70"/>
                  <a:gd name="T14" fmla="*/ 37 w 63"/>
                  <a:gd name="T15" fmla="*/ 12 h 70"/>
                  <a:gd name="T16" fmla="*/ 35 w 63"/>
                  <a:gd name="T17" fmla="*/ 10 h 70"/>
                  <a:gd name="T18" fmla="*/ 32 w 63"/>
                  <a:gd name="T19" fmla="*/ 10 h 70"/>
                  <a:gd name="T20" fmla="*/ 27 w 63"/>
                  <a:gd name="T21" fmla="*/ 20 h 70"/>
                  <a:gd name="T22" fmla="*/ 24 w 63"/>
                  <a:gd name="T23" fmla="*/ 34 h 70"/>
                  <a:gd name="T24" fmla="*/ 25 w 63"/>
                  <a:gd name="T25" fmla="*/ 51 h 70"/>
                  <a:gd name="T26" fmla="*/ 28 w 63"/>
                  <a:gd name="T27" fmla="*/ 66 h 70"/>
                  <a:gd name="T28" fmla="*/ 20 w 63"/>
                  <a:gd name="T29" fmla="*/ 70 h 70"/>
                  <a:gd name="T30" fmla="*/ 14 w 63"/>
                  <a:gd name="T31" fmla="*/ 43 h 70"/>
                  <a:gd name="T32" fmla="*/ 9 w 63"/>
                  <a:gd name="T33" fmla="*/ 25 h 70"/>
                  <a:gd name="T34" fmla="*/ 7 w 63"/>
                  <a:gd name="T35" fmla="*/ 24 h 70"/>
                  <a:gd name="T36" fmla="*/ 1 w 63"/>
                  <a:gd name="T37" fmla="*/ 26 h 70"/>
                  <a:gd name="T38" fmla="*/ 0 w 63"/>
                  <a:gd name="T39" fmla="*/ 25 h 70"/>
                  <a:gd name="T40" fmla="*/ 8 w 63"/>
                  <a:gd name="T41" fmla="*/ 19 h 70"/>
                  <a:gd name="T42" fmla="*/ 16 w 63"/>
                  <a:gd name="T43" fmla="*/ 12 h 70"/>
                  <a:gd name="T44" fmla="*/ 16 w 63"/>
                  <a:gd name="T45" fmla="*/ 12 h 70"/>
                  <a:gd name="T46" fmla="*/ 21 w 63"/>
                  <a:gd name="T47" fmla="*/ 38 h 70"/>
                  <a:gd name="T48" fmla="*/ 21 w 63"/>
                  <a:gd name="T49" fmla="*/ 38 h 70"/>
                  <a:gd name="T50" fmla="*/ 24 w 63"/>
                  <a:gd name="T51" fmla="*/ 18 h 70"/>
                  <a:gd name="T52" fmla="*/ 33 w 63"/>
                  <a:gd name="T53" fmla="*/ 3 h 70"/>
                  <a:gd name="T54" fmla="*/ 44 w 63"/>
                  <a:gd name="T55" fmla="*/ 6 h 70"/>
                  <a:gd name="T56" fmla="*/ 49 w 63"/>
                  <a:gd name="T57" fmla="*/ 26 h 70"/>
                  <a:gd name="T58" fmla="*/ 54 w 63"/>
                  <a:gd name="T59" fmla="*/ 44 h 70"/>
                  <a:gd name="T60" fmla="*/ 55 w 63"/>
                  <a:gd name="T61" fmla="*/ 46 h 70"/>
                  <a:gd name="T62" fmla="*/ 57 w 63"/>
                  <a:gd name="T63" fmla="*/ 45 h 70"/>
                  <a:gd name="T64" fmla="*/ 59 w 63"/>
                  <a:gd name="T65" fmla="*/ 41 h 70"/>
                  <a:gd name="T66" fmla="*/ 61 w 63"/>
                  <a:gd name="T67"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70">
                    <a:moveTo>
                      <a:pt x="61" y="32"/>
                    </a:moveTo>
                    <a:cubicBezTo>
                      <a:pt x="63" y="33"/>
                      <a:pt x="63" y="33"/>
                      <a:pt x="63" y="33"/>
                    </a:cubicBezTo>
                    <a:cubicBezTo>
                      <a:pt x="62" y="38"/>
                      <a:pt x="62" y="41"/>
                      <a:pt x="61" y="43"/>
                    </a:cubicBezTo>
                    <a:cubicBezTo>
                      <a:pt x="60" y="48"/>
                      <a:pt x="58" y="51"/>
                      <a:pt x="55" y="53"/>
                    </a:cubicBezTo>
                    <a:cubicBezTo>
                      <a:pt x="53" y="54"/>
                      <a:pt x="51" y="54"/>
                      <a:pt x="50" y="54"/>
                    </a:cubicBezTo>
                    <a:cubicBezTo>
                      <a:pt x="48" y="53"/>
                      <a:pt x="47" y="51"/>
                      <a:pt x="46" y="49"/>
                    </a:cubicBezTo>
                    <a:cubicBezTo>
                      <a:pt x="46" y="49"/>
                      <a:pt x="44" y="43"/>
                      <a:pt x="42" y="31"/>
                    </a:cubicBezTo>
                    <a:cubicBezTo>
                      <a:pt x="39" y="20"/>
                      <a:pt x="38" y="14"/>
                      <a:pt x="37" y="12"/>
                    </a:cubicBezTo>
                    <a:cubicBezTo>
                      <a:pt x="36" y="11"/>
                      <a:pt x="35" y="10"/>
                      <a:pt x="35" y="10"/>
                    </a:cubicBezTo>
                    <a:cubicBezTo>
                      <a:pt x="34" y="10"/>
                      <a:pt x="33" y="10"/>
                      <a:pt x="32" y="10"/>
                    </a:cubicBezTo>
                    <a:cubicBezTo>
                      <a:pt x="30" y="11"/>
                      <a:pt x="28" y="15"/>
                      <a:pt x="27" y="20"/>
                    </a:cubicBezTo>
                    <a:cubicBezTo>
                      <a:pt x="26" y="24"/>
                      <a:pt x="25" y="29"/>
                      <a:pt x="24" y="34"/>
                    </a:cubicBezTo>
                    <a:cubicBezTo>
                      <a:pt x="24" y="39"/>
                      <a:pt x="24" y="45"/>
                      <a:pt x="25" y="51"/>
                    </a:cubicBezTo>
                    <a:cubicBezTo>
                      <a:pt x="25" y="53"/>
                      <a:pt x="26" y="58"/>
                      <a:pt x="28" y="66"/>
                    </a:cubicBezTo>
                    <a:cubicBezTo>
                      <a:pt x="20" y="70"/>
                      <a:pt x="20" y="70"/>
                      <a:pt x="20" y="70"/>
                    </a:cubicBezTo>
                    <a:cubicBezTo>
                      <a:pt x="17" y="57"/>
                      <a:pt x="15" y="48"/>
                      <a:pt x="14" y="43"/>
                    </a:cubicBezTo>
                    <a:cubicBezTo>
                      <a:pt x="11" y="32"/>
                      <a:pt x="10" y="26"/>
                      <a:pt x="9" y="25"/>
                    </a:cubicBezTo>
                    <a:cubicBezTo>
                      <a:pt x="9" y="24"/>
                      <a:pt x="8" y="24"/>
                      <a:pt x="7" y="24"/>
                    </a:cubicBezTo>
                    <a:cubicBezTo>
                      <a:pt x="6" y="24"/>
                      <a:pt x="4" y="25"/>
                      <a:pt x="1" y="26"/>
                    </a:cubicBezTo>
                    <a:cubicBezTo>
                      <a:pt x="0" y="25"/>
                      <a:pt x="0" y="25"/>
                      <a:pt x="0" y="25"/>
                    </a:cubicBezTo>
                    <a:cubicBezTo>
                      <a:pt x="3" y="23"/>
                      <a:pt x="5" y="21"/>
                      <a:pt x="8" y="19"/>
                    </a:cubicBezTo>
                    <a:cubicBezTo>
                      <a:pt x="10" y="17"/>
                      <a:pt x="13" y="15"/>
                      <a:pt x="16" y="12"/>
                    </a:cubicBezTo>
                    <a:cubicBezTo>
                      <a:pt x="16" y="12"/>
                      <a:pt x="16" y="12"/>
                      <a:pt x="16" y="12"/>
                    </a:cubicBezTo>
                    <a:cubicBezTo>
                      <a:pt x="21" y="38"/>
                      <a:pt x="21" y="38"/>
                      <a:pt x="21" y="38"/>
                    </a:cubicBezTo>
                    <a:cubicBezTo>
                      <a:pt x="21" y="38"/>
                      <a:pt x="21" y="38"/>
                      <a:pt x="21" y="38"/>
                    </a:cubicBezTo>
                    <a:cubicBezTo>
                      <a:pt x="22" y="30"/>
                      <a:pt x="23" y="23"/>
                      <a:pt x="24" y="18"/>
                    </a:cubicBezTo>
                    <a:cubicBezTo>
                      <a:pt x="26" y="10"/>
                      <a:pt x="29" y="5"/>
                      <a:pt x="33" y="3"/>
                    </a:cubicBezTo>
                    <a:cubicBezTo>
                      <a:pt x="38" y="0"/>
                      <a:pt x="42" y="1"/>
                      <a:pt x="44" y="6"/>
                    </a:cubicBezTo>
                    <a:cubicBezTo>
                      <a:pt x="45" y="7"/>
                      <a:pt x="47" y="14"/>
                      <a:pt x="49" y="26"/>
                    </a:cubicBezTo>
                    <a:cubicBezTo>
                      <a:pt x="52" y="37"/>
                      <a:pt x="53" y="43"/>
                      <a:pt x="54" y="44"/>
                    </a:cubicBezTo>
                    <a:cubicBezTo>
                      <a:pt x="54" y="45"/>
                      <a:pt x="55" y="45"/>
                      <a:pt x="55" y="46"/>
                    </a:cubicBezTo>
                    <a:cubicBezTo>
                      <a:pt x="55" y="46"/>
                      <a:pt x="56" y="46"/>
                      <a:pt x="57" y="45"/>
                    </a:cubicBezTo>
                    <a:cubicBezTo>
                      <a:pt x="58" y="45"/>
                      <a:pt x="58" y="44"/>
                      <a:pt x="59" y="41"/>
                    </a:cubicBezTo>
                    <a:cubicBezTo>
                      <a:pt x="60" y="39"/>
                      <a:pt x="60" y="36"/>
                      <a:pt x="61" y="3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5" name="Freeform 617">
                <a:extLst>
                  <a:ext uri="{FF2B5EF4-FFF2-40B4-BE49-F238E27FC236}">
                    <a16:creationId xmlns:a16="http://schemas.microsoft.com/office/drawing/2014/main" id="{1BCF8531-DA9F-B1E9-6A86-3464A988E03D}"/>
                  </a:ext>
                </a:extLst>
              </p:cNvPr>
              <p:cNvSpPr>
                <a:spLocks noEditPoints="1"/>
              </p:cNvSpPr>
              <p:nvPr/>
            </p:nvSpPr>
            <p:spPr bwMode="auto">
              <a:xfrm>
                <a:off x="2579758" y="5782436"/>
                <a:ext cx="12700" cy="22225"/>
              </a:xfrm>
              <a:custGeom>
                <a:avLst/>
                <a:gdLst>
                  <a:gd name="T0" fmla="*/ 35 w 55"/>
                  <a:gd name="T1" fmla="*/ 0 h 87"/>
                  <a:gd name="T2" fmla="*/ 38 w 55"/>
                  <a:gd name="T3" fmla="*/ 4 h 87"/>
                  <a:gd name="T4" fmla="*/ 32 w 55"/>
                  <a:gd name="T5" fmla="*/ 7 h 87"/>
                  <a:gd name="T6" fmla="*/ 37 w 55"/>
                  <a:gd name="T7" fmla="*/ 13 h 87"/>
                  <a:gd name="T8" fmla="*/ 36 w 55"/>
                  <a:gd name="T9" fmla="*/ 28 h 87"/>
                  <a:gd name="T10" fmla="*/ 26 w 55"/>
                  <a:gd name="T11" fmla="*/ 40 h 87"/>
                  <a:gd name="T12" fmla="*/ 24 w 55"/>
                  <a:gd name="T13" fmla="*/ 41 h 87"/>
                  <a:gd name="T14" fmla="*/ 21 w 55"/>
                  <a:gd name="T15" fmla="*/ 42 h 87"/>
                  <a:gd name="T16" fmla="*/ 20 w 55"/>
                  <a:gd name="T17" fmla="*/ 45 h 87"/>
                  <a:gd name="T18" fmla="*/ 20 w 55"/>
                  <a:gd name="T19" fmla="*/ 48 h 87"/>
                  <a:gd name="T20" fmla="*/ 34 w 55"/>
                  <a:gd name="T21" fmla="*/ 48 h 87"/>
                  <a:gd name="T22" fmla="*/ 53 w 55"/>
                  <a:gd name="T23" fmla="*/ 55 h 87"/>
                  <a:gd name="T24" fmla="*/ 53 w 55"/>
                  <a:gd name="T25" fmla="*/ 70 h 87"/>
                  <a:gd name="T26" fmla="*/ 38 w 55"/>
                  <a:gd name="T27" fmla="*/ 83 h 87"/>
                  <a:gd name="T28" fmla="*/ 23 w 55"/>
                  <a:gd name="T29" fmla="*/ 86 h 87"/>
                  <a:gd name="T30" fmla="*/ 14 w 55"/>
                  <a:gd name="T31" fmla="*/ 80 h 87"/>
                  <a:gd name="T32" fmla="*/ 14 w 55"/>
                  <a:gd name="T33" fmla="*/ 69 h 87"/>
                  <a:gd name="T34" fmla="*/ 19 w 55"/>
                  <a:gd name="T35" fmla="*/ 59 h 87"/>
                  <a:gd name="T36" fmla="*/ 16 w 55"/>
                  <a:gd name="T37" fmla="*/ 59 h 87"/>
                  <a:gd name="T38" fmla="*/ 14 w 55"/>
                  <a:gd name="T39" fmla="*/ 56 h 87"/>
                  <a:gd name="T40" fmla="*/ 14 w 55"/>
                  <a:gd name="T41" fmla="*/ 50 h 87"/>
                  <a:gd name="T42" fmla="*/ 18 w 55"/>
                  <a:gd name="T43" fmla="*/ 43 h 87"/>
                  <a:gd name="T44" fmla="*/ 10 w 55"/>
                  <a:gd name="T45" fmla="*/ 43 h 87"/>
                  <a:gd name="T46" fmla="*/ 3 w 55"/>
                  <a:gd name="T47" fmla="*/ 36 h 87"/>
                  <a:gd name="T48" fmla="*/ 3 w 55"/>
                  <a:gd name="T49" fmla="*/ 18 h 87"/>
                  <a:gd name="T50" fmla="*/ 14 w 55"/>
                  <a:gd name="T51" fmla="*/ 6 h 87"/>
                  <a:gd name="T52" fmla="*/ 20 w 55"/>
                  <a:gd name="T53" fmla="*/ 4 h 87"/>
                  <a:gd name="T54" fmla="*/ 24 w 55"/>
                  <a:gd name="T55" fmla="*/ 4 h 87"/>
                  <a:gd name="T56" fmla="*/ 27 w 55"/>
                  <a:gd name="T57" fmla="*/ 4 h 87"/>
                  <a:gd name="T58" fmla="*/ 29 w 55"/>
                  <a:gd name="T59" fmla="*/ 4 h 87"/>
                  <a:gd name="T60" fmla="*/ 35 w 55"/>
                  <a:gd name="T61" fmla="*/ 0 h 87"/>
                  <a:gd name="T62" fmla="*/ 26 w 55"/>
                  <a:gd name="T63" fmla="*/ 13 h 87"/>
                  <a:gd name="T64" fmla="*/ 21 w 55"/>
                  <a:gd name="T65" fmla="*/ 8 h 87"/>
                  <a:gd name="T66" fmla="*/ 16 w 55"/>
                  <a:gd name="T67" fmla="*/ 9 h 87"/>
                  <a:gd name="T68" fmla="*/ 9 w 55"/>
                  <a:gd name="T69" fmla="*/ 20 h 87"/>
                  <a:gd name="T70" fmla="*/ 12 w 55"/>
                  <a:gd name="T71" fmla="*/ 34 h 87"/>
                  <a:gd name="T72" fmla="*/ 17 w 55"/>
                  <a:gd name="T73" fmla="*/ 39 h 87"/>
                  <a:gd name="T74" fmla="*/ 23 w 55"/>
                  <a:gd name="T75" fmla="*/ 39 h 87"/>
                  <a:gd name="T76" fmla="*/ 29 w 55"/>
                  <a:gd name="T77" fmla="*/ 28 h 87"/>
                  <a:gd name="T78" fmla="*/ 26 w 55"/>
                  <a:gd name="T79" fmla="*/ 13 h 87"/>
                  <a:gd name="T80" fmla="*/ 48 w 55"/>
                  <a:gd name="T81" fmla="*/ 62 h 87"/>
                  <a:gd name="T82" fmla="*/ 43 w 55"/>
                  <a:gd name="T83" fmla="*/ 58 h 87"/>
                  <a:gd name="T84" fmla="*/ 38 w 55"/>
                  <a:gd name="T85" fmla="*/ 57 h 87"/>
                  <a:gd name="T86" fmla="*/ 30 w 55"/>
                  <a:gd name="T87" fmla="*/ 58 h 87"/>
                  <a:gd name="T88" fmla="*/ 22 w 55"/>
                  <a:gd name="T89" fmla="*/ 59 h 87"/>
                  <a:gd name="T90" fmla="*/ 21 w 55"/>
                  <a:gd name="T91" fmla="*/ 62 h 87"/>
                  <a:gd name="T92" fmla="*/ 19 w 55"/>
                  <a:gd name="T93" fmla="*/ 65 h 87"/>
                  <a:gd name="T94" fmla="*/ 18 w 55"/>
                  <a:gd name="T95" fmla="*/ 71 h 87"/>
                  <a:gd name="T96" fmla="*/ 20 w 55"/>
                  <a:gd name="T97" fmla="*/ 76 h 87"/>
                  <a:gd name="T98" fmla="*/ 28 w 55"/>
                  <a:gd name="T99" fmla="*/ 82 h 87"/>
                  <a:gd name="T100" fmla="*/ 38 w 55"/>
                  <a:gd name="T101" fmla="*/ 80 h 87"/>
                  <a:gd name="T102" fmla="*/ 48 w 55"/>
                  <a:gd name="T103" fmla="*/ 71 h 87"/>
                  <a:gd name="T104" fmla="*/ 48 w 55"/>
                  <a:gd name="T105"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87">
                    <a:moveTo>
                      <a:pt x="35" y="0"/>
                    </a:moveTo>
                    <a:cubicBezTo>
                      <a:pt x="38" y="4"/>
                      <a:pt x="38" y="4"/>
                      <a:pt x="38" y="4"/>
                    </a:cubicBezTo>
                    <a:cubicBezTo>
                      <a:pt x="32" y="7"/>
                      <a:pt x="32" y="7"/>
                      <a:pt x="32" y="7"/>
                    </a:cubicBezTo>
                    <a:cubicBezTo>
                      <a:pt x="34" y="9"/>
                      <a:pt x="36" y="11"/>
                      <a:pt x="37" y="13"/>
                    </a:cubicBezTo>
                    <a:cubicBezTo>
                      <a:pt x="39" y="17"/>
                      <a:pt x="39" y="22"/>
                      <a:pt x="36" y="28"/>
                    </a:cubicBezTo>
                    <a:cubicBezTo>
                      <a:pt x="34" y="33"/>
                      <a:pt x="31" y="38"/>
                      <a:pt x="26" y="40"/>
                    </a:cubicBezTo>
                    <a:cubicBezTo>
                      <a:pt x="25" y="40"/>
                      <a:pt x="25" y="41"/>
                      <a:pt x="24" y="41"/>
                    </a:cubicBezTo>
                    <a:cubicBezTo>
                      <a:pt x="23" y="41"/>
                      <a:pt x="22" y="42"/>
                      <a:pt x="21" y="42"/>
                    </a:cubicBezTo>
                    <a:cubicBezTo>
                      <a:pt x="21" y="42"/>
                      <a:pt x="20" y="43"/>
                      <a:pt x="20" y="45"/>
                    </a:cubicBezTo>
                    <a:cubicBezTo>
                      <a:pt x="19" y="46"/>
                      <a:pt x="19" y="48"/>
                      <a:pt x="20" y="48"/>
                    </a:cubicBezTo>
                    <a:cubicBezTo>
                      <a:pt x="20" y="49"/>
                      <a:pt x="25" y="49"/>
                      <a:pt x="34" y="48"/>
                    </a:cubicBezTo>
                    <a:cubicBezTo>
                      <a:pt x="44" y="47"/>
                      <a:pt x="50" y="49"/>
                      <a:pt x="53" y="55"/>
                    </a:cubicBezTo>
                    <a:cubicBezTo>
                      <a:pt x="55" y="60"/>
                      <a:pt x="55" y="65"/>
                      <a:pt x="53" y="70"/>
                    </a:cubicBezTo>
                    <a:cubicBezTo>
                      <a:pt x="50" y="75"/>
                      <a:pt x="45" y="79"/>
                      <a:pt x="38" y="83"/>
                    </a:cubicBezTo>
                    <a:cubicBezTo>
                      <a:pt x="32" y="86"/>
                      <a:pt x="28" y="87"/>
                      <a:pt x="23" y="86"/>
                    </a:cubicBezTo>
                    <a:cubicBezTo>
                      <a:pt x="19" y="85"/>
                      <a:pt x="16" y="84"/>
                      <a:pt x="14" y="80"/>
                    </a:cubicBezTo>
                    <a:cubicBezTo>
                      <a:pt x="13" y="77"/>
                      <a:pt x="13" y="73"/>
                      <a:pt x="14" y="69"/>
                    </a:cubicBezTo>
                    <a:cubicBezTo>
                      <a:pt x="15" y="67"/>
                      <a:pt x="17" y="64"/>
                      <a:pt x="19" y="59"/>
                    </a:cubicBezTo>
                    <a:cubicBezTo>
                      <a:pt x="18" y="59"/>
                      <a:pt x="17" y="59"/>
                      <a:pt x="16" y="59"/>
                    </a:cubicBezTo>
                    <a:cubicBezTo>
                      <a:pt x="15" y="58"/>
                      <a:pt x="14" y="57"/>
                      <a:pt x="14" y="56"/>
                    </a:cubicBezTo>
                    <a:cubicBezTo>
                      <a:pt x="13" y="55"/>
                      <a:pt x="13" y="53"/>
                      <a:pt x="14" y="50"/>
                    </a:cubicBezTo>
                    <a:cubicBezTo>
                      <a:pt x="15" y="49"/>
                      <a:pt x="16" y="46"/>
                      <a:pt x="18" y="43"/>
                    </a:cubicBezTo>
                    <a:cubicBezTo>
                      <a:pt x="14" y="43"/>
                      <a:pt x="12" y="43"/>
                      <a:pt x="10" y="43"/>
                    </a:cubicBezTo>
                    <a:cubicBezTo>
                      <a:pt x="7" y="41"/>
                      <a:pt x="5" y="39"/>
                      <a:pt x="3" y="36"/>
                    </a:cubicBezTo>
                    <a:cubicBezTo>
                      <a:pt x="0" y="30"/>
                      <a:pt x="0" y="24"/>
                      <a:pt x="3" y="18"/>
                    </a:cubicBezTo>
                    <a:cubicBezTo>
                      <a:pt x="6" y="13"/>
                      <a:pt x="9" y="9"/>
                      <a:pt x="14" y="6"/>
                    </a:cubicBezTo>
                    <a:cubicBezTo>
                      <a:pt x="16" y="5"/>
                      <a:pt x="18" y="5"/>
                      <a:pt x="20" y="4"/>
                    </a:cubicBezTo>
                    <a:cubicBezTo>
                      <a:pt x="21" y="4"/>
                      <a:pt x="23" y="4"/>
                      <a:pt x="24" y="4"/>
                    </a:cubicBezTo>
                    <a:cubicBezTo>
                      <a:pt x="24" y="4"/>
                      <a:pt x="25" y="4"/>
                      <a:pt x="27" y="4"/>
                    </a:cubicBezTo>
                    <a:cubicBezTo>
                      <a:pt x="28" y="4"/>
                      <a:pt x="29" y="4"/>
                      <a:pt x="29" y="4"/>
                    </a:cubicBezTo>
                    <a:lnTo>
                      <a:pt x="35" y="0"/>
                    </a:lnTo>
                    <a:close/>
                    <a:moveTo>
                      <a:pt x="26" y="13"/>
                    </a:moveTo>
                    <a:cubicBezTo>
                      <a:pt x="24" y="11"/>
                      <a:pt x="23" y="9"/>
                      <a:pt x="21" y="8"/>
                    </a:cubicBezTo>
                    <a:cubicBezTo>
                      <a:pt x="20" y="7"/>
                      <a:pt x="18" y="8"/>
                      <a:pt x="16" y="9"/>
                    </a:cubicBezTo>
                    <a:cubicBezTo>
                      <a:pt x="12" y="11"/>
                      <a:pt x="10" y="15"/>
                      <a:pt x="9" y="20"/>
                    </a:cubicBezTo>
                    <a:cubicBezTo>
                      <a:pt x="9" y="25"/>
                      <a:pt x="10" y="30"/>
                      <a:pt x="12" y="34"/>
                    </a:cubicBezTo>
                    <a:cubicBezTo>
                      <a:pt x="14" y="36"/>
                      <a:pt x="15" y="38"/>
                      <a:pt x="17" y="39"/>
                    </a:cubicBezTo>
                    <a:cubicBezTo>
                      <a:pt x="19" y="40"/>
                      <a:pt x="21" y="40"/>
                      <a:pt x="23" y="39"/>
                    </a:cubicBezTo>
                    <a:cubicBezTo>
                      <a:pt x="27" y="37"/>
                      <a:pt x="29" y="33"/>
                      <a:pt x="29" y="28"/>
                    </a:cubicBezTo>
                    <a:cubicBezTo>
                      <a:pt x="29" y="23"/>
                      <a:pt x="28" y="18"/>
                      <a:pt x="26" y="13"/>
                    </a:cubicBezTo>
                    <a:close/>
                    <a:moveTo>
                      <a:pt x="48" y="62"/>
                    </a:moveTo>
                    <a:cubicBezTo>
                      <a:pt x="47" y="59"/>
                      <a:pt x="45" y="58"/>
                      <a:pt x="43" y="58"/>
                    </a:cubicBezTo>
                    <a:cubicBezTo>
                      <a:pt x="42" y="57"/>
                      <a:pt x="40" y="57"/>
                      <a:pt x="38" y="57"/>
                    </a:cubicBezTo>
                    <a:cubicBezTo>
                      <a:pt x="36" y="57"/>
                      <a:pt x="33" y="58"/>
                      <a:pt x="30" y="58"/>
                    </a:cubicBezTo>
                    <a:cubicBezTo>
                      <a:pt x="25" y="59"/>
                      <a:pt x="23" y="59"/>
                      <a:pt x="22" y="59"/>
                    </a:cubicBezTo>
                    <a:cubicBezTo>
                      <a:pt x="22" y="59"/>
                      <a:pt x="21" y="60"/>
                      <a:pt x="21" y="62"/>
                    </a:cubicBezTo>
                    <a:cubicBezTo>
                      <a:pt x="20" y="63"/>
                      <a:pt x="19" y="64"/>
                      <a:pt x="19" y="65"/>
                    </a:cubicBezTo>
                    <a:cubicBezTo>
                      <a:pt x="18" y="68"/>
                      <a:pt x="18" y="70"/>
                      <a:pt x="18" y="71"/>
                    </a:cubicBezTo>
                    <a:cubicBezTo>
                      <a:pt x="18" y="73"/>
                      <a:pt x="19" y="75"/>
                      <a:pt x="20" y="76"/>
                    </a:cubicBezTo>
                    <a:cubicBezTo>
                      <a:pt x="22" y="79"/>
                      <a:pt x="24" y="81"/>
                      <a:pt x="28" y="82"/>
                    </a:cubicBezTo>
                    <a:cubicBezTo>
                      <a:pt x="31" y="82"/>
                      <a:pt x="35" y="82"/>
                      <a:pt x="38" y="80"/>
                    </a:cubicBezTo>
                    <a:cubicBezTo>
                      <a:pt x="43" y="77"/>
                      <a:pt x="46" y="74"/>
                      <a:pt x="48" y="71"/>
                    </a:cubicBezTo>
                    <a:cubicBezTo>
                      <a:pt x="49" y="68"/>
                      <a:pt x="49" y="64"/>
                      <a:pt x="48" y="6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6" name="Freeform 618">
                <a:extLst>
                  <a:ext uri="{FF2B5EF4-FFF2-40B4-BE49-F238E27FC236}">
                    <a16:creationId xmlns:a16="http://schemas.microsoft.com/office/drawing/2014/main" id="{D21EF549-0DFA-8E08-DFBF-8F6416484F82}"/>
                  </a:ext>
                </a:extLst>
              </p:cNvPr>
              <p:cNvSpPr>
                <a:spLocks/>
              </p:cNvSpPr>
              <p:nvPr/>
            </p:nvSpPr>
            <p:spPr bwMode="auto">
              <a:xfrm>
                <a:off x="2595633" y="5761798"/>
                <a:ext cx="19050" cy="28575"/>
              </a:xfrm>
              <a:custGeom>
                <a:avLst/>
                <a:gdLst>
                  <a:gd name="T0" fmla="*/ 65 w 77"/>
                  <a:gd name="T1" fmla="*/ 0 h 113"/>
                  <a:gd name="T2" fmla="*/ 66 w 77"/>
                  <a:gd name="T3" fmla="*/ 2 h 113"/>
                  <a:gd name="T4" fmla="*/ 61 w 77"/>
                  <a:gd name="T5" fmla="*/ 9 h 113"/>
                  <a:gd name="T6" fmla="*/ 63 w 77"/>
                  <a:gd name="T7" fmla="*/ 24 h 113"/>
                  <a:gd name="T8" fmla="*/ 77 w 77"/>
                  <a:gd name="T9" fmla="*/ 86 h 113"/>
                  <a:gd name="T10" fmla="*/ 75 w 77"/>
                  <a:gd name="T11" fmla="*/ 87 h 113"/>
                  <a:gd name="T12" fmla="*/ 19 w 77"/>
                  <a:gd name="T13" fmla="*/ 42 h 113"/>
                  <a:gd name="T14" fmla="*/ 19 w 77"/>
                  <a:gd name="T15" fmla="*/ 42 h 113"/>
                  <a:gd name="T16" fmla="*/ 31 w 77"/>
                  <a:gd name="T17" fmla="*/ 93 h 113"/>
                  <a:gd name="T18" fmla="*/ 32 w 77"/>
                  <a:gd name="T19" fmla="*/ 96 h 113"/>
                  <a:gd name="T20" fmla="*/ 32 w 77"/>
                  <a:gd name="T21" fmla="*/ 99 h 113"/>
                  <a:gd name="T22" fmla="*/ 37 w 77"/>
                  <a:gd name="T23" fmla="*/ 102 h 113"/>
                  <a:gd name="T24" fmla="*/ 43 w 77"/>
                  <a:gd name="T25" fmla="*/ 100 h 113"/>
                  <a:gd name="T26" fmla="*/ 43 w 77"/>
                  <a:gd name="T27" fmla="*/ 102 h 113"/>
                  <a:gd name="T28" fmla="*/ 22 w 77"/>
                  <a:gd name="T29" fmla="*/ 113 h 113"/>
                  <a:gd name="T30" fmla="*/ 21 w 77"/>
                  <a:gd name="T31" fmla="*/ 111 h 113"/>
                  <a:gd name="T32" fmla="*/ 26 w 77"/>
                  <a:gd name="T33" fmla="*/ 105 h 113"/>
                  <a:gd name="T34" fmla="*/ 24 w 77"/>
                  <a:gd name="T35" fmla="*/ 89 h 113"/>
                  <a:gd name="T36" fmla="*/ 13 w 77"/>
                  <a:gd name="T37" fmla="*/ 38 h 113"/>
                  <a:gd name="T38" fmla="*/ 7 w 77"/>
                  <a:gd name="T39" fmla="*/ 35 h 113"/>
                  <a:gd name="T40" fmla="*/ 1 w 77"/>
                  <a:gd name="T41" fmla="*/ 37 h 113"/>
                  <a:gd name="T42" fmla="*/ 0 w 77"/>
                  <a:gd name="T43" fmla="*/ 35 h 113"/>
                  <a:gd name="T44" fmla="*/ 17 w 77"/>
                  <a:gd name="T45" fmla="*/ 26 h 113"/>
                  <a:gd name="T46" fmla="*/ 67 w 77"/>
                  <a:gd name="T47" fmla="*/ 67 h 113"/>
                  <a:gd name="T48" fmla="*/ 57 w 77"/>
                  <a:gd name="T49" fmla="*/ 21 h 113"/>
                  <a:gd name="T50" fmla="*/ 56 w 77"/>
                  <a:gd name="T51" fmla="*/ 18 h 113"/>
                  <a:gd name="T52" fmla="*/ 55 w 77"/>
                  <a:gd name="T53" fmla="*/ 15 h 113"/>
                  <a:gd name="T54" fmla="*/ 51 w 77"/>
                  <a:gd name="T55" fmla="*/ 11 h 113"/>
                  <a:gd name="T56" fmla="*/ 45 w 77"/>
                  <a:gd name="T57" fmla="*/ 13 h 113"/>
                  <a:gd name="T58" fmla="*/ 44 w 77"/>
                  <a:gd name="T59" fmla="*/ 12 h 113"/>
                  <a:gd name="T60" fmla="*/ 65 w 77"/>
                  <a:gd name="T6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113">
                    <a:moveTo>
                      <a:pt x="65" y="0"/>
                    </a:moveTo>
                    <a:cubicBezTo>
                      <a:pt x="66" y="2"/>
                      <a:pt x="66" y="2"/>
                      <a:pt x="66" y="2"/>
                    </a:cubicBezTo>
                    <a:cubicBezTo>
                      <a:pt x="63" y="5"/>
                      <a:pt x="61" y="7"/>
                      <a:pt x="61" y="9"/>
                    </a:cubicBezTo>
                    <a:cubicBezTo>
                      <a:pt x="61" y="11"/>
                      <a:pt x="62" y="16"/>
                      <a:pt x="63" y="24"/>
                    </a:cubicBezTo>
                    <a:cubicBezTo>
                      <a:pt x="77" y="86"/>
                      <a:pt x="77" y="86"/>
                      <a:pt x="77" y="86"/>
                    </a:cubicBezTo>
                    <a:cubicBezTo>
                      <a:pt x="75" y="87"/>
                      <a:pt x="75" y="87"/>
                      <a:pt x="75" y="87"/>
                    </a:cubicBezTo>
                    <a:cubicBezTo>
                      <a:pt x="19" y="42"/>
                      <a:pt x="19" y="42"/>
                      <a:pt x="19" y="42"/>
                    </a:cubicBezTo>
                    <a:cubicBezTo>
                      <a:pt x="19" y="42"/>
                      <a:pt x="19" y="42"/>
                      <a:pt x="19" y="42"/>
                    </a:cubicBezTo>
                    <a:cubicBezTo>
                      <a:pt x="31" y="93"/>
                      <a:pt x="31" y="93"/>
                      <a:pt x="31" y="93"/>
                    </a:cubicBezTo>
                    <a:cubicBezTo>
                      <a:pt x="31" y="94"/>
                      <a:pt x="31" y="95"/>
                      <a:pt x="32" y="96"/>
                    </a:cubicBezTo>
                    <a:cubicBezTo>
                      <a:pt x="32" y="98"/>
                      <a:pt x="32" y="98"/>
                      <a:pt x="32" y="99"/>
                    </a:cubicBezTo>
                    <a:cubicBezTo>
                      <a:pt x="33" y="101"/>
                      <a:pt x="35" y="102"/>
                      <a:pt x="37" y="102"/>
                    </a:cubicBezTo>
                    <a:cubicBezTo>
                      <a:pt x="39" y="101"/>
                      <a:pt x="40" y="101"/>
                      <a:pt x="43" y="100"/>
                    </a:cubicBezTo>
                    <a:cubicBezTo>
                      <a:pt x="43" y="102"/>
                      <a:pt x="43" y="102"/>
                      <a:pt x="43" y="102"/>
                    </a:cubicBezTo>
                    <a:cubicBezTo>
                      <a:pt x="22" y="113"/>
                      <a:pt x="22" y="113"/>
                      <a:pt x="22" y="113"/>
                    </a:cubicBezTo>
                    <a:cubicBezTo>
                      <a:pt x="21" y="111"/>
                      <a:pt x="21" y="111"/>
                      <a:pt x="21" y="111"/>
                    </a:cubicBezTo>
                    <a:cubicBezTo>
                      <a:pt x="24" y="109"/>
                      <a:pt x="26" y="107"/>
                      <a:pt x="26" y="105"/>
                    </a:cubicBezTo>
                    <a:cubicBezTo>
                      <a:pt x="26" y="102"/>
                      <a:pt x="26" y="97"/>
                      <a:pt x="24" y="89"/>
                    </a:cubicBezTo>
                    <a:cubicBezTo>
                      <a:pt x="13" y="38"/>
                      <a:pt x="13" y="38"/>
                      <a:pt x="13" y="38"/>
                    </a:cubicBezTo>
                    <a:cubicBezTo>
                      <a:pt x="11" y="36"/>
                      <a:pt x="9" y="36"/>
                      <a:pt x="7" y="35"/>
                    </a:cubicBezTo>
                    <a:cubicBezTo>
                      <a:pt x="5" y="35"/>
                      <a:pt x="3" y="36"/>
                      <a:pt x="1" y="37"/>
                    </a:cubicBezTo>
                    <a:cubicBezTo>
                      <a:pt x="0" y="35"/>
                      <a:pt x="0" y="35"/>
                      <a:pt x="0" y="35"/>
                    </a:cubicBezTo>
                    <a:cubicBezTo>
                      <a:pt x="17" y="26"/>
                      <a:pt x="17" y="26"/>
                      <a:pt x="17" y="26"/>
                    </a:cubicBezTo>
                    <a:cubicBezTo>
                      <a:pt x="67" y="67"/>
                      <a:pt x="67" y="67"/>
                      <a:pt x="67" y="67"/>
                    </a:cubicBezTo>
                    <a:cubicBezTo>
                      <a:pt x="57" y="21"/>
                      <a:pt x="57" y="21"/>
                      <a:pt x="57" y="21"/>
                    </a:cubicBezTo>
                    <a:cubicBezTo>
                      <a:pt x="57" y="20"/>
                      <a:pt x="56" y="19"/>
                      <a:pt x="56" y="18"/>
                    </a:cubicBezTo>
                    <a:cubicBezTo>
                      <a:pt x="56" y="17"/>
                      <a:pt x="55" y="16"/>
                      <a:pt x="55" y="15"/>
                    </a:cubicBezTo>
                    <a:cubicBezTo>
                      <a:pt x="54" y="13"/>
                      <a:pt x="53" y="12"/>
                      <a:pt x="51" y="11"/>
                    </a:cubicBezTo>
                    <a:cubicBezTo>
                      <a:pt x="50" y="11"/>
                      <a:pt x="47" y="12"/>
                      <a:pt x="45" y="13"/>
                    </a:cubicBezTo>
                    <a:cubicBezTo>
                      <a:pt x="44" y="12"/>
                      <a:pt x="44" y="12"/>
                      <a:pt x="44" y="12"/>
                    </a:cubicBezTo>
                    <a:lnTo>
                      <a:pt x="65"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7" name="Freeform 619">
                <a:extLst>
                  <a:ext uri="{FF2B5EF4-FFF2-40B4-BE49-F238E27FC236}">
                    <a16:creationId xmlns:a16="http://schemas.microsoft.com/office/drawing/2014/main" id="{DB5D5A96-7E72-9FC0-E03A-D9DF74245E08}"/>
                  </a:ext>
                </a:extLst>
              </p:cNvPr>
              <p:cNvSpPr>
                <a:spLocks noEditPoints="1"/>
              </p:cNvSpPr>
              <p:nvPr/>
            </p:nvSpPr>
            <p:spPr bwMode="auto">
              <a:xfrm>
                <a:off x="2616270" y="5761798"/>
                <a:ext cx="14288" cy="17463"/>
              </a:xfrm>
              <a:custGeom>
                <a:avLst/>
                <a:gdLst>
                  <a:gd name="T0" fmla="*/ 53 w 55"/>
                  <a:gd name="T1" fmla="*/ 35 h 70"/>
                  <a:gd name="T2" fmla="*/ 55 w 55"/>
                  <a:gd name="T3" fmla="*/ 35 h 70"/>
                  <a:gd name="T4" fmla="*/ 47 w 55"/>
                  <a:gd name="T5" fmla="*/ 55 h 70"/>
                  <a:gd name="T6" fmla="*/ 42 w 55"/>
                  <a:gd name="T7" fmla="*/ 56 h 70"/>
                  <a:gd name="T8" fmla="*/ 40 w 55"/>
                  <a:gd name="T9" fmla="*/ 53 h 70"/>
                  <a:gd name="T10" fmla="*/ 38 w 55"/>
                  <a:gd name="T11" fmla="*/ 48 h 70"/>
                  <a:gd name="T12" fmla="*/ 36 w 55"/>
                  <a:gd name="T13" fmla="*/ 40 h 70"/>
                  <a:gd name="T14" fmla="*/ 36 w 55"/>
                  <a:gd name="T15" fmla="*/ 40 h 70"/>
                  <a:gd name="T16" fmla="*/ 31 w 55"/>
                  <a:gd name="T17" fmla="*/ 59 h 70"/>
                  <a:gd name="T18" fmla="*/ 23 w 55"/>
                  <a:gd name="T19" fmla="*/ 68 h 70"/>
                  <a:gd name="T20" fmla="*/ 13 w 55"/>
                  <a:gd name="T21" fmla="*/ 69 h 70"/>
                  <a:gd name="T22" fmla="*/ 5 w 55"/>
                  <a:gd name="T23" fmla="*/ 61 h 70"/>
                  <a:gd name="T24" fmla="*/ 3 w 55"/>
                  <a:gd name="T25" fmla="*/ 31 h 70"/>
                  <a:gd name="T26" fmla="*/ 17 w 55"/>
                  <a:gd name="T27" fmla="*/ 9 h 70"/>
                  <a:gd name="T28" fmla="*/ 24 w 55"/>
                  <a:gd name="T29" fmla="*/ 7 h 70"/>
                  <a:gd name="T30" fmla="*/ 28 w 55"/>
                  <a:gd name="T31" fmla="*/ 10 h 70"/>
                  <a:gd name="T32" fmla="*/ 27 w 55"/>
                  <a:gd name="T33" fmla="*/ 5 h 70"/>
                  <a:gd name="T34" fmla="*/ 28 w 55"/>
                  <a:gd name="T35" fmla="*/ 4 h 70"/>
                  <a:gd name="T36" fmla="*/ 34 w 55"/>
                  <a:gd name="T37" fmla="*/ 0 h 70"/>
                  <a:gd name="T38" fmla="*/ 35 w 55"/>
                  <a:gd name="T39" fmla="*/ 0 h 70"/>
                  <a:gd name="T40" fmla="*/ 37 w 55"/>
                  <a:gd name="T41" fmla="*/ 12 h 70"/>
                  <a:gd name="T42" fmla="*/ 42 w 55"/>
                  <a:gd name="T43" fmla="*/ 33 h 70"/>
                  <a:gd name="T44" fmla="*/ 46 w 55"/>
                  <a:gd name="T45" fmla="*/ 47 h 70"/>
                  <a:gd name="T46" fmla="*/ 49 w 55"/>
                  <a:gd name="T47" fmla="*/ 47 h 70"/>
                  <a:gd name="T48" fmla="*/ 53 w 55"/>
                  <a:gd name="T49" fmla="*/ 35 h 70"/>
                  <a:gd name="T50" fmla="*/ 14 w 55"/>
                  <a:gd name="T51" fmla="*/ 56 h 70"/>
                  <a:gd name="T52" fmla="*/ 20 w 55"/>
                  <a:gd name="T53" fmla="*/ 60 h 70"/>
                  <a:gd name="T54" fmla="*/ 25 w 55"/>
                  <a:gd name="T55" fmla="*/ 60 h 70"/>
                  <a:gd name="T56" fmla="*/ 33 w 55"/>
                  <a:gd name="T57" fmla="*/ 39 h 70"/>
                  <a:gd name="T58" fmla="*/ 29 w 55"/>
                  <a:gd name="T59" fmla="*/ 15 h 70"/>
                  <a:gd name="T60" fmla="*/ 24 w 55"/>
                  <a:gd name="T61" fmla="*/ 10 h 70"/>
                  <a:gd name="T62" fmla="*/ 19 w 55"/>
                  <a:gd name="T63" fmla="*/ 11 h 70"/>
                  <a:gd name="T64" fmla="*/ 10 w 55"/>
                  <a:gd name="T65" fmla="*/ 32 h 70"/>
                  <a:gd name="T66" fmla="*/ 14 w 55"/>
                  <a:gd name="T67"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0">
                    <a:moveTo>
                      <a:pt x="53" y="35"/>
                    </a:moveTo>
                    <a:cubicBezTo>
                      <a:pt x="55" y="35"/>
                      <a:pt x="55" y="35"/>
                      <a:pt x="55" y="35"/>
                    </a:cubicBezTo>
                    <a:cubicBezTo>
                      <a:pt x="53" y="47"/>
                      <a:pt x="50" y="53"/>
                      <a:pt x="47" y="55"/>
                    </a:cubicBezTo>
                    <a:cubicBezTo>
                      <a:pt x="45" y="56"/>
                      <a:pt x="43" y="56"/>
                      <a:pt x="42" y="56"/>
                    </a:cubicBezTo>
                    <a:cubicBezTo>
                      <a:pt x="41" y="55"/>
                      <a:pt x="41" y="54"/>
                      <a:pt x="40" y="53"/>
                    </a:cubicBezTo>
                    <a:cubicBezTo>
                      <a:pt x="39" y="51"/>
                      <a:pt x="38" y="50"/>
                      <a:pt x="38" y="48"/>
                    </a:cubicBezTo>
                    <a:cubicBezTo>
                      <a:pt x="37" y="47"/>
                      <a:pt x="37" y="44"/>
                      <a:pt x="36" y="40"/>
                    </a:cubicBezTo>
                    <a:cubicBezTo>
                      <a:pt x="36" y="40"/>
                      <a:pt x="36" y="40"/>
                      <a:pt x="36" y="40"/>
                    </a:cubicBezTo>
                    <a:cubicBezTo>
                      <a:pt x="35" y="48"/>
                      <a:pt x="33" y="55"/>
                      <a:pt x="31" y="59"/>
                    </a:cubicBezTo>
                    <a:cubicBezTo>
                      <a:pt x="29" y="63"/>
                      <a:pt x="27" y="66"/>
                      <a:pt x="23" y="68"/>
                    </a:cubicBezTo>
                    <a:cubicBezTo>
                      <a:pt x="20" y="70"/>
                      <a:pt x="16" y="70"/>
                      <a:pt x="13" y="69"/>
                    </a:cubicBezTo>
                    <a:cubicBezTo>
                      <a:pt x="10" y="68"/>
                      <a:pt x="8" y="65"/>
                      <a:pt x="5" y="61"/>
                    </a:cubicBezTo>
                    <a:cubicBezTo>
                      <a:pt x="1" y="53"/>
                      <a:pt x="0" y="43"/>
                      <a:pt x="3" y="31"/>
                    </a:cubicBezTo>
                    <a:cubicBezTo>
                      <a:pt x="5" y="20"/>
                      <a:pt x="10" y="12"/>
                      <a:pt x="17" y="9"/>
                    </a:cubicBezTo>
                    <a:cubicBezTo>
                      <a:pt x="19" y="7"/>
                      <a:pt x="22" y="7"/>
                      <a:pt x="24" y="7"/>
                    </a:cubicBezTo>
                    <a:cubicBezTo>
                      <a:pt x="26" y="7"/>
                      <a:pt x="28" y="8"/>
                      <a:pt x="28" y="10"/>
                    </a:cubicBezTo>
                    <a:cubicBezTo>
                      <a:pt x="27" y="5"/>
                      <a:pt x="27" y="5"/>
                      <a:pt x="27" y="5"/>
                    </a:cubicBezTo>
                    <a:cubicBezTo>
                      <a:pt x="28" y="4"/>
                      <a:pt x="28" y="4"/>
                      <a:pt x="28" y="4"/>
                    </a:cubicBezTo>
                    <a:cubicBezTo>
                      <a:pt x="34" y="0"/>
                      <a:pt x="34" y="0"/>
                      <a:pt x="34" y="0"/>
                    </a:cubicBezTo>
                    <a:cubicBezTo>
                      <a:pt x="35" y="0"/>
                      <a:pt x="35" y="0"/>
                      <a:pt x="35" y="0"/>
                    </a:cubicBezTo>
                    <a:cubicBezTo>
                      <a:pt x="35" y="0"/>
                      <a:pt x="36" y="4"/>
                      <a:pt x="37" y="12"/>
                    </a:cubicBezTo>
                    <a:cubicBezTo>
                      <a:pt x="40" y="23"/>
                      <a:pt x="42" y="30"/>
                      <a:pt x="42" y="33"/>
                    </a:cubicBezTo>
                    <a:cubicBezTo>
                      <a:pt x="44" y="41"/>
                      <a:pt x="46" y="45"/>
                      <a:pt x="46" y="47"/>
                    </a:cubicBezTo>
                    <a:cubicBezTo>
                      <a:pt x="47" y="47"/>
                      <a:pt x="48" y="48"/>
                      <a:pt x="49" y="47"/>
                    </a:cubicBezTo>
                    <a:cubicBezTo>
                      <a:pt x="49" y="47"/>
                      <a:pt x="51" y="43"/>
                      <a:pt x="53" y="35"/>
                    </a:cubicBezTo>
                    <a:close/>
                    <a:moveTo>
                      <a:pt x="14" y="56"/>
                    </a:moveTo>
                    <a:cubicBezTo>
                      <a:pt x="16" y="58"/>
                      <a:pt x="18" y="60"/>
                      <a:pt x="20" y="60"/>
                    </a:cubicBezTo>
                    <a:cubicBezTo>
                      <a:pt x="21" y="61"/>
                      <a:pt x="23" y="61"/>
                      <a:pt x="25" y="60"/>
                    </a:cubicBezTo>
                    <a:cubicBezTo>
                      <a:pt x="30" y="57"/>
                      <a:pt x="33" y="50"/>
                      <a:pt x="33" y="39"/>
                    </a:cubicBezTo>
                    <a:cubicBezTo>
                      <a:pt x="33" y="29"/>
                      <a:pt x="32" y="21"/>
                      <a:pt x="29" y="15"/>
                    </a:cubicBezTo>
                    <a:cubicBezTo>
                      <a:pt x="27" y="12"/>
                      <a:pt x="26" y="11"/>
                      <a:pt x="24" y="10"/>
                    </a:cubicBezTo>
                    <a:cubicBezTo>
                      <a:pt x="22" y="10"/>
                      <a:pt x="20" y="10"/>
                      <a:pt x="19" y="11"/>
                    </a:cubicBezTo>
                    <a:cubicBezTo>
                      <a:pt x="13" y="14"/>
                      <a:pt x="10" y="21"/>
                      <a:pt x="10" y="32"/>
                    </a:cubicBezTo>
                    <a:cubicBezTo>
                      <a:pt x="10" y="42"/>
                      <a:pt x="11" y="50"/>
                      <a:pt x="14" y="5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8" name="Freeform 620">
                <a:extLst>
                  <a:ext uri="{FF2B5EF4-FFF2-40B4-BE49-F238E27FC236}">
                    <a16:creationId xmlns:a16="http://schemas.microsoft.com/office/drawing/2014/main" id="{FEF78D92-FB74-9CA8-F040-0709C2C5E005}"/>
                  </a:ext>
                </a:extLst>
              </p:cNvPr>
              <p:cNvSpPr>
                <a:spLocks noEditPoints="1"/>
              </p:cNvSpPr>
              <p:nvPr/>
            </p:nvSpPr>
            <p:spPr bwMode="auto">
              <a:xfrm>
                <a:off x="2628970" y="5752273"/>
                <a:ext cx="7938" cy="19050"/>
              </a:xfrm>
              <a:custGeom>
                <a:avLst/>
                <a:gdLst>
                  <a:gd name="T0" fmla="*/ 11 w 37"/>
                  <a:gd name="T1" fmla="*/ 4 h 80"/>
                  <a:gd name="T2" fmla="*/ 12 w 37"/>
                  <a:gd name="T3" fmla="*/ 9 h 80"/>
                  <a:gd name="T4" fmla="*/ 9 w 37"/>
                  <a:gd name="T5" fmla="*/ 13 h 80"/>
                  <a:gd name="T6" fmla="*/ 5 w 37"/>
                  <a:gd name="T7" fmla="*/ 13 h 80"/>
                  <a:gd name="T8" fmla="*/ 1 w 37"/>
                  <a:gd name="T9" fmla="*/ 10 h 80"/>
                  <a:gd name="T10" fmla="*/ 0 w 37"/>
                  <a:gd name="T11" fmla="*/ 5 h 80"/>
                  <a:gd name="T12" fmla="*/ 3 w 37"/>
                  <a:gd name="T13" fmla="*/ 1 h 80"/>
                  <a:gd name="T14" fmla="*/ 8 w 37"/>
                  <a:gd name="T15" fmla="*/ 1 h 80"/>
                  <a:gd name="T16" fmla="*/ 11 w 37"/>
                  <a:gd name="T17" fmla="*/ 4 h 80"/>
                  <a:gd name="T18" fmla="*/ 35 w 37"/>
                  <a:gd name="T19" fmla="*/ 59 h 80"/>
                  <a:gd name="T20" fmla="*/ 37 w 37"/>
                  <a:gd name="T21" fmla="*/ 59 h 80"/>
                  <a:gd name="T22" fmla="*/ 34 w 37"/>
                  <a:gd name="T23" fmla="*/ 71 h 80"/>
                  <a:gd name="T24" fmla="*/ 28 w 37"/>
                  <a:gd name="T25" fmla="*/ 79 h 80"/>
                  <a:gd name="T26" fmla="*/ 24 w 37"/>
                  <a:gd name="T27" fmla="*/ 80 h 80"/>
                  <a:gd name="T28" fmla="*/ 20 w 37"/>
                  <a:gd name="T29" fmla="*/ 75 h 80"/>
                  <a:gd name="T30" fmla="*/ 14 w 37"/>
                  <a:gd name="T31" fmla="*/ 55 h 80"/>
                  <a:gd name="T32" fmla="*/ 10 w 37"/>
                  <a:gd name="T33" fmla="*/ 36 h 80"/>
                  <a:gd name="T34" fmla="*/ 7 w 37"/>
                  <a:gd name="T35" fmla="*/ 35 h 80"/>
                  <a:gd name="T36" fmla="*/ 2 w 37"/>
                  <a:gd name="T37" fmla="*/ 37 h 80"/>
                  <a:gd name="T38" fmla="*/ 1 w 37"/>
                  <a:gd name="T39" fmla="*/ 35 h 80"/>
                  <a:gd name="T40" fmla="*/ 5 w 37"/>
                  <a:gd name="T41" fmla="*/ 32 h 80"/>
                  <a:gd name="T42" fmla="*/ 16 w 37"/>
                  <a:gd name="T43" fmla="*/ 23 h 80"/>
                  <a:gd name="T44" fmla="*/ 17 w 37"/>
                  <a:gd name="T45" fmla="*/ 23 h 80"/>
                  <a:gd name="T46" fmla="*/ 26 w 37"/>
                  <a:gd name="T47" fmla="*/ 63 h 80"/>
                  <a:gd name="T48" fmla="*/ 27 w 37"/>
                  <a:gd name="T49" fmla="*/ 67 h 80"/>
                  <a:gd name="T50" fmla="*/ 28 w 37"/>
                  <a:gd name="T51" fmla="*/ 71 h 80"/>
                  <a:gd name="T52" fmla="*/ 30 w 37"/>
                  <a:gd name="T53" fmla="*/ 72 h 80"/>
                  <a:gd name="T54" fmla="*/ 33 w 37"/>
                  <a:gd name="T55" fmla="*/ 68 h 80"/>
                  <a:gd name="T56" fmla="*/ 35 w 37"/>
                  <a:gd name="T57"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80">
                    <a:moveTo>
                      <a:pt x="11" y="4"/>
                    </a:moveTo>
                    <a:cubicBezTo>
                      <a:pt x="12" y="6"/>
                      <a:pt x="12" y="7"/>
                      <a:pt x="12" y="9"/>
                    </a:cubicBezTo>
                    <a:cubicBezTo>
                      <a:pt x="12" y="11"/>
                      <a:pt x="11" y="12"/>
                      <a:pt x="9" y="13"/>
                    </a:cubicBezTo>
                    <a:cubicBezTo>
                      <a:pt x="8" y="13"/>
                      <a:pt x="6" y="14"/>
                      <a:pt x="5" y="13"/>
                    </a:cubicBezTo>
                    <a:cubicBezTo>
                      <a:pt x="3" y="13"/>
                      <a:pt x="2" y="12"/>
                      <a:pt x="1" y="10"/>
                    </a:cubicBezTo>
                    <a:cubicBezTo>
                      <a:pt x="0" y="8"/>
                      <a:pt x="0" y="6"/>
                      <a:pt x="0" y="5"/>
                    </a:cubicBezTo>
                    <a:cubicBezTo>
                      <a:pt x="1" y="3"/>
                      <a:pt x="2" y="2"/>
                      <a:pt x="3" y="1"/>
                    </a:cubicBezTo>
                    <a:cubicBezTo>
                      <a:pt x="5" y="1"/>
                      <a:pt x="6" y="0"/>
                      <a:pt x="8" y="1"/>
                    </a:cubicBezTo>
                    <a:cubicBezTo>
                      <a:pt x="9" y="2"/>
                      <a:pt x="11" y="3"/>
                      <a:pt x="11" y="4"/>
                    </a:cubicBezTo>
                    <a:close/>
                    <a:moveTo>
                      <a:pt x="35" y="59"/>
                    </a:moveTo>
                    <a:cubicBezTo>
                      <a:pt x="37" y="59"/>
                      <a:pt x="37" y="59"/>
                      <a:pt x="37" y="59"/>
                    </a:cubicBezTo>
                    <a:cubicBezTo>
                      <a:pt x="36" y="64"/>
                      <a:pt x="35" y="68"/>
                      <a:pt x="34" y="71"/>
                    </a:cubicBezTo>
                    <a:cubicBezTo>
                      <a:pt x="33" y="75"/>
                      <a:pt x="31" y="78"/>
                      <a:pt x="28" y="79"/>
                    </a:cubicBezTo>
                    <a:cubicBezTo>
                      <a:pt x="27" y="80"/>
                      <a:pt x="25" y="80"/>
                      <a:pt x="24" y="80"/>
                    </a:cubicBezTo>
                    <a:cubicBezTo>
                      <a:pt x="22" y="79"/>
                      <a:pt x="21" y="78"/>
                      <a:pt x="20" y="75"/>
                    </a:cubicBezTo>
                    <a:cubicBezTo>
                      <a:pt x="19" y="73"/>
                      <a:pt x="17" y="67"/>
                      <a:pt x="14" y="55"/>
                    </a:cubicBezTo>
                    <a:cubicBezTo>
                      <a:pt x="12" y="44"/>
                      <a:pt x="10" y="37"/>
                      <a:pt x="10" y="36"/>
                    </a:cubicBezTo>
                    <a:cubicBezTo>
                      <a:pt x="9" y="35"/>
                      <a:pt x="8" y="35"/>
                      <a:pt x="7" y="35"/>
                    </a:cubicBezTo>
                    <a:cubicBezTo>
                      <a:pt x="7" y="35"/>
                      <a:pt x="5" y="36"/>
                      <a:pt x="2" y="37"/>
                    </a:cubicBezTo>
                    <a:cubicBezTo>
                      <a:pt x="1" y="35"/>
                      <a:pt x="1" y="35"/>
                      <a:pt x="1" y="35"/>
                    </a:cubicBezTo>
                    <a:cubicBezTo>
                      <a:pt x="2" y="35"/>
                      <a:pt x="4" y="34"/>
                      <a:pt x="5" y="32"/>
                    </a:cubicBezTo>
                    <a:cubicBezTo>
                      <a:pt x="7" y="31"/>
                      <a:pt x="11" y="28"/>
                      <a:pt x="16" y="23"/>
                    </a:cubicBezTo>
                    <a:cubicBezTo>
                      <a:pt x="17" y="23"/>
                      <a:pt x="17" y="23"/>
                      <a:pt x="17" y="23"/>
                    </a:cubicBezTo>
                    <a:cubicBezTo>
                      <a:pt x="26" y="63"/>
                      <a:pt x="26" y="63"/>
                      <a:pt x="26" y="63"/>
                    </a:cubicBezTo>
                    <a:cubicBezTo>
                      <a:pt x="26" y="64"/>
                      <a:pt x="26" y="65"/>
                      <a:pt x="27" y="67"/>
                    </a:cubicBezTo>
                    <a:cubicBezTo>
                      <a:pt x="27" y="69"/>
                      <a:pt x="27" y="70"/>
                      <a:pt x="28" y="71"/>
                    </a:cubicBezTo>
                    <a:cubicBezTo>
                      <a:pt x="28" y="72"/>
                      <a:pt x="29" y="72"/>
                      <a:pt x="30" y="72"/>
                    </a:cubicBezTo>
                    <a:cubicBezTo>
                      <a:pt x="31" y="71"/>
                      <a:pt x="32" y="70"/>
                      <a:pt x="33" y="68"/>
                    </a:cubicBezTo>
                    <a:cubicBezTo>
                      <a:pt x="34" y="66"/>
                      <a:pt x="34" y="63"/>
                      <a:pt x="35" y="5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69" name="Freeform 621">
                <a:extLst>
                  <a:ext uri="{FF2B5EF4-FFF2-40B4-BE49-F238E27FC236}">
                    <a16:creationId xmlns:a16="http://schemas.microsoft.com/office/drawing/2014/main" id="{F02B8C67-7042-16A5-A1FB-7B42F2CED06D}"/>
                  </a:ext>
                </a:extLst>
              </p:cNvPr>
              <p:cNvSpPr>
                <a:spLocks/>
              </p:cNvSpPr>
              <p:nvPr/>
            </p:nvSpPr>
            <p:spPr bwMode="auto">
              <a:xfrm>
                <a:off x="1809820" y="6060248"/>
                <a:ext cx="15875" cy="9525"/>
              </a:xfrm>
              <a:custGeom>
                <a:avLst/>
                <a:gdLst>
                  <a:gd name="T0" fmla="*/ 15 w 63"/>
                  <a:gd name="T1" fmla="*/ 11 h 39"/>
                  <a:gd name="T2" fmla="*/ 16 w 63"/>
                  <a:gd name="T3" fmla="*/ 12 h 39"/>
                  <a:gd name="T4" fmla="*/ 10 w 63"/>
                  <a:gd name="T5" fmla="*/ 23 h 39"/>
                  <a:gd name="T6" fmla="*/ 12 w 63"/>
                  <a:gd name="T7" fmla="*/ 30 h 39"/>
                  <a:gd name="T8" fmla="*/ 18 w 63"/>
                  <a:gd name="T9" fmla="*/ 33 h 39"/>
                  <a:gd name="T10" fmla="*/ 24 w 63"/>
                  <a:gd name="T11" fmla="*/ 31 h 39"/>
                  <a:gd name="T12" fmla="*/ 29 w 63"/>
                  <a:gd name="T13" fmla="*/ 17 h 39"/>
                  <a:gd name="T14" fmla="*/ 35 w 63"/>
                  <a:gd name="T15" fmla="*/ 4 h 39"/>
                  <a:gd name="T16" fmla="*/ 42 w 63"/>
                  <a:gd name="T17" fmla="*/ 1 h 39"/>
                  <a:gd name="T18" fmla="*/ 53 w 63"/>
                  <a:gd name="T19" fmla="*/ 6 h 39"/>
                  <a:gd name="T20" fmla="*/ 56 w 63"/>
                  <a:gd name="T21" fmla="*/ 10 h 39"/>
                  <a:gd name="T22" fmla="*/ 58 w 63"/>
                  <a:gd name="T23" fmla="*/ 15 h 39"/>
                  <a:gd name="T24" fmla="*/ 60 w 63"/>
                  <a:gd name="T25" fmla="*/ 16 h 39"/>
                  <a:gd name="T26" fmla="*/ 62 w 63"/>
                  <a:gd name="T27" fmla="*/ 16 h 39"/>
                  <a:gd name="T28" fmla="*/ 63 w 63"/>
                  <a:gd name="T29" fmla="*/ 17 h 39"/>
                  <a:gd name="T30" fmla="*/ 50 w 63"/>
                  <a:gd name="T31" fmla="*/ 25 h 39"/>
                  <a:gd name="T32" fmla="*/ 49 w 63"/>
                  <a:gd name="T33" fmla="*/ 24 h 39"/>
                  <a:gd name="T34" fmla="*/ 54 w 63"/>
                  <a:gd name="T35" fmla="*/ 17 h 39"/>
                  <a:gd name="T36" fmla="*/ 52 w 63"/>
                  <a:gd name="T37" fmla="*/ 8 h 39"/>
                  <a:gd name="T38" fmla="*/ 47 w 63"/>
                  <a:gd name="T39" fmla="*/ 6 h 39"/>
                  <a:gd name="T40" fmla="*/ 43 w 63"/>
                  <a:gd name="T41" fmla="*/ 8 h 39"/>
                  <a:gd name="T42" fmla="*/ 38 w 63"/>
                  <a:gd name="T43" fmla="*/ 20 h 39"/>
                  <a:gd name="T44" fmla="*/ 32 w 63"/>
                  <a:gd name="T45" fmla="*/ 35 h 39"/>
                  <a:gd name="T46" fmla="*/ 19 w 63"/>
                  <a:gd name="T47" fmla="*/ 38 h 39"/>
                  <a:gd name="T48" fmla="*/ 10 w 63"/>
                  <a:gd name="T49" fmla="*/ 32 h 39"/>
                  <a:gd name="T50" fmla="*/ 7 w 63"/>
                  <a:gd name="T51" fmla="*/ 27 h 39"/>
                  <a:gd name="T52" fmla="*/ 5 w 63"/>
                  <a:gd name="T53" fmla="*/ 22 h 39"/>
                  <a:gd name="T54" fmla="*/ 4 w 63"/>
                  <a:gd name="T55" fmla="*/ 21 h 39"/>
                  <a:gd name="T56" fmla="*/ 1 w 63"/>
                  <a:gd name="T57" fmla="*/ 22 h 39"/>
                  <a:gd name="T58" fmla="*/ 0 w 63"/>
                  <a:gd name="T59" fmla="*/ 20 h 39"/>
                  <a:gd name="T60" fmla="*/ 15 w 63"/>
                  <a:gd name="T61"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39">
                    <a:moveTo>
                      <a:pt x="15" y="11"/>
                    </a:moveTo>
                    <a:cubicBezTo>
                      <a:pt x="16" y="12"/>
                      <a:pt x="16" y="12"/>
                      <a:pt x="16" y="12"/>
                    </a:cubicBezTo>
                    <a:cubicBezTo>
                      <a:pt x="12" y="16"/>
                      <a:pt x="10" y="20"/>
                      <a:pt x="10" y="23"/>
                    </a:cubicBezTo>
                    <a:cubicBezTo>
                      <a:pt x="9" y="26"/>
                      <a:pt x="10" y="28"/>
                      <a:pt x="12" y="30"/>
                    </a:cubicBezTo>
                    <a:cubicBezTo>
                      <a:pt x="14" y="33"/>
                      <a:pt x="16" y="33"/>
                      <a:pt x="18" y="33"/>
                    </a:cubicBezTo>
                    <a:cubicBezTo>
                      <a:pt x="20" y="33"/>
                      <a:pt x="22" y="32"/>
                      <a:pt x="24" y="31"/>
                    </a:cubicBezTo>
                    <a:cubicBezTo>
                      <a:pt x="26" y="29"/>
                      <a:pt x="27" y="25"/>
                      <a:pt x="29" y="17"/>
                    </a:cubicBezTo>
                    <a:cubicBezTo>
                      <a:pt x="31" y="10"/>
                      <a:pt x="33" y="6"/>
                      <a:pt x="35" y="4"/>
                    </a:cubicBezTo>
                    <a:cubicBezTo>
                      <a:pt x="38" y="2"/>
                      <a:pt x="40" y="1"/>
                      <a:pt x="42" y="1"/>
                    </a:cubicBezTo>
                    <a:cubicBezTo>
                      <a:pt x="46" y="0"/>
                      <a:pt x="50" y="2"/>
                      <a:pt x="53" y="6"/>
                    </a:cubicBezTo>
                    <a:cubicBezTo>
                      <a:pt x="54" y="7"/>
                      <a:pt x="55" y="8"/>
                      <a:pt x="56" y="10"/>
                    </a:cubicBezTo>
                    <a:cubicBezTo>
                      <a:pt x="57" y="13"/>
                      <a:pt x="58" y="15"/>
                      <a:pt x="58" y="15"/>
                    </a:cubicBezTo>
                    <a:cubicBezTo>
                      <a:pt x="59" y="16"/>
                      <a:pt x="60" y="16"/>
                      <a:pt x="60" y="16"/>
                    </a:cubicBezTo>
                    <a:cubicBezTo>
                      <a:pt x="61" y="16"/>
                      <a:pt x="61" y="16"/>
                      <a:pt x="62" y="16"/>
                    </a:cubicBezTo>
                    <a:cubicBezTo>
                      <a:pt x="63" y="17"/>
                      <a:pt x="63" y="17"/>
                      <a:pt x="63" y="17"/>
                    </a:cubicBezTo>
                    <a:cubicBezTo>
                      <a:pt x="50" y="25"/>
                      <a:pt x="50" y="25"/>
                      <a:pt x="50" y="25"/>
                    </a:cubicBezTo>
                    <a:cubicBezTo>
                      <a:pt x="49" y="24"/>
                      <a:pt x="49" y="24"/>
                      <a:pt x="49" y="24"/>
                    </a:cubicBezTo>
                    <a:cubicBezTo>
                      <a:pt x="51" y="22"/>
                      <a:pt x="53" y="19"/>
                      <a:pt x="54" y="17"/>
                    </a:cubicBezTo>
                    <a:cubicBezTo>
                      <a:pt x="55" y="13"/>
                      <a:pt x="54" y="11"/>
                      <a:pt x="52" y="8"/>
                    </a:cubicBezTo>
                    <a:cubicBezTo>
                      <a:pt x="50" y="6"/>
                      <a:pt x="49" y="6"/>
                      <a:pt x="47" y="6"/>
                    </a:cubicBezTo>
                    <a:cubicBezTo>
                      <a:pt x="46" y="6"/>
                      <a:pt x="44" y="6"/>
                      <a:pt x="43" y="8"/>
                    </a:cubicBezTo>
                    <a:cubicBezTo>
                      <a:pt x="41" y="9"/>
                      <a:pt x="40" y="13"/>
                      <a:pt x="38" y="20"/>
                    </a:cubicBezTo>
                    <a:cubicBezTo>
                      <a:pt x="37" y="28"/>
                      <a:pt x="34" y="32"/>
                      <a:pt x="32" y="35"/>
                    </a:cubicBezTo>
                    <a:cubicBezTo>
                      <a:pt x="28" y="38"/>
                      <a:pt x="24" y="39"/>
                      <a:pt x="19" y="38"/>
                    </a:cubicBezTo>
                    <a:cubicBezTo>
                      <a:pt x="16" y="37"/>
                      <a:pt x="13" y="35"/>
                      <a:pt x="10" y="32"/>
                    </a:cubicBezTo>
                    <a:cubicBezTo>
                      <a:pt x="9" y="31"/>
                      <a:pt x="8" y="29"/>
                      <a:pt x="7" y="27"/>
                    </a:cubicBezTo>
                    <a:cubicBezTo>
                      <a:pt x="6" y="25"/>
                      <a:pt x="5" y="23"/>
                      <a:pt x="5" y="22"/>
                    </a:cubicBezTo>
                    <a:cubicBezTo>
                      <a:pt x="4" y="22"/>
                      <a:pt x="4" y="21"/>
                      <a:pt x="4" y="21"/>
                    </a:cubicBezTo>
                    <a:cubicBezTo>
                      <a:pt x="3" y="21"/>
                      <a:pt x="3" y="21"/>
                      <a:pt x="1" y="22"/>
                    </a:cubicBezTo>
                    <a:cubicBezTo>
                      <a:pt x="0" y="20"/>
                      <a:pt x="0" y="20"/>
                      <a:pt x="0" y="20"/>
                    </a:cubicBezTo>
                    <a:lnTo>
                      <a:pt x="15" y="1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0" name="Freeform 622">
                <a:extLst>
                  <a:ext uri="{FF2B5EF4-FFF2-40B4-BE49-F238E27FC236}">
                    <a16:creationId xmlns:a16="http://schemas.microsoft.com/office/drawing/2014/main" id="{FFBC5176-11B8-C2EB-11C6-FA3293C6AC7B}"/>
                  </a:ext>
                </a:extLst>
              </p:cNvPr>
              <p:cNvSpPr>
                <a:spLocks/>
              </p:cNvSpPr>
              <p:nvPr/>
            </p:nvSpPr>
            <p:spPr bwMode="auto">
              <a:xfrm>
                <a:off x="1820933" y="6072948"/>
                <a:ext cx="26988" cy="22225"/>
              </a:xfrm>
              <a:custGeom>
                <a:avLst/>
                <a:gdLst>
                  <a:gd name="T0" fmla="*/ 110 w 110"/>
                  <a:gd name="T1" fmla="*/ 53 h 88"/>
                  <a:gd name="T2" fmla="*/ 108 w 110"/>
                  <a:gd name="T3" fmla="*/ 54 h 88"/>
                  <a:gd name="T4" fmla="*/ 103 w 110"/>
                  <a:gd name="T5" fmla="*/ 51 h 88"/>
                  <a:gd name="T6" fmla="*/ 96 w 110"/>
                  <a:gd name="T7" fmla="*/ 53 h 88"/>
                  <a:gd name="T8" fmla="*/ 47 w 110"/>
                  <a:gd name="T9" fmla="*/ 76 h 88"/>
                  <a:gd name="T10" fmla="*/ 45 w 110"/>
                  <a:gd name="T11" fmla="*/ 77 h 88"/>
                  <a:gd name="T12" fmla="*/ 44 w 110"/>
                  <a:gd name="T13" fmla="*/ 81 h 88"/>
                  <a:gd name="T14" fmla="*/ 47 w 110"/>
                  <a:gd name="T15" fmla="*/ 87 h 88"/>
                  <a:gd name="T16" fmla="*/ 45 w 110"/>
                  <a:gd name="T17" fmla="*/ 88 h 88"/>
                  <a:gd name="T18" fmla="*/ 26 w 110"/>
                  <a:gd name="T19" fmla="*/ 65 h 88"/>
                  <a:gd name="T20" fmla="*/ 27 w 110"/>
                  <a:gd name="T21" fmla="*/ 64 h 88"/>
                  <a:gd name="T22" fmla="*/ 33 w 110"/>
                  <a:gd name="T23" fmla="*/ 68 h 88"/>
                  <a:gd name="T24" fmla="*/ 41 w 110"/>
                  <a:gd name="T25" fmla="*/ 67 h 88"/>
                  <a:gd name="T26" fmla="*/ 65 w 110"/>
                  <a:gd name="T27" fmla="*/ 56 h 88"/>
                  <a:gd name="T28" fmla="*/ 45 w 110"/>
                  <a:gd name="T29" fmla="*/ 32 h 88"/>
                  <a:gd name="T30" fmla="*/ 20 w 110"/>
                  <a:gd name="T31" fmla="*/ 44 h 88"/>
                  <a:gd name="T32" fmla="*/ 19 w 110"/>
                  <a:gd name="T33" fmla="*/ 45 h 88"/>
                  <a:gd name="T34" fmla="*/ 18 w 110"/>
                  <a:gd name="T35" fmla="*/ 45 h 88"/>
                  <a:gd name="T36" fmla="*/ 16 w 110"/>
                  <a:gd name="T37" fmla="*/ 48 h 88"/>
                  <a:gd name="T38" fmla="*/ 19 w 110"/>
                  <a:gd name="T39" fmla="*/ 54 h 88"/>
                  <a:gd name="T40" fmla="*/ 18 w 110"/>
                  <a:gd name="T41" fmla="*/ 55 h 88"/>
                  <a:gd name="T42" fmla="*/ 0 w 110"/>
                  <a:gd name="T43" fmla="*/ 35 h 88"/>
                  <a:gd name="T44" fmla="*/ 2 w 110"/>
                  <a:gd name="T45" fmla="*/ 34 h 88"/>
                  <a:gd name="T46" fmla="*/ 7 w 110"/>
                  <a:gd name="T47" fmla="*/ 37 h 88"/>
                  <a:gd name="T48" fmla="*/ 14 w 110"/>
                  <a:gd name="T49" fmla="*/ 35 h 88"/>
                  <a:gd name="T50" fmla="*/ 59 w 110"/>
                  <a:gd name="T51" fmla="*/ 14 h 88"/>
                  <a:gd name="T52" fmla="*/ 62 w 110"/>
                  <a:gd name="T53" fmla="*/ 13 h 88"/>
                  <a:gd name="T54" fmla="*/ 65 w 110"/>
                  <a:gd name="T55" fmla="*/ 11 h 88"/>
                  <a:gd name="T56" fmla="*/ 67 w 110"/>
                  <a:gd name="T57" fmla="*/ 7 h 88"/>
                  <a:gd name="T58" fmla="*/ 63 w 110"/>
                  <a:gd name="T59" fmla="*/ 1 h 88"/>
                  <a:gd name="T60" fmla="*/ 65 w 110"/>
                  <a:gd name="T61" fmla="*/ 0 h 88"/>
                  <a:gd name="T62" fmla="*/ 84 w 110"/>
                  <a:gd name="T63" fmla="*/ 23 h 88"/>
                  <a:gd name="T64" fmla="*/ 83 w 110"/>
                  <a:gd name="T65" fmla="*/ 24 h 88"/>
                  <a:gd name="T66" fmla="*/ 78 w 110"/>
                  <a:gd name="T67" fmla="*/ 20 h 88"/>
                  <a:gd name="T68" fmla="*/ 69 w 110"/>
                  <a:gd name="T69" fmla="*/ 21 h 88"/>
                  <a:gd name="T70" fmla="*/ 49 w 110"/>
                  <a:gd name="T71" fmla="*/ 30 h 88"/>
                  <a:gd name="T72" fmla="*/ 69 w 110"/>
                  <a:gd name="T73" fmla="*/ 54 h 88"/>
                  <a:gd name="T74" fmla="*/ 86 w 110"/>
                  <a:gd name="T75" fmla="*/ 46 h 88"/>
                  <a:gd name="T76" fmla="*/ 92 w 110"/>
                  <a:gd name="T77" fmla="*/ 43 h 88"/>
                  <a:gd name="T78" fmla="*/ 94 w 110"/>
                  <a:gd name="T79" fmla="*/ 40 h 88"/>
                  <a:gd name="T80" fmla="*/ 91 w 110"/>
                  <a:gd name="T81" fmla="*/ 34 h 88"/>
                  <a:gd name="T82" fmla="*/ 92 w 110"/>
                  <a:gd name="T83" fmla="*/ 33 h 88"/>
                  <a:gd name="T84" fmla="*/ 110 w 110"/>
                  <a:gd name="T85" fmla="*/ 5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88">
                    <a:moveTo>
                      <a:pt x="110" y="53"/>
                    </a:moveTo>
                    <a:cubicBezTo>
                      <a:pt x="108" y="54"/>
                      <a:pt x="108" y="54"/>
                      <a:pt x="108" y="54"/>
                    </a:cubicBezTo>
                    <a:cubicBezTo>
                      <a:pt x="106" y="52"/>
                      <a:pt x="104" y="51"/>
                      <a:pt x="103" y="51"/>
                    </a:cubicBezTo>
                    <a:cubicBezTo>
                      <a:pt x="102" y="51"/>
                      <a:pt x="99" y="51"/>
                      <a:pt x="96" y="53"/>
                    </a:cubicBezTo>
                    <a:cubicBezTo>
                      <a:pt x="47" y="76"/>
                      <a:pt x="47" y="76"/>
                      <a:pt x="47" y="76"/>
                    </a:cubicBezTo>
                    <a:cubicBezTo>
                      <a:pt x="45" y="77"/>
                      <a:pt x="45" y="77"/>
                      <a:pt x="45" y="77"/>
                    </a:cubicBezTo>
                    <a:cubicBezTo>
                      <a:pt x="43" y="79"/>
                      <a:pt x="43" y="80"/>
                      <a:pt x="44" y="81"/>
                    </a:cubicBezTo>
                    <a:cubicBezTo>
                      <a:pt x="44" y="82"/>
                      <a:pt x="45" y="84"/>
                      <a:pt x="47" y="87"/>
                    </a:cubicBezTo>
                    <a:cubicBezTo>
                      <a:pt x="45" y="88"/>
                      <a:pt x="45" y="88"/>
                      <a:pt x="45" y="88"/>
                    </a:cubicBezTo>
                    <a:cubicBezTo>
                      <a:pt x="26" y="65"/>
                      <a:pt x="26" y="65"/>
                      <a:pt x="26" y="65"/>
                    </a:cubicBezTo>
                    <a:cubicBezTo>
                      <a:pt x="27" y="64"/>
                      <a:pt x="27" y="64"/>
                      <a:pt x="27" y="64"/>
                    </a:cubicBezTo>
                    <a:cubicBezTo>
                      <a:pt x="30" y="66"/>
                      <a:pt x="32" y="68"/>
                      <a:pt x="33" y="68"/>
                    </a:cubicBezTo>
                    <a:cubicBezTo>
                      <a:pt x="35" y="69"/>
                      <a:pt x="38" y="69"/>
                      <a:pt x="41" y="67"/>
                    </a:cubicBezTo>
                    <a:cubicBezTo>
                      <a:pt x="65" y="56"/>
                      <a:pt x="65" y="56"/>
                      <a:pt x="65" y="56"/>
                    </a:cubicBezTo>
                    <a:cubicBezTo>
                      <a:pt x="45" y="32"/>
                      <a:pt x="45" y="32"/>
                      <a:pt x="45" y="32"/>
                    </a:cubicBezTo>
                    <a:cubicBezTo>
                      <a:pt x="20" y="44"/>
                      <a:pt x="20" y="44"/>
                      <a:pt x="20" y="44"/>
                    </a:cubicBezTo>
                    <a:cubicBezTo>
                      <a:pt x="20" y="44"/>
                      <a:pt x="19" y="44"/>
                      <a:pt x="19" y="45"/>
                    </a:cubicBezTo>
                    <a:cubicBezTo>
                      <a:pt x="18" y="45"/>
                      <a:pt x="18" y="45"/>
                      <a:pt x="18" y="45"/>
                    </a:cubicBezTo>
                    <a:cubicBezTo>
                      <a:pt x="17" y="46"/>
                      <a:pt x="16" y="47"/>
                      <a:pt x="16" y="48"/>
                    </a:cubicBezTo>
                    <a:cubicBezTo>
                      <a:pt x="16" y="49"/>
                      <a:pt x="17" y="51"/>
                      <a:pt x="19" y="54"/>
                    </a:cubicBezTo>
                    <a:cubicBezTo>
                      <a:pt x="18" y="55"/>
                      <a:pt x="18" y="55"/>
                      <a:pt x="18" y="55"/>
                    </a:cubicBezTo>
                    <a:cubicBezTo>
                      <a:pt x="0" y="35"/>
                      <a:pt x="0" y="35"/>
                      <a:pt x="0" y="35"/>
                    </a:cubicBezTo>
                    <a:cubicBezTo>
                      <a:pt x="2" y="34"/>
                      <a:pt x="2" y="34"/>
                      <a:pt x="2" y="34"/>
                    </a:cubicBezTo>
                    <a:cubicBezTo>
                      <a:pt x="4" y="36"/>
                      <a:pt x="6" y="37"/>
                      <a:pt x="7" y="37"/>
                    </a:cubicBezTo>
                    <a:cubicBezTo>
                      <a:pt x="8" y="37"/>
                      <a:pt x="11" y="37"/>
                      <a:pt x="14" y="35"/>
                    </a:cubicBezTo>
                    <a:cubicBezTo>
                      <a:pt x="59" y="14"/>
                      <a:pt x="59" y="14"/>
                      <a:pt x="59" y="14"/>
                    </a:cubicBezTo>
                    <a:cubicBezTo>
                      <a:pt x="60" y="14"/>
                      <a:pt x="61" y="13"/>
                      <a:pt x="62" y="13"/>
                    </a:cubicBezTo>
                    <a:cubicBezTo>
                      <a:pt x="64" y="12"/>
                      <a:pt x="64" y="12"/>
                      <a:pt x="65" y="11"/>
                    </a:cubicBezTo>
                    <a:cubicBezTo>
                      <a:pt x="67" y="10"/>
                      <a:pt x="67" y="8"/>
                      <a:pt x="67" y="7"/>
                    </a:cubicBezTo>
                    <a:cubicBezTo>
                      <a:pt x="66" y="5"/>
                      <a:pt x="65" y="4"/>
                      <a:pt x="63" y="1"/>
                    </a:cubicBezTo>
                    <a:cubicBezTo>
                      <a:pt x="65" y="0"/>
                      <a:pt x="65" y="0"/>
                      <a:pt x="65" y="0"/>
                    </a:cubicBezTo>
                    <a:cubicBezTo>
                      <a:pt x="84" y="23"/>
                      <a:pt x="84" y="23"/>
                      <a:pt x="84" y="23"/>
                    </a:cubicBezTo>
                    <a:cubicBezTo>
                      <a:pt x="83" y="24"/>
                      <a:pt x="83" y="24"/>
                      <a:pt x="83" y="24"/>
                    </a:cubicBezTo>
                    <a:cubicBezTo>
                      <a:pt x="80" y="22"/>
                      <a:pt x="79" y="21"/>
                      <a:pt x="78" y="20"/>
                    </a:cubicBezTo>
                    <a:cubicBezTo>
                      <a:pt x="75" y="19"/>
                      <a:pt x="72" y="20"/>
                      <a:pt x="69" y="21"/>
                    </a:cubicBezTo>
                    <a:cubicBezTo>
                      <a:pt x="49" y="30"/>
                      <a:pt x="49" y="30"/>
                      <a:pt x="49" y="30"/>
                    </a:cubicBezTo>
                    <a:cubicBezTo>
                      <a:pt x="69" y="54"/>
                      <a:pt x="69" y="54"/>
                      <a:pt x="69" y="54"/>
                    </a:cubicBezTo>
                    <a:cubicBezTo>
                      <a:pt x="86" y="46"/>
                      <a:pt x="86" y="46"/>
                      <a:pt x="86" y="46"/>
                    </a:cubicBezTo>
                    <a:cubicBezTo>
                      <a:pt x="89" y="45"/>
                      <a:pt x="91" y="44"/>
                      <a:pt x="92" y="43"/>
                    </a:cubicBezTo>
                    <a:cubicBezTo>
                      <a:pt x="93" y="42"/>
                      <a:pt x="94" y="41"/>
                      <a:pt x="94" y="40"/>
                    </a:cubicBezTo>
                    <a:cubicBezTo>
                      <a:pt x="94" y="39"/>
                      <a:pt x="93" y="37"/>
                      <a:pt x="91" y="34"/>
                    </a:cubicBezTo>
                    <a:cubicBezTo>
                      <a:pt x="92" y="33"/>
                      <a:pt x="92" y="33"/>
                      <a:pt x="92" y="33"/>
                    </a:cubicBezTo>
                    <a:lnTo>
                      <a:pt x="110" y="5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1" name="Freeform 623">
                <a:extLst>
                  <a:ext uri="{FF2B5EF4-FFF2-40B4-BE49-F238E27FC236}">
                    <a16:creationId xmlns:a16="http://schemas.microsoft.com/office/drawing/2014/main" id="{58842FAD-B138-E11A-6C26-C24E5710CFBA}"/>
                  </a:ext>
                </a:extLst>
              </p:cNvPr>
              <p:cNvSpPr>
                <a:spLocks noEditPoints="1"/>
              </p:cNvSpPr>
              <p:nvPr/>
            </p:nvSpPr>
            <p:spPr bwMode="auto">
              <a:xfrm>
                <a:off x="1833633" y="6093586"/>
                <a:ext cx="17463" cy="12700"/>
              </a:xfrm>
              <a:custGeom>
                <a:avLst/>
                <a:gdLst>
                  <a:gd name="T0" fmla="*/ 38 w 66"/>
                  <a:gd name="T1" fmla="*/ 45 h 47"/>
                  <a:gd name="T2" fmla="*/ 38 w 66"/>
                  <a:gd name="T3" fmla="*/ 47 h 47"/>
                  <a:gd name="T4" fmla="*/ 19 w 66"/>
                  <a:gd name="T5" fmla="*/ 43 h 47"/>
                  <a:gd name="T6" fmla="*/ 18 w 66"/>
                  <a:gd name="T7" fmla="*/ 39 h 47"/>
                  <a:gd name="T8" fmla="*/ 20 w 66"/>
                  <a:gd name="T9" fmla="*/ 37 h 47"/>
                  <a:gd name="T10" fmla="*/ 24 w 66"/>
                  <a:gd name="T11" fmla="*/ 34 h 47"/>
                  <a:gd name="T12" fmla="*/ 30 w 66"/>
                  <a:gd name="T13" fmla="*/ 31 h 47"/>
                  <a:gd name="T14" fmla="*/ 31 w 66"/>
                  <a:gd name="T15" fmla="*/ 31 h 47"/>
                  <a:gd name="T16" fmla="*/ 13 w 66"/>
                  <a:gd name="T17" fmla="*/ 30 h 47"/>
                  <a:gd name="T18" fmla="*/ 4 w 66"/>
                  <a:gd name="T19" fmla="*/ 25 h 47"/>
                  <a:gd name="T20" fmla="*/ 1 w 66"/>
                  <a:gd name="T21" fmla="*/ 16 h 47"/>
                  <a:gd name="T22" fmla="*/ 7 w 66"/>
                  <a:gd name="T23" fmla="*/ 8 h 47"/>
                  <a:gd name="T24" fmla="*/ 32 w 66"/>
                  <a:gd name="T25" fmla="*/ 0 h 47"/>
                  <a:gd name="T26" fmla="*/ 55 w 66"/>
                  <a:gd name="T27" fmla="*/ 8 h 47"/>
                  <a:gd name="T28" fmla="*/ 57 w 66"/>
                  <a:gd name="T29" fmla="*/ 14 h 47"/>
                  <a:gd name="T30" fmla="*/ 56 w 66"/>
                  <a:gd name="T31" fmla="*/ 18 h 47"/>
                  <a:gd name="T32" fmla="*/ 60 w 66"/>
                  <a:gd name="T33" fmla="*/ 16 h 47"/>
                  <a:gd name="T34" fmla="*/ 61 w 66"/>
                  <a:gd name="T35" fmla="*/ 17 h 47"/>
                  <a:gd name="T36" fmla="*/ 66 w 66"/>
                  <a:gd name="T37" fmla="*/ 21 h 47"/>
                  <a:gd name="T38" fmla="*/ 66 w 66"/>
                  <a:gd name="T39" fmla="*/ 22 h 47"/>
                  <a:gd name="T40" fmla="*/ 56 w 66"/>
                  <a:gd name="T41" fmla="*/ 27 h 47"/>
                  <a:gd name="T42" fmla="*/ 38 w 66"/>
                  <a:gd name="T43" fmla="*/ 35 h 47"/>
                  <a:gd name="T44" fmla="*/ 27 w 66"/>
                  <a:gd name="T45" fmla="*/ 41 h 47"/>
                  <a:gd name="T46" fmla="*/ 27 w 66"/>
                  <a:gd name="T47" fmla="*/ 43 h 47"/>
                  <a:gd name="T48" fmla="*/ 38 w 66"/>
                  <a:gd name="T49" fmla="*/ 45 h 47"/>
                  <a:gd name="T50" fmla="*/ 13 w 66"/>
                  <a:gd name="T51" fmla="*/ 15 h 47"/>
                  <a:gd name="T52" fmla="*/ 9 w 66"/>
                  <a:gd name="T53" fmla="*/ 20 h 47"/>
                  <a:gd name="T54" fmla="*/ 11 w 66"/>
                  <a:gd name="T55" fmla="*/ 25 h 47"/>
                  <a:gd name="T56" fmla="*/ 31 w 66"/>
                  <a:gd name="T57" fmla="*/ 28 h 47"/>
                  <a:gd name="T58" fmla="*/ 52 w 66"/>
                  <a:gd name="T59" fmla="*/ 20 h 47"/>
                  <a:gd name="T60" fmla="*/ 55 w 66"/>
                  <a:gd name="T61" fmla="*/ 15 h 47"/>
                  <a:gd name="T62" fmla="*/ 53 w 66"/>
                  <a:gd name="T63" fmla="*/ 10 h 47"/>
                  <a:gd name="T64" fmla="*/ 33 w 66"/>
                  <a:gd name="T65" fmla="*/ 6 h 47"/>
                  <a:gd name="T66" fmla="*/ 13 w 66"/>
                  <a:gd name="T6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47">
                    <a:moveTo>
                      <a:pt x="38" y="45"/>
                    </a:moveTo>
                    <a:cubicBezTo>
                      <a:pt x="38" y="47"/>
                      <a:pt x="38" y="47"/>
                      <a:pt x="38" y="47"/>
                    </a:cubicBezTo>
                    <a:cubicBezTo>
                      <a:pt x="28" y="47"/>
                      <a:pt x="22" y="46"/>
                      <a:pt x="19" y="43"/>
                    </a:cubicBezTo>
                    <a:cubicBezTo>
                      <a:pt x="18" y="42"/>
                      <a:pt x="18" y="40"/>
                      <a:pt x="18" y="39"/>
                    </a:cubicBezTo>
                    <a:cubicBezTo>
                      <a:pt x="18" y="38"/>
                      <a:pt x="19" y="38"/>
                      <a:pt x="20" y="37"/>
                    </a:cubicBezTo>
                    <a:cubicBezTo>
                      <a:pt x="21" y="36"/>
                      <a:pt x="22" y="35"/>
                      <a:pt x="24" y="34"/>
                    </a:cubicBezTo>
                    <a:cubicBezTo>
                      <a:pt x="25" y="33"/>
                      <a:pt x="27" y="32"/>
                      <a:pt x="30" y="31"/>
                    </a:cubicBezTo>
                    <a:cubicBezTo>
                      <a:pt x="31" y="31"/>
                      <a:pt x="31" y="31"/>
                      <a:pt x="31" y="31"/>
                    </a:cubicBezTo>
                    <a:cubicBezTo>
                      <a:pt x="23" y="31"/>
                      <a:pt x="17" y="31"/>
                      <a:pt x="13" y="30"/>
                    </a:cubicBezTo>
                    <a:cubicBezTo>
                      <a:pt x="9" y="29"/>
                      <a:pt x="6" y="28"/>
                      <a:pt x="4" y="25"/>
                    </a:cubicBezTo>
                    <a:cubicBezTo>
                      <a:pt x="1" y="22"/>
                      <a:pt x="0" y="19"/>
                      <a:pt x="1" y="16"/>
                    </a:cubicBezTo>
                    <a:cubicBezTo>
                      <a:pt x="1" y="14"/>
                      <a:pt x="3" y="11"/>
                      <a:pt x="7" y="8"/>
                    </a:cubicBezTo>
                    <a:cubicBezTo>
                      <a:pt x="13" y="3"/>
                      <a:pt x="21" y="0"/>
                      <a:pt x="32" y="0"/>
                    </a:cubicBezTo>
                    <a:cubicBezTo>
                      <a:pt x="42" y="0"/>
                      <a:pt x="50" y="3"/>
                      <a:pt x="55" y="8"/>
                    </a:cubicBezTo>
                    <a:cubicBezTo>
                      <a:pt x="56" y="10"/>
                      <a:pt x="57" y="12"/>
                      <a:pt x="57" y="14"/>
                    </a:cubicBezTo>
                    <a:cubicBezTo>
                      <a:pt x="57" y="16"/>
                      <a:pt x="57" y="17"/>
                      <a:pt x="56" y="18"/>
                    </a:cubicBezTo>
                    <a:cubicBezTo>
                      <a:pt x="60" y="16"/>
                      <a:pt x="60" y="16"/>
                      <a:pt x="60" y="16"/>
                    </a:cubicBezTo>
                    <a:cubicBezTo>
                      <a:pt x="61" y="17"/>
                      <a:pt x="61" y="17"/>
                      <a:pt x="61" y="17"/>
                    </a:cubicBezTo>
                    <a:cubicBezTo>
                      <a:pt x="66" y="21"/>
                      <a:pt x="66" y="21"/>
                      <a:pt x="66" y="21"/>
                    </a:cubicBezTo>
                    <a:cubicBezTo>
                      <a:pt x="66" y="22"/>
                      <a:pt x="66" y="22"/>
                      <a:pt x="66" y="22"/>
                    </a:cubicBezTo>
                    <a:cubicBezTo>
                      <a:pt x="66" y="22"/>
                      <a:pt x="62" y="24"/>
                      <a:pt x="56" y="27"/>
                    </a:cubicBezTo>
                    <a:cubicBezTo>
                      <a:pt x="46" y="31"/>
                      <a:pt x="40" y="34"/>
                      <a:pt x="38" y="35"/>
                    </a:cubicBezTo>
                    <a:cubicBezTo>
                      <a:pt x="31" y="39"/>
                      <a:pt x="28" y="41"/>
                      <a:pt x="27" y="41"/>
                    </a:cubicBezTo>
                    <a:cubicBezTo>
                      <a:pt x="26" y="42"/>
                      <a:pt x="26" y="42"/>
                      <a:pt x="27" y="43"/>
                    </a:cubicBezTo>
                    <a:cubicBezTo>
                      <a:pt x="27" y="44"/>
                      <a:pt x="31" y="44"/>
                      <a:pt x="38" y="45"/>
                    </a:cubicBezTo>
                    <a:close/>
                    <a:moveTo>
                      <a:pt x="13" y="15"/>
                    </a:moveTo>
                    <a:cubicBezTo>
                      <a:pt x="11" y="17"/>
                      <a:pt x="10" y="18"/>
                      <a:pt x="9" y="20"/>
                    </a:cubicBezTo>
                    <a:cubicBezTo>
                      <a:pt x="9" y="22"/>
                      <a:pt x="10" y="24"/>
                      <a:pt x="11" y="25"/>
                    </a:cubicBezTo>
                    <a:cubicBezTo>
                      <a:pt x="14" y="29"/>
                      <a:pt x="21" y="30"/>
                      <a:pt x="31" y="28"/>
                    </a:cubicBezTo>
                    <a:cubicBezTo>
                      <a:pt x="40" y="27"/>
                      <a:pt x="47" y="24"/>
                      <a:pt x="52" y="20"/>
                    </a:cubicBezTo>
                    <a:cubicBezTo>
                      <a:pt x="53" y="18"/>
                      <a:pt x="54" y="16"/>
                      <a:pt x="55" y="15"/>
                    </a:cubicBezTo>
                    <a:cubicBezTo>
                      <a:pt x="55" y="13"/>
                      <a:pt x="54" y="11"/>
                      <a:pt x="53" y="10"/>
                    </a:cubicBezTo>
                    <a:cubicBezTo>
                      <a:pt x="49" y="6"/>
                      <a:pt x="43" y="4"/>
                      <a:pt x="33" y="6"/>
                    </a:cubicBezTo>
                    <a:cubicBezTo>
                      <a:pt x="24" y="8"/>
                      <a:pt x="17" y="11"/>
                      <a:pt x="13"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2" name="Freeform 624">
                <a:extLst>
                  <a:ext uri="{FF2B5EF4-FFF2-40B4-BE49-F238E27FC236}">
                    <a16:creationId xmlns:a16="http://schemas.microsoft.com/office/drawing/2014/main" id="{AE6983A0-D025-E012-1415-A68E1DE034EF}"/>
                  </a:ext>
                </a:extLst>
              </p:cNvPr>
              <p:cNvSpPr>
                <a:spLocks noEditPoints="1"/>
              </p:cNvSpPr>
              <p:nvPr/>
            </p:nvSpPr>
            <p:spPr bwMode="auto">
              <a:xfrm>
                <a:off x="1833633" y="6091998"/>
                <a:ext cx="20638" cy="12700"/>
              </a:xfrm>
              <a:custGeom>
                <a:avLst/>
                <a:gdLst>
                  <a:gd name="T0" fmla="*/ 9 w 84"/>
                  <a:gd name="T1" fmla="*/ 47 h 49"/>
                  <a:gd name="T2" fmla="*/ 5 w 84"/>
                  <a:gd name="T3" fmla="*/ 49 h 49"/>
                  <a:gd name="T4" fmla="*/ 1 w 84"/>
                  <a:gd name="T5" fmla="*/ 47 h 49"/>
                  <a:gd name="T6" fmla="*/ 0 w 84"/>
                  <a:gd name="T7" fmla="*/ 43 h 49"/>
                  <a:gd name="T8" fmla="*/ 2 w 84"/>
                  <a:gd name="T9" fmla="*/ 39 h 49"/>
                  <a:gd name="T10" fmla="*/ 6 w 84"/>
                  <a:gd name="T11" fmla="*/ 38 h 49"/>
                  <a:gd name="T12" fmla="*/ 10 w 84"/>
                  <a:gd name="T13" fmla="*/ 39 h 49"/>
                  <a:gd name="T14" fmla="*/ 11 w 84"/>
                  <a:gd name="T15" fmla="*/ 44 h 49"/>
                  <a:gd name="T16" fmla="*/ 9 w 84"/>
                  <a:gd name="T17" fmla="*/ 47 h 49"/>
                  <a:gd name="T18" fmla="*/ 84 w 84"/>
                  <a:gd name="T19" fmla="*/ 5 h 49"/>
                  <a:gd name="T20" fmla="*/ 76 w 84"/>
                  <a:gd name="T21" fmla="*/ 24 h 49"/>
                  <a:gd name="T22" fmla="*/ 74 w 84"/>
                  <a:gd name="T23" fmla="*/ 21 h 49"/>
                  <a:gd name="T24" fmla="*/ 77 w 84"/>
                  <a:gd name="T25" fmla="*/ 7 h 49"/>
                  <a:gd name="T26" fmla="*/ 58 w 84"/>
                  <a:gd name="T27" fmla="*/ 3 h 49"/>
                  <a:gd name="T28" fmla="*/ 56 w 84"/>
                  <a:gd name="T29" fmla="*/ 0 h 49"/>
                  <a:gd name="T30" fmla="*/ 81 w 84"/>
                  <a:gd name="T31" fmla="*/ 1 h 49"/>
                  <a:gd name="T32" fmla="*/ 84 w 84"/>
                  <a:gd name="T33"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49">
                    <a:moveTo>
                      <a:pt x="9" y="47"/>
                    </a:moveTo>
                    <a:cubicBezTo>
                      <a:pt x="8" y="48"/>
                      <a:pt x="6" y="49"/>
                      <a:pt x="5" y="49"/>
                    </a:cubicBezTo>
                    <a:cubicBezTo>
                      <a:pt x="3" y="49"/>
                      <a:pt x="2" y="48"/>
                      <a:pt x="1" y="47"/>
                    </a:cubicBezTo>
                    <a:cubicBezTo>
                      <a:pt x="0" y="46"/>
                      <a:pt x="0" y="45"/>
                      <a:pt x="0" y="43"/>
                    </a:cubicBezTo>
                    <a:cubicBezTo>
                      <a:pt x="0" y="42"/>
                      <a:pt x="0" y="40"/>
                      <a:pt x="2" y="39"/>
                    </a:cubicBezTo>
                    <a:cubicBezTo>
                      <a:pt x="3" y="38"/>
                      <a:pt x="5" y="38"/>
                      <a:pt x="6" y="38"/>
                    </a:cubicBezTo>
                    <a:cubicBezTo>
                      <a:pt x="8" y="38"/>
                      <a:pt x="9" y="38"/>
                      <a:pt x="10" y="39"/>
                    </a:cubicBezTo>
                    <a:cubicBezTo>
                      <a:pt x="11" y="41"/>
                      <a:pt x="11" y="42"/>
                      <a:pt x="11" y="44"/>
                    </a:cubicBezTo>
                    <a:cubicBezTo>
                      <a:pt x="11" y="45"/>
                      <a:pt x="10" y="46"/>
                      <a:pt x="9" y="47"/>
                    </a:cubicBezTo>
                    <a:close/>
                    <a:moveTo>
                      <a:pt x="84" y="5"/>
                    </a:moveTo>
                    <a:cubicBezTo>
                      <a:pt x="76" y="24"/>
                      <a:pt x="76" y="24"/>
                      <a:pt x="76" y="24"/>
                    </a:cubicBezTo>
                    <a:cubicBezTo>
                      <a:pt x="74" y="21"/>
                      <a:pt x="74" y="21"/>
                      <a:pt x="74" y="21"/>
                    </a:cubicBezTo>
                    <a:cubicBezTo>
                      <a:pt x="77" y="7"/>
                      <a:pt x="77" y="7"/>
                      <a:pt x="77" y="7"/>
                    </a:cubicBezTo>
                    <a:cubicBezTo>
                      <a:pt x="58" y="3"/>
                      <a:pt x="58" y="3"/>
                      <a:pt x="58" y="3"/>
                    </a:cubicBezTo>
                    <a:cubicBezTo>
                      <a:pt x="56" y="0"/>
                      <a:pt x="56" y="0"/>
                      <a:pt x="56" y="0"/>
                    </a:cubicBezTo>
                    <a:cubicBezTo>
                      <a:pt x="81" y="1"/>
                      <a:pt x="81" y="1"/>
                      <a:pt x="81" y="1"/>
                    </a:cubicBezTo>
                    <a:lnTo>
                      <a:pt x="84" y="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3" name="Freeform 625">
                <a:extLst>
                  <a:ext uri="{FF2B5EF4-FFF2-40B4-BE49-F238E27FC236}">
                    <a16:creationId xmlns:a16="http://schemas.microsoft.com/office/drawing/2014/main" id="{B7C8BC33-004A-4715-1A8D-3057653FD602}"/>
                  </a:ext>
                </a:extLst>
              </p:cNvPr>
              <p:cNvSpPr>
                <a:spLocks/>
              </p:cNvSpPr>
              <p:nvPr/>
            </p:nvSpPr>
            <p:spPr bwMode="auto">
              <a:xfrm>
                <a:off x="1816170" y="6072948"/>
                <a:ext cx="3175" cy="3175"/>
              </a:xfrm>
              <a:custGeom>
                <a:avLst/>
                <a:gdLst>
                  <a:gd name="T0" fmla="*/ 9 w 11"/>
                  <a:gd name="T1" fmla="*/ 10 h 12"/>
                  <a:gd name="T2" fmla="*/ 5 w 11"/>
                  <a:gd name="T3" fmla="*/ 12 h 12"/>
                  <a:gd name="T4" fmla="*/ 1 w 11"/>
                  <a:gd name="T5" fmla="*/ 10 h 12"/>
                  <a:gd name="T6" fmla="*/ 0 w 11"/>
                  <a:gd name="T7" fmla="*/ 6 h 12"/>
                  <a:gd name="T8" fmla="*/ 2 w 11"/>
                  <a:gd name="T9" fmla="*/ 2 h 12"/>
                  <a:gd name="T10" fmla="*/ 6 w 11"/>
                  <a:gd name="T11" fmla="*/ 1 h 12"/>
                  <a:gd name="T12" fmla="*/ 10 w 11"/>
                  <a:gd name="T13" fmla="*/ 2 h 12"/>
                  <a:gd name="T14" fmla="*/ 11 w 11"/>
                  <a:gd name="T15" fmla="*/ 6 h 12"/>
                  <a:gd name="T16" fmla="*/ 9 w 11"/>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2">
                    <a:moveTo>
                      <a:pt x="9" y="10"/>
                    </a:moveTo>
                    <a:cubicBezTo>
                      <a:pt x="8" y="11"/>
                      <a:pt x="7" y="11"/>
                      <a:pt x="5" y="12"/>
                    </a:cubicBezTo>
                    <a:cubicBezTo>
                      <a:pt x="3" y="12"/>
                      <a:pt x="2" y="11"/>
                      <a:pt x="1" y="10"/>
                    </a:cubicBezTo>
                    <a:cubicBezTo>
                      <a:pt x="0" y="9"/>
                      <a:pt x="0" y="7"/>
                      <a:pt x="0" y="6"/>
                    </a:cubicBezTo>
                    <a:cubicBezTo>
                      <a:pt x="0" y="5"/>
                      <a:pt x="1" y="3"/>
                      <a:pt x="2" y="2"/>
                    </a:cubicBezTo>
                    <a:cubicBezTo>
                      <a:pt x="3" y="1"/>
                      <a:pt x="5" y="0"/>
                      <a:pt x="6" y="1"/>
                    </a:cubicBezTo>
                    <a:cubicBezTo>
                      <a:pt x="8" y="1"/>
                      <a:pt x="9" y="1"/>
                      <a:pt x="10" y="2"/>
                    </a:cubicBezTo>
                    <a:cubicBezTo>
                      <a:pt x="11" y="4"/>
                      <a:pt x="11" y="5"/>
                      <a:pt x="11" y="6"/>
                    </a:cubicBezTo>
                    <a:cubicBezTo>
                      <a:pt x="11" y="8"/>
                      <a:pt x="10" y="9"/>
                      <a:pt x="9"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4" name="Freeform 626">
                <a:extLst>
                  <a:ext uri="{FF2B5EF4-FFF2-40B4-BE49-F238E27FC236}">
                    <a16:creationId xmlns:a16="http://schemas.microsoft.com/office/drawing/2014/main" id="{AFCE9C2D-D108-8280-4CB0-28249535C714}"/>
                  </a:ext>
                </a:extLst>
              </p:cNvPr>
              <p:cNvSpPr>
                <a:spLocks/>
              </p:cNvSpPr>
              <p:nvPr/>
            </p:nvSpPr>
            <p:spPr bwMode="auto">
              <a:xfrm>
                <a:off x="1843158" y="6101523"/>
                <a:ext cx="15875" cy="14288"/>
              </a:xfrm>
              <a:custGeom>
                <a:avLst/>
                <a:gdLst>
                  <a:gd name="T0" fmla="*/ 38 w 65"/>
                  <a:gd name="T1" fmla="*/ 55 h 58"/>
                  <a:gd name="T2" fmla="*/ 38 w 65"/>
                  <a:gd name="T3" fmla="*/ 57 h 58"/>
                  <a:gd name="T4" fmla="*/ 25 w 65"/>
                  <a:gd name="T5" fmla="*/ 57 h 58"/>
                  <a:gd name="T6" fmla="*/ 18 w 65"/>
                  <a:gd name="T7" fmla="*/ 54 h 58"/>
                  <a:gd name="T8" fmla="*/ 17 w 65"/>
                  <a:gd name="T9" fmla="*/ 49 h 58"/>
                  <a:gd name="T10" fmla="*/ 20 w 65"/>
                  <a:gd name="T11" fmla="*/ 46 h 58"/>
                  <a:gd name="T12" fmla="*/ 24 w 65"/>
                  <a:gd name="T13" fmla="*/ 43 h 58"/>
                  <a:gd name="T14" fmla="*/ 38 w 65"/>
                  <a:gd name="T15" fmla="*/ 37 h 58"/>
                  <a:gd name="T16" fmla="*/ 23 w 65"/>
                  <a:gd name="T17" fmla="*/ 39 h 58"/>
                  <a:gd name="T18" fmla="*/ 11 w 65"/>
                  <a:gd name="T19" fmla="*/ 39 h 58"/>
                  <a:gd name="T20" fmla="*/ 2 w 65"/>
                  <a:gd name="T21" fmla="*/ 34 h 58"/>
                  <a:gd name="T22" fmla="*/ 0 w 65"/>
                  <a:gd name="T23" fmla="*/ 29 h 58"/>
                  <a:gd name="T24" fmla="*/ 3 w 65"/>
                  <a:gd name="T25" fmla="*/ 25 h 58"/>
                  <a:gd name="T26" fmla="*/ 19 w 65"/>
                  <a:gd name="T27" fmla="*/ 16 h 58"/>
                  <a:gd name="T28" fmla="*/ 35 w 65"/>
                  <a:gd name="T29" fmla="*/ 8 h 58"/>
                  <a:gd name="T30" fmla="*/ 36 w 65"/>
                  <a:gd name="T31" fmla="*/ 6 h 58"/>
                  <a:gd name="T32" fmla="*/ 33 w 65"/>
                  <a:gd name="T33" fmla="*/ 1 h 58"/>
                  <a:gd name="T34" fmla="*/ 34 w 65"/>
                  <a:gd name="T35" fmla="*/ 0 h 58"/>
                  <a:gd name="T36" fmla="*/ 47 w 65"/>
                  <a:gd name="T37" fmla="*/ 11 h 58"/>
                  <a:gd name="T38" fmla="*/ 47 w 65"/>
                  <a:gd name="T39" fmla="*/ 11 h 58"/>
                  <a:gd name="T40" fmla="*/ 10 w 65"/>
                  <a:gd name="T41" fmla="*/ 29 h 58"/>
                  <a:gd name="T42" fmla="*/ 10 w 65"/>
                  <a:gd name="T43" fmla="*/ 30 h 58"/>
                  <a:gd name="T44" fmla="*/ 9 w 65"/>
                  <a:gd name="T45" fmla="*/ 32 h 58"/>
                  <a:gd name="T46" fmla="*/ 9 w 65"/>
                  <a:gd name="T47" fmla="*/ 34 h 58"/>
                  <a:gd name="T48" fmla="*/ 19 w 65"/>
                  <a:gd name="T49" fmla="*/ 36 h 58"/>
                  <a:gd name="T50" fmla="*/ 31 w 65"/>
                  <a:gd name="T51" fmla="*/ 35 h 58"/>
                  <a:gd name="T52" fmla="*/ 48 w 65"/>
                  <a:gd name="T53" fmla="*/ 31 h 58"/>
                  <a:gd name="T54" fmla="*/ 59 w 65"/>
                  <a:gd name="T55" fmla="*/ 27 h 58"/>
                  <a:gd name="T56" fmla="*/ 65 w 65"/>
                  <a:gd name="T57" fmla="*/ 33 h 58"/>
                  <a:gd name="T58" fmla="*/ 34 w 65"/>
                  <a:gd name="T59" fmla="*/ 48 h 58"/>
                  <a:gd name="T60" fmla="*/ 29 w 65"/>
                  <a:gd name="T61" fmla="*/ 50 h 58"/>
                  <a:gd name="T62" fmla="*/ 26 w 65"/>
                  <a:gd name="T63" fmla="*/ 52 h 58"/>
                  <a:gd name="T64" fmla="*/ 25 w 65"/>
                  <a:gd name="T65" fmla="*/ 54 h 58"/>
                  <a:gd name="T66" fmla="*/ 32 w 65"/>
                  <a:gd name="T67" fmla="*/ 55 h 58"/>
                  <a:gd name="T68" fmla="*/ 38 w 65"/>
                  <a:gd name="T69"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 h="58">
                    <a:moveTo>
                      <a:pt x="38" y="55"/>
                    </a:moveTo>
                    <a:cubicBezTo>
                      <a:pt x="38" y="57"/>
                      <a:pt x="38" y="57"/>
                      <a:pt x="38" y="57"/>
                    </a:cubicBezTo>
                    <a:cubicBezTo>
                      <a:pt x="32" y="58"/>
                      <a:pt x="27" y="58"/>
                      <a:pt x="25" y="57"/>
                    </a:cubicBezTo>
                    <a:cubicBezTo>
                      <a:pt x="22" y="57"/>
                      <a:pt x="20" y="56"/>
                      <a:pt x="18" y="54"/>
                    </a:cubicBezTo>
                    <a:cubicBezTo>
                      <a:pt x="17" y="52"/>
                      <a:pt x="17" y="51"/>
                      <a:pt x="17" y="49"/>
                    </a:cubicBezTo>
                    <a:cubicBezTo>
                      <a:pt x="18" y="48"/>
                      <a:pt x="19" y="47"/>
                      <a:pt x="20" y="46"/>
                    </a:cubicBezTo>
                    <a:cubicBezTo>
                      <a:pt x="20" y="46"/>
                      <a:pt x="22" y="45"/>
                      <a:pt x="24" y="43"/>
                    </a:cubicBezTo>
                    <a:cubicBezTo>
                      <a:pt x="27" y="42"/>
                      <a:pt x="32" y="40"/>
                      <a:pt x="38" y="37"/>
                    </a:cubicBezTo>
                    <a:cubicBezTo>
                      <a:pt x="30" y="38"/>
                      <a:pt x="25" y="38"/>
                      <a:pt x="23" y="39"/>
                    </a:cubicBezTo>
                    <a:cubicBezTo>
                      <a:pt x="18" y="39"/>
                      <a:pt x="14" y="39"/>
                      <a:pt x="11" y="39"/>
                    </a:cubicBezTo>
                    <a:cubicBezTo>
                      <a:pt x="7" y="38"/>
                      <a:pt x="4" y="36"/>
                      <a:pt x="2" y="34"/>
                    </a:cubicBezTo>
                    <a:cubicBezTo>
                      <a:pt x="0" y="32"/>
                      <a:pt x="0" y="31"/>
                      <a:pt x="0" y="29"/>
                    </a:cubicBezTo>
                    <a:cubicBezTo>
                      <a:pt x="0" y="28"/>
                      <a:pt x="1" y="27"/>
                      <a:pt x="3" y="25"/>
                    </a:cubicBezTo>
                    <a:cubicBezTo>
                      <a:pt x="4" y="24"/>
                      <a:pt x="10" y="21"/>
                      <a:pt x="19" y="16"/>
                    </a:cubicBezTo>
                    <a:cubicBezTo>
                      <a:pt x="29" y="12"/>
                      <a:pt x="34" y="9"/>
                      <a:pt x="35" y="8"/>
                    </a:cubicBezTo>
                    <a:cubicBezTo>
                      <a:pt x="36" y="7"/>
                      <a:pt x="36" y="7"/>
                      <a:pt x="36" y="6"/>
                    </a:cubicBezTo>
                    <a:cubicBezTo>
                      <a:pt x="36" y="5"/>
                      <a:pt x="35" y="3"/>
                      <a:pt x="33" y="1"/>
                    </a:cubicBezTo>
                    <a:cubicBezTo>
                      <a:pt x="34" y="0"/>
                      <a:pt x="34" y="0"/>
                      <a:pt x="34" y="0"/>
                    </a:cubicBezTo>
                    <a:cubicBezTo>
                      <a:pt x="38" y="4"/>
                      <a:pt x="42" y="7"/>
                      <a:pt x="47" y="11"/>
                    </a:cubicBezTo>
                    <a:cubicBezTo>
                      <a:pt x="47" y="11"/>
                      <a:pt x="47" y="11"/>
                      <a:pt x="47" y="11"/>
                    </a:cubicBezTo>
                    <a:cubicBezTo>
                      <a:pt x="10" y="29"/>
                      <a:pt x="10" y="29"/>
                      <a:pt x="10" y="29"/>
                    </a:cubicBezTo>
                    <a:cubicBezTo>
                      <a:pt x="10" y="30"/>
                      <a:pt x="10" y="30"/>
                      <a:pt x="10" y="30"/>
                    </a:cubicBezTo>
                    <a:cubicBezTo>
                      <a:pt x="9" y="30"/>
                      <a:pt x="9" y="31"/>
                      <a:pt x="9" y="32"/>
                    </a:cubicBezTo>
                    <a:cubicBezTo>
                      <a:pt x="9" y="33"/>
                      <a:pt x="9" y="33"/>
                      <a:pt x="9" y="34"/>
                    </a:cubicBezTo>
                    <a:cubicBezTo>
                      <a:pt x="11" y="35"/>
                      <a:pt x="14" y="36"/>
                      <a:pt x="19" y="36"/>
                    </a:cubicBezTo>
                    <a:cubicBezTo>
                      <a:pt x="22" y="36"/>
                      <a:pt x="26" y="36"/>
                      <a:pt x="31" y="35"/>
                    </a:cubicBezTo>
                    <a:cubicBezTo>
                      <a:pt x="36" y="34"/>
                      <a:pt x="42" y="33"/>
                      <a:pt x="48" y="31"/>
                    </a:cubicBezTo>
                    <a:cubicBezTo>
                      <a:pt x="49" y="31"/>
                      <a:pt x="53" y="29"/>
                      <a:pt x="59" y="27"/>
                    </a:cubicBezTo>
                    <a:cubicBezTo>
                      <a:pt x="65" y="33"/>
                      <a:pt x="65" y="33"/>
                      <a:pt x="65" y="33"/>
                    </a:cubicBezTo>
                    <a:cubicBezTo>
                      <a:pt x="34" y="48"/>
                      <a:pt x="34" y="48"/>
                      <a:pt x="34" y="48"/>
                    </a:cubicBezTo>
                    <a:cubicBezTo>
                      <a:pt x="33" y="48"/>
                      <a:pt x="31" y="49"/>
                      <a:pt x="29" y="50"/>
                    </a:cubicBezTo>
                    <a:cubicBezTo>
                      <a:pt x="28" y="51"/>
                      <a:pt x="26" y="51"/>
                      <a:pt x="26" y="52"/>
                    </a:cubicBezTo>
                    <a:cubicBezTo>
                      <a:pt x="25" y="53"/>
                      <a:pt x="25" y="53"/>
                      <a:pt x="25" y="54"/>
                    </a:cubicBezTo>
                    <a:cubicBezTo>
                      <a:pt x="26" y="55"/>
                      <a:pt x="28" y="55"/>
                      <a:pt x="32" y="55"/>
                    </a:cubicBezTo>
                    <a:cubicBezTo>
                      <a:pt x="32" y="55"/>
                      <a:pt x="34" y="55"/>
                      <a:pt x="38" y="5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5" name="Freeform 627">
                <a:extLst>
                  <a:ext uri="{FF2B5EF4-FFF2-40B4-BE49-F238E27FC236}">
                    <a16:creationId xmlns:a16="http://schemas.microsoft.com/office/drawing/2014/main" id="{03A857B0-DE35-2ED8-E072-C0A009D10D72}"/>
                  </a:ext>
                </a:extLst>
              </p:cNvPr>
              <p:cNvSpPr>
                <a:spLocks/>
              </p:cNvSpPr>
              <p:nvPr/>
            </p:nvSpPr>
            <p:spPr bwMode="auto">
              <a:xfrm>
                <a:off x="2738508" y="5580823"/>
                <a:ext cx="7938" cy="17463"/>
              </a:xfrm>
              <a:custGeom>
                <a:avLst/>
                <a:gdLst>
                  <a:gd name="T0" fmla="*/ 0 w 34"/>
                  <a:gd name="T1" fmla="*/ 46 h 65"/>
                  <a:gd name="T2" fmla="*/ 2 w 34"/>
                  <a:gd name="T3" fmla="*/ 45 h 65"/>
                  <a:gd name="T4" fmla="*/ 10 w 34"/>
                  <a:gd name="T5" fmla="*/ 56 h 65"/>
                  <a:gd name="T6" fmla="*/ 19 w 34"/>
                  <a:gd name="T7" fmla="*/ 57 h 65"/>
                  <a:gd name="T8" fmla="*/ 25 w 34"/>
                  <a:gd name="T9" fmla="*/ 52 h 65"/>
                  <a:gd name="T10" fmla="*/ 25 w 34"/>
                  <a:gd name="T11" fmla="*/ 45 h 65"/>
                  <a:gd name="T12" fmla="*/ 14 w 34"/>
                  <a:gd name="T13" fmla="*/ 34 h 65"/>
                  <a:gd name="T14" fmla="*/ 2 w 34"/>
                  <a:gd name="T15" fmla="*/ 22 h 65"/>
                  <a:gd name="T16" fmla="*/ 2 w 34"/>
                  <a:gd name="T17" fmla="*/ 13 h 65"/>
                  <a:gd name="T18" fmla="*/ 12 w 34"/>
                  <a:gd name="T19" fmla="*/ 4 h 65"/>
                  <a:gd name="T20" fmla="*/ 17 w 34"/>
                  <a:gd name="T21" fmla="*/ 3 h 65"/>
                  <a:gd name="T22" fmla="*/ 24 w 34"/>
                  <a:gd name="T23" fmla="*/ 3 h 65"/>
                  <a:gd name="T24" fmla="*/ 26 w 34"/>
                  <a:gd name="T25" fmla="*/ 2 h 65"/>
                  <a:gd name="T26" fmla="*/ 26 w 34"/>
                  <a:gd name="T27" fmla="*/ 0 h 65"/>
                  <a:gd name="T28" fmla="*/ 28 w 34"/>
                  <a:gd name="T29" fmla="*/ 0 h 65"/>
                  <a:gd name="T30" fmla="*/ 31 w 34"/>
                  <a:gd name="T31" fmla="*/ 16 h 65"/>
                  <a:gd name="T32" fmla="*/ 29 w 34"/>
                  <a:gd name="T33" fmla="*/ 17 h 65"/>
                  <a:gd name="T34" fmla="*/ 23 w 34"/>
                  <a:gd name="T35" fmla="*/ 9 h 65"/>
                  <a:gd name="T36" fmla="*/ 14 w 34"/>
                  <a:gd name="T37" fmla="*/ 7 h 65"/>
                  <a:gd name="T38" fmla="*/ 10 w 34"/>
                  <a:gd name="T39" fmla="*/ 10 h 65"/>
                  <a:gd name="T40" fmla="*/ 10 w 34"/>
                  <a:gd name="T41" fmla="*/ 16 h 65"/>
                  <a:gd name="T42" fmla="*/ 21 w 34"/>
                  <a:gd name="T43" fmla="*/ 26 h 65"/>
                  <a:gd name="T44" fmla="*/ 32 w 34"/>
                  <a:gd name="T45" fmla="*/ 39 h 65"/>
                  <a:gd name="T46" fmla="*/ 30 w 34"/>
                  <a:gd name="T47" fmla="*/ 53 h 65"/>
                  <a:gd name="T48" fmla="*/ 20 w 34"/>
                  <a:gd name="T49" fmla="*/ 60 h 65"/>
                  <a:gd name="T50" fmla="*/ 14 w 34"/>
                  <a:gd name="T51" fmla="*/ 60 h 65"/>
                  <a:gd name="T52" fmla="*/ 7 w 34"/>
                  <a:gd name="T53" fmla="*/ 61 h 65"/>
                  <a:gd name="T54" fmla="*/ 6 w 34"/>
                  <a:gd name="T55" fmla="*/ 62 h 65"/>
                  <a:gd name="T56" fmla="*/ 5 w 34"/>
                  <a:gd name="T57" fmla="*/ 64 h 65"/>
                  <a:gd name="T58" fmla="*/ 4 w 34"/>
                  <a:gd name="T59" fmla="*/ 65 h 65"/>
                  <a:gd name="T60" fmla="*/ 0 w 34"/>
                  <a:gd name="T61" fmla="*/ 4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65">
                    <a:moveTo>
                      <a:pt x="0" y="46"/>
                    </a:moveTo>
                    <a:cubicBezTo>
                      <a:pt x="2" y="45"/>
                      <a:pt x="2" y="45"/>
                      <a:pt x="2" y="45"/>
                    </a:cubicBezTo>
                    <a:cubicBezTo>
                      <a:pt x="5" y="51"/>
                      <a:pt x="8" y="54"/>
                      <a:pt x="10" y="56"/>
                    </a:cubicBezTo>
                    <a:cubicBezTo>
                      <a:pt x="13" y="58"/>
                      <a:pt x="16" y="58"/>
                      <a:pt x="19" y="57"/>
                    </a:cubicBezTo>
                    <a:cubicBezTo>
                      <a:pt x="22" y="56"/>
                      <a:pt x="24" y="55"/>
                      <a:pt x="25" y="52"/>
                    </a:cubicBezTo>
                    <a:cubicBezTo>
                      <a:pt x="25" y="50"/>
                      <a:pt x="25" y="48"/>
                      <a:pt x="25" y="45"/>
                    </a:cubicBezTo>
                    <a:cubicBezTo>
                      <a:pt x="24" y="43"/>
                      <a:pt x="20" y="39"/>
                      <a:pt x="14" y="34"/>
                    </a:cubicBezTo>
                    <a:cubicBezTo>
                      <a:pt x="7" y="29"/>
                      <a:pt x="3" y="25"/>
                      <a:pt x="2" y="22"/>
                    </a:cubicBezTo>
                    <a:cubicBezTo>
                      <a:pt x="1" y="19"/>
                      <a:pt x="1" y="16"/>
                      <a:pt x="2" y="13"/>
                    </a:cubicBezTo>
                    <a:cubicBezTo>
                      <a:pt x="4" y="9"/>
                      <a:pt x="7" y="6"/>
                      <a:pt x="12" y="4"/>
                    </a:cubicBezTo>
                    <a:cubicBezTo>
                      <a:pt x="14" y="4"/>
                      <a:pt x="16" y="4"/>
                      <a:pt x="17" y="3"/>
                    </a:cubicBezTo>
                    <a:cubicBezTo>
                      <a:pt x="21" y="3"/>
                      <a:pt x="23" y="3"/>
                      <a:pt x="24" y="3"/>
                    </a:cubicBezTo>
                    <a:cubicBezTo>
                      <a:pt x="25" y="3"/>
                      <a:pt x="25" y="2"/>
                      <a:pt x="26" y="2"/>
                    </a:cubicBezTo>
                    <a:cubicBezTo>
                      <a:pt x="26" y="1"/>
                      <a:pt x="26" y="1"/>
                      <a:pt x="26" y="0"/>
                    </a:cubicBezTo>
                    <a:cubicBezTo>
                      <a:pt x="28" y="0"/>
                      <a:pt x="28" y="0"/>
                      <a:pt x="28" y="0"/>
                    </a:cubicBezTo>
                    <a:cubicBezTo>
                      <a:pt x="31" y="16"/>
                      <a:pt x="31" y="16"/>
                      <a:pt x="31" y="16"/>
                    </a:cubicBezTo>
                    <a:cubicBezTo>
                      <a:pt x="29" y="17"/>
                      <a:pt x="29" y="17"/>
                      <a:pt x="29" y="17"/>
                    </a:cubicBezTo>
                    <a:cubicBezTo>
                      <a:pt x="28" y="13"/>
                      <a:pt x="26" y="10"/>
                      <a:pt x="23" y="9"/>
                    </a:cubicBezTo>
                    <a:cubicBezTo>
                      <a:pt x="21" y="6"/>
                      <a:pt x="17" y="6"/>
                      <a:pt x="14" y="7"/>
                    </a:cubicBezTo>
                    <a:cubicBezTo>
                      <a:pt x="12" y="8"/>
                      <a:pt x="10" y="9"/>
                      <a:pt x="10" y="10"/>
                    </a:cubicBezTo>
                    <a:cubicBezTo>
                      <a:pt x="9" y="12"/>
                      <a:pt x="9" y="14"/>
                      <a:pt x="10" y="16"/>
                    </a:cubicBezTo>
                    <a:cubicBezTo>
                      <a:pt x="10" y="18"/>
                      <a:pt x="14" y="21"/>
                      <a:pt x="21" y="26"/>
                    </a:cubicBezTo>
                    <a:cubicBezTo>
                      <a:pt x="27" y="31"/>
                      <a:pt x="31" y="35"/>
                      <a:pt x="32" y="39"/>
                    </a:cubicBezTo>
                    <a:cubicBezTo>
                      <a:pt x="34" y="44"/>
                      <a:pt x="33" y="49"/>
                      <a:pt x="30" y="53"/>
                    </a:cubicBezTo>
                    <a:cubicBezTo>
                      <a:pt x="27" y="56"/>
                      <a:pt x="24" y="59"/>
                      <a:pt x="20" y="60"/>
                    </a:cubicBezTo>
                    <a:cubicBezTo>
                      <a:pt x="19" y="60"/>
                      <a:pt x="17" y="60"/>
                      <a:pt x="14" y="60"/>
                    </a:cubicBezTo>
                    <a:cubicBezTo>
                      <a:pt x="11" y="60"/>
                      <a:pt x="9" y="60"/>
                      <a:pt x="7" y="61"/>
                    </a:cubicBezTo>
                    <a:cubicBezTo>
                      <a:pt x="7" y="61"/>
                      <a:pt x="6" y="61"/>
                      <a:pt x="6" y="62"/>
                    </a:cubicBezTo>
                    <a:cubicBezTo>
                      <a:pt x="6" y="62"/>
                      <a:pt x="6" y="63"/>
                      <a:pt x="5" y="64"/>
                    </a:cubicBezTo>
                    <a:cubicBezTo>
                      <a:pt x="4" y="65"/>
                      <a:pt x="4" y="65"/>
                      <a:pt x="4" y="65"/>
                    </a:cubicBezTo>
                    <a:lnTo>
                      <a:pt x="0" y="4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6" name="Freeform 628">
                <a:extLst>
                  <a:ext uri="{FF2B5EF4-FFF2-40B4-BE49-F238E27FC236}">
                    <a16:creationId xmlns:a16="http://schemas.microsoft.com/office/drawing/2014/main" id="{8E0F64EC-48FD-1382-74E7-DE9093C7CDC2}"/>
                  </a:ext>
                </a:extLst>
              </p:cNvPr>
              <p:cNvSpPr>
                <a:spLocks/>
              </p:cNvSpPr>
              <p:nvPr/>
            </p:nvSpPr>
            <p:spPr bwMode="auto">
              <a:xfrm>
                <a:off x="2751208" y="5590348"/>
                <a:ext cx="3175" cy="3175"/>
              </a:xfrm>
              <a:custGeom>
                <a:avLst/>
                <a:gdLst>
                  <a:gd name="T0" fmla="*/ 9 w 14"/>
                  <a:gd name="T1" fmla="*/ 13 h 14"/>
                  <a:gd name="T2" fmla="*/ 4 w 14"/>
                  <a:gd name="T3" fmla="*/ 13 h 14"/>
                  <a:gd name="T4" fmla="*/ 0 w 14"/>
                  <a:gd name="T5" fmla="*/ 9 h 14"/>
                  <a:gd name="T6" fmla="*/ 1 w 14"/>
                  <a:gd name="T7" fmla="*/ 3 h 14"/>
                  <a:gd name="T8" fmla="*/ 5 w 14"/>
                  <a:gd name="T9" fmla="*/ 0 h 14"/>
                  <a:gd name="T10" fmla="*/ 10 w 14"/>
                  <a:gd name="T11" fmla="*/ 1 h 14"/>
                  <a:gd name="T12" fmla="*/ 13 w 14"/>
                  <a:gd name="T13" fmla="*/ 5 h 14"/>
                  <a:gd name="T14" fmla="*/ 12 w 14"/>
                  <a:gd name="T15" fmla="*/ 10 h 14"/>
                  <a:gd name="T16" fmla="*/ 9 w 14"/>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9" y="13"/>
                    </a:moveTo>
                    <a:cubicBezTo>
                      <a:pt x="7" y="14"/>
                      <a:pt x="6" y="13"/>
                      <a:pt x="4" y="13"/>
                    </a:cubicBezTo>
                    <a:cubicBezTo>
                      <a:pt x="2" y="12"/>
                      <a:pt x="1" y="11"/>
                      <a:pt x="0" y="9"/>
                    </a:cubicBezTo>
                    <a:cubicBezTo>
                      <a:pt x="0" y="7"/>
                      <a:pt x="0" y="5"/>
                      <a:pt x="1" y="3"/>
                    </a:cubicBezTo>
                    <a:cubicBezTo>
                      <a:pt x="1" y="2"/>
                      <a:pt x="3" y="1"/>
                      <a:pt x="5" y="0"/>
                    </a:cubicBezTo>
                    <a:cubicBezTo>
                      <a:pt x="6" y="0"/>
                      <a:pt x="8" y="0"/>
                      <a:pt x="10" y="1"/>
                    </a:cubicBezTo>
                    <a:cubicBezTo>
                      <a:pt x="11" y="2"/>
                      <a:pt x="13" y="3"/>
                      <a:pt x="13" y="5"/>
                    </a:cubicBezTo>
                    <a:cubicBezTo>
                      <a:pt x="14" y="7"/>
                      <a:pt x="14" y="8"/>
                      <a:pt x="12" y="10"/>
                    </a:cubicBezTo>
                    <a:cubicBezTo>
                      <a:pt x="11" y="12"/>
                      <a:pt x="10" y="13"/>
                      <a:pt x="9"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7" name="Freeform 629">
                <a:extLst>
                  <a:ext uri="{FF2B5EF4-FFF2-40B4-BE49-F238E27FC236}">
                    <a16:creationId xmlns:a16="http://schemas.microsoft.com/office/drawing/2014/main" id="{06F673C9-0841-F812-02C8-1ED8BF2D96E7}"/>
                  </a:ext>
                </a:extLst>
              </p:cNvPr>
              <p:cNvSpPr>
                <a:spLocks/>
              </p:cNvSpPr>
              <p:nvPr/>
            </p:nvSpPr>
            <p:spPr bwMode="auto">
              <a:xfrm>
                <a:off x="2763908" y="5564948"/>
                <a:ext cx="19050" cy="23813"/>
              </a:xfrm>
              <a:custGeom>
                <a:avLst/>
                <a:gdLst>
                  <a:gd name="T0" fmla="*/ 67 w 78"/>
                  <a:gd name="T1" fmla="*/ 0 h 101"/>
                  <a:gd name="T2" fmla="*/ 67 w 78"/>
                  <a:gd name="T3" fmla="*/ 2 h 101"/>
                  <a:gd name="T4" fmla="*/ 63 w 78"/>
                  <a:gd name="T5" fmla="*/ 6 h 101"/>
                  <a:gd name="T6" fmla="*/ 60 w 78"/>
                  <a:gd name="T7" fmla="*/ 9 h 101"/>
                  <a:gd name="T8" fmla="*/ 33 w 78"/>
                  <a:gd name="T9" fmla="*/ 46 h 101"/>
                  <a:gd name="T10" fmla="*/ 64 w 78"/>
                  <a:gd name="T11" fmla="*/ 75 h 101"/>
                  <a:gd name="T12" fmla="*/ 70 w 78"/>
                  <a:gd name="T13" fmla="*/ 79 h 101"/>
                  <a:gd name="T14" fmla="*/ 77 w 78"/>
                  <a:gd name="T15" fmla="*/ 78 h 101"/>
                  <a:gd name="T16" fmla="*/ 78 w 78"/>
                  <a:gd name="T17" fmla="*/ 80 h 101"/>
                  <a:gd name="T18" fmla="*/ 46 w 78"/>
                  <a:gd name="T19" fmla="*/ 90 h 101"/>
                  <a:gd name="T20" fmla="*/ 46 w 78"/>
                  <a:gd name="T21" fmla="*/ 88 h 101"/>
                  <a:gd name="T22" fmla="*/ 51 w 78"/>
                  <a:gd name="T23" fmla="*/ 85 h 101"/>
                  <a:gd name="T24" fmla="*/ 53 w 78"/>
                  <a:gd name="T25" fmla="*/ 82 h 101"/>
                  <a:gd name="T26" fmla="*/ 50 w 78"/>
                  <a:gd name="T27" fmla="*/ 76 h 101"/>
                  <a:gd name="T28" fmla="*/ 45 w 78"/>
                  <a:gd name="T29" fmla="*/ 72 h 101"/>
                  <a:gd name="T30" fmla="*/ 25 w 78"/>
                  <a:gd name="T31" fmla="*/ 53 h 101"/>
                  <a:gd name="T32" fmla="*/ 24 w 78"/>
                  <a:gd name="T33" fmla="*/ 53 h 101"/>
                  <a:gd name="T34" fmla="*/ 25 w 78"/>
                  <a:gd name="T35" fmla="*/ 81 h 101"/>
                  <a:gd name="T36" fmla="*/ 25 w 78"/>
                  <a:gd name="T37" fmla="*/ 88 h 101"/>
                  <a:gd name="T38" fmla="*/ 28 w 78"/>
                  <a:gd name="T39" fmla="*/ 92 h 101"/>
                  <a:gd name="T40" fmla="*/ 35 w 78"/>
                  <a:gd name="T41" fmla="*/ 91 h 101"/>
                  <a:gd name="T42" fmla="*/ 36 w 78"/>
                  <a:gd name="T43" fmla="*/ 93 h 101"/>
                  <a:gd name="T44" fmla="*/ 7 w 78"/>
                  <a:gd name="T45" fmla="*/ 101 h 101"/>
                  <a:gd name="T46" fmla="*/ 7 w 78"/>
                  <a:gd name="T47" fmla="*/ 100 h 101"/>
                  <a:gd name="T48" fmla="*/ 11 w 78"/>
                  <a:gd name="T49" fmla="*/ 97 h 101"/>
                  <a:gd name="T50" fmla="*/ 14 w 78"/>
                  <a:gd name="T51" fmla="*/ 88 h 101"/>
                  <a:gd name="T52" fmla="*/ 12 w 78"/>
                  <a:gd name="T53" fmla="*/ 33 h 101"/>
                  <a:gd name="T54" fmla="*/ 12 w 78"/>
                  <a:gd name="T55" fmla="*/ 29 h 101"/>
                  <a:gd name="T56" fmla="*/ 11 w 78"/>
                  <a:gd name="T57" fmla="*/ 25 h 101"/>
                  <a:gd name="T58" fmla="*/ 8 w 78"/>
                  <a:gd name="T59" fmla="*/ 22 h 101"/>
                  <a:gd name="T60" fmla="*/ 1 w 78"/>
                  <a:gd name="T61" fmla="*/ 23 h 101"/>
                  <a:gd name="T62" fmla="*/ 0 w 78"/>
                  <a:gd name="T63" fmla="*/ 21 h 101"/>
                  <a:gd name="T64" fmla="*/ 32 w 78"/>
                  <a:gd name="T65" fmla="*/ 11 h 101"/>
                  <a:gd name="T66" fmla="*/ 33 w 78"/>
                  <a:gd name="T67" fmla="*/ 13 h 101"/>
                  <a:gd name="T68" fmla="*/ 26 w 78"/>
                  <a:gd name="T69" fmla="*/ 16 h 101"/>
                  <a:gd name="T70" fmla="*/ 23 w 78"/>
                  <a:gd name="T71" fmla="*/ 25 h 101"/>
                  <a:gd name="T72" fmla="*/ 24 w 78"/>
                  <a:gd name="T73" fmla="*/ 49 h 101"/>
                  <a:gd name="T74" fmla="*/ 25 w 78"/>
                  <a:gd name="T75" fmla="*/ 49 h 101"/>
                  <a:gd name="T76" fmla="*/ 38 w 78"/>
                  <a:gd name="T77" fmla="*/ 32 h 101"/>
                  <a:gd name="T78" fmla="*/ 46 w 78"/>
                  <a:gd name="T79" fmla="*/ 19 h 101"/>
                  <a:gd name="T80" fmla="*/ 50 w 78"/>
                  <a:gd name="T81" fmla="*/ 11 h 101"/>
                  <a:gd name="T82" fmla="*/ 48 w 78"/>
                  <a:gd name="T83" fmla="*/ 9 h 101"/>
                  <a:gd name="T84" fmla="*/ 42 w 78"/>
                  <a:gd name="T85" fmla="*/ 10 h 101"/>
                  <a:gd name="T86" fmla="*/ 41 w 78"/>
                  <a:gd name="T87" fmla="*/ 8 h 101"/>
                  <a:gd name="T88" fmla="*/ 67 w 78"/>
                  <a:gd name="T8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101">
                    <a:moveTo>
                      <a:pt x="67" y="0"/>
                    </a:moveTo>
                    <a:cubicBezTo>
                      <a:pt x="67" y="2"/>
                      <a:pt x="67" y="2"/>
                      <a:pt x="67" y="2"/>
                    </a:cubicBezTo>
                    <a:cubicBezTo>
                      <a:pt x="66" y="3"/>
                      <a:pt x="64" y="4"/>
                      <a:pt x="63" y="6"/>
                    </a:cubicBezTo>
                    <a:cubicBezTo>
                      <a:pt x="61" y="8"/>
                      <a:pt x="60" y="9"/>
                      <a:pt x="60" y="9"/>
                    </a:cubicBezTo>
                    <a:cubicBezTo>
                      <a:pt x="33" y="46"/>
                      <a:pt x="33" y="46"/>
                      <a:pt x="33" y="46"/>
                    </a:cubicBezTo>
                    <a:cubicBezTo>
                      <a:pt x="64" y="75"/>
                      <a:pt x="64" y="75"/>
                      <a:pt x="64" y="75"/>
                    </a:cubicBezTo>
                    <a:cubicBezTo>
                      <a:pt x="67" y="77"/>
                      <a:pt x="68" y="78"/>
                      <a:pt x="70" y="79"/>
                    </a:cubicBezTo>
                    <a:cubicBezTo>
                      <a:pt x="71" y="79"/>
                      <a:pt x="74" y="79"/>
                      <a:pt x="77" y="78"/>
                    </a:cubicBezTo>
                    <a:cubicBezTo>
                      <a:pt x="78" y="80"/>
                      <a:pt x="78" y="80"/>
                      <a:pt x="78" y="80"/>
                    </a:cubicBezTo>
                    <a:cubicBezTo>
                      <a:pt x="46" y="90"/>
                      <a:pt x="46" y="90"/>
                      <a:pt x="46" y="90"/>
                    </a:cubicBezTo>
                    <a:cubicBezTo>
                      <a:pt x="46" y="88"/>
                      <a:pt x="46" y="88"/>
                      <a:pt x="46" y="88"/>
                    </a:cubicBezTo>
                    <a:cubicBezTo>
                      <a:pt x="49" y="87"/>
                      <a:pt x="50" y="86"/>
                      <a:pt x="51" y="85"/>
                    </a:cubicBezTo>
                    <a:cubicBezTo>
                      <a:pt x="53" y="84"/>
                      <a:pt x="54" y="83"/>
                      <a:pt x="53" y="82"/>
                    </a:cubicBezTo>
                    <a:cubicBezTo>
                      <a:pt x="53" y="80"/>
                      <a:pt x="52" y="79"/>
                      <a:pt x="50" y="76"/>
                    </a:cubicBezTo>
                    <a:cubicBezTo>
                      <a:pt x="49" y="75"/>
                      <a:pt x="47" y="74"/>
                      <a:pt x="45" y="72"/>
                    </a:cubicBezTo>
                    <a:cubicBezTo>
                      <a:pt x="25" y="53"/>
                      <a:pt x="25" y="53"/>
                      <a:pt x="25" y="53"/>
                    </a:cubicBezTo>
                    <a:cubicBezTo>
                      <a:pt x="24" y="53"/>
                      <a:pt x="24" y="53"/>
                      <a:pt x="24" y="53"/>
                    </a:cubicBezTo>
                    <a:cubicBezTo>
                      <a:pt x="25" y="81"/>
                      <a:pt x="25" y="81"/>
                      <a:pt x="25" y="81"/>
                    </a:cubicBezTo>
                    <a:cubicBezTo>
                      <a:pt x="25" y="85"/>
                      <a:pt x="25" y="87"/>
                      <a:pt x="25" y="88"/>
                    </a:cubicBezTo>
                    <a:cubicBezTo>
                      <a:pt x="26" y="90"/>
                      <a:pt x="27" y="91"/>
                      <a:pt x="28" y="92"/>
                    </a:cubicBezTo>
                    <a:cubicBezTo>
                      <a:pt x="29" y="92"/>
                      <a:pt x="32" y="92"/>
                      <a:pt x="35" y="91"/>
                    </a:cubicBezTo>
                    <a:cubicBezTo>
                      <a:pt x="36" y="93"/>
                      <a:pt x="36" y="93"/>
                      <a:pt x="36" y="93"/>
                    </a:cubicBezTo>
                    <a:cubicBezTo>
                      <a:pt x="7" y="101"/>
                      <a:pt x="7" y="101"/>
                      <a:pt x="7" y="101"/>
                    </a:cubicBezTo>
                    <a:cubicBezTo>
                      <a:pt x="7" y="100"/>
                      <a:pt x="7" y="100"/>
                      <a:pt x="7" y="100"/>
                    </a:cubicBezTo>
                    <a:cubicBezTo>
                      <a:pt x="9" y="98"/>
                      <a:pt x="11" y="97"/>
                      <a:pt x="11" y="97"/>
                    </a:cubicBezTo>
                    <a:cubicBezTo>
                      <a:pt x="13" y="95"/>
                      <a:pt x="14" y="93"/>
                      <a:pt x="14" y="88"/>
                    </a:cubicBezTo>
                    <a:cubicBezTo>
                      <a:pt x="12" y="33"/>
                      <a:pt x="12" y="33"/>
                      <a:pt x="12" y="33"/>
                    </a:cubicBezTo>
                    <a:cubicBezTo>
                      <a:pt x="12" y="31"/>
                      <a:pt x="12" y="30"/>
                      <a:pt x="12" y="29"/>
                    </a:cubicBezTo>
                    <a:cubicBezTo>
                      <a:pt x="12" y="27"/>
                      <a:pt x="12" y="26"/>
                      <a:pt x="11" y="25"/>
                    </a:cubicBezTo>
                    <a:cubicBezTo>
                      <a:pt x="11" y="23"/>
                      <a:pt x="10" y="22"/>
                      <a:pt x="8" y="22"/>
                    </a:cubicBezTo>
                    <a:cubicBezTo>
                      <a:pt x="6" y="21"/>
                      <a:pt x="4" y="22"/>
                      <a:pt x="1" y="23"/>
                    </a:cubicBezTo>
                    <a:cubicBezTo>
                      <a:pt x="0" y="21"/>
                      <a:pt x="0" y="21"/>
                      <a:pt x="0" y="21"/>
                    </a:cubicBezTo>
                    <a:cubicBezTo>
                      <a:pt x="32" y="11"/>
                      <a:pt x="32" y="11"/>
                      <a:pt x="32" y="11"/>
                    </a:cubicBezTo>
                    <a:cubicBezTo>
                      <a:pt x="33" y="13"/>
                      <a:pt x="33" y="13"/>
                      <a:pt x="33" y="13"/>
                    </a:cubicBezTo>
                    <a:cubicBezTo>
                      <a:pt x="29" y="14"/>
                      <a:pt x="27" y="16"/>
                      <a:pt x="26" y="16"/>
                    </a:cubicBezTo>
                    <a:cubicBezTo>
                      <a:pt x="24" y="19"/>
                      <a:pt x="23" y="21"/>
                      <a:pt x="23" y="25"/>
                    </a:cubicBezTo>
                    <a:cubicBezTo>
                      <a:pt x="24" y="49"/>
                      <a:pt x="24" y="49"/>
                      <a:pt x="24" y="49"/>
                    </a:cubicBezTo>
                    <a:cubicBezTo>
                      <a:pt x="25" y="49"/>
                      <a:pt x="25" y="49"/>
                      <a:pt x="25" y="49"/>
                    </a:cubicBezTo>
                    <a:cubicBezTo>
                      <a:pt x="38" y="32"/>
                      <a:pt x="38" y="32"/>
                      <a:pt x="38" y="32"/>
                    </a:cubicBezTo>
                    <a:cubicBezTo>
                      <a:pt x="41" y="28"/>
                      <a:pt x="44" y="23"/>
                      <a:pt x="46" y="19"/>
                    </a:cubicBezTo>
                    <a:cubicBezTo>
                      <a:pt x="49" y="15"/>
                      <a:pt x="50" y="12"/>
                      <a:pt x="50" y="11"/>
                    </a:cubicBezTo>
                    <a:cubicBezTo>
                      <a:pt x="50" y="10"/>
                      <a:pt x="49" y="9"/>
                      <a:pt x="48" y="9"/>
                    </a:cubicBezTo>
                    <a:cubicBezTo>
                      <a:pt x="47" y="9"/>
                      <a:pt x="45" y="10"/>
                      <a:pt x="42" y="10"/>
                    </a:cubicBezTo>
                    <a:cubicBezTo>
                      <a:pt x="41" y="8"/>
                      <a:pt x="41" y="8"/>
                      <a:pt x="41" y="8"/>
                    </a:cubicBezTo>
                    <a:lnTo>
                      <a:pt x="67"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8" name="Freeform 630">
                <a:extLst>
                  <a:ext uri="{FF2B5EF4-FFF2-40B4-BE49-F238E27FC236}">
                    <a16:creationId xmlns:a16="http://schemas.microsoft.com/office/drawing/2014/main" id="{6C6F243D-BE27-A58C-FA0F-50263236D6A6}"/>
                  </a:ext>
                </a:extLst>
              </p:cNvPr>
              <p:cNvSpPr>
                <a:spLocks/>
              </p:cNvSpPr>
              <p:nvPr/>
            </p:nvSpPr>
            <p:spPr bwMode="auto">
              <a:xfrm>
                <a:off x="2782958" y="5568123"/>
                <a:ext cx="9525" cy="14288"/>
              </a:xfrm>
              <a:custGeom>
                <a:avLst/>
                <a:gdLst>
                  <a:gd name="T0" fmla="*/ 20 w 40"/>
                  <a:gd name="T1" fmla="*/ 61 h 63"/>
                  <a:gd name="T2" fmla="*/ 11 w 40"/>
                  <a:gd name="T3" fmla="*/ 63 h 63"/>
                  <a:gd name="T4" fmla="*/ 10 w 40"/>
                  <a:gd name="T5" fmla="*/ 27 h 63"/>
                  <a:gd name="T6" fmla="*/ 9 w 40"/>
                  <a:gd name="T7" fmla="*/ 17 h 63"/>
                  <a:gd name="T8" fmla="*/ 7 w 40"/>
                  <a:gd name="T9" fmla="*/ 14 h 63"/>
                  <a:gd name="T10" fmla="*/ 4 w 40"/>
                  <a:gd name="T11" fmla="*/ 15 h 63"/>
                  <a:gd name="T12" fmla="*/ 0 w 40"/>
                  <a:gd name="T13" fmla="*/ 16 h 63"/>
                  <a:gd name="T14" fmla="*/ 0 w 40"/>
                  <a:gd name="T15" fmla="*/ 14 h 63"/>
                  <a:gd name="T16" fmla="*/ 17 w 40"/>
                  <a:gd name="T17" fmla="*/ 6 h 63"/>
                  <a:gd name="T18" fmla="*/ 17 w 40"/>
                  <a:gd name="T19" fmla="*/ 5 h 63"/>
                  <a:gd name="T20" fmla="*/ 18 w 40"/>
                  <a:gd name="T21" fmla="*/ 31 h 63"/>
                  <a:gd name="T22" fmla="*/ 19 w 40"/>
                  <a:gd name="T23" fmla="*/ 31 h 63"/>
                  <a:gd name="T24" fmla="*/ 19 w 40"/>
                  <a:gd name="T25" fmla="*/ 28 h 63"/>
                  <a:gd name="T26" fmla="*/ 23 w 40"/>
                  <a:gd name="T27" fmla="*/ 12 h 63"/>
                  <a:gd name="T28" fmla="*/ 32 w 40"/>
                  <a:gd name="T29" fmla="*/ 1 h 63"/>
                  <a:gd name="T30" fmla="*/ 37 w 40"/>
                  <a:gd name="T31" fmla="*/ 1 h 63"/>
                  <a:gd name="T32" fmla="*/ 40 w 40"/>
                  <a:gd name="T33" fmla="*/ 5 h 63"/>
                  <a:gd name="T34" fmla="*/ 39 w 40"/>
                  <a:gd name="T35" fmla="*/ 11 h 63"/>
                  <a:gd name="T36" fmla="*/ 36 w 40"/>
                  <a:gd name="T37" fmla="*/ 13 h 63"/>
                  <a:gd name="T38" fmla="*/ 32 w 40"/>
                  <a:gd name="T39" fmla="*/ 12 h 63"/>
                  <a:gd name="T40" fmla="*/ 29 w 40"/>
                  <a:gd name="T41" fmla="*/ 10 h 63"/>
                  <a:gd name="T42" fmla="*/ 25 w 40"/>
                  <a:gd name="T43" fmla="*/ 16 h 63"/>
                  <a:gd name="T44" fmla="*/ 22 w 40"/>
                  <a:gd name="T45" fmla="*/ 28 h 63"/>
                  <a:gd name="T46" fmla="*/ 20 w 40"/>
                  <a:gd name="T47" fmla="*/ 42 h 63"/>
                  <a:gd name="T48" fmla="*/ 20 w 40"/>
                  <a:gd name="T49"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63">
                    <a:moveTo>
                      <a:pt x="20" y="61"/>
                    </a:moveTo>
                    <a:cubicBezTo>
                      <a:pt x="11" y="63"/>
                      <a:pt x="11" y="63"/>
                      <a:pt x="11" y="63"/>
                    </a:cubicBezTo>
                    <a:cubicBezTo>
                      <a:pt x="10" y="27"/>
                      <a:pt x="10" y="27"/>
                      <a:pt x="10" y="27"/>
                    </a:cubicBezTo>
                    <a:cubicBezTo>
                      <a:pt x="10" y="22"/>
                      <a:pt x="9" y="18"/>
                      <a:pt x="9" y="17"/>
                    </a:cubicBezTo>
                    <a:cubicBezTo>
                      <a:pt x="9" y="15"/>
                      <a:pt x="8" y="15"/>
                      <a:pt x="7" y="14"/>
                    </a:cubicBezTo>
                    <a:cubicBezTo>
                      <a:pt x="6" y="14"/>
                      <a:pt x="5" y="14"/>
                      <a:pt x="4" y="15"/>
                    </a:cubicBezTo>
                    <a:cubicBezTo>
                      <a:pt x="3" y="15"/>
                      <a:pt x="2" y="15"/>
                      <a:pt x="0" y="16"/>
                    </a:cubicBezTo>
                    <a:cubicBezTo>
                      <a:pt x="0" y="14"/>
                      <a:pt x="0" y="14"/>
                      <a:pt x="0" y="14"/>
                    </a:cubicBezTo>
                    <a:cubicBezTo>
                      <a:pt x="17" y="6"/>
                      <a:pt x="17" y="6"/>
                      <a:pt x="17" y="6"/>
                    </a:cubicBezTo>
                    <a:cubicBezTo>
                      <a:pt x="17" y="5"/>
                      <a:pt x="17" y="5"/>
                      <a:pt x="17" y="5"/>
                    </a:cubicBezTo>
                    <a:cubicBezTo>
                      <a:pt x="18" y="31"/>
                      <a:pt x="18" y="31"/>
                      <a:pt x="18" y="31"/>
                    </a:cubicBezTo>
                    <a:cubicBezTo>
                      <a:pt x="19" y="31"/>
                      <a:pt x="19" y="31"/>
                      <a:pt x="19" y="31"/>
                    </a:cubicBezTo>
                    <a:cubicBezTo>
                      <a:pt x="19" y="28"/>
                      <a:pt x="19" y="28"/>
                      <a:pt x="19" y="28"/>
                    </a:cubicBezTo>
                    <a:cubicBezTo>
                      <a:pt x="20" y="22"/>
                      <a:pt x="21" y="17"/>
                      <a:pt x="23" y="12"/>
                    </a:cubicBezTo>
                    <a:cubicBezTo>
                      <a:pt x="26" y="6"/>
                      <a:pt x="29" y="2"/>
                      <a:pt x="32" y="1"/>
                    </a:cubicBezTo>
                    <a:cubicBezTo>
                      <a:pt x="34" y="0"/>
                      <a:pt x="35" y="0"/>
                      <a:pt x="37" y="1"/>
                    </a:cubicBezTo>
                    <a:cubicBezTo>
                      <a:pt x="38" y="2"/>
                      <a:pt x="39" y="3"/>
                      <a:pt x="40" y="5"/>
                    </a:cubicBezTo>
                    <a:cubicBezTo>
                      <a:pt x="40" y="8"/>
                      <a:pt x="40" y="9"/>
                      <a:pt x="39" y="11"/>
                    </a:cubicBezTo>
                    <a:cubicBezTo>
                      <a:pt x="38" y="12"/>
                      <a:pt x="37" y="12"/>
                      <a:pt x="36" y="13"/>
                    </a:cubicBezTo>
                    <a:cubicBezTo>
                      <a:pt x="34" y="13"/>
                      <a:pt x="33" y="13"/>
                      <a:pt x="32" y="12"/>
                    </a:cubicBezTo>
                    <a:cubicBezTo>
                      <a:pt x="31" y="10"/>
                      <a:pt x="30" y="10"/>
                      <a:pt x="29" y="10"/>
                    </a:cubicBezTo>
                    <a:cubicBezTo>
                      <a:pt x="28" y="11"/>
                      <a:pt x="26" y="12"/>
                      <a:pt x="25" y="16"/>
                    </a:cubicBezTo>
                    <a:cubicBezTo>
                      <a:pt x="24" y="20"/>
                      <a:pt x="22" y="24"/>
                      <a:pt x="22" y="28"/>
                    </a:cubicBezTo>
                    <a:cubicBezTo>
                      <a:pt x="21" y="33"/>
                      <a:pt x="20" y="37"/>
                      <a:pt x="20" y="42"/>
                    </a:cubicBezTo>
                    <a:cubicBezTo>
                      <a:pt x="20" y="45"/>
                      <a:pt x="20" y="52"/>
                      <a:pt x="20" y="6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79" name="Freeform 631">
                <a:extLst>
                  <a:ext uri="{FF2B5EF4-FFF2-40B4-BE49-F238E27FC236}">
                    <a16:creationId xmlns:a16="http://schemas.microsoft.com/office/drawing/2014/main" id="{4720F8F2-1341-A490-852C-636C509E4FFA}"/>
                  </a:ext>
                </a:extLst>
              </p:cNvPr>
              <p:cNvSpPr>
                <a:spLocks noEditPoints="1"/>
              </p:cNvSpPr>
              <p:nvPr/>
            </p:nvSpPr>
            <p:spPr bwMode="auto">
              <a:xfrm>
                <a:off x="2794070" y="5563361"/>
                <a:ext cx="12700" cy="15875"/>
              </a:xfrm>
              <a:custGeom>
                <a:avLst/>
                <a:gdLst>
                  <a:gd name="T0" fmla="*/ 26 w 50"/>
                  <a:gd name="T1" fmla="*/ 2 h 62"/>
                  <a:gd name="T2" fmla="*/ 41 w 50"/>
                  <a:gd name="T3" fmla="*/ 4 h 62"/>
                  <a:gd name="T4" fmla="*/ 48 w 50"/>
                  <a:gd name="T5" fmla="*/ 14 h 62"/>
                  <a:gd name="T6" fmla="*/ 45 w 50"/>
                  <a:gd name="T7" fmla="*/ 40 h 62"/>
                  <a:gd name="T8" fmla="*/ 25 w 50"/>
                  <a:gd name="T9" fmla="*/ 60 h 62"/>
                  <a:gd name="T10" fmla="*/ 11 w 50"/>
                  <a:gd name="T11" fmla="*/ 59 h 62"/>
                  <a:gd name="T12" fmla="*/ 3 w 50"/>
                  <a:gd name="T13" fmla="*/ 48 h 62"/>
                  <a:gd name="T14" fmla="*/ 6 w 50"/>
                  <a:gd name="T15" fmla="*/ 21 h 62"/>
                  <a:gd name="T16" fmla="*/ 26 w 50"/>
                  <a:gd name="T17" fmla="*/ 2 h 62"/>
                  <a:gd name="T18" fmla="*/ 26 w 50"/>
                  <a:gd name="T19" fmla="*/ 5 h 62"/>
                  <a:gd name="T20" fmla="*/ 13 w 50"/>
                  <a:gd name="T21" fmla="*/ 23 h 62"/>
                  <a:gd name="T22" fmla="*/ 13 w 50"/>
                  <a:gd name="T23" fmla="*/ 49 h 62"/>
                  <a:gd name="T24" fmla="*/ 18 w 50"/>
                  <a:gd name="T25" fmla="*/ 56 h 62"/>
                  <a:gd name="T26" fmla="*/ 26 w 50"/>
                  <a:gd name="T27" fmla="*/ 57 h 62"/>
                  <a:gd name="T28" fmla="*/ 38 w 50"/>
                  <a:gd name="T29" fmla="*/ 38 h 62"/>
                  <a:gd name="T30" fmla="*/ 37 w 50"/>
                  <a:gd name="T31" fmla="*/ 14 h 62"/>
                  <a:gd name="T32" fmla="*/ 33 w 50"/>
                  <a:gd name="T33" fmla="*/ 6 h 62"/>
                  <a:gd name="T34" fmla="*/ 26 w 50"/>
                  <a:gd name="T35"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62">
                    <a:moveTo>
                      <a:pt x="26" y="2"/>
                    </a:moveTo>
                    <a:cubicBezTo>
                      <a:pt x="32" y="0"/>
                      <a:pt x="37" y="1"/>
                      <a:pt x="41" y="4"/>
                    </a:cubicBezTo>
                    <a:cubicBezTo>
                      <a:pt x="44" y="6"/>
                      <a:pt x="46" y="10"/>
                      <a:pt x="48" y="14"/>
                    </a:cubicBezTo>
                    <a:cubicBezTo>
                      <a:pt x="50" y="22"/>
                      <a:pt x="49" y="31"/>
                      <a:pt x="45" y="40"/>
                    </a:cubicBezTo>
                    <a:cubicBezTo>
                      <a:pt x="40" y="51"/>
                      <a:pt x="34" y="57"/>
                      <a:pt x="25" y="60"/>
                    </a:cubicBezTo>
                    <a:cubicBezTo>
                      <a:pt x="19" y="62"/>
                      <a:pt x="14" y="62"/>
                      <a:pt x="11" y="59"/>
                    </a:cubicBezTo>
                    <a:cubicBezTo>
                      <a:pt x="7" y="57"/>
                      <a:pt x="4" y="54"/>
                      <a:pt x="3" y="48"/>
                    </a:cubicBezTo>
                    <a:cubicBezTo>
                      <a:pt x="0" y="40"/>
                      <a:pt x="1" y="31"/>
                      <a:pt x="6" y="21"/>
                    </a:cubicBezTo>
                    <a:cubicBezTo>
                      <a:pt x="11" y="11"/>
                      <a:pt x="17" y="5"/>
                      <a:pt x="26" y="2"/>
                    </a:cubicBezTo>
                    <a:close/>
                    <a:moveTo>
                      <a:pt x="26" y="5"/>
                    </a:moveTo>
                    <a:cubicBezTo>
                      <a:pt x="19" y="7"/>
                      <a:pt x="15" y="13"/>
                      <a:pt x="13" y="23"/>
                    </a:cubicBezTo>
                    <a:cubicBezTo>
                      <a:pt x="11" y="33"/>
                      <a:pt x="11" y="41"/>
                      <a:pt x="13" y="49"/>
                    </a:cubicBezTo>
                    <a:cubicBezTo>
                      <a:pt x="14" y="52"/>
                      <a:pt x="16" y="55"/>
                      <a:pt x="18" y="56"/>
                    </a:cubicBezTo>
                    <a:cubicBezTo>
                      <a:pt x="20" y="58"/>
                      <a:pt x="23" y="58"/>
                      <a:pt x="26" y="57"/>
                    </a:cubicBezTo>
                    <a:cubicBezTo>
                      <a:pt x="32" y="55"/>
                      <a:pt x="36" y="49"/>
                      <a:pt x="38" y="38"/>
                    </a:cubicBezTo>
                    <a:cubicBezTo>
                      <a:pt x="40" y="29"/>
                      <a:pt x="39" y="21"/>
                      <a:pt x="37" y="14"/>
                    </a:cubicBezTo>
                    <a:cubicBezTo>
                      <a:pt x="36" y="11"/>
                      <a:pt x="35" y="8"/>
                      <a:pt x="33" y="6"/>
                    </a:cubicBezTo>
                    <a:cubicBezTo>
                      <a:pt x="31" y="5"/>
                      <a:pt x="28" y="4"/>
                      <a:pt x="26"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0" name="Freeform 632">
                <a:extLst>
                  <a:ext uri="{FF2B5EF4-FFF2-40B4-BE49-F238E27FC236}">
                    <a16:creationId xmlns:a16="http://schemas.microsoft.com/office/drawing/2014/main" id="{722093CC-D57E-FEAF-5EA7-0EF89FE6E482}"/>
                  </a:ext>
                </a:extLst>
              </p:cNvPr>
              <p:cNvSpPr>
                <a:spLocks/>
              </p:cNvSpPr>
              <p:nvPr/>
            </p:nvSpPr>
            <p:spPr bwMode="auto">
              <a:xfrm>
                <a:off x="2797245" y="5557011"/>
                <a:ext cx="7938" cy="7938"/>
              </a:xfrm>
              <a:custGeom>
                <a:avLst/>
                <a:gdLst>
                  <a:gd name="T0" fmla="*/ 2 w 5"/>
                  <a:gd name="T1" fmla="*/ 0 h 5"/>
                  <a:gd name="T2" fmla="*/ 5 w 5"/>
                  <a:gd name="T3" fmla="*/ 3 h 5"/>
                  <a:gd name="T4" fmla="*/ 4 w 5"/>
                  <a:gd name="T5" fmla="*/ 3 h 5"/>
                  <a:gd name="T6" fmla="*/ 2 w 5"/>
                  <a:gd name="T7" fmla="*/ 2 h 5"/>
                  <a:gd name="T8" fmla="*/ 0 w 5"/>
                  <a:gd name="T9" fmla="*/ 4 h 5"/>
                  <a:gd name="T10" fmla="*/ 0 w 5"/>
                  <a:gd name="T11" fmla="*/ 5 h 5"/>
                  <a:gd name="T12" fmla="*/ 2 w 5"/>
                  <a:gd name="T13" fmla="*/ 1 h 5"/>
                  <a:gd name="T14" fmla="*/ 2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2" y="0"/>
                    </a:moveTo>
                    <a:lnTo>
                      <a:pt x="5" y="3"/>
                    </a:lnTo>
                    <a:lnTo>
                      <a:pt x="4" y="3"/>
                    </a:lnTo>
                    <a:lnTo>
                      <a:pt x="2" y="2"/>
                    </a:lnTo>
                    <a:lnTo>
                      <a:pt x="0" y="4"/>
                    </a:lnTo>
                    <a:lnTo>
                      <a:pt x="0" y="5"/>
                    </a:lnTo>
                    <a:lnTo>
                      <a:pt x="2" y="1"/>
                    </a:lnTo>
                    <a:lnTo>
                      <a:pt x="2"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1" name="Freeform 633">
                <a:extLst>
                  <a:ext uri="{FF2B5EF4-FFF2-40B4-BE49-F238E27FC236}">
                    <a16:creationId xmlns:a16="http://schemas.microsoft.com/office/drawing/2014/main" id="{AB691E48-3999-8E55-E86F-CE331794F9C1}"/>
                  </a:ext>
                </a:extLst>
              </p:cNvPr>
              <p:cNvSpPr>
                <a:spLocks/>
              </p:cNvSpPr>
              <p:nvPr/>
            </p:nvSpPr>
            <p:spPr bwMode="auto">
              <a:xfrm>
                <a:off x="2808358" y="5558598"/>
                <a:ext cx="14288" cy="17463"/>
              </a:xfrm>
              <a:custGeom>
                <a:avLst/>
                <a:gdLst>
                  <a:gd name="T0" fmla="*/ 58 w 60"/>
                  <a:gd name="T1" fmla="*/ 36 h 65"/>
                  <a:gd name="T2" fmla="*/ 60 w 60"/>
                  <a:gd name="T3" fmla="*/ 37 h 65"/>
                  <a:gd name="T4" fmla="*/ 56 w 60"/>
                  <a:gd name="T5" fmla="*/ 46 h 65"/>
                  <a:gd name="T6" fmla="*/ 48 w 60"/>
                  <a:gd name="T7" fmla="*/ 55 h 65"/>
                  <a:gd name="T8" fmla="*/ 43 w 60"/>
                  <a:gd name="T9" fmla="*/ 55 h 65"/>
                  <a:gd name="T10" fmla="*/ 40 w 60"/>
                  <a:gd name="T11" fmla="*/ 50 h 65"/>
                  <a:gd name="T12" fmla="*/ 39 w 60"/>
                  <a:gd name="T13" fmla="*/ 31 h 65"/>
                  <a:gd name="T14" fmla="*/ 38 w 60"/>
                  <a:gd name="T15" fmla="*/ 11 h 65"/>
                  <a:gd name="T16" fmla="*/ 36 w 60"/>
                  <a:gd name="T17" fmla="*/ 9 h 65"/>
                  <a:gd name="T18" fmla="*/ 34 w 60"/>
                  <a:gd name="T19" fmla="*/ 9 h 65"/>
                  <a:gd name="T20" fmla="*/ 27 w 60"/>
                  <a:gd name="T21" fmla="*/ 17 h 65"/>
                  <a:gd name="T22" fmla="*/ 22 w 60"/>
                  <a:gd name="T23" fmla="*/ 30 h 65"/>
                  <a:gd name="T24" fmla="*/ 19 w 60"/>
                  <a:gd name="T25" fmla="*/ 47 h 65"/>
                  <a:gd name="T26" fmla="*/ 19 w 60"/>
                  <a:gd name="T27" fmla="*/ 63 h 65"/>
                  <a:gd name="T28" fmla="*/ 10 w 60"/>
                  <a:gd name="T29" fmla="*/ 65 h 65"/>
                  <a:gd name="T30" fmla="*/ 10 w 60"/>
                  <a:gd name="T31" fmla="*/ 38 h 65"/>
                  <a:gd name="T32" fmla="*/ 9 w 60"/>
                  <a:gd name="T33" fmla="*/ 19 h 65"/>
                  <a:gd name="T34" fmla="*/ 6 w 60"/>
                  <a:gd name="T35" fmla="*/ 17 h 65"/>
                  <a:gd name="T36" fmla="*/ 0 w 60"/>
                  <a:gd name="T37" fmla="*/ 18 h 65"/>
                  <a:gd name="T38" fmla="*/ 0 w 60"/>
                  <a:gd name="T39" fmla="*/ 16 h 65"/>
                  <a:gd name="T40" fmla="*/ 8 w 60"/>
                  <a:gd name="T41" fmla="*/ 12 h 65"/>
                  <a:gd name="T42" fmla="*/ 17 w 60"/>
                  <a:gd name="T43" fmla="*/ 7 h 65"/>
                  <a:gd name="T44" fmla="*/ 18 w 60"/>
                  <a:gd name="T45" fmla="*/ 7 h 65"/>
                  <a:gd name="T46" fmla="*/ 18 w 60"/>
                  <a:gd name="T47" fmla="*/ 34 h 65"/>
                  <a:gd name="T48" fmla="*/ 18 w 60"/>
                  <a:gd name="T49" fmla="*/ 34 h 65"/>
                  <a:gd name="T50" fmla="*/ 25 w 60"/>
                  <a:gd name="T51" fmla="*/ 15 h 65"/>
                  <a:gd name="T52" fmla="*/ 36 w 60"/>
                  <a:gd name="T53" fmla="*/ 1 h 65"/>
                  <a:gd name="T54" fmla="*/ 47 w 60"/>
                  <a:gd name="T55" fmla="*/ 7 h 65"/>
                  <a:gd name="T56" fmla="*/ 48 w 60"/>
                  <a:gd name="T57" fmla="*/ 27 h 65"/>
                  <a:gd name="T58" fmla="*/ 49 w 60"/>
                  <a:gd name="T59" fmla="*/ 46 h 65"/>
                  <a:gd name="T60" fmla="*/ 49 w 60"/>
                  <a:gd name="T61" fmla="*/ 48 h 65"/>
                  <a:gd name="T62" fmla="*/ 51 w 60"/>
                  <a:gd name="T63" fmla="*/ 48 h 65"/>
                  <a:gd name="T64" fmla="*/ 54 w 60"/>
                  <a:gd name="T65" fmla="*/ 44 h 65"/>
                  <a:gd name="T66" fmla="*/ 58 w 60"/>
                  <a:gd name="T67" fmla="*/ 3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5">
                    <a:moveTo>
                      <a:pt x="58" y="36"/>
                    </a:moveTo>
                    <a:cubicBezTo>
                      <a:pt x="60" y="37"/>
                      <a:pt x="60" y="37"/>
                      <a:pt x="60" y="37"/>
                    </a:cubicBezTo>
                    <a:cubicBezTo>
                      <a:pt x="58" y="42"/>
                      <a:pt x="57" y="45"/>
                      <a:pt x="56" y="46"/>
                    </a:cubicBezTo>
                    <a:cubicBezTo>
                      <a:pt x="54" y="51"/>
                      <a:pt x="51" y="54"/>
                      <a:pt x="48" y="55"/>
                    </a:cubicBezTo>
                    <a:cubicBezTo>
                      <a:pt x="46" y="56"/>
                      <a:pt x="44" y="56"/>
                      <a:pt x="43" y="55"/>
                    </a:cubicBezTo>
                    <a:cubicBezTo>
                      <a:pt x="42" y="54"/>
                      <a:pt x="41" y="52"/>
                      <a:pt x="40" y="50"/>
                    </a:cubicBezTo>
                    <a:cubicBezTo>
                      <a:pt x="40" y="49"/>
                      <a:pt x="40" y="43"/>
                      <a:pt x="39" y="31"/>
                    </a:cubicBezTo>
                    <a:cubicBezTo>
                      <a:pt x="39" y="20"/>
                      <a:pt x="38" y="13"/>
                      <a:pt x="38" y="11"/>
                    </a:cubicBezTo>
                    <a:cubicBezTo>
                      <a:pt x="38" y="10"/>
                      <a:pt x="37" y="9"/>
                      <a:pt x="36" y="9"/>
                    </a:cubicBezTo>
                    <a:cubicBezTo>
                      <a:pt x="36" y="8"/>
                      <a:pt x="35" y="8"/>
                      <a:pt x="34" y="9"/>
                    </a:cubicBezTo>
                    <a:cubicBezTo>
                      <a:pt x="31" y="9"/>
                      <a:pt x="29" y="12"/>
                      <a:pt x="27" y="17"/>
                    </a:cubicBezTo>
                    <a:cubicBezTo>
                      <a:pt x="25" y="21"/>
                      <a:pt x="23" y="25"/>
                      <a:pt x="22" y="30"/>
                    </a:cubicBezTo>
                    <a:cubicBezTo>
                      <a:pt x="20" y="36"/>
                      <a:pt x="19" y="41"/>
                      <a:pt x="19" y="47"/>
                    </a:cubicBezTo>
                    <a:cubicBezTo>
                      <a:pt x="19" y="50"/>
                      <a:pt x="19" y="55"/>
                      <a:pt x="19" y="63"/>
                    </a:cubicBezTo>
                    <a:cubicBezTo>
                      <a:pt x="10" y="65"/>
                      <a:pt x="10" y="65"/>
                      <a:pt x="10" y="65"/>
                    </a:cubicBezTo>
                    <a:cubicBezTo>
                      <a:pt x="10" y="52"/>
                      <a:pt x="10" y="43"/>
                      <a:pt x="10" y="38"/>
                    </a:cubicBezTo>
                    <a:cubicBezTo>
                      <a:pt x="9" y="26"/>
                      <a:pt x="9" y="20"/>
                      <a:pt x="9" y="19"/>
                    </a:cubicBezTo>
                    <a:cubicBezTo>
                      <a:pt x="8" y="18"/>
                      <a:pt x="8" y="17"/>
                      <a:pt x="6" y="17"/>
                    </a:cubicBezTo>
                    <a:cubicBezTo>
                      <a:pt x="5" y="17"/>
                      <a:pt x="3" y="17"/>
                      <a:pt x="0" y="18"/>
                    </a:cubicBezTo>
                    <a:cubicBezTo>
                      <a:pt x="0" y="16"/>
                      <a:pt x="0" y="16"/>
                      <a:pt x="0" y="16"/>
                    </a:cubicBezTo>
                    <a:cubicBezTo>
                      <a:pt x="3" y="15"/>
                      <a:pt x="5" y="14"/>
                      <a:pt x="8" y="12"/>
                    </a:cubicBezTo>
                    <a:cubicBezTo>
                      <a:pt x="11" y="11"/>
                      <a:pt x="14" y="9"/>
                      <a:pt x="17" y="7"/>
                    </a:cubicBezTo>
                    <a:cubicBezTo>
                      <a:pt x="18" y="7"/>
                      <a:pt x="18" y="7"/>
                      <a:pt x="18" y="7"/>
                    </a:cubicBezTo>
                    <a:cubicBezTo>
                      <a:pt x="18" y="34"/>
                      <a:pt x="18" y="34"/>
                      <a:pt x="18" y="34"/>
                    </a:cubicBezTo>
                    <a:cubicBezTo>
                      <a:pt x="18" y="34"/>
                      <a:pt x="18" y="34"/>
                      <a:pt x="18" y="34"/>
                    </a:cubicBezTo>
                    <a:cubicBezTo>
                      <a:pt x="20" y="26"/>
                      <a:pt x="22" y="19"/>
                      <a:pt x="25" y="15"/>
                    </a:cubicBezTo>
                    <a:cubicBezTo>
                      <a:pt x="28" y="7"/>
                      <a:pt x="32" y="3"/>
                      <a:pt x="36" y="1"/>
                    </a:cubicBezTo>
                    <a:cubicBezTo>
                      <a:pt x="42" y="0"/>
                      <a:pt x="45" y="1"/>
                      <a:pt x="47" y="7"/>
                    </a:cubicBezTo>
                    <a:cubicBezTo>
                      <a:pt x="47" y="8"/>
                      <a:pt x="48" y="15"/>
                      <a:pt x="48" y="27"/>
                    </a:cubicBezTo>
                    <a:cubicBezTo>
                      <a:pt x="48" y="39"/>
                      <a:pt x="48" y="45"/>
                      <a:pt x="49" y="46"/>
                    </a:cubicBezTo>
                    <a:cubicBezTo>
                      <a:pt x="49" y="47"/>
                      <a:pt x="49" y="47"/>
                      <a:pt x="49" y="48"/>
                    </a:cubicBezTo>
                    <a:cubicBezTo>
                      <a:pt x="50" y="48"/>
                      <a:pt x="50" y="48"/>
                      <a:pt x="51" y="48"/>
                    </a:cubicBezTo>
                    <a:cubicBezTo>
                      <a:pt x="52" y="48"/>
                      <a:pt x="53" y="46"/>
                      <a:pt x="54" y="44"/>
                    </a:cubicBezTo>
                    <a:cubicBezTo>
                      <a:pt x="55" y="43"/>
                      <a:pt x="56" y="40"/>
                      <a:pt x="58"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2" name="Freeform 634">
                <a:extLst>
                  <a:ext uri="{FF2B5EF4-FFF2-40B4-BE49-F238E27FC236}">
                    <a16:creationId xmlns:a16="http://schemas.microsoft.com/office/drawing/2014/main" id="{03D73028-5C0D-C596-7CAF-C4FF2199A81A}"/>
                  </a:ext>
                </a:extLst>
              </p:cNvPr>
              <p:cNvSpPr>
                <a:spLocks noEditPoints="1"/>
              </p:cNvSpPr>
              <p:nvPr/>
            </p:nvSpPr>
            <p:spPr bwMode="auto">
              <a:xfrm>
                <a:off x="2825820" y="5555423"/>
                <a:ext cx="11113" cy="20638"/>
              </a:xfrm>
              <a:custGeom>
                <a:avLst/>
                <a:gdLst>
                  <a:gd name="T0" fmla="*/ 40 w 48"/>
                  <a:gd name="T1" fmla="*/ 0 h 84"/>
                  <a:gd name="T2" fmla="*/ 42 w 48"/>
                  <a:gd name="T3" fmla="*/ 5 h 84"/>
                  <a:gd name="T4" fmla="*/ 36 w 48"/>
                  <a:gd name="T5" fmla="*/ 7 h 84"/>
                  <a:gd name="T6" fmla="*/ 39 w 48"/>
                  <a:gd name="T7" fmla="*/ 13 h 84"/>
                  <a:gd name="T8" fmla="*/ 36 w 48"/>
                  <a:gd name="T9" fmla="*/ 27 h 84"/>
                  <a:gd name="T10" fmla="*/ 23 w 48"/>
                  <a:gd name="T11" fmla="*/ 38 h 84"/>
                  <a:gd name="T12" fmla="*/ 21 w 48"/>
                  <a:gd name="T13" fmla="*/ 38 h 84"/>
                  <a:gd name="T14" fmla="*/ 18 w 48"/>
                  <a:gd name="T15" fmla="*/ 39 h 84"/>
                  <a:gd name="T16" fmla="*/ 16 w 48"/>
                  <a:gd name="T17" fmla="*/ 41 h 84"/>
                  <a:gd name="T18" fmla="*/ 16 w 48"/>
                  <a:gd name="T19" fmla="*/ 45 h 84"/>
                  <a:gd name="T20" fmla="*/ 30 w 48"/>
                  <a:gd name="T21" fmla="*/ 47 h 84"/>
                  <a:gd name="T22" fmla="*/ 47 w 48"/>
                  <a:gd name="T23" fmla="*/ 57 h 84"/>
                  <a:gd name="T24" fmla="*/ 44 w 48"/>
                  <a:gd name="T25" fmla="*/ 72 h 84"/>
                  <a:gd name="T26" fmla="*/ 27 w 48"/>
                  <a:gd name="T27" fmla="*/ 82 h 84"/>
                  <a:gd name="T28" fmla="*/ 12 w 48"/>
                  <a:gd name="T29" fmla="*/ 82 h 84"/>
                  <a:gd name="T30" fmla="*/ 4 w 48"/>
                  <a:gd name="T31" fmla="*/ 75 h 84"/>
                  <a:gd name="T32" fmla="*/ 6 w 48"/>
                  <a:gd name="T33" fmla="*/ 64 h 84"/>
                  <a:gd name="T34" fmla="*/ 13 w 48"/>
                  <a:gd name="T35" fmla="*/ 55 h 84"/>
                  <a:gd name="T36" fmla="*/ 10 w 48"/>
                  <a:gd name="T37" fmla="*/ 54 h 84"/>
                  <a:gd name="T38" fmla="*/ 8 w 48"/>
                  <a:gd name="T39" fmla="*/ 51 h 84"/>
                  <a:gd name="T40" fmla="*/ 10 w 48"/>
                  <a:gd name="T41" fmla="*/ 45 h 84"/>
                  <a:gd name="T42" fmla="*/ 14 w 48"/>
                  <a:gd name="T43" fmla="*/ 39 h 84"/>
                  <a:gd name="T44" fmla="*/ 7 w 48"/>
                  <a:gd name="T45" fmla="*/ 37 h 84"/>
                  <a:gd name="T46" fmla="*/ 2 w 48"/>
                  <a:gd name="T47" fmla="*/ 29 h 84"/>
                  <a:gd name="T48" fmla="*/ 5 w 48"/>
                  <a:gd name="T49" fmla="*/ 12 h 84"/>
                  <a:gd name="T50" fmla="*/ 18 w 48"/>
                  <a:gd name="T51" fmla="*/ 2 h 84"/>
                  <a:gd name="T52" fmla="*/ 24 w 48"/>
                  <a:gd name="T53" fmla="*/ 1 h 84"/>
                  <a:gd name="T54" fmla="*/ 29 w 48"/>
                  <a:gd name="T55" fmla="*/ 1 h 84"/>
                  <a:gd name="T56" fmla="*/ 32 w 48"/>
                  <a:gd name="T57" fmla="*/ 2 h 84"/>
                  <a:gd name="T58" fmla="*/ 33 w 48"/>
                  <a:gd name="T59" fmla="*/ 2 h 84"/>
                  <a:gd name="T60" fmla="*/ 40 w 48"/>
                  <a:gd name="T61" fmla="*/ 0 h 84"/>
                  <a:gd name="T62" fmla="*/ 41 w 48"/>
                  <a:gd name="T63" fmla="*/ 63 h 84"/>
                  <a:gd name="T64" fmla="*/ 37 w 48"/>
                  <a:gd name="T65" fmla="*/ 58 h 84"/>
                  <a:gd name="T66" fmla="*/ 32 w 48"/>
                  <a:gd name="T67" fmla="*/ 57 h 84"/>
                  <a:gd name="T68" fmla="*/ 23 w 48"/>
                  <a:gd name="T69" fmla="*/ 56 h 84"/>
                  <a:gd name="T70" fmla="*/ 16 w 48"/>
                  <a:gd name="T71" fmla="*/ 56 h 84"/>
                  <a:gd name="T72" fmla="*/ 14 w 48"/>
                  <a:gd name="T73" fmla="*/ 58 h 84"/>
                  <a:gd name="T74" fmla="*/ 12 w 48"/>
                  <a:gd name="T75" fmla="*/ 61 h 84"/>
                  <a:gd name="T76" fmla="*/ 10 w 48"/>
                  <a:gd name="T77" fmla="*/ 67 h 84"/>
                  <a:gd name="T78" fmla="*/ 10 w 48"/>
                  <a:gd name="T79" fmla="*/ 72 h 84"/>
                  <a:gd name="T80" fmla="*/ 17 w 48"/>
                  <a:gd name="T81" fmla="*/ 79 h 84"/>
                  <a:gd name="T82" fmla="*/ 28 w 48"/>
                  <a:gd name="T83" fmla="*/ 79 h 84"/>
                  <a:gd name="T84" fmla="*/ 39 w 48"/>
                  <a:gd name="T85" fmla="*/ 72 h 84"/>
                  <a:gd name="T86" fmla="*/ 41 w 48"/>
                  <a:gd name="T87" fmla="*/ 63 h 84"/>
                  <a:gd name="T88" fmla="*/ 28 w 48"/>
                  <a:gd name="T89" fmla="*/ 11 h 84"/>
                  <a:gd name="T90" fmla="*/ 25 w 48"/>
                  <a:gd name="T91" fmla="*/ 5 h 84"/>
                  <a:gd name="T92" fmla="*/ 19 w 48"/>
                  <a:gd name="T93" fmla="*/ 5 h 84"/>
                  <a:gd name="T94" fmla="*/ 11 w 48"/>
                  <a:gd name="T95" fmla="*/ 15 h 84"/>
                  <a:gd name="T96" fmla="*/ 11 w 48"/>
                  <a:gd name="T97" fmla="*/ 29 h 84"/>
                  <a:gd name="T98" fmla="*/ 15 w 48"/>
                  <a:gd name="T99" fmla="*/ 35 h 84"/>
                  <a:gd name="T100" fmla="*/ 21 w 48"/>
                  <a:gd name="T101" fmla="*/ 36 h 84"/>
                  <a:gd name="T102" fmla="*/ 29 w 48"/>
                  <a:gd name="T103" fmla="*/ 26 h 84"/>
                  <a:gd name="T104" fmla="*/ 28 w 48"/>
                  <a:gd name="T105"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84">
                    <a:moveTo>
                      <a:pt x="40" y="0"/>
                    </a:moveTo>
                    <a:cubicBezTo>
                      <a:pt x="42" y="5"/>
                      <a:pt x="42" y="5"/>
                      <a:pt x="42" y="5"/>
                    </a:cubicBezTo>
                    <a:cubicBezTo>
                      <a:pt x="36" y="7"/>
                      <a:pt x="36" y="7"/>
                      <a:pt x="36" y="7"/>
                    </a:cubicBezTo>
                    <a:cubicBezTo>
                      <a:pt x="37" y="9"/>
                      <a:pt x="38" y="11"/>
                      <a:pt x="39" y="13"/>
                    </a:cubicBezTo>
                    <a:cubicBezTo>
                      <a:pt x="40" y="17"/>
                      <a:pt x="39" y="22"/>
                      <a:pt x="36" y="27"/>
                    </a:cubicBezTo>
                    <a:cubicBezTo>
                      <a:pt x="33" y="33"/>
                      <a:pt x="28" y="36"/>
                      <a:pt x="23" y="38"/>
                    </a:cubicBezTo>
                    <a:cubicBezTo>
                      <a:pt x="23" y="38"/>
                      <a:pt x="22" y="38"/>
                      <a:pt x="21" y="38"/>
                    </a:cubicBezTo>
                    <a:cubicBezTo>
                      <a:pt x="20" y="38"/>
                      <a:pt x="19" y="38"/>
                      <a:pt x="18" y="39"/>
                    </a:cubicBezTo>
                    <a:cubicBezTo>
                      <a:pt x="18" y="39"/>
                      <a:pt x="17" y="40"/>
                      <a:pt x="16" y="41"/>
                    </a:cubicBezTo>
                    <a:cubicBezTo>
                      <a:pt x="16" y="43"/>
                      <a:pt x="15" y="44"/>
                      <a:pt x="16" y="45"/>
                    </a:cubicBezTo>
                    <a:cubicBezTo>
                      <a:pt x="16" y="46"/>
                      <a:pt x="21" y="47"/>
                      <a:pt x="30" y="47"/>
                    </a:cubicBezTo>
                    <a:cubicBezTo>
                      <a:pt x="39" y="48"/>
                      <a:pt x="45" y="51"/>
                      <a:pt x="47" y="57"/>
                    </a:cubicBezTo>
                    <a:cubicBezTo>
                      <a:pt x="48" y="62"/>
                      <a:pt x="47" y="67"/>
                      <a:pt x="44" y="72"/>
                    </a:cubicBezTo>
                    <a:cubicBezTo>
                      <a:pt x="40" y="76"/>
                      <a:pt x="35" y="79"/>
                      <a:pt x="27" y="82"/>
                    </a:cubicBezTo>
                    <a:cubicBezTo>
                      <a:pt x="21" y="84"/>
                      <a:pt x="16" y="84"/>
                      <a:pt x="12" y="82"/>
                    </a:cubicBezTo>
                    <a:cubicBezTo>
                      <a:pt x="8" y="81"/>
                      <a:pt x="5" y="78"/>
                      <a:pt x="4" y="75"/>
                    </a:cubicBezTo>
                    <a:cubicBezTo>
                      <a:pt x="3" y="71"/>
                      <a:pt x="4" y="67"/>
                      <a:pt x="6" y="64"/>
                    </a:cubicBezTo>
                    <a:cubicBezTo>
                      <a:pt x="7" y="62"/>
                      <a:pt x="10" y="59"/>
                      <a:pt x="13" y="55"/>
                    </a:cubicBezTo>
                    <a:cubicBezTo>
                      <a:pt x="12" y="55"/>
                      <a:pt x="11" y="54"/>
                      <a:pt x="10" y="54"/>
                    </a:cubicBezTo>
                    <a:cubicBezTo>
                      <a:pt x="9" y="53"/>
                      <a:pt x="9" y="52"/>
                      <a:pt x="8" y="51"/>
                    </a:cubicBezTo>
                    <a:cubicBezTo>
                      <a:pt x="8" y="50"/>
                      <a:pt x="8" y="48"/>
                      <a:pt x="10" y="45"/>
                    </a:cubicBezTo>
                    <a:cubicBezTo>
                      <a:pt x="11" y="44"/>
                      <a:pt x="12" y="42"/>
                      <a:pt x="14" y="39"/>
                    </a:cubicBezTo>
                    <a:cubicBezTo>
                      <a:pt x="11" y="39"/>
                      <a:pt x="9" y="38"/>
                      <a:pt x="7" y="37"/>
                    </a:cubicBezTo>
                    <a:cubicBezTo>
                      <a:pt x="5" y="35"/>
                      <a:pt x="3" y="33"/>
                      <a:pt x="2" y="29"/>
                    </a:cubicBezTo>
                    <a:cubicBezTo>
                      <a:pt x="0" y="23"/>
                      <a:pt x="1" y="17"/>
                      <a:pt x="5" y="12"/>
                    </a:cubicBezTo>
                    <a:cubicBezTo>
                      <a:pt x="8" y="7"/>
                      <a:pt x="13" y="4"/>
                      <a:pt x="18" y="2"/>
                    </a:cubicBezTo>
                    <a:cubicBezTo>
                      <a:pt x="21" y="2"/>
                      <a:pt x="22" y="1"/>
                      <a:pt x="24" y="1"/>
                    </a:cubicBezTo>
                    <a:cubicBezTo>
                      <a:pt x="25" y="1"/>
                      <a:pt x="27" y="1"/>
                      <a:pt x="29" y="1"/>
                    </a:cubicBezTo>
                    <a:cubicBezTo>
                      <a:pt x="29" y="2"/>
                      <a:pt x="30" y="2"/>
                      <a:pt x="32" y="2"/>
                    </a:cubicBezTo>
                    <a:cubicBezTo>
                      <a:pt x="32" y="2"/>
                      <a:pt x="33" y="2"/>
                      <a:pt x="33" y="2"/>
                    </a:cubicBezTo>
                    <a:lnTo>
                      <a:pt x="40" y="0"/>
                    </a:lnTo>
                    <a:close/>
                    <a:moveTo>
                      <a:pt x="41" y="63"/>
                    </a:moveTo>
                    <a:cubicBezTo>
                      <a:pt x="40" y="61"/>
                      <a:pt x="39" y="59"/>
                      <a:pt x="37" y="58"/>
                    </a:cubicBezTo>
                    <a:cubicBezTo>
                      <a:pt x="36" y="57"/>
                      <a:pt x="34" y="57"/>
                      <a:pt x="32" y="57"/>
                    </a:cubicBezTo>
                    <a:cubicBezTo>
                      <a:pt x="30" y="56"/>
                      <a:pt x="27" y="56"/>
                      <a:pt x="23" y="56"/>
                    </a:cubicBezTo>
                    <a:cubicBezTo>
                      <a:pt x="19" y="55"/>
                      <a:pt x="16" y="55"/>
                      <a:pt x="16" y="56"/>
                    </a:cubicBezTo>
                    <a:cubicBezTo>
                      <a:pt x="16" y="56"/>
                      <a:pt x="15" y="56"/>
                      <a:pt x="14" y="58"/>
                    </a:cubicBezTo>
                    <a:cubicBezTo>
                      <a:pt x="13" y="59"/>
                      <a:pt x="12" y="60"/>
                      <a:pt x="12" y="61"/>
                    </a:cubicBezTo>
                    <a:cubicBezTo>
                      <a:pt x="10" y="63"/>
                      <a:pt x="10" y="65"/>
                      <a:pt x="10" y="67"/>
                    </a:cubicBezTo>
                    <a:cubicBezTo>
                      <a:pt x="9" y="68"/>
                      <a:pt x="10" y="70"/>
                      <a:pt x="10" y="72"/>
                    </a:cubicBezTo>
                    <a:cubicBezTo>
                      <a:pt x="11" y="75"/>
                      <a:pt x="14" y="78"/>
                      <a:pt x="17" y="79"/>
                    </a:cubicBezTo>
                    <a:cubicBezTo>
                      <a:pt x="20" y="80"/>
                      <a:pt x="24" y="80"/>
                      <a:pt x="28" y="79"/>
                    </a:cubicBezTo>
                    <a:cubicBezTo>
                      <a:pt x="33" y="77"/>
                      <a:pt x="36" y="75"/>
                      <a:pt x="39" y="72"/>
                    </a:cubicBezTo>
                    <a:cubicBezTo>
                      <a:pt x="41" y="69"/>
                      <a:pt x="42" y="66"/>
                      <a:pt x="41" y="63"/>
                    </a:cubicBezTo>
                    <a:close/>
                    <a:moveTo>
                      <a:pt x="28" y="11"/>
                    </a:moveTo>
                    <a:cubicBezTo>
                      <a:pt x="27" y="8"/>
                      <a:pt x="26" y="7"/>
                      <a:pt x="25" y="5"/>
                    </a:cubicBezTo>
                    <a:cubicBezTo>
                      <a:pt x="23" y="4"/>
                      <a:pt x="22" y="4"/>
                      <a:pt x="19" y="5"/>
                    </a:cubicBezTo>
                    <a:cubicBezTo>
                      <a:pt x="15" y="6"/>
                      <a:pt x="12" y="10"/>
                      <a:pt x="11" y="15"/>
                    </a:cubicBezTo>
                    <a:cubicBezTo>
                      <a:pt x="9" y="20"/>
                      <a:pt x="10" y="24"/>
                      <a:pt x="11" y="29"/>
                    </a:cubicBezTo>
                    <a:cubicBezTo>
                      <a:pt x="12" y="32"/>
                      <a:pt x="13" y="34"/>
                      <a:pt x="15" y="35"/>
                    </a:cubicBezTo>
                    <a:cubicBezTo>
                      <a:pt x="16" y="36"/>
                      <a:pt x="18" y="37"/>
                      <a:pt x="21" y="36"/>
                    </a:cubicBezTo>
                    <a:cubicBezTo>
                      <a:pt x="25" y="35"/>
                      <a:pt x="27" y="31"/>
                      <a:pt x="29" y="26"/>
                    </a:cubicBezTo>
                    <a:cubicBezTo>
                      <a:pt x="30" y="21"/>
                      <a:pt x="30" y="16"/>
                      <a:pt x="28"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3" name="Freeform 635">
                <a:extLst>
                  <a:ext uri="{FF2B5EF4-FFF2-40B4-BE49-F238E27FC236}">
                    <a16:creationId xmlns:a16="http://schemas.microsoft.com/office/drawing/2014/main" id="{1649AEBB-6B7D-6326-CEA9-2C3FB97714AB}"/>
                  </a:ext>
                </a:extLst>
              </p:cNvPr>
              <p:cNvSpPr>
                <a:spLocks/>
              </p:cNvSpPr>
              <p:nvPr/>
            </p:nvSpPr>
            <p:spPr bwMode="auto">
              <a:xfrm>
                <a:off x="2844870" y="5539548"/>
                <a:ext cx="19050" cy="25400"/>
              </a:xfrm>
              <a:custGeom>
                <a:avLst/>
                <a:gdLst>
                  <a:gd name="T0" fmla="*/ 67 w 78"/>
                  <a:gd name="T1" fmla="*/ 0 h 101"/>
                  <a:gd name="T2" fmla="*/ 67 w 78"/>
                  <a:gd name="T3" fmla="*/ 2 h 101"/>
                  <a:gd name="T4" fmla="*/ 62 w 78"/>
                  <a:gd name="T5" fmla="*/ 6 h 101"/>
                  <a:gd name="T6" fmla="*/ 60 w 78"/>
                  <a:gd name="T7" fmla="*/ 9 h 101"/>
                  <a:gd name="T8" fmla="*/ 33 w 78"/>
                  <a:gd name="T9" fmla="*/ 46 h 101"/>
                  <a:gd name="T10" fmla="*/ 64 w 78"/>
                  <a:gd name="T11" fmla="*/ 75 h 101"/>
                  <a:gd name="T12" fmla="*/ 69 w 78"/>
                  <a:gd name="T13" fmla="*/ 78 h 101"/>
                  <a:gd name="T14" fmla="*/ 77 w 78"/>
                  <a:gd name="T15" fmla="*/ 78 h 101"/>
                  <a:gd name="T16" fmla="*/ 78 w 78"/>
                  <a:gd name="T17" fmla="*/ 80 h 101"/>
                  <a:gd name="T18" fmla="*/ 46 w 78"/>
                  <a:gd name="T19" fmla="*/ 89 h 101"/>
                  <a:gd name="T20" fmla="*/ 45 w 78"/>
                  <a:gd name="T21" fmla="*/ 87 h 101"/>
                  <a:gd name="T22" fmla="*/ 50 w 78"/>
                  <a:gd name="T23" fmla="*/ 85 h 101"/>
                  <a:gd name="T24" fmla="*/ 53 w 78"/>
                  <a:gd name="T25" fmla="*/ 81 h 101"/>
                  <a:gd name="T26" fmla="*/ 49 w 78"/>
                  <a:gd name="T27" fmla="*/ 76 h 101"/>
                  <a:gd name="T28" fmla="*/ 45 w 78"/>
                  <a:gd name="T29" fmla="*/ 72 h 101"/>
                  <a:gd name="T30" fmla="*/ 25 w 78"/>
                  <a:gd name="T31" fmla="*/ 53 h 101"/>
                  <a:gd name="T32" fmla="*/ 24 w 78"/>
                  <a:gd name="T33" fmla="*/ 53 h 101"/>
                  <a:gd name="T34" fmla="*/ 25 w 78"/>
                  <a:gd name="T35" fmla="*/ 81 h 101"/>
                  <a:gd name="T36" fmla="*/ 25 w 78"/>
                  <a:gd name="T37" fmla="*/ 88 h 101"/>
                  <a:gd name="T38" fmla="*/ 28 w 78"/>
                  <a:gd name="T39" fmla="*/ 91 h 101"/>
                  <a:gd name="T40" fmla="*/ 35 w 78"/>
                  <a:gd name="T41" fmla="*/ 91 h 101"/>
                  <a:gd name="T42" fmla="*/ 36 w 78"/>
                  <a:gd name="T43" fmla="*/ 92 h 101"/>
                  <a:gd name="T44" fmla="*/ 7 w 78"/>
                  <a:gd name="T45" fmla="*/ 101 h 101"/>
                  <a:gd name="T46" fmla="*/ 6 w 78"/>
                  <a:gd name="T47" fmla="*/ 99 h 101"/>
                  <a:gd name="T48" fmla="*/ 11 w 78"/>
                  <a:gd name="T49" fmla="*/ 97 h 101"/>
                  <a:gd name="T50" fmla="*/ 13 w 78"/>
                  <a:gd name="T51" fmla="*/ 88 h 101"/>
                  <a:gd name="T52" fmla="*/ 12 w 78"/>
                  <a:gd name="T53" fmla="*/ 32 h 101"/>
                  <a:gd name="T54" fmla="*/ 12 w 78"/>
                  <a:gd name="T55" fmla="*/ 28 h 101"/>
                  <a:gd name="T56" fmla="*/ 11 w 78"/>
                  <a:gd name="T57" fmla="*/ 25 h 101"/>
                  <a:gd name="T58" fmla="*/ 8 w 78"/>
                  <a:gd name="T59" fmla="*/ 21 h 101"/>
                  <a:gd name="T60" fmla="*/ 0 w 78"/>
                  <a:gd name="T61" fmla="*/ 22 h 101"/>
                  <a:gd name="T62" fmla="*/ 0 w 78"/>
                  <a:gd name="T63" fmla="*/ 21 h 101"/>
                  <a:gd name="T64" fmla="*/ 32 w 78"/>
                  <a:gd name="T65" fmla="*/ 11 h 101"/>
                  <a:gd name="T66" fmla="*/ 32 w 78"/>
                  <a:gd name="T67" fmla="*/ 13 h 101"/>
                  <a:gd name="T68" fmla="*/ 26 w 78"/>
                  <a:gd name="T69" fmla="*/ 16 h 101"/>
                  <a:gd name="T70" fmla="*/ 23 w 78"/>
                  <a:gd name="T71" fmla="*/ 25 h 101"/>
                  <a:gd name="T72" fmla="*/ 24 w 78"/>
                  <a:gd name="T73" fmla="*/ 48 h 101"/>
                  <a:gd name="T74" fmla="*/ 24 w 78"/>
                  <a:gd name="T75" fmla="*/ 48 h 101"/>
                  <a:gd name="T76" fmla="*/ 38 w 78"/>
                  <a:gd name="T77" fmla="*/ 32 h 101"/>
                  <a:gd name="T78" fmla="*/ 46 w 78"/>
                  <a:gd name="T79" fmla="*/ 19 h 101"/>
                  <a:gd name="T80" fmla="*/ 50 w 78"/>
                  <a:gd name="T81" fmla="*/ 11 h 101"/>
                  <a:gd name="T82" fmla="*/ 48 w 78"/>
                  <a:gd name="T83" fmla="*/ 9 h 101"/>
                  <a:gd name="T84" fmla="*/ 41 w 78"/>
                  <a:gd name="T85" fmla="*/ 10 h 101"/>
                  <a:gd name="T86" fmla="*/ 41 w 78"/>
                  <a:gd name="T87" fmla="*/ 8 h 101"/>
                  <a:gd name="T88" fmla="*/ 67 w 78"/>
                  <a:gd name="T8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101">
                    <a:moveTo>
                      <a:pt x="67" y="0"/>
                    </a:moveTo>
                    <a:cubicBezTo>
                      <a:pt x="67" y="2"/>
                      <a:pt x="67" y="2"/>
                      <a:pt x="67" y="2"/>
                    </a:cubicBezTo>
                    <a:cubicBezTo>
                      <a:pt x="66" y="3"/>
                      <a:pt x="64" y="4"/>
                      <a:pt x="62" y="6"/>
                    </a:cubicBezTo>
                    <a:cubicBezTo>
                      <a:pt x="61" y="8"/>
                      <a:pt x="60" y="9"/>
                      <a:pt x="60" y="9"/>
                    </a:cubicBezTo>
                    <a:cubicBezTo>
                      <a:pt x="33" y="46"/>
                      <a:pt x="33" y="46"/>
                      <a:pt x="33" y="46"/>
                    </a:cubicBezTo>
                    <a:cubicBezTo>
                      <a:pt x="64" y="75"/>
                      <a:pt x="64" y="75"/>
                      <a:pt x="64" y="75"/>
                    </a:cubicBezTo>
                    <a:cubicBezTo>
                      <a:pt x="66" y="77"/>
                      <a:pt x="68" y="78"/>
                      <a:pt x="69" y="78"/>
                    </a:cubicBezTo>
                    <a:cubicBezTo>
                      <a:pt x="71" y="79"/>
                      <a:pt x="73" y="79"/>
                      <a:pt x="77" y="78"/>
                    </a:cubicBezTo>
                    <a:cubicBezTo>
                      <a:pt x="78" y="80"/>
                      <a:pt x="78" y="80"/>
                      <a:pt x="78" y="80"/>
                    </a:cubicBezTo>
                    <a:cubicBezTo>
                      <a:pt x="46" y="89"/>
                      <a:pt x="46" y="89"/>
                      <a:pt x="46" y="89"/>
                    </a:cubicBezTo>
                    <a:cubicBezTo>
                      <a:pt x="45" y="87"/>
                      <a:pt x="45" y="87"/>
                      <a:pt x="45" y="87"/>
                    </a:cubicBezTo>
                    <a:cubicBezTo>
                      <a:pt x="48" y="86"/>
                      <a:pt x="50" y="85"/>
                      <a:pt x="50" y="85"/>
                    </a:cubicBezTo>
                    <a:cubicBezTo>
                      <a:pt x="52" y="84"/>
                      <a:pt x="53" y="83"/>
                      <a:pt x="53" y="81"/>
                    </a:cubicBezTo>
                    <a:cubicBezTo>
                      <a:pt x="52" y="80"/>
                      <a:pt x="51" y="78"/>
                      <a:pt x="49" y="76"/>
                    </a:cubicBezTo>
                    <a:cubicBezTo>
                      <a:pt x="48" y="75"/>
                      <a:pt x="47" y="73"/>
                      <a:pt x="45" y="72"/>
                    </a:cubicBezTo>
                    <a:cubicBezTo>
                      <a:pt x="25" y="53"/>
                      <a:pt x="25" y="53"/>
                      <a:pt x="25" y="53"/>
                    </a:cubicBezTo>
                    <a:cubicBezTo>
                      <a:pt x="24" y="53"/>
                      <a:pt x="24" y="53"/>
                      <a:pt x="24" y="53"/>
                    </a:cubicBezTo>
                    <a:cubicBezTo>
                      <a:pt x="25" y="81"/>
                      <a:pt x="25" y="81"/>
                      <a:pt x="25" y="81"/>
                    </a:cubicBezTo>
                    <a:cubicBezTo>
                      <a:pt x="25" y="84"/>
                      <a:pt x="25" y="87"/>
                      <a:pt x="25" y="88"/>
                    </a:cubicBezTo>
                    <a:cubicBezTo>
                      <a:pt x="26" y="90"/>
                      <a:pt x="27" y="91"/>
                      <a:pt x="28" y="91"/>
                    </a:cubicBezTo>
                    <a:cubicBezTo>
                      <a:pt x="29" y="92"/>
                      <a:pt x="31" y="91"/>
                      <a:pt x="35" y="91"/>
                    </a:cubicBezTo>
                    <a:cubicBezTo>
                      <a:pt x="36" y="92"/>
                      <a:pt x="36" y="92"/>
                      <a:pt x="36" y="92"/>
                    </a:cubicBezTo>
                    <a:cubicBezTo>
                      <a:pt x="7" y="101"/>
                      <a:pt x="7" y="101"/>
                      <a:pt x="7" y="101"/>
                    </a:cubicBezTo>
                    <a:cubicBezTo>
                      <a:pt x="6" y="99"/>
                      <a:pt x="6" y="99"/>
                      <a:pt x="6" y="99"/>
                    </a:cubicBezTo>
                    <a:cubicBezTo>
                      <a:pt x="9" y="98"/>
                      <a:pt x="10" y="97"/>
                      <a:pt x="11" y="97"/>
                    </a:cubicBezTo>
                    <a:cubicBezTo>
                      <a:pt x="13" y="95"/>
                      <a:pt x="13" y="92"/>
                      <a:pt x="13" y="88"/>
                    </a:cubicBezTo>
                    <a:cubicBezTo>
                      <a:pt x="12" y="32"/>
                      <a:pt x="12" y="32"/>
                      <a:pt x="12" y="32"/>
                    </a:cubicBezTo>
                    <a:cubicBezTo>
                      <a:pt x="12" y="31"/>
                      <a:pt x="12" y="30"/>
                      <a:pt x="12" y="28"/>
                    </a:cubicBezTo>
                    <a:cubicBezTo>
                      <a:pt x="11" y="27"/>
                      <a:pt x="11" y="26"/>
                      <a:pt x="11" y="25"/>
                    </a:cubicBezTo>
                    <a:cubicBezTo>
                      <a:pt x="10" y="23"/>
                      <a:pt x="9" y="22"/>
                      <a:pt x="8" y="21"/>
                    </a:cubicBezTo>
                    <a:cubicBezTo>
                      <a:pt x="6" y="21"/>
                      <a:pt x="4" y="21"/>
                      <a:pt x="0" y="22"/>
                    </a:cubicBezTo>
                    <a:cubicBezTo>
                      <a:pt x="0" y="21"/>
                      <a:pt x="0" y="21"/>
                      <a:pt x="0" y="21"/>
                    </a:cubicBezTo>
                    <a:cubicBezTo>
                      <a:pt x="32" y="11"/>
                      <a:pt x="32" y="11"/>
                      <a:pt x="32" y="11"/>
                    </a:cubicBezTo>
                    <a:cubicBezTo>
                      <a:pt x="32" y="13"/>
                      <a:pt x="32" y="13"/>
                      <a:pt x="32" y="13"/>
                    </a:cubicBezTo>
                    <a:cubicBezTo>
                      <a:pt x="29" y="14"/>
                      <a:pt x="27" y="15"/>
                      <a:pt x="26" y="16"/>
                    </a:cubicBezTo>
                    <a:cubicBezTo>
                      <a:pt x="24" y="18"/>
                      <a:pt x="23" y="21"/>
                      <a:pt x="23" y="25"/>
                    </a:cubicBezTo>
                    <a:cubicBezTo>
                      <a:pt x="24" y="48"/>
                      <a:pt x="24" y="48"/>
                      <a:pt x="24" y="48"/>
                    </a:cubicBezTo>
                    <a:cubicBezTo>
                      <a:pt x="24" y="48"/>
                      <a:pt x="24" y="48"/>
                      <a:pt x="24" y="48"/>
                    </a:cubicBezTo>
                    <a:cubicBezTo>
                      <a:pt x="38" y="32"/>
                      <a:pt x="38" y="32"/>
                      <a:pt x="38" y="32"/>
                    </a:cubicBezTo>
                    <a:cubicBezTo>
                      <a:pt x="41" y="27"/>
                      <a:pt x="44" y="23"/>
                      <a:pt x="46" y="19"/>
                    </a:cubicBezTo>
                    <a:cubicBezTo>
                      <a:pt x="49" y="15"/>
                      <a:pt x="50" y="12"/>
                      <a:pt x="50" y="11"/>
                    </a:cubicBezTo>
                    <a:cubicBezTo>
                      <a:pt x="49" y="10"/>
                      <a:pt x="49" y="9"/>
                      <a:pt x="48" y="9"/>
                    </a:cubicBezTo>
                    <a:cubicBezTo>
                      <a:pt x="47" y="9"/>
                      <a:pt x="45" y="9"/>
                      <a:pt x="41" y="10"/>
                    </a:cubicBezTo>
                    <a:cubicBezTo>
                      <a:pt x="41" y="8"/>
                      <a:pt x="41" y="8"/>
                      <a:pt x="41" y="8"/>
                    </a:cubicBezTo>
                    <a:lnTo>
                      <a:pt x="67"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4" name="Freeform 636">
                <a:extLst>
                  <a:ext uri="{FF2B5EF4-FFF2-40B4-BE49-F238E27FC236}">
                    <a16:creationId xmlns:a16="http://schemas.microsoft.com/office/drawing/2014/main" id="{EF836382-533A-EBD8-E7ED-C7396ABD9E42}"/>
                  </a:ext>
                </a:extLst>
              </p:cNvPr>
              <p:cNvSpPr>
                <a:spLocks/>
              </p:cNvSpPr>
              <p:nvPr/>
            </p:nvSpPr>
            <p:spPr bwMode="auto">
              <a:xfrm>
                <a:off x="2863920" y="5542723"/>
                <a:ext cx="14288" cy="15875"/>
              </a:xfrm>
              <a:custGeom>
                <a:avLst/>
                <a:gdLst>
                  <a:gd name="T0" fmla="*/ 58 w 61"/>
                  <a:gd name="T1" fmla="*/ 36 h 65"/>
                  <a:gd name="T2" fmla="*/ 61 w 61"/>
                  <a:gd name="T3" fmla="*/ 37 h 65"/>
                  <a:gd name="T4" fmla="*/ 57 w 61"/>
                  <a:gd name="T5" fmla="*/ 46 h 65"/>
                  <a:gd name="T6" fmla="*/ 49 w 61"/>
                  <a:gd name="T7" fmla="*/ 55 h 65"/>
                  <a:gd name="T8" fmla="*/ 43 w 61"/>
                  <a:gd name="T9" fmla="*/ 55 h 65"/>
                  <a:gd name="T10" fmla="*/ 41 w 61"/>
                  <a:gd name="T11" fmla="*/ 50 h 65"/>
                  <a:gd name="T12" fmla="*/ 40 w 61"/>
                  <a:gd name="T13" fmla="*/ 31 h 65"/>
                  <a:gd name="T14" fmla="*/ 39 w 61"/>
                  <a:gd name="T15" fmla="*/ 11 h 65"/>
                  <a:gd name="T16" fmla="*/ 37 w 61"/>
                  <a:gd name="T17" fmla="*/ 9 h 65"/>
                  <a:gd name="T18" fmla="*/ 35 w 61"/>
                  <a:gd name="T19" fmla="*/ 9 h 65"/>
                  <a:gd name="T20" fmla="*/ 27 w 61"/>
                  <a:gd name="T21" fmla="*/ 17 h 65"/>
                  <a:gd name="T22" fmla="*/ 22 w 61"/>
                  <a:gd name="T23" fmla="*/ 30 h 65"/>
                  <a:gd name="T24" fmla="*/ 20 w 61"/>
                  <a:gd name="T25" fmla="*/ 47 h 65"/>
                  <a:gd name="T26" fmla="*/ 20 w 61"/>
                  <a:gd name="T27" fmla="*/ 62 h 65"/>
                  <a:gd name="T28" fmla="*/ 11 w 61"/>
                  <a:gd name="T29" fmla="*/ 65 h 65"/>
                  <a:gd name="T30" fmla="*/ 10 w 61"/>
                  <a:gd name="T31" fmla="*/ 38 h 65"/>
                  <a:gd name="T32" fmla="*/ 9 w 61"/>
                  <a:gd name="T33" fmla="*/ 19 h 65"/>
                  <a:gd name="T34" fmla="*/ 7 w 61"/>
                  <a:gd name="T35" fmla="*/ 17 h 65"/>
                  <a:gd name="T36" fmla="*/ 1 w 61"/>
                  <a:gd name="T37" fmla="*/ 18 h 65"/>
                  <a:gd name="T38" fmla="*/ 0 w 61"/>
                  <a:gd name="T39" fmla="*/ 16 h 65"/>
                  <a:gd name="T40" fmla="*/ 9 w 61"/>
                  <a:gd name="T41" fmla="*/ 12 h 65"/>
                  <a:gd name="T42" fmla="*/ 18 w 61"/>
                  <a:gd name="T43" fmla="*/ 7 h 65"/>
                  <a:gd name="T44" fmla="*/ 19 w 61"/>
                  <a:gd name="T45" fmla="*/ 7 h 65"/>
                  <a:gd name="T46" fmla="*/ 19 w 61"/>
                  <a:gd name="T47" fmla="*/ 33 h 65"/>
                  <a:gd name="T48" fmla="*/ 19 w 61"/>
                  <a:gd name="T49" fmla="*/ 34 h 65"/>
                  <a:gd name="T50" fmla="*/ 25 w 61"/>
                  <a:gd name="T51" fmla="*/ 15 h 65"/>
                  <a:gd name="T52" fmla="*/ 37 w 61"/>
                  <a:gd name="T53" fmla="*/ 1 h 65"/>
                  <a:gd name="T54" fmla="*/ 47 w 61"/>
                  <a:gd name="T55" fmla="*/ 6 h 65"/>
                  <a:gd name="T56" fmla="*/ 48 w 61"/>
                  <a:gd name="T57" fmla="*/ 27 h 65"/>
                  <a:gd name="T58" fmla="*/ 49 w 61"/>
                  <a:gd name="T59" fmla="*/ 46 h 65"/>
                  <a:gd name="T60" fmla="*/ 50 w 61"/>
                  <a:gd name="T61" fmla="*/ 48 h 65"/>
                  <a:gd name="T62" fmla="*/ 52 w 61"/>
                  <a:gd name="T63" fmla="*/ 48 h 65"/>
                  <a:gd name="T64" fmla="*/ 55 w 61"/>
                  <a:gd name="T65" fmla="*/ 44 h 65"/>
                  <a:gd name="T66" fmla="*/ 58 w 61"/>
                  <a:gd name="T67" fmla="*/ 3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5">
                    <a:moveTo>
                      <a:pt x="58" y="36"/>
                    </a:moveTo>
                    <a:cubicBezTo>
                      <a:pt x="61" y="37"/>
                      <a:pt x="61" y="37"/>
                      <a:pt x="61" y="37"/>
                    </a:cubicBezTo>
                    <a:cubicBezTo>
                      <a:pt x="59" y="42"/>
                      <a:pt x="58" y="45"/>
                      <a:pt x="57" y="46"/>
                    </a:cubicBezTo>
                    <a:cubicBezTo>
                      <a:pt x="55" y="51"/>
                      <a:pt x="52" y="54"/>
                      <a:pt x="49" y="55"/>
                    </a:cubicBezTo>
                    <a:cubicBezTo>
                      <a:pt x="46" y="56"/>
                      <a:pt x="45" y="56"/>
                      <a:pt x="43" y="55"/>
                    </a:cubicBezTo>
                    <a:cubicBezTo>
                      <a:pt x="42" y="53"/>
                      <a:pt x="42" y="52"/>
                      <a:pt x="41" y="50"/>
                    </a:cubicBezTo>
                    <a:cubicBezTo>
                      <a:pt x="41" y="49"/>
                      <a:pt x="40" y="43"/>
                      <a:pt x="40" y="31"/>
                    </a:cubicBezTo>
                    <a:cubicBezTo>
                      <a:pt x="40" y="20"/>
                      <a:pt x="39" y="13"/>
                      <a:pt x="39" y="11"/>
                    </a:cubicBezTo>
                    <a:cubicBezTo>
                      <a:pt x="38" y="10"/>
                      <a:pt x="38" y="9"/>
                      <a:pt x="37" y="9"/>
                    </a:cubicBezTo>
                    <a:cubicBezTo>
                      <a:pt x="37" y="8"/>
                      <a:pt x="36" y="8"/>
                      <a:pt x="35" y="9"/>
                    </a:cubicBezTo>
                    <a:cubicBezTo>
                      <a:pt x="32" y="9"/>
                      <a:pt x="30" y="12"/>
                      <a:pt x="27" y="17"/>
                    </a:cubicBezTo>
                    <a:cubicBezTo>
                      <a:pt x="26" y="21"/>
                      <a:pt x="24" y="25"/>
                      <a:pt x="22" y="30"/>
                    </a:cubicBezTo>
                    <a:cubicBezTo>
                      <a:pt x="21" y="36"/>
                      <a:pt x="20" y="41"/>
                      <a:pt x="20" y="47"/>
                    </a:cubicBezTo>
                    <a:cubicBezTo>
                      <a:pt x="20" y="50"/>
                      <a:pt x="20" y="55"/>
                      <a:pt x="20" y="62"/>
                    </a:cubicBezTo>
                    <a:cubicBezTo>
                      <a:pt x="11" y="65"/>
                      <a:pt x="11" y="65"/>
                      <a:pt x="11" y="65"/>
                    </a:cubicBezTo>
                    <a:cubicBezTo>
                      <a:pt x="11" y="52"/>
                      <a:pt x="10" y="43"/>
                      <a:pt x="10" y="38"/>
                    </a:cubicBezTo>
                    <a:cubicBezTo>
                      <a:pt x="10" y="26"/>
                      <a:pt x="10" y="20"/>
                      <a:pt x="9" y="19"/>
                    </a:cubicBezTo>
                    <a:cubicBezTo>
                      <a:pt x="9" y="18"/>
                      <a:pt x="8" y="17"/>
                      <a:pt x="7" y="17"/>
                    </a:cubicBezTo>
                    <a:cubicBezTo>
                      <a:pt x="6" y="17"/>
                      <a:pt x="4" y="17"/>
                      <a:pt x="1" y="18"/>
                    </a:cubicBezTo>
                    <a:cubicBezTo>
                      <a:pt x="0" y="16"/>
                      <a:pt x="0" y="16"/>
                      <a:pt x="0" y="16"/>
                    </a:cubicBezTo>
                    <a:cubicBezTo>
                      <a:pt x="3" y="15"/>
                      <a:pt x="6" y="14"/>
                      <a:pt x="9" y="12"/>
                    </a:cubicBezTo>
                    <a:cubicBezTo>
                      <a:pt x="11" y="11"/>
                      <a:pt x="15" y="9"/>
                      <a:pt x="18" y="7"/>
                    </a:cubicBezTo>
                    <a:cubicBezTo>
                      <a:pt x="19" y="7"/>
                      <a:pt x="19" y="7"/>
                      <a:pt x="19" y="7"/>
                    </a:cubicBezTo>
                    <a:cubicBezTo>
                      <a:pt x="19" y="33"/>
                      <a:pt x="19" y="33"/>
                      <a:pt x="19" y="33"/>
                    </a:cubicBezTo>
                    <a:cubicBezTo>
                      <a:pt x="19" y="34"/>
                      <a:pt x="19" y="34"/>
                      <a:pt x="19" y="34"/>
                    </a:cubicBezTo>
                    <a:cubicBezTo>
                      <a:pt x="21" y="26"/>
                      <a:pt x="23" y="19"/>
                      <a:pt x="25" y="15"/>
                    </a:cubicBezTo>
                    <a:cubicBezTo>
                      <a:pt x="29" y="7"/>
                      <a:pt x="33" y="3"/>
                      <a:pt x="37" y="1"/>
                    </a:cubicBezTo>
                    <a:cubicBezTo>
                      <a:pt x="42" y="0"/>
                      <a:pt x="46" y="1"/>
                      <a:pt x="47" y="6"/>
                    </a:cubicBezTo>
                    <a:cubicBezTo>
                      <a:pt x="48" y="8"/>
                      <a:pt x="48" y="15"/>
                      <a:pt x="48" y="27"/>
                    </a:cubicBezTo>
                    <a:cubicBezTo>
                      <a:pt x="49" y="39"/>
                      <a:pt x="49" y="45"/>
                      <a:pt x="49" y="46"/>
                    </a:cubicBezTo>
                    <a:cubicBezTo>
                      <a:pt x="50" y="47"/>
                      <a:pt x="50" y="47"/>
                      <a:pt x="50" y="48"/>
                    </a:cubicBezTo>
                    <a:cubicBezTo>
                      <a:pt x="50" y="48"/>
                      <a:pt x="51" y="48"/>
                      <a:pt x="52" y="48"/>
                    </a:cubicBezTo>
                    <a:cubicBezTo>
                      <a:pt x="53" y="48"/>
                      <a:pt x="54" y="46"/>
                      <a:pt x="55" y="44"/>
                    </a:cubicBezTo>
                    <a:cubicBezTo>
                      <a:pt x="56" y="43"/>
                      <a:pt x="57" y="40"/>
                      <a:pt x="58"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5" name="Freeform 637">
                <a:extLst>
                  <a:ext uri="{FF2B5EF4-FFF2-40B4-BE49-F238E27FC236}">
                    <a16:creationId xmlns:a16="http://schemas.microsoft.com/office/drawing/2014/main" id="{4D77DE28-4A48-55F8-E3D1-AE39A34CEE53}"/>
                  </a:ext>
                </a:extLst>
              </p:cNvPr>
              <p:cNvSpPr>
                <a:spLocks noEditPoints="1"/>
              </p:cNvSpPr>
              <p:nvPr/>
            </p:nvSpPr>
            <p:spPr bwMode="auto">
              <a:xfrm>
                <a:off x="2879795" y="5537961"/>
                <a:ext cx="12700" cy="15875"/>
              </a:xfrm>
              <a:custGeom>
                <a:avLst/>
                <a:gdLst>
                  <a:gd name="T0" fmla="*/ 26 w 51"/>
                  <a:gd name="T1" fmla="*/ 1 h 61"/>
                  <a:gd name="T2" fmla="*/ 41 w 51"/>
                  <a:gd name="T3" fmla="*/ 3 h 61"/>
                  <a:gd name="T4" fmla="*/ 48 w 51"/>
                  <a:gd name="T5" fmla="*/ 13 h 61"/>
                  <a:gd name="T6" fmla="*/ 45 w 51"/>
                  <a:gd name="T7" fmla="*/ 40 h 61"/>
                  <a:gd name="T8" fmla="*/ 26 w 51"/>
                  <a:gd name="T9" fmla="*/ 59 h 61"/>
                  <a:gd name="T10" fmla="*/ 11 w 51"/>
                  <a:gd name="T11" fmla="*/ 59 h 61"/>
                  <a:gd name="T12" fmla="*/ 3 w 51"/>
                  <a:gd name="T13" fmla="*/ 47 h 61"/>
                  <a:gd name="T14" fmla="*/ 6 w 51"/>
                  <a:gd name="T15" fmla="*/ 20 h 61"/>
                  <a:gd name="T16" fmla="*/ 26 w 51"/>
                  <a:gd name="T17" fmla="*/ 1 h 61"/>
                  <a:gd name="T18" fmla="*/ 26 w 51"/>
                  <a:gd name="T19" fmla="*/ 4 h 61"/>
                  <a:gd name="T20" fmla="*/ 14 w 51"/>
                  <a:gd name="T21" fmla="*/ 22 h 61"/>
                  <a:gd name="T22" fmla="*/ 14 w 51"/>
                  <a:gd name="T23" fmla="*/ 48 h 61"/>
                  <a:gd name="T24" fmla="*/ 19 w 51"/>
                  <a:gd name="T25" fmla="*/ 55 h 61"/>
                  <a:gd name="T26" fmla="*/ 26 w 51"/>
                  <a:gd name="T27" fmla="*/ 56 h 61"/>
                  <a:gd name="T28" fmla="*/ 38 w 51"/>
                  <a:gd name="T29" fmla="*/ 38 h 61"/>
                  <a:gd name="T30" fmla="*/ 38 w 51"/>
                  <a:gd name="T31" fmla="*/ 13 h 61"/>
                  <a:gd name="T32" fmla="*/ 33 w 51"/>
                  <a:gd name="T33" fmla="*/ 6 h 61"/>
                  <a:gd name="T34" fmla="*/ 26 w 51"/>
                  <a:gd name="T35"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61">
                    <a:moveTo>
                      <a:pt x="26" y="1"/>
                    </a:moveTo>
                    <a:cubicBezTo>
                      <a:pt x="32" y="0"/>
                      <a:pt x="37" y="0"/>
                      <a:pt x="41" y="3"/>
                    </a:cubicBezTo>
                    <a:cubicBezTo>
                      <a:pt x="45" y="5"/>
                      <a:pt x="47" y="9"/>
                      <a:pt x="48" y="13"/>
                    </a:cubicBezTo>
                    <a:cubicBezTo>
                      <a:pt x="51" y="21"/>
                      <a:pt x="50" y="30"/>
                      <a:pt x="45" y="40"/>
                    </a:cubicBezTo>
                    <a:cubicBezTo>
                      <a:pt x="41" y="50"/>
                      <a:pt x="34" y="57"/>
                      <a:pt x="26" y="59"/>
                    </a:cubicBezTo>
                    <a:cubicBezTo>
                      <a:pt x="20" y="61"/>
                      <a:pt x="15" y="61"/>
                      <a:pt x="11" y="59"/>
                    </a:cubicBezTo>
                    <a:cubicBezTo>
                      <a:pt x="7" y="56"/>
                      <a:pt x="5" y="53"/>
                      <a:pt x="3" y="47"/>
                    </a:cubicBezTo>
                    <a:cubicBezTo>
                      <a:pt x="0" y="39"/>
                      <a:pt x="2" y="30"/>
                      <a:pt x="6" y="20"/>
                    </a:cubicBezTo>
                    <a:cubicBezTo>
                      <a:pt x="11" y="10"/>
                      <a:pt x="18" y="4"/>
                      <a:pt x="26" y="1"/>
                    </a:cubicBezTo>
                    <a:close/>
                    <a:moveTo>
                      <a:pt x="26" y="4"/>
                    </a:moveTo>
                    <a:cubicBezTo>
                      <a:pt x="20" y="6"/>
                      <a:pt x="16" y="12"/>
                      <a:pt x="14" y="22"/>
                    </a:cubicBezTo>
                    <a:cubicBezTo>
                      <a:pt x="11" y="32"/>
                      <a:pt x="12" y="40"/>
                      <a:pt x="14" y="48"/>
                    </a:cubicBezTo>
                    <a:cubicBezTo>
                      <a:pt x="15" y="51"/>
                      <a:pt x="17" y="54"/>
                      <a:pt x="19" y="55"/>
                    </a:cubicBezTo>
                    <a:cubicBezTo>
                      <a:pt x="21" y="57"/>
                      <a:pt x="24" y="57"/>
                      <a:pt x="26" y="56"/>
                    </a:cubicBezTo>
                    <a:cubicBezTo>
                      <a:pt x="32" y="54"/>
                      <a:pt x="36" y="48"/>
                      <a:pt x="38" y="38"/>
                    </a:cubicBezTo>
                    <a:cubicBezTo>
                      <a:pt x="40" y="28"/>
                      <a:pt x="40" y="20"/>
                      <a:pt x="38" y="13"/>
                    </a:cubicBezTo>
                    <a:cubicBezTo>
                      <a:pt x="37" y="10"/>
                      <a:pt x="35" y="7"/>
                      <a:pt x="33" y="6"/>
                    </a:cubicBezTo>
                    <a:cubicBezTo>
                      <a:pt x="31" y="4"/>
                      <a:pt x="29" y="3"/>
                      <a:pt x="26"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6" name="Freeform 638">
                <a:extLst>
                  <a:ext uri="{FF2B5EF4-FFF2-40B4-BE49-F238E27FC236}">
                    <a16:creationId xmlns:a16="http://schemas.microsoft.com/office/drawing/2014/main" id="{9C95A98C-0847-99F7-D69B-D78B13DB1468}"/>
                  </a:ext>
                </a:extLst>
              </p:cNvPr>
              <p:cNvSpPr>
                <a:spLocks/>
              </p:cNvSpPr>
              <p:nvPr/>
            </p:nvSpPr>
            <p:spPr bwMode="auto">
              <a:xfrm>
                <a:off x="2881383" y="5531611"/>
                <a:ext cx="7938" cy="6350"/>
              </a:xfrm>
              <a:custGeom>
                <a:avLst/>
                <a:gdLst>
                  <a:gd name="T0" fmla="*/ 3 w 5"/>
                  <a:gd name="T1" fmla="*/ 0 h 4"/>
                  <a:gd name="T2" fmla="*/ 5 w 5"/>
                  <a:gd name="T3" fmla="*/ 3 h 4"/>
                  <a:gd name="T4" fmla="*/ 5 w 5"/>
                  <a:gd name="T5" fmla="*/ 3 h 4"/>
                  <a:gd name="T6" fmla="*/ 3 w 5"/>
                  <a:gd name="T7" fmla="*/ 2 h 4"/>
                  <a:gd name="T8" fmla="*/ 1 w 5"/>
                  <a:gd name="T9" fmla="*/ 4 h 4"/>
                  <a:gd name="T10" fmla="*/ 0 w 5"/>
                  <a:gd name="T11" fmla="*/ 4 h 4"/>
                  <a:gd name="T12" fmla="*/ 2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lnTo>
                      <a:pt x="5" y="3"/>
                    </a:lnTo>
                    <a:lnTo>
                      <a:pt x="5" y="3"/>
                    </a:lnTo>
                    <a:lnTo>
                      <a:pt x="3" y="2"/>
                    </a:lnTo>
                    <a:lnTo>
                      <a:pt x="1" y="4"/>
                    </a:lnTo>
                    <a:lnTo>
                      <a:pt x="0" y="4"/>
                    </a:lnTo>
                    <a:lnTo>
                      <a:pt x="2" y="0"/>
                    </a:lnTo>
                    <a:lnTo>
                      <a:pt x="3"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7" name="Freeform 639">
                <a:extLst>
                  <a:ext uri="{FF2B5EF4-FFF2-40B4-BE49-F238E27FC236}">
                    <a16:creationId xmlns:a16="http://schemas.microsoft.com/office/drawing/2014/main" id="{DD5670C8-F716-C90D-0976-25BA0B787D2A}"/>
                  </a:ext>
                </a:extLst>
              </p:cNvPr>
              <p:cNvSpPr>
                <a:spLocks/>
              </p:cNvSpPr>
              <p:nvPr/>
            </p:nvSpPr>
            <p:spPr bwMode="auto">
              <a:xfrm>
                <a:off x="2643258" y="4960111"/>
                <a:ext cx="15875" cy="7938"/>
              </a:xfrm>
              <a:custGeom>
                <a:avLst/>
                <a:gdLst>
                  <a:gd name="T0" fmla="*/ 46 w 65"/>
                  <a:gd name="T1" fmla="*/ 34 h 34"/>
                  <a:gd name="T2" fmla="*/ 45 w 65"/>
                  <a:gd name="T3" fmla="*/ 32 h 34"/>
                  <a:gd name="T4" fmla="*/ 56 w 65"/>
                  <a:gd name="T5" fmla="*/ 24 h 34"/>
                  <a:gd name="T6" fmla="*/ 58 w 65"/>
                  <a:gd name="T7" fmla="*/ 15 h 34"/>
                  <a:gd name="T8" fmla="*/ 52 w 65"/>
                  <a:gd name="T9" fmla="*/ 9 h 34"/>
                  <a:gd name="T10" fmla="*/ 46 w 65"/>
                  <a:gd name="T11" fmla="*/ 10 h 34"/>
                  <a:gd name="T12" fmla="*/ 34 w 65"/>
                  <a:gd name="T13" fmla="*/ 21 h 34"/>
                  <a:gd name="T14" fmla="*/ 22 w 65"/>
                  <a:gd name="T15" fmla="*/ 32 h 34"/>
                  <a:gd name="T16" fmla="*/ 13 w 65"/>
                  <a:gd name="T17" fmla="*/ 32 h 34"/>
                  <a:gd name="T18" fmla="*/ 5 w 65"/>
                  <a:gd name="T19" fmla="*/ 22 h 34"/>
                  <a:gd name="T20" fmla="*/ 4 w 65"/>
                  <a:gd name="T21" fmla="*/ 17 h 34"/>
                  <a:gd name="T22" fmla="*/ 3 w 65"/>
                  <a:gd name="T23" fmla="*/ 10 h 34"/>
                  <a:gd name="T24" fmla="*/ 2 w 65"/>
                  <a:gd name="T25" fmla="*/ 8 h 34"/>
                  <a:gd name="T26" fmla="*/ 0 w 65"/>
                  <a:gd name="T27" fmla="*/ 8 h 34"/>
                  <a:gd name="T28" fmla="*/ 0 w 65"/>
                  <a:gd name="T29" fmla="*/ 6 h 34"/>
                  <a:gd name="T30" fmla="*/ 17 w 65"/>
                  <a:gd name="T31" fmla="*/ 3 h 34"/>
                  <a:gd name="T32" fmla="*/ 17 w 65"/>
                  <a:gd name="T33" fmla="*/ 5 h 34"/>
                  <a:gd name="T34" fmla="*/ 9 w 65"/>
                  <a:gd name="T35" fmla="*/ 11 h 34"/>
                  <a:gd name="T36" fmla="*/ 7 w 65"/>
                  <a:gd name="T37" fmla="*/ 20 h 34"/>
                  <a:gd name="T38" fmla="*/ 11 w 65"/>
                  <a:gd name="T39" fmla="*/ 24 h 34"/>
                  <a:gd name="T40" fmla="*/ 16 w 65"/>
                  <a:gd name="T41" fmla="*/ 24 h 34"/>
                  <a:gd name="T42" fmla="*/ 27 w 65"/>
                  <a:gd name="T43" fmla="*/ 14 h 34"/>
                  <a:gd name="T44" fmla="*/ 39 w 65"/>
                  <a:gd name="T45" fmla="*/ 2 h 34"/>
                  <a:gd name="T46" fmla="*/ 54 w 65"/>
                  <a:gd name="T47" fmla="*/ 4 h 34"/>
                  <a:gd name="T48" fmla="*/ 60 w 65"/>
                  <a:gd name="T49" fmla="*/ 14 h 34"/>
                  <a:gd name="T50" fmla="*/ 61 w 65"/>
                  <a:gd name="T51" fmla="*/ 20 h 34"/>
                  <a:gd name="T52" fmla="*/ 61 w 65"/>
                  <a:gd name="T53" fmla="*/ 27 h 34"/>
                  <a:gd name="T54" fmla="*/ 62 w 65"/>
                  <a:gd name="T55" fmla="*/ 28 h 34"/>
                  <a:gd name="T56" fmla="*/ 65 w 65"/>
                  <a:gd name="T57" fmla="*/ 29 h 34"/>
                  <a:gd name="T58" fmla="*/ 65 w 65"/>
                  <a:gd name="T59" fmla="*/ 30 h 34"/>
                  <a:gd name="T60" fmla="*/ 46 w 65"/>
                  <a:gd name="T6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 h="34">
                    <a:moveTo>
                      <a:pt x="46" y="34"/>
                    </a:moveTo>
                    <a:cubicBezTo>
                      <a:pt x="45" y="32"/>
                      <a:pt x="45" y="32"/>
                      <a:pt x="45" y="32"/>
                    </a:cubicBezTo>
                    <a:cubicBezTo>
                      <a:pt x="51" y="29"/>
                      <a:pt x="55" y="26"/>
                      <a:pt x="56" y="24"/>
                    </a:cubicBezTo>
                    <a:cubicBezTo>
                      <a:pt x="58" y="21"/>
                      <a:pt x="59" y="18"/>
                      <a:pt x="58" y="15"/>
                    </a:cubicBezTo>
                    <a:cubicBezTo>
                      <a:pt x="57" y="12"/>
                      <a:pt x="55" y="10"/>
                      <a:pt x="52" y="9"/>
                    </a:cubicBezTo>
                    <a:cubicBezTo>
                      <a:pt x="50" y="9"/>
                      <a:pt x="48" y="9"/>
                      <a:pt x="46" y="10"/>
                    </a:cubicBezTo>
                    <a:cubicBezTo>
                      <a:pt x="43" y="10"/>
                      <a:pt x="39" y="14"/>
                      <a:pt x="34" y="21"/>
                    </a:cubicBezTo>
                    <a:cubicBezTo>
                      <a:pt x="29" y="27"/>
                      <a:pt x="25" y="31"/>
                      <a:pt x="22" y="32"/>
                    </a:cubicBezTo>
                    <a:cubicBezTo>
                      <a:pt x="19" y="33"/>
                      <a:pt x="16" y="33"/>
                      <a:pt x="13" y="32"/>
                    </a:cubicBezTo>
                    <a:cubicBezTo>
                      <a:pt x="9" y="30"/>
                      <a:pt x="6" y="27"/>
                      <a:pt x="5" y="22"/>
                    </a:cubicBezTo>
                    <a:cubicBezTo>
                      <a:pt x="4" y="20"/>
                      <a:pt x="4" y="18"/>
                      <a:pt x="4" y="17"/>
                    </a:cubicBezTo>
                    <a:cubicBezTo>
                      <a:pt x="4" y="13"/>
                      <a:pt x="4" y="11"/>
                      <a:pt x="3" y="10"/>
                    </a:cubicBezTo>
                    <a:cubicBezTo>
                      <a:pt x="3" y="9"/>
                      <a:pt x="3" y="9"/>
                      <a:pt x="2" y="8"/>
                    </a:cubicBezTo>
                    <a:cubicBezTo>
                      <a:pt x="2" y="8"/>
                      <a:pt x="1" y="8"/>
                      <a:pt x="0" y="8"/>
                    </a:cubicBezTo>
                    <a:cubicBezTo>
                      <a:pt x="0" y="6"/>
                      <a:pt x="0" y="6"/>
                      <a:pt x="0" y="6"/>
                    </a:cubicBezTo>
                    <a:cubicBezTo>
                      <a:pt x="17" y="3"/>
                      <a:pt x="17" y="3"/>
                      <a:pt x="17" y="3"/>
                    </a:cubicBezTo>
                    <a:cubicBezTo>
                      <a:pt x="17" y="5"/>
                      <a:pt x="17" y="5"/>
                      <a:pt x="17" y="5"/>
                    </a:cubicBezTo>
                    <a:cubicBezTo>
                      <a:pt x="14" y="6"/>
                      <a:pt x="11" y="8"/>
                      <a:pt x="9" y="11"/>
                    </a:cubicBezTo>
                    <a:cubicBezTo>
                      <a:pt x="7" y="13"/>
                      <a:pt x="6" y="17"/>
                      <a:pt x="7" y="20"/>
                    </a:cubicBezTo>
                    <a:cubicBezTo>
                      <a:pt x="8" y="22"/>
                      <a:pt x="9" y="24"/>
                      <a:pt x="11" y="24"/>
                    </a:cubicBezTo>
                    <a:cubicBezTo>
                      <a:pt x="12" y="25"/>
                      <a:pt x="14" y="25"/>
                      <a:pt x="16" y="24"/>
                    </a:cubicBezTo>
                    <a:cubicBezTo>
                      <a:pt x="18" y="24"/>
                      <a:pt x="22" y="20"/>
                      <a:pt x="27" y="14"/>
                    </a:cubicBezTo>
                    <a:cubicBezTo>
                      <a:pt x="31" y="7"/>
                      <a:pt x="36" y="3"/>
                      <a:pt x="39" y="2"/>
                    </a:cubicBezTo>
                    <a:cubicBezTo>
                      <a:pt x="45" y="0"/>
                      <a:pt x="50" y="1"/>
                      <a:pt x="54" y="4"/>
                    </a:cubicBezTo>
                    <a:cubicBezTo>
                      <a:pt x="57" y="7"/>
                      <a:pt x="59" y="10"/>
                      <a:pt x="60" y="14"/>
                    </a:cubicBezTo>
                    <a:cubicBezTo>
                      <a:pt x="61" y="15"/>
                      <a:pt x="61" y="17"/>
                      <a:pt x="61" y="20"/>
                    </a:cubicBezTo>
                    <a:cubicBezTo>
                      <a:pt x="61" y="23"/>
                      <a:pt x="61" y="25"/>
                      <a:pt x="61" y="27"/>
                    </a:cubicBezTo>
                    <a:cubicBezTo>
                      <a:pt x="61" y="27"/>
                      <a:pt x="62" y="28"/>
                      <a:pt x="62" y="28"/>
                    </a:cubicBezTo>
                    <a:cubicBezTo>
                      <a:pt x="62" y="28"/>
                      <a:pt x="63" y="28"/>
                      <a:pt x="65" y="29"/>
                    </a:cubicBezTo>
                    <a:cubicBezTo>
                      <a:pt x="65" y="30"/>
                      <a:pt x="65" y="30"/>
                      <a:pt x="65" y="30"/>
                    </a:cubicBezTo>
                    <a:lnTo>
                      <a:pt x="46" y="3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8" name="Freeform 640">
                <a:extLst>
                  <a:ext uri="{FF2B5EF4-FFF2-40B4-BE49-F238E27FC236}">
                    <a16:creationId xmlns:a16="http://schemas.microsoft.com/office/drawing/2014/main" id="{248A98A1-3F7E-41B0-2D02-D54C3F0E4444}"/>
                  </a:ext>
                </a:extLst>
              </p:cNvPr>
              <p:cNvSpPr>
                <a:spLocks/>
              </p:cNvSpPr>
              <p:nvPr/>
            </p:nvSpPr>
            <p:spPr bwMode="auto">
              <a:xfrm>
                <a:off x="2651195" y="4952173"/>
                <a:ext cx="4763" cy="3175"/>
              </a:xfrm>
              <a:custGeom>
                <a:avLst/>
                <a:gdLst>
                  <a:gd name="T0" fmla="*/ 14 w 14"/>
                  <a:gd name="T1" fmla="*/ 6 h 14"/>
                  <a:gd name="T2" fmla="*/ 13 w 14"/>
                  <a:gd name="T3" fmla="*/ 10 h 14"/>
                  <a:gd name="T4" fmla="*/ 9 w 14"/>
                  <a:gd name="T5" fmla="*/ 14 h 14"/>
                  <a:gd name="T6" fmla="*/ 4 w 14"/>
                  <a:gd name="T7" fmla="*/ 13 h 14"/>
                  <a:gd name="T8" fmla="*/ 0 w 14"/>
                  <a:gd name="T9" fmla="*/ 9 h 14"/>
                  <a:gd name="T10" fmla="*/ 1 w 14"/>
                  <a:gd name="T11" fmla="*/ 4 h 14"/>
                  <a:gd name="T12" fmla="*/ 5 w 14"/>
                  <a:gd name="T13" fmla="*/ 1 h 14"/>
                  <a:gd name="T14" fmla="*/ 10 w 14"/>
                  <a:gd name="T15" fmla="*/ 2 h 14"/>
                  <a:gd name="T16" fmla="*/ 14 w 1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4" y="6"/>
                    </a:moveTo>
                    <a:cubicBezTo>
                      <a:pt x="14" y="7"/>
                      <a:pt x="14" y="8"/>
                      <a:pt x="13" y="10"/>
                    </a:cubicBezTo>
                    <a:cubicBezTo>
                      <a:pt x="12" y="12"/>
                      <a:pt x="11" y="13"/>
                      <a:pt x="9" y="14"/>
                    </a:cubicBezTo>
                    <a:cubicBezTo>
                      <a:pt x="7" y="14"/>
                      <a:pt x="5" y="14"/>
                      <a:pt x="4" y="13"/>
                    </a:cubicBezTo>
                    <a:cubicBezTo>
                      <a:pt x="2" y="13"/>
                      <a:pt x="1" y="11"/>
                      <a:pt x="0" y="9"/>
                    </a:cubicBezTo>
                    <a:cubicBezTo>
                      <a:pt x="0" y="8"/>
                      <a:pt x="0" y="6"/>
                      <a:pt x="1" y="4"/>
                    </a:cubicBezTo>
                    <a:cubicBezTo>
                      <a:pt x="2" y="3"/>
                      <a:pt x="3" y="2"/>
                      <a:pt x="5" y="1"/>
                    </a:cubicBezTo>
                    <a:cubicBezTo>
                      <a:pt x="7" y="0"/>
                      <a:pt x="9" y="1"/>
                      <a:pt x="10" y="2"/>
                    </a:cubicBezTo>
                    <a:cubicBezTo>
                      <a:pt x="12" y="3"/>
                      <a:pt x="13" y="4"/>
                      <a:pt x="14" y="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89" name="Freeform 641">
                <a:extLst>
                  <a:ext uri="{FF2B5EF4-FFF2-40B4-BE49-F238E27FC236}">
                    <a16:creationId xmlns:a16="http://schemas.microsoft.com/office/drawing/2014/main" id="{4BF20D2A-AE83-5E6A-3075-DCFAB59A720B}"/>
                  </a:ext>
                </a:extLst>
              </p:cNvPr>
              <p:cNvSpPr>
                <a:spLocks/>
              </p:cNvSpPr>
              <p:nvPr/>
            </p:nvSpPr>
            <p:spPr bwMode="auto">
              <a:xfrm>
                <a:off x="2625795" y="4923598"/>
                <a:ext cx="25400" cy="20638"/>
              </a:xfrm>
              <a:custGeom>
                <a:avLst/>
                <a:gdLst>
                  <a:gd name="T0" fmla="*/ 0 w 101"/>
                  <a:gd name="T1" fmla="*/ 11 h 78"/>
                  <a:gd name="T2" fmla="*/ 2 w 101"/>
                  <a:gd name="T3" fmla="*/ 11 h 78"/>
                  <a:gd name="T4" fmla="*/ 5 w 101"/>
                  <a:gd name="T5" fmla="*/ 15 h 78"/>
                  <a:gd name="T6" fmla="*/ 9 w 101"/>
                  <a:gd name="T7" fmla="*/ 18 h 78"/>
                  <a:gd name="T8" fmla="*/ 45 w 101"/>
                  <a:gd name="T9" fmla="*/ 45 h 78"/>
                  <a:gd name="T10" fmla="*/ 74 w 101"/>
                  <a:gd name="T11" fmla="*/ 14 h 78"/>
                  <a:gd name="T12" fmla="*/ 78 w 101"/>
                  <a:gd name="T13" fmla="*/ 8 h 78"/>
                  <a:gd name="T14" fmla="*/ 77 w 101"/>
                  <a:gd name="T15" fmla="*/ 1 h 78"/>
                  <a:gd name="T16" fmla="*/ 79 w 101"/>
                  <a:gd name="T17" fmla="*/ 0 h 78"/>
                  <a:gd name="T18" fmla="*/ 89 w 101"/>
                  <a:gd name="T19" fmla="*/ 32 h 78"/>
                  <a:gd name="T20" fmla="*/ 87 w 101"/>
                  <a:gd name="T21" fmla="*/ 32 h 78"/>
                  <a:gd name="T22" fmla="*/ 85 w 101"/>
                  <a:gd name="T23" fmla="*/ 27 h 78"/>
                  <a:gd name="T24" fmla="*/ 81 w 101"/>
                  <a:gd name="T25" fmla="*/ 25 h 78"/>
                  <a:gd name="T26" fmla="*/ 76 w 101"/>
                  <a:gd name="T27" fmla="*/ 28 h 78"/>
                  <a:gd name="T28" fmla="*/ 71 w 101"/>
                  <a:gd name="T29" fmla="*/ 33 h 78"/>
                  <a:gd name="T30" fmla="*/ 53 w 101"/>
                  <a:gd name="T31" fmla="*/ 53 h 78"/>
                  <a:gd name="T32" fmla="*/ 53 w 101"/>
                  <a:gd name="T33" fmla="*/ 54 h 78"/>
                  <a:gd name="T34" fmla="*/ 80 w 101"/>
                  <a:gd name="T35" fmla="*/ 53 h 78"/>
                  <a:gd name="T36" fmla="*/ 87 w 101"/>
                  <a:gd name="T37" fmla="*/ 53 h 78"/>
                  <a:gd name="T38" fmla="*/ 91 w 101"/>
                  <a:gd name="T39" fmla="*/ 50 h 78"/>
                  <a:gd name="T40" fmla="*/ 90 w 101"/>
                  <a:gd name="T41" fmla="*/ 43 h 78"/>
                  <a:gd name="T42" fmla="*/ 92 w 101"/>
                  <a:gd name="T43" fmla="*/ 42 h 78"/>
                  <a:gd name="T44" fmla="*/ 101 w 101"/>
                  <a:gd name="T45" fmla="*/ 71 h 78"/>
                  <a:gd name="T46" fmla="*/ 99 w 101"/>
                  <a:gd name="T47" fmla="*/ 71 h 78"/>
                  <a:gd name="T48" fmla="*/ 96 w 101"/>
                  <a:gd name="T49" fmla="*/ 67 h 78"/>
                  <a:gd name="T50" fmla="*/ 88 w 101"/>
                  <a:gd name="T51" fmla="*/ 65 h 78"/>
                  <a:gd name="T52" fmla="*/ 32 w 101"/>
                  <a:gd name="T53" fmla="*/ 66 h 78"/>
                  <a:gd name="T54" fmla="*/ 28 w 101"/>
                  <a:gd name="T55" fmla="*/ 66 h 78"/>
                  <a:gd name="T56" fmla="*/ 24 w 101"/>
                  <a:gd name="T57" fmla="*/ 67 h 78"/>
                  <a:gd name="T58" fmla="*/ 21 w 101"/>
                  <a:gd name="T59" fmla="*/ 70 h 78"/>
                  <a:gd name="T60" fmla="*/ 22 w 101"/>
                  <a:gd name="T61" fmla="*/ 77 h 78"/>
                  <a:gd name="T62" fmla="*/ 20 w 101"/>
                  <a:gd name="T63" fmla="*/ 78 h 78"/>
                  <a:gd name="T64" fmla="*/ 10 w 101"/>
                  <a:gd name="T65" fmla="*/ 46 h 78"/>
                  <a:gd name="T66" fmla="*/ 12 w 101"/>
                  <a:gd name="T67" fmla="*/ 46 h 78"/>
                  <a:gd name="T68" fmla="*/ 16 w 101"/>
                  <a:gd name="T69" fmla="*/ 52 h 78"/>
                  <a:gd name="T70" fmla="*/ 25 w 101"/>
                  <a:gd name="T71" fmla="*/ 55 h 78"/>
                  <a:gd name="T72" fmla="*/ 48 w 101"/>
                  <a:gd name="T73" fmla="*/ 54 h 78"/>
                  <a:gd name="T74" fmla="*/ 48 w 101"/>
                  <a:gd name="T75" fmla="*/ 53 h 78"/>
                  <a:gd name="T76" fmla="*/ 31 w 101"/>
                  <a:gd name="T77" fmla="*/ 40 h 78"/>
                  <a:gd name="T78" fmla="*/ 19 w 101"/>
                  <a:gd name="T79" fmla="*/ 32 h 78"/>
                  <a:gd name="T80" fmla="*/ 10 w 101"/>
                  <a:gd name="T81" fmla="*/ 28 h 78"/>
                  <a:gd name="T82" fmla="*/ 9 w 101"/>
                  <a:gd name="T83" fmla="*/ 30 h 78"/>
                  <a:gd name="T84" fmla="*/ 10 w 101"/>
                  <a:gd name="T85" fmla="*/ 36 h 78"/>
                  <a:gd name="T86" fmla="*/ 8 w 101"/>
                  <a:gd name="T87" fmla="*/ 37 h 78"/>
                  <a:gd name="T88" fmla="*/ 0 w 101"/>
                  <a:gd name="T89"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 h="78">
                    <a:moveTo>
                      <a:pt x="0" y="11"/>
                    </a:moveTo>
                    <a:cubicBezTo>
                      <a:pt x="2" y="11"/>
                      <a:pt x="2" y="11"/>
                      <a:pt x="2" y="11"/>
                    </a:cubicBezTo>
                    <a:cubicBezTo>
                      <a:pt x="3" y="12"/>
                      <a:pt x="4" y="14"/>
                      <a:pt x="5" y="15"/>
                    </a:cubicBezTo>
                    <a:cubicBezTo>
                      <a:pt x="7" y="17"/>
                      <a:pt x="8" y="18"/>
                      <a:pt x="9" y="18"/>
                    </a:cubicBezTo>
                    <a:cubicBezTo>
                      <a:pt x="45" y="45"/>
                      <a:pt x="45" y="45"/>
                      <a:pt x="45" y="45"/>
                    </a:cubicBezTo>
                    <a:cubicBezTo>
                      <a:pt x="74" y="14"/>
                      <a:pt x="74" y="14"/>
                      <a:pt x="74" y="14"/>
                    </a:cubicBezTo>
                    <a:cubicBezTo>
                      <a:pt x="77" y="11"/>
                      <a:pt x="78" y="10"/>
                      <a:pt x="78" y="8"/>
                    </a:cubicBezTo>
                    <a:cubicBezTo>
                      <a:pt x="78" y="7"/>
                      <a:pt x="78" y="4"/>
                      <a:pt x="77" y="1"/>
                    </a:cubicBezTo>
                    <a:cubicBezTo>
                      <a:pt x="79" y="0"/>
                      <a:pt x="79" y="0"/>
                      <a:pt x="79" y="0"/>
                    </a:cubicBezTo>
                    <a:cubicBezTo>
                      <a:pt x="89" y="32"/>
                      <a:pt x="89" y="32"/>
                      <a:pt x="89" y="32"/>
                    </a:cubicBezTo>
                    <a:cubicBezTo>
                      <a:pt x="87" y="32"/>
                      <a:pt x="87" y="32"/>
                      <a:pt x="87" y="32"/>
                    </a:cubicBezTo>
                    <a:cubicBezTo>
                      <a:pt x="86" y="30"/>
                      <a:pt x="85" y="28"/>
                      <a:pt x="85" y="27"/>
                    </a:cubicBezTo>
                    <a:cubicBezTo>
                      <a:pt x="84" y="25"/>
                      <a:pt x="82" y="25"/>
                      <a:pt x="81" y="25"/>
                    </a:cubicBezTo>
                    <a:cubicBezTo>
                      <a:pt x="80" y="25"/>
                      <a:pt x="78" y="27"/>
                      <a:pt x="76" y="28"/>
                    </a:cubicBezTo>
                    <a:cubicBezTo>
                      <a:pt x="74" y="29"/>
                      <a:pt x="73" y="31"/>
                      <a:pt x="71" y="33"/>
                    </a:cubicBezTo>
                    <a:cubicBezTo>
                      <a:pt x="53" y="53"/>
                      <a:pt x="53" y="53"/>
                      <a:pt x="53" y="53"/>
                    </a:cubicBezTo>
                    <a:cubicBezTo>
                      <a:pt x="53" y="54"/>
                      <a:pt x="53" y="54"/>
                      <a:pt x="53" y="54"/>
                    </a:cubicBezTo>
                    <a:cubicBezTo>
                      <a:pt x="80" y="53"/>
                      <a:pt x="80" y="53"/>
                      <a:pt x="80" y="53"/>
                    </a:cubicBezTo>
                    <a:cubicBezTo>
                      <a:pt x="84" y="53"/>
                      <a:pt x="86" y="53"/>
                      <a:pt x="87" y="53"/>
                    </a:cubicBezTo>
                    <a:cubicBezTo>
                      <a:pt x="90" y="52"/>
                      <a:pt x="91" y="51"/>
                      <a:pt x="91" y="50"/>
                    </a:cubicBezTo>
                    <a:cubicBezTo>
                      <a:pt x="91" y="49"/>
                      <a:pt x="91" y="46"/>
                      <a:pt x="90" y="43"/>
                    </a:cubicBezTo>
                    <a:cubicBezTo>
                      <a:pt x="92" y="42"/>
                      <a:pt x="92" y="42"/>
                      <a:pt x="92" y="42"/>
                    </a:cubicBezTo>
                    <a:cubicBezTo>
                      <a:pt x="101" y="71"/>
                      <a:pt x="101" y="71"/>
                      <a:pt x="101" y="71"/>
                    </a:cubicBezTo>
                    <a:cubicBezTo>
                      <a:pt x="99" y="71"/>
                      <a:pt x="99" y="71"/>
                      <a:pt x="99" y="71"/>
                    </a:cubicBezTo>
                    <a:cubicBezTo>
                      <a:pt x="98" y="69"/>
                      <a:pt x="97" y="67"/>
                      <a:pt x="96" y="67"/>
                    </a:cubicBezTo>
                    <a:cubicBezTo>
                      <a:pt x="95" y="65"/>
                      <a:pt x="92" y="64"/>
                      <a:pt x="88" y="65"/>
                    </a:cubicBezTo>
                    <a:cubicBezTo>
                      <a:pt x="32" y="66"/>
                      <a:pt x="32" y="66"/>
                      <a:pt x="32" y="66"/>
                    </a:cubicBezTo>
                    <a:cubicBezTo>
                      <a:pt x="31" y="66"/>
                      <a:pt x="29" y="66"/>
                      <a:pt x="28" y="66"/>
                    </a:cubicBezTo>
                    <a:cubicBezTo>
                      <a:pt x="27" y="66"/>
                      <a:pt x="25" y="66"/>
                      <a:pt x="24" y="67"/>
                    </a:cubicBezTo>
                    <a:cubicBezTo>
                      <a:pt x="22" y="67"/>
                      <a:pt x="21" y="68"/>
                      <a:pt x="21" y="70"/>
                    </a:cubicBezTo>
                    <a:cubicBezTo>
                      <a:pt x="21" y="72"/>
                      <a:pt x="21" y="74"/>
                      <a:pt x="22" y="77"/>
                    </a:cubicBezTo>
                    <a:cubicBezTo>
                      <a:pt x="20" y="78"/>
                      <a:pt x="20" y="78"/>
                      <a:pt x="20" y="78"/>
                    </a:cubicBezTo>
                    <a:cubicBezTo>
                      <a:pt x="10" y="46"/>
                      <a:pt x="10" y="46"/>
                      <a:pt x="10" y="46"/>
                    </a:cubicBezTo>
                    <a:cubicBezTo>
                      <a:pt x="12" y="46"/>
                      <a:pt x="12" y="46"/>
                      <a:pt x="12" y="46"/>
                    </a:cubicBezTo>
                    <a:cubicBezTo>
                      <a:pt x="14" y="49"/>
                      <a:pt x="15" y="51"/>
                      <a:pt x="16" y="52"/>
                    </a:cubicBezTo>
                    <a:cubicBezTo>
                      <a:pt x="18" y="54"/>
                      <a:pt x="21" y="55"/>
                      <a:pt x="25" y="55"/>
                    </a:cubicBezTo>
                    <a:cubicBezTo>
                      <a:pt x="48" y="54"/>
                      <a:pt x="48" y="54"/>
                      <a:pt x="48" y="54"/>
                    </a:cubicBezTo>
                    <a:cubicBezTo>
                      <a:pt x="48" y="53"/>
                      <a:pt x="48" y="53"/>
                      <a:pt x="48" y="53"/>
                    </a:cubicBezTo>
                    <a:cubicBezTo>
                      <a:pt x="31" y="40"/>
                      <a:pt x="31" y="40"/>
                      <a:pt x="31" y="40"/>
                    </a:cubicBezTo>
                    <a:cubicBezTo>
                      <a:pt x="27" y="37"/>
                      <a:pt x="23" y="34"/>
                      <a:pt x="19" y="32"/>
                    </a:cubicBezTo>
                    <a:cubicBezTo>
                      <a:pt x="14" y="29"/>
                      <a:pt x="12" y="28"/>
                      <a:pt x="10" y="28"/>
                    </a:cubicBezTo>
                    <a:cubicBezTo>
                      <a:pt x="9" y="29"/>
                      <a:pt x="9" y="29"/>
                      <a:pt x="9" y="30"/>
                    </a:cubicBezTo>
                    <a:cubicBezTo>
                      <a:pt x="9" y="31"/>
                      <a:pt x="9" y="33"/>
                      <a:pt x="10" y="36"/>
                    </a:cubicBezTo>
                    <a:cubicBezTo>
                      <a:pt x="8" y="37"/>
                      <a:pt x="8" y="37"/>
                      <a:pt x="8" y="37"/>
                    </a:cubicBezTo>
                    <a:lnTo>
                      <a:pt x="0" y="1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0" name="Freeform 642">
                <a:extLst>
                  <a:ext uri="{FF2B5EF4-FFF2-40B4-BE49-F238E27FC236}">
                    <a16:creationId xmlns:a16="http://schemas.microsoft.com/office/drawing/2014/main" id="{4E0A163D-8BC6-7C31-168B-80C638BD1C78}"/>
                  </a:ext>
                </a:extLst>
              </p:cNvPr>
              <p:cNvSpPr>
                <a:spLocks/>
              </p:cNvSpPr>
              <p:nvPr/>
            </p:nvSpPr>
            <p:spPr bwMode="auto">
              <a:xfrm>
                <a:off x="2628970" y="4914073"/>
                <a:ext cx="15875" cy="9525"/>
              </a:xfrm>
              <a:custGeom>
                <a:avLst/>
                <a:gdLst>
                  <a:gd name="T0" fmla="*/ 60 w 63"/>
                  <a:gd name="T1" fmla="*/ 20 h 40"/>
                  <a:gd name="T2" fmla="*/ 63 w 63"/>
                  <a:gd name="T3" fmla="*/ 29 h 40"/>
                  <a:gd name="T4" fmla="*/ 26 w 63"/>
                  <a:gd name="T5" fmla="*/ 30 h 40"/>
                  <a:gd name="T6" fmla="*/ 16 w 63"/>
                  <a:gd name="T7" fmla="*/ 31 h 40"/>
                  <a:gd name="T8" fmla="*/ 14 w 63"/>
                  <a:gd name="T9" fmla="*/ 33 h 40"/>
                  <a:gd name="T10" fmla="*/ 14 w 63"/>
                  <a:gd name="T11" fmla="*/ 36 h 40"/>
                  <a:gd name="T12" fmla="*/ 16 w 63"/>
                  <a:gd name="T13" fmla="*/ 40 h 40"/>
                  <a:gd name="T14" fmla="*/ 14 w 63"/>
                  <a:gd name="T15" fmla="*/ 40 h 40"/>
                  <a:gd name="T16" fmla="*/ 5 w 63"/>
                  <a:gd name="T17" fmla="*/ 24 h 40"/>
                  <a:gd name="T18" fmla="*/ 5 w 63"/>
                  <a:gd name="T19" fmla="*/ 23 h 40"/>
                  <a:gd name="T20" fmla="*/ 30 w 63"/>
                  <a:gd name="T21" fmla="*/ 22 h 40"/>
                  <a:gd name="T22" fmla="*/ 30 w 63"/>
                  <a:gd name="T23" fmla="*/ 21 h 40"/>
                  <a:gd name="T24" fmla="*/ 28 w 63"/>
                  <a:gd name="T25" fmla="*/ 21 h 40"/>
                  <a:gd name="T26" fmla="*/ 12 w 63"/>
                  <a:gd name="T27" fmla="*/ 17 h 40"/>
                  <a:gd name="T28" fmla="*/ 0 w 63"/>
                  <a:gd name="T29" fmla="*/ 8 h 40"/>
                  <a:gd name="T30" fmla="*/ 1 w 63"/>
                  <a:gd name="T31" fmla="*/ 3 h 40"/>
                  <a:gd name="T32" fmla="*/ 4 w 63"/>
                  <a:gd name="T33" fmla="*/ 0 h 40"/>
                  <a:gd name="T34" fmla="*/ 10 w 63"/>
                  <a:gd name="T35" fmla="*/ 1 h 40"/>
                  <a:gd name="T36" fmla="*/ 12 w 63"/>
                  <a:gd name="T37" fmla="*/ 4 h 40"/>
                  <a:gd name="T38" fmla="*/ 11 w 63"/>
                  <a:gd name="T39" fmla="*/ 8 h 40"/>
                  <a:gd name="T40" fmla="*/ 10 w 63"/>
                  <a:gd name="T41" fmla="*/ 11 h 40"/>
                  <a:gd name="T42" fmla="*/ 15 w 63"/>
                  <a:gd name="T43" fmla="*/ 15 h 40"/>
                  <a:gd name="T44" fmla="*/ 28 w 63"/>
                  <a:gd name="T45" fmla="*/ 18 h 40"/>
                  <a:gd name="T46" fmla="*/ 41 w 63"/>
                  <a:gd name="T47" fmla="*/ 20 h 40"/>
                  <a:gd name="T48" fmla="*/ 60 w 63"/>
                  <a:gd name="T4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40">
                    <a:moveTo>
                      <a:pt x="60" y="20"/>
                    </a:moveTo>
                    <a:cubicBezTo>
                      <a:pt x="63" y="29"/>
                      <a:pt x="63" y="29"/>
                      <a:pt x="63" y="29"/>
                    </a:cubicBezTo>
                    <a:cubicBezTo>
                      <a:pt x="26" y="30"/>
                      <a:pt x="26" y="30"/>
                      <a:pt x="26" y="30"/>
                    </a:cubicBezTo>
                    <a:cubicBezTo>
                      <a:pt x="21" y="30"/>
                      <a:pt x="18" y="31"/>
                      <a:pt x="16" y="31"/>
                    </a:cubicBezTo>
                    <a:cubicBezTo>
                      <a:pt x="15" y="31"/>
                      <a:pt x="14" y="32"/>
                      <a:pt x="14" y="33"/>
                    </a:cubicBezTo>
                    <a:cubicBezTo>
                      <a:pt x="13" y="34"/>
                      <a:pt x="14" y="35"/>
                      <a:pt x="14" y="36"/>
                    </a:cubicBezTo>
                    <a:cubicBezTo>
                      <a:pt x="14" y="37"/>
                      <a:pt x="15" y="38"/>
                      <a:pt x="16" y="40"/>
                    </a:cubicBezTo>
                    <a:cubicBezTo>
                      <a:pt x="14" y="40"/>
                      <a:pt x="14" y="40"/>
                      <a:pt x="14" y="40"/>
                    </a:cubicBezTo>
                    <a:cubicBezTo>
                      <a:pt x="5" y="24"/>
                      <a:pt x="5" y="24"/>
                      <a:pt x="5" y="24"/>
                    </a:cubicBezTo>
                    <a:cubicBezTo>
                      <a:pt x="5" y="23"/>
                      <a:pt x="5" y="23"/>
                      <a:pt x="5" y="23"/>
                    </a:cubicBezTo>
                    <a:cubicBezTo>
                      <a:pt x="30" y="22"/>
                      <a:pt x="30" y="22"/>
                      <a:pt x="30" y="22"/>
                    </a:cubicBezTo>
                    <a:cubicBezTo>
                      <a:pt x="30" y="21"/>
                      <a:pt x="30" y="21"/>
                      <a:pt x="30" y="21"/>
                    </a:cubicBezTo>
                    <a:cubicBezTo>
                      <a:pt x="28" y="21"/>
                      <a:pt x="28" y="21"/>
                      <a:pt x="28" y="21"/>
                    </a:cubicBezTo>
                    <a:cubicBezTo>
                      <a:pt x="22" y="20"/>
                      <a:pt x="16" y="19"/>
                      <a:pt x="12" y="17"/>
                    </a:cubicBezTo>
                    <a:cubicBezTo>
                      <a:pt x="5" y="14"/>
                      <a:pt x="1" y="11"/>
                      <a:pt x="0" y="8"/>
                    </a:cubicBezTo>
                    <a:cubicBezTo>
                      <a:pt x="0" y="6"/>
                      <a:pt x="0" y="5"/>
                      <a:pt x="1" y="3"/>
                    </a:cubicBezTo>
                    <a:cubicBezTo>
                      <a:pt x="1" y="2"/>
                      <a:pt x="2" y="1"/>
                      <a:pt x="4" y="0"/>
                    </a:cubicBezTo>
                    <a:cubicBezTo>
                      <a:pt x="7" y="0"/>
                      <a:pt x="9" y="0"/>
                      <a:pt x="10" y="1"/>
                    </a:cubicBezTo>
                    <a:cubicBezTo>
                      <a:pt x="11" y="2"/>
                      <a:pt x="12" y="3"/>
                      <a:pt x="12" y="4"/>
                    </a:cubicBezTo>
                    <a:cubicBezTo>
                      <a:pt x="13" y="6"/>
                      <a:pt x="12" y="7"/>
                      <a:pt x="11" y="8"/>
                    </a:cubicBezTo>
                    <a:cubicBezTo>
                      <a:pt x="10" y="10"/>
                      <a:pt x="9" y="11"/>
                      <a:pt x="10" y="11"/>
                    </a:cubicBezTo>
                    <a:cubicBezTo>
                      <a:pt x="10" y="13"/>
                      <a:pt x="12" y="14"/>
                      <a:pt x="15" y="15"/>
                    </a:cubicBezTo>
                    <a:cubicBezTo>
                      <a:pt x="19" y="17"/>
                      <a:pt x="23" y="18"/>
                      <a:pt x="28" y="18"/>
                    </a:cubicBezTo>
                    <a:cubicBezTo>
                      <a:pt x="32" y="19"/>
                      <a:pt x="37" y="20"/>
                      <a:pt x="41" y="20"/>
                    </a:cubicBezTo>
                    <a:cubicBezTo>
                      <a:pt x="45" y="20"/>
                      <a:pt x="51" y="20"/>
                      <a:pt x="60"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1" name="Freeform 643">
                <a:extLst>
                  <a:ext uri="{FF2B5EF4-FFF2-40B4-BE49-F238E27FC236}">
                    <a16:creationId xmlns:a16="http://schemas.microsoft.com/office/drawing/2014/main" id="{D2B6B5D9-15F2-DF01-6E48-95E80C7C3189}"/>
                  </a:ext>
                </a:extLst>
              </p:cNvPr>
              <p:cNvSpPr>
                <a:spLocks noEditPoints="1"/>
              </p:cNvSpPr>
              <p:nvPr/>
            </p:nvSpPr>
            <p:spPr bwMode="auto">
              <a:xfrm>
                <a:off x="2622620" y="4899786"/>
                <a:ext cx="17463" cy="12700"/>
              </a:xfrm>
              <a:custGeom>
                <a:avLst/>
                <a:gdLst>
                  <a:gd name="T0" fmla="*/ 20 w 75"/>
                  <a:gd name="T1" fmla="*/ 8 h 52"/>
                  <a:gd name="T2" fmla="*/ 23 w 75"/>
                  <a:gd name="T3" fmla="*/ 6 h 52"/>
                  <a:gd name="T4" fmla="*/ 28 w 75"/>
                  <a:gd name="T5" fmla="*/ 4 h 52"/>
                  <a:gd name="T6" fmla="*/ 54 w 75"/>
                  <a:gd name="T7" fmla="*/ 7 h 52"/>
                  <a:gd name="T8" fmla="*/ 73 w 75"/>
                  <a:gd name="T9" fmla="*/ 27 h 52"/>
                  <a:gd name="T10" fmla="*/ 73 w 75"/>
                  <a:gd name="T11" fmla="*/ 42 h 52"/>
                  <a:gd name="T12" fmla="*/ 62 w 75"/>
                  <a:gd name="T13" fmla="*/ 50 h 52"/>
                  <a:gd name="T14" fmla="*/ 34 w 75"/>
                  <a:gd name="T15" fmla="*/ 46 h 52"/>
                  <a:gd name="T16" fmla="*/ 16 w 75"/>
                  <a:gd name="T17" fmla="*/ 26 h 52"/>
                  <a:gd name="T18" fmla="*/ 15 w 75"/>
                  <a:gd name="T19" fmla="*/ 17 h 52"/>
                  <a:gd name="T20" fmla="*/ 18 w 75"/>
                  <a:gd name="T21" fmla="*/ 10 h 52"/>
                  <a:gd name="T22" fmla="*/ 16 w 75"/>
                  <a:gd name="T23" fmla="*/ 9 h 52"/>
                  <a:gd name="T24" fmla="*/ 14 w 75"/>
                  <a:gd name="T25" fmla="*/ 7 h 52"/>
                  <a:gd name="T26" fmla="*/ 9 w 75"/>
                  <a:gd name="T27" fmla="*/ 13 h 52"/>
                  <a:gd name="T28" fmla="*/ 6 w 75"/>
                  <a:gd name="T29" fmla="*/ 13 h 52"/>
                  <a:gd name="T30" fmla="*/ 2 w 75"/>
                  <a:gd name="T31" fmla="*/ 12 h 52"/>
                  <a:gd name="T32" fmla="*/ 1 w 75"/>
                  <a:gd name="T33" fmla="*/ 9 h 52"/>
                  <a:gd name="T34" fmla="*/ 1 w 75"/>
                  <a:gd name="T35" fmla="*/ 3 h 52"/>
                  <a:gd name="T36" fmla="*/ 5 w 75"/>
                  <a:gd name="T37" fmla="*/ 0 h 52"/>
                  <a:gd name="T38" fmla="*/ 10 w 75"/>
                  <a:gd name="T39" fmla="*/ 0 h 52"/>
                  <a:gd name="T40" fmla="*/ 13 w 75"/>
                  <a:gd name="T41" fmla="*/ 2 h 52"/>
                  <a:gd name="T42" fmla="*/ 17 w 75"/>
                  <a:gd name="T43" fmla="*/ 5 h 52"/>
                  <a:gd name="T44" fmla="*/ 18 w 75"/>
                  <a:gd name="T45" fmla="*/ 6 h 52"/>
                  <a:gd name="T46" fmla="*/ 20 w 75"/>
                  <a:gd name="T47" fmla="*/ 8 h 52"/>
                  <a:gd name="T48" fmla="*/ 18 w 75"/>
                  <a:gd name="T49" fmla="*/ 26 h 52"/>
                  <a:gd name="T50" fmla="*/ 37 w 75"/>
                  <a:gd name="T51" fmla="*/ 39 h 52"/>
                  <a:gd name="T52" fmla="*/ 62 w 75"/>
                  <a:gd name="T53" fmla="*/ 39 h 52"/>
                  <a:gd name="T54" fmla="*/ 69 w 75"/>
                  <a:gd name="T55" fmla="*/ 34 h 52"/>
                  <a:gd name="T56" fmla="*/ 70 w 75"/>
                  <a:gd name="T57" fmla="*/ 26 h 52"/>
                  <a:gd name="T58" fmla="*/ 52 w 75"/>
                  <a:gd name="T59" fmla="*/ 14 h 52"/>
                  <a:gd name="T60" fmla="*/ 27 w 75"/>
                  <a:gd name="T61" fmla="*/ 15 h 52"/>
                  <a:gd name="T62" fmla="*/ 20 w 75"/>
                  <a:gd name="T63" fmla="*/ 19 h 52"/>
                  <a:gd name="T64" fmla="*/ 18 w 75"/>
                  <a:gd name="T6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52">
                    <a:moveTo>
                      <a:pt x="20" y="8"/>
                    </a:moveTo>
                    <a:cubicBezTo>
                      <a:pt x="21" y="7"/>
                      <a:pt x="22" y="7"/>
                      <a:pt x="23" y="6"/>
                    </a:cubicBezTo>
                    <a:cubicBezTo>
                      <a:pt x="25" y="5"/>
                      <a:pt x="26" y="5"/>
                      <a:pt x="28" y="4"/>
                    </a:cubicBezTo>
                    <a:cubicBezTo>
                      <a:pt x="35" y="2"/>
                      <a:pt x="44" y="3"/>
                      <a:pt x="54" y="7"/>
                    </a:cubicBezTo>
                    <a:cubicBezTo>
                      <a:pt x="64" y="12"/>
                      <a:pt x="71" y="19"/>
                      <a:pt x="73" y="27"/>
                    </a:cubicBezTo>
                    <a:cubicBezTo>
                      <a:pt x="75" y="33"/>
                      <a:pt x="75" y="38"/>
                      <a:pt x="73" y="42"/>
                    </a:cubicBezTo>
                    <a:cubicBezTo>
                      <a:pt x="71" y="45"/>
                      <a:pt x="67" y="48"/>
                      <a:pt x="62" y="50"/>
                    </a:cubicBezTo>
                    <a:cubicBezTo>
                      <a:pt x="53" y="52"/>
                      <a:pt x="44" y="51"/>
                      <a:pt x="34" y="46"/>
                    </a:cubicBezTo>
                    <a:cubicBezTo>
                      <a:pt x="24" y="41"/>
                      <a:pt x="18" y="35"/>
                      <a:pt x="16" y="26"/>
                    </a:cubicBezTo>
                    <a:cubicBezTo>
                      <a:pt x="15" y="23"/>
                      <a:pt x="14" y="20"/>
                      <a:pt x="15" y="17"/>
                    </a:cubicBezTo>
                    <a:cubicBezTo>
                      <a:pt x="15" y="15"/>
                      <a:pt x="16" y="12"/>
                      <a:pt x="18" y="10"/>
                    </a:cubicBezTo>
                    <a:cubicBezTo>
                      <a:pt x="16" y="9"/>
                      <a:pt x="16" y="9"/>
                      <a:pt x="16" y="9"/>
                    </a:cubicBezTo>
                    <a:cubicBezTo>
                      <a:pt x="14" y="7"/>
                      <a:pt x="14" y="7"/>
                      <a:pt x="14" y="7"/>
                    </a:cubicBezTo>
                    <a:cubicBezTo>
                      <a:pt x="13" y="10"/>
                      <a:pt x="12" y="12"/>
                      <a:pt x="9" y="13"/>
                    </a:cubicBezTo>
                    <a:cubicBezTo>
                      <a:pt x="8" y="13"/>
                      <a:pt x="7" y="13"/>
                      <a:pt x="6" y="13"/>
                    </a:cubicBezTo>
                    <a:cubicBezTo>
                      <a:pt x="4" y="13"/>
                      <a:pt x="3" y="12"/>
                      <a:pt x="2" y="12"/>
                    </a:cubicBezTo>
                    <a:cubicBezTo>
                      <a:pt x="2" y="11"/>
                      <a:pt x="1" y="10"/>
                      <a:pt x="1" y="9"/>
                    </a:cubicBezTo>
                    <a:cubicBezTo>
                      <a:pt x="0" y="7"/>
                      <a:pt x="0" y="5"/>
                      <a:pt x="1" y="3"/>
                    </a:cubicBezTo>
                    <a:cubicBezTo>
                      <a:pt x="2" y="2"/>
                      <a:pt x="3" y="1"/>
                      <a:pt x="5" y="0"/>
                    </a:cubicBezTo>
                    <a:cubicBezTo>
                      <a:pt x="7" y="0"/>
                      <a:pt x="8" y="0"/>
                      <a:pt x="10" y="0"/>
                    </a:cubicBezTo>
                    <a:cubicBezTo>
                      <a:pt x="11" y="1"/>
                      <a:pt x="12" y="1"/>
                      <a:pt x="13" y="2"/>
                    </a:cubicBezTo>
                    <a:cubicBezTo>
                      <a:pt x="15" y="3"/>
                      <a:pt x="16" y="4"/>
                      <a:pt x="17" y="5"/>
                    </a:cubicBezTo>
                    <a:cubicBezTo>
                      <a:pt x="17" y="5"/>
                      <a:pt x="18" y="6"/>
                      <a:pt x="18" y="6"/>
                    </a:cubicBezTo>
                    <a:cubicBezTo>
                      <a:pt x="19" y="7"/>
                      <a:pt x="19" y="8"/>
                      <a:pt x="20" y="8"/>
                    </a:cubicBezTo>
                    <a:close/>
                    <a:moveTo>
                      <a:pt x="18" y="26"/>
                    </a:moveTo>
                    <a:cubicBezTo>
                      <a:pt x="20" y="33"/>
                      <a:pt x="26" y="37"/>
                      <a:pt x="37" y="39"/>
                    </a:cubicBezTo>
                    <a:cubicBezTo>
                      <a:pt x="46" y="41"/>
                      <a:pt x="55" y="41"/>
                      <a:pt x="62" y="39"/>
                    </a:cubicBezTo>
                    <a:cubicBezTo>
                      <a:pt x="66" y="38"/>
                      <a:pt x="68" y="36"/>
                      <a:pt x="69" y="34"/>
                    </a:cubicBezTo>
                    <a:cubicBezTo>
                      <a:pt x="71" y="32"/>
                      <a:pt x="71" y="29"/>
                      <a:pt x="70" y="26"/>
                    </a:cubicBezTo>
                    <a:cubicBezTo>
                      <a:pt x="68" y="20"/>
                      <a:pt x="62" y="16"/>
                      <a:pt x="52" y="14"/>
                    </a:cubicBezTo>
                    <a:cubicBezTo>
                      <a:pt x="43" y="12"/>
                      <a:pt x="34" y="13"/>
                      <a:pt x="27" y="15"/>
                    </a:cubicBezTo>
                    <a:cubicBezTo>
                      <a:pt x="24" y="16"/>
                      <a:pt x="21" y="17"/>
                      <a:pt x="20" y="19"/>
                    </a:cubicBezTo>
                    <a:cubicBezTo>
                      <a:pt x="18" y="22"/>
                      <a:pt x="18" y="24"/>
                      <a:pt x="18" y="2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2" name="Freeform 644">
                <a:extLst>
                  <a:ext uri="{FF2B5EF4-FFF2-40B4-BE49-F238E27FC236}">
                    <a16:creationId xmlns:a16="http://schemas.microsoft.com/office/drawing/2014/main" id="{77CF8AD3-A1E1-60FA-F483-E2372E417450}"/>
                  </a:ext>
                </a:extLst>
              </p:cNvPr>
              <p:cNvSpPr>
                <a:spLocks/>
              </p:cNvSpPr>
              <p:nvPr/>
            </p:nvSpPr>
            <p:spPr bwMode="auto">
              <a:xfrm>
                <a:off x="2621033" y="4883911"/>
                <a:ext cx="15875" cy="15875"/>
              </a:xfrm>
              <a:custGeom>
                <a:avLst/>
                <a:gdLst>
                  <a:gd name="T0" fmla="*/ 37 w 66"/>
                  <a:gd name="T1" fmla="*/ 2 h 60"/>
                  <a:gd name="T2" fmla="*/ 38 w 66"/>
                  <a:gd name="T3" fmla="*/ 0 h 60"/>
                  <a:gd name="T4" fmla="*/ 47 w 66"/>
                  <a:gd name="T5" fmla="*/ 3 h 60"/>
                  <a:gd name="T6" fmla="*/ 56 w 66"/>
                  <a:gd name="T7" fmla="*/ 12 h 60"/>
                  <a:gd name="T8" fmla="*/ 55 w 66"/>
                  <a:gd name="T9" fmla="*/ 17 h 60"/>
                  <a:gd name="T10" fmla="*/ 51 w 66"/>
                  <a:gd name="T11" fmla="*/ 19 h 60"/>
                  <a:gd name="T12" fmla="*/ 32 w 66"/>
                  <a:gd name="T13" fmla="*/ 20 h 60"/>
                  <a:gd name="T14" fmla="*/ 12 w 66"/>
                  <a:gd name="T15" fmla="*/ 22 h 60"/>
                  <a:gd name="T16" fmla="*/ 10 w 66"/>
                  <a:gd name="T17" fmla="*/ 23 h 60"/>
                  <a:gd name="T18" fmla="*/ 9 w 66"/>
                  <a:gd name="T19" fmla="*/ 26 h 60"/>
                  <a:gd name="T20" fmla="*/ 18 w 66"/>
                  <a:gd name="T21" fmla="*/ 33 h 60"/>
                  <a:gd name="T22" fmla="*/ 31 w 66"/>
                  <a:gd name="T23" fmla="*/ 38 h 60"/>
                  <a:gd name="T24" fmla="*/ 48 w 66"/>
                  <a:gd name="T25" fmla="*/ 40 h 60"/>
                  <a:gd name="T26" fmla="*/ 63 w 66"/>
                  <a:gd name="T27" fmla="*/ 40 h 60"/>
                  <a:gd name="T28" fmla="*/ 66 w 66"/>
                  <a:gd name="T29" fmla="*/ 49 h 60"/>
                  <a:gd name="T30" fmla="*/ 38 w 66"/>
                  <a:gd name="T31" fmla="*/ 50 h 60"/>
                  <a:gd name="T32" fmla="*/ 20 w 66"/>
                  <a:gd name="T33" fmla="*/ 51 h 60"/>
                  <a:gd name="T34" fmla="*/ 18 w 66"/>
                  <a:gd name="T35" fmla="*/ 53 h 60"/>
                  <a:gd name="T36" fmla="*/ 19 w 66"/>
                  <a:gd name="T37" fmla="*/ 59 h 60"/>
                  <a:gd name="T38" fmla="*/ 17 w 66"/>
                  <a:gd name="T39" fmla="*/ 60 h 60"/>
                  <a:gd name="T40" fmla="*/ 13 w 66"/>
                  <a:gd name="T41" fmla="*/ 51 h 60"/>
                  <a:gd name="T42" fmla="*/ 8 w 66"/>
                  <a:gd name="T43" fmla="*/ 42 h 60"/>
                  <a:gd name="T44" fmla="*/ 8 w 66"/>
                  <a:gd name="T45" fmla="*/ 42 h 60"/>
                  <a:gd name="T46" fmla="*/ 34 w 66"/>
                  <a:gd name="T47" fmla="*/ 42 h 60"/>
                  <a:gd name="T48" fmla="*/ 34 w 66"/>
                  <a:gd name="T49" fmla="*/ 41 h 60"/>
                  <a:gd name="T50" fmla="*/ 16 w 66"/>
                  <a:gd name="T51" fmla="*/ 35 h 60"/>
                  <a:gd name="T52" fmla="*/ 2 w 66"/>
                  <a:gd name="T53" fmla="*/ 23 h 60"/>
                  <a:gd name="T54" fmla="*/ 7 w 66"/>
                  <a:gd name="T55" fmla="*/ 13 h 60"/>
                  <a:gd name="T56" fmla="*/ 28 w 66"/>
                  <a:gd name="T57" fmla="*/ 12 h 60"/>
                  <a:gd name="T58" fmla="*/ 47 w 66"/>
                  <a:gd name="T59" fmla="*/ 11 h 60"/>
                  <a:gd name="T60" fmla="*/ 48 w 66"/>
                  <a:gd name="T61" fmla="*/ 10 h 60"/>
                  <a:gd name="T62" fmla="*/ 49 w 66"/>
                  <a:gd name="T63" fmla="*/ 8 h 60"/>
                  <a:gd name="T64" fmla="*/ 45 w 66"/>
                  <a:gd name="T65" fmla="*/ 5 h 60"/>
                  <a:gd name="T66" fmla="*/ 37 w 66"/>
                  <a:gd name="T6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60">
                    <a:moveTo>
                      <a:pt x="37" y="2"/>
                    </a:moveTo>
                    <a:cubicBezTo>
                      <a:pt x="38" y="0"/>
                      <a:pt x="38" y="0"/>
                      <a:pt x="38" y="0"/>
                    </a:cubicBezTo>
                    <a:cubicBezTo>
                      <a:pt x="43" y="1"/>
                      <a:pt x="46" y="3"/>
                      <a:pt x="47" y="3"/>
                    </a:cubicBezTo>
                    <a:cubicBezTo>
                      <a:pt x="52" y="5"/>
                      <a:pt x="55" y="8"/>
                      <a:pt x="56" y="12"/>
                    </a:cubicBezTo>
                    <a:cubicBezTo>
                      <a:pt x="57" y="14"/>
                      <a:pt x="56" y="16"/>
                      <a:pt x="55" y="17"/>
                    </a:cubicBezTo>
                    <a:cubicBezTo>
                      <a:pt x="54" y="18"/>
                      <a:pt x="53" y="19"/>
                      <a:pt x="51" y="19"/>
                    </a:cubicBezTo>
                    <a:cubicBezTo>
                      <a:pt x="50" y="19"/>
                      <a:pt x="44" y="20"/>
                      <a:pt x="32" y="20"/>
                    </a:cubicBezTo>
                    <a:cubicBezTo>
                      <a:pt x="21" y="21"/>
                      <a:pt x="14" y="21"/>
                      <a:pt x="12" y="22"/>
                    </a:cubicBezTo>
                    <a:cubicBezTo>
                      <a:pt x="11" y="22"/>
                      <a:pt x="10" y="22"/>
                      <a:pt x="10" y="23"/>
                    </a:cubicBezTo>
                    <a:cubicBezTo>
                      <a:pt x="9" y="24"/>
                      <a:pt x="9" y="24"/>
                      <a:pt x="9" y="26"/>
                    </a:cubicBezTo>
                    <a:cubicBezTo>
                      <a:pt x="10" y="28"/>
                      <a:pt x="13" y="30"/>
                      <a:pt x="18" y="33"/>
                    </a:cubicBezTo>
                    <a:cubicBezTo>
                      <a:pt x="22" y="35"/>
                      <a:pt x="26" y="36"/>
                      <a:pt x="31" y="38"/>
                    </a:cubicBezTo>
                    <a:cubicBezTo>
                      <a:pt x="37" y="39"/>
                      <a:pt x="42" y="40"/>
                      <a:pt x="48" y="40"/>
                    </a:cubicBezTo>
                    <a:cubicBezTo>
                      <a:pt x="50" y="41"/>
                      <a:pt x="55" y="41"/>
                      <a:pt x="63" y="40"/>
                    </a:cubicBezTo>
                    <a:cubicBezTo>
                      <a:pt x="66" y="49"/>
                      <a:pt x="66" y="49"/>
                      <a:pt x="66" y="49"/>
                    </a:cubicBezTo>
                    <a:cubicBezTo>
                      <a:pt x="53" y="50"/>
                      <a:pt x="43" y="50"/>
                      <a:pt x="38" y="50"/>
                    </a:cubicBezTo>
                    <a:cubicBezTo>
                      <a:pt x="27" y="50"/>
                      <a:pt x="21" y="51"/>
                      <a:pt x="20" y="51"/>
                    </a:cubicBezTo>
                    <a:cubicBezTo>
                      <a:pt x="19" y="51"/>
                      <a:pt x="18" y="52"/>
                      <a:pt x="18" y="53"/>
                    </a:cubicBezTo>
                    <a:cubicBezTo>
                      <a:pt x="18" y="54"/>
                      <a:pt x="18" y="56"/>
                      <a:pt x="19" y="59"/>
                    </a:cubicBezTo>
                    <a:cubicBezTo>
                      <a:pt x="17" y="60"/>
                      <a:pt x="17" y="60"/>
                      <a:pt x="17" y="60"/>
                    </a:cubicBezTo>
                    <a:cubicBezTo>
                      <a:pt x="16" y="57"/>
                      <a:pt x="14" y="54"/>
                      <a:pt x="13" y="51"/>
                    </a:cubicBezTo>
                    <a:cubicBezTo>
                      <a:pt x="12" y="49"/>
                      <a:pt x="10" y="46"/>
                      <a:pt x="8" y="42"/>
                    </a:cubicBezTo>
                    <a:cubicBezTo>
                      <a:pt x="8" y="42"/>
                      <a:pt x="8" y="42"/>
                      <a:pt x="8" y="42"/>
                    </a:cubicBezTo>
                    <a:cubicBezTo>
                      <a:pt x="34" y="42"/>
                      <a:pt x="34" y="42"/>
                      <a:pt x="34" y="42"/>
                    </a:cubicBezTo>
                    <a:cubicBezTo>
                      <a:pt x="34" y="41"/>
                      <a:pt x="34" y="41"/>
                      <a:pt x="34" y="41"/>
                    </a:cubicBezTo>
                    <a:cubicBezTo>
                      <a:pt x="27" y="39"/>
                      <a:pt x="20" y="37"/>
                      <a:pt x="16" y="35"/>
                    </a:cubicBezTo>
                    <a:cubicBezTo>
                      <a:pt x="8" y="31"/>
                      <a:pt x="3" y="27"/>
                      <a:pt x="2" y="23"/>
                    </a:cubicBezTo>
                    <a:cubicBezTo>
                      <a:pt x="0" y="18"/>
                      <a:pt x="2" y="14"/>
                      <a:pt x="7" y="13"/>
                    </a:cubicBezTo>
                    <a:cubicBezTo>
                      <a:pt x="9" y="12"/>
                      <a:pt x="16" y="12"/>
                      <a:pt x="28" y="12"/>
                    </a:cubicBezTo>
                    <a:cubicBezTo>
                      <a:pt x="40" y="11"/>
                      <a:pt x="46" y="11"/>
                      <a:pt x="47" y="11"/>
                    </a:cubicBezTo>
                    <a:cubicBezTo>
                      <a:pt x="48" y="11"/>
                      <a:pt x="48" y="10"/>
                      <a:pt x="48" y="10"/>
                    </a:cubicBezTo>
                    <a:cubicBezTo>
                      <a:pt x="49" y="10"/>
                      <a:pt x="49" y="9"/>
                      <a:pt x="49" y="8"/>
                    </a:cubicBezTo>
                    <a:cubicBezTo>
                      <a:pt x="48" y="7"/>
                      <a:pt x="47" y="6"/>
                      <a:pt x="45" y="5"/>
                    </a:cubicBezTo>
                    <a:cubicBezTo>
                      <a:pt x="43" y="4"/>
                      <a:pt x="41" y="3"/>
                      <a:pt x="37"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3" name="Freeform 645">
                <a:extLst>
                  <a:ext uri="{FF2B5EF4-FFF2-40B4-BE49-F238E27FC236}">
                    <a16:creationId xmlns:a16="http://schemas.microsoft.com/office/drawing/2014/main" id="{47C6EF4D-2395-F2CF-041D-4C013941D303}"/>
                  </a:ext>
                </a:extLst>
              </p:cNvPr>
              <p:cNvSpPr>
                <a:spLocks noEditPoints="1"/>
              </p:cNvSpPr>
              <p:nvPr/>
            </p:nvSpPr>
            <p:spPr bwMode="auto">
              <a:xfrm>
                <a:off x="2616270" y="4869623"/>
                <a:ext cx="22225" cy="12700"/>
              </a:xfrm>
              <a:custGeom>
                <a:avLst/>
                <a:gdLst>
                  <a:gd name="T0" fmla="*/ 0 w 84"/>
                  <a:gd name="T1" fmla="*/ 8 h 49"/>
                  <a:gd name="T2" fmla="*/ 5 w 84"/>
                  <a:gd name="T3" fmla="*/ 7 h 49"/>
                  <a:gd name="T4" fmla="*/ 6 w 84"/>
                  <a:gd name="T5" fmla="*/ 13 h 49"/>
                  <a:gd name="T6" fmla="*/ 13 w 84"/>
                  <a:gd name="T7" fmla="*/ 9 h 49"/>
                  <a:gd name="T8" fmla="*/ 27 w 84"/>
                  <a:gd name="T9" fmla="*/ 13 h 49"/>
                  <a:gd name="T10" fmla="*/ 37 w 84"/>
                  <a:gd name="T11" fmla="*/ 25 h 49"/>
                  <a:gd name="T12" fmla="*/ 38 w 84"/>
                  <a:gd name="T13" fmla="*/ 28 h 49"/>
                  <a:gd name="T14" fmla="*/ 38 w 84"/>
                  <a:gd name="T15" fmla="*/ 30 h 49"/>
                  <a:gd name="T16" fmla="*/ 41 w 84"/>
                  <a:gd name="T17" fmla="*/ 32 h 49"/>
                  <a:gd name="T18" fmla="*/ 44 w 84"/>
                  <a:gd name="T19" fmla="*/ 33 h 49"/>
                  <a:gd name="T20" fmla="*/ 47 w 84"/>
                  <a:gd name="T21" fmla="*/ 18 h 49"/>
                  <a:gd name="T22" fmla="*/ 57 w 84"/>
                  <a:gd name="T23" fmla="*/ 2 h 49"/>
                  <a:gd name="T24" fmla="*/ 71 w 84"/>
                  <a:gd name="T25" fmla="*/ 5 h 49"/>
                  <a:gd name="T26" fmla="*/ 82 w 84"/>
                  <a:gd name="T27" fmla="*/ 22 h 49"/>
                  <a:gd name="T28" fmla="*/ 82 w 84"/>
                  <a:gd name="T29" fmla="*/ 37 h 49"/>
                  <a:gd name="T30" fmla="*/ 75 w 84"/>
                  <a:gd name="T31" fmla="*/ 44 h 49"/>
                  <a:gd name="T32" fmla="*/ 64 w 84"/>
                  <a:gd name="T33" fmla="*/ 42 h 49"/>
                  <a:gd name="T34" fmla="*/ 55 w 84"/>
                  <a:gd name="T35" fmla="*/ 36 h 49"/>
                  <a:gd name="T36" fmla="*/ 54 w 84"/>
                  <a:gd name="T37" fmla="*/ 38 h 49"/>
                  <a:gd name="T38" fmla="*/ 51 w 84"/>
                  <a:gd name="T39" fmla="*/ 40 h 49"/>
                  <a:gd name="T40" fmla="*/ 45 w 84"/>
                  <a:gd name="T41" fmla="*/ 39 h 49"/>
                  <a:gd name="T42" fmla="*/ 39 w 84"/>
                  <a:gd name="T43" fmla="*/ 34 h 49"/>
                  <a:gd name="T44" fmla="*/ 37 w 84"/>
                  <a:gd name="T45" fmla="*/ 41 h 49"/>
                  <a:gd name="T46" fmla="*/ 29 w 84"/>
                  <a:gd name="T47" fmla="*/ 47 h 49"/>
                  <a:gd name="T48" fmla="*/ 12 w 84"/>
                  <a:gd name="T49" fmla="*/ 44 h 49"/>
                  <a:gd name="T50" fmla="*/ 2 w 84"/>
                  <a:gd name="T51" fmla="*/ 30 h 49"/>
                  <a:gd name="T52" fmla="*/ 1 w 84"/>
                  <a:gd name="T53" fmla="*/ 25 h 49"/>
                  <a:gd name="T54" fmla="*/ 1 w 84"/>
                  <a:gd name="T55" fmla="*/ 20 h 49"/>
                  <a:gd name="T56" fmla="*/ 2 w 84"/>
                  <a:gd name="T57" fmla="*/ 17 h 49"/>
                  <a:gd name="T58" fmla="*/ 2 w 84"/>
                  <a:gd name="T59" fmla="*/ 15 h 49"/>
                  <a:gd name="T60" fmla="*/ 0 w 84"/>
                  <a:gd name="T61" fmla="*/ 8 h 49"/>
                  <a:gd name="T62" fmla="*/ 11 w 84"/>
                  <a:gd name="T63" fmla="*/ 20 h 49"/>
                  <a:gd name="T64" fmla="*/ 5 w 84"/>
                  <a:gd name="T65" fmla="*/ 24 h 49"/>
                  <a:gd name="T66" fmla="*/ 5 w 84"/>
                  <a:gd name="T67" fmla="*/ 29 h 49"/>
                  <a:gd name="T68" fmla="*/ 15 w 84"/>
                  <a:gd name="T69" fmla="*/ 38 h 49"/>
                  <a:gd name="T70" fmla="*/ 29 w 84"/>
                  <a:gd name="T71" fmla="*/ 38 h 49"/>
                  <a:gd name="T72" fmla="*/ 35 w 84"/>
                  <a:gd name="T73" fmla="*/ 34 h 49"/>
                  <a:gd name="T74" fmla="*/ 36 w 84"/>
                  <a:gd name="T75" fmla="*/ 28 h 49"/>
                  <a:gd name="T76" fmla="*/ 26 w 84"/>
                  <a:gd name="T77" fmla="*/ 20 h 49"/>
                  <a:gd name="T78" fmla="*/ 11 w 84"/>
                  <a:gd name="T79" fmla="*/ 20 h 49"/>
                  <a:gd name="T80" fmla="*/ 63 w 84"/>
                  <a:gd name="T81" fmla="*/ 8 h 49"/>
                  <a:gd name="T82" fmla="*/ 58 w 84"/>
                  <a:gd name="T83" fmla="*/ 12 h 49"/>
                  <a:gd name="T84" fmla="*/ 57 w 84"/>
                  <a:gd name="T85" fmla="*/ 17 h 49"/>
                  <a:gd name="T86" fmla="*/ 56 w 84"/>
                  <a:gd name="T87" fmla="*/ 25 h 49"/>
                  <a:gd name="T88" fmla="*/ 55 w 84"/>
                  <a:gd name="T89" fmla="*/ 33 h 49"/>
                  <a:gd name="T90" fmla="*/ 58 w 84"/>
                  <a:gd name="T91" fmla="*/ 35 h 49"/>
                  <a:gd name="T92" fmla="*/ 60 w 84"/>
                  <a:gd name="T93" fmla="*/ 37 h 49"/>
                  <a:gd name="T94" fmla="*/ 66 w 84"/>
                  <a:gd name="T95" fmla="*/ 39 h 49"/>
                  <a:gd name="T96" fmla="*/ 72 w 84"/>
                  <a:gd name="T97" fmla="*/ 38 h 49"/>
                  <a:gd name="T98" fmla="*/ 79 w 84"/>
                  <a:gd name="T99" fmla="*/ 32 h 49"/>
                  <a:gd name="T100" fmla="*/ 79 w 84"/>
                  <a:gd name="T101" fmla="*/ 21 h 49"/>
                  <a:gd name="T102" fmla="*/ 72 w 84"/>
                  <a:gd name="T103" fmla="*/ 10 h 49"/>
                  <a:gd name="T104" fmla="*/ 63 w 84"/>
                  <a:gd name="T105"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49">
                    <a:moveTo>
                      <a:pt x="0" y="8"/>
                    </a:moveTo>
                    <a:cubicBezTo>
                      <a:pt x="5" y="7"/>
                      <a:pt x="5" y="7"/>
                      <a:pt x="5" y="7"/>
                    </a:cubicBezTo>
                    <a:cubicBezTo>
                      <a:pt x="6" y="13"/>
                      <a:pt x="6" y="13"/>
                      <a:pt x="6" y="13"/>
                    </a:cubicBezTo>
                    <a:cubicBezTo>
                      <a:pt x="9" y="11"/>
                      <a:pt x="11" y="10"/>
                      <a:pt x="13" y="9"/>
                    </a:cubicBezTo>
                    <a:cubicBezTo>
                      <a:pt x="17" y="8"/>
                      <a:pt x="22" y="9"/>
                      <a:pt x="27" y="13"/>
                    </a:cubicBezTo>
                    <a:cubicBezTo>
                      <a:pt x="32" y="16"/>
                      <a:pt x="36" y="20"/>
                      <a:pt x="37" y="25"/>
                    </a:cubicBezTo>
                    <a:cubicBezTo>
                      <a:pt x="38" y="26"/>
                      <a:pt x="38" y="27"/>
                      <a:pt x="38" y="28"/>
                    </a:cubicBezTo>
                    <a:cubicBezTo>
                      <a:pt x="38" y="29"/>
                      <a:pt x="38" y="29"/>
                      <a:pt x="38" y="30"/>
                    </a:cubicBezTo>
                    <a:cubicBezTo>
                      <a:pt x="39" y="31"/>
                      <a:pt x="39" y="32"/>
                      <a:pt x="41" y="32"/>
                    </a:cubicBezTo>
                    <a:cubicBezTo>
                      <a:pt x="42" y="33"/>
                      <a:pt x="44" y="33"/>
                      <a:pt x="44" y="33"/>
                    </a:cubicBezTo>
                    <a:cubicBezTo>
                      <a:pt x="46" y="32"/>
                      <a:pt x="46" y="28"/>
                      <a:pt x="47" y="18"/>
                    </a:cubicBezTo>
                    <a:cubicBezTo>
                      <a:pt x="48" y="9"/>
                      <a:pt x="51" y="4"/>
                      <a:pt x="57" y="2"/>
                    </a:cubicBezTo>
                    <a:cubicBezTo>
                      <a:pt x="62" y="0"/>
                      <a:pt x="67" y="1"/>
                      <a:pt x="71" y="5"/>
                    </a:cubicBezTo>
                    <a:cubicBezTo>
                      <a:pt x="76" y="8"/>
                      <a:pt x="79" y="14"/>
                      <a:pt x="82" y="22"/>
                    </a:cubicBezTo>
                    <a:cubicBezTo>
                      <a:pt x="83" y="28"/>
                      <a:pt x="84" y="33"/>
                      <a:pt x="82" y="37"/>
                    </a:cubicBezTo>
                    <a:cubicBezTo>
                      <a:pt x="81" y="41"/>
                      <a:pt x="78" y="43"/>
                      <a:pt x="75" y="44"/>
                    </a:cubicBezTo>
                    <a:cubicBezTo>
                      <a:pt x="71" y="45"/>
                      <a:pt x="67" y="45"/>
                      <a:pt x="64" y="42"/>
                    </a:cubicBezTo>
                    <a:cubicBezTo>
                      <a:pt x="62" y="41"/>
                      <a:pt x="59" y="39"/>
                      <a:pt x="55" y="36"/>
                    </a:cubicBezTo>
                    <a:cubicBezTo>
                      <a:pt x="54" y="37"/>
                      <a:pt x="54" y="37"/>
                      <a:pt x="54" y="38"/>
                    </a:cubicBezTo>
                    <a:cubicBezTo>
                      <a:pt x="53" y="39"/>
                      <a:pt x="52" y="40"/>
                      <a:pt x="51" y="40"/>
                    </a:cubicBezTo>
                    <a:cubicBezTo>
                      <a:pt x="50" y="41"/>
                      <a:pt x="48" y="40"/>
                      <a:pt x="45" y="39"/>
                    </a:cubicBezTo>
                    <a:cubicBezTo>
                      <a:pt x="44" y="38"/>
                      <a:pt x="41" y="36"/>
                      <a:pt x="39" y="34"/>
                    </a:cubicBezTo>
                    <a:cubicBezTo>
                      <a:pt x="38" y="37"/>
                      <a:pt x="38" y="40"/>
                      <a:pt x="37" y="41"/>
                    </a:cubicBezTo>
                    <a:cubicBezTo>
                      <a:pt x="35" y="44"/>
                      <a:pt x="32" y="46"/>
                      <a:pt x="29" y="47"/>
                    </a:cubicBezTo>
                    <a:cubicBezTo>
                      <a:pt x="23" y="49"/>
                      <a:pt x="17" y="48"/>
                      <a:pt x="12" y="44"/>
                    </a:cubicBezTo>
                    <a:cubicBezTo>
                      <a:pt x="7" y="40"/>
                      <a:pt x="4" y="36"/>
                      <a:pt x="2" y="30"/>
                    </a:cubicBezTo>
                    <a:cubicBezTo>
                      <a:pt x="2" y="28"/>
                      <a:pt x="1" y="26"/>
                      <a:pt x="1" y="25"/>
                    </a:cubicBezTo>
                    <a:cubicBezTo>
                      <a:pt x="1" y="23"/>
                      <a:pt x="1" y="21"/>
                      <a:pt x="1" y="20"/>
                    </a:cubicBezTo>
                    <a:cubicBezTo>
                      <a:pt x="1" y="20"/>
                      <a:pt x="2" y="19"/>
                      <a:pt x="2" y="17"/>
                    </a:cubicBezTo>
                    <a:cubicBezTo>
                      <a:pt x="2" y="16"/>
                      <a:pt x="2" y="16"/>
                      <a:pt x="2" y="15"/>
                    </a:cubicBezTo>
                    <a:lnTo>
                      <a:pt x="0" y="8"/>
                    </a:lnTo>
                    <a:close/>
                    <a:moveTo>
                      <a:pt x="11" y="20"/>
                    </a:moveTo>
                    <a:cubicBezTo>
                      <a:pt x="8" y="21"/>
                      <a:pt x="6" y="22"/>
                      <a:pt x="5" y="24"/>
                    </a:cubicBezTo>
                    <a:cubicBezTo>
                      <a:pt x="4" y="25"/>
                      <a:pt x="4" y="27"/>
                      <a:pt x="5" y="29"/>
                    </a:cubicBezTo>
                    <a:cubicBezTo>
                      <a:pt x="6" y="33"/>
                      <a:pt x="9" y="36"/>
                      <a:pt x="15" y="38"/>
                    </a:cubicBezTo>
                    <a:cubicBezTo>
                      <a:pt x="20" y="39"/>
                      <a:pt x="24" y="39"/>
                      <a:pt x="29" y="38"/>
                    </a:cubicBezTo>
                    <a:cubicBezTo>
                      <a:pt x="31" y="37"/>
                      <a:pt x="33" y="36"/>
                      <a:pt x="35" y="34"/>
                    </a:cubicBezTo>
                    <a:cubicBezTo>
                      <a:pt x="36" y="32"/>
                      <a:pt x="36" y="30"/>
                      <a:pt x="36" y="28"/>
                    </a:cubicBezTo>
                    <a:cubicBezTo>
                      <a:pt x="34" y="24"/>
                      <a:pt x="31" y="21"/>
                      <a:pt x="26" y="20"/>
                    </a:cubicBezTo>
                    <a:cubicBezTo>
                      <a:pt x="21" y="19"/>
                      <a:pt x="16" y="19"/>
                      <a:pt x="11" y="20"/>
                    </a:cubicBezTo>
                    <a:close/>
                    <a:moveTo>
                      <a:pt x="63" y="8"/>
                    </a:moveTo>
                    <a:cubicBezTo>
                      <a:pt x="60" y="9"/>
                      <a:pt x="59" y="10"/>
                      <a:pt x="58" y="12"/>
                    </a:cubicBezTo>
                    <a:cubicBezTo>
                      <a:pt x="57" y="13"/>
                      <a:pt x="57" y="15"/>
                      <a:pt x="57" y="17"/>
                    </a:cubicBezTo>
                    <a:cubicBezTo>
                      <a:pt x="56" y="19"/>
                      <a:pt x="56" y="22"/>
                      <a:pt x="56" y="25"/>
                    </a:cubicBezTo>
                    <a:cubicBezTo>
                      <a:pt x="55" y="30"/>
                      <a:pt x="55" y="32"/>
                      <a:pt x="55" y="33"/>
                    </a:cubicBezTo>
                    <a:cubicBezTo>
                      <a:pt x="55" y="33"/>
                      <a:pt x="56" y="34"/>
                      <a:pt x="58" y="35"/>
                    </a:cubicBezTo>
                    <a:cubicBezTo>
                      <a:pt x="59" y="36"/>
                      <a:pt x="60" y="36"/>
                      <a:pt x="60" y="37"/>
                    </a:cubicBezTo>
                    <a:cubicBezTo>
                      <a:pt x="63" y="38"/>
                      <a:pt x="65" y="39"/>
                      <a:pt x="66" y="39"/>
                    </a:cubicBezTo>
                    <a:cubicBezTo>
                      <a:pt x="68" y="39"/>
                      <a:pt x="70" y="39"/>
                      <a:pt x="72" y="38"/>
                    </a:cubicBezTo>
                    <a:cubicBezTo>
                      <a:pt x="75" y="37"/>
                      <a:pt x="78" y="35"/>
                      <a:pt x="79" y="32"/>
                    </a:cubicBezTo>
                    <a:cubicBezTo>
                      <a:pt x="80" y="28"/>
                      <a:pt x="80" y="25"/>
                      <a:pt x="79" y="21"/>
                    </a:cubicBezTo>
                    <a:cubicBezTo>
                      <a:pt x="77" y="16"/>
                      <a:pt x="75" y="12"/>
                      <a:pt x="72" y="10"/>
                    </a:cubicBezTo>
                    <a:cubicBezTo>
                      <a:pt x="69" y="8"/>
                      <a:pt x="66" y="7"/>
                      <a:pt x="63" y="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4" name="Freeform 646">
                <a:extLst>
                  <a:ext uri="{FF2B5EF4-FFF2-40B4-BE49-F238E27FC236}">
                    <a16:creationId xmlns:a16="http://schemas.microsoft.com/office/drawing/2014/main" id="{3451882A-9A7F-B3FB-841D-B4EC220ABD23}"/>
                  </a:ext>
                </a:extLst>
              </p:cNvPr>
              <p:cNvSpPr>
                <a:spLocks/>
              </p:cNvSpPr>
              <p:nvPr/>
            </p:nvSpPr>
            <p:spPr bwMode="auto">
              <a:xfrm>
                <a:off x="2616270" y="4634673"/>
                <a:ext cx="12700" cy="12700"/>
              </a:xfrm>
              <a:custGeom>
                <a:avLst/>
                <a:gdLst>
                  <a:gd name="T0" fmla="*/ 33 w 54"/>
                  <a:gd name="T1" fmla="*/ 45 h 50"/>
                  <a:gd name="T2" fmla="*/ 33 w 54"/>
                  <a:gd name="T3" fmla="*/ 43 h 50"/>
                  <a:gd name="T4" fmla="*/ 46 w 54"/>
                  <a:gd name="T5" fmla="*/ 40 h 50"/>
                  <a:gd name="T6" fmla="*/ 51 w 54"/>
                  <a:gd name="T7" fmla="*/ 33 h 50"/>
                  <a:gd name="T8" fmla="*/ 49 w 54"/>
                  <a:gd name="T9" fmla="*/ 25 h 50"/>
                  <a:gd name="T10" fmla="*/ 43 w 54"/>
                  <a:gd name="T11" fmla="*/ 23 h 50"/>
                  <a:gd name="T12" fmla="*/ 28 w 54"/>
                  <a:gd name="T13" fmla="*/ 28 h 50"/>
                  <a:gd name="T14" fmla="*/ 12 w 54"/>
                  <a:gd name="T15" fmla="*/ 33 h 50"/>
                  <a:gd name="T16" fmla="*/ 4 w 54"/>
                  <a:gd name="T17" fmla="*/ 29 h 50"/>
                  <a:gd name="T18" fmla="*/ 0 w 54"/>
                  <a:gd name="T19" fmla="*/ 17 h 50"/>
                  <a:gd name="T20" fmla="*/ 2 w 54"/>
                  <a:gd name="T21" fmla="*/ 12 h 50"/>
                  <a:gd name="T22" fmla="*/ 4 w 54"/>
                  <a:gd name="T23" fmla="*/ 6 h 50"/>
                  <a:gd name="T24" fmla="*/ 4 w 54"/>
                  <a:gd name="T25" fmla="*/ 3 h 50"/>
                  <a:gd name="T26" fmla="*/ 2 w 54"/>
                  <a:gd name="T27" fmla="*/ 2 h 50"/>
                  <a:gd name="T28" fmla="*/ 3 w 54"/>
                  <a:gd name="T29" fmla="*/ 0 h 50"/>
                  <a:gd name="T30" fmla="*/ 19 w 54"/>
                  <a:gd name="T31" fmla="*/ 5 h 50"/>
                  <a:gd name="T32" fmla="*/ 19 w 54"/>
                  <a:gd name="T33" fmla="*/ 7 h 50"/>
                  <a:gd name="T34" fmla="*/ 9 w 54"/>
                  <a:gd name="T35" fmla="*/ 8 h 50"/>
                  <a:gd name="T36" fmla="*/ 3 w 54"/>
                  <a:gd name="T37" fmla="*/ 16 h 50"/>
                  <a:gd name="T38" fmla="*/ 5 w 54"/>
                  <a:gd name="T39" fmla="*/ 21 h 50"/>
                  <a:gd name="T40" fmla="*/ 9 w 54"/>
                  <a:gd name="T41" fmla="*/ 24 h 50"/>
                  <a:gd name="T42" fmla="*/ 24 w 54"/>
                  <a:gd name="T43" fmla="*/ 18 h 50"/>
                  <a:gd name="T44" fmla="*/ 40 w 54"/>
                  <a:gd name="T45" fmla="*/ 13 h 50"/>
                  <a:gd name="T46" fmla="*/ 52 w 54"/>
                  <a:gd name="T47" fmla="*/ 21 h 50"/>
                  <a:gd name="T48" fmla="*/ 54 w 54"/>
                  <a:gd name="T49" fmla="*/ 33 h 50"/>
                  <a:gd name="T50" fmla="*/ 52 w 54"/>
                  <a:gd name="T51" fmla="*/ 39 h 50"/>
                  <a:gd name="T52" fmla="*/ 50 w 54"/>
                  <a:gd name="T53" fmla="*/ 45 h 50"/>
                  <a:gd name="T54" fmla="*/ 50 w 54"/>
                  <a:gd name="T55" fmla="*/ 46 h 50"/>
                  <a:gd name="T56" fmla="*/ 52 w 54"/>
                  <a:gd name="T57" fmla="*/ 48 h 50"/>
                  <a:gd name="T58" fmla="*/ 51 w 54"/>
                  <a:gd name="T59" fmla="*/ 50 h 50"/>
                  <a:gd name="T60" fmla="*/ 33 w 54"/>
                  <a:gd name="T61"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50">
                    <a:moveTo>
                      <a:pt x="33" y="45"/>
                    </a:moveTo>
                    <a:cubicBezTo>
                      <a:pt x="33" y="43"/>
                      <a:pt x="33" y="43"/>
                      <a:pt x="33" y="43"/>
                    </a:cubicBezTo>
                    <a:cubicBezTo>
                      <a:pt x="39" y="43"/>
                      <a:pt x="44" y="42"/>
                      <a:pt x="46" y="40"/>
                    </a:cubicBezTo>
                    <a:cubicBezTo>
                      <a:pt x="49" y="38"/>
                      <a:pt x="51" y="36"/>
                      <a:pt x="51" y="33"/>
                    </a:cubicBezTo>
                    <a:cubicBezTo>
                      <a:pt x="52" y="30"/>
                      <a:pt x="51" y="27"/>
                      <a:pt x="49" y="25"/>
                    </a:cubicBezTo>
                    <a:cubicBezTo>
                      <a:pt x="47" y="24"/>
                      <a:pt x="45" y="23"/>
                      <a:pt x="43" y="23"/>
                    </a:cubicBezTo>
                    <a:cubicBezTo>
                      <a:pt x="40" y="22"/>
                      <a:pt x="35" y="24"/>
                      <a:pt x="28" y="28"/>
                    </a:cubicBezTo>
                    <a:cubicBezTo>
                      <a:pt x="20" y="32"/>
                      <a:pt x="15" y="33"/>
                      <a:pt x="12" y="33"/>
                    </a:cubicBezTo>
                    <a:cubicBezTo>
                      <a:pt x="9" y="32"/>
                      <a:pt x="6" y="31"/>
                      <a:pt x="4" y="29"/>
                    </a:cubicBezTo>
                    <a:cubicBezTo>
                      <a:pt x="1" y="26"/>
                      <a:pt x="0" y="22"/>
                      <a:pt x="0" y="17"/>
                    </a:cubicBezTo>
                    <a:cubicBezTo>
                      <a:pt x="1" y="15"/>
                      <a:pt x="1" y="13"/>
                      <a:pt x="2" y="12"/>
                    </a:cubicBezTo>
                    <a:cubicBezTo>
                      <a:pt x="3" y="8"/>
                      <a:pt x="4" y="6"/>
                      <a:pt x="4" y="6"/>
                    </a:cubicBezTo>
                    <a:cubicBezTo>
                      <a:pt x="4" y="5"/>
                      <a:pt x="4" y="4"/>
                      <a:pt x="4" y="3"/>
                    </a:cubicBezTo>
                    <a:cubicBezTo>
                      <a:pt x="3" y="3"/>
                      <a:pt x="3" y="2"/>
                      <a:pt x="2" y="2"/>
                    </a:cubicBezTo>
                    <a:cubicBezTo>
                      <a:pt x="3" y="0"/>
                      <a:pt x="3" y="0"/>
                      <a:pt x="3" y="0"/>
                    </a:cubicBezTo>
                    <a:cubicBezTo>
                      <a:pt x="19" y="5"/>
                      <a:pt x="19" y="5"/>
                      <a:pt x="19" y="5"/>
                    </a:cubicBezTo>
                    <a:cubicBezTo>
                      <a:pt x="19" y="7"/>
                      <a:pt x="19" y="7"/>
                      <a:pt x="19" y="7"/>
                    </a:cubicBezTo>
                    <a:cubicBezTo>
                      <a:pt x="15" y="6"/>
                      <a:pt x="12" y="7"/>
                      <a:pt x="9" y="8"/>
                    </a:cubicBezTo>
                    <a:cubicBezTo>
                      <a:pt x="6" y="10"/>
                      <a:pt x="4" y="12"/>
                      <a:pt x="3" y="16"/>
                    </a:cubicBezTo>
                    <a:cubicBezTo>
                      <a:pt x="3" y="18"/>
                      <a:pt x="3" y="20"/>
                      <a:pt x="5" y="21"/>
                    </a:cubicBezTo>
                    <a:cubicBezTo>
                      <a:pt x="6" y="23"/>
                      <a:pt x="7" y="23"/>
                      <a:pt x="9" y="24"/>
                    </a:cubicBezTo>
                    <a:cubicBezTo>
                      <a:pt x="12" y="24"/>
                      <a:pt x="16" y="22"/>
                      <a:pt x="24" y="18"/>
                    </a:cubicBezTo>
                    <a:cubicBezTo>
                      <a:pt x="31" y="14"/>
                      <a:pt x="36" y="12"/>
                      <a:pt x="40" y="13"/>
                    </a:cubicBezTo>
                    <a:cubicBezTo>
                      <a:pt x="46" y="14"/>
                      <a:pt x="50" y="17"/>
                      <a:pt x="52" y="21"/>
                    </a:cubicBezTo>
                    <a:cubicBezTo>
                      <a:pt x="54" y="25"/>
                      <a:pt x="54" y="29"/>
                      <a:pt x="54" y="33"/>
                    </a:cubicBezTo>
                    <a:cubicBezTo>
                      <a:pt x="54" y="34"/>
                      <a:pt x="53" y="36"/>
                      <a:pt x="52" y="39"/>
                    </a:cubicBezTo>
                    <a:cubicBezTo>
                      <a:pt x="50" y="42"/>
                      <a:pt x="50" y="44"/>
                      <a:pt x="50" y="45"/>
                    </a:cubicBezTo>
                    <a:cubicBezTo>
                      <a:pt x="49" y="45"/>
                      <a:pt x="49" y="46"/>
                      <a:pt x="50" y="46"/>
                    </a:cubicBezTo>
                    <a:cubicBezTo>
                      <a:pt x="50" y="47"/>
                      <a:pt x="51" y="47"/>
                      <a:pt x="52" y="48"/>
                    </a:cubicBezTo>
                    <a:cubicBezTo>
                      <a:pt x="51" y="50"/>
                      <a:pt x="51" y="50"/>
                      <a:pt x="51" y="50"/>
                    </a:cubicBezTo>
                    <a:lnTo>
                      <a:pt x="33" y="4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5" name="Freeform 647">
                <a:extLst>
                  <a:ext uri="{FF2B5EF4-FFF2-40B4-BE49-F238E27FC236}">
                    <a16:creationId xmlns:a16="http://schemas.microsoft.com/office/drawing/2014/main" id="{B41C84F8-A13A-6CF1-CB20-614581409F0C}"/>
                  </a:ext>
                </a:extLst>
              </p:cNvPr>
              <p:cNvSpPr>
                <a:spLocks/>
              </p:cNvSpPr>
              <p:nvPr/>
            </p:nvSpPr>
            <p:spPr bwMode="auto">
              <a:xfrm>
                <a:off x="2627383" y="4631498"/>
                <a:ext cx="3175" cy="3175"/>
              </a:xfrm>
              <a:custGeom>
                <a:avLst/>
                <a:gdLst>
                  <a:gd name="T0" fmla="*/ 14 w 14"/>
                  <a:gd name="T1" fmla="*/ 8 h 14"/>
                  <a:gd name="T2" fmla="*/ 12 w 14"/>
                  <a:gd name="T3" fmla="*/ 12 h 14"/>
                  <a:gd name="T4" fmla="*/ 6 w 14"/>
                  <a:gd name="T5" fmla="*/ 13 h 14"/>
                  <a:gd name="T6" fmla="*/ 2 w 14"/>
                  <a:gd name="T7" fmla="*/ 11 h 14"/>
                  <a:gd name="T8" fmla="*/ 1 w 14"/>
                  <a:gd name="T9" fmla="*/ 6 h 14"/>
                  <a:gd name="T10" fmla="*/ 3 w 14"/>
                  <a:gd name="T11" fmla="*/ 2 h 14"/>
                  <a:gd name="T12" fmla="*/ 8 w 14"/>
                  <a:gd name="T13" fmla="*/ 0 h 14"/>
                  <a:gd name="T14" fmla="*/ 13 w 14"/>
                  <a:gd name="T15" fmla="*/ 3 h 14"/>
                  <a:gd name="T16" fmla="*/ 14 w 14"/>
                  <a:gd name="T1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4" y="8"/>
                    </a:moveTo>
                    <a:cubicBezTo>
                      <a:pt x="14" y="9"/>
                      <a:pt x="13" y="11"/>
                      <a:pt x="12" y="12"/>
                    </a:cubicBezTo>
                    <a:cubicBezTo>
                      <a:pt x="10" y="13"/>
                      <a:pt x="9" y="14"/>
                      <a:pt x="6" y="13"/>
                    </a:cubicBezTo>
                    <a:cubicBezTo>
                      <a:pt x="5" y="13"/>
                      <a:pt x="3" y="12"/>
                      <a:pt x="2" y="11"/>
                    </a:cubicBezTo>
                    <a:cubicBezTo>
                      <a:pt x="1" y="10"/>
                      <a:pt x="0" y="8"/>
                      <a:pt x="1" y="6"/>
                    </a:cubicBezTo>
                    <a:cubicBezTo>
                      <a:pt x="1" y="4"/>
                      <a:pt x="2" y="3"/>
                      <a:pt x="3" y="2"/>
                    </a:cubicBezTo>
                    <a:cubicBezTo>
                      <a:pt x="5" y="0"/>
                      <a:pt x="6" y="0"/>
                      <a:pt x="8" y="0"/>
                    </a:cubicBezTo>
                    <a:cubicBezTo>
                      <a:pt x="10" y="1"/>
                      <a:pt x="12" y="1"/>
                      <a:pt x="13" y="3"/>
                    </a:cubicBezTo>
                    <a:cubicBezTo>
                      <a:pt x="14" y="5"/>
                      <a:pt x="14" y="6"/>
                      <a:pt x="14" y="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6" name="Freeform 648">
                <a:extLst>
                  <a:ext uri="{FF2B5EF4-FFF2-40B4-BE49-F238E27FC236}">
                    <a16:creationId xmlns:a16="http://schemas.microsoft.com/office/drawing/2014/main" id="{D77A6785-3812-238B-323E-977B2EA344C2}"/>
                  </a:ext>
                </a:extLst>
              </p:cNvPr>
              <p:cNvSpPr>
                <a:spLocks/>
              </p:cNvSpPr>
              <p:nvPr/>
            </p:nvSpPr>
            <p:spPr bwMode="auto">
              <a:xfrm>
                <a:off x="2613095" y="4599748"/>
                <a:ext cx="20638" cy="19050"/>
              </a:xfrm>
              <a:custGeom>
                <a:avLst/>
                <a:gdLst>
                  <a:gd name="T0" fmla="*/ 9 w 83"/>
                  <a:gd name="T1" fmla="*/ 0 h 79"/>
                  <a:gd name="T2" fmla="*/ 28 w 83"/>
                  <a:gd name="T3" fmla="*/ 8 h 79"/>
                  <a:gd name="T4" fmla="*/ 28 w 83"/>
                  <a:gd name="T5" fmla="*/ 10 h 79"/>
                  <a:gd name="T6" fmla="*/ 25 w 83"/>
                  <a:gd name="T7" fmla="*/ 9 h 79"/>
                  <a:gd name="T8" fmla="*/ 23 w 83"/>
                  <a:gd name="T9" fmla="*/ 9 h 79"/>
                  <a:gd name="T10" fmla="*/ 14 w 83"/>
                  <a:gd name="T11" fmla="*/ 11 h 79"/>
                  <a:gd name="T12" fmla="*/ 11 w 83"/>
                  <a:gd name="T13" fmla="*/ 20 h 79"/>
                  <a:gd name="T14" fmla="*/ 10 w 83"/>
                  <a:gd name="T15" fmla="*/ 27 h 79"/>
                  <a:gd name="T16" fmla="*/ 67 w 83"/>
                  <a:gd name="T17" fmla="*/ 52 h 79"/>
                  <a:gd name="T18" fmla="*/ 74 w 83"/>
                  <a:gd name="T19" fmla="*/ 54 h 79"/>
                  <a:gd name="T20" fmla="*/ 79 w 83"/>
                  <a:gd name="T21" fmla="*/ 53 h 79"/>
                  <a:gd name="T22" fmla="*/ 81 w 83"/>
                  <a:gd name="T23" fmla="*/ 44 h 79"/>
                  <a:gd name="T24" fmla="*/ 83 w 83"/>
                  <a:gd name="T25" fmla="*/ 44 h 79"/>
                  <a:gd name="T26" fmla="*/ 78 w 83"/>
                  <a:gd name="T27" fmla="*/ 79 h 79"/>
                  <a:gd name="T28" fmla="*/ 76 w 83"/>
                  <a:gd name="T29" fmla="*/ 79 h 79"/>
                  <a:gd name="T30" fmla="*/ 75 w 83"/>
                  <a:gd name="T31" fmla="*/ 71 h 79"/>
                  <a:gd name="T32" fmla="*/ 69 w 83"/>
                  <a:gd name="T33" fmla="*/ 65 h 79"/>
                  <a:gd name="T34" fmla="*/ 8 w 83"/>
                  <a:gd name="T35" fmla="*/ 39 h 79"/>
                  <a:gd name="T36" fmla="*/ 7 w 83"/>
                  <a:gd name="T37" fmla="*/ 56 h 79"/>
                  <a:gd name="T38" fmla="*/ 19 w 83"/>
                  <a:gd name="T39" fmla="*/ 69 h 79"/>
                  <a:gd name="T40" fmla="*/ 18 w 83"/>
                  <a:gd name="T41" fmla="*/ 71 h 79"/>
                  <a:gd name="T42" fmla="*/ 0 w 83"/>
                  <a:gd name="T43" fmla="*/ 64 h 79"/>
                  <a:gd name="T44" fmla="*/ 9 w 83"/>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79">
                    <a:moveTo>
                      <a:pt x="9" y="0"/>
                    </a:moveTo>
                    <a:cubicBezTo>
                      <a:pt x="28" y="8"/>
                      <a:pt x="28" y="8"/>
                      <a:pt x="28" y="8"/>
                    </a:cubicBezTo>
                    <a:cubicBezTo>
                      <a:pt x="28" y="10"/>
                      <a:pt x="28" y="10"/>
                      <a:pt x="28" y="10"/>
                    </a:cubicBezTo>
                    <a:cubicBezTo>
                      <a:pt x="27" y="10"/>
                      <a:pt x="26" y="9"/>
                      <a:pt x="25" y="9"/>
                    </a:cubicBezTo>
                    <a:cubicBezTo>
                      <a:pt x="24" y="9"/>
                      <a:pt x="23" y="9"/>
                      <a:pt x="23" y="9"/>
                    </a:cubicBezTo>
                    <a:cubicBezTo>
                      <a:pt x="19" y="9"/>
                      <a:pt x="16" y="9"/>
                      <a:pt x="14" y="11"/>
                    </a:cubicBezTo>
                    <a:cubicBezTo>
                      <a:pt x="12" y="13"/>
                      <a:pt x="11" y="16"/>
                      <a:pt x="11" y="20"/>
                    </a:cubicBezTo>
                    <a:cubicBezTo>
                      <a:pt x="10" y="27"/>
                      <a:pt x="10" y="27"/>
                      <a:pt x="10" y="27"/>
                    </a:cubicBezTo>
                    <a:cubicBezTo>
                      <a:pt x="67" y="52"/>
                      <a:pt x="67" y="52"/>
                      <a:pt x="67" y="52"/>
                    </a:cubicBezTo>
                    <a:cubicBezTo>
                      <a:pt x="70" y="53"/>
                      <a:pt x="72" y="54"/>
                      <a:pt x="74" y="54"/>
                    </a:cubicBezTo>
                    <a:cubicBezTo>
                      <a:pt x="76" y="54"/>
                      <a:pt x="78" y="54"/>
                      <a:pt x="79" y="53"/>
                    </a:cubicBezTo>
                    <a:cubicBezTo>
                      <a:pt x="79" y="52"/>
                      <a:pt x="80" y="49"/>
                      <a:pt x="81" y="44"/>
                    </a:cubicBezTo>
                    <a:cubicBezTo>
                      <a:pt x="83" y="44"/>
                      <a:pt x="83" y="44"/>
                      <a:pt x="83" y="44"/>
                    </a:cubicBezTo>
                    <a:cubicBezTo>
                      <a:pt x="78" y="79"/>
                      <a:pt x="78" y="79"/>
                      <a:pt x="78" y="79"/>
                    </a:cubicBezTo>
                    <a:cubicBezTo>
                      <a:pt x="76" y="79"/>
                      <a:pt x="76" y="79"/>
                      <a:pt x="76" y="79"/>
                    </a:cubicBezTo>
                    <a:cubicBezTo>
                      <a:pt x="76" y="75"/>
                      <a:pt x="76" y="72"/>
                      <a:pt x="75" y="71"/>
                    </a:cubicBezTo>
                    <a:cubicBezTo>
                      <a:pt x="75" y="68"/>
                      <a:pt x="72" y="66"/>
                      <a:pt x="69" y="65"/>
                    </a:cubicBezTo>
                    <a:cubicBezTo>
                      <a:pt x="8" y="39"/>
                      <a:pt x="8" y="39"/>
                      <a:pt x="8" y="39"/>
                    </a:cubicBezTo>
                    <a:cubicBezTo>
                      <a:pt x="7" y="47"/>
                      <a:pt x="7" y="53"/>
                      <a:pt x="7" y="56"/>
                    </a:cubicBezTo>
                    <a:cubicBezTo>
                      <a:pt x="9" y="61"/>
                      <a:pt x="12" y="65"/>
                      <a:pt x="19" y="69"/>
                    </a:cubicBezTo>
                    <a:cubicBezTo>
                      <a:pt x="18" y="71"/>
                      <a:pt x="18" y="71"/>
                      <a:pt x="18" y="71"/>
                    </a:cubicBezTo>
                    <a:cubicBezTo>
                      <a:pt x="0" y="64"/>
                      <a:pt x="0" y="64"/>
                      <a:pt x="0" y="64"/>
                    </a:cubicBezTo>
                    <a:lnTo>
                      <a:pt x="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7" name="Freeform 649">
                <a:extLst>
                  <a:ext uri="{FF2B5EF4-FFF2-40B4-BE49-F238E27FC236}">
                    <a16:creationId xmlns:a16="http://schemas.microsoft.com/office/drawing/2014/main" id="{9CCFB4EC-02A2-6F14-D941-345E8B33E810}"/>
                  </a:ext>
                </a:extLst>
              </p:cNvPr>
              <p:cNvSpPr>
                <a:spLocks/>
              </p:cNvSpPr>
              <p:nvPr/>
            </p:nvSpPr>
            <p:spPr bwMode="auto">
              <a:xfrm>
                <a:off x="2614683" y="4588636"/>
                <a:ext cx="20638" cy="14288"/>
              </a:xfrm>
              <a:custGeom>
                <a:avLst/>
                <a:gdLst>
                  <a:gd name="T0" fmla="*/ 71 w 85"/>
                  <a:gd name="T1" fmla="*/ 2 h 58"/>
                  <a:gd name="T2" fmla="*/ 73 w 85"/>
                  <a:gd name="T3" fmla="*/ 1 h 58"/>
                  <a:gd name="T4" fmla="*/ 81 w 85"/>
                  <a:gd name="T5" fmla="*/ 9 h 58"/>
                  <a:gd name="T6" fmla="*/ 84 w 85"/>
                  <a:gd name="T7" fmla="*/ 20 h 58"/>
                  <a:gd name="T8" fmla="*/ 78 w 85"/>
                  <a:gd name="T9" fmla="*/ 25 h 58"/>
                  <a:gd name="T10" fmla="*/ 64 w 85"/>
                  <a:gd name="T11" fmla="*/ 20 h 58"/>
                  <a:gd name="T12" fmla="*/ 40 w 85"/>
                  <a:gd name="T13" fmla="*/ 10 h 58"/>
                  <a:gd name="T14" fmla="*/ 36 w 85"/>
                  <a:gd name="T15" fmla="*/ 13 h 58"/>
                  <a:gd name="T16" fmla="*/ 40 w 85"/>
                  <a:gd name="T17" fmla="*/ 21 h 58"/>
                  <a:gd name="T18" fmla="*/ 50 w 85"/>
                  <a:gd name="T19" fmla="*/ 33 h 58"/>
                  <a:gd name="T20" fmla="*/ 62 w 85"/>
                  <a:gd name="T21" fmla="*/ 41 h 58"/>
                  <a:gd name="T22" fmla="*/ 79 w 85"/>
                  <a:gd name="T23" fmla="*/ 49 h 58"/>
                  <a:gd name="T24" fmla="*/ 78 w 85"/>
                  <a:gd name="T25" fmla="*/ 58 h 58"/>
                  <a:gd name="T26" fmla="*/ 20 w 85"/>
                  <a:gd name="T27" fmla="*/ 33 h 58"/>
                  <a:gd name="T28" fmla="*/ 14 w 85"/>
                  <a:gd name="T29" fmla="*/ 31 h 58"/>
                  <a:gd name="T30" fmla="*/ 6 w 85"/>
                  <a:gd name="T31" fmla="*/ 28 h 58"/>
                  <a:gd name="T32" fmla="*/ 4 w 85"/>
                  <a:gd name="T33" fmla="*/ 29 h 58"/>
                  <a:gd name="T34" fmla="*/ 3 w 85"/>
                  <a:gd name="T35" fmla="*/ 33 h 58"/>
                  <a:gd name="T36" fmla="*/ 2 w 85"/>
                  <a:gd name="T37" fmla="*/ 36 h 58"/>
                  <a:gd name="T38" fmla="*/ 0 w 85"/>
                  <a:gd name="T39" fmla="*/ 36 h 58"/>
                  <a:gd name="T40" fmla="*/ 0 w 85"/>
                  <a:gd name="T41" fmla="*/ 16 h 58"/>
                  <a:gd name="T42" fmla="*/ 1 w 85"/>
                  <a:gd name="T43" fmla="*/ 16 h 58"/>
                  <a:gd name="T44" fmla="*/ 51 w 85"/>
                  <a:gd name="T45" fmla="*/ 37 h 58"/>
                  <a:gd name="T46" fmla="*/ 51 w 85"/>
                  <a:gd name="T47" fmla="*/ 37 h 58"/>
                  <a:gd name="T48" fmla="*/ 38 w 85"/>
                  <a:gd name="T49" fmla="*/ 25 h 58"/>
                  <a:gd name="T50" fmla="*/ 31 w 85"/>
                  <a:gd name="T51" fmla="*/ 7 h 58"/>
                  <a:gd name="T52" fmla="*/ 33 w 85"/>
                  <a:gd name="T53" fmla="*/ 2 h 58"/>
                  <a:gd name="T54" fmla="*/ 40 w 85"/>
                  <a:gd name="T55" fmla="*/ 0 h 58"/>
                  <a:gd name="T56" fmla="*/ 59 w 85"/>
                  <a:gd name="T57" fmla="*/ 8 h 58"/>
                  <a:gd name="T58" fmla="*/ 77 w 85"/>
                  <a:gd name="T59" fmla="*/ 15 h 58"/>
                  <a:gd name="T60" fmla="*/ 79 w 85"/>
                  <a:gd name="T61" fmla="*/ 13 h 58"/>
                  <a:gd name="T62" fmla="*/ 76 w 85"/>
                  <a:gd name="T63" fmla="*/ 8 h 58"/>
                  <a:gd name="T64" fmla="*/ 71 w 85"/>
                  <a:gd name="T65"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58">
                    <a:moveTo>
                      <a:pt x="71" y="2"/>
                    </a:moveTo>
                    <a:cubicBezTo>
                      <a:pt x="73" y="1"/>
                      <a:pt x="73" y="1"/>
                      <a:pt x="73" y="1"/>
                    </a:cubicBezTo>
                    <a:cubicBezTo>
                      <a:pt x="77" y="5"/>
                      <a:pt x="79" y="8"/>
                      <a:pt x="81" y="9"/>
                    </a:cubicBezTo>
                    <a:cubicBezTo>
                      <a:pt x="84" y="13"/>
                      <a:pt x="85" y="17"/>
                      <a:pt x="84" y="20"/>
                    </a:cubicBezTo>
                    <a:cubicBezTo>
                      <a:pt x="84" y="24"/>
                      <a:pt x="81" y="25"/>
                      <a:pt x="78" y="25"/>
                    </a:cubicBezTo>
                    <a:cubicBezTo>
                      <a:pt x="76" y="25"/>
                      <a:pt x="72" y="23"/>
                      <a:pt x="64" y="20"/>
                    </a:cubicBezTo>
                    <a:cubicBezTo>
                      <a:pt x="56" y="17"/>
                      <a:pt x="48" y="13"/>
                      <a:pt x="40" y="10"/>
                    </a:cubicBezTo>
                    <a:cubicBezTo>
                      <a:pt x="38" y="9"/>
                      <a:pt x="37" y="10"/>
                      <a:pt x="36" y="13"/>
                    </a:cubicBezTo>
                    <a:cubicBezTo>
                      <a:pt x="36" y="15"/>
                      <a:pt x="37" y="17"/>
                      <a:pt x="40" y="21"/>
                    </a:cubicBezTo>
                    <a:cubicBezTo>
                      <a:pt x="42" y="25"/>
                      <a:pt x="46" y="29"/>
                      <a:pt x="50" y="33"/>
                    </a:cubicBezTo>
                    <a:cubicBezTo>
                      <a:pt x="54" y="36"/>
                      <a:pt x="58" y="39"/>
                      <a:pt x="62" y="41"/>
                    </a:cubicBezTo>
                    <a:cubicBezTo>
                      <a:pt x="65" y="43"/>
                      <a:pt x="71" y="45"/>
                      <a:pt x="79" y="49"/>
                    </a:cubicBezTo>
                    <a:cubicBezTo>
                      <a:pt x="78" y="58"/>
                      <a:pt x="78" y="58"/>
                      <a:pt x="78" y="58"/>
                    </a:cubicBezTo>
                    <a:cubicBezTo>
                      <a:pt x="20" y="33"/>
                      <a:pt x="20" y="33"/>
                      <a:pt x="20" y="33"/>
                    </a:cubicBezTo>
                    <a:cubicBezTo>
                      <a:pt x="16" y="32"/>
                      <a:pt x="14" y="31"/>
                      <a:pt x="14" y="31"/>
                    </a:cubicBezTo>
                    <a:cubicBezTo>
                      <a:pt x="10" y="29"/>
                      <a:pt x="7" y="28"/>
                      <a:pt x="6" y="28"/>
                    </a:cubicBezTo>
                    <a:cubicBezTo>
                      <a:pt x="6" y="28"/>
                      <a:pt x="5" y="29"/>
                      <a:pt x="4" y="29"/>
                    </a:cubicBezTo>
                    <a:cubicBezTo>
                      <a:pt x="3" y="30"/>
                      <a:pt x="3" y="31"/>
                      <a:pt x="3" y="33"/>
                    </a:cubicBezTo>
                    <a:cubicBezTo>
                      <a:pt x="2" y="36"/>
                      <a:pt x="2" y="36"/>
                      <a:pt x="2" y="36"/>
                    </a:cubicBezTo>
                    <a:cubicBezTo>
                      <a:pt x="0" y="36"/>
                      <a:pt x="0" y="36"/>
                      <a:pt x="0" y="36"/>
                    </a:cubicBezTo>
                    <a:cubicBezTo>
                      <a:pt x="1" y="30"/>
                      <a:pt x="0" y="24"/>
                      <a:pt x="0" y="16"/>
                    </a:cubicBezTo>
                    <a:cubicBezTo>
                      <a:pt x="1" y="16"/>
                      <a:pt x="1" y="16"/>
                      <a:pt x="1" y="16"/>
                    </a:cubicBezTo>
                    <a:cubicBezTo>
                      <a:pt x="51" y="37"/>
                      <a:pt x="51" y="37"/>
                      <a:pt x="51" y="37"/>
                    </a:cubicBezTo>
                    <a:cubicBezTo>
                      <a:pt x="51" y="37"/>
                      <a:pt x="51" y="37"/>
                      <a:pt x="51" y="37"/>
                    </a:cubicBezTo>
                    <a:cubicBezTo>
                      <a:pt x="46" y="33"/>
                      <a:pt x="42" y="29"/>
                      <a:pt x="38" y="25"/>
                    </a:cubicBezTo>
                    <a:cubicBezTo>
                      <a:pt x="33" y="18"/>
                      <a:pt x="30" y="12"/>
                      <a:pt x="31" y="7"/>
                    </a:cubicBezTo>
                    <a:cubicBezTo>
                      <a:pt x="31" y="5"/>
                      <a:pt x="32" y="3"/>
                      <a:pt x="33" y="2"/>
                    </a:cubicBezTo>
                    <a:cubicBezTo>
                      <a:pt x="35" y="0"/>
                      <a:pt x="37" y="0"/>
                      <a:pt x="40" y="0"/>
                    </a:cubicBezTo>
                    <a:cubicBezTo>
                      <a:pt x="42" y="0"/>
                      <a:pt x="48" y="3"/>
                      <a:pt x="59" y="8"/>
                    </a:cubicBezTo>
                    <a:cubicBezTo>
                      <a:pt x="70" y="12"/>
                      <a:pt x="76" y="15"/>
                      <a:pt x="77" y="15"/>
                    </a:cubicBezTo>
                    <a:cubicBezTo>
                      <a:pt x="78" y="15"/>
                      <a:pt x="79" y="15"/>
                      <a:pt x="79" y="13"/>
                    </a:cubicBezTo>
                    <a:cubicBezTo>
                      <a:pt x="79" y="12"/>
                      <a:pt x="78" y="10"/>
                      <a:pt x="76" y="8"/>
                    </a:cubicBezTo>
                    <a:cubicBezTo>
                      <a:pt x="75" y="7"/>
                      <a:pt x="73" y="5"/>
                      <a:pt x="71"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8" name="Freeform 650">
                <a:extLst>
                  <a:ext uri="{FF2B5EF4-FFF2-40B4-BE49-F238E27FC236}">
                    <a16:creationId xmlns:a16="http://schemas.microsoft.com/office/drawing/2014/main" id="{0D68D5DC-4024-F5AC-3C3C-4251CFACE8ED}"/>
                  </a:ext>
                </a:extLst>
              </p:cNvPr>
              <p:cNvSpPr>
                <a:spLocks/>
              </p:cNvSpPr>
              <p:nvPr/>
            </p:nvSpPr>
            <p:spPr bwMode="auto">
              <a:xfrm>
                <a:off x="2624208" y="4574348"/>
                <a:ext cx="14288" cy="12700"/>
              </a:xfrm>
              <a:custGeom>
                <a:avLst/>
                <a:gdLst>
                  <a:gd name="T0" fmla="*/ 43 w 57"/>
                  <a:gd name="T1" fmla="*/ 6 h 57"/>
                  <a:gd name="T2" fmla="*/ 45 w 57"/>
                  <a:gd name="T3" fmla="*/ 4 h 57"/>
                  <a:gd name="T4" fmla="*/ 55 w 57"/>
                  <a:gd name="T5" fmla="*/ 15 h 57"/>
                  <a:gd name="T6" fmla="*/ 57 w 57"/>
                  <a:gd name="T7" fmla="*/ 23 h 57"/>
                  <a:gd name="T8" fmla="*/ 54 w 57"/>
                  <a:gd name="T9" fmla="*/ 27 h 57"/>
                  <a:gd name="T10" fmla="*/ 50 w 57"/>
                  <a:gd name="T11" fmla="*/ 27 h 57"/>
                  <a:gd name="T12" fmla="*/ 44 w 57"/>
                  <a:gd name="T13" fmla="*/ 26 h 57"/>
                  <a:gd name="T14" fmla="*/ 28 w 57"/>
                  <a:gd name="T15" fmla="*/ 19 h 57"/>
                  <a:gd name="T16" fmla="*/ 41 w 57"/>
                  <a:gd name="T17" fmla="*/ 30 h 57"/>
                  <a:gd name="T18" fmla="*/ 50 w 57"/>
                  <a:gd name="T19" fmla="*/ 40 h 57"/>
                  <a:gd name="T20" fmla="*/ 53 w 57"/>
                  <a:gd name="T21" fmla="*/ 51 h 57"/>
                  <a:gd name="T22" fmla="*/ 50 w 57"/>
                  <a:gd name="T23" fmla="*/ 56 h 57"/>
                  <a:gd name="T24" fmla="*/ 45 w 57"/>
                  <a:gd name="T25" fmla="*/ 57 h 57"/>
                  <a:gd name="T26" fmla="*/ 25 w 57"/>
                  <a:gd name="T27" fmla="*/ 50 h 57"/>
                  <a:gd name="T28" fmla="*/ 7 w 57"/>
                  <a:gd name="T29" fmla="*/ 43 h 57"/>
                  <a:gd name="T30" fmla="*/ 4 w 57"/>
                  <a:gd name="T31" fmla="*/ 44 h 57"/>
                  <a:gd name="T32" fmla="*/ 3 w 57"/>
                  <a:gd name="T33" fmla="*/ 49 h 57"/>
                  <a:gd name="T34" fmla="*/ 1 w 57"/>
                  <a:gd name="T35" fmla="*/ 49 h 57"/>
                  <a:gd name="T36" fmla="*/ 0 w 57"/>
                  <a:gd name="T37" fmla="*/ 31 h 57"/>
                  <a:gd name="T38" fmla="*/ 0 w 57"/>
                  <a:gd name="T39" fmla="*/ 30 h 57"/>
                  <a:gd name="T40" fmla="*/ 43 w 57"/>
                  <a:gd name="T41" fmla="*/ 48 h 57"/>
                  <a:gd name="T42" fmla="*/ 44 w 57"/>
                  <a:gd name="T43" fmla="*/ 48 h 57"/>
                  <a:gd name="T44" fmla="*/ 46 w 57"/>
                  <a:gd name="T45" fmla="*/ 47 h 57"/>
                  <a:gd name="T46" fmla="*/ 47 w 57"/>
                  <a:gd name="T47" fmla="*/ 45 h 57"/>
                  <a:gd name="T48" fmla="*/ 42 w 57"/>
                  <a:gd name="T49" fmla="*/ 36 h 57"/>
                  <a:gd name="T50" fmla="*/ 32 w 57"/>
                  <a:gd name="T51" fmla="*/ 26 h 57"/>
                  <a:gd name="T52" fmla="*/ 16 w 57"/>
                  <a:gd name="T53" fmla="*/ 15 h 57"/>
                  <a:gd name="T54" fmla="*/ 5 w 57"/>
                  <a:gd name="T55" fmla="*/ 9 h 57"/>
                  <a:gd name="T56" fmla="*/ 6 w 57"/>
                  <a:gd name="T57" fmla="*/ 0 h 57"/>
                  <a:gd name="T58" fmla="*/ 40 w 57"/>
                  <a:gd name="T59" fmla="*/ 14 h 57"/>
                  <a:gd name="T60" fmla="*/ 46 w 57"/>
                  <a:gd name="T61" fmla="*/ 17 h 57"/>
                  <a:gd name="T62" fmla="*/ 50 w 57"/>
                  <a:gd name="T63" fmla="*/ 18 h 57"/>
                  <a:gd name="T64" fmla="*/ 52 w 57"/>
                  <a:gd name="T65" fmla="*/ 17 h 57"/>
                  <a:gd name="T66" fmla="*/ 48 w 57"/>
                  <a:gd name="T67" fmla="*/ 11 h 57"/>
                  <a:gd name="T68" fmla="*/ 43 w 57"/>
                  <a:gd name="T6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7">
                    <a:moveTo>
                      <a:pt x="43" y="6"/>
                    </a:moveTo>
                    <a:cubicBezTo>
                      <a:pt x="45" y="4"/>
                      <a:pt x="45" y="4"/>
                      <a:pt x="45" y="4"/>
                    </a:cubicBezTo>
                    <a:cubicBezTo>
                      <a:pt x="50" y="9"/>
                      <a:pt x="53" y="12"/>
                      <a:pt x="55" y="15"/>
                    </a:cubicBezTo>
                    <a:cubicBezTo>
                      <a:pt x="57" y="17"/>
                      <a:pt x="57" y="20"/>
                      <a:pt x="57" y="23"/>
                    </a:cubicBezTo>
                    <a:cubicBezTo>
                      <a:pt x="57" y="25"/>
                      <a:pt x="56" y="27"/>
                      <a:pt x="54" y="27"/>
                    </a:cubicBezTo>
                    <a:cubicBezTo>
                      <a:pt x="53" y="28"/>
                      <a:pt x="51" y="28"/>
                      <a:pt x="50" y="27"/>
                    </a:cubicBezTo>
                    <a:cubicBezTo>
                      <a:pt x="49" y="27"/>
                      <a:pt x="47" y="27"/>
                      <a:pt x="44" y="26"/>
                    </a:cubicBezTo>
                    <a:cubicBezTo>
                      <a:pt x="41" y="24"/>
                      <a:pt x="35" y="22"/>
                      <a:pt x="28" y="19"/>
                    </a:cubicBezTo>
                    <a:cubicBezTo>
                      <a:pt x="35" y="25"/>
                      <a:pt x="39" y="28"/>
                      <a:pt x="41" y="30"/>
                    </a:cubicBezTo>
                    <a:cubicBezTo>
                      <a:pt x="45" y="34"/>
                      <a:pt x="48" y="37"/>
                      <a:pt x="50" y="40"/>
                    </a:cubicBezTo>
                    <a:cubicBezTo>
                      <a:pt x="52" y="44"/>
                      <a:pt x="53" y="48"/>
                      <a:pt x="53" y="51"/>
                    </a:cubicBezTo>
                    <a:cubicBezTo>
                      <a:pt x="53" y="54"/>
                      <a:pt x="52" y="55"/>
                      <a:pt x="50" y="56"/>
                    </a:cubicBezTo>
                    <a:cubicBezTo>
                      <a:pt x="49" y="57"/>
                      <a:pt x="47" y="57"/>
                      <a:pt x="45" y="57"/>
                    </a:cubicBezTo>
                    <a:cubicBezTo>
                      <a:pt x="43" y="57"/>
                      <a:pt x="36" y="54"/>
                      <a:pt x="25" y="50"/>
                    </a:cubicBezTo>
                    <a:cubicBezTo>
                      <a:pt x="14" y="45"/>
                      <a:pt x="8" y="43"/>
                      <a:pt x="7" y="43"/>
                    </a:cubicBezTo>
                    <a:cubicBezTo>
                      <a:pt x="6" y="42"/>
                      <a:pt x="5" y="43"/>
                      <a:pt x="4" y="44"/>
                    </a:cubicBezTo>
                    <a:cubicBezTo>
                      <a:pt x="4" y="45"/>
                      <a:pt x="3" y="46"/>
                      <a:pt x="3" y="49"/>
                    </a:cubicBezTo>
                    <a:cubicBezTo>
                      <a:pt x="1" y="49"/>
                      <a:pt x="1" y="49"/>
                      <a:pt x="1" y="49"/>
                    </a:cubicBezTo>
                    <a:cubicBezTo>
                      <a:pt x="1" y="44"/>
                      <a:pt x="1" y="37"/>
                      <a:pt x="0" y="31"/>
                    </a:cubicBezTo>
                    <a:cubicBezTo>
                      <a:pt x="0" y="30"/>
                      <a:pt x="0" y="30"/>
                      <a:pt x="0" y="30"/>
                    </a:cubicBezTo>
                    <a:cubicBezTo>
                      <a:pt x="43" y="48"/>
                      <a:pt x="43" y="48"/>
                      <a:pt x="43" y="48"/>
                    </a:cubicBezTo>
                    <a:cubicBezTo>
                      <a:pt x="44" y="48"/>
                      <a:pt x="44" y="48"/>
                      <a:pt x="44" y="48"/>
                    </a:cubicBezTo>
                    <a:cubicBezTo>
                      <a:pt x="44" y="48"/>
                      <a:pt x="45" y="48"/>
                      <a:pt x="46" y="47"/>
                    </a:cubicBezTo>
                    <a:cubicBezTo>
                      <a:pt x="47" y="47"/>
                      <a:pt x="47" y="46"/>
                      <a:pt x="47" y="45"/>
                    </a:cubicBezTo>
                    <a:cubicBezTo>
                      <a:pt x="47" y="43"/>
                      <a:pt x="46" y="40"/>
                      <a:pt x="42" y="36"/>
                    </a:cubicBezTo>
                    <a:cubicBezTo>
                      <a:pt x="40" y="33"/>
                      <a:pt x="36" y="30"/>
                      <a:pt x="32" y="26"/>
                    </a:cubicBezTo>
                    <a:cubicBezTo>
                      <a:pt x="28" y="22"/>
                      <a:pt x="23" y="19"/>
                      <a:pt x="16" y="15"/>
                    </a:cubicBezTo>
                    <a:cubicBezTo>
                      <a:pt x="15" y="14"/>
                      <a:pt x="11" y="12"/>
                      <a:pt x="5" y="9"/>
                    </a:cubicBezTo>
                    <a:cubicBezTo>
                      <a:pt x="6" y="0"/>
                      <a:pt x="6" y="0"/>
                      <a:pt x="6" y="0"/>
                    </a:cubicBezTo>
                    <a:cubicBezTo>
                      <a:pt x="40" y="14"/>
                      <a:pt x="40" y="14"/>
                      <a:pt x="40" y="14"/>
                    </a:cubicBezTo>
                    <a:cubicBezTo>
                      <a:pt x="42" y="15"/>
                      <a:pt x="44" y="16"/>
                      <a:pt x="46" y="17"/>
                    </a:cubicBezTo>
                    <a:cubicBezTo>
                      <a:pt x="48" y="17"/>
                      <a:pt x="49" y="18"/>
                      <a:pt x="50" y="18"/>
                    </a:cubicBezTo>
                    <a:cubicBezTo>
                      <a:pt x="51" y="18"/>
                      <a:pt x="52" y="18"/>
                      <a:pt x="52" y="17"/>
                    </a:cubicBezTo>
                    <a:cubicBezTo>
                      <a:pt x="52" y="16"/>
                      <a:pt x="51" y="14"/>
                      <a:pt x="48" y="11"/>
                    </a:cubicBezTo>
                    <a:cubicBezTo>
                      <a:pt x="48" y="10"/>
                      <a:pt x="46" y="9"/>
                      <a:pt x="43" y="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9" name="Freeform 651">
                <a:extLst>
                  <a:ext uri="{FF2B5EF4-FFF2-40B4-BE49-F238E27FC236}">
                    <a16:creationId xmlns:a16="http://schemas.microsoft.com/office/drawing/2014/main" id="{46926241-8415-75E1-3E38-8BC1D8AF88F7}"/>
                  </a:ext>
                </a:extLst>
              </p:cNvPr>
              <p:cNvSpPr>
                <a:spLocks noEditPoints="1"/>
              </p:cNvSpPr>
              <p:nvPr/>
            </p:nvSpPr>
            <p:spPr bwMode="auto">
              <a:xfrm>
                <a:off x="2621033" y="4547361"/>
                <a:ext cx="19050" cy="19050"/>
              </a:xfrm>
              <a:custGeom>
                <a:avLst/>
                <a:gdLst>
                  <a:gd name="T0" fmla="*/ 76 w 82"/>
                  <a:gd name="T1" fmla="*/ 81 h 81"/>
                  <a:gd name="T2" fmla="*/ 74 w 82"/>
                  <a:gd name="T3" fmla="*/ 80 h 81"/>
                  <a:gd name="T4" fmla="*/ 73 w 82"/>
                  <a:gd name="T5" fmla="*/ 74 h 81"/>
                  <a:gd name="T6" fmla="*/ 67 w 82"/>
                  <a:gd name="T7" fmla="*/ 69 h 81"/>
                  <a:gd name="T8" fmla="*/ 16 w 82"/>
                  <a:gd name="T9" fmla="*/ 47 h 81"/>
                  <a:gd name="T10" fmla="*/ 12 w 82"/>
                  <a:gd name="T11" fmla="*/ 46 h 81"/>
                  <a:gd name="T12" fmla="*/ 9 w 82"/>
                  <a:gd name="T13" fmla="*/ 45 h 81"/>
                  <a:gd name="T14" fmla="*/ 4 w 82"/>
                  <a:gd name="T15" fmla="*/ 46 h 81"/>
                  <a:gd name="T16" fmla="*/ 2 w 82"/>
                  <a:gd name="T17" fmla="*/ 53 h 81"/>
                  <a:gd name="T18" fmla="*/ 0 w 82"/>
                  <a:gd name="T19" fmla="*/ 53 h 81"/>
                  <a:gd name="T20" fmla="*/ 5 w 82"/>
                  <a:gd name="T21" fmla="*/ 22 h 81"/>
                  <a:gd name="T22" fmla="*/ 11 w 82"/>
                  <a:gd name="T23" fmla="*/ 6 h 81"/>
                  <a:gd name="T24" fmla="*/ 26 w 82"/>
                  <a:gd name="T25" fmla="*/ 1 h 81"/>
                  <a:gd name="T26" fmla="*/ 37 w 82"/>
                  <a:gd name="T27" fmla="*/ 8 h 81"/>
                  <a:gd name="T28" fmla="*/ 41 w 82"/>
                  <a:gd name="T29" fmla="*/ 24 h 81"/>
                  <a:gd name="T30" fmla="*/ 48 w 82"/>
                  <a:gd name="T31" fmla="*/ 15 h 81"/>
                  <a:gd name="T32" fmla="*/ 62 w 82"/>
                  <a:gd name="T33" fmla="*/ 12 h 81"/>
                  <a:gd name="T34" fmla="*/ 78 w 82"/>
                  <a:gd name="T35" fmla="*/ 24 h 81"/>
                  <a:gd name="T36" fmla="*/ 81 w 82"/>
                  <a:gd name="T37" fmla="*/ 47 h 81"/>
                  <a:gd name="T38" fmla="*/ 76 w 82"/>
                  <a:gd name="T39" fmla="*/ 81 h 81"/>
                  <a:gd name="T40" fmla="*/ 10 w 82"/>
                  <a:gd name="T41" fmla="*/ 32 h 81"/>
                  <a:gd name="T42" fmla="*/ 37 w 82"/>
                  <a:gd name="T43" fmla="*/ 44 h 81"/>
                  <a:gd name="T44" fmla="*/ 38 w 82"/>
                  <a:gd name="T45" fmla="*/ 40 h 81"/>
                  <a:gd name="T46" fmla="*/ 37 w 82"/>
                  <a:gd name="T47" fmla="*/ 23 h 81"/>
                  <a:gd name="T48" fmla="*/ 22 w 82"/>
                  <a:gd name="T49" fmla="*/ 12 h 81"/>
                  <a:gd name="T50" fmla="*/ 8 w 82"/>
                  <a:gd name="T51" fmla="*/ 24 h 81"/>
                  <a:gd name="T52" fmla="*/ 8 w 82"/>
                  <a:gd name="T53" fmla="*/ 30 h 81"/>
                  <a:gd name="T54" fmla="*/ 10 w 82"/>
                  <a:gd name="T55" fmla="*/ 32 h 81"/>
                  <a:gd name="T56" fmla="*/ 70 w 82"/>
                  <a:gd name="T57" fmla="*/ 58 h 81"/>
                  <a:gd name="T58" fmla="*/ 75 w 82"/>
                  <a:gd name="T59" fmla="*/ 56 h 81"/>
                  <a:gd name="T60" fmla="*/ 77 w 82"/>
                  <a:gd name="T61" fmla="*/ 51 h 81"/>
                  <a:gd name="T62" fmla="*/ 73 w 82"/>
                  <a:gd name="T63" fmla="*/ 32 h 81"/>
                  <a:gd name="T64" fmla="*/ 59 w 82"/>
                  <a:gd name="T65" fmla="*/ 24 h 81"/>
                  <a:gd name="T66" fmla="*/ 51 w 82"/>
                  <a:gd name="T67" fmla="*/ 25 h 81"/>
                  <a:gd name="T68" fmla="*/ 45 w 82"/>
                  <a:gd name="T69" fmla="*/ 29 h 81"/>
                  <a:gd name="T70" fmla="*/ 43 w 82"/>
                  <a:gd name="T71" fmla="*/ 35 h 81"/>
                  <a:gd name="T72" fmla="*/ 41 w 82"/>
                  <a:gd name="T73" fmla="*/ 46 h 81"/>
                  <a:gd name="T74" fmla="*/ 62 w 82"/>
                  <a:gd name="T75" fmla="*/ 54 h 81"/>
                  <a:gd name="T76" fmla="*/ 70 w 82"/>
                  <a:gd name="T7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2" h="81">
                    <a:moveTo>
                      <a:pt x="76" y="81"/>
                    </a:moveTo>
                    <a:cubicBezTo>
                      <a:pt x="74" y="80"/>
                      <a:pt x="74" y="80"/>
                      <a:pt x="74" y="80"/>
                    </a:cubicBezTo>
                    <a:cubicBezTo>
                      <a:pt x="74" y="77"/>
                      <a:pt x="74" y="75"/>
                      <a:pt x="73" y="74"/>
                    </a:cubicBezTo>
                    <a:cubicBezTo>
                      <a:pt x="72" y="72"/>
                      <a:pt x="70" y="71"/>
                      <a:pt x="67" y="69"/>
                    </a:cubicBezTo>
                    <a:cubicBezTo>
                      <a:pt x="16" y="47"/>
                      <a:pt x="16" y="47"/>
                      <a:pt x="16" y="47"/>
                    </a:cubicBezTo>
                    <a:cubicBezTo>
                      <a:pt x="15" y="47"/>
                      <a:pt x="13" y="46"/>
                      <a:pt x="12" y="46"/>
                    </a:cubicBezTo>
                    <a:cubicBezTo>
                      <a:pt x="11" y="45"/>
                      <a:pt x="9" y="45"/>
                      <a:pt x="9" y="45"/>
                    </a:cubicBezTo>
                    <a:cubicBezTo>
                      <a:pt x="7" y="44"/>
                      <a:pt x="5" y="45"/>
                      <a:pt x="4" y="46"/>
                    </a:cubicBezTo>
                    <a:cubicBezTo>
                      <a:pt x="3" y="48"/>
                      <a:pt x="3" y="50"/>
                      <a:pt x="2" y="53"/>
                    </a:cubicBezTo>
                    <a:cubicBezTo>
                      <a:pt x="0" y="53"/>
                      <a:pt x="0" y="53"/>
                      <a:pt x="0" y="53"/>
                    </a:cubicBezTo>
                    <a:cubicBezTo>
                      <a:pt x="5" y="22"/>
                      <a:pt x="5" y="22"/>
                      <a:pt x="5" y="22"/>
                    </a:cubicBezTo>
                    <a:cubicBezTo>
                      <a:pt x="6" y="15"/>
                      <a:pt x="8" y="10"/>
                      <a:pt x="11" y="6"/>
                    </a:cubicBezTo>
                    <a:cubicBezTo>
                      <a:pt x="14" y="1"/>
                      <a:pt x="19" y="0"/>
                      <a:pt x="26" y="1"/>
                    </a:cubicBezTo>
                    <a:cubicBezTo>
                      <a:pt x="31" y="1"/>
                      <a:pt x="35" y="4"/>
                      <a:pt x="37" y="8"/>
                    </a:cubicBezTo>
                    <a:cubicBezTo>
                      <a:pt x="39" y="12"/>
                      <a:pt x="41" y="17"/>
                      <a:pt x="41" y="24"/>
                    </a:cubicBezTo>
                    <a:cubicBezTo>
                      <a:pt x="44" y="19"/>
                      <a:pt x="46" y="16"/>
                      <a:pt x="48" y="15"/>
                    </a:cubicBezTo>
                    <a:cubicBezTo>
                      <a:pt x="52" y="12"/>
                      <a:pt x="56" y="11"/>
                      <a:pt x="62" y="12"/>
                    </a:cubicBezTo>
                    <a:cubicBezTo>
                      <a:pt x="69" y="13"/>
                      <a:pt x="75" y="17"/>
                      <a:pt x="78" y="24"/>
                    </a:cubicBezTo>
                    <a:cubicBezTo>
                      <a:pt x="81" y="31"/>
                      <a:pt x="82" y="38"/>
                      <a:pt x="81" y="47"/>
                    </a:cubicBezTo>
                    <a:lnTo>
                      <a:pt x="76" y="81"/>
                    </a:lnTo>
                    <a:close/>
                    <a:moveTo>
                      <a:pt x="10" y="32"/>
                    </a:moveTo>
                    <a:cubicBezTo>
                      <a:pt x="37" y="44"/>
                      <a:pt x="37" y="44"/>
                      <a:pt x="37" y="44"/>
                    </a:cubicBezTo>
                    <a:cubicBezTo>
                      <a:pt x="38" y="40"/>
                      <a:pt x="38" y="40"/>
                      <a:pt x="38" y="40"/>
                    </a:cubicBezTo>
                    <a:cubicBezTo>
                      <a:pt x="39" y="33"/>
                      <a:pt x="38" y="27"/>
                      <a:pt x="37" y="23"/>
                    </a:cubicBezTo>
                    <a:cubicBezTo>
                      <a:pt x="34" y="17"/>
                      <a:pt x="30" y="13"/>
                      <a:pt x="22" y="12"/>
                    </a:cubicBezTo>
                    <a:cubicBezTo>
                      <a:pt x="14" y="11"/>
                      <a:pt x="9" y="15"/>
                      <a:pt x="8" y="24"/>
                    </a:cubicBezTo>
                    <a:cubicBezTo>
                      <a:pt x="7" y="27"/>
                      <a:pt x="8" y="29"/>
                      <a:pt x="8" y="30"/>
                    </a:cubicBezTo>
                    <a:cubicBezTo>
                      <a:pt x="8" y="31"/>
                      <a:pt x="9" y="31"/>
                      <a:pt x="10" y="32"/>
                    </a:cubicBezTo>
                    <a:close/>
                    <a:moveTo>
                      <a:pt x="70" y="58"/>
                    </a:moveTo>
                    <a:cubicBezTo>
                      <a:pt x="72" y="58"/>
                      <a:pt x="74" y="58"/>
                      <a:pt x="75" y="56"/>
                    </a:cubicBezTo>
                    <a:cubicBezTo>
                      <a:pt x="76" y="55"/>
                      <a:pt x="76" y="53"/>
                      <a:pt x="77" y="51"/>
                    </a:cubicBezTo>
                    <a:cubicBezTo>
                      <a:pt x="78" y="43"/>
                      <a:pt x="77" y="37"/>
                      <a:pt x="73" y="32"/>
                    </a:cubicBezTo>
                    <a:cubicBezTo>
                      <a:pt x="70" y="28"/>
                      <a:pt x="65" y="25"/>
                      <a:pt x="59" y="24"/>
                    </a:cubicBezTo>
                    <a:cubicBezTo>
                      <a:pt x="56" y="24"/>
                      <a:pt x="53" y="24"/>
                      <a:pt x="51" y="25"/>
                    </a:cubicBezTo>
                    <a:cubicBezTo>
                      <a:pt x="49" y="26"/>
                      <a:pt x="47" y="27"/>
                      <a:pt x="45" y="29"/>
                    </a:cubicBezTo>
                    <a:cubicBezTo>
                      <a:pt x="44" y="30"/>
                      <a:pt x="43" y="32"/>
                      <a:pt x="43" y="35"/>
                    </a:cubicBezTo>
                    <a:cubicBezTo>
                      <a:pt x="42" y="37"/>
                      <a:pt x="41" y="41"/>
                      <a:pt x="41" y="46"/>
                    </a:cubicBezTo>
                    <a:cubicBezTo>
                      <a:pt x="43" y="46"/>
                      <a:pt x="50" y="49"/>
                      <a:pt x="62" y="54"/>
                    </a:cubicBezTo>
                    <a:cubicBezTo>
                      <a:pt x="67" y="57"/>
                      <a:pt x="70" y="58"/>
                      <a:pt x="70" y="5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0" name="Freeform 652">
                <a:extLst>
                  <a:ext uri="{FF2B5EF4-FFF2-40B4-BE49-F238E27FC236}">
                    <a16:creationId xmlns:a16="http://schemas.microsoft.com/office/drawing/2014/main" id="{98327143-357D-2E9D-E6BF-1004A18A77BB}"/>
                  </a:ext>
                </a:extLst>
              </p:cNvPr>
              <p:cNvSpPr>
                <a:spLocks noEditPoints="1"/>
              </p:cNvSpPr>
              <p:nvPr/>
            </p:nvSpPr>
            <p:spPr bwMode="auto">
              <a:xfrm>
                <a:off x="2628970" y="4533073"/>
                <a:ext cx="14288" cy="14288"/>
              </a:xfrm>
              <a:custGeom>
                <a:avLst/>
                <a:gdLst>
                  <a:gd name="T0" fmla="*/ 1 w 54"/>
                  <a:gd name="T1" fmla="*/ 16 h 57"/>
                  <a:gd name="T2" fmla="*/ 9 w 54"/>
                  <a:gd name="T3" fmla="*/ 3 h 57"/>
                  <a:gd name="T4" fmla="*/ 21 w 54"/>
                  <a:gd name="T5" fmla="*/ 1 h 57"/>
                  <a:gd name="T6" fmla="*/ 44 w 54"/>
                  <a:gd name="T7" fmla="*/ 15 h 57"/>
                  <a:gd name="T8" fmla="*/ 53 w 54"/>
                  <a:gd name="T9" fmla="*/ 41 h 57"/>
                  <a:gd name="T10" fmla="*/ 47 w 54"/>
                  <a:gd name="T11" fmla="*/ 54 h 57"/>
                  <a:gd name="T12" fmla="*/ 33 w 54"/>
                  <a:gd name="T13" fmla="*/ 56 h 57"/>
                  <a:gd name="T14" fmla="*/ 10 w 54"/>
                  <a:gd name="T15" fmla="*/ 42 h 57"/>
                  <a:gd name="T16" fmla="*/ 1 w 54"/>
                  <a:gd name="T17" fmla="*/ 16 h 57"/>
                  <a:gd name="T18" fmla="*/ 4 w 54"/>
                  <a:gd name="T19" fmla="*/ 17 h 57"/>
                  <a:gd name="T20" fmla="*/ 15 w 54"/>
                  <a:gd name="T21" fmla="*/ 36 h 57"/>
                  <a:gd name="T22" fmla="*/ 38 w 54"/>
                  <a:gd name="T23" fmla="*/ 47 h 57"/>
                  <a:gd name="T24" fmla="*/ 47 w 54"/>
                  <a:gd name="T25" fmla="*/ 45 h 57"/>
                  <a:gd name="T26" fmla="*/ 51 w 54"/>
                  <a:gd name="T27" fmla="*/ 39 h 57"/>
                  <a:gd name="T28" fmla="*/ 39 w 54"/>
                  <a:gd name="T29" fmla="*/ 20 h 57"/>
                  <a:gd name="T30" fmla="*/ 16 w 54"/>
                  <a:gd name="T31" fmla="*/ 11 h 57"/>
                  <a:gd name="T32" fmla="*/ 8 w 54"/>
                  <a:gd name="T33" fmla="*/ 12 h 57"/>
                  <a:gd name="T34" fmla="*/ 4 w 54"/>
                  <a:gd name="T35" fmla="*/ 1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7">
                    <a:moveTo>
                      <a:pt x="1" y="16"/>
                    </a:moveTo>
                    <a:cubicBezTo>
                      <a:pt x="2" y="10"/>
                      <a:pt x="5" y="5"/>
                      <a:pt x="9" y="3"/>
                    </a:cubicBezTo>
                    <a:cubicBezTo>
                      <a:pt x="12" y="1"/>
                      <a:pt x="17" y="0"/>
                      <a:pt x="21" y="1"/>
                    </a:cubicBezTo>
                    <a:cubicBezTo>
                      <a:pt x="29" y="2"/>
                      <a:pt x="37" y="7"/>
                      <a:pt x="44" y="15"/>
                    </a:cubicBezTo>
                    <a:cubicBezTo>
                      <a:pt x="51" y="23"/>
                      <a:pt x="54" y="32"/>
                      <a:pt x="53" y="41"/>
                    </a:cubicBezTo>
                    <a:cubicBezTo>
                      <a:pt x="52" y="47"/>
                      <a:pt x="50" y="51"/>
                      <a:pt x="47" y="54"/>
                    </a:cubicBezTo>
                    <a:cubicBezTo>
                      <a:pt x="43" y="56"/>
                      <a:pt x="39" y="57"/>
                      <a:pt x="33" y="56"/>
                    </a:cubicBezTo>
                    <a:cubicBezTo>
                      <a:pt x="24" y="55"/>
                      <a:pt x="16" y="50"/>
                      <a:pt x="10" y="42"/>
                    </a:cubicBezTo>
                    <a:cubicBezTo>
                      <a:pt x="3" y="33"/>
                      <a:pt x="0" y="25"/>
                      <a:pt x="1" y="16"/>
                    </a:cubicBezTo>
                    <a:close/>
                    <a:moveTo>
                      <a:pt x="4" y="17"/>
                    </a:moveTo>
                    <a:cubicBezTo>
                      <a:pt x="3" y="24"/>
                      <a:pt x="6" y="30"/>
                      <a:pt x="15" y="36"/>
                    </a:cubicBezTo>
                    <a:cubicBezTo>
                      <a:pt x="22" y="42"/>
                      <a:pt x="30" y="46"/>
                      <a:pt x="38" y="47"/>
                    </a:cubicBezTo>
                    <a:cubicBezTo>
                      <a:pt x="42" y="47"/>
                      <a:pt x="45" y="47"/>
                      <a:pt x="47" y="45"/>
                    </a:cubicBezTo>
                    <a:cubicBezTo>
                      <a:pt x="49" y="44"/>
                      <a:pt x="50" y="42"/>
                      <a:pt x="51" y="39"/>
                    </a:cubicBezTo>
                    <a:cubicBezTo>
                      <a:pt x="52" y="33"/>
                      <a:pt x="48" y="26"/>
                      <a:pt x="39" y="20"/>
                    </a:cubicBezTo>
                    <a:cubicBezTo>
                      <a:pt x="32" y="15"/>
                      <a:pt x="24" y="12"/>
                      <a:pt x="16" y="11"/>
                    </a:cubicBezTo>
                    <a:cubicBezTo>
                      <a:pt x="13" y="10"/>
                      <a:pt x="10" y="10"/>
                      <a:pt x="8" y="12"/>
                    </a:cubicBezTo>
                    <a:cubicBezTo>
                      <a:pt x="5" y="13"/>
                      <a:pt x="4" y="15"/>
                      <a:pt x="4" y="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1" name="Freeform 653">
                <a:extLst>
                  <a:ext uri="{FF2B5EF4-FFF2-40B4-BE49-F238E27FC236}">
                    <a16:creationId xmlns:a16="http://schemas.microsoft.com/office/drawing/2014/main" id="{71A529E6-5EEF-5E5D-EE98-DCCDA44A98C0}"/>
                  </a:ext>
                </a:extLst>
              </p:cNvPr>
              <p:cNvSpPr>
                <a:spLocks noEditPoints="1"/>
              </p:cNvSpPr>
              <p:nvPr/>
            </p:nvSpPr>
            <p:spPr bwMode="auto">
              <a:xfrm>
                <a:off x="2619445" y="4529898"/>
                <a:ext cx="9525" cy="11113"/>
              </a:xfrm>
              <a:custGeom>
                <a:avLst/>
                <a:gdLst>
                  <a:gd name="T0" fmla="*/ 22 w 42"/>
                  <a:gd name="T1" fmla="*/ 3 h 43"/>
                  <a:gd name="T2" fmla="*/ 7 w 42"/>
                  <a:gd name="T3" fmla="*/ 18 h 43"/>
                  <a:gd name="T4" fmla="*/ 6 w 42"/>
                  <a:gd name="T5" fmla="*/ 19 h 43"/>
                  <a:gd name="T6" fmla="*/ 3 w 42"/>
                  <a:gd name="T7" fmla="*/ 20 h 43"/>
                  <a:gd name="T8" fmla="*/ 0 w 42"/>
                  <a:gd name="T9" fmla="*/ 18 h 43"/>
                  <a:gd name="T10" fmla="*/ 0 w 42"/>
                  <a:gd name="T11" fmla="*/ 15 h 43"/>
                  <a:gd name="T12" fmla="*/ 1 w 42"/>
                  <a:gd name="T13" fmla="*/ 13 h 43"/>
                  <a:gd name="T14" fmla="*/ 3 w 42"/>
                  <a:gd name="T15" fmla="*/ 11 h 43"/>
                  <a:gd name="T16" fmla="*/ 23 w 42"/>
                  <a:gd name="T17" fmla="*/ 0 h 43"/>
                  <a:gd name="T18" fmla="*/ 22 w 42"/>
                  <a:gd name="T19" fmla="*/ 3 h 43"/>
                  <a:gd name="T20" fmla="*/ 20 w 42"/>
                  <a:gd name="T21" fmla="*/ 16 h 43"/>
                  <a:gd name="T22" fmla="*/ 42 w 42"/>
                  <a:gd name="T23" fmla="*/ 8 h 43"/>
                  <a:gd name="T24" fmla="*/ 41 w 42"/>
                  <a:gd name="T25" fmla="*/ 12 h 43"/>
                  <a:gd name="T26" fmla="*/ 27 w 42"/>
                  <a:gd name="T27" fmla="*/ 20 h 43"/>
                  <a:gd name="T28" fmla="*/ 38 w 42"/>
                  <a:gd name="T29" fmla="*/ 39 h 43"/>
                  <a:gd name="T30" fmla="*/ 37 w 42"/>
                  <a:gd name="T31" fmla="*/ 43 h 43"/>
                  <a:gd name="T32" fmla="*/ 19 w 42"/>
                  <a:gd name="T33" fmla="*/ 22 h 43"/>
                  <a:gd name="T34" fmla="*/ 20 w 42"/>
                  <a:gd name="T35"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43">
                    <a:moveTo>
                      <a:pt x="22" y="3"/>
                    </a:moveTo>
                    <a:cubicBezTo>
                      <a:pt x="7" y="18"/>
                      <a:pt x="7" y="18"/>
                      <a:pt x="7" y="18"/>
                    </a:cubicBezTo>
                    <a:cubicBezTo>
                      <a:pt x="7" y="19"/>
                      <a:pt x="6" y="19"/>
                      <a:pt x="6" y="19"/>
                    </a:cubicBezTo>
                    <a:cubicBezTo>
                      <a:pt x="5" y="20"/>
                      <a:pt x="4" y="20"/>
                      <a:pt x="3" y="20"/>
                    </a:cubicBezTo>
                    <a:cubicBezTo>
                      <a:pt x="2" y="20"/>
                      <a:pt x="1" y="19"/>
                      <a:pt x="0" y="18"/>
                    </a:cubicBezTo>
                    <a:cubicBezTo>
                      <a:pt x="0" y="18"/>
                      <a:pt x="0" y="16"/>
                      <a:pt x="0" y="15"/>
                    </a:cubicBezTo>
                    <a:cubicBezTo>
                      <a:pt x="0" y="14"/>
                      <a:pt x="0" y="14"/>
                      <a:pt x="1" y="13"/>
                    </a:cubicBezTo>
                    <a:cubicBezTo>
                      <a:pt x="1" y="12"/>
                      <a:pt x="2" y="12"/>
                      <a:pt x="3" y="11"/>
                    </a:cubicBezTo>
                    <a:cubicBezTo>
                      <a:pt x="23" y="0"/>
                      <a:pt x="23" y="0"/>
                      <a:pt x="23" y="0"/>
                    </a:cubicBezTo>
                    <a:lnTo>
                      <a:pt x="22" y="3"/>
                    </a:lnTo>
                    <a:close/>
                    <a:moveTo>
                      <a:pt x="20" y="16"/>
                    </a:moveTo>
                    <a:cubicBezTo>
                      <a:pt x="42" y="8"/>
                      <a:pt x="42" y="8"/>
                      <a:pt x="42" y="8"/>
                    </a:cubicBezTo>
                    <a:cubicBezTo>
                      <a:pt x="41" y="12"/>
                      <a:pt x="41" y="12"/>
                      <a:pt x="41" y="12"/>
                    </a:cubicBezTo>
                    <a:cubicBezTo>
                      <a:pt x="27" y="20"/>
                      <a:pt x="27" y="20"/>
                      <a:pt x="27" y="20"/>
                    </a:cubicBezTo>
                    <a:cubicBezTo>
                      <a:pt x="38" y="39"/>
                      <a:pt x="38" y="39"/>
                      <a:pt x="38" y="39"/>
                    </a:cubicBezTo>
                    <a:cubicBezTo>
                      <a:pt x="37" y="43"/>
                      <a:pt x="37" y="43"/>
                      <a:pt x="37" y="43"/>
                    </a:cubicBezTo>
                    <a:cubicBezTo>
                      <a:pt x="19" y="22"/>
                      <a:pt x="19" y="22"/>
                      <a:pt x="19" y="22"/>
                    </a:cubicBezTo>
                    <a:lnTo>
                      <a:pt x="20" y="1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2" name="Freeform 654">
                <a:extLst>
                  <a:ext uri="{FF2B5EF4-FFF2-40B4-BE49-F238E27FC236}">
                    <a16:creationId xmlns:a16="http://schemas.microsoft.com/office/drawing/2014/main" id="{62B0875F-ED09-E7B9-C363-D58F20861B07}"/>
                  </a:ext>
                </a:extLst>
              </p:cNvPr>
              <p:cNvSpPr>
                <a:spLocks/>
              </p:cNvSpPr>
              <p:nvPr/>
            </p:nvSpPr>
            <p:spPr bwMode="auto">
              <a:xfrm>
                <a:off x="2632145" y="4518786"/>
                <a:ext cx="14288" cy="14288"/>
              </a:xfrm>
              <a:custGeom>
                <a:avLst/>
                <a:gdLst>
                  <a:gd name="T0" fmla="*/ 43 w 57"/>
                  <a:gd name="T1" fmla="*/ 3 h 59"/>
                  <a:gd name="T2" fmla="*/ 45 w 57"/>
                  <a:gd name="T3" fmla="*/ 2 h 59"/>
                  <a:gd name="T4" fmla="*/ 52 w 57"/>
                  <a:gd name="T5" fmla="*/ 9 h 59"/>
                  <a:gd name="T6" fmla="*/ 56 w 57"/>
                  <a:gd name="T7" fmla="*/ 20 h 59"/>
                  <a:gd name="T8" fmla="*/ 54 w 57"/>
                  <a:gd name="T9" fmla="*/ 25 h 59"/>
                  <a:gd name="T10" fmla="*/ 48 w 57"/>
                  <a:gd name="T11" fmla="*/ 25 h 59"/>
                  <a:gd name="T12" fmla="*/ 31 w 57"/>
                  <a:gd name="T13" fmla="*/ 18 h 59"/>
                  <a:gd name="T14" fmla="*/ 13 w 57"/>
                  <a:gd name="T15" fmla="*/ 11 h 59"/>
                  <a:gd name="T16" fmla="*/ 10 w 57"/>
                  <a:gd name="T17" fmla="*/ 11 h 59"/>
                  <a:gd name="T18" fmla="*/ 8 w 57"/>
                  <a:gd name="T19" fmla="*/ 13 h 59"/>
                  <a:gd name="T20" fmla="*/ 13 w 57"/>
                  <a:gd name="T21" fmla="*/ 24 h 59"/>
                  <a:gd name="T22" fmla="*/ 23 w 57"/>
                  <a:gd name="T23" fmla="*/ 34 h 59"/>
                  <a:gd name="T24" fmla="*/ 37 w 57"/>
                  <a:gd name="T25" fmla="*/ 43 h 59"/>
                  <a:gd name="T26" fmla="*/ 51 w 57"/>
                  <a:gd name="T27" fmla="*/ 50 h 59"/>
                  <a:gd name="T28" fmla="*/ 50 w 57"/>
                  <a:gd name="T29" fmla="*/ 59 h 59"/>
                  <a:gd name="T30" fmla="*/ 24 w 57"/>
                  <a:gd name="T31" fmla="*/ 48 h 59"/>
                  <a:gd name="T32" fmla="*/ 7 w 57"/>
                  <a:gd name="T33" fmla="*/ 41 h 59"/>
                  <a:gd name="T34" fmla="*/ 5 w 57"/>
                  <a:gd name="T35" fmla="*/ 42 h 59"/>
                  <a:gd name="T36" fmla="*/ 3 w 57"/>
                  <a:gd name="T37" fmla="*/ 48 h 59"/>
                  <a:gd name="T38" fmla="*/ 1 w 57"/>
                  <a:gd name="T39" fmla="*/ 48 h 59"/>
                  <a:gd name="T40" fmla="*/ 1 w 57"/>
                  <a:gd name="T41" fmla="*/ 38 h 59"/>
                  <a:gd name="T42" fmla="*/ 0 w 57"/>
                  <a:gd name="T43" fmla="*/ 28 h 59"/>
                  <a:gd name="T44" fmla="*/ 0 w 57"/>
                  <a:gd name="T45" fmla="*/ 27 h 59"/>
                  <a:gd name="T46" fmla="*/ 24 w 57"/>
                  <a:gd name="T47" fmla="*/ 38 h 59"/>
                  <a:gd name="T48" fmla="*/ 24 w 57"/>
                  <a:gd name="T49" fmla="*/ 38 h 59"/>
                  <a:gd name="T50" fmla="*/ 10 w 57"/>
                  <a:gd name="T51" fmla="*/ 24 h 59"/>
                  <a:gd name="T52" fmla="*/ 3 w 57"/>
                  <a:gd name="T53" fmla="*/ 8 h 59"/>
                  <a:gd name="T54" fmla="*/ 12 w 57"/>
                  <a:gd name="T55" fmla="*/ 1 h 59"/>
                  <a:gd name="T56" fmla="*/ 31 w 57"/>
                  <a:gd name="T57" fmla="*/ 9 h 59"/>
                  <a:gd name="T58" fmla="*/ 49 w 57"/>
                  <a:gd name="T59" fmla="*/ 16 h 59"/>
                  <a:gd name="T60" fmla="*/ 50 w 57"/>
                  <a:gd name="T61" fmla="*/ 16 h 59"/>
                  <a:gd name="T62" fmla="*/ 51 w 57"/>
                  <a:gd name="T63" fmla="*/ 14 h 59"/>
                  <a:gd name="T64" fmla="*/ 49 w 57"/>
                  <a:gd name="T65" fmla="*/ 10 h 59"/>
                  <a:gd name="T66" fmla="*/ 43 w 57"/>
                  <a:gd name="T6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9">
                    <a:moveTo>
                      <a:pt x="43" y="3"/>
                    </a:moveTo>
                    <a:cubicBezTo>
                      <a:pt x="45" y="2"/>
                      <a:pt x="45" y="2"/>
                      <a:pt x="45" y="2"/>
                    </a:cubicBezTo>
                    <a:cubicBezTo>
                      <a:pt x="49" y="5"/>
                      <a:pt x="51" y="8"/>
                      <a:pt x="52" y="9"/>
                    </a:cubicBezTo>
                    <a:cubicBezTo>
                      <a:pt x="55" y="13"/>
                      <a:pt x="57" y="17"/>
                      <a:pt x="56" y="20"/>
                    </a:cubicBezTo>
                    <a:cubicBezTo>
                      <a:pt x="56" y="23"/>
                      <a:pt x="55" y="24"/>
                      <a:pt x="54" y="25"/>
                    </a:cubicBezTo>
                    <a:cubicBezTo>
                      <a:pt x="52" y="25"/>
                      <a:pt x="51" y="25"/>
                      <a:pt x="48" y="25"/>
                    </a:cubicBezTo>
                    <a:cubicBezTo>
                      <a:pt x="47" y="25"/>
                      <a:pt x="42" y="23"/>
                      <a:pt x="31" y="18"/>
                    </a:cubicBezTo>
                    <a:cubicBezTo>
                      <a:pt x="21" y="14"/>
                      <a:pt x="14" y="11"/>
                      <a:pt x="13" y="11"/>
                    </a:cubicBezTo>
                    <a:cubicBezTo>
                      <a:pt x="11" y="11"/>
                      <a:pt x="10" y="11"/>
                      <a:pt x="10" y="11"/>
                    </a:cubicBezTo>
                    <a:cubicBezTo>
                      <a:pt x="9" y="11"/>
                      <a:pt x="8" y="12"/>
                      <a:pt x="8" y="13"/>
                    </a:cubicBezTo>
                    <a:cubicBezTo>
                      <a:pt x="8" y="16"/>
                      <a:pt x="10" y="19"/>
                      <a:pt x="13" y="24"/>
                    </a:cubicBezTo>
                    <a:cubicBezTo>
                      <a:pt x="16" y="27"/>
                      <a:pt x="19" y="30"/>
                      <a:pt x="23" y="34"/>
                    </a:cubicBezTo>
                    <a:cubicBezTo>
                      <a:pt x="27" y="37"/>
                      <a:pt x="32" y="40"/>
                      <a:pt x="37" y="43"/>
                    </a:cubicBezTo>
                    <a:cubicBezTo>
                      <a:pt x="39" y="44"/>
                      <a:pt x="44" y="46"/>
                      <a:pt x="51" y="50"/>
                    </a:cubicBezTo>
                    <a:cubicBezTo>
                      <a:pt x="50" y="59"/>
                      <a:pt x="50" y="59"/>
                      <a:pt x="50" y="59"/>
                    </a:cubicBezTo>
                    <a:cubicBezTo>
                      <a:pt x="37" y="53"/>
                      <a:pt x="29" y="50"/>
                      <a:pt x="24" y="48"/>
                    </a:cubicBezTo>
                    <a:cubicBezTo>
                      <a:pt x="14" y="43"/>
                      <a:pt x="8" y="41"/>
                      <a:pt x="7" y="41"/>
                    </a:cubicBezTo>
                    <a:cubicBezTo>
                      <a:pt x="6" y="41"/>
                      <a:pt x="5" y="41"/>
                      <a:pt x="5" y="42"/>
                    </a:cubicBezTo>
                    <a:cubicBezTo>
                      <a:pt x="4" y="43"/>
                      <a:pt x="3" y="45"/>
                      <a:pt x="3" y="48"/>
                    </a:cubicBezTo>
                    <a:cubicBezTo>
                      <a:pt x="1" y="48"/>
                      <a:pt x="1" y="48"/>
                      <a:pt x="1" y="48"/>
                    </a:cubicBezTo>
                    <a:cubicBezTo>
                      <a:pt x="1" y="44"/>
                      <a:pt x="1" y="41"/>
                      <a:pt x="1" y="38"/>
                    </a:cubicBezTo>
                    <a:cubicBezTo>
                      <a:pt x="1" y="35"/>
                      <a:pt x="0" y="32"/>
                      <a:pt x="0" y="28"/>
                    </a:cubicBezTo>
                    <a:cubicBezTo>
                      <a:pt x="0" y="27"/>
                      <a:pt x="0" y="27"/>
                      <a:pt x="0" y="27"/>
                    </a:cubicBezTo>
                    <a:cubicBezTo>
                      <a:pt x="24" y="38"/>
                      <a:pt x="24" y="38"/>
                      <a:pt x="24" y="38"/>
                    </a:cubicBezTo>
                    <a:cubicBezTo>
                      <a:pt x="24" y="38"/>
                      <a:pt x="24" y="38"/>
                      <a:pt x="24" y="38"/>
                    </a:cubicBezTo>
                    <a:cubicBezTo>
                      <a:pt x="18" y="33"/>
                      <a:pt x="13" y="28"/>
                      <a:pt x="10" y="24"/>
                    </a:cubicBezTo>
                    <a:cubicBezTo>
                      <a:pt x="5" y="18"/>
                      <a:pt x="2" y="12"/>
                      <a:pt x="3" y="8"/>
                    </a:cubicBezTo>
                    <a:cubicBezTo>
                      <a:pt x="3" y="3"/>
                      <a:pt x="7" y="0"/>
                      <a:pt x="12" y="1"/>
                    </a:cubicBezTo>
                    <a:cubicBezTo>
                      <a:pt x="14" y="1"/>
                      <a:pt x="20" y="4"/>
                      <a:pt x="31" y="9"/>
                    </a:cubicBezTo>
                    <a:cubicBezTo>
                      <a:pt x="42" y="13"/>
                      <a:pt x="48" y="16"/>
                      <a:pt x="49" y="16"/>
                    </a:cubicBezTo>
                    <a:cubicBezTo>
                      <a:pt x="49" y="16"/>
                      <a:pt x="50" y="16"/>
                      <a:pt x="50" y="16"/>
                    </a:cubicBezTo>
                    <a:cubicBezTo>
                      <a:pt x="51" y="16"/>
                      <a:pt x="51" y="15"/>
                      <a:pt x="51" y="14"/>
                    </a:cubicBezTo>
                    <a:cubicBezTo>
                      <a:pt x="51" y="13"/>
                      <a:pt x="51" y="12"/>
                      <a:pt x="49" y="10"/>
                    </a:cubicBezTo>
                    <a:cubicBezTo>
                      <a:pt x="48" y="8"/>
                      <a:pt x="46" y="6"/>
                      <a:pt x="43"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3" name="Freeform 655">
                <a:extLst>
                  <a:ext uri="{FF2B5EF4-FFF2-40B4-BE49-F238E27FC236}">
                    <a16:creationId xmlns:a16="http://schemas.microsoft.com/office/drawing/2014/main" id="{D94A834D-99DB-6BD9-BE62-9E41FDC8CB57}"/>
                  </a:ext>
                </a:extLst>
              </p:cNvPr>
              <p:cNvSpPr>
                <a:spLocks/>
              </p:cNvSpPr>
              <p:nvPr/>
            </p:nvSpPr>
            <p:spPr bwMode="auto">
              <a:xfrm>
                <a:off x="2273370" y="4066348"/>
                <a:ext cx="11113" cy="17463"/>
              </a:xfrm>
              <a:custGeom>
                <a:avLst/>
                <a:gdLst>
                  <a:gd name="T0" fmla="*/ 9 w 41"/>
                  <a:gd name="T1" fmla="*/ 53 h 69"/>
                  <a:gd name="T2" fmla="*/ 11 w 41"/>
                  <a:gd name="T3" fmla="*/ 51 h 69"/>
                  <a:gd name="T4" fmla="*/ 22 w 41"/>
                  <a:gd name="T5" fmla="*/ 59 h 69"/>
                  <a:gd name="T6" fmla="*/ 31 w 41"/>
                  <a:gd name="T7" fmla="*/ 57 h 69"/>
                  <a:gd name="T8" fmla="*/ 34 w 41"/>
                  <a:gd name="T9" fmla="*/ 50 h 69"/>
                  <a:gd name="T10" fmla="*/ 32 w 41"/>
                  <a:gd name="T11" fmla="*/ 44 h 69"/>
                  <a:gd name="T12" fmla="*/ 18 w 41"/>
                  <a:gd name="T13" fmla="*/ 37 h 69"/>
                  <a:gd name="T14" fmla="*/ 3 w 41"/>
                  <a:gd name="T15" fmla="*/ 29 h 69"/>
                  <a:gd name="T16" fmla="*/ 0 w 41"/>
                  <a:gd name="T17" fmla="*/ 21 h 69"/>
                  <a:gd name="T18" fmla="*/ 6 w 41"/>
                  <a:gd name="T19" fmla="*/ 10 h 69"/>
                  <a:gd name="T20" fmla="*/ 10 w 41"/>
                  <a:gd name="T21" fmla="*/ 7 h 69"/>
                  <a:gd name="T22" fmla="*/ 17 w 41"/>
                  <a:gd name="T23" fmla="*/ 5 h 69"/>
                  <a:gd name="T24" fmla="*/ 18 w 41"/>
                  <a:gd name="T25" fmla="*/ 3 h 69"/>
                  <a:gd name="T26" fmla="*/ 18 w 41"/>
                  <a:gd name="T27" fmla="*/ 1 h 69"/>
                  <a:gd name="T28" fmla="*/ 19 w 41"/>
                  <a:gd name="T29" fmla="*/ 0 h 69"/>
                  <a:gd name="T30" fmla="*/ 27 w 41"/>
                  <a:gd name="T31" fmla="*/ 15 h 69"/>
                  <a:gd name="T32" fmla="*/ 26 w 41"/>
                  <a:gd name="T33" fmla="*/ 16 h 69"/>
                  <a:gd name="T34" fmla="*/ 18 w 41"/>
                  <a:gd name="T35" fmla="*/ 10 h 69"/>
                  <a:gd name="T36" fmla="*/ 8 w 41"/>
                  <a:gd name="T37" fmla="*/ 12 h 69"/>
                  <a:gd name="T38" fmla="*/ 6 w 41"/>
                  <a:gd name="T39" fmla="*/ 16 h 69"/>
                  <a:gd name="T40" fmla="*/ 8 w 41"/>
                  <a:gd name="T41" fmla="*/ 21 h 69"/>
                  <a:gd name="T42" fmla="*/ 22 w 41"/>
                  <a:gd name="T43" fmla="*/ 27 h 69"/>
                  <a:gd name="T44" fmla="*/ 37 w 41"/>
                  <a:gd name="T45" fmla="*/ 35 h 69"/>
                  <a:gd name="T46" fmla="*/ 40 w 41"/>
                  <a:gd name="T47" fmla="*/ 50 h 69"/>
                  <a:gd name="T48" fmla="*/ 33 w 41"/>
                  <a:gd name="T49" fmla="*/ 59 h 69"/>
                  <a:gd name="T50" fmla="*/ 27 w 41"/>
                  <a:gd name="T51" fmla="*/ 62 h 69"/>
                  <a:gd name="T52" fmla="*/ 21 w 41"/>
                  <a:gd name="T53" fmla="*/ 64 h 69"/>
                  <a:gd name="T54" fmla="*/ 20 w 41"/>
                  <a:gd name="T55" fmla="*/ 66 h 69"/>
                  <a:gd name="T56" fmla="*/ 21 w 41"/>
                  <a:gd name="T57" fmla="*/ 68 h 69"/>
                  <a:gd name="T58" fmla="*/ 19 w 41"/>
                  <a:gd name="T59" fmla="*/ 69 h 69"/>
                  <a:gd name="T60" fmla="*/ 9 w 41"/>
                  <a:gd name="T61"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69">
                    <a:moveTo>
                      <a:pt x="9" y="53"/>
                    </a:moveTo>
                    <a:cubicBezTo>
                      <a:pt x="11" y="51"/>
                      <a:pt x="11" y="51"/>
                      <a:pt x="11" y="51"/>
                    </a:cubicBezTo>
                    <a:cubicBezTo>
                      <a:pt x="15" y="56"/>
                      <a:pt x="19" y="58"/>
                      <a:pt x="22" y="59"/>
                    </a:cubicBezTo>
                    <a:cubicBezTo>
                      <a:pt x="25" y="60"/>
                      <a:pt x="28" y="59"/>
                      <a:pt x="31" y="57"/>
                    </a:cubicBezTo>
                    <a:cubicBezTo>
                      <a:pt x="33" y="55"/>
                      <a:pt x="35" y="53"/>
                      <a:pt x="34" y="50"/>
                    </a:cubicBezTo>
                    <a:cubicBezTo>
                      <a:pt x="34" y="48"/>
                      <a:pt x="33" y="46"/>
                      <a:pt x="32" y="44"/>
                    </a:cubicBezTo>
                    <a:cubicBezTo>
                      <a:pt x="30" y="42"/>
                      <a:pt x="26" y="39"/>
                      <a:pt x="18" y="37"/>
                    </a:cubicBezTo>
                    <a:cubicBezTo>
                      <a:pt x="10" y="35"/>
                      <a:pt x="5" y="32"/>
                      <a:pt x="3" y="29"/>
                    </a:cubicBezTo>
                    <a:cubicBezTo>
                      <a:pt x="1" y="27"/>
                      <a:pt x="0" y="24"/>
                      <a:pt x="0" y="21"/>
                    </a:cubicBezTo>
                    <a:cubicBezTo>
                      <a:pt x="0" y="17"/>
                      <a:pt x="2" y="13"/>
                      <a:pt x="6" y="10"/>
                    </a:cubicBezTo>
                    <a:cubicBezTo>
                      <a:pt x="8" y="9"/>
                      <a:pt x="9" y="8"/>
                      <a:pt x="10" y="7"/>
                    </a:cubicBezTo>
                    <a:cubicBezTo>
                      <a:pt x="14" y="6"/>
                      <a:pt x="16" y="5"/>
                      <a:pt x="17" y="5"/>
                    </a:cubicBezTo>
                    <a:cubicBezTo>
                      <a:pt x="17" y="4"/>
                      <a:pt x="18" y="3"/>
                      <a:pt x="18" y="3"/>
                    </a:cubicBezTo>
                    <a:cubicBezTo>
                      <a:pt x="18" y="2"/>
                      <a:pt x="18" y="2"/>
                      <a:pt x="18" y="1"/>
                    </a:cubicBezTo>
                    <a:cubicBezTo>
                      <a:pt x="19" y="0"/>
                      <a:pt x="19" y="0"/>
                      <a:pt x="19" y="0"/>
                    </a:cubicBezTo>
                    <a:cubicBezTo>
                      <a:pt x="27" y="15"/>
                      <a:pt x="27" y="15"/>
                      <a:pt x="27" y="15"/>
                    </a:cubicBezTo>
                    <a:cubicBezTo>
                      <a:pt x="26" y="16"/>
                      <a:pt x="26" y="16"/>
                      <a:pt x="26" y="16"/>
                    </a:cubicBezTo>
                    <a:cubicBezTo>
                      <a:pt x="24" y="13"/>
                      <a:pt x="21" y="11"/>
                      <a:pt x="18" y="10"/>
                    </a:cubicBezTo>
                    <a:cubicBezTo>
                      <a:pt x="15" y="9"/>
                      <a:pt x="12" y="9"/>
                      <a:pt x="8" y="12"/>
                    </a:cubicBezTo>
                    <a:cubicBezTo>
                      <a:pt x="7" y="13"/>
                      <a:pt x="6" y="15"/>
                      <a:pt x="6" y="16"/>
                    </a:cubicBezTo>
                    <a:cubicBezTo>
                      <a:pt x="6" y="18"/>
                      <a:pt x="6" y="20"/>
                      <a:pt x="8" y="21"/>
                    </a:cubicBezTo>
                    <a:cubicBezTo>
                      <a:pt x="9" y="23"/>
                      <a:pt x="14" y="25"/>
                      <a:pt x="22" y="27"/>
                    </a:cubicBezTo>
                    <a:cubicBezTo>
                      <a:pt x="29" y="30"/>
                      <a:pt x="35" y="32"/>
                      <a:pt x="37" y="35"/>
                    </a:cubicBezTo>
                    <a:cubicBezTo>
                      <a:pt x="40" y="40"/>
                      <a:pt x="41" y="45"/>
                      <a:pt x="40" y="50"/>
                    </a:cubicBezTo>
                    <a:cubicBezTo>
                      <a:pt x="38" y="53"/>
                      <a:pt x="36" y="56"/>
                      <a:pt x="33" y="59"/>
                    </a:cubicBezTo>
                    <a:cubicBezTo>
                      <a:pt x="32" y="60"/>
                      <a:pt x="30" y="61"/>
                      <a:pt x="27" y="62"/>
                    </a:cubicBezTo>
                    <a:cubicBezTo>
                      <a:pt x="24" y="63"/>
                      <a:pt x="22" y="64"/>
                      <a:pt x="21" y="64"/>
                    </a:cubicBezTo>
                    <a:cubicBezTo>
                      <a:pt x="21" y="65"/>
                      <a:pt x="21" y="65"/>
                      <a:pt x="20" y="66"/>
                    </a:cubicBezTo>
                    <a:cubicBezTo>
                      <a:pt x="20" y="66"/>
                      <a:pt x="20" y="67"/>
                      <a:pt x="21" y="68"/>
                    </a:cubicBezTo>
                    <a:cubicBezTo>
                      <a:pt x="19" y="69"/>
                      <a:pt x="19" y="69"/>
                      <a:pt x="19" y="69"/>
                    </a:cubicBezTo>
                    <a:lnTo>
                      <a:pt x="9" y="5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4" name="Freeform 656">
                <a:extLst>
                  <a:ext uri="{FF2B5EF4-FFF2-40B4-BE49-F238E27FC236}">
                    <a16:creationId xmlns:a16="http://schemas.microsoft.com/office/drawing/2014/main" id="{9F67AADD-09F1-99C3-EA4A-26965A4C780A}"/>
                  </a:ext>
                </a:extLst>
              </p:cNvPr>
              <p:cNvSpPr>
                <a:spLocks/>
              </p:cNvSpPr>
              <p:nvPr/>
            </p:nvSpPr>
            <p:spPr bwMode="auto">
              <a:xfrm>
                <a:off x="2287658" y="4072698"/>
                <a:ext cx="3175" cy="3175"/>
              </a:xfrm>
              <a:custGeom>
                <a:avLst/>
                <a:gdLst>
                  <a:gd name="T0" fmla="*/ 11 w 14"/>
                  <a:gd name="T1" fmla="*/ 12 h 13"/>
                  <a:gd name="T2" fmla="*/ 7 w 14"/>
                  <a:gd name="T3" fmla="*/ 13 h 13"/>
                  <a:gd name="T4" fmla="*/ 2 w 14"/>
                  <a:gd name="T5" fmla="*/ 11 h 13"/>
                  <a:gd name="T6" fmla="*/ 0 w 14"/>
                  <a:gd name="T7" fmla="*/ 6 h 13"/>
                  <a:gd name="T8" fmla="*/ 3 w 14"/>
                  <a:gd name="T9" fmla="*/ 1 h 13"/>
                  <a:gd name="T10" fmla="*/ 8 w 14"/>
                  <a:gd name="T11" fmla="*/ 0 h 13"/>
                  <a:gd name="T12" fmla="*/ 12 w 14"/>
                  <a:gd name="T13" fmla="*/ 2 h 13"/>
                  <a:gd name="T14" fmla="*/ 13 w 14"/>
                  <a:gd name="T15" fmla="*/ 8 h 13"/>
                  <a:gd name="T16" fmla="*/ 11 w 1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1" y="12"/>
                    </a:moveTo>
                    <a:cubicBezTo>
                      <a:pt x="10" y="13"/>
                      <a:pt x="8" y="13"/>
                      <a:pt x="7" y="13"/>
                    </a:cubicBezTo>
                    <a:cubicBezTo>
                      <a:pt x="5" y="13"/>
                      <a:pt x="3" y="12"/>
                      <a:pt x="2" y="11"/>
                    </a:cubicBezTo>
                    <a:cubicBezTo>
                      <a:pt x="0" y="9"/>
                      <a:pt x="0" y="7"/>
                      <a:pt x="0" y="6"/>
                    </a:cubicBezTo>
                    <a:cubicBezTo>
                      <a:pt x="0" y="4"/>
                      <a:pt x="1" y="2"/>
                      <a:pt x="3" y="1"/>
                    </a:cubicBezTo>
                    <a:cubicBezTo>
                      <a:pt x="4" y="0"/>
                      <a:pt x="6" y="0"/>
                      <a:pt x="8" y="0"/>
                    </a:cubicBezTo>
                    <a:cubicBezTo>
                      <a:pt x="10" y="0"/>
                      <a:pt x="11" y="1"/>
                      <a:pt x="12" y="2"/>
                    </a:cubicBezTo>
                    <a:cubicBezTo>
                      <a:pt x="13" y="4"/>
                      <a:pt x="14" y="6"/>
                      <a:pt x="13" y="8"/>
                    </a:cubicBezTo>
                    <a:cubicBezTo>
                      <a:pt x="13" y="10"/>
                      <a:pt x="12" y="11"/>
                      <a:pt x="11"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5" name="Freeform 657">
                <a:extLst>
                  <a:ext uri="{FF2B5EF4-FFF2-40B4-BE49-F238E27FC236}">
                    <a16:creationId xmlns:a16="http://schemas.microsoft.com/office/drawing/2014/main" id="{D719892D-7F6A-BA26-E4C4-0E27AF7E9408}"/>
                  </a:ext>
                </a:extLst>
              </p:cNvPr>
              <p:cNvSpPr>
                <a:spLocks noEditPoints="1"/>
              </p:cNvSpPr>
              <p:nvPr/>
            </p:nvSpPr>
            <p:spPr bwMode="auto">
              <a:xfrm>
                <a:off x="2290833" y="4040948"/>
                <a:ext cx="20638" cy="26988"/>
              </a:xfrm>
              <a:custGeom>
                <a:avLst/>
                <a:gdLst>
                  <a:gd name="T0" fmla="*/ 25 w 85"/>
                  <a:gd name="T1" fmla="*/ 62 h 104"/>
                  <a:gd name="T2" fmla="*/ 21 w 85"/>
                  <a:gd name="T3" fmla="*/ 65 h 104"/>
                  <a:gd name="T4" fmla="*/ 19 w 85"/>
                  <a:gd name="T5" fmla="*/ 60 h 104"/>
                  <a:gd name="T6" fmla="*/ 23 w 85"/>
                  <a:gd name="T7" fmla="*/ 57 h 104"/>
                  <a:gd name="T8" fmla="*/ 16 w 85"/>
                  <a:gd name="T9" fmla="*/ 38 h 104"/>
                  <a:gd name="T10" fmla="*/ 14 w 85"/>
                  <a:gd name="T11" fmla="*/ 35 h 104"/>
                  <a:gd name="T12" fmla="*/ 12 w 85"/>
                  <a:gd name="T13" fmla="*/ 31 h 104"/>
                  <a:gd name="T14" fmla="*/ 1 w 85"/>
                  <a:gd name="T15" fmla="*/ 33 h 104"/>
                  <a:gd name="T16" fmla="*/ 0 w 85"/>
                  <a:gd name="T17" fmla="*/ 31 h 104"/>
                  <a:gd name="T18" fmla="*/ 27 w 85"/>
                  <a:gd name="T19" fmla="*/ 11 h 104"/>
                  <a:gd name="T20" fmla="*/ 56 w 85"/>
                  <a:gd name="T21" fmla="*/ 3 h 104"/>
                  <a:gd name="T22" fmla="*/ 75 w 85"/>
                  <a:gd name="T23" fmla="*/ 15 h 104"/>
                  <a:gd name="T24" fmla="*/ 83 w 85"/>
                  <a:gd name="T25" fmla="*/ 49 h 104"/>
                  <a:gd name="T26" fmla="*/ 60 w 85"/>
                  <a:gd name="T27" fmla="*/ 85 h 104"/>
                  <a:gd name="T28" fmla="*/ 35 w 85"/>
                  <a:gd name="T29" fmla="*/ 104 h 104"/>
                  <a:gd name="T30" fmla="*/ 34 w 85"/>
                  <a:gd name="T31" fmla="*/ 103 h 104"/>
                  <a:gd name="T32" fmla="*/ 38 w 85"/>
                  <a:gd name="T33" fmla="*/ 97 h 104"/>
                  <a:gd name="T34" fmla="*/ 36 w 85"/>
                  <a:gd name="T35" fmla="*/ 89 h 104"/>
                  <a:gd name="T36" fmla="*/ 25 w 85"/>
                  <a:gd name="T37" fmla="*/ 62 h 104"/>
                  <a:gd name="T38" fmla="*/ 33 w 85"/>
                  <a:gd name="T39" fmla="*/ 50 h 104"/>
                  <a:gd name="T40" fmla="*/ 49 w 85"/>
                  <a:gd name="T41" fmla="*/ 38 h 104"/>
                  <a:gd name="T42" fmla="*/ 51 w 85"/>
                  <a:gd name="T43" fmla="*/ 42 h 104"/>
                  <a:gd name="T44" fmla="*/ 35 w 85"/>
                  <a:gd name="T45" fmla="*/ 55 h 104"/>
                  <a:gd name="T46" fmla="*/ 42 w 85"/>
                  <a:gd name="T47" fmla="*/ 74 h 104"/>
                  <a:gd name="T48" fmla="*/ 45 w 85"/>
                  <a:gd name="T49" fmla="*/ 80 h 104"/>
                  <a:gd name="T50" fmla="*/ 47 w 85"/>
                  <a:gd name="T51" fmla="*/ 84 h 104"/>
                  <a:gd name="T52" fmla="*/ 57 w 85"/>
                  <a:gd name="T53" fmla="*/ 83 h 104"/>
                  <a:gd name="T54" fmla="*/ 73 w 85"/>
                  <a:gd name="T55" fmla="*/ 58 h 104"/>
                  <a:gd name="T56" fmla="*/ 70 w 85"/>
                  <a:gd name="T57" fmla="*/ 35 h 104"/>
                  <a:gd name="T58" fmla="*/ 63 w 85"/>
                  <a:gd name="T59" fmla="*/ 22 h 104"/>
                  <a:gd name="T60" fmla="*/ 49 w 85"/>
                  <a:gd name="T61" fmla="*/ 10 h 104"/>
                  <a:gd name="T62" fmla="*/ 26 w 85"/>
                  <a:gd name="T63" fmla="*/ 16 h 104"/>
                  <a:gd name="T64" fmla="*/ 22 w 85"/>
                  <a:gd name="T65" fmla="*/ 20 h 104"/>
                  <a:gd name="T66" fmla="*/ 22 w 85"/>
                  <a:gd name="T67" fmla="*/ 23 h 104"/>
                  <a:gd name="T68" fmla="*/ 33 w 85"/>
                  <a:gd name="T69" fmla="*/ 5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104">
                    <a:moveTo>
                      <a:pt x="25" y="62"/>
                    </a:moveTo>
                    <a:cubicBezTo>
                      <a:pt x="21" y="65"/>
                      <a:pt x="21" y="65"/>
                      <a:pt x="21" y="65"/>
                    </a:cubicBezTo>
                    <a:cubicBezTo>
                      <a:pt x="19" y="60"/>
                      <a:pt x="19" y="60"/>
                      <a:pt x="19" y="60"/>
                    </a:cubicBezTo>
                    <a:cubicBezTo>
                      <a:pt x="23" y="57"/>
                      <a:pt x="23" y="57"/>
                      <a:pt x="23" y="57"/>
                    </a:cubicBezTo>
                    <a:cubicBezTo>
                      <a:pt x="16" y="38"/>
                      <a:pt x="16" y="38"/>
                      <a:pt x="16" y="38"/>
                    </a:cubicBezTo>
                    <a:cubicBezTo>
                      <a:pt x="15" y="37"/>
                      <a:pt x="15" y="36"/>
                      <a:pt x="14" y="35"/>
                    </a:cubicBezTo>
                    <a:cubicBezTo>
                      <a:pt x="13" y="33"/>
                      <a:pt x="13" y="32"/>
                      <a:pt x="12" y="31"/>
                    </a:cubicBezTo>
                    <a:cubicBezTo>
                      <a:pt x="10" y="28"/>
                      <a:pt x="6" y="29"/>
                      <a:pt x="1" y="33"/>
                    </a:cubicBezTo>
                    <a:cubicBezTo>
                      <a:pt x="0" y="31"/>
                      <a:pt x="0" y="31"/>
                      <a:pt x="0" y="31"/>
                    </a:cubicBezTo>
                    <a:cubicBezTo>
                      <a:pt x="27" y="11"/>
                      <a:pt x="27" y="11"/>
                      <a:pt x="27" y="11"/>
                    </a:cubicBezTo>
                    <a:cubicBezTo>
                      <a:pt x="37" y="3"/>
                      <a:pt x="47" y="0"/>
                      <a:pt x="56" y="3"/>
                    </a:cubicBezTo>
                    <a:cubicBezTo>
                      <a:pt x="64" y="4"/>
                      <a:pt x="70" y="8"/>
                      <a:pt x="75" y="15"/>
                    </a:cubicBezTo>
                    <a:cubicBezTo>
                      <a:pt x="83" y="25"/>
                      <a:pt x="85" y="37"/>
                      <a:pt x="83" y="49"/>
                    </a:cubicBezTo>
                    <a:cubicBezTo>
                      <a:pt x="81" y="63"/>
                      <a:pt x="73" y="75"/>
                      <a:pt x="60" y="85"/>
                    </a:cubicBezTo>
                    <a:cubicBezTo>
                      <a:pt x="35" y="104"/>
                      <a:pt x="35" y="104"/>
                      <a:pt x="35" y="104"/>
                    </a:cubicBezTo>
                    <a:cubicBezTo>
                      <a:pt x="34" y="103"/>
                      <a:pt x="34" y="103"/>
                      <a:pt x="34" y="103"/>
                    </a:cubicBezTo>
                    <a:cubicBezTo>
                      <a:pt x="36" y="100"/>
                      <a:pt x="37" y="98"/>
                      <a:pt x="38" y="97"/>
                    </a:cubicBezTo>
                    <a:cubicBezTo>
                      <a:pt x="38" y="95"/>
                      <a:pt x="38" y="93"/>
                      <a:pt x="36" y="89"/>
                    </a:cubicBezTo>
                    <a:lnTo>
                      <a:pt x="25" y="62"/>
                    </a:lnTo>
                    <a:close/>
                    <a:moveTo>
                      <a:pt x="33" y="50"/>
                    </a:moveTo>
                    <a:cubicBezTo>
                      <a:pt x="49" y="38"/>
                      <a:pt x="49" y="38"/>
                      <a:pt x="49" y="38"/>
                    </a:cubicBezTo>
                    <a:cubicBezTo>
                      <a:pt x="51" y="42"/>
                      <a:pt x="51" y="42"/>
                      <a:pt x="51" y="42"/>
                    </a:cubicBezTo>
                    <a:cubicBezTo>
                      <a:pt x="35" y="55"/>
                      <a:pt x="35" y="55"/>
                      <a:pt x="35" y="55"/>
                    </a:cubicBezTo>
                    <a:cubicBezTo>
                      <a:pt x="42" y="74"/>
                      <a:pt x="42" y="74"/>
                      <a:pt x="42" y="74"/>
                    </a:cubicBezTo>
                    <a:cubicBezTo>
                      <a:pt x="43" y="77"/>
                      <a:pt x="44" y="79"/>
                      <a:pt x="45" y="80"/>
                    </a:cubicBezTo>
                    <a:cubicBezTo>
                      <a:pt x="46" y="82"/>
                      <a:pt x="47" y="84"/>
                      <a:pt x="47" y="84"/>
                    </a:cubicBezTo>
                    <a:cubicBezTo>
                      <a:pt x="49" y="87"/>
                      <a:pt x="52" y="86"/>
                      <a:pt x="57" y="83"/>
                    </a:cubicBezTo>
                    <a:cubicBezTo>
                      <a:pt x="66" y="76"/>
                      <a:pt x="71" y="68"/>
                      <a:pt x="73" y="58"/>
                    </a:cubicBezTo>
                    <a:cubicBezTo>
                      <a:pt x="74" y="51"/>
                      <a:pt x="73" y="43"/>
                      <a:pt x="70" y="35"/>
                    </a:cubicBezTo>
                    <a:cubicBezTo>
                      <a:pt x="68" y="30"/>
                      <a:pt x="66" y="25"/>
                      <a:pt x="63" y="22"/>
                    </a:cubicBezTo>
                    <a:cubicBezTo>
                      <a:pt x="59" y="16"/>
                      <a:pt x="54" y="12"/>
                      <a:pt x="49" y="10"/>
                    </a:cubicBezTo>
                    <a:cubicBezTo>
                      <a:pt x="41" y="8"/>
                      <a:pt x="34" y="10"/>
                      <a:pt x="26" y="16"/>
                    </a:cubicBezTo>
                    <a:cubicBezTo>
                      <a:pt x="24" y="18"/>
                      <a:pt x="23" y="19"/>
                      <a:pt x="22" y="20"/>
                    </a:cubicBezTo>
                    <a:cubicBezTo>
                      <a:pt x="22" y="21"/>
                      <a:pt x="22" y="22"/>
                      <a:pt x="22" y="23"/>
                    </a:cubicBezTo>
                    <a:lnTo>
                      <a:pt x="33" y="5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6" name="Freeform 658">
                <a:extLst>
                  <a:ext uri="{FF2B5EF4-FFF2-40B4-BE49-F238E27FC236}">
                    <a16:creationId xmlns:a16="http://schemas.microsoft.com/office/drawing/2014/main" id="{1AA57DBF-9F76-7F38-3BA4-FA1847075A46}"/>
                  </a:ext>
                </a:extLst>
              </p:cNvPr>
              <p:cNvSpPr>
                <a:spLocks noEditPoints="1"/>
              </p:cNvSpPr>
              <p:nvPr/>
            </p:nvSpPr>
            <p:spPr bwMode="auto">
              <a:xfrm>
                <a:off x="2313058" y="4034598"/>
                <a:ext cx="12700" cy="19050"/>
              </a:xfrm>
              <a:custGeom>
                <a:avLst/>
                <a:gdLst>
                  <a:gd name="T0" fmla="*/ 50 w 52"/>
                  <a:gd name="T1" fmla="*/ 31 h 72"/>
                  <a:gd name="T2" fmla="*/ 52 w 52"/>
                  <a:gd name="T3" fmla="*/ 32 h 72"/>
                  <a:gd name="T4" fmla="*/ 47 w 52"/>
                  <a:gd name="T5" fmla="*/ 52 h 72"/>
                  <a:gd name="T6" fmla="*/ 43 w 52"/>
                  <a:gd name="T7" fmla="*/ 54 h 72"/>
                  <a:gd name="T8" fmla="*/ 40 w 52"/>
                  <a:gd name="T9" fmla="*/ 51 h 72"/>
                  <a:gd name="T10" fmla="*/ 38 w 52"/>
                  <a:gd name="T11" fmla="*/ 47 h 72"/>
                  <a:gd name="T12" fmla="*/ 34 w 52"/>
                  <a:gd name="T13" fmla="*/ 39 h 72"/>
                  <a:gd name="T14" fmla="*/ 34 w 52"/>
                  <a:gd name="T15" fmla="*/ 39 h 72"/>
                  <a:gd name="T16" fmla="*/ 33 w 52"/>
                  <a:gd name="T17" fmla="*/ 59 h 72"/>
                  <a:gd name="T18" fmla="*/ 26 w 52"/>
                  <a:gd name="T19" fmla="*/ 69 h 72"/>
                  <a:gd name="T20" fmla="*/ 17 w 52"/>
                  <a:gd name="T21" fmla="*/ 71 h 72"/>
                  <a:gd name="T22" fmla="*/ 7 w 52"/>
                  <a:gd name="T23" fmla="*/ 65 h 72"/>
                  <a:gd name="T24" fmla="*/ 0 w 52"/>
                  <a:gd name="T25" fmla="*/ 36 h 72"/>
                  <a:gd name="T26" fmla="*/ 10 w 52"/>
                  <a:gd name="T27" fmla="*/ 11 h 72"/>
                  <a:gd name="T28" fmla="*/ 17 w 52"/>
                  <a:gd name="T29" fmla="*/ 9 h 72"/>
                  <a:gd name="T30" fmla="*/ 22 w 52"/>
                  <a:gd name="T31" fmla="*/ 11 h 72"/>
                  <a:gd name="T32" fmla="*/ 20 w 52"/>
                  <a:gd name="T33" fmla="*/ 6 h 72"/>
                  <a:gd name="T34" fmla="*/ 20 w 52"/>
                  <a:gd name="T35" fmla="*/ 5 h 72"/>
                  <a:gd name="T36" fmla="*/ 25 w 52"/>
                  <a:gd name="T37" fmla="*/ 0 h 72"/>
                  <a:gd name="T38" fmla="*/ 26 w 52"/>
                  <a:gd name="T39" fmla="*/ 0 h 72"/>
                  <a:gd name="T40" fmla="*/ 31 w 52"/>
                  <a:gd name="T41" fmla="*/ 11 h 72"/>
                  <a:gd name="T42" fmla="*/ 40 w 52"/>
                  <a:gd name="T43" fmla="*/ 31 h 72"/>
                  <a:gd name="T44" fmla="*/ 46 w 52"/>
                  <a:gd name="T45" fmla="*/ 44 h 72"/>
                  <a:gd name="T46" fmla="*/ 48 w 52"/>
                  <a:gd name="T47" fmla="*/ 44 h 72"/>
                  <a:gd name="T48" fmla="*/ 50 w 52"/>
                  <a:gd name="T49" fmla="*/ 31 h 72"/>
                  <a:gd name="T50" fmla="*/ 15 w 52"/>
                  <a:gd name="T51" fmla="*/ 58 h 72"/>
                  <a:gd name="T52" fmla="*/ 21 w 52"/>
                  <a:gd name="T53" fmla="*/ 62 h 72"/>
                  <a:gd name="T54" fmla="*/ 27 w 52"/>
                  <a:gd name="T55" fmla="*/ 61 h 72"/>
                  <a:gd name="T56" fmla="*/ 31 w 52"/>
                  <a:gd name="T57" fmla="*/ 39 h 72"/>
                  <a:gd name="T58" fmla="*/ 23 w 52"/>
                  <a:gd name="T59" fmla="*/ 15 h 72"/>
                  <a:gd name="T60" fmla="*/ 18 w 52"/>
                  <a:gd name="T61" fmla="*/ 12 h 72"/>
                  <a:gd name="T62" fmla="*/ 12 w 52"/>
                  <a:gd name="T63" fmla="*/ 13 h 72"/>
                  <a:gd name="T64" fmla="*/ 7 w 52"/>
                  <a:gd name="T65" fmla="*/ 35 h 72"/>
                  <a:gd name="T66" fmla="*/ 15 w 52"/>
                  <a:gd name="T67" fmla="*/ 5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72">
                    <a:moveTo>
                      <a:pt x="50" y="31"/>
                    </a:moveTo>
                    <a:cubicBezTo>
                      <a:pt x="52" y="32"/>
                      <a:pt x="52" y="32"/>
                      <a:pt x="52" y="32"/>
                    </a:cubicBezTo>
                    <a:cubicBezTo>
                      <a:pt x="52" y="43"/>
                      <a:pt x="50" y="50"/>
                      <a:pt x="47" y="52"/>
                    </a:cubicBezTo>
                    <a:cubicBezTo>
                      <a:pt x="46" y="54"/>
                      <a:pt x="44" y="54"/>
                      <a:pt x="43" y="54"/>
                    </a:cubicBezTo>
                    <a:cubicBezTo>
                      <a:pt x="42" y="53"/>
                      <a:pt x="41" y="53"/>
                      <a:pt x="40" y="51"/>
                    </a:cubicBezTo>
                    <a:cubicBezTo>
                      <a:pt x="39" y="50"/>
                      <a:pt x="38" y="49"/>
                      <a:pt x="38" y="47"/>
                    </a:cubicBezTo>
                    <a:cubicBezTo>
                      <a:pt x="37" y="46"/>
                      <a:pt x="36" y="43"/>
                      <a:pt x="34" y="39"/>
                    </a:cubicBezTo>
                    <a:cubicBezTo>
                      <a:pt x="34" y="39"/>
                      <a:pt x="34" y="39"/>
                      <a:pt x="34" y="39"/>
                    </a:cubicBezTo>
                    <a:cubicBezTo>
                      <a:pt x="34" y="48"/>
                      <a:pt x="34" y="54"/>
                      <a:pt x="33" y="59"/>
                    </a:cubicBezTo>
                    <a:cubicBezTo>
                      <a:pt x="31" y="63"/>
                      <a:pt x="29" y="66"/>
                      <a:pt x="26" y="69"/>
                    </a:cubicBezTo>
                    <a:cubicBezTo>
                      <a:pt x="23" y="71"/>
                      <a:pt x="20" y="72"/>
                      <a:pt x="17" y="71"/>
                    </a:cubicBezTo>
                    <a:cubicBezTo>
                      <a:pt x="13" y="71"/>
                      <a:pt x="10" y="68"/>
                      <a:pt x="7" y="65"/>
                    </a:cubicBezTo>
                    <a:cubicBezTo>
                      <a:pt x="2" y="57"/>
                      <a:pt x="0" y="48"/>
                      <a:pt x="0" y="36"/>
                    </a:cubicBezTo>
                    <a:cubicBezTo>
                      <a:pt x="1" y="24"/>
                      <a:pt x="4" y="16"/>
                      <a:pt x="10" y="11"/>
                    </a:cubicBezTo>
                    <a:cubicBezTo>
                      <a:pt x="12" y="10"/>
                      <a:pt x="15" y="9"/>
                      <a:pt x="17" y="9"/>
                    </a:cubicBezTo>
                    <a:cubicBezTo>
                      <a:pt x="19" y="9"/>
                      <a:pt x="21" y="9"/>
                      <a:pt x="22" y="11"/>
                    </a:cubicBezTo>
                    <a:cubicBezTo>
                      <a:pt x="20" y="6"/>
                      <a:pt x="20" y="6"/>
                      <a:pt x="20" y="6"/>
                    </a:cubicBezTo>
                    <a:cubicBezTo>
                      <a:pt x="20" y="5"/>
                      <a:pt x="20" y="5"/>
                      <a:pt x="20" y="5"/>
                    </a:cubicBezTo>
                    <a:cubicBezTo>
                      <a:pt x="25" y="0"/>
                      <a:pt x="25" y="0"/>
                      <a:pt x="25" y="0"/>
                    </a:cubicBezTo>
                    <a:cubicBezTo>
                      <a:pt x="26" y="0"/>
                      <a:pt x="26" y="0"/>
                      <a:pt x="26" y="0"/>
                    </a:cubicBezTo>
                    <a:cubicBezTo>
                      <a:pt x="26" y="0"/>
                      <a:pt x="28" y="4"/>
                      <a:pt x="31" y="11"/>
                    </a:cubicBezTo>
                    <a:cubicBezTo>
                      <a:pt x="35" y="22"/>
                      <a:pt x="38" y="29"/>
                      <a:pt x="40" y="31"/>
                    </a:cubicBezTo>
                    <a:cubicBezTo>
                      <a:pt x="43" y="39"/>
                      <a:pt x="45" y="43"/>
                      <a:pt x="46" y="44"/>
                    </a:cubicBezTo>
                    <a:cubicBezTo>
                      <a:pt x="46" y="45"/>
                      <a:pt x="47" y="45"/>
                      <a:pt x="48" y="44"/>
                    </a:cubicBezTo>
                    <a:cubicBezTo>
                      <a:pt x="49" y="44"/>
                      <a:pt x="49" y="39"/>
                      <a:pt x="50" y="31"/>
                    </a:cubicBezTo>
                    <a:close/>
                    <a:moveTo>
                      <a:pt x="15" y="58"/>
                    </a:moveTo>
                    <a:cubicBezTo>
                      <a:pt x="17" y="60"/>
                      <a:pt x="19" y="62"/>
                      <a:pt x="21" y="62"/>
                    </a:cubicBezTo>
                    <a:cubicBezTo>
                      <a:pt x="23" y="62"/>
                      <a:pt x="25" y="62"/>
                      <a:pt x="27" y="61"/>
                    </a:cubicBezTo>
                    <a:cubicBezTo>
                      <a:pt x="31" y="57"/>
                      <a:pt x="33" y="50"/>
                      <a:pt x="31" y="39"/>
                    </a:cubicBezTo>
                    <a:cubicBezTo>
                      <a:pt x="30" y="29"/>
                      <a:pt x="27" y="21"/>
                      <a:pt x="23" y="15"/>
                    </a:cubicBezTo>
                    <a:cubicBezTo>
                      <a:pt x="21" y="13"/>
                      <a:pt x="20" y="12"/>
                      <a:pt x="18" y="12"/>
                    </a:cubicBezTo>
                    <a:cubicBezTo>
                      <a:pt x="16" y="11"/>
                      <a:pt x="14" y="12"/>
                      <a:pt x="12" y="13"/>
                    </a:cubicBezTo>
                    <a:cubicBezTo>
                      <a:pt x="7" y="17"/>
                      <a:pt x="6" y="24"/>
                      <a:pt x="7" y="35"/>
                    </a:cubicBezTo>
                    <a:cubicBezTo>
                      <a:pt x="9" y="45"/>
                      <a:pt x="11" y="53"/>
                      <a:pt x="15" y="5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7" name="Freeform 659">
                <a:extLst>
                  <a:ext uri="{FF2B5EF4-FFF2-40B4-BE49-F238E27FC236}">
                    <a16:creationId xmlns:a16="http://schemas.microsoft.com/office/drawing/2014/main" id="{B76077FE-5328-37B3-0B07-7E72B953CD85}"/>
                  </a:ext>
                </a:extLst>
              </p:cNvPr>
              <p:cNvSpPr>
                <a:spLocks/>
              </p:cNvSpPr>
              <p:nvPr/>
            </p:nvSpPr>
            <p:spPr bwMode="auto">
              <a:xfrm>
                <a:off x="2320995" y="4052061"/>
                <a:ext cx="3175" cy="3175"/>
              </a:xfrm>
              <a:custGeom>
                <a:avLst/>
                <a:gdLst>
                  <a:gd name="T0" fmla="*/ 11 w 13"/>
                  <a:gd name="T1" fmla="*/ 3 h 13"/>
                  <a:gd name="T2" fmla="*/ 13 w 13"/>
                  <a:gd name="T3" fmla="*/ 7 h 13"/>
                  <a:gd name="T4" fmla="*/ 11 w 13"/>
                  <a:gd name="T5" fmla="*/ 11 h 13"/>
                  <a:gd name="T6" fmla="*/ 6 w 13"/>
                  <a:gd name="T7" fmla="*/ 13 h 13"/>
                  <a:gd name="T8" fmla="*/ 2 w 13"/>
                  <a:gd name="T9" fmla="*/ 10 h 13"/>
                  <a:gd name="T10" fmla="*/ 0 w 13"/>
                  <a:gd name="T11" fmla="*/ 5 h 13"/>
                  <a:gd name="T12" fmla="*/ 3 w 13"/>
                  <a:gd name="T13" fmla="*/ 1 h 13"/>
                  <a:gd name="T14" fmla="*/ 7 w 13"/>
                  <a:gd name="T15" fmla="*/ 0 h 13"/>
                  <a:gd name="T16" fmla="*/ 11 w 13"/>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11" y="3"/>
                    </a:moveTo>
                    <a:cubicBezTo>
                      <a:pt x="12" y="4"/>
                      <a:pt x="13" y="5"/>
                      <a:pt x="13" y="7"/>
                    </a:cubicBezTo>
                    <a:cubicBezTo>
                      <a:pt x="13" y="9"/>
                      <a:pt x="12" y="10"/>
                      <a:pt x="11" y="11"/>
                    </a:cubicBezTo>
                    <a:cubicBezTo>
                      <a:pt x="9" y="12"/>
                      <a:pt x="8" y="13"/>
                      <a:pt x="6" y="13"/>
                    </a:cubicBezTo>
                    <a:cubicBezTo>
                      <a:pt x="5" y="12"/>
                      <a:pt x="3" y="11"/>
                      <a:pt x="2" y="10"/>
                    </a:cubicBezTo>
                    <a:cubicBezTo>
                      <a:pt x="1" y="8"/>
                      <a:pt x="0" y="7"/>
                      <a:pt x="0" y="5"/>
                    </a:cubicBezTo>
                    <a:cubicBezTo>
                      <a:pt x="1" y="3"/>
                      <a:pt x="1" y="2"/>
                      <a:pt x="3" y="1"/>
                    </a:cubicBezTo>
                    <a:cubicBezTo>
                      <a:pt x="4" y="0"/>
                      <a:pt x="6" y="0"/>
                      <a:pt x="7" y="0"/>
                    </a:cubicBezTo>
                    <a:cubicBezTo>
                      <a:pt x="9" y="1"/>
                      <a:pt x="10" y="1"/>
                      <a:pt x="11"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8" name="Freeform 660">
                <a:extLst>
                  <a:ext uri="{FF2B5EF4-FFF2-40B4-BE49-F238E27FC236}">
                    <a16:creationId xmlns:a16="http://schemas.microsoft.com/office/drawing/2014/main" id="{E6053D7E-D593-239D-50DF-75B1B9126F54}"/>
                  </a:ext>
                </a:extLst>
              </p:cNvPr>
              <p:cNvSpPr>
                <a:spLocks noEditPoints="1"/>
              </p:cNvSpPr>
              <p:nvPr/>
            </p:nvSpPr>
            <p:spPr bwMode="auto">
              <a:xfrm>
                <a:off x="2320995" y="4025073"/>
                <a:ext cx="12700" cy="19050"/>
              </a:xfrm>
              <a:custGeom>
                <a:avLst/>
                <a:gdLst>
                  <a:gd name="T0" fmla="*/ 11 w 46"/>
                  <a:gd name="T1" fmla="*/ 3 h 76"/>
                  <a:gd name="T2" fmla="*/ 13 w 46"/>
                  <a:gd name="T3" fmla="*/ 7 h 76"/>
                  <a:gd name="T4" fmla="*/ 11 w 46"/>
                  <a:gd name="T5" fmla="*/ 12 h 76"/>
                  <a:gd name="T6" fmla="*/ 6 w 46"/>
                  <a:gd name="T7" fmla="*/ 13 h 76"/>
                  <a:gd name="T8" fmla="*/ 2 w 46"/>
                  <a:gd name="T9" fmla="*/ 10 h 76"/>
                  <a:gd name="T10" fmla="*/ 1 w 46"/>
                  <a:gd name="T11" fmla="*/ 5 h 76"/>
                  <a:gd name="T12" fmla="*/ 3 w 46"/>
                  <a:gd name="T13" fmla="*/ 2 h 76"/>
                  <a:gd name="T14" fmla="*/ 7 w 46"/>
                  <a:gd name="T15" fmla="*/ 1 h 76"/>
                  <a:gd name="T16" fmla="*/ 11 w 46"/>
                  <a:gd name="T17" fmla="*/ 3 h 76"/>
                  <a:gd name="T18" fmla="*/ 43 w 46"/>
                  <a:gd name="T19" fmla="*/ 53 h 76"/>
                  <a:gd name="T20" fmla="*/ 45 w 46"/>
                  <a:gd name="T21" fmla="*/ 53 h 76"/>
                  <a:gd name="T22" fmla="*/ 45 w 46"/>
                  <a:gd name="T23" fmla="*/ 65 h 76"/>
                  <a:gd name="T24" fmla="*/ 40 w 46"/>
                  <a:gd name="T25" fmla="*/ 75 h 76"/>
                  <a:gd name="T26" fmla="*/ 36 w 46"/>
                  <a:gd name="T27" fmla="*/ 76 h 76"/>
                  <a:gd name="T28" fmla="*/ 31 w 46"/>
                  <a:gd name="T29" fmla="*/ 72 h 76"/>
                  <a:gd name="T30" fmla="*/ 23 w 46"/>
                  <a:gd name="T31" fmla="*/ 53 h 76"/>
                  <a:gd name="T32" fmla="*/ 15 w 46"/>
                  <a:gd name="T33" fmla="*/ 35 h 76"/>
                  <a:gd name="T34" fmla="*/ 12 w 46"/>
                  <a:gd name="T35" fmla="*/ 34 h 76"/>
                  <a:gd name="T36" fmla="*/ 7 w 46"/>
                  <a:gd name="T37" fmla="*/ 37 h 76"/>
                  <a:gd name="T38" fmla="*/ 6 w 46"/>
                  <a:gd name="T39" fmla="*/ 36 h 76"/>
                  <a:gd name="T40" fmla="*/ 10 w 46"/>
                  <a:gd name="T41" fmla="*/ 32 h 76"/>
                  <a:gd name="T42" fmla="*/ 19 w 46"/>
                  <a:gd name="T43" fmla="*/ 21 h 76"/>
                  <a:gd name="T44" fmla="*/ 20 w 46"/>
                  <a:gd name="T45" fmla="*/ 21 h 76"/>
                  <a:gd name="T46" fmla="*/ 35 w 46"/>
                  <a:gd name="T47" fmla="*/ 59 h 76"/>
                  <a:gd name="T48" fmla="*/ 37 w 46"/>
                  <a:gd name="T49" fmla="*/ 63 h 76"/>
                  <a:gd name="T50" fmla="*/ 38 w 46"/>
                  <a:gd name="T51" fmla="*/ 66 h 76"/>
                  <a:gd name="T52" fmla="*/ 41 w 46"/>
                  <a:gd name="T53" fmla="*/ 67 h 76"/>
                  <a:gd name="T54" fmla="*/ 43 w 46"/>
                  <a:gd name="T55" fmla="*/ 63 h 76"/>
                  <a:gd name="T56" fmla="*/ 43 w 46"/>
                  <a:gd name="T57"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76">
                    <a:moveTo>
                      <a:pt x="11" y="3"/>
                    </a:moveTo>
                    <a:cubicBezTo>
                      <a:pt x="12" y="4"/>
                      <a:pt x="13" y="6"/>
                      <a:pt x="13" y="7"/>
                    </a:cubicBezTo>
                    <a:cubicBezTo>
                      <a:pt x="13" y="9"/>
                      <a:pt x="12" y="11"/>
                      <a:pt x="11" y="12"/>
                    </a:cubicBezTo>
                    <a:cubicBezTo>
                      <a:pt x="9" y="13"/>
                      <a:pt x="8" y="13"/>
                      <a:pt x="6" y="13"/>
                    </a:cubicBezTo>
                    <a:cubicBezTo>
                      <a:pt x="5" y="13"/>
                      <a:pt x="3" y="12"/>
                      <a:pt x="2" y="10"/>
                    </a:cubicBezTo>
                    <a:cubicBezTo>
                      <a:pt x="1" y="9"/>
                      <a:pt x="0" y="7"/>
                      <a:pt x="1" y="5"/>
                    </a:cubicBezTo>
                    <a:cubicBezTo>
                      <a:pt x="1" y="4"/>
                      <a:pt x="1" y="3"/>
                      <a:pt x="3" y="2"/>
                    </a:cubicBezTo>
                    <a:cubicBezTo>
                      <a:pt x="4" y="1"/>
                      <a:pt x="6" y="0"/>
                      <a:pt x="7" y="1"/>
                    </a:cubicBezTo>
                    <a:cubicBezTo>
                      <a:pt x="9" y="1"/>
                      <a:pt x="10" y="2"/>
                      <a:pt x="11" y="3"/>
                    </a:cubicBezTo>
                    <a:close/>
                    <a:moveTo>
                      <a:pt x="43" y="53"/>
                    </a:moveTo>
                    <a:cubicBezTo>
                      <a:pt x="45" y="53"/>
                      <a:pt x="45" y="53"/>
                      <a:pt x="45" y="53"/>
                    </a:cubicBezTo>
                    <a:cubicBezTo>
                      <a:pt x="46" y="58"/>
                      <a:pt x="45" y="62"/>
                      <a:pt x="45" y="65"/>
                    </a:cubicBezTo>
                    <a:cubicBezTo>
                      <a:pt x="44" y="70"/>
                      <a:pt x="43" y="73"/>
                      <a:pt x="40" y="75"/>
                    </a:cubicBezTo>
                    <a:cubicBezTo>
                      <a:pt x="39" y="76"/>
                      <a:pt x="37" y="76"/>
                      <a:pt x="36" y="76"/>
                    </a:cubicBezTo>
                    <a:cubicBezTo>
                      <a:pt x="34" y="75"/>
                      <a:pt x="33" y="74"/>
                      <a:pt x="31" y="72"/>
                    </a:cubicBezTo>
                    <a:cubicBezTo>
                      <a:pt x="30" y="70"/>
                      <a:pt x="27" y="64"/>
                      <a:pt x="23" y="53"/>
                    </a:cubicBezTo>
                    <a:cubicBezTo>
                      <a:pt x="18" y="42"/>
                      <a:pt x="16" y="36"/>
                      <a:pt x="15" y="35"/>
                    </a:cubicBezTo>
                    <a:cubicBezTo>
                      <a:pt x="14" y="34"/>
                      <a:pt x="13" y="34"/>
                      <a:pt x="12" y="34"/>
                    </a:cubicBezTo>
                    <a:cubicBezTo>
                      <a:pt x="12" y="34"/>
                      <a:pt x="10" y="35"/>
                      <a:pt x="7" y="37"/>
                    </a:cubicBezTo>
                    <a:cubicBezTo>
                      <a:pt x="6" y="36"/>
                      <a:pt x="6" y="36"/>
                      <a:pt x="6" y="36"/>
                    </a:cubicBezTo>
                    <a:cubicBezTo>
                      <a:pt x="7" y="35"/>
                      <a:pt x="8" y="33"/>
                      <a:pt x="10" y="32"/>
                    </a:cubicBezTo>
                    <a:cubicBezTo>
                      <a:pt x="12" y="30"/>
                      <a:pt x="15" y="27"/>
                      <a:pt x="19" y="21"/>
                    </a:cubicBezTo>
                    <a:cubicBezTo>
                      <a:pt x="20" y="21"/>
                      <a:pt x="20" y="21"/>
                      <a:pt x="20" y="21"/>
                    </a:cubicBezTo>
                    <a:cubicBezTo>
                      <a:pt x="35" y="59"/>
                      <a:pt x="35" y="59"/>
                      <a:pt x="35" y="59"/>
                    </a:cubicBezTo>
                    <a:cubicBezTo>
                      <a:pt x="35" y="60"/>
                      <a:pt x="36" y="61"/>
                      <a:pt x="37" y="63"/>
                    </a:cubicBezTo>
                    <a:cubicBezTo>
                      <a:pt x="37" y="65"/>
                      <a:pt x="38" y="66"/>
                      <a:pt x="38" y="66"/>
                    </a:cubicBezTo>
                    <a:cubicBezTo>
                      <a:pt x="39" y="67"/>
                      <a:pt x="40" y="67"/>
                      <a:pt x="41" y="67"/>
                    </a:cubicBezTo>
                    <a:cubicBezTo>
                      <a:pt x="42" y="66"/>
                      <a:pt x="42" y="65"/>
                      <a:pt x="43" y="63"/>
                    </a:cubicBezTo>
                    <a:cubicBezTo>
                      <a:pt x="43" y="60"/>
                      <a:pt x="43" y="57"/>
                      <a:pt x="43" y="5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09" name="Freeform 661">
                <a:extLst>
                  <a:ext uri="{FF2B5EF4-FFF2-40B4-BE49-F238E27FC236}">
                    <a16:creationId xmlns:a16="http://schemas.microsoft.com/office/drawing/2014/main" id="{706509D0-27F1-948D-5293-DE5EEC4E983C}"/>
                  </a:ext>
                </a:extLst>
              </p:cNvPr>
              <p:cNvSpPr>
                <a:spLocks/>
              </p:cNvSpPr>
              <p:nvPr/>
            </p:nvSpPr>
            <p:spPr bwMode="auto">
              <a:xfrm>
                <a:off x="1660595" y="3440873"/>
                <a:ext cx="15875" cy="11113"/>
              </a:xfrm>
              <a:custGeom>
                <a:avLst/>
                <a:gdLst>
                  <a:gd name="T0" fmla="*/ 11 w 62"/>
                  <a:gd name="T1" fmla="*/ 24 h 50"/>
                  <a:gd name="T2" fmla="*/ 12 w 62"/>
                  <a:gd name="T3" fmla="*/ 25 h 50"/>
                  <a:gd name="T4" fmla="*/ 11 w 62"/>
                  <a:gd name="T5" fmla="*/ 38 h 50"/>
                  <a:gd name="T6" fmla="*/ 16 w 62"/>
                  <a:gd name="T7" fmla="*/ 45 h 50"/>
                  <a:gd name="T8" fmla="*/ 24 w 62"/>
                  <a:gd name="T9" fmla="*/ 45 h 50"/>
                  <a:gd name="T10" fmla="*/ 28 w 62"/>
                  <a:gd name="T11" fmla="*/ 40 h 50"/>
                  <a:gd name="T12" fmla="*/ 28 w 62"/>
                  <a:gd name="T13" fmla="*/ 25 h 50"/>
                  <a:gd name="T14" fmla="*/ 29 w 62"/>
                  <a:gd name="T15" fmla="*/ 8 h 50"/>
                  <a:gd name="T16" fmla="*/ 34 w 62"/>
                  <a:gd name="T17" fmla="*/ 2 h 50"/>
                  <a:gd name="T18" fmla="*/ 48 w 62"/>
                  <a:gd name="T19" fmla="*/ 2 h 50"/>
                  <a:gd name="T20" fmla="*/ 52 w 62"/>
                  <a:gd name="T21" fmla="*/ 5 h 50"/>
                  <a:gd name="T22" fmla="*/ 57 w 62"/>
                  <a:gd name="T23" fmla="*/ 9 h 50"/>
                  <a:gd name="T24" fmla="*/ 59 w 62"/>
                  <a:gd name="T25" fmla="*/ 10 h 50"/>
                  <a:gd name="T26" fmla="*/ 61 w 62"/>
                  <a:gd name="T27" fmla="*/ 9 h 50"/>
                  <a:gd name="T28" fmla="*/ 62 w 62"/>
                  <a:gd name="T29" fmla="*/ 10 h 50"/>
                  <a:gd name="T30" fmla="*/ 53 w 62"/>
                  <a:gd name="T31" fmla="*/ 24 h 50"/>
                  <a:gd name="T32" fmla="*/ 51 w 62"/>
                  <a:gd name="T33" fmla="*/ 23 h 50"/>
                  <a:gd name="T34" fmla="*/ 53 w 62"/>
                  <a:gd name="T35" fmla="*/ 13 h 50"/>
                  <a:gd name="T36" fmla="*/ 47 w 62"/>
                  <a:gd name="T37" fmla="*/ 5 h 50"/>
                  <a:gd name="T38" fmla="*/ 42 w 62"/>
                  <a:gd name="T39" fmla="*/ 5 h 50"/>
                  <a:gd name="T40" fmla="*/ 38 w 62"/>
                  <a:gd name="T41" fmla="*/ 9 h 50"/>
                  <a:gd name="T42" fmla="*/ 39 w 62"/>
                  <a:gd name="T43" fmla="*/ 24 h 50"/>
                  <a:gd name="T44" fmla="*/ 38 w 62"/>
                  <a:gd name="T45" fmla="*/ 41 h 50"/>
                  <a:gd name="T46" fmla="*/ 27 w 62"/>
                  <a:gd name="T47" fmla="*/ 50 h 50"/>
                  <a:gd name="T48" fmla="*/ 15 w 62"/>
                  <a:gd name="T49" fmla="*/ 48 h 50"/>
                  <a:gd name="T50" fmla="*/ 10 w 62"/>
                  <a:gd name="T51" fmla="*/ 44 h 50"/>
                  <a:gd name="T52" fmla="*/ 5 w 62"/>
                  <a:gd name="T53" fmla="*/ 40 h 50"/>
                  <a:gd name="T54" fmla="*/ 4 w 62"/>
                  <a:gd name="T55" fmla="*/ 40 h 50"/>
                  <a:gd name="T56" fmla="*/ 2 w 62"/>
                  <a:gd name="T57" fmla="*/ 41 h 50"/>
                  <a:gd name="T58" fmla="*/ 0 w 62"/>
                  <a:gd name="T59" fmla="*/ 40 h 50"/>
                  <a:gd name="T60" fmla="*/ 11 w 62"/>
                  <a:gd name="T61"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50">
                    <a:moveTo>
                      <a:pt x="11" y="24"/>
                    </a:moveTo>
                    <a:cubicBezTo>
                      <a:pt x="12" y="25"/>
                      <a:pt x="12" y="25"/>
                      <a:pt x="12" y="25"/>
                    </a:cubicBezTo>
                    <a:cubicBezTo>
                      <a:pt x="11" y="31"/>
                      <a:pt x="10" y="35"/>
                      <a:pt x="11" y="38"/>
                    </a:cubicBezTo>
                    <a:cubicBezTo>
                      <a:pt x="11" y="42"/>
                      <a:pt x="13" y="44"/>
                      <a:pt x="16" y="45"/>
                    </a:cubicBezTo>
                    <a:cubicBezTo>
                      <a:pt x="19" y="47"/>
                      <a:pt x="22" y="47"/>
                      <a:pt x="24" y="45"/>
                    </a:cubicBezTo>
                    <a:cubicBezTo>
                      <a:pt x="26" y="44"/>
                      <a:pt x="27" y="43"/>
                      <a:pt x="28" y="40"/>
                    </a:cubicBezTo>
                    <a:cubicBezTo>
                      <a:pt x="30" y="38"/>
                      <a:pt x="30" y="33"/>
                      <a:pt x="28" y="25"/>
                    </a:cubicBezTo>
                    <a:cubicBezTo>
                      <a:pt x="27" y="16"/>
                      <a:pt x="27" y="11"/>
                      <a:pt x="29" y="8"/>
                    </a:cubicBezTo>
                    <a:cubicBezTo>
                      <a:pt x="30" y="5"/>
                      <a:pt x="32" y="3"/>
                      <a:pt x="34" y="2"/>
                    </a:cubicBezTo>
                    <a:cubicBezTo>
                      <a:pt x="38" y="0"/>
                      <a:pt x="43" y="0"/>
                      <a:pt x="48" y="2"/>
                    </a:cubicBezTo>
                    <a:cubicBezTo>
                      <a:pt x="49" y="3"/>
                      <a:pt x="51" y="4"/>
                      <a:pt x="52" y="5"/>
                    </a:cubicBezTo>
                    <a:cubicBezTo>
                      <a:pt x="55" y="8"/>
                      <a:pt x="57" y="9"/>
                      <a:pt x="57" y="9"/>
                    </a:cubicBezTo>
                    <a:cubicBezTo>
                      <a:pt x="58" y="10"/>
                      <a:pt x="59" y="10"/>
                      <a:pt x="59" y="10"/>
                    </a:cubicBezTo>
                    <a:cubicBezTo>
                      <a:pt x="60" y="10"/>
                      <a:pt x="60" y="9"/>
                      <a:pt x="61" y="9"/>
                    </a:cubicBezTo>
                    <a:cubicBezTo>
                      <a:pt x="62" y="10"/>
                      <a:pt x="62" y="10"/>
                      <a:pt x="62" y="10"/>
                    </a:cubicBezTo>
                    <a:cubicBezTo>
                      <a:pt x="53" y="24"/>
                      <a:pt x="53" y="24"/>
                      <a:pt x="53" y="24"/>
                    </a:cubicBezTo>
                    <a:cubicBezTo>
                      <a:pt x="51" y="23"/>
                      <a:pt x="51" y="23"/>
                      <a:pt x="51" y="23"/>
                    </a:cubicBezTo>
                    <a:cubicBezTo>
                      <a:pt x="53" y="19"/>
                      <a:pt x="53" y="16"/>
                      <a:pt x="53" y="13"/>
                    </a:cubicBezTo>
                    <a:cubicBezTo>
                      <a:pt x="52" y="10"/>
                      <a:pt x="50" y="7"/>
                      <a:pt x="47" y="5"/>
                    </a:cubicBezTo>
                    <a:cubicBezTo>
                      <a:pt x="45" y="4"/>
                      <a:pt x="43" y="4"/>
                      <a:pt x="42" y="5"/>
                    </a:cubicBezTo>
                    <a:cubicBezTo>
                      <a:pt x="40" y="5"/>
                      <a:pt x="39" y="7"/>
                      <a:pt x="38" y="9"/>
                    </a:cubicBezTo>
                    <a:cubicBezTo>
                      <a:pt x="37" y="11"/>
                      <a:pt x="37" y="16"/>
                      <a:pt x="39" y="24"/>
                    </a:cubicBezTo>
                    <a:cubicBezTo>
                      <a:pt x="40" y="32"/>
                      <a:pt x="40" y="38"/>
                      <a:pt x="38" y="41"/>
                    </a:cubicBezTo>
                    <a:cubicBezTo>
                      <a:pt x="36" y="46"/>
                      <a:pt x="32" y="49"/>
                      <a:pt x="27" y="50"/>
                    </a:cubicBezTo>
                    <a:cubicBezTo>
                      <a:pt x="23" y="50"/>
                      <a:pt x="19" y="50"/>
                      <a:pt x="15" y="48"/>
                    </a:cubicBezTo>
                    <a:cubicBezTo>
                      <a:pt x="14" y="47"/>
                      <a:pt x="12" y="46"/>
                      <a:pt x="10" y="44"/>
                    </a:cubicBezTo>
                    <a:cubicBezTo>
                      <a:pt x="8" y="42"/>
                      <a:pt x="6" y="40"/>
                      <a:pt x="5" y="40"/>
                    </a:cubicBezTo>
                    <a:cubicBezTo>
                      <a:pt x="5" y="40"/>
                      <a:pt x="4" y="40"/>
                      <a:pt x="4" y="40"/>
                    </a:cubicBezTo>
                    <a:cubicBezTo>
                      <a:pt x="4" y="40"/>
                      <a:pt x="3" y="40"/>
                      <a:pt x="2" y="41"/>
                    </a:cubicBezTo>
                    <a:cubicBezTo>
                      <a:pt x="0" y="40"/>
                      <a:pt x="0" y="40"/>
                      <a:pt x="0" y="40"/>
                    </a:cubicBezTo>
                    <a:lnTo>
                      <a:pt x="11"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0" name="Freeform 662">
                <a:extLst>
                  <a:ext uri="{FF2B5EF4-FFF2-40B4-BE49-F238E27FC236}">
                    <a16:creationId xmlns:a16="http://schemas.microsoft.com/office/drawing/2014/main" id="{EFDF885B-06D7-ABA1-C25E-C7B51CB8B92F}"/>
                  </a:ext>
                </a:extLst>
              </p:cNvPr>
              <p:cNvSpPr>
                <a:spLocks noEditPoints="1"/>
              </p:cNvSpPr>
              <p:nvPr/>
            </p:nvSpPr>
            <p:spPr bwMode="auto">
              <a:xfrm>
                <a:off x="1673295" y="3447223"/>
                <a:ext cx="15875" cy="11113"/>
              </a:xfrm>
              <a:custGeom>
                <a:avLst/>
                <a:gdLst>
                  <a:gd name="T0" fmla="*/ 52 w 63"/>
                  <a:gd name="T1" fmla="*/ 4 h 49"/>
                  <a:gd name="T2" fmla="*/ 62 w 63"/>
                  <a:gd name="T3" fmla="*/ 16 h 49"/>
                  <a:gd name="T4" fmla="*/ 60 w 63"/>
                  <a:gd name="T5" fmla="*/ 28 h 49"/>
                  <a:gd name="T6" fmla="*/ 40 w 63"/>
                  <a:gd name="T7" fmla="*/ 45 h 49"/>
                  <a:gd name="T8" fmla="*/ 12 w 63"/>
                  <a:gd name="T9" fmla="*/ 45 h 49"/>
                  <a:gd name="T10" fmla="*/ 2 w 63"/>
                  <a:gd name="T11" fmla="*/ 35 h 49"/>
                  <a:gd name="T12" fmla="*/ 4 w 63"/>
                  <a:gd name="T13" fmla="*/ 21 h 49"/>
                  <a:gd name="T14" fmla="*/ 25 w 63"/>
                  <a:gd name="T15" fmla="*/ 4 h 49"/>
                  <a:gd name="T16" fmla="*/ 52 w 63"/>
                  <a:gd name="T17" fmla="*/ 4 h 49"/>
                  <a:gd name="T18" fmla="*/ 50 w 63"/>
                  <a:gd name="T19" fmla="*/ 6 h 49"/>
                  <a:gd name="T20" fmla="*/ 28 w 63"/>
                  <a:gd name="T21" fmla="*/ 10 h 49"/>
                  <a:gd name="T22" fmla="*/ 11 w 63"/>
                  <a:gd name="T23" fmla="*/ 29 h 49"/>
                  <a:gd name="T24" fmla="*/ 10 w 63"/>
                  <a:gd name="T25" fmla="*/ 38 h 49"/>
                  <a:gd name="T26" fmla="*/ 15 w 63"/>
                  <a:gd name="T27" fmla="*/ 44 h 49"/>
                  <a:gd name="T28" fmla="*/ 36 w 63"/>
                  <a:gd name="T29" fmla="*/ 39 h 49"/>
                  <a:gd name="T30" fmla="*/ 52 w 63"/>
                  <a:gd name="T31" fmla="*/ 20 h 49"/>
                  <a:gd name="T32" fmla="*/ 54 w 63"/>
                  <a:gd name="T33" fmla="*/ 12 h 49"/>
                  <a:gd name="T34" fmla="*/ 50 w 63"/>
                  <a:gd name="T35"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49">
                    <a:moveTo>
                      <a:pt x="52" y="4"/>
                    </a:moveTo>
                    <a:cubicBezTo>
                      <a:pt x="58" y="7"/>
                      <a:pt x="61" y="11"/>
                      <a:pt x="62" y="16"/>
                    </a:cubicBezTo>
                    <a:cubicBezTo>
                      <a:pt x="63" y="19"/>
                      <a:pt x="62" y="24"/>
                      <a:pt x="60" y="28"/>
                    </a:cubicBezTo>
                    <a:cubicBezTo>
                      <a:pt x="56" y="35"/>
                      <a:pt x="50" y="41"/>
                      <a:pt x="40" y="45"/>
                    </a:cubicBezTo>
                    <a:cubicBezTo>
                      <a:pt x="29" y="49"/>
                      <a:pt x="20" y="49"/>
                      <a:pt x="12" y="45"/>
                    </a:cubicBezTo>
                    <a:cubicBezTo>
                      <a:pt x="6" y="43"/>
                      <a:pt x="3" y="39"/>
                      <a:pt x="2" y="35"/>
                    </a:cubicBezTo>
                    <a:cubicBezTo>
                      <a:pt x="0" y="31"/>
                      <a:pt x="1" y="26"/>
                      <a:pt x="4" y="21"/>
                    </a:cubicBezTo>
                    <a:cubicBezTo>
                      <a:pt x="8" y="13"/>
                      <a:pt x="15" y="8"/>
                      <a:pt x="25" y="4"/>
                    </a:cubicBezTo>
                    <a:cubicBezTo>
                      <a:pt x="35" y="0"/>
                      <a:pt x="44" y="0"/>
                      <a:pt x="52" y="4"/>
                    </a:cubicBezTo>
                    <a:close/>
                    <a:moveTo>
                      <a:pt x="50" y="6"/>
                    </a:moveTo>
                    <a:cubicBezTo>
                      <a:pt x="44" y="3"/>
                      <a:pt x="37" y="5"/>
                      <a:pt x="28" y="10"/>
                    </a:cubicBezTo>
                    <a:cubicBezTo>
                      <a:pt x="20" y="16"/>
                      <a:pt x="15" y="22"/>
                      <a:pt x="11" y="29"/>
                    </a:cubicBezTo>
                    <a:cubicBezTo>
                      <a:pt x="9" y="32"/>
                      <a:pt x="9" y="35"/>
                      <a:pt x="10" y="38"/>
                    </a:cubicBezTo>
                    <a:cubicBezTo>
                      <a:pt x="10" y="40"/>
                      <a:pt x="12" y="42"/>
                      <a:pt x="15" y="44"/>
                    </a:cubicBezTo>
                    <a:cubicBezTo>
                      <a:pt x="20" y="47"/>
                      <a:pt x="27" y="45"/>
                      <a:pt x="36" y="39"/>
                    </a:cubicBezTo>
                    <a:cubicBezTo>
                      <a:pt x="43" y="33"/>
                      <a:pt x="49" y="27"/>
                      <a:pt x="52" y="20"/>
                    </a:cubicBezTo>
                    <a:cubicBezTo>
                      <a:pt x="54" y="17"/>
                      <a:pt x="54" y="14"/>
                      <a:pt x="54" y="12"/>
                    </a:cubicBezTo>
                    <a:cubicBezTo>
                      <a:pt x="54" y="9"/>
                      <a:pt x="52" y="7"/>
                      <a:pt x="50" y="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1" name="Freeform 663">
                <a:extLst>
                  <a:ext uri="{FF2B5EF4-FFF2-40B4-BE49-F238E27FC236}">
                    <a16:creationId xmlns:a16="http://schemas.microsoft.com/office/drawing/2014/main" id="{2B50A5E4-B7E2-3976-ED34-BED632E99C20}"/>
                  </a:ext>
                </a:extLst>
              </p:cNvPr>
              <p:cNvSpPr>
                <a:spLocks/>
              </p:cNvSpPr>
              <p:nvPr/>
            </p:nvSpPr>
            <p:spPr bwMode="auto">
              <a:xfrm>
                <a:off x="1682820" y="3442461"/>
                <a:ext cx="7938" cy="6350"/>
              </a:xfrm>
              <a:custGeom>
                <a:avLst/>
                <a:gdLst>
                  <a:gd name="T0" fmla="*/ 5 w 5"/>
                  <a:gd name="T1" fmla="*/ 0 h 4"/>
                  <a:gd name="T2" fmla="*/ 5 w 5"/>
                  <a:gd name="T3" fmla="*/ 4 h 4"/>
                  <a:gd name="T4" fmla="*/ 5 w 5"/>
                  <a:gd name="T5" fmla="*/ 3 h 4"/>
                  <a:gd name="T6" fmla="*/ 4 w 5"/>
                  <a:gd name="T7" fmla="*/ 1 h 4"/>
                  <a:gd name="T8" fmla="*/ 1 w 5"/>
                  <a:gd name="T9" fmla="*/ 2 h 4"/>
                  <a:gd name="T10" fmla="*/ 0 w 5"/>
                  <a:gd name="T11" fmla="*/ 1 h 4"/>
                  <a:gd name="T12" fmla="*/ 4 w 5"/>
                  <a:gd name="T13" fmla="*/ 0 h 4"/>
                  <a:gd name="T14" fmla="*/ 5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0"/>
                    </a:moveTo>
                    <a:lnTo>
                      <a:pt x="5" y="4"/>
                    </a:lnTo>
                    <a:lnTo>
                      <a:pt x="5" y="3"/>
                    </a:lnTo>
                    <a:lnTo>
                      <a:pt x="4" y="1"/>
                    </a:lnTo>
                    <a:lnTo>
                      <a:pt x="1" y="2"/>
                    </a:lnTo>
                    <a:lnTo>
                      <a:pt x="0" y="1"/>
                    </a:lnTo>
                    <a:lnTo>
                      <a:pt x="4" y="0"/>
                    </a:lnTo>
                    <a:lnTo>
                      <a:pt x="5"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2" name="Freeform 664">
                <a:extLst>
                  <a:ext uri="{FF2B5EF4-FFF2-40B4-BE49-F238E27FC236}">
                    <a16:creationId xmlns:a16="http://schemas.microsoft.com/office/drawing/2014/main" id="{4E8F8602-E56B-0CBE-E95F-440D36DB24DC}"/>
                  </a:ext>
                </a:extLst>
              </p:cNvPr>
              <p:cNvSpPr>
                <a:spLocks/>
              </p:cNvSpPr>
              <p:nvPr/>
            </p:nvSpPr>
            <p:spPr bwMode="auto">
              <a:xfrm>
                <a:off x="1685995" y="3451986"/>
                <a:ext cx="17463" cy="15875"/>
              </a:xfrm>
              <a:custGeom>
                <a:avLst/>
                <a:gdLst>
                  <a:gd name="T0" fmla="*/ 55 w 70"/>
                  <a:gd name="T1" fmla="*/ 54 h 63"/>
                  <a:gd name="T2" fmla="*/ 56 w 70"/>
                  <a:gd name="T3" fmla="*/ 57 h 63"/>
                  <a:gd name="T4" fmla="*/ 47 w 70"/>
                  <a:gd name="T5" fmla="*/ 61 h 63"/>
                  <a:gd name="T6" fmla="*/ 35 w 70"/>
                  <a:gd name="T7" fmla="*/ 62 h 63"/>
                  <a:gd name="T8" fmla="*/ 31 w 70"/>
                  <a:gd name="T9" fmla="*/ 58 h 63"/>
                  <a:gd name="T10" fmla="*/ 33 w 70"/>
                  <a:gd name="T11" fmla="*/ 52 h 63"/>
                  <a:gd name="T12" fmla="*/ 45 w 70"/>
                  <a:gd name="T13" fmla="*/ 38 h 63"/>
                  <a:gd name="T14" fmla="*/ 58 w 70"/>
                  <a:gd name="T15" fmla="*/ 23 h 63"/>
                  <a:gd name="T16" fmla="*/ 58 w 70"/>
                  <a:gd name="T17" fmla="*/ 20 h 63"/>
                  <a:gd name="T18" fmla="*/ 57 w 70"/>
                  <a:gd name="T19" fmla="*/ 18 h 63"/>
                  <a:gd name="T20" fmla="*/ 45 w 70"/>
                  <a:gd name="T21" fmla="*/ 19 h 63"/>
                  <a:gd name="T22" fmla="*/ 33 w 70"/>
                  <a:gd name="T23" fmla="*/ 26 h 63"/>
                  <a:gd name="T24" fmla="*/ 19 w 70"/>
                  <a:gd name="T25" fmla="*/ 36 h 63"/>
                  <a:gd name="T26" fmla="*/ 9 w 70"/>
                  <a:gd name="T27" fmla="*/ 47 h 63"/>
                  <a:gd name="T28" fmla="*/ 0 w 70"/>
                  <a:gd name="T29" fmla="*/ 43 h 63"/>
                  <a:gd name="T30" fmla="*/ 19 w 70"/>
                  <a:gd name="T31" fmla="*/ 23 h 63"/>
                  <a:gd name="T32" fmla="*/ 31 w 70"/>
                  <a:gd name="T33" fmla="*/ 8 h 63"/>
                  <a:gd name="T34" fmla="*/ 31 w 70"/>
                  <a:gd name="T35" fmla="*/ 6 h 63"/>
                  <a:gd name="T36" fmla="*/ 26 w 70"/>
                  <a:gd name="T37" fmla="*/ 2 h 63"/>
                  <a:gd name="T38" fmla="*/ 26 w 70"/>
                  <a:gd name="T39" fmla="*/ 0 h 63"/>
                  <a:gd name="T40" fmla="*/ 35 w 70"/>
                  <a:gd name="T41" fmla="*/ 3 h 63"/>
                  <a:gd name="T42" fmla="*/ 46 w 70"/>
                  <a:gd name="T43" fmla="*/ 6 h 63"/>
                  <a:gd name="T44" fmla="*/ 46 w 70"/>
                  <a:gd name="T45" fmla="*/ 6 h 63"/>
                  <a:gd name="T46" fmla="*/ 28 w 70"/>
                  <a:gd name="T47" fmla="*/ 25 h 63"/>
                  <a:gd name="T48" fmla="*/ 28 w 70"/>
                  <a:gd name="T49" fmla="*/ 26 h 63"/>
                  <a:gd name="T50" fmla="*/ 46 w 70"/>
                  <a:gd name="T51" fmla="*/ 16 h 63"/>
                  <a:gd name="T52" fmla="*/ 63 w 70"/>
                  <a:gd name="T53" fmla="*/ 15 h 63"/>
                  <a:gd name="T54" fmla="*/ 67 w 70"/>
                  <a:gd name="T55" fmla="*/ 25 h 63"/>
                  <a:gd name="T56" fmla="*/ 54 w 70"/>
                  <a:gd name="T57" fmla="*/ 41 h 63"/>
                  <a:gd name="T58" fmla="*/ 41 w 70"/>
                  <a:gd name="T59" fmla="*/ 56 h 63"/>
                  <a:gd name="T60" fmla="*/ 41 w 70"/>
                  <a:gd name="T61" fmla="*/ 57 h 63"/>
                  <a:gd name="T62" fmla="*/ 42 w 70"/>
                  <a:gd name="T63" fmla="*/ 59 h 63"/>
                  <a:gd name="T64" fmla="*/ 47 w 70"/>
                  <a:gd name="T65" fmla="*/ 58 h 63"/>
                  <a:gd name="T66" fmla="*/ 55 w 70"/>
                  <a:gd name="T67"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63">
                    <a:moveTo>
                      <a:pt x="55" y="54"/>
                    </a:moveTo>
                    <a:cubicBezTo>
                      <a:pt x="56" y="57"/>
                      <a:pt x="56" y="57"/>
                      <a:pt x="56" y="57"/>
                    </a:cubicBezTo>
                    <a:cubicBezTo>
                      <a:pt x="51" y="59"/>
                      <a:pt x="48" y="60"/>
                      <a:pt x="47" y="61"/>
                    </a:cubicBezTo>
                    <a:cubicBezTo>
                      <a:pt x="42" y="63"/>
                      <a:pt x="38" y="63"/>
                      <a:pt x="35" y="62"/>
                    </a:cubicBezTo>
                    <a:cubicBezTo>
                      <a:pt x="33" y="60"/>
                      <a:pt x="31" y="59"/>
                      <a:pt x="31" y="58"/>
                    </a:cubicBezTo>
                    <a:cubicBezTo>
                      <a:pt x="31" y="56"/>
                      <a:pt x="32" y="54"/>
                      <a:pt x="33" y="52"/>
                    </a:cubicBezTo>
                    <a:cubicBezTo>
                      <a:pt x="33" y="52"/>
                      <a:pt x="37" y="47"/>
                      <a:pt x="45" y="38"/>
                    </a:cubicBezTo>
                    <a:cubicBezTo>
                      <a:pt x="53" y="30"/>
                      <a:pt x="57" y="25"/>
                      <a:pt x="58" y="23"/>
                    </a:cubicBezTo>
                    <a:cubicBezTo>
                      <a:pt x="58" y="22"/>
                      <a:pt x="58" y="21"/>
                      <a:pt x="58" y="20"/>
                    </a:cubicBezTo>
                    <a:cubicBezTo>
                      <a:pt x="58" y="19"/>
                      <a:pt x="58" y="19"/>
                      <a:pt x="57" y="18"/>
                    </a:cubicBezTo>
                    <a:cubicBezTo>
                      <a:pt x="54" y="17"/>
                      <a:pt x="51" y="18"/>
                      <a:pt x="45" y="19"/>
                    </a:cubicBezTo>
                    <a:cubicBezTo>
                      <a:pt x="42" y="21"/>
                      <a:pt x="38" y="23"/>
                      <a:pt x="33" y="26"/>
                    </a:cubicBezTo>
                    <a:cubicBezTo>
                      <a:pt x="28" y="29"/>
                      <a:pt x="24" y="32"/>
                      <a:pt x="19" y="36"/>
                    </a:cubicBezTo>
                    <a:cubicBezTo>
                      <a:pt x="18" y="38"/>
                      <a:pt x="14" y="41"/>
                      <a:pt x="9" y="47"/>
                    </a:cubicBezTo>
                    <a:cubicBezTo>
                      <a:pt x="0" y="43"/>
                      <a:pt x="0" y="43"/>
                      <a:pt x="0" y="43"/>
                    </a:cubicBezTo>
                    <a:cubicBezTo>
                      <a:pt x="9" y="33"/>
                      <a:pt x="16" y="26"/>
                      <a:pt x="19" y="23"/>
                    </a:cubicBezTo>
                    <a:cubicBezTo>
                      <a:pt x="27" y="14"/>
                      <a:pt x="31" y="9"/>
                      <a:pt x="31" y="8"/>
                    </a:cubicBezTo>
                    <a:cubicBezTo>
                      <a:pt x="32" y="7"/>
                      <a:pt x="31" y="7"/>
                      <a:pt x="31" y="6"/>
                    </a:cubicBezTo>
                    <a:cubicBezTo>
                      <a:pt x="30" y="5"/>
                      <a:pt x="28" y="4"/>
                      <a:pt x="26" y="2"/>
                    </a:cubicBezTo>
                    <a:cubicBezTo>
                      <a:pt x="26" y="0"/>
                      <a:pt x="26" y="0"/>
                      <a:pt x="26" y="0"/>
                    </a:cubicBezTo>
                    <a:cubicBezTo>
                      <a:pt x="30" y="1"/>
                      <a:pt x="33" y="2"/>
                      <a:pt x="35" y="3"/>
                    </a:cubicBezTo>
                    <a:cubicBezTo>
                      <a:pt x="38" y="4"/>
                      <a:pt x="42" y="5"/>
                      <a:pt x="46" y="6"/>
                    </a:cubicBezTo>
                    <a:cubicBezTo>
                      <a:pt x="46" y="6"/>
                      <a:pt x="46" y="6"/>
                      <a:pt x="46" y="6"/>
                    </a:cubicBezTo>
                    <a:cubicBezTo>
                      <a:pt x="28" y="25"/>
                      <a:pt x="28" y="25"/>
                      <a:pt x="28" y="25"/>
                    </a:cubicBezTo>
                    <a:cubicBezTo>
                      <a:pt x="28" y="26"/>
                      <a:pt x="28" y="26"/>
                      <a:pt x="28" y="26"/>
                    </a:cubicBezTo>
                    <a:cubicBezTo>
                      <a:pt x="35" y="21"/>
                      <a:pt x="41" y="18"/>
                      <a:pt x="46" y="16"/>
                    </a:cubicBezTo>
                    <a:cubicBezTo>
                      <a:pt x="53" y="13"/>
                      <a:pt x="59" y="13"/>
                      <a:pt x="63" y="15"/>
                    </a:cubicBezTo>
                    <a:cubicBezTo>
                      <a:pt x="68" y="17"/>
                      <a:pt x="70" y="21"/>
                      <a:pt x="67" y="25"/>
                    </a:cubicBezTo>
                    <a:cubicBezTo>
                      <a:pt x="66" y="27"/>
                      <a:pt x="62" y="32"/>
                      <a:pt x="54" y="41"/>
                    </a:cubicBezTo>
                    <a:cubicBezTo>
                      <a:pt x="46" y="50"/>
                      <a:pt x="42" y="55"/>
                      <a:pt x="41" y="56"/>
                    </a:cubicBezTo>
                    <a:cubicBezTo>
                      <a:pt x="41" y="56"/>
                      <a:pt x="41" y="57"/>
                      <a:pt x="41" y="57"/>
                    </a:cubicBezTo>
                    <a:cubicBezTo>
                      <a:pt x="41" y="58"/>
                      <a:pt x="41" y="58"/>
                      <a:pt x="42" y="59"/>
                    </a:cubicBezTo>
                    <a:cubicBezTo>
                      <a:pt x="43" y="59"/>
                      <a:pt x="45" y="59"/>
                      <a:pt x="47" y="58"/>
                    </a:cubicBezTo>
                    <a:cubicBezTo>
                      <a:pt x="49" y="58"/>
                      <a:pt x="51" y="56"/>
                      <a:pt x="55" y="5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3" name="Freeform 665">
                <a:extLst>
                  <a:ext uri="{FF2B5EF4-FFF2-40B4-BE49-F238E27FC236}">
                    <a16:creationId xmlns:a16="http://schemas.microsoft.com/office/drawing/2014/main" id="{2148689B-897C-C310-12EF-6F8776B31180}"/>
                  </a:ext>
                </a:extLst>
              </p:cNvPr>
              <p:cNvSpPr>
                <a:spLocks noEditPoints="1"/>
              </p:cNvSpPr>
              <p:nvPr/>
            </p:nvSpPr>
            <p:spPr bwMode="auto">
              <a:xfrm>
                <a:off x="1697108" y="3459923"/>
                <a:ext cx="19050" cy="17463"/>
              </a:xfrm>
              <a:custGeom>
                <a:avLst/>
                <a:gdLst>
                  <a:gd name="T0" fmla="*/ 79 w 79"/>
                  <a:gd name="T1" fmla="*/ 17 h 72"/>
                  <a:gd name="T2" fmla="*/ 77 w 79"/>
                  <a:gd name="T3" fmla="*/ 21 h 72"/>
                  <a:gd name="T4" fmla="*/ 72 w 79"/>
                  <a:gd name="T5" fmla="*/ 19 h 72"/>
                  <a:gd name="T6" fmla="*/ 70 w 79"/>
                  <a:gd name="T7" fmla="*/ 25 h 72"/>
                  <a:gd name="T8" fmla="*/ 58 w 79"/>
                  <a:gd name="T9" fmla="*/ 34 h 72"/>
                  <a:gd name="T10" fmla="*/ 41 w 79"/>
                  <a:gd name="T11" fmla="*/ 32 h 72"/>
                  <a:gd name="T12" fmla="*/ 39 w 79"/>
                  <a:gd name="T13" fmla="*/ 31 h 72"/>
                  <a:gd name="T14" fmla="*/ 37 w 79"/>
                  <a:gd name="T15" fmla="*/ 30 h 72"/>
                  <a:gd name="T16" fmla="*/ 34 w 79"/>
                  <a:gd name="T17" fmla="*/ 30 h 72"/>
                  <a:gd name="T18" fmla="*/ 31 w 79"/>
                  <a:gd name="T19" fmla="*/ 32 h 72"/>
                  <a:gd name="T20" fmla="*/ 40 w 79"/>
                  <a:gd name="T21" fmla="*/ 44 h 72"/>
                  <a:gd name="T22" fmla="*/ 45 w 79"/>
                  <a:gd name="T23" fmla="*/ 63 h 72"/>
                  <a:gd name="T24" fmla="*/ 33 w 79"/>
                  <a:gd name="T25" fmla="*/ 71 h 72"/>
                  <a:gd name="T26" fmla="*/ 14 w 79"/>
                  <a:gd name="T27" fmla="*/ 67 h 72"/>
                  <a:gd name="T28" fmla="*/ 2 w 79"/>
                  <a:gd name="T29" fmla="*/ 57 h 72"/>
                  <a:gd name="T30" fmla="*/ 2 w 79"/>
                  <a:gd name="T31" fmla="*/ 46 h 72"/>
                  <a:gd name="T32" fmla="*/ 11 w 79"/>
                  <a:gd name="T33" fmla="*/ 40 h 72"/>
                  <a:gd name="T34" fmla="*/ 22 w 79"/>
                  <a:gd name="T35" fmla="*/ 38 h 72"/>
                  <a:gd name="T36" fmla="*/ 21 w 79"/>
                  <a:gd name="T37" fmla="*/ 35 h 72"/>
                  <a:gd name="T38" fmla="*/ 21 w 79"/>
                  <a:gd name="T39" fmla="*/ 32 h 72"/>
                  <a:gd name="T40" fmla="*/ 26 w 79"/>
                  <a:gd name="T41" fmla="*/ 29 h 72"/>
                  <a:gd name="T42" fmla="*/ 34 w 79"/>
                  <a:gd name="T43" fmla="*/ 27 h 72"/>
                  <a:gd name="T44" fmla="*/ 30 w 79"/>
                  <a:gd name="T45" fmla="*/ 21 h 72"/>
                  <a:gd name="T46" fmla="*/ 32 w 79"/>
                  <a:gd name="T47" fmla="*/ 11 h 72"/>
                  <a:gd name="T48" fmla="*/ 46 w 79"/>
                  <a:gd name="T49" fmla="*/ 1 h 72"/>
                  <a:gd name="T50" fmla="*/ 62 w 79"/>
                  <a:gd name="T51" fmla="*/ 4 h 72"/>
                  <a:gd name="T52" fmla="*/ 67 w 79"/>
                  <a:gd name="T53" fmla="*/ 7 h 72"/>
                  <a:gd name="T54" fmla="*/ 70 w 79"/>
                  <a:gd name="T55" fmla="*/ 10 h 72"/>
                  <a:gd name="T56" fmla="*/ 72 w 79"/>
                  <a:gd name="T57" fmla="*/ 13 h 72"/>
                  <a:gd name="T58" fmla="*/ 73 w 79"/>
                  <a:gd name="T59" fmla="*/ 14 h 72"/>
                  <a:gd name="T60" fmla="*/ 79 w 79"/>
                  <a:gd name="T61" fmla="*/ 17 h 72"/>
                  <a:gd name="T62" fmla="*/ 37 w 79"/>
                  <a:gd name="T63" fmla="*/ 63 h 72"/>
                  <a:gd name="T64" fmla="*/ 37 w 79"/>
                  <a:gd name="T65" fmla="*/ 56 h 72"/>
                  <a:gd name="T66" fmla="*/ 35 w 79"/>
                  <a:gd name="T67" fmla="*/ 52 h 72"/>
                  <a:gd name="T68" fmla="*/ 29 w 79"/>
                  <a:gd name="T69" fmla="*/ 46 h 72"/>
                  <a:gd name="T70" fmla="*/ 24 w 79"/>
                  <a:gd name="T71" fmla="*/ 40 h 72"/>
                  <a:gd name="T72" fmla="*/ 21 w 79"/>
                  <a:gd name="T73" fmla="*/ 41 h 72"/>
                  <a:gd name="T74" fmla="*/ 17 w 79"/>
                  <a:gd name="T75" fmla="*/ 41 h 72"/>
                  <a:gd name="T76" fmla="*/ 12 w 79"/>
                  <a:gd name="T77" fmla="*/ 44 h 72"/>
                  <a:gd name="T78" fmla="*/ 8 w 79"/>
                  <a:gd name="T79" fmla="*/ 48 h 72"/>
                  <a:gd name="T80" fmla="*/ 8 w 79"/>
                  <a:gd name="T81" fmla="*/ 58 h 72"/>
                  <a:gd name="T82" fmla="*/ 16 w 79"/>
                  <a:gd name="T83" fmla="*/ 65 h 72"/>
                  <a:gd name="T84" fmla="*/ 29 w 79"/>
                  <a:gd name="T85" fmla="*/ 68 h 72"/>
                  <a:gd name="T86" fmla="*/ 37 w 79"/>
                  <a:gd name="T87" fmla="*/ 63 h 72"/>
                  <a:gd name="T88" fmla="*/ 64 w 79"/>
                  <a:gd name="T89" fmla="*/ 16 h 72"/>
                  <a:gd name="T90" fmla="*/ 65 w 79"/>
                  <a:gd name="T91" fmla="*/ 10 h 72"/>
                  <a:gd name="T92" fmla="*/ 61 w 79"/>
                  <a:gd name="T93" fmla="*/ 6 h 72"/>
                  <a:gd name="T94" fmla="*/ 48 w 79"/>
                  <a:gd name="T95" fmla="*/ 7 h 72"/>
                  <a:gd name="T96" fmla="*/ 39 w 79"/>
                  <a:gd name="T97" fmla="*/ 18 h 72"/>
                  <a:gd name="T98" fmla="*/ 37 w 79"/>
                  <a:gd name="T99" fmla="*/ 25 h 72"/>
                  <a:gd name="T100" fmla="*/ 41 w 79"/>
                  <a:gd name="T101" fmla="*/ 30 h 72"/>
                  <a:gd name="T102" fmla="*/ 53 w 79"/>
                  <a:gd name="T103" fmla="*/ 28 h 72"/>
                  <a:gd name="T104" fmla="*/ 64 w 79"/>
                  <a:gd name="T105"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72">
                    <a:moveTo>
                      <a:pt x="79" y="17"/>
                    </a:moveTo>
                    <a:cubicBezTo>
                      <a:pt x="77" y="21"/>
                      <a:pt x="77" y="21"/>
                      <a:pt x="77" y="21"/>
                    </a:cubicBezTo>
                    <a:cubicBezTo>
                      <a:pt x="72" y="19"/>
                      <a:pt x="72" y="19"/>
                      <a:pt x="72" y="19"/>
                    </a:cubicBezTo>
                    <a:cubicBezTo>
                      <a:pt x="72" y="21"/>
                      <a:pt x="71" y="23"/>
                      <a:pt x="70" y="25"/>
                    </a:cubicBezTo>
                    <a:cubicBezTo>
                      <a:pt x="68" y="30"/>
                      <a:pt x="64" y="32"/>
                      <a:pt x="58" y="34"/>
                    </a:cubicBezTo>
                    <a:cubicBezTo>
                      <a:pt x="52" y="35"/>
                      <a:pt x="46" y="35"/>
                      <a:pt x="41" y="32"/>
                    </a:cubicBezTo>
                    <a:cubicBezTo>
                      <a:pt x="41" y="32"/>
                      <a:pt x="40" y="32"/>
                      <a:pt x="39" y="31"/>
                    </a:cubicBezTo>
                    <a:cubicBezTo>
                      <a:pt x="39" y="31"/>
                      <a:pt x="38" y="30"/>
                      <a:pt x="37" y="30"/>
                    </a:cubicBezTo>
                    <a:cubicBezTo>
                      <a:pt x="37" y="30"/>
                      <a:pt x="35" y="30"/>
                      <a:pt x="34" y="30"/>
                    </a:cubicBezTo>
                    <a:cubicBezTo>
                      <a:pt x="33" y="31"/>
                      <a:pt x="32" y="32"/>
                      <a:pt x="31" y="32"/>
                    </a:cubicBezTo>
                    <a:cubicBezTo>
                      <a:pt x="31" y="33"/>
                      <a:pt x="34" y="37"/>
                      <a:pt x="40" y="44"/>
                    </a:cubicBezTo>
                    <a:cubicBezTo>
                      <a:pt x="46" y="51"/>
                      <a:pt x="48" y="57"/>
                      <a:pt x="45" y="63"/>
                    </a:cubicBezTo>
                    <a:cubicBezTo>
                      <a:pt x="43" y="68"/>
                      <a:pt x="39" y="70"/>
                      <a:pt x="33" y="71"/>
                    </a:cubicBezTo>
                    <a:cubicBezTo>
                      <a:pt x="27" y="72"/>
                      <a:pt x="21" y="71"/>
                      <a:pt x="14" y="67"/>
                    </a:cubicBezTo>
                    <a:cubicBezTo>
                      <a:pt x="8" y="64"/>
                      <a:pt x="4" y="61"/>
                      <a:pt x="2" y="57"/>
                    </a:cubicBezTo>
                    <a:cubicBezTo>
                      <a:pt x="1" y="53"/>
                      <a:pt x="0" y="50"/>
                      <a:pt x="2" y="46"/>
                    </a:cubicBezTo>
                    <a:cubicBezTo>
                      <a:pt x="4" y="43"/>
                      <a:pt x="7" y="41"/>
                      <a:pt x="11" y="40"/>
                    </a:cubicBezTo>
                    <a:cubicBezTo>
                      <a:pt x="13" y="39"/>
                      <a:pt x="17" y="39"/>
                      <a:pt x="22" y="38"/>
                    </a:cubicBezTo>
                    <a:cubicBezTo>
                      <a:pt x="22" y="37"/>
                      <a:pt x="21" y="36"/>
                      <a:pt x="21" y="35"/>
                    </a:cubicBezTo>
                    <a:cubicBezTo>
                      <a:pt x="21" y="34"/>
                      <a:pt x="21" y="33"/>
                      <a:pt x="21" y="32"/>
                    </a:cubicBezTo>
                    <a:cubicBezTo>
                      <a:pt x="22" y="31"/>
                      <a:pt x="24" y="30"/>
                      <a:pt x="26" y="29"/>
                    </a:cubicBezTo>
                    <a:cubicBezTo>
                      <a:pt x="28" y="28"/>
                      <a:pt x="31" y="28"/>
                      <a:pt x="34" y="27"/>
                    </a:cubicBezTo>
                    <a:cubicBezTo>
                      <a:pt x="32" y="25"/>
                      <a:pt x="31" y="23"/>
                      <a:pt x="30" y="21"/>
                    </a:cubicBezTo>
                    <a:cubicBezTo>
                      <a:pt x="30" y="18"/>
                      <a:pt x="30" y="15"/>
                      <a:pt x="32" y="11"/>
                    </a:cubicBezTo>
                    <a:cubicBezTo>
                      <a:pt x="34" y="6"/>
                      <a:pt x="39" y="2"/>
                      <a:pt x="46" y="1"/>
                    </a:cubicBezTo>
                    <a:cubicBezTo>
                      <a:pt x="52" y="0"/>
                      <a:pt x="57" y="1"/>
                      <a:pt x="62" y="4"/>
                    </a:cubicBezTo>
                    <a:cubicBezTo>
                      <a:pt x="64" y="5"/>
                      <a:pt x="66" y="6"/>
                      <a:pt x="67" y="7"/>
                    </a:cubicBezTo>
                    <a:cubicBezTo>
                      <a:pt x="68" y="8"/>
                      <a:pt x="69" y="9"/>
                      <a:pt x="70" y="10"/>
                    </a:cubicBezTo>
                    <a:cubicBezTo>
                      <a:pt x="70" y="10"/>
                      <a:pt x="71" y="11"/>
                      <a:pt x="72" y="13"/>
                    </a:cubicBezTo>
                    <a:cubicBezTo>
                      <a:pt x="72" y="13"/>
                      <a:pt x="73" y="14"/>
                      <a:pt x="73" y="14"/>
                    </a:cubicBezTo>
                    <a:lnTo>
                      <a:pt x="79" y="17"/>
                    </a:lnTo>
                    <a:close/>
                    <a:moveTo>
                      <a:pt x="37" y="63"/>
                    </a:moveTo>
                    <a:cubicBezTo>
                      <a:pt x="38" y="61"/>
                      <a:pt x="38" y="59"/>
                      <a:pt x="37" y="56"/>
                    </a:cubicBezTo>
                    <a:cubicBezTo>
                      <a:pt x="37" y="55"/>
                      <a:pt x="36" y="54"/>
                      <a:pt x="35" y="52"/>
                    </a:cubicBezTo>
                    <a:cubicBezTo>
                      <a:pt x="33" y="51"/>
                      <a:pt x="32" y="48"/>
                      <a:pt x="29" y="46"/>
                    </a:cubicBezTo>
                    <a:cubicBezTo>
                      <a:pt x="26" y="42"/>
                      <a:pt x="24" y="41"/>
                      <a:pt x="24" y="40"/>
                    </a:cubicBezTo>
                    <a:cubicBezTo>
                      <a:pt x="24" y="40"/>
                      <a:pt x="23" y="40"/>
                      <a:pt x="21" y="41"/>
                    </a:cubicBezTo>
                    <a:cubicBezTo>
                      <a:pt x="19" y="41"/>
                      <a:pt x="18" y="41"/>
                      <a:pt x="17" y="41"/>
                    </a:cubicBezTo>
                    <a:cubicBezTo>
                      <a:pt x="15" y="42"/>
                      <a:pt x="13" y="43"/>
                      <a:pt x="12" y="44"/>
                    </a:cubicBezTo>
                    <a:cubicBezTo>
                      <a:pt x="10" y="45"/>
                      <a:pt x="9" y="47"/>
                      <a:pt x="8" y="48"/>
                    </a:cubicBezTo>
                    <a:cubicBezTo>
                      <a:pt x="7" y="52"/>
                      <a:pt x="7" y="55"/>
                      <a:pt x="8" y="58"/>
                    </a:cubicBezTo>
                    <a:cubicBezTo>
                      <a:pt x="10" y="61"/>
                      <a:pt x="13" y="64"/>
                      <a:pt x="16" y="65"/>
                    </a:cubicBezTo>
                    <a:cubicBezTo>
                      <a:pt x="21" y="68"/>
                      <a:pt x="25" y="69"/>
                      <a:pt x="29" y="68"/>
                    </a:cubicBezTo>
                    <a:cubicBezTo>
                      <a:pt x="33" y="68"/>
                      <a:pt x="35" y="66"/>
                      <a:pt x="37" y="63"/>
                    </a:cubicBezTo>
                    <a:close/>
                    <a:moveTo>
                      <a:pt x="64" y="16"/>
                    </a:moveTo>
                    <a:cubicBezTo>
                      <a:pt x="65" y="14"/>
                      <a:pt x="65" y="12"/>
                      <a:pt x="65" y="10"/>
                    </a:cubicBezTo>
                    <a:cubicBezTo>
                      <a:pt x="65" y="9"/>
                      <a:pt x="63" y="7"/>
                      <a:pt x="61" y="6"/>
                    </a:cubicBezTo>
                    <a:cubicBezTo>
                      <a:pt x="57" y="4"/>
                      <a:pt x="53" y="4"/>
                      <a:pt x="48" y="7"/>
                    </a:cubicBezTo>
                    <a:cubicBezTo>
                      <a:pt x="44" y="10"/>
                      <a:pt x="41" y="13"/>
                      <a:pt x="39" y="18"/>
                    </a:cubicBezTo>
                    <a:cubicBezTo>
                      <a:pt x="37" y="20"/>
                      <a:pt x="37" y="23"/>
                      <a:pt x="37" y="25"/>
                    </a:cubicBezTo>
                    <a:cubicBezTo>
                      <a:pt x="37" y="27"/>
                      <a:pt x="39" y="28"/>
                      <a:pt x="41" y="30"/>
                    </a:cubicBezTo>
                    <a:cubicBezTo>
                      <a:pt x="45" y="31"/>
                      <a:pt x="49" y="31"/>
                      <a:pt x="53" y="28"/>
                    </a:cubicBezTo>
                    <a:cubicBezTo>
                      <a:pt x="58" y="25"/>
                      <a:pt x="61" y="21"/>
                      <a:pt x="64"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4" name="Freeform 666">
                <a:extLst>
                  <a:ext uri="{FF2B5EF4-FFF2-40B4-BE49-F238E27FC236}">
                    <a16:creationId xmlns:a16="http://schemas.microsoft.com/office/drawing/2014/main" id="{8B3980DB-CFC3-BF1C-5871-EB338A8C04E7}"/>
                  </a:ext>
                </a:extLst>
              </p:cNvPr>
              <p:cNvSpPr>
                <a:spLocks/>
              </p:cNvSpPr>
              <p:nvPr/>
            </p:nvSpPr>
            <p:spPr bwMode="auto">
              <a:xfrm>
                <a:off x="1722508" y="3466273"/>
                <a:ext cx="23813" cy="19050"/>
              </a:xfrm>
              <a:custGeom>
                <a:avLst/>
                <a:gdLst>
                  <a:gd name="T0" fmla="*/ 81 w 96"/>
                  <a:gd name="T1" fmla="*/ 38 h 77"/>
                  <a:gd name="T2" fmla="*/ 79 w 96"/>
                  <a:gd name="T3" fmla="*/ 37 h 77"/>
                  <a:gd name="T4" fmla="*/ 81 w 96"/>
                  <a:gd name="T5" fmla="*/ 22 h 77"/>
                  <a:gd name="T6" fmla="*/ 71 w 96"/>
                  <a:gd name="T7" fmla="*/ 11 h 77"/>
                  <a:gd name="T8" fmla="*/ 39 w 96"/>
                  <a:gd name="T9" fmla="*/ 14 h 77"/>
                  <a:gd name="T10" fmla="*/ 17 w 96"/>
                  <a:gd name="T11" fmla="*/ 37 h 77"/>
                  <a:gd name="T12" fmla="*/ 13 w 96"/>
                  <a:gd name="T13" fmla="*/ 56 h 77"/>
                  <a:gd name="T14" fmla="*/ 25 w 96"/>
                  <a:gd name="T15" fmla="*/ 69 h 77"/>
                  <a:gd name="T16" fmla="*/ 42 w 96"/>
                  <a:gd name="T17" fmla="*/ 72 h 77"/>
                  <a:gd name="T18" fmla="*/ 56 w 96"/>
                  <a:gd name="T19" fmla="*/ 69 h 77"/>
                  <a:gd name="T20" fmla="*/ 57 w 96"/>
                  <a:gd name="T21" fmla="*/ 71 h 77"/>
                  <a:gd name="T22" fmla="*/ 42 w 96"/>
                  <a:gd name="T23" fmla="*/ 76 h 77"/>
                  <a:gd name="T24" fmla="*/ 19 w 96"/>
                  <a:gd name="T25" fmla="*/ 73 h 77"/>
                  <a:gd name="T26" fmla="*/ 4 w 96"/>
                  <a:gd name="T27" fmla="*/ 57 h 77"/>
                  <a:gd name="T28" fmla="*/ 6 w 96"/>
                  <a:gd name="T29" fmla="*/ 29 h 77"/>
                  <a:gd name="T30" fmla="*/ 33 w 96"/>
                  <a:gd name="T31" fmla="*/ 6 h 77"/>
                  <a:gd name="T32" fmla="*/ 72 w 96"/>
                  <a:gd name="T33" fmla="*/ 7 h 77"/>
                  <a:gd name="T34" fmla="*/ 80 w 96"/>
                  <a:gd name="T35" fmla="*/ 11 h 77"/>
                  <a:gd name="T36" fmla="*/ 88 w 96"/>
                  <a:gd name="T37" fmla="*/ 18 h 77"/>
                  <a:gd name="T38" fmla="*/ 91 w 96"/>
                  <a:gd name="T39" fmla="*/ 19 h 77"/>
                  <a:gd name="T40" fmla="*/ 93 w 96"/>
                  <a:gd name="T41" fmla="*/ 17 h 77"/>
                  <a:gd name="T42" fmla="*/ 96 w 96"/>
                  <a:gd name="T43" fmla="*/ 18 h 77"/>
                  <a:gd name="T44" fmla="*/ 81 w 96"/>
                  <a:gd name="T45"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77">
                    <a:moveTo>
                      <a:pt x="81" y="38"/>
                    </a:moveTo>
                    <a:cubicBezTo>
                      <a:pt x="79" y="37"/>
                      <a:pt x="79" y="37"/>
                      <a:pt x="79" y="37"/>
                    </a:cubicBezTo>
                    <a:cubicBezTo>
                      <a:pt x="81" y="32"/>
                      <a:pt x="82" y="27"/>
                      <a:pt x="81" y="22"/>
                    </a:cubicBezTo>
                    <a:cubicBezTo>
                      <a:pt x="80" y="17"/>
                      <a:pt x="76" y="14"/>
                      <a:pt x="71" y="11"/>
                    </a:cubicBezTo>
                    <a:cubicBezTo>
                      <a:pt x="61" y="6"/>
                      <a:pt x="50" y="7"/>
                      <a:pt x="39" y="14"/>
                    </a:cubicBezTo>
                    <a:cubicBezTo>
                      <a:pt x="29" y="20"/>
                      <a:pt x="22" y="27"/>
                      <a:pt x="17" y="37"/>
                    </a:cubicBezTo>
                    <a:cubicBezTo>
                      <a:pt x="14" y="44"/>
                      <a:pt x="12" y="51"/>
                      <a:pt x="13" y="56"/>
                    </a:cubicBezTo>
                    <a:cubicBezTo>
                      <a:pt x="15" y="62"/>
                      <a:pt x="18" y="66"/>
                      <a:pt x="25" y="69"/>
                    </a:cubicBezTo>
                    <a:cubicBezTo>
                      <a:pt x="30" y="72"/>
                      <a:pt x="36" y="73"/>
                      <a:pt x="42" y="72"/>
                    </a:cubicBezTo>
                    <a:cubicBezTo>
                      <a:pt x="46" y="72"/>
                      <a:pt x="50" y="71"/>
                      <a:pt x="56" y="69"/>
                    </a:cubicBezTo>
                    <a:cubicBezTo>
                      <a:pt x="57" y="71"/>
                      <a:pt x="57" y="71"/>
                      <a:pt x="57" y="71"/>
                    </a:cubicBezTo>
                    <a:cubicBezTo>
                      <a:pt x="52" y="74"/>
                      <a:pt x="46" y="75"/>
                      <a:pt x="42" y="76"/>
                    </a:cubicBezTo>
                    <a:cubicBezTo>
                      <a:pt x="34" y="77"/>
                      <a:pt x="26" y="76"/>
                      <a:pt x="19" y="73"/>
                    </a:cubicBezTo>
                    <a:cubicBezTo>
                      <a:pt x="12" y="69"/>
                      <a:pt x="7" y="64"/>
                      <a:pt x="4" y="57"/>
                    </a:cubicBezTo>
                    <a:cubicBezTo>
                      <a:pt x="0" y="49"/>
                      <a:pt x="1" y="39"/>
                      <a:pt x="6" y="29"/>
                    </a:cubicBezTo>
                    <a:cubicBezTo>
                      <a:pt x="11" y="18"/>
                      <a:pt x="20" y="10"/>
                      <a:pt x="33" y="6"/>
                    </a:cubicBezTo>
                    <a:cubicBezTo>
                      <a:pt x="47" y="0"/>
                      <a:pt x="60" y="1"/>
                      <a:pt x="72" y="7"/>
                    </a:cubicBezTo>
                    <a:cubicBezTo>
                      <a:pt x="75" y="8"/>
                      <a:pt x="77" y="10"/>
                      <a:pt x="80" y="11"/>
                    </a:cubicBezTo>
                    <a:cubicBezTo>
                      <a:pt x="82" y="14"/>
                      <a:pt x="85" y="16"/>
                      <a:pt x="88" y="18"/>
                    </a:cubicBezTo>
                    <a:cubicBezTo>
                      <a:pt x="89" y="18"/>
                      <a:pt x="90" y="19"/>
                      <a:pt x="91" y="19"/>
                    </a:cubicBezTo>
                    <a:cubicBezTo>
                      <a:pt x="92" y="18"/>
                      <a:pt x="93" y="18"/>
                      <a:pt x="93" y="17"/>
                    </a:cubicBezTo>
                    <a:cubicBezTo>
                      <a:pt x="96" y="18"/>
                      <a:pt x="96" y="18"/>
                      <a:pt x="96" y="18"/>
                    </a:cubicBezTo>
                    <a:lnTo>
                      <a:pt x="81" y="3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5" name="Freeform 667">
                <a:extLst>
                  <a:ext uri="{FF2B5EF4-FFF2-40B4-BE49-F238E27FC236}">
                    <a16:creationId xmlns:a16="http://schemas.microsoft.com/office/drawing/2014/main" id="{F8934E64-0C32-F0BB-6944-FC3CC5C5B7C5}"/>
                  </a:ext>
                </a:extLst>
              </p:cNvPr>
              <p:cNvSpPr>
                <a:spLocks noEditPoints="1"/>
              </p:cNvSpPr>
              <p:nvPr/>
            </p:nvSpPr>
            <p:spPr bwMode="auto">
              <a:xfrm>
                <a:off x="1738383" y="3478973"/>
                <a:ext cx="17463" cy="14288"/>
              </a:xfrm>
              <a:custGeom>
                <a:avLst/>
                <a:gdLst>
                  <a:gd name="T0" fmla="*/ 51 w 69"/>
                  <a:gd name="T1" fmla="*/ 48 h 56"/>
                  <a:gd name="T2" fmla="*/ 52 w 69"/>
                  <a:gd name="T3" fmla="*/ 50 h 56"/>
                  <a:gd name="T4" fmla="*/ 31 w 69"/>
                  <a:gd name="T5" fmla="*/ 55 h 56"/>
                  <a:gd name="T6" fmla="*/ 28 w 69"/>
                  <a:gd name="T7" fmla="*/ 51 h 56"/>
                  <a:gd name="T8" fmla="*/ 29 w 69"/>
                  <a:gd name="T9" fmla="*/ 47 h 56"/>
                  <a:gd name="T10" fmla="*/ 32 w 69"/>
                  <a:gd name="T11" fmla="*/ 43 h 56"/>
                  <a:gd name="T12" fmla="*/ 37 w 69"/>
                  <a:gd name="T13" fmla="*/ 37 h 56"/>
                  <a:gd name="T14" fmla="*/ 37 w 69"/>
                  <a:gd name="T15" fmla="*/ 37 h 56"/>
                  <a:gd name="T16" fmla="*/ 19 w 69"/>
                  <a:gd name="T17" fmla="*/ 44 h 56"/>
                  <a:gd name="T18" fmla="*/ 8 w 69"/>
                  <a:gd name="T19" fmla="*/ 43 h 56"/>
                  <a:gd name="T20" fmla="*/ 1 w 69"/>
                  <a:gd name="T21" fmla="*/ 35 h 56"/>
                  <a:gd name="T22" fmla="*/ 3 w 69"/>
                  <a:gd name="T23" fmla="*/ 24 h 56"/>
                  <a:gd name="T24" fmla="*/ 25 w 69"/>
                  <a:gd name="T25" fmla="*/ 5 h 56"/>
                  <a:gd name="T26" fmla="*/ 52 w 69"/>
                  <a:gd name="T27" fmla="*/ 3 h 56"/>
                  <a:gd name="T28" fmla="*/ 57 w 69"/>
                  <a:gd name="T29" fmla="*/ 8 h 56"/>
                  <a:gd name="T30" fmla="*/ 57 w 69"/>
                  <a:gd name="T31" fmla="*/ 13 h 56"/>
                  <a:gd name="T32" fmla="*/ 61 w 69"/>
                  <a:gd name="T33" fmla="*/ 9 h 56"/>
                  <a:gd name="T34" fmla="*/ 62 w 69"/>
                  <a:gd name="T35" fmla="*/ 9 h 56"/>
                  <a:gd name="T36" fmla="*/ 69 w 69"/>
                  <a:gd name="T37" fmla="*/ 12 h 56"/>
                  <a:gd name="T38" fmla="*/ 69 w 69"/>
                  <a:gd name="T39" fmla="*/ 13 h 56"/>
                  <a:gd name="T40" fmla="*/ 61 w 69"/>
                  <a:gd name="T41" fmla="*/ 22 h 56"/>
                  <a:gd name="T42" fmla="*/ 47 w 69"/>
                  <a:gd name="T43" fmla="*/ 38 h 56"/>
                  <a:gd name="T44" fmla="*/ 38 w 69"/>
                  <a:gd name="T45" fmla="*/ 49 h 56"/>
                  <a:gd name="T46" fmla="*/ 39 w 69"/>
                  <a:gd name="T47" fmla="*/ 51 h 56"/>
                  <a:gd name="T48" fmla="*/ 51 w 69"/>
                  <a:gd name="T49" fmla="*/ 48 h 56"/>
                  <a:gd name="T50" fmla="*/ 12 w 69"/>
                  <a:gd name="T51" fmla="*/ 28 h 56"/>
                  <a:gd name="T52" fmla="*/ 11 w 69"/>
                  <a:gd name="T53" fmla="*/ 36 h 56"/>
                  <a:gd name="T54" fmla="*/ 15 w 69"/>
                  <a:gd name="T55" fmla="*/ 40 h 56"/>
                  <a:gd name="T56" fmla="*/ 37 w 69"/>
                  <a:gd name="T57" fmla="*/ 34 h 56"/>
                  <a:gd name="T58" fmla="*/ 54 w 69"/>
                  <a:gd name="T59" fmla="*/ 16 h 56"/>
                  <a:gd name="T60" fmla="*/ 55 w 69"/>
                  <a:gd name="T61" fmla="*/ 10 h 56"/>
                  <a:gd name="T62" fmla="*/ 51 w 69"/>
                  <a:gd name="T63" fmla="*/ 6 h 56"/>
                  <a:gd name="T64" fmla="*/ 29 w 69"/>
                  <a:gd name="T65" fmla="*/ 11 h 56"/>
                  <a:gd name="T66" fmla="*/ 12 w 69"/>
                  <a:gd name="T67"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56">
                    <a:moveTo>
                      <a:pt x="51" y="48"/>
                    </a:moveTo>
                    <a:cubicBezTo>
                      <a:pt x="52" y="50"/>
                      <a:pt x="52" y="50"/>
                      <a:pt x="52" y="50"/>
                    </a:cubicBezTo>
                    <a:cubicBezTo>
                      <a:pt x="42" y="55"/>
                      <a:pt x="35" y="56"/>
                      <a:pt x="31" y="55"/>
                    </a:cubicBezTo>
                    <a:cubicBezTo>
                      <a:pt x="29" y="54"/>
                      <a:pt x="28" y="52"/>
                      <a:pt x="28" y="51"/>
                    </a:cubicBezTo>
                    <a:cubicBezTo>
                      <a:pt x="28" y="50"/>
                      <a:pt x="28" y="49"/>
                      <a:pt x="29" y="47"/>
                    </a:cubicBezTo>
                    <a:cubicBezTo>
                      <a:pt x="30" y="46"/>
                      <a:pt x="31" y="45"/>
                      <a:pt x="32" y="43"/>
                    </a:cubicBezTo>
                    <a:cubicBezTo>
                      <a:pt x="33" y="42"/>
                      <a:pt x="35" y="40"/>
                      <a:pt x="37" y="37"/>
                    </a:cubicBezTo>
                    <a:cubicBezTo>
                      <a:pt x="37" y="37"/>
                      <a:pt x="37" y="37"/>
                      <a:pt x="37" y="37"/>
                    </a:cubicBezTo>
                    <a:cubicBezTo>
                      <a:pt x="30" y="41"/>
                      <a:pt x="24" y="43"/>
                      <a:pt x="19" y="44"/>
                    </a:cubicBezTo>
                    <a:cubicBezTo>
                      <a:pt x="15" y="45"/>
                      <a:pt x="11" y="44"/>
                      <a:pt x="8" y="43"/>
                    </a:cubicBezTo>
                    <a:cubicBezTo>
                      <a:pt x="4" y="41"/>
                      <a:pt x="2" y="38"/>
                      <a:pt x="1" y="35"/>
                    </a:cubicBezTo>
                    <a:cubicBezTo>
                      <a:pt x="0" y="32"/>
                      <a:pt x="1" y="28"/>
                      <a:pt x="3" y="24"/>
                    </a:cubicBezTo>
                    <a:cubicBezTo>
                      <a:pt x="7" y="16"/>
                      <a:pt x="14" y="10"/>
                      <a:pt x="25" y="5"/>
                    </a:cubicBezTo>
                    <a:cubicBezTo>
                      <a:pt x="36" y="0"/>
                      <a:pt x="45" y="0"/>
                      <a:pt x="52" y="3"/>
                    </a:cubicBezTo>
                    <a:cubicBezTo>
                      <a:pt x="54" y="5"/>
                      <a:pt x="56" y="6"/>
                      <a:pt x="57" y="8"/>
                    </a:cubicBezTo>
                    <a:cubicBezTo>
                      <a:pt x="58" y="10"/>
                      <a:pt x="58" y="12"/>
                      <a:pt x="57" y="13"/>
                    </a:cubicBezTo>
                    <a:cubicBezTo>
                      <a:pt x="61" y="9"/>
                      <a:pt x="61" y="9"/>
                      <a:pt x="61" y="9"/>
                    </a:cubicBezTo>
                    <a:cubicBezTo>
                      <a:pt x="62" y="9"/>
                      <a:pt x="62" y="9"/>
                      <a:pt x="62" y="9"/>
                    </a:cubicBezTo>
                    <a:cubicBezTo>
                      <a:pt x="69" y="12"/>
                      <a:pt x="69" y="12"/>
                      <a:pt x="69" y="12"/>
                    </a:cubicBezTo>
                    <a:cubicBezTo>
                      <a:pt x="69" y="13"/>
                      <a:pt x="69" y="13"/>
                      <a:pt x="69" y="13"/>
                    </a:cubicBezTo>
                    <a:cubicBezTo>
                      <a:pt x="69" y="13"/>
                      <a:pt x="66" y="16"/>
                      <a:pt x="61" y="22"/>
                    </a:cubicBezTo>
                    <a:cubicBezTo>
                      <a:pt x="53" y="31"/>
                      <a:pt x="49" y="36"/>
                      <a:pt x="47" y="38"/>
                    </a:cubicBezTo>
                    <a:cubicBezTo>
                      <a:pt x="41" y="45"/>
                      <a:pt x="39" y="48"/>
                      <a:pt x="38" y="49"/>
                    </a:cubicBezTo>
                    <a:cubicBezTo>
                      <a:pt x="38" y="50"/>
                      <a:pt x="38" y="51"/>
                      <a:pt x="39" y="51"/>
                    </a:cubicBezTo>
                    <a:cubicBezTo>
                      <a:pt x="40" y="52"/>
                      <a:pt x="44" y="51"/>
                      <a:pt x="51" y="48"/>
                    </a:cubicBezTo>
                    <a:close/>
                    <a:moveTo>
                      <a:pt x="12" y="28"/>
                    </a:moveTo>
                    <a:cubicBezTo>
                      <a:pt x="11" y="31"/>
                      <a:pt x="10" y="33"/>
                      <a:pt x="11" y="36"/>
                    </a:cubicBezTo>
                    <a:cubicBezTo>
                      <a:pt x="12" y="37"/>
                      <a:pt x="13" y="39"/>
                      <a:pt x="15" y="40"/>
                    </a:cubicBezTo>
                    <a:cubicBezTo>
                      <a:pt x="20" y="42"/>
                      <a:pt x="27" y="40"/>
                      <a:pt x="37" y="34"/>
                    </a:cubicBezTo>
                    <a:cubicBezTo>
                      <a:pt x="45" y="29"/>
                      <a:pt x="51" y="23"/>
                      <a:pt x="54" y="16"/>
                    </a:cubicBezTo>
                    <a:cubicBezTo>
                      <a:pt x="55" y="14"/>
                      <a:pt x="55" y="12"/>
                      <a:pt x="55" y="10"/>
                    </a:cubicBezTo>
                    <a:cubicBezTo>
                      <a:pt x="54" y="8"/>
                      <a:pt x="53" y="7"/>
                      <a:pt x="51" y="6"/>
                    </a:cubicBezTo>
                    <a:cubicBezTo>
                      <a:pt x="46" y="3"/>
                      <a:pt x="38" y="5"/>
                      <a:pt x="29" y="11"/>
                    </a:cubicBezTo>
                    <a:cubicBezTo>
                      <a:pt x="21" y="17"/>
                      <a:pt x="15" y="23"/>
                      <a:pt x="12" y="2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6" name="Freeform 668">
                <a:extLst>
                  <a:ext uri="{FF2B5EF4-FFF2-40B4-BE49-F238E27FC236}">
                    <a16:creationId xmlns:a16="http://schemas.microsoft.com/office/drawing/2014/main" id="{6492E2B6-0734-F9CA-9D31-B224CB60677F}"/>
                  </a:ext>
                </a:extLst>
              </p:cNvPr>
              <p:cNvSpPr>
                <a:spLocks/>
              </p:cNvSpPr>
              <p:nvPr/>
            </p:nvSpPr>
            <p:spPr bwMode="auto">
              <a:xfrm>
                <a:off x="1752670" y="3472623"/>
                <a:ext cx="6350" cy="6350"/>
              </a:xfrm>
              <a:custGeom>
                <a:avLst/>
                <a:gdLst>
                  <a:gd name="T0" fmla="*/ 6 w 24"/>
                  <a:gd name="T1" fmla="*/ 1 h 26"/>
                  <a:gd name="T2" fmla="*/ 10 w 24"/>
                  <a:gd name="T3" fmla="*/ 0 h 26"/>
                  <a:gd name="T4" fmla="*/ 12 w 24"/>
                  <a:gd name="T5" fmla="*/ 1 h 26"/>
                  <a:gd name="T6" fmla="*/ 14 w 24"/>
                  <a:gd name="T7" fmla="*/ 2 h 26"/>
                  <a:gd name="T8" fmla="*/ 16 w 24"/>
                  <a:gd name="T9" fmla="*/ 2 h 26"/>
                  <a:gd name="T10" fmla="*/ 22 w 24"/>
                  <a:gd name="T11" fmla="*/ 8 h 26"/>
                  <a:gd name="T12" fmla="*/ 24 w 24"/>
                  <a:gd name="T13" fmla="*/ 14 h 26"/>
                  <a:gd name="T14" fmla="*/ 23 w 24"/>
                  <a:gd name="T15" fmla="*/ 17 h 26"/>
                  <a:gd name="T16" fmla="*/ 19 w 24"/>
                  <a:gd name="T17" fmla="*/ 21 h 26"/>
                  <a:gd name="T18" fmla="*/ 11 w 24"/>
                  <a:gd name="T19" fmla="*/ 23 h 26"/>
                  <a:gd name="T20" fmla="*/ 7 w 24"/>
                  <a:gd name="T21" fmla="*/ 23 h 26"/>
                  <a:gd name="T22" fmla="*/ 2 w 24"/>
                  <a:gd name="T23" fmla="*/ 26 h 26"/>
                  <a:gd name="T24" fmla="*/ 0 w 24"/>
                  <a:gd name="T25" fmla="*/ 25 h 26"/>
                  <a:gd name="T26" fmla="*/ 1 w 24"/>
                  <a:gd name="T27" fmla="*/ 23 h 26"/>
                  <a:gd name="T28" fmla="*/ 2 w 24"/>
                  <a:gd name="T29" fmla="*/ 21 h 26"/>
                  <a:gd name="T30" fmla="*/ 5 w 24"/>
                  <a:gd name="T31" fmla="*/ 19 h 26"/>
                  <a:gd name="T32" fmla="*/ 8 w 24"/>
                  <a:gd name="T33" fmla="*/ 18 h 26"/>
                  <a:gd name="T34" fmla="*/ 13 w 24"/>
                  <a:gd name="T35" fmla="*/ 16 h 26"/>
                  <a:gd name="T36" fmla="*/ 18 w 24"/>
                  <a:gd name="T37" fmla="*/ 12 h 26"/>
                  <a:gd name="T38" fmla="*/ 19 w 24"/>
                  <a:gd name="T39" fmla="*/ 11 h 26"/>
                  <a:gd name="T40" fmla="*/ 18 w 24"/>
                  <a:gd name="T41" fmla="*/ 8 h 26"/>
                  <a:gd name="T42" fmla="*/ 15 w 24"/>
                  <a:gd name="T43" fmla="*/ 5 h 26"/>
                  <a:gd name="T44" fmla="*/ 13 w 24"/>
                  <a:gd name="T45" fmla="*/ 4 h 26"/>
                  <a:gd name="T46" fmla="*/ 10 w 24"/>
                  <a:gd name="T47" fmla="*/ 3 h 26"/>
                  <a:gd name="T48" fmla="*/ 8 w 24"/>
                  <a:gd name="T49" fmla="*/ 4 h 26"/>
                  <a:gd name="T50" fmla="*/ 8 w 24"/>
                  <a:gd name="T51" fmla="*/ 6 h 26"/>
                  <a:gd name="T52" fmla="*/ 6 w 24"/>
                  <a:gd name="T53" fmla="*/ 8 h 26"/>
                  <a:gd name="T54" fmla="*/ 3 w 24"/>
                  <a:gd name="T55" fmla="*/ 8 h 26"/>
                  <a:gd name="T56" fmla="*/ 1 w 24"/>
                  <a:gd name="T57" fmla="*/ 3 h 26"/>
                  <a:gd name="T58" fmla="*/ 4 w 24"/>
                  <a:gd name="T59" fmla="*/ 1 h 26"/>
                  <a:gd name="T60" fmla="*/ 6 w 24"/>
                  <a:gd name="T6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26">
                    <a:moveTo>
                      <a:pt x="6" y="1"/>
                    </a:moveTo>
                    <a:cubicBezTo>
                      <a:pt x="8" y="0"/>
                      <a:pt x="9" y="0"/>
                      <a:pt x="10" y="0"/>
                    </a:cubicBezTo>
                    <a:cubicBezTo>
                      <a:pt x="10" y="0"/>
                      <a:pt x="11" y="0"/>
                      <a:pt x="12" y="1"/>
                    </a:cubicBezTo>
                    <a:cubicBezTo>
                      <a:pt x="13" y="1"/>
                      <a:pt x="14" y="1"/>
                      <a:pt x="14" y="2"/>
                    </a:cubicBezTo>
                    <a:cubicBezTo>
                      <a:pt x="15" y="2"/>
                      <a:pt x="16" y="2"/>
                      <a:pt x="16" y="2"/>
                    </a:cubicBezTo>
                    <a:cubicBezTo>
                      <a:pt x="19" y="4"/>
                      <a:pt x="21" y="6"/>
                      <a:pt x="22" y="8"/>
                    </a:cubicBezTo>
                    <a:cubicBezTo>
                      <a:pt x="24" y="11"/>
                      <a:pt x="24" y="13"/>
                      <a:pt x="24" y="14"/>
                    </a:cubicBezTo>
                    <a:cubicBezTo>
                      <a:pt x="23" y="17"/>
                      <a:pt x="23" y="17"/>
                      <a:pt x="23" y="17"/>
                    </a:cubicBezTo>
                    <a:cubicBezTo>
                      <a:pt x="22" y="18"/>
                      <a:pt x="21" y="20"/>
                      <a:pt x="19" y="21"/>
                    </a:cubicBezTo>
                    <a:cubicBezTo>
                      <a:pt x="17" y="22"/>
                      <a:pt x="14" y="23"/>
                      <a:pt x="11" y="23"/>
                    </a:cubicBezTo>
                    <a:cubicBezTo>
                      <a:pt x="9" y="23"/>
                      <a:pt x="8" y="23"/>
                      <a:pt x="7" y="23"/>
                    </a:cubicBezTo>
                    <a:cubicBezTo>
                      <a:pt x="5" y="24"/>
                      <a:pt x="3" y="25"/>
                      <a:pt x="2" y="26"/>
                    </a:cubicBezTo>
                    <a:cubicBezTo>
                      <a:pt x="0" y="25"/>
                      <a:pt x="0" y="25"/>
                      <a:pt x="0" y="25"/>
                    </a:cubicBezTo>
                    <a:cubicBezTo>
                      <a:pt x="1" y="23"/>
                      <a:pt x="1" y="23"/>
                      <a:pt x="1" y="23"/>
                    </a:cubicBezTo>
                    <a:cubicBezTo>
                      <a:pt x="1" y="22"/>
                      <a:pt x="2" y="22"/>
                      <a:pt x="2" y="21"/>
                    </a:cubicBezTo>
                    <a:cubicBezTo>
                      <a:pt x="3" y="20"/>
                      <a:pt x="4" y="19"/>
                      <a:pt x="5" y="19"/>
                    </a:cubicBezTo>
                    <a:cubicBezTo>
                      <a:pt x="5" y="19"/>
                      <a:pt x="7" y="18"/>
                      <a:pt x="8" y="18"/>
                    </a:cubicBezTo>
                    <a:cubicBezTo>
                      <a:pt x="10" y="17"/>
                      <a:pt x="12" y="17"/>
                      <a:pt x="13" y="16"/>
                    </a:cubicBezTo>
                    <a:cubicBezTo>
                      <a:pt x="15" y="16"/>
                      <a:pt x="17" y="14"/>
                      <a:pt x="18" y="12"/>
                    </a:cubicBezTo>
                    <a:cubicBezTo>
                      <a:pt x="19" y="11"/>
                      <a:pt x="19" y="11"/>
                      <a:pt x="19" y="11"/>
                    </a:cubicBezTo>
                    <a:cubicBezTo>
                      <a:pt x="19" y="10"/>
                      <a:pt x="19" y="9"/>
                      <a:pt x="18" y="8"/>
                    </a:cubicBezTo>
                    <a:cubicBezTo>
                      <a:pt x="18" y="7"/>
                      <a:pt x="16" y="6"/>
                      <a:pt x="15" y="5"/>
                    </a:cubicBezTo>
                    <a:cubicBezTo>
                      <a:pt x="13" y="4"/>
                      <a:pt x="13" y="4"/>
                      <a:pt x="13" y="4"/>
                    </a:cubicBezTo>
                    <a:cubicBezTo>
                      <a:pt x="12" y="4"/>
                      <a:pt x="11" y="3"/>
                      <a:pt x="10" y="3"/>
                    </a:cubicBezTo>
                    <a:cubicBezTo>
                      <a:pt x="10" y="3"/>
                      <a:pt x="9" y="3"/>
                      <a:pt x="8" y="4"/>
                    </a:cubicBezTo>
                    <a:cubicBezTo>
                      <a:pt x="8" y="5"/>
                      <a:pt x="8" y="5"/>
                      <a:pt x="8" y="6"/>
                    </a:cubicBezTo>
                    <a:cubicBezTo>
                      <a:pt x="8" y="7"/>
                      <a:pt x="7" y="8"/>
                      <a:pt x="6" y="8"/>
                    </a:cubicBezTo>
                    <a:cubicBezTo>
                      <a:pt x="5" y="9"/>
                      <a:pt x="4" y="9"/>
                      <a:pt x="3" y="8"/>
                    </a:cubicBezTo>
                    <a:cubicBezTo>
                      <a:pt x="1" y="7"/>
                      <a:pt x="0" y="5"/>
                      <a:pt x="1" y="3"/>
                    </a:cubicBezTo>
                    <a:cubicBezTo>
                      <a:pt x="2" y="2"/>
                      <a:pt x="2" y="2"/>
                      <a:pt x="4" y="1"/>
                    </a:cubicBezTo>
                    <a:cubicBezTo>
                      <a:pt x="5" y="1"/>
                      <a:pt x="6" y="0"/>
                      <a:pt x="6" y="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7" name="Freeform 669">
                <a:extLst>
                  <a:ext uri="{FF2B5EF4-FFF2-40B4-BE49-F238E27FC236}">
                    <a16:creationId xmlns:a16="http://schemas.microsoft.com/office/drawing/2014/main" id="{2A7252B6-77AD-AC87-654E-FC6817FB6283}"/>
                  </a:ext>
                </a:extLst>
              </p:cNvPr>
              <p:cNvSpPr>
                <a:spLocks/>
              </p:cNvSpPr>
              <p:nvPr/>
            </p:nvSpPr>
            <p:spPr bwMode="auto">
              <a:xfrm>
                <a:off x="1873320" y="3244023"/>
                <a:ext cx="11113" cy="14288"/>
              </a:xfrm>
              <a:custGeom>
                <a:avLst/>
                <a:gdLst>
                  <a:gd name="T0" fmla="*/ 2 w 40"/>
                  <a:gd name="T1" fmla="*/ 37 h 57"/>
                  <a:gd name="T2" fmla="*/ 4 w 40"/>
                  <a:gd name="T3" fmla="*/ 37 h 57"/>
                  <a:gd name="T4" fmla="*/ 9 w 40"/>
                  <a:gd name="T5" fmla="*/ 50 h 57"/>
                  <a:gd name="T6" fmla="*/ 17 w 40"/>
                  <a:gd name="T7" fmla="*/ 53 h 57"/>
                  <a:gd name="T8" fmla="*/ 23 w 40"/>
                  <a:gd name="T9" fmla="*/ 50 h 57"/>
                  <a:gd name="T10" fmla="*/ 25 w 40"/>
                  <a:gd name="T11" fmla="*/ 43 h 57"/>
                  <a:gd name="T12" fmla="*/ 17 w 40"/>
                  <a:gd name="T13" fmla="*/ 29 h 57"/>
                  <a:gd name="T14" fmla="*/ 10 w 40"/>
                  <a:gd name="T15" fmla="*/ 15 h 57"/>
                  <a:gd name="T16" fmla="*/ 12 w 40"/>
                  <a:gd name="T17" fmla="*/ 6 h 57"/>
                  <a:gd name="T18" fmla="*/ 24 w 40"/>
                  <a:gd name="T19" fmla="*/ 1 h 57"/>
                  <a:gd name="T20" fmla="*/ 29 w 40"/>
                  <a:gd name="T21" fmla="*/ 1 h 57"/>
                  <a:gd name="T22" fmla="*/ 35 w 40"/>
                  <a:gd name="T23" fmla="*/ 2 h 57"/>
                  <a:gd name="T24" fmla="*/ 38 w 40"/>
                  <a:gd name="T25" fmla="*/ 2 h 57"/>
                  <a:gd name="T26" fmla="*/ 39 w 40"/>
                  <a:gd name="T27" fmla="*/ 0 h 57"/>
                  <a:gd name="T28" fmla="*/ 40 w 40"/>
                  <a:gd name="T29" fmla="*/ 0 h 57"/>
                  <a:gd name="T30" fmla="*/ 38 w 40"/>
                  <a:gd name="T31" fmla="*/ 17 h 57"/>
                  <a:gd name="T32" fmla="*/ 37 w 40"/>
                  <a:gd name="T33" fmla="*/ 17 h 57"/>
                  <a:gd name="T34" fmla="*/ 34 w 40"/>
                  <a:gd name="T35" fmla="*/ 8 h 57"/>
                  <a:gd name="T36" fmla="*/ 25 w 40"/>
                  <a:gd name="T37" fmla="*/ 3 h 57"/>
                  <a:gd name="T38" fmla="*/ 20 w 40"/>
                  <a:gd name="T39" fmla="*/ 6 h 57"/>
                  <a:gd name="T40" fmla="*/ 18 w 40"/>
                  <a:gd name="T41" fmla="*/ 11 h 57"/>
                  <a:gd name="T42" fmla="*/ 26 w 40"/>
                  <a:gd name="T43" fmla="*/ 24 h 57"/>
                  <a:gd name="T44" fmla="*/ 34 w 40"/>
                  <a:gd name="T45" fmla="*/ 39 h 57"/>
                  <a:gd name="T46" fmla="*/ 28 w 40"/>
                  <a:gd name="T47" fmla="*/ 52 h 57"/>
                  <a:gd name="T48" fmla="*/ 17 w 40"/>
                  <a:gd name="T49" fmla="*/ 56 h 57"/>
                  <a:gd name="T50" fmla="*/ 11 w 40"/>
                  <a:gd name="T51" fmla="*/ 55 h 57"/>
                  <a:gd name="T52" fmla="*/ 5 w 40"/>
                  <a:gd name="T53" fmla="*/ 54 h 57"/>
                  <a:gd name="T54" fmla="*/ 3 w 40"/>
                  <a:gd name="T55" fmla="*/ 54 h 57"/>
                  <a:gd name="T56" fmla="*/ 2 w 40"/>
                  <a:gd name="T57" fmla="*/ 57 h 57"/>
                  <a:gd name="T58" fmla="*/ 0 w 40"/>
                  <a:gd name="T59" fmla="*/ 57 h 57"/>
                  <a:gd name="T60" fmla="*/ 2 w 40"/>
                  <a:gd name="T61" fmla="*/ 3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57">
                    <a:moveTo>
                      <a:pt x="2" y="37"/>
                    </a:moveTo>
                    <a:cubicBezTo>
                      <a:pt x="4" y="37"/>
                      <a:pt x="4" y="37"/>
                      <a:pt x="4" y="37"/>
                    </a:cubicBezTo>
                    <a:cubicBezTo>
                      <a:pt x="5" y="43"/>
                      <a:pt x="7" y="48"/>
                      <a:pt x="9" y="50"/>
                    </a:cubicBezTo>
                    <a:cubicBezTo>
                      <a:pt x="11" y="52"/>
                      <a:pt x="13" y="54"/>
                      <a:pt x="17" y="53"/>
                    </a:cubicBezTo>
                    <a:cubicBezTo>
                      <a:pt x="20" y="53"/>
                      <a:pt x="22" y="52"/>
                      <a:pt x="23" y="50"/>
                    </a:cubicBezTo>
                    <a:cubicBezTo>
                      <a:pt x="25" y="48"/>
                      <a:pt x="25" y="46"/>
                      <a:pt x="25" y="43"/>
                    </a:cubicBezTo>
                    <a:cubicBezTo>
                      <a:pt x="25" y="41"/>
                      <a:pt x="22" y="36"/>
                      <a:pt x="17" y="29"/>
                    </a:cubicBezTo>
                    <a:cubicBezTo>
                      <a:pt x="12" y="23"/>
                      <a:pt x="10" y="18"/>
                      <a:pt x="10" y="15"/>
                    </a:cubicBezTo>
                    <a:cubicBezTo>
                      <a:pt x="10" y="12"/>
                      <a:pt x="10" y="9"/>
                      <a:pt x="12" y="6"/>
                    </a:cubicBezTo>
                    <a:cubicBezTo>
                      <a:pt x="14" y="3"/>
                      <a:pt x="18" y="1"/>
                      <a:pt x="24" y="1"/>
                    </a:cubicBezTo>
                    <a:cubicBezTo>
                      <a:pt x="26" y="1"/>
                      <a:pt x="27" y="1"/>
                      <a:pt x="29" y="1"/>
                    </a:cubicBezTo>
                    <a:cubicBezTo>
                      <a:pt x="33" y="2"/>
                      <a:pt x="35" y="2"/>
                      <a:pt x="35" y="2"/>
                    </a:cubicBezTo>
                    <a:cubicBezTo>
                      <a:pt x="36" y="2"/>
                      <a:pt x="37" y="2"/>
                      <a:pt x="38" y="2"/>
                    </a:cubicBezTo>
                    <a:cubicBezTo>
                      <a:pt x="38" y="1"/>
                      <a:pt x="38" y="1"/>
                      <a:pt x="39" y="0"/>
                    </a:cubicBezTo>
                    <a:cubicBezTo>
                      <a:pt x="40" y="0"/>
                      <a:pt x="40" y="0"/>
                      <a:pt x="40" y="0"/>
                    </a:cubicBezTo>
                    <a:cubicBezTo>
                      <a:pt x="38" y="17"/>
                      <a:pt x="38" y="17"/>
                      <a:pt x="38" y="17"/>
                    </a:cubicBezTo>
                    <a:cubicBezTo>
                      <a:pt x="37" y="17"/>
                      <a:pt x="37" y="17"/>
                      <a:pt x="37" y="17"/>
                    </a:cubicBezTo>
                    <a:cubicBezTo>
                      <a:pt x="36" y="13"/>
                      <a:pt x="35" y="10"/>
                      <a:pt x="34" y="8"/>
                    </a:cubicBezTo>
                    <a:cubicBezTo>
                      <a:pt x="31" y="5"/>
                      <a:pt x="28" y="3"/>
                      <a:pt x="25" y="3"/>
                    </a:cubicBezTo>
                    <a:cubicBezTo>
                      <a:pt x="22" y="4"/>
                      <a:pt x="21" y="4"/>
                      <a:pt x="20" y="6"/>
                    </a:cubicBezTo>
                    <a:cubicBezTo>
                      <a:pt x="19" y="7"/>
                      <a:pt x="18" y="9"/>
                      <a:pt x="18" y="11"/>
                    </a:cubicBezTo>
                    <a:cubicBezTo>
                      <a:pt x="18" y="13"/>
                      <a:pt x="21" y="17"/>
                      <a:pt x="26" y="24"/>
                    </a:cubicBezTo>
                    <a:cubicBezTo>
                      <a:pt x="31" y="30"/>
                      <a:pt x="34" y="35"/>
                      <a:pt x="34" y="39"/>
                    </a:cubicBezTo>
                    <a:cubicBezTo>
                      <a:pt x="34" y="45"/>
                      <a:pt x="32" y="49"/>
                      <a:pt x="28" y="52"/>
                    </a:cubicBezTo>
                    <a:cubicBezTo>
                      <a:pt x="25" y="55"/>
                      <a:pt x="21" y="56"/>
                      <a:pt x="17" y="56"/>
                    </a:cubicBezTo>
                    <a:cubicBezTo>
                      <a:pt x="16" y="56"/>
                      <a:pt x="13" y="56"/>
                      <a:pt x="11" y="55"/>
                    </a:cubicBezTo>
                    <a:cubicBezTo>
                      <a:pt x="8" y="54"/>
                      <a:pt x="6" y="54"/>
                      <a:pt x="5" y="54"/>
                    </a:cubicBezTo>
                    <a:cubicBezTo>
                      <a:pt x="4" y="54"/>
                      <a:pt x="3" y="54"/>
                      <a:pt x="3" y="54"/>
                    </a:cubicBezTo>
                    <a:cubicBezTo>
                      <a:pt x="3" y="55"/>
                      <a:pt x="2" y="55"/>
                      <a:pt x="2" y="57"/>
                    </a:cubicBezTo>
                    <a:cubicBezTo>
                      <a:pt x="0" y="57"/>
                      <a:pt x="0" y="57"/>
                      <a:pt x="0" y="57"/>
                    </a:cubicBezTo>
                    <a:lnTo>
                      <a:pt x="2" y="3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8" name="Freeform 670">
                <a:extLst>
                  <a:ext uri="{FF2B5EF4-FFF2-40B4-BE49-F238E27FC236}">
                    <a16:creationId xmlns:a16="http://schemas.microsoft.com/office/drawing/2014/main" id="{15E12845-2C89-2068-AC50-BD051618BD3F}"/>
                  </a:ext>
                </a:extLst>
              </p:cNvPr>
              <p:cNvSpPr>
                <a:spLocks noEditPoints="1"/>
              </p:cNvSpPr>
              <p:nvPr/>
            </p:nvSpPr>
            <p:spPr bwMode="auto">
              <a:xfrm>
                <a:off x="1886020" y="3244023"/>
                <a:ext cx="12700" cy="12700"/>
              </a:xfrm>
              <a:custGeom>
                <a:avLst/>
                <a:gdLst>
                  <a:gd name="T0" fmla="*/ 35 w 53"/>
                  <a:gd name="T1" fmla="*/ 0 h 55"/>
                  <a:gd name="T2" fmla="*/ 49 w 53"/>
                  <a:gd name="T3" fmla="*/ 5 h 55"/>
                  <a:gd name="T4" fmla="*/ 53 w 53"/>
                  <a:gd name="T5" fmla="*/ 17 h 55"/>
                  <a:gd name="T6" fmla="*/ 43 w 53"/>
                  <a:gd name="T7" fmla="*/ 42 h 55"/>
                  <a:gd name="T8" fmla="*/ 19 w 53"/>
                  <a:gd name="T9" fmla="*/ 55 h 55"/>
                  <a:gd name="T10" fmla="*/ 5 w 53"/>
                  <a:gd name="T11" fmla="*/ 51 h 55"/>
                  <a:gd name="T12" fmla="*/ 0 w 53"/>
                  <a:gd name="T13" fmla="*/ 38 h 55"/>
                  <a:gd name="T14" fmla="*/ 11 w 53"/>
                  <a:gd name="T15" fmla="*/ 12 h 55"/>
                  <a:gd name="T16" fmla="*/ 35 w 53"/>
                  <a:gd name="T17" fmla="*/ 0 h 55"/>
                  <a:gd name="T18" fmla="*/ 34 w 53"/>
                  <a:gd name="T19" fmla="*/ 2 h 55"/>
                  <a:gd name="T20" fmla="*/ 17 w 53"/>
                  <a:gd name="T21" fmla="*/ 17 h 55"/>
                  <a:gd name="T22" fmla="*/ 10 w 53"/>
                  <a:gd name="T23" fmla="*/ 41 h 55"/>
                  <a:gd name="T24" fmla="*/ 13 w 53"/>
                  <a:gd name="T25" fmla="*/ 50 h 55"/>
                  <a:gd name="T26" fmla="*/ 20 w 53"/>
                  <a:gd name="T27" fmla="*/ 53 h 55"/>
                  <a:gd name="T28" fmla="*/ 37 w 53"/>
                  <a:gd name="T29" fmla="*/ 38 h 55"/>
                  <a:gd name="T30" fmla="*/ 42 w 53"/>
                  <a:gd name="T31" fmla="*/ 14 h 55"/>
                  <a:gd name="T32" fmla="*/ 40 w 53"/>
                  <a:gd name="T33" fmla="*/ 6 h 55"/>
                  <a:gd name="T34" fmla="*/ 34 w 53"/>
                  <a:gd name="T3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5">
                    <a:moveTo>
                      <a:pt x="35" y="0"/>
                    </a:moveTo>
                    <a:cubicBezTo>
                      <a:pt x="41" y="0"/>
                      <a:pt x="46" y="1"/>
                      <a:pt x="49" y="5"/>
                    </a:cubicBezTo>
                    <a:cubicBezTo>
                      <a:pt x="51" y="8"/>
                      <a:pt x="53" y="12"/>
                      <a:pt x="53" y="17"/>
                    </a:cubicBezTo>
                    <a:cubicBezTo>
                      <a:pt x="53" y="25"/>
                      <a:pt x="50" y="33"/>
                      <a:pt x="43" y="42"/>
                    </a:cubicBezTo>
                    <a:cubicBezTo>
                      <a:pt x="36" y="50"/>
                      <a:pt x="28" y="55"/>
                      <a:pt x="19" y="55"/>
                    </a:cubicBezTo>
                    <a:cubicBezTo>
                      <a:pt x="13" y="55"/>
                      <a:pt x="8" y="54"/>
                      <a:pt x="5" y="51"/>
                    </a:cubicBezTo>
                    <a:cubicBezTo>
                      <a:pt x="2" y="48"/>
                      <a:pt x="0" y="44"/>
                      <a:pt x="0" y="38"/>
                    </a:cubicBezTo>
                    <a:cubicBezTo>
                      <a:pt x="0" y="29"/>
                      <a:pt x="3" y="21"/>
                      <a:pt x="11" y="12"/>
                    </a:cubicBezTo>
                    <a:cubicBezTo>
                      <a:pt x="18" y="4"/>
                      <a:pt x="26" y="0"/>
                      <a:pt x="35" y="0"/>
                    </a:cubicBezTo>
                    <a:close/>
                    <a:moveTo>
                      <a:pt x="34" y="2"/>
                    </a:moveTo>
                    <a:cubicBezTo>
                      <a:pt x="27" y="3"/>
                      <a:pt x="22" y="7"/>
                      <a:pt x="17" y="17"/>
                    </a:cubicBezTo>
                    <a:cubicBezTo>
                      <a:pt x="12" y="25"/>
                      <a:pt x="10" y="33"/>
                      <a:pt x="10" y="41"/>
                    </a:cubicBezTo>
                    <a:cubicBezTo>
                      <a:pt x="11" y="45"/>
                      <a:pt x="11" y="48"/>
                      <a:pt x="13" y="50"/>
                    </a:cubicBezTo>
                    <a:cubicBezTo>
                      <a:pt x="15" y="52"/>
                      <a:pt x="17" y="53"/>
                      <a:pt x="20" y="53"/>
                    </a:cubicBezTo>
                    <a:cubicBezTo>
                      <a:pt x="27" y="52"/>
                      <a:pt x="32" y="47"/>
                      <a:pt x="37" y="38"/>
                    </a:cubicBezTo>
                    <a:cubicBezTo>
                      <a:pt x="41" y="29"/>
                      <a:pt x="43" y="21"/>
                      <a:pt x="42" y="14"/>
                    </a:cubicBezTo>
                    <a:cubicBezTo>
                      <a:pt x="42" y="10"/>
                      <a:pt x="42" y="8"/>
                      <a:pt x="40" y="6"/>
                    </a:cubicBezTo>
                    <a:cubicBezTo>
                      <a:pt x="38" y="3"/>
                      <a:pt x="36" y="2"/>
                      <a:pt x="34"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19" name="Freeform 671">
                <a:extLst>
                  <a:ext uri="{FF2B5EF4-FFF2-40B4-BE49-F238E27FC236}">
                    <a16:creationId xmlns:a16="http://schemas.microsoft.com/office/drawing/2014/main" id="{CD2D4645-5AFD-07C5-0822-CC454A015484}"/>
                  </a:ext>
                </a:extLst>
              </p:cNvPr>
              <p:cNvSpPr>
                <a:spLocks/>
              </p:cNvSpPr>
              <p:nvPr/>
            </p:nvSpPr>
            <p:spPr bwMode="auto">
              <a:xfrm>
                <a:off x="1890783" y="3236086"/>
                <a:ext cx="7938" cy="6350"/>
              </a:xfrm>
              <a:custGeom>
                <a:avLst/>
                <a:gdLst>
                  <a:gd name="T0" fmla="*/ 3 w 5"/>
                  <a:gd name="T1" fmla="*/ 0 h 4"/>
                  <a:gd name="T2" fmla="*/ 5 w 5"/>
                  <a:gd name="T3" fmla="*/ 4 h 4"/>
                  <a:gd name="T4" fmla="*/ 5 w 5"/>
                  <a:gd name="T5" fmla="*/ 4 h 4"/>
                  <a:gd name="T6" fmla="*/ 3 w 5"/>
                  <a:gd name="T7" fmla="*/ 2 h 4"/>
                  <a:gd name="T8" fmla="*/ 1 w 5"/>
                  <a:gd name="T9" fmla="*/ 4 h 4"/>
                  <a:gd name="T10" fmla="*/ 0 w 5"/>
                  <a:gd name="T11" fmla="*/ 4 h 4"/>
                  <a:gd name="T12" fmla="*/ 3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lnTo>
                      <a:pt x="5" y="4"/>
                    </a:lnTo>
                    <a:lnTo>
                      <a:pt x="5" y="4"/>
                    </a:lnTo>
                    <a:lnTo>
                      <a:pt x="3" y="2"/>
                    </a:lnTo>
                    <a:lnTo>
                      <a:pt x="1" y="4"/>
                    </a:lnTo>
                    <a:lnTo>
                      <a:pt x="0" y="4"/>
                    </a:lnTo>
                    <a:lnTo>
                      <a:pt x="3" y="0"/>
                    </a:lnTo>
                    <a:lnTo>
                      <a:pt x="3"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0" name="Freeform 672">
                <a:extLst>
                  <a:ext uri="{FF2B5EF4-FFF2-40B4-BE49-F238E27FC236}">
                    <a16:creationId xmlns:a16="http://schemas.microsoft.com/office/drawing/2014/main" id="{59D2391A-A9B2-6EFB-C2FD-04900CE62D1D}"/>
                  </a:ext>
                </a:extLst>
              </p:cNvPr>
              <p:cNvSpPr>
                <a:spLocks/>
              </p:cNvSpPr>
              <p:nvPr/>
            </p:nvSpPr>
            <p:spPr bwMode="auto">
              <a:xfrm>
                <a:off x="1900308" y="3242436"/>
                <a:ext cx="14288" cy="14288"/>
              </a:xfrm>
              <a:custGeom>
                <a:avLst/>
                <a:gdLst>
                  <a:gd name="T0" fmla="*/ 54 w 56"/>
                  <a:gd name="T1" fmla="*/ 39 h 55"/>
                  <a:gd name="T2" fmla="*/ 56 w 56"/>
                  <a:gd name="T3" fmla="*/ 41 h 55"/>
                  <a:gd name="T4" fmla="*/ 50 w 56"/>
                  <a:gd name="T5" fmla="*/ 49 h 55"/>
                  <a:gd name="T6" fmla="*/ 39 w 56"/>
                  <a:gd name="T7" fmla="*/ 55 h 55"/>
                  <a:gd name="T8" fmla="*/ 34 w 56"/>
                  <a:gd name="T9" fmla="*/ 54 h 55"/>
                  <a:gd name="T10" fmla="*/ 33 w 56"/>
                  <a:gd name="T11" fmla="*/ 48 h 55"/>
                  <a:gd name="T12" fmla="*/ 37 w 56"/>
                  <a:gd name="T13" fmla="*/ 30 h 55"/>
                  <a:gd name="T14" fmla="*/ 41 w 56"/>
                  <a:gd name="T15" fmla="*/ 11 h 55"/>
                  <a:gd name="T16" fmla="*/ 40 w 56"/>
                  <a:gd name="T17" fmla="*/ 8 h 55"/>
                  <a:gd name="T18" fmla="*/ 38 w 56"/>
                  <a:gd name="T19" fmla="*/ 7 h 55"/>
                  <a:gd name="T20" fmla="*/ 29 w 56"/>
                  <a:gd name="T21" fmla="*/ 13 h 55"/>
                  <a:gd name="T22" fmla="*/ 20 w 56"/>
                  <a:gd name="T23" fmla="*/ 25 h 55"/>
                  <a:gd name="T24" fmla="*/ 13 w 56"/>
                  <a:gd name="T25" fmla="*/ 40 h 55"/>
                  <a:gd name="T26" fmla="*/ 9 w 56"/>
                  <a:gd name="T27" fmla="*/ 55 h 55"/>
                  <a:gd name="T28" fmla="*/ 0 w 56"/>
                  <a:gd name="T29" fmla="*/ 55 h 55"/>
                  <a:gd name="T30" fmla="*/ 7 w 56"/>
                  <a:gd name="T31" fmla="*/ 29 h 55"/>
                  <a:gd name="T32" fmla="*/ 11 w 56"/>
                  <a:gd name="T33" fmla="*/ 10 h 55"/>
                  <a:gd name="T34" fmla="*/ 9 w 56"/>
                  <a:gd name="T35" fmla="*/ 8 h 55"/>
                  <a:gd name="T36" fmla="*/ 3 w 56"/>
                  <a:gd name="T37" fmla="*/ 8 h 55"/>
                  <a:gd name="T38" fmla="*/ 3 w 56"/>
                  <a:gd name="T39" fmla="*/ 6 h 55"/>
                  <a:gd name="T40" fmla="*/ 12 w 56"/>
                  <a:gd name="T41" fmla="*/ 4 h 55"/>
                  <a:gd name="T42" fmla="*/ 22 w 56"/>
                  <a:gd name="T43" fmla="*/ 1 h 55"/>
                  <a:gd name="T44" fmla="*/ 23 w 56"/>
                  <a:gd name="T45" fmla="*/ 1 h 55"/>
                  <a:gd name="T46" fmla="*/ 16 w 56"/>
                  <a:gd name="T47" fmla="*/ 27 h 55"/>
                  <a:gd name="T48" fmla="*/ 16 w 56"/>
                  <a:gd name="T49" fmla="*/ 27 h 55"/>
                  <a:gd name="T50" fmla="*/ 27 w 56"/>
                  <a:gd name="T51" fmla="*/ 10 h 55"/>
                  <a:gd name="T52" fmla="*/ 42 w 56"/>
                  <a:gd name="T53" fmla="*/ 1 h 55"/>
                  <a:gd name="T54" fmla="*/ 51 w 56"/>
                  <a:gd name="T55" fmla="*/ 8 h 55"/>
                  <a:gd name="T56" fmla="*/ 46 w 56"/>
                  <a:gd name="T57" fmla="*/ 28 h 55"/>
                  <a:gd name="T58" fmla="*/ 42 w 56"/>
                  <a:gd name="T59" fmla="*/ 47 h 55"/>
                  <a:gd name="T60" fmla="*/ 43 w 56"/>
                  <a:gd name="T61" fmla="*/ 49 h 55"/>
                  <a:gd name="T62" fmla="*/ 44 w 56"/>
                  <a:gd name="T63" fmla="*/ 49 h 55"/>
                  <a:gd name="T64" fmla="*/ 48 w 56"/>
                  <a:gd name="T65" fmla="*/ 47 h 55"/>
                  <a:gd name="T66" fmla="*/ 54 w 56"/>
                  <a:gd name="T67"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55">
                    <a:moveTo>
                      <a:pt x="54" y="39"/>
                    </a:moveTo>
                    <a:cubicBezTo>
                      <a:pt x="56" y="41"/>
                      <a:pt x="56" y="41"/>
                      <a:pt x="56" y="41"/>
                    </a:cubicBezTo>
                    <a:cubicBezTo>
                      <a:pt x="52" y="45"/>
                      <a:pt x="51" y="48"/>
                      <a:pt x="50" y="49"/>
                    </a:cubicBezTo>
                    <a:cubicBezTo>
                      <a:pt x="46" y="53"/>
                      <a:pt x="43" y="55"/>
                      <a:pt x="39" y="55"/>
                    </a:cubicBezTo>
                    <a:cubicBezTo>
                      <a:pt x="37" y="55"/>
                      <a:pt x="35" y="55"/>
                      <a:pt x="34" y="54"/>
                    </a:cubicBezTo>
                    <a:cubicBezTo>
                      <a:pt x="34" y="52"/>
                      <a:pt x="33" y="51"/>
                      <a:pt x="33" y="48"/>
                    </a:cubicBezTo>
                    <a:cubicBezTo>
                      <a:pt x="33" y="48"/>
                      <a:pt x="34" y="42"/>
                      <a:pt x="37" y="30"/>
                    </a:cubicBezTo>
                    <a:cubicBezTo>
                      <a:pt x="40" y="19"/>
                      <a:pt x="41" y="13"/>
                      <a:pt x="41" y="11"/>
                    </a:cubicBezTo>
                    <a:cubicBezTo>
                      <a:pt x="41" y="9"/>
                      <a:pt x="41" y="8"/>
                      <a:pt x="40" y="8"/>
                    </a:cubicBezTo>
                    <a:cubicBezTo>
                      <a:pt x="40" y="7"/>
                      <a:pt x="39" y="7"/>
                      <a:pt x="38" y="7"/>
                    </a:cubicBezTo>
                    <a:cubicBezTo>
                      <a:pt x="35" y="7"/>
                      <a:pt x="32" y="9"/>
                      <a:pt x="29" y="13"/>
                    </a:cubicBezTo>
                    <a:cubicBezTo>
                      <a:pt x="26" y="16"/>
                      <a:pt x="23" y="20"/>
                      <a:pt x="20" y="25"/>
                    </a:cubicBezTo>
                    <a:cubicBezTo>
                      <a:pt x="18" y="30"/>
                      <a:pt x="15" y="35"/>
                      <a:pt x="13" y="40"/>
                    </a:cubicBezTo>
                    <a:cubicBezTo>
                      <a:pt x="13" y="43"/>
                      <a:pt x="11" y="48"/>
                      <a:pt x="9" y="55"/>
                    </a:cubicBezTo>
                    <a:cubicBezTo>
                      <a:pt x="0" y="55"/>
                      <a:pt x="0" y="55"/>
                      <a:pt x="0" y="55"/>
                    </a:cubicBezTo>
                    <a:cubicBezTo>
                      <a:pt x="3" y="42"/>
                      <a:pt x="6" y="33"/>
                      <a:pt x="7" y="29"/>
                    </a:cubicBezTo>
                    <a:cubicBezTo>
                      <a:pt x="9" y="18"/>
                      <a:pt x="11" y="12"/>
                      <a:pt x="11" y="10"/>
                    </a:cubicBezTo>
                    <a:cubicBezTo>
                      <a:pt x="11" y="9"/>
                      <a:pt x="10" y="9"/>
                      <a:pt x="9" y="8"/>
                    </a:cubicBezTo>
                    <a:cubicBezTo>
                      <a:pt x="8" y="8"/>
                      <a:pt x="6" y="7"/>
                      <a:pt x="3" y="8"/>
                    </a:cubicBezTo>
                    <a:cubicBezTo>
                      <a:pt x="3" y="6"/>
                      <a:pt x="3" y="6"/>
                      <a:pt x="3" y="6"/>
                    </a:cubicBezTo>
                    <a:cubicBezTo>
                      <a:pt x="6" y="5"/>
                      <a:pt x="9" y="4"/>
                      <a:pt x="12" y="4"/>
                    </a:cubicBezTo>
                    <a:cubicBezTo>
                      <a:pt x="15" y="3"/>
                      <a:pt x="18" y="2"/>
                      <a:pt x="22" y="1"/>
                    </a:cubicBezTo>
                    <a:cubicBezTo>
                      <a:pt x="23" y="1"/>
                      <a:pt x="23" y="1"/>
                      <a:pt x="23" y="1"/>
                    </a:cubicBezTo>
                    <a:cubicBezTo>
                      <a:pt x="16" y="27"/>
                      <a:pt x="16" y="27"/>
                      <a:pt x="16" y="27"/>
                    </a:cubicBezTo>
                    <a:cubicBezTo>
                      <a:pt x="16" y="27"/>
                      <a:pt x="16" y="27"/>
                      <a:pt x="16" y="27"/>
                    </a:cubicBezTo>
                    <a:cubicBezTo>
                      <a:pt x="20" y="20"/>
                      <a:pt x="24" y="14"/>
                      <a:pt x="27" y="10"/>
                    </a:cubicBezTo>
                    <a:cubicBezTo>
                      <a:pt x="33" y="4"/>
                      <a:pt x="38" y="1"/>
                      <a:pt x="42" y="1"/>
                    </a:cubicBezTo>
                    <a:cubicBezTo>
                      <a:pt x="48" y="0"/>
                      <a:pt x="50" y="3"/>
                      <a:pt x="51" y="8"/>
                    </a:cubicBezTo>
                    <a:cubicBezTo>
                      <a:pt x="51" y="10"/>
                      <a:pt x="49" y="17"/>
                      <a:pt x="46" y="28"/>
                    </a:cubicBezTo>
                    <a:cubicBezTo>
                      <a:pt x="44" y="40"/>
                      <a:pt x="42" y="46"/>
                      <a:pt x="42" y="47"/>
                    </a:cubicBezTo>
                    <a:cubicBezTo>
                      <a:pt x="42" y="48"/>
                      <a:pt x="42" y="48"/>
                      <a:pt x="43" y="49"/>
                    </a:cubicBezTo>
                    <a:cubicBezTo>
                      <a:pt x="43" y="49"/>
                      <a:pt x="43" y="49"/>
                      <a:pt x="44" y="49"/>
                    </a:cubicBezTo>
                    <a:cubicBezTo>
                      <a:pt x="45" y="49"/>
                      <a:pt x="47" y="48"/>
                      <a:pt x="48" y="47"/>
                    </a:cubicBezTo>
                    <a:cubicBezTo>
                      <a:pt x="50" y="45"/>
                      <a:pt x="51" y="43"/>
                      <a:pt x="54" y="3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1" name="Freeform 673">
                <a:extLst>
                  <a:ext uri="{FF2B5EF4-FFF2-40B4-BE49-F238E27FC236}">
                    <a16:creationId xmlns:a16="http://schemas.microsoft.com/office/drawing/2014/main" id="{E8E420E1-B50E-8A62-6D9D-727B1D40D3A2}"/>
                  </a:ext>
                </a:extLst>
              </p:cNvPr>
              <p:cNvSpPr>
                <a:spLocks noEditPoints="1"/>
              </p:cNvSpPr>
              <p:nvPr/>
            </p:nvSpPr>
            <p:spPr bwMode="auto">
              <a:xfrm>
                <a:off x="1916183" y="3242436"/>
                <a:ext cx="12700" cy="19050"/>
              </a:xfrm>
              <a:custGeom>
                <a:avLst/>
                <a:gdLst>
                  <a:gd name="T0" fmla="*/ 55 w 55"/>
                  <a:gd name="T1" fmla="*/ 4 h 79"/>
                  <a:gd name="T2" fmla="*/ 55 w 55"/>
                  <a:gd name="T3" fmla="*/ 8 h 79"/>
                  <a:gd name="T4" fmla="*/ 49 w 55"/>
                  <a:gd name="T5" fmla="*/ 9 h 79"/>
                  <a:gd name="T6" fmla="*/ 50 w 55"/>
                  <a:gd name="T7" fmla="*/ 16 h 79"/>
                  <a:gd name="T8" fmla="*/ 44 w 55"/>
                  <a:gd name="T9" fmla="*/ 29 h 79"/>
                  <a:gd name="T10" fmla="*/ 29 w 55"/>
                  <a:gd name="T11" fmla="*/ 35 h 79"/>
                  <a:gd name="T12" fmla="*/ 26 w 55"/>
                  <a:gd name="T13" fmla="*/ 35 h 79"/>
                  <a:gd name="T14" fmla="*/ 24 w 55"/>
                  <a:gd name="T15" fmla="*/ 35 h 79"/>
                  <a:gd name="T16" fmla="*/ 21 w 55"/>
                  <a:gd name="T17" fmla="*/ 37 h 79"/>
                  <a:gd name="T18" fmla="*/ 20 w 55"/>
                  <a:gd name="T19" fmla="*/ 40 h 79"/>
                  <a:gd name="T20" fmla="*/ 33 w 55"/>
                  <a:gd name="T21" fmla="*/ 46 h 79"/>
                  <a:gd name="T22" fmla="*/ 46 w 55"/>
                  <a:gd name="T23" fmla="*/ 60 h 79"/>
                  <a:gd name="T24" fmla="*/ 40 w 55"/>
                  <a:gd name="T25" fmla="*/ 73 h 79"/>
                  <a:gd name="T26" fmla="*/ 21 w 55"/>
                  <a:gd name="T27" fmla="*/ 79 h 79"/>
                  <a:gd name="T28" fmla="*/ 6 w 55"/>
                  <a:gd name="T29" fmla="*/ 75 h 79"/>
                  <a:gd name="T30" fmla="*/ 1 w 55"/>
                  <a:gd name="T31" fmla="*/ 66 h 79"/>
                  <a:gd name="T32" fmla="*/ 5 w 55"/>
                  <a:gd name="T33" fmla="*/ 56 h 79"/>
                  <a:gd name="T34" fmla="*/ 14 w 55"/>
                  <a:gd name="T35" fmla="*/ 49 h 79"/>
                  <a:gd name="T36" fmla="*/ 12 w 55"/>
                  <a:gd name="T37" fmla="*/ 47 h 79"/>
                  <a:gd name="T38" fmla="*/ 11 w 55"/>
                  <a:gd name="T39" fmla="*/ 45 h 79"/>
                  <a:gd name="T40" fmla="*/ 14 w 55"/>
                  <a:gd name="T41" fmla="*/ 39 h 79"/>
                  <a:gd name="T42" fmla="*/ 20 w 55"/>
                  <a:gd name="T43" fmla="*/ 34 h 79"/>
                  <a:gd name="T44" fmla="*/ 13 w 55"/>
                  <a:gd name="T45" fmla="*/ 30 h 79"/>
                  <a:gd name="T46" fmla="*/ 10 w 55"/>
                  <a:gd name="T47" fmla="*/ 21 h 79"/>
                  <a:gd name="T48" fmla="*/ 18 w 55"/>
                  <a:gd name="T49" fmla="*/ 6 h 79"/>
                  <a:gd name="T50" fmla="*/ 33 w 55"/>
                  <a:gd name="T51" fmla="*/ 0 h 79"/>
                  <a:gd name="T52" fmla="*/ 39 w 55"/>
                  <a:gd name="T53" fmla="*/ 0 h 79"/>
                  <a:gd name="T54" fmla="*/ 43 w 55"/>
                  <a:gd name="T55" fmla="*/ 2 h 79"/>
                  <a:gd name="T56" fmla="*/ 46 w 55"/>
                  <a:gd name="T57" fmla="*/ 3 h 79"/>
                  <a:gd name="T58" fmla="*/ 48 w 55"/>
                  <a:gd name="T59" fmla="*/ 4 h 79"/>
                  <a:gd name="T60" fmla="*/ 55 w 55"/>
                  <a:gd name="T61" fmla="*/ 4 h 79"/>
                  <a:gd name="T62" fmla="*/ 39 w 55"/>
                  <a:gd name="T63" fmla="*/ 64 h 79"/>
                  <a:gd name="T64" fmla="*/ 36 w 55"/>
                  <a:gd name="T65" fmla="*/ 58 h 79"/>
                  <a:gd name="T66" fmla="*/ 32 w 55"/>
                  <a:gd name="T67" fmla="*/ 56 h 79"/>
                  <a:gd name="T68" fmla="*/ 24 w 55"/>
                  <a:gd name="T69" fmla="*/ 53 h 79"/>
                  <a:gd name="T70" fmla="*/ 17 w 55"/>
                  <a:gd name="T71" fmla="*/ 51 h 79"/>
                  <a:gd name="T72" fmla="*/ 14 w 55"/>
                  <a:gd name="T73" fmla="*/ 52 h 79"/>
                  <a:gd name="T74" fmla="*/ 12 w 55"/>
                  <a:gd name="T75" fmla="*/ 54 h 79"/>
                  <a:gd name="T76" fmla="*/ 8 w 55"/>
                  <a:gd name="T77" fmla="*/ 60 h 79"/>
                  <a:gd name="T78" fmla="*/ 7 w 55"/>
                  <a:gd name="T79" fmla="*/ 65 h 79"/>
                  <a:gd name="T80" fmla="*/ 12 w 55"/>
                  <a:gd name="T81" fmla="*/ 73 h 79"/>
                  <a:gd name="T82" fmla="*/ 22 w 55"/>
                  <a:gd name="T83" fmla="*/ 76 h 79"/>
                  <a:gd name="T84" fmla="*/ 35 w 55"/>
                  <a:gd name="T85" fmla="*/ 72 h 79"/>
                  <a:gd name="T86" fmla="*/ 39 w 55"/>
                  <a:gd name="T87" fmla="*/ 64 h 79"/>
                  <a:gd name="T88" fmla="*/ 41 w 55"/>
                  <a:gd name="T89" fmla="*/ 11 h 79"/>
                  <a:gd name="T90" fmla="*/ 39 w 55"/>
                  <a:gd name="T91" fmla="*/ 5 h 79"/>
                  <a:gd name="T92" fmla="*/ 33 w 55"/>
                  <a:gd name="T93" fmla="*/ 3 h 79"/>
                  <a:gd name="T94" fmla="*/ 23 w 55"/>
                  <a:gd name="T95" fmla="*/ 10 h 79"/>
                  <a:gd name="T96" fmla="*/ 19 w 55"/>
                  <a:gd name="T97" fmla="*/ 24 h 79"/>
                  <a:gd name="T98" fmla="*/ 21 w 55"/>
                  <a:gd name="T99" fmla="*/ 30 h 79"/>
                  <a:gd name="T100" fmla="*/ 27 w 55"/>
                  <a:gd name="T101" fmla="*/ 33 h 79"/>
                  <a:gd name="T102" fmla="*/ 37 w 55"/>
                  <a:gd name="T103" fmla="*/ 26 h 79"/>
                  <a:gd name="T104" fmla="*/ 41 w 55"/>
                  <a:gd name="T105"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79">
                    <a:moveTo>
                      <a:pt x="55" y="4"/>
                    </a:moveTo>
                    <a:cubicBezTo>
                      <a:pt x="55" y="8"/>
                      <a:pt x="55" y="8"/>
                      <a:pt x="55" y="8"/>
                    </a:cubicBezTo>
                    <a:cubicBezTo>
                      <a:pt x="49" y="9"/>
                      <a:pt x="49" y="9"/>
                      <a:pt x="49" y="9"/>
                    </a:cubicBezTo>
                    <a:cubicBezTo>
                      <a:pt x="50" y="11"/>
                      <a:pt x="50" y="13"/>
                      <a:pt x="50" y="16"/>
                    </a:cubicBezTo>
                    <a:cubicBezTo>
                      <a:pt x="51" y="20"/>
                      <a:pt x="48" y="24"/>
                      <a:pt x="44" y="29"/>
                    </a:cubicBezTo>
                    <a:cubicBezTo>
                      <a:pt x="39" y="33"/>
                      <a:pt x="34" y="35"/>
                      <a:pt x="29" y="35"/>
                    </a:cubicBezTo>
                    <a:cubicBezTo>
                      <a:pt x="28" y="35"/>
                      <a:pt x="27" y="35"/>
                      <a:pt x="26" y="35"/>
                    </a:cubicBezTo>
                    <a:cubicBezTo>
                      <a:pt x="25" y="35"/>
                      <a:pt x="25" y="35"/>
                      <a:pt x="24" y="35"/>
                    </a:cubicBezTo>
                    <a:cubicBezTo>
                      <a:pt x="23" y="35"/>
                      <a:pt x="22" y="36"/>
                      <a:pt x="21" y="37"/>
                    </a:cubicBezTo>
                    <a:cubicBezTo>
                      <a:pt x="20" y="38"/>
                      <a:pt x="20" y="39"/>
                      <a:pt x="20" y="40"/>
                    </a:cubicBezTo>
                    <a:cubicBezTo>
                      <a:pt x="20" y="41"/>
                      <a:pt x="24" y="43"/>
                      <a:pt x="33" y="46"/>
                    </a:cubicBezTo>
                    <a:cubicBezTo>
                      <a:pt x="42" y="49"/>
                      <a:pt x="46" y="54"/>
                      <a:pt x="46" y="60"/>
                    </a:cubicBezTo>
                    <a:cubicBezTo>
                      <a:pt x="46" y="66"/>
                      <a:pt x="44" y="70"/>
                      <a:pt x="40" y="73"/>
                    </a:cubicBezTo>
                    <a:cubicBezTo>
                      <a:pt x="35" y="77"/>
                      <a:pt x="29" y="79"/>
                      <a:pt x="21" y="79"/>
                    </a:cubicBezTo>
                    <a:cubicBezTo>
                      <a:pt x="14" y="79"/>
                      <a:pt x="10" y="78"/>
                      <a:pt x="6" y="75"/>
                    </a:cubicBezTo>
                    <a:cubicBezTo>
                      <a:pt x="3" y="73"/>
                      <a:pt x="1" y="70"/>
                      <a:pt x="1" y="66"/>
                    </a:cubicBezTo>
                    <a:cubicBezTo>
                      <a:pt x="0" y="62"/>
                      <a:pt x="2" y="59"/>
                      <a:pt x="5" y="56"/>
                    </a:cubicBezTo>
                    <a:cubicBezTo>
                      <a:pt x="7" y="55"/>
                      <a:pt x="10" y="52"/>
                      <a:pt x="14" y="49"/>
                    </a:cubicBezTo>
                    <a:cubicBezTo>
                      <a:pt x="13" y="49"/>
                      <a:pt x="13" y="48"/>
                      <a:pt x="12" y="47"/>
                    </a:cubicBezTo>
                    <a:cubicBezTo>
                      <a:pt x="11" y="47"/>
                      <a:pt x="11" y="46"/>
                      <a:pt x="11" y="45"/>
                    </a:cubicBezTo>
                    <a:cubicBezTo>
                      <a:pt x="11" y="43"/>
                      <a:pt x="12" y="41"/>
                      <a:pt x="14" y="39"/>
                    </a:cubicBezTo>
                    <a:cubicBezTo>
                      <a:pt x="15" y="38"/>
                      <a:pt x="17" y="36"/>
                      <a:pt x="20" y="34"/>
                    </a:cubicBezTo>
                    <a:cubicBezTo>
                      <a:pt x="17" y="33"/>
                      <a:pt x="15" y="32"/>
                      <a:pt x="13" y="30"/>
                    </a:cubicBezTo>
                    <a:cubicBezTo>
                      <a:pt x="11" y="28"/>
                      <a:pt x="10" y="25"/>
                      <a:pt x="10" y="21"/>
                    </a:cubicBezTo>
                    <a:cubicBezTo>
                      <a:pt x="10" y="15"/>
                      <a:pt x="12" y="10"/>
                      <a:pt x="18" y="6"/>
                    </a:cubicBezTo>
                    <a:cubicBezTo>
                      <a:pt x="22" y="2"/>
                      <a:pt x="28" y="0"/>
                      <a:pt x="33" y="0"/>
                    </a:cubicBezTo>
                    <a:cubicBezTo>
                      <a:pt x="36" y="0"/>
                      <a:pt x="37" y="0"/>
                      <a:pt x="39" y="0"/>
                    </a:cubicBezTo>
                    <a:cubicBezTo>
                      <a:pt x="40" y="1"/>
                      <a:pt x="42" y="1"/>
                      <a:pt x="43" y="2"/>
                    </a:cubicBezTo>
                    <a:cubicBezTo>
                      <a:pt x="44" y="2"/>
                      <a:pt x="44" y="2"/>
                      <a:pt x="46" y="3"/>
                    </a:cubicBezTo>
                    <a:cubicBezTo>
                      <a:pt x="47" y="4"/>
                      <a:pt x="47" y="4"/>
                      <a:pt x="48" y="4"/>
                    </a:cubicBezTo>
                    <a:lnTo>
                      <a:pt x="55" y="4"/>
                    </a:lnTo>
                    <a:close/>
                    <a:moveTo>
                      <a:pt x="39" y="64"/>
                    </a:moveTo>
                    <a:cubicBezTo>
                      <a:pt x="39" y="62"/>
                      <a:pt x="38" y="60"/>
                      <a:pt x="36" y="58"/>
                    </a:cubicBezTo>
                    <a:cubicBezTo>
                      <a:pt x="36" y="58"/>
                      <a:pt x="34" y="57"/>
                      <a:pt x="32" y="56"/>
                    </a:cubicBezTo>
                    <a:cubicBezTo>
                      <a:pt x="30" y="55"/>
                      <a:pt x="28" y="54"/>
                      <a:pt x="24" y="53"/>
                    </a:cubicBezTo>
                    <a:cubicBezTo>
                      <a:pt x="20" y="51"/>
                      <a:pt x="18" y="51"/>
                      <a:pt x="17" y="51"/>
                    </a:cubicBezTo>
                    <a:cubicBezTo>
                      <a:pt x="17" y="51"/>
                      <a:pt x="16" y="51"/>
                      <a:pt x="14" y="52"/>
                    </a:cubicBezTo>
                    <a:cubicBezTo>
                      <a:pt x="13" y="53"/>
                      <a:pt x="12" y="54"/>
                      <a:pt x="12" y="54"/>
                    </a:cubicBezTo>
                    <a:cubicBezTo>
                      <a:pt x="10" y="56"/>
                      <a:pt x="8" y="58"/>
                      <a:pt x="8" y="60"/>
                    </a:cubicBezTo>
                    <a:cubicBezTo>
                      <a:pt x="7" y="61"/>
                      <a:pt x="7" y="63"/>
                      <a:pt x="7" y="65"/>
                    </a:cubicBezTo>
                    <a:cubicBezTo>
                      <a:pt x="7" y="69"/>
                      <a:pt x="9" y="71"/>
                      <a:pt x="12" y="73"/>
                    </a:cubicBezTo>
                    <a:cubicBezTo>
                      <a:pt x="15" y="75"/>
                      <a:pt x="18" y="76"/>
                      <a:pt x="22" y="76"/>
                    </a:cubicBezTo>
                    <a:cubicBezTo>
                      <a:pt x="28" y="76"/>
                      <a:pt x="32" y="75"/>
                      <a:pt x="35" y="72"/>
                    </a:cubicBezTo>
                    <a:cubicBezTo>
                      <a:pt x="38" y="70"/>
                      <a:pt x="39" y="67"/>
                      <a:pt x="39" y="64"/>
                    </a:cubicBezTo>
                    <a:close/>
                    <a:moveTo>
                      <a:pt x="41" y="11"/>
                    </a:moveTo>
                    <a:cubicBezTo>
                      <a:pt x="40" y="8"/>
                      <a:pt x="40" y="6"/>
                      <a:pt x="39" y="5"/>
                    </a:cubicBezTo>
                    <a:cubicBezTo>
                      <a:pt x="38" y="3"/>
                      <a:pt x="36" y="2"/>
                      <a:pt x="33" y="3"/>
                    </a:cubicBezTo>
                    <a:cubicBezTo>
                      <a:pt x="29" y="3"/>
                      <a:pt x="25" y="5"/>
                      <a:pt x="23" y="10"/>
                    </a:cubicBezTo>
                    <a:cubicBezTo>
                      <a:pt x="20" y="14"/>
                      <a:pt x="19" y="19"/>
                      <a:pt x="19" y="24"/>
                    </a:cubicBezTo>
                    <a:cubicBezTo>
                      <a:pt x="19" y="26"/>
                      <a:pt x="20" y="29"/>
                      <a:pt x="21" y="30"/>
                    </a:cubicBezTo>
                    <a:cubicBezTo>
                      <a:pt x="22" y="32"/>
                      <a:pt x="24" y="33"/>
                      <a:pt x="27" y="33"/>
                    </a:cubicBezTo>
                    <a:cubicBezTo>
                      <a:pt x="31" y="33"/>
                      <a:pt x="34" y="30"/>
                      <a:pt x="37" y="26"/>
                    </a:cubicBezTo>
                    <a:cubicBezTo>
                      <a:pt x="40" y="21"/>
                      <a:pt x="41" y="16"/>
                      <a:pt x="41"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2" name="Freeform 674">
                <a:extLst>
                  <a:ext uri="{FF2B5EF4-FFF2-40B4-BE49-F238E27FC236}">
                    <a16:creationId xmlns:a16="http://schemas.microsoft.com/office/drawing/2014/main" id="{E920FFCE-45DE-1491-AC1C-C317DCB1909D}"/>
                  </a:ext>
                </a:extLst>
              </p:cNvPr>
              <p:cNvSpPr>
                <a:spLocks/>
              </p:cNvSpPr>
              <p:nvPr/>
            </p:nvSpPr>
            <p:spPr bwMode="auto">
              <a:xfrm>
                <a:off x="1939995" y="3234498"/>
                <a:ext cx="19050" cy="20638"/>
              </a:xfrm>
              <a:custGeom>
                <a:avLst/>
                <a:gdLst>
                  <a:gd name="T0" fmla="*/ 71 w 74"/>
                  <a:gd name="T1" fmla="*/ 25 h 85"/>
                  <a:gd name="T2" fmla="*/ 68 w 74"/>
                  <a:gd name="T3" fmla="*/ 25 h 85"/>
                  <a:gd name="T4" fmla="*/ 63 w 74"/>
                  <a:gd name="T5" fmla="*/ 11 h 85"/>
                  <a:gd name="T6" fmla="*/ 49 w 74"/>
                  <a:gd name="T7" fmla="*/ 6 h 85"/>
                  <a:gd name="T8" fmla="*/ 22 w 74"/>
                  <a:gd name="T9" fmla="*/ 23 h 85"/>
                  <a:gd name="T10" fmla="*/ 14 w 74"/>
                  <a:gd name="T11" fmla="*/ 54 h 85"/>
                  <a:gd name="T12" fmla="*/ 20 w 74"/>
                  <a:gd name="T13" fmla="*/ 73 h 85"/>
                  <a:gd name="T14" fmla="*/ 36 w 74"/>
                  <a:gd name="T15" fmla="*/ 79 h 85"/>
                  <a:gd name="T16" fmla="*/ 53 w 74"/>
                  <a:gd name="T17" fmla="*/ 73 h 85"/>
                  <a:gd name="T18" fmla="*/ 64 w 74"/>
                  <a:gd name="T19" fmla="*/ 64 h 85"/>
                  <a:gd name="T20" fmla="*/ 65 w 74"/>
                  <a:gd name="T21" fmla="*/ 65 h 85"/>
                  <a:gd name="T22" fmla="*/ 54 w 74"/>
                  <a:gd name="T23" fmla="*/ 77 h 85"/>
                  <a:gd name="T24" fmla="*/ 33 w 74"/>
                  <a:gd name="T25" fmla="*/ 85 h 85"/>
                  <a:gd name="T26" fmla="*/ 12 w 74"/>
                  <a:gd name="T27" fmla="*/ 78 h 85"/>
                  <a:gd name="T28" fmla="*/ 0 w 74"/>
                  <a:gd name="T29" fmla="*/ 53 h 85"/>
                  <a:gd name="T30" fmla="*/ 13 w 74"/>
                  <a:gd name="T31" fmla="*/ 19 h 85"/>
                  <a:gd name="T32" fmla="*/ 48 w 74"/>
                  <a:gd name="T33" fmla="*/ 1 h 85"/>
                  <a:gd name="T34" fmla="*/ 57 w 74"/>
                  <a:gd name="T35" fmla="*/ 2 h 85"/>
                  <a:gd name="T36" fmla="*/ 67 w 74"/>
                  <a:gd name="T37" fmla="*/ 4 h 85"/>
                  <a:gd name="T38" fmla="*/ 70 w 74"/>
                  <a:gd name="T39" fmla="*/ 3 h 85"/>
                  <a:gd name="T40" fmla="*/ 72 w 74"/>
                  <a:gd name="T41" fmla="*/ 0 h 85"/>
                  <a:gd name="T42" fmla="*/ 74 w 74"/>
                  <a:gd name="T43" fmla="*/ 0 h 85"/>
                  <a:gd name="T44" fmla="*/ 71 w 74"/>
                  <a:gd name="T45" fmla="*/ 2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85">
                    <a:moveTo>
                      <a:pt x="71" y="25"/>
                    </a:moveTo>
                    <a:cubicBezTo>
                      <a:pt x="68" y="25"/>
                      <a:pt x="68" y="25"/>
                      <a:pt x="68" y="25"/>
                    </a:cubicBezTo>
                    <a:cubicBezTo>
                      <a:pt x="68" y="19"/>
                      <a:pt x="66" y="14"/>
                      <a:pt x="63" y="11"/>
                    </a:cubicBezTo>
                    <a:cubicBezTo>
                      <a:pt x="60" y="7"/>
                      <a:pt x="55" y="5"/>
                      <a:pt x="49" y="6"/>
                    </a:cubicBezTo>
                    <a:cubicBezTo>
                      <a:pt x="38" y="6"/>
                      <a:pt x="29" y="12"/>
                      <a:pt x="22" y="23"/>
                    </a:cubicBezTo>
                    <a:cubicBezTo>
                      <a:pt x="16" y="33"/>
                      <a:pt x="14" y="43"/>
                      <a:pt x="14" y="54"/>
                    </a:cubicBezTo>
                    <a:cubicBezTo>
                      <a:pt x="14" y="62"/>
                      <a:pt x="16" y="68"/>
                      <a:pt x="20" y="73"/>
                    </a:cubicBezTo>
                    <a:cubicBezTo>
                      <a:pt x="24" y="77"/>
                      <a:pt x="29" y="79"/>
                      <a:pt x="36" y="79"/>
                    </a:cubicBezTo>
                    <a:cubicBezTo>
                      <a:pt x="42" y="79"/>
                      <a:pt x="48" y="77"/>
                      <a:pt x="53" y="73"/>
                    </a:cubicBezTo>
                    <a:cubicBezTo>
                      <a:pt x="56" y="71"/>
                      <a:pt x="59" y="68"/>
                      <a:pt x="64" y="64"/>
                    </a:cubicBezTo>
                    <a:cubicBezTo>
                      <a:pt x="65" y="65"/>
                      <a:pt x="65" y="65"/>
                      <a:pt x="65" y="65"/>
                    </a:cubicBezTo>
                    <a:cubicBezTo>
                      <a:pt x="62" y="70"/>
                      <a:pt x="58" y="74"/>
                      <a:pt x="54" y="77"/>
                    </a:cubicBezTo>
                    <a:cubicBezTo>
                      <a:pt x="48" y="82"/>
                      <a:pt x="41" y="84"/>
                      <a:pt x="33" y="85"/>
                    </a:cubicBezTo>
                    <a:cubicBezTo>
                      <a:pt x="25" y="85"/>
                      <a:pt x="18" y="83"/>
                      <a:pt x="12" y="78"/>
                    </a:cubicBezTo>
                    <a:cubicBezTo>
                      <a:pt x="5" y="72"/>
                      <a:pt x="1" y="64"/>
                      <a:pt x="0" y="53"/>
                    </a:cubicBezTo>
                    <a:cubicBezTo>
                      <a:pt x="0" y="41"/>
                      <a:pt x="4" y="29"/>
                      <a:pt x="13" y="19"/>
                    </a:cubicBezTo>
                    <a:cubicBezTo>
                      <a:pt x="23" y="7"/>
                      <a:pt x="35" y="2"/>
                      <a:pt x="48" y="1"/>
                    </a:cubicBezTo>
                    <a:cubicBezTo>
                      <a:pt x="51" y="1"/>
                      <a:pt x="54" y="1"/>
                      <a:pt x="57" y="2"/>
                    </a:cubicBezTo>
                    <a:cubicBezTo>
                      <a:pt x="60" y="2"/>
                      <a:pt x="64" y="3"/>
                      <a:pt x="67" y="4"/>
                    </a:cubicBezTo>
                    <a:cubicBezTo>
                      <a:pt x="69" y="3"/>
                      <a:pt x="70" y="3"/>
                      <a:pt x="70" y="3"/>
                    </a:cubicBezTo>
                    <a:cubicBezTo>
                      <a:pt x="71" y="2"/>
                      <a:pt x="71" y="1"/>
                      <a:pt x="72" y="0"/>
                    </a:cubicBezTo>
                    <a:cubicBezTo>
                      <a:pt x="74" y="0"/>
                      <a:pt x="74" y="0"/>
                      <a:pt x="74" y="0"/>
                    </a:cubicBezTo>
                    <a:lnTo>
                      <a:pt x="71" y="2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3" name="Freeform 675">
                <a:extLst>
                  <a:ext uri="{FF2B5EF4-FFF2-40B4-BE49-F238E27FC236}">
                    <a16:creationId xmlns:a16="http://schemas.microsoft.com/office/drawing/2014/main" id="{D2960516-054E-8D6E-90C0-141A181303D9}"/>
                  </a:ext>
                </a:extLst>
              </p:cNvPr>
              <p:cNvSpPr>
                <a:spLocks/>
              </p:cNvSpPr>
              <p:nvPr/>
            </p:nvSpPr>
            <p:spPr bwMode="auto">
              <a:xfrm>
                <a:off x="1959045" y="3234498"/>
                <a:ext cx="14288" cy="20638"/>
              </a:xfrm>
              <a:custGeom>
                <a:avLst/>
                <a:gdLst>
                  <a:gd name="T0" fmla="*/ 53 w 55"/>
                  <a:gd name="T1" fmla="*/ 68 h 84"/>
                  <a:gd name="T2" fmla="*/ 55 w 55"/>
                  <a:gd name="T3" fmla="*/ 69 h 84"/>
                  <a:gd name="T4" fmla="*/ 48 w 55"/>
                  <a:gd name="T5" fmla="*/ 79 h 84"/>
                  <a:gd name="T6" fmla="*/ 38 w 55"/>
                  <a:gd name="T7" fmla="*/ 84 h 84"/>
                  <a:gd name="T8" fmla="*/ 32 w 55"/>
                  <a:gd name="T9" fmla="*/ 78 h 84"/>
                  <a:gd name="T10" fmla="*/ 35 w 55"/>
                  <a:gd name="T11" fmla="*/ 64 h 84"/>
                  <a:gd name="T12" fmla="*/ 41 w 55"/>
                  <a:gd name="T13" fmla="*/ 39 h 84"/>
                  <a:gd name="T14" fmla="*/ 37 w 55"/>
                  <a:gd name="T15" fmla="*/ 35 h 84"/>
                  <a:gd name="T16" fmla="*/ 29 w 55"/>
                  <a:gd name="T17" fmla="*/ 40 h 84"/>
                  <a:gd name="T18" fmla="*/ 19 w 55"/>
                  <a:gd name="T19" fmla="*/ 53 h 84"/>
                  <a:gd name="T20" fmla="*/ 13 w 55"/>
                  <a:gd name="T21" fmla="*/ 66 h 84"/>
                  <a:gd name="T22" fmla="*/ 9 w 55"/>
                  <a:gd name="T23" fmla="*/ 84 h 84"/>
                  <a:gd name="T24" fmla="*/ 0 w 55"/>
                  <a:gd name="T25" fmla="*/ 84 h 84"/>
                  <a:gd name="T26" fmla="*/ 14 w 55"/>
                  <a:gd name="T27" fmla="*/ 23 h 84"/>
                  <a:gd name="T28" fmla="*/ 15 w 55"/>
                  <a:gd name="T29" fmla="*/ 17 h 84"/>
                  <a:gd name="T30" fmla="*/ 16 w 55"/>
                  <a:gd name="T31" fmla="*/ 9 h 84"/>
                  <a:gd name="T32" fmla="*/ 15 w 55"/>
                  <a:gd name="T33" fmla="*/ 7 h 84"/>
                  <a:gd name="T34" fmla="*/ 11 w 55"/>
                  <a:gd name="T35" fmla="*/ 6 h 84"/>
                  <a:gd name="T36" fmla="*/ 8 w 55"/>
                  <a:gd name="T37" fmla="*/ 6 h 84"/>
                  <a:gd name="T38" fmla="*/ 8 w 55"/>
                  <a:gd name="T39" fmla="*/ 4 h 84"/>
                  <a:gd name="T40" fmla="*/ 27 w 55"/>
                  <a:gd name="T41" fmla="*/ 0 h 84"/>
                  <a:gd name="T42" fmla="*/ 28 w 55"/>
                  <a:gd name="T43" fmla="*/ 1 h 84"/>
                  <a:gd name="T44" fmla="*/ 15 w 55"/>
                  <a:gd name="T45" fmla="*/ 54 h 84"/>
                  <a:gd name="T46" fmla="*/ 15 w 55"/>
                  <a:gd name="T47" fmla="*/ 55 h 84"/>
                  <a:gd name="T48" fmla="*/ 26 w 55"/>
                  <a:gd name="T49" fmla="*/ 40 h 84"/>
                  <a:gd name="T50" fmla="*/ 42 w 55"/>
                  <a:gd name="T51" fmla="*/ 29 h 84"/>
                  <a:gd name="T52" fmla="*/ 47 w 55"/>
                  <a:gd name="T53" fmla="*/ 30 h 84"/>
                  <a:gd name="T54" fmla="*/ 50 w 55"/>
                  <a:gd name="T55" fmla="*/ 38 h 84"/>
                  <a:gd name="T56" fmla="*/ 46 w 55"/>
                  <a:gd name="T57" fmla="*/ 57 h 84"/>
                  <a:gd name="T58" fmla="*/ 42 w 55"/>
                  <a:gd name="T59" fmla="*/ 76 h 84"/>
                  <a:gd name="T60" fmla="*/ 44 w 55"/>
                  <a:gd name="T61" fmla="*/ 78 h 84"/>
                  <a:gd name="T62" fmla="*/ 49 w 55"/>
                  <a:gd name="T63" fmla="*/ 74 h 84"/>
                  <a:gd name="T64" fmla="*/ 53 w 55"/>
                  <a:gd name="T65"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4">
                    <a:moveTo>
                      <a:pt x="53" y="68"/>
                    </a:moveTo>
                    <a:cubicBezTo>
                      <a:pt x="55" y="69"/>
                      <a:pt x="55" y="69"/>
                      <a:pt x="55" y="69"/>
                    </a:cubicBezTo>
                    <a:cubicBezTo>
                      <a:pt x="52" y="74"/>
                      <a:pt x="49" y="77"/>
                      <a:pt x="48" y="79"/>
                    </a:cubicBezTo>
                    <a:cubicBezTo>
                      <a:pt x="45" y="82"/>
                      <a:pt x="41" y="84"/>
                      <a:pt x="38" y="84"/>
                    </a:cubicBezTo>
                    <a:cubicBezTo>
                      <a:pt x="34" y="84"/>
                      <a:pt x="32" y="82"/>
                      <a:pt x="32" y="78"/>
                    </a:cubicBezTo>
                    <a:cubicBezTo>
                      <a:pt x="32" y="77"/>
                      <a:pt x="33" y="72"/>
                      <a:pt x="35" y="64"/>
                    </a:cubicBezTo>
                    <a:cubicBezTo>
                      <a:pt x="37" y="56"/>
                      <a:pt x="39" y="47"/>
                      <a:pt x="41" y="39"/>
                    </a:cubicBezTo>
                    <a:cubicBezTo>
                      <a:pt x="41" y="36"/>
                      <a:pt x="39" y="35"/>
                      <a:pt x="37" y="35"/>
                    </a:cubicBezTo>
                    <a:cubicBezTo>
                      <a:pt x="35" y="36"/>
                      <a:pt x="32" y="37"/>
                      <a:pt x="29" y="40"/>
                    </a:cubicBezTo>
                    <a:cubicBezTo>
                      <a:pt x="26" y="43"/>
                      <a:pt x="23" y="48"/>
                      <a:pt x="19" y="53"/>
                    </a:cubicBezTo>
                    <a:cubicBezTo>
                      <a:pt x="17" y="57"/>
                      <a:pt x="15" y="61"/>
                      <a:pt x="13" y="66"/>
                    </a:cubicBezTo>
                    <a:cubicBezTo>
                      <a:pt x="12" y="69"/>
                      <a:pt x="11" y="75"/>
                      <a:pt x="9" y="84"/>
                    </a:cubicBezTo>
                    <a:cubicBezTo>
                      <a:pt x="0" y="84"/>
                      <a:pt x="0" y="84"/>
                      <a:pt x="0" y="84"/>
                    </a:cubicBezTo>
                    <a:cubicBezTo>
                      <a:pt x="14" y="23"/>
                      <a:pt x="14" y="23"/>
                      <a:pt x="14" y="23"/>
                    </a:cubicBezTo>
                    <a:cubicBezTo>
                      <a:pt x="14" y="19"/>
                      <a:pt x="15" y="17"/>
                      <a:pt x="15" y="17"/>
                    </a:cubicBezTo>
                    <a:cubicBezTo>
                      <a:pt x="16" y="12"/>
                      <a:pt x="16" y="9"/>
                      <a:pt x="16" y="9"/>
                    </a:cubicBezTo>
                    <a:cubicBezTo>
                      <a:pt x="16" y="8"/>
                      <a:pt x="16" y="7"/>
                      <a:pt x="15" y="7"/>
                    </a:cubicBezTo>
                    <a:cubicBezTo>
                      <a:pt x="14" y="6"/>
                      <a:pt x="13" y="6"/>
                      <a:pt x="11" y="6"/>
                    </a:cubicBezTo>
                    <a:cubicBezTo>
                      <a:pt x="8" y="6"/>
                      <a:pt x="8" y="6"/>
                      <a:pt x="8" y="6"/>
                    </a:cubicBezTo>
                    <a:cubicBezTo>
                      <a:pt x="8" y="4"/>
                      <a:pt x="8" y="4"/>
                      <a:pt x="8" y="4"/>
                    </a:cubicBezTo>
                    <a:cubicBezTo>
                      <a:pt x="14" y="3"/>
                      <a:pt x="20" y="2"/>
                      <a:pt x="27" y="0"/>
                    </a:cubicBezTo>
                    <a:cubicBezTo>
                      <a:pt x="28" y="1"/>
                      <a:pt x="28" y="1"/>
                      <a:pt x="28" y="1"/>
                    </a:cubicBezTo>
                    <a:cubicBezTo>
                      <a:pt x="15" y="54"/>
                      <a:pt x="15" y="54"/>
                      <a:pt x="15" y="54"/>
                    </a:cubicBezTo>
                    <a:cubicBezTo>
                      <a:pt x="15" y="55"/>
                      <a:pt x="15" y="55"/>
                      <a:pt x="15" y="55"/>
                    </a:cubicBezTo>
                    <a:cubicBezTo>
                      <a:pt x="19" y="49"/>
                      <a:pt x="22" y="44"/>
                      <a:pt x="26" y="40"/>
                    </a:cubicBezTo>
                    <a:cubicBezTo>
                      <a:pt x="32" y="33"/>
                      <a:pt x="37" y="29"/>
                      <a:pt x="42" y="29"/>
                    </a:cubicBezTo>
                    <a:cubicBezTo>
                      <a:pt x="44" y="29"/>
                      <a:pt x="45" y="29"/>
                      <a:pt x="47" y="30"/>
                    </a:cubicBezTo>
                    <a:cubicBezTo>
                      <a:pt x="49" y="32"/>
                      <a:pt x="50" y="34"/>
                      <a:pt x="50" y="38"/>
                    </a:cubicBezTo>
                    <a:cubicBezTo>
                      <a:pt x="50" y="39"/>
                      <a:pt x="49" y="46"/>
                      <a:pt x="46" y="57"/>
                    </a:cubicBezTo>
                    <a:cubicBezTo>
                      <a:pt x="43" y="69"/>
                      <a:pt x="42" y="75"/>
                      <a:pt x="42" y="76"/>
                    </a:cubicBezTo>
                    <a:cubicBezTo>
                      <a:pt x="42" y="77"/>
                      <a:pt x="42" y="78"/>
                      <a:pt x="44" y="78"/>
                    </a:cubicBezTo>
                    <a:cubicBezTo>
                      <a:pt x="45" y="78"/>
                      <a:pt x="47" y="77"/>
                      <a:pt x="49" y="74"/>
                    </a:cubicBezTo>
                    <a:cubicBezTo>
                      <a:pt x="50" y="73"/>
                      <a:pt x="51" y="71"/>
                      <a:pt x="53" y="6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4" name="Freeform 676">
                <a:extLst>
                  <a:ext uri="{FF2B5EF4-FFF2-40B4-BE49-F238E27FC236}">
                    <a16:creationId xmlns:a16="http://schemas.microsoft.com/office/drawing/2014/main" id="{9312A22D-4A31-E056-C4E0-3A66FE363647}"/>
                  </a:ext>
                </a:extLst>
              </p:cNvPr>
              <p:cNvSpPr>
                <a:spLocks/>
              </p:cNvSpPr>
              <p:nvPr/>
            </p:nvSpPr>
            <p:spPr bwMode="auto">
              <a:xfrm>
                <a:off x="1974920" y="3240848"/>
                <a:ext cx="12700" cy="12700"/>
              </a:xfrm>
              <a:custGeom>
                <a:avLst/>
                <a:gdLst>
                  <a:gd name="T0" fmla="*/ 50 w 52"/>
                  <a:gd name="T1" fmla="*/ 38 h 55"/>
                  <a:gd name="T2" fmla="*/ 52 w 52"/>
                  <a:gd name="T3" fmla="*/ 39 h 55"/>
                  <a:gd name="T4" fmla="*/ 43 w 52"/>
                  <a:gd name="T5" fmla="*/ 51 h 55"/>
                  <a:gd name="T6" fmla="*/ 36 w 52"/>
                  <a:gd name="T7" fmla="*/ 54 h 55"/>
                  <a:gd name="T8" fmla="*/ 31 w 52"/>
                  <a:gd name="T9" fmla="*/ 52 h 55"/>
                  <a:gd name="T10" fmla="*/ 30 w 52"/>
                  <a:gd name="T11" fmla="*/ 48 h 55"/>
                  <a:gd name="T12" fmla="*/ 31 w 52"/>
                  <a:gd name="T13" fmla="*/ 42 h 55"/>
                  <a:gd name="T14" fmla="*/ 34 w 52"/>
                  <a:gd name="T15" fmla="*/ 25 h 55"/>
                  <a:gd name="T16" fmla="*/ 26 w 52"/>
                  <a:gd name="T17" fmla="*/ 39 h 55"/>
                  <a:gd name="T18" fmla="*/ 17 w 52"/>
                  <a:gd name="T19" fmla="*/ 51 h 55"/>
                  <a:gd name="T20" fmla="*/ 7 w 52"/>
                  <a:gd name="T21" fmla="*/ 55 h 55"/>
                  <a:gd name="T22" fmla="*/ 2 w 52"/>
                  <a:gd name="T23" fmla="*/ 54 h 55"/>
                  <a:gd name="T24" fmla="*/ 0 w 52"/>
                  <a:gd name="T25" fmla="*/ 48 h 55"/>
                  <a:gd name="T26" fmla="*/ 4 w 52"/>
                  <a:gd name="T27" fmla="*/ 28 h 55"/>
                  <a:gd name="T28" fmla="*/ 8 w 52"/>
                  <a:gd name="T29" fmla="*/ 9 h 55"/>
                  <a:gd name="T30" fmla="*/ 6 w 52"/>
                  <a:gd name="T31" fmla="*/ 6 h 55"/>
                  <a:gd name="T32" fmla="*/ 0 w 52"/>
                  <a:gd name="T33" fmla="*/ 5 h 55"/>
                  <a:gd name="T34" fmla="*/ 0 w 52"/>
                  <a:gd name="T35" fmla="*/ 4 h 55"/>
                  <a:gd name="T36" fmla="*/ 18 w 52"/>
                  <a:gd name="T37" fmla="*/ 0 h 55"/>
                  <a:gd name="T38" fmla="*/ 19 w 52"/>
                  <a:gd name="T39" fmla="*/ 0 h 55"/>
                  <a:gd name="T40" fmla="*/ 9 w 52"/>
                  <a:gd name="T41" fmla="*/ 44 h 55"/>
                  <a:gd name="T42" fmla="*/ 9 w 52"/>
                  <a:gd name="T43" fmla="*/ 45 h 55"/>
                  <a:gd name="T44" fmla="*/ 10 w 52"/>
                  <a:gd name="T45" fmla="*/ 47 h 55"/>
                  <a:gd name="T46" fmla="*/ 12 w 52"/>
                  <a:gd name="T47" fmla="*/ 48 h 55"/>
                  <a:gd name="T48" fmla="*/ 21 w 52"/>
                  <a:gd name="T49" fmla="*/ 42 h 55"/>
                  <a:gd name="T50" fmla="*/ 28 w 52"/>
                  <a:gd name="T51" fmla="*/ 30 h 55"/>
                  <a:gd name="T52" fmla="*/ 36 w 52"/>
                  <a:gd name="T53" fmla="*/ 13 h 55"/>
                  <a:gd name="T54" fmla="*/ 41 w 52"/>
                  <a:gd name="T55" fmla="*/ 0 h 55"/>
                  <a:gd name="T56" fmla="*/ 50 w 52"/>
                  <a:gd name="T57" fmla="*/ 0 h 55"/>
                  <a:gd name="T58" fmla="*/ 41 w 52"/>
                  <a:gd name="T59" fmla="*/ 37 h 55"/>
                  <a:gd name="T60" fmla="*/ 40 w 52"/>
                  <a:gd name="T61" fmla="*/ 42 h 55"/>
                  <a:gd name="T62" fmla="*/ 39 w 52"/>
                  <a:gd name="T63" fmla="*/ 46 h 55"/>
                  <a:gd name="T64" fmla="*/ 41 w 52"/>
                  <a:gd name="T65" fmla="*/ 48 h 55"/>
                  <a:gd name="T66" fmla="*/ 46 w 52"/>
                  <a:gd name="T67" fmla="*/ 44 h 55"/>
                  <a:gd name="T68" fmla="*/ 50 w 52"/>
                  <a:gd name="T69"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55">
                    <a:moveTo>
                      <a:pt x="50" y="38"/>
                    </a:moveTo>
                    <a:cubicBezTo>
                      <a:pt x="52" y="39"/>
                      <a:pt x="52" y="39"/>
                      <a:pt x="52" y="39"/>
                    </a:cubicBezTo>
                    <a:cubicBezTo>
                      <a:pt x="48" y="45"/>
                      <a:pt x="45" y="49"/>
                      <a:pt x="43" y="51"/>
                    </a:cubicBezTo>
                    <a:cubicBezTo>
                      <a:pt x="41" y="53"/>
                      <a:pt x="39" y="54"/>
                      <a:pt x="36" y="54"/>
                    </a:cubicBezTo>
                    <a:cubicBezTo>
                      <a:pt x="33" y="54"/>
                      <a:pt x="32" y="54"/>
                      <a:pt x="31" y="52"/>
                    </a:cubicBezTo>
                    <a:cubicBezTo>
                      <a:pt x="30" y="51"/>
                      <a:pt x="30" y="50"/>
                      <a:pt x="30" y="48"/>
                    </a:cubicBezTo>
                    <a:cubicBezTo>
                      <a:pt x="30" y="47"/>
                      <a:pt x="30" y="45"/>
                      <a:pt x="31" y="42"/>
                    </a:cubicBezTo>
                    <a:cubicBezTo>
                      <a:pt x="31" y="39"/>
                      <a:pt x="33" y="33"/>
                      <a:pt x="34" y="25"/>
                    </a:cubicBezTo>
                    <a:cubicBezTo>
                      <a:pt x="30" y="33"/>
                      <a:pt x="27" y="38"/>
                      <a:pt x="26" y="39"/>
                    </a:cubicBezTo>
                    <a:cubicBezTo>
                      <a:pt x="23" y="44"/>
                      <a:pt x="20" y="48"/>
                      <a:pt x="17" y="51"/>
                    </a:cubicBezTo>
                    <a:cubicBezTo>
                      <a:pt x="14" y="54"/>
                      <a:pt x="10" y="55"/>
                      <a:pt x="7" y="55"/>
                    </a:cubicBezTo>
                    <a:cubicBezTo>
                      <a:pt x="5" y="55"/>
                      <a:pt x="3" y="55"/>
                      <a:pt x="2" y="54"/>
                    </a:cubicBezTo>
                    <a:cubicBezTo>
                      <a:pt x="1" y="53"/>
                      <a:pt x="0" y="51"/>
                      <a:pt x="0" y="48"/>
                    </a:cubicBezTo>
                    <a:cubicBezTo>
                      <a:pt x="0" y="46"/>
                      <a:pt x="1" y="39"/>
                      <a:pt x="4" y="28"/>
                    </a:cubicBezTo>
                    <a:cubicBezTo>
                      <a:pt x="7" y="16"/>
                      <a:pt x="8" y="10"/>
                      <a:pt x="8" y="9"/>
                    </a:cubicBezTo>
                    <a:cubicBezTo>
                      <a:pt x="8" y="7"/>
                      <a:pt x="7" y="6"/>
                      <a:pt x="6" y="6"/>
                    </a:cubicBezTo>
                    <a:cubicBezTo>
                      <a:pt x="5" y="5"/>
                      <a:pt x="3" y="5"/>
                      <a:pt x="0" y="5"/>
                    </a:cubicBezTo>
                    <a:cubicBezTo>
                      <a:pt x="0" y="4"/>
                      <a:pt x="0" y="4"/>
                      <a:pt x="0" y="4"/>
                    </a:cubicBezTo>
                    <a:cubicBezTo>
                      <a:pt x="6" y="3"/>
                      <a:pt x="12" y="2"/>
                      <a:pt x="18" y="0"/>
                    </a:cubicBezTo>
                    <a:cubicBezTo>
                      <a:pt x="19" y="0"/>
                      <a:pt x="19" y="0"/>
                      <a:pt x="19" y="0"/>
                    </a:cubicBezTo>
                    <a:cubicBezTo>
                      <a:pt x="9" y="44"/>
                      <a:pt x="9" y="44"/>
                      <a:pt x="9" y="44"/>
                    </a:cubicBezTo>
                    <a:cubicBezTo>
                      <a:pt x="9" y="45"/>
                      <a:pt x="9" y="45"/>
                      <a:pt x="9" y="45"/>
                    </a:cubicBezTo>
                    <a:cubicBezTo>
                      <a:pt x="9" y="46"/>
                      <a:pt x="9" y="47"/>
                      <a:pt x="10" y="47"/>
                    </a:cubicBezTo>
                    <a:cubicBezTo>
                      <a:pt x="10" y="48"/>
                      <a:pt x="11" y="49"/>
                      <a:pt x="12" y="48"/>
                    </a:cubicBezTo>
                    <a:cubicBezTo>
                      <a:pt x="14" y="48"/>
                      <a:pt x="17" y="46"/>
                      <a:pt x="21" y="42"/>
                    </a:cubicBezTo>
                    <a:cubicBezTo>
                      <a:pt x="23" y="39"/>
                      <a:pt x="25" y="35"/>
                      <a:pt x="28" y="30"/>
                    </a:cubicBezTo>
                    <a:cubicBezTo>
                      <a:pt x="31" y="26"/>
                      <a:pt x="34" y="20"/>
                      <a:pt x="36" y="13"/>
                    </a:cubicBezTo>
                    <a:cubicBezTo>
                      <a:pt x="37" y="12"/>
                      <a:pt x="38" y="7"/>
                      <a:pt x="41" y="0"/>
                    </a:cubicBezTo>
                    <a:cubicBezTo>
                      <a:pt x="50" y="0"/>
                      <a:pt x="50" y="0"/>
                      <a:pt x="50" y="0"/>
                    </a:cubicBezTo>
                    <a:cubicBezTo>
                      <a:pt x="41" y="37"/>
                      <a:pt x="41" y="37"/>
                      <a:pt x="41" y="37"/>
                    </a:cubicBezTo>
                    <a:cubicBezTo>
                      <a:pt x="41" y="38"/>
                      <a:pt x="40" y="40"/>
                      <a:pt x="40" y="42"/>
                    </a:cubicBezTo>
                    <a:cubicBezTo>
                      <a:pt x="40" y="44"/>
                      <a:pt x="39" y="46"/>
                      <a:pt x="39" y="46"/>
                    </a:cubicBezTo>
                    <a:cubicBezTo>
                      <a:pt x="39" y="48"/>
                      <a:pt x="40" y="48"/>
                      <a:pt x="41" y="48"/>
                    </a:cubicBezTo>
                    <a:cubicBezTo>
                      <a:pt x="42" y="48"/>
                      <a:pt x="44" y="47"/>
                      <a:pt x="46" y="44"/>
                    </a:cubicBezTo>
                    <a:cubicBezTo>
                      <a:pt x="46" y="44"/>
                      <a:pt x="48" y="42"/>
                      <a:pt x="50" y="3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5" name="Freeform 677">
                <a:extLst>
                  <a:ext uri="{FF2B5EF4-FFF2-40B4-BE49-F238E27FC236}">
                    <a16:creationId xmlns:a16="http://schemas.microsoft.com/office/drawing/2014/main" id="{B7CFDCE6-50B1-41B2-660D-9D1C02956D7F}"/>
                  </a:ext>
                </a:extLst>
              </p:cNvPr>
              <p:cNvSpPr>
                <a:spLocks/>
              </p:cNvSpPr>
              <p:nvPr/>
            </p:nvSpPr>
            <p:spPr bwMode="auto">
              <a:xfrm>
                <a:off x="1779658" y="3028123"/>
                <a:ext cx="17463" cy="11113"/>
              </a:xfrm>
              <a:custGeom>
                <a:avLst/>
                <a:gdLst>
                  <a:gd name="T0" fmla="*/ 15 w 69"/>
                  <a:gd name="T1" fmla="*/ 14 h 45"/>
                  <a:gd name="T2" fmla="*/ 17 w 69"/>
                  <a:gd name="T3" fmla="*/ 15 h 45"/>
                  <a:gd name="T4" fmla="*/ 11 w 69"/>
                  <a:gd name="T5" fmla="*/ 28 h 45"/>
                  <a:gd name="T6" fmla="*/ 14 w 69"/>
                  <a:gd name="T7" fmla="*/ 36 h 45"/>
                  <a:gd name="T8" fmla="*/ 21 w 69"/>
                  <a:gd name="T9" fmla="*/ 38 h 45"/>
                  <a:gd name="T10" fmla="*/ 27 w 69"/>
                  <a:gd name="T11" fmla="*/ 35 h 45"/>
                  <a:gd name="T12" fmla="*/ 32 w 69"/>
                  <a:gd name="T13" fmla="*/ 20 h 45"/>
                  <a:gd name="T14" fmla="*/ 38 w 69"/>
                  <a:gd name="T15" fmla="*/ 5 h 45"/>
                  <a:gd name="T16" fmla="*/ 45 w 69"/>
                  <a:gd name="T17" fmla="*/ 1 h 45"/>
                  <a:gd name="T18" fmla="*/ 58 w 69"/>
                  <a:gd name="T19" fmla="*/ 5 h 45"/>
                  <a:gd name="T20" fmla="*/ 61 w 69"/>
                  <a:gd name="T21" fmla="*/ 9 h 45"/>
                  <a:gd name="T22" fmla="*/ 64 w 69"/>
                  <a:gd name="T23" fmla="*/ 15 h 45"/>
                  <a:gd name="T24" fmla="*/ 66 w 69"/>
                  <a:gd name="T25" fmla="*/ 16 h 45"/>
                  <a:gd name="T26" fmla="*/ 68 w 69"/>
                  <a:gd name="T27" fmla="*/ 16 h 45"/>
                  <a:gd name="T28" fmla="*/ 69 w 69"/>
                  <a:gd name="T29" fmla="*/ 17 h 45"/>
                  <a:gd name="T30" fmla="*/ 55 w 69"/>
                  <a:gd name="T31" fmla="*/ 27 h 45"/>
                  <a:gd name="T32" fmla="*/ 54 w 69"/>
                  <a:gd name="T33" fmla="*/ 26 h 45"/>
                  <a:gd name="T34" fmla="*/ 59 w 69"/>
                  <a:gd name="T35" fmla="*/ 17 h 45"/>
                  <a:gd name="T36" fmla="*/ 56 w 69"/>
                  <a:gd name="T37" fmla="*/ 8 h 45"/>
                  <a:gd name="T38" fmla="*/ 51 w 69"/>
                  <a:gd name="T39" fmla="*/ 6 h 45"/>
                  <a:gd name="T40" fmla="*/ 46 w 69"/>
                  <a:gd name="T41" fmla="*/ 8 h 45"/>
                  <a:gd name="T42" fmla="*/ 42 w 69"/>
                  <a:gd name="T43" fmla="*/ 23 h 45"/>
                  <a:gd name="T44" fmla="*/ 36 w 69"/>
                  <a:gd name="T45" fmla="*/ 39 h 45"/>
                  <a:gd name="T46" fmla="*/ 22 w 69"/>
                  <a:gd name="T47" fmla="*/ 44 h 45"/>
                  <a:gd name="T48" fmla="*/ 12 w 69"/>
                  <a:gd name="T49" fmla="*/ 38 h 45"/>
                  <a:gd name="T50" fmla="*/ 9 w 69"/>
                  <a:gd name="T51" fmla="*/ 33 h 45"/>
                  <a:gd name="T52" fmla="*/ 5 w 69"/>
                  <a:gd name="T53" fmla="*/ 27 h 45"/>
                  <a:gd name="T54" fmla="*/ 4 w 69"/>
                  <a:gd name="T55" fmla="*/ 27 h 45"/>
                  <a:gd name="T56" fmla="*/ 1 w 69"/>
                  <a:gd name="T57" fmla="*/ 27 h 45"/>
                  <a:gd name="T58" fmla="*/ 0 w 69"/>
                  <a:gd name="T59" fmla="*/ 26 h 45"/>
                  <a:gd name="T60" fmla="*/ 15 w 69"/>
                  <a:gd name="T61"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45">
                    <a:moveTo>
                      <a:pt x="15" y="14"/>
                    </a:moveTo>
                    <a:cubicBezTo>
                      <a:pt x="17" y="15"/>
                      <a:pt x="17" y="15"/>
                      <a:pt x="17" y="15"/>
                    </a:cubicBezTo>
                    <a:cubicBezTo>
                      <a:pt x="13" y="20"/>
                      <a:pt x="11" y="24"/>
                      <a:pt x="11" y="28"/>
                    </a:cubicBezTo>
                    <a:cubicBezTo>
                      <a:pt x="10" y="31"/>
                      <a:pt x="11" y="34"/>
                      <a:pt x="14" y="36"/>
                    </a:cubicBezTo>
                    <a:cubicBezTo>
                      <a:pt x="16" y="38"/>
                      <a:pt x="18" y="39"/>
                      <a:pt x="21" y="38"/>
                    </a:cubicBezTo>
                    <a:cubicBezTo>
                      <a:pt x="23" y="38"/>
                      <a:pt x="25" y="37"/>
                      <a:pt x="27" y="35"/>
                    </a:cubicBezTo>
                    <a:cubicBezTo>
                      <a:pt x="29" y="33"/>
                      <a:pt x="30" y="28"/>
                      <a:pt x="32" y="20"/>
                    </a:cubicBezTo>
                    <a:cubicBezTo>
                      <a:pt x="33" y="12"/>
                      <a:pt x="35" y="7"/>
                      <a:pt x="38" y="5"/>
                    </a:cubicBezTo>
                    <a:cubicBezTo>
                      <a:pt x="40" y="2"/>
                      <a:pt x="42" y="1"/>
                      <a:pt x="45" y="1"/>
                    </a:cubicBezTo>
                    <a:cubicBezTo>
                      <a:pt x="50" y="0"/>
                      <a:pt x="54" y="1"/>
                      <a:pt x="58" y="5"/>
                    </a:cubicBezTo>
                    <a:cubicBezTo>
                      <a:pt x="59" y="7"/>
                      <a:pt x="60" y="8"/>
                      <a:pt x="61" y="9"/>
                    </a:cubicBezTo>
                    <a:cubicBezTo>
                      <a:pt x="63" y="13"/>
                      <a:pt x="64" y="15"/>
                      <a:pt x="64" y="15"/>
                    </a:cubicBezTo>
                    <a:cubicBezTo>
                      <a:pt x="65" y="16"/>
                      <a:pt x="65" y="16"/>
                      <a:pt x="66" y="16"/>
                    </a:cubicBezTo>
                    <a:cubicBezTo>
                      <a:pt x="67" y="16"/>
                      <a:pt x="67" y="16"/>
                      <a:pt x="68" y="16"/>
                    </a:cubicBezTo>
                    <a:cubicBezTo>
                      <a:pt x="69" y="17"/>
                      <a:pt x="69" y="17"/>
                      <a:pt x="69" y="17"/>
                    </a:cubicBezTo>
                    <a:cubicBezTo>
                      <a:pt x="55" y="27"/>
                      <a:pt x="55" y="27"/>
                      <a:pt x="55" y="27"/>
                    </a:cubicBezTo>
                    <a:cubicBezTo>
                      <a:pt x="54" y="26"/>
                      <a:pt x="54" y="26"/>
                      <a:pt x="54" y="26"/>
                    </a:cubicBezTo>
                    <a:cubicBezTo>
                      <a:pt x="57" y="23"/>
                      <a:pt x="58" y="20"/>
                      <a:pt x="59" y="17"/>
                    </a:cubicBezTo>
                    <a:cubicBezTo>
                      <a:pt x="60" y="14"/>
                      <a:pt x="59" y="11"/>
                      <a:pt x="56" y="8"/>
                    </a:cubicBezTo>
                    <a:cubicBezTo>
                      <a:pt x="54" y="6"/>
                      <a:pt x="53" y="6"/>
                      <a:pt x="51" y="6"/>
                    </a:cubicBezTo>
                    <a:cubicBezTo>
                      <a:pt x="49" y="6"/>
                      <a:pt x="48" y="7"/>
                      <a:pt x="46" y="8"/>
                    </a:cubicBezTo>
                    <a:cubicBezTo>
                      <a:pt x="45" y="10"/>
                      <a:pt x="43" y="15"/>
                      <a:pt x="42" y="23"/>
                    </a:cubicBezTo>
                    <a:cubicBezTo>
                      <a:pt x="41" y="31"/>
                      <a:pt x="39" y="36"/>
                      <a:pt x="36" y="39"/>
                    </a:cubicBezTo>
                    <a:cubicBezTo>
                      <a:pt x="32" y="43"/>
                      <a:pt x="27" y="45"/>
                      <a:pt x="22" y="44"/>
                    </a:cubicBezTo>
                    <a:cubicBezTo>
                      <a:pt x="18" y="43"/>
                      <a:pt x="15" y="41"/>
                      <a:pt x="12" y="38"/>
                    </a:cubicBezTo>
                    <a:cubicBezTo>
                      <a:pt x="11" y="37"/>
                      <a:pt x="10" y="35"/>
                      <a:pt x="9" y="33"/>
                    </a:cubicBezTo>
                    <a:cubicBezTo>
                      <a:pt x="7" y="30"/>
                      <a:pt x="6" y="28"/>
                      <a:pt x="5" y="27"/>
                    </a:cubicBezTo>
                    <a:cubicBezTo>
                      <a:pt x="5" y="27"/>
                      <a:pt x="4" y="27"/>
                      <a:pt x="4" y="27"/>
                    </a:cubicBezTo>
                    <a:cubicBezTo>
                      <a:pt x="4" y="26"/>
                      <a:pt x="3" y="27"/>
                      <a:pt x="1" y="27"/>
                    </a:cubicBezTo>
                    <a:cubicBezTo>
                      <a:pt x="0" y="26"/>
                      <a:pt x="0" y="26"/>
                      <a:pt x="0" y="26"/>
                    </a:cubicBezTo>
                    <a:lnTo>
                      <a:pt x="15" y="1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6" name="Freeform 678">
                <a:extLst>
                  <a:ext uri="{FF2B5EF4-FFF2-40B4-BE49-F238E27FC236}">
                    <a16:creationId xmlns:a16="http://schemas.microsoft.com/office/drawing/2014/main" id="{0D28F79C-FAC8-B4B3-D379-C461E3B482DC}"/>
                  </a:ext>
                </a:extLst>
              </p:cNvPr>
              <p:cNvSpPr>
                <a:spLocks noEditPoints="1"/>
              </p:cNvSpPr>
              <p:nvPr/>
            </p:nvSpPr>
            <p:spPr bwMode="auto">
              <a:xfrm>
                <a:off x="1790770" y="3037648"/>
                <a:ext cx="15875" cy="11113"/>
              </a:xfrm>
              <a:custGeom>
                <a:avLst/>
                <a:gdLst>
                  <a:gd name="T0" fmla="*/ 58 w 65"/>
                  <a:gd name="T1" fmla="*/ 9 h 44"/>
                  <a:gd name="T2" fmla="*/ 64 w 65"/>
                  <a:gd name="T3" fmla="*/ 23 h 44"/>
                  <a:gd name="T4" fmla="*/ 58 w 65"/>
                  <a:gd name="T5" fmla="*/ 34 h 44"/>
                  <a:gd name="T6" fmla="*/ 33 w 65"/>
                  <a:gd name="T7" fmla="*/ 44 h 44"/>
                  <a:gd name="T8" fmla="*/ 7 w 65"/>
                  <a:gd name="T9" fmla="*/ 35 h 44"/>
                  <a:gd name="T10" fmla="*/ 1 w 65"/>
                  <a:gd name="T11" fmla="*/ 22 h 44"/>
                  <a:gd name="T12" fmla="*/ 7 w 65"/>
                  <a:gd name="T13" fmla="*/ 10 h 44"/>
                  <a:gd name="T14" fmla="*/ 33 w 65"/>
                  <a:gd name="T15" fmla="*/ 0 h 44"/>
                  <a:gd name="T16" fmla="*/ 58 w 65"/>
                  <a:gd name="T17" fmla="*/ 9 h 44"/>
                  <a:gd name="T18" fmla="*/ 56 w 65"/>
                  <a:gd name="T19" fmla="*/ 10 h 44"/>
                  <a:gd name="T20" fmla="*/ 34 w 65"/>
                  <a:gd name="T21" fmla="*/ 7 h 44"/>
                  <a:gd name="T22" fmla="*/ 11 w 65"/>
                  <a:gd name="T23" fmla="*/ 20 h 44"/>
                  <a:gd name="T24" fmla="*/ 7 w 65"/>
                  <a:gd name="T25" fmla="*/ 27 h 44"/>
                  <a:gd name="T26" fmla="*/ 10 w 65"/>
                  <a:gd name="T27" fmla="*/ 35 h 44"/>
                  <a:gd name="T28" fmla="*/ 32 w 65"/>
                  <a:gd name="T29" fmla="*/ 37 h 44"/>
                  <a:gd name="T30" fmla="*/ 53 w 65"/>
                  <a:gd name="T31" fmla="*/ 24 h 44"/>
                  <a:gd name="T32" fmla="*/ 58 w 65"/>
                  <a:gd name="T33" fmla="*/ 17 h 44"/>
                  <a:gd name="T34" fmla="*/ 56 w 65"/>
                  <a:gd name="T35"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44">
                    <a:moveTo>
                      <a:pt x="58" y="9"/>
                    </a:moveTo>
                    <a:cubicBezTo>
                      <a:pt x="63" y="14"/>
                      <a:pt x="65" y="18"/>
                      <a:pt x="64" y="23"/>
                    </a:cubicBezTo>
                    <a:cubicBezTo>
                      <a:pt x="63" y="27"/>
                      <a:pt x="61" y="31"/>
                      <a:pt x="58" y="34"/>
                    </a:cubicBezTo>
                    <a:cubicBezTo>
                      <a:pt x="52" y="40"/>
                      <a:pt x="44" y="43"/>
                      <a:pt x="33" y="44"/>
                    </a:cubicBezTo>
                    <a:cubicBezTo>
                      <a:pt x="22" y="44"/>
                      <a:pt x="13" y="41"/>
                      <a:pt x="7" y="35"/>
                    </a:cubicBezTo>
                    <a:cubicBezTo>
                      <a:pt x="2" y="31"/>
                      <a:pt x="0" y="26"/>
                      <a:pt x="1" y="22"/>
                    </a:cubicBezTo>
                    <a:cubicBezTo>
                      <a:pt x="1" y="18"/>
                      <a:pt x="3" y="14"/>
                      <a:pt x="7" y="10"/>
                    </a:cubicBezTo>
                    <a:cubicBezTo>
                      <a:pt x="13" y="3"/>
                      <a:pt x="22" y="0"/>
                      <a:pt x="33" y="0"/>
                    </a:cubicBezTo>
                    <a:cubicBezTo>
                      <a:pt x="44" y="0"/>
                      <a:pt x="52" y="3"/>
                      <a:pt x="58" y="9"/>
                    </a:cubicBezTo>
                    <a:close/>
                    <a:moveTo>
                      <a:pt x="56" y="10"/>
                    </a:moveTo>
                    <a:cubicBezTo>
                      <a:pt x="51" y="6"/>
                      <a:pt x="44" y="5"/>
                      <a:pt x="34" y="7"/>
                    </a:cubicBezTo>
                    <a:cubicBezTo>
                      <a:pt x="25" y="10"/>
                      <a:pt x="17" y="14"/>
                      <a:pt x="11" y="20"/>
                    </a:cubicBezTo>
                    <a:cubicBezTo>
                      <a:pt x="9" y="22"/>
                      <a:pt x="7" y="25"/>
                      <a:pt x="7" y="27"/>
                    </a:cubicBezTo>
                    <a:cubicBezTo>
                      <a:pt x="7" y="30"/>
                      <a:pt x="8" y="32"/>
                      <a:pt x="10" y="35"/>
                    </a:cubicBezTo>
                    <a:cubicBezTo>
                      <a:pt x="14" y="39"/>
                      <a:pt x="22" y="40"/>
                      <a:pt x="32" y="37"/>
                    </a:cubicBezTo>
                    <a:cubicBezTo>
                      <a:pt x="41" y="34"/>
                      <a:pt x="48" y="30"/>
                      <a:pt x="53" y="24"/>
                    </a:cubicBezTo>
                    <a:cubicBezTo>
                      <a:pt x="56" y="22"/>
                      <a:pt x="57" y="20"/>
                      <a:pt x="58" y="17"/>
                    </a:cubicBezTo>
                    <a:cubicBezTo>
                      <a:pt x="58" y="14"/>
                      <a:pt x="58" y="12"/>
                      <a:pt x="56"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7" name="Freeform 679">
                <a:extLst>
                  <a:ext uri="{FF2B5EF4-FFF2-40B4-BE49-F238E27FC236}">
                    <a16:creationId xmlns:a16="http://schemas.microsoft.com/office/drawing/2014/main" id="{3F600F29-4491-CAAC-7EAD-7AECC1C712AE}"/>
                  </a:ext>
                </a:extLst>
              </p:cNvPr>
              <p:cNvSpPr>
                <a:spLocks/>
              </p:cNvSpPr>
              <p:nvPr/>
            </p:nvSpPr>
            <p:spPr bwMode="auto">
              <a:xfrm>
                <a:off x="1803470" y="3036061"/>
                <a:ext cx="7938" cy="6350"/>
              </a:xfrm>
              <a:custGeom>
                <a:avLst/>
                <a:gdLst>
                  <a:gd name="T0" fmla="*/ 5 w 5"/>
                  <a:gd name="T1" fmla="*/ 0 h 4"/>
                  <a:gd name="T2" fmla="*/ 3 w 5"/>
                  <a:gd name="T3" fmla="*/ 4 h 4"/>
                  <a:gd name="T4" fmla="*/ 3 w 5"/>
                  <a:gd name="T5" fmla="*/ 3 h 4"/>
                  <a:gd name="T6" fmla="*/ 3 w 5"/>
                  <a:gd name="T7" fmla="*/ 1 h 4"/>
                  <a:gd name="T8" fmla="*/ 0 w 5"/>
                  <a:gd name="T9" fmla="*/ 0 h 4"/>
                  <a:gd name="T10" fmla="*/ 0 w 5"/>
                  <a:gd name="T11" fmla="*/ 0 h 4"/>
                  <a:gd name="T12" fmla="*/ 4 w 5"/>
                  <a:gd name="T13" fmla="*/ 0 h 4"/>
                  <a:gd name="T14" fmla="*/ 5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0"/>
                    </a:moveTo>
                    <a:lnTo>
                      <a:pt x="3" y="4"/>
                    </a:lnTo>
                    <a:lnTo>
                      <a:pt x="3" y="3"/>
                    </a:lnTo>
                    <a:lnTo>
                      <a:pt x="3" y="1"/>
                    </a:lnTo>
                    <a:lnTo>
                      <a:pt x="0" y="0"/>
                    </a:lnTo>
                    <a:lnTo>
                      <a:pt x="0" y="0"/>
                    </a:lnTo>
                    <a:lnTo>
                      <a:pt x="4" y="0"/>
                    </a:lnTo>
                    <a:lnTo>
                      <a:pt x="5"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8" name="Freeform 680">
                <a:extLst>
                  <a:ext uri="{FF2B5EF4-FFF2-40B4-BE49-F238E27FC236}">
                    <a16:creationId xmlns:a16="http://schemas.microsoft.com/office/drawing/2014/main" id="{DE305E2B-002C-2016-7471-03A3F8C219BF}"/>
                  </a:ext>
                </a:extLst>
              </p:cNvPr>
              <p:cNvSpPr>
                <a:spLocks/>
              </p:cNvSpPr>
              <p:nvPr/>
            </p:nvSpPr>
            <p:spPr bwMode="auto">
              <a:xfrm>
                <a:off x="1800295" y="3045586"/>
                <a:ext cx="17463" cy="15875"/>
              </a:xfrm>
              <a:custGeom>
                <a:avLst/>
                <a:gdLst>
                  <a:gd name="T0" fmla="*/ 48 w 72"/>
                  <a:gd name="T1" fmla="*/ 61 h 65"/>
                  <a:gd name="T2" fmla="*/ 48 w 72"/>
                  <a:gd name="T3" fmla="*/ 63 h 65"/>
                  <a:gd name="T4" fmla="*/ 38 w 72"/>
                  <a:gd name="T5" fmla="*/ 64 h 65"/>
                  <a:gd name="T6" fmla="*/ 26 w 72"/>
                  <a:gd name="T7" fmla="*/ 61 h 65"/>
                  <a:gd name="T8" fmla="*/ 24 w 72"/>
                  <a:gd name="T9" fmla="*/ 56 h 65"/>
                  <a:gd name="T10" fmla="*/ 27 w 72"/>
                  <a:gd name="T11" fmla="*/ 52 h 65"/>
                  <a:gd name="T12" fmla="*/ 43 w 72"/>
                  <a:gd name="T13" fmla="*/ 42 h 65"/>
                  <a:gd name="T14" fmla="*/ 60 w 72"/>
                  <a:gd name="T15" fmla="*/ 32 h 65"/>
                  <a:gd name="T16" fmla="*/ 62 w 72"/>
                  <a:gd name="T17" fmla="*/ 30 h 65"/>
                  <a:gd name="T18" fmla="*/ 61 w 72"/>
                  <a:gd name="T19" fmla="*/ 27 h 65"/>
                  <a:gd name="T20" fmla="*/ 50 w 72"/>
                  <a:gd name="T21" fmla="*/ 25 h 65"/>
                  <a:gd name="T22" fmla="*/ 36 w 72"/>
                  <a:gd name="T23" fmla="*/ 27 h 65"/>
                  <a:gd name="T24" fmla="*/ 20 w 72"/>
                  <a:gd name="T25" fmla="*/ 32 h 65"/>
                  <a:gd name="T26" fmla="*/ 6 w 72"/>
                  <a:gd name="T27" fmla="*/ 39 h 65"/>
                  <a:gd name="T28" fmla="*/ 0 w 72"/>
                  <a:gd name="T29" fmla="*/ 32 h 65"/>
                  <a:gd name="T30" fmla="*/ 24 w 72"/>
                  <a:gd name="T31" fmla="*/ 19 h 65"/>
                  <a:gd name="T32" fmla="*/ 40 w 72"/>
                  <a:gd name="T33" fmla="*/ 10 h 65"/>
                  <a:gd name="T34" fmla="*/ 40 w 72"/>
                  <a:gd name="T35" fmla="*/ 7 h 65"/>
                  <a:gd name="T36" fmla="*/ 37 w 72"/>
                  <a:gd name="T37" fmla="*/ 2 h 65"/>
                  <a:gd name="T38" fmla="*/ 38 w 72"/>
                  <a:gd name="T39" fmla="*/ 0 h 65"/>
                  <a:gd name="T40" fmla="*/ 46 w 72"/>
                  <a:gd name="T41" fmla="*/ 6 h 65"/>
                  <a:gd name="T42" fmla="*/ 54 w 72"/>
                  <a:gd name="T43" fmla="*/ 12 h 65"/>
                  <a:gd name="T44" fmla="*/ 55 w 72"/>
                  <a:gd name="T45" fmla="*/ 12 h 65"/>
                  <a:gd name="T46" fmla="*/ 31 w 72"/>
                  <a:gd name="T47" fmla="*/ 24 h 65"/>
                  <a:gd name="T48" fmla="*/ 31 w 72"/>
                  <a:gd name="T49" fmla="*/ 25 h 65"/>
                  <a:gd name="T50" fmla="*/ 51 w 72"/>
                  <a:gd name="T51" fmla="*/ 22 h 65"/>
                  <a:gd name="T52" fmla="*/ 68 w 72"/>
                  <a:gd name="T53" fmla="*/ 26 h 65"/>
                  <a:gd name="T54" fmla="*/ 68 w 72"/>
                  <a:gd name="T55" fmla="*/ 37 h 65"/>
                  <a:gd name="T56" fmla="*/ 51 w 72"/>
                  <a:gd name="T57" fmla="*/ 48 h 65"/>
                  <a:gd name="T58" fmla="*/ 34 w 72"/>
                  <a:gd name="T59" fmla="*/ 58 h 65"/>
                  <a:gd name="T60" fmla="*/ 33 w 72"/>
                  <a:gd name="T61" fmla="*/ 59 h 65"/>
                  <a:gd name="T62" fmla="*/ 34 w 72"/>
                  <a:gd name="T63" fmla="*/ 61 h 65"/>
                  <a:gd name="T64" fmla="*/ 39 w 72"/>
                  <a:gd name="T65" fmla="*/ 62 h 65"/>
                  <a:gd name="T66" fmla="*/ 48 w 72"/>
                  <a:gd name="T67" fmla="*/ 6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5">
                    <a:moveTo>
                      <a:pt x="48" y="61"/>
                    </a:moveTo>
                    <a:cubicBezTo>
                      <a:pt x="48" y="63"/>
                      <a:pt x="48" y="63"/>
                      <a:pt x="48" y="63"/>
                    </a:cubicBezTo>
                    <a:cubicBezTo>
                      <a:pt x="43" y="64"/>
                      <a:pt x="39" y="64"/>
                      <a:pt x="38" y="64"/>
                    </a:cubicBezTo>
                    <a:cubicBezTo>
                      <a:pt x="32" y="65"/>
                      <a:pt x="29" y="64"/>
                      <a:pt x="26" y="61"/>
                    </a:cubicBezTo>
                    <a:cubicBezTo>
                      <a:pt x="24" y="59"/>
                      <a:pt x="24" y="58"/>
                      <a:pt x="24" y="56"/>
                    </a:cubicBezTo>
                    <a:cubicBezTo>
                      <a:pt x="25" y="55"/>
                      <a:pt x="26" y="53"/>
                      <a:pt x="27" y="52"/>
                    </a:cubicBezTo>
                    <a:cubicBezTo>
                      <a:pt x="28" y="51"/>
                      <a:pt x="33" y="48"/>
                      <a:pt x="43" y="42"/>
                    </a:cubicBezTo>
                    <a:cubicBezTo>
                      <a:pt x="53" y="37"/>
                      <a:pt x="59" y="33"/>
                      <a:pt x="60" y="32"/>
                    </a:cubicBezTo>
                    <a:cubicBezTo>
                      <a:pt x="61" y="31"/>
                      <a:pt x="62" y="30"/>
                      <a:pt x="62" y="30"/>
                    </a:cubicBezTo>
                    <a:cubicBezTo>
                      <a:pt x="62" y="29"/>
                      <a:pt x="62" y="28"/>
                      <a:pt x="61" y="27"/>
                    </a:cubicBezTo>
                    <a:cubicBezTo>
                      <a:pt x="59" y="25"/>
                      <a:pt x="55" y="24"/>
                      <a:pt x="50" y="25"/>
                    </a:cubicBezTo>
                    <a:cubicBezTo>
                      <a:pt x="46" y="25"/>
                      <a:pt x="41" y="25"/>
                      <a:pt x="36" y="27"/>
                    </a:cubicBezTo>
                    <a:cubicBezTo>
                      <a:pt x="30" y="28"/>
                      <a:pt x="25" y="29"/>
                      <a:pt x="20" y="32"/>
                    </a:cubicBezTo>
                    <a:cubicBezTo>
                      <a:pt x="17" y="33"/>
                      <a:pt x="13" y="35"/>
                      <a:pt x="6" y="39"/>
                    </a:cubicBezTo>
                    <a:cubicBezTo>
                      <a:pt x="0" y="32"/>
                      <a:pt x="0" y="32"/>
                      <a:pt x="0" y="32"/>
                    </a:cubicBezTo>
                    <a:cubicBezTo>
                      <a:pt x="11" y="26"/>
                      <a:pt x="19" y="21"/>
                      <a:pt x="24" y="19"/>
                    </a:cubicBezTo>
                    <a:cubicBezTo>
                      <a:pt x="34" y="13"/>
                      <a:pt x="39" y="10"/>
                      <a:pt x="40" y="10"/>
                    </a:cubicBezTo>
                    <a:cubicBezTo>
                      <a:pt x="41" y="9"/>
                      <a:pt x="41" y="8"/>
                      <a:pt x="40" y="7"/>
                    </a:cubicBezTo>
                    <a:cubicBezTo>
                      <a:pt x="40" y="6"/>
                      <a:pt x="39" y="4"/>
                      <a:pt x="37" y="2"/>
                    </a:cubicBezTo>
                    <a:cubicBezTo>
                      <a:pt x="38" y="0"/>
                      <a:pt x="38" y="0"/>
                      <a:pt x="38" y="0"/>
                    </a:cubicBezTo>
                    <a:cubicBezTo>
                      <a:pt x="41" y="2"/>
                      <a:pt x="43" y="4"/>
                      <a:pt x="46" y="6"/>
                    </a:cubicBezTo>
                    <a:cubicBezTo>
                      <a:pt x="48" y="8"/>
                      <a:pt x="51" y="10"/>
                      <a:pt x="54" y="12"/>
                    </a:cubicBezTo>
                    <a:cubicBezTo>
                      <a:pt x="55" y="12"/>
                      <a:pt x="55" y="12"/>
                      <a:pt x="55" y="12"/>
                    </a:cubicBezTo>
                    <a:cubicBezTo>
                      <a:pt x="31" y="24"/>
                      <a:pt x="31" y="24"/>
                      <a:pt x="31" y="24"/>
                    </a:cubicBezTo>
                    <a:cubicBezTo>
                      <a:pt x="31" y="25"/>
                      <a:pt x="31" y="25"/>
                      <a:pt x="31" y="25"/>
                    </a:cubicBezTo>
                    <a:cubicBezTo>
                      <a:pt x="39" y="23"/>
                      <a:pt x="46" y="22"/>
                      <a:pt x="51" y="22"/>
                    </a:cubicBezTo>
                    <a:cubicBezTo>
                      <a:pt x="59" y="21"/>
                      <a:pt x="65" y="23"/>
                      <a:pt x="68" y="26"/>
                    </a:cubicBezTo>
                    <a:cubicBezTo>
                      <a:pt x="72" y="30"/>
                      <a:pt x="72" y="34"/>
                      <a:pt x="68" y="37"/>
                    </a:cubicBezTo>
                    <a:cubicBezTo>
                      <a:pt x="67" y="39"/>
                      <a:pt x="61" y="42"/>
                      <a:pt x="51" y="48"/>
                    </a:cubicBezTo>
                    <a:cubicBezTo>
                      <a:pt x="40" y="54"/>
                      <a:pt x="35" y="57"/>
                      <a:pt x="34" y="58"/>
                    </a:cubicBezTo>
                    <a:cubicBezTo>
                      <a:pt x="34" y="58"/>
                      <a:pt x="33" y="59"/>
                      <a:pt x="33" y="59"/>
                    </a:cubicBezTo>
                    <a:cubicBezTo>
                      <a:pt x="33" y="59"/>
                      <a:pt x="33" y="60"/>
                      <a:pt x="34" y="61"/>
                    </a:cubicBezTo>
                    <a:cubicBezTo>
                      <a:pt x="35" y="61"/>
                      <a:pt x="36" y="62"/>
                      <a:pt x="39" y="62"/>
                    </a:cubicBezTo>
                    <a:cubicBezTo>
                      <a:pt x="40" y="62"/>
                      <a:pt x="43" y="61"/>
                      <a:pt x="48" y="6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29" name="Freeform 681">
                <a:extLst>
                  <a:ext uri="{FF2B5EF4-FFF2-40B4-BE49-F238E27FC236}">
                    <a16:creationId xmlns:a16="http://schemas.microsoft.com/office/drawing/2014/main" id="{910F40B8-667C-94B7-6FAF-780086BF45AD}"/>
                  </a:ext>
                </a:extLst>
              </p:cNvPr>
              <p:cNvSpPr>
                <a:spLocks noEditPoints="1"/>
              </p:cNvSpPr>
              <p:nvPr/>
            </p:nvSpPr>
            <p:spPr bwMode="auto">
              <a:xfrm>
                <a:off x="1806645" y="3058286"/>
                <a:ext cx="22225" cy="15875"/>
              </a:xfrm>
              <a:custGeom>
                <a:avLst/>
                <a:gdLst>
                  <a:gd name="T0" fmla="*/ 86 w 86"/>
                  <a:gd name="T1" fmla="*/ 27 h 64"/>
                  <a:gd name="T2" fmla="*/ 83 w 86"/>
                  <a:gd name="T3" fmla="*/ 30 h 64"/>
                  <a:gd name="T4" fmla="*/ 79 w 86"/>
                  <a:gd name="T5" fmla="*/ 26 h 64"/>
                  <a:gd name="T6" fmla="*/ 74 w 86"/>
                  <a:gd name="T7" fmla="*/ 32 h 64"/>
                  <a:gd name="T8" fmla="*/ 60 w 86"/>
                  <a:gd name="T9" fmla="*/ 36 h 64"/>
                  <a:gd name="T10" fmla="*/ 45 w 86"/>
                  <a:gd name="T11" fmla="*/ 29 h 64"/>
                  <a:gd name="T12" fmla="*/ 44 w 86"/>
                  <a:gd name="T13" fmla="*/ 27 h 64"/>
                  <a:gd name="T14" fmla="*/ 42 w 86"/>
                  <a:gd name="T15" fmla="*/ 25 h 64"/>
                  <a:gd name="T16" fmla="*/ 39 w 86"/>
                  <a:gd name="T17" fmla="*/ 25 h 64"/>
                  <a:gd name="T18" fmla="*/ 36 w 86"/>
                  <a:gd name="T19" fmla="*/ 26 h 64"/>
                  <a:gd name="T20" fmla="*/ 40 w 86"/>
                  <a:gd name="T21" fmla="*/ 40 h 64"/>
                  <a:gd name="T22" fmla="*/ 39 w 86"/>
                  <a:gd name="T23" fmla="*/ 59 h 64"/>
                  <a:gd name="T24" fmla="*/ 25 w 86"/>
                  <a:gd name="T25" fmla="*/ 63 h 64"/>
                  <a:gd name="T26" fmla="*/ 8 w 86"/>
                  <a:gd name="T27" fmla="*/ 53 h 64"/>
                  <a:gd name="T28" fmla="*/ 0 w 86"/>
                  <a:gd name="T29" fmla="*/ 40 h 64"/>
                  <a:gd name="T30" fmla="*/ 3 w 86"/>
                  <a:gd name="T31" fmla="*/ 29 h 64"/>
                  <a:gd name="T32" fmla="*/ 14 w 86"/>
                  <a:gd name="T33" fmla="*/ 26 h 64"/>
                  <a:gd name="T34" fmla="*/ 25 w 86"/>
                  <a:gd name="T35" fmla="*/ 28 h 64"/>
                  <a:gd name="T36" fmla="*/ 25 w 86"/>
                  <a:gd name="T37" fmla="*/ 25 h 64"/>
                  <a:gd name="T38" fmla="*/ 26 w 86"/>
                  <a:gd name="T39" fmla="*/ 22 h 64"/>
                  <a:gd name="T40" fmla="*/ 32 w 86"/>
                  <a:gd name="T41" fmla="*/ 21 h 64"/>
                  <a:gd name="T42" fmla="*/ 40 w 86"/>
                  <a:gd name="T43" fmla="*/ 22 h 64"/>
                  <a:gd name="T44" fmla="*/ 38 w 86"/>
                  <a:gd name="T45" fmla="*/ 15 h 64"/>
                  <a:gd name="T46" fmla="*/ 43 w 86"/>
                  <a:gd name="T47" fmla="*/ 6 h 64"/>
                  <a:gd name="T48" fmla="*/ 60 w 86"/>
                  <a:gd name="T49" fmla="*/ 1 h 64"/>
                  <a:gd name="T50" fmla="*/ 74 w 86"/>
                  <a:gd name="T51" fmla="*/ 8 h 64"/>
                  <a:gd name="T52" fmla="*/ 78 w 86"/>
                  <a:gd name="T53" fmla="*/ 13 h 64"/>
                  <a:gd name="T54" fmla="*/ 80 w 86"/>
                  <a:gd name="T55" fmla="*/ 17 h 64"/>
                  <a:gd name="T56" fmla="*/ 80 w 86"/>
                  <a:gd name="T57" fmla="*/ 20 h 64"/>
                  <a:gd name="T58" fmla="*/ 81 w 86"/>
                  <a:gd name="T59" fmla="*/ 22 h 64"/>
                  <a:gd name="T60" fmla="*/ 86 w 86"/>
                  <a:gd name="T61" fmla="*/ 27 h 64"/>
                  <a:gd name="T62" fmla="*/ 31 w 86"/>
                  <a:gd name="T63" fmla="*/ 56 h 64"/>
                  <a:gd name="T64" fmla="*/ 33 w 86"/>
                  <a:gd name="T65" fmla="*/ 50 h 64"/>
                  <a:gd name="T66" fmla="*/ 32 w 86"/>
                  <a:gd name="T67" fmla="*/ 46 h 64"/>
                  <a:gd name="T68" fmla="*/ 29 w 86"/>
                  <a:gd name="T69" fmla="*/ 38 h 64"/>
                  <a:gd name="T70" fmla="*/ 26 w 86"/>
                  <a:gd name="T71" fmla="*/ 31 h 64"/>
                  <a:gd name="T72" fmla="*/ 23 w 86"/>
                  <a:gd name="T73" fmla="*/ 30 h 64"/>
                  <a:gd name="T74" fmla="*/ 20 w 86"/>
                  <a:gd name="T75" fmla="*/ 30 h 64"/>
                  <a:gd name="T76" fmla="*/ 13 w 86"/>
                  <a:gd name="T77" fmla="*/ 30 h 64"/>
                  <a:gd name="T78" fmla="*/ 9 w 86"/>
                  <a:gd name="T79" fmla="*/ 34 h 64"/>
                  <a:gd name="T80" fmla="*/ 6 w 86"/>
                  <a:gd name="T81" fmla="*/ 43 h 64"/>
                  <a:gd name="T82" fmla="*/ 11 w 86"/>
                  <a:gd name="T83" fmla="*/ 52 h 64"/>
                  <a:gd name="T84" fmla="*/ 22 w 86"/>
                  <a:gd name="T85" fmla="*/ 59 h 64"/>
                  <a:gd name="T86" fmla="*/ 31 w 86"/>
                  <a:gd name="T87" fmla="*/ 56 h 64"/>
                  <a:gd name="T88" fmla="*/ 71 w 86"/>
                  <a:gd name="T89" fmla="*/ 21 h 64"/>
                  <a:gd name="T90" fmla="*/ 75 w 86"/>
                  <a:gd name="T91" fmla="*/ 16 h 64"/>
                  <a:gd name="T92" fmla="*/ 72 w 86"/>
                  <a:gd name="T93" fmla="*/ 10 h 64"/>
                  <a:gd name="T94" fmla="*/ 60 w 86"/>
                  <a:gd name="T95" fmla="*/ 8 h 64"/>
                  <a:gd name="T96" fmla="*/ 47 w 86"/>
                  <a:gd name="T97" fmla="*/ 14 h 64"/>
                  <a:gd name="T98" fmla="*/ 44 w 86"/>
                  <a:gd name="T99" fmla="*/ 20 h 64"/>
                  <a:gd name="T100" fmla="*/ 46 w 86"/>
                  <a:gd name="T101" fmla="*/ 26 h 64"/>
                  <a:gd name="T102" fmla="*/ 58 w 86"/>
                  <a:gd name="T103" fmla="*/ 29 h 64"/>
                  <a:gd name="T104" fmla="*/ 71 w 86"/>
                  <a:gd name="T105"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64">
                    <a:moveTo>
                      <a:pt x="86" y="27"/>
                    </a:moveTo>
                    <a:cubicBezTo>
                      <a:pt x="83" y="30"/>
                      <a:pt x="83" y="30"/>
                      <a:pt x="83" y="30"/>
                    </a:cubicBezTo>
                    <a:cubicBezTo>
                      <a:pt x="79" y="26"/>
                      <a:pt x="79" y="26"/>
                      <a:pt x="79" y="26"/>
                    </a:cubicBezTo>
                    <a:cubicBezTo>
                      <a:pt x="77" y="28"/>
                      <a:pt x="76" y="30"/>
                      <a:pt x="74" y="32"/>
                    </a:cubicBezTo>
                    <a:cubicBezTo>
                      <a:pt x="71" y="35"/>
                      <a:pt x="66" y="36"/>
                      <a:pt x="60" y="36"/>
                    </a:cubicBezTo>
                    <a:cubicBezTo>
                      <a:pt x="54" y="35"/>
                      <a:pt x="49" y="33"/>
                      <a:pt x="45" y="29"/>
                    </a:cubicBezTo>
                    <a:cubicBezTo>
                      <a:pt x="45" y="29"/>
                      <a:pt x="44" y="28"/>
                      <a:pt x="44" y="27"/>
                    </a:cubicBezTo>
                    <a:cubicBezTo>
                      <a:pt x="43" y="26"/>
                      <a:pt x="43" y="26"/>
                      <a:pt x="42" y="25"/>
                    </a:cubicBezTo>
                    <a:cubicBezTo>
                      <a:pt x="42" y="25"/>
                      <a:pt x="41" y="24"/>
                      <a:pt x="39" y="25"/>
                    </a:cubicBezTo>
                    <a:cubicBezTo>
                      <a:pt x="37" y="25"/>
                      <a:pt x="36" y="25"/>
                      <a:pt x="36" y="26"/>
                    </a:cubicBezTo>
                    <a:cubicBezTo>
                      <a:pt x="35" y="26"/>
                      <a:pt x="36" y="31"/>
                      <a:pt x="40" y="40"/>
                    </a:cubicBezTo>
                    <a:cubicBezTo>
                      <a:pt x="44" y="48"/>
                      <a:pt x="43" y="54"/>
                      <a:pt x="39" y="59"/>
                    </a:cubicBezTo>
                    <a:cubicBezTo>
                      <a:pt x="35" y="63"/>
                      <a:pt x="30" y="64"/>
                      <a:pt x="25" y="63"/>
                    </a:cubicBezTo>
                    <a:cubicBezTo>
                      <a:pt x="19" y="62"/>
                      <a:pt x="13" y="59"/>
                      <a:pt x="8" y="53"/>
                    </a:cubicBezTo>
                    <a:cubicBezTo>
                      <a:pt x="3" y="48"/>
                      <a:pt x="1" y="44"/>
                      <a:pt x="0" y="40"/>
                    </a:cubicBezTo>
                    <a:cubicBezTo>
                      <a:pt x="0" y="35"/>
                      <a:pt x="1" y="32"/>
                      <a:pt x="3" y="29"/>
                    </a:cubicBezTo>
                    <a:cubicBezTo>
                      <a:pt x="6" y="27"/>
                      <a:pt x="10" y="26"/>
                      <a:pt x="14" y="26"/>
                    </a:cubicBezTo>
                    <a:cubicBezTo>
                      <a:pt x="16" y="26"/>
                      <a:pt x="20" y="27"/>
                      <a:pt x="25" y="28"/>
                    </a:cubicBezTo>
                    <a:cubicBezTo>
                      <a:pt x="25" y="27"/>
                      <a:pt x="25" y="26"/>
                      <a:pt x="25" y="25"/>
                    </a:cubicBezTo>
                    <a:cubicBezTo>
                      <a:pt x="25" y="24"/>
                      <a:pt x="25" y="23"/>
                      <a:pt x="26" y="22"/>
                    </a:cubicBezTo>
                    <a:cubicBezTo>
                      <a:pt x="27" y="21"/>
                      <a:pt x="29" y="21"/>
                      <a:pt x="32" y="21"/>
                    </a:cubicBezTo>
                    <a:cubicBezTo>
                      <a:pt x="34" y="21"/>
                      <a:pt x="37" y="21"/>
                      <a:pt x="40" y="22"/>
                    </a:cubicBezTo>
                    <a:cubicBezTo>
                      <a:pt x="39" y="19"/>
                      <a:pt x="38" y="17"/>
                      <a:pt x="38" y="15"/>
                    </a:cubicBezTo>
                    <a:cubicBezTo>
                      <a:pt x="39" y="11"/>
                      <a:pt x="40" y="9"/>
                      <a:pt x="43" y="6"/>
                    </a:cubicBezTo>
                    <a:cubicBezTo>
                      <a:pt x="47" y="1"/>
                      <a:pt x="53" y="0"/>
                      <a:pt x="60" y="1"/>
                    </a:cubicBezTo>
                    <a:cubicBezTo>
                      <a:pt x="65" y="2"/>
                      <a:pt x="70" y="4"/>
                      <a:pt x="74" y="8"/>
                    </a:cubicBezTo>
                    <a:cubicBezTo>
                      <a:pt x="76" y="10"/>
                      <a:pt x="77" y="12"/>
                      <a:pt x="78" y="13"/>
                    </a:cubicBezTo>
                    <a:cubicBezTo>
                      <a:pt x="79" y="14"/>
                      <a:pt x="79" y="16"/>
                      <a:pt x="80" y="17"/>
                    </a:cubicBezTo>
                    <a:cubicBezTo>
                      <a:pt x="80" y="17"/>
                      <a:pt x="80" y="18"/>
                      <a:pt x="80" y="20"/>
                    </a:cubicBezTo>
                    <a:cubicBezTo>
                      <a:pt x="81" y="21"/>
                      <a:pt x="81" y="21"/>
                      <a:pt x="81" y="22"/>
                    </a:cubicBezTo>
                    <a:lnTo>
                      <a:pt x="86" y="27"/>
                    </a:lnTo>
                    <a:close/>
                    <a:moveTo>
                      <a:pt x="31" y="56"/>
                    </a:moveTo>
                    <a:cubicBezTo>
                      <a:pt x="33" y="55"/>
                      <a:pt x="33" y="53"/>
                      <a:pt x="33" y="50"/>
                    </a:cubicBezTo>
                    <a:cubicBezTo>
                      <a:pt x="33" y="49"/>
                      <a:pt x="33" y="48"/>
                      <a:pt x="32" y="46"/>
                    </a:cubicBezTo>
                    <a:cubicBezTo>
                      <a:pt x="32" y="44"/>
                      <a:pt x="31" y="41"/>
                      <a:pt x="29" y="38"/>
                    </a:cubicBezTo>
                    <a:cubicBezTo>
                      <a:pt x="27" y="34"/>
                      <a:pt x="26" y="31"/>
                      <a:pt x="26" y="31"/>
                    </a:cubicBezTo>
                    <a:cubicBezTo>
                      <a:pt x="26" y="31"/>
                      <a:pt x="25" y="30"/>
                      <a:pt x="23" y="30"/>
                    </a:cubicBezTo>
                    <a:cubicBezTo>
                      <a:pt x="21" y="30"/>
                      <a:pt x="20" y="30"/>
                      <a:pt x="20" y="30"/>
                    </a:cubicBezTo>
                    <a:cubicBezTo>
                      <a:pt x="17" y="29"/>
                      <a:pt x="15" y="30"/>
                      <a:pt x="13" y="30"/>
                    </a:cubicBezTo>
                    <a:cubicBezTo>
                      <a:pt x="12" y="31"/>
                      <a:pt x="10" y="32"/>
                      <a:pt x="9" y="34"/>
                    </a:cubicBezTo>
                    <a:cubicBezTo>
                      <a:pt x="6" y="36"/>
                      <a:pt x="5" y="39"/>
                      <a:pt x="6" y="43"/>
                    </a:cubicBezTo>
                    <a:cubicBezTo>
                      <a:pt x="6" y="46"/>
                      <a:pt x="8" y="49"/>
                      <a:pt x="11" y="52"/>
                    </a:cubicBezTo>
                    <a:cubicBezTo>
                      <a:pt x="15" y="56"/>
                      <a:pt x="18" y="58"/>
                      <a:pt x="22" y="59"/>
                    </a:cubicBezTo>
                    <a:cubicBezTo>
                      <a:pt x="26" y="59"/>
                      <a:pt x="29" y="59"/>
                      <a:pt x="31" y="56"/>
                    </a:cubicBezTo>
                    <a:close/>
                    <a:moveTo>
                      <a:pt x="71" y="21"/>
                    </a:moveTo>
                    <a:cubicBezTo>
                      <a:pt x="73" y="19"/>
                      <a:pt x="74" y="18"/>
                      <a:pt x="75" y="16"/>
                    </a:cubicBezTo>
                    <a:cubicBezTo>
                      <a:pt x="75" y="14"/>
                      <a:pt x="74" y="12"/>
                      <a:pt x="72" y="10"/>
                    </a:cubicBezTo>
                    <a:cubicBezTo>
                      <a:pt x="69" y="7"/>
                      <a:pt x="65" y="6"/>
                      <a:pt x="60" y="8"/>
                    </a:cubicBezTo>
                    <a:cubicBezTo>
                      <a:pt x="55" y="9"/>
                      <a:pt x="51" y="11"/>
                      <a:pt x="47" y="14"/>
                    </a:cubicBezTo>
                    <a:cubicBezTo>
                      <a:pt x="45" y="16"/>
                      <a:pt x="44" y="18"/>
                      <a:pt x="44" y="20"/>
                    </a:cubicBezTo>
                    <a:cubicBezTo>
                      <a:pt x="43" y="22"/>
                      <a:pt x="44" y="24"/>
                      <a:pt x="46" y="26"/>
                    </a:cubicBezTo>
                    <a:cubicBezTo>
                      <a:pt x="49" y="29"/>
                      <a:pt x="53" y="30"/>
                      <a:pt x="58" y="29"/>
                    </a:cubicBezTo>
                    <a:cubicBezTo>
                      <a:pt x="63" y="27"/>
                      <a:pt x="68" y="25"/>
                      <a:pt x="71" y="2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0" name="Freeform 682">
                <a:extLst>
                  <a:ext uri="{FF2B5EF4-FFF2-40B4-BE49-F238E27FC236}">
                    <a16:creationId xmlns:a16="http://schemas.microsoft.com/office/drawing/2014/main" id="{4E5F795F-7BDB-1A55-AEC5-95ED3F8363FA}"/>
                  </a:ext>
                </a:extLst>
              </p:cNvPr>
              <p:cNvSpPr>
                <a:spLocks/>
              </p:cNvSpPr>
              <p:nvPr/>
            </p:nvSpPr>
            <p:spPr bwMode="auto">
              <a:xfrm>
                <a:off x="1825695" y="3069398"/>
                <a:ext cx="31750" cy="26988"/>
              </a:xfrm>
              <a:custGeom>
                <a:avLst/>
                <a:gdLst>
                  <a:gd name="T0" fmla="*/ 133 w 133"/>
                  <a:gd name="T1" fmla="*/ 64 h 107"/>
                  <a:gd name="T2" fmla="*/ 131 w 133"/>
                  <a:gd name="T3" fmla="*/ 65 h 107"/>
                  <a:gd name="T4" fmla="*/ 125 w 133"/>
                  <a:gd name="T5" fmla="*/ 61 h 107"/>
                  <a:gd name="T6" fmla="*/ 118 w 133"/>
                  <a:gd name="T7" fmla="*/ 64 h 107"/>
                  <a:gd name="T8" fmla="*/ 69 w 133"/>
                  <a:gd name="T9" fmla="*/ 91 h 107"/>
                  <a:gd name="T10" fmla="*/ 63 w 133"/>
                  <a:gd name="T11" fmla="*/ 95 h 107"/>
                  <a:gd name="T12" fmla="*/ 61 w 133"/>
                  <a:gd name="T13" fmla="*/ 99 h 107"/>
                  <a:gd name="T14" fmla="*/ 66 w 133"/>
                  <a:gd name="T15" fmla="*/ 106 h 107"/>
                  <a:gd name="T16" fmla="*/ 64 w 133"/>
                  <a:gd name="T17" fmla="*/ 107 h 107"/>
                  <a:gd name="T18" fmla="*/ 41 w 133"/>
                  <a:gd name="T19" fmla="*/ 83 h 107"/>
                  <a:gd name="T20" fmla="*/ 43 w 133"/>
                  <a:gd name="T21" fmla="*/ 82 h 107"/>
                  <a:gd name="T22" fmla="*/ 50 w 133"/>
                  <a:gd name="T23" fmla="*/ 86 h 107"/>
                  <a:gd name="T24" fmla="*/ 58 w 133"/>
                  <a:gd name="T25" fmla="*/ 84 h 107"/>
                  <a:gd name="T26" fmla="*/ 108 w 133"/>
                  <a:gd name="T27" fmla="*/ 56 h 107"/>
                  <a:gd name="T28" fmla="*/ 108 w 133"/>
                  <a:gd name="T29" fmla="*/ 56 h 107"/>
                  <a:gd name="T30" fmla="*/ 29 w 133"/>
                  <a:gd name="T31" fmla="*/ 71 h 107"/>
                  <a:gd name="T32" fmla="*/ 27 w 133"/>
                  <a:gd name="T33" fmla="*/ 69 h 107"/>
                  <a:gd name="T34" fmla="*/ 68 w 133"/>
                  <a:gd name="T35" fmla="*/ 19 h 107"/>
                  <a:gd name="T36" fmla="*/ 68 w 133"/>
                  <a:gd name="T37" fmla="*/ 18 h 107"/>
                  <a:gd name="T38" fmla="*/ 22 w 133"/>
                  <a:gd name="T39" fmla="*/ 44 h 107"/>
                  <a:gd name="T40" fmla="*/ 17 w 133"/>
                  <a:gd name="T41" fmla="*/ 48 h 107"/>
                  <a:gd name="T42" fmla="*/ 15 w 133"/>
                  <a:gd name="T43" fmla="*/ 53 h 107"/>
                  <a:gd name="T44" fmla="*/ 19 w 133"/>
                  <a:gd name="T45" fmla="*/ 58 h 107"/>
                  <a:gd name="T46" fmla="*/ 17 w 133"/>
                  <a:gd name="T47" fmla="*/ 59 h 107"/>
                  <a:gd name="T48" fmla="*/ 0 w 133"/>
                  <a:gd name="T49" fmla="*/ 42 h 107"/>
                  <a:gd name="T50" fmla="*/ 2 w 133"/>
                  <a:gd name="T51" fmla="*/ 41 h 107"/>
                  <a:gd name="T52" fmla="*/ 8 w 133"/>
                  <a:gd name="T53" fmla="*/ 43 h 107"/>
                  <a:gd name="T54" fmla="*/ 21 w 133"/>
                  <a:gd name="T55" fmla="*/ 38 h 107"/>
                  <a:gd name="T56" fmla="*/ 62 w 133"/>
                  <a:gd name="T57" fmla="*/ 16 h 107"/>
                  <a:gd name="T58" fmla="*/ 67 w 133"/>
                  <a:gd name="T59" fmla="*/ 13 h 107"/>
                  <a:gd name="T60" fmla="*/ 71 w 133"/>
                  <a:gd name="T61" fmla="*/ 11 h 107"/>
                  <a:gd name="T62" fmla="*/ 72 w 133"/>
                  <a:gd name="T63" fmla="*/ 7 h 107"/>
                  <a:gd name="T64" fmla="*/ 68 w 133"/>
                  <a:gd name="T65" fmla="*/ 1 h 107"/>
                  <a:gd name="T66" fmla="*/ 70 w 133"/>
                  <a:gd name="T67" fmla="*/ 0 h 107"/>
                  <a:gd name="T68" fmla="*/ 85 w 133"/>
                  <a:gd name="T69" fmla="*/ 15 h 107"/>
                  <a:gd name="T70" fmla="*/ 47 w 133"/>
                  <a:gd name="T71" fmla="*/ 62 h 107"/>
                  <a:gd name="T72" fmla="*/ 48 w 133"/>
                  <a:gd name="T73" fmla="*/ 62 h 107"/>
                  <a:gd name="T74" fmla="*/ 118 w 133"/>
                  <a:gd name="T75" fmla="*/ 49 h 107"/>
                  <a:gd name="T76" fmla="*/ 133 w 133"/>
                  <a:gd name="T77" fmla="*/ 6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07">
                    <a:moveTo>
                      <a:pt x="133" y="64"/>
                    </a:moveTo>
                    <a:cubicBezTo>
                      <a:pt x="131" y="65"/>
                      <a:pt x="131" y="65"/>
                      <a:pt x="131" y="65"/>
                    </a:cubicBezTo>
                    <a:cubicBezTo>
                      <a:pt x="128" y="63"/>
                      <a:pt x="126" y="62"/>
                      <a:pt x="125" y="61"/>
                    </a:cubicBezTo>
                    <a:cubicBezTo>
                      <a:pt x="123" y="61"/>
                      <a:pt x="121" y="62"/>
                      <a:pt x="118" y="64"/>
                    </a:cubicBezTo>
                    <a:cubicBezTo>
                      <a:pt x="69" y="91"/>
                      <a:pt x="69" y="91"/>
                      <a:pt x="69" y="91"/>
                    </a:cubicBezTo>
                    <a:cubicBezTo>
                      <a:pt x="67" y="92"/>
                      <a:pt x="65" y="94"/>
                      <a:pt x="63" y="95"/>
                    </a:cubicBezTo>
                    <a:cubicBezTo>
                      <a:pt x="62" y="97"/>
                      <a:pt x="61" y="98"/>
                      <a:pt x="61" y="99"/>
                    </a:cubicBezTo>
                    <a:cubicBezTo>
                      <a:pt x="62" y="100"/>
                      <a:pt x="63" y="103"/>
                      <a:pt x="66" y="106"/>
                    </a:cubicBezTo>
                    <a:cubicBezTo>
                      <a:pt x="64" y="107"/>
                      <a:pt x="64" y="107"/>
                      <a:pt x="64" y="107"/>
                    </a:cubicBezTo>
                    <a:cubicBezTo>
                      <a:pt x="41" y="83"/>
                      <a:pt x="41" y="83"/>
                      <a:pt x="41" y="83"/>
                    </a:cubicBezTo>
                    <a:cubicBezTo>
                      <a:pt x="43" y="82"/>
                      <a:pt x="43" y="82"/>
                      <a:pt x="43" y="82"/>
                    </a:cubicBezTo>
                    <a:cubicBezTo>
                      <a:pt x="46" y="85"/>
                      <a:pt x="48" y="86"/>
                      <a:pt x="50" y="86"/>
                    </a:cubicBezTo>
                    <a:cubicBezTo>
                      <a:pt x="52" y="87"/>
                      <a:pt x="55" y="86"/>
                      <a:pt x="58" y="84"/>
                    </a:cubicBezTo>
                    <a:cubicBezTo>
                      <a:pt x="108" y="56"/>
                      <a:pt x="108" y="56"/>
                      <a:pt x="108" y="56"/>
                    </a:cubicBezTo>
                    <a:cubicBezTo>
                      <a:pt x="108" y="56"/>
                      <a:pt x="108" y="56"/>
                      <a:pt x="108" y="56"/>
                    </a:cubicBezTo>
                    <a:cubicBezTo>
                      <a:pt x="29" y="71"/>
                      <a:pt x="29" y="71"/>
                      <a:pt x="29" y="71"/>
                    </a:cubicBezTo>
                    <a:cubicBezTo>
                      <a:pt x="27" y="69"/>
                      <a:pt x="27" y="69"/>
                      <a:pt x="27" y="69"/>
                    </a:cubicBezTo>
                    <a:cubicBezTo>
                      <a:pt x="68" y="19"/>
                      <a:pt x="68" y="19"/>
                      <a:pt x="68" y="19"/>
                    </a:cubicBezTo>
                    <a:cubicBezTo>
                      <a:pt x="68" y="18"/>
                      <a:pt x="68" y="18"/>
                      <a:pt x="68" y="18"/>
                    </a:cubicBezTo>
                    <a:cubicBezTo>
                      <a:pt x="22" y="44"/>
                      <a:pt x="22" y="44"/>
                      <a:pt x="22" y="44"/>
                    </a:cubicBezTo>
                    <a:cubicBezTo>
                      <a:pt x="17" y="48"/>
                      <a:pt x="17" y="48"/>
                      <a:pt x="17" y="48"/>
                    </a:cubicBezTo>
                    <a:cubicBezTo>
                      <a:pt x="15" y="49"/>
                      <a:pt x="15" y="51"/>
                      <a:pt x="15" y="53"/>
                    </a:cubicBezTo>
                    <a:cubicBezTo>
                      <a:pt x="16" y="54"/>
                      <a:pt x="17" y="56"/>
                      <a:pt x="19" y="58"/>
                    </a:cubicBezTo>
                    <a:cubicBezTo>
                      <a:pt x="17" y="59"/>
                      <a:pt x="17" y="59"/>
                      <a:pt x="17" y="59"/>
                    </a:cubicBezTo>
                    <a:cubicBezTo>
                      <a:pt x="0" y="42"/>
                      <a:pt x="0" y="42"/>
                      <a:pt x="0" y="42"/>
                    </a:cubicBezTo>
                    <a:cubicBezTo>
                      <a:pt x="2" y="41"/>
                      <a:pt x="2" y="41"/>
                      <a:pt x="2" y="41"/>
                    </a:cubicBezTo>
                    <a:cubicBezTo>
                      <a:pt x="4" y="43"/>
                      <a:pt x="7" y="43"/>
                      <a:pt x="8" y="43"/>
                    </a:cubicBezTo>
                    <a:cubicBezTo>
                      <a:pt x="11" y="43"/>
                      <a:pt x="15" y="41"/>
                      <a:pt x="21" y="38"/>
                    </a:cubicBezTo>
                    <a:cubicBezTo>
                      <a:pt x="62" y="16"/>
                      <a:pt x="62" y="16"/>
                      <a:pt x="62" y="16"/>
                    </a:cubicBezTo>
                    <a:cubicBezTo>
                      <a:pt x="64" y="15"/>
                      <a:pt x="65" y="14"/>
                      <a:pt x="67" y="13"/>
                    </a:cubicBezTo>
                    <a:cubicBezTo>
                      <a:pt x="69" y="12"/>
                      <a:pt x="71" y="11"/>
                      <a:pt x="71" y="11"/>
                    </a:cubicBezTo>
                    <a:cubicBezTo>
                      <a:pt x="72" y="10"/>
                      <a:pt x="73" y="8"/>
                      <a:pt x="72" y="7"/>
                    </a:cubicBezTo>
                    <a:cubicBezTo>
                      <a:pt x="72" y="5"/>
                      <a:pt x="71" y="3"/>
                      <a:pt x="68" y="1"/>
                    </a:cubicBezTo>
                    <a:cubicBezTo>
                      <a:pt x="70" y="0"/>
                      <a:pt x="70" y="0"/>
                      <a:pt x="70" y="0"/>
                    </a:cubicBezTo>
                    <a:cubicBezTo>
                      <a:pt x="85" y="15"/>
                      <a:pt x="85" y="15"/>
                      <a:pt x="85" y="15"/>
                    </a:cubicBezTo>
                    <a:cubicBezTo>
                      <a:pt x="47" y="62"/>
                      <a:pt x="47" y="62"/>
                      <a:pt x="47" y="62"/>
                    </a:cubicBezTo>
                    <a:cubicBezTo>
                      <a:pt x="48" y="62"/>
                      <a:pt x="48" y="62"/>
                      <a:pt x="48" y="62"/>
                    </a:cubicBezTo>
                    <a:cubicBezTo>
                      <a:pt x="118" y="49"/>
                      <a:pt x="118" y="49"/>
                      <a:pt x="118" y="49"/>
                    </a:cubicBezTo>
                    <a:lnTo>
                      <a:pt x="133" y="6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1" name="Freeform 683">
                <a:extLst>
                  <a:ext uri="{FF2B5EF4-FFF2-40B4-BE49-F238E27FC236}">
                    <a16:creationId xmlns:a16="http://schemas.microsoft.com/office/drawing/2014/main" id="{27EF54FB-5AE1-5F41-476A-2BBB81109876}"/>
                  </a:ext>
                </a:extLst>
              </p:cNvPr>
              <p:cNvSpPr>
                <a:spLocks noEditPoints="1"/>
              </p:cNvSpPr>
              <p:nvPr/>
            </p:nvSpPr>
            <p:spPr bwMode="auto">
              <a:xfrm>
                <a:off x="1844745" y="3093211"/>
                <a:ext cx="17463" cy="12700"/>
              </a:xfrm>
              <a:custGeom>
                <a:avLst/>
                <a:gdLst>
                  <a:gd name="T0" fmla="*/ 44 w 72"/>
                  <a:gd name="T1" fmla="*/ 50 h 53"/>
                  <a:gd name="T2" fmla="*/ 44 w 72"/>
                  <a:gd name="T3" fmla="*/ 52 h 53"/>
                  <a:gd name="T4" fmla="*/ 23 w 72"/>
                  <a:gd name="T5" fmla="*/ 49 h 53"/>
                  <a:gd name="T6" fmla="*/ 21 w 72"/>
                  <a:gd name="T7" fmla="*/ 45 h 53"/>
                  <a:gd name="T8" fmla="*/ 23 w 72"/>
                  <a:gd name="T9" fmla="*/ 42 h 53"/>
                  <a:gd name="T10" fmla="*/ 27 w 72"/>
                  <a:gd name="T11" fmla="*/ 39 h 53"/>
                  <a:gd name="T12" fmla="*/ 34 w 72"/>
                  <a:gd name="T13" fmla="*/ 35 h 53"/>
                  <a:gd name="T14" fmla="*/ 34 w 72"/>
                  <a:gd name="T15" fmla="*/ 34 h 53"/>
                  <a:gd name="T16" fmla="*/ 15 w 72"/>
                  <a:gd name="T17" fmla="*/ 36 h 53"/>
                  <a:gd name="T18" fmla="*/ 4 w 72"/>
                  <a:gd name="T19" fmla="*/ 30 h 53"/>
                  <a:gd name="T20" fmla="*/ 0 w 72"/>
                  <a:gd name="T21" fmla="*/ 21 h 53"/>
                  <a:gd name="T22" fmla="*/ 6 w 72"/>
                  <a:gd name="T23" fmla="*/ 11 h 53"/>
                  <a:gd name="T24" fmla="*/ 33 w 72"/>
                  <a:gd name="T25" fmla="*/ 1 h 53"/>
                  <a:gd name="T26" fmla="*/ 59 w 72"/>
                  <a:gd name="T27" fmla="*/ 8 h 53"/>
                  <a:gd name="T28" fmla="*/ 62 w 72"/>
                  <a:gd name="T29" fmla="*/ 14 h 53"/>
                  <a:gd name="T30" fmla="*/ 61 w 72"/>
                  <a:gd name="T31" fmla="*/ 19 h 53"/>
                  <a:gd name="T32" fmla="*/ 66 w 72"/>
                  <a:gd name="T33" fmla="*/ 16 h 53"/>
                  <a:gd name="T34" fmla="*/ 66 w 72"/>
                  <a:gd name="T35" fmla="*/ 16 h 53"/>
                  <a:gd name="T36" fmla="*/ 72 w 72"/>
                  <a:gd name="T37" fmla="*/ 21 h 53"/>
                  <a:gd name="T38" fmla="*/ 72 w 72"/>
                  <a:gd name="T39" fmla="*/ 22 h 53"/>
                  <a:gd name="T40" fmla="*/ 62 w 72"/>
                  <a:gd name="T41" fmla="*/ 28 h 53"/>
                  <a:gd name="T42" fmla="*/ 43 w 72"/>
                  <a:gd name="T43" fmla="*/ 39 h 53"/>
                  <a:gd name="T44" fmla="*/ 31 w 72"/>
                  <a:gd name="T45" fmla="*/ 47 h 53"/>
                  <a:gd name="T46" fmla="*/ 31 w 72"/>
                  <a:gd name="T47" fmla="*/ 49 h 53"/>
                  <a:gd name="T48" fmla="*/ 44 w 72"/>
                  <a:gd name="T49" fmla="*/ 50 h 53"/>
                  <a:gd name="T50" fmla="*/ 13 w 72"/>
                  <a:gd name="T51" fmla="*/ 18 h 53"/>
                  <a:gd name="T52" fmla="*/ 10 w 72"/>
                  <a:gd name="T53" fmla="*/ 25 h 53"/>
                  <a:gd name="T54" fmla="*/ 12 w 72"/>
                  <a:gd name="T55" fmla="*/ 30 h 53"/>
                  <a:gd name="T56" fmla="*/ 34 w 72"/>
                  <a:gd name="T57" fmla="*/ 32 h 53"/>
                  <a:gd name="T58" fmla="*/ 57 w 72"/>
                  <a:gd name="T59" fmla="*/ 21 h 53"/>
                  <a:gd name="T60" fmla="*/ 60 w 72"/>
                  <a:gd name="T61" fmla="*/ 15 h 53"/>
                  <a:gd name="T62" fmla="*/ 57 w 72"/>
                  <a:gd name="T63" fmla="*/ 10 h 53"/>
                  <a:gd name="T64" fmla="*/ 35 w 72"/>
                  <a:gd name="T65" fmla="*/ 8 h 53"/>
                  <a:gd name="T66" fmla="*/ 13 w 72"/>
                  <a:gd name="T67" fmla="*/ 1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53">
                    <a:moveTo>
                      <a:pt x="44" y="50"/>
                    </a:moveTo>
                    <a:cubicBezTo>
                      <a:pt x="44" y="52"/>
                      <a:pt x="44" y="52"/>
                      <a:pt x="44" y="52"/>
                    </a:cubicBezTo>
                    <a:cubicBezTo>
                      <a:pt x="33" y="53"/>
                      <a:pt x="26" y="52"/>
                      <a:pt x="23" y="49"/>
                    </a:cubicBezTo>
                    <a:cubicBezTo>
                      <a:pt x="21" y="48"/>
                      <a:pt x="21" y="46"/>
                      <a:pt x="21" y="45"/>
                    </a:cubicBezTo>
                    <a:cubicBezTo>
                      <a:pt x="21" y="44"/>
                      <a:pt x="22" y="43"/>
                      <a:pt x="23" y="42"/>
                    </a:cubicBezTo>
                    <a:cubicBezTo>
                      <a:pt x="24" y="41"/>
                      <a:pt x="25" y="40"/>
                      <a:pt x="27" y="39"/>
                    </a:cubicBezTo>
                    <a:cubicBezTo>
                      <a:pt x="28" y="38"/>
                      <a:pt x="31" y="37"/>
                      <a:pt x="34" y="35"/>
                    </a:cubicBezTo>
                    <a:cubicBezTo>
                      <a:pt x="34" y="34"/>
                      <a:pt x="34" y="34"/>
                      <a:pt x="34" y="34"/>
                    </a:cubicBezTo>
                    <a:cubicBezTo>
                      <a:pt x="26" y="36"/>
                      <a:pt x="19" y="36"/>
                      <a:pt x="15" y="36"/>
                    </a:cubicBezTo>
                    <a:cubicBezTo>
                      <a:pt x="10" y="35"/>
                      <a:pt x="7" y="33"/>
                      <a:pt x="4" y="30"/>
                    </a:cubicBezTo>
                    <a:cubicBezTo>
                      <a:pt x="1" y="28"/>
                      <a:pt x="0" y="24"/>
                      <a:pt x="0" y="21"/>
                    </a:cubicBezTo>
                    <a:cubicBezTo>
                      <a:pt x="1" y="18"/>
                      <a:pt x="2" y="15"/>
                      <a:pt x="6" y="11"/>
                    </a:cubicBezTo>
                    <a:cubicBezTo>
                      <a:pt x="12" y="5"/>
                      <a:pt x="21" y="1"/>
                      <a:pt x="33" y="1"/>
                    </a:cubicBezTo>
                    <a:cubicBezTo>
                      <a:pt x="45" y="0"/>
                      <a:pt x="53" y="2"/>
                      <a:pt x="59" y="8"/>
                    </a:cubicBezTo>
                    <a:cubicBezTo>
                      <a:pt x="61" y="10"/>
                      <a:pt x="62" y="12"/>
                      <a:pt x="62" y="14"/>
                    </a:cubicBezTo>
                    <a:cubicBezTo>
                      <a:pt x="63" y="16"/>
                      <a:pt x="62" y="18"/>
                      <a:pt x="61" y="19"/>
                    </a:cubicBezTo>
                    <a:cubicBezTo>
                      <a:pt x="66" y="16"/>
                      <a:pt x="66" y="16"/>
                      <a:pt x="66" y="16"/>
                    </a:cubicBezTo>
                    <a:cubicBezTo>
                      <a:pt x="66" y="16"/>
                      <a:pt x="66" y="16"/>
                      <a:pt x="66" y="16"/>
                    </a:cubicBezTo>
                    <a:cubicBezTo>
                      <a:pt x="72" y="21"/>
                      <a:pt x="72" y="21"/>
                      <a:pt x="72" y="21"/>
                    </a:cubicBezTo>
                    <a:cubicBezTo>
                      <a:pt x="72" y="22"/>
                      <a:pt x="72" y="22"/>
                      <a:pt x="72" y="22"/>
                    </a:cubicBezTo>
                    <a:cubicBezTo>
                      <a:pt x="72" y="22"/>
                      <a:pt x="69" y="24"/>
                      <a:pt x="62" y="28"/>
                    </a:cubicBezTo>
                    <a:cubicBezTo>
                      <a:pt x="52" y="34"/>
                      <a:pt x="45" y="38"/>
                      <a:pt x="43" y="39"/>
                    </a:cubicBezTo>
                    <a:cubicBezTo>
                      <a:pt x="36" y="43"/>
                      <a:pt x="32" y="46"/>
                      <a:pt x="31" y="47"/>
                    </a:cubicBezTo>
                    <a:cubicBezTo>
                      <a:pt x="30" y="47"/>
                      <a:pt x="30" y="48"/>
                      <a:pt x="31" y="49"/>
                    </a:cubicBezTo>
                    <a:cubicBezTo>
                      <a:pt x="32" y="49"/>
                      <a:pt x="36" y="50"/>
                      <a:pt x="44" y="50"/>
                    </a:cubicBezTo>
                    <a:close/>
                    <a:moveTo>
                      <a:pt x="13" y="18"/>
                    </a:moveTo>
                    <a:cubicBezTo>
                      <a:pt x="11" y="21"/>
                      <a:pt x="10" y="23"/>
                      <a:pt x="10" y="25"/>
                    </a:cubicBezTo>
                    <a:cubicBezTo>
                      <a:pt x="10" y="27"/>
                      <a:pt x="11" y="28"/>
                      <a:pt x="12" y="30"/>
                    </a:cubicBezTo>
                    <a:cubicBezTo>
                      <a:pt x="16" y="34"/>
                      <a:pt x="24" y="35"/>
                      <a:pt x="34" y="32"/>
                    </a:cubicBezTo>
                    <a:cubicBezTo>
                      <a:pt x="44" y="29"/>
                      <a:pt x="52" y="26"/>
                      <a:pt x="57" y="21"/>
                    </a:cubicBezTo>
                    <a:cubicBezTo>
                      <a:pt x="58" y="19"/>
                      <a:pt x="59" y="17"/>
                      <a:pt x="60" y="15"/>
                    </a:cubicBezTo>
                    <a:cubicBezTo>
                      <a:pt x="60" y="13"/>
                      <a:pt x="59" y="11"/>
                      <a:pt x="57" y="10"/>
                    </a:cubicBezTo>
                    <a:cubicBezTo>
                      <a:pt x="53" y="5"/>
                      <a:pt x="45" y="5"/>
                      <a:pt x="35" y="8"/>
                    </a:cubicBezTo>
                    <a:cubicBezTo>
                      <a:pt x="25" y="10"/>
                      <a:pt x="18" y="14"/>
                      <a:pt x="13"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2" name="Freeform 684">
                <a:extLst>
                  <a:ext uri="{FF2B5EF4-FFF2-40B4-BE49-F238E27FC236}">
                    <a16:creationId xmlns:a16="http://schemas.microsoft.com/office/drawing/2014/main" id="{165A9858-AD10-1B5B-EF6F-832A2D66D943}"/>
                  </a:ext>
                </a:extLst>
              </p:cNvPr>
              <p:cNvSpPr>
                <a:spLocks/>
              </p:cNvSpPr>
              <p:nvPr/>
            </p:nvSpPr>
            <p:spPr bwMode="auto">
              <a:xfrm>
                <a:off x="1859033" y="3090036"/>
                <a:ext cx="9525" cy="6350"/>
              </a:xfrm>
              <a:custGeom>
                <a:avLst/>
                <a:gdLst>
                  <a:gd name="T0" fmla="*/ 35 w 37"/>
                  <a:gd name="T1" fmla="*/ 21 h 27"/>
                  <a:gd name="T2" fmla="*/ 37 w 37"/>
                  <a:gd name="T3" fmla="*/ 24 h 27"/>
                  <a:gd name="T4" fmla="*/ 28 w 37"/>
                  <a:gd name="T5" fmla="*/ 27 h 27"/>
                  <a:gd name="T6" fmla="*/ 20 w 37"/>
                  <a:gd name="T7" fmla="*/ 24 h 27"/>
                  <a:gd name="T8" fmla="*/ 18 w 37"/>
                  <a:gd name="T9" fmla="*/ 21 h 27"/>
                  <a:gd name="T10" fmla="*/ 16 w 37"/>
                  <a:gd name="T11" fmla="*/ 16 h 27"/>
                  <a:gd name="T12" fmla="*/ 13 w 37"/>
                  <a:gd name="T13" fmla="*/ 11 h 27"/>
                  <a:gd name="T14" fmla="*/ 11 w 37"/>
                  <a:gd name="T15" fmla="*/ 8 h 27"/>
                  <a:gd name="T16" fmla="*/ 7 w 37"/>
                  <a:gd name="T17" fmla="*/ 6 h 27"/>
                  <a:gd name="T18" fmla="*/ 3 w 37"/>
                  <a:gd name="T19" fmla="*/ 7 h 27"/>
                  <a:gd name="T20" fmla="*/ 0 w 37"/>
                  <a:gd name="T21" fmla="*/ 4 h 27"/>
                  <a:gd name="T22" fmla="*/ 8 w 37"/>
                  <a:gd name="T23" fmla="*/ 1 h 27"/>
                  <a:gd name="T24" fmla="*/ 18 w 37"/>
                  <a:gd name="T25" fmla="*/ 4 h 27"/>
                  <a:gd name="T26" fmla="*/ 24 w 37"/>
                  <a:gd name="T27" fmla="*/ 15 h 27"/>
                  <a:gd name="T28" fmla="*/ 26 w 37"/>
                  <a:gd name="T29" fmla="*/ 21 h 27"/>
                  <a:gd name="T30" fmla="*/ 31 w 37"/>
                  <a:gd name="T31" fmla="*/ 23 h 27"/>
                  <a:gd name="T32" fmla="*/ 35 w 37"/>
                  <a:gd name="T33"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7">
                    <a:moveTo>
                      <a:pt x="35" y="21"/>
                    </a:moveTo>
                    <a:cubicBezTo>
                      <a:pt x="37" y="24"/>
                      <a:pt x="37" y="24"/>
                      <a:pt x="37" y="24"/>
                    </a:cubicBezTo>
                    <a:cubicBezTo>
                      <a:pt x="34" y="26"/>
                      <a:pt x="31" y="27"/>
                      <a:pt x="28" y="27"/>
                    </a:cubicBezTo>
                    <a:cubicBezTo>
                      <a:pt x="24" y="27"/>
                      <a:pt x="22" y="26"/>
                      <a:pt x="20" y="24"/>
                    </a:cubicBezTo>
                    <a:cubicBezTo>
                      <a:pt x="19" y="24"/>
                      <a:pt x="19" y="23"/>
                      <a:pt x="18" y="21"/>
                    </a:cubicBezTo>
                    <a:cubicBezTo>
                      <a:pt x="17" y="19"/>
                      <a:pt x="16" y="17"/>
                      <a:pt x="16" y="16"/>
                    </a:cubicBezTo>
                    <a:cubicBezTo>
                      <a:pt x="15" y="15"/>
                      <a:pt x="14" y="13"/>
                      <a:pt x="13" y="11"/>
                    </a:cubicBezTo>
                    <a:cubicBezTo>
                      <a:pt x="12" y="10"/>
                      <a:pt x="12" y="8"/>
                      <a:pt x="11" y="8"/>
                    </a:cubicBezTo>
                    <a:cubicBezTo>
                      <a:pt x="10" y="6"/>
                      <a:pt x="9" y="6"/>
                      <a:pt x="7" y="6"/>
                    </a:cubicBezTo>
                    <a:cubicBezTo>
                      <a:pt x="6" y="6"/>
                      <a:pt x="4" y="6"/>
                      <a:pt x="3" y="7"/>
                    </a:cubicBezTo>
                    <a:cubicBezTo>
                      <a:pt x="0" y="4"/>
                      <a:pt x="0" y="4"/>
                      <a:pt x="0" y="4"/>
                    </a:cubicBezTo>
                    <a:cubicBezTo>
                      <a:pt x="4" y="3"/>
                      <a:pt x="6" y="1"/>
                      <a:pt x="8" y="1"/>
                    </a:cubicBezTo>
                    <a:cubicBezTo>
                      <a:pt x="12" y="0"/>
                      <a:pt x="15" y="1"/>
                      <a:pt x="18" y="4"/>
                    </a:cubicBezTo>
                    <a:cubicBezTo>
                      <a:pt x="19" y="6"/>
                      <a:pt x="21" y="9"/>
                      <a:pt x="24" y="15"/>
                    </a:cubicBezTo>
                    <a:cubicBezTo>
                      <a:pt x="25" y="18"/>
                      <a:pt x="26" y="20"/>
                      <a:pt x="26" y="21"/>
                    </a:cubicBezTo>
                    <a:cubicBezTo>
                      <a:pt x="28" y="22"/>
                      <a:pt x="29" y="23"/>
                      <a:pt x="31" y="23"/>
                    </a:cubicBezTo>
                    <a:cubicBezTo>
                      <a:pt x="32" y="23"/>
                      <a:pt x="33" y="22"/>
                      <a:pt x="35" y="2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3" name="Freeform 685">
                <a:extLst>
                  <a:ext uri="{FF2B5EF4-FFF2-40B4-BE49-F238E27FC236}">
                    <a16:creationId xmlns:a16="http://schemas.microsoft.com/office/drawing/2014/main" id="{D0D61C9F-28B3-B21E-561B-8CB3E7624E13}"/>
                  </a:ext>
                </a:extLst>
              </p:cNvPr>
              <p:cNvSpPr>
                <a:spLocks/>
              </p:cNvSpPr>
              <p:nvPr/>
            </p:nvSpPr>
            <p:spPr bwMode="auto">
              <a:xfrm>
                <a:off x="1390720" y="2766186"/>
                <a:ext cx="17463" cy="11113"/>
              </a:xfrm>
              <a:custGeom>
                <a:avLst/>
                <a:gdLst>
                  <a:gd name="T0" fmla="*/ 15 w 68"/>
                  <a:gd name="T1" fmla="*/ 15 h 45"/>
                  <a:gd name="T2" fmla="*/ 16 w 68"/>
                  <a:gd name="T3" fmla="*/ 16 h 45"/>
                  <a:gd name="T4" fmla="*/ 11 w 68"/>
                  <a:gd name="T5" fmla="*/ 29 h 45"/>
                  <a:gd name="T6" fmla="*/ 14 w 68"/>
                  <a:gd name="T7" fmla="*/ 37 h 45"/>
                  <a:gd name="T8" fmla="*/ 21 w 68"/>
                  <a:gd name="T9" fmla="*/ 39 h 45"/>
                  <a:gd name="T10" fmla="*/ 27 w 68"/>
                  <a:gd name="T11" fmla="*/ 36 h 45"/>
                  <a:gd name="T12" fmla="*/ 31 w 68"/>
                  <a:gd name="T13" fmla="*/ 20 h 45"/>
                  <a:gd name="T14" fmla="*/ 37 w 68"/>
                  <a:gd name="T15" fmla="*/ 5 h 45"/>
                  <a:gd name="T16" fmla="*/ 44 w 68"/>
                  <a:gd name="T17" fmla="*/ 0 h 45"/>
                  <a:gd name="T18" fmla="*/ 56 w 68"/>
                  <a:gd name="T19" fmla="*/ 5 h 45"/>
                  <a:gd name="T20" fmla="*/ 60 w 68"/>
                  <a:gd name="T21" fmla="*/ 9 h 45"/>
                  <a:gd name="T22" fmla="*/ 63 w 68"/>
                  <a:gd name="T23" fmla="*/ 14 h 45"/>
                  <a:gd name="T24" fmla="*/ 65 w 68"/>
                  <a:gd name="T25" fmla="*/ 15 h 45"/>
                  <a:gd name="T26" fmla="*/ 67 w 68"/>
                  <a:gd name="T27" fmla="*/ 15 h 45"/>
                  <a:gd name="T28" fmla="*/ 68 w 68"/>
                  <a:gd name="T29" fmla="*/ 16 h 45"/>
                  <a:gd name="T30" fmla="*/ 55 w 68"/>
                  <a:gd name="T31" fmla="*/ 27 h 45"/>
                  <a:gd name="T32" fmla="*/ 54 w 68"/>
                  <a:gd name="T33" fmla="*/ 25 h 45"/>
                  <a:gd name="T34" fmla="*/ 58 w 68"/>
                  <a:gd name="T35" fmla="*/ 17 h 45"/>
                  <a:gd name="T36" fmla="*/ 55 w 68"/>
                  <a:gd name="T37" fmla="*/ 7 h 45"/>
                  <a:gd name="T38" fmla="*/ 50 w 68"/>
                  <a:gd name="T39" fmla="*/ 5 h 45"/>
                  <a:gd name="T40" fmla="*/ 45 w 68"/>
                  <a:gd name="T41" fmla="*/ 8 h 45"/>
                  <a:gd name="T42" fmla="*/ 42 w 68"/>
                  <a:gd name="T43" fmla="*/ 23 h 45"/>
                  <a:gd name="T44" fmla="*/ 36 w 68"/>
                  <a:gd name="T45" fmla="*/ 39 h 45"/>
                  <a:gd name="T46" fmla="*/ 22 w 68"/>
                  <a:gd name="T47" fmla="*/ 44 h 45"/>
                  <a:gd name="T48" fmla="*/ 12 w 68"/>
                  <a:gd name="T49" fmla="*/ 39 h 45"/>
                  <a:gd name="T50" fmla="*/ 8 w 68"/>
                  <a:gd name="T51" fmla="*/ 33 h 45"/>
                  <a:gd name="T52" fmla="*/ 5 w 68"/>
                  <a:gd name="T53" fmla="*/ 28 h 45"/>
                  <a:gd name="T54" fmla="*/ 4 w 68"/>
                  <a:gd name="T55" fmla="*/ 28 h 45"/>
                  <a:gd name="T56" fmla="*/ 1 w 68"/>
                  <a:gd name="T57" fmla="*/ 28 h 45"/>
                  <a:gd name="T58" fmla="*/ 0 w 68"/>
                  <a:gd name="T59" fmla="*/ 27 h 45"/>
                  <a:gd name="T60" fmla="*/ 15 w 68"/>
                  <a:gd name="T61" fmla="*/ 1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45">
                    <a:moveTo>
                      <a:pt x="15" y="15"/>
                    </a:moveTo>
                    <a:cubicBezTo>
                      <a:pt x="16" y="16"/>
                      <a:pt x="16" y="16"/>
                      <a:pt x="16" y="16"/>
                    </a:cubicBezTo>
                    <a:cubicBezTo>
                      <a:pt x="13" y="21"/>
                      <a:pt x="11" y="25"/>
                      <a:pt x="11" y="29"/>
                    </a:cubicBezTo>
                    <a:cubicBezTo>
                      <a:pt x="10" y="32"/>
                      <a:pt x="11" y="34"/>
                      <a:pt x="14" y="37"/>
                    </a:cubicBezTo>
                    <a:cubicBezTo>
                      <a:pt x="16" y="39"/>
                      <a:pt x="18" y="40"/>
                      <a:pt x="21" y="39"/>
                    </a:cubicBezTo>
                    <a:cubicBezTo>
                      <a:pt x="23" y="39"/>
                      <a:pt x="25" y="37"/>
                      <a:pt x="27" y="36"/>
                    </a:cubicBezTo>
                    <a:cubicBezTo>
                      <a:pt x="29" y="34"/>
                      <a:pt x="30" y="29"/>
                      <a:pt x="31" y="20"/>
                    </a:cubicBezTo>
                    <a:cubicBezTo>
                      <a:pt x="33" y="12"/>
                      <a:pt x="34" y="7"/>
                      <a:pt x="37" y="5"/>
                    </a:cubicBezTo>
                    <a:cubicBezTo>
                      <a:pt x="39" y="2"/>
                      <a:pt x="41" y="1"/>
                      <a:pt x="44" y="0"/>
                    </a:cubicBezTo>
                    <a:cubicBezTo>
                      <a:pt x="48" y="0"/>
                      <a:pt x="52" y="1"/>
                      <a:pt x="56" y="5"/>
                    </a:cubicBezTo>
                    <a:cubicBezTo>
                      <a:pt x="58" y="6"/>
                      <a:pt x="59" y="7"/>
                      <a:pt x="60" y="9"/>
                    </a:cubicBezTo>
                    <a:cubicBezTo>
                      <a:pt x="62" y="12"/>
                      <a:pt x="63" y="14"/>
                      <a:pt x="63" y="14"/>
                    </a:cubicBezTo>
                    <a:cubicBezTo>
                      <a:pt x="64" y="15"/>
                      <a:pt x="65" y="15"/>
                      <a:pt x="65" y="15"/>
                    </a:cubicBezTo>
                    <a:cubicBezTo>
                      <a:pt x="66" y="15"/>
                      <a:pt x="67" y="15"/>
                      <a:pt x="67" y="15"/>
                    </a:cubicBezTo>
                    <a:cubicBezTo>
                      <a:pt x="68" y="16"/>
                      <a:pt x="68" y="16"/>
                      <a:pt x="68" y="16"/>
                    </a:cubicBezTo>
                    <a:cubicBezTo>
                      <a:pt x="55" y="27"/>
                      <a:pt x="55" y="27"/>
                      <a:pt x="55" y="27"/>
                    </a:cubicBezTo>
                    <a:cubicBezTo>
                      <a:pt x="54" y="25"/>
                      <a:pt x="54" y="25"/>
                      <a:pt x="54" y="25"/>
                    </a:cubicBezTo>
                    <a:cubicBezTo>
                      <a:pt x="56" y="23"/>
                      <a:pt x="58" y="20"/>
                      <a:pt x="58" y="17"/>
                    </a:cubicBezTo>
                    <a:cubicBezTo>
                      <a:pt x="59" y="13"/>
                      <a:pt x="58" y="10"/>
                      <a:pt x="55" y="7"/>
                    </a:cubicBezTo>
                    <a:cubicBezTo>
                      <a:pt x="53" y="6"/>
                      <a:pt x="52" y="5"/>
                      <a:pt x="50" y="5"/>
                    </a:cubicBezTo>
                    <a:cubicBezTo>
                      <a:pt x="48" y="6"/>
                      <a:pt x="47" y="7"/>
                      <a:pt x="45" y="8"/>
                    </a:cubicBezTo>
                    <a:cubicBezTo>
                      <a:pt x="44" y="10"/>
                      <a:pt x="43" y="15"/>
                      <a:pt x="42" y="23"/>
                    </a:cubicBezTo>
                    <a:cubicBezTo>
                      <a:pt x="41" y="31"/>
                      <a:pt x="39" y="36"/>
                      <a:pt x="36" y="39"/>
                    </a:cubicBezTo>
                    <a:cubicBezTo>
                      <a:pt x="32" y="43"/>
                      <a:pt x="28" y="45"/>
                      <a:pt x="22" y="44"/>
                    </a:cubicBezTo>
                    <a:cubicBezTo>
                      <a:pt x="19" y="44"/>
                      <a:pt x="15" y="42"/>
                      <a:pt x="12" y="39"/>
                    </a:cubicBezTo>
                    <a:cubicBezTo>
                      <a:pt x="11" y="38"/>
                      <a:pt x="10" y="36"/>
                      <a:pt x="8" y="33"/>
                    </a:cubicBezTo>
                    <a:cubicBezTo>
                      <a:pt x="7" y="31"/>
                      <a:pt x="6" y="29"/>
                      <a:pt x="5" y="28"/>
                    </a:cubicBezTo>
                    <a:cubicBezTo>
                      <a:pt x="4" y="28"/>
                      <a:pt x="4" y="28"/>
                      <a:pt x="4" y="28"/>
                    </a:cubicBezTo>
                    <a:cubicBezTo>
                      <a:pt x="3" y="28"/>
                      <a:pt x="2" y="28"/>
                      <a:pt x="1" y="28"/>
                    </a:cubicBezTo>
                    <a:cubicBezTo>
                      <a:pt x="0" y="27"/>
                      <a:pt x="0" y="27"/>
                      <a:pt x="0" y="27"/>
                    </a:cubicBezTo>
                    <a:lnTo>
                      <a:pt x="15" y="1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4" name="Freeform 686">
                <a:extLst>
                  <a:ext uri="{FF2B5EF4-FFF2-40B4-BE49-F238E27FC236}">
                    <a16:creationId xmlns:a16="http://schemas.microsoft.com/office/drawing/2014/main" id="{46AC4794-3BE0-892C-F6AB-585429931DCE}"/>
                  </a:ext>
                </a:extLst>
              </p:cNvPr>
              <p:cNvSpPr>
                <a:spLocks noEditPoints="1"/>
              </p:cNvSpPr>
              <p:nvPr/>
            </p:nvSpPr>
            <p:spPr bwMode="auto">
              <a:xfrm>
                <a:off x="1401833" y="2774123"/>
                <a:ext cx="15875" cy="12700"/>
              </a:xfrm>
              <a:custGeom>
                <a:avLst/>
                <a:gdLst>
                  <a:gd name="T0" fmla="*/ 58 w 64"/>
                  <a:gd name="T1" fmla="*/ 9 h 46"/>
                  <a:gd name="T2" fmla="*/ 64 w 64"/>
                  <a:gd name="T3" fmla="*/ 23 h 46"/>
                  <a:gd name="T4" fmla="*/ 58 w 64"/>
                  <a:gd name="T5" fmla="*/ 34 h 46"/>
                  <a:gd name="T6" fmla="*/ 34 w 64"/>
                  <a:gd name="T7" fmla="*/ 44 h 46"/>
                  <a:gd name="T8" fmla="*/ 7 w 64"/>
                  <a:gd name="T9" fmla="*/ 37 h 46"/>
                  <a:gd name="T10" fmla="*/ 0 w 64"/>
                  <a:gd name="T11" fmla="*/ 24 h 46"/>
                  <a:gd name="T12" fmla="*/ 6 w 64"/>
                  <a:gd name="T13" fmla="*/ 11 h 46"/>
                  <a:gd name="T14" fmla="*/ 32 w 64"/>
                  <a:gd name="T15" fmla="*/ 1 h 46"/>
                  <a:gd name="T16" fmla="*/ 58 w 64"/>
                  <a:gd name="T17" fmla="*/ 9 h 46"/>
                  <a:gd name="T18" fmla="*/ 55 w 64"/>
                  <a:gd name="T19" fmla="*/ 10 h 46"/>
                  <a:gd name="T20" fmla="*/ 33 w 64"/>
                  <a:gd name="T21" fmla="*/ 8 h 46"/>
                  <a:gd name="T22" fmla="*/ 11 w 64"/>
                  <a:gd name="T23" fmla="*/ 21 h 46"/>
                  <a:gd name="T24" fmla="*/ 7 w 64"/>
                  <a:gd name="T25" fmla="*/ 29 h 46"/>
                  <a:gd name="T26" fmla="*/ 10 w 64"/>
                  <a:gd name="T27" fmla="*/ 36 h 46"/>
                  <a:gd name="T28" fmla="*/ 32 w 64"/>
                  <a:gd name="T29" fmla="*/ 37 h 46"/>
                  <a:gd name="T30" fmla="*/ 53 w 64"/>
                  <a:gd name="T31" fmla="*/ 25 h 46"/>
                  <a:gd name="T32" fmla="*/ 57 w 64"/>
                  <a:gd name="T33" fmla="*/ 17 h 46"/>
                  <a:gd name="T34" fmla="*/ 55 w 64"/>
                  <a:gd name="T35"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46">
                    <a:moveTo>
                      <a:pt x="58" y="9"/>
                    </a:moveTo>
                    <a:cubicBezTo>
                      <a:pt x="62" y="13"/>
                      <a:pt x="64" y="18"/>
                      <a:pt x="64" y="23"/>
                    </a:cubicBezTo>
                    <a:cubicBezTo>
                      <a:pt x="63" y="27"/>
                      <a:pt x="61" y="31"/>
                      <a:pt x="58" y="34"/>
                    </a:cubicBezTo>
                    <a:cubicBezTo>
                      <a:pt x="52" y="40"/>
                      <a:pt x="44" y="43"/>
                      <a:pt x="34" y="44"/>
                    </a:cubicBezTo>
                    <a:cubicBezTo>
                      <a:pt x="22" y="46"/>
                      <a:pt x="13" y="43"/>
                      <a:pt x="7" y="37"/>
                    </a:cubicBezTo>
                    <a:cubicBezTo>
                      <a:pt x="2" y="33"/>
                      <a:pt x="0" y="28"/>
                      <a:pt x="0" y="24"/>
                    </a:cubicBezTo>
                    <a:cubicBezTo>
                      <a:pt x="0" y="20"/>
                      <a:pt x="2" y="15"/>
                      <a:pt x="6" y="11"/>
                    </a:cubicBezTo>
                    <a:cubicBezTo>
                      <a:pt x="12" y="5"/>
                      <a:pt x="21" y="1"/>
                      <a:pt x="32" y="1"/>
                    </a:cubicBezTo>
                    <a:cubicBezTo>
                      <a:pt x="43" y="0"/>
                      <a:pt x="51" y="3"/>
                      <a:pt x="58" y="9"/>
                    </a:cubicBezTo>
                    <a:close/>
                    <a:moveTo>
                      <a:pt x="55" y="10"/>
                    </a:moveTo>
                    <a:cubicBezTo>
                      <a:pt x="50" y="6"/>
                      <a:pt x="43" y="5"/>
                      <a:pt x="33" y="8"/>
                    </a:cubicBezTo>
                    <a:cubicBezTo>
                      <a:pt x="24" y="11"/>
                      <a:pt x="16" y="15"/>
                      <a:pt x="11" y="21"/>
                    </a:cubicBezTo>
                    <a:cubicBezTo>
                      <a:pt x="8" y="24"/>
                      <a:pt x="7" y="26"/>
                      <a:pt x="7" y="29"/>
                    </a:cubicBezTo>
                    <a:cubicBezTo>
                      <a:pt x="7" y="32"/>
                      <a:pt x="8" y="34"/>
                      <a:pt x="10" y="36"/>
                    </a:cubicBezTo>
                    <a:cubicBezTo>
                      <a:pt x="15" y="40"/>
                      <a:pt x="22" y="41"/>
                      <a:pt x="32" y="37"/>
                    </a:cubicBezTo>
                    <a:cubicBezTo>
                      <a:pt x="41" y="34"/>
                      <a:pt x="48" y="30"/>
                      <a:pt x="53" y="25"/>
                    </a:cubicBezTo>
                    <a:cubicBezTo>
                      <a:pt x="55" y="22"/>
                      <a:pt x="57" y="20"/>
                      <a:pt x="57" y="17"/>
                    </a:cubicBezTo>
                    <a:cubicBezTo>
                      <a:pt x="58" y="14"/>
                      <a:pt x="57" y="12"/>
                      <a:pt x="55"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5" name="Freeform 687">
                <a:extLst>
                  <a:ext uri="{FF2B5EF4-FFF2-40B4-BE49-F238E27FC236}">
                    <a16:creationId xmlns:a16="http://schemas.microsoft.com/office/drawing/2014/main" id="{D60CA695-E4FE-D455-9D7F-C40076C30130}"/>
                  </a:ext>
                </a:extLst>
              </p:cNvPr>
              <p:cNvSpPr>
                <a:spLocks/>
              </p:cNvSpPr>
              <p:nvPr/>
            </p:nvSpPr>
            <p:spPr bwMode="auto">
              <a:xfrm>
                <a:off x="1412945" y="2772536"/>
                <a:ext cx="7938" cy="6350"/>
              </a:xfrm>
              <a:custGeom>
                <a:avLst/>
                <a:gdLst>
                  <a:gd name="T0" fmla="*/ 5 w 5"/>
                  <a:gd name="T1" fmla="*/ 1 h 4"/>
                  <a:gd name="T2" fmla="*/ 4 w 5"/>
                  <a:gd name="T3" fmla="*/ 4 h 4"/>
                  <a:gd name="T4" fmla="*/ 4 w 5"/>
                  <a:gd name="T5" fmla="*/ 4 h 4"/>
                  <a:gd name="T6" fmla="*/ 4 w 5"/>
                  <a:gd name="T7" fmla="*/ 1 h 4"/>
                  <a:gd name="T8" fmla="*/ 1 w 5"/>
                  <a:gd name="T9" fmla="*/ 1 h 4"/>
                  <a:gd name="T10" fmla="*/ 0 w 5"/>
                  <a:gd name="T11" fmla="*/ 1 h 4"/>
                  <a:gd name="T12" fmla="*/ 5 w 5"/>
                  <a:gd name="T13" fmla="*/ 0 h 4"/>
                  <a:gd name="T14" fmla="*/ 5 w 5"/>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1"/>
                    </a:moveTo>
                    <a:lnTo>
                      <a:pt x="4" y="4"/>
                    </a:lnTo>
                    <a:lnTo>
                      <a:pt x="4" y="4"/>
                    </a:lnTo>
                    <a:lnTo>
                      <a:pt x="4" y="1"/>
                    </a:lnTo>
                    <a:lnTo>
                      <a:pt x="1" y="1"/>
                    </a:lnTo>
                    <a:lnTo>
                      <a:pt x="0" y="1"/>
                    </a:lnTo>
                    <a:lnTo>
                      <a:pt x="5" y="0"/>
                    </a:lnTo>
                    <a:lnTo>
                      <a:pt x="5"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6" name="Freeform 688">
                <a:extLst>
                  <a:ext uri="{FF2B5EF4-FFF2-40B4-BE49-F238E27FC236}">
                    <a16:creationId xmlns:a16="http://schemas.microsoft.com/office/drawing/2014/main" id="{DB78BAE7-16EA-D6A5-A319-59A6034B8617}"/>
                  </a:ext>
                </a:extLst>
              </p:cNvPr>
              <p:cNvSpPr>
                <a:spLocks/>
              </p:cNvSpPr>
              <p:nvPr/>
            </p:nvSpPr>
            <p:spPr bwMode="auto">
              <a:xfrm>
                <a:off x="1411358" y="2782061"/>
                <a:ext cx="17463" cy="15875"/>
              </a:xfrm>
              <a:custGeom>
                <a:avLst/>
                <a:gdLst>
                  <a:gd name="T0" fmla="*/ 49 w 72"/>
                  <a:gd name="T1" fmla="*/ 60 h 64"/>
                  <a:gd name="T2" fmla="*/ 49 w 72"/>
                  <a:gd name="T3" fmla="*/ 63 h 64"/>
                  <a:gd name="T4" fmla="*/ 39 w 72"/>
                  <a:gd name="T5" fmla="*/ 64 h 64"/>
                  <a:gd name="T6" fmla="*/ 27 w 72"/>
                  <a:gd name="T7" fmla="*/ 61 h 64"/>
                  <a:gd name="T8" fmla="*/ 25 w 72"/>
                  <a:gd name="T9" fmla="*/ 56 h 64"/>
                  <a:gd name="T10" fmla="*/ 28 w 72"/>
                  <a:gd name="T11" fmla="*/ 52 h 64"/>
                  <a:gd name="T12" fmla="*/ 43 w 72"/>
                  <a:gd name="T13" fmla="*/ 42 h 64"/>
                  <a:gd name="T14" fmla="*/ 60 w 72"/>
                  <a:gd name="T15" fmla="*/ 31 h 64"/>
                  <a:gd name="T16" fmla="*/ 62 w 72"/>
                  <a:gd name="T17" fmla="*/ 28 h 64"/>
                  <a:gd name="T18" fmla="*/ 61 w 72"/>
                  <a:gd name="T19" fmla="*/ 26 h 64"/>
                  <a:gd name="T20" fmla="*/ 50 w 72"/>
                  <a:gd name="T21" fmla="*/ 24 h 64"/>
                  <a:gd name="T22" fmla="*/ 36 w 72"/>
                  <a:gd name="T23" fmla="*/ 26 h 64"/>
                  <a:gd name="T24" fmla="*/ 20 w 72"/>
                  <a:gd name="T25" fmla="*/ 32 h 64"/>
                  <a:gd name="T26" fmla="*/ 6 w 72"/>
                  <a:gd name="T27" fmla="*/ 39 h 64"/>
                  <a:gd name="T28" fmla="*/ 0 w 72"/>
                  <a:gd name="T29" fmla="*/ 33 h 64"/>
                  <a:gd name="T30" fmla="*/ 23 w 72"/>
                  <a:gd name="T31" fmla="*/ 19 h 64"/>
                  <a:gd name="T32" fmla="*/ 39 w 72"/>
                  <a:gd name="T33" fmla="*/ 9 h 64"/>
                  <a:gd name="T34" fmla="*/ 40 w 72"/>
                  <a:gd name="T35" fmla="*/ 6 h 64"/>
                  <a:gd name="T36" fmla="*/ 36 w 72"/>
                  <a:gd name="T37" fmla="*/ 1 h 64"/>
                  <a:gd name="T38" fmla="*/ 37 w 72"/>
                  <a:gd name="T39" fmla="*/ 0 h 64"/>
                  <a:gd name="T40" fmla="*/ 45 w 72"/>
                  <a:gd name="T41" fmla="*/ 5 h 64"/>
                  <a:gd name="T42" fmla="*/ 54 w 72"/>
                  <a:gd name="T43" fmla="*/ 11 h 64"/>
                  <a:gd name="T44" fmla="*/ 54 w 72"/>
                  <a:gd name="T45" fmla="*/ 11 h 64"/>
                  <a:gd name="T46" fmla="*/ 31 w 72"/>
                  <a:gd name="T47" fmla="*/ 24 h 64"/>
                  <a:gd name="T48" fmla="*/ 31 w 72"/>
                  <a:gd name="T49" fmla="*/ 25 h 64"/>
                  <a:gd name="T50" fmla="*/ 51 w 72"/>
                  <a:gd name="T51" fmla="*/ 21 h 64"/>
                  <a:gd name="T52" fmla="*/ 68 w 72"/>
                  <a:gd name="T53" fmla="*/ 25 h 64"/>
                  <a:gd name="T54" fmla="*/ 69 w 72"/>
                  <a:gd name="T55" fmla="*/ 36 h 64"/>
                  <a:gd name="T56" fmla="*/ 51 w 72"/>
                  <a:gd name="T57" fmla="*/ 47 h 64"/>
                  <a:gd name="T58" fmla="*/ 35 w 72"/>
                  <a:gd name="T59" fmla="*/ 57 h 64"/>
                  <a:gd name="T60" fmla="*/ 34 w 72"/>
                  <a:gd name="T61" fmla="*/ 59 h 64"/>
                  <a:gd name="T62" fmla="*/ 35 w 72"/>
                  <a:gd name="T63" fmla="*/ 60 h 64"/>
                  <a:gd name="T64" fmla="*/ 40 w 72"/>
                  <a:gd name="T65" fmla="*/ 61 h 64"/>
                  <a:gd name="T66" fmla="*/ 49 w 72"/>
                  <a:gd name="T6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4">
                    <a:moveTo>
                      <a:pt x="49" y="60"/>
                    </a:moveTo>
                    <a:cubicBezTo>
                      <a:pt x="49" y="63"/>
                      <a:pt x="49" y="63"/>
                      <a:pt x="49" y="63"/>
                    </a:cubicBezTo>
                    <a:cubicBezTo>
                      <a:pt x="43" y="63"/>
                      <a:pt x="40" y="64"/>
                      <a:pt x="39" y="64"/>
                    </a:cubicBezTo>
                    <a:cubicBezTo>
                      <a:pt x="33" y="64"/>
                      <a:pt x="30" y="63"/>
                      <a:pt x="27" y="61"/>
                    </a:cubicBezTo>
                    <a:cubicBezTo>
                      <a:pt x="25" y="59"/>
                      <a:pt x="24" y="58"/>
                      <a:pt x="25" y="56"/>
                    </a:cubicBezTo>
                    <a:cubicBezTo>
                      <a:pt x="25" y="55"/>
                      <a:pt x="26" y="53"/>
                      <a:pt x="28" y="52"/>
                    </a:cubicBezTo>
                    <a:cubicBezTo>
                      <a:pt x="28" y="51"/>
                      <a:pt x="34" y="48"/>
                      <a:pt x="43" y="42"/>
                    </a:cubicBezTo>
                    <a:cubicBezTo>
                      <a:pt x="53" y="36"/>
                      <a:pt x="59" y="32"/>
                      <a:pt x="60" y="31"/>
                    </a:cubicBezTo>
                    <a:cubicBezTo>
                      <a:pt x="61" y="30"/>
                      <a:pt x="62" y="29"/>
                      <a:pt x="62" y="28"/>
                    </a:cubicBezTo>
                    <a:cubicBezTo>
                      <a:pt x="62" y="28"/>
                      <a:pt x="61" y="27"/>
                      <a:pt x="61" y="26"/>
                    </a:cubicBezTo>
                    <a:cubicBezTo>
                      <a:pt x="59" y="24"/>
                      <a:pt x="55" y="23"/>
                      <a:pt x="50" y="24"/>
                    </a:cubicBezTo>
                    <a:cubicBezTo>
                      <a:pt x="46" y="24"/>
                      <a:pt x="41" y="25"/>
                      <a:pt x="36" y="26"/>
                    </a:cubicBezTo>
                    <a:cubicBezTo>
                      <a:pt x="30" y="27"/>
                      <a:pt x="25" y="29"/>
                      <a:pt x="20" y="32"/>
                    </a:cubicBezTo>
                    <a:cubicBezTo>
                      <a:pt x="18" y="33"/>
                      <a:pt x="13" y="36"/>
                      <a:pt x="6" y="39"/>
                    </a:cubicBezTo>
                    <a:cubicBezTo>
                      <a:pt x="0" y="33"/>
                      <a:pt x="0" y="33"/>
                      <a:pt x="0" y="33"/>
                    </a:cubicBezTo>
                    <a:cubicBezTo>
                      <a:pt x="11" y="26"/>
                      <a:pt x="19" y="22"/>
                      <a:pt x="23" y="19"/>
                    </a:cubicBezTo>
                    <a:cubicBezTo>
                      <a:pt x="33" y="13"/>
                      <a:pt x="38" y="10"/>
                      <a:pt x="39" y="9"/>
                    </a:cubicBezTo>
                    <a:cubicBezTo>
                      <a:pt x="40" y="8"/>
                      <a:pt x="40" y="7"/>
                      <a:pt x="40" y="6"/>
                    </a:cubicBezTo>
                    <a:cubicBezTo>
                      <a:pt x="39" y="5"/>
                      <a:pt x="38" y="4"/>
                      <a:pt x="36" y="1"/>
                    </a:cubicBezTo>
                    <a:cubicBezTo>
                      <a:pt x="37" y="0"/>
                      <a:pt x="37" y="0"/>
                      <a:pt x="37" y="0"/>
                    </a:cubicBezTo>
                    <a:cubicBezTo>
                      <a:pt x="40" y="2"/>
                      <a:pt x="42" y="4"/>
                      <a:pt x="45" y="5"/>
                    </a:cubicBezTo>
                    <a:cubicBezTo>
                      <a:pt x="47" y="7"/>
                      <a:pt x="50" y="9"/>
                      <a:pt x="54" y="11"/>
                    </a:cubicBezTo>
                    <a:cubicBezTo>
                      <a:pt x="54" y="11"/>
                      <a:pt x="54" y="11"/>
                      <a:pt x="54" y="11"/>
                    </a:cubicBezTo>
                    <a:cubicBezTo>
                      <a:pt x="31" y="24"/>
                      <a:pt x="31" y="24"/>
                      <a:pt x="31" y="24"/>
                    </a:cubicBezTo>
                    <a:cubicBezTo>
                      <a:pt x="31" y="25"/>
                      <a:pt x="31" y="25"/>
                      <a:pt x="31" y="25"/>
                    </a:cubicBezTo>
                    <a:cubicBezTo>
                      <a:pt x="39" y="23"/>
                      <a:pt x="45" y="21"/>
                      <a:pt x="51" y="21"/>
                    </a:cubicBezTo>
                    <a:cubicBezTo>
                      <a:pt x="59" y="20"/>
                      <a:pt x="65" y="21"/>
                      <a:pt x="68" y="25"/>
                    </a:cubicBezTo>
                    <a:cubicBezTo>
                      <a:pt x="72" y="28"/>
                      <a:pt x="72" y="32"/>
                      <a:pt x="69" y="36"/>
                    </a:cubicBezTo>
                    <a:cubicBezTo>
                      <a:pt x="67" y="37"/>
                      <a:pt x="61" y="41"/>
                      <a:pt x="51" y="47"/>
                    </a:cubicBezTo>
                    <a:cubicBezTo>
                      <a:pt x="41" y="53"/>
                      <a:pt x="36" y="57"/>
                      <a:pt x="35" y="57"/>
                    </a:cubicBezTo>
                    <a:cubicBezTo>
                      <a:pt x="34" y="58"/>
                      <a:pt x="34" y="58"/>
                      <a:pt x="34" y="59"/>
                    </a:cubicBezTo>
                    <a:cubicBezTo>
                      <a:pt x="34" y="59"/>
                      <a:pt x="34" y="60"/>
                      <a:pt x="35" y="60"/>
                    </a:cubicBezTo>
                    <a:cubicBezTo>
                      <a:pt x="36" y="61"/>
                      <a:pt x="37" y="61"/>
                      <a:pt x="40" y="61"/>
                    </a:cubicBezTo>
                    <a:cubicBezTo>
                      <a:pt x="41" y="61"/>
                      <a:pt x="44" y="61"/>
                      <a:pt x="49" y="6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7" name="Freeform 689">
                <a:extLst>
                  <a:ext uri="{FF2B5EF4-FFF2-40B4-BE49-F238E27FC236}">
                    <a16:creationId xmlns:a16="http://schemas.microsoft.com/office/drawing/2014/main" id="{7A966577-C018-DECA-6DE0-844507533C06}"/>
                  </a:ext>
                </a:extLst>
              </p:cNvPr>
              <p:cNvSpPr>
                <a:spLocks noEditPoints="1"/>
              </p:cNvSpPr>
              <p:nvPr/>
            </p:nvSpPr>
            <p:spPr bwMode="auto">
              <a:xfrm>
                <a:off x="1419295" y="2796348"/>
                <a:ext cx="20638" cy="15875"/>
              </a:xfrm>
              <a:custGeom>
                <a:avLst/>
                <a:gdLst>
                  <a:gd name="T0" fmla="*/ 86 w 86"/>
                  <a:gd name="T1" fmla="*/ 26 h 65"/>
                  <a:gd name="T2" fmla="*/ 82 w 86"/>
                  <a:gd name="T3" fmla="*/ 29 h 65"/>
                  <a:gd name="T4" fmla="*/ 78 w 86"/>
                  <a:gd name="T5" fmla="*/ 25 h 65"/>
                  <a:gd name="T6" fmla="*/ 74 w 86"/>
                  <a:gd name="T7" fmla="*/ 31 h 65"/>
                  <a:gd name="T8" fmla="*/ 60 w 86"/>
                  <a:gd name="T9" fmla="*/ 36 h 65"/>
                  <a:gd name="T10" fmla="*/ 45 w 86"/>
                  <a:gd name="T11" fmla="*/ 29 h 65"/>
                  <a:gd name="T12" fmla="*/ 43 w 86"/>
                  <a:gd name="T13" fmla="*/ 28 h 65"/>
                  <a:gd name="T14" fmla="*/ 42 w 86"/>
                  <a:gd name="T15" fmla="*/ 26 h 65"/>
                  <a:gd name="T16" fmla="*/ 38 w 86"/>
                  <a:gd name="T17" fmla="*/ 25 h 65"/>
                  <a:gd name="T18" fmla="*/ 35 w 86"/>
                  <a:gd name="T19" fmla="*/ 26 h 65"/>
                  <a:gd name="T20" fmla="*/ 40 w 86"/>
                  <a:gd name="T21" fmla="*/ 40 h 65"/>
                  <a:gd name="T22" fmla="*/ 39 w 86"/>
                  <a:gd name="T23" fmla="*/ 60 h 65"/>
                  <a:gd name="T24" fmla="*/ 25 w 86"/>
                  <a:gd name="T25" fmla="*/ 64 h 65"/>
                  <a:gd name="T26" fmla="*/ 8 w 86"/>
                  <a:gd name="T27" fmla="*/ 54 h 65"/>
                  <a:gd name="T28" fmla="*/ 0 w 86"/>
                  <a:gd name="T29" fmla="*/ 41 h 65"/>
                  <a:gd name="T30" fmla="*/ 3 w 86"/>
                  <a:gd name="T31" fmla="*/ 31 h 65"/>
                  <a:gd name="T32" fmla="*/ 14 w 86"/>
                  <a:gd name="T33" fmla="*/ 27 h 65"/>
                  <a:gd name="T34" fmla="*/ 25 w 86"/>
                  <a:gd name="T35" fmla="*/ 29 h 65"/>
                  <a:gd name="T36" fmla="*/ 24 w 86"/>
                  <a:gd name="T37" fmla="*/ 26 h 65"/>
                  <a:gd name="T38" fmla="*/ 26 w 86"/>
                  <a:gd name="T39" fmla="*/ 23 h 65"/>
                  <a:gd name="T40" fmla="*/ 32 w 86"/>
                  <a:gd name="T41" fmla="*/ 21 h 65"/>
                  <a:gd name="T42" fmla="*/ 39 w 86"/>
                  <a:gd name="T43" fmla="*/ 22 h 65"/>
                  <a:gd name="T44" fmla="*/ 38 w 86"/>
                  <a:gd name="T45" fmla="*/ 15 h 65"/>
                  <a:gd name="T46" fmla="*/ 42 w 86"/>
                  <a:gd name="T47" fmla="*/ 6 h 65"/>
                  <a:gd name="T48" fmla="*/ 58 w 86"/>
                  <a:gd name="T49" fmla="*/ 1 h 65"/>
                  <a:gd name="T50" fmla="*/ 73 w 86"/>
                  <a:gd name="T51" fmla="*/ 8 h 65"/>
                  <a:gd name="T52" fmla="*/ 77 w 86"/>
                  <a:gd name="T53" fmla="*/ 12 h 65"/>
                  <a:gd name="T54" fmla="*/ 79 w 86"/>
                  <a:gd name="T55" fmla="*/ 16 h 65"/>
                  <a:gd name="T56" fmla="*/ 80 w 86"/>
                  <a:gd name="T57" fmla="*/ 19 h 65"/>
                  <a:gd name="T58" fmla="*/ 80 w 86"/>
                  <a:gd name="T59" fmla="*/ 21 h 65"/>
                  <a:gd name="T60" fmla="*/ 86 w 86"/>
                  <a:gd name="T61" fmla="*/ 26 h 65"/>
                  <a:gd name="T62" fmla="*/ 31 w 86"/>
                  <a:gd name="T63" fmla="*/ 57 h 65"/>
                  <a:gd name="T64" fmla="*/ 34 w 86"/>
                  <a:gd name="T65" fmla="*/ 51 h 65"/>
                  <a:gd name="T66" fmla="*/ 32 w 86"/>
                  <a:gd name="T67" fmla="*/ 46 h 65"/>
                  <a:gd name="T68" fmla="*/ 29 w 86"/>
                  <a:gd name="T69" fmla="*/ 38 h 65"/>
                  <a:gd name="T70" fmla="*/ 26 w 86"/>
                  <a:gd name="T71" fmla="*/ 32 h 65"/>
                  <a:gd name="T72" fmla="*/ 23 w 86"/>
                  <a:gd name="T73" fmla="*/ 31 h 65"/>
                  <a:gd name="T74" fmla="*/ 19 w 86"/>
                  <a:gd name="T75" fmla="*/ 31 h 65"/>
                  <a:gd name="T76" fmla="*/ 13 w 86"/>
                  <a:gd name="T77" fmla="*/ 32 h 65"/>
                  <a:gd name="T78" fmla="*/ 9 w 86"/>
                  <a:gd name="T79" fmla="*/ 35 h 65"/>
                  <a:gd name="T80" fmla="*/ 6 w 86"/>
                  <a:gd name="T81" fmla="*/ 44 h 65"/>
                  <a:gd name="T82" fmla="*/ 11 w 86"/>
                  <a:gd name="T83" fmla="*/ 54 h 65"/>
                  <a:gd name="T84" fmla="*/ 22 w 86"/>
                  <a:gd name="T85" fmla="*/ 60 h 65"/>
                  <a:gd name="T86" fmla="*/ 31 w 86"/>
                  <a:gd name="T87" fmla="*/ 57 h 65"/>
                  <a:gd name="T88" fmla="*/ 71 w 86"/>
                  <a:gd name="T89" fmla="*/ 21 h 65"/>
                  <a:gd name="T90" fmla="*/ 74 w 86"/>
                  <a:gd name="T91" fmla="*/ 15 h 65"/>
                  <a:gd name="T92" fmla="*/ 71 w 86"/>
                  <a:gd name="T93" fmla="*/ 10 h 65"/>
                  <a:gd name="T94" fmla="*/ 58 w 86"/>
                  <a:gd name="T95" fmla="*/ 7 h 65"/>
                  <a:gd name="T96" fmla="*/ 46 w 86"/>
                  <a:gd name="T97" fmla="*/ 14 h 65"/>
                  <a:gd name="T98" fmla="*/ 43 w 86"/>
                  <a:gd name="T99" fmla="*/ 21 h 65"/>
                  <a:gd name="T100" fmla="*/ 45 w 86"/>
                  <a:gd name="T101" fmla="*/ 27 h 65"/>
                  <a:gd name="T102" fmla="*/ 57 w 86"/>
                  <a:gd name="T103" fmla="*/ 29 h 65"/>
                  <a:gd name="T104" fmla="*/ 71 w 86"/>
                  <a:gd name="T105" fmla="*/ 2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65">
                    <a:moveTo>
                      <a:pt x="86" y="26"/>
                    </a:moveTo>
                    <a:cubicBezTo>
                      <a:pt x="82" y="29"/>
                      <a:pt x="82" y="29"/>
                      <a:pt x="82" y="29"/>
                    </a:cubicBezTo>
                    <a:cubicBezTo>
                      <a:pt x="78" y="25"/>
                      <a:pt x="78" y="25"/>
                      <a:pt x="78" y="25"/>
                    </a:cubicBezTo>
                    <a:cubicBezTo>
                      <a:pt x="77" y="28"/>
                      <a:pt x="76" y="30"/>
                      <a:pt x="74" y="31"/>
                    </a:cubicBezTo>
                    <a:cubicBezTo>
                      <a:pt x="71" y="34"/>
                      <a:pt x="66" y="36"/>
                      <a:pt x="60" y="36"/>
                    </a:cubicBezTo>
                    <a:cubicBezTo>
                      <a:pt x="54" y="35"/>
                      <a:pt x="49" y="33"/>
                      <a:pt x="45" y="29"/>
                    </a:cubicBezTo>
                    <a:cubicBezTo>
                      <a:pt x="44" y="29"/>
                      <a:pt x="44" y="28"/>
                      <a:pt x="43" y="28"/>
                    </a:cubicBezTo>
                    <a:cubicBezTo>
                      <a:pt x="43" y="27"/>
                      <a:pt x="42" y="26"/>
                      <a:pt x="42" y="26"/>
                    </a:cubicBezTo>
                    <a:cubicBezTo>
                      <a:pt x="41" y="25"/>
                      <a:pt x="40" y="25"/>
                      <a:pt x="38" y="25"/>
                    </a:cubicBezTo>
                    <a:cubicBezTo>
                      <a:pt x="37" y="25"/>
                      <a:pt x="36" y="26"/>
                      <a:pt x="35" y="26"/>
                    </a:cubicBezTo>
                    <a:cubicBezTo>
                      <a:pt x="34" y="27"/>
                      <a:pt x="36" y="32"/>
                      <a:pt x="40" y="40"/>
                    </a:cubicBezTo>
                    <a:cubicBezTo>
                      <a:pt x="44" y="48"/>
                      <a:pt x="44" y="55"/>
                      <a:pt x="39" y="60"/>
                    </a:cubicBezTo>
                    <a:cubicBezTo>
                      <a:pt x="35" y="63"/>
                      <a:pt x="31" y="65"/>
                      <a:pt x="25" y="64"/>
                    </a:cubicBezTo>
                    <a:cubicBezTo>
                      <a:pt x="20" y="63"/>
                      <a:pt x="14" y="60"/>
                      <a:pt x="8" y="54"/>
                    </a:cubicBezTo>
                    <a:cubicBezTo>
                      <a:pt x="3" y="50"/>
                      <a:pt x="1" y="46"/>
                      <a:pt x="0" y="41"/>
                    </a:cubicBezTo>
                    <a:cubicBezTo>
                      <a:pt x="0" y="37"/>
                      <a:pt x="1" y="34"/>
                      <a:pt x="3" y="31"/>
                    </a:cubicBezTo>
                    <a:cubicBezTo>
                      <a:pt x="6" y="28"/>
                      <a:pt x="9" y="27"/>
                      <a:pt x="14" y="27"/>
                    </a:cubicBezTo>
                    <a:cubicBezTo>
                      <a:pt x="16" y="28"/>
                      <a:pt x="19" y="28"/>
                      <a:pt x="25" y="29"/>
                    </a:cubicBezTo>
                    <a:cubicBezTo>
                      <a:pt x="24" y="28"/>
                      <a:pt x="24" y="27"/>
                      <a:pt x="24" y="26"/>
                    </a:cubicBezTo>
                    <a:cubicBezTo>
                      <a:pt x="24" y="25"/>
                      <a:pt x="25" y="24"/>
                      <a:pt x="26" y="23"/>
                    </a:cubicBezTo>
                    <a:cubicBezTo>
                      <a:pt x="27" y="22"/>
                      <a:pt x="29" y="21"/>
                      <a:pt x="32" y="21"/>
                    </a:cubicBezTo>
                    <a:cubicBezTo>
                      <a:pt x="33" y="21"/>
                      <a:pt x="36" y="22"/>
                      <a:pt x="39" y="22"/>
                    </a:cubicBezTo>
                    <a:cubicBezTo>
                      <a:pt x="38" y="20"/>
                      <a:pt x="37" y="17"/>
                      <a:pt x="38" y="15"/>
                    </a:cubicBezTo>
                    <a:cubicBezTo>
                      <a:pt x="38" y="12"/>
                      <a:pt x="39" y="9"/>
                      <a:pt x="42" y="6"/>
                    </a:cubicBezTo>
                    <a:cubicBezTo>
                      <a:pt x="46" y="2"/>
                      <a:pt x="52" y="0"/>
                      <a:pt x="58" y="1"/>
                    </a:cubicBezTo>
                    <a:cubicBezTo>
                      <a:pt x="64" y="2"/>
                      <a:pt x="69" y="4"/>
                      <a:pt x="73" y="8"/>
                    </a:cubicBezTo>
                    <a:cubicBezTo>
                      <a:pt x="75" y="9"/>
                      <a:pt x="76" y="11"/>
                      <a:pt x="77" y="12"/>
                    </a:cubicBezTo>
                    <a:cubicBezTo>
                      <a:pt x="78" y="14"/>
                      <a:pt x="78" y="15"/>
                      <a:pt x="79" y="16"/>
                    </a:cubicBezTo>
                    <a:cubicBezTo>
                      <a:pt x="79" y="17"/>
                      <a:pt x="79" y="18"/>
                      <a:pt x="80" y="19"/>
                    </a:cubicBezTo>
                    <a:cubicBezTo>
                      <a:pt x="80" y="20"/>
                      <a:pt x="80" y="21"/>
                      <a:pt x="80" y="21"/>
                    </a:cubicBezTo>
                    <a:lnTo>
                      <a:pt x="86" y="26"/>
                    </a:lnTo>
                    <a:close/>
                    <a:moveTo>
                      <a:pt x="31" y="57"/>
                    </a:moveTo>
                    <a:cubicBezTo>
                      <a:pt x="33" y="55"/>
                      <a:pt x="34" y="53"/>
                      <a:pt x="34" y="51"/>
                    </a:cubicBezTo>
                    <a:cubicBezTo>
                      <a:pt x="34" y="50"/>
                      <a:pt x="33" y="48"/>
                      <a:pt x="32" y="46"/>
                    </a:cubicBezTo>
                    <a:cubicBezTo>
                      <a:pt x="32" y="44"/>
                      <a:pt x="31" y="42"/>
                      <a:pt x="29" y="38"/>
                    </a:cubicBezTo>
                    <a:cubicBezTo>
                      <a:pt x="27" y="34"/>
                      <a:pt x="26" y="32"/>
                      <a:pt x="26" y="32"/>
                    </a:cubicBezTo>
                    <a:cubicBezTo>
                      <a:pt x="25" y="32"/>
                      <a:pt x="24" y="31"/>
                      <a:pt x="23" y="31"/>
                    </a:cubicBezTo>
                    <a:cubicBezTo>
                      <a:pt x="21" y="31"/>
                      <a:pt x="20" y="31"/>
                      <a:pt x="19" y="31"/>
                    </a:cubicBezTo>
                    <a:cubicBezTo>
                      <a:pt x="16" y="31"/>
                      <a:pt x="14" y="31"/>
                      <a:pt x="13" y="32"/>
                    </a:cubicBezTo>
                    <a:cubicBezTo>
                      <a:pt x="11" y="32"/>
                      <a:pt x="10" y="34"/>
                      <a:pt x="9" y="35"/>
                    </a:cubicBezTo>
                    <a:cubicBezTo>
                      <a:pt x="6" y="38"/>
                      <a:pt x="5" y="41"/>
                      <a:pt x="6" y="44"/>
                    </a:cubicBezTo>
                    <a:cubicBezTo>
                      <a:pt x="6" y="48"/>
                      <a:pt x="8" y="51"/>
                      <a:pt x="11" y="54"/>
                    </a:cubicBezTo>
                    <a:cubicBezTo>
                      <a:pt x="15" y="57"/>
                      <a:pt x="19" y="59"/>
                      <a:pt x="22" y="60"/>
                    </a:cubicBezTo>
                    <a:cubicBezTo>
                      <a:pt x="26" y="60"/>
                      <a:pt x="29" y="59"/>
                      <a:pt x="31" y="57"/>
                    </a:cubicBezTo>
                    <a:close/>
                    <a:moveTo>
                      <a:pt x="71" y="21"/>
                    </a:moveTo>
                    <a:cubicBezTo>
                      <a:pt x="72" y="19"/>
                      <a:pt x="73" y="17"/>
                      <a:pt x="74" y="15"/>
                    </a:cubicBezTo>
                    <a:cubicBezTo>
                      <a:pt x="74" y="13"/>
                      <a:pt x="73" y="12"/>
                      <a:pt x="71" y="10"/>
                    </a:cubicBezTo>
                    <a:cubicBezTo>
                      <a:pt x="68" y="7"/>
                      <a:pt x="64" y="6"/>
                      <a:pt x="58" y="7"/>
                    </a:cubicBezTo>
                    <a:cubicBezTo>
                      <a:pt x="54" y="9"/>
                      <a:pt x="50" y="11"/>
                      <a:pt x="46" y="14"/>
                    </a:cubicBezTo>
                    <a:cubicBezTo>
                      <a:pt x="44" y="17"/>
                      <a:pt x="43" y="19"/>
                      <a:pt x="43" y="21"/>
                    </a:cubicBezTo>
                    <a:cubicBezTo>
                      <a:pt x="43" y="23"/>
                      <a:pt x="43" y="25"/>
                      <a:pt x="45" y="27"/>
                    </a:cubicBezTo>
                    <a:cubicBezTo>
                      <a:pt x="48" y="29"/>
                      <a:pt x="52" y="30"/>
                      <a:pt x="57" y="29"/>
                    </a:cubicBezTo>
                    <a:cubicBezTo>
                      <a:pt x="62" y="27"/>
                      <a:pt x="67" y="25"/>
                      <a:pt x="71" y="2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8" name="Freeform 690">
                <a:extLst>
                  <a:ext uri="{FF2B5EF4-FFF2-40B4-BE49-F238E27FC236}">
                    <a16:creationId xmlns:a16="http://schemas.microsoft.com/office/drawing/2014/main" id="{9C9AB92B-0172-AE1D-C5B3-C6D6D2482752}"/>
                  </a:ext>
                </a:extLst>
              </p:cNvPr>
              <p:cNvSpPr>
                <a:spLocks/>
              </p:cNvSpPr>
              <p:nvPr/>
            </p:nvSpPr>
            <p:spPr bwMode="auto">
              <a:xfrm>
                <a:off x="1436758" y="2805873"/>
                <a:ext cx="33338" cy="25400"/>
              </a:xfrm>
              <a:custGeom>
                <a:avLst/>
                <a:gdLst>
                  <a:gd name="T0" fmla="*/ 133 w 133"/>
                  <a:gd name="T1" fmla="*/ 62 h 107"/>
                  <a:gd name="T2" fmla="*/ 131 w 133"/>
                  <a:gd name="T3" fmla="*/ 63 h 107"/>
                  <a:gd name="T4" fmla="*/ 125 w 133"/>
                  <a:gd name="T5" fmla="*/ 60 h 107"/>
                  <a:gd name="T6" fmla="*/ 118 w 133"/>
                  <a:gd name="T7" fmla="*/ 63 h 107"/>
                  <a:gd name="T8" fmla="*/ 70 w 133"/>
                  <a:gd name="T9" fmla="*/ 91 h 107"/>
                  <a:gd name="T10" fmla="*/ 64 w 133"/>
                  <a:gd name="T11" fmla="*/ 96 h 107"/>
                  <a:gd name="T12" fmla="*/ 62 w 133"/>
                  <a:gd name="T13" fmla="*/ 100 h 107"/>
                  <a:gd name="T14" fmla="*/ 67 w 133"/>
                  <a:gd name="T15" fmla="*/ 106 h 107"/>
                  <a:gd name="T16" fmla="*/ 65 w 133"/>
                  <a:gd name="T17" fmla="*/ 107 h 107"/>
                  <a:gd name="T18" fmla="*/ 42 w 133"/>
                  <a:gd name="T19" fmla="*/ 85 h 107"/>
                  <a:gd name="T20" fmla="*/ 43 w 133"/>
                  <a:gd name="T21" fmla="*/ 83 h 107"/>
                  <a:gd name="T22" fmla="*/ 51 w 133"/>
                  <a:gd name="T23" fmla="*/ 87 h 107"/>
                  <a:gd name="T24" fmla="*/ 58 w 133"/>
                  <a:gd name="T25" fmla="*/ 85 h 107"/>
                  <a:gd name="T26" fmla="*/ 108 w 133"/>
                  <a:gd name="T27" fmla="*/ 55 h 107"/>
                  <a:gd name="T28" fmla="*/ 108 w 133"/>
                  <a:gd name="T29" fmla="*/ 55 h 107"/>
                  <a:gd name="T30" fmla="*/ 29 w 133"/>
                  <a:gd name="T31" fmla="*/ 72 h 107"/>
                  <a:gd name="T32" fmla="*/ 27 w 133"/>
                  <a:gd name="T33" fmla="*/ 71 h 107"/>
                  <a:gd name="T34" fmla="*/ 67 w 133"/>
                  <a:gd name="T35" fmla="*/ 19 h 107"/>
                  <a:gd name="T36" fmla="*/ 67 w 133"/>
                  <a:gd name="T37" fmla="*/ 19 h 107"/>
                  <a:gd name="T38" fmla="*/ 21 w 133"/>
                  <a:gd name="T39" fmla="*/ 46 h 107"/>
                  <a:gd name="T40" fmla="*/ 16 w 133"/>
                  <a:gd name="T41" fmla="*/ 50 h 107"/>
                  <a:gd name="T42" fmla="*/ 15 w 133"/>
                  <a:gd name="T43" fmla="*/ 55 h 107"/>
                  <a:gd name="T44" fmla="*/ 18 w 133"/>
                  <a:gd name="T45" fmla="*/ 60 h 107"/>
                  <a:gd name="T46" fmla="*/ 17 w 133"/>
                  <a:gd name="T47" fmla="*/ 61 h 107"/>
                  <a:gd name="T48" fmla="*/ 0 w 133"/>
                  <a:gd name="T49" fmla="*/ 44 h 107"/>
                  <a:gd name="T50" fmla="*/ 1 w 133"/>
                  <a:gd name="T51" fmla="*/ 43 h 107"/>
                  <a:gd name="T52" fmla="*/ 8 w 133"/>
                  <a:gd name="T53" fmla="*/ 46 h 107"/>
                  <a:gd name="T54" fmla="*/ 21 w 133"/>
                  <a:gd name="T55" fmla="*/ 40 h 107"/>
                  <a:gd name="T56" fmla="*/ 61 w 133"/>
                  <a:gd name="T57" fmla="*/ 16 h 107"/>
                  <a:gd name="T58" fmla="*/ 65 w 133"/>
                  <a:gd name="T59" fmla="*/ 14 h 107"/>
                  <a:gd name="T60" fmla="*/ 70 w 133"/>
                  <a:gd name="T61" fmla="*/ 11 h 107"/>
                  <a:gd name="T62" fmla="*/ 70 w 133"/>
                  <a:gd name="T63" fmla="*/ 7 h 107"/>
                  <a:gd name="T64" fmla="*/ 66 w 133"/>
                  <a:gd name="T65" fmla="*/ 1 h 107"/>
                  <a:gd name="T66" fmla="*/ 68 w 133"/>
                  <a:gd name="T67" fmla="*/ 0 h 107"/>
                  <a:gd name="T68" fmla="*/ 84 w 133"/>
                  <a:gd name="T69" fmla="*/ 15 h 107"/>
                  <a:gd name="T70" fmla="*/ 47 w 133"/>
                  <a:gd name="T71" fmla="*/ 63 h 107"/>
                  <a:gd name="T72" fmla="*/ 48 w 133"/>
                  <a:gd name="T73" fmla="*/ 63 h 107"/>
                  <a:gd name="T74" fmla="*/ 118 w 133"/>
                  <a:gd name="T75" fmla="*/ 48 h 107"/>
                  <a:gd name="T76" fmla="*/ 133 w 133"/>
                  <a:gd name="T7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07">
                    <a:moveTo>
                      <a:pt x="133" y="62"/>
                    </a:moveTo>
                    <a:cubicBezTo>
                      <a:pt x="131" y="63"/>
                      <a:pt x="131" y="63"/>
                      <a:pt x="131" y="63"/>
                    </a:cubicBezTo>
                    <a:cubicBezTo>
                      <a:pt x="128" y="61"/>
                      <a:pt x="126" y="60"/>
                      <a:pt x="125" y="60"/>
                    </a:cubicBezTo>
                    <a:cubicBezTo>
                      <a:pt x="123" y="60"/>
                      <a:pt x="121" y="61"/>
                      <a:pt x="118" y="63"/>
                    </a:cubicBezTo>
                    <a:cubicBezTo>
                      <a:pt x="70" y="91"/>
                      <a:pt x="70" y="91"/>
                      <a:pt x="70" y="91"/>
                    </a:cubicBezTo>
                    <a:cubicBezTo>
                      <a:pt x="67" y="93"/>
                      <a:pt x="65" y="94"/>
                      <a:pt x="64" y="96"/>
                    </a:cubicBezTo>
                    <a:cubicBezTo>
                      <a:pt x="62" y="97"/>
                      <a:pt x="62" y="99"/>
                      <a:pt x="62" y="100"/>
                    </a:cubicBezTo>
                    <a:cubicBezTo>
                      <a:pt x="63" y="101"/>
                      <a:pt x="64" y="103"/>
                      <a:pt x="67" y="106"/>
                    </a:cubicBezTo>
                    <a:cubicBezTo>
                      <a:pt x="65" y="107"/>
                      <a:pt x="65" y="107"/>
                      <a:pt x="65" y="107"/>
                    </a:cubicBezTo>
                    <a:cubicBezTo>
                      <a:pt x="42" y="85"/>
                      <a:pt x="42" y="85"/>
                      <a:pt x="42" y="85"/>
                    </a:cubicBezTo>
                    <a:cubicBezTo>
                      <a:pt x="43" y="83"/>
                      <a:pt x="43" y="83"/>
                      <a:pt x="43" y="83"/>
                    </a:cubicBezTo>
                    <a:cubicBezTo>
                      <a:pt x="46" y="86"/>
                      <a:pt x="49" y="87"/>
                      <a:pt x="51" y="87"/>
                    </a:cubicBezTo>
                    <a:cubicBezTo>
                      <a:pt x="53" y="88"/>
                      <a:pt x="55" y="87"/>
                      <a:pt x="58" y="85"/>
                    </a:cubicBezTo>
                    <a:cubicBezTo>
                      <a:pt x="108" y="55"/>
                      <a:pt x="108" y="55"/>
                      <a:pt x="108" y="55"/>
                    </a:cubicBezTo>
                    <a:cubicBezTo>
                      <a:pt x="108" y="55"/>
                      <a:pt x="108" y="55"/>
                      <a:pt x="108" y="55"/>
                    </a:cubicBezTo>
                    <a:cubicBezTo>
                      <a:pt x="29" y="72"/>
                      <a:pt x="29" y="72"/>
                      <a:pt x="29" y="72"/>
                    </a:cubicBezTo>
                    <a:cubicBezTo>
                      <a:pt x="27" y="71"/>
                      <a:pt x="27" y="71"/>
                      <a:pt x="27" y="71"/>
                    </a:cubicBezTo>
                    <a:cubicBezTo>
                      <a:pt x="67" y="19"/>
                      <a:pt x="67" y="19"/>
                      <a:pt x="67" y="19"/>
                    </a:cubicBezTo>
                    <a:cubicBezTo>
                      <a:pt x="67" y="19"/>
                      <a:pt x="67" y="19"/>
                      <a:pt x="67" y="19"/>
                    </a:cubicBezTo>
                    <a:cubicBezTo>
                      <a:pt x="21" y="46"/>
                      <a:pt x="21" y="46"/>
                      <a:pt x="21" y="46"/>
                    </a:cubicBezTo>
                    <a:cubicBezTo>
                      <a:pt x="16" y="50"/>
                      <a:pt x="16" y="50"/>
                      <a:pt x="16" y="50"/>
                    </a:cubicBezTo>
                    <a:cubicBezTo>
                      <a:pt x="15" y="51"/>
                      <a:pt x="14" y="53"/>
                      <a:pt x="15" y="55"/>
                    </a:cubicBezTo>
                    <a:cubicBezTo>
                      <a:pt x="15" y="56"/>
                      <a:pt x="17" y="58"/>
                      <a:pt x="18" y="60"/>
                    </a:cubicBezTo>
                    <a:cubicBezTo>
                      <a:pt x="17" y="61"/>
                      <a:pt x="17" y="61"/>
                      <a:pt x="17" y="61"/>
                    </a:cubicBezTo>
                    <a:cubicBezTo>
                      <a:pt x="0" y="44"/>
                      <a:pt x="0" y="44"/>
                      <a:pt x="0" y="44"/>
                    </a:cubicBezTo>
                    <a:cubicBezTo>
                      <a:pt x="1" y="43"/>
                      <a:pt x="1" y="43"/>
                      <a:pt x="1" y="43"/>
                    </a:cubicBezTo>
                    <a:cubicBezTo>
                      <a:pt x="4" y="45"/>
                      <a:pt x="6" y="46"/>
                      <a:pt x="8" y="46"/>
                    </a:cubicBezTo>
                    <a:cubicBezTo>
                      <a:pt x="10" y="45"/>
                      <a:pt x="15" y="43"/>
                      <a:pt x="21" y="40"/>
                    </a:cubicBezTo>
                    <a:cubicBezTo>
                      <a:pt x="61" y="16"/>
                      <a:pt x="61" y="16"/>
                      <a:pt x="61" y="16"/>
                    </a:cubicBezTo>
                    <a:cubicBezTo>
                      <a:pt x="62" y="15"/>
                      <a:pt x="64" y="15"/>
                      <a:pt x="65" y="14"/>
                    </a:cubicBezTo>
                    <a:cubicBezTo>
                      <a:pt x="68" y="12"/>
                      <a:pt x="69" y="11"/>
                      <a:pt x="70" y="11"/>
                    </a:cubicBezTo>
                    <a:cubicBezTo>
                      <a:pt x="71" y="10"/>
                      <a:pt x="71" y="9"/>
                      <a:pt x="70" y="7"/>
                    </a:cubicBezTo>
                    <a:cubicBezTo>
                      <a:pt x="70" y="5"/>
                      <a:pt x="69" y="3"/>
                      <a:pt x="66" y="1"/>
                    </a:cubicBezTo>
                    <a:cubicBezTo>
                      <a:pt x="68" y="0"/>
                      <a:pt x="68" y="0"/>
                      <a:pt x="68" y="0"/>
                    </a:cubicBezTo>
                    <a:cubicBezTo>
                      <a:pt x="84" y="15"/>
                      <a:pt x="84" y="15"/>
                      <a:pt x="84" y="15"/>
                    </a:cubicBezTo>
                    <a:cubicBezTo>
                      <a:pt x="47" y="63"/>
                      <a:pt x="47" y="63"/>
                      <a:pt x="47" y="63"/>
                    </a:cubicBezTo>
                    <a:cubicBezTo>
                      <a:pt x="48" y="63"/>
                      <a:pt x="48" y="63"/>
                      <a:pt x="48" y="63"/>
                    </a:cubicBezTo>
                    <a:cubicBezTo>
                      <a:pt x="118" y="48"/>
                      <a:pt x="118" y="48"/>
                      <a:pt x="118" y="48"/>
                    </a:cubicBezTo>
                    <a:lnTo>
                      <a:pt x="133" y="6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39" name="Freeform 691">
                <a:extLst>
                  <a:ext uri="{FF2B5EF4-FFF2-40B4-BE49-F238E27FC236}">
                    <a16:creationId xmlns:a16="http://schemas.microsoft.com/office/drawing/2014/main" id="{16FAD1F7-D0BB-AF87-5B24-9EA4B06ECD57}"/>
                  </a:ext>
                </a:extLst>
              </p:cNvPr>
              <p:cNvSpPr>
                <a:spLocks noEditPoints="1"/>
              </p:cNvSpPr>
              <p:nvPr/>
            </p:nvSpPr>
            <p:spPr bwMode="auto">
              <a:xfrm>
                <a:off x="1457395" y="2828098"/>
                <a:ext cx="17463" cy="14288"/>
              </a:xfrm>
              <a:custGeom>
                <a:avLst/>
                <a:gdLst>
                  <a:gd name="T0" fmla="*/ 44 w 72"/>
                  <a:gd name="T1" fmla="*/ 50 h 54"/>
                  <a:gd name="T2" fmla="*/ 45 w 72"/>
                  <a:gd name="T3" fmla="*/ 52 h 54"/>
                  <a:gd name="T4" fmla="*/ 23 w 72"/>
                  <a:gd name="T5" fmla="*/ 51 h 54"/>
                  <a:gd name="T6" fmla="*/ 21 w 72"/>
                  <a:gd name="T7" fmla="*/ 46 h 54"/>
                  <a:gd name="T8" fmla="*/ 23 w 72"/>
                  <a:gd name="T9" fmla="*/ 43 h 54"/>
                  <a:gd name="T10" fmla="*/ 27 w 72"/>
                  <a:gd name="T11" fmla="*/ 40 h 54"/>
                  <a:gd name="T12" fmla="*/ 34 w 72"/>
                  <a:gd name="T13" fmla="*/ 35 h 54"/>
                  <a:gd name="T14" fmla="*/ 34 w 72"/>
                  <a:gd name="T15" fmla="*/ 35 h 54"/>
                  <a:gd name="T16" fmla="*/ 15 w 72"/>
                  <a:gd name="T17" fmla="*/ 37 h 54"/>
                  <a:gd name="T18" fmla="*/ 4 w 72"/>
                  <a:gd name="T19" fmla="*/ 32 h 54"/>
                  <a:gd name="T20" fmla="*/ 0 w 72"/>
                  <a:gd name="T21" fmla="*/ 23 h 54"/>
                  <a:gd name="T22" fmla="*/ 5 w 72"/>
                  <a:gd name="T23" fmla="*/ 13 h 54"/>
                  <a:gd name="T24" fmla="*/ 32 w 72"/>
                  <a:gd name="T25" fmla="*/ 1 h 54"/>
                  <a:gd name="T26" fmla="*/ 58 w 72"/>
                  <a:gd name="T27" fmla="*/ 8 h 54"/>
                  <a:gd name="T28" fmla="*/ 62 w 72"/>
                  <a:gd name="T29" fmla="*/ 14 h 54"/>
                  <a:gd name="T30" fmla="*/ 61 w 72"/>
                  <a:gd name="T31" fmla="*/ 19 h 54"/>
                  <a:gd name="T32" fmla="*/ 65 w 72"/>
                  <a:gd name="T33" fmla="*/ 16 h 54"/>
                  <a:gd name="T34" fmla="*/ 66 w 72"/>
                  <a:gd name="T35" fmla="*/ 16 h 54"/>
                  <a:gd name="T36" fmla="*/ 72 w 72"/>
                  <a:gd name="T37" fmla="*/ 21 h 54"/>
                  <a:gd name="T38" fmla="*/ 72 w 72"/>
                  <a:gd name="T39" fmla="*/ 22 h 54"/>
                  <a:gd name="T40" fmla="*/ 62 w 72"/>
                  <a:gd name="T41" fmla="*/ 28 h 54"/>
                  <a:gd name="T42" fmla="*/ 43 w 72"/>
                  <a:gd name="T43" fmla="*/ 40 h 54"/>
                  <a:gd name="T44" fmla="*/ 31 w 72"/>
                  <a:gd name="T45" fmla="*/ 48 h 54"/>
                  <a:gd name="T46" fmla="*/ 32 w 72"/>
                  <a:gd name="T47" fmla="*/ 50 h 54"/>
                  <a:gd name="T48" fmla="*/ 44 w 72"/>
                  <a:gd name="T49" fmla="*/ 50 h 54"/>
                  <a:gd name="T50" fmla="*/ 13 w 72"/>
                  <a:gd name="T51" fmla="*/ 20 h 54"/>
                  <a:gd name="T52" fmla="*/ 10 w 72"/>
                  <a:gd name="T53" fmla="*/ 27 h 54"/>
                  <a:gd name="T54" fmla="*/ 12 w 72"/>
                  <a:gd name="T55" fmla="*/ 31 h 54"/>
                  <a:gd name="T56" fmla="*/ 34 w 72"/>
                  <a:gd name="T57" fmla="*/ 33 h 54"/>
                  <a:gd name="T58" fmla="*/ 56 w 72"/>
                  <a:gd name="T59" fmla="*/ 21 h 54"/>
                  <a:gd name="T60" fmla="*/ 59 w 72"/>
                  <a:gd name="T61" fmla="*/ 15 h 54"/>
                  <a:gd name="T62" fmla="*/ 57 w 72"/>
                  <a:gd name="T63" fmla="*/ 10 h 54"/>
                  <a:gd name="T64" fmla="*/ 34 w 72"/>
                  <a:gd name="T65" fmla="*/ 8 h 54"/>
                  <a:gd name="T66" fmla="*/ 13 w 72"/>
                  <a:gd name="T67"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54">
                    <a:moveTo>
                      <a:pt x="44" y="50"/>
                    </a:moveTo>
                    <a:cubicBezTo>
                      <a:pt x="45" y="52"/>
                      <a:pt x="45" y="52"/>
                      <a:pt x="45" y="52"/>
                    </a:cubicBezTo>
                    <a:cubicBezTo>
                      <a:pt x="33" y="54"/>
                      <a:pt x="26" y="53"/>
                      <a:pt x="23" y="51"/>
                    </a:cubicBezTo>
                    <a:cubicBezTo>
                      <a:pt x="22" y="49"/>
                      <a:pt x="21" y="48"/>
                      <a:pt x="21" y="46"/>
                    </a:cubicBezTo>
                    <a:cubicBezTo>
                      <a:pt x="22" y="45"/>
                      <a:pt x="22" y="44"/>
                      <a:pt x="23" y="43"/>
                    </a:cubicBezTo>
                    <a:cubicBezTo>
                      <a:pt x="24" y="42"/>
                      <a:pt x="26" y="41"/>
                      <a:pt x="27" y="40"/>
                    </a:cubicBezTo>
                    <a:cubicBezTo>
                      <a:pt x="28" y="39"/>
                      <a:pt x="31" y="38"/>
                      <a:pt x="34" y="35"/>
                    </a:cubicBezTo>
                    <a:cubicBezTo>
                      <a:pt x="34" y="35"/>
                      <a:pt x="34" y="35"/>
                      <a:pt x="34" y="35"/>
                    </a:cubicBezTo>
                    <a:cubicBezTo>
                      <a:pt x="26" y="37"/>
                      <a:pt x="19" y="38"/>
                      <a:pt x="15" y="37"/>
                    </a:cubicBezTo>
                    <a:cubicBezTo>
                      <a:pt x="10" y="37"/>
                      <a:pt x="7" y="35"/>
                      <a:pt x="4" y="32"/>
                    </a:cubicBezTo>
                    <a:cubicBezTo>
                      <a:pt x="1" y="29"/>
                      <a:pt x="0" y="26"/>
                      <a:pt x="0" y="23"/>
                    </a:cubicBezTo>
                    <a:cubicBezTo>
                      <a:pt x="0" y="20"/>
                      <a:pt x="2" y="17"/>
                      <a:pt x="5" y="13"/>
                    </a:cubicBezTo>
                    <a:cubicBezTo>
                      <a:pt x="11" y="7"/>
                      <a:pt x="20" y="3"/>
                      <a:pt x="32" y="1"/>
                    </a:cubicBezTo>
                    <a:cubicBezTo>
                      <a:pt x="44" y="0"/>
                      <a:pt x="52" y="2"/>
                      <a:pt x="58" y="8"/>
                    </a:cubicBezTo>
                    <a:cubicBezTo>
                      <a:pt x="60" y="10"/>
                      <a:pt x="61" y="12"/>
                      <a:pt x="62" y="14"/>
                    </a:cubicBezTo>
                    <a:cubicBezTo>
                      <a:pt x="62" y="16"/>
                      <a:pt x="62" y="18"/>
                      <a:pt x="61" y="19"/>
                    </a:cubicBezTo>
                    <a:cubicBezTo>
                      <a:pt x="65" y="16"/>
                      <a:pt x="65" y="16"/>
                      <a:pt x="65" y="16"/>
                    </a:cubicBezTo>
                    <a:cubicBezTo>
                      <a:pt x="66" y="16"/>
                      <a:pt x="66" y="16"/>
                      <a:pt x="66" y="16"/>
                    </a:cubicBezTo>
                    <a:cubicBezTo>
                      <a:pt x="72" y="21"/>
                      <a:pt x="72" y="21"/>
                      <a:pt x="72" y="21"/>
                    </a:cubicBezTo>
                    <a:cubicBezTo>
                      <a:pt x="72" y="22"/>
                      <a:pt x="72" y="22"/>
                      <a:pt x="72" y="22"/>
                    </a:cubicBezTo>
                    <a:cubicBezTo>
                      <a:pt x="72" y="22"/>
                      <a:pt x="68" y="24"/>
                      <a:pt x="62" y="28"/>
                    </a:cubicBezTo>
                    <a:cubicBezTo>
                      <a:pt x="52" y="34"/>
                      <a:pt x="45" y="38"/>
                      <a:pt x="43" y="40"/>
                    </a:cubicBezTo>
                    <a:cubicBezTo>
                      <a:pt x="36" y="44"/>
                      <a:pt x="32" y="47"/>
                      <a:pt x="31" y="48"/>
                    </a:cubicBezTo>
                    <a:cubicBezTo>
                      <a:pt x="31" y="48"/>
                      <a:pt x="31" y="49"/>
                      <a:pt x="32" y="50"/>
                    </a:cubicBezTo>
                    <a:cubicBezTo>
                      <a:pt x="32" y="50"/>
                      <a:pt x="37" y="51"/>
                      <a:pt x="44" y="50"/>
                    </a:cubicBezTo>
                    <a:close/>
                    <a:moveTo>
                      <a:pt x="13" y="20"/>
                    </a:moveTo>
                    <a:cubicBezTo>
                      <a:pt x="11" y="22"/>
                      <a:pt x="10" y="24"/>
                      <a:pt x="10" y="27"/>
                    </a:cubicBezTo>
                    <a:cubicBezTo>
                      <a:pt x="10" y="28"/>
                      <a:pt x="10" y="30"/>
                      <a:pt x="12" y="31"/>
                    </a:cubicBezTo>
                    <a:cubicBezTo>
                      <a:pt x="16" y="35"/>
                      <a:pt x="24" y="36"/>
                      <a:pt x="34" y="33"/>
                    </a:cubicBezTo>
                    <a:cubicBezTo>
                      <a:pt x="44" y="30"/>
                      <a:pt x="51" y="26"/>
                      <a:pt x="56" y="21"/>
                    </a:cubicBezTo>
                    <a:cubicBezTo>
                      <a:pt x="58" y="19"/>
                      <a:pt x="59" y="17"/>
                      <a:pt x="59" y="15"/>
                    </a:cubicBezTo>
                    <a:cubicBezTo>
                      <a:pt x="59" y="13"/>
                      <a:pt x="58" y="11"/>
                      <a:pt x="57" y="10"/>
                    </a:cubicBezTo>
                    <a:cubicBezTo>
                      <a:pt x="52" y="6"/>
                      <a:pt x="45" y="5"/>
                      <a:pt x="34" y="8"/>
                    </a:cubicBezTo>
                    <a:cubicBezTo>
                      <a:pt x="24" y="11"/>
                      <a:pt x="17" y="15"/>
                      <a:pt x="13"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0" name="Freeform 692">
                <a:extLst>
                  <a:ext uri="{FF2B5EF4-FFF2-40B4-BE49-F238E27FC236}">
                    <a16:creationId xmlns:a16="http://schemas.microsoft.com/office/drawing/2014/main" id="{E72AB72D-BE18-3B86-F0FB-E35326BAF94E}"/>
                  </a:ext>
                </a:extLst>
              </p:cNvPr>
              <p:cNvSpPr>
                <a:spLocks/>
              </p:cNvSpPr>
              <p:nvPr/>
            </p:nvSpPr>
            <p:spPr bwMode="auto">
              <a:xfrm>
                <a:off x="1471683" y="2824923"/>
                <a:ext cx="7938" cy="6350"/>
              </a:xfrm>
              <a:custGeom>
                <a:avLst/>
                <a:gdLst>
                  <a:gd name="T0" fmla="*/ 35 w 37"/>
                  <a:gd name="T1" fmla="*/ 20 h 27"/>
                  <a:gd name="T2" fmla="*/ 37 w 37"/>
                  <a:gd name="T3" fmla="*/ 23 h 27"/>
                  <a:gd name="T4" fmla="*/ 28 w 37"/>
                  <a:gd name="T5" fmla="*/ 27 h 27"/>
                  <a:gd name="T6" fmla="*/ 20 w 37"/>
                  <a:gd name="T7" fmla="*/ 24 h 27"/>
                  <a:gd name="T8" fmla="*/ 18 w 37"/>
                  <a:gd name="T9" fmla="*/ 21 h 27"/>
                  <a:gd name="T10" fmla="*/ 16 w 37"/>
                  <a:gd name="T11" fmla="*/ 16 h 27"/>
                  <a:gd name="T12" fmla="*/ 13 w 37"/>
                  <a:gd name="T13" fmla="*/ 11 h 27"/>
                  <a:gd name="T14" fmla="*/ 11 w 37"/>
                  <a:gd name="T15" fmla="*/ 8 h 27"/>
                  <a:gd name="T16" fmla="*/ 7 w 37"/>
                  <a:gd name="T17" fmla="*/ 6 h 27"/>
                  <a:gd name="T18" fmla="*/ 2 w 37"/>
                  <a:gd name="T19" fmla="*/ 7 h 27"/>
                  <a:gd name="T20" fmla="*/ 0 w 37"/>
                  <a:gd name="T21" fmla="*/ 5 h 27"/>
                  <a:gd name="T22" fmla="*/ 8 w 37"/>
                  <a:gd name="T23" fmla="*/ 1 h 27"/>
                  <a:gd name="T24" fmla="*/ 17 w 37"/>
                  <a:gd name="T25" fmla="*/ 4 h 27"/>
                  <a:gd name="T26" fmla="*/ 23 w 37"/>
                  <a:gd name="T27" fmla="*/ 15 h 27"/>
                  <a:gd name="T28" fmla="*/ 27 w 37"/>
                  <a:gd name="T29" fmla="*/ 20 h 27"/>
                  <a:gd name="T30" fmla="*/ 31 w 37"/>
                  <a:gd name="T31" fmla="*/ 22 h 27"/>
                  <a:gd name="T32" fmla="*/ 35 w 37"/>
                  <a:gd name="T33"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7">
                    <a:moveTo>
                      <a:pt x="35" y="20"/>
                    </a:moveTo>
                    <a:cubicBezTo>
                      <a:pt x="37" y="23"/>
                      <a:pt x="37" y="23"/>
                      <a:pt x="37" y="23"/>
                    </a:cubicBezTo>
                    <a:cubicBezTo>
                      <a:pt x="34" y="25"/>
                      <a:pt x="31" y="27"/>
                      <a:pt x="28" y="27"/>
                    </a:cubicBezTo>
                    <a:cubicBezTo>
                      <a:pt x="25" y="27"/>
                      <a:pt x="22" y="26"/>
                      <a:pt x="20" y="24"/>
                    </a:cubicBezTo>
                    <a:cubicBezTo>
                      <a:pt x="20" y="23"/>
                      <a:pt x="19" y="22"/>
                      <a:pt x="18" y="21"/>
                    </a:cubicBezTo>
                    <a:cubicBezTo>
                      <a:pt x="17" y="19"/>
                      <a:pt x="16" y="17"/>
                      <a:pt x="16" y="16"/>
                    </a:cubicBezTo>
                    <a:cubicBezTo>
                      <a:pt x="15" y="14"/>
                      <a:pt x="14" y="13"/>
                      <a:pt x="13" y="11"/>
                    </a:cubicBezTo>
                    <a:cubicBezTo>
                      <a:pt x="12" y="9"/>
                      <a:pt x="11" y="8"/>
                      <a:pt x="11" y="8"/>
                    </a:cubicBezTo>
                    <a:cubicBezTo>
                      <a:pt x="10" y="6"/>
                      <a:pt x="8" y="6"/>
                      <a:pt x="7" y="6"/>
                    </a:cubicBezTo>
                    <a:cubicBezTo>
                      <a:pt x="5" y="6"/>
                      <a:pt x="4" y="6"/>
                      <a:pt x="2" y="7"/>
                    </a:cubicBezTo>
                    <a:cubicBezTo>
                      <a:pt x="0" y="5"/>
                      <a:pt x="0" y="5"/>
                      <a:pt x="0" y="5"/>
                    </a:cubicBezTo>
                    <a:cubicBezTo>
                      <a:pt x="3" y="3"/>
                      <a:pt x="6" y="1"/>
                      <a:pt x="8" y="1"/>
                    </a:cubicBezTo>
                    <a:cubicBezTo>
                      <a:pt x="11" y="0"/>
                      <a:pt x="15" y="1"/>
                      <a:pt x="17" y="4"/>
                    </a:cubicBezTo>
                    <a:cubicBezTo>
                      <a:pt x="19" y="5"/>
                      <a:pt x="21" y="9"/>
                      <a:pt x="23" y="15"/>
                    </a:cubicBezTo>
                    <a:cubicBezTo>
                      <a:pt x="25" y="17"/>
                      <a:pt x="26" y="19"/>
                      <a:pt x="27" y="20"/>
                    </a:cubicBezTo>
                    <a:cubicBezTo>
                      <a:pt x="28" y="21"/>
                      <a:pt x="30" y="22"/>
                      <a:pt x="31" y="22"/>
                    </a:cubicBezTo>
                    <a:cubicBezTo>
                      <a:pt x="32" y="22"/>
                      <a:pt x="33" y="21"/>
                      <a:pt x="35"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1" name="Freeform 693">
                <a:extLst>
                  <a:ext uri="{FF2B5EF4-FFF2-40B4-BE49-F238E27FC236}">
                    <a16:creationId xmlns:a16="http://schemas.microsoft.com/office/drawing/2014/main" id="{B964D950-D6AE-2935-F386-40803F0C29A6}"/>
                  </a:ext>
                </a:extLst>
              </p:cNvPr>
              <p:cNvSpPr>
                <a:spLocks/>
              </p:cNvSpPr>
              <p:nvPr/>
            </p:nvSpPr>
            <p:spPr bwMode="auto">
              <a:xfrm>
                <a:off x="1512958" y="2675698"/>
                <a:ext cx="17463" cy="12700"/>
              </a:xfrm>
              <a:custGeom>
                <a:avLst/>
                <a:gdLst>
                  <a:gd name="T0" fmla="*/ 15 w 68"/>
                  <a:gd name="T1" fmla="*/ 18 h 47"/>
                  <a:gd name="T2" fmla="*/ 16 w 68"/>
                  <a:gd name="T3" fmla="*/ 19 h 47"/>
                  <a:gd name="T4" fmla="*/ 11 w 68"/>
                  <a:gd name="T5" fmla="*/ 32 h 47"/>
                  <a:gd name="T6" fmla="*/ 15 w 68"/>
                  <a:gd name="T7" fmla="*/ 40 h 47"/>
                  <a:gd name="T8" fmla="*/ 23 w 68"/>
                  <a:gd name="T9" fmla="*/ 42 h 47"/>
                  <a:gd name="T10" fmla="*/ 28 w 68"/>
                  <a:gd name="T11" fmla="*/ 38 h 47"/>
                  <a:gd name="T12" fmla="*/ 32 w 68"/>
                  <a:gd name="T13" fmla="*/ 22 h 47"/>
                  <a:gd name="T14" fmla="*/ 36 w 68"/>
                  <a:gd name="T15" fmla="*/ 6 h 47"/>
                  <a:gd name="T16" fmla="*/ 43 w 68"/>
                  <a:gd name="T17" fmla="*/ 1 h 47"/>
                  <a:gd name="T18" fmla="*/ 56 w 68"/>
                  <a:gd name="T19" fmla="*/ 5 h 47"/>
                  <a:gd name="T20" fmla="*/ 59 w 68"/>
                  <a:gd name="T21" fmla="*/ 8 h 47"/>
                  <a:gd name="T22" fmla="*/ 63 w 68"/>
                  <a:gd name="T23" fmla="*/ 14 h 47"/>
                  <a:gd name="T24" fmla="*/ 65 w 68"/>
                  <a:gd name="T25" fmla="*/ 15 h 47"/>
                  <a:gd name="T26" fmla="*/ 67 w 68"/>
                  <a:gd name="T27" fmla="*/ 14 h 47"/>
                  <a:gd name="T28" fmla="*/ 68 w 68"/>
                  <a:gd name="T29" fmla="*/ 15 h 47"/>
                  <a:gd name="T30" fmla="*/ 56 w 68"/>
                  <a:gd name="T31" fmla="*/ 27 h 47"/>
                  <a:gd name="T32" fmla="*/ 54 w 68"/>
                  <a:gd name="T33" fmla="*/ 25 h 47"/>
                  <a:gd name="T34" fmla="*/ 58 w 68"/>
                  <a:gd name="T35" fmla="*/ 16 h 47"/>
                  <a:gd name="T36" fmla="*/ 54 w 68"/>
                  <a:gd name="T37" fmla="*/ 8 h 47"/>
                  <a:gd name="T38" fmla="*/ 49 w 68"/>
                  <a:gd name="T39" fmla="*/ 6 h 47"/>
                  <a:gd name="T40" fmla="*/ 45 w 68"/>
                  <a:gd name="T41" fmla="*/ 9 h 47"/>
                  <a:gd name="T42" fmla="*/ 42 w 68"/>
                  <a:gd name="T43" fmla="*/ 24 h 47"/>
                  <a:gd name="T44" fmla="*/ 38 w 68"/>
                  <a:gd name="T45" fmla="*/ 40 h 47"/>
                  <a:gd name="T46" fmla="*/ 24 w 68"/>
                  <a:gd name="T47" fmla="*/ 47 h 47"/>
                  <a:gd name="T48" fmla="*/ 13 w 68"/>
                  <a:gd name="T49" fmla="*/ 42 h 47"/>
                  <a:gd name="T50" fmla="*/ 10 w 68"/>
                  <a:gd name="T51" fmla="*/ 37 h 47"/>
                  <a:gd name="T52" fmla="*/ 6 w 68"/>
                  <a:gd name="T53" fmla="*/ 32 h 47"/>
                  <a:gd name="T54" fmla="*/ 4 w 68"/>
                  <a:gd name="T55" fmla="*/ 31 h 47"/>
                  <a:gd name="T56" fmla="*/ 2 w 68"/>
                  <a:gd name="T57" fmla="*/ 32 h 47"/>
                  <a:gd name="T58" fmla="*/ 0 w 68"/>
                  <a:gd name="T59" fmla="*/ 31 h 47"/>
                  <a:gd name="T60" fmla="*/ 15 w 68"/>
                  <a:gd name="T61"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47">
                    <a:moveTo>
                      <a:pt x="15" y="18"/>
                    </a:moveTo>
                    <a:cubicBezTo>
                      <a:pt x="16" y="19"/>
                      <a:pt x="16" y="19"/>
                      <a:pt x="16" y="19"/>
                    </a:cubicBezTo>
                    <a:cubicBezTo>
                      <a:pt x="13" y="24"/>
                      <a:pt x="11" y="29"/>
                      <a:pt x="11" y="32"/>
                    </a:cubicBezTo>
                    <a:cubicBezTo>
                      <a:pt x="11" y="35"/>
                      <a:pt x="13" y="38"/>
                      <a:pt x="15" y="40"/>
                    </a:cubicBezTo>
                    <a:cubicBezTo>
                      <a:pt x="18" y="42"/>
                      <a:pt x="20" y="42"/>
                      <a:pt x="23" y="42"/>
                    </a:cubicBezTo>
                    <a:cubicBezTo>
                      <a:pt x="25" y="41"/>
                      <a:pt x="27" y="40"/>
                      <a:pt x="28" y="38"/>
                    </a:cubicBezTo>
                    <a:cubicBezTo>
                      <a:pt x="30" y="36"/>
                      <a:pt x="31" y="30"/>
                      <a:pt x="32" y="22"/>
                    </a:cubicBezTo>
                    <a:cubicBezTo>
                      <a:pt x="32" y="14"/>
                      <a:pt x="34" y="9"/>
                      <a:pt x="36" y="6"/>
                    </a:cubicBezTo>
                    <a:cubicBezTo>
                      <a:pt x="38" y="4"/>
                      <a:pt x="40" y="2"/>
                      <a:pt x="43" y="1"/>
                    </a:cubicBezTo>
                    <a:cubicBezTo>
                      <a:pt x="47" y="0"/>
                      <a:pt x="51" y="1"/>
                      <a:pt x="56" y="5"/>
                    </a:cubicBezTo>
                    <a:cubicBezTo>
                      <a:pt x="57" y="6"/>
                      <a:pt x="58" y="7"/>
                      <a:pt x="59" y="8"/>
                    </a:cubicBezTo>
                    <a:cubicBezTo>
                      <a:pt x="61" y="12"/>
                      <a:pt x="63" y="14"/>
                      <a:pt x="63" y="14"/>
                    </a:cubicBezTo>
                    <a:cubicBezTo>
                      <a:pt x="64" y="14"/>
                      <a:pt x="64" y="15"/>
                      <a:pt x="65" y="15"/>
                    </a:cubicBezTo>
                    <a:cubicBezTo>
                      <a:pt x="66" y="15"/>
                      <a:pt x="66" y="15"/>
                      <a:pt x="67" y="14"/>
                    </a:cubicBezTo>
                    <a:cubicBezTo>
                      <a:pt x="68" y="15"/>
                      <a:pt x="68" y="15"/>
                      <a:pt x="68" y="15"/>
                    </a:cubicBezTo>
                    <a:cubicBezTo>
                      <a:pt x="56" y="27"/>
                      <a:pt x="56" y="27"/>
                      <a:pt x="56" y="27"/>
                    </a:cubicBezTo>
                    <a:cubicBezTo>
                      <a:pt x="54" y="25"/>
                      <a:pt x="54" y="25"/>
                      <a:pt x="54" y="25"/>
                    </a:cubicBezTo>
                    <a:cubicBezTo>
                      <a:pt x="57" y="23"/>
                      <a:pt x="58" y="20"/>
                      <a:pt x="58" y="16"/>
                    </a:cubicBezTo>
                    <a:cubicBezTo>
                      <a:pt x="58" y="13"/>
                      <a:pt x="57" y="10"/>
                      <a:pt x="54" y="8"/>
                    </a:cubicBezTo>
                    <a:cubicBezTo>
                      <a:pt x="52" y="6"/>
                      <a:pt x="51" y="6"/>
                      <a:pt x="49" y="6"/>
                    </a:cubicBezTo>
                    <a:cubicBezTo>
                      <a:pt x="48" y="6"/>
                      <a:pt x="46" y="7"/>
                      <a:pt x="45" y="9"/>
                    </a:cubicBezTo>
                    <a:cubicBezTo>
                      <a:pt x="43" y="11"/>
                      <a:pt x="42" y="16"/>
                      <a:pt x="42" y="24"/>
                    </a:cubicBezTo>
                    <a:cubicBezTo>
                      <a:pt x="42" y="32"/>
                      <a:pt x="40" y="38"/>
                      <a:pt x="38" y="40"/>
                    </a:cubicBezTo>
                    <a:cubicBezTo>
                      <a:pt x="34" y="45"/>
                      <a:pt x="30" y="47"/>
                      <a:pt x="24" y="47"/>
                    </a:cubicBezTo>
                    <a:cubicBezTo>
                      <a:pt x="21" y="46"/>
                      <a:pt x="17" y="45"/>
                      <a:pt x="13" y="42"/>
                    </a:cubicBezTo>
                    <a:cubicBezTo>
                      <a:pt x="13" y="41"/>
                      <a:pt x="11" y="39"/>
                      <a:pt x="10" y="37"/>
                    </a:cubicBezTo>
                    <a:cubicBezTo>
                      <a:pt x="8" y="34"/>
                      <a:pt x="7" y="33"/>
                      <a:pt x="6" y="32"/>
                    </a:cubicBezTo>
                    <a:cubicBezTo>
                      <a:pt x="5" y="32"/>
                      <a:pt x="5" y="31"/>
                      <a:pt x="4" y="31"/>
                    </a:cubicBezTo>
                    <a:cubicBezTo>
                      <a:pt x="4" y="31"/>
                      <a:pt x="3" y="32"/>
                      <a:pt x="2" y="32"/>
                    </a:cubicBezTo>
                    <a:cubicBezTo>
                      <a:pt x="0" y="31"/>
                      <a:pt x="0" y="31"/>
                      <a:pt x="0" y="31"/>
                    </a:cubicBezTo>
                    <a:lnTo>
                      <a:pt x="15" y="1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2" name="Freeform 694">
                <a:extLst>
                  <a:ext uri="{FF2B5EF4-FFF2-40B4-BE49-F238E27FC236}">
                    <a16:creationId xmlns:a16="http://schemas.microsoft.com/office/drawing/2014/main" id="{2D880F54-E42B-60F3-704C-87B0F3EA80C5}"/>
                  </a:ext>
                </a:extLst>
              </p:cNvPr>
              <p:cNvSpPr>
                <a:spLocks noEditPoints="1"/>
              </p:cNvSpPr>
              <p:nvPr/>
            </p:nvSpPr>
            <p:spPr bwMode="auto">
              <a:xfrm>
                <a:off x="1524070" y="2685223"/>
                <a:ext cx="15875" cy="11113"/>
              </a:xfrm>
              <a:custGeom>
                <a:avLst/>
                <a:gdLst>
                  <a:gd name="T0" fmla="*/ 57 w 64"/>
                  <a:gd name="T1" fmla="*/ 8 h 47"/>
                  <a:gd name="T2" fmla="*/ 64 w 64"/>
                  <a:gd name="T3" fmla="*/ 21 h 47"/>
                  <a:gd name="T4" fmla="*/ 59 w 64"/>
                  <a:gd name="T5" fmla="*/ 33 h 47"/>
                  <a:gd name="T6" fmla="*/ 35 w 64"/>
                  <a:gd name="T7" fmla="*/ 45 h 47"/>
                  <a:gd name="T8" fmla="*/ 8 w 64"/>
                  <a:gd name="T9" fmla="*/ 39 h 47"/>
                  <a:gd name="T10" fmla="*/ 0 w 64"/>
                  <a:gd name="T11" fmla="*/ 27 h 47"/>
                  <a:gd name="T12" fmla="*/ 5 w 64"/>
                  <a:gd name="T13" fmla="*/ 14 h 47"/>
                  <a:gd name="T14" fmla="*/ 30 w 64"/>
                  <a:gd name="T15" fmla="*/ 1 h 47"/>
                  <a:gd name="T16" fmla="*/ 57 w 64"/>
                  <a:gd name="T17" fmla="*/ 8 h 47"/>
                  <a:gd name="T18" fmla="*/ 54 w 64"/>
                  <a:gd name="T19" fmla="*/ 9 h 47"/>
                  <a:gd name="T20" fmla="*/ 32 w 64"/>
                  <a:gd name="T21" fmla="*/ 9 h 47"/>
                  <a:gd name="T22" fmla="*/ 11 w 64"/>
                  <a:gd name="T23" fmla="*/ 23 h 47"/>
                  <a:gd name="T24" fmla="*/ 8 w 64"/>
                  <a:gd name="T25" fmla="*/ 31 h 47"/>
                  <a:gd name="T26" fmla="*/ 11 w 64"/>
                  <a:gd name="T27" fmla="*/ 38 h 47"/>
                  <a:gd name="T28" fmla="*/ 33 w 64"/>
                  <a:gd name="T29" fmla="*/ 38 h 47"/>
                  <a:gd name="T30" fmla="*/ 53 w 64"/>
                  <a:gd name="T31" fmla="*/ 24 h 47"/>
                  <a:gd name="T32" fmla="*/ 57 w 64"/>
                  <a:gd name="T33" fmla="*/ 16 h 47"/>
                  <a:gd name="T34" fmla="*/ 54 w 64"/>
                  <a:gd name="T35"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47">
                    <a:moveTo>
                      <a:pt x="57" y="8"/>
                    </a:moveTo>
                    <a:cubicBezTo>
                      <a:pt x="61" y="12"/>
                      <a:pt x="64" y="16"/>
                      <a:pt x="64" y="21"/>
                    </a:cubicBezTo>
                    <a:cubicBezTo>
                      <a:pt x="63" y="25"/>
                      <a:pt x="62" y="29"/>
                      <a:pt x="59" y="33"/>
                    </a:cubicBezTo>
                    <a:cubicBezTo>
                      <a:pt x="54" y="39"/>
                      <a:pt x="46" y="43"/>
                      <a:pt x="35" y="45"/>
                    </a:cubicBezTo>
                    <a:cubicBezTo>
                      <a:pt x="24" y="47"/>
                      <a:pt x="15" y="45"/>
                      <a:pt x="8" y="39"/>
                    </a:cubicBezTo>
                    <a:cubicBezTo>
                      <a:pt x="3" y="35"/>
                      <a:pt x="1" y="31"/>
                      <a:pt x="0" y="27"/>
                    </a:cubicBezTo>
                    <a:cubicBezTo>
                      <a:pt x="0" y="22"/>
                      <a:pt x="2" y="18"/>
                      <a:pt x="5" y="14"/>
                    </a:cubicBezTo>
                    <a:cubicBezTo>
                      <a:pt x="11" y="7"/>
                      <a:pt x="19" y="3"/>
                      <a:pt x="30" y="1"/>
                    </a:cubicBezTo>
                    <a:cubicBezTo>
                      <a:pt x="41" y="0"/>
                      <a:pt x="50" y="2"/>
                      <a:pt x="57" y="8"/>
                    </a:cubicBezTo>
                    <a:close/>
                    <a:moveTo>
                      <a:pt x="54" y="9"/>
                    </a:moveTo>
                    <a:cubicBezTo>
                      <a:pt x="49" y="5"/>
                      <a:pt x="42" y="5"/>
                      <a:pt x="32" y="9"/>
                    </a:cubicBezTo>
                    <a:cubicBezTo>
                      <a:pt x="23" y="12"/>
                      <a:pt x="16" y="17"/>
                      <a:pt x="11" y="23"/>
                    </a:cubicBezTo>
                    <a:cubicBezTo>
                      <a:pt x="9" y="26"/>
                      <a:pt x="8" y="29"/>
                      <a:pt x="8" y="31"/>
                    </a:cubicBezTo>
                    <a:cubicBezTo>
                      <a:pt x="8" y="34"/>
                      <a:pt x="9" y="36"/>
                      <a:pt x="11" y="38"/>
                    </a:cubicBezTo>
                    <a:cubicBezTo>
                      <a:pt x="16" y="42"/>
                      <a:pt x="23" y="42"/>
                      <a:pt x="33" y="38"/>
                    </a:cubicBezTo>
                    <a:cubicBezTo>
                      <a:pt x="42" y="34"/>
                      <a:pt x="48" y="30"/>
                      <a:pt x="53" y="24"/>
                    </a:cubicBezTo>
                    <a:cubicBezTo>
                      <a:pt x="55" y="21"/>
                      <a:pt x="57" y="18"/>
                      <a:pt x="57" y="16"/>
                    </a:cubicBezTo>
                    <a:cubicBezTo>
                      <a:pt x="57" y="13"/>
                      <a:pt x="56" y="11"/>
                      <a:pt x="54"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3" name="Freeform 695">
                <a:extLst>
                  <a:ext uri="{FF2B5EF4-FFF2-40B4-BE49-F238E27FC236}">
                    <a16:creationId xmlns:a16="http://schemas.microsoft.com/office/drawing/2014/main" id="{A1A1805A-2A04-D38F-1487-CC253A8100FD}"/>
                  </a:ext>
                </a:extLst>
              </p:cNvPr>
              <p:cNvSpPr>
                <a:spLocks/>
              </p:cNvSpPr>
              <p:nvPr/>
            </p:nvSpPr>
            <p:spPr bwMode="auto">
              <a:xfrm>
                <a:off x="1535183" y="2682048"/>
                <a:ext cx="7938" cy="6350"/>
              </a:xfrm>
              <a:custGeom>
                <a:avLst/>
                <a:gdLst>
                  <a:gd name="T0" fmla="*/ 5 w 5"/>
                  <a:gd name="T1" fmla="*/ 1 h 4"/>
                  <a:gd name="T2" fmla="*/ 5 w 5"/>
                  <a:gd name="T3" fmla="*/ 4 h 4"/>
                  <a:gd name="T4" fmla="*/ 4 w 5"/>
                  <a:gd name="T5" fmla="*/ 4 h 4"/>
                  <a:gd name="T6" fmla="*/ 4 w 5"/>
                  <a:gd name="T7" fmla="*/ 1 h 4"/>
                  <a:gd name="T8" fmla="*/ 1 w 5"/>
                  <a:gd name="T9" fmla="*/ 1 h 4"/>
                  <a:gd name="T10" fmla="*/ 0 w 5"/>
                  <a:gd name="T11" fmla="*/ 1 h 4"/>
                  <a:gd name="T12" fmla="*/ 5 w 5"/>
                  <a:gd name="T13" fmla="*/ 0 h 4"/>
                  <a:gd name="T14" fmla="*/ 5 w 5"/>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5" y="1"/>
                    </a:moveTo>
                    <a:lnTo>
                      <a:pt x="5" y="4"/>
                    </a:lnTo>
                    <a:lnTo>
                      <a:pt x="4" y="4"/>
                    </a:lnTo>
                    <a:lnTo>
                      <a:pt x="4" y="1"/>
                    </a:lnTo>
                    <a:lnTo>
                      <a:pt x="1" y="1"/>
                    </a:lnTo>
                    <a:lnTo>
                      <a:pt x="0" y="1"/>
                    </a:lnTo>
                    <a:lnTo>
                      <a:pt x="5" y="0"/>
                    </a:lnTo>
                    <a:lnTo>
                      <a:pt x="5"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4" name="Freeform 696">
                <a:extLst>
                  <a:ext uri="{FF2B5EF4-FFF2-40B4-BE49-F238E27FC236}">
                    <a16:creationId xmlns:a16="http://schemas.microsoft.com/office/drawing/2014/main" id="{0EC7C800-E893-58B9-17CA-6D082CC48AE3}"/>
                  </a:ext>
                </a:extLst>
              </p:cNvPr>
              <p:cNvSpPr>
                <a:spLocks/>
              </p:cNvSpPr>
              <p:nvPr/>
            </p:nvSpPr>
            <p:spPr bwMode="auto">
              <a:xfrm>
                <a:off x="1535183" y="2691573"/>
                <a:ext cx="17463" cy="15875"/>
              </a:xfrm>
              <a:custGeom>
                <a:avLst/>
                <a:gdLst>
                  <a:gd name="T0" fmla="*/ 51 w 72"/>
                  <a:gd name="T1" fmla="*/ 59 h 65"/>
                  <a:gd name="T2" fmla="*/ 51 w 72"/>
                  <a:gd name="T3" fmla="*/ 62 h 65"/>
                  <a:gd name="T4" fmla="*/ 41 w 72"/>
                  <a:gd name="T5" fmla="*/ 64 h 65"/>
                  <a:gd name="T6" fmla="*/ 29 w 72"/>
                  <a:gd name="T7" fmla="*/ 62 h 65"/>
                  <a:gd name="T8" fmla="*/ 27 w 72"/>
                  <a:gd name="T9" fmla="*/ 57 h 65"/>
                  <a:gd name="T10" fmla="*/ 29 w 72"/>
                  <a:gd name="T11" fmla="*/ 52 h 65"/>
                  <a:gd name="T12" fmla="*/ 44 w 72"/>
                  <a:gd name="T13" fmla="*/ 41 h 65"/>
                  <a:gd name="T14" fmla="*/ 60 w 72"/>
                  <a:gd name="T15" fmla="*/ 29 h 65"/>
                  <a:gd name="T16" fmla="*/ 61 w 72"/>
                  <a:gd name="T17" fmla="*/ 27 h 65"/>
                  <a:gd name="T18" fmla="*/ 60 w 72"/>
                  <a:gd name="T19" fmla="*/ 24 h 65"/>
                  <a:gd name="T20" fmla="*/ 49 w 72"/>
                  <a:gd name="T21" fmla="*/ 23 h 65"/>
                  <a:gd name="T22" fmla="*/ 35 w 72"/>
                  <a:gd name="T23" fmla="*/ 26 h 65"/>
                  <a:gd name="T24" fmla="*/ 20 w 72"/>
                  <a:gd name="T25" fmla="*/ 33 h 65"/>
                  <a:gd name="T26" fmla="*/ 7 w 72"/>
                  <a:gd name="T27" fmla="*/ 42 h 65"/>
                  <a:gd name="T28" fmla="*/ 0 w 72"/>
                  <a:gd name="T29" fmla="*/ 36 h 65"/>
                  <a:gd name="T30" fmla="*/ 22 w 72"/>
                  <a:gd name="T31" fmla="*/ 20 h 65"/>
                  <a:gd name="T32" fmla="*/ 37 w 72"/>
                  <a:gd name="T33" fmla="*/ 9 h 65"/>
                  <a:gd name="T34" fmla="*/ 38 w 72"/>
                  <a:gd name="T35" fmla="*/ 6 h 65"/>
                  <a:gd name="T36" fmla="*/ 33 w 72"/>
                  <a:gd name="T37" fmla="*/ 2 h 65"/>
                  <a:gd name="T38" fmla="*/ 35 w 72"/>
                  <a:gd name="T39" fmla="*/ 0 h 65"/>
                  <a:gd name="T40" fmla="*/ 43 w 72"/>
                  <a:gd name="T41" fmla="*/ 5 h 65"/>
                  <a:gd name="T42" fmla="*/ 52 w 72"/>
                  <a:gd name="T43" fmla="*/ 10 h 65"/>
                  <a:gd name="T44" fmla="*/ 53 w 72"/>
                  <a:gd name="T45" fmla="*/ 10 h 65"/>
                  <a:gd name="T46" fmla="*/ 30 w 72"/>
                  <a:gd name="T47" fmla="*/ 25 h 65"/>
                  <a:gd name="T48" fmla="*/ 30 w 72"/>
                  <a:gd name="T49" fmla="*/ 25 h 65"/>
                  <a:gd name="T50" fmla="*/ 50 w 72"/>
                  <a:gd name="T51" fmla="*/ 20 h 65"/>
                  <a:gd name="T52" fmla="*/ 67 w 72"/>
                  <a:gd name="T53" fmla="*/ 22 h 65"/>
                  <a:gd name="T54" fmla="*/ 69 w 72"/>
                  <a:gd name="T55" fmla="*/ 34 h 65"/>
                  <a:gd name="T56" fmla="*/ 52 w 72"/>
                  <a:gd name="T57" fmla="*/ 46 h 65"/>
                  <a:gd name="T58" fmla="*/ 37 w 72"/>
                  <a:gd name="T59" fmla="*/ 58 h 65"/>
                  <a:gd name="T60" fmla="*/ 36 w 72"/>
                  <a:gd name="T61" fmla="*/ 59 h 65"/>
                  <a:gd name="T62" fmla="*/ 37 w 72"/>
                  <a:gd name="T63" fmla="*/ 61 h 65"/>
                  <a:gd name="T64" fmla="*/ 42 w 72"/>
                  <a:gd name="T65" fmla="*/ 61 h 65"/>
                  <a:gd name="T66" fmla="*/ 51 w 72"/>
                  <a:gd name="T67" fmla="*/ 5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5">
                    <a:moveTo>
                      <a:pt x="51" y="59"/>
                    </a:moveTo>
                    <a:cubicBezTo>
                      <a:pt x="51" y="62"/>
                      <a:pt x="51" y="62"/>
                      <a:pt x="51" y="62"/>
                    </a:cubicBezTo>
                    <a:cubicBezTo>
                      <a:pt x="46" y="63"/>
                      <a:pt x="42" y="64"/>
                      <a:pt x="41" y="64"/>
                    </a:cubicBezTo>
                    <a:cubicBezTo>
                      <a:pt x="36" y="65"/>
                      <a:pt x="32" y="64"/>
                      <a:pt x="29" y="62"/>
                    </a:cubicBezTo>
                    <a:cubicBezTo>
                      <a:pt x="27" y="60"/>
                      <a:pt x="26" y="59"/>
                      <a:pt x="27" y="57"/>
                    </a:cubicBezTo>
                    <a:cubicBezTo>
                      <a:pt x="27" y="56"/>
                      <a:pt x="28" y="54"/>
                      <a:pt x="29" y="52"/>
                    </a:cubicBezTo>
                    <a:cubicBezTo>
                      <a:pt x="30" y="52"/>
                      <a:pt x="35" y="48"/>
                      <a:pt x="44" y="41"/>
                    </a:cubicBezTo>
                    <a:cubicBezTo>
                      <a:pt x="54" y="35"/>
                      <a:pt x="59" y="31"/>
                      <a:pt x="60" y="29"/>
                    </a:cubicBezTo>
                    <a:cubicBezTo>
                      <a:pt x="61" y="28"/>
                      <a:pt x="61" y="27"/>
                      <a:pt x="61" y="27"/>
                    </a:cubicBezTo>
                    <a:cubicBezTo>
                      <a:pt x="61" y="26"/>
                      <a:pt x="61" y="25"/>
                      <a:pt x="60" y="24"/>
                    </a:cubicBezTo>
                    <a:cubicBezTo>
                      <a:pt x="58" y="23"/>
                      <a:pt x="54" y="22"/>
                      <a:pt x="49" y="23"/>
                    </a:cubicBezTo>
                    <a:cubicBezTo>
                      <a:pt x="45" y="24"/>
                      <a:pt x="40" y="25"/>
                      <a:pt x="35" y="26"/>
                    </a:cubicBezTo>
                    <a:cubicBezTo>
                      <a:pt x="30" y="28"/>
                      <a:pt x="25" y="30"/>
                      <a:pt x="20" y="33"/>
                    </a:cubicBezTo>
                    <a:cubicBezTo>
                      <a:pt x="18" y="35"/>
                      <a:pt x="13" y="37"/>
                      <a:pt x="7" y="42"/>
                    </a:cubicBezTo>
                    <a:cubicBezTo>
                      <a:pt x="0" y="36"/>
                      <a:pt x="0" y="36"/>
                      <a:pt x="0" y="36"/>
                    </a:cubicBezTo>
                    <a:cubicBezTo>
                      <a:pt x="11" y="28"/>
                      <a:pt x="18" y="23"/>
                      <a:pt x="22" y="20"/>
                    </a:cubicBezTo>
                    <a:cubicBezTo>
                      <a:pt x="32" y="14"/>
                      <a:pt x="37" y="10"/>
                      <a:pt x="37" y="9"/>
                    </a:cubicBezTo>
                    <a:cubicBezTo>
                      <a:pt x="38" y="8"/>
                      <a:pt x="38" y="7"/>
                      <a:pt x="38" y="6"/>
                    </a:cubicBezTo>
                    <a:cubicBezTo>
                      <a:pt x="37" y="5"/>
                      <a:pt x="36" y="4"/>
                      <a:pt x="33" y="2"/>
                    </a:cubicBezTo>
                    <a:cubicBezTo>
                      <a:pt x="35" y="0"/>
                      <a:pt x="35" y="0"/>
                      <a:pt x="35" y="0"/>
                    </a:cubicBezTo>
                    <a:cubicBezTo>
                      <a:pt x="37" y="2"/>
                      <a:pt x="40" y="3"/>
                      <a:pt x="43" y="5"/>
                    </a:cubicBezTo>
                    <a:cubicBezTo>
                      <a:pt x="45" y="6"/>
                      <a:pt x="49" y="8"/>
                      <a:pt x="52" y="10"/>
                    </a:cubicBezTo>
                    <a:cubicBezTo>
                      <a:pt x="53" y="10"/>
                      <a:pt x="53" y="10"/>
                      <a:pt x="53" y="10"/>
                    </a:cubicBezTo>
                    <a:cubicBezTo>
                      <a:pt x="30" y="25"/>
                      <a:pt x="30" y="25"/>
                      <a:pt x="30" y="25"/>
                    </a:cubicBezTo>
                    <a:cubicBezTo>
                      <a:pt x="30" y="25"/>
                      <a:pt x="30" y="25"/>
                      <a:pt x="30" y="25"/>
                    </a:cubicBezTo>
                    <a:cubicBezTo>
                      <a:pt x="38" y="23"/>
                      <a:pt x="45" y="21"/>
                      <a:pt x="50" y="20"/>
                    </a:cubicBezTo>
                    <a:cubicBezTo>
                      <a:pt x="58" y="19"/>
                      <a:pt x="64" y="20"/>
                      <a:pt x="67" y="22"/>
                    </a:cubicBezTo>
                    <a:cubicBezTo>
                      <a:pt x="72" y="26"/>
                      <a:pt x="72" y="30"/>
                      <a:pt x="69" y="34"/>
                    </a:cubicBezTo>
                    <a:cubicBezTo>
                      <a:pt x="68" y="35"/>
                      <a:pt x="62" y="39"/>
                      <a:pt x="52" y="46"/>
                    </a:cubicBezTo>
                    <a:cubicBezTo>
                      <a:pt x="43" y="53"/>
                      <a:pt x="37" y="57"/>
                      <a:pt x="37" y="58"/>
                    </a:cubicBezTo>
                    <a:cubicBezTo>
                      <a:pt x="36" y="58"/>
                      <a:pt x="36" y="59"/>
                      <a:pt x="36" y="59"/>
                    </a:cubicBezTo>
                    <a:cubicBezTo>
                      <a:pt x="36" y="59"/>
                      <a:pt x="36" y="60"/>
                      <a:pt x="37" y="61"/>
                    </a:cubicBezTo>
                    <a:cubicBezTo>
                      <a:pt x="38" y="61"/>
                      <a:pt x="39" y="61"/>
                      <a:pt x="42" y="61"/>
                    </a:cubicBezTo>
                    <a:cubicBezTo>
                      <a:pt x="43" y="61"/>
                      <a:pt x="46" y="60"/>
                      <a:pt x="51" y="5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5" name="Freeform 697">
                <a:extLst>
                  <a:ext uri="{FF2B5EF4-FFF2-40B4-BE49-F238E27FC236}">
                    <a16:creationId xmlns:a16="http://schemas.microsoft.com/office/drawing/2014/main" id="{E8698E0F-7483-685B-1D00-8F52AF6587CF}"/>
                  </a:ext>
                </a:extLst>
              </p:cNvPr>
              <p:cNvSpPr>
                <a:spLocks noEditPoints="1"/>
              </p:cNvSpPr>
              <p:nvPr/>
            </p:nvSpPr>
            <p:spPr bwMode="auto">
              <a:xfrm>
                <a:off x="1543120" y="2704273"/>
                <a:ext cx="20638" cy="15875"/>
              </a:xfrm>
              <a:custGeom>
                <a:avLst/>
                <a:gdLst>
                  <a:gd name="T0" fmla="*/ 85 w 85"/>
                  <a:gd name="T1" fmla="*/ 23 h 66"/>
                  <a:gd name="T2" fmla="*/ 82 w 85"/>
                  <a:gd name="T3" fmla="*/ 27 h 66"/>
                  <a:gd name="T4" fmla="*/ 77 w 85"/>
                  <a:gd name="T5" fmla="*/ 23 h 66"/>
                  <a:gd name="T6" fmla="*/ 73 w 85"/>
                  <a:gd name="T7" fmla="*/ 29 h 66"/>
                  <a:gd name="T8" fmla="*/ 60 w 85"/>
                  <a:gd name="T9" fmla="*/ 34 h 66"/>
                  <a:gd name="T10" fmla="*/ 44 w 85"/>
                  <a:gd name="T11" fmla="*/ 30 h 66"/>
                  <a:gd name="T12" fmla="*/ 43 w 85"/>
                  <a:gd name="T13" fmla="*/ 28 h 66"/>
                  <a:gd name="T14" fmla="*/ 41 w 85"/>
                  <a:gd name="T15" fmla="*/ 26 h 66"/>
                  <a:gd name="T16" fmla="*/ 38 w 85"/>
                  <a:gd name="T17" fmla="*/ 26 h 66"/>
                  <a:gd name="T18" fmla="*/ 34 w 85"/>
                  <a:gd name="T19" fmla="*/ 27 h 66"/>
                  <a:gd name="T20" fmla="*/ 40 w 85"/>
                  <a:gd name="T21" fmla="*/ 41 h 66"/>
                  <a:gd name="T22" fmla="*/ 41 w 85"/>
                  <a:gd name="T23" fmla="*/ 60 h 66"/>
                  <a:gd name="T24" fmla="*/ 27 w 85"/>
                  <a:gd name="T25" fmla="*/ 65 h 66"/>
                  <a:gd name="T26" fmla="*/ 9 w 85"/>
                  <a:gd name="T27" fmla="*/ 57 h 66"/>
                  <a:gd name="T28" fmla="*/ 1 w 85"/>
                  <a:gd name="T29" fmla="*/ 45 h 66"/>
                  <a:gd name="T30" fmla="*/ 3 w 85"/>
                  <a:gd name="T31" fmla="*/ 34 h 66"/>
                  <a:gd name="T32" fmla="*/ 13 w 85"/>
                  <a:gd name="T33" fmla="*/ 30 h 66"/>
                  <a:gd name="T34" fmla="*/ 24 w 85"/>
                  <a:gd name="T35" fmla="*/ 31 h 66"/>
                  <a:gd name="T36" fmla="*/ 24 w 85"/>
                  <a:gd name="T37" fmla="*/ 28 h 66"/>
                  <a:gd name="T38" fmla="*/ 25 w 85"/>
                  <a:gd name="T39" fmla="*/ 25 h 66"/>
                  <a:gd name="T40" fmla="*/ 30 w 85"/>
                  <a:gd name="T41" fmla="*/ 23 h 66"/>
                  <a:gd name="T42" fmla="*/ 38 w 85"/>
                  <a:gd name="T43" fmla="*/ 23 h 66"/>
                  <a:gd name="T44" fmla="*/ 36 w 85"/>
                  <a:gd name="T45" fmla="*/ 16 h 66"/>
                  <a:gd name="T46" fmla="*/ 39 w 85"/>
                  <a:gd name="T47" fmla="*/ 7 h 66"/>
                  <a:gd name="T48" fmla="*/ 56 w 85"/>
                  <a:gd name="T49" fmla="*/ 0 h 66"/>
                  <a:gd name="T50" fmla="*/ 71 w 85"/>
                  <a:gd name="T51" fmla="*/ 6 h 66"/>
                  <a:gd name="T52" fmla="*/ 75 w 85"/>
                  <a:gd name="T53" fmla="*/ 10 h 66"/>
                  <a:gd name="T54" fmla="*/ 77 w 85"/>
                  <a:gd name="T55" fmla="*/ 14 h 66"/>
                  <a:gd name="T56" fmla="*/ 78 w 85"/>
                  <a:gd name="T57" fmla="*/ 17 h 66"/>
                  <a:gd name="T58" fmla="*/ 79 w 85"/>
                  <a:gd name="T59" fmla="*/ 18 h 66"/>
                  <a:gd name="T60" fmla="*/ 85 w 85"/>
                  <a:gd name="T61" fmla="*/ 23 h 66"/>
                  <a:gd name="T62" fmla="*/ 33 w 85"/>
                  <a:gd name="T63" fmla="*/ 58 h 66"/>
                  <a:gd name="T64" fmla="*/ 35 w 85"/>
                  <a:gd name="T65" fmla="*/ 52 h 66"/>
                  <a:gd name="T66" fmla="*/ 33 w 85"/>
                  <a:gd name="T67" fmla="*/ 47 h 66"/>
                  <a:gd name="T68" fmla="*/ 29 w 85"/>
                  <a:gd name="T69" fmla="*/ 40 h 66"/>
                  <a:gd name="T70" fmla="*/ 25 w 85"/>
                  <a:gd name="T71" fmla="*/ 33 h 66"/>
                  <a:gd name="T72" fmla="*/ 22 w 85"/>
                  <a:gd name="T73" fmla="*/ 33 h 66"/>
                  <a:gd name="T74" fmla="*/ 19 w 85"/>
                  <a:gd name="T75" fmla="*/ 33 h 66"/>
                  <a:gd name="T76" fmla="*/ 12 w 85"/>
                  <a:gd name="T77" fmla="*/ 34 h 66"/>
                  <a:gd name="T78" fmla="*/ 9 w 85"/>
                  <a:gd name="T79" fmla="*/ 38 h 66"/>
                  <a:gd name="T80" fmla="*/ 6 w 85"/>
                  <a:gd name="T81" fmla="*/ 47 h 66"/>
                  <a:gd name="T82" fmla="*/ 13 w 85"/>
                  <a:gd name="T83" fmla="*/ 56 h 66"/>
                  <a:gd name="T84" fmla="*/ 24 w 85"/>
                  <a:gd name="T85" fmla="*/ 62 h 66"/>
                  <a:gd name="T86" fmla="*/ 33 w 85"/>
                  <a:gd name="T87" fmla="*/ 58 h 66"/>
                  <a:gd name="T88" fmla="*/ 69 w 85"/>
                  <a:gd name="T89" fmla="*/ 19 h 66"/>
                  <a:gd name="T90" fmla="*/ 72 w 85"/>
                  <a:gd name="T91" fmla="*/ 13 h 66"/>
                  <a:gd name="T92" fmla="*/ 69 w 85"/>
                  <a:gd name="T93" fmla="*/ 8 h 66"/>
                  <a:gd name="T94" fmla="*/ 56 w 85"/>
                  <a:gd name="T95" fmla="*/ 7 h 66"/>
                  <a:gd name="T96" fmla="*/ 45 w 85"/>
                  <a:gd name="T97" fmla="*/ 15 h 66"/>
                  <a:gd name="T98" fmla="*/ 42 w 85"/>
                  <a:gd name="T99" fmla="*/ 21 h 66"/>
                  <a:gd name="T100" fmla="*/ 45 w 85"/>
                  <a:gd name="T101" fmla="*/ 27 h 66"/>
                  <a:gd name="T102" fmla="*/ 57 w 85"/>
                  <a:gd name="T103" fmla="*/ 28 h 66"/>
                  <a:gd name="T104" fmla="*/ 69 w 85"/>
                  <a:gd name="T105" fmla="*/ 1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66">
                    <a:moveTo>
                      <a:pt x="85" y="23"/>
                    </a:moveTo>
                    <a:cubicBezTo>
                      <a:pt x="82" y="27"/>
                      <a:pt x="82" y="27"/>
                      <a:pt x="82" y="27"/>
                    </a:cubicBezTo>
                    <a:cubicBezTo>
                      <a:pt x="77" y="23"/>
                      <a:pt x="77" y="23"/>
                      <a:pt x="77" y="23"/>
                    </a:cubicBezTo>
                    <a:cubicBezTo>
                      <a:pt x="76" y="25"/>
                      <a:pt x="75" y="27"/>
                      <a:pt x="73" y="29"/>
                    </a:cubicBezTo>
                    <a:cubicBezTo>
                      <a:pt x="71" y="33"/>
                      <a:pt x="66" y="34"/>
                      <a:pt x="60" y="34"/>
                    </a:cubicBezTo>
                    <a:cubicBezTo>
                      <a:pt x="54" y="35"/>
                      <a:pt x="48" y="33"/>
                      <a:pt x="44" y="30"/>
                    </a:cubicBezTo>
                    <a:cubicBezTo>
                      <a:pt x="44" y="29"/>
                      <a:pt x="43" y="29"/>
                      <a:pt x="43" y="28"/>
                    </a:cubicBezTo>
                    <a:cubicBezTo>
                      <a:pt x="42" y="27"/>
                      <a:pt x="41" y="26"/>
                      <a:pt x="41" y="26"/>
                    </a:cubicBezTo>
                    <a:cubicBezTo>
                      <a:pt x="40" y="26"/>
                      <a:pt x="39" y="25"/>
                      <a:pt x="38" y="26"/>
                    </a:cubicBezTo>
                    <a:cubicBezTo>
                      <a:pt x="36" y="26"/>
                      <a:pt x="35" y="26"/>
                      <a:pt x="34" y="27"/>
                    </a:cubicBezTo>
                    <a:cubicBezTo>
                      <a:pt x="34" y="28"/>
                      <a:pt x="35" y="33"/>
                      <a:pt x="40" y="41"/>
                    </a:cubicBezTo>
                    <a:cubicBezTo>
                      <a:pt x="45" y="48"/>
                      <a:pt x="45" y="55"/>
                      <a:pt x="41" y="60"/>
                    </a:cubicBezTo>
                    <a:cubicBezTo>
                      <a:pt x="37" y="64"/>
                      <a:pt x="33" y="66"/>
                      <a:pt x="27" y="65"/>
                    </a:cubicBezTo>
                    <a:cubicBezTo>
                      <a:pt x="22" y="65"/>
                      <a:pt x="16" y="62"/>
                      <a:pt x="9" y="57"/>
                    </a:cubicBezTo>
                    <a:cubicBezTo>
                      <a:pt x="5" y="53"/>
                      <a:pt x="2" y="49"/>
                      <a:pt x="1" y="45"/>
                    </a:cubicBezTo>
                    <a:cubicBezTo>
                      <a:pt x="0" y="41"/>
                      <a:pt x="0" y="37"/>
                      <a:pt x="3" y="34"/>
                    </a:cubicBezTo>
                    <a:cubicBezTo>
                      <a:pt x="5" y="31"/>
                      <a:pt x="9" y="30"/>
                      <a:pt x="13" y="30"/>
                    </a:cubicBezTo>
                    <a:cubicBezTo>
                      <a:pt x="15" y="30"/>
                      <a:pt x="19" y="30"/>
                      <a:pt x="24" y="31"/>
                    </a:cubicBezTo>
                    <a:cubicBezTo>
                      <a:pt x="24" y="29"/>
                      <a:pt x="24" y="29"/>
                      <a:pt x="24" y="28"/>
                    </a:cubicBezTo>
                    <a:cubicBezTo>
                      <a:pt x="24" y="27"/>
                      <a:pt x="24" y="25"/>
                      <a:pt x="25" y="25"/>
                    </a:cubicBezTo>
                    <a:cubicBezTo>
                      <a:pt x="26" y="23"/>
                      <a:pt x="28" y="23"/>
                      <a:pt x="30" y="23"/>
                    </a:cubicBezTo>
                    <a:cubicBezTo>
                      <a:pt x="32" y="22"/>
                      <a:pt x="35" y="23"/>
                      <a:pt x="38" y="23"/>
                    </a:cubicBezTo>
                    <a:cubicBezTo>
                      <a:pt x="37" y="20"/>
                      <a:pt x="36" y="18"/>
                      <a:pt x="36" y="16"/>
                    </a:cubicBezTo>
                    <a:cubicBezTo>
                      <a:pt x="36" y="13"/>
                      <a:pt x="37" y="10"/>
                      <a:pt x="39" y="7"/>
                    </a:cubicBezTo>
                    <a:cubicBezTo>
                      <a:pt x="43" y="2"/>
                      <a:pt x="49" y="0"/>
                      <a:pt x="56" y="0"/>
                    </a:cubicBezTo>
                    <a:cubicBezTo>
                      <a:pt x="61" y="0"/>
                      <a:pt x="67" y="2"/>
                      <a:pt x="71" y="6"/>
                    </a:cubicBezTo>
                    <a:cubicBezTo>
                      <a:pt x="73" y="7"/>
                      <a:pt x="74" y="9"/>
                      <a:pt x="75" y="10"/>
                    </a:cubicBezTo>
                    <a:cubicBezTo>
                      <a:pt x="76" y="11"/>
                      <a:pt x="77" y="13"/>
                      <a:pt x="77" y="14"/>
                    </a:cubicBezTo>
                    <a:cubicBezTo>
                      <a:pt x="78" y="14"/>
                      <a:pt x="78" y="15"/>
                      <a:pt x="78" y="17"/>
                    </a:cubicBezTo>
                    <a:cubicBezTo>
                      <a:pt x="79" y="18"/>
                      <a:pt x="79" y="18"/>
                      <a:pt x="79" y="18"/>
                    </a:cubicBezTo>
                    <a:lnTo>
                      <a:pt x="85" y="23"/>
                    </a:lnTo>
                    <a:close/>
                    <a:moveTo>
                      <a:pt x="33" y="58"/>
                    </a:moveTo>
                    <a:cubicBezTo>
                      <a:pt x="34" y="56"/>
                      <a:pt x="35" y="54"/>
                      <a:pt x="35" y="52"/>
                    </a:cubicBezTo>
                    <a:cubicBezTo>
                      <a:pt x="35" y="51"/>
                      <a:pt x="34" y="49"/>
                      <a:pt x="33" y="47"/>
                    </a:cubicBezTo>
                    <a:cubicBezTo>
                      <a:pt x="32" y="45"/>
                      <a:pt x="31" y="43"/>
                      <a:pt x="29" y="40"/>
                    </a:cubicBezTo>
                    <a:cubicBezTo>
                      <a:pt x="27" y="36"/>
                      <a:pt x="26" y="34"/>
                      <a:pt x="25" y="33"/>
                    </a:cubicBezTo>
                    <a:cubicBezTo>
                      <a:pt x="25" y="33"/>
                      <a:pt x="24" y="33"/>
                      <a:pt x="22" y="33"/>
                    </a:cubicBezTo>
                    <a:cubicBezTo>
                      <a:pt x="20" y="33"/>
                      <a:pt x="19" y="33"/>
                      <a:pt x="19" y="33"/>
                    </a:cubicBezTo>
                    <a:cubicBezTo>
                      <a:pt x="16" y="33"/>
                      <a:pt x="14" y="33"/>
                      <a:pt x="12" y="34"/>
                    </a:cubicBezTo>
                    <a:cubicBezTo>
                      <a:pt x="11" y="35"/>
                      <a:pt x="10" y="36"/>
                      <a:pt x="9" y="38"/>
                    </a:cubicBezTo>
                    <a:cubicBezTo>
                      <a:pt x="6" y="41"/>
                      <a:pt x="6" y="44"/>
                      <a:pt x="6" y="47"/>
                    </a:cubicBezTo>
                    <a:cubicBezTo>
                      <a:pt x="7" y="50"/>
                      <a:pt x="9" y="53"/>
                      <a:pt x="13" y="56"/>
                    </a:cubicBezTo>
                    <a:cubicBezTo>
                      <a:pt x="17" y="59"/>
                      <a:pt x="20" y="61"/>
                      <a:pt x="24" y="62"/>
                    </a:cubicBezTo>
                    <a:cubicBezTo>
                      <a:pt x="28" y="62"/>
                      <a:pt x="31" y="61"/>
                      <a:pt x="33" y="58"/>
                    </a:cubicBezTo>
                    <a:close/>
                    <a:moveTo>
                      <a:pt x="69" y="19"/>
                    </a:moveTo>
                    <a:cubicBezTo>
                      <a:pt x="71" y="17"/>
                      <a:pt x="72" y="15"/>
                      <a:pt x="72" y="13"/>
                    </a:cubicBezTo>
                    <a:cubicBezTo>
                      <a:pt x="72" y="11"/>
                      <a:pt x="71" y="10"/>
                      <a:pt x="69" y="8"/>
                    </a:cubicBezTo>
                    <a:cubicBezTo>
                      <a:pt x="66" y="5"/>
                      <a:pt x="62" y="5"/>
                      <a:pt x="56" y="7"/>
                    </a:cubicBezTo>
                    <a:cubicBezTo>
                      <a:pt x="52" y="8"/>
                      <a:pt x="48" y="11"/>
                      <a:pt x="45" y="15"/>
                    </a:cubicBezTo>
                    <a:cubicBezTo>
                      <a:pt x="43" y="17"/>
                      <a:pt x="42" y="19"/>
                      <a:pt x="42" y="21"/>
                    </a:cubicBezTo>
                    <a:cubicBezTo>
                      <a:pt x="42" y="23"/>
                      <a:pt x="43" y="25"/>
                      <a:pt x="45" y="27"/>
                    </a:cubicBezTo>
                    <a:cubicBezTo>
                      <a:pt x="48" y="29"/>
                      <a:pt x="52" y="30"/>
                      <a:pt x="57" y="28"/>
                    </a:cubicBezTo>
                    <a:cubicBezTo>
                      <a:pt x="62" y="26"/>
                      <a:pt x="66" y="23"/>
                      <a:pt x="69"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6" name="Freeform 698">
                <a:extLst>
                  <a:ext uri="{FF2B5EF4-FFF2-40B4-BE49-F238E27FC236}">
                    <a16:creationId xmlns:a16="http://schemas.microsoft.com/office/drawing/2014/main" id="{B58DC8B6-4627-DA04-C877-6FC57C8E80D0}"/>
                  </a:ext>
                </a:extLst>
              </p:cNvPr>
              <p:cNvSpPr>
                <a:spLocks noEditPoints="1"/>
              </p:cNvSpPr>
              <p:nvPr/>
            </p:nvSpPr>
            <p:spPr bwMode="auto">
              <a:xfrm>
                <a:off x="1562170" y="2712211"/>
                <a:ext cx="26988" cy="20638"/>
              </a:xfrm>
              <a:custGeom>
                <a:avLst/>
                <a:gdLst>
                  <a:gd name="T0" fmla="*/ 39 w 104"/>
                  <a:gd name="T1" fmla="*/ 32 h 86"/>
                  <a:gd name="T2" fmla="*/ 35 w 104"/>
                  <a:gd name="T3" fmla="*/ 29 h 86"/>
                  <a:gd name="T4" fmla="*/ 39 w 104"/>
                  <a:gd name="T5" fmla="*/ 26 h 86"/>
                  <a:gd name="T6" fmla="*/ 43 w 104"/>
                  <a:gd name="T7" fmla="*/ 29 h 86"/>
                  <a:gd name="T8" fmla="*/ 60 w 104"/>
                  <a:gd name="T9" fmla="*/ 17 h 86"/>
                  <a:gd name="T10" fmla="*/ 63 w 104"/>
                  <a:gd name="T11" fmla="*/ 15 h 86"/>
                  <a:gd name="T12" fmla="*/ 66 w 104"/>
                  <a:gd name="T13" fmla="*/ 12 h 86"/>
                  <a:gd name="T14" fmla="*/ 62 w 104"/>
                  <a:gd name="T15" fmla="*/ 2 h 86"/>
                  <a:gd name="T16" fmla="*/ 63 w 104"/>
                  <a:gd name="T17" fmla="*/ 0 h 86"/>
                  <a:gd name="T18" fmla="*/ 89 w 104"/>
                  <a:gd name="T19" fmla="*/ 22 h 86"/>
                  <a:gd name="T20" fmla="*/ 104 w 104"/>
                  <a:gd name="T21" fmla="*/ 49 h 86"/>
                  <a:gd name="T22" fmla="*/ 96 w 104"/>
                  <a:gd name="T23" fmla="*/ 69 h 86"/>
                  <a:gd name="T24" fmla="*/ 64 w 104"/>
                  <a:gd name="T25" fmla="*/ 86 h 86"/>
                  <a:gd name="T26" fmla="*/ 24 w 104"/>
                  <a:gd name="T27" fmla="*/ 71 h 86"/>
                  <a:gd name="T28" fmla="*/ 0 w 104"/>
                  <a:gd name="T29" fmla="*/ 51 h 86"/>
                  <a:gd name="T30" fmla="*/ 1 w 104"/>
                  <a:gd name="T31" fmla="*/ 49 h 86"/>
                  <a:gd name="T32" fmla="*/ 7 w 104"/>
                  <a:gd name="T33" fmla="*/ 52 h 86"/>
                  <a:gd name="T34" fmla="*/ 15 w 104"/>
                  <a:gd name="T35" fmla="*/ 49 h 86"/>
                  <a:gd name="T36" fmla="*/ 39 w 104"/>
                  <a:gd name="T37" fmla="*/ 32 h 86"/>
                  <a:gd name="T38" fmla="*/ 52 w 104"/>
                  <a:gd name="T39" fmla="*/ 36 h 86"/>
                  <a:gd name="T40" fmla="*/ 68 w 104"/>
                  <a:gd name="T41" fmla="*/ 49 h 86"/>
                  <a:gd name="T42" fmla="*/ 64 w 104"/>
                  <a:gd name="T43" fmla="*/ 52 h 86"/>
                  <a:gd name="T44" fmla="*/ 48 w 104"/>
                  <a:gd name="T45" fmla="*/ 39 h 86"/>
                  <a:gd name="T46" fmla="*/ 31 w 104"/>
                  <a:gd name="T47" fmla="*/ 51 h 86"/>
                  <a:gd name="T48" fmla="*/ 26 w 104"/>
                  <a:gd name="T49" fmla="*/ 55 h 86"/>
                  <a:gd name="T50" fmla="*/ 22 w 104"/>
                  <a:gd name="T51" fmla="*/ 58 h 86"/>
                  <a:gd name="T52" fmla="*/ 26 w 104"/>
                  <a:gd name="T53" fmla="*/ 67 h 86"/>
                  <a:gd name="T54" fmla="*/ 53 w 104"/>
                  <a:gd name="T55" fmla="*/ 78 h 86"/>
                  <a:gd name="T56" fmla="*/ 75 w 104"/>
                  <a:gd name="T57" fmla="*/ 70 h 86"/>
                  <a:gd name="T58" fmla="*/ 87 w 104"/>
                  <a:gd name="T59" fmla="*/ 60 h 86"/>
                  <a:gd name="T60" fmla="*/ 95 w 104"/>
                  <a:gd name="T61" fmla="*/ 43 h 86"/>
                  <a:gd name="T62" fmla="*/ 84 w 104"/>
                  <a:gd name="T63" fmla="*/ 22 h 86"/>
                  <a:gd name="T64" fmla="*/ 79 w 104"/>
                  <a:gd name="T65" fmla="*/ 19 h 86"/>
                  <a:gd name="T66" fmla="*/ 76 w 104"/>
                  <a:gd name="T67" fmla="*/ 20 h 86"/>
                  <a:gd name="T68" fmla="*/ 52 w 104"/>
                  <a:gd name="T69"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86">
                    <a:moveTo>
                      <a:pt x="39" y="32"/>
                    </a:moveTo>
                    <a:cubicBezTo>
                      <a:pt x="35" y="29"/>
                      <a:pt x="35" y="29"/>
                      <a:pt x="35" y="29"/>
                    </a:cubicBezTo>
                    <a:cubicBezTo>
                      <a:pt x="39" y="26"/>
                      <a:pt x="39" y="26"/>
                      <a:pt x="39" y="26"/>
                    </a:cubicBezTo>
                    <a:cubicBezTo>
                      <a:pt x="43" y="29"/>
                      <a:pt x="43" y="29"/>
                      <a:pt x="43" y="29"/>
                    </a:cubicBezTo>
                    <a:cubicBezTo>
                      <a:pt x="60" y="17"/>
                      <a:pt x="60" y="17"/>
                      <a:pt x="60" y="17"/>
                    </a:cubicBezTo>
                    <a:cubicBezTo>
                      <a:pt x="61" y="17"/>
                      <a:pt x="62" y="16"/>
                      <a:pt x="63" y="15"/>
                    </a:cubicBezTo>
                    <a:cubicBezTo>
                      <a:pt x="64" y="14"/>
                      <a:pt x="65" y="13"/>
                      <a:pt x="66" y="12"/>
                    </a:cubicBezTo>
                    <a:cubicBezTo>
                      <a:pt x="68" y="9"/>
                      <a:pt x="67" y="6"/>
                      <a:pt x="62" y="2"/>
                    </a:cubicBezTo>
                    <a:cubicBezTo>
                      <a:pt x="63" y="0"/>
                      <a:pt x="63" y="0"/>
                      <a:pt x="63" y="0"/>
                    </a:cubicBezTo>
                    <a:cubicBezTo>
                      <a:pt x="89" y="22"/>
                      <a:pt x="89" y="22"/>
                      <a:pt x="89" y="22"/>
                    </a:cubicBezTo>
                    <a:cubicBezTo>
                      <a:pt x="99" y="30"/>
                      <a:pt x="104" y="39"/>
                      <a:pt x="104" y="49"/>
                    </a:cubicBezTo>
                    <a:cubicBezTo>
                      <a:pt x="104" y="56"/>
                      <a:pt x="101" y="63"/>
                      <a:pt x="96" y="69"/>
                    </a:cubicBezTo>
                    <a:cubicBezTo>
                      <a:pt x="88" y="79"/>
                      <a:pt x="77" y="85"/>
                      <a:pt x="64" y="86"/>
                    </a:cubicBezTo>
                    <a:cubicBezTo>
                      <a:pt x="50" y="86"/>
                      <a:pt x="37" y="81"/>
                      <a:pt x="24" y="71"/>
                    </a:cubicBezTo>
                    <a:cubicBezTo>
                      <a:pt x="0" y="51"/>
                      <a:pt x="0" y="51"/>
                      <a:pt x="0" y="51"/>
                    </a:cubicBezTo>
                    <a:cubicBezTo>
                      <a:pt x="1" y="49"/>
                      <a:pt x="1" y="49"/>
                      <a:pt x="1" y="49"/>
                    </a:cubicBezTo>
                    <a:cubicBezTo>
                      <a:pt x="4" y="51"/>
                      <a:pt x="6" y="52"/>
                      <a:pt x="7" y="52"/>
                    </a:cubicBezTo>
                    <a:cubicBezTo>
                      <a:pt x="9" y="52"/>
                      <a:pt x="11" y="51"/>
                      <a:pt x="15" y="49"/>
                    </a:cubicBezTo>
                    <a:lnTo>
                      <a:pt x="39" y="32"/>
                    </a:lnTo>
                    <a:close/>
                    <a:moveTo>
                      <a:pt x="52" y="36"/>
                    </a:moveTo>
                    <a:cubicBezTo>
                      <a:pt x="68" y="49"/>
                      <a:pt x="68" y="49"/>
                      <a:pt x="68" y="49"/>
                    </a:cubicBezTo>
                    <a:cubicBezTo>
                      <a:pt x="64" y="52"/>
                      <a:pt x="64" y="52"/>
                      <a:pt x="64" y="52"/>
                    </a:cubicBezTo>
                    <a:cubicBezTo>
                      <a:pt x="48" y="39"/>
                      <a:pt x="48" y="39"/>
                      <a:pt x="48" y="39"/>
                    </a:cubicBezTo>
                    <a:cubicBezTo>
                      <a:pt x="31" y="51"/>
                      <a:pt x="31" y="51"/>
                      <a:pt x="31" y="51"/>
                    </a:cubicBezTo>
                    <a:cubicBezTo>
                      <a:pt x="29" y="53"/>
                      <a:pt x="27" y="54"/>
                      <a:pt x="26" y="55"/>
                    </a:cubicBezTo>
                    <a:cubicBezTo>
                      <a:pt x="24" y="56"/>
                      <a:pt x="23" y="58"/>
                      <a:pt x="22" y="58"/>
                    </a:cubicBezTo>
                    <a:cubicBezTo>
                      <a:pt x="20" y="61"/>
                      <a:pt x="21" y="64"/>
                      <a:pt x="26" y="67"/>
                    </a:cubicBezTo>
                    <a:cubicBezTo>
                      <a:pt x="35" y="75"/>
                      <a:pt x="44" y="78"/>
                      <a:pt x="53" y="78"/>
                    </a:cubicBezTo>
                    <a:cubicBezTo>
                      <a:pt x="61" y="77"/>
                      <a:pt x="68" y="75"/>
                      <a:pt x="75" y="70"/>
                    </a:cubicBezTo>
                    <a:cubicBezTo>
                      <a:pt x="80" y="67"/>
                      <a:pt x="84" y="63"/>
                      <a:pt x="87" y="60"/>
                    </a:cubicBezTo>
                    <a:cubicBezTo>
                      <a:pt x="92" y="54"/>
                      <a:pt x="94" y="48"/>
                      <a:pt x="95" y="43"/>
                    </a:cubicBezTo>
                    <a:cubicBezTo>
                      <a:pt x="95" y="35"/>
                      <a:pt x="92" y="29"/>
                      <a:pt x="84" y="22"/>
                    </a:cubicBezTo>
                    <a:cubicBezTo>
                      <a:pt x="82" y="21"/>
                      <a:pt x="80" y="19"/>
                      <a:pt x="79" y="19"/>
                    </a:cubicBezTo>
                    <a:cubicBezTo>
                      <a:pt x="78" y="19"/>
                      <a:pt x="77" y="20"/>
                      <a:pt x="76" y="20"/>
                    </a:cubicBezTo>
                    <a:lnTo>
                      <a:pt x="52" y="3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7" name="Freeform 699">
                <a:extLst>
                  <a:ext uri="{FF2B5EF4-FFF2-40B4-BE49-F238E27FC236}">
                    <a16:creationId xmlns:a16="http://schemas.microsoft.com/office/drawing/2014/main" id="{7342B0F0-E547-A8F5-A76C-9303C947984E}"/>
                  </a:ext>
                </a:extLst>
              </p:cNvPr>
              <p:cNvSpPr>
                <a:spLocks noEditPoints="1"/>
              </p:cNvSpPr>
              <p:nvPr/>
            </p:nvSpPr>
            <p:spPr bwMode="auto">
              <a:xfrm>
                <a:off x="1581220" y="2732848"/>
                <a:ext cx="17463" cy="12700"/>
              </a:xfrm>
              <a:custGeom>
                <a:avLst/>
                <a:gdLst>
                  <a:gd name="T0" fmla="*/ 46 w 72"/>
                  <a:gd name="T1" fmla="*/ 50 h 54"/>
                  <a:gd name="T2" fmla="*/ 47 w 72"/>
                  <a:gd name="T3" fmla="*/ 52 h 54"/>
                  <a:gd name="T4" fmla="*/ 25 w 72"/>
                  <a:gd name="T5" fmla="*/ 52 h 54"/>
                  <a:gd name="T6" fmla="*/ 23 w 72"/>
                  <a:gd name="T7" fmla="*/ 48 h 54"/>
                  <a:gd name="T8" fmla="*/ 25 w 72"/>
                  <a:gd name="T9" fmla="*/ 44 h 54"/>
                  <a:gd name="T10" fmla="*/ 28 w 72"/>
                  <a:gd name="T11" fmla="*/ 41 h 54"/>
                  <a:gd name="T12" fmla="*/ 35 w 72"/>
                  <a:gd name="T13" fmla="*/ 36 h 54"/>
                  <a:gd name="T14" fmla="*/ 35 w 72"/>
                  <a:gd name="T15" fmla="*/ 36 h 54"/>
                  <a:gd name="T16" fmla="*/ 16 w 72"/>
                  <a:gd name="T17" fmla="*/ 39 h 54"/>
                  <a:gd name="T18" fmla="*/ 5 w 72"/>
                  <a:gd name="T19" fmla="*/ 35 h 54"/>
                  <a:gd name="T20" fmla="*/ 0 w 72"/>
                  <a:gd name="T21" fmla="*/ 26 h 54"/>
                  <a:gd name="T22" fmla="*/ 5 w 72"/>
                  <a:gd name="T23" fmla="*/ 16 h 54"/>
                  <a:gd name="T24" fmla="*/ 30 w 72"/>
                  <a:gd name="T25" fmla="*/ 2 h 54"/>
                  <a:gd name="T26" fmla="*/ 57 w 72"/>
                  <a:gd name="T27" fmla="*/ 7 h 54"/>
                  <a:gd name="T28" fmla="*/ 61 w 72"/>
                  <a:gd name="T29" fmla="*/ 12 h 54"/>
                  <a:gd name="T30" fmla="*/ 60 w 72"/>
                  <a:gd name="T31" fmla="*/ 18 h 54"/>
                  <a:gd name="T32" fmla="*/ 65 w 72"/>
                  <a:gd name="T33" fmla="*/ 15 h 54"/>
                  <a:gd name="T34" fmla="*/ 65 w 72"/>
                  <a:gd name="T35" fmla="*/ 15 h 54"/>
                  <a:gd name="T36" fmla="*/ 71 w 72"/>
                  <a:gd name="T37" fmla="*/ 19 h 54"/>
                  <a:gd name="T38" fmla="*/ 72 w 72"/>
                  <a:gd name="T39" fmla="*/ 20 h 54"/>
                  <a:gd name="T40" fmla="*/ 62 w 72"/>
                  <a:gd name="T41" fmla="*/ 27 h 54"/>
                  <a:gd name="T42" fmla="*/ 44 w 72"/>
                  <a:gd name="T43" fmla="*/ 40 h 54"/>
                  <a:gd name="T44" fmla="*/ 33 w 72"/>
                  <a:gd name="T45" fmla="*/ 48 h 54"/>
                  <a:gd name="T46" fmla="*/ 33 w 72"/>
                  <a:gd name="T47" fmla="*/ 50 h 54"/>
                  <a:gd name="T48" fmla="*/ 46 w 72"/>
                  <a:gd name="T49" fmla="*/ 50 h 54"/>
                  <a:gd name="T50" fmla="*/ 13 w 72"/>
                  <a:gd name="T51" fmla="*/ 22 h 54"/>
                  <a:gd name="T52" fmla="*/ 10 w 72"/>
                  <a:gd name="T53" fmla="*/ 29 h 54"/>
                  <a:gd name="T54" fmla="*/ 13 w 72"/>
                  <a:gd name="T55" fmla="*/ 33 h 54"/>
                  <a:gd name="T56" fmla="*/ 35 w 72"/>
                  <a:gd name="T57" fmla="*/ 33 h 54"/>
                  <a:gd name="T58" fmla="*/ 56 w 72"/>
                  <a:gd name="T59" fmla="*/ 20 h 54"/>
                  <a:gd name="T60" fmla="*/ 58 w 72"/>
                  <a:gd name="T61" fmla="*/ 14 h 54"/>
                  <a:gd name="T62" fmla="*/ 56 w 72"/>
                  <a:gd name="T63" fmla="*/ 9 h 54"/>
                  <a:gd name="T64" fmla="*/ 33 w 72"/>
                  <a:gd name="T65" fmla="*/ 9 h 54"/>
                  <a:gd name="T66" fmla="*/ 13 w 72"/>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54">
                    <a:moveTo>
                      <a:pt x="46" y="50"/>
                    </a:moveTo>
                    <a:cubicBezTo>
                      <a:pt x="47" y="52"/>
                      <a:pt x="47" y="52"/>
                      <a:pt x="47" y="52"/>
                    </a:cubicBezTo>
                    <a:cubicBezTo>
                      <a:pt x="35" y="54"/>
                      <a:pt x="28" y="54"/>
                      <a:pt x="25" y="52"/>
                    </a:cubicBezTo>
                    <a:cubicBezTo>
                      <a:pt x="24" y="50"/>
                      <a:pt x="23" y="49"/>
                      <a:pt x="23" y="48"/>
                    </a:cubicBezTo>
                    <a:cubicBezTo>
                      <a:pt x="23" y="47"/>
                      <a:pt x="24" y="46"/>
                      <a:pt x="25" y="44"/>
                    </a:cubicBezTo>
                    <a:cubicBezTo>
                      <a:pt x="26" y="43"/>
                      <a:pt x="27" y="42"/>
                      <a:pt x="28" y="41"/>
                    </a:cubicBezTo>
                    <a:cubicBezTo>
                      <a:pt x="30" y="40"/>
                      <a:pt x="32" y="38"/>
                      <a:pt x="35" y="36"/>
                    </a:cubicBezTo>
                    <a:cubicBezTo>
                      <a:pt x="35" y="36"/>
                      <a:pt x="35" y="36"/>
                      <a:pt x="35" y="36"/>
                    </a:cubicBezTo>
                    <a:cubicBezTo>
                      <a:pt x="27" y="38"/>
                      <a:pt x="20" y="39"/>
                      <a:pt x="16" y="39"/>
                    </a:cubicBezTo>
                    <a:cubicBezTo>
                      <a:pt x="12" y="39"/>
                      <a:pt x="8" y="37"/>
                      <a:pt x="5" y="35"/>
                    </a:cubicBezTo>
                    <a:cubicBezTo>
                      <a:pt x="2" y="32"/>
                      <a:pt x="0" y="29"/>
                      <a:pt x="0" y="26"/>
                    </a:cubicBezTo>
                    <a:cubicBezTo>
                      <a:pt x="0" y="23"/>
                      <a:pt x="1" y="20"/>
                      <a:pt x="5" y="16"/>
                    </a:cubicBezTo>
                    <a:cubicBezTo>
                      <a:pt x="10" y="9"/>
                      <a:pt x="19" y="4"/>
                      <a:pt x="30" y="2"/>
                    </a:cubicBezTo>
                    <a:cubicBezTo>
                      <a:pt x="42" y="0"/>
                      <a:pt x="51" y="2"/>
                      <a:pt x="57" y="7"/>
                    </a:cubicBezTo>
                    <a:cubicBezTo>
                      <a:pt x="59" y="8"/>
                      <a:pt x="60" y="10"/>
                      <a:pt x="61" y="12"/>
                    </a:cubicBezTo>
                    <a:cubicBezTo>
                      <a:pt x="62" y="15"/>
                      <a:pt x="61" y="16"/>
                      <a:pt x="60" y="18"/>
                    </a:cubicBezTo>
                    <a:cubicBezTo>
                      <a:pt x="65" y="15"/>
                      <a:pt x="65" y="15"/>
                      <a:pt x="65" y="15"/>
                    </a:cubicBezTo>
                    <a:cubicBezTo>
                      <a:pt x="65" y="15"/>
                      <a:pt x="65" y="15"/>
                      <a:pt x="65" y="15"/>
                    </a:cubicBezTo>
                    <a:cubicBezTo>
                      <a:pt x="71" y="19"/>
                      <a:pt x="71" y="19"/>
                      <a:pt x="71" y="19"/>
                    </a:cubicBezTo>
                    <a:cubicBezTo>
                      <a:pt x="72" y="20"/>
                      <a:pt x="72" y="20"/>
                      <a:pt x="72" y="20"/>
                    </a:cubicBezTo>
                    <a:cubicBezTo>
                      <a:pt x="72" y="20"/>
                      <a:pt x="68" y="22"/>
                      <a:pt x="62" y="27"/>
                    </a:cubicBezTo>
                    <a:cubicBezTo>
                      <a:pt x="52" y="33"/>
                      <a:pt x="46" y="38"/>
                      <a:pt x="44" y="40"/>
                    </a:cubicBezTo>
                    <a:cubicBezTo>
                      <a:pt x="38" y="44"/>
                      <a:pt x="34" y="47"/>
                      <a:pt x="33" y="48"/>
                    </a:cubicBezTo>
                    <a:cubicBezTo>
                      <a:pt x="32" y="49"/>
                      <a:pt x="33" y="50"/>
                      <a:pt x="33" y="50"/>
                    </a:cubicBezTo>
                    <a:cubicBezTo>
                      <a:pt x="34" y="51"/>
                      <a:pt x="39" y="51"/>
                      <a:pt x="46" y="50"/>
                    </a:cubicBezTo>
                    <a:close/>
                    <a:moveTo>
                      <a:pt x="13" y="22"/>
                    </a:moveTo>
                    <a:cubicBezTo>
                      <a:pt x="11" y="24"/>
                      <a:pt x="10" y="27"/>
                      <a:pt x="10" y="29"/>
                    </a:cubicBezTo>
                    <a:cubicBezTo>
                      <a:pt x="10" y="31"/>
                      <a:pt x="11" y="32"/>
                      <a:pt x="13" y="33"/>
                    </a:cubicBezTo>
                    <a:cubicBezTo>
                      <a:pt x="17" y="37"/>
                      <a:pt x="25" y="37"/>
                      <a:pt x="35" y="33"/>
                    </a:cubicBezTo>
                    <a:cubicBezTo>
                      <a:pt x="45" y="30"/>
                      <a:pt x="51" y="25"/>
                      <a:pt x="56" y="20"/>
                    </a:cubicBezTo>
                    <a:cubicBezTo>
                      <a:pt x="58" y="18"/>
                      <a:pt x="58" y="16"/>
                      <a:pt x="58" y="14"/>
                    </a:cubicBezTo>
                    <a:cubicBezTo>
                      <a:pt x="58" y="12"/>
                      <a:pt x="57" y="10"/>
                      <a:pt x="56" y="9"/>
                    </a:cubicBezTo>
                    <a:cubicBezTo>
                      <a:pt x="51" y="5"/>
                      <a:pt x="43" y="5"/>
                      <a:pt x="33" y="9"/>
                    </a:cubicBezTo>
                    <a:cubicBezTo>
                      <a:pt x="24" y="13"/>
                      <a:pt x="17" y="17"/>
                      <a:pt x="13" y="2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8" name="Freeform 700">
                <a:extLst>
                  <a:ext uri="{FF2B5EF4-FFF2-40B4-BE49-F238E27FC236}">
                    <a16:creationId xmlns:a16="http://schemas.microsoft.com/office/drawing/2014/main" id="{567B9161-AB22-94B7-210B-A8B298FAFC2A}"/>
                  </a:ext>
                </a:extLst>
              </p:cNvPr>
              <p:cNvSpPr>
                <a:spLocks/>
              </p:cNvSpPr>
              <p:nvPr/>
            </p:nvSpPr>
            <p:spPr bwMode="auto">
              <a:xfrm>
                <a:off x="1597095" y="2728086"/>
                <a:ext cx="1588" cy="6350"/>
              </a:xfrm>
              <a:custGeom>
                <a:avLst/>
                <a:gdLst>
                  <a:gd name="T0" fmla="*/ 5 w 8"/>
                  <a:gd name="T1" fmla="*/ 27 h 29"/>
                  <a:gd name="T2" fmla="*/ 0 w 8"/>
                  <a:gd name="T3" fmla="*/ 6 h 29"/>
                  <a:gd name="T4" fmla="*/ 0 w 8"/>
                  <a:gd name="T5" fmla="*/ 4 h 29"/>
                  <a:gd name="T6" fmla="*/ 1 w 8"/>
                  <a:gd name="T7" fmla="*/ 2 h 29"/>
                  <a:gd name="T8" fmla="*/ 3 w 8"/>
                  <a:gd name="T9" fmla="*/ 0 h 29"/>
                  <a:gd name="T10" fmla="*/ 7 w 8"/>
                  <a:gd name="T11" fmla="*/ 1 h 29"/>
                  <a:gd name="T12" fmla="*/ 8 w 8"/>
                  <a:gd name="T13" fmla="*/ 3 h 29"/>
                  <a:gd name="T14" fmla="*/ 8 w 8"/>
                  <a:gd name="T15" fmla="*/ 6 h 29"/>
                  <a:gd name="T16" fmla="*/ 8 w 8"/>
                  <a:gd name="T17" fmla="*/ 29 h 29"/>
                  <a:gd name="T18" fmla="*/ 5 w 8"/>
                  <a:gd name="T1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9">
                    <a:moveTo>
                      <a:pt x="5" y="27"/>
                    </a:moveTo>
                    <a:cubicBezTo>
                      <a:pt x="0" y="6"/>
                      <a:pt x="0" y="6"/>
                      <a:pt x="0" y="6"/>
                    </a:cubicBezTo>
                    <a:cubicBezTo>
                      <a:pt x="0" y="6"/>
                      <a:pt x="0" y="5"/>
                      <a:pt x="0" y="4"/>
                    </a:cubicBezTo>
                    <a:cubicBezTo>
                      <a:pt x="0" y="3"/>
                      <a:pt x="0" y="2"/>
                      <a:pt x="1" y="2"/>
                    </a:cubicBezTo>
                    <a:cubicBezTo>
                      <a:pt x="1" y="1"/>
                      <a:pt x="2" y="0"/>
                      <a:pt x="3" y="0"/>
                    </a:cubicBezTo>
                    <a:cubicBezTo>
                      <a:pt x="4" y="0"/>
                      <a:pt x="5" y="0"/>
                      <a:pt x="7" y="1"/>
                    </a:cubicBezTo>
                    <a:cubicBezTo>
                      <a:pt x="7" y="2"/>
                      <a:pt x="8" y="2"/>
                      <a:pt x="8" y="3"/>
                    </a:cubicBezTo>
                    <a:cubicBezTo>
                      <a:pt x="8" y="4"/>
                      <a:pt x="8" y="5"/>
                      <a:pt x="8" y="6"/>
                    </a:cubicBezTo>
                    <a:cubicBezTo>
                      <a:pt x="8" y="29"/>
                      <a:pt x="8" y="29"/>
                      <a:pt x="8" y="29"/>
                    </a:cubicBezTo>
                    <a:lnTo>
                      <a:pt x="5" y="2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49" name="Freeform 701">
                <a:extLst>
                  <a:ext uri="{FF2B5EF4-FFF2-40B4-BE49-F238E27FC236}">
                    <a16:creationId xmlns:a16="http://schemas.microsoft.com/office/drawing/2014/main" id="{B232DE56-AFFC-8644-1A2A-127FEF58038B}"/>
                  </a:ext>
                </a:extLst>
              </p:cNvPr>
              <p:cNvSpPr>
                <a:spLocks/>
              </p:cNvSpPr>
              <p:nvPr/>
            </p:nvSpPr>
            <p:spPr bwMode="auto">
              <a:xfrm>
                <a:off x="1693933" y="2548698"/>
                <a:ext cx="17463" cy="11113"/>
              </a:xfrm>
              <a:custGeom>
                <a:avLst/>
                <a:gdLst>
                  <a:gd name="T0" fmla="*/ 15 w 69"/>
                  <a:gd name="T1" fmla="*/ 16 h 46"/>
                  <a:gd name="T2" fmla="*/ 17 w 69"/>
                  <a:gd name="T3" fmla="*/ 17 h 46"/>
                  <a:gd name="T4" fmla="*/ 11 w 69"/>
                  <a:gd name="T5" fmla="*/ 30 h 46"/>
                  <a:gd name="T6" fmla="*/ 15 w 69"/>
                  <a:gd name="T7" fmla="*/ 38 h 46"/>
                  <a:gd name="T8" fmla="*/ 22 w 69"/>
                  <a:gd name="T9" fmla="*/ 40 h 46"/>
                  <a:gd name="T10" fmla="*/ 28 w 69"/>
                  <a:gd name="T11" fmla="*/ 37 h 46"/>
                  <a:gd name="T12" fmla="*/ 32 w 69"/>
                  <a:gd name="T13" fmla="*/ 21 h 46"/>
                  <a:gd name="T14" fmla="*/ 37 w 69"/>
                  <a:gd name="T15" fmla="*/ 5 h 46"/>
                  <a:gd name="T16" fmla="*/ 44 w 69"/>
                  <a:gd name="T17" fmla="*/ 1 h 46"/>
                  <a:gd name="T18" fmla="*/ 57 w 69"/>
                  <a:gd name="T19" fmla="*/ 5 h 46"/>
                  <a:gd name="T20" fmla="*/ 60 w 69"/>
                  <a:gd name="T21" fmla="*/ 9 h 46"/>
                  <a:gd name="T22" fmla="*/ 64 w 69"/>
                  <a:gd name="T23" fmla="*/ 14 h 46"/>
                  <a:gd name="T24" fmla="*/ 66 w 69"/>
                  <a:gd name="T25" fmla="*/ 15 h 46"/>
                  <a:gd name="T26" fmla="*/ 68 w 69"/>
                  <a:gd name="T27" fmla="*/ 15 h 46"/>
                  <a:gd name="T28" fmla="*/ 69 w 69"/>
                  <a:gd name="T29" fmla="*/ 16 h 46"/>
                  <a:gd name="T30" fmla="*/ 56 w 69"/>
                  <a:gd name="T31" fmla="*/ 27 h 46"/>
                  <a:gd name="T32" fmla="*/ 54 w 69"/>
                  <a:gd name="T33" fmla="*/ 26 h 46"/>
                  <a:gd name="T34" fmla="*/ 59 w 69"/>
                  <a:gd name="T35" fmla="*/ 17 h 46"/>
                  <a:gd name="T36" fmla="*/ 55 w 69"/>
                  <a:gd name="T37" fmla="*/ 8 h 46"/>
                  <a:gd name="T38" fmla="*/ 50 w 69"/>
                  <a:gd name="T39" fmla="*/ 6 h 46"/>
                  <a:gd name="T40" fmla="*/ 46 w 69"/>
                  <a:gd name="T41" fmla="*/ 9 h 46"/>
                  <a:gd name="T42" fmla="*/ 42 w 69"/>
                  <a:gd name="T43" fmla="*/ 23 h 46"/>
                  <a:gd name="T44" fmla="*/ 37 w 69"/>
                  <a:gd name="T45" fmla="*/ 40 h 46"/>
                  <a:gd name="T46" fmla="*/ 24 w 69"/>
                  <a:gd name="T47" fmla="*/ 45 h 46"/>
                  <a:gd name="T48" fmla="*/ 13 w 69"/>
                  <a:gd name="T49" fmla="*/ 40 h 46"/>
                  <a:gd name="T50" fmla="*/ 9 w 69"/>
                  <a:gd name="T51" fmla="*/ 35 h 46"/>
                  <a:gd name="T52" fmla="*/ 6 w 69"/>
                  <a:gd name="T53" fmla="*/ 30 h 46"/>
                  <a:gd name="T54" fmla="*/ 4 w 69"/>
                  <a:gd name="T55" fmla="*/ 29 h 46"/>
                  <a:gd name="T56" fmla="*/ 2 w 69"/>
                  <a:gd name="T57" fmla="*/ 30 h 46"/>
                  <a:gd name="T58" fmla="*/ 0 w 69"/>
                  <a:gd name="T59" fmla="*/ 29 h 46"/>
                  <a:gd name="T60" fmla="*/ 15 w 69"/>
                  <a:gd name="T61" fmla="*/ 1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46">
                    <a:moveTo>
                      <a:pt x="15" y="16"/>
                    </a:moveTo>
                    <a:cubicBezTo>
                      <a:pt x="17" y="17"/>
                      <a:pt x="17" y="17"/>
                      <a:pt x="17" y="17"/>
                    </a:cubicBezTo>
                    <a:cubicBezTo>
                      <a:pt x="13" y="23"/>
                      <a:pt x="11" y="27"/>
                      <a:pt x="11" y="30"/>
                    </a:cubicBezTo>
                    <a:cubicBezTo>
                      <a:pt x="11" y="33"/>
                      <a:pt x="12" y="36"/>
                      <a:pt x="15" y="38"/>
                    </a:cubicBezTo>
                    <a:cubicBezTo>
                      <a:pt x="17" y="40"/>
                      <a:pt x="19" y="41"/>
                      <a:pt x="22" y="40"/>
                    </a:cubicBezTo>
                    <a:cubicBezTo>
                      <a:pt x="24" y="40"/>
                      <a:pt x="26" y="39"/>
                      <a:pt x="28" y="37"/>
                    </a:cubicBezTo>
                    <a:cubicBezTo>
                      <a:pt x="30" y="35"/>
                      <a:pt x="31" y="30"/>
                      <a:pt x="32" y="21"/>
                    </a:cubicBezTo>
                    <a:cubicBezTo>
                      <a:pt x="33" y="13"/>
                      <a:pt x="34" y="8"/>
                      <a:pt x="37" y="5"/>
                    </a:cubicBezTo>
                    <a:cubicBezTo>
                      <a:pt x="39" y="3"/>
                      <a:pt x="41" y="2"/>
                      <a:pt x="44" y="1"/>
                    </a:cubicBezTo>
                    <a:cubicBezTo>
                      <a:pt x="48" y="0"/>
                      <a:pt x="52" y="1"/>
                      <a:pt x="57" y="5"/>
                    </a:cubicBezTo>
                    <a:cubicBezTo>
                      <a:pt x="58" y="6"/>
                      <a:pt x="59" y="8"/>
                      <a:pt x="60" y="9"/>
                    </a:cubicBezTo>
                    <a:cubicBezTo>
                      <a:pt x="62" y="12"/>
                      <a:pt x="63" y="14"/>
                      <a:pt x="64" y="14"/>
                    </a:cubicBezTo>
                    <a:cubicBezTo>
                      <a:pt x="64" y="15"/>
                      <a:pt x="65" y="15"/>
                      <a:pt x="66" y="15"/>
                    </a:cubicBezTo>
                    <a:cubicBezTo>
                      <a:pt x="66" y="15"/>
                      <a:pt x="67" y="15"/>
                      <a:pt x="68" y="15"/>
                    </a:cubicBezTo>
                    <a:cubicBezTo>
                      <a:pt x="69" y="16"/>
                      <a:pt x="69" y="16"/>
                      <a:pt x="69" y="16"/>
                    </a:cubicBezTo>
                    <a:cubicBezTo>
                      <a:pt x="56" y="27"/>
                      <a:pt x="56" y="27"/>
                      <a:pt x="56" y="27"/>
                    </a:cubicBezTo>
                    <a:cubicBezTo>
                      <a:pt x="54" y="26"/>
                      <a:pt x="54" y="26"/>
                      <a:pt x="54" y="26"/>
                    </a:cubicBezTo>
                    <a:cubicBezTo>
                      <a:pt x="57" y="23"/>
                      <a:pt x="58" y="20"/>
                      <a:pt x="59" y="17"/>
                    </a:cubicBezTo>
                    <a:cubicBezTo>
                      <a:pt x="59" y="13"/>
                      <a:pt x="58" y="10"/>
                      <a:pt x="55" y="8"/>
                    </a:cubicBezTo>
                    <a:cubicBezTo>
                      <a:pt x="53" y="6"/>
                      <a:pt x="52" y="6"/>
                      <a:pt x="50" y="6"/>
                    </a:cubicBezTo>
                    <a:cubicBezTo>
                      <a:pt x="49" y="6"/>
                      <a:pt x="47" y="7"/>
                      <a:pt x="46" y="9"/>
                    </a:cubicBezTo>
                    <a:cubicBezTo>
                      <a:pt x="44" y="10"/>
                      <a:pt x="43" y="15"/>
                      <a:pt x="42" y="23"/>
                    </a:cubicBezTo>
                    <a:cubicBezTo>
                      <a:pt x="41" y="32"/>
                      <a:pt x="40" y="37"/>
                      <a:pt x="37" y="40"/>
                    </a:cubicBezTo>
                    <a:cubicBezTo>
                      <a:pt x="33" y="44"/>
                      <a:pt x="29" y="46"/>
                      <a:pt x="24" y="45"/>
                    </a:cubicBezTo>
                    <a:cubicBezTo>
                      <a:pt x="20" y="45"/>
                      <a:pt x="16" y="43"/>
                      <a:pt x="13" y="40"/>
                    </a:cubicBezTo>
                    <a:cubicBezTo>
                      <a:pt x="12" y="39"/>
                      <a:pt x="11" y="38"/>
                      <a:pt x="9" y="35"/>
                    </a:cubicBezTo>
                    <a:cubicBezTo>
                      <a:pt x="8" y="32"/>
                      <a:pt x="7" y="31"/>
                      <a:pt x="6" y="30"/>
                    </a:cubicBezTo>
                    <a:cubicBezTo>
                      <a:pt x="5" y="30"/>
                      <a:pt x="5" y="29"/>
                      <a:pt x="4" y="29"/>
                    </a:cubicBezTo>
                    <a:cubicBezTo>
                      <a:pt x="4" y="29"/>
                      <a:pt x="3" y="29"/>
                      <a:pt x="2" y="30"/>
                    </a:cubicBezTo>
                    <a:cubicBezTo>
                      <a:pt x="0" y="29"/>
                      <a:pt x="0" y="29"/>
                      <a:pt x="0" y="29"/>
                    </a:cubicBezTo>
                    <a:lnTo>
                      <a:pt x="15" y="1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0" name="Freeform 702">
                <a:extLst>
                  <a:ext uri="{FF2B5EF4-FFF2-40B4-BE49-F238E27FC236}">
                    <a16:creationId xmlns:a16="http://schemas.microsoft.com/office/drawing/2014/main" id="{0DAC6B34-B352-A5A3-FA62-04151D113AEA}"/>
                  </a:ext>
                </a:extLst>
              </p:cNvPr>
              <p:cNvSpPr>
                <a:spLocks noEditPoints="1"/>
              </p:cNvSpPr>
              <p:nvPr/>
            </p:nvSpPr>
            <p:spPr bwMode="auto">
              <a:xfrm>
                <a:off x="1705045" y="2558223"/>
                <a:ext cx="15875" cy="11113"/>
              </a:xfrm>
              <a:custGeom>
                <a:avLst/>
                <a:gdLst>
                  <a:gd name="T0" fmla="*/ 57 w 64"/>
                  <a:gd name="T1" fmla="*/ 8 h 46"/>
                  <a:gd name="T2" fmla="*/ 63 w 64"/>
                  <a:gd name="T3" fmla="*/ 22 h 46"/>
                  <a:gd name="T4" fmla="*/ 58 w 64"/>
                  <a:gd name="T5" fmla="*/ 33 h 46"/>
                  <a:gd name="T6" fmla="*/ 34 w 64"/>
                  <a:gd name="T7" fmla="*/ 44 h 46"/>
                  <a:gd name="T8" fmla="*/ 7 w 64"/>
                  <a:gd name="T9" fmla="*/ 37 h 46"/>
                  <a:gd name="T10" fmla="*/ 0 w 64"/>
                  <a:gd name="T11" fmla="*/ 25 h 46"/>
                  <a:gd name="T12" fmla="*/ 5 w 64"/>
                  <a:gd name="T13" fmla="*/ 12 h 46"/>
                  <a:gd name="T14" fmla="*/ 31 w 64"/>
                  <a:gd name="T15" fmla="*/ 1 h 46"/>
                  <a:gd name="T16" fmla="*/ 57 w 64"/>
                  <a:gd name="T17" fmla="*/ 8 h 46"/>
                  <a:gd name="T18" fmla="*/ 54 w 64"/>
                  <a:gd name="T19" fmla="*/ 9 h 46"/>
                  <a:gd name="T20" fmla="*/ 32 w 64"/>
                  <a:gd name="T21" fmla="*/ 8 h 46"/>
                  <a:gd name="T22" fmla="*/ 10 w 64"/>
                  <a:gd name="T23" fmla="*/ 22 h 46"/>
                  <a:gd name="T24" fmla="*/ 7 w 64"/>
                  <a:gd name="T25" fmla="*/ 29 h 46"/>
                  <a:gd name="T26" fmla="*/ 10 w 64"/>
                  <a:gd name="T27" fmla="*/ 36 h 46"/>
                  <a:gd name="T28" fmla="*/ 32 w 64"/>
                  <a:gd name="T29" fmla="*/ 37 h 46"/>
                  <a:gd name="T30" fmla="*/ 53 w 64"/>
                  <a:gd name="T31" fmla="*/ 24 h 46"/>
                  <a:gd name="T32" fmla="*/ 57 w 64"/>
                  <a:gd name="T33" fmla="*/ 16 h 46"/>
                  <a:gd name="T34" fmla="*/ 54 w 64"/>
                  <a:gd name="T35"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46">
                    <a:moveTo>
                      <a:pt x="57" y="8"/>
                    </a:moveTo>
                    <a:cubicBezTo>
                      <a:pt x="61" y="12"/>
                      <a:pt x="64" y="17"/>
                      <a:pt x="63" y="22"/>
                    </a:cubicBezTo>
                    <a:cubicBezTo>
                      <a:pt x="63" y="26"/>
                      <a:pt x="61" y="30"/>
                      <a:pt x="58" y="33"/>
                    </a:cubicBezTo>
                    <a:cubicBezTo>
                      <a:pt x="53" y="39"/>
                      <a:pt x="44" y="43"/>
                      <a:pt x="34" y="44"/>
                    </a:cubicBezTo>
                    <a:cubicBezTo>
                      <a:pt x="23" y="46"/>
                      <a:pt x="14" y="43"/>
                      <a:pt x="7" y="37"/>
                    </a:cubicBezTo>
                    <a:cubicBezTo>
                      <a:pt x="2" y="33"/>
                      <a:pt x="0" y="29"/>
                      <a:pt x="0" y="25"/>
                    </a:cubicBezTo>
                    <a:cubicBezTo>
                      <a:pt x="0" y="20"/>
                      <a:pt x="2" y="16"/>
                      <a:pt x="5" y="12"/>
                    </a:cubicBezTo>
                    <a:cubicBezTo>
                      <a:pt x="11" y="5"/>
                      <a:pt x="20" y="2"/>
                      <a:pt x="31" y="1"/>
                    </a:cubicBezTo>
                    <a:cubicBezTo>
                      <a:pt x="42" y="0"/>
                      <a:pt x="50" y="2"/>
                      <a:pt x="57" y="8"/>
                    </a:cubicBezTo>
                    <a:close/>
                    <a:moveTo>
                      <a:pt x="54" y="9"/>
                    </a:moveTo>
                    <a:cubicBezTo>
                      <a:pt x="50" y="5"/>
                      <a:pt x="42" y="5"/>
                      <a:pt x="32" y="8"/>
                    </a:cubicBezTo>
                    <a:cubicBezTo>
                      <a:pt x="23" y="11"/>
                      <a:pt x="16" y="16"/>
                      <a:pt x="10" y="22"/>
                    </a:cubicBezTo>
                    <a:cubicBezTo>
                      <a:pt x="8" y="24"/>
                      <a:pt x="7" y="27"/>
                      <a:pt x="7" y="29"/>
                    </a:cubicBezTo>
                    <a:cubicBezTo>
                      <a:pt x="7" y="32"/>
                      <a:pt x="8" y="34"/>
                      <a:pt x="10" y="36"/>
                    </a:cubicBezTo>
                    <a:cubicBezTo>
                      <a:pt x="15" y="41"/>
                      <a:pt x="22" y="41"/>
                      <a:pt x="32" y="37"/>
                    </a:cubicBezTo>
                    <a:cubicBezTo>
                      <a:pt x="41" y="34"/>
                      <a:pt x="48" y="29"/>
                      <a:pt x="53" y="24"/>
                    </a:cubicBezTo>
                    <a:cubicBezTo>
                      <a:pt x="55" y="21"/>
                      <a:pt x="56" y="19"/>
                      <a:pt x="57" y="16"/>
                    </a:cubicBezTo>
                    <a:cubicBezTo>
                      <a:pt x="57" y="14"/>
                      <a:pt x="56" y="11"/>
                      <a:pt x="54"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1" name="Freeform 703">
                <a:extLst>
                  <a:ext uri="{FF2B5EF4-FFF2-40B4-BE49-F238E27FC236}">
                    <a16:creationId xmlns:a16="http://schemas.microsoft.com/office/drawing/2014/main" id="{28B2784A-4F0C-E7B4-AC94-BF2D22A75F1B}"/>
                  </a:ext>
                </a:extLst>
              </p:cNvPr>
              <p:cNvSpPr>
                <a:spLocks/>
              </p:cNvSpPr>
              <p:nvPr/>
            </p:nvSpPr>
            <p:spPr bwMode="auto">
              <a:xfrm>
                <a:off x="1716158" y="2555048"/>
                <a:ext cx="7938" cy="7938"/>
              </a:xfrm>
              <a:custGeom>
                <a:avLst/>
                <a:gdLst>
                  <a:gd name="T0" fmla="*/ 5 w 5"/>
                  <a:gd name="T1" fmla="*/ 1 h 5"/>
                  <a:gd name="T2" fmla="*/ 5 w 5"/>
                  <a:gd name="T3" fmla="*/ 5 h 5"/>
                  <a:gd name="T4" fmla="*/ 4 w 5"/>
                  <a:gd name="T5" fmla="*/ 4 h 5"/>
                  <a:gd name="T6" fmla="*/ 4 w 5"/>
                  <a:gd name="T7" fmla="*/ 2 h 5"/>
                  <a:gd name="T8" fmla="*/ 1 w 5"/>
                  <a:gd name="T9" fmla="*/ 1 h 5"/>
                  <a:gd name="T10" fmla="*/ 0 w 5"/>
                  <a:gd name="T11" fmla="*/ 1 h 5"/>
                  <a:gd name="T12" fmla="*/ 5 w 5"/>
                  <a:gd name="T13" fmla="*/ 0 h 5"/>
                  <a:gd name="T14" fmla="*/ 5 w 5"/>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1"/>
                    </a:moveTo>
                    <a:lnTo>
                      <a:pt x="5" y="5"/>
                    </a:lnTo>
                    <a:lnTo>
                      <a:pt x="4" y="4"/>
                    </a:lnTo>
                    <a:lnTo>
                      <a:pt x="4" y="2"/>
                    </a:lnTo>
                    <a:lnTo>
                      <a:pt x="1" y="1"/>
                    </a:lnTo>
                    <a:lnTo>
                      <a:pt x="0" y="1"/>
                    </a:lnTo>
                    <a:lnTo>
                      <a:pt x="5" y="0"/>
                    </a:lnTo>
                    <a:lnTo>
                      <a:pt x="5"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2" name="Freeform 704">
                <a:extLst>
                  <a:ext uri="{FF2B5EF4-FFF2-40B4-BE49-F238E27FC236}">
                    <a16:creationId xmlns:a16="http://schemas.microsoft.com/office/drawing/2014/main" id="{7C04230A-8CE5-F960-B256-FB5EF52759D7}"/>
                  </a:ext>
                </a:extLst>
              </p:cNvPr>
              <p:cNvSpPr>
                <a:spLocks/>
              </p:cNvSpPr>
              <p:nvPr/>
            </p:nvSpPr>
            <p:spPr bwMode="auto">
              <a:xfrm>
                <a:off x="1714570" y="2566161"/>
                <a:ext cx="17463" cy="15875"/>
              </a:xfrm>
              <a:custGeom>
                <a:avLst/>
                <a:gdLst>
                  <a:gd name="T0" fmla="*/ 50 w 73"/>
                  <a:gd name="T1" fmla="*/ 59 h 64"/>
                  <a:gd name="T2" fmla="*/ 50 w 73"/>
                  <a:gd name="T3" fmla="*/ 62 h 64"/>
                  <a:gd name="T4" fmla="*/ 40 w 73"/>
                  <a:gd name="T5" fmla="*/ 63 h 64"/>
                  <a:gd name="T6" fmla="*/ 28 w 73"/>
                  <a:gd name="T7" fmla="*/ 61 h 64"/>
                  <a:gd name="T8" fmla="*/ 26 w 73"/>
                  <a:gd name="T9" fmla="*/ 56 h 64"/>
                  <a:gd name="T10" fmla="*/ 29 w 73"/>
                  <a:gd name="T11" fmla="*/ 51 h 64"/>
                  <a:gd name="T12" fmla="*/ 44 w 73"/>
                  <a:gd name="T13" fmla="*/ 41 h 64"/>
                  <a:gd name="T14" fmla="*/ 61 w 73"/>
                  <a:gd name="T15" fmla="*/ 30 h 64"/>
                  <a:gd name="T16" fmla="*/ 62 w 73"/>
                  <a:gd name="T17" fmla="*/ 27 h 64"/>
                  <a:gd name="T18" fmla="*/ 61 w 73"/>
                  <a:gd name="T19" fmla="*/ 25 h 64"/>
                  <a:gd name="T20" fmla="*/ 50 w 73"/>
                  <a:gd name="T21" fmla="*/ 23 h 64"/>
                  <a:gd name="T22" fmla="*/ 36 w 73"/>
                  <a:gd name="T23" fmla="*/ 26 h 64"/>
                  <a:gd name="T24" fmla="*/ 20 w 73"/>
                  <a:gd name="T25" fmla="*/ 32 h 64"/>
                  <a:gd name="T26" fmla="*/ 7 w 73"/>
                  <a:gd name="T27" fmla="*/ 40 h 64"/>
                  <a:gd name="T28" fmla="*/ 0 w 73"/>
                  <a:gd name="T29" fmla="*/ 34 h 64"/>
                  <a:gd name="T30" fmla="*/ 24 w 73"/>
                  <a:gd name="T31" fmla="*/ 19 h 64"/>
                  <a:gd name="T32" fmla="*/ 39 w 73"/>
                  <a:gd name="T33" fmla="*/ 9 h 64"/>
                  <a:gd name="T34" fmla="*/ 40 w 73"/>
                  <a:gd name="T35" fmla="*/ 6 h 64"/>
                  <a:gd name="T36" fmla="*/ 35 w 73"/>
                  <a:gd name="T37" fmla="*/ 1 h 64"/>
                  <a:gd name="T38" fmla="*/ 37 w 73"/>
                  <a:gd name="T39" fmla="*/ 0 h 64"/>
                  <a:gd name="T40" fmla="*/ 45 w 73"/>
                  <a:gd name="T41" fmla="*/ 5 h 64"/>
                  <a:gd name="T42" fmla="*/ 54 w 73"/>
                  <a:gd name="T43" fmla="*/ 10 h 64"/>
                  <a:gd name="T44" fmla="*/ 54 w 73"/>
                  <a:gd name="T45" fmla="*/ 10 h 64"/>
                  <a:gd name="T46" fmla="*/ 31 w 73"/>
                  <a:gd name="T47" fmla="*/ 24 h 64"/>
                  <a:gd name="T48" fmla="*/ 31 w 73"/>
                  <a:gd name="T49" fmla="*/ 24 h 64"/>
                  <a:gd name="T50" fmla="*/ 51 w 73"/>
                  <a:gd name="T51" fmla="*/ 20 h 64"/>
                  <a:gd name="T52" fmla="*/ 69 w 73"/>
                  <a:gd name="T53" fmla="*/ 23 h 64"/>
                  <a:gd name="T54" fmla="*/ 69 w 73"/>
                  <a:gd name="T55" fmla="*/ 35 h 64"/>
                  <a:gd name="T56" fmla="*/ 52 w 73"/>
                  <a:gd name="T57" fmla="*/ 46 h 64"/>
                  <a:gd name="T58" fmla="*/ 36 w 73"/>
                  <a:gd name="T59" fmla="*/ 57 h 64"/>
                  <a:gd name="T60" fmla="*/ 36 w 73"/>
                  <a:gd name="T61" fmla="*/ 58 h 64"/>
                  <a:gd name="T62" fmla="*/ 36 w 73"/>
                  <a:gd name="T63" fmla="*/ 60 h 64"/>
                  <a:gd name="T64" fmla="*/ 41 w 73"/>
                  <a:gd name="T65" fmla="*/ 61 h 64"/>
                  <a:gd name="T66" fmla="*/ 50 w 73"/>
                  <a:gd name="T67"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64">
                    <a:moveTo>
                      <a:pt x="50" y="59"/>
                    </a:moveTo>
                    <a:cubicBezTo>
                      <a:pt x="50" y="62"/>
                      <a:pt x="50" y="62"/>
                      <a:pt x="50" y="62"/>
                    </a:cubicBezTo>
                    <a:cubicBezTo>
                      <a:pt x="45" y="63"/>
                      <a:pt x="42" y="63"/>
                      <a:pt x="40" y="63"/>
                    </a:cubicBezTo>
                    <a:cubicBezTo>
                      <a:pt x="35" y="64"/>
                      <a:pt x="31" y="63"/>
                      <a:pt x="28" y="61"/>
                    </a:cubicBezTo>
                    <a:cubicBezTo>
                      <a:pt x="27" y="59"/>
                      <a:pt x="26" y="57"/>
                      <a:pt x="26" y="56"/>
                    </a:cubicBezTo>
                    <a:cubicBezTo>
                      <a:pt x="27" y="55"/>
                      <a:pt x="28" y="53"/>
                      <a:pt x="29" y="51"/>
                    </a:cubicBezTo>
                    <a:cubicBezTo>
                      <a:pt x="30" y="51"/>
                      <a:pt x="35" y="47"/>
                      <a:pt x="44" y="41"/>
                    </a:cubicBezTo>
                    <a:cubicBezTo>
                      <a:pt x="54" y="35"/>
                      <a:pt x="60" y="31"/>
                      <a:pt x="61" y="30"/>
                    </a:cubicBezTo>
                    <a:cubicBezTo>
                      <a:pt x="62" y="29"/>
                      <a:pt x="62" y="28"/>
                      <a:pt x="62" y="27"/>
                    </a:cubicBezTo>
                    <a:cubicBezTo>
                      <a:pt x="62" y="26"/>
                      <a:pt x="62" y="26"/>
                      <a:pt x="61" y="25"/>
                    </a:cubicBezTo>
                    <a:cubicBezTo>
                      <a:pt x="59" y="23"/>
                      <a:pt x="56" y="23"/>
                      <a:pt x="50" y="23"/>
                    </a:cubicBezTo>
                    <a:cubicBezTo>
                      <a:pt x="46" y="23"/>
                      <a:pt x="41" y="24"/>
                      <a:pt x="36" y="26"/>
                    </a:cubicBezTo>
                    <a:cubicBezTo>
                      <a:pt x="31" y="27"/>
                      <a:pt x="26" y="29"/>
                      <a:pt x="20" y="32"/>
                    </a:cubicBezTo>
                    <a:cubicBezTo>
                      <a:pt x="18" y="33"/>
                      <a:pt x="14" y="36"/>
                      <a:pt x="7" y="40"/>
                    </a:cubicBezTo>
                    <a:cubicBezTo>
                      <a:pt x="0" y="34"/>
                      <a:pt x="0" y="34"/>
                      <a:pt x="0" y="34"/>
                    </a:cubicBezTo>
                    <a:cubicBezTo>
                      <a:pt x="12" y="26"/>
                      <a:pt x="20" y="22"/>
                      <a:pt x="24" y="19"/>
                    </a:cubicBezTo>
                    <a:cubicBezTo>
                      <a:pt x="33" y="13"/>
                      <a:pt x="38" y="9"/>
                      <a:pt x="39" y="9"/>
                    </a:cubicBezTo>
                    <a:cubicBezTo>
                      <a:pt x="40" y="8"/>
                      <a:pt x="40" y="7"/>
                      <a:pt x="40" y="6"/>
                    </a:cubicBezTo>
                    <a:cubicBezTo>
                      <a:pt x="39" y="5"/>
                      <a:pt x="38" y="3"/>
                      <a:pt x="35" y="1"/>
                    </a:cubicBezTo>
                    <a:cubicBezTo>
                      <a:pt x="37" y="0"/>
                      <a:pt x="37" y="0"/>
                      <a:pt x="37" y="0"/>
                    </a:cubicBezTo>
                    <a:cubicBezTo>
                      <a:pt x="40" y="1"/>
                      <a:pt x="42" y="3"/>
                      <a:pt x="45" y="5"/>
                    </a:cubicBezTo>
                    <a:cubicBezTo>
                      <a:pt x="47" y="6"/>
                      <a:pt x="50" y="8"/>
                      <a:pt x="54" y="10"/>
                    </a:cubicBezTo>
                    <a:cubicBezTo>
                      <a:pt x="54" y="10"/>
                      <a:pt x="54" y="10"/>
                      <a:pt x="54" y="10"/>
                    </a:cubicBezTo>
                    <a:cubicBezTo>
                      <a:pt x="31" y="24"/>
                      <a:pt x="31" y="24"/>
                      <a:pt x="31" y="24"/>
                    </a:cubicBezTo>
                    <a:cubicBezTo>
                      <a:pt x="31" y="24"/>
                      <a:pt x="31" y="24"/>
                      <a:pt x="31" y="24"/>
                    </a:cubicBezTo>
                    <a:cubicBezTo>
                      <a:pt x="39" y="22"/>
                      <a:pt x="46" y="21"/>
                      <a:pt x="51" y="20"/>
                    </a:cubicBezTo>
                    <a:cubicBezTo>
                      <a:pt x="59" y="19"/>
                      <a:pt x="65" y="20"/>
                      <a:pt x="69" y="23"/>
                    </a:cubicBezTo>
                    <a:cubicBezTo>
                      <a:pt x="73" y="27"/>
                      <a:pt x="73" y="31"/>
                      <a:pt x="69" y="35"/>
                    </a:cubicBezTo>
                    <a:cubicBezTo>
                      <a:pt x="68" y="36"/>
                      <a:pt x="62" y="40"/>
                      <a:pt x="52" y="46"/>
                    </a:cubicBezTo>
                    <a:cubicBezTo>
                      <a:pt x="42" y="53"/>
                      <a:pt x="37" y="56"/>
                      <a:pt x="36" y="57"/>
                    </a:cubicBezTo>
                    <a:cubicBezTo>
                      <a:pt x="36" y="57"/>
                      <a:pt x="36" y="58"/>
                      <a:pt x="36" y="58"/>
                    </a:cubicBezTo>
                    <a:cubicBezTo>
                      <a:pt x="36" y="59"/>
                      <a:pt x="36" y="59"/>
                      <a:pt x="36" y="60"/>
                    </a:cubicBezTo>
                    <a:cubicBezTo>
                      <a:pt x="37" y="61"/>
                      <a:pt x="39" y="61"/>
                      <a:pt x="41" y="61"/>
                    </a:cubicBezTo>
                    <a:cubicBezTo>
                      <a:pt x="43" y="61"/>
                      <a:pt x="46" y="60"/>
                      <a:pt x="50" y="5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3" name="Freeform 705">
                <a:extLst>
                  <a:ext uri="{FF2B5EF4-FFF2-40B4-BE49-F238E27FC236}">
                    <a16:creationId xmlns:a16="http://schemas.microsoft.com/office/drawing/2014/main" id="{45CA42CF-937C-935B-D115-AF8B00DCDEB3}"/>
                  </a:ext>
                </a:extLst>
              </p:cNvPr>
              <p:cNvSpPr>
                <a:spLocks noEditPoints="1"/>
              </p:cNvSpPr>
              <p:nvPr/>
            </p:nvSpPr>
            <p:spPr bwMode="auto">
              <a:xfrm>
                <a:off x="1722508" y="2578861"/>
                <a:ext cx="22225" cy="15875"/>
              </a:xfrm>
              <a:custGeom>
                <a:avLst/>
                <a:gdLst>
                  <a:gd name="T0" fmla="*/ 86 w 86"/>
                  <a:gd name="T1" fmla="*/ 25 h 66"/>
                  <a:gd name="T2" fmla="*/ 82 w 86"/>
                  <a:gd name="T3" fmla="*/ 29 h 66"/>
                  <a:gd name="T4" fmla="*/ 78 w 86"/>
                  <a:gd name="T5" fmla="*/ 25 h 66"/>
                  <a:gd name="T6" fmla="*/ 74 w 86"/>
                  <a:gd name="T7" fmla="*/ 31 h 66"/>
                  <a:gd name="T8" fmla="*/ 60 w 86"/>
                  <a:gd name="T9" fmla="*/ 35 h 66"/>
                  <a:gd name="T10" fmla="*/ 45 w 86"/>
                  <a:gd name="T11" fmla="*/ 30 h 66"/>
                  <a:gd name="T12" fmla="*/ 43 w 86"/>
                  <a:gd name="T13" fmla="*/ 28 h 66"/>
                  <a:gd name="T14" fmla="*/ 42 w 86"/>
                  <a:gd name="T15" fmla="*/ 26 h 66"/>
                  <a:gd name="T16" fmla="*/ 38 w 86"/>
                  <a:gd name="T17" fmla="*/ 26 h 66"/>
                  <a:gd name="T18" fmla="*/ 35 w 86"/>
                  <a:gd name="T19" fmla="*/ 27 h 66"/>
                  <a:gd name="T20" fmla="*/ 40 w 86"/>
                  <a:gd name="T21" fmla="*/ 41 h 66"/>
                  <a:gd name="T22" fmla="*/ 40 w 86"/>
                  <a:gd name="T23" fmla="*/ 60 h 66"/>
                  <a:gd name="T24" fmla="*/ 26 w 86"/>
                  <a:gd name="T25" fmla="*/ 65 h 66"/>
                  <a:gd name="T26" fmla="*/ 9 w 86"/>
                  <a:gd name="T27" fmla="*/ 56 h 66"/>
                  <a:gd name="T28" fmla="*/ 1 w 86"/>
                  <a:gd name="T29" fmla="*/ 43 h 66"/>
                  <a:gd name="T30" fmla="*/ 3 w 86"/>
                  <a:gd name="T31" fmla="*/ 33 h 66"/>
                  <a:gd name="T32" fmla="*/ 14 w 86"/>
                  <a:gd name="T33" fmla="*/ 29 h 66"/>
                  <a:gd name="T34" fmla="*/ 25 w 86"/>
                  <a:gd name="T35" fmla="*/ 30 h 66"/>
                  <a:gd name="T36" fmla="*/ 24 w 86"/>
                  <a:gd name="T37" fmla="*/ 27 h 66"/>
                  <a:gd name="T38" fmla="*/ 25 w 86"/>
                  <a:gd name="T39" fmla="*/ 24 h 66"/>
                  <a:gd name="T40" fmla="*/ 31 w 86"/>
                  <a:gd name="T41" fmla="*/ 22 h 66"/>
                  <a:gd name="T42" fmla="*/ 39 w 86"/>
                  <a:gd name="T43" fmla="*/ 23 h 66"/>
                  <a:gd name="T44" fmla="*/ 37 w 86"/>
                  <a:gd name="T45" fmla="*/ 16 h 66"/>
                  <a:gd name="T46" fmla="*/ 41 w 86"/>
                  <a:gd name="T47" fmla="*/ 7 h 66"/>
                  <a:gd name="T48" fmla="*/ 58 w 86"/>
                  <a:gd name="T49" fmla="*/ 1 h 66"/>
                  <a:gd name="T50" fmla="*/ 73 w 86"/>
                  <a:gd name="T51" fmla="*/ 8 h 66"/>
                  <a:gd name="T52" fmla="*/ 76 w 86"/>
                  <a:gd name="T53" fmla="*/ 12 h 66"/>
                  <a:gd name="T54" fmla="*/ 79 w 86"/>
                  <a:gd name="T55" fmla="*/ 16 h 66"/>
                  <a:gd name="T56" fmla="*/ 80 w 86"/>
                  <a:gd name="T57" fmla="*/ 19 h 66"/>
                  <a:gd name="T58" fmla="*/ 80 w 86"/>
                  <a:gd name="T59" fmla="*/ 20 h 66"/>
                  <a:gd name="T60" fmla="*/ 86 w 86"/>
                  <a:gd name="T61" fmla="*/ 25 h 66"/>
                  <a:gd name="T62" fmla="*/ 32 w 86"/>
                  <a:gd name="T63" fmla="*/ 58 h 66"/>
                  <a:gd name="T64" fmla="*/ 34 w 86"/>
                  <a:gd name="T65" fmla="*/ 52 h 66"/>
                  <a:gd name="T66" fmla="*/ 33 w 86"/>
                  <a:gd name="T67" fmla="*/ 47 h 66"/>
                  <a:gd name="T68" fmla="*/ 29 w 86"/>
                  <a:gd name="T69" fmla="*/ 39 h 66"/>
                  <a:gd name="T70" fmla="*/ 26 w 86"/>
                  <a:gd name="T71" fmla="*/ 33 h 66"/>
                  <a:gd name="T72" fmla="*/ 23 w 86"/>
                  <a:gd name="T73" fmla="*/ 32 h 66"/>
                  <a:gd name="T74" fmla="*/ 19 w 86"/>
                  <a:gd name="T75" fmla="*/ 32 h 66"/>
                  <a:gd name="T76" fmla="*/ 13 w 86"/>
                  <a:gd name="T77" fmla="*/ 33 h 66"/>
                  <a:gd name="T78" fmla="*/ 9 w 86"/>
                  <a:gd name="T79" fmla="*/ 36 h 66"/>
                  <a:gd name="T80" fmla="*/ 6 w 86"/>
                  <a:gd name="T81" fmla="*/ 46 h 66"/>
                  <a:gd name="T82" fmla="*/ 12 w 86"/>
                  <a:gd name="T83" fmla="*/ 55 h 66"/>
                  <a:gd name="T84" fmla="*/ 23 w 86"/>
                  <a:gd name="T85" fmla="*/ 61 h 66"/>
                  <a:gd name="T86" fmla="*/ 32 w 86"/>
                  <a:gd name="T87" fmla="*/ 58 h 66"/>
                  <a:gd name="T88" fmla="*/ 70 w 86"/>
                  <a:gd name="T89" fmla="*/ 20 h 66"/>
                  <a:gd name="T90" fmla="*/ 73 w 86"/>
                  <a:gd name="T91" fmla="*/ 15 h 66"/>
                  <a:gd name="T92" fmla="*/ 71 w 86"/>
                  <a:gd name="T93" fmla="*/ 10 h 66"/>
                  <a:gd name="T94" fmla="*/ 58 w 86"/>
                  <a:gd name="T95" fmla="*/ 7 h 66"/>
                  <a:gd name="T96" fmla="*/ 46 w 86"/>
                  <a:gd name="T97" fmla="*/ 15 h 66"/>
                  <a:gd name="T98" fmla="*/ 43 w 86"/>
                  <a:gd name="T99" fmla="*/ 21 h 66"/>
                  <a:gd name="T100" fmla="*/ 45 w 86"/>
                  <a:gd name="T101" fmla="*/ 27 h 66"/>
                  <a:gd name="T102" fmla="*/ 57 w 86"/>
                  <a:gd name="T103" fmla="*/ 29 h 66"/>
                  <a:gd name="T104" fmla="*/ 70 w 86"/>
                  <a:gd name="T105"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66">
                    <a:moveTo>
                      <a:pt x="86" y="25"/>
                    </a:moveTo>
                    <a:cubicBezTo>
                      <a:pt x="82" y="29"/>
                      <a:pt x="82" y="29"/>
                      <a:pt x="82" y="29"/>
                    </a:cubicBezTo>
                    <a:cubicBezTo>
                      <a:pt x="78" y="25"/>
                      <a:pt x="78" y="25"/>
                      <a:pt x="78" y="25"/>
                    </a:cubicBezTo>
                    <a:cubicBezTo>
                      <a:pt x="77" y="27"/>
                      <a:pt x="76" y="29"/>
                      <a:pt x="74" y="31"/>
                    </a:cubicBezTo>
                    <a:cubicBezTo>
                      <a:pt x="71" y="34"/>
                      <a:pt x="66" y="36"/>
                      <a:pt x="60" y="35"/>
                    </a:cubicBezTo>
                    <a:cubicBezTo>
                      <a:pt x="54" y="35"/>
                      <a:pt x="49" y="33"/>
                      <a:pt x="45" y="30"/>
                    </a:cubicBezTo>
                    <a:cubicBezTo>
                      <a:pt x="44" y="30"/>
                      <a:pt x="44" y="29"/>
                      <a:pt x="43" y="28"/>
                    </a:cubicBezTo>
                    <a:cubicBezTo>
                      <a:pt x="43" y="27"/>
                      <a:pt x="42" y="27"/>
                      <a:pt x="42" y="26"/>
                    </a:cubicBezTo>
                    <a:cubicBezTo>
                      <a:pt x="41" y="26"/>
                      <a:pt x="40" y="26"/>
                      <a:pt x="38" y="26"/>
                    </a:cubicBezTo>
                    <a:cubicBezTo>
                      <a:pt x="37" y="26"/>
                      <a:pt x="36" y="26"/>
                      <a:pt x="35" y="27"/>
                    </a:cubicBezTo>
                    <a:cubicBezTo>
                      <a:pt x="34" y="28"/>
                      <a:pt x="36" y="32"/>
                      <a:pt x="40" y="41"/>
                    </a:cubicBezTo>
                    <a:cubicBezTo>
                      <a:pt x="44" y="49"/>
                      <a:pt x="44" y="55"/>
                      <a:pt x="40" y="60"/>
                    </a:cubicBezTo>
                    <a:cubicBezTo>
                      <a:pt x="36" y="64"/>
                      <a:pt x="32" y="66"/>
                      <a:pt x="26" y="65"/>
                    </a:cubicBezTo>
                    <a:cubicBezTo>
                      <a:pt x="21" y="64"/>
                      <a:pt x="15" y="61"/>
                      <a:pt x="9" y="56"/>
                    </a:cubicBezTo>
                    <a:cubicBezTo>
                      <a:pt x="4" y="51"/>
                      <a:pt x="1" y="47"/>
                      <a:pt x="1" y="43"/>
                    </a:cubicBezTo>
                    <a:cubicBezTo>
                      <a:pt x="0" y="39"/>
                      <a:pt x="1" y="35"/>
                      <a:pt x="3" y="33"/>
                    </a:cubicBezTo>
                    <a:cubicBezTo>
                      <a:pt x="6" y="30"/>
                      <a:pt x="9" y="28"/>
                      <a:pt x="14" y="29"/>
                    </a:cubicBezTo>
                    <a:cubicBezTo>
                      <a:pt x="16" y="29"/>
                      <a:pt x="19" y="29"/>
                      <a:pt x="25" y="30"/>
                    </a:cubicBezTo>
                    <a:cubicBezTo>
                      <a:pt x="24" y="29"/>
                      <a:pt x="24" y="28"/>
                      <a:pt x="24" y="27"/>
                    </a:cubicBezTo>
                    <a:cubicBezTo>
                      <a:pt x="24" y="26"/>
                      <a:pt x="25" y="25"/>
                      <a:pt x="25" y="24"/>
                    </a:cubicBezTo>
                    <a:cubicBezTo>
                      <a:pt x="27" y="23"/>
                      <a:pt x="29" y="22"/>
                      <a:pt x="31" y="22"/>
                    </a:cubicBezTo>
                    <a:cubicBezTo>
                      <a:pt x="33" y="22"/>
                      <a:pt x="36" y="22"/>
                      <a:pt x="39" y="23"/>
                    </a:cubicBezTo>
                    <a:cubicBezTo>
                      <a:pt x="38" y="20"/>
                      <a:pt x="37" y="18"/>
                      <a:pt x="37" y="16"/>
                    </a:cubicBezTo>
                    <a:cubicBezTo>
                      <a:pt x="37" y="13"/>
                      <a:pt x="39" y="10"/>
                      <a:pt x="41" y="7"/>
                    </a:cubicBezTo>
                    <a:cubicBezTo>
                      <a:pt x="45" y="2"/>
                      <a:pt x="51" y="0"/>
                      <a:pt x="58" y="1"/>
                    </a:cubicBezTo>
                    <a:cubicBezTo>
                      <a:pt x="63" y="2"/>
                      <a:pt x="68" y="4"/>
                      <a:pt x="73" y="8"/>
                    </a:cubicBezTo>
                    <a:cubicBezTo>
                      <a:pt x="74" y="9"/>
                      <a:pt x="76" y="10"/>
                      <a:pt x="76" y="12"/>
                    </a:cubicBezTo>
                    <a:cubicBezTo>
                      <a:pt x="77" y="13"/>
                      <a:pt x="78" y="14"/>
                      <a:pt x="79" y="16"/>
                    </a:cubicBezTo>
                    <a:cubicBezTo>
                      <a:pt x="79" y="16"/>
                      <a:pt x="79" y="17"/>
                      <a:pt x="80" y="19"/>
                    </a:cubicBezTo>
                    <a:cubicBezTo>
                      <a:pt x="80" y="20"/>
                      <a:pt x="80" y="20"/>
                      <a:pt x="80" y="20"/>
                    </a:cubicBezTo>
                    <a:lnTo>
                      <a:pt x="86" y="25"/>
                    </a:lnTo>
                    <a:close/>
                    <a:moveTo>
                      <a:pt x="32" y="58"/>
                    </a:moveTo>
                    <a:cubicBezTo>
                      <a:pt x="34" y="56"/>
                      <a:pt x="34" y="54"/>
                      <a:pt x="34" y="52"/>
                    </a:cubicBezTo>
                    <a:cubicBezTo>
                      <a:pt x="34" y="51"/>
                      <a:pt x="34" y="49"/>
                      <a:pt x="33" y="47"/>
                    </a:cubicBezTo>
                    <a:cubicBezTo>
                      <a:pt x="32" y="45"/>
                      <a:pt x="31" y="43"/>
                      <a:pt x="29" y="39"/>
                    </a:cubicBezTo>
                    <a:cubicBezTo>
                      <a:pt x="27" y="35"/>
                      <a:pt x="26" y="33"/>
                      <a:pt x="26" y="33"/>
                    </a:cubicBezTo>
                    <a:cubicBezTo>
                      <a:pt x="26" y="33"/>
                      <a:pt x="24" y="32"/>
                      <a:pt x="23" y="32"/>
                    </a:cubicBezTo>
                    <a:cubicBezTo>
                      <a:pt x="21" y="32"/>
                      <a:pt x="20" y="32"/>
                      <a:pt x="19" y="32"/>
                    </a:cubicBezTo>
                    <a:cubicBezTo>
                      <a:pt x="16" y="32"/>
                      <a:pt x="14" y="32"/>
                      <a:pt x="13" y="33"/>
                    </a:cubicBezTo>
                    <a:cubicBezTo>
                      <a:pt x="12" y="34"/>
                      <a:pt x="10" y="35"/>
                      <a:pt x="9" y="36"/>
                    </a:cubicBezTo>
                    <a:cubicBezTo>
                      <a:pt x="6" y="39"/>
                      <a:pt x="5" y="42"/>
                      <a:pt x="6" y="46"/>
                    </a:cubicBezTo>
                    <a:cubicBezTo>
                      <a:pt x="7" y="49"/>
                      <a:pt x="9" y="52"/>
                      <a:pt x="12" y="55"/>
                    </a:cubicBezTo>
                    <a:cubicBezTo>
                      <a:pt x="16" y="58"/>
                      <a:pt x="20" y="60"/>
                      <a:pt x="23" y="61"/>
                    </a:cubicBezTo>
                    <a:cubicBezTo>
                      <a:pt x="27" y="61"/>
                      <a:pt x="30" y="60"/>
                      <a:pt x="32" y="58"/>
                    </a:cubicBezTo>
                    <a:close/>
                    <a:moveTo>
                      <a:pt x="70" y="20"/>
                    </a:moveTo>
                    <a:cubicBezTo>
                      <a:pt x="72" y="18"/>
                      <a:pt x="73" y="17"/>
                      <a:pt x="73" y="15"/>
                    </a:cubicBezTo>
                    <a:cubicBezTo>
                      <a:pt x="74" y="13"/>
                      <a:pt x="73" y="11"/>
                      <a:pt x="71" y="10"/>
                    </a:cubicBezTo>
                    <a:cubicBezTo>
                      <a:pt x="68" y="7"/>
                      <a:pt x="63" y="6"/>
                      <a:pt x="58" y="7"/>
                    </a:cubicBezTo>
                    <a:cubicBezTo>
                      <a:pt x="53" y="9"/>
                      <a:pt x="49" y="11"/>
                      <a:pt x="46" y="15"/>
                    </a:cubicBezTo>
                    <a:cubicBezTo>
                      <a:pt x="44" y="17"/>
                      <a:pt x="43" y="19"/>
                      <a:pt x="43" y="21"/>
                    </a:cubicBezTo>
                    <a:cubicBezTo>
                      <a:pt x="42" y="23"/>
                      <a:pt x="43" y="25"/>
                      <a:pt x="45" y="27"/>
                    </a:cubicBezTo>
                    <a:cubicBezTo>
                      <a:pt x="48" y="30"/>
                      <a:pt x="52" y="30"/>
                      <a:pt x="57" y="29"/>
                    </a:cubicBezTo>
                    <a:cubicBezTo>
                      <a:pt x="62" y="27"/>
                      <a:pt x="67" y="24"/>
                      <a:pt x="70"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4" name="Freeform 706">
                <a:extLst>
                  <a:ext uri="{FF2B5EF4-FFF2-40B4-BE49-F238E27FC236}">
                    <a16:creationId xmlns:a16="http://schemas.microsoft.com/office/drawing/2014/main" id="{0484D7E7-36C0-1E9A-B1F4-57B0C96DDA8C}"/>
                  </a:ext>
                </a:extLst>
              </p:cNvPr>
              <p:cNvSpPr>
                <a:spLocks/>
              </p:cNvSpPr>
              <p:nvPr/>
            </p:nvSpPr>
            <p:spPr bwMode="auto">
              <a:xfrm>
                <a:off x="1741558" y="2586798"/>
                <a:ext cx="30163" cy="25400"/>
              </a:xfrm>
              <a:custGeom>
                <a:avLst/>
                <a:gdLst>
                  <a:gd name="T0" fmla="*/ 123 w 123"/>
                  <a:gd name="T1" fmla="*/ 52 h 100"/>
                  <a:gd name="T2" fmla="*/ 122 w 123"/>
                  <a:gd name="T3" fmla="*/ 54 h 100"/>
                  <a:gd name="T4" fmla="*/ 115 w 123"/>
                  <a:gd name="T5" fmla="*/ 51 h 100"/>
                  <a:gd name="T6" fmla="*/ 108 w 123"/>
                  <a:gd name="T7" fmla="*/ 54 h 100"/>
                  <a:gd name="T8" fmla="*/ 57 w 123"/>
                  <a:gd name="T9" fmla="*/ 86 h 100"/>
                  <a:gd name="T10" fmla="*/ 55 w 123"/>
                  <a:gd name="T11" fmla="*/ 88 h 100"/>
                  <a:gd name="T12" fmla="*/ 54 w 123"/>
                  <a:gd name="T13" fmla="*/ 93 h 100"/>
                  <a:gd name="T14" fmla="*/ 58 w 123"/>
                  <a:gd name="T15" fmla="*/ 98 h 100"/>
                  <a:gd name="T16" fmla="*/ 57 w 123"/>
                  <a:gd name="T17" fmla="*/ 100 h 100"/>
                  <a:gd name="T18" fmla="*/ 33 w 123"/>
                  <a:gd name="T19" fmla="*/ 77 h 100"/>
                  <a:gd name="T20" fmla="*/ 34 w 123"/>
                  <a:gd name="T21" fmla="*/ 76 h 100"/>
                  <a:gd name="T22" fmla="*/ 41 w 123"/>
                  <a:gd name="T23" fmla="*/ 80 h 100"/>
                  <a:gd name="T24" fmla="*/ 49 w 123"/>
                  <a:gd name="T25" fmla="*/ 77 h 100"/>
                  <a:gd name="T26" fmla="*/ 74 w 123"/>
                  <a:gd name="T27" fmla="*/ 62 h 100"/>
                  <a:gd name="T28" fmla="*/ 48 w 123"/>
                  <a:gd name="T29" fmla="*/ 38 h 100"/>
                  <a:gd name="T30" fmla="*/ 23 w 123"/>
                  <a:gd name="T31" fmla="*/ 55 h 100"/>
                  <a:gd name="T32" fmla="*/ 22 w 123"/>
                  <a:gd name="T33" fmla="*/ 56 h 100"/>
                  <a:gd name="T34" fmla="*/ 20 w 123"/>
                  <a:gd name="T35" fmla="*/ 57 h 100"/>
                  <a:gd name="T36" fmla="*/ 19 w 123"/>
                  <a:gd name="T37" fmla="*/ 60 h 100"/>
                  <a:gd name="T38" fmla="*/ 23 w 123"/>
                  <a:gd name="T39" fmla="*/ 66 h 100"/>
                  <a:gd name="T40" fmla="*/ 22 w 123"/>
                  <a:gd name="T41" fmla="*/ 68 h 100"/>
                  <a:gd name="T42" fmla="*/ 0 w 123"/>
                  <a:gd name="T43" fmla="*/ 48 h 100"/>
                  <a:gd name="T44" fmla="*/ 1 w 123"/>
                  <a:gd name="T45" fmla="*/ 46 h 100"/>
                  <a:gd name="T46" fmla="*/ 8 w 123"/>
                  <a:gd name="T47" fmla="*/ 49 h 100"/>
                  <a:gd name="T48" fmla="*/ 15 w 123"/>
                  <a:gd name="T49" fmla="*/ 46 h 100"/>
                  <a:gd name="T50" fmla="*/ 62 w 123"/>
                  <a:gd name="T51" fmla="*/ 17 h 100"/>
                  <a:gd name="T52" fmla="*/ 65 w 123"/>
                  <a:gd name="T53" fmla="*/ 14 h 100"/>
                  <a:gd name="T54" fmla="*/ 68 w 123"/>
                  <a:gd name="T55" fmla="*/ 12 h 100"/>
                  <a:gd name="T56" fmla="*/ 69 w 123"/>
                  <a:gd name="T57" fmla="*/ 7 h 100"/>
                  <a:gd name="T58" fmla="*/ 64 w 123"/>
                  <a:gd name="T59" fmla="*/ 2 h 100"/>
                  <a:gd name="T60" fmla="*/ 66 w 123"/>
                  <a:gd name="T61" fmla="*/ 0 h 100"/>
                  <a:gd name="T62" fmla="*/ 90 w 123"/>
                  <a:gd name="T63" fmla="*/ 23 h 100"/>
                  <a:gd name="T64" fmla="*/ 89 w 123"/>
                  <a:gd name="T65" fmla="*/ 24 h 100"/>
                  <a:gd name="T66" fmla="*/ 83 w 123"/>
                  <a:gd name="T67" fmla="*/ 21 h 100"/>
                  <a:gd name="T68" fmla="*/ 74 w 123"/>
                  <a:gd name="T69" fmla="*/ 22 h 100"/>
                  <a:gd name="T70" fmla="*/ 53 w 123"/>
                  <a:gd name="T71" fmla="*/ 36 h 100"/>
                  <a:gd name="T72" fmla="*/ 79 w 123"/>
                  <a:gd name="T73" fmla="*/ 59 h 100"/>
                  <a:gd name="T74" fmla="*/ 96 w 123"/>
                  <a:gd name="T75" fmla="*/ 48 h 100"/>
                  <a:gd name="T76" fmla="*/ 102 w 123"/>
                  <a:gd name="T77" fmla="*/ 43 h 100"/>
                  <a:gd name="T78" fmla="*/ 103 w 123"/>
                  <a:gd name="T79" fmla="*/ 40 h 100"/>
                  <a:gd name="T80" fmla="*/ 99 w 123"/>
                  <a:gd name="T81" fmla="*/ 33 h 100"/>
                  <a:gd name="T82" fmla="*/ 101 w 123"/>
                  <a:gd name="T83" fmla="*/ 32 h 100"/>
                  <a:gd name="T84" fmla="*/ 123 w 123"/>
                  <a:gd name="T85"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 h="100">
                    <a:moveTo>
                      <a:pt x="123" y="52"/>
                    </a:moveTo>
                    <a:cubicBezTo>
                      <a:pt x="122" y="54"/>
                      <a:pt x="122" y="54"/>
                      <a:pt x="122" y="54"/>
                    </a:cubicBezTo>
                    <a:cubicBezTo>
                      <a:pt x="119" y="52"/>
                      <a:pt x="116" y="51"/>
                      <a:pt x="115" y="51"/>
                    </a:cubicBezTo>
                    <a:cubicBezTo>
                      <a:pt x="114" y="51"/>
                      <a:pt x="111" y="52"/>
                      <a:pt x="108" y="54"/>
                    </a:cubicBezTo>
                    <a:cubicBezTo>
                      <a:pt x="57" y="86"/>
                      <a:pt x="57" y="86"/>
                      <a:pt x="57" y="86"/>
                    </a:cubicBezTo>
                    <a:cubicBezTo>
                      <a:pt x="55" y="88"/>
                      <a:pt x="55" y="88"/>
                      <a:pt x="55" y="88"/>
                    </a:cubicBezTo>
                    <a:cubicBezTo>
                      <a:pt x="53" y="90"/>
                      <a:pt x="53" y="91"/>
                      <a:pt x="54" y="93"/>
                    </a:cubicBezTo>
                    <a:cubicBezTo>
                      <a:pt x="55" y="94"/>
                      <a:pt x="56" y="96"/>
                      <a:pt x="58" y="98"/>
                    </a:cubicBezTo>
                    <a:cubicBezTo>
                      <a:pt x="57" y="100"/>
                      <a:pt x="57" y="100"/>
                      <a:pt x="57" y="100"/>
                    </a:cubicBezTo>
                    <a:cubicBezTo>
                      <a:pt x="33" y="77"/>
                      <a:pt x="33" y="77"/>
                      <a:pt x="33" y="77"/>
                    </a:cubicBezTo>
                    <a:cubicBezTo>
                      <a:pt x="34" y="76"/>
                      <a:pt x="34" y="76"/>
                      <a:pt x="34" y="76"/>
                    </a:cubicBezTo>
                    <a:cubicBezTo>
                      <a:pt x="37" y="78"/>
                      <a:pt x="39" y="79"/>
                      <a:pt x="41" y="80"/>
                    </a:cubicBezTo>
                    <a:cubicBezTo>
                      <a:pt x="43" y="80"/>
                      <a:pt x="46" y="79"/>
                      <a:pt x="49" y="77"/>
                    </a:cubicBezTo>
                    <a:cubicBezTo>
                      <a:pt x="74" y="62"/>
                      <a:pt x="74" y="62"/>
                      <a:pt x="74" y="62"/>
                    </a:cubicBezTo>
                    <a:cubicBezTo>
                      <a:pt x="48" y="38"/>
                      <a:pt x="48" y="38"/>
                      <a:pt x="48" y="38"/>
                    </a:cubicBezTo>
                    <a:cubicBezTo>
                      <a:pt x="23" y="55"/>
                      <a:pt x="23" y="55"/>
                      <a:pt x="23" y="55"/>
                    </a:cubicBezTo>
                    <a:cubicBezTo>
                      <a:pt x="23" y="55"/>
                      <a:pt x="22" y="55"/>
                      <a:pt x="22" y="56"/>
                    </a:cubicBezTo>
                    <a:cubicBezTo>
                      <a:pt x="21" y="56"/>
                      <a:pt x="21" y="57"/>
                      <a:pt x="20" y="57"/>
                    </a:cubicBezTo>
                    <a:cubicBezTo>
                      <a:pt x="19" y="58"/>
                      <a:pt x="19" y="59"/>
                      <a:pt x="19" y="60"/>
                    </a:cubicBezTo>
                    <a:cubicBezTo>
                      <a:pt x="20" y="61"/>
                      <a:pt x="21" y="63"/>
                      <a:pt x="23" y="66"/>
                    </a:cubicBezTo>
                    <a:cubicBezTo>
                      <a:pt x="22" y="68"/>
                      <a:pt x="22" y="68"/>
                      <a:pt x="22" y="68"/>
                    </a:cubicBezTo>
                    <a:cubicBezTo>
                      <a:pt x="0" y="48"/>
                      <a:pt x="0" y="48"/>
                      <a:pt x="0" y="48"/>
                    </a:cubicBezTo>
                    <a:cubicBezTo>
                      <a:pt x="1" y="46"/>
                      <a:pt x="1" y="46"/>
                      <a:pt x="1" y="46"/>
                    </a:cubicBezTo>
                    <a:cubicBezTo>
                      <a:pt x="4" y="48"/>
                      <a:pt x="6" y="49"/>
                      <a:pt x="8" y="49"/>
                    </a:cubicBezTo>
                    <a:cubicBezTo>
                      <a:pt x="9" y="49"/>
                      <a:pt x="12" y="48"/>
                      <a:pt x="15" y="46"/>
                    </a:cubicBezTo>
                    <a:cubicBezTo>
                      <a:pt x="62" y="17"/>
                      <a:pt x="62" y="17"/>
                      <a:pt x="62" y="17"/>
                    </a:cubicBezTo>
                    <a:cubicBezTo>
                      <a:pt x="63" y="16"/>
                      <a:pt x="64" y="15"/>
                      <a:pt x="65" y="14"/>
                    </a:cubicBezTo>
                    <a:cubicBezTo>
                      <a:pt x="66" y="14"/>
                      <a:pt x="67" y="13"/>
                      <a:pt x="68" y="12"/>
                    </a:cubicBezTo>
                    <a:cubicBezTo>
                      <a:pt x="69" y="11"/>
                      <a:pt x="69" y="9"/>
                      <a:pt x="69" y="7"/>
                    </a:cubicBezTo>
                    <a:cubicBezTo>
                      <a:pt x="68" y="6"/>
                      <a:pt x="67" y="4"/>
                      <a:pt x="64" y="2"/>
                    </a:cubicBezTo>
                    <a:cubicBezTo>
                      <a:pt x="66" y="0"/>
                      <a:pt x="66" y="0"/>
                      <a:pt x="66" y="0"/>
                    </a:cubicBezTo>
                    <a:cubicBezTo>
                      <a:pt x="90" y="23"/>
                      <a:pt x="90" y="23"/>
                      <a:pt x="90" y="23"/>
                    </a:cubicBezTo>
                    <a:cubicBezTo>
                      <a:pt x="89" y="24"/>
                      <a:pt x="89" y="24"/>
                      <a:pt x="89" y="24"/>
                    </a:cubicBezTo>
                    <a:cubicBezTo>
                      <a:pt x="86" y="22"/>
                      <a:pt x="84" y="21"/>
                      <a:pt x="83" y="21"/>
                    </a:cubicBezTo>
                    <a:cubicBezTo>
                      <a:pt x="80" y="20"/>
                      <a:pt x="77" y="20"/>
                      <a:pt x="74" y="22"/>
                    </a:cubicBezTo>
                    <a:cubicBezTo>
                      <a:pt x="53" y="36"/>
                      <a:pt x="53" y="36"/>
                      <a:pt x="53" y="36"/>
                    </a:cubicBezTo>
                    <a:cubicBezTo>
                      <a:pt x="79" y="59"/>
                      <a:pt x="79" y="59"/>
                      <a:pt x="79" y="59"/>
                    </a:cubicBezTo>
                    <a:cubicBezTo>
                      <a:pt x="96" y="48"/>
                      <a:pt x="96" y="48"/>
                      <a:pt x="96" y="48"/>
                    </a:cubicBezTo>
                    <a:cubicBezTo>
                      <a:pt x="99" y="46"/>
                      <a:pt x="100" y="45"/>
                      <a:pt x="102" y="43"/>
                    </a:cubicBezTo>
                    <a:cubicBezTo>
                      <a:pt x="103" y="42"/>
                      <a:pt x="104" y="41"/>
                      <a:pt x="103" y="40"/>
                    </a:cubicBezTo>
                    <a:cubicBezTo>
                      <a:pt x="103" y="39"/>
                      <a:pt x="102" y="37"/>
                      <a:pt x="99" y="33"/>
                    </a:cubicBezTo>
                    <a:cubicBezTo>
                      <a:pt x="101" y="32"/>
                      <a:pt x="101" y="32"/>
                      <a:pt x="101" y="32"/>
                    </a:cubicBezTo>
                    <a:lnTo>
                      <a:pt x="123"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5" name="Freeform 707">
                <a:extLst>
                  <a:ext uri="{FF2B5EF4-FFF2-40B4-BE49-F238E27FC236}">
                    <a16:creationId xmlns:a16="http://schemas.microsoft.com/office/drawing/2014/main" id="{0849E012-47C3-E141-5F9E-E65D41A35CAE}"/>
                  </a:ext>
                </a:extLst>
              </p:cNvPr>
              <p:cNvSpPr>
                <a:spLocks noEditPoints="1"/>
              </p:cNvSpPr>
              <p:nvPr/>
            </p:nvSpPr>
            <p:spPr bwMode="auto">
              <a:xfrm>
                <a:off x="1760608" y="2609023"/>
                <a:ext cx="15875" cy="11113"/>
              </a:xfrm>
              <a:custGeom>
                <a:avLst/>
                <a:gdLst>
                  <a:gd name="T0" fmla="*/ 57 w 64"/>
                  <a:gd name="T1" fmla="*/ 8 h 45"/>
                  <a:gd name="T2" fmla="*/ 63 w 64"/>
                  <a:gd name="T3" fmla="*/ 22 h 45"/>
                  <a:gd name="T4" fmla="*/ 58 w 64"/>
                  <a:gd name="T5" fmla="*/ 33 h 45"/>
                  <a:gd name="T6" fmla="*/ 34 w 64"/>
                  <a:gd name="T7" fmla="*/ 44 h 45"/>
                  <a:gd name="T8" fmla="*/ 7 w 64"/>
                  <a:gd name="T9" fmla="*/ 37 h 45"/>
                  <a:gd name="T10" fmla="*/ 0 w 64"/>
                  <a:gd name="T11" fmla="*/ 24 h 45"/>
                  <a:gd name="T12" fmla="*/ 5 w 64"/>
                  <a:gd name="T13" fmla="*/ 12 h 45"/>
                  <a:gd name="T14" fmla="*/ 31 w 64"/>
                  <a:gd name="T15" fmla="*/ 0 h 45"/>
                  <a:gd name="T16" fmla="*/ 57 w 64"/>
                  <a:gd name="T17" fmla="*/ 8 h 45"/>
                  <a:gd name="T18" fmla="*/ 54 w 64"/>
                  <a:gd name="T19" fmla="*/ 9 h 45"/>
                  <a:gd name="T20" fmla="*/ 32 w 64"/>
                  <a:gd name="T21" fmla="*/ 8 h 45"/>
                  <a:gd name="T22" fmla="*/ 10 w 64"/>
                  <a:gd name="T23" fmla="*/ 21 h 45"/>
                  <a:gd name="T24" fmla="*/ 7 w 64"/>
                  <a:gd name="T25" fmla="*/ 29 h 45"/>
                  <a:gd name="T26" fmla="*/ 10 w 64"/>
                  <a:gd name="T27" fmla="*/ 36 h 45"/>
                  <a:gd name="T28" fmla="*/ 32 w 64"/>
                  <a:gd name="T29" fmla="*/ 37 h 45"/>
                  <a:gd name="T30" fmla="*/ 53 w 64"/>
                  <a:gd name="T31" fmla="*/ 24 h 45"/>
                  <a:gd name="T32" fmla="*/ 57 w 64"/>
                  <a:gd name="T33" fmla="*/ 16 h 45"/>
                  <a:gd name="T34" fmla="*/ 54 w 64"/>
                  <a:gd name="T3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45">
                    <a:moveTo>
                      <a:pt x="57" y="8"/>
                    </a:moveTo>
                    <a:cubicBezTo>
                      <a:pt x="61" y="12"/>
                      <a:pt x="64" y="17"/>
                      <a:pt x="63" y="22"/>
                    </a:cubicBezTo>
                    <a:cubicBezTo>
                      <a:pt x="63" y="26"/>
                      <a:pt x="61" y="30"/>
                      <a:pt x="58" y="33"/>
                    </a:cubicBezTo>
                    <a:cubicBezTo>
                      <a:pt x="52" y="39"/>
                      <a:pt x="45" y="43"/>
                      <a:pt x="34" y="44"/>
                    </a:cubicBezTo>
                    <a:cubicBezTo>
                      <a:pt x="23" y="45"/>
                      <a:pt x="14" y="43"/>
                      <a:pt x="7" y="37"/>
                    </a:cubicBezTo>
                    <a:cubicBezTo>
                      <a:pt x="2" y="33"/>
                      <a:pt x="0" y="29"/>
                      <a:pt x="0" y="24"/>
                    </a:cubicBezTo>
                    <a:cubicBezTo>
                      <a:pt x="0" y="20"/>
                      <a:pt x="2" y="16"/>
                      <a:pt x="5" y="12"/>
                    </a:cubicBezTo>
                    <a:cubicBezTo>
                      <a:pt x="11" y="5"/>
                      <a:pt x="20" y="1"/>
                      <a:pt x="31" y="0"/>
                    </a:cubicBezTo>
                    <a:cubicBezTo>
                      <a:pt x="42" y="0"/>
                      <a:pt x="50" y="2"/>
                      <a:pt x="57" y="8"/>
                    </a:cubicBezTo>
                    <a:close/>
                    <a:moveTo>
                      <a:pt x="54" y="9"/>
                    </a:moveTo>
                    <a:cubicBezTo>
                      <a:pt x="50" y="5"/>
                      <a:pt x="42" y="4"/>
                      <a:pt x="32" y="8"/>
                    </a:cubicBezTo>
                    <a:cubicBezTo>
                      <a:pt x="23" y="11"/>
                      <a:pt x="16" y="15"/>
                      <a:pt x="10" y="21"/>
                    </a:cubicBezTo>
                    <a:cubicBezTo>
                      <a:pt x="8" y="24"/>
                      <a:pt x="7" y="27"/>
                      <a:pt x="7" y="29"/>
                    </a:cubicBezTo>
                    <a:cubicBezTo>
                      <a:pt x="7" y="32"/>
                      <a:pt x="8" y="34"/>
                      <a:pt x="10" y="36"/>
                    </a:cubicBezTo>
                    <a:cubicBezTo>
                      <a:pt x="15" y="40"/>
                      <a:pt x="22" y="41"/>
                      <a:pt x="32" y="37"/>
                    </a:cubicBezTo>
                    <a:cubicBezTo>
                      <a:pt x="41" y="34"/>
                      <a:pt x="48" y="29"/>
                      <a:pt x="53" y="24"/>
                    </a:cubicBezTo>
                    <a:cubicBezTo>
                      <a:pt x="55" y="21"/>
                      <a:pt x="56" y="19"/>
                      <a:pt x="57" y="16"/>
                    </a:cubicBezTo>
                    <a:cubicBezTo>
                      <a:pt x="57" y="13"/>
                      <a:pt x="56" y="11"/>
                      <a:pt x="54"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6" name="Freeform 708">
                <a:extLst>
                  <a:ext uri="{FF2B5EF4-FFF2-40B4-BE49-F238E27FC236}">
                    <a16:creationId xmlns:a16="http://schemas.microsoft.com/office/drawing/2014/main" id="{EDDB6F16-43B6-7063-48E3-3C20185DC8F1}"/>
                  </a:ext>
                </a:extLst>
              </p:cNvPr>
              <p:cNvSpPr>
                <a:spLocks noEditPoints="1"/>
              </p:cNvSpPr>
              <p:nvPr/>
            </p:nvSpPr>
            <p:spPr bwMode="auto">
              <a:xfrm>
                <a:off x="1771720" y="2602673"/>
                <a:ext cx="12700" cy="9525"/>
              </a:xfrm>
              <a:custGeom>
                <a:avLst/>
                <a:gdLst>
                  <a:gd name="T0" fmla="*/ 32 w 46"/>
                  <a:gd name="T1" fmla="*/ 18 h 41"/>
                  <a:gd name="T2" fmla="*/ 26 w 46"/>
                  <a:gd name="T3" fmla="*/ 41 h 41"/>
                  <a:gd name="T4" fmla="*/ 23 w 46"/>
                  <a:gd name="T5" fmla="*/ 38 h 41"/>
                  <a:gd name="T6" fmla="*/ 24 w 46"/>
                  <a:gd name="T7" fmla="*/ 22 h 41"/>
                  <a:gd name="T8" fmla="*/ 3 w 46"/>
                  <a:gd name="T9" fmla="*/ 20 h 41"/>
                  <a:gd name="T10" fmla="*/ 0 w 46"/>
                  <a:gd name="T11" fmla="*/ 17 h 41"/>
                  <a:gd name="T12" fmla="*/ 28 w 46"/>
                  <a:gd name="T13" fmla="*/ 14 h 41"/>
                  <a:gd name="T14" fmla="*/ 32 w 46"/>
                  <a:gd name="T15" fmla="*/ 18 h 41"/>
                  <a:gd name="T16" fmla="*/ 41 w 46"/>
                  <a:gd name="T17" fmla="*/ 27 h 41"/>
                  <a:gd name="T18" fmla="*/ 37 w 46"/>
                  <a:gd name="T19" fmla="*/ 6 h 41"/>
                  <a:gd name="T20" fmla="*/ 37 w 46"/>
                  <a:gd name="T21" fmla="*/ 4 h 41"/>
                  <a:gd name="T22" fmla="*/ 38 w 46"/>
                  <a:gd name="T23" fmla="*/ 2 h 41"/>
                  <a:gd name="T24" fmla="*/ 41 w 46"/>
                  <a:gd name="T25" fmla="*/ 0 h 41"/>
                  <a:gd name="T26" fmla="*/ 44 w 46"/>
                  <a:gd name="T27" fmla="*/ 2 h 41"/>
                  <a:gd name="T28" fmla="*/ 45 w 46"/>
                  <a:gd name="T29" fmla="*/ 4 h 41"/>
                  <a:gd name="T30" fmla="*/ 46 w 46"/>
                  <a:gd name="T31" fmla="*/ 7 h 41"/>
                  <a:gd name="T32" fmla="*/ 44 w 46"/>
                  <a:gd name="T33" fmla="*/ 30 h 41"/>
                  <a:gd name="T34" fmla="*/ 41 w 46"/>
                  <a:gd name="T35"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1">
                    <a:moveTo>
                      <a:pt x="32" y="18"/>
                    </a:moveTo>
                    <a:cubicBezTo>
                      <a:pt x="26" y="41"/>
                      <a:pt x="26" y="41"/>
                      <a:pt x="26" y="41"/>
                    </a:cubicBezTo>
                    <a:cubicBezTo>
                      <a:pt x="23" y="38"/>
                      <a:pt x="23" y="38"/>
                      <a:pt x="23" y="38"/>
                    </a:cubicBezTo>
                    <a:cubicBezTo>
                      <a:pt x="24" y="22"/>
                      <a:pt x="24" y="22"/>
                      <a:pt x="24" y="22"/>
                    </a:cubicBezTo>
                    <a:cubicBezTo>
                      <a:pt x="3" y="20"/>
                      <a:pt x="3" y="20"/>
                      <a:pt x="3" y="20"/>
                    </a:cubicBezTo>
                    <a:cubicBezTo>
                      <a:pt x="0" y="17"/>
                      <a:pt x="0" y="17"/>
                      <a:pt x="0" y="17"/>
                    </a:cubicBezTo>
                    <a:cubicBezTo>
                      <a:pt x="28" y="14"/>
                      <a:pt x="28" y="14"/>
                      <a:pt x="28" y="14"/>
                    </a:cubicBezTo>
                    <a:lnTo>
                      <a:pt x="32" y="18"/>
                    </a:lnTo>
                    <a:close/>
                    <a:moveTo>
                      <a:pt x="41" y="27"/>
                    </a:moveTo>
                    <a:cubicBezTo>
                      <a:pt x="37" y="6"/>
                      <a:pt x="37" y="6"/>
                      <a:pt x="37" y="6"/>
                    </a:cubicBezTo>
                    <a:cubicBezTo>
                      <a:pt x="37" y="5"/>
                      <a:pt x="37" y="5"/>
                      <a:pt x="37" y="4"/>
                    </a:cubicBezTo>
                    <a:cubicBezTo>
                      <a:pt x="37" y="3"/>
                      <a:pt x="37" y="2"/>
                      <a:pt x="38" y="2"/>
                    </a:cubicBezTo>
                    <a:cubicBezTo>
                      <a:pt x="39" y="1"/>
                      <a:pt x="40" y="0"/>
                      <a:pt x="41" y="0"/>
                    </a:cubicBezTo>
                    <a:cubicBezTo>
                      <a:pt x="42" y="0"/>
                      <a:pt x="43" y="1"/>
                      <a:pt x="44" y="2"/>
                    </a:cubicBezTo>
                    <a:cubicBezTo>
                      <a:pt x="45" y="2"/>
                      <a:pt x="45" y="3"/>
                      <a:pt x="45" y="4"/>
                    </a:cubicBezTo>
                    <a:cubicBezTo>
                      <a:pt x="46" y="4"/>
                      <a:pt x="46" y="5"/>
                      <a:pt x="46" y="7"/>
                    </a:cubicBezTo>
                    <a:cubicBezTo>
                      <a:pt x="44" y="30"/>
                      <a:pt x="44" y="30"/>
                      <a:pt x="44" y="30"/>
                    </a:cubicBezTo>
                    <a:lnTo>
                      <a:pt x="41" y="2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7" name="Freeform 709">
                <a:extLst>
                  <a:ext uri="{FF2B5EF4-FFF2-40B4-BE49-F238E27FC236}">
                    <a16:creationId xmlns:a16="http://schemas.microsoft.com/office/drawing/2014/main" id="{B558F70E-9AFF-C1DA-AC60-E46C8C307307}"/>
                  </a:ext>
                </a:extLst>
              </p:cNvPr>
              <p:cNvSpPr>
                <a:spLocks/>
              </p:cNvSpPr>
              <p:nvPr/>
            </p:nvSpPr>
            <p:spPr bwMode="auto">
              <a:xfrm>
                <a:off x="1770133" y="2615373"/>
                <a:ext cx="17463" cy="15875"/>
              </a:xfrm>
              <a:custGeom>
                <a:avLst/>
                <a:gdLst>
                  <a:gd name="T0" fmla="*/ 50 w 73"/>
                  <a:gd name="T1" fmla="*/ 60 h 65"/>
                  <a:gd name="T2" fmla="*/ 50 w 73"/>
                  <a:gd name="T3" fmla="*/ 62 h 65"/>
                  <a:gd name="T4" fmla="*/ 40 w 73"/>
                  <a:gd name="T5" fmla="*/ 64 h 65"/>
                  <a:gd name="T6" fmla="*/ 28 w 73"/>
                  <a:gd name="T7" fmla="*/ 61 h 65"/>
                  <a:gd name="T8" fmla="*/ 26 w 73"/>
                  <a:gd name="T9" fmla="*/ 57 h 65"/>
                  <a:gd name="T10" fmla="*/ 29 w 73"/>
                  <a:gd name="T11" fmla="*/ 52 h 65"/>
                  <a:gd name="T12" fmla="*/ 44 w 73"/>
                  <a:gd name="T13" fmla="*/ 42 h 65"/>
                  <a:gd name="T14" fmla="*/ 61 w 73"/>
                  <a:gd name="T15" fmla="*/ 31 h 65"/>
                  <a:gd name="T16" fmla="*/ 62 w 73"/>
                  <a:gd name="T17" fmla="*/ 28 h 65"/>
                  <a:gd name="T18" fmla="*/ 61 w 73"/>
                  <a:gd name="T19" fmla="*/ 26 h 65"/>
                  <a:gd name="T20" fmla="*/ 50 w 73"/>
                  <a:gd name="T21" fmla="*/ 24 h 65"/>
                  <a:gd name="T22" fmla="*/ 36 w 73"/>
                  <a:gd name="T23" fmla="*/ 26 h 65"/>
                  <a:gd name="T24" fmla="*/ 20 w 73"/>
                  <a:gd name="T25" fmla="*/ 33 h 65"/>
                  <a:gd name="T26" fmla="*/ 7 w 73"/>
                  <a:gd name="T27" fmla="*/ 41 h 65"/>
                  <a:gd name="T28" fmla="*/ 0 w 73"/>
                  <a:gd name="T29" fmla="*/ 34 h 65"/>
                  <a:gd name="T30" fmla="*/ 24 w 73"/>
                  <a:gd name="T31" fmla="*/ 20 h 65"/>
                  <a:gd name="T32" fmla="*/ 39 w 73"/>
                  <a:gd name="T33" fmla="*/ 9 h 65"/>
                  <a:gd name="T34" fmla="*/ 40 w 73"/>
                  <a:gd name="T35" fmla="*/ 7 h 65"/>
                  <a:gd name="T36" fmla="*/ 35 w 73"/>
                  <a:gd name="T37" fmla="*/ 2 h 65"/>
                  <a:gd name="T38" fmla="*/ 37 w 73"/>
                  <a:gd name="T39" fmla="*/ 0 h 65"/>
                  <a:gd name="T40" fmla="*/ 45 w 73"/>
                  <a:gd name="T41" fmla="*/ 5 h 65"/>
                  <a:gd name="T42" fmla="*/ 54 w 73"/>
                  <a:gd name="T43" fmla="*/ 11 h 65"/>
                  <a:gd name="T44" fmla="*/ 54 w 73"/>
                  <a:gd name="T45" fmla="*/ 11 h 65"/>
                  <a:gd name="T46" fmla="*/ 31 w 73"/>
                  <a:gd name="T47" fmla="*/ 25 h 65"/>
                  <a:gd name="T48" fmla="*/ 31 w 73"/>
                  <a:gd name="T49" fmla="*/ 25 h 65"/>
                  <a:gd name="T50" fmla="*/ 51 w 73"/>
                  <a:gd name="T51" fmla="*/ 21 h 65"/>
                  <a:gd name="T52" fmla="*/ 69 w 73"/>
                  <a:gd name="T53" fmla="*/ 24 h 65"/>
                  <a:gd name="T54" fmla="*/ 69 w 73"/>
                  <a:gd name="T55" fmla="*/ 35 h 65"/>
                  <a:gd name="T56" fmla="*/ 52 w 73"/>
                  <a:gd name="T57" fmla="*/ 47 h 65"/>
                  <a:gd name="T58" fmla="*/ 36 w 73"/>
                  <a:gd name="T59" fmla="*/ 58 h 65"/>
                  <a:gd name="T60" fmla="*/ 36 w 73"/>
                  <a:gd name="T61" fmla="*/ 59 h 65"/>
                  <a:gd name="T62" fmla="*/ 36 w 73"/>
                  <a:gd name="T63" fmla="*/ 61 h 65"/>
                  <a:gd name="T64" fmla="*/ 41 w 73"/>
                  <a:gd name="T65" fmla="*/ 61 h 65"/>
                  <a:gd name="T66" fmla="*/ 50 w 73"/>
                  <a:gd name="T67"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65">
                    <a:moveTo>
                      <a:pt x="50" y="60"/>
                    </a:moveTo>
                    <a:cubicBezTo>
                      <a:pt x="50" y="62"/>
                      <a:pt x="50" y="62"/>
                      <a:pt x="50" y="62"/>
                    </a:cubicBezTo>
                    <a:cubicBezTo>
                      <a:pt x="45" y="63"/>
                      <a:pt x="42" y="64"/>
                      <a:pt x="40" y="64"/>
                    </a:cubicBezTo>
                    <a:cubicBezTo>
                      <a:pt x="35" y="65"/>
                      <a:pt x="31" y="64"/>
                      <a:pt x="28" y="61"/>
                    </a:cubicBezTo>
                    <a:cubicBezTo>
                      <a:pt x="27" y="60"/>
                      <a:pt x="26" y="58"/>
                      <a:pt x="26" y="57"/>
                    </a:cubicBezTo>
                    <a:cubicBezTo>
                      <a:pt x="27" y="55"/>
                      <a:pt x="28" y="54"/>
                      <a:pt x="29" y="52"/>
                    </a:cubicBezTo>
                    <a:cubicBezTo>
                      <a:pt x="30" y="52"/>
                      <a:pt x="35" y="48"/>
                      <a:pt x="44" y="42"/>
                    </a:cubicBezTo>
                    <a:cubicBezTo>
                      <a:pt x="54" y="36"/>
                      <a:pt x="60" y="32"/>
                      <a:pt x="61" y="31"/>
                    </a:cubicBezTo>
                    <a:cubicBezTo>
                      <a:pt x="62" y="30"/>
                      <a:pt x="62" y="29"/>
                      <a:pt x="62" y="28"/>
                    </a:cubicBezTo>
                    <a:cubicBezTo>
                      <a:pt x="62" y="27"/>
                      <a:pt x="62" y="26"/>
                      <a:pt x="61" y="26"/>
                    </a:cubicBezTo>
                    <a:cubicBezTo>
                      <a:pt x="59" y="24"/>
                      <a:pt x="56" y="23"/>
                      <a:pt x="50" y="24"/>
                    </a:cubicBezTo>
                    <a:cubicBezTo>
                      <a:pt x="46" y="24"/>
                      <a:pt x="41" y="25"/>
                      <a:pt x="36" y="26"/>
                    </a:cubicBezTo>
                    <a:cubicBezTo>
                      <a:pt x="31" y="28"/>
                      <a:pt x="26" y="30"/>
                      <a:pt x="20" y="33"/>
                    </a:cubicBezTo>
                    <a:cubicBezTo>
                      <a:pt x="18" y="34"/>
                      <a:pt x="14" y="36"/>
                      <a:pt x="7" y="41"/>
                    </a:cubicBezTo>
                    <a:cubicBezTo>
                      <a:pt x="0" y="34"/>
                      <a:pt x="0" y="34"/>
                      <a:pt x="0" y="34"/>
                    </a:cubicBezTo>
                    <a:cubicBezTo>
                      <a:pt x="12" y="27"/>
                      <a:pt x="20" y="22"/>
                      <a:pt x="24" y="20"/>
                    </a:cubicBezTo>
                    <a:cubicBezTo>
                      <a:pt x="33" y="14"/>
                      <a:pt x="38" y="10"/>
                      <a:pt x="39" y="9"/>
                    </a:cubicBezTo>
                    <a:cubicBezTo>
                      <a:pt x="40" y="8"/>
                      <a:pt x="40" y="8"/>
                      <a:pt x="40" y="7"/>
                    </a:cubicBezTo>
                    <a:cubicBezTo>
                      <a:pt x="39" y="5"/>
                      <a:pt x="38" y="4"/>
                      <a:pt x="35" y="2"/>
                    </a:cubicBezTo>
                    <a:cubicBezTo>
                      <a:pt x="37" y="0"/>
                      <a:pt x="37" y="0"/>
                      <a:pt x="37" y="0"/>
                    </a:cubicBezTo>
                    <a:cubicBezTo>
                      <a:pt x="40" y="2"/>
                      <a:pt x="42" y="4"/>
                      <a:pt x="45" y="5"/>
                    </a:cubicBezTo>
                    <a:cubicBezTo>
                      <a:pt x="47" y="7"/>
                      <a:pt x="50" y="9"/>
                      <a:pt x="54" y="11"/>
                    </a:cubicBezTo>
                    <a:cubicBezTo>
                      <a:pt x="54" y="11"/>
                      <a:pt x="54" y="11"/>
                      <a:pt x="54" y="11"/>
                    </a:cubicBezTo>
                    <a:cubicBezTo>
                      <a:pt x="31" y="25"/>
                      <a:pt x="31" y="25"/>
                      <a:pt x="31" y="25"/>
                    </a:cubicBezTo>
                    <a:cubicBezTo>
                      <a:pt x="31" y="25"/>
                      <a:pt x="31" y="25"/>
                      <a:pt x="31" y="25"/>
                    </a:cubicBezTo>
                    <a:cubicBezTo>
                      <a:pt x="39" y="23"/>
                      <a:pt x="46" y="21"/>
                      <a:pt x="51" y="21"/>
                    </a:cubicBezTo>
                    <a:cubicBezTo>
                      <a:pt x="59" y="20"/>
                      <a:pt x="65" y="21"/>
                      <a:pt x="69" y="24"/>
                    </a:cubicBezTo>
                    <a:cubicBezTo>
                      <a:pt x="73" y="28"/>
                      <a:pt x="73" y="31"/>
                      <a:pt x="69" y="35"/>
                    </a:cubicBezTo>
                    <a:cubicBezTo>
                      <a:pt x="68" y="37"/>
                      <a:pt x="62" y="41"/>
                      <a:pt x="52" y="47"/>
                    </a:cubicBezTo>
                    <a:cubicBezTo>
                      <a:pt x="42" y="53"/>
                      <a:pt x="37" y="57"/>
                      <a:pt x="36" y="58"/>
                    </a:cubicBezTo>
                    <a:cubicBezTo>
                      <a:pt x="36" y="58"/>
                      <a:pt x="36" y="59"/>
                      <a:pt x="36" y="59"/>
                    </a:cubicBezTo>
                    <a:cubicBezTo>
                      <a:pt x="36" y="59"/>
                      <a:pt x="36" y="60"/>
                      <a:pt x="36" y="61"/>
                    </a:cubicBezTo>
                    <a:cubicBezTo>
                      <a:pt x="37" y="61"/>
                      <a:pt x="39" y="62"/>
                      <a:pt x="41" y="61"/>
                    </a:cubicBezTo>
                    <a:cubicBezTo>
                      <a:pt x="43" y="61"/>
                      <a:pt x="46" y="61"/>
                      <a:pt x="50" y="6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8" name="Freeform 710">
                <a:extLst>
                  <a:ext uri="{FF2B5EF4-FFF2-40B4-BE49-F238E27FC236}">
                    <a16:creationId xmlns:a16="http://schemas.microsoft.com/office/drawing/2014/main" id="{8B4A7C28-A621-95EA-C924-7C90BC079764}"/>
                  </a:ext>
                </a:extLst>
              </p:cNvPr>
              <p:cNvSpPr>
                <a:spLocks noEditPoints="1"/>
              </p:cNvSpPr>
              <p:nvPr/>
            </p:nvSpPr>
            <p:spPr bwMode="auto">
              <a:xfrm>
                <a:off x="1778070" y="2628073"/>
                <a:ext cx="22225" cy="15875"/>
              </a:xfrm>
              <a:custGeom>
                <a:avLst/>
                <a:gdLst>
                  <a:gd name="T0" fmla="*/ 86 w 86"/>
                  <a:gd name="T1" fmla="*/ 25 h 65"/>
                  <a:gd name="T2" fmla="*/ 82 w 86"/>
                  <a:gd name="T3" fmla="*/ 29 h 65"/>
                  <a:gd name="T4" fmla="*/ 78 w 86"/>
                  <a:gd name="T5" fmla="*/ 25 h 65"/>
                  <a:gd name="T6" fmla="*/ 74 w 86"/>
                  <a:gd name="T7" fmla="*/ 31 h 65"/>
                  <a:gd name="T8" fmla="*/ 60 w 86"/>
                  <a:gd name="T9" fmla="*/ 35 h 65"/>
                  <a:gd name="T10" fmla="*/ 45 w 86"/>
                  <a:gd name="T11" fmla="*/ 30 h 65"/>
                  <a:gd name="T12" fmla="*/ 43 w 86"/>
                  <a:gd name="T13" fmla="*/ 28 h 65"/>
                  <a:gd name="T14" fmla="*/ 42 w 86"/>
                  <a:gd name="T15" fmla="*/ 26 h 65"/>
                  <a:gd name="T16" fmla="*/ 38 w 86"/>
                  <a:gd name="T17" fmla="*/ 25 h 65"/>
                  <a:gd name="T18" fmla="*/ 35 w 86"/>
                  <a:gd name="T19" fmla="*/ 27 h 65"/>
                  <a:gd name="T20" fmla="*/ 40 w 86"/>
                  <a:gd name="T21" fmla="*/ 40 h 65"/>
                  <a:gd name="T22" fmla="*/ 40 w 86"/>
                  <a:gd name="T23" fmla="*/ 60 h 65"/>
                  <a:gd name="T24" fmla="*/ 26 w 86"/>
                  <a:gd name="T25" fmla="*/ 65 h 65"/>
                  <a:gd name="T26" fmla="*/ 9 w 86"/>
                  <a:gd name="T27" fmla="*/ 55 h 65"/>
                  <a:gd name="T28" fmla="*/ 1 w 86"/>
                  <a:gd name="T29" fmla="*/ 43 h 65"/>
                  <a:gd name="T30" fmla="*/ 3 w 86"/>
                  <a:gd name="T31" fmla="*/ 32 h 65"/>
                  <a:gd name="T32" fmla="*/ 14 w 86"/>
                  <a:gd name="T33" fmla="*/ 28 h 65"/>
                  <a:gd name="T34" fmla="*/ 25 w 86"/>
                  <a:gd name="T35" fmla="*/ 30 h 65"/>
                  <a:gd name="T36" fmla="*/ 24 w 86"/>
                  <a:gd name="T37" fmla="*/ 27 h 65"/>
                  <a:gd name="T38" fmla="*/ 25 w 86"/>
                  <a:gd name="T39" fmla="*/ 24 h 65"/>
                  <a:gd name="T40" fmla="*/ 31 w 86"/>
                  <a:gd name="T41" fmla="*/ 22 h 65"/>
                  <a:gd name="T42" fmla="*/ 39 w 86"/>
                  <a:gd name="T43" fmla="*/ 23 h 65"/>
                  <a:gd name="T44" fmla="*/ 37 w 86"/>
                  <a:gd name="T45" fmla="*/ 15 h 65"/>
                  <a:gd name="T46" fmla="*/ 41 w 86"/>
                  <a:gd name="T47" fmla="*/ 7 h 65"/>
                  <a:gd name="T48" fmla="*/ 58 w 86"/>
                  <a:gd name="T49" fmla="*/ 1 h 65"/>
                  <a:gd name="T50" fmla="*/ 73 w 86"/>
                  <a:gd name="T51" fmla="*/ 7 h 65"/>
                  <a:gd name="T52" fmla="*/ 76 w 86"/>
                  <a:gd name="T53" fmla="*/ 12 h 65"/>
                  <a:gd name="T54" fmla="*/ 79 w 86"/>
                  <a:gd name="T55" fmla="*/ 16 h 65"/>
                  <a:gd name="T56" fmla="*/ 80 w 86"/>
                  <a:gd name="T57" fmla="*/ 19 h 65"/>
                  <a:gd name="T58" fmla="*/ 80 w 86"/>
                  <a:gd name="T59" fmla="*/ 20 h 65"/>
                  <a:gd name="T60" fmla="*/ 86 w 86"/>
                  <a:gd name="T61" fmla="*/ 25 h 65"/>
                  <a:gd name="T62" fmla="*/ 32 w 86"/>
                  <a:gd name="T63" fmla="*/ 58 h 65"/>
                  <a:gd name="T64" fmla="*/ 34 w 86"/>
                  <a:gd name="T65" fmla="*/ 52 h 65"/>
                  <a:gd name="T66" fmla="*/ 33 w 86"/>
                  <a:gd name="T67" fmla="*/ 47 h 65"/>
                  <a:gd name="T68" fmla="*/ 29 w 86"/>
                  <a:gd name="T69" fmla="*/ 39 h 65"/>
                  <a:gd name="T70" fmla="*/ 26 w 86"/>
                  <a:gd name="T71" fmla="*/ 33 h 65"/>
                  <a:gd name="T72" fmla="*/ 23 w 86"/>
                  <a:gd name="T73" fmla="*/ 32 h 65"/>
                  <a:gd name="T74" fmla="*/ 19 w 86"/>
                  <a:gd name="T75" fmla="*/ 32 h 65"/>
                  <a:gd name="T76" fmla="*/ 13 w 86"/>
                  <a:gd name="T77" fmla="*/ 33 h 65"/>
                  <a:gd name="T78" fmla="*/ 9 w 86"/>
                  <a:gd name="T79" fmla="*/ 36 h 65"/>
                  <a:gd name="T80" fmla="*/ 6 w 86"/>
                  <a:gd name="T81" fmla="*/ 45 h 65"/>
                  <a:gd name="T82" fmla="*/ 12 w 86"/>
                  <a:gd name="T83" fmla="*/ 55 h 65"/>
                  <a:gd name="T84" fmla="*/ 23 w 86"/>
                  <a:gd name="T85" fmla="*/ 61 h 65"/>
                  <a:gd name="T86" fmla="*/ 32 w 86"/>
                  <a:gd name="T87" fmla="*/ 58 h 65"/>
                  <a:gd name="T88" fmla="*/ 70 w 86"/>
                  <a:gd name="T89" fmla="*/ 20 h 65"/>
                  <a:gd name="T90" fmla="*/ 73 w 86"/>
                  <a:gd name="T91" fmla="*/ 15 h 65"/>
                  <a:gd name="T92" fmla="*/ 71 w 86"/>
                  <a:gd name="T93" fmla="*/ 9 h 65"/>
                  <a:gd name="T94" fmla="*/ 58 w 86"/>
                  <a:gd name="T95" fmla="*/ 7 h 65"/>
                  <a:gd name="T96" fmla="*/ 46 w 86"/>
                  <a:gd name="T97" fmla="*/ 15 h 65"/>
                  <a:gd name="T98" fmla="*/ 43 w 86"/>
                  <a:gd name="T99" fmla="*/ 21 h 65"/>
                  <a:gd name="T100" fmla="*/ 45 w 86"/>
                  <a:gd name="T101" fmla="*/ 27 h 65"/>
                  <a:gd name="T102" fmla="*/ 57 w 86"/>
                  <a:gd name="T103" fmla="*/ 28 h 65"/>
                  <a:gd name="T104" fmla="*/ 70 w 86"/>
                  <a:gd name="T105"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65">
                    <a:moveTo>
                      <a:pt x="86" y="25"/>
                    </a:moveTo>
                    <a:cubicBezTo>
                      <a:pt x="82" y="29"/>
                      <a:pt x="82" y="29"/>
                      <a:pt x="82" y="29"/>
                    </a:cubicBezTo>
                    <a:cubicBezTo>
                      <a:pt x="78" y="25"/>
                      <a:pt x="78" y="25"/>
                      <a:pt x="78" y="25"/>
                    </a:cubicBezTo>
                    <a:cubicBezTo>
                      <a:pt x="77" y="27"/>
                      <a:pt x="76" y="29"/>
                      <a:pt x="74" y="31"/>
                    </a:cubicBezTo>
                    <a:cubicBezTo>
                      <a:pt x="71" y="34"/>
                      <a:pt x="66" y="35"/>
                      <a:pt x="60" y="35"/>
                    </a:cubicBezTo>
                    <a:cubicBezTo>
                      <a:pt x="54" y="35"/>
                      <a:pt x="49" y="33"/>
                      <a:pt x="45" y="30"/>
                    </a:cubicBezTo>
                    <a:cubicBezTo>
                      <a:pt x="44" y="29"/>
                      <a:pt x="44" y="29"/>
                      <a:pt x="43" y="28"/>
                    </a:cubicBezTo>
                    <a:cubicBezTo>
                      <a:pt x="43" y="27"/>
                      <a:pt x="42" y="26"/>
                      <a:pt x="42" y="26"/>
                    </a:cubicBezTo>
                    <a:cubicBezTo>
                      <a:pt x="41" y="25"/>
                      <a:pt x="40" y="25"/>
                      <a:pt x="38" y="25"/>
                    </a:cubicBezTo>
                    <a:cubicBezTo>
                      <a:pt x="37" y="26"/>
                      <a:pt x="36" y="26"/>
                      <a:pt x="35" y="27"/>
                    </a:cubicBezTo>
                    <a:cubicBezTo>
                      <a:pt x="34" y="28"/>
                      <a:pt x="36" y="32"/>
                      <a:pt x="40" y="40"/>
                    </a:cubicBezTo>
                    <a:cubicBezTo>
                      <a:pt x="44" y="49"/>
                      <a:pt x="44" y="55"/>
                      <a:pt x="40" y="60"/>
                    </a:cubicBezTo>
                    <a:cubicBezTo>
                      <a:pt x="36" y="64"/>
                      <a:pt x="32" y="65"/>
                      <a:pt x="26" y="65"/>
                    </a:cubicBezTo>
                    <a:cubicBezTo>
                      <a:pt x="21" y="64"/>
                      <a:pt x="15" y="61"/>
                      <a:pt x="9" y="55"/>
                    </a:cubicBezTo>
                    <a:cubicBezTo>
                      <a:pt x="4" y="51"/>
                      <a:pt x="1" y="47"/>
                      <a:pt x="1" y="43"/>
                    </a:cubicBezTo>
                    <a:cubicBezTo>
                      <a:pt x="0" y="39"/>
                      <a:pt x="1" y="35"/>
                      <a:pt x="3" y="32"/>
                    </a:cubicBezTo>
                    <a:cubicBezTo>
                      <a:pt x="6" y="30"/>
                      <a:pt x="9" y="28"/>
                      <a:pt x="14" y="28"/>
                    </a:cubicBezTo>
                    <a:cubicBezTo>
                      <a:pt x="16" y="29"/>
                      <a:pt x="19" y="29"/>
                      <a:pt x="25" y="30"/>
                    </a:cubicBezTo>
                    <a:cubicBezTo>
                      <a:pt x="24" y="29"/>
                      <a:pt x="24" y="28"/>
                      <a:pt x="24" y="27"/>
                    </a:cubicBezTo>
                    <a:cubicBezTo>
                      <a:pt x="24" y="26"/>
                      <a:pt x="25" y="25"/>
                      <a:pt x="25" y="24"/>
                    </a:cubicBezTo>
                    <a:cubicBezTo>
                      <a:pt x="27" y="23"/>
                      <a:pt x="29" y="22"/>
                      <a:pt x="31" y="22"/>
                    </a:cubicBezTo>
                    <a:cubicBezTo>
                      <a:pt x="33" y="22"/>
                      <a:pt x="36" y="22"/>
                      <a:pt x="39" y="23"/>
                    </a:cubicBezTo>
                    <a:cubicBezTo>
                      <a:pt x="38" y="20"/>
                      <a:pt x="37" y="17"/>
                      <a:pt x="37" y="15"/>
                    </a:cubicBezTo>
                    <a:cubicBezTo>
                      <a:pt x="37" y="12"/>
                      <a:pt x="39" y="9"/>
                      <a:pt x="41" y="7"/>
                    </a:cubicBezTo>
                    <a:cubicBezTo>
                      <a:pt x="45" y="2"/>
                      <a:pt x="51" y="0"/>
                      <a:pt x="58" y="1"/>
                    </a:cubicBezTo>
                    <a:cubicBezTo>
                      <a:pt x="63" y="1"/>
                      <a:pt x="68" y="4"/>
                      <a:pt x="73" y="7"/>
                    </a:cubicBezTo>
                    <a:cubicBezTo>
                      <a:pt x="74" y="9"/>
                      <a:pt x="76" y="10"/>
                      <a:pt x="76" y="12"/>
                    </a:cubicBezTo>
                    <a:cubicBezTo>
                      <a:pt x="77" y="13"/>
                      <a:pt x="78" y="14"/>
                      <a:pt x="79" y="16"/>
                    </a:cubicBezTo>
                    <a:cubicBezTo>
                      <a:pt x="79" y="16"/>
                      <a:pt x="79" y="17"/>
                      <a:pt x="80" y="19"/>
                    </a:cubicBezTo>
                    <a:cubicBezTo>
                      <a:pt x="80" y="19"/>
                      <a:pt x="80" y="20"/>
                      <a:pt x="80" y="20"/>
                    </a:cubicBezTo>
                    <a:lnTo>
                      <a:pt x="86" y="25"/>
                    </a:lnTo>
                    <a:close/>
                    <a:moveTo>
                      <a:pt x="32" y="58"/>
                    </a:moveTo>
                    <a:cubicBezTo>
                      <a:pt x="34" y="56"/>
                      <a:pt x="34" y="54"/>
                      <a:pt x="34" y="52"/>
                    </a:cubicBezTo>
                    <a:cubicBezTo>
                      <a:pt x="34" y="50"/>
                      <a:pt x="34" y="49"/>
                      <a:pt x="33" y="47"/>
                    </a:cubicBezTo>
                    <a:cubicBezTo>
                      <a:pt x="32" y="45"/>
                      <a:pt x="31" y="42"/>
                      <a:pt x="29" y="39"/>
                    </a:cubicBezTo>
                    <a:cubicBezTo>
                      <a:pt x="27" y="35"/>
                      <a:pt x="26" y="33"/>
                      <a:pt x="26" y="33"/>
                    </a:cubicBezTo>
                    <a:cubicBezTo>
                      <a:pt x="26" y="32"/>
                      <a:pt x="25" y="32"/>
                      <a:pt x="23" y="32"/>
                    </a:cubicBezTo>
                    <a:cubicBezTo>
                      <a:pt x="21" y="32"/>
                      <a:pt x="20" y="32"/>
                      <a:pt x="19" y="32"/>
                    </a:cubicBezTo>
                    <a:cubicBezTo>
                      <a:pt x="16" y="32"/>
                      <a:pt x="14" y="32"/>
                      <a:pt x="13" y="33"/>
                    </a:cubicBezTo>
                    <a:cubicBezTo>
                      <a:pt x="12" y="34"/>
                      <a:pt x="10" y="35"/>
                      <a:pt x="9" y="36"/>
                    </a:cubicBezTo>
                    <a:cubicBezTo>
                      <a:pt x="6" y="39"/>
                      <a:pt x="5" y="42"/>
                      <a:pt x="6" y="45"/>
                    </a:cubicBezTo>
                    <a:cubicBezTo>
                      <a:pt x="7" y="49"/>
                      <a:pt x="9" y="52"/>
                      <a:pt x="12" y="55"/>
                    </a:cubicBezTo>
                    <a:cubicBezTo>
                      <a:pt x="16" y="58"/>
                      <a:pt x="20" y="60"/>
                      <a:pt x="23" y="61"/>
                    </a:cubicBezTo>
                    <a:cubicBezTo>
                      <a:pt x="27" y="61"/>
                      <a:pt x="30" y="60"/>
                      <a:pt x="32" y="58"/>
                    </a:cubicBezTo>
                    <a:close/>
                    <a:moveTo>
                      <a:pt x="70" y="20"/>
                    </a:moveTo>
                    <a:cubicBezTo>
                      <a:pt x="72" y="18"/>
                      <a:pt x="73" y="16"/>
                      <a:pt x="73" y="15"/>
                    </a:cubicBezTo>
                    <a:cubicBezTo>
                      <a:pt x="74" y="13"/>
                      <a:pt x="73" y="11"/>
                      <a:pt x="71" y="9"/>
                    </a:cubicBezTo>
                    <a:cubicBezTo>
                      <a:pt x="68" y="6"/>
                      <a:pt x="63" y="6"/>
                      <a:pt x="58" y="7"/>
                    </a:cubicBezTo>
                    <a:cubicBezTo>
                      <a:pt x="53" y="9"/>
                      <a:pt x="49" y="11"/>
                      <a:pt x="46" y="15"/>
                    </a:cubicBezTo>
                    <a:cubicBezTo>
                      <a:pt x="44" y="17"/>
                      <a:pt x="43" y="19"/>
                      <a:pt x="43" y="21"/>
                    </a:cubicBezTo>
                    <a:cubicBezTo>
                      <a:pt x="43" y="23"/>
                      <a:pt x="43" y="25"/>
                      <a:pt x="45" y="27"/>
                    </a:cubicBezTo>
                    <a:cubicBezTo>
                      <a:pt x="48" y="29"/>
                      <a:pt x="52" y="30"/>
                      <a:pt x="57" y="28"/>
                    </a:cubicBezTo>
                    <a:cubicBezTo>
                      <a:pt x="62" y="27"/>
                      <a:pt x="67" y="24"/>
                      <a:pt x="70"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59" name="Freeform 711">
                <a:extLst>
                  <a:ext uri="{FF2B5EF4-FFF2-40B4-BE49-F238E27FC236}">
                    <a16:creationId xmlns:a16="http://schemas.microsoft.com/office/drawing/2014/main" id="{42500779-B956-CBEC-4CE8-2CE5F4BDFD04}"/>
                  </a:ext>
                </a:extLst>
              </p:cNvPr>
              <p:cNvSpPr>
                <a:spLocks/>
              </p:cNvSpPr>
              <p:nvPr/>
            </p:nvSpPr>
            <p:spPr bwMode="auto">
              <a:xfrm>
                <a:off x="1833633" y="2499486"/>
                <a:ext cx="14288" cy="11113"/>
              </a:xfrm>
              <a:custGeom>
                <a:avLst/>
                <a:gdLst>
                  <a:gd name="T0" fmla="*/ 36 w 55"/>
                  <a:gd name="T1" fmla="*/ 41 h 44"/>
                  <a:gd name="T2" fmla="*/ 36 w 55"/>
                  <a:gd name="T3" fmla="*/ 39 h 44"/>
                  <a:gd name="T4" fmla="*/ 49 w 55"/>
                  <a:gd name="T5" fmla="*/ 34 h 44"/>
                  <a:gd name="T6" fmla="*/ 53 w 55"/>
                  <a:gd name="T7" fmla="*/ 27 h 44"/>
                  <a:gd name="T8" fmla="*/ 49 w 55"/>
                  <a:gd name="T9" fmla="*/ 20 h 44"/>
                  <a:gd name="T10" fmla="*/ 43 w 55"/>
                  <a:gd name="T11" fmla="*/ 18 h 44"/>
                  <a:gd name="T12" fmla="*/ 29 w 55"/>
                  <a:gd name="T13" fmla="*/ 24 h 44"/>
                  <a:gd name="T14" fmla="*/ 14 w 55"/>
                  <a:gd name="T15" fmla="*/ 31 h 44"/>
                  <a:gd name="T16" fmla="*/ 5 w 55"/>
                  <a:gd name="T17" fmla="*/ 29 h 44"/>
                  <a:gd name="T18" fmla="*/ 0 w 55"/>
                  <a:gd name="T19" fmla="*/ 16 h 44"/>
                  <a:gd name="T20" fmla="*/ 1 w 55"/>
                  <a:gd name="T21" fmla="*/ 11 h 44"/>
                  <a:gd name="T22" fmla="*/ 3 w 55"/>
                  <a:gd name="T23" fmla="*/ 5 h 44"/>
                  <a:gd name="T24" fmla="*/ 2 w 55"/>
                  <a:gd name="T25" fmla="*/ 3 h 44"/>
                  <a:gd name="T26" fmla="*/ 1 w 55"/>
                  <a:gd name="T27" fmla="*/ 1 h 44"/>
                  <a:gd name="T28" fmla="*/ 1 w 55"/>
                  <a:gd name="T29" fmla="*/ 0 h 44"/>
                  <a:gd name="T30" fmla="*/ 17 w 55"/>
                  <a:gd name="T31" fmla="*/ 3 h 44"/>
                  <a:gd name="T32" fmla="*/ 17 w 55"/>
                  <a:gd name="T33" fmla="*/ 5 h 44"/>
                  <a:gd name="T34" fmla="*/ 8 w 55"/>
                  <a:gd name="T35" fmla="*/ 7 h 44"/>
                  <a:gd name="T36" fmla="*/ 3 w 55"/>
                  <a:gd name="T37" fmla="*/ 16 h 44"/>
                  <a:gd name="T38" fmla="*/ 5 w 55"/>
                  <a:gd name="T39" fmla="*/ 21 h 44"/>
                  <a:gd name="T40" fmla="*/ 10 w 55"/>
                  <a:gd name="T41" fmla="*/ 22 h 44"/>
                  <a:gd name="T42" fmla="*/ 24 w 55"/>
                  <a:gd name="T43" fmla="*/ 15 h 44"/>
                  <a:gd name="T44" fmla="*/ 39 w 55"/>
                  <a:gd name="T45" fmla="*/ 8 h 44"/>
                  <a:gd name="T46" fmla="*/ 52 w 55"/>
                  <a:gd name="T47" fmla="*/ 15 h 44"/>
                  <a:gd name="T48" fmla="*/ 55 w 55"/>
                  <a:gd name="T49" fmla="*/ 27 h 44"/>
                  <a:gd name="T50" fmla="*/ 54 w 55"/>
                  <a:gd name="T51" fmla="*/ 33 h 44"/>
                  <a:gd name="T52" fmla="*/ 52 w 55"/>
                  <a:gd name="T53" fmla="*/ 39 h 44"/>
                  <a:gd name="T54" fmla="*/ 53 w 55"/>
                  <a:gd name="T55" fmla="*/ 40 h 44"/>
                  <a:gd name="T56" fmla="*/ 55 w 55"/>
                  <a:gd name="T57" fmla="*/ 42 h 44"/>
                  <a:gd name="T58" fmla="*/ 55 w 55"/>
                  <a:gd name="T59" fmla="*/ 44 h 44"/>
                  <a:gd name="T60" fmla="*/ 36 w 55"/>
                  <a:gd name="T61"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44">
                    <a:moveTo>
                      <a:pt x="36" y="41"/>
                    </a:moveTo>
                    <a:cubicBezTo>
                      <a:pt x="36" y="39"/>
                      <a:pt x="36" y="39"/>
                      <a:pt x="36" y="39"/>
                    </a:cubicBezTo>
                    <a:cubicBezTo>
                      <a:pt x="42" y="38"/>
                      <a:pt x="46" y="36"/>
                      <a:pt x="49" y="34"/>
                    </a:cubicBezTo>
                    <a:cubicBezTo>
                      <a:pt x="51" y="32"/>
                      <a:pt x="53" y="30"/>
                      <a:pt x="53" y="27"/>
                    </a:cubicBezTo>
                    <a:cubicBezTo>
                      <a:pt x="53" y="23"/>
                      <a:pt x="52" y="21"/>
                      <a:pt x="49" y="20"/>
                    </a:cubicBezTo>
                    <a:cubicBezTo>
                      <a:pt x="48" y="18"/>
                      <a:pt x="46" y="18"/>
                      <a:pt x="43" y="18"/>
                    </a:cubicBezTo>
                    <a:cubicBezTo>
                      <a:pt x="40" y="18"/>
                      <a:pt x="36" y="20"/>
                      <a:pt x="29" y="24"/>
                    </a:cubicBezTo>
                    <a:cubicBezTo>
                      <a:pt x="22" y="29"/>
                      <a:pt x="17" y="31"/>
                      <a:pt x="14" y="31"/>
                    </a:cubicBezTo>
                    <a:cubicBezTo>
                      <a:pt x="10" y="31"/>
                      <a:pt x="8" y="30"/>
                      <a:pt x="5" y="29"/>
                    </a:cubicBezTo>
                    <a:cubicBezTo>
                      <a:pt x="2" y="26"/>
                      <a:pt x="0" y="22"/>
                      <a:pt x="0" y="16"/>
                    </a:cubicBezTo>
                    <a:cubicBezTo>
                      <a:pt x="0" y="14"/>
                      <a:pt x="1" y="13"/>
                      <a:pt x="1" y="11"/>
                    </a:cubicBezTo>
                    <a:cubicBezTo>
                      <a:pt x="2" y="7"/>
                      <a:pt x="3" y="5"/>
                      <a:pt x="3" y="5"/>
                    </a:cubicBezTo>
                    <a:cubicBezTo>
                      <a:pt x="3" y="4"/>
                      <a:pt x="3" y="3"/>
                      <a:pt x="2" y="3"/>
                    </a:cubicBezTo>
                    <a:cubicBezTo>
                      <a:pt x="2" y="2"/>
                      <a:pt x="1" y="2"/>
                      <a:pt x="1" y="1"/>
                    </a:cubicBezTo>
                    <a:cubicBezTo>
                      <a:pt x="1" y="0"/>
                      <a:pt x="1" y="0"/>
                      <a:pt x="1" y="0"/>
                    </a:cubicBezTo>
                    <a:cubicBezTo>
                      <a:pt x="17" y="3"/>
                      <a:pt x="17" y="3"/>
                      <a:pt x="17" y="3"/>
                    </a:cubicBezTo>
                    <a:cubicBezTo>
                      <a:pt x="17" y="5"/>
                      <a:pt x="17" y="5"/>
                      <a:pt x="17" y="5"/>
                    </a:cubicBezTo>
                    <a:cubicBezTo>
                      <a:pt x="14" y="5"/>
                      <a:pt x="10" y="5"/>
                      <a:pt x="8" y="7"/>
                    </a:cubicBezTo>
                    <a:cubicBezTo>
                      <a:pt x="5" y="9"/>
                      <a:pt x="3" y="12"/>
                      <a:pt x="3" y="16"/>
                    </a:cubicBezTo>
                    <a:cubicBezTo>
                      <a:pt x="3" y="18"/>
                      <a:pt x="4" y="20"/>
                      <a:pt x="5" y="21"/>
                    </a:cubicBezTo>
                    <a:cubicBezTo>
                      <a:pt x="6" y="22"/>
                      <a:pt x="8" y="22"/>
                      <a:pt x="10" y="22"/>
                    </a:cubicBezTo>
                    <a:cubicBezTo>
                      <a:pt x="12" y="22"/>
                      <a:pt x="17" y="20"/>
                      <a:pt x="24" y="15"/>
                    </a:cubicBezTo>
                    <a:cubicBezTo>
                      <a:pt x="30" y="11"/>
                      <a:pt x="36" y="8"/>
                      <a:pt x="39" y="8"/>
                    </a:cubicBezTo>
                    <a:cubicBezTo>
                      <a:pt x="45" y="8"/>
                      <a:pt x="50" y="11"/>
                      <a:pt x="52" y="15"/>
                    </a:cubicBezTo>
                    <a:cubicBezTo>
                      <a:pt x="54" y="18"/>
                      <a:pt x="55" y="22"/>
                      <a:pt x="55" y="27"/>
                    </a:cubicBezTo>
                    <a:cubicBezTo>
                      <a:pt x="55" y="28"/>
                      <a:pt x="55" y="30"/>
                      <a:pt x="54" y="33"/>
                    </a:cubicBezTo>
                    <a:cubicBezTo>
                      <a:pt x="53" y="35"/>
                      <a:pt x="52" y="37"/>
                      <a:pt x="52" y="39"/>
                    </a:cubicBezTo>
                    <a:cubicBezTo>
                      <a:pt x="52" y="39"/>
                      <a:pt x="52" y="40"/>
                      <a:pt x="53" y="40"/>
                    </a:cubicBezTo>
                    <a:cubicBezTo>
                      <a:pt x="53" y="40"/>
                      <a:pt x="54" y="41"/>
                      <a:pt x="55" y="42"/>
                    </a:cubicBezTo>
                    <a:cubicBezTo>
                      <a:pt x="55" y="44"/>
                      <a:pt x="55" y="44"/>
                      <a:pt x="55" y="44"/>
                    </a:cubicBezTo>
                    <a:lnTo>
                      <a:pt x="36" y="4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0" name="Freeform 712">
                <a:extLst>
                  <a:ext uri="{FF2B5EF4-FFF2-40B4-BE49-F238E27FC236}">
                    <a16:creationId xmlns:a16="http://schemas.microsoft.com/office/drawing/2014/main" id="{5A7964C4-53C2-7D3B-9FED-8FC5373DBB18}"/>
                  </a:ext>
                </a:extLst>
              </p:cNvPr>
              <p:cNvSpPr>
                <a:spLocks noEditPoints="1"/>
              </p:cNvSpPr>
              <p:nvPr/>
            </p:nvSpPr>
            <p:spPr bwMode="auto">
              <a:xfrm>
                <a:off x="1835220" y="2485198"/>
                <a:ext cx="12700" cy="12700"/>
              </a:xfrm>
              <a:custGeom>
                <a:avLst/>
                <a:gdLst>
                  <a:gd name="T0" fmla="*/ 0 w 55"/>
                  <a:gd name="T1" fmla="*/ 18 h 54"/>
                  <a:gd name="T2" fmla="*/ 6 w 55"/>
                  <a:gd name="T3" fmla="*/ 4 h 54"/>
                  <a:gd name="T4" fmla="*/ 18 w 55"/>
                  <a:gd name="T5" fmla="*/ 0 h 54"/>
                  <a:gd name="T6" fmla="*/ 42 w 55"/>
                  <a:gd name="T7" fmla="*/ 12 h 54"/>
                  <a:gd name="T8" fmla="*/ 54 w 55"/>
                  <a:gd name="T9" fmla="*/ 36 h 54"/>
                  <a:gd name="T10" fmla="*/ 49 w 55"/>
                  <a:gd name="T11" fmla="*/ 50 h 54"/>
                  <a:gd name="T12" fmla="*/ 36 w 55"/>
                  <a:gd name="T13" fmla="*/ 54 h 54"/>
                  <a:gd name="T14" fmla="*/ 11 w 55"/>
                  <a:gd name="T15" fmla="*/ 42 h 54"/>
                  <a:gd name="T16" fmla="*/ 0 w 55"/>
                  <a:gd name="T17" fmla="*/ 18 h 54"/>
                  <a:gd name="T18" fmla="*/ 2 w 55"/>
                  <a:gd name="T19" fmla="*/ 19 h 54"/>
                  <a:gd name="T20" fmla="*/ 16 w 55"/>
                  <a:gd name="T21" fmla="*/ 36 h 54"/>
                  <a:gd name="T22" fmla="*/ 40 w 55"/>
                  <a:gd name="T23" fmla="*/ 44 h 54"/>
                  <a:gd name="T24" fmla="*/ 49 w 55"/>
                  <a:gd name="T25" fmla="*/ 42 h 54"/>
                  <a:gd name="T26" fmla="*/ 52 w 55"/>
                  <a:gd name="T27" fmla="*/ 35 h 54"/>
                  <a:gd name="T28" fmla="*/ 38 w 55"/>
                  <a:gd name="T29" fmla="*/ 18 h 54"/>
                  <a:gd name="T30" fmla="*/ 14 w 55"/>
                  <a:gd name="T31" fmla="*/ 11 h 54"/>
                  <a:gd name="T32" fmla="*/ 6 w 55"/>
                  <a:gd name="T33" fmla="*/ 12 h 54"/>
                  <a:gd name="T34" fmla="*/ 2 w 55"/>
                  <a:gd name="T35"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4">
                    <a:moveTo>
                      <a:pt x="0" y="18"/>
                    </a:moveTo>
                    <a:cubicBezTo>
                      <a:pt x="0" y="11"/>
                      <a:pt x="2" y="7"/>
                      <a:pt x="6" y="4"/>
                    </a:cubicBezTo>
                    <a:cubicBezTo>
                      <a:pt x="9" y="1"/>
                      <a:pt x="13" y="0"/>
                      <a:pt x="18" y="0"/>
                    </a:cubicBezTo>
                    <a:cubicBezTo>
                      <a:pt x="26" y="1"/>
                      <a:pt x="34" y="4"/>
                      <a:pt x="42" y="12"/>
                    </a:cubicBezTo>
                    <a:cubicBezTo>
                      <a:pt x="51" y="19"/>
                      <a:pt x="55" y="28"/>
                      <a:pt x="54" y="36"/>
                    </a:cubicBezTo>
                    <a:cubicBezTo>
                      <a:pt x="54" y="43"/>
                      <a:pt x="53" y="47"/>
                      <a:pt x="49" y="50"/>
                    </a:cubicBezTo>
                    <a:cubicBezTo>
                      <a:pt x="46" y="53"/>
                      <a:pt x="42" y="54"/>
                      <a:pt x="36" y="54"/>
                    </a:cubicBezTo>
                    <a:cubicBezTo>
                      <a:pt x="27" y="54"/>
                      <a:pt x="19" y="50"/>
                      <a:pt x="11" y="42"/>
                    </a:cubicBezTo>
                    <a:cubicBezTo>
                      <a:pt x="3" y="35"/>
                      <a:pt x="0" y="26"/>
                      <a:pt x="0" y="18"/>
                    </a:cubicBezTo>
                    <a:close/>
                    <a:moveTo>
                      <a:pt x="2" y="19"/>
                    </a:moveTo>
                    <a:cubicBezTo>
                      <a:pt x="2" y="25"/>
                      <a:pt x="7" y="31"/>
                      <a:pt x="16" y="36"/>
                    </a:cubicBezTo>
                    <a:cubicBezTo>
                      <a:pt x="24" y="41"/>
                      <a:pt x="32" y="44"/>
                      <a:pt x="40" y="44"/>
                    </a:cubicBezTo>
                    <a:cubicBezTo>
                      <a:pt x="44" y="44"/>
                      <a:pt x="47" y="43"/>
                      <a:pt x="49" y="42"/>
                    </a:cubicBezTo>
                    <a:cubicBezTo>
                      <a:pt x="51" y="40"/>
                      <a:pt x="52" y="38"/>
                      <a:pt x="52" y="35"/>
                    </a:cubicBezTo>
                    <a:cubicBezTo>
                      <a:pt x="52" y="28"/>
                      <a:pt x="47" y="23"/>
                      <a:pt x="38" y="18"/>
                    </a:cubicBezTo>
                    <a:cubicBezTo>
                      <a:pt x="30" y="13"/>
                      <a:pt x="22" y="11"/>
                      <a:pt x="14" y="11"/>
                    </a:cubicBezTo>
                    <a:cubicBezTo>
                      <a:pt x="11" y="10"/>
                      <a:pt x="8" y="11"/>
                      <a:pt x="6" y="12"/>
                    </a:cubicBezTo>
                    <a:cubicBezTo>
                      <a:pt x="4" y="14"/>
                      <a:pt x="3" y="16"/>
                      <a:pt x="2"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1" name="Freeform 713">
                <a:extLst>
                  <a:ext uri="{FF2B5EF4-FFF2-40B4-BE49-F238E27FC236}">
                    <a16:creationId xmlns:a16="http://schemas.microsoft.com/office/drawing/2014/main" id="{FC22E810-AC5C-18CB-035B-CD42D9C6D7E0}"/>
                  </a:ext>
                </a:extLst>
              </p:cNvPr>
              <p:cNvSpPr>
                <a:spLocks/>
              </p:cNvSpPr>
              <p:nvPr/>
            </p:nvSpPr>
            <p:spPr bwMode="auto">
              <a:xfrm>
                <a:off x="1827283" y="2483611"/>
                <a:ext cx="6350" cy="9525"/>
              </a:xfrm>
              <a:custGeom>
                <a:avLst/>
                <a:gdLst>
                  <a:gd name="T0" fmla="*/ 0 w 4"/>
                  <a:gd name="T1" fmla="*/ 2 h 6"/>
                  <a:gd name="T2" fmla="*/ 4 w 4"/>
                  <a:gd name="T3" fmla="*/ 0 h 6"/>
                  <a:gd name="T4" fmla="*/ 4 w 4"/>
                  <a:gd name="T5" fmla="*/ 1 h 6"/>
                  <a:gd name="T6" fmla="*/ 2 w 4"/>
                  <a:gd name="T7" fmla="*/ 2 h 6"/>
                  <a:gd name="T8" fmla="*/ 4 w 4"/>
                  <a:gd name="T9" fmla="*/ 5 h 6"/>
                  <a:gd name="T10" fmla="*/ 3 w 4"/>
                  <a:gd name="T11" fmla="*/ 6 h 6"/>
                  <a:gd name="T12" fmla="*/ 0 w 4"/>
                  <a:gd name="T13" fmla="*/ 3 h 6"/>
                  <a:gd name="T14" fmla="*/ 0 w 4"/>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2"/>
                    </a:moveTo>
                    <a:lnTo>
                      <a:pt x="4" y="0"/>
                    </a:lnTo>
                    <a:lnTo>
                      <a:pt x="4" y="1"/>
                    </a:lnTo>
                    <a:lnTo>
                      <a:pt x="2" y="2"/>
                    </a:lnTo>
                    <a:lnTo>
                      <a:pt x="4" y="5"/>
                    </a:lnTo>
                    <a:lnTo>
                      <a:pt x="3" y="6"/>
                    </a:lnTo>
                    <a:lnTo>
                      <a:pt x="0" y="3"/>
                    </a:lnTo>
                    <a:lnTo>
                      <a:pt x="0"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2" name="Freeform 714">
                <a:extLst>
                  <a:ext uri="{FF2B5EF4-FFF2-40B4-BE49-F238E27FC236}">
                    <a16:creationId xmlns:a16="http://schemas.microsoft.com/office/drawing/2014/main" id="{860D807B-4AE8-354D-742E-DC4FC9FFA0C0}"/>
                  </a:ext>
                </a:extLst>
              </p:cNvPr>
              <p:cNvSpPr>
                <a:spLocks/>
              </p:cNvSpPr>
              <p:nvPr/>
            </p:nvSpPr>
            <p:spPr bwMode="auto">
              <a:xfrm>
                <a:off x="1835220" y="2469323"/>
                <a:ext cx="12700" cy="14288"/>
              </a:xfrm>
              <a:custGeom>
                <a:avLst/>
                <a:gdLst>
                  <a:gd name="T0" fmla="*/ 40 w 55"/>
                  <a:gd name="T1" fmla="*/ 2 h 56"/>
                  <a:gd name="T2" fmla="*/ 42 w 55"/>
                  <a:gd name="T3" fmla="*/ 0 h 56"/>
                  <a:gd name="T4" fmla="*/ 50 w 55"/>
                  <a:gd name="T5" fmla="*/ 6 h 56"/>
                  <a:gd name="T6" fmla="*/ 55 w 55"/>
                  <a:gd name="T7" fmla="*/ 17 h 56"/>
                  <a:gd name="T8" fmla="*/ 53 w 55"/>
                  <a:gd name="T9" fmla="*/ 22 h 56"/>
                  <a:gd name="T10" fmla="*/ 48 w 55"/>
                  <a:gd name="T11" fmla="*/ 23 h 56"/>
                  <a:gd name="T12" fmla="*/ 30 w 55"/>
                  <a:gd name="T13" fmla="*/ 18 h 56"/>
                  <a:gd name="T14" fmla="*/ 11 w 55"/>
                  <a:gd name="T15" fmla="*/ 13 h 56"/>
                  <a:gd name="T16" fmla="*/ 8 w 55"/>
                  <a:gd name="T17" fmla="*/ 13 h 56"/>
                  <a:gd name="T18" fmla="*/ 7 w 55"/>
                  <a:gd name="T19" fmla="*/ 16 h 56"/>
                  <a:gd name="T20" fmla="*/ 13 w 55"/>
                  <a:gd name="T21" fmla="*/ 25 h 56"/>
                  <a:gd name="T22" fmla="*/ 24 w 55"/>
                  <a:gd name="T23" fmla="*/ 34 h 56"/>
                  <a:gd name="T24" fmla="*/ 39 w 55"/>
                  <a:gd name="T25" fmla="*/ 42 h 56"/>
                  <a:gd name="T26" fmla="*/ 53 w 55"/>
                  <a:gd name="T27" fmla="*/ 47 h 56"/>
                  <a:gd name="T28" fmla="*/ 53 w 55"/>
                  <a:gd name="T29" fmla="*/ 56 h 56"/>
                  <a:gd name="T30" fmla="*/ 27 w 55"/>
                  <a:gd name="T31" fmla="*/ 48 h 56"/>
                  <a:gd name="T32" fmla="*/ 9 w 55"/>
                  <a:gd name="T33" fmla="*/ 43 h 56"/>
                  <a:gd name="T34" fmla="*/ 6 w 55"/>
                  <a:gd name="T35" fmla="*/ 44 h 56"/>
                  <a:gd name="T36" fmla="*/ 5 w 55"/>
                  <a:gd name="T37" fmla="*/ 51 h 56"/>
                  <a:gd name="T38" fmla="*/ 3 w 55"/>
                  <a:gd name="T39" fmla="*/ 51 h 56"/>
                  <a:gd name="T40" fmla="*/ 2 w 55"/>
                  <a:gd name="T41" fmla="*/ 41 h 56"/>
                  <a:gd name="T42" fmla="*/ 0 w 55"/>
                  <a:gd name="T43" fmla="*/ 31 h 56"/>
                  <a:gd name="T44" fmla="*/ 0 w 55"/>
                  <a:gd name="T45" fmla="*/ 30 h 56"/>
                  <a:gd name="T46" fmla="*/ 25 w 55"/>
                  <a:gd name="T47" fmla="*/ 39 h 56"/>
                  <a:gd name="T48" fmla="*/ 26 w 55"/>
                  <a:gd name="T49" fmla="*/ 39 h 56"/>
                  <a:gd name="T50" fmla="*/ 10 w 55"/>
                  <a:gd name="T51" fmla="*/ 27 h 56"/>
                  <a:gd name="T52" fmla="*/ 1 w 55"/>
                  <a:gd name="T53" fmla="*/ 11 h 56"/>
                  <a:gd name="T54" fmla="*/ 9 w 55"/>
                  <a:gd name="T55" fmla="*/ 3 h 56"/>
                  <a:gd name="T56" fmla="*/ 29 w 55"/>
                  <a:gd name="T57" fmla="*/ 8 h 56"/>
                  <a:gd name="T58" fmla="*/ 47 w 55"/>
                  <a:gd name="T59" fmla="*/ 14 h 56"/>
                  <a:gd name="T60" fmla="*/ 49 w 55"/>
                  <a:gd name="T61" fmla="*/ 13 h 56"/>
                  <a:gd name="T62" fmla="*/ 50 w 55"/>
                  <a:gd name="T63" fmla="*/ 12 h 56"/>
                  <a:gd name="T64" fmla="*/ 47 w 55"/>
                  <a:gd name="T65" fmla="*/ 8 h 56"/>
                  <a:gd name="T66" fmla="*/ 40 w 55"/>
                  <a:gd name="T6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6">
                    <a:moveTo>
                      <a:pt x="40" y="2"/>
                    </a:moveTo>
                    <a:cubicBezTo>
                      <a:pt x="42" y="0"/>
                      <a:pt x="42" y="0"/>
                      <a:pt x="42" y="0"/>
                    </a:cubicBezTo>
                    <a:cubicBezTo>
                      <a:pt x="46" y="3"/>
                      <a:pt x="48" y="5"/>
                      <a:pt x="50" y="6"/>
                    </a:cubicBezTo>
                    <a:cubicBezTo>
                      <a:pt x="53" y="10"/>
                      <a:pt x="55" y="14"/>
                      <a:pt x="55" y="17"/>
                    </a:cubicBezTo>
                    <a:cubicBezTo>
                      <a:pt x="55" y="20"/>
                      <a:pt x="54" y="21"/>
                      <a:pt x="53" y="22"/>
                    </a:cubicBezTo>
                    <a:cubicBezTo>
                      <a:pt x="52" y="22"/>
                      <a:pt x="50" y="23"/>
                      <a:pt x="48" y="23"/>
                    </a:cubicBezTo>
                    <a:cubicBezTo>
                      <a:pt x="47" y="23"/>
                      <a:pt x="41" y="21"/>
                      <a:pt x="30" y="18"/>
                    </a:cubicBezTo>
                    <a:cubicBezTo>
                      <a:pt x="19" y="14"/>
                      <a:pt x="12" y="13"/>
                      <a:pt x="11" y="13"/>
                    </a:cubicBezTo>
                    <a:cubicBezTo>
                      <a:pt x="9" y="13"/>
                      <a:pt x="8" y="13"/>
                      <a:pt x="8" y="13"/>
                    </a:cubicBezTo>
                    <a:cubicBezTo>
                      <a:pt x="7" y="14"/>
                      <a:pt x="7" y="15"/>
                      <a:pt x="7" y="16"/>
                    </a:cubicBezTo>
                    <a:cubicBezTo>
                      <a:pt x="7" y="18"/>
                      <a:pt x="9" y="21"/>
                      <a:pt x="13" y="25"/>
                    </a:cubicBezTo>
                    <a:cubicBezTo>
                      <a:pt x="15" y="28"/>
                      <a:pt x="19" y="31"/>
                      <a:pt x="24" y="34"/>
                    </a:cubicBezTo>
                    <a:cubicBezTo>
                      <a:pt x="28" y="37"/>
                      <a:pt x="33" y="40"/>
                      <a:pt x="39" y="42"/>
                    </a:cubicBezTo>
                    <a:cubicBezTo>
                      <a:pt x="41" y="43"/>
                      <a:pt x="46" y="44"/>
                      <a:pt x="53" y="47"/>
                    </a:cubicBezTo>
                    <a:cubicBezTo>
                      <a:pt x="53" y="56"/>
                      <a:pt x="53" y="56"/>
                      <a:pt x="53" y="56"/>
                    </a:cubicBezTo>
                    <a:cubicBezTo>
                      <a:pt x="40" y="52"/>
                      <a:pt x="31" y="49"/>
                      <a:pt x="27" y="48"/>
                    </a:cubicBezTo>
                    <a:cubicBezTo>
                      <a:pt x="16" y="45"/>
                      <a:pt x="10" y="43"/>
                      <a:pt x="9" y="43"/>
                    </a:cubicBezTo>
                    <a:cubicBezTo>
                      <a:pt x="8" y="43"/>
                      <a:pt x="7" y="43"/>
                      <a:pt x="6" y="44"/>
                    </a:cubicBezTo>
                    <a:cubicBezTo>
                      <a:pt x="6" y="45"/>
                      <a:pt x="5" y="48"/>
                      <a:pt x="5" y="51"/>
                    </a:cubicBezTo>
                    <a:cubicBezTo>
                      <a:pt x="3" y="51"/>
                      <a:pt x="3" y="51"/>
                      <a:pt x="3" y="51"/>
                    </a:cubicBezTo>
                    <a:cubicBezTo>
                      <a:pt x="3" y="47"/>
                      <a:pt x="2" y="44"/>
                      <a:pt x="2" y="41"/>
                    </a:cubicBezTo>
                    <a:cubicBezTo>
                      <a:pt x="2" y="38"/>
                      <a:pt x="1" y="35"/>
                      <a:pt x="0" y="31"/>
                    </a:cubicBezTo>
                    <a:cubicBezTo>
                      <a:pt x="0" y="30"/>
                      <a:pt x="0" y="30"/>
                      <a:pt x="0" y="30"/>
                    </a:cubicBezTo>
                    <a:cubicBezTo>
                      <a:pt x="25" y="39"/>
                      <a:pt x="25" y="39"/>
                      <a:pt x="25" y="39"/>
                    </a:cubicBezTo>
                    <a:cubicBezTo>
                      <a:pt x="26" y="39"/>
                      <a:pt x="26" y="39"/>
                      <a:pt x="26" y="39"/>
                    </a:cubicBezTo>
                    <a:cubicBezTo>
                      <a:pt x="19" y="34"/>
                      <a:pt x="13" y="30"/>
                      <a:pt x="10" y="27"/>
                    </a:cubicBezTo>
                    <a:cubicBezTo>
                      <a:pt x="4" y="21"/>
                      <a:pt x="0" y="16"/>
                      <a:pt x="1" y="11"/>
                    </a:cubicBezTo>
                    <a:cubicBezTo>
                      <a:pt x="1" y="6"/>
                      <a:pt x="3" y="3"/>
                      <a:pt x="9" y="3"/>
                    </a:cubicBezTo>
                    <a:cubicBezTo>
                      <a:pt x="11" y="3"/>
                      <a:pt x="17" y="5"/>
                      <a:pt x="29" y="8"/>
                    </a:cubicBezTo>
                    <a:cubicBezTo>
                      <a:pt x="40" y="12"/>
                      <a:pt x="46" y="14"/>
                      <a:pt x="47" y="14"/>
                    </a:cubicBezTo>
                    <a:cubicBezTo>
                      <a:pt x="48" y="14"/>
                      <a:pt x="48" y="14"/>
                      <a:pt x="49" y="13"/>
                    </a:cubicBezTo>
                    <a:cubicBezTo>
                      <a:pt x="49" y="13"/>
                      <a:pt x="49" y="13"/>
                      <a:pt x="50" y="12"/>
                    </a:cubicBezTo>
                    <a:cubicBezTo>
                      <a:pt x="50" y="11"/>
                      <a:pt x="49" y="9"/>
                      <a:pt x="47" y="8"/>
                    </a:cubicBezTo>
                    <a:cubicBezTo>
                      <a:pt x="46" y="6"/>
                      <a:pt x="43" y="4"/>
                      <a:pt x="40"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3" name="Freeform 715">
                <a:extLst>
                  <a:ext uri="{FF2B5EF4-FFF2-40B4-BE49-F238E27FC236}">
                    <a16:creationId xmlns:a16="http://schemas.microsoft.com/office/drawing/2014/main" id="{A9228F9C-CF8F-DE5F-44C3-786F0E98A938}"/>
                  </a:ext>
                </a:extLst>
              </p:cNvPr>
              <p:cNvSpPr>
                <a:spLocks noEditPoints="1"/>
              </p:cNvSpPr>
              <p:nvPr/>
            </p:nvSpPr>
            <p:spPr bwMode="auto">
              <a:xfrm>
                <a:off x="1835220" y="2453448"/>
                <a:ext cx="19050" cy="14288"/>
              </a:xfrm>
              <a:custGeom>
                <a:avLst/>
                <a:gdLst>
                  <a:gd name="T0" fmla="*/ 5 w 78"/>
                  <a:gd name="T1" fmla="*/ 0 h 57"/>
                  <a:gd name="T2" fmla="*/ 10 w 78"/>
                  <a:gd name="T3" fmla="*/ 0 h 57"/>
                  <a:gd name="T4" fmla="*/ 9 w 78"/>
                  <a:gd name="T5" fmla="*/ 6 h 57"/>
                  <a:gd name="T6" fmla="*/ 17 w 78"/>
                  <a:gd name="T7" fmla="*/ 5 h 57"/>
                  <a:gd name="T8" fmla="*/ 29 w 78"/>
                  <a:gd name="T9" fmla="*/ 12 h 57"/>
                  <a:gd name="T10" fmla="*/ 35 w 78"/>
                  <a:gd name="T11" fmla="*/ 27 h 57"/>
                  <a:gd name="T12" fmla="*/ 35 w 78"/>
                  <a:gd name="T13" fmla="*/ 30 h 57"/>
                  <a:gd name="T14" fmla="*/ 34 w 78"/>
                  <a:gd name="T15" fmla="*/ 32 h 57"/>
                  <a:gd name="T16" fmla="*/ 36 w 78"/>
                  <a:gd name="T17" fmla="*/ 35 h 57"/>
                  <a:gd name="T18" fmla="*/ 39 w 78"/>
                  <a:gd name="T19" fmla="*/ 37 h 57"/>
                  <a:gd name="T20" fmla="*/ 46 w 78"/>
                  <a:gd name="T21" fmla="*/ 24 h 57"/>
                  <a:gd name="T22" fmla="*/ 61 w 78"/>
                  <a:gd name="T23" fmla="*/ 11 h 57"/>
                  <a:gd name="T24" fmla="*/ 74 w 78"/>
                  <a:gd name="T25" fmla="*/ 19 h 57"/>
                  <a:gd name="T26" fmla="*/ 78 w 78"/>
                  <a:gd name="T27" fmla="*/ 38 h 57"/>
                  <a:gd name="T28" fmla="*/ 74 w 78"/>
                  <a:gd name="T29" fmla="*/ 52 h 57"/>
                  <a:gd name="T30" fmla="*/ 64 w 78"/>
                  <a:gd name="T31" fmla="*/ 57 h 57"/>
                  <a:gd name="T32" fmla="*/ 54 w 78"/>
                  <a:gd name="T33" fmla="*/ 52 h 57"/>
                  <a:gd name="T34" fmla="*/ 48 w 78"/>
                  <a:gd name="T35" fmla="*/ 43 h 57"/>
                  <a:gd name="T36" fmla="*/ 46 w 78"/>
                  <a:gd name="T37" fmla="*/ 45 h 57"/>
                  <a:gd name="T38" fmla="*/ 43 w 78"/>
                  <a:gd name="T39" fmla="*/ 46 h 57"/>
                  <a:gd name="T40" fmla="*/ 38 w 78"/>
                  <a:gd name="T41" fmla="*/ 43 h 57"/>
                  <a:gd name="T42" fmla="*/ 33 w 78"/>
                  <a:gd name="T43" fmla="*/ 36 h 57"/>
                  <a:gd name="T44" fmla="*/ 29 w 78"/>
                  <a:gd name="T45" fmla="*/ 42 h 57"/>
                  <a:gd name="T46" fmla="*/ 20 w 78"/>
                  <a:gd name="T47" fmla="*/ 45 h 57"/>
                  <a:gd name="T48" fmla="*/ 5 w 78"/>
                  <a:gd name="T49" fmla="*/ 37 h 57"/>
                  <a:gd name="T50" fmla="*/ 0 w 78"/>
                  <a:gd name="T51" fmla="*/ 21 h 57"/>
                  <a:gd name="T52" fmla="*/ 1 w 78"/>
                  <a:gd name="T53" fmla="*/ 15 h 57"/>
                  <a:gd name="T54" fmla="*/ 2 w 78"/>
                  <a:gd name="T55" fmla="*/ 11 h 57"/>
                  <a:gd name="T56" fmla="*/ 4 w 78"/>
                  <a:gd name="T57" fmla="*/ 8 h 57"/>
                  <a:gd name="T58" fmla="*/ 5 w 78"/>
                  <a:gd name="T59" fmla="*/ 7 h 57"/>
                  <a:gd name="T60" fmla="*/ 5 w 78"/>
                  <a:gd name="T61" fmla="*/ 0 h 57"/>
                  <a:gd name="T62" fmla="*/ 11 w 78"/>
                  <a:gd name="T63" fmla="*/ 14 h 57"/>
                  <a:gd name="T64" fmla="*/ 5 w 78"/>
                  <a:gd name="T65" fmla="*/ 16 h 57"/>
                  <a:gd name="T66" fmla="*/ 3 w 78"/>
                  <a:gd name="T67" fmla="*/ 21 h 57"/>
                  <a:gd name="T68" fmla="*/ 9 w 78"/>
                  <a:gd name="T69" fmla="*/ 32 h 57"/>
                  <a:gd name="T70" fmla="*/ 23 w 78"/>
                  <a:gd name="T71" fmla="*/ 36 h 57"/>
                  <a:gd name="T72" fmla="*/ 30 w 78"/>
                  <a:gd name="T73" fmla="*/ 35 h 57"/>
                  <a:gd name="T74" fmla="*/ 32 w 78"/>
                  <a:gd name="T75" fmla="*/ 29 h 57"/>
                  <a:gd name="T76" fmla="*/ 26 w 78"/>
                  <a:gd name="T77" fmla="*/ 19 h 57"/>
                  <a:gd name="T78" fmla="*/ 11 w 78"/>
                  <a:gd name="T79" fmla="*/ 14 h 57"/>
                  <a:gd name="T80" fmla="*/ 64 w 78"/>
                  <a:gd name="T81" fmla="*/ 19 h 57"/>
                  <a:gd name="T82" fmla="*/ 58 w 78"/>
                  <a:gd name="T83" fmla="*/ 21 h 57"/>
                  <a:gd name="T84" fmla="*/ 56 w 78"/>
                  <a:gd name="T85" fmla="*/ 25 h 57"/>
                  <a:gd name="T86" fmla="*/ 52 w 78"/>
                  <a:gd name="T87" fmla="*/ 33 h 57"/>
                  <a:gd name="T88" fmla="*/ 50 w 78"/>
                  <a:gd name="T89" fmla="*/ 40 h 57"/>
                  <a:gd name="T90" fmla="*/ 51 w 78"/>
                  <a:gd name="T91" fmla="*/ 43 h 57"/>
                  <a:gd name="T92" fmla="*/ 53 w 78"/>
                  <a:gd name="T93" fmla="*/ 45 h 57"/>
                  <a:gd name="T94" fmla="*/ 58 w 78"/>
                  <a:gd name="T95" fmla="*/ 50 h 57"/>
                  <a:gd name="T96" fmla="*/ 63 w 78"/>
                  <a:gd name="T97" fmla="*/ 50 h 57"/>
                  <a:gd name="T98" fmla="*/ 72 w 78"/>
                  <a:gd name="T99" fmla="*/ 46 h 57"/>
                  <a:gd name="T100" fmla="*/ 75 w 78"/>
                  <a:gd name="T101" fmla="*/ 36 h 57"/>
                  <a:gd name="T102" fmla="*/ 72 w 78"/>
                  <a:gd name="T103" fmla="*/ 24 h 57"/>
                  <a:gd name="T104" fmla="*/ 64 w 78"/>
                  <a:gd name="T105" fmla="*/ 1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 h="57">
                    <a:moveTo>
                      <a:pt x="5" y="0"/>
                    </a:moveTo>
                    <a:cubicBezTo>
                      <a:pt x="10" y="0"/>
                      <a:pt x="10" y="0"/>
                      <a:pt x="10" y="0"/>
                    </a:cubicBezTo>
                    <a:cubicBezTo>
                      <a:pt x="9" y="6"/>
                      <a:pt x="9" y="6"/>
                      <a:pt x="9" y="6"/>
                    </a:cubicBezTo>
                    <a:cubicBezTo>
                      <a:pt x="12" y="5"/>
                      <a:pt x="14" y="5"/>
                      <a:pt x="17" y="5"/>
                    </a:cubicBezTo>
                    <a:cubicBezTo>
                      <a:pt x="21" y="5"/>
                      <a:pt x="25" y="7"/>
                      <a:pt x="29" y="12"/>
                    </a:cubicBezTo>
                    <a:cubicBezTo>
                      <a:pt x="33" y="17"/>
                      <a:pt x="35" y="22"/>
                      <a:pt x="35" y="27"/>
                    </a:cubicBezTo>
                    <a:cubicBezTo>
                      <a:pt x="35" y="28"/>
                      <a:pt x="35" y="29"/>
                      <a:pt x="35" y="30"/>
                    </a:cubicBezTo>
                    <a:cubicBezTo>
                      <a:pt x="34" y="31"/>
                      <a:pt x="34" y="32"/>
                      <a:pt x="34" y="32"/>
                    </a:cubicBezTo>
                    <a:cubicBezTo>
                      <a:pt x="34" y="33"/>
                      <a:pt x="35" y="34"/>
                      <a:pt x="36" y="35"/>
                    </a:cubicBezTo>
                    <a:cubicBezTo>
                      <a:pt x="37" y="36"/>
                      <a:pt x="38" y="37"/>
                      <a:pt x="39" y="37"/>
                    </a:cubicBezTo>
                    <a:cubicBezTo>
                      <a:pt x="40" y="37"/>
                      <a:pt x="43" y="33"/>
                      <a:pt x="46" y="24"/>
                    </a:cubicBezTo>
                    <a:cubicBezTo>
                      <a:pt x="50" y="15"/>
                      <a:pt x="55" y="11"/>
                      <a:pt x="61" y="11"/>
                    </a:cubicBezTo>
                    <a:cubicBezTo>
                      <a:pt x="66" y="12"/>
                      <a:pt x="71" y="14"/>
                      <a:pt x="74" y="19"/>
                    </a:cubicBezTo>
                    <a:cubicBezTo>
                      <a:pt x="77" y="23"/>
                      <a:pt x="78" y="30"/>
                      <a:pt x="78" y="38"/>
                    </a:cubicBezTo>
                    <a:cubicBezTo>
                      <a:pt x="78" y="44"/>
                      <a:pt x="76" y="49"/>
                      <a:pt x="74" y="52"/>
                    </a:cubicBezTo>
                    <a:cubicBezTo>
                      <a:pt x="71" y="56"/>
                      <a:pt x="68" y="57"/>
                      <a:pt x="64" y="57"/>
                    </a:cubicBezTo>
                    <a:cubicBezTo>
                      <a:pt x="60" y="57"/>
                      <a:pt x="57" y="55"/>
                      <a:pt x="54" y="52"/>
                    </a:cubicBezTo>
                    <a:cubicBezTo>
                      <a:pt x="53" y="50"/>
                      <a:pt x="51" y="47"/>
                      <a:pt x="48" y="43"/>
                    </a:cubicBezTo>
                    <a:cubicBezTo>
                      <a:pt x="47" y="44"/>
                      <a:pt x="47" y="44"/>
                      <a:pt x="46" y="45"/>
                    </a:cubicBezTo>
                    <a:cubicBezTo>
                      <a:pt x="45" y="45"/>
                      <a:pt x="44" y="46"/>
                      <a:pt x="43" y="46"/>
                    </a:cubicBezTo>
                    <a:cubicBezTo>
                      <a:pt x="42" y="46"/>
                      <a:pt x="40" y="45"/>
                      <a:pt x="38" y="43"/>
                    </a:cubicBezTo>
                    <a:cubicBezTo>
                      <a:pt x="37" y="41"/>
                      <a:pt x="35" y="39"/>
                      <a:pt x="33" y="36"/>
                    </a:cubicBezTo>
                    <a:cubicBezTo>
                      <a:pt x="32" y="39"/>
                      <a:pt x="31" y="41"/>
                      <a:pt x="29" y="42"/>
                    </a:cubicBezTo>
                    <a:cubicBezTo>
                      <a:pt x="27" y="44"/>
                      <a:pt x="24" y="45"/>
                      <a:pt x="20" y="45"/>
                    </a:cubicBezTo>
                    <a:cubicBezTo>
                      <a:pt x="14" y="45"/>
                      <a:pt x="9" y="42"/>
                      <a:pt x="5" y="37"/>
                    </a:cubicBezTo>
                    <a:cubicBezTo>
                      <a:pt x="1" y="32"/>
                      <a:pt x="0" y="27"/>
                      <a:pt x="0" y="21"/>
                    </a:cubicBezTo>
                    <a:cubicBezTo>
                      <a:pt x="0" y="19"/>
                      <a:pt x="0" y="17"/>
                      <a:pt x="1" y="15"/>
                    </a:cubicBezTo>
                    <a:cubicBezTo>
                      <a:pt x="1" y="14"/>
                      <a:pt x="2" y="12"/>
                      <a:pt x="2" y="11"/>
                    </a:cubicBezTo>
                    <a:cubicBezTo>
                      <a:pt x="2" y="11"/>
                      <a:pt x="3" y="10"/>
                      <a:pt x="4" y="8"/>
                    </a:cubicBezTo>
                    <a:cubicBezTo>
                      <a:pt x="4" y="8"/>
                      <a:pt x="5" y="7"/>
                      <a:pt x="5" y="7"/>
                    </a:cubicBezTo>
                    <a:lnTo>
                      <a:pt x="5" y="0"/>
                    </a:lnTo>
                    <a:close/>
                    <a:moveTo>
                      <a:pt x="11" y="14"/>
                    </a:moveTo>
                    <a:cubicBezTo>
                      <a:pt x="8" y="14"/>
                      <a:pt x="6" y="15"/>
                      <a:pt x="5" y="16"/>
                    </a:cubicBezTo>
                    <a:cubicBezTo>
                      <a:pt x="3" y="17"/>
                      <a:pt x="3" y="18"/>
                      <a:pt x="3" y="21"/>
                    </a:cubicBezTo>
                    <a:cubicBezTo>
                      <a:pt x="2" y="25"/>
                      <a:pt x="5" y="29"/>
                      <a:pt x="9" y="32"/>
                    </a:cubicBezTo>
                    <a:cubicBezTo>
                      <a:pt x="14" y="35"/>
                      <a:pt x="18" y="36"/>
                      <a:pt x="23" y="36"/>
                    </a:cubicBezTo>
                    <a:cubicBezTo>
                      <a:pt x="26" y="36"/>
                      <a:pt x="28" y="36"/>
                      <a:pt x="30" y="35"/>
                    </a:cubicBezTo>
                    <a:cubicBezTo>
                      <a:pt x="31" y="33"/>
                      <a:pt x="32" y="32"/>
                      <a:pt x="32" y="29"/>
                    </a:cubicBezTo>
                    <a:cubicBezTo>
                      <a:pt x="33" y="25"/>
                      <a:pt x="30" y="22"/>
                      <a:pt x="26" y="19"/>
                    </a:cubicBezTo>
                    <a:cubicBezTo>
                      <a:pt x="21" y="16"/>
                      <a:pt x="16" y="14"/>
                      <a:pt x="11" y="14"/>
                    </a:cubicBezTo>
                    <a:close/>
                    <a:moveTo>
                      <a:pt x="64" y="19"/>
                    </a:moveTo>
                    <a:cubicBezTo>
                      <a:pt x="62" y="19"/>
                      <a:pt x="60" y="19"/>
                      <a:pt x="58" y="21"/>
                    </a:cubicBezTo>
                    <a:cubicBezTo>
                      <a:pt x="58" y="22"/>
                      <a:pt x="57" y="23"/>
                      <a:pt x="56" y="25"/>
                    </a:cubicBezTo>
                    <a:cubicBezTo>
                      <a:pt x="55" y="27"/>
                      <a:pt x="54" y="30"/>
                      <a:pt x="52" y="33"/>
                    </a:cubicBezTo>
                    <a:cubicBezTo>
                      <a:pt x="50" y="37"/>
                      <a:pt x="50" y="39"/>
                      <a:pt x="50" y="40"/>
                    </a:cubicBezTo>
                    <a:cubicBezTo>
                      <a:pt x="50" y="40"/>
                      <a:pt x="50" y="41"/>
                      <a:pt x="51" y="43"/>
                    </a:cubicBezTo>
                    <a:cubicBezTo>
                      <a:pt x="52" y="44"/>
                      <a:pt x="53" y="45"/>
                      <a:pt x="53" y="45"/>
                    </a:cubicBezTo>
                    <a:cubicBezTo>
                      <a:pt x="55" y="48"/>
                      <a:pt x="57" y="49"/>
                      <a:pt x="58" y="50"/>
                    </a:cubicBezTo>
                    <a:cubicBezTo>
                      <a:pt x="60" y="50"/>
                      <a:pt x="61" y="50"/>
                      <a:pt x="63" y="50"/>
                    </a:cubicBezTo>
                    <a:cubicBezTo>
                      <a:pt x="67" y="51"/>
                      <a:pt x="70" y="49"/>
                      <a:pt x="72" y="46"/>
                    </a:cubicBezTo>
                    <a:cubicBezTo>
                      <a:pt x="74" y="44"/>
                      <a:pt x="75" y="40"/>
                      <a:pt x="75" y="36"/>
                    </a:cubicBezTo>
                    <a:cubicBezTo>
                      <a:pt x="76" y="31"/>
                      <a:pt x="75" y="27"/>
                      <a:pt x="72" y="24"/>
                    </a:cubicBezTo>
                    <a:cubicBezTo>
                      <a:pt x="70" y="20"/>
                      <a:pt x="68" y="19"/>
                      <a:pt x="64"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4" name="Freeform 716">
                <a:extLst>
                  <a:ext uri="{FF2B5EF4-FFF2-40B4-BE49-F238E27FC236}">
                    <a16:creationId xmlns:a16="http://schemas.microsoft.com/office/drawing/2014/main" id="{D228B624-3C9F-76E7-42D6-F3A6242AE33B}"/>
                  </a:ext>
                </a:extLst>
              </p:cNvPr>
              <p:cNvSpPr>
                <a:spLocks/>
              </p:cNvSpPr>
              <p:nvPr/>
            </p:nvSpPr>
            <p:spPr bwMode="auto">
              <a:xfrm>
                <a:off x="1828870" y="2429636"/>
                <a:ext cx="20638" cy="15875"/>
              </a:xfrm>
              <a:custGeom>
                <a:avLst/>
                <a:gdLst>
                  <a:gd name="T0" fmla="*/ 1 w 80"/>
                  <a:gd name="T1" fmla="*/ 18 h 70"/>
                  <a:gd name="T2" fmla="*/ 3 w 80"/>
                  <a:gd name="T3" fmla="*/ 18 h 70"/>
                  <a:gd name="T4" fmla="*/ 4 w 80"/>
                  <a:gd name="T5" fmla="*/ 25 h 70"/>
                  <a:gd name="T6" fmla="*/ 11 w 80"/>
                  <a:gd name="T7" fmla="*/ 31 h 70"/>
                  <a:gd name="T8" fmla="*/ 65 w 80"/>
                  <a:gd name="T9" fmla="*/ 47 h 70"/>
                  <a:gd name="T10" fmla="*/ 69 w 80"/>
                  <a:gd name="T11" fmla="*/ 48 h 70"/>
                  <a:gd name="T12" fmla="*/ 71 w 80"/>
                  <a:gd name="T13" fmla="*/ 48 h 70"/>
                  <a:gd name="T14" fmla="*/ 74 w 80"/>
                  <a:gd name="T15" fmla="*/ 46 h 70"/>
                  <a:gd name="T16" fmla="*/ 75 w 80"/>
                  <a:gd name="T17" fmla="*/ 36 h 70"/>
                  <a:gd name="T18" fmla="*/ 73 w 80"/>
                  <a:gd name="T19" fmla="*/ 17 h 70"/>
                  <a:gd name="T20" fmla="*/ 58 w 80"/>
                  <a:gd name="T21" fmla="*/ 3 h 70"/>
                  <a:gd name="T22" fmla="*/ 59 w 80"/>
                  <a:gd name="T23" fmla="*/ 0 h 70"/>
                  <a:gd name="T24" fmla="*/ 80 w 80"/>
                  <a:gd name="T25" fmla="*/ 8 h 70"/>
                  <a:gd name="T26" fmla="*/ 79 w 80"/>
                  <a:gd name="T27" fmla="*/ 70 h 70"/>
                  <a:gd name="T28" fmla="*/ 77 w 80"/>
                  <a:gd name="T29" fmla="*/ 70 h 70"/>
                  <a:gd name="T30" fmla="*/ 75 w 80"/>
                  <a:gd name="T31" fmla="*/ 63 h 70"/>
                  <a:gd name="T32" fmla="*/ 68 w 80"/>
                  <a:gd name="T33" fmla="*/ 60 h 70"/>
                  <a:gd name="T34" fmla="*/ 15 w 80"/>
                  <a:gd name="T35" fmla="*/ 43 h 70"/>
                  <a:gd name="T36" fmla="*/ 11 w 80"/>
                  <a:gd name="T37" fmla="*/ 42 h 70"/>
                  <a:gd name="T38" fmla="*/ 8 w 80"/>
                  <a:gd name="T39" fmla="*/ 42 h 70"/>
                  <a:gd name="T40" fmla="*/ 3 w 80"/>
                  <a:gd name="T41" fmla="*/ 44 h 70"/>
                  <a:gd name="T42" fmla="*/ 2 w 80"/>
                  <a:gd name="T43" fmla="*/ 51 h 70"/>
                  <a:gd name="T44" fmla="*/ 0 w 80"/>
                  <a:gd name="T45" fmla="*/ 51 h 70"/>
                  <a:gd name="T46" fmla="*/ 1 w 80"/>
                  <a:gd name="T47"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70">
                    <a:moveTo>
                      <a:pt x="1" y="18"/>
                    </a:moveTo>
                    <a:cubicBezTo>
                      <a:pt x="3" y="18"/>
                      <a:pt x="3" y="18"/>
                      <a:pt x="3" y="18"/>
                    </a:cubicBezTo>
                    <a:cubicBezTo>
                      <a:pt x="3" y="21"/>
                      <a:pt x="4" y="24"/>
                      <a:pt x="4" y="25"/>
                    </a:cubicBezTo>
                    <a:cubicBezTo>
                      <a:pt x="6" y="28"/>
                      <a:pt x="8" y="29"/>
                      <a:pt x="11" y="31"/>
                    </a:cubicBezTo>
                    <a:cubicBezTo>
                      <a:pt x="65" y="47"/>
                      <a:pt x="65" y="47"/>
                      <a:pt x="65" y="47"/>
                    </a:cubicBezTo>
                    <a:cubicBezTo>
                      <a:pt x="69" y="48"/>
                      <a:pt x="69" y="48"/>
                      <a:pt x="69" y="48"/>
                    </a:cubicBezTo>
                    <a:cubicBezTo>
                      <a:pt x="71" y="48"/>
                      <a:pt x="71" y="48"/>
                      <a:pt x="71" y="48"/>
                    </a:cubicBezTo>
                    <a:cubicBezTo>
                      <a:pt x="72" y="48"/>
                      <a:pt x="73" y="48"/>
                      <a:pt x="74" y="46"/>
                    </a:cubicBezTo>
                    <a:cubicBezTo>
                      <a:pt x="75" y="44"/>
                      <a:pt x="75" y="41"/>
                      <a:pt x="75" y="36"/>
                    </a:cubicBezTo>
                    <a:cubicBezTo>
                      <a:pt x="76" y="27"/>
                      <a:pt x="75" y="21"/>
                      <a:pt x="73" y="17"/>
                    </a:cubicBezTo>
                    <a:cubicBezTo>
                      <a:pt x="71" y="11"/>
                      <a:pt x="66" y="7"/>
                      <a:pt x="58" y="3"/>
                    </a:cubicBezTo>
                    <a:cubicBezTo>
                      <a:pt x="59" y="0"/>
                      <a:pt x="59" y="0"/>
                      <a:pt x="59" y="0"/>
                    </a:cubicBezTo>
                    <a:cubicBezTo>
                      <a:pt x="80" y="8"/>
                      <a:pt x="80" y="8"/>
                      <a:pt x="80" y="8"/>
                    </a:cubicBezTo>
                    <a:cubicBezTo>
                      <a:pt x="79" y="70"/>
                      <a:pt x="79" y="70"/>
                      <a:pt x="79" y="70"/>
                    </a:cubicBezTo>
                    <a:cubicBezTo>
                      <a:pt x="77" y="70"/>
                      <a:pt x="77" y="70"/>
                      <a:pt x="77" y="70"/>
                    </a:cubicBezTo>
                    <a:cubicBezTo>
                      <a:pt x="76" y="66"/>
                      <a:pt x="76" y="64"/>
                      <a:pt x="75" y="63"/>
                    </a:cubicBezTo>
                    <a:cubicBezTo>
                      <a:pt x="74" y="62"/>
                      <a:pt x="72" y="61"/>
                      <a:pt x="68" y="60"/>
                    </a:cubicBezTo>
                    <a:cubicBezTo>
                      <a:pt x="15" y="43"/>
                      <a:pt x="15" y="43"/>
                      <a:pt x="15" y="43"/>
                    </a:cubicBezTo>
                    <a:cubicBezTo>
                      <a:pt x="14" y="43"/>
                      <a:pt x="13" y="43"/>
                      <a:pt x="11" y="42"/>
                    </a:cubicBezTo>
                    <a:cubicBezTo>
                      <a:pt x="10" y="42"/>
                      <a:pt x="9" y="42"/>
                      <a:pt x="8" y="42"/>
                    </a:cubicBezTo>
                    <a:cubicBezTo>
                      <a:pt x="6" y="42"/>
                      <a:pt x="4" y="42"/>
                      <a:pt x="3" y="44"/>
                    </a:cubicBezTo>
                    <a:cubicBezTo>
                      <a:pt x="3" y="45"/>
                      <a:pt x="2" y="48"/>
                      <a:pt x="2" y="51"/>
                    </a:cubicBezTo>
                    <a:cubicBezTo>
                      <a:pt x="0" y="51"/>
                      <a:pt x="0" y="51"/>
                      <a:pt x="0" y="51"/>
                    </a:cubicBezTo>
                    <a:lnTo>
                      <a:pt x="1" y="1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5" name="Freeform 717">
                <a:extLst>
                  <a:ext uri="{FF2B5EF4-FFF2-40B4-BE49-F238E27FC236}">
                    <a16:creationId xmlns:a16="http://schemas.microsoft.com/office/drawing/2014/main" id="{ADC5B155-C12C-B80A-149C-FBEA49E76F5E}"/>
                  </a:ext>
                </a:extLst>
              </p:cNvPr>
              <p:cNvSpPr>
                <a:spLocks noEditPoints="1"/>
              </p:cNvSpPr>
              <p:nvPr/>
            </p:nvSpPr>
            <p:spPr bwMode="auto">
              <a:xfrm>
                <a:off x="1836808" y="2415348"/>
                <a:ext cx="12700" cy="12700"/>
              </a:xfrm>
              <a:custGeom>
                <a:avLst/>
                <a:gdLst>
                  <a:gd name="T0" fmla="*/ 0 w 55"/>
                  <a:gd name="T1" fmla="*/ 17 h 54"/>
                  <a:gd name="T2" fmla="*/ 6 w 55"/>
                  <a:gd name="T3" fmla="*/ 3 h 54"/>
                  <a:gd name="T4" fmla="*/ 18 w 55"/>
                  <a:gd name="T5" fmla="*/ 0 h 54"/>
                  <a:gd name="T6" fmla="*/ 42 w 55"/>
                  <a:gd name="T7" fmla="*/ 11 h 54"/>
                  <a:gd name="T8" fmla="*/ 55 w 55"/>
                  <a:gd name="T9" fmla="*/ 36 h 54"/>
                  <a:gd name="T10" fmla="*/ 50 w 55"/>
                  <a:gd name="T11" fmla="*/ 50 h 54"/>
                  <a:gd name="T12" fmla="*/ 36 w 55"/>
                  <a:gd name="T13" fmla="*/ 54 h 54"/>
                  <a:gd name="T14" fmla="*/ 11 w 55"/>
                  <a:gd name="T15" fmla="*/ 42 h 54"/>
                  <a:gd name="T16" fmla="*/ 0 w 55"/>
                  <a:gd name="T17" fmla="*/ 17 h 54"/>
                  <a:gd name="T18" fmla="*/ 3 w 55"/>
                  <a:gd name="T19" fmla="*/ 18 h 54"/>
                  <a:gd name="T20" fmla="*/ 16 w 55"/>
                  <a:gd name="T21" fmla="*/ 36 h 54"/>
                  <a:gd name="T22" fmla="*/ 40 w 55"/>
                  <a:gd name="T23" fmla="*/ 44 h 54"/>
                  <a:gd name="T24" fmla="*/ 49 w 55"/>
                  <a:gd name="T25" fmla="*/ 41 h 54"/>
                  <a:gd name="T26" fmla="*/ 52 w 55"/>
                  <a:gd name="T27" fmla="*/ 34 h 54"/>
                  <a:gd name="T28" fmla="*/ 38 w 55"/>
                  <a:gd name="T29" fmla="*/ 17 h 54"/>
                  <a:gd name="T30" fmla="*/ 15 w 55"/>
                  <a:gd name="T31" fmla="*/ 10 h 54"/>
                  <a:gd name="T32" fmla="*/ 6 w 55"/>
                  <a:gd name="T33" fmla="*/ 12 h 54"/>
                  <a:gd name="T34" fmla="*/ 3 w 55"/>
                  <a:gd name="T35"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4">
                    <a:moveTo>
                      <a:pt x="0" y="17"/>
                    </a:moveTo>
                    <a:cubicBezTo>
                      <a:pt x="0" y="11"/>
                      <a:pt x="2" y="6"/>
                      <a:pt x="6" y="3"/>
                    </a:cubicBezTo>
                    <a:cubicBezTo>
                      <a:pt x="10" y="1"/>
                      <a:pt x="14" y="0"/>
                      <a:pt x="18" y="0"/>
                    </a:cubicBezTo>
                    <a:cubicBezTo>
                      <a:pt x="26" y="0"/>
                      <a:pt x="34" y="4"/>
                      <a:pt x="42" y="11"/>
                    </a:cubicBezTo>
                    <a:cubicBezTo>
                      <a:pt x="51" y="19"/>
                      <a:pt x="55" y="27"/>
                      <a:pt x="55" y="36"/>
                    </a:cubicBezTo>
                    <a:cubicBezTo>
                      <a:pt x="54" y="42"/>
                      <a:pt x="53" y="47"/>
                      <a:pt x="50" y="50"/>
                    </a:cubicBezTo>
                    <a:cubicBezTo>
                      <a:pt x="46" y="53"/>
                      <a:pt x="42" y="54"/>
                      <a:pt x="36" y="54"/>
                    </a:cubicBezTo>
                    <a:cubicBezTo>
                      <a:pt x="27" y="54"/>
                      <a:pt x="19" y="50"/>
                      <a:pt x="11" y="42"/>
                    </a:cubicBezTo>
                    <a:cubicBezTo>
                      <a:pt x="4" y="34"/>
                      <a:pt x="0" y="26"/>
                      <a:pt x="0" y="17"/>
                    </a:cubicBezTo>
                    <a:close/>
                    <a:moveTo>
                      <a:pt x="3" y="18"/>
                    </a:moveTo>
                    <a:cubicBezTo>
                      <a:pt x="2" y="25"/>
                      <a:pt x="7" y="30"/>
                      <a:pt x="16" y="36"/>
                    </a:cubicBezTo>
                    <a:cubicBezTo>
                      <a:pt x="24" y="41"/>
                      <a:pt x="32" y="43"/>
                      <a:pt x="40" y="44"/>
                    </a:cubicBezTo>
                    <a:cubicBezTo>
                      <a:pt x="44" y="44"/>
                      <a:pt x="47" y="43"/>
                      <a:pt x="49" y="41"/>
                    </a:cubicBezTo>
                    <a:cubicBezTo>
                      <a:pt x="51" y="40"/>
                      <a:pt x="52" y="37"/>
                      <a:pt x="52" y="34"/>
                    </a:cubicBezTo>
                    <a:cubicBezTo>
                      <a:pt x="52" y="28"/>
                      <a:pt x="48" y="22"/>
                      <a:pt x="38" y="17"/>
                    </a:cubicBezTo>
                    <a:cubicBezTo>
                      <a:pt x="30" y="13"/>
                      <a:pt x="22" y="10"/>
                      <a:pt x="15" y="10"/>
                    </a:cubicBezTo>
                    <a:cubicBezTo>
                      <a:pt x="11" y="10"/>
                      <a:pt x="8" y="11"/>
                      <a:pt x="6" y="12"/>
                    </a:cubicBezTo>
                    <a:cubicBezTo>
                      <a:pt x="4" y="13"/>
                      <a:pt x="3" y="16"/>
                      <a:pt x="3" y="1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6" name="Freeform 718">
                <a:extLst>
                  <a:ext uri="{FF2B5EF4-FFF2-40B4-BE49-F238E27FC236}">
                    <a16:creationId xmlns:a16="http://schemas.microsoft.com/office/drawing/2014/main" id="{36C0B855-DFDF-06E6-2923-A87D47BEB4A1}"/>
                  </a:ext>
                </a:extLst>
              </p:cNvPr>
              <p:cNvSpPr>
                <a:spLocks/>
              </p:cNvSpPr>
              <p:nvPr/>
            </p:nvSpPr>
            <p:spPr bwMode="auto">
              <a:xfrm>
                <a:off x="1828870" y="2413761"/>
                <a:ext cx="6350" cy="9525"/>
              </a:xfrm>
              <a:custGeom>
                <a:avLst/>
                <a:gdLst>
                  <a:gd name="T0" fmla="*/ 1 w 4"/>
                  <a:gd name="T1" fmla="*/ 2 h 6"/>
                  <a:gd name="T2" fmla="*/ 4 w 4"/>
                  <a:gd name="T3" fmla="*/ 0 h 6"/>
                  <a:gd name="T4" fmla="*/ 4 w 4"/>
                  <a:gd name="T5" fmla="*/ 1 h 6"/>
                  <a:gd name="T6" fmla="*/ 2 w 4"/>
                  <a:gd name="T7" fmla="*/ 3 h 6"/>
                  <a:gd name="T8" fmla="*/ 4 w 4"/>
                  <a:gd name="T9" fmla="*/ 5 h 6"/>
                  <a:gd name="T10" fmla="*/ 4 w 4"/>
                  <a:gd name="T11" fmla="*/ 6 h 6"/>
                  <a:gd name="T12" fmla="*/ 0 w 4"/>
                  <a:gd name="T13" fmla="*/ 3 h 6"/>
                  <a:gd name="T14" fmla="*/ 1 w 4"/>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1" y="2"/>
                    </a:moveTo>
                    <a:lnTo>
                      <a:pt x="4" y="0"/>
                    </a:lnTo>
                    <a:lnTo>
                      <a:pt x="4" y="1"/>
                    </a:lnTo>
                    <a:lnTo>
                      <a:pt x="2" y="3"/>
                    </a:lnTo>
                    <a:lnTo>
                      <a:pt x="4" y="5"/>
                    </a:lnTo>
                    <a:lnTo>
                      <a:pt x="4" y="6"/>
                    </a:lnTo>
                    <a:lnTo>
                      <a:pt x="0" y="3"/>
                    </a:lnTo>
                    <a:lnTo>
                      <a:pt x="1"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7" name="Freeform 719">
                <a:extLst>
                  <a:ext uri="{FF2B5EF4-FFF2-40B4-BE49-F238E27FC236}">
                    <a16:creationId xmlns:a16="http://schemas.microsoft.com/office/drawing/2014/main" id="{B5AB586D-E0E7-A4F5-9980-C96E622E5EE0}"/>
                  </a:ext>
                </a:extLst>
              </p:cNvPr>
              <p:cNvSpPr>
                <a:spLocks/>
              </p:cNvSpPr>
              <p:nvPr/>
            </p:nvSpPr>
            <p:spPr bwMode="auto">
              <a:xfrm>
                <a:off x="1905070" y="2507423"/>
                <a:ext cx="14288" cy="11113"/>
              </a:xfrm>
              <a:custGeom>
                <a:avLst/>
                <a:gdLst>
                  <a:gd name="T0" fmla="*/ 36 w 56"/>
                  <a:gd name="T1" fmla="*/ 40 h 42"/>
                  <a:gd name="T2" fmla="*/ 36 w 56"/>
                  <a:gd name="T3" fmla="*/ 38 h 42"/>
                  <a:gd name="T4" fmla="*/ 49 w 56"/>
                  <a:gd name="T5" fmla="*/ 33 h 42"/>
                  <a:gd name="T6" fmla="*/ 53 w 56"/>
                  <a:gd name="T7" fmla="*/ 26 h 42"/>
                  <a:gd name="T8" fmla="*/ 50 w 56"/>
                  <a:gd name="T9" fmla="*/ 19 h 42"/>
                  <a:gd name="T10" fmla="*/ 43 w 56"/>
                  <a:gd name="T11" fmla="*/ 17 h 42"/>
                  <a:gd name="T12" fmla="*/ 29 w 56"/>
                  <a:gd name="T13" fmla="*/ 24 h 42"/>
                  <a:gd name="T14" fmla="*/ 14 w 56"/>
                  <a:gd name="T15" fmla="*/ 31 h 42"/>
                  <a:gd name="T16" fmla="*/ 6 w 56"/>
                  <a:gd name="T17" fmla="*/ 29 h 42"/>
                  <a:gd name="T18" fmla="*/ 0 w 56"/>
                  <a:gd name="T19" fmla="*/ 16 h 42"/>
                  <a:gd name="T20" fmla="*/ 1 w 56"/>
                  <a:gd name="T21" fmla="*/ 11 h 42"/>
                  <a:gd name="T22" fmla="*/ 3 w 56"/>
                  <a:gd name="T23" fmla="*/ 5 h 42"/>
                  <a:gd name="T24" fmla="*/ 2 w 56"/>
                  <a:gd name="T25" fmla="*/ 3 h 42"/>
                  <a:gd name="T26" fmla="*/ 0 w 56"/>
                  <a:gd name="T27" fmla="*/ 2 h 42"/>
                  <a:gd name="T28" fmla="*/ 0 w 56"/>
                  <a:gd name="T29" fmla="*/ 0 h 42"/>
                  <a:gd name="T30" fmla="*/ 17 w 56"/>
                  <a:gd name="T31" fmla="*/ 2 h 42"/>
                  <a:gd name="T32" fmla="*/ 17 w 56"/>
                  <a:gd name="T33" fmla="*/ 4 h 42"/>
                  <a:gd name="T34" fmla="*/ 8 w 56"/>
                  <a:gd name="T35" fmla="*/ 7 h 42"/>
                  <a:gd name="T36" fmla="*/ 3 w 56"/>
                  <a:gd name="T37" fmla="*/ 16 h 42"/>
                  <a:gd name="T38" fmla="*/ 5 w 56"/>
                  <a:gd name="T39" fmla="*/ 21 h 42"/>
                  <a:gd name="T40" fmla="*/ 10 w 56"/>
                  <a:gd name="T41" fmla="*/ 22 h 42"/>
                  <a:gd name="T42" fmla="*/ 24 w 56"/>
                  <a:gd name="T43" fmla="*/ 15 h 42"/>
                  <a:gd name="T44" fmla="*/ 39 w 56"/>
                  <a:gd name="T45" fmla="*/ 8 h 42"/>
                  <a:gd name="T46" fmla="*/ 52 w 56"/>
                  <a:gd name="T47" fmla="*/ 14 h 42"/>
                  <a:gd name="T48" fmla="*/ 56 w 56"/>
                  <a:gd name="T49" fmla="*/ 26 h 42"/>
                  <a:gd name="T50" fmla="*/ 54 w 56"/>
                  <a:gd name="T51" fmla="*/ 32 h 42"/>
                  <a:gd name="T52" fmla="*/ 53 w 56"/>
                  <a:gd name="T53" fmla="*/ 38 h 42"/>
                  <a:gd name="T54" fmla="*/ 53 w 56"/>
                  <a:gd name="T55" fmla="*/ 39 h 42"/>
                  <a:gd name="T56" fmla="*/ 56 w 56"/>
                  <a:gd name="T57" fmla="*/ 41 h 42"/>
                  <a:gd name="T58" fmla="*/ 56 w 56"/>
                  <a:gd name="T59" fmla="*/ 42 h 42"/>
                  <a:gd name="T60" fmla="*/ 36 w 56"/>
                  <a:gd name="T6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42">
                    <a:moveTo>
                      <a:pt x="36" y="40"/>
                    </a:moveTo>
                    <a:cubicBezTo>
                      <a:pt x="36" y="38"/>
                      <a:pt x="36" y="38"/>
                      <a:pt x="36" y="38"/>
                    </a:cubicBezTo>
                    <a:cubicBezTo>
                      <a:pt x="42" y="37"/>
                      <a:pt x="47" y="35"/>
                      <a:pt x="49" y="33"/>
                    </a:cubicBezTo>
                    <a:cubicBezTo>
                      <a:pt x="52" y="31"/>
                      <a:pt x="53" y="29"/>
                      <a:pt x="53" y="26"/>
                    </a:cubicBezTo>
                    <a:cubicBezTo>
                      <a:pt x="53" y="22"/>
                      <a:pt x="52" y="20"/>
                      <a:pt x="50" y="19"/>
                    </a:cubicBezTo>
                    <a:cubicBezTo>
                      <a:pt x="48" y="17"/>
                      <a:pt x="46" y="17"/>
                      <a:pt x="43" y="17"/>
                    </a:cubicBezTo>
                    <a:cubicBezTo>
                      <a:pt x="40" y="17"/>
                      <a:pt x="36" y="19"/>
                      <a:pt x="29" y="24"/>
                    </a:cubicBezTo>
                    <a:cubicBezTo>
                      <a:pt x="22" y="29"/>
                      <a:pt x="17" y="31"/>
                      <a:pt x="14" y="31"/>
                    </a:cubicBezTo>
                    <a:cubicBezTo>
                      <a:pt x="11" y="31"/>
                      <a:pt x="8" y="30"/>
                      <a:pt x="6" y="29"/>
                    </a:cubicBezTo>
                    <a:cubicBezTo>
                      <a:pt x="2" y="26"/>
                      <a:pt x="0" y="22"/>
                      <a:pt x="0" y="16"/>
                    </a:cubicBezTo>
                    <a:cubicBezTo>
                      <a:pt x="0" y="15"/>
                      <a:pt x="1" y="13"/>
                      <a:pt x="1" y="11"/>
                    </a:cubicBezTo>
                    <a:cubicBezTo>
                      <a:pt x="2" y="8"/>
                      <a:pt x="3" y="5"/>
                      <a:pt x="3" y="5"/>
                    </a:cubicBezTo>
                    <a:cubicBezTo>
                      <a:pt x="3" y="4"/>
                      <a:pt x="2" y="3"/>
                      <a:pt x="2" y="3"/>
                    </a:cubicBezTo>
                    <a:cubicBezTo>
                      <a:pt x="2" y="2"/>
                      <a:pt x="1" y="2"/>
                      <a:pt x="0" y="2"/>
                    </a:cubicBezTo>
                    <a:cubicBezTo>
                      <a:pt x="0" y="0"/>
                      <a:pt x="0" y="0"/>
                      <a:pt x="0" y="0"/>
                    </a:cubicBezTo>
                    <a:cubicBezTo>
                      <a:pt x="17" y="2"/>
                      <a:pt x="17" y="2"/>
                      <a:pt x="17" y="2"/>
                    </a:cubicBezTo>
                    <a:cubicBezTo>
                      <a:pt x="17" y="4"/>
                      <a:pt x="17" y="4"/>
                      <a:pt x="17" y="4"/>
                    </a:cubicBezTo>
                    <a:cubicBezTo>
                      <a:pt x="13" y="4"/>
                      <a:pt x="10" y="5"/>
                      <a:pt x="8" y="7"/>
                    </a:cubicBezTo>
                    <a:cubicBezTo>
                      <a:pt x="5" y="9"/>
                      <a:pt x="3" y="12"/>
                      <a:pt x="3" y="16"/>
                    </a:cubicBezTo>
                    <a:cubicBezTo>
                      <a:pt x="3" y="18"/>
                      <a:pt x="4" y="20"/>
                      <a:pt x="5" y="21"/>
                    </a:cubicBezTo>
                    <a:cubicBezTo>
                      <a:pt x="6" y="22"/>
                      <a:pt x="8" y="22"/>
                      <a:pt x="10" y="22"/>
                    </a:cubicBezTo>
                    <a:cubicBezTo>
                      <a:pt x="13" y="22"/>
                      <a:pt x="17" y="20"/>
                      <a:pt x="24" y="15"/>
                    </a:cubicBezTo>
                    <a:cubicBezTo>
                      <a:pt x="30" y="10"/>
                      <a:pt x="35" y="8"/>
                      <a:pt x="39" y="8"/>
                    </a:cubicBezTo>
                    <a:cubicBezTo>
                      <a:pt x="45" y="8"/>
                      <a:pt x="49" y="10"/>
                      <a:pt x="52" y="14"/>
                    </a:cubicBezTo>
                    <a:cubicBezTo>
                      <a:pt x="54" y="17"/>
                      <a:pt x="56" y="21"/>
                      <a:pt x="56" y="26"/>
                    </a:cubicBezTo>
                    <a:cubicBezTo>
                      <a:pt x="56" y="27"/>
                      <a:pt x="55" y="29"/>
                      <a:pt x="54" y="32"/>
                    </a:cubicBezTo>
                    <a:cubicBezTo>
                      <a:pt x="53" y="34"/>
                      <a:pt x="53" y="36"/>
                      <a:pt x="53" y="38"/>
                    </a:cubicBezTo>
                    <a:cubicBezTo>
                      <a:pt x="53" y="38"/>
                      <a:pt x="53" y="39"/>
                      <a:pt x="53" y="39"/>
                    </a:cubicBezTo>
                    <a:cubicBezTo>
                      <a:pt x="53" y="39"/>
                      <a:pt x="54" y="40"/>
                      <a:pt x="56" y="41"/>
                    </a:cubicBezTo>
                    <a:cubicBezTo>
                      <a:pt x="56" y="42"/>
                      <a:pt x="56" y="42"/>
                      <a:pt x="56" y="42"/>
                    </a:cubicBezTo>
                    <a:lnTo>
                      <a:pt x="36" y="4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8" name="Freeform 720">
                <a:extLst>
                  <a:ext uri="{FF2B5EF4-FFF2-40B4-BE49-F238E27FC236}">
                    <a16:creationId xmlns:a16="http://schemas.microsoft.com/office/drawing/2014/main" id="{9D46E5DC-2624-A31F-CDEA-7DA121EC91E2}"/>
                  </a:ext>
                </a:extLst>
              </p:cNvPr>
              <p:cNvSpPr>
                <a:spLocks noEditPoints="1"/>
              </p:cNvSpPr>
              <p:nvPr/>
            </p:nvSpPr>
            <p:spPr bwMode="auto">
              <a:xfrm>
                <a:off x="1905070" y="2493136"/>
                <a:ext cx="14288" cy="12700"/>
              </a:xfrm>
              <a:custGeom>
                <a:avLst/>
                <a:gdLst>
                  <a:gd name="T0" fmla="*/ 1 w 56"/>
                  <a:gd name="T1" fmla="*/ 18 h 53"/>
                  <a:gd name="T2" fmla="*/ 6 w 56"/>
                  <a:gd name="T3" fmla="*/ 4 h 53"/>
                  <a:gd name="T4" fmla="*/ 19 w 56"/>
                  <a:gd name="T5" fmla="*/ 0 h 53"/>
                  <a:gd name="T6" fmla="*/ 43 w 56"/>
                  <a:gd name="T7" fmla="*/ 11 h 53"/>
                  <a:gd name="T8" fmla="*/ 55 w 56"/>
                  <a:gd name="T9" fmla="*/ 35 h 53"/>
                  <a:gd name="T10" fmla="*/ 51 w 56"/>
                  <a:gd name="T11" fmla="*/ 49 h 53"/>
                  <a:gd name="T12" fmla="*/ 38 w 56"/>
                  <a:gd name="T13" fmla="*/ 53 h 53"/>
                  <a:gd name="T14" fmla="*/ 12 w 56"/>
                  <a:gd name="T15" fmla="*/ 42 h 53"/>
                  <a:gd name="T16" fmla="*/ 1 w 56"/>
                  <a:gd name="T17" fmla="*/ 18 h 53"/>
                  <a:gd name="T18" fmla="*/ 3 w 56"/>
                  <a:gd name="T19" fmla="*/ 19 h 53"/>
                  <a:gd name="T20" fmla="*/ 17 w 56"/>
                  <a:gd name="T21" fmla="*/ 36 h 53"/>
                  <a:gd name="T22" fmla="*/ 41 w 56"/>
                  <a:gd name="T23" fmla="*/ 43 h 53"/>
                  <a:gd name="T24" fmla="*/ 50 w 56"/>
                  <a:gd name="T25" fmla="*/ 41 h 53"/>
                  <a:gd name="T26" fmla="*/ 53 w 56"/>
                  <a:gd name="T27" fmla="*/ 34 h 53"/>
                  <a:gd name="T28" fmla="*/ 39 w 56"/>
                  <a:gd name="T29" fmla="*/ 17 h 53"/>
                  <a:gd name="T30" fmla="*/ 15 w 56"/>
                  <a:gd name="T31" fmla="*/ 10 h 53"/>
                  <a:gd name="T32" fmla="*/ 7 w 56"/>
                  <a:gd name="T33" fmla="*/ 13 h 53"/>
                  <a:gd name="T34" fmla="*/ 3 w 56"/>
                  <a:gd name="T35"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3">
                    <a:moveTo>
                      <a:pt x="1" y="18"/>
                    </a:moveTo>
                    <a:cubicBezTo>
                      <a:pt x="1" y="11"/>
                      <a:pt x="3" y="7"/>
                      <a:pt x="6" y="4"/>
                    </a:cubicBezTo>
                    <a:cubicBezTo>
                      <a:pt x="10" y="1"/>
                      <a:pt x="14" y="0"/>
                      <a:pt x="19" y="0"/>
                    </a:cubicBezTo>
                    <a:cubicBezTo>
                      <a:pt x="27" y="0"/>
                      <a:pt x="35" y="4"/>
                      <a:pt x="43" y="11"/>
                    </a:cubicBezTo>
                    <a:cubicBezTo>
                      <a:pt x="51" y="18"/>
                      <a:pt x="56" y="26"/>
                      <a:pt x="55" y="35"/>
                    </a:cubicBezTo>
                    <a:cubicBezTo>
                      <a:pt x="55" y="42"/>
                      <a:pt x="54" y="46"/>
                      <a:pt x="51" y="49"/>
                    </a:cubicBezTo>
                    <a:cubicBezTo>
                      <a:pt x="48" y="52"/>
                      <a:pt x="43" y="53"/>
                      <a:pt x="38" y="53"/>
                    </a:cubicBezTo>
                    <a:cubicBezTo>
                      <a:pt x="29" y="53"/>
                      <a:pt x="20" y="50"/>
                      <a:pt x="12" y="42"/>
                    </a:cubicBezTo>
                    <a:cubicBezTo>
                      <a:pt x="4" y="35"/>
                      <a:pt x="0" y="27"/>
                      <a:pt x="1" y="18"/>
                    </a:cubicBezTo>
                    <a:close/>
                    <a:moveTo>
                      <a:pt x="3" y="19"/>
                    </a:moveTo>
                    <a:cubicBezTo>
                      <a:pt x="3" y="25"/>
                      <a:pt x="8" y="31"/>
                      <a:pt x="17" y="36"/>
                    </a:cubicBezTo>
                    <a:cubicBezTo>
                      <a:pt x="25" y="41"/>
                      <a:pt x="33" y="43"/>
                      <a:pt x="41" y="43"/>
                    </a:cubicBezTo>
                    <a:cubicBezTo>
                      <a:pt x="45" y="43"/>
                      <a:pt x="48" y="42"/>
                      <a:pt x="50" y="41"/>
                    </a:cubicBezTo>
                    <a:cubicBezTo>
                      <a:pt x="52" y="39"/>
                      <a:pt x="53" y="37"/>
                      <a:pt x="53" y="34"/>
                    </a:cubicBezTo>
                    <a:cubicBezTo>
                      <a:pt x="53" y="27"/>
                      <a:pt x="48" y="22"/>
                      <a:pt x="39" y="17"/>
                    </a:cubicBezTo>
                    <a:cubicBezTo>
                      <a:pt x="30" y="13"/>
                      <a:pt x="23" y="10"/>
                      <a:pt x="15" y="10"/>
                    </a:cubicBezTo>
                    <a:cubicBezTo>
                      <a:pt x="12" y="10"/>
                      <a:pt x="9" y="11"/>
                      <a:pt x="7" y="13"/>
                    </a:cubicBezTo>
                    <a:cubicBezTo>
                      <a:pt x="4" y="14"/>
                      <a:pt x="3" y="16"/>
                      <a:pt x="3"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69" name="Freeform 721">
                <a:extLst>
                  <a:ext uri="{FF2B5EF4-FFF2-40B4-BE49-F238E27FC236}">
                    <a16:creationId xmlns:a16="http://schemas.microsoft.com/office/drawing/2014/main" id="{DAE3F055-1891-F126-3769-896C4A43C1BC}"/>
                  </a:ext>
                </a:extLst>
              </p:cNvPr>
              <p:cNvSpPr>
                <a:spLocks/>
              </p:cNvSpPr>
              <p:nvPr/>
            </p:nvSpPr>
            <p:spPr bwMode="auto">
              <a:xfrm>
                <a:off x="1898720" y="2493136"/>
                <a:ext cx="6350" cy="7938"/>
              </a:xfrm>
              <a:custGeom>
                <a:avLst/>
                <a:gdLst>
                  <a:gd name="T0" fmla="*/ 0 w 4"/>
                  <a:gd name="T1" fmla="*/ 1 h 5"/>
                  <a:gd name="T2" fmla="*/ 4 w 4"/>
                  <a:gd name="T3" fmla="*/ 0 h 5"/>
                  <a:gd name="T4" fmla="*/ 4 w 4"/>
                  <a:gd name="T5" fmla="*/ 0 h 5"/>
                  <a:gd name="T6" fmla="*/ 2 w 4"/>
                  <a:gd name="T7" fmla="*/ 2 h 5"/>
                  <a:gd name="T8" fmla="*/ 3 w 4"/>
                  <a:gd name="T9" fmla="*/ 4 h 5"/>
                  <a:gd name="T10" fmla="*/ 3 w 4"/>
                  <a:gd name="T11" fmla="*/ 5 h 5"/>
                  <a:gd name="T12" fmla="*/ 0 w 4"/>
                  <a:gd name="T13" fmla="*/ 2 h 5"/>
                  <a:gd name="T14" fmla="*/ 0 w 4"/>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0" y="1"/>
                    </a:moveTo>
                    <a:lnTo>
                      <a:pt x="4" y="0"/>
                    </a:lnTo>
                    <a:lnTo>
                      <a:pt x="4" y="0"/>
                    </a:lnTo>
                    <a:lnTo>
                      <a:pt x="2" y="2"/>
                    </a:lnTo>
                    <a:lnTo>
                      <a:pt x="3" y="4"/>
                    </a:lnTo>
                    <a:lnTo>
                      <a:pt x="3" y="5"/>
                    </a:lnTo>
                    <a:lnTo>
                      <a:pt x="0" y="2"/>
                    </a:lnTo>
                    <a:lnTo>
                      <a:pt x="0"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0" name="Freeform 722">
                <a:extLst>
                  <a:ext uri="{FF2B5EF4-FFF2-40B4-BE49-F238E27FC236}">
                    <a16:creationId xmlns:a16="http://schemas.microsoft.com/office/drawing/2014/main" id="{D7869054-928C-84E6-40F5-AAE127CDF3B5}"/>
                  </a:ext>
                </a:extLst>
              </p:cNvPr>
              <p:cNvSpPr>
                <a:spLocks/>
              </p:cNvSpPr>
              <p:nvPr/>
            </p:nvSpPr>
            <p:spPr bwMode="auto">
              <a:xfrm>
                <a:off x="1906658" y="2477261"/>
                <a:ext cx="12700" cy="14288"/>
              </a:xfrm>
              <a:custGeom>
                <a:avLst/>
                <a:gdLst>
                  <a:gd name="T0" fmla="*/ 39 w 54"/>
                  <a:gd name="T1" fmla="*/ 2 h 56"/>
                  <a:gd name="T2" fmla="*/ 41 w 54"/>
                  <a:gd name="T3" fmla="*/ 0 h 56"/>
                  <a:gd name="T4" fmla="*/ 49 w 54"/>
                  <a:gd name="T5" fmla="*/ 6 h 56"/>
                  <a:gd name="T6" fmla="*/ 54 w 54"/>
                  <a:gd name="T7" fmla="*/ 17 h 56"/>
                  <a:gd name="T8" fmla="*/ 53 w 54"/>
                  <a:gd name="T9" fmla="*/ 22 h 56"/>
                  <a:gd name="T10" fmla="*/ 47 w 54"/>
                  <a:gd name="T11" fmla="*/ 23 h 56"/>
                  <a:gd name="T12" fmla="*/ 29 w 54"/>
                  <a:gd name="T13" fmla="*/ 18 h 56"/>
                  <a:gd name="T14" fmla="*/ 10 w 54"/>
                  <a:gd name="T15" fmla="*/ 14 h 56"/>
                  <a:gd name="T16" fmla="*/ 7 w 54"/>
                  <a:gd name="T17" fmla="*/ 14 h 56"/>
                  <a:gd name="T18" fmla="*/ 6 w 54"/>
                  <a:gd name="T19" fmla="*/ 17 h 56"/>
                  <a:gd name="T20" fmla="*/ 12 w 54"/>
                  <a:gd name="T21" fmla="*/ 26 h 56"/>
                  <a:gd name="T22" fmla="*/ 23 w 54"/>
                  <a:gd name="T23" fmla="*/ 35 h 56"/>
                  <a:gd name="T24" fmla="*/ 39 w 54"/>
                  <a:gd name="T25" fmla="*/ 42 h 56"/>
                  <a:gd name="T26" fmla="*/ 53 w 54"/>
                  <a:gd name="T27" fmla="*/ 47 h 56"/>
                  <a:gd name="T28" fmla="*/ 53 w 54"/>
                  <a:gd name="T29" fmla="*/ 56 h 56"/>
                  <a:gd name="T30" fmla="*/ 27 w 54"/>
                  <a:gd name="T31" fmla="*/ 48 h 56"/>
                  <a:gd name="T32" fmla="*/ 9 w 54"/>
                  <a:gd name="T33" fmla="*/ 44 h 56"/>
                  <a:gd name="T34" fmla="*/ 6 w 54"/>
                  <a:gd name="T35" fmla="*/ 45 h 56"/>
                  <a:gd name="T36" fmla="*/ 5 w 54"/>
                  <a:gd name="T37" fmla="*/ 52 h 56"/>
                  <a:gd name="T38" fmla="*/ 3 w 54"/>
                  <a:gd name="T39" fmla="*/ 52 h 56"/>
                  <a:gd name="T40" fmla="*/ 2 w 54"/>
                  <a:gd name="T41" fmla="*/ 42 h 56"/>
                  <a:gd name="T42" fmla="*/ 0 w 54"/>
                  <a:gd name="T43" fmla="*/ 32 h 56"/>
                  <a:gd name="T44" fmla="*/ 0 w 54"/>
                  <a:gd name="T45" fmla="*/ 32 h 56"/>
                  <a:gd name="T46" fmla="*/ 25 w 54"/>
                  <a:gd name="T47" fmla="*/ 39 h 56"/>
                  <a:gd name="T48" fmla="*/ 25 w 54"/>
                  <a:gd name="T49" fmla="*/ 39 h 56"/>
                  <a:gd name="T50" fmla="*/ 9 w 54"/>
                  <a:gd name="T51" fmla="*/ 27 h 56"/>
                  <a:gd name="T52" fmla="*/ 0 w 54"/>
                  <a:gd name="T53" fmla="*/ 12 h 56"/>
                  <a:gd name="T54" fmla="*/ 8 w 54"/>
                  <a:gd name="T55" fmla="*/ 4 h 56"/>
                  <a:gd name="T56" fmla="*/ 28 w 54"/>
                  <a:gd name="T57" fmla="*/ 9 h 56"/>
                  <a:gd name="T58" fmla="*/ 46 w 54"/>
                  <a:gd name="T59" fmla="*/ 14 h 56"/>
                  <a:gd name="T60" fmla="*/ 48 w 54"/>
                  <a:gd name="T61" fmla="*/ 13 h 56"/>
                  <a:gd name="T62" fmla="*/ 49 w 54"/>
                  <a:gd name="T63" fmla="*/ 12 h 56"/>
                  <a:gd name="T64" fmla="*/ 46 w 54"/>
                  <a:gd name="T65" fmla="*/ 8 h 56"/>
                  <a:gd name="T66" fmla="*/ 39 w 54"/>
                  <a:gd name="T6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6">
                    <a:moveTo>
                      <a:pt x="39" y="2"/>
                    </a:moveTo>
                    <a:cubicBezTo>
                      <a:pt x="41" y="0"/>
                      <a:pt x="41" y="0"/>
                      <a:pt x="41" y="0"/>
                    </a:cubicBezTo>
                    <a:cubicBezTo>
                      <a:pt x="45" y="3"/>
                      <a:pt x="47" y="5"/>
                      <a:pt x="49" y="6"/>
                    </a:cubicBezTo>
                    <a:cubicBezTo>
                      <a:pt x="53" y="10"/>
                      <a:pt x="54" y="13"/>
                      <a:pt x="54" y="17"/>
                    </a:cubicBezTo>
                    <a:cubicBezTo>
                      <a:pt x="54" y="19"/>
                      <a:pt x="54" y="21"/>
                      <a:pt x="53" y="22"/>
                    </a:cubicBezTo>
                    <a:cubicBezTo>
                      <a:pt x="51" y="22"/>
                      <a:pt x="49" y="23"/>
                      <a:pt x="47" y="23"/>
                    </a:cubicBezTo>
                    <a:cubicBezTo>
                      <a:pt x="46" y="23"/>
                      <a:pt x="40" y="21"/>
                      <a:pt x="29" y="18"/>
                    </a:cubicBezTo>
                    <a:cubicBezTo>
                      <a:pt x="18" y="15"/>
                      <a:pt x="12" y="14"/>
                      <a:pt x="10" y="14"/>
                    </a:cubicBezTo>
                    <a:cubicBezTo>
                      <a:pt x="9" y="14"/>
                      <a:pt x="8" y="14"/>
                      <a:pt x="7" y="14"/>
                    </a:cubicBezTo>
                    <a:cubicBezTo>
                      <a:pt x="6" y="15"/>
                      <a:pt x="6" y="16"/>
                      <a:pt x="6" y="17"/>
                    </a:cubicBezTo>
                    <a:cubicBezTo>
                      <a:pt x="6" y="19"/>
                      <a:pt x="8" y="22"/>
                      <a:pt x="12" y="26"/>
                    </a:cubicBezTo>
                    <a:cubicBezTo>
                      <a:pt x="15" y="29"/>
                      <a:pt x="19" y="32"/>
                      <a:pt x="23" y="35"/>
                    </a:cubicBezTo>
                    <a:cubicBezTo>
                      <a:pt x="28" y="38"/>
                      <a:pt x="33" y="40"/>
                      <a:pt x="39" y="42"/>
                    </a:cubicBezTo>
                    <a:cubicBezTo>
                      <a:pt x="41" y="43"/>
                      <a:pt x="46" y="45"/>
                      <a:pt x="53" y="47"/>
                    </a:cubicBezTo>
                    <a:cubicBezTo>
                      <a:pt x="53" y="56"/>
                      <a:pt x="53" y="56"/>
                      <a:pt x="53" y="56"/>
                    </a:cubicBezTo>
                    <a:cubicBezTo>
                      <a:pt x="40" y="52"/>
                      <a:pt x="31" y="50"/>
                      <a:pt x="27" y="48"/>
                    </a:cubicBezTo>
                    <a:cubicBezTo>
                      <a:pt x="16" y="45"/>
                      <a:pt x="10" y="44"/>
                      <a:pt x="9" y="44"/>
                    </a:cubicBezTo>
                    <a:cubicBezTo>
                      <a:pt x="7" y="44"/>
                      <a:pt x="7" y="44"/>
                      <a:pt x="6" y="45"/>
                    </a:cubicBezTo>
                    <a:cubicBezTo>
                      <a:pt x="6" y="46"/>
                      <a:pt x="5" y="49"/>
                      <a:pt x="5" y="52"/>
                    </a:cubicBezTo>
                    <a:cubicBezTo>
                      <a:pt x="3" y="52"/>
                      <a:pt x="3" y="52"/>
                      <a:pt x="3" y="52"/>
                    </a:cubicBezTo>
                    <a:cubicBezTo>
                      <a:pt x="3" y="48"/>
                      <a:pt x="2" y="45"/>
                      <a:pt x="2" y="42"/>
                    </a:cubicBezTo>
                    <a:cubicBezTo>
                      <a:pt x="1" y="39"/>
                      <a:pt x="1" y="36"/>
                      <a:pt x="0" y="32"/>
                    </a:cubicBezTo>
                    <a:cubicBezTo>
                      <a:pt x="0" y="32"/>
                      <a:pt x="0" y="32"/>
                      <a:pt x="0" y="32"/>
                    </a:cubicBezTo>
                    <a:cubicBezTo>
                      <a:pt x="25" y="39"/>
                      <a:pt x="25" y="39"/>
                      <a:pt x="25" y="39"/>
                    </a:cubicBezTo>
                    <a:cubicBezTo>
                      <a:pt x="25" y="39"/>
                      <a:pt x="25" y="39"/>
                      <a:pt x="25" y="39"/>
                    </a:cubicBezTo>
                    <a:cubicBezTo>
                      <a:pt x="18" y="35"/>
                      <a:pt x="13" y="31"/>
                      <a:pt x="9" y="27"/>
                    </a:cubicBezTo>
                    <a:cubicBezTo>
                      <a:pt x="3" y="22"/>
                      <a:pt x="0" y="17"/>
                      <a:pt x="0" y="12"/>
                    </a:cubicBezTo>
                    <a:cubicBezTo>
                      <a:pt x="0" y="7"/>
                      <a:pt x="2" y="4"/>
                      <a:pt x="8" y="4"/>
                    </a:cubicBezTo>
                    <a:cubicBezTo>
                      <a:pt x="10" y="4"/>
                      <a:pt x="16" y="6"/>
                      <a:pt x="28" y="9"/>
                    </a:cubicBezTo>
                    <a:cubicBezTo>
                      <a:pt x="39" y="12"/>
                      <a:pt x="45" y="14"/>
                      <a:pt x="46" y="14"/>
                    </a:cubicBezTo>
                    <a:cubicBezTo>
                      <a:pt x="47" y="14"/>
                      <a:pt x="48" y="14"/>
                      <a:pt x="48" y="13"/>
                    </a:cubicBezTo>
                    <a:cubicBezTo>
                      <a:pt x="48" y="13"/>
                      <a:pt x="48" y="13"/>
                      <a:pt x="49" y="12"/>
                    </a:cubicBezTo>
                    <a:cubicBezTo>
                      <a:pt x="49" y="11"/>
                      <a:pt x="48" y="9"/>
                      <a:pt x="46" y="8"/>
                    </a:cubicBezTo>
                    <a:cubicBezTo>
                      <a:pt x="45" y="6"/>
                      <a:pt x="42" y="4"/>
                      <a:pt x="39"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1" name="Freeform 723">
                <a:extLst>
                  <a:ext uri="{FF2B5EF4-FFF2-40B4-BE49-F238E27FC236}">
                    <a16:creationId xmlns:a16="http://schemas.microsoft.com/office/drawing/2014/main" id="{095E1025-4215-E19C-2885-414552909722}"/>
                  </a:ext>
                </a:extLst>
              </p:cNvPr>
              <p:cNvSpPr>
                <a:spLocks noEditPoints="1"/>
              </p:cNvSpPr>
              <p:nvPr/>
            </p:nvSpPr>
            <p:spPr bwMode="auto">
              <a:xfrm>
                <a:off x="1906658" y="2462973"/>
                <a:ext cx="19050" cy="12700"/>
              </a:xfrm>
              <a:custGeom>
                <a:avLst/>
                <a:gdLst>
                  <a:gd name="T0" fmla="*/ 4 w 78"/>
                  <a:gd name="T1" fmla="*/ 0 h 56"/>
                  <a:gd name="T2" fmla="*/ 9 w 78"/>
                  <a:gd name="T3" fmla="*/ 0 h 56"/>
                  <a:gd name="T4" fmla="*/ 9 w 78"/>
                  <a:gd name="T5" fmla="*/ 6 h 56"/>
                  <a:gd name="T6" fmla="*/ 16 w 78"/>
                  <a:gd name="T7" fmla="*/ 4 h 56"/>
                  <a:gd name="T8" fmla="*/ 29 w 78"/>
                  <a:gd name="T9" fmla="*/ 12 h 56"/>
                  <a:gd name="T10" fmla="*/ 35 w 78"/>
                  <a:gd name="T11" fmla="*/ 27 h 56"/>
                  <a:gd name="T12" fmla="*/ 35 w 78"/>
                  <a:gd name="T13" fmla="*/ 29 h 56"/>
                  <a:gd name="T14" fmla="*/ 35 w 78"/>
                  <a:gd name="T15" fmla="*/ 32 h 56"/>
                  <a:gd name="T16" fmla="*/ 36 w 78"/>
                  <a:gd name="T17" fmla="*/ 34 h 56"/>
                  <a:gd name="T18" fmla="*/ 39 w 78"/>
                  <a:gd name="T19" fmla="*/ 36 h 56"/>
                  <a:gd name="T20" fmla="*/ 46 w 78"/>
                  <a:gd name="T21" fmla="*/ 23 h 56"/>
                  <a:gd name="T22" fmla="*/ 61 w 78"/>
                  <a:gd name="T23" fmla="*/ 10 h 56"/>
                  <a:gd name="T24" fmla="*/ 74 w 78"/>
                  <a:gd name="T25" fmla="*/ 17 h 56"/>
                  <a:gd name="T26" fmla="*/ 78 w 78"/>
                  <a:gd name="T27" fmla="*/ 36 h 56"/>
                  <a:gd name="T28" fmla="*/ 74 w 78"/>
                  <a:gd name="T29" fmla="*/ 51 h 56"/>
                  <a:gd name="T30" fmla="*/ 65 w 78"/>
                  <a:gd name="T31" fmla="*/ 56 h 56"/>
                  <a:gd name="T32" fmla="*/ 55 w 78"/>
                  <a:gd name="T33" fmla="*/ 51 h 56"/>
                  <a:gd name="T34" fmla="*/ 49 w 78"/>
                  <a:gd name="T35" fmla="*/ 42 h 56"/>
                  <a:gd name="T36" fmla="*/ 47 w 78"/>
                  <a:gd name="T37" fmla="*/ 44 h 56"/>
                  <a:gd name="T38" fmla="*/ 44 w 78"/>
                  <a:gd name="T39" fmla="*/ 45 h 56"/>
                  <a:gd name="T40" fmla="*/ 38 w 78"/>
                  <a:gd name="T41" fmla="*/ 42 h 56"/>
                  <a:gd name="T42" fmla="*/ 34 w 78"/>
                  <a:gd name="T43" fmla="*/ 35 h 56"/>
                  <a:gd name="T44" fmla="*/ 30 w 78"/>
                  <a:gd name="T45" fmla="*/ 42 h 56"/>
                  <a:gd name="T46" fmla="*/ 20 w 78"/>
                  <a:gd name="T47" fmla="*/ 45 h 56"/>
                  <a:gd name="T48" fmla="*/ 5 w 78"/>
                  <a:gd name="T49" fmla="*/ 37 h 56"/>
                  <a:gd name="T50" fmla="*/ 0 w 78"/>
                  <a:gd name="T51" fmla="*/ 21 h 56"/>
                  <a:gd name="T52" fmla="*/ 0 w 78"/>
                  <a:gd name="T53" fmla="*/ 15 h 56"/>
                  <a:gd name="T54" fmla="*/ 2 w 78"/>
                  <a:gd name="T55" fmla="*/ 11 h 56"/>
                  <a:gd name="T56" fmla="*/ 4 w 78"/>
                  <a:gd name="T57" fmla="*/ 8 h 56"/>
                  <a:gd name="T58" fmla="*/ 4 w 78"/>
                  <a:gd name="T59" fmla="*/ 7 h 56"/>
                  <a:gd name="T60" fmla="*/ 4 w 78"/>
                  <a:gd name="T61" fmla="*/ 0 h 56"/>
                  <a:gd name="T62" fmla="*/ 11 w 78"/>
                  <a:gd name="T63" fmla="*/ 14 h 56"/>
                  <a:gd name="T64" fmla="*/ 5 w 78"/>
                  <a:gd name="T65" fmla="*/ 16 h 56"/>
                  <a:gd name="T66" fmla="*/ 3 w 78"/>
                  <a:gd name="T67" fmla="*/ 21 h 56"/>
                  <a:gd name="T68" fmla="*/ 10 w 78"/>
                  <a:gd name="T69" fmla="*/ 32 h 56"/>
                  <a:gd name="T70" fmla="*/ 23 w 78"/>
                  <a:gd name="T71" fmla="*/ 36 h 56"/>
                  <a:gd name="T72" fmla="*/ 30 w 78"/>
                  <a:gd name="T73" fmla="*/ 34 h 56"/>
                  <a:gd name="T74" fmla="*/ 33 w 78"/>
                  <a:gd name="T75" fmla="*/ 28 h 56"/>
                  <a:gd name="T76" fmla="*/ 26 w 78"/>
                  <a:gd name="T77" fmla="*/ 18 h 56"/>
                  <a:gd name="T78" fmla="*/ 11 w 78"/>
                  <a:gd name="T79" fmla="*/ 14 h 56"/>
                  <a:gd name="T80" fmla="*/ 64 w 78"/>
                  <a:gd name="T81" fmla="*/ 17 h 56"/>
                  <a:gd name="T82" fmla="*/ 58 w 78"/>
                  <a:gd name="T83" fmla="*/ 20 h 56"/>
                  <a:gd name="T84" fmla="*/ 56 w 78"/>
                  <a:gd name="T85" fmla="*/ 24 h 56"/>
                  <a:gd name="T86" fmla="*/ 52 w 78"/>
                  <a:gd name="T87" fmla="*/ 32 h 56"/>
                  <a:gd name="T88" fmla="*/ 50 w 78"/>
                  <a:gd name="T89" fmla="*/ 39 h 56"/>
                  <a:gd name="T90" fmla="*/ 52 w 78"/>
                  <a:gd name="T91" fmla="*/ 42 h 56"/>
                  <a:gd name="T92" fmla="*/ 54 w 78"/>
                  <a:gd name="T93" fmla="*/ 44 h 56"/>
                  <a:gd name="T94" fmla="*/ 59 w 78"/>
                  <a:gd name="T95" fmla="*/ 48 h 56"/>
                  <a:gd name="T96" fmla="*/ 64 w 78"/>
                  <a:gd name="T97" fmla="*/ 49 h 56"/>
                  <a:gd name="T98" fmla="*/ 73 w 78"/>
                  <a:gd name="T99" fmla="*/ 45 h 56"/>
                  <a:gd name="T100" fmla="*/ 76 w 78"/>
                  <a:gd name="T101" fmla="*/ 34 h 56"/>
                  <a:gd name="T102" fmla="*/ 72 w 78"/>
                  <a:gd name="T103" fmla="*/ 22 h 56"/>
                  <a:gd name="T104" fmla="*/ 64 w 78"/>
                  <a:gd name="T105"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 h="56">
                    <a:moveTo>
                      <a:pt x="4" y="0"/>
                    </a:moveTo>
                    <a:cubicBezTo>
                      <a:pt x="9" y="0"/>
                      <a:pt x="9" y="0"/>
                      <a:pt x="9" y="0"/>
                    </a:cubicBezTo>
                    <a:cubicBezTo>
                      <a:pt x="9" y="6"/>
                      <a:pt x="9" y="6"/>
                      <a:pt x="9" y="6"/>
                    </a:cubicBezTo>
                    <a:cubicBezTo>
                      <a:pt x="12" y="5"/>
                      <a:pt x="14" y="4"/>
                      <a:pt x="16" y="4"/>
                    </a:cubicBezTo>
                    <a:cubicBezTo>
                      <a:pt x="21" y="4"/>
                      <a:pt x="25" y="7"/>
                      <a:pt x="29" y="12"/>
                    </a:cubicBezTo>
                    <a:cubicBezTo>
                      <a:pt x="33" y="16"/>
                      <a:pt x="35" y="21"/>
                      <a:pt x="35" y="27"/>
                    </a:cubicBezTo>
                    <a:cubicBezTo>
                      <a:pt x="35" y="27"/>
                      <a:pt x="35" y="28"/>
                      <a:pt x="35" y="29"/>
                    </a:cubicBezTo>
                    <a:cubicBezTo>
                      <a:pt x="35" y="30"/>
                      <a:pt x="35" y="31"/>
                      <a:pt x="35" y="32"/>
                    </a:cubicBezTo>
                    <a:cubicBezTo>
                      <a:pt x="35" y="32"/>
                      <a:pt x="35" y="33"/>
                      <a:pt x="36" y="34"/>
                    </a:cubicBezTo>
                    <a:cubicBezTo>
                      <a:pt x="38" y="35"/>
                      <a:pt x="39" y="36"/>
                      <a:pt x="39" y="36"/>
                    </a:cubicBezTo>
                    <a:cubicBezTo>
                      <a:pt x="41" y="36"/>
                      <a:pt x="43" y="32"/>
                      <a:pt x="46" y="23"/>
                    </a:cubicBezTo>
                    <a:cubicBezTo>
                      <a:pt x="49" y="14"/>
                      <a:pt x="54" y="10"/>
                      <a:pt x="61" y="10"/>
                    </a:cubicBezTo>
                    <a:cubicBezTo>
                      <a:pt x="66" y="10"/>
                      <a:pt x="70" y="12"/>
                      <a:pt x="74" y="17"/>
                    </a:cubicBezTo>
                    <a:cubicBezTo>
                      <a:pt x="77" y="22"/>
                      <a:pt x="78" y="28"/>
                      <a:pt x="78" y="36"/>
                    </a:cubicBezTo>
                    <a:cubicBezTo>
                      <a:pt x="78" y="43"/>
                      <a:pt x="77" y="47"/>
                      <a:pt x="74" y="51"/>
                    </a:cubicBezTo>
                    <a:cubicBezTo>
                      <a:pt x="72" y="54"/>
                      <a:pt x="69" y="56"/>
                      <a:pt x="65" y="56"/>
                    </a:cubicBezTo>
                    <a:cubicBezTo>
                      <a:pt x="61" y="56"/>
                      <a:pt x="58" y="54"/>
                      <a:pt x="55" y="51"/>
                    </a:cubicBezTo>
                    <a:cubicBezTo>
                      <a:pt x="54" y="49"/>
                      <a:pt x="52" y="46"/>
                      <a:pt x="49" y="42"/>
                    </a:cubicBezTo>
                    <a:cubicBezTo>
                      <a:pt x="48" y="43"/>
                      <a:pt x="47" y="43"/>
                      <a:pt x="47" y="44"/>
                    </a:cubicBezTo>
                    <a:cubicBezTo>
                      <a:pt x="46" y="45"/>
                      <a:pt x="45" y="45"/>
                      <a:pt x="44" y="45"/>
                    </a:cubicBezTo>
                    <a:cubicBezTo>
                      <a:pt x="42" y="45"/>
                      <a:pt x="40" y="44"/>
                      <a:pt x="38" y="42"/>
                    </a:cubicBezTo>
                    <a:cubicBezTo>
                      <a:pt x="37" y="41"/>
                      <a:pt x="36" y="38"/>
                      <a:pt x="34" y="35"/>
                    </a:cubicBezTo>
                    <a:cubicBezTo>
                      <a:pt x="32" y="38"/>
                      <a:pt x="31" y="41"/>
                      <a:pt x="30" y="42"/>
                    </a:cubicBezTo>
                    <a:cubicBezTo>
                      <a:pt x="27" y="44"/>
                      <a:pt x="24" y="45"/>
                      <a:pt x="20" y="45"/>
                    </a:cubicBezTo>
                    <a:cubicBezTo>
                      <a:pt x="14" y="45"/>
                      <a:pt x="9" y="42"/>
                      <a:pt x="5" y="37"/>
                    </a:cubicBezTo>
                    <a:cubicBezTo>
                      <a:pt x="2" y="32"/>
                      <a:pt x="0" y="27"/>
                      <a:pt x="0" y="21"/>
                    </a:cubicBezTo>
                    <a:cubicBezTo>
                      <a:pt x="0" y="19"/>
                      <a:pt x="0" y="17"/>
                      <a:pt x="0" y="15"/>
                    </a:cubicBezTo>
                    <a:cubicBezTo>
                      <a:pt x="1" y="14"/>
                      <a:pt x="1" y="12"/>
                      <a:pt x="2" y="11"/>
                    </a:cubicBezTo>
                    <a:cubicBezTo>
                      <a:pt x="2" y="11"/>
                      <a:pt x="3" y="10"/>
                      <a:pt x="4" y="8"/>
                    </a:cubicBezTo>
                    <a:cubicBezTo>
                      <a:pt x="4" y="8"/>
                      <a:pt x="4" y="7"/>
                      <a:pt x="4" y="7"/>
                    </a:cubicBezTo>
                    <a:lnTo>
                      <a:pt x="4" y="0"/>
                    </a:lnTo>
                    <a:close/>
                    <a:moveTo>
                      <a:pt x="11" y="14"/>
                    </a:moveTo>
                    <a:cubicBezTo>
                      <a:pt x="8" y="14"/>
                      <a:pt x="6" y="15"/>
                      <a:pt x="5" y="16"/>
                    </a:cubicBezTo>
                    <a:cubicBezTo>
                      <a:pt x="3" y="17"/>
                      <a:pt x="3" y="18"/>
                      <a:pt x="3" y="21"/>
                    </a:cubicBezTo>
                    <a:cubicBezTo>
                      <a:pt x="2" y="25"/>
                      <a:pt x="5" y="29"/>
                      <a:pt x="10" y="32"/>
                    </a:cubicBezTo>
                    <a:cubicBezTo>
                      <a:pt x="14" y="35"/>
                      <a:pt x="18" y="36"/>
                      <a:pt x="23" y="36"/>
                    </a:cubicBezTo>
                    <a:cubicBezTo>
                      <a:pt x="26" y="36"/>
                      <a:pt x="28" y="35"/>
                      <a:pt x="30" y="34"/>
                    </a:cubicBezTo>
                    <a:cubicBezTo>
                      <a:pt x="32" y="33"/>
                      <a:pt x="33" y="31"/>
                      <a:pt x="33" y="28"/>
                    </a:cubicBezTo>
                    <a:cubicBezTo>
                      <a:pt x="33" y="24"/>
                      <a:pt x="30" y="21"/>
                      <a:pt x="26" y="18"/>
                    </a:cubicBezTo>
                    <a:cubicBezTo>
                      <a:pt x="21" y="15"/>
                      <a:pt x="16" y="14"/>
                      <a:pt x="11" y="14"/>
                    </a:cubicBezTo>
                    <a:close/>
                    <a:moveTo>
                      <a:pt x="64" y="17"/>
                    </a:moveTo>
                    <a:cubicBezTo>
                      <a:pt x="62" y="17"/>
                      <a:pt x="60" y="18"/>
                      <a:pt x="58" y="20"/>
                    </a:cubicBezTo>
                    <a:cubicBezTo>
                      <a:pt x="58" y="21"/>
                      <a:pt x="57" y="22"/>
                      <a:pt x="56" y="24"/>
                    </a:cubicBezTo>
                    <a:cubicBezTo>
                      <a:pt x="55" y="26"/>
                      <a:pt x="54" y="29"/>
                      <a:pt x="52" y="32"/>
                    </a:cubicBezTo>
                    <a:cubicBezTo>
                      <a:pt x="51" y="36"/>
                      <a:pt x="50" y="38"/>
                      <a:pt x="50" y="39"/>
                    </a:cubicBezTo>
                    <a:cubicBezTo>
                      <a:pt x="50" y="39"/>
                      <a:pt x="51" y="40"/>
                      <a:pt x="52" y="42"/>
                    </a:cubicBezTo>
                    <a:cubicBezTo>
                      <a:pt x="53" y="43"/>
                      <a:pt x="53" y="44"/>
                      <a:pt x="54" y="44"/>
                    </a:cubicBezTo>
                    <a:cubicBezTo>
                      <a:pt x="56" y="46"/>
                      <a:pt x="57" y="48"/>
                      <a:pt x="59" y="48"/>
                    </a:cubicBezTo>
                    <a:cubicBezTo>
                      <a:pt x="60" y="49"/>
                      <a:pt x="62" y="49"/>
                      <a:pt x="64" y="49"/>
                    </a:cubicBezTo>
                    <a:cubicBezTo>
                      <a:pt x="68" y="49"/>
                      <a:pt x="70" y="48"/>
                      <a:pt x="73" y="45"/>
                    </a:cubicBezTo>
                    <a:cubicBezTo>
                      <a:pt x="75" y="42"/>
                      <a:pt x="76" y="39"/>
                      <a:pt x="76" y="34"/>
                    </a:cubicBezTo>
                    <a:cubicBezTo>
                      <a:pt x="76" y="29"/>
                      <a:pt x="75" y="25"/>
                      <a:pt x="72" y="22"/>
                    </a:cubicBezTo>
                    <a:cubicBezTo>
                      <a:pt x="70" y="19"/>
                      <a:pt x="68" y="17"/>
                      <a:pt x="64" y="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2" name="Freeform 724">
                <a:extLst>
                  <a:ext uri="{FF2B5EF4-FFF2-40B4-BE49-F238E27FC236}">
                    <a16:creationId xmlns:a16="http://schemas.microsoft.com/office/drawing/2014/main" id="{F94CEB1F-45A5-8FFB-AFA0-0145EEECDC24}"/>
                  </a:ext>
                </a:extLst>
              </p:cNvPr>
              <p:cNvSpPr>
                <a:spLocks/>
              </p:cNvSpPr>
              <p:nvPr/>
            </p:nvSpPr>
            <p:spPr bwMode="auto">
              <a:xfrm>
                <a:off x="1898720" y="2432811"/>
                <a:ext cx="20638" cy="19050"/>
              </a:xfrm>
              <a:custGeom>
                <a:avLst/>
                <a:gdLst>
                  <a:gd name="T0" fmla="*/ 1 w 83"/>
                  <a:gd name="T1" fmla="*/ 2 h 81"/>
                  <a:gd name="T2" fmla="*/ 24 w 83"/>
                  <a:gd name="T3" fmla="*/ 8 h 81"/>
                  <a:gd name="T4" fmla="*/ 24 w 83"/>
                  <a:gd name="T5" fmla="*/ 10 h 81"/>
                  <a:gd name="T6" fmla="*/ 8 w 83"/>
                  <a:gd name="T7" fmla="*/ 17 h 81"/>
                  <a:gd name="T8" fmla="*/ 4 w 83"/>
                  <a:gd name="T9" fmla="*/ 32 h 81"/>
                  <a:gd name="T10" fmla="*/ 21 w 83"/>
                  <a:gd name="T11" fmla="*/ 59 h 81"/>
                  <a:gd name="T12" fmla="*/ 54 w 83"/>
                  <a:gd name="T13" fmla="*/ 68 h 81"/>
                  <a:gd name="T14" fmla="*/ 69 w 83"/>
                  <a:gd name="T15" fmla="*/ 64 h 81"/>
                  <a:gd name="T16" fmla="*/ 78 w 83"/>
                  <a:gd name="T17" fmla="*/ 44 h 81"/>
                  <a:gd name="T18" fmla="*/ 77 w 83"/>
                  <a:gd name="T19" fmla="*/ 36 h 81"/>
                  <a:gd name="T20" fmla="*/ 74 w 83"/>
                  <a:gd name="T21" fmla="*/ 31 h 81"/>
                  <a:gd name="T22" fmla="*/ 62 w 83"/>
                  <a:gd name="T23" fmla="*/ 26 h 81"/>
                  <a:gd name="T24" fmla="*/ 49 w 83"/>
                  <a:gd name="T25" fmla="*/ 23 h 81"/>
                  <a:gd name="T26" fmla="*/ 45 w 83"/>
                  <a:gd name="T27" fmla="*/ 25 h 81"/>
                  <a:gd name="T28" fmla="*/ 44 w 83"/>
                  <a:gd name="T29" fmla="*/ 32 h 81"/>
                  <a:gd name="T30" fmla="*/ 42 w 83"/>
                  <a:gd name="T31" fmla="*/ 32 h 81"/>
                  <a:gd name="T32" fmla="*/ 42 w 83"/>
                  <a:gd name="T33" fmla="*/ 0 h 81"/>
                  <a:gd name="T34" fmla="*/ 44 w 83"/>
                  <a:gd name="T35" fmla="*/ 0 h 81"/>
                  <a:gd name="T36" fmla="*/ 46 w 83"/>
                  <a:gd name="T37" fmla="*/ 8 h 81"/>
                  <a:gd name="T38" fmla="*/ 53 w 83"/>
                  <a:gd name="T39" fmla="*/ 12 h 81"/>
                  <a:gd name="T40" fmla="*/ 75 w 83"/>
                  <a:gd name="T41" fmla="*/ 18 h 81"/>
                  <a:gd name="T42" fmla="*/ 81 w 83"/>
                  <a:gd name="T43" fmla="*/ 31 h 81"/>
                  <a:gd name="T44" fmla="*/ 83 w 83"/>
                  <a:gd name="T45" fmla="*/ 46 h 81"/>
                  <a:gd name="T46" fmla="*/ 74 w 83"/>
                  <a:gd name="T47" fmla="*/ 71 h 81"/>
                  <a:gd name="T48" fmla="*/ 52 w 83"/>
                  <a:gd name="T49" fmla="*/ 81 h 81"/>
                  <a:gd name="T50" fmla="*/ 15 w 83"/>
                  <a:gd name="T51" fmla="*/ 66 h 81"/>
                  <a:gd name="T52" fmla="*/ 0 w 83"/>
                  <a:gd name="T53" fmla="*/ 32 h 81"/>
                  <a:gd name="T54" fmla="*/ 1 w 83"/>
                  <a:gd name="T55" fmla="*/ 22 h 81"/>
                  <a:gd name="T56" fmla="*/ 4 w 83"/>
                  <a:gd name="T57" fmla="*/ 11 h 81"/>
                  <a:gd name="T58" fmla="*/ 3 w 83"/>
                  <a:gd name="T59" fmla="*/ 6 h 81"/>
                  <a:gd name="T60" fmla="*/ 0 w 83"/>
                  <a:gd name="T61" fmla="*/ 3 h 81"/>
                  <a:gd name="T62" fmla="*/ 1 w 83"/>
                  <a:gd name="T63" fmla="*/ 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81">
                    <a:moveTo>
                      <a:pt x="1" y="2"/>
                    </a:moveTo>
                    <a:cubicBezTo>
                      <a:pt x="24" y="8"/>
                      <a:pt x="24" y="8"/>
                      <a:pt x="24" y="8"/>
                    </a:cubicBezTo>
                    <a:cubicBezTo>
                      <a:pt x="24" y="10"/>
                      <a:pt x="24" y="10"/>
                      <a:pt x="24" y="10"/>
                    </a:cubicBezTo>
                    <a:cubicBezTo>
                      <a:pt x="17" y="10"/>
                      <a:pt x="12" y="12"/>
                      <a:pt x="8" y="17"/>
                    </a:cubicBezTo>
                    <a:cubicBezTo>
                      <a:pt x="6" y="21"/>
                      <a:pt x="4" y="26"/>
                      <a:pt x="4" y="32"/>
                    </a:cubicBezTo>
                    <a:cubicBezTo>
                      <a:pt x="4" y="43"/>
                      <a:pt x="10" y="52"/>
                      <a:pt x="21" y="59"/>
                    </a:cubicBezTo>
                    <a:cubicBezTo>
                      <a:pt x="31" y="65"/>
                      <a:pt x="42" y="68"/>
                      <a:pt x="54" y="68"/>
                    </a:cubicBezTo>
                    <a:cubicBezTo>
                      <a:pt x="60" y="68"/>
                      <a:pt x="65" y="67"/>
                      <a:pt x="69" y="64"/>
                    </a:cubicBezTo>
                    <a:cubicBezTo>
                      <a:pt x="75" y="59"/>
                      <a:pt x="78" y="53"/>
                      <a:pt x="78" y="44"/>
                    </a:cubicBezTo>
                    <a:cubicBezTo>
                      <a:pt x="78" y="41"/>
                      <a:pt x="78" y="38"/>
                      <a:pt x="77" y="36"/>
                    </a:cubicBezTo>
                    <a:cubicBezTo>
                      <a:pt x="77" y="34"/>
                      <a:pt x="76" y="33"/>
                      <a:pt x="74" y="31"/>
                    </a:cubicBezTo>
                    <a:cubicBezTo>
                      <a:pt x="73" y="29"/>
                      <a:pt x="69" y="28"/>
                      <a:pt x="62" y="26"/>
                    </a:cubicBezTo>
                    <a:cubicBezTo>
                      <a:pt x="54" y="24"/>
                      <a:pt x="50" y="23"/>
                      <a:pt x="49" y="23"/>
                    </a:cubicBezTo>
                    <a:cubicBezTo>
                      <a:pt x="47" y="23"/>
                      <a:pt x="46" y="24"/>
                      <a:pt x="45" y="25"/>
                    </a:cubicBezTo>
                    <a:cubicBezTo>
                      <a:pt x="45" y="26"/>
                      <a:pt x="44" y="28"/>
                      <a:pt x="44" y="32"/>
                    </a:cubicBezTo>
                    <a:cubicBezTo>
                      <a:pt x="42" y="32"/>
                      <a:pt x="42" y="32"/>
                      <a:pt x="42" y="32"/>
                    </a:cubicBezTo>
                    <a:cubicBezTo>
                      <a:pt x="42" y="0"/>
                      <a:pt x="42" y="0"/>
                      <a:pt x="42" y="0"/>
                    </a:cubicBezTo>
                    <a:cubicBezTo>
                      <a:pt x="44" y="0"/>
                      <a:pt x="44" y="0"/>
                      <a:pt x="44" y="0"/>
                    </a:cubicBezTo>
                    <a:cubicBezTo>
                      <a:pt x="44" y="4"/>
                      <a:pt x="45" y="6"/>
                      <a:pt x="46" y="8"/>
                    </a:cubicBezTo>
                    <a:cubicBezTo>
                      <a:pt x="47" y="10"/>
                      <a:pt x="49" y="11"/>
                      <a:pt x="53" y="12"/>
                    </a:cubicBezTo>
                    <a:cubicBezTo>
                      <a:pt x="75" y="18"/>
                      <a:pt x="75" y="18"/>
                      <a:pt x="75" y="18"/>
                    </a:cubicBezTo>
                    <a:cubicBezTo>
                      <a:pt x="78" y="22"/>
                      <a:pt x="80" y="26"/>
                      <a:pt x="81" y="31"/>
                    </a:cubicBezTo>
                    <a:cubicBezTo>
                      <a:pt x="82" y="36"/>
                      <a:pt x="83" y="41"/>
                      <a:pt x="83" y="46"/>
                    </a:cubicBezTo>
                    <a:cubicBezTo>
                      <a:pt x="83" y="56"/>
                      <a:pt x="80" y="65"/>
                      <a:pt x="74" y="71"/>
                    </a:cubicBezTo>
                    <a:cubicBezTo>
                      <a:pt x="68" y="78"/>
                      <a:pt x="60" y="81"/>
                      <a:pt x="52" y="81"/>
                    </a:cubicBezTo>
                    <a:cubicBezTo>
                      <a:pt x="38" y="81"/>
                      <a:pt x="26" y="76"/>
                      <a:pt x="15" y="66"/>
                    </a:cubicBezTo>
                    <a:cubicBezTo>
                      <a:pt x="5" y="57"/>
                      <a:pt x="0" y="45"/>
                      <a:pt x="0" y="32"/>
                    </a:cubicBezTo>
                    <a:cubicBezTo>
                      <a:pt x="0" y="29"/>
                      <a:pt x="1" y="25"/>
                      <a:pt x="1" y="22"/>
                    </a:cubicBezTo>
                    <a:cubicBezTo>
                      <a:pt x="2" y="18"/>
                      <a:pt x="3" y="15"/>
                      <a:pt x="4" y="11"/>
                    </a:cubicBezTo>
                    <a:cubicBezTo>
                      <a:pt x="4" y="9"/>
                      <a:pt x="4" y="7"/>
                      <a:pt x="3" y="6"/>
                    </a:cubicBezTo>
                    <a:cubicBezTo>
                      <a:pt x="2" y="5"/>
                      <a:pt x="2" y="4"/>
                      <a:pt x="0" y="3"/>
                    </a:cubicBezTo>
                    <a:lnTo>
                      <a:pt x="1" y="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3" name="Freeform 725">
                <a:extLst>
                  <a:ext uri="{FF2B5EF4-FFF2-40B4-BE49-F238E27FC236}">
                    <a16:creationId xmlns:a16="http://schemas.microsoft.com/office/drawing/2014/main" id="{5B8495C6-066A-451C-B943-9E890FE2D3EB}"/>
                  </a:ext>
                </a:extLst>
              </p:cNvPr>
              <p:cNvSpPr>
                <a:spLocks noEditPoints="1"/>
              </p:cNvSpPr>
              <p:nvPr/>
            </p:nvSpPr>
            <p:spPr bwMode="auto">
              <a:xfrm>
                <a:off x="1906658" y="2418523"/>
                <a:ext cx="12700" cy="12700"/>
              </a:xfrm>
              <a:custGeom>
                <a:avLst/>
                <a:gdLst>
                  <a:gd name="T0" fmla="*/ 41 w 55"/>
                  <a:gd name="T1" fmla="*/ 2 h 56"/>
                  <a:gd name="T2" fmla="*/ 42 w 55"/>
                  <a:gd name="T3" fmla="*/ 0 h 56"/>
                  <a:gd name="T4" fmla="*/ 55 w 55"/>
                  <a:gd name="T5" fmla="*/ 17 h 56"/>
                  <a:gd name="T6" fmla="*/ 54 w 55"/>
                  <a:gd name="T7" fmla="*/ 21 h 56"/>
                  <a:gd name="T8" fmla="*/ 50 w 55"/>
                  <a:gd name="T9" fmla="*/ 22 h 56"/>
                  <a:gd name="T10" fmla="*/ 45 w 55"/>
                  <a:gd name="T11" fmla="*/ 21 h 56"/>
                  <a:gd name="T12" fmla="*/ 37 w 55"/>
                  <a:gd name="T13" fmla="*/ 19 h 56"/>
                  <a:gd name="T14" fmla="*/ 37 w 55"/>
                  <a:gd name="T15" fmla="*/ 19 h 56"/>
                  <a:gd name="T16" fmla="*/ 52 w 55"/>
                  <a:gd name="T17" fmla="*/ 32 h 56"/>
                  <a:gd name="T18" fmla="*/ 55 w 55"/>
                  <a:gd name="T19" fmla="*/ 43 h 56"/>
                  <a:gd name="T20" fmla="*/ 52 w 55"/>
                  <a:gd name="T21" fmla="*/ 52 h 56"/>
                  <a:gd name="T22" fmla="*/ 41 w 55"/>
                  <a:gd name="T23" fmla="*/ 56 h 56"/>
                  <a:gd name="T24" fmla="*/ 14 w 55"/>
                  <a:gd name="T25" fmla="*/ 44 h 56"/>
                  <a:gd name="T26" fmla="*/ 0 w 55"/>
                  <a:gd name="T27" fmla="*/ 21 h 56"/>
                  <a:gd name="T28" fmla="*/ 2 w 55"/>
                  <a:gd name="T29" fmla="*/ 14 h 56"/>
                  <a:gd name="T30" fmla="*/ 7 w 55"/>
                  <a:gd name="T31" fmla="*/ 11 h 56"/>
                  <a:gd name="T32" fmla="*/ 2 w 55"/>
                  <a:gd name="T33" fmla="*/ 10 h 56"/>
                  <a:gd name="T34" fmla="*/ 1 w 55"/>
                  <a:gd name="T35" fmla="*/ 9 h 56"/>
                  <a:gd name="T36" fmla="*/ 0 w 55"/>
                  <a:gd name="T37" fmla="*/ 2 h 56"/>
                  <a:gd name="T38" fmla="*/ 1 w 55"/>
                  <a:gd name="T39" fmla="*/ 1 h 56"/>
                  <a:gd name="T40" fmla="*/ 13 w 55"/>
                  <a:gd name="T41" fmla="*/ 4 h 56"/>
                  <a:gd name="T42" fmla="*/ 34 w 55"/>
                  <a:gd name="T43" fmla="*/ 10 h 56"/>
                  <a:gd name="T44" fmla="*/ 48 w 55"/>
                  <a:gd name="T45" fmla="*/ 13 h 56"/>
                  <a:gd name="T46" fmla="*/ 49 w 55"/>
                  <a:gd name="T47" fmla="*/ 11 h 56"/>
                  <a:gd name="T48" fmla="*/ 41 w 55"/>
                  <a:gd name="T49" fmla="*/ 2 h 56"/>
                  <a:gd name="T50" fmla="*/ 41 w 55"/>
                  <a:gd name="T51" fmla="*/ 45 h 56"/>
                  <a:gd name="T52" fmla="*/ 47 w 55"/>
                  <a:gd name="T53" fmla="*/ 43 h 56"/>
                  <a:gd name="T54" fmla="*/ 49 w 55"/>
                  <a:gd name="T55" fmla="*/ 38 h 56"/>
                  <a:gd name="T56" fmla="*/ 35 w 55"/>
                  <a:gd name="T57" fmla="*/ 21 h 56"/>
                  <a:gd name="T58" fmla="*/ 11 w 55"/>
                  <a:gd name="T59" fmla="*/ 13 h 56"/>
                  <a:gd name="T60" fmla="*/ 5 w 55"/>
                  <a:gd name="T61" fmla="*/ 15 h 56"/>
                  <a:gd name="T62" fmla="*/ 3 w 55"/>
                  <a:gd name="T63" fmla="*/ 20 h 56"/>
                  <a:gd name="T64" fmla="*/ 18 w 55"/>
                  <a:gd name="T65" fmla="*/ 38 h 56"/>
                  <a:gd name="T66" fmla="*/ 41 w 55"/>
                  <a:gd name="T67"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6">
                    <a:moveTo>
                      <a:pt x="41" y="2"/>
                    </a:moveTo>
                    <a:cubicBezTo>
                      <a:pt x="42" y="0"/>
                      <a:pt x="42" y="0"/>
                      <a:pt x="42" y="0"/>
                    </a:cubicBezTo>
                    <a:cubicBezTo>
                      <a:pt x="51" y="7"/>
                      <a:pt x="55" y="13"/>
                      <a:pt x="55" y="17"/>
                    </a:cubicBezTo>
                    <a:cubicBezTo>
                      <a:pt x="55" y="19"/>
                      <a:pt x="55" y="20"/>
                      <a:pt x="54" y="21"/>
                    </a:cubicBezTo>
                    <a:cubicBezTo>
                      <a:pt x="53" y="21"/>
                      <a:pt x="52" y="22"/>
                      <a:pt x="50" y="22"/>
                    </a:cubicBezTo>
                    <a:cubicBezTo>
                      <a:pt x="49" y="22"/>
                      <a:pt x="47" y="21"/>
                      <a:pt x="45" y="21"/>
                    </a:cubicBezTo>
                    <a:cubicBezTo>
                      <a:pt x="44" y="21"/>
                      <a:pt x="41" y="20"/>
                      <a:pt x="37" y="19"/>
                    </a:cubicBezTo>
                    <a:cubicBezTo>
                      <a:pt x="37" y="19"/>
                      <a:pt x="37" y="19"/>
                      <a:pt x="37" y="19"/>
                    </a:cubicBezTo>
                    <a:cubicBezTo>
                      <a:pt x="44" y="24"/>
                      <a:pt x="49" y="28"/>
                      <a:pt x="52" y="32"/>
                    </a:cubicBezTo>
                    <a:cubicBezTo>
                      <a:pt x="54" y="36"/>
                      <a:pt x="55" y="39"/>
                      <a:pt x="55" y="43"/>
                    </a:cubicBezTo>
                    <a:cubicBezTo>
                      <a:pt x="55" y="47"/>
                      <a:pt x="54" y="50"/>
                      <a:pt x="52" y="52"/>
                    </a:cubicBezTo>
                    <a:cubicBezTo>
                      <a:pt x="49" y="55"/>
                      <a:pt x="46" y="56"/>
                      <a:pt x="41" y="56"/>
                    </a:cubicBezTo>
                    <a:cubicBezTo>
                      <a:pt x="32" y="56"/>
                      <a:pt x="23" y="52"/>
                      <a:pt x="14" y="44"/>
                    </a:cubicBezTo>
                    <a:cubicBezTo>
                      <a:pt x="5" y="37"/>
                      <a:pt x="0" y="29"/>
                      <a:pt x="0" y="21"/>
                    </a:cubicBezTo>
                    <a:cubicBezTo>
                      <a:pt x="0" y="18"/>
                      <a:pt x="1" y="16"/>
                      <a:pt x="2" y="14"/>
                    </a:cubicBezTo>
                    <a:cubicBezTo>
                      <a:pt x="4" y="12"/>
                      <a:pt x="5" y="11"/>
                      <a:pt x="7" y="11"/>
                    </a:cubicBezTo>
                    <a:cubicBezTo>
                      <a:pt x="2" y="10"/>
                      <a:pt x="2" y="10"/>
                      <a:pt x="2" y="10"/>
                    </a:cubicBezTo>
                    <a:cubicBezTo>
                      <a:pt x="1" y="9"/>
                      <a:pt x="1" y="9"/>
                      <a:pt x="1" y="9"/>
                    </a:cubicBezTo>
                    <a:cubicBezTo>
                      <a:pt x="0" y="2"/>
                      <a:pt x="0" y="2"/>
                      <a:pt x="0" y="2"/>
                    </a:cubicBezTo>
                    <a:cubicBezTo>
                      <a:pt x="1" y="1"/>
                      <a:pt x="1" y="1"/>
                      <a:pt x="1" y="1"/>
                    </a:cubicBezTo>
                    <a:cubicBezTo>
                      <a:pt x="1" y="1"/>
                      <a:pt x="5" y="2"/>
                      <a:pt x="13" y="4"/>
                    </a:cubicBezTo>
                    <a:cubicBezTo>
                      <a:pt x="24" y="7"/>
                      <a:pt x="31" y="9"/>
                      <a:pt x="34" y="10"/>
                    </a:cubicBezTo>
                    <a:cubicBezTo>
                      <a:pt x="42" y="12"/>
                      <a:pt x="46" y="13"/>
                      <a:pt x="48" y="13"/>
                    </a:cubicBezTo>
                    <a:cubicBezTo>
                      <a:pt x="49" y="13"/>
                      <a:pt x="49" y="12"/>
                      <a:pt x="49" y="11"/>
                    </a:cubicBezTo>
                    <a:cubicBezTo>
                      <a:pt x="49" y="10"/>
                      <a:pt x="46" y="7"/>
                      <a:pt x="41" y="2"/>
                    </a:cubicBezTo>
                    <a:close/>
                    <a:moveTo>
                      <a:pt x="41" y="45"/>
                    </a:moveTo>
                    <a:cubicBezTo>
                      <a:pt x="44" y="45"/>
                      <a:pt x="46" y="45"/>
                      <a:pt x="47" y="43"/>
                    </a:cubicBezTo>
                    <a:cubicBezTo>
                      <a:pt x="49" y="42"/>
                      <a:pt x="49" y="40"/>
                      <a:pt x="49" y="38"/>
                    </a:cubicBezTo>
                    <a:cubicBezTo>
                      <a:pt x="49" y="32"/>
                      <a:pt x="44" y="27"/>
                      <a:pt x="35" y="21"/>
                    </a:cubicBezTo>
                    <a:cubicBezTo>
                      <a:pt x="26" y="16"/>
                      <a:pt x="18" y="13"/>
                      <a:pt x="11" y="13"/>
                    </a:cubicBezTo>
                    <a:cubicBezTo>
                      <a:pt x="9" y="13"/>
                      <a:pt x="6" y="14"/>
                      <a:pt x="5" y="15"/>
                    </a:cubicBezTo>
                    <a:cubicBezTo>
                      <a:pt x="4" y="17"/>
                      <a:pt x="3" y="18"/>
                      <a:pt x="3" y="20"/>
                    </a:cubicBezTo>
                    <a:cubicBezTo>
                      <a:pt x="3" y="27"/>
                      <a:pt x="8" y="33"/>
                      <a:pt x="18" y="38"/>
                    </a:cubicBezTo>
                    <a:cubicBezTo>
                      <a:pt x="26" y="43"/>
                      <a:pt x="34" y="45"/>
                      <a:pt x="41" y="4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4" name="Freeform 726">
                <a:extLst>
                  <a:ext uri="{FF2B5EF4-FFF2-40B4-BE49-F238E27FC236}">
                    <a16:creationId xmlns:a16="http://schemas.microsoft.com/office/drawing/2014/main" id="{FB2D359A-499E-BFBF-8B45-678E405CFF05}"/>
                  </a:ext>
                </a:extLst>
              </p:cNvPr>
              <p:cNvSpPr>
                <a:spLocks noEditPoints="1"/>
              </p:cNvSpPr>
              <p:nvPr/>
            </p:nvSpPr>
            <p:spPr bwMode="auto">
              <a:xfrm>
                <a:off x="1895545" y="2412173"/>
                <a:ext cx="9525" cy="14288"/>
              </a:xfrm>
              <a:custGeom>
                <a:avLst/>
                <a:gdLst>
                  <a:gd name="T0" fmla="*/ 21 w 35"/>
                  <a:gd name="T1" fmla="*/ 19 h 57"/>
                  <a:gd name="T2" fmla="*/ 21 w 35"/>
                  <a:gd name="T3" fmla="*/ 23 h 57"/>
                  <a:gd name="T4" fmla="*/ 3 w 35"/>
                  <a:gd name="T5" fmla="*/ 9 h 57"/>
                  <a:gd name="T6" fmla="*/ 1 w 35"/>
                  <a:gd name="T7" fmla="*/ 6 h 57"/>
                  <a:gd name="T8" fmla="*/ 0 w 35"/>
                  <a:gd name="T9" fmla="*/ 4 h 57"/>
                  <a:gd name="T10" fmla="*/ 4 w 35"/>
                  <a:gd name="T11" fmla="*/ 0 h 57"/>
                  <a:gd name="T12" fmla="*/ 6 w 35"/>
                  <a:gd name="T13" fmla="*/ 0 h 57"/>
                  <a:gd name="T14" fmla="*/ 8 w 35"/>
                  <a:gd name="T15" fmla="*/ 2 h 57"/>
                  <a:gd name="T16" fmla="*/ 21 w 35"/>
                  <a:gd name="T17" fmla="*/ 19 h 57"/>
                  <a:gd name="T18" fmla="*/ 15 w 35"/>
                  <a:gd name="T19" fmla="*/ 32 h 57"/>
                  <a:gd name="T20" fmla="*/ 35 w 35"/>
                  <a:gd name="T21" fmla="*/ 21 h 57"/>
                  <a:gd name="T22" fmla="*/ 35 w 35"/>
                  <a:gd name="T23" fmla="*/ 25 h 57"/>
                  <a:gd name="T24" fmla="*/ 23 w 35"/>
                  <a:gd name="T25" fmla="*/ 35 h 57"/>
                  <a:gd name="T26" fmla="*/ 35 w 35"/>
                  <a:gd name="T27" fmla="*/ 52 h 57"/>
                  <a:gd name="T28" fmla="*/ 35 w 35"/>
                  <a:gd name="T29" fmla="*/ 57 h 57"/>
                  <a:gd name="T30" fmla="*/ 15 w 35"/>
                  <a:gd name="T31" fmla="*/ 38 h 57"/>
                  <a:gd name="T32" fmla="*/ 15 w 35"/>
                  <a:gd name="T33"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57">
                    <a:moveTo>
                      <a:pt x="21" y="19"/>
                    </a:moveTo>
                    <a:cubicBezTo>
                      <a:pt x="21" y="23"/>
                      <a:pt x="21" y="23"/>
                      <a:pt x="21" y="23"/>
                    </a:cubicBezTo>
                    <a:cubicBezTo>
                      <a:pt x="3" y="9"/>
                      <a:pt x="3" y="9"/>
                      <a:pt x="3" y="9"/>
                    </a:cubicBezTo>
                    <a:cubicBezTo>
                      <a:pt x="2" y="8"/>
                      <a:pt x="1" y="7"/>
                      <a:pt x="1" y="6"/>
                    </a:cubicBezTo>
                    <a:cubicBezTo>
                      <a:pt x="0" y="6"/>
                      <a:pt x="0" y="5"/>
                      <a:pt x="0" y="4"/>
                    </a:cubicBezTo>
                    <a:cubicBezTo>
                      <a:pt x="0" y="1"/>
                      <a:pt x="1" y="0"/>
                      <a:pt x="4" y="0"/>
                    </a:cubicBezTo>
                    <a:cubicBezTo>
                      <a:pt x="5" y="0"/>
                      <a:pt x="6" y="0"/>
                      <a:pt x="6" y="0"/>
                    </a:cubicBezTo>
                    <a:cubicBezTo>
                      <a:pt x="7" y="1"/>
                      <a:pt x="7" y="1"/>
                      <a:pt x="8" y="2"/>
                    </a:cubicBezTo>
                    <a:lnTo>
                      <a:pt x="21" y="19"/>
                    </a:lnTo>
                    <a:close/>
                    <a:moveTo>
                      <a:pt x="15" y="32"/>
                    </a:moveTo>
                    <a:cubicBezTo>
                      <a:pt x="35" y="21"/>
                      <a:pt x="35" y="21"/>
                      <a:pt x="35" y="21"/>
                    </a:cubicBezTo>
                    <a:cubicBezTo>
                      <a:pt x="35" y="25"/>
                      <a:pt x="35" y="25"/>
                      <a:pt x="35" y="25"/>
                    </a:cubicBezTo>
                    <a:cubicBezTo>
                      <a:pt x="23" y="35"/>
                      <a:pt x="23" y="35"/>
                      <a:pt x="23" y="35"/>
                    </a:cubicBezTo>
                    <a:cubicBezTo>
                      <a:pt x="35" y="52"/>
                      <a:pt x="35" y="52"/>
                      <a:pt x="35" y="52"/>
                    </a:cubicBezTo>
                    <a:cubicBezTo>
                      <a:pt x="35" y="57"/>
                      <a:pt x="35" y="57"/>
                      <a:pt x="35" y="57"/>
                    </a:cubicBezTo>
                    <a:cubicBezTo>
                      <a:pt x="15" y="38"/>
                      <a:pt x="15" y="38"/>
                      <a:pt x="15" y="38"/>
                    </a:cubicBezTo>
                    <a:lnTo>
                      <a:pt x="15" y="3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5" name="Freeform 727">
                <a:extLst>
                  <a:ext uri="{FF2B5EF4-FFF2-40B4-BE49-F238E27FC236}">
                    <a16:creationId xmlns:a16="http://schemas.microsoft.com/office/drawing/2014/main" id="{ADCBC7E3-D42D-21BD-A71E-D24D48065071}"/>
                  </a:ext>
                </a:extLst>
              </p:cNvPr>
              <p:cNvSpPr>
                <a:spLocks/>
              </p:cNvSpPr>
              <p:nvPr/>
            </p:nvSpPr>
            <p:spPr bwMode="auto">
              <a:xfrm>
                <a:off x="1906658" y="2396298"/>
                <a:ext cx="12700" cy="20638"/>
              </a:xfrm>
              <a:custGeom>
                <a:avLst/>
                <a:gdLst>
                  <a:gd name="T0" fmla="*/ 39 w 54"/>
                  <a:gd name="T1" fmla="*/ 2 h 84"/>
                  <a:gd name="T2" fmla="*/ 40 w 54"/>
                  <a:gd name="T3" fmla="*/ 0 h 84"/>
                  <a:gd name="T4" fmla="*/ 41 w 54"/>
                  <a:gd name="T5" fmla="*/ 1 h 84"/>
                  <a:gd name="T6" fmla="*/ 52 w 54"/>
                  <a:gd name="T7" fmla="*/ 11 h 84"/>
                  <a:gd name="T8" fmla="*/ 54 w 54"/>
                  <a:gd name="T9" fmla="*/ 18 h 84"/>
                  <a:gd name="T10" fmla="*/ 52 w 54"/>
                  <a:gd name="T11" fmla="*/ 22 h 84"/>
                  <a:gd name="T12" fmla="*/ 48 w 54"/>
                  <a:gd name="T13" fmla="*/ 23 h 84"/>
                  <a:gd name="T14" fmla="*/ 28 w 54"/>
                  <a:gd name="T15" fmla="*/ 18 h 84"/>
                  <a:gd name="T16" fmla="*/ 9 w 54"/>
                  <a:gd name="T17" fmla="*/ 13 h 84"/>
                  <a:gd name="T18" fmla="*/ 6 w 54"/>
                  <a:gd name="T19" fmla="*/ 16 h 84"/>
                  <a:gd name="T20" fmla="*/ 12 w 54"/>
                  <a:gd name="T21" fmla="*/ 25 h 84"/>
                  <a:gd name="T22" fmla="*/ 23 w 54"/>
                  <a:gd name="T23" fmla="*/ 34 h 84"/>
                  <a:gd name="T24" fmla="*/ 36 w 54"/>
                  <a:gd name="T25" fmla="*/ 40 h 84"/>
                  <a:gd name="T26" fmla="*/ 53 w 54"/>
                  <a:gd name="T27" fmla="*/ 45 h 84"/>
                  <a:gd name="T28" fmla="*/ 53 w 54"/>
                  <a:gd name="T29" fmla="*/ 54 h 84"/>
                  <a:gd name="T30" fmla="*/ 28 w 54"/>
                  <a:gd name="T31" fmla="*/ 47 h 84"/>
                  <a:gd name="T32" fmla="*/ 9 w 54"/>
                  <a:gd name="T33" fmla="*/ 42 h 84"/>
                  <a:gd name="T34" fmla="*/ 6 w 54"/>
                  <a:gd name="T35" fmla="*/ 43 h 84"/>
                  <a:gd name="T36" fmla="*/ 6 w 54"/>
                  <a:gd name="T37" fmla="*/ 45 h 84"/>
                  <a:gd name="T38" fmla="*/ 15 w 54"/>
                  <a:gd name="T39" fmla="*/ 57 h 84"/>
                  <a:gd name="T40" fmla="*/ 23 w 54"/>
                  <a:gd name="T41" fmla="*/ 63 h 84"/>
                  <a:gd name="T42" fmla="*/ 35 w 54"/>
                  <a:gd name="T43" fmla="*/ 69 h 84"/>
                  <a:gd name="T44" fmla="*/ 53 w 54"/>
                  <a:gd name="T45" fmla="*/ 75 h 84"/>
                  <a:gd name="T46" fmla="*/ 53 w 54"/>
                  <a:gd name="T47" fmla="*/ 84 h 84"/>
                  <a:gd name="T48" fmla="*/ 21 w 54"/>
                  <a:gd name="T49" fmla="*/ 75 h 84"/>
                  <a:gd name="T50" fmla="*/ 8 w 54"/>
                  <a:gd name="T51" fmla="*/ 72 h 84"/>
                  <a:gd name="T52" fmla="*/ 6 w 54"/>
                  <a:gd name="T53" fmla="*/ 74 h 84"/>
                  <a:gd name="T54" fmla="*/ 5 w 54"/>
                  <a:gd name="T55" fmla="*/ 80 h 84"/>
                  <a:gd name="T56" fmla="*/ 3 w 54"/>
                  <a:gd name="T57" fmla="*/ 80 h 84"/>
                  <a:gd name="T58" fmla="*/ 2 w 54"/>
                  <a:gd name="T59" fmla="*/ 71 h 84"/>
                  <a:gd name="T60" fmla="*/ 0 w 54"/>
                  <a:gd name="T61" fmla="*/ 60 h 84"/>
                  <a:gd name="T62" fmla="*/ 0 w 54"/>
                  <a:gd name="T63" fmla="*/ 60 h 84"/>
                  <a:gd name="T64" fmla="*/ 24 w 54"/>
                  <a:gd name="T65" fmla="*/ 67 h 84"/>
                  <a:gd name="T66" fmla="*/ 24 w 54"/>
                  <a:gd name="T67" fmla="*/ 67 h 84"/>
                  <a:gd name="T68" fmla="*/ 6 w 54"/>
                  <a:gd name="T69" fmla="*/ 52 h 84"/>
                  <a:gd name="T70" fmla="*/ 0 w 54"/>
                  <a:gd name="T71" fmla="*/ 40 h 84"/>
                  <a:gd name="T72" fmla="*/ 8 w 54"/>
                  <a:gd name="T73" fmla="*/ 33 h 84"/>
                  <a:gd name="T74" fmla="*/ 12 w 54"/>
                  <a:gd name="T75" fmla="*/ 34 h 84"/>
                  <a:gd name="T76" fmla="*/ 24 w 54"/>
                  <a:gd name="T77" fmla="*/ 37 h 84"/>
                  <a:gd name="T78" fmla="*/ 24 w 54"/>
                  <a:gd name="T79" fmla="*/ 37 h 84"/>
                  <a:gd name="T80" fmla="*/ 7 w 54"/>
                  <a:gd name="T81" fmla="*/ 24 h 84"/>
                  <a:gd name="T82" fmla="*/ 0 w 54"/>
                  <a:gd name="T83" fmla="*/ 11 h 84"/>
                  <a:gd name="T84" fmla="*/ 2 w 54"/>
                  <a:gd name="T85" fmla="*/ 6 h 84"/>
                  <a:gd name="T86" fmla="*/ 8 w 54"/>
                  <a:gd name="T87" fmla="*/ 4 h 84"/>
                  <a:gd name="T88" fmla="*/ 21 w 54"/>
                  <a:gd name="T89" fmla="*/ 7 h 84"/>
                  <a:gd name="T90" fmla="*/ 46 w 54"/>
                  <a:gd name="T91" fmla="*/ 14 h 84"/>
                  <a:gd name="T92" fmla="*/ 48 w 54"/>
                  <a:gd name="T93" fmla="*/ 14 h 84"/>
                  <a:gd name="T94" fmla="*/ 49 w 54"/>
                  <a:gd name="T95" fmla="*/ 12 h 84"/>
                  <a:gd name="T96" fmla="*/ 46 w 54"/>
                  <a:gd name="T97" fmla="*/ 8 h 84"/>
                  <a:gd name="T98" fmla="*/ 39 w 54"/>
                  <a:gd name="T99"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84">
                    <a:moveTo>
                      <a:pt x="39" y="2"/>
                    </a:moveTo>
                    <a:cubicBezTo>
                      <a:pt x="40" y="0"/>
                      <a:pt x="40" y="0"/>
                      <a:pt x="40" y="0"/>
                    </a:cubicBezTo>
                    <a:cubicBezTo>
                      <a:pt x="41" y="1"/>
                      <a:pt x="41" y="1"/>
                      <a:pt x="41" y="1"/>
                    </a:cubicBezTo>
                    <a:cubicBezTo>
                      <a:pt x="46" y="4"/>
                      <a:pt x="50" y="8"/>
                      <a:pt x="52" y="11"/>
                    </a:cubicBezTo>
                    <a:cubicBezTo>
                      <a:pt x="54" y="13"/>
                      <a:pt x="54" y="15"/>
                      <a:pt x="54" y="18"/>
                    </a:cubicBezTo>
                    <a:cubicBezTo>
                      <a:pt x="54" y="20"/>
                      <a:pt x="54" y="22"/>
                      <a:pt x="52" y="22"/>
                    </a:cubicBezTo>
                    <a:cubicBezTo>
                      <a:pt x="51" y="23"/>
                      <a:pt x="50" y="23"/>
                      <a:pt x="48" y="23"/>
                    </a:cubicBezTo>
                    <a:cubicBezTo>
                      <a:pt x="47" y="23"/>
                      <a:pt x="40" y="21"/>
                      <a:pt x="28" y="18"/>
                    </a:cubicBezTo>
                    <a:cubicBezTo>
                      <a:pt x="16" y="15"/>
                      <a:pt x="10" y="13"/>
                      <a:pt x="9" y="13"/>
                    </a:cubicBezTo>
                    <a:cubicBezTo>
                      <a:pt x="7" y="13"/>
                      <a:pt x="6" y="14"/>
                      <a:pt x="6" y="16"/>
                    </a:cubicBezTo>
                    <a:cubicBezTo>
                      <a:pt x="6" y="18"/>
                      <a:pt x="8" y="21"/>
                      <a:pt x="12" y="25"/>
                    </a:cubicBezTo>
                    <a:cubicBezTo>
                      <a:pt x="15" y="28"/>
                      <a:pt x="19" y="31"/>
                      <a:pt x="23" y="34"/>
                    </a:cubicBezTo>
                    <a:cubicBezTo>
                      <a:pt x="27" y="36"/>
                      <a:pt x="31" y="38"/>
                      <a:pt x="36" y="40"/>
                    </a:cubicBezTo>
                    <a:cubicBezTo>
                      <a:pt x="39" y="41"/>
                      <a:pt x="45" y="43"/>
                      <a:pt x="53" y="45"/>
                    </a:cubicBezTo>
                    <a:cubicBezTo>
                      <a:pt x="53" y="54"/>
                      <a:pt x="53" y="54"/>
                      <a:pt x="53" y="54"/>
                    </a:cubicBezTo>
                    <a:cubicBezTo>
                      <a:pt x="42" y="51"/>
                      <a:pt x="34" y="49"/>
                      <a:pt x="28" y="47"/>
                    </a:cubicBezTo>
                    <a:cubicBezTo>
                      <a:pt x="16" y="44"/>
                      <a:pt x="10" y="42"/>
                      <a:pt x="9" y="42"/>
                    </a:cubicBezTo>
                    <a:cubicBezTo>
                      <a:pt x="8" y="42"/>
                      <a:pt x="7" y="43"/>
                      <a:pt x="6" y="43"/>
                    </a:cubicBezTo>
                    <a:cubicBezTo>
                      <a:pt x="6" y="44"/>
                      <a:pt x="6" y="44"/>
                      <a:pt x="6" y="45"/>
                    </a:cubicBezTo>
                    <a:cubicBezTo>
                      <a:pt x="6" y="48"/>
                      <a:pt x="9" y="52"/>
                      <a:pt x="15" y="57"/>
                    </a:cubicBezTo>
                    <a:cubicBezTo>
                      <a:pt x="18" y="59"/>
                      <a:pt x="20" y="61"/>
                      <a:pt x="23" y="63"/>
                    </a:cubicBezTo>
                    <a:cubicBezTo>
                      <a:pt x="26" y="65"/>
                      <a:pt x="30" y="67"/>
                      <a:pt x="35" y="69"/>
                    </a:cubicBezTo>
                    <a:cubicBezTo>
                      <a:pt x="39" y="70"/>
                      <a:pt x="45" y="72"/>
                      <a:pt x="53" y="75"/>
                    </a:cubicBezTo>
                    <a:cubicBezTo>
                      <a:pt x="53" y="84"/>
                      <a:pt x="53" y="84"/>
                      <a:pt x="53" y="84"/>
                    </a:cubicBezTo>
                    <a:cubicBezTo>
                      <a:pt x="40" y="80"/>
                      <a:pt x="29" y="77"/>
                      <a:pt x="21" y="75"/>
                    </a:cubicBezTo>
                    <a:cubicBezTo>
                      <a:pt x="13" y="73"/>
                      <a:pt x="9" y="72"/>
                      <a:pt x="8" y="72"/>
                    </a:cubicBezTo>
                    <a:cubicBezTo>
                      <a:pt x="7" y="72"/>
                      <a:pt x="6" y="73"/>
                      <a:pt x="6" y="74"/>
                    </a:cubicBezTo>
                    <a:cubicBezTo>
                      <a:pt x="5" y="75"/>
                      <a:pt x="5" y="77"/>
                      <a:pt x="5" y="80"/>
                    </a:cubicBezTo>
                    <a:cubicBezTo>
                      <a:pt x="3" y="80"/>
                      <a:pt x="3" y="80"/>
                      <a:pt x="3" y="80"/>
                    </a:cubicBezTo>
                    <a:cubicBezTo>
                      <a:pt x="3" y="77"/>
                      <a:pt x="2" y="73"/>
                      <a:pt x="2" y="71"/>
                    </a:cubicBezTo>
                    <a:cubicBezTo>
                      <a:pt x="1" y="68"/>
                      <a:pt x="0" y="64"/>
                      <a:pt x="0" y="60"/>
                    </a:cubicBezTo>
                    <a:cubicBezTo>
                      <a:pt x="0" y="60"/>
                      <a:pt x="0" y="60"/>
                      <a:pt x="0" y="60"/>
                    </a:cubicBezTo>
                    <a:cubicBezTo>
                      <a:pt x="24" y="67"/>
                      <a:pt x="24" y="67"/>
                      <a:pt x="24" y="67"/>
                    </a:cubicBezTo>
                    <a:cubicBezTo>
                      <a:pt x="24" y="67"/>
                      <a:pt x="24" y="67"/>
                      <a:pt x="24" y="67"/>
                    </a:cubicBezTo>
                    <a:cubicBezTo>
                      <a:pt x="16" y="62"/>
                      <a:pt x="10" y="57"/>
                      <a:pt x="6" y="52"/>
                    </a:cubicBezTo>
                    <a:cubicBezTo>
                      <a:pt x="2" y="48"/>
                      <a:pt x="0" y="44"/>
                      <a:pt x="0" y="40"/>
                    </a:cubicBezTo>
                    <a:cubicBezTo>
                      <a:pt x="0" y="35"/>
                      <a:pt x="2" y="33"/>
                      <a:pt x="8" y="33"/>
                    </a:cubicBezTo>
                    <a:cubicBezTo>
                      <a:pt x="8" y="33"/>
                      <a:pt x="10" y="33"/>
                      <a:pt x="12" y="34"/>
                    </a:cubicBezTo>
                    <a:cubicBezTo>
                      <a:pt x="16" y="35"/>
                      <a:pt x="20" y="36"/>
                      <a:pt x="24" y="37"/>
                    </a:cubicBezTo>
                    <a:cubicBezTo>
                      <a:pt x="24" y="37"/>
                      <a:pt x="24" y="37"/>
                      <a:pt x="24" y="37"/>
                    </a:cubicBezTo>
                    <a:cubicBezTo>
                      <a:pt x="17" y="33"/>
                      <a:pt x="11" y="29"/>
                      <a:pt x="7" y="24"/>
                    </a:cubicBezTo>
                    <a:cubicBezTo>
                      <a:pt x="2" y="19"/>
                      <a:pt x="0" y="15"/>
                      <a:pt x="0" y="11"/>
                    </a:cubicBezTo>
                    <a:cubicBezTo>
                      <a:pt x="0" y="9"/>
                      <a:pt x="0" y="7"/>
                      <a:pt x="2" y="6"/>
                    </a:cubicBezTo>
                    <a:cubicBezTo>
                      <a:pt x="4" y="5"/>
                      <a:pt x="6" y="4"/>
                      <a:pt x="8" y="4"/>
                    </a:cubicBezTo>
                    <a:cubicBezTo>
                      <a:pt x="9" y="4"/>
                      <a:pt x="14" y="5"/>
                      <a:pt x="21" y="7"/>
                    </a:cubicBezTo>
                    <a:cubicBezTo>
                      <a:pt x="30" y="9"/>
                      <a:pt x="38" y="12"/>
                      <a:pt x="46" y="14"/>
                    </a:cubicBezTo>
                    <a:cubicBezTo>
                      <a:pt x="47" y="14"/>
                      <a:pt x="48" y="14"/>
                      <a:pt x="48" y="14"/>
                    </a:cubicBezTo>
                    <a:cubicBezTo>
                      <a:pt x="48" y="13"/>
                      <a:pt x="49" y="13"/>
                      <a:pt x="49" y="12"/>
                    </a:cubicBezTo>
                    <a:cubicBezTo>
                      <a:pt x="49" y="11"/>
                      <a:pt x="48" y="10"/>
                      <a:pt x="46" y="8"/>
                    </a:cubicBezTo>
                    <a:cubicBezTo>
                      <a:pt x="45" y="7"/>
                      <a:pt x="42" y="5"/>
                      <a:pt x="39" y="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6" name="Freeform 728">
                <a:extLst>
                  <a:ext uri="{FF2B5EF4-FFF2-40B4-BE49-F238E27FC236}">
                    <a16:creationId xmlns:a16="http://schemas.microsoft.com/office/drawing/2014/main" id="{DB0B9349-0E87-8477-874B-816441EE2FFA}"/>
                  </a:ext>
                </a:extLst>
              </p:cNvPr>
              <p:cNvSpPr>
                <a:spLocks/>
              </p:cNvSpPr>
              <p:nvPr/>
            </p:nvSpPr>
            <p:spPr bwMode="auto">
              <a:xfrm>
                <a:off x="1900308" y="2396298"/>
                <a:ext cx="4763" cy="7938"/>
              </a:xfrm>
              <a:custGeom>
                <a:avLst/>
                <a:gdLst>
                  <a:gd name="T0" fmla="*/ 0 w 3"/>
                  <a:gd name="T1" fmla="*/ 1 h 5"/>
                  <a:gd name="T2" fmla="*/ 3 w 3"/>
                  <a:gd name="T3" fmla="*/ 0 h 5"/>
                  <a:gd name="T4" fmla="*/ 3 w 3"/>
                  <a:gd name="T5" fmla="*/ 0 h 5"/>
                  <a:gd name="T6" fmla="*/ 1 w 3"/>
                  <a:gd name="T7" fmla="*/ 2 h 5"/>
                  <a:gd name="T8" fmla="*/ 3 w 3"/>
                  <a:gd name="T9" fmla="*/ 4 h 5"/>
                  <a:gd name="T10" fmla="*/ 3 w 3"/>
                  <a:gd name="T11" fmla="*/ 5 h 5"/>
                  <a:gd name="T12" fmla="*/ 0 w 3"/>
                  <a:gd name="T13" fmla="*/ 2 h 5"/>
                  <a:gd name="T14" fmla="*/ 0 w 3"/>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0" y="1"/>
                    </a:moveTo>
                    <a:lnTo>
                      <a:pt x="3" y="0"/>
                    </a:lnTo>
                    <a:lnTo>
                      <a:pt x="3" y="0"/>
                    </a:lnTo>
                    <a:lnTo>
                      <a:pt x="1" y="2"/>
                    </a:lnTo>
                    <a:lnTo>
                      <a:pt x="3" y="4"/>
                    </a:lnTo>
                    <a:lnTo>
                      <a:pt x="3" y="5"/>
                    </a:lnTo>
                    <a:lnTo>
                      <a:pt x="0" y="2"/>
                    </a:lnTo>
                    <a:lnTo>
                      <a:pt x="0" y="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7" name="Freeform 746">
                <a:extLst>
                  <a:ext uri="{FF2B5EF4-FFF2-40B4-BE49-F238E27FC236}">
                    <a16:creationId xmlns:a16="http://schemas.microsoft.com/office/drawing/2014/main" id="{685B1619-85BF-D7B6-7577-2771C9197CF9}"/>
                  </a:ext>
                </a:extLst>
              </p:cNvPr>
              <p:cNvSpPr>
                <a:spLocks noEditPoints="1"/>
              </p:cNvSpPr>
              <p:nvPr/>
            </p:nvSpPr>
            <p:spPr bwMode="auto">
              <a:xfrm>
                <a:off x="3200470" y="6669848"/>
                <a:ext cx="22225" cy="31750"/>
              </a:xfrm>
              <a:custGeom>
                <a:avLst/>
                <a:gdLst>
                  <a:gd name="T0" fmla="*/ 62 w 95"/>
                  <a:gd name="T1" fmla="*/ 123 h 126"/>
                  <a:gd name="T2" fmla="*/ 62 w 95"/>
                  <a:gd name="T3" fmla="*/ 126 h 126"/>
                  <a:gd name="T4" fmla="*/ 16 w 95"/>
                  <a:gd name="T5" fmla="*/ 120 h 126"/>
                  <a:gd name="T6" fmla="*/ 17 w 95"/>
                  <a:gd name="T7" fmla="*/ 117 h 126"/>
                  <a:gd name="T8" fmla="*/ 29 w 95"/>
                  <a:gd name="T9" fmla="*/ 117 h 126"/>
                  <a:gd name="T10" fmla="*/ 36 w 95"/>
                  <a:gd name="T11" fmla="*/ 109 h 126"/>
                  <a:gd name="T12" fmla="*/ 59 w 95"/>
                  <a:gd name="T13" fmla="*/ 58 h 126"/>
                  <a:gd name="T14" fmla="*/ 59 w 95"/>
                  <a:gd name="T15" fmla="*/ 57 h 126"/>
                  <a:gd name="T16" fmla="*/ 35 w 95"/>
                  <a:gd name="T17" fmla="*/ 79 h 126"/>
                  <a:gd name="T18" fmla="*/ 17 w 95"/>
                  <a:gd name="T19" fmla="*/ 82 h 126"/>
                  <a:gd name="T20" fmla="*/ 3 w 95"/>
                  <a:gd name="T21" fmla="*/ 74 h 126"/>
                  <a:gd name="T22" fmla="*/ 1 w 95"/>
                  <a:gd name="T23" fmla="*/ 56 h 126"/>
                  <a:gd name="T24" fmla="*/ 25 w 95"/>
                  <a:gd name="T25" fmla="*/ 18 h 126"/>
                  <a:gd name="T26" fmla="*/ 64 w 95"/>
                  <a:gd name="T27" fmla="*/ 1 h 126"/>
                  <a:gd name="T28" fmla="*/ 74 w 95"/>
                  <a:gd name="T29" fmla="*/ 7 h 126"/>
                  <a:gd name="T30" fmla="*/ 77 w 95"/>
                  <a:gd name="T31" fmla="*/ 15 h 126"/>
                  <a:gd name="T32" fmla="*/ 82 w 95"/>
                  <a:gd name="T33" fmla="*/ 7 h 126"/>
                  <a:gd name="T34" fmla="*/ 95 w 95"/>
                  <a:gd name="T35" fmla="*/ 9 h 126"/>
                  <a:gd name="T36" fmla="*/ 50 w 95"/>
                  <a:gd name="T37" fmla="*/ 114 h 126"/>
                  <a:gd name="T38" fmla="*/ 49 w 95"/>
                  <a:gd name="T39" fmla="*/ 116 h 126"/>
                  <a:gd name="T40" fmla="*/ 51 w 95"/>
                  <a:gd name="T41" fmla="*/ 120 h 126"/>
                  <a:gd name="T42" fmla="*/ 61 w 95"/>
                  <a:gd name="T43" fmla="*/ 123 h 126"/>
                  <a:gd name="T44" fmla="*/ 62 w 95"/>
                  <a:gd name="T45" fmla="*/ 123 h 126"/>
                  <a:gd name="T46" fmla="*/ 17 w 95"/>
                  <a:gd name="T47" fmla="*/ 58 h 126"/>
                  <a:gd name="T48" fmla="*/ 19 w 95"/>
                  <a:gd name="T49" fmla="*/ 68 h 126"/>
                  <a:gd name="T50" fmla="*/ 26 w 95"/>
                  <a:gd name="T51" fmla="*/ 73 h 126"/>
                  <a:gd name="T52" fmla="*/ 56 w 95"/>
                  <a:gd name="T53" fmla="*/ 54 h 126"/>
                  <a:gd name="T54" fmla="*/ 74 w 95"/>
                  <a:gd name="T55" fmla="*/ 20 h 126"/>
                  <a:gd name="T56" fmla="*/ 72 w 95"/>
                  <a:gd name="T57" fmla="*/ 10 h 126"/>
                  <a:gd name="T58" fmla="*/ 64 w 95"/>
                  <a:gd name="T59" fmla="*/ 6 h 126"/>
                  <a:gd name="T60" fmla="*/ 36 w 95"/>
                  <a:gd name="T61" fmla="*/ 22 h 126"/>
                  <a:gd name="T62" fmla="*/ 17 w 95"/>
                  <a:gd name="T63" fmla="*/ 5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 h="126">
                    <a:moveTo>
                      <a:pt x="62" y="123"/>
                    </a:moveTo>
                    <a:cubicBezTo>
                      <a:pt x="62" y="126"/>
                      <a:pt x="62" y="126"/>
                      <a:pt x="62" y="126"/>
                    </a:cubicBezTo>
                    <a:cubicBezTo>
                      <a:pt x="16" y="120"/>
                      <a:pt x="16" y="120"/>
                      <a:pt x="16" y="120"/>
                    </a:cubicBezTo>
                    <a:cubicBezTo>
                      <a:pt x="17" y="117"/>
                      <a:pt x="17" y="117"/>
                      <a:pt x="17" y="117"/>
                    </a:cubicBezTo>
                    <a:cubicBezTo>
                      <a:pt x="23" y="118"/>
                      <a:pt x="27" y="118"/>
                      <a:pt x="29" y="117"/>
                    </a:cubicBezTo>
                    <a:cubicBezTo>
                      <a:pt x="32" y="116"/>
                      <a:pt x="34" y="114"/>
                      <a:pt x="36" y="109"/>
                    </a:cubicBezTo>
                    <a:cubicBezTo>
                      <a:pt x="59" y="58"/>
                      <a:pt x="59" y="58"/>
                      <a:pt x="59" y="58"/>
                    </a:cubicBezTo>
                    <a:cubicBezTo>
                      <a:pt x="59" y="57"/>
                      <a:pt x="59" y="57"/>
                      <a:pt x="59" y="57"/>
                    </a:cubicBezTo>
                    <a:cubicBezTo>
                      <a:pt x="49" y="68"/>
                      <a:pt x="41" y="76"/>
                      <a:pt x="35" y="79"/>
                    </a:cubicBezTo>
                    <a:cubicBezTo>
                      <a:pt x="29" y="82"/>
                      <a:pt x="23" y="83"/>
                      <a:pt x="17" y="82"/>
                    </a:cubicBezTo>
                    <a:cubicBezTo>
                      <a:pt x="11" y="82"/>
                      <a:pt x="6" y="79"/>
                      <a:pt x="3" y="74"/>
                    </a:cubicBezTo>
                    <a:cubicBezTo>
                      <a:pt x="1" y="69"/>
                      <a:pt x="0" y="63"/>
                      <a:pt x="1" y="56"/>
                    </a:cubicBezTo>
                    <a:cubicBezTo>
                      <a:pt x="3" y="43"/>
                      <a:pt x="11" y="30"/>
                      <a:pt x="25" y="18"/>
                    </a:cubicBezTo>
                    <a:cubicBezTo>
                      <a:pt x="39" y="5"/>
                      <a:pt x="52" y="0"/>
                      <a:pt x="64" y="1"/>
                    </a:cubicBezTo>
                    <a:cubicBezTo>
                      <a:pt x="69" y="2"/>
                      <a:pt x="72" y="4"/>
                      <a:pt x="74" y="7"/>
                    </a:cubicBezTo>
                    <a:cubicBezTo>
                      <a:pt x="76" y="8"/>
                      <a:pt x="77" y="11"/>
                      <a:pt x="77" y="15"/>
                    </a:cubicBezTo>
                    <a:cubicBezTo>
                      <a:pt x="82" y="7"/>
                      <a:pt x="82" y="7"/>
                      <a:pt x="82" y="7"/>
                    </a:cubicBezTo>
                    <a:cubicBezTo>
                      <a:pt x="95" y="9"/>
                      <a:pt x="95" y="9"/>
                      <a:pt x="95" y="9"/>
                    </a:cubicBezTo>
                    <a:cubicBezTo>
                      <a:pt x="50" y="114"/>
                      <a:pt x="50" y="114"/>
                      <a:pt x="50" y="114"/>
                    </a:cubicBezTo>
                    <a:cubicBezTo>
                      <a:pt x="49" y="116"/>
                      <a:pt x="49" y="116"/>
                      <a:pt x="49" y="116"/>
                    </a:cubicBezTo>
                    <a:cubicBezTo>
                      <a:pt x="49" y="117"/>
                      <a:pt x="50" y="119"/>
                      <a:pt x="51" y="120"/>
                    </a:cubicBezTo>
                    <a:cubicBezTo>
                      <a:pt x="53" y="122"/>
                      <a:pt x="56" y="122"/>
                      <a:pt x="61" y="123"/>
                    </a:cubicBezTo>
                    <a:lnTo>
                      <a:pt x="62" y="123"/>
                    </a:lnTo>
                    <a:close/>
                    <a:moveTo>
                      <a:pt x="17" y="58"/>
                    </a:moveTo>
                    <a:cubicBezTo>
                      <a:pt x="17" y="62"/>
                      <a:pt x="17" y="65"/>
                      <a:pt x="19" y="68"/>
                    </a:cubicBezTo>
                    <a:cubicBezTo>
                      <a:pt x="20" y="71"/>
                      <a:pt x="23" y="73"/>
                      <a:pt x="26" y="73"/>
                    </a:cubicBezTo>
                    <a:cubicBezTo>
                      <a:pt x="35" y="74"/>
                      <a:pt x="45" y="68"/>
                      <a:pt x="56" y="54"/>
                    </a:cubicBezTo>
                    <a:cubicBezTo>
                      <a:pt x="67" y="42"/>
                      <a:pt x="73" y="30"/>
                      <a:pt x="74" y="20"/>
                    </a:cubicBezTo>
                    <a:cubicBezTo>
                      <a:pt x="75" y="16"/>
                      <a:pt x="74" y="12"/>
                      <a:pt x="72" y="10"/>
                    </a:cubicBezTo>
                    <a:cubicBezTo>
                      <a:pt x="70" y="8"/>
                      <a:pt x="67" y="6"/>
                      <a:pt x="64" y="6"/>
                    </a:cubicBezTo>
                    <a:cubicBezTo>
                      <a:pt x="56" y="4"/>
                      <a:pt x="46" y="10"/>
                      <a:pt x="36" y="22"/>
                    </a:cubicBezTo>
                    <a:cubicBezTo>
                      <a:pt x="25" y="35"/>
                      <a:pt x="19" y="46"/>
                      <a:pt x="17" y="5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8" name="Freeform 747">
                <a:extLst>
                  <a:ext uri="{FF2B5EF4-FFF2-40B4-BE49-F238E27FC236}">
                    <a16:creationId xmlns:a16="http://schemas.microsoft.com/office/drawing/2014/main" id="{0E4E4FFA-5CD2-37F2-0C3C-0AC2C8BE19A4}"/>
                  </a:ext>
                </a:extLst>
              </p:cNvPr>
              <p:cNvSpPr>
                <a:spLocks/>
              </p:cNvSpPr>
              <p:nvPr/>
            </p:nvSpPr>
            <p:spPr bwMode="auto">
              <a:xfrm>
                <a:off x="3235395" y="6673023"/>
                <a:ext cx="22225" cy="22225"/>
              </a:xfrm>
              <a:custGeom>
                <a:avLst/>
                <a:gdLst>
                  <a:gd name="T0" fmla="*/ 81 w 88"/>
                  <a:gd name="T1" fmla="*/ 67 h 89"/>
                  <a:gd name="T2" fmla="*/ 84 w 88"/>
                  <a:gd name="T3" fmla="*/ 69 h 89"/>
                  <a:gd name="T4" fmla="*/ 68 w 88"/>
                  <a:gd name="T5" fmla="*/ 85 h 89"/>
                  <a:gd name="T6" fmla="*/ 55 w 88"/>
                  <a:gd name="T7" fmla="*/ 89 h 89"/>
                  <a:gd name="T8" fmla="*/ 48 w 88"/>
                  <a:gd name="T9" fmla="*/ 84 h 89"/>
                  <a:gd name="T10" fmla="*/ 47 w 88"/>
                  <a:gd name="T11" fmla="*/ 78 h 89"/>
                  <a:gd name="T12" fmla="*/ 50 w 88"/>
                  <a:gd name="T13" fmla="*/ 68 h 89"/>
                  <a:gd name="T14" fmla="*/ 59 w 88"/>
                  <a:gd name="T15" fmla="*/ 44 h 89"/>
                  <a:gd name="T16" fmla="*/ 43 w 88"/>
                  <a:gd name="T17" fmla="*/ 64 h 89"/>
                  <a:gd name="T18" fmla="*/ 27 w 88"/>
                  <a:gd name="T19" fmla="*/ 79 h 89"/>
                  <a:gd name="T20" fmla="*/ 10 w 88"/>
                  <a:gd name="T21" fmla="*/ 84 h 89"/>
                  <a:gd name="T22" fmla="*/ 2 w 88"/>
                  <a:gd name="T23" fmla="*/ 81 h 89"/>
                  <a:gd name="T24" fmla="*/ 0 w 88"/>
                  <a:gd name="T25" fmla="*/ 72 h 89"/>
                  <a:gd name="T26" fmla="*/ 11 w 88"/>
                  <a:gd name="T27" fmla="*/ 41 h 89"/>
                  <a:gd name="T28" fmla="*/ 21 w 88"/>
                  <a:gd name="T29" fmla="*/ 12 h 89"/>
                  <a:gd name="T30" fmla="*/ 19 w 88"/>
                  <a:gd name="T31" fmla="*/ 7 h 89"/>
                  <a:gd name="T32" fmla="*/ 10 w 88"/>
                  <a:gd name="T33" fmla="*/ 5 h 89"/>
                  <a:gd name="T34" fmla="*/ 11 w 88"/>
                  <a:gd name="T35" fmla="*/ 3 h 89"/>
                  <a:gd name="T36" fmla="*/ 39 w 88"/>
                  <a:gd name="T37" fmla="*/ 0 h 89"/>
                  <a:gd name="T38" fmla="*/ 40 w 88"/>
                  <a:gd name="T39" fmla="*/ 0 h 89"/>
                  <a:gd name="T40" fmla="*/ 15 w 88"/>
                  <a:gd name="T41" fmla="*/ 68 h 89"/>
                  <a:gd name="T42" fmla="*/ 15 w 88"/>
                  <a:gd name="T43" fmla="*/ 69 h 89"/>
                  <a:gd name="T44" fmla="*/ 16 w 88"/>
                  <a:gd name="T45" fmla="*/ 73 h 89"/>
                  <a:gd name="T46" fmla="*/ 19 w 88"/>
                  <a:gd name="T47" fmla="*/ 75 h 89"/>
                  <a:gd name="T48" fmla="*/ 34 w 88"/>
                  <a:gd name="T49" fmla="*/ 66 h 89"/>
                  <a:gd name="T50" fmla="*/ 48 w 88"/>
                  <a:gd name="T51" fmla="*/ 50 h 89"/>
                  <a:gd name="T52" fmla="*/ 65 w 88"/>
                  <a:gd name="T53" fmla="*/ 25 h 89"/>
                  <a:gd name="T54" fmla="*/ 74 w 88"/>
                  <a:gd name="T55" fmla="*/ 6 h 89"/>
                  <a:gd name="T56" fmla="*/ 88 w 88"/>
                  <a:gd name="T57" fmla="*/ 7 h 89"/>
                  <a:gd name="T58" fmla="*/ 67 w 88"/>
                  <a:gd name="T59" fmla="*/ 62 h 89"/>
                  <a:gd name="T60" fmla="*/ 64 w 88"/>
                  <a:gd name="T61" fmla="*/ 71 h 89"/>
                  <a:gd name="T62" fmla="*/ 62 w 88"/>
                  <a:gd name="T63" fmla="*/ 77 h 89"/>
                  <a:gd name="T64" fmla="*/ 64 w 88"/>
                  <a:gd name="T65" fmla="*/ 81 h 89"/>
                  <a:gd name="T66" fmla="*/ 73 w 88"/>
                  <a:gd name="T67" fmla="*/ 75 h 89"/>
                  <a:gd name="T68" fmla="*/ 81 w 88"/>
                  <a:gd name="T69" fmla="*/ 6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89">
                    <a:moveTo>
                      <a:pt x="81" y="67"/>
                    </a:moveTo>
                    <a:cubicBezTo>
                      <a:pt x="84" y="69"/>
                      <a:pt x="84" y="69"/>
                      <a:pt x="84" y="69"/>
                    </a:cubicBezTo>
                    <a:cubicBezTo>
                      <a:pt x="76" y="77"/>
                      <a:pt x="71" y="83"/>
                      <a:pt x="68" y="85"/>
                    </a:cubicBezTo>
                    <a:cubicBezTo>
                      <a:pt x="64" y="88"/>
                      <a:pt x="59" y="89"/>
                      <a:pt x="55" y="89"/>
                    </a:cubicBezTo>
                    <a:cubicBezTo>
                      <a:pt x="51" y="88"/>
                      <a:pt x="49" y="87"/>
                      <a:pt x="48" y="84"/>
                    </a:cubicBezTo>
                    <a:cubicBezTo>
                      <a:pt x="47" y="82"/>
                      <a:pt x="47" y="80"/>
                      <a:pt x="47" y="78"/>
                    </a:cubicBezTo>
                    <a:cubicBezTo>
                      <a:pt x="47" y="76"/>
                      <a:pt x="48" y="73"/>
                      <a:pt x="50" y="68"/>
                    </a:cubicBezTo>
                    <a:cubicBezTo>
                      <a:pt x="51" y="63"/>
                      <a:pt x="54" y="55"/>
                      <a:pt x="59" y="44"/>
                    </a:cubicBezTo>
                    <a:cubicBezTo>
                      <a:pt x="50" y="55"/>
                      <a:pt x="45" y="61"/>
                      <a:pt x="43" y="64"/>
                    </a:cubicBezTo>
                    <a:cubicBezTo>
                      <a:pt x="37" y="71"/>
                      <a:pt x="32" y="76"/>
                      <a:pt x="27" y="79"/>
                    </a:cubicBezTo>
                    <a:cubicBezTo>
                      <a:pt x="21" y="83"/>
                      <a:pt x="15" y="85"/>
                      <a:pt x="10" y="84"/>
                    </a:cubicBezTo>
                    <a:cubicBezTo>
                      <a:pt x="6" y="84"/>
                      <a:pt x="4" y="83"/>
                      <a:pt x="2" y="81"/>
                    </a:cubicBezTo>
                    <a:cubicBezTo>
                      <a:pt x="0" y="79"/>
                      <a:pt x="0" y="76"/>
                      <a:pt x="0" y="72"/>
                    </a:cubicBezTo>
                    <a:cubicBezTo>
                      <a:pt x="1" y="69"/>
                      <a:pt x="4" y="58"/>
                      <a:pt x="11" y="41"/>
                    </a:cubicBezTo>
                    <a:cubicBezTo>
                      <a:pt x="18" y="23"/>
                      <a:pt x="21" y="13"/>
                      <a:pt x="21" y="12"/>
                    </a:cubicBezTo>
                    <a:cubicBezTo>
                      <a:pt x="21" y="9"/>
                      <a:pt x="21" y="8"/>
                      <a:pt x="19" y="7"/>
                    </a:cubicBezTo>
                    <a:cubicBezTo>
                      <a:pt x="18" y="6"/>
                      <a:pt x="15" y="6"/>
                      <a:pt x="10" y="5"/>
                    </a:cubicBezTo>
                    <a:cubicBezTo>
                      <a:pt x="11" y="3"/>
                      <a:pt x="11" y="3"/>
                      <a:pt x="11" y="3"/>
                    </a:cubicBezTo>
                    <a:cubicBezTo>
                      <a:pt x="19" y="3"/>
                      <a:pt x="29" y="2"/>
                      <a:pt x="39" y="0"/>
                    </a:cubicBezTo>
                    <a:cubicBezTo>
                      <a:pt x="40" y="0"/>
                      <a:pt x="40" y="0"/>
                      <a:pt x="40" y="0"/>
                    </a:cubicBezTo>
                    <a:cubicBezTo>
                      <a:pt x="15" y="68"/>
                      <a:pt x="15" y="68"/>
                      <a:pt x="15" y="68"/>
                    </a:cubicBezTo>
                    <a:cubicBezTo>
                      <a:pt x="15" y="69"/>
                      <a:pt x="15" y="69"/>
                      <a:pt x="15" y="69"/>
                    </a:cubicBezTo>
                    <a:cubicBezTo>
                      <a:pt x="15" y="70"/>
                      <a:pt x="15" y="72"/>
                      <a:pt x="16" y="73"/>
                    </a:cubicBezTo>
                    <a:cubicBezTo>
                      <a:pt x="17" y="74"/>
                      <a:pt x="18" y="75"/>
                      <a:pt x="19" y="75"/>
                    </a:cubicBezTo>
                    <a:cubicBezTo>
                      <a:pt x="23" y="75"/>
                      <a:pt x="28" y="72"/>
                      <a:pt x="34" y="66"/>
                    </a:cubicBezTo>
                    <a:cubicBezTo>
                      <a:pt x="38" y="62"/>
                      <a:pt x="43" y="57"/>
                      <a:pt x="48" y="50"/>
                    </a:cubicBezTo>
                    <a:cubicBezTo>
                      <a:pt x="54" y="43"/>
                      <a:pt x="59" y="35"/>
                      <a:pt x="65" y="25"/>
                    </a:cubicBezTo>
                    <a:cubicBezTo>
                      <a:pt x="66" y="23"/>
                      <a:pt x="69" y="17"/>
                      <a:pt x="74" y="6"/>
                    </a:cubicBezTo>
                    <a:cubicBezTo>
                      <a:pt x="88" y="7"/>
                      <a:pt x="88" y="7"/>
                      <a:pt x="88" y="7"/>
                    </a:cubicBezTo>
                    <a:cubicBezTo>
                      <a:pt x="67" y="62"/>
                      <a:pt x="67" y="62"/>
                      <a:pt x="67" y="62"/>
                    </a:cubicBezTo>
                    <a:cubicBezTo>
                      <a:pt x="66" y="65"/>
                      <a:pt x="65" y="68"/>
                      <a:pt x="64" y="71"/>
                    </a:cubicBezTo>
                    <a:cubicBezTo>
                      <a:pt x="63" y="74"/>
                      <a:pt x="62" y="76"/>
                      <a:pt x="62" y="77"/>
                    </a:cubicBezTo>
                    <a:cubicBezTo>
                      <a:pt x="62" y="79"/>
                      <a:pt x="63" y="80"/>
                      <a:pt x="64" y="81"/>
                    </a:cubicBezTo>
                    <a:cubicBezTo>
                      <a:pt x="66" y="81"/>
                      <a:pt x="69" y="79"/>
                      <a:pt x="73" y="75"/>
                    </a:cubicBezTo>
                    <a:cubicBezTo>
                      <a:pt x="74" y="74"/>
                      <a:pt x="76" y="72"/>
                      <a:pt x="81" y="6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79" name="Oval 818">
                <a:extLst>
                  <a:ext uri="{FF2B5EF4-FFF2-40B4-BE49-F238E27FC236}">
                    <a16:creationId xmlns:a16="http://schemas.microsoft.com/office/drawing/2014/main" id="{00C08412-435B-5B2A-6568-E1E2311E7FFA}"/>
                  </a:ext>
                </a:extLst>
              </p:cNvPr>
              <p:cNvSpPr>
                <a:spLocks noChangeArrowheads="1"/>
              </p:cNvSpPr>
              <p:nvPr/>
            </p:nvSpPr>
            <p:spPr bwMode="auto">
              <a:xfrm>
                <a:off x="2143196" y="2828098"/>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0" name="Freeform 819">
                <a:extLst>
                  <a:ext uri="{FF2B5EF4-FFF2-40B4-BE49-F238E27FC236}">
                    <a16:creationId xmlns:a16="http://schemas.microsoft.com/office/drawing/2014/main" id="{2EE7666A-FCBC-135E-9F25-9F9DB849F4F6}"/>
                  </a:ext>
                </a:extLst>
              </p:cNvPr>
              <p:cNvSpPr>
                <a:spLocks noEditPoints="1"/>
              </p:cNvSpPr>
              <p:nvPr/>
            </p:nvSpPr>
            <p:spPr bwMode="auto">
              <a:xfrm>
                <a:off x="2141608" y="2826511"/>
                <a:ext cx="14288" cy="15875"/>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50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4" y="59"/>
                      <a:pt x="30" y="59"/>
                    </a:cubicBezTo>
                    <a:cubicBezTo>
                      <a:pt x="46" y="59"/>
                      <a:pt x="59" y="46"/>
                      <a:pt x="59" y="30"/>
                    </a:cubicBezTo>
                    <a:cubicBezTo>
                      <a:pt x="59" y="14"/>
                      <a:pt x="46" y="0"/>
                      <a:pt x="30" y="0"/>
                    </a:cubicBezTo>
                    <a:cubicBezTo>
                      <a:pt x="14" y="0"/>
                      <a:pt x="0" y="14"/>
                      <a:pt x="0" y="30"/>
                    </a:cubicBezTo>
                    <a:close/>
                    <a:moveTo>
                      <a:pt x="10" y="30"/>
                    </a:moveTo>
                    <a:cubicBezTo>
                      <a:pt x="10" y="19"/>
                      <a:pt x="19" y="10"/>
                      <a:pt x="30" y="10"/>
                    </a:cubicBezTo>
                    <a:cubicBezTo>
                      <a:pt x="41" y="10"/>
                      <a:pt x="50" y="19"/>
                      <a:pt x="50" y="30"/>
                    </a:cubicBezTo>
                    <a:cubicBezTo>
                      <a:pt x="50" y="41"/>
                      <a:pt x="41" y="49"/>
                      <a:pt x="30"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1" name="Oval 820">
                <a:extLst>
                  <a:ext uri="{FF2B5EF4-FFF2-40B4-BE49-F238E27FC236}">
                    <a16:creationId xmlns:a16="http://schemas.microsoft.com/office/drawing/2014/main" id="{112800AB-12E8-F869-DE5E-00DFC2C1A06E}"/>
                  </a:ext>
                </a:extLst>
              </p:cNvPr>
              <p:cNvSpPr>
                <a:spLocks noChangeArrowheads="1"/>
              </p:cNvSpPr>
              <p:nvPr/>
            </p:nvSpPr>
            <p:spPr bwMode="auto">
              <a:xfrm>
                <a:off x="2176533" y="2793173"/>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2" name="Freeform 821">
                <a:extLst>
                  <a:ext uri="{FF2B5EF4-FFF2-40B4-BE49-F238E27FC236}">
                    <a16:creationId xmlns:a16="http://schemas.microsoft.com/office/drawing/2014/main" id="{79125F39-0029-71E9-21DA-BC10A2ED25A9}"/>
                  </a:ext>
                </a:extLst>
              </p:cNvPr>
              <p:cNvSpPr>
                <a:spLocks noEditPoints="1"/>
              </p:cNvSpPr>
              <p:nvPr/>
            </p:nvSpPr>
            <p:spPr bwMode="auto">
              <a:xfrm>
                <a:off x="2176533" y="2793173"/>
                <a:ext cx="14288" cy="14288"/>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9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29" y="59"/>
                    </a:cubicBezTo>
                    <a:cubicBezTo>
                      <a:pt x="45" y="59"/>
                      <a:pt x="59" y="45"/>
                      <a:pt x="59" y="29"/>
                    </a:cubicBezTo>
                    <a:cubicBezTo>
                      <a:pt x="59" y="13"/>
                      <a:pt x="45" y="0"/>
                      <a:pt x="29" y="0"/>
                    </a:cubicBezTo>
                    <a:cubicBezTo>
                      <a:pt x="13" y="0"/>
                      <a:pt x="0" y="13"/>
                      <a:pt x="0" y="29"/>
                    </a:cubicBezTo>
                    <a:close/>
                    <a:moveTo>
                      <a:pt x="10" y="29"/>
                    </a:moveTo>
                    <a:cubicBezTo>
                      <a:pt x="10" y="18"/>
                      <a:pt x="18" y="9"/>
                      <a:pt x="29" y="9"/>
                    </a:cubicBezTo>
                    <a:cubicBezTo>
                      <a:pt x="40" y="9"/>
                      <a:pt x="49" y="18"/>
                      <a:pt x="49" y="29"/>
                    </a:cubicBezTo>
                    <a:cubicBezTo>
                      <a:pt x="49" y="40"/>
                      <a:pt x="40" y="49"/>
                      <a:pt x="29" y="49"/>
                    </a:cubicBezTo>
                    <a:cubicBezTo>
                      <a:pt x="18"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3" name="Oval 822">
                <a:extLst>
                  <a:ext uri="{FF2B5EF4-FFF2-40B4-BE49-F238E27FC236}">
                    <a16:creationId xmlns:a16="http://schemas.microsoft.com/office/drawing/2014/main" id="{A265F9E5-F88A-27E5-EEC0-BDB7007FAB7D}"/>
                  </a:ext>
                </a:extLst>
              </p:cNvPr>
              <p:cNvSpPr>
                <a:spLocks noChangeArrowheads="1"/>
              </p:cNvSpPr>
              <p:nvPr/>
            </p:nvSpPr>
            <p:spPr bwMode="auto">
              <a:xfrm>
                <a:off x="2076521" y="269633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4" name="Freeform 823">
                <a:extLst>
                  <a:ext uri="{FF2B5EF4-FFF2-40B4-BE49-F238E27FC236}">
                    <a16:creationId xmlns:a16="http://schemas.microsoft.com/office/drawing/2014/main" id="{EE65C130-FDDC-9A63-B791-41EDB4A3EFCA}"/>
                  </a:ext>
                </a:extLst>
              </p:cNvPr>
              <p:cNvSpPr>
                <a:spLocks noEditPoints="1"/>
              </p:cNvSpPr>
              <p:nvPr/>
            </p:nvSpPr>
            <p:spPr bwMode="auto">
              <a:xfrm>
                <a:off x="2076521" y="2694748"/>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4" y="59"/>
                      <a:pt x="30" y="59"/>
                    </a:cubicBezTo>
                    <a:cubicBezTo>
                      <a:pt x="46" y="59"/>
                      <a:pt x="59" y="46"/>
                      <a:pt x="59" y="29"/>
                    </a:cubicBezTo>
                    <a:cubicBezTo>
                      <a:pt x="59" y="13"/>
                      <a:pt x="46" y="0"/>
                      <a:pt x="30" y="0"/>
                    </a:cubicBezTo>
                    <a:cubicBezTo>
                      <a:pt x="14" y="0"/>
                      <a:pt x="0" y="13"/>
                      <a:pt x="0" y="29"/>
                    </a:cubicBezTo>
                    <a:close/>
                    <a:moveTo>
                      <a:pt x="10" y="29"/>
                    </a:moveTo>
                    <a:cubicBezTo>
                      <a:pt x="10" y="19"/>
                      <a:pt x="19" y="10"/>
                      <a:pt x="30" y="10"/>
                    </a:cubicBezTo>
                    <a:cubicBezTo>
                      <a:pt x="41" y="10"/>
                      <a:pt x="49" y="19"/>
                      <a:pt x="49" y="29"/>
                    </a:cubicBezTo>
                    <a:cubicBezTo>
                      <a:pt x="49" y="40"/>
                      <a:pt x="41"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5" name="Oval 824">
                <a:extLst>
                  <a:ext uri="{FF2B5EF4-FFF2-40B4-BE49-F238E27FC236}">
                    <a16:creationId xmlns:a16="http://schemas.microsoft.com/office/drawing/2014/main" id="{8A9D1107-CF44-0D92-DEA6-1C5555055F61}"/>
                  </a:ext>
                </a:extLst>
              </p:cNvPr>
              <p:cNvSpPr>
                <a:spLocks noChangeArrowheads="1"/>
              </p:cNvSpPr>
              <p:nvPr/>
            </p:nvSpPr>
            <p:spPr bwMode="auto">
              <a:xfrm>
                <a:off x="2344808" y="2620136"/>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6" name="Freeform 825">
                <a:extLst>
                  <a:ext uri="{FF2B5EF4-FFF2-40B4-BE49-F238E27FC236}">
                    <a16:creationId xmlns:a16="http://schemas.microsoft.com/office/drawing/2014/main" id="{946CA549-062E-5554-7960-1BB0C3D6CECE}"/>
                  </a:ext>
                </a:extLst>
              </p:cNvPr>
              <p:cNvSpPr>
                <a:spLocks noEditPoints="1"/>
              </p:cNvSpPr>
              <p:nvPr/>
            </p:nvSpPr>
            <p:spPr bwMode="auto">
              <a:xfrm>
                <a:off x="2344808" y="2618548"/>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30" y="59"/>
                    </a:cubicBezTo>
                    <a:cubicBezTo>
                      <a:pt x="46" y="59"/>
                      <a:pt x="59" y="46"/>
                      <a:pt x="59" y="30"/>
                    </a:cubicBezTo>
                    <a:cubicBezTo>
                      <a:pt x="59" y="13"/>
                      <a:pt x="46" y="0"/>
                      <a:pt x="30" y="0"/>
                    </a:cubicBezTo>
                    <a:cubicBezTo>
                      <a:pt x="13" y="0"/>
                      <a:pt x="0" y="13"/>
                      <a:pt x="0" y="30"/>
                    </a:cubicBezTo>
                    <a:close/>
                    <a:moveTo>
                      <a:pt x="10" y="30"/>
                    </a:moveTo>
                    <a:cubicBezTo>
                      <a:pt x="10" y="19"/>
                      <a:pt x="19" y="10"/>
                      <a:pt x="30" y="10"/>
                    </a:cubicBezTo>
                    <a:cubicBezTo>
                      <a:pt x="40" y="10"/>
                      <a:pt x="49" y="19"/>
                      <a:pt x="49" y="30"/>
                    </a:cubicBezTo>
                    <a:cubicBezTo>
                      <a:pt x="49" y="41"/>
                      <a:pt x="40" y="49"/>
                      <a:pt x="30"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7" name="Oval 826">
                <a:extLst>
                  <a:ext uri="{FF2B5EF4-FFF2-40B4-BE49-F238E27FC236}">
                    <a16:creationId xmlns:a16="http://schemas.microsoft.com/office/drawing/2014/main" id="{C13A6D29-6C74-7FFE-F833-85AE72C379DE}"/>
                  </a:ext>
                </a:extLst>
              </p:cNvPr>
              <p:cNvSpPr>
                <a:spLocks noChangeArrowheads="1"/>
              </p:cNvSpPr>
              <p:nvPr/>
            </p:nvSpPr>
            <p:spPr bwMode="auto">
              <a:xfrm>
                <a:off x="2079696" y="2534411"/>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8" name="Freeform 827">
                <a:extLst>
                  <a:ext uri="{FF2B5EF4-FFF2-40B4-BE49-F238E27FC236}">
                    <a16:creationId xmlns:a16="http://schemas.microsoft.com/office/drawing/2014/main" id="{49A6594E-770C-1A87-C017-85C23683535F}"/>
                  </a:ext>
                </a:extLst>
              </p:cNvPr>
              <p:cNvSpPr>
                <a:spLocks noEditPoints="1"/>
              </p:cNvSpPr>
              <p:nvPr/>
            </p:nvSpPr>
            <p:spPr bwMode="auto">
              <a:xfrm>
                <a:off x="2078108" y="2534411"/>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30" y="59"/>
                    </a:cubicBezTo>
                    <a:cubicBezTo>
                      <a:pt x="46" y="59"/>
                      <a:pt x="59" y="46"/>
                      <a:pt x="59" y="29"/>
                    </a:cubicBezTo>
                    <a:cubicBezTo>
                      <a:pt x="59" y="13"/>
                      <a:pt x="46" y="0"/>
                      <a:pt x="30" y="0"/>
                    </a:cubicBezTo>
                    <a:cubicBezTo>
                      <a:pt x="13" y="0"/>
                      <a:pt x="0" y="13"/>
                      <a:pt x="0" y="29"/>
                    </a:cubicBezTo>
                    <a:close/>
                    <a:moveTo>
                      <a:pt x="10" y="29"/>
                    </a:moveTo>
                    <a:cubicBezTo>
                      <a:pt x="10" y="19"/>
                      <a:pt x="19" y="10"/>
                      <a:pt x="30" y="10"/>
                    </a:cubicBezTo>
                    <a:cubicBezTo>
                      <a:pt x="40" y="10"/>
                      <a:pt x="49" y="19"/>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89" name="Oval 828">
                <a:extLst>
                  <a:ext uri="{FF2B5EF4-FFF2-40B4-BE49-F238E27FC236}">
                    <a16:creationId xmlns:a16="http://schemas.microsoft.com/office/drawing/2014/main" id="{9DF370FB-BCE9-827A-7645-AE068BAF5DD3}"/>
                  </a:ext>
                </a:extLst>
              </p:cNvPr>
              <p:cNvSpPr>
                <a:spLocks noChangeArrowheads="1"/>
              </p:cNvSpPr>
              <p:nvPr/>
            </p:nvSpPr>
            <p:spPr bwMode="auto">
              <a:xfrm>
                <a:off x="2203521" y="2367723"/>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0" name="Freeform 829">
                <a:extLst>
                  <a:ext uri="{FF2B5EF4-FFF2-40B4-BE49-F238E27FC236}">
                    <a16:creationId xmlns:a16="http://schemas.microsoft.com/office/drawing/2014/main" id="{98D213BF-8C88-44C9-C573-C8CC8E72B38A}"/>
                  </a:ext>
                </a:extLst>
              </p:cNvPr>
              <p:cNvSpPr>
                <a:spLocks noEditPoints="1"/>
              </p:cNvSpPr>
              <p:nvPr/>
            </p:nvSpPr>
            <p:spPr bwMode="auto">
              <a:xfrm>
                <a:off x="2201933" y="2366136"/>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4" y="59"/>
                      <a:pt x="30" y="59"/>
                    </a:cubicBezTo>
                    <a:cubicBezTo>
                      <a:pt x="46" y="59"/>
                      <a:pt x="59" y="46"/>
                      <a:pt x="59" y="30"/>
                    </a:cubicBezTo>
                    <a:cubicBezTo>
                      <a:pt x="59" y="13"/>
                      <a:pt x="46" y="0"/>
                      <a:pt x="30" y="0"/>
                    </a:cubicBezTo>
                    <a:cubicBezTo>
                      <a:pt x="14" y="0"/>
                      <a:pt x="0" y="13"/>
                      <a:pt x="0" y="30"/>
                    </a:cubicBezTo>
                    <a:close/>
                    <a:moveTo>
                      <a:pt x="10" y="30"/>
                    </a:moveTo>
                    <a:cubicBezTo>
                      <a:pt x="10" y="19"/>
                      <a:pt x="19" y="10"/>
                      <a:pt x="30" y="10"/>
                    </a:cubicBezTo>
                    <a:cubicBezTo>
                      <a:pt x="41" y="10"/>
                      <a:pt x="49" y="19"/>
                      <a:pt x="49" y="30"/>
                    </a:cubicBezTo>
                    <a:cubicBezTo>
                      <a:pt x="49" y="40"/>
                      <a:pt x="41" y="49"/>
                      <a:pt x="30" y="49"/>
                    </a:cubicBezTo>
                    <a:cubicBezTo>
                      <a:pt x="19" y="49"/>
                      <a:pt x="10" y="40"/>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1" name="Oval 830">
                <a:extLst>
                  <a:ext uri="{FF2B5EF4-FFF2-40B4-BE49-F238E27FC236}">
                    <a16:creationId xmlns:a16="http://schemas.microsoft.com/office/drawing/2014/main" id="{256EE77E-5D2B-ACA1-326C-351AF28A3CB0}"/>
                  </a:ext>
                </a:extLst>
              </p:cNvPr>
              <p:cNvSpPr>
                <a:spLocks noChangeArrowheads="1"/>
              </p:cNvSpPr>
              <p:nvPr/>
            </p:nvSpPr>
            <p:spPr bwMode="auto">
              <a:xfrm>
                <a:off x="1830458" y="231533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2" name="Freeform 831">
                <a:extLst>
                  <a:ext uri="{FF2B5EF4-FFF2-40B4-BE49-F238E27FC236}">
                    <a16:creationId xmlns:a16="http://schemas.microsoft.com/office/drawing/2014/main" id="{1D774FA7-8673-DD74-A072-EAC7BD2AAF85}"/>
                  </a:ext>
                </a:extLst>
              </p:cNvPr>
              <p:cNvSpPr>
                <a:spLocks noEditPoints="1"/>
              </p:cNvSpPr>
              <p:nvPr/>
            </p:nvSpPr>
            <p:spPr bwMode="auto">
              <a:xfrm>
                <a:off x="1828871" y="2313748"/>
                <a:ext cx="14288" cy="14288"/>
              </a:xfrm>
              <a:custGeom>
                <a:avLst/>
                <a:gdLst>
                  <a:gd name="T0" fmla="*/ 0 w 59"/>
                  <a:gd name="T1" fmla="*/ 29 h 58"/>
                  <a:gd name="T2" fmla="*/ 30 w 59"/>
                  <a:gd name="T3" fmla="*/ 58 h 58"/>
                  <a:gd name="T4" fmla="*/ 59 w 59"/>
                  <a:gd name="T5" fmla="*/ 29 h 58"/>
                  <a:gd name="T6" fmla="*/ 30 w 59"/>
                  <a:gd name="T7" fmla="*/ 0 h 58"/>
                  <a:gd name="T8" fmla="*/ 0 w 59"/>
                  <a:gd name="T9" fmla="*/ 29 h 58"/>
                  <a:gd name="T10" fmla="*/ 10 w 59"/>
                  <a:gd name="T11" fmla="*/ 29 h 58"/>
                  <a:gd name="T12" fmla="*/ 30 w 59"/>
                  <a:gd name="T13" fmla="*/ 9 h 58"/>
                  <a:gd name="T14" fmla="*/ 49 w 59"/>
                  <a:gd name="T15" fmla="*/ 29 h 58"/>
                  <a:gd name="T16" fmla="*/ 30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4" y="58"/>
                      <a:pt x="30" y="58"/>
                    </a:cubicBezTo>
                    <a:cubicBezTo>
                      <a:pt x="46" y="58"/>
                      <a:pt x="59" y="45"/>
                      <a:pt x="59" y="29"/>
                    </a:cubicBezTo>
                    <a:cubicBezTo>
                      <a:pt x="59" y="13"/>
                      <a:pt x="46" y="0"/>
                      <a:pt x="30" y="0"/>
                    </a:cubicBezTo>
                    <a:cubicBezTo>
                      <a:pt x="14" y="0"/>
                      <a:pt x="0" y="13"/>
                      <a:pt x="0" y="29"/>
                    </a:cubicBezTo>
                    <a:close/>
                    <a:moveTo>
                      <a:pt x="10" y="29"/>
                    </a:moveTo>
                    <a:cubicBezTo>
                      <a:pt x="10" y="18"/>
                      <a:pt x="19" y="9"/>
                      <a:pt x="30" y="9"/>
                    </a:cubicBezTo>
                    <a:cubicBezTo>
                      <a:pt x="41" y="9"/>
                      <a:pt x="49" y="18"/>
                      <a:pt x="49" y="29"/>
                    </a:cubicBezTo>
                    <a:cubicBezTo>
                      <a:pt x="49" y="40"/>
                      <a:pt x="41"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3" name="Oval 832">
                <a:extLst>
                  <a:ext uri="{FF2B5EF4-FFF2-40B4-BE49-F238E27FC236}">
                    <a16:creationId xmlns:a16="http://schemas.microsoft.com/office/drawing/2014/main" id="{FCCEDD10-9F8E-B11A-F46D-268BE9399C37}"/>
                  </a:ext>
                </a:extLst>
              </p:cNvPr>
              <p:cNvSpPr>
                <a:spLocks noChangeArrowheads="1"/>
              </p:cNvSpPr>
              <p:nvPr/>
            </p:nvSpPr>
            <p:spPr bwMode="auto">
              <a:xfrm>
                <a:off x="1379608" y="2440748"/>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4" name="Freeform 833">
                <a:extLst>
                  <a:ext uri="{FF2B5EF4-FFF2-40B4-BE49-F238E27FC236}">
                    <a16:creationId xmlns:a16="http://schemas.microsoft.com/office/drawing/2014/main" id="{85CAF7AC-F735-860F-6E40-49A1ED5D5E3D}"/>
                  </a:ext>
                </a:extLst>
              </p:cNvPr>
              <p:cNvSpPr>
                <a:spLocks noEditPoints="1"/>
              </p:cNvSpPr>
              <p:nvPr/>
            </p:nvSpPr>
            <p:spPr bwMode="auto">
              <a:xfrm>
                <a:off x="1379608" y="2439161"/>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6" y="59"/>
                      <a:pt x="59" y="46"/>
                      <a:pt x="59" y="30"/>
                    </a:cubicBezTo>
                    <a:cubicBezTo>
                      <a:pt x="59" y="14"/>
                      <a:pt x="46" y="0"/>
                      <a:pt x="29" y="0"/>
                    </a:cubicBezTo>
                    <a:cubicBezTo>
                      <a:pt x="13" y="0"/>
                      <a:pt x="0" y="14"/>
                      <a:pt x="0" y="30"/>
                    </a:cubicBezTo>
                    <a:close/>
                    <a:moveTo>
                      <a:pt x="10" y="30"/>
                    </a:moveTo>
                    <a:cubicBezTo>
                      <a:pt x="10" y="19"/>
                      <a:pt x="19" y="10"/>
                      <a:pt x="29" y="10"/>
                    </a:cubicBezTo>
                    <a:cubicBezTo>
                      <a:pt x="40" y="10"/>
                      <a:pt x="49" y="19"/>
                      <a:pt x="49" y="30"/>
                    </a:cubicBezTo>
                    <a:cubicBezTo>
                      <a:pt x="49" y="41"/>
                      <a:pt x="40" y="49"/>
                      <a:pt x="29"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5" name="Oval 834">
                <a:extLst>
                  <a:ext uri="{FF2B5EF4-FFF2-40B4-BE49-F238E27FC236}">
                    <a16:creationId xmlns:a16="http://schemas.microsoft.com/office/drawing/2014/main" id="{FB8DED43-7C3D-B5CB-4348-CAB270EFED71}"/>
                  </a:ext>
                </a:extLst>
              </p:cNvPr>
              <p:cNvSpPr>
                <a:spLocks noChangeArrowheads="1"/>
              </p:cNvSpPr>
              <p:nvPr/>
            </p:nvSpPr>
            <p:spPr bwMode="auto">
              <a:xfrm>
                <a:off x="1247846" y="274713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6" name="Freeform 835">
                <a:extLst>
                  <a:ext uri="{FF2B5EF4-FFF2-40B4-BE49-F238E27FC236}">
                    <a16:creationId xmlns:a16="http://schemas.microsoft.com/office/drawing/2014/main" id="{66FB00AB-3513-122C-D94C-703A4013DD0E}"/>
                  </a:ext>
                </a:extLst>
              </p:cNvPr>
              <p:cNvSpPr>
                <a:spLocks noEditPoints="1"/>
              </p:cNvSpPr>
              <p:nvPr/>
            </p:nvSpPr>
            <p:spPr bwMode="auto">
              <a:xfrm>
                <a:off x="1246258" y="2747136"/>
                <a:ext cx="14288" cy="14288"/>
              </a:xfrm>
              <a:custGeom>
                <a:avLst/>
                <a:gdLst>
                  <a:gd name="T0" fmla="*/ 0 w 59"/>
                  <a:gd name="T1" fmla="*/ 29 h 58"/>
                  <a:gd name="T2" fmla="*/ 30 w 59"/>
                  <a:gd name="T3" fmla="*/ 58 h 58"/>
                  <a:gd name="T4" fmla="*/ 59 w 59"/>
                  <a:gd name="T5" fmla="*/ 29 h 58"/>
                  <a:gd name="T6" fmla="*/ 30 w 59"/>
                  <a:gd name="T7" fmla="*/ 0 h 58"/>
                  <a:gd name="T8" fmla="*/ 0 w 59"/>
                  <a:gd name="T9" fmla="*/ 29 h 58"/>
                  <a:gd name="T10" fmla="*/ 10 w 59"/>
                  <a:gd name="T11" fmla="*/ 29 h 58"/>
                  <a:gd name="T12" fmla="*/ 30 w 59"/>
                  <a:gd name="T13" fmla="*/ 9 h 58"/>
                  <a:gd name="T14" fmla="*/ 49 w 59"/>
                  <a:gd name="T15" fmla="*/ 29 h 58"/>
                  <a:gd name="T16" fmla="*/ 30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3" y="58"/>
                      <a:pt x="30" y="58"/>
                    </a:cubicBezTo>
                    <a:cubicBezTo>
                      <a:pt x="46" y="58"/>
                      <a:pt x="59" y="45"/>
                      <a:pt x="59" y="29"/>
                    </a:cubicBezTo>
                    <a:cubicBezTo>
                      <a:pt x="59" y="13"/>
                      <a:pt x="46" y="0"/>
                      <a:pt x="30" y="0"/>
                    </a:cubicBezTo>
                    <a:cubicBezTo>
                      <a:pt x="13" y="0"/>
                      <a:pt x="0" y="13"/>
                      <a:pt x="0" y="29"/>
                    </a:cubicBezTo>
                    <a:close/>
                    <a:moveTo>
                      <a:pt x="10" y="29"/>
                    </a:moveTo>
                    <a:cubicBezTo>
                      <a:pt x="10" y="18"/>
                      <a:pt x="19" y="9"/>
                      <a:pt x="30" y="9"/>
                    </a:cubicBezTo>
                    <a:cubicBezTo>
                      <a:pt x="40" y="9"/>
                      <a:pt x="49" y="18"/>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7" name="Oval 836">
                <a:extLst>
                  <a:ext uri="{FF2B5EF4-FFF2-40B4-BE49-F238E27FC236}">
                    <a16:creationId xmlns:a16="http://schemas.microsoft.com/office/drawing/2014/main" id="{9B67C8E0-3AB5-8114-8F57-0F81A134294D}"/>
                  </a:ext>
                </a:extLst>
              </p:cNvPr>
              <p:cNvSpPr>
                <a:spLocks noChangeArrowheads="1"/>
              </p:cNvSpPr>
              <p:nvPr/>
            </p:nvSpPr>
            <p:spPr bwMode="auto">
              <a:xfrm>
                <a:off x="1503433" y="2766186"/>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8" name="Freeform 837">
                <a:extLst>
                  <a:ext uri="{FF2B5EF4-FFF2-40B4-BE49-F238E27FC236}">
                    <a16:creationId xmlns:a16="http://schemas.microsoft.com/office/drawing/2014/main" id="{5FEE7F62-A564-39B7-AF2F-53A5A4879FD1}"/>
                  </a:ext>
                </a:extLst>
              </p:cNvPr>
              <p:cNvSpPr>
                <a:spLocks noEditPoints="1"/>
              </p:cNvSpPr>
              <p:nvPr/>
            </p:nvSpPr>
            <p:spPr bwMode="auto">
              <a:xfrm>
                <a:off x="1503433" y="2764598"/>
                <a:ext cx="14288" cy="14288"/>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10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29" y="59"/>
                    </a:cubicBezTo>
                    <a:cubicBezTo>
                      <a:pt x="46" y="59"/>
                      <a:pt x="59" y="45"/>
                      <a:pt x="59" y="29"/>
                    </a:cubicBezTo>
                    <a:cubicBezTo>
                      <a:pt x="59" y="13"/>
                      <a:pt x="46" y="0"/>
                      <a:pt x="29" y="0"/>
                    </a:cubicBezTo>
                    <a:cubicBezTo>
                      <a:pt x="13" y="0"/>
                      <a:pt x="0" y="13"/>
                      <a:pt x="0" y="29"/>
                    </a:cubicBezTo>
                    <a:close/>
                    <a:moveTo>
                      <a:pt x="10" y="29"/>
                    </a:moveTo>
                    <a:cubicBezTo>
                      <a:pt x="10" y="18"/>
                      <a:pt x="19" y="10"/>
                      <a:pt x="29" y="10"/>
                    </a:cubicBezTo>
                    <a:cubicBezTo>
                      <a:pt x="40" y="10"/>
                      <a:pt x="49" y="18"/>
                      <a:pt x="49" y="29"/>
                    </a:cubicBezTo>
                    <a:cubicBezTo>
                      <a:pt x="49" y="40"/>
                      <a:pt x="40" y="49"/>
                      <a:pt x="29"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799" name="Oval 838">
                <a:extLst>
                  <a:ext uri="{FF2B5EF4-FFF2-40B4-BE49-F238E27FC236}">
                    <a16:creationId xmlns:a16="http://schemas.microsoft.com/office/drawing/2014/main" id="{6302725A-1E25-204C-D0A7-6D672924FDF9}"/>
                  </a:ext>
                </a:extLst>
              </p:cNvPr>
              <p:cNvSpPr>
                <a:spLocks noChangeArrowheads="1"/>
              </p:cNvSpPr>
              <p:nvPr/>
            </p:nvSpPr>
            <p:spPr bwMode="auto">
              <a:xfrm>
                <a:off x="1798708" y="265823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0" name="Freeform 839">
                <a:extLst>
                  <a:ext uri="{FF2B5EF4-FFF2-40B4-BE49-F238E27FC236}">
                    <a16:creationId xmlns:a16="http://schemas.microsoft.com/office/drawing/2014/main" id="{D53180E0-8A54-33B2-7369-E2336F56DF17}"/>
                  </a:ext>
                </a:extLst>
              </p:cNvPr>
              <p:cNvSpPr>
                <a:spLocks noEditPoints="1"/>
              </p:cNvSpPr>
              <p:nvPr/>
            </p:nvSpPr>
            <p:spPr bwMode="auto">
              <a:xfrm>
                <a:off x="1797121" y="2656648"/>
                <a:ext cx="15875" cy="15875"/>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4" y="59"/>
                      <a:pt x="30" y="59"/>
                    </a:cubicBezTo>
                    <a:cubicBezTo>
                      <a:pt x="46" y="59"/>
                      <a:pt x="59" y="46"/>
                      <a:pt x="59" y="29"/>
                    </a:cubicBezTo>
                    <a:cubicBezTo>
                      <a:pt x="59" y="13"/>
                      <a:pt x="46" y="0"/>
                      <a:pt x="30" y="0"/>
                    </a:cubicBezTo>
                    <a:cubicBezTo>
                      <a:pt x="14" y="0"/>
                      <a:pt x="0" y="13"/>
                      <a:pt x="0" y="29"/>
                    </a:cubicBezTo>
                    <a:close/>
                    <a:moveTo>
                      <a:pt x="10" y="29"/>
                    </a:moveTo>
                    <a:cubicBezTo>
                      <a:pt x="10" y="19"/>
                      <a:pt x="19" y="10"/>
                      <a:pt x="30" y="10"/>
                    </a:cubicBezTo>
                    <a:cubicBezTo>
                      <a:pt x="41" y="10"/>
                      <a:pt x="49" y="19"/>
                      <a:pt x="49" y="29"/>
                    </a:cubicBezTo>
                    <a:cubicBezTo>
                      <a:pt x="49" y="40"/>
                      <a:pt x="41"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1" name="Oval 840">
                <a:extLst>
                  <a:ext uri="{FF2B5EF4-FFF2-40B4-BE49-F238E27FC236}">
                    <a16:creationId xmlns:a16="http://schemas.microsoft.com/office/drawing/2014/main" id="{82D842D8-AD7F-1B81-A7CC-7A4D9ECA5FDA}"/>
                  </a:ext>
                </a:extLst>
              </p:cNvPr>
              <p:cNvSpPr>
                <a:spLocks noChangeArrowheads="1"/>
              </p:cNvSpPr>
              <p:nvPr/>
            </p:nvSpPr>
            <p:spPr bwMode="auto">
              <a:xfrm>
                <a:off x="1898721" y="263918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2" name="Freeform 841">
                <a:extLst>
                  <a:ext uri="{FF2B5EF4-FFF2-40B4-BE49-F238E27FC236}">
                    <a16:creationId xmlns:a16="http://schemas.microsoft.com/office/drawing/2014/main" id="{ED66DE20-6E91-7E1F-E9AB-AAB0E93B319D}"/>
                  </a:ext>
                </a:extLst>
              </p:cNvPr>
              <p:cNvSpPr>
                <a:spLocks noEditPoints="1"/>
              </p:cNvSpPr>
              <p:nvPr/>
            </p:nvSpPr>
            <p:spPr bwMode="auto">
              <a:xfrm>
                <a:off x="1898721" y="2639186"/>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30" y="59"/>
                    </a:cubicBezTo>
                    <a:cubicBezTo>
                      <a:pt x="46" y="59"/>
                      <a:pt x="59" y="46"/>
                      <a:pt x="59" y="29"/>
                    </a:cubicBezTo>
                    <a:cubicBezTo>
                      <a:pt x="59" y="13"/>
                      <a:pt x="46" y="0"/>
                      <a:pt x="30" y="0"/>
                    </a:cubicBezTo>
                    <a:cubicBezTo>
                      <a:pt x="13" y="0"/>
                      <a:pt x="0" y="13"/>
                      <a:pt x="0" y="29"/>
                    </a:cubicBezTo>
                    <a:close/>
                    <a:moveTo>
                      <a:pt x="10" y="29"/>
                    </a:moveTo>
                    <a:cubicBezTo>
                      <a:pt x="10" y="19"/>
                      <a:pt x="19" y="10"/>
                      <a:pt x="30" y="10"/>
                    </a:cubicBezTo>
                    <a:cubicBezTo>
                      <a:pt x="40" y="10"/>
                      <a:pt x="49" y="19"/>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3" name="Oval 842">
                <a:extLst>
                  <a:ext uri="{FF2B5EF4-FFF2-40B4-BE49-F238E27FC236}">
                    <a16:creationId xmlns:a16="http://schemas.microsoft.com/office/drawing/2014/main" id="{DC0FD34C-DC5D-6EA6-8FF6-A86F490B630F}"/>
                  </a:ext>
                </a:extLst>
              </p:cNvPr>
              <p:cNvSpPr>
                <a:spLocks noChangeArrowheads="1"/>
              </p:cNvSpPr>
              <p:nvPr/>
            </p:nvSpPr>
            <p:spPr bwMode="auto">
              <a:xfrm>
                <a:off x="1947933" y="2770948"/>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4" name="Freeform 843">
                <a:extLst>
                  <a:ext uri="{FF2B5EF4-FFF2-40B4-BE49-F238E27FC236}">
                    <a16:creationId xmlns:a16="http://schemas.microsoft.com/office/drawing/2014/main" id="{8843286E-4825-B38A-3B9E-9837277F684A}"/>
                  </a:ext>
                </a:extLst>
              </p:cNvPr>
              <p:cNvSpPr>
                <a:spLocks noEditPoints="1"/>
              </p:cNvSpPr>
              <p:nvPr/>
            </p:nvSpPr>
            <p:spPr bwMode="auto">
              <a:xfrm>
                <a:off x="1946346" y="2769361"/>
                <a:ext cx="14288" cy="14288"/>
              </a:xfrm>
              <a:custGeom>
                <a:avLst/>
                <a:gdLst>
                  <a:gd name="T0" fmla="*/ 0 w 59"/>
                  <a:gd name="T1" fmla="*/ 29 h 58"/>
                  <a:gd name="T2" fmla="*/ 30 w 59"/>
                  <a:gd name="T3" fmla="*/ 58 h 58"/>
                  <a:gd name="T4" fmla="*/ 59 w 59"/>
                  <a:gd name="T5" fmla="*/ 29 h 58"/>
                  <a:gd name="T6" fmla="*/ 30 w 59"/>
                  <a:gd name="T7" fmla="*/ 0 h 58"/>
                  <a:gd name="T8" fmla="*/ 0 w 59"/>
                  <a:gd name="T9" fmla="*/ 29 h 58"/>
                  <a:gd name="T10" fmla="*/ 10 w 59"/>
                  <a:gd name="T11" fmla="*/ 29 h 58"/>
                  <a:gd name="T12" fmla="*/ 30 w 59"/>
                  <a:gd name="T13" fmla="*/ 9 h 58"/>
                  <a:gd name="T14" fmla="*/ 49 w 59"/>
                  <a:gd name="T15" fmla="*/ 29 h 58"/>
                  <a:gd name="T16" fmla="*/ 30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3" y="58"/>
                      <a:pt x="30" y="58"/>
                    </a:cubicBezTo>
                    <a:cubicBezTo>
                      <a:pt x="46" y="58"/>
                      <a:pt x="59" y="45"/>
                      <a:pt x="59" y="29"/>
                    </a:cubicBezTo>
                    <a:cubicBezTo>
                      <a:pt x="59" y="13"/>
                      <a:pt x="46" y="0"/>
                      <a:pt x="30" y="0"/>
                    </a:cubicBezTo>
                    <a:cubicBezTo>
                      <a:pt x="13" y="0"/>
                      <a:pt x="0" y="13"/>
                      <a:pt x="0" y="29"/>
                    </a:cubicBezTo>
                    <a:close/>
                    <a:moveTo>
                      <a:pt x="10" y="29"/>
                    </a:moveTo>
                    <a:cubicBezTo>
                      <a:pt x="10" y="18"/>
                      <a:pt x="19" y="9"/>
                      <a:pt x="30" y="9"/>
                    </a:cubicBezTo>
                    <a:cubicBezTo>
                      <a:pt x="40" y="9"/>
                      <a:pt x="49" y="18"/>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5" name="Oval 844">
                <a:extLst>
                  <a:ext uri="{FF2B5EF4-FFF2-40B4-BE49-F238E27FC236}">
                    <a16:creationId xmlns:a16="http://schemas.microsoft.com/office/drawing/2014/main" id="{B331BC76-A19A-67D7-7083-51453B305F63}"/>
                  </a:ext>
                </a:extLst>
              </p:cNvPr>
              <p:cNvSpPr>
                <a:spLocks noChangeArrowheads="1"/>
              </p:cNvSpPr>
              <p:nvPr/>
            </p:nvSpPr>
            <p:spPr bwMode="auto">
              <a:xfrm>
                <a:off x="2008258" y="2789998"/>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6" name="Freeform 845">
                <a:extLst>
                  <a:ext uri="{FF2B5EF4-FFF2-40B4-BE49-F238E27FC236}">
                    <a16:creationId xmlns:a16="http://schemas.microsoft.com/office/drawing/2014/main" id="{9CCCBA2C-5528-D3A1-D5CE-8DA0387D58E3}"/>
                  </a:ext>
                </a:extLst>
              </p:cNvPr>
              <p:cNvSpPr>
                <a:spLocks noEditPoints="1"/>
              </p:cNvSpPr>
              <p:nvPr/>
            </p:nvSpPr>
            <p:spPr bwMode="auto">
              <a:xfrm>
                <a:off x="2006671" y="2788411"/>
                <a:ext cx="14288" cy="15875"/>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9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29" y="59"/>
                    </a:cubicBezTo>
                    <a:cubicBezTo>
                      <a:pt x="45" y="59"/>
                      <a:pt x="59" y="45"/>
                      <a:pt x="59" y="29"/>
                    </a:cubicBezTo>
                    <a:cubicBezTo>
                      <a:pt x="59" y="13"/>
                      <a:pt x="45" y="0"/>
                      <a:pt x="29" y="0"/>
                    </a:cubicBezTo>
                    <a:cubicBezTo>
                      <a:pt x="13" y="0"/>
                      <a:pt x="0" y="13"/>
                      <a:pt x="0" y="29"/>
                    </a:cubicBezTo>
                    <a:close/>
                    <a:moveTo>
                      <a:pt x="10" y="29"/>
                    </a:moveTo>
                    <a:cubicBezTo>
                      <a:pt x="10" y="18"/>
                      <a:pt x="18" y="9"/>
                      <a:pt x="29" y="9"/>
                    </a:cubicBezTo>
                    <a:cubicBezTo>
                      <a:pt x="40" y="9"/>
                      <a:pt x="49" y="18"/>
                      <a:pt x="49" y="29"/>
                    </a:cubicBezTo>
                    <a:cubicBezTo>
                      <a:pt x="49" y="40"/>
                      <a:pt x="40" y="49"/>
                      <a:pt x="29" y="49"/>
                    </a:cubicBezTo>
                    <a:cubicBezTo>
                      <a:pt x="18"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7" name="Oval 846">
                <a:extLst>
                  <a:ext uri="{FF2B5EF4-FFF2-40B4-BE49-F238E27FC236}">
                    <a16:creationId xmlns:a16="http://schemas.microsoft.com/office/drawing/2014/main" id="{33F4BAE8-4E2E-F965-2B80-E7302786EC31}"/>
                  </a:ext>
                </a:extLst>
              </p:cNvPr>
              <p:cNvSpPr>
                <a:spLocks noChangeArrowheads="1"/>
              </p:cNvSpPr>
              <p:nvPr/>
            </p:nvSpPr>
            <p:spPr bwMode="auto">
              <a:xfrm>
                <a:off x="1932058" y="2947161"/>
                <a:ext cx="11113"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8" name="Freeform 847">
                <a:extLst>
                  <a:ext uri="{FF2B5EF4-FFF2-40B4-BE49-F238E27FC236}">
                    <a16:creationId xmlns:a16="http://schemas.microsoft.com/office/drawing/2014/main" id="{BDC64701-B91D-0D9F-A4E6-29A42A6FF7D8}"/>
                  </a:ext>
                </a:extLst>
              </p:cNvPr>
              <p:cNvSpPr>
                <a:spLocks noEditPoints="1"/>
              </p:cNvSpPr>
              <p:nvPr/>
            </p:nvSpPr>
            <p:spPr bwMode="auto">
              <a:xfrm>
                <a:off x="1930471" y="2945573"/>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6" y="59"/>
                      <a:pt x="59" y="46"/>
                      <a:pt x="59" y="30"/>
                    </a:cubicBezTo>
                    <a:cubicBezTo>
                      <a:pt x="59" y="14"/>
                      <a:pt x="46" y="0"/>
                      <a:pt x="29" y="0"/>
                    </a:cubicBezTo>
                    <a:cubicBezTo>
                      <a:pt x="13" y="0"/>
                      <a:pt x="0" y="14"/>
                      <a:pt x="0" y="30"/>
                    </a:cubicBezTo>
                    <a:close/>
                    <a:moveTo>
                      <a:pt x="10" y="30"/>
                    </a:moveTo>
                    <a:cubicBezTo>
                      <a:pt x="10" y="19"/>
                      <a:pt x="19" y="10"/>
                      <a:pt x="29" y="10"/>
                    </a:cubicBezTo>
                    <a:cubicBezTo>
                      <a:pt x="40" y="10"/>
                      <a:pt x="49" y="19"/>
                      <a:pt x="49" y="30"/>
                    </a:cubicBezTo>
                    <a:cubicBezTo>
                      <a:pt x="49" y="41"/>
                      <a:pt x="40" y="49"/>
                      <a:pt x="29"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09" name="Oval 848">
                <a:extLst>
                  <a:ext uri="{FF2B5EF4-FFF2-40B4-BE49-F238E27FC236}">
                    <a16:creationId xmlns:a16="http://schemas.microsoft.com/office/drawing/2014/main" id="{2AAADE7C-1B91-3E02-55EF-AACF660E92E3}"/>
                  </a:ext>
                </a:extLst>
              </p:cNvPr>
              <p:cNvSpPr>
                <a:spLocks noChangeArrowheads="1"/>
              </p:cNvSpPr>
              <p:nvPr/>
            </p:nvSpPr>
            <p:spPr bwMode="auto">
              <a:xfrm>
                <a:off x="2051121" y="2890011"/>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0" name="Freeform 849">
                <a:extLst>
                  <a:ext uri="{FF2B5EF4-FFF2-40B4-BE49-F238E27FC236}">
                    <a16:creationId xmlns:a16="http://schemas.microsoft.com/office/drawing/2014/main" id="{82274164-048C-9938-31AD-3DEDDABEEB60}"/>
                  </a:ext>
                </a:extLst>
              </p:cNvPr>
              <p:cNvSpPr>
                <a:spLocks noEditPoints="1"/>
              </p:cNvSpPr>
              <p:nvPr/>
            </p:nvSpPr>
            <p:spPr bwMode="auto">
              <a:xfrm>
                <a:off x="2049533" y="2888423"/>
                <a:ext cx="14288" cy="14288"/>
              </a:xfrm>
              <a:custGeom>
                <a:avLst/>
                <a:gdLst>
                  <a:gd name="T0" fmla="*/ 0 w 59"/>
                  <a:gd name="T1" fmla="*/ 29 h 58"/>
                  <a:gd name="T2" fmla="*/ 29 w 59"/>
                  <a:gd name="T3" fmla="*/ 58 h 58"/>
                  <a:gd name="T4" fmla="*/ 59 w 59"/>
                  <a:gd name="T5" fmla="*/ 29 h 58"/>
                  <a:gd name="T6" fmla="*/ 29 w 59"/>
                  <a:gd name="T7" fmla="*/ 0 h 58"/>
                  <a:gd name="T8" fmla="*/ 0 w 59"/>
                  <a:gd name="T9" fmla="*/ 29 h 58"/>
                  <a:gd name="T10" fmla="*/ 10 w 59"/>
                  <a:gd name="T11" fmla="*/ 29 h 58"/>
                  <a:gd name="T12" fmla="*/ 29 w 59"/>
                  <a:gd name="T13" fmla="*/ 9 h 58"/>
                  <a:gd name="T14" fmla="*/ 49 w 59"/>
                  <a:gd name="T15" fmla="*/ 29 h 58"/>
                  <a:gd name="T16" fmla="*/ 29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3" y="58"/>
                      <a:pt x="29" y="58"/>
                    </a:cubicBezTo>
                    <a:cubicBezTo>
                      <a:pt x="45" y="58"/>
                      <a:pt x="59" y="45"/>
                      <a:pt x="59" y="29"/>
                    </a:cubicBezTo>
                    <a:cubicBezTo>
                      <a:pt x="59" y="13"/>
                      <a:pt x="45" y="0"/>
                      <a:pt x="29" y="0"/>
                    </a:cubicBezTo>
                    <a:cubicBezTo>
                      <a:pt x="13" y="0"/>
                      <a:pt x="0" y="13"/>
                      <a:pt x="0" y="29"/>
                    </a:cubicBezTo>
                    <a:close/>
                    <a:moveTo>
                      <a:pt x="10" y="29"/>
                    </a:moveTo>
                    <a:cubicBezTo>
                      <a:pt x="10" y="18"/>
                      <a:pt x="18" y="9"/>
                      <a:pt x="29" y="9"/>
                    </a:cubicBezTo>
                    <a:cubicBezTo>
                      <a:pt x="40" y="9"/>
                      <a:pt x="49" y="18"/>
                      <a:pt x="49" y="29"/>
                    </a:cubicBezTo>
                    <a:cubicBezTo>
                      <a:pt x="49" y="40"/>
                      <a:pt x="40" y="49"/>
                      <a:pt x="29" y="49"/>
                    </a:cubicBezTo>
                    <a:cubicBezTo>
                      <a:pt x="18"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1" name="Oval 850">
                <a:extLst>
                  <a:ext uri="{FF2B5EF4-FFF2-40B4-BE49-F238E27FC236}">
                    <a16:creationId xmlns:a16="http://schemas.microsoft.com/office/drawing/2014/main" id="{F002F495-CD5D-3822-D916-32497D437B76}"/>
                  </a:ext>
                </a:extLst>
              </p:cNvPr>
              <p:cNvSpPr>
                <a:spLocks noChangeArrowheads="1"/>
              </p:cNvSpPr>
              <p:nvPr/>
            </p:nvSpPr>
            <p:spPr bwMode="auto">
              <a:xfrm>
                <a:off x="2093983" y="3017011"/>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2" name="Freeform 851">
                <a:extLst>
                  <a:ext uri="{FF2B5EF4-FFF2-40B4-BE49-F238E27FC236}">
                    <a16:creationId xmlns:a16="http://schemas.microsoft.com/office/drawing/2014/main" id="{E12E5652-8BA4-184A-3DA4-FF81AC379CA6}"/>
                  </a:ext>
                </a:extLst>
              </p:cNvPr>
              <p:cNvSpPr>
                <a:spLocks noEditPoints="1"/>
              </p:cNvSpPr>
              <p:nvPr/>
            </p:nvSpPr>
            <p:spPr bwMode="auto">
              <a:xfrm>
                <a:off x="2092396" y="3015423"/>
                <a:ext cx="15875"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6" y="59"/>
                      <a:pt x="59" y="46"/>
                      <a:pt x="59" y="30"/>
                    </a:cubicBezTo>
                    <a:cubicBezTo>
                      <a:pt x="59" y="13"/>
                      <a:pt x="46" y="0"/>
                      <a:pt x="29" y="0"/>
                    </a:cubicBezTo>
                    <a:cubicBezTo>
                      <a:pt x="13" y="0"/>
                      <a:pt x="0" y="13"/>
                      <a:pt x="0" y="30"/>
                    </a:cubicBezTo>
                    <a:close/>
                    <a:moveTo>
                      <a:pt x="10" y="30"/>
                    </a:moveTo>
                    <a:cubicBezTo>
                      <a:pt x="10" y="19"/>
                      <a:pt x="18" y="10"/>
                      <a:pt x="29" y="10"/>
                    </a:cubicBezTo>
                    <a:cubicBezTo>
                      <a:pt x="40" y="10"/>
                      <a:pt x="49" y="19"/>
                      <a:pt x="49" y="30"/>
                    </a:cubicBezTo>
                    <a:cubicBezTo>
                      <a:pt x="49" y="40"/>
                      <a:pt x="40" y="49"/>
                      <a:pt x="29" y="49"/>
                    </a:cubicBezTo>
                    <a:cubicBezTo>
                      <a:pt x="18" y="49"/>
                      <a:pt x="10" y="40"/>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3" name="Oval 852">
                <a:extLst>
                  <a:ext uri="{FF2B5EF4-FFF2-40B4-BE49-F238E27FC236}">
                    <a16:creationId xmlns:a16="http://schemas.microsoft.com/office/drawing/2014/main" id="{55C4F7BF-8F46-D0D4-8EF2-6C0998EF4D9F}"/>
                  </a:ext>
                </a:extLst>
              </p:cNvPr>
              <p:cNvSpPr>
                <a:spLocks noChangeArrowheads="1"/>
              </p:cNvSpPr>
              <p:nvPr/>
            </p:nvSpPr>
            <p:spPr bwMode="auto">
              <a:xfrm>
                <a:off x="2136846" y="2978911"/>
                <a:ext cx="11113"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4" name="Freeform 853">
                <a:extLst>
                  <a:ext uri="{FF2B5EF4-FFF2-40B4-BE49-F238E27FC236}">
                    <a16:creationId xmlns:a16="http://schemas.microsoft.com/office/drawing/2014/main" id="{F6600444-FD36-1B15-FC2D-2285A6F2061C}"/>
                  </a:ext>
                </a:extLst>
              </p:cNvPr>
              <p:cNvSpPr>
                <a:spLocks noEditPoints="1"/>
              </p:cNvSpPr>
              <p:nvPr/>
            </p:nvSpPr>
            <p:spPr bwMode="auto">
              <a:xfrm>
                <a:off x="2135258" y="2977323"/>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6" y="59"/>
                      <a:pt x="59" y="46"/>
                      <a:pt x="59" y="30"/>
                    </a:cubicBezTo>
                    <a:cubicBezTo>
                      <a:pt x="59" y="13"/>
                      <a:pt x="46" y="0"/>
                      <a:pt x="29" y="0"/>
                    </a:cubicBezTo>
                    <a:cubicBezTo>
                      <a:pt x="13" y="0"/>
                      <a:pt x="0" y="13"/>
                      <a:pt x="0" y="30"/>
                    </a:cubicBezTo>
                    <a:close/>
                    <a:moveTo>
                      <a:pt x="10" y="30"/>
                    </a:moveTo>
                    <a:cubicBezTo>
                      <a:pt x="10" y="19"/>
                      <a:pt x="19" y="10"/>
                      <a:pt x="29" y="10"/>
                    </a:cubicBezTo>
                    <a:cubicBezTo>
                      <a:pt x="40" y="10"/>
                      <a:pt x="49" y="19"/>
                      <a:pt x="49" y="30"/>
                    </a:cubicBezTo>
                    <a:cubicBezTo>
                      <a:pt x="49" y="40"/>
                      <a:pt x="40" y="49"/>
                      <a:pt x="29" y="49"/>
                    </a:cubicBezTo>
                    <a:cubicBezTo>
                      <a:pt x="19" y="49"/>
                      <a:pt x="10" y="40"/>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5" name="Oval 854">
                <a:extLst>
                  <a:ext uri="{FF2B5EF4-FFF2-40B4-BE49-F238E27FC236}">
                    <a16:creationId xmlns:a16="http://schemas.microsoft.com/office/drawing/2014/main" id="{4F51F235-B522-F28E-5900-72DC351C3B3D}"/>
                  </a:ext>
                </a:extLst>
              </p:cNvPr>
              <p:cNvSpPr>
                <a:spLocks noChangeArrowheads="1"/>
              </p:cNvSpPr>
              <p:nvPr/>
            </p:nvSpPr>
            <p:spPr bwMode="auto">
              <a:xfrm>
                <a:off x="2165421" y="3063048"/>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6" name="Freeform 855">
                <a:extLst>
                  <a:ext uri="{FF2B5EF4-FFF2-40B4-BE49-F238E27FC236}">
                    <a16:creationId xmlns:a16="http://schemas.microsoft.com/office/drawing/2014/main" id="{32BA581E-71E0-01A5-D9D0-0797C46ED689}"/>
                  </a:ext>
                </a:extLst>
              </p:cNvPr>
              <p:cNvSpPr>
                <a:spLocks noEditPoints="1"/>
              </p:cNvSpPr>
              <p:nvPr/>
            </p:nvSpPr>
            <p:spPr bwMode="auto">
              <a:xfrm>
                <a:off x="2163833" y="3061461"/>
                <a:ext cx="15875" cy="14288"/>
              </a:xfrm>
              <a:custGeom>
                <a:avLst/>
                <a:gdLst>
                  <a:gd name="T0" fmla="*/ 0 w 59"/>
                  <a:gd name="T1" fmla="*/ 29 h 58"/>
                  <a:gd name="T2" fmla="*/ 30 w 59"/>
                  <a:gd name="T3" fmla="*/ 58 h 58"/>
                  <a:gd name="T4" fmla="*/ 59 w 59"/>
                  <a:gd name="T5" fmla="*/ 29 h 58"/>
                  <a:gd name="T6" fmla="*/ 30 w 59"/>
                  <a:gd name="T7" fmla="*/ 0 h 58"/>
                  <a:gd name="T8" fmla="*/ 0 w 59"/>
                  <a:gd name="T9" fmla="*/ 29 h 58"/>
                  <a:gd name="T10" fmla="*/ 10 w 59"/>
                  <a:gd name="T11" fmla="*/ 29 h 58"/>
                  <a:gd name="T12" fmla="*/ 30 w 59"/>
                  <a:gd name="T13" fmla="*/ 9 h 58"/>
                  <a:gd name="T14" fmla="*/ 49 w 59"/>
                  <a:gd name="T15" fmla="*/ 29 h 58"/>
                  <a:gd name="T16" fmla="*/ 30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4" y="58"/>
                      <a:pt x="30" y="58"/>
                    </a:cubicBezTo>
                    <a:cubicBezTo>
                      <a:pt x="46" y="58"/>
                      <a:pt x="59" y="45"/>
                      <a:pt x="59" y="29"/>
                    </a:cubicBezTo>
                    <a:cubicBezTo>
                      <a:pt x="59" y="13"/>
                      <a:pt x="46" y="0"/>
                      <a:pt x="30" y="0"/>
                    </a:cubicBezTo>
                    <a:cubicBezTo>
                      <a:pt x="14" y="0"/>
                      <a:pt x="0" y="13"/>
                      <a:pt x="0" y="29"/>
                    </a:cubicBezTo>
                    <a:close/>
                    <a:moveTo>
                      <a:pt x="10" y="29"/>
                    </a:moveTo>
                    <a:cubicBezTo>
                      <a:pt x="10" y="18"/>
                      <a:pt x="19" y="9"/>
                      <a:pt x="30" y="9"/>
                    </a:cubicBezTo>
                    <a:cubicBezTo>
                      <a:pt x="41" y="9"/>
                      <a:pt x="49" y="18"/>
                      <a:pt x="49" y="29"/>
                    </a:cubicBezTo>
                    <a:cubicBezTo>
                      <a:pt x="49" y="40"/>
                      <a:pt x="41"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7" name="Oval 856">
                <a:extLst>
                  <a:ext uri="{FF2B5EF4-FFF2-40B4-BE49-F238E27FC236}">
                    <a16:creationId xmlns:a16="http://schemas.microsoft.com/office/drawing/2014/main" id="{41B5F279-D121-8647-E017-8D068D712C62}"/>
                  </a:ext>
                </a:extLst>
              </p:cNvPr>
              <p:cNvSpPr>
                <a:spLocks noChangeArrowheads="1"/>
              </p:cNvSpPr>
              <p:nvPr/>
            </p:nvSpPr>
            <p:spPr bwMode="auto">
              <a:xfrm>
                <a:off x="2216221" y="3055111"/>
                <a:ext cx="11113"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8" name="Freeform 857">
                <a:extLst>
                  <a:ext uri="{FF2B5EF4-FFF2-40B4-BE49-F238E27FC236}">
                    <a16:creationId xmlns:a16="http://schemas.microsoft.com/office/drawing/2014/main" id="{40A9508C-5F41-02D3-371B-73211DE9E050}"/>
                  </a:ext>
                </a:extLst>
              </p:cNvPr>
              <p:cNvSpPr>
                <a:spLocks noEditPoints="1"/>
              </p:cNvSpPr>
              <p:nvPr/>
            </p:nvSpPr>
            <p:spPr bwMode="auto">
              <a:xfrm>
                <a:off x="2214633" y="3053523"/>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30" y="59"/>
                    </a:cubicBezTo>
                    <a:cubicBezTo>
                      <a:pt x="46" y="59"/>
                      <a:pt x="59" y="46"/>
                      <a:pt x="59" y="29"/>
                    </a:cubicBezTo>
                    <a:cubicBezTo>
                      <a:pt x="59" y="13"/>
                      <a:pt x="46" y="0"/>
                      <a:pt x="30" y="0"/>
                    </a:cubicBezTo>
                    <a:cubicBezTo>
                      <a:pt x="13" y="0"/>
                      <a:pt x="0" y="13"/>
                      <a:pt x="0" y="29"/>
                    </a:cubicBezTo>
                    <a:close/>
                    <a:moveTo>
                      <a:pt x="10" y="29"/>
                    </a:moveTo>
                    <a:cubicBezTo>
                      <a:pt x="10" y="18"/>
                      <a:pt x="19" y="10"/>
                      <a:pt x="30" y="10"/>
                    </a:cubicBezTo>
                    <a:cubicBezTo>
                      <a:pt x="40" y="10"/>
                      <a:pt x="49" y="18"/>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19" name="Oval 858">
                <a:extLst>
                  <a:ext uri="{FF2B5EF4-FFF2-40B4-BE49-F238E27FC236}">
                    <a16:creationId xmlns:a16="http://schemas.microsoft.com/office/drawing/2014/main" id="{0E39CFB8-D7EE-C153-0C3A-860E21179520}"/>
                  </a:ext>
                </a:extLst>
              </p:cNvPr>
              <p:cNvSpPr>
                <a:spLocks noChangeArrowheads="1"/>
              </p:cNvSpPr>
              <p:nvPr/>
            </p:nvSpPr>
            <p:spPr bwMode="auto">
              <a:xfrm>
                <a:off x="2219396" y="2896361"/>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0" name="Freeform 859">
                <a:extLst>
                  <a:ext uri="{FF2B5EF4-FFF2-40B4-BE49-F238E27FC236}">
                    <a16:creationId xmlns:a16="http://schemas.microsoft.com/office/drawing/2014/main" id="{0612E9F7-E2BE-2FFA-1F5D-A5B796186AAE}"/>
                  </a:ext>
                </a:extLst>
              </p:cNvPr>
              <p:cNvSpPr>
                <a:spLocks noEditPoints="1"/>
              </p:cNvSpPr>
              <p:nvPr/>
            </p:nvSpPr>
            <p:spPr bwMode="auto">
              <a:xfrm>
                <a:off x="2219396" y="2894773"/>
                <a:ext cx="14288" cy="14288"/>
              </a:xfrm>
              <a:custGeom>
                <a:avLst/>
                <a:gdLst>
                  <a:gd name="T0" fmla="*/ 0 w 58"/>
                  <a:gd name="T1" fmla="*/ 29 h 58"/>
                  <a:gd name="T2" fmla="*/ 29 w 58"/>
                  <a:gd name="T3" fmla="*/ 58 h 58"/>
                  <a:gd name="T4" fmla="*/ 58 w 58"/>
                  <a:gd name="T5" fmla="*/ 29 h 58"/>
                  <a:gd name="T6" fmla="*/ 29 w 58"/>
                  <a:gd name="T7" fmla="*/ 0 h 58"/>
                  <a:gd name="T8" fmla="*/ 0 w 58"/>
                  <a:gd name="T9" fmla="*/ 29 h 58"/>
                  <a:gd name="T10" fmla="*/ 9 w 58"/>
                  <a:gd name="T11" fmla="*/ 29 h 58"/>
                  <a:gd name="T12" fmla="*/ 29 w 58"/>
                  <a:gd name="T13" fmla="*/ 9 h 58"/>
                  <a:gd name="T14" fmla="*/ 49 w 58"/>
                  <a:gd name="T15" fmla="*/ 29 h 58"/>
                  <a:gd name="T16" fmla="*/ 29 w 58"/>
                  <a:gd name="T17" fmla="*/ 49 h 58"/>
                  <a:gd name="T18" fmla="*/ 9 w 58"/>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0" y="29"/>
                    </a:moveTo>
                    <a:cubicBezTo>
                      <a:pt x="0" y="45"/>
                      <a:pt x="13" y="58"/>
                      <a:pt x="29" y="58"/>
                    </a:cubicBezTo>
                    <a:cubicBezTo>
                      <a:pt x="45" y="58"/>
                      <a:pt x="58" y="45"/>
                      <a:pt x="58" y="29"/>
                    </a:cubicBezTo>
                    <a:cubicBezTo>
                      <a:pt x="58" y="13"/>
                      <a:pt x="45" y="0"/>
                      <a:pt x="29" y="0"/>
                    </a:cubicBezTo>
                    <a:cubicBezTo>
                      <a:pt x="13" y="0"/>
                      <a:pt x="0" y="13"/>
                      <a:pt x="0" y="29"/>
                    </a:cubicBezTo>
                    <a:close/>
                    <a:moveTo>
                      <a:pt x="9" y="29"/>
                    </a:moveTo>
                    <a:cubicBezTo>
                      <a:pt x="9" y="18"/>
                      <a:pt x="18" y="9"/>
                      <a:pt x="29" y="9"/>
                    </a:cubicBezTo>
                    <a:cubicBezTo>
                      <a:pt x="40" y="9"/>
                      <a:pt x="49" y="18"/>
                      <a:pt x="49" y="29"/>
                    </a:cubicBezTo>
                    <a:cubicBezTo>
                      <a:pt x="49" y="40"/>
                      <a:pt x="40" y="49"/>
                      <a:pt x="29" y="49"/>
                    </a:cubicBezTo>
                    <a:cubicBezTo>
                      <a:pt x="18" y="49"/>
                      <a:pt x="9" y="40"/>
                      <a:pt x="9"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1" name="Oval 860">
                <a:extLst>
                  <a:ext uri="{FF2B5EF4-FFF2-40B4-BE49-F238E27FC236}">
                    <a16:creationId xmlns:a16="http://schemas.microsoft.com/office/drawing/2014/main" id="{327B45BA-AF1F-E47A-1602-FBCDA3635A0A}"/>
                  </a:ext>
                </a:extLst>
              </p:cNvPr>
              <p:cNvSpPr>
                <a:spLocks noChangeArrowheads="1"/>
              </p:cNvSpPr>
              <p:nvPr/>
            </p:nvSpPr>
            <p:spPr bwMode="auto">
              <a:xfrm>
                <a:off x="2460696" y="2888423"/>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2" name="Freeform 861">
                <a:extLst>
                  <a:ext uri="{FF2B5EF4-FFF2-40B4-BE49-F238E27FC236}">
                    <a16:creationId xmlns:a16="http://schemas.microsoft.com/office/drawing/2014/main" id="{5EF01AD1-1C53-FB27-30CD-733621D5EE46}"/>
                  </a:ext>
                </a:extLst>
              </p:cNvPr>
              <p:cNvSpPr>
                <a:spLocks noEditPoints="1"/>
              </p:cNvSpPr>
              <p:nvPr/>
            </p:nvSpPr>
            <p:spPr bwMode="auto">
              <a:xfrm>
                <a:off x="2459108" y="2886836"/>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6" y="59"/>
                      <a:pt x="59" y="46"/>
                      <a:pt x="59" y="30"/>
                    </a:cubicBezTo>
                    <a:cubicBezTo>
                      <a:pt x="59" y="14"/>
                      <a:pt x="46" y="0"/>
                      <a:pt x="29" y="0"/>
                    </a:cubicBezTo>
                    <a:cubicBezTo>
                      <a:pt x="13" y="0"/>
                      <a:pt x="0" y="14"/>
                      <a:pt x="0" y="30"/>
                    </a:cubicBezTo>
                    <a:close/>
                    <a:moveTo>
                      <a:pt x="10" y="30"/>
                    </a:moveTo>
                    <a:cubicBezTo>
                      <a:pt x="10" y="19"/>
                      <a:pt x="19" y="10"/>
                      <a:pt x="29" y="10"/>
                    </a:cubicBezTo>
                    <a:cubicBezTo>
                      <a:pt x="40" y="10"/>
                      <a:pt x="49" y="19"/>
                      <a:pt x="49" y="30"/>
                    </a:cubicBezTo>
                    <a:cubicBezTo>
                      <a:pt x="49" y="41"/>
                      <a:pt x="40" y="49"/>
                      <a:pt x="29"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3" name="Oval 862">
                <a:extLst>
                  <a:ext uri="{FF2B5EF4-FFF2-40B4-BE49-F238E27FC236}">
                    <a16:creationId xmlns:a16="http://schemas.microsoft.com/office/drawing/2014/main" id="{CDEFE1D4-9C57-1486-96AB-ED9E2B41D1A4}"/>
                  </a:ext>
                </a:extLst>
              </p:cNvPr>
              <p:cNvSpPr>
                <a:spLocks noChangeArrowheads="1"/>
              </p:cNvSpPr>
              <p:nvPr/>
            </p:nvSpPr>
            <p:spPr bwMode="auto">
              <a:xfrm>
                <a:off x="2113033" y="3110673"/>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4" name="Freeform 863">
                <a:extLst>
                  <a:ext uri="{FF2B5EF4-FFF2-40B4-BE49-F238E27FC236}">
                    <a16:creationId xmlns:a16="http://schemas.microsoft.com/office/drawing/2014/main" id="{45C57A46-143A-0092-0E89-77726B752DB2}"/>
                  </a:ext>
                </a:extLst>
              </p:cNvPr>
              <p:cNvSpPr>
                <a:spLocks noEditPoints="1"/>
              </p:cNvSpPr>
              <p:nvPr/>
            </p:nvSpPr>
            <p:spPr bwMode="auto">
              <a:xfrm>
                <a:off x="2111446" y="3109086"/>
                <a:ext cx="14288" cy="14288"/>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10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29" y="59"/>
                    </a:cubicBezTo>
                    <a:cubicBezTo>
                      <a:pt x="46" y="59"/>
                      <a:pt x="59" y="46"/>
                      <a:pt x="59" y="29"/>
                    </a:cubicBezTo>
                    <a:cubicBezTo>
                      <a:pt x="59" y="13"/>
                      <a:pt x="46" y="0"/>
                      <a:pt x="29" y="0"/>
                    </a:cubicBezTo>
                    <a:cubicBezTo>
                      <a:pt x="13" y="0"/>
                      <a:pt x="0" y="13"/>
                      <a:pt x="0" y="29"/>
                    </a:cubicBezTo>
                    <a:close/>
                    <a:moveTo>
                      <a:pt x="10" y="29"/>
                    </a:moveTo>
                    <a:cubicBezTo>
                      <a:pt x="10" y="18"/>
                      <a:pt x="18" y="10"/>
                      <a:pt x="29" y="10"/>
                    </a:cubicBezTo>
                    <a:cubicBezTo>
                      <a:pt x="40" y="10"/>
                      <a:pt x="49" y="18"/>
                      <a:pt x="49" y="29"/>
                    </a:cubicBezTo>
                    <a:cubicBezTo>
                      <a:pt x="49" y="40"/>
                      <a:pt x="40" y="49"/>
                      <a:pt x="29" y="49"/>
                    </a:cubicBezTo>
                    <a:cubicBezTo>
                      <a:pt x="18"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5" name="Oval 864">
                <a:extLst>
                  <a:ext uri="{FF2B5EF4-FFF2-40B4-BE49-F238E27FC236}">
                    <a16:creationId xmlns:a16="http://schemas.microsoft.com/office/drawing/2014/main" id="{2F9BD839-BD58-F40B-FE13-163F6C448796}"/>
                  </a:ext>
                </a:extLst>
              </p:cNvPr>
              <p:cNvSpPr>
                <a:spLocks noChangeArrowheads="1"/>
              </p:cNvSpPr>
              <p:nvPr/>
            </p:nvSpPr>
            <p:spPr bwMode="auto">
              <a:xfrm>
                <a:off x="2051121" y="3251961"/>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6" name="Freeform 865">
                <a:extLst>
                  <a:ext uri="{FF2B5EF4-FFF2-40B4-BE49-F238E27FC236}">
                    <a16:creationId xmlns:a16="http://schemas.microsoft.com/office/drawing/2014/main" id="{DD9744E2-756B-324E-EC59-6376948E5C74}"/>
                  </a:ext>
                </a:extLst>
              </p:cNvPr>
              <p:cNvSpPr>
                <a:spLocks noEditPoints="1"/>
              </p:cNvSpPr>
              <p:nvPr/>
            </p:nvSpPr>
            <p:spPr bwMode="auto">
              <a:xfrm>
                <a:off x="2049533" y="3250373"/>
                <a:ext cx="14288" cy="14288"/>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10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29" y="59"/>
                    </a:cubicBezTo>
                    <a:cubicBezTo>
                      <a:pt x="45" y="59"/>
                      <a:pt x="59" y="46"/>
                      <a:pt x="59" y="29"/>
                    </a:cubicBezTo>
                    <a:cubicBezTo>
                      <a:pt x="59" y="13"/>
                      <a:pt x="45" y="0"/>
                      <a:pt x="29" y="0"/>
                    </a:cubicBezTo>
                    <a:cubicBezTo>
                      <a:pt x="13" y="0"/>
                      <a:pt x="0" y="13"/>
                      <a:pt x="0" y="29"/>
                    </a:cubicBezTo>
                    <a:close/>
                    <a:moveTo>
                      <a:pt x="10" y="29"/>
                    </a:moveTo>
                    <a:cubicBezTo>
                      <a:pt x="10" y="19"/>
                      <a:pt x="18" y="10"/>
                      <a:pt x="29" y="10"/>
                    </a:cubicBezTo>
                    <a:cubicBezTo>
                      <a:pt x="40" y="10"/>
                      <a:pt x="49" y="19"/>
                      <a:pt x="49" y="29"/>
                    </a:cubicBezTo>
                    <a:cubicBezTo>
                      <a:pt x="49" y="40"/>
                      <a:pt x="40" y="49"/>
                      <a:pt x="29" y="49"/>
                    </a:cubicBezTo>
                    <a:cubicBezTo>
                      <a:pt x="18"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7" name="Oval 866">
                <a:extLst>
                  <a:ext uri="{FF2B5EF4-FFF2-40B4-BE49-F238E27FC236}">
                    <a16:creationId xmlns:a16="http://schemas.microsoft.com/office/drawing/2014/main" id="{32869241-B527-994F-C117-20508DCCA1CC}"/>
                  </a:ext>
                </a:extLst>
              </p:cNvPr>
              <p:cNvSpPr>
                <a:spLocks noChangeArrowheads="1"/>
              </p:cNvSpPr>
              <p:nvPr/>
            </p:nvSpPr>
            <p:spPr bwMode="auto">
              <a:xfrm>
                <a:off x="2013021" y="3594861"/>
                <a:ext cx="11113"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8" name="Freeform 867">
                <a:extLst>
                  <a:ext uri="{FF2B5EF4-FFF2-40B4-BE49-F238E27FC236}">
                    <a16:creationId xmlns:a16="http://schemas.microsoft.com/office/drawing/2014/main" id="{10278E4C-AA0D-8678-A6E8-3D85B88BB76E}"/>
                  </a:ext>
                </a:extLst>
              </p:cNvPr>
              <p:cNvSpPr>
                <a:spLocks noEditPoints="1"/>
              </p:cNvSpPr>
              <p:nvPr/>
            </p:nvSpPr>
            <p:spPr bwMode="auto">
              <a:xfrm>
                <a:off x="2011433" y="3593273"/>
                <a:ext cx="14288" cy="14288"/>
              </a:xfrm>
              <a:custGeom>
                <a:avLst/>
                <a:gdLst>
                  <a:gd name="T0" fmla="*/ 0 w 59"/>
                  <a:gd name="T1" fmla="*/ 29 h 58"/>
                  <a:gd name="T2" fmla="*/ 29 w 59"/>
                  <a:gd name="T3" fmla="*/ 58 h 58"/>
                  <a:gd name="T4" fmla="*/ 59 w 59"/>
                  <a:gd name="T5" fmla="*/ 29 h 58"/>
                  <a:gd name="T6" fmla="*/ 29 w 59"/>
                  <a:gd name="T7" fmla="*/ 0 h 58"/>
                  <a:gd name="T8" fmla="*/ 0 w 59"/>
                  <a:gd name="T9" fmla="*/ 29 h 58"/>
                  <a:gd name="T10" fmla="*/ 10 w 59"/>
                  <a:gd name="T11" fmla="*/ 29 h 58"/>
                  <a:gd name="T12" fmla="*/ 29 w 59"/>
                  <a:gd name="T13" fmla="*/ 9 h 58"/>
                  <a:gd name="T14" fmla="*/ 49 w 59"/>
                  <a:gd name="T15" fmla="*/ 29 h 58"/>
                  <a:gd name="T16" fmla="*/ 29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3" y="58"/>
                      <a:pt x="29" y="58"/>
                    </a:cubicBezTo>
                    <a:cubicBezTo>
                      <a:pt x="46" y="58"/>
                      <a:pt x="59" y="45"/>
                      <a:pt x="59" y="29"/>
                    </a:cubicBezTo>
                    <a:cubicBezTo>
                      <a:pt x="59" y="13"/>
                      <a:pt x="46" y="0"/>
                      <a:pt x="29" y="0"/>
                    </a:cubicBezTo>
                    <a:cubicBezTo>
                      <a:pt x="13" y="0"/>
                      <a:pt x="0" y="13"/>
                      <a:pt x="0" y="29"/>
                    </a:cubicBezTo>
                    <a:close/>
                    <a:moveTo>
                      <a:pt x="10" y="29"/>
                    </a:moveTo>
                    <a:cubicBezTo>
                      <a:pt x="10" y="18"/>
                      <a:pt x="19" y="9"/>
                      <a:pt x="29" y="9"/>
                    </a:cubicBezTo>
                    <a:cubicBezTo>
                      <a:pt x="40" y="9"/>
                      <a:pt x="49" y="18"/>
                      <a:pt x="49" y="29"/>
                    </a:cubicBezTo>
                    <a:cubicBezTo>
                      <a:pt x="49" y="40"/>
                      <a:pt x="40" y="49"/>
                      <a:pt x="29"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29" name="Oval 868">
                <a:extLst>
                  <a:ext uri="{FF2B5EF4-FFF2-40B4-BE49-F238E27FC236}">
                    <a16:creationId xmlns:a16="http://schemas.microsoft.com/office/drawing/2014/main" id="{3C90BB61-B39D-B291-EA34-25C18A9B3AC4}"/>
                  </a:ext>
                </a:extLst>
              </p:cNvPr>
              <p:cNvSpPr>
                <a:spLocks noChangeArrowheads="1"/>
              </p:cNvSpPr>
              <p:nvPr/>
            </p:nvSpPr>
            <p:spPr bwMode="auto">
              <a:xfrm>
                <a:off x="2078108" y="3707573"/>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0" name="Freeform 869">
                <a:extLst>
                  <a:ext uri="{FF2B5EF4-FFF2-40B4-BE49-F238E27FC236}">
                    <a16:creationId xmlns:a16="http://schemas.microsoft.com/office/drawing/2014/main" id="{6A237C2E-AB10-DF7F-7F5F-B05302CA2F32}"/>
                  </a:ext>
                </a:extLst>
              </p:cNvPr>
              <p:cNvSpPr>
                <a:spLocks noEditPoints="1"/>
              </p:cNvSpPr>
              <p:nvPr/>
            </p:nvSpPr>
            <p:spPr bwMode="auto">
              <a:xfrm>
                <a:off x="2076521" y="3705986"/>
                <a:ext cx="15875"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4" y="59"/>
                      <a:pt x="30" y="59"/>
                    </a:cubicBezTo>
                    <a:cubicBezTo>
                      <a:pt x="46" y="59"/>
                      <a:pt x="59" y="46"/>
                      <a:pt x="59" y="30"/>
                    </a:cubicBezTo>
                    <a:cubicBezTo>
                      <a:pt x="59" y="14"/>
                      <a:pt x="46" y="0"/>
                      <a:pt x="30" y="0"/>
                    </a:cubicBezTo>
                    <a:cubicBezTo>
                      <a:pt x="14" y="0"/>
                      <a:pt x="0" y="14"/>
                      <a:pt x="0" y="30"/>
                    </a:cubicBezTo>
                    <a:close/>
                    <a:moveTo>
                      <a:pt x="10" y="30"/>
                    </a:moveTo>
                    <a:cubicBezTo>
                      <a:pt x="10" y="19"/>
                      <a:pt x="19" y="10"/>
                      <a:pt x="30" y="10"/>
                    </a:cubicBezTo>
                    <a:cubicBezTo>
                      <a:pt x="41" y="10"/>
                      <a:pt x="49" y="19"/>
                      <a:pt x="49" y="30"/>
                    </a:cubicBezTo>
                    <a:cubicBezTo>
                      <a:pt x="49" y="41"/>
                      <a:pt x="41" y="49"/>
                      <a:pt x="30"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1" name="Oval 870">
                <a:extLst>
                  <a:ext uri="{FF2B5EF4-FFF2-40B4-BE49-F238E27FC236}">
                    <a16:creationId xmlns:a16="http://schemas.microsoft.com/office/drawing/2014/main" id="{A23136D9-682D-E983-8311-D9BBB4A1DA01}"/>
                  </a:ext>
                </a:extLst>
              </p:cNvPr>
              <p:cNvSpPr>
                <a:spLocks noChangeArrowheads="1"/>
              </p:cNvSpPr>
              <p:nvPr/>
            </p:nvSpPr>
            <p:spPr bwMode="auto">
              <a:xfrm>
                <a:off x="2294008" y="3988561"/>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2" name="Freeform 871">
                <a:extLst>
                  <a:ext uri="{FF2B5EF4-FFF2-40B4-BE49-F238E27FC236}">
                    <a16:creationId xmlns:a16="http://schemas.microsoft.com/office/drawing/2014/main" id="{64A81DCC-68D3-4444-B6E0-8092CFA78F52}"/>
                  </a:ext>
                </a:extLst>
              </p:cNvPr>
              <p:cNvSpPr>
                <a:spLocks noEditPoints="1"/>
              </p:cNvSpPr>
              <p:nvPr/>
            </p:nvSpPr>
            <p:spPr bwMode="auto">
              <a:xfrm>
                <a:off x="2292421" y="3986973"/>
                <a:ext cx="14288" cy="15875"/>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9 w 59"/>
                  <a:gd name="T11" fmla="*/ 29 h 59"/>
                  <a:gd name="T12" fmla="*/ 29 w 59"/>
                  <a:gd name="T13" fmla="*/ 10 h 59"/>
                  <a:gd name="T14" fmla="*/ 49 w 59"/>
                  <a:gd name="T15" fmla="*/ 29 h 59"/>
                  <a:gd name="T16" fmla="*/ 29 w 59"/>
                  <a:gd name="T17" fmla="*/ 49 h 59"/>
                  <a:gd name="T18" fmla="*/ 9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29" y="59"/>
                    </a:cubicBezTo>
                    <a:cubicBezTo>
                      <a:pt x="45" y="59"/>
                      <a:pt x="59" y="45"/>
                      <a:pt x="59" y="29"/>
                    </a:cubicBezTo>
                    <a:cubicBezTo>
                      <a:pt x="59" y="13"/>
                      <a:pt x="45" y="0"/>
                      <a:pt x="29" y="0"/>
                    </a:cubicBezTo>
                    <a:cubicBezTo>
                      <a:pt x="13" y="0"/>
                      <a:pt x="0" y="13"/>
                      <a:pt x="0" y="29"/>
                    </a:cubicBezTo>
                    <a:close/>
                    <a:moveTo>
                      <a:pt x="9" y="29"/>
                    </a:moveTo>
                    <a:cubicBezTo>
                      <a:pt x="9" y="18"/>
                      <a:pt x="18" y="10"/>
                      <a:pt x="29" y="10"/>
                    </a:cubicBezTo>
                    <a:cubicBezTo>
                      <a:pt x="40" y="10"/>
                      <a:pt x="49" y="18"/>
                      <a:pt x="49" y="29"/>
                    </a:cubicBezTo>
                    <a:cubicBezTo>
                      <a:pt x="49" y="40"/>
                      <a:pt x="40" y="49"/>
                      <a:pt x="29" y="49"/>
                    </a:cubicBezTo>
                    <a:cubicBezTo>
                      <a:pt x="18" y="49"/>
                      <a:pt x="9" y="40"/>
                      <a:pt x="9"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3" name="Oval 872">
                <a:extLst>
                  <a:ext uri="{FF2B5EF4-FFF2-40B4-BE49-F238E27FC236}">
                    <a16:creationId xmlns:a16="http://schemas.microsoft.com/office/drawing/2014/main" id="{209BC51E-0ED2-9DC2-2910-0D4E71E7AB7E}"/>
                  </a:ext>
                </a:extLst>
              </p:cNvPr>
              <p:cNvSpPr>
                <a:spLocks noChangeArrowheads="1"/>
              </p:cNvSpPr>
              <p:nvPr/>
            </p:nvSpPr>
            <p:spPr bwMode="auto">
              <a:xfrm>
                <a:off x="2433708" y="4182236"/>
                <a:ext cx="11113"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4" name="Freeform 873">
                <a:extLst>
                  <a:ext uri="{FF2B5EF4-FFF2-40B4-BE49-F238E27FC236}">
                    <a16:creationId xmlns:a16="http://schemas.microsoft.com/office/drawing/2014/main" id="{3620EF8C-6F17-E365-D924-9738D3D837BB}"/>
                  </a:ext>
                </a:extLst>
              </p:cNvPr>
              <p:cNvSpPr>
                <a:spLocks noEditPoints="1"/>
              </p:cNvSpPr>
              <p:nvPr/>
            </p:nvSpPr>
            <p:spPr bwMode="auto">
              <a:xfrm>
                <a:off x="2432121" y="4180648"/>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50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30" y="59"/>
                    </a:cubicBezTo>
                    <a:cubicBezTo>
                      <a:pt x="46" y="59"/>
                      <a:pt x="59" y="46"/>
                      <a:pt x="59" y="30"/>
                    </a:cubicBezTo>
                    <a:cubicBezTo>
                      <a:pt x="59" y="14"/>
                      <a:pt x="46" y="0"/>
                      <a:pt x="30" y="0"/>
                    </a:cubicBezTo>
                    <a:cubicBezTo>
                      <a:pt x="13" y="0"/>
                      <a:pt x="0" y="14"/>
                      <a:pt x="0" y="30"/>
                    </a:cubicBezTo>
                    <a:close/>
                    <a:moveTo>
                      <a:pt x="10" y="30"/>
                    </a:moveTo>
                    <a:cubicBezTo>
                      <a:pt x="10" y="19"/>
                      <a:pt x="19" y="10"/>
                      <a:pt x="30" y="10"/>
                    </a:cubicBezTo>
                    <a:cubicBezTo>
                      <a:pt x="40" y="10"/>
                      <a:pt x="49" y="19"/>
                      <a:pt x="49" y="30"/>
                    </a:cubicBezTo>
                    <a:cubicBezTo>
                      <a:pt x="49" y="41"/>
                      <a:pt x="40" y="50"/>
                      <a:pt x="30" y="50"/>
                    </a:cubicBezTo>
                    <a:cubicBezTo>
                      <a:pt x="19" y="50"/>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5" name="Oval 874">
                <a:extLst>
                  <a:ext uri="{FF2B5EF4-FFF2-40B4-BE49-F238E27FC236}">
                    <a16:creationId xmlns:a16="http://schemas.microsoft.com/office/drawing/2014/main" id="{5013E5EB-C063-AFC4-F23A-39A6F376B6BF}"/>
                  </a:ext>
                </a:extLst>
              </p:cNvPr>
              <p:cNvSpPr>
                <a:spLocks noChangeArrowheads="1"/>
              </p:cNvSpPr>
              <p:nvPr/>
            </p:nvSpPr>
            <p:spPr bwMode="auto">
              <a:xfrm>
                <a:off x="2576583" y="4293361"/>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6" name="Freeform 875">
                <a:extLst>
                  <a:ext uri="{FF2B5EF4-FFF2-40B4-BE49-F238E27FC236}">
                    <a16:creationId xmlns:a16="http://schemas.microsoft.com/office/drawing/2014/main" id="{44FA1610-FCF3-5665-BAD0-C63CD781F519}"/>
                  </a:ext>
                </a:extLst>
              </p:cNvPr>
              <p:cNvSpPr>
                <a:spLocks noEditPoints="1"/>
              </p:cNvSpPr>
              <p:nvPr/>
            </p:nvSpPr>
            <p:spPr bwMode="auto">
              <a:xfrm>
                <a:off x="2574996" y="4291773"/>
                <a:ext cx="14288" cy="15875"/>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30" y="59"/>
                    </a:cubicBezTo>
                    <a:cubicBezTo>
                      <a:pt x="46" y="59"/>
                      <a:pt x="59" y="46"/>
                      <a:pt x="59" y="30"/>
                    </a:cubicBezTo>
                    <a:cubicBezTo>
                      <a:pt x="59" y="14"/>
                      <a:pt x="46" y="0"/>
                      <a:pt x="30" y="0"/>
                    </a:cubicBezTo>
                    <a:cubicBezTo>
                      <a:pt x="13" y="0"/>
                      <a:pt x="0" y="14"/>
                      <a:pt x="0" y="30"/>
                    </a:cubicBezTo>
                    <a:close/>
                    <a:moveTo>
                      <a:pt x="10" y="30"/>
                    </a:moveTo>
                    <a:cubicBezTo>
                      <a:pt x="10" y="19"/>
                      <a:pt x="19" y="10"/>
                      <a:pt x="30" y="10"/>
                    </a:cubicBezTo>
                    <a:cubicBezTo>
                      <a:pt x="40" y="10"/>
                      <a:pt x="49" y="19"/>
                      <a:pt x="49" y="30"/>
                    </a:cubicBezTo>
                    <a:cubicBezTo>
                      <a:pt x="49" y="41"/>
                      <a:pt x="40" y="49"/>
                      <a:pt x="30"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7" name="Oval 876">
                <a:extLst>
                  <a:ext uri="{FF2B5EF4-FFF2-40B4-BE49-F238E27FC236}">
                    <a16:creationId xmlns:a16="http://schemas.microsoft.com/office/drawing/2014/main" id="{54AF9A50-5224-2F95-F2C6-AE584E004FCF}"/>
                  </a:ext>
                </a:extLst>
              </p:cNvPr>
              <p:cNvSpPr>
                <a:spLocks noChangeArrowheads="1"/>
              </p:cNvSpPr>
              <p:nvPr/>
            </p:nvSpPr>
            <p:spPr bwMode="auto">
              <a:xfrm>
                <a:off x="2848046" y="4572761"/>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8" name="Freeform 877">
                <a:extLst>
                  <a:ext uri="{FF2B5EF4-FFF2-40B4-BE49-F238E27FC236}">
                    <a16:creationId xmlns:a16="http://schemas.microsoft.com/office/drawing/2014/main" id="{4F632FAF-F09F-833F-D449-831A5227DD04}"/>
                  </a:ext>
                </a:extLst>
              </p:cNvPr>
              <p:cNvSpPr>
                <a:spLocks noEditPoints="1"/>
              </p:cNvSpPr>
              <p:nvPr/>
            </p:nvSpPr>
            <p:spPr bwMode="auto">
              <a:xfrm>
                <a:off x="2846458" y="4572761"/>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4" y="59"/>
                      <a:pt x="30" y="59"/>
                    </a:cubicBezTo>
                    <a:cubicBezTo>
                      <a:pt x="46" y="59"/>
                      <a:pt x="59" y="46"/>
                      <a:pt x="59" y="30"/>
                    </a:cubicBezTo>
                    <a:cubicBezTo>
                      <a:pt x="59" y="13"/>
                      <a:pt x="46" y="0"/>
                      <a:pt x="30" y="0"/>
                    </a:cubicBezTo>
                    <a:cubicBezTo>
                      <a:pt x="14" y="0"/>
                      <a:pt x="0" y="13"/>
                      <a:pt x="0" y="30"/>
                    </a:cubicBezTo>
                    <a:close/>
                    <a:moveTo>
                      <a:pt x="10" y="30"/>
                    </a:moveTo>
                    <a:cubicBezTo>
                      <a:pt x="10" y="19"/>
                      <a:pt x="19" y="10"/>
                      <a:pt x="30" y="10"/>
                    </a:cubicBezTo>
                    <a:cubicBezTo>
                      <a:pt x="41" y="10"/>
                      <a:pt x="49" y="19"/>
                      <a:pt x="49" y="30"/>
                    </a:cubicBezTo>
                    <a:cubicBezTo>
                      <a:pt x="49" y="40"/>
                      <a:pt x="41" y="49"/>
                      <a:pt x="30" y="49"/>
                    </a:cubicBezTo>
                    <a:cubicBezTo>
                      <a:pt x="19" y="49"/>
                      <a:pt x="10" y="40"/>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39" name="Oval 878">
                <a:extLst>
                  <a:ext uri="{FF2B5EF4-FFF2-40B4-BE49-F238E27FC236}">
                    <a16:creationId xmlns:a16="http://schemas.microsoft.com/office/drawing/2014/main" id="{22DF98F3-ED18-FB78-6092-182B99CD3870}"/>
                  </a:ext>
                </a:extLst>
              </p:cNvPr>
              <p:cNvSpPr>
                <a:spLocks noChangeArrowheads="1"/>
              </p:cNvSpPr>
              <p:nvPr/>
            </p:nvSpPr>
            <p:spPr bwMode="auto">
              <a:xfrm>
                <a:off x="2955996" y="4726748"/>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0" name="Freeform 879">
                <a:extLst>
                  <a:ext uri="{FF2B5EF4-FFF2-40B4-BE49-F238E27FC236}">
                    <a16:creationId xmlns:a16="http://schemas.microsoft.com/office/drawing/2014/main" id="{F44C0564-2911-DC89-500A-5E93D6EE9331}"/>
                  </a:ext>
                </a:extLst>
              </p:cNvPr>
              <p:cNvSpPr>
                <a:spLocks noEditPoints="1"/>
              </p:cNvSpPr>
              <p:nvPr/>
            </p:nvSpPr>
            <p:spPr bwMode="auto">
              <a:xfrm>
                <a:off x="2954408" y="4725161"/>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30" y="59"/>
                    </a:cubicBezTo>
                    <a:cubicBezTo>
                      <a:pt x="46" y="59"/>
                      <a:pt x="59" y="46"/>
                      <a:pt x="59" y="30"/>
                    </a:cubicBezTo>
                    <a:cubicBezTo>
                      <a:pt x="59" y="14"/>
                      <a:pt x="46" y="0"/>
                      <a:pt x="30" y="0"/>
                    </a:cubicBezTo>
                    <a:cubicBezTo>
                      <a:pt x="13" y="0"/>
                      <a:pt x="0" y="14"/>
                      <a:pt x="0" y="30"/>
                    </a:cubicBezTo>
                    <a:close/>
                    <a:moveTo>
                      <a:pt x="10" y="30"/>
                    </a:moveTo>
                    <a:cubicBezTo>
                      <a:pt x="10" y="19"/>
                      <a:pt x="19" y="10"/>
                      <a:pt x="30" y="10"/>
                    </a:cubicBezTo>
                    <a:cubicBezTo>
                      <a:pt x="40" y="10"/>
                      <a:pt x="49" y="19"/>
                      <a:pt x="49" y="30"/>
                    </a:cubicBezTo>
                    <a:cubicBezTo>
                      <a:pt x="49" y="41"/>
                      <a:pt x="40" y="49"/>
                      <a:pt x="30"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1" name="Oval 880">
                <a:extLst>
                  <a:ext uri="{FF2B5EF4-FFF2-40B4-BE49-F238E27FC236}">
                    <a16:creationId xmlns:a16="http://schemas.microsoft.com/office/drawing/2014/main" id="{BA8CE8C1-8589-44D8-01FB-2EEA920C67E7}"/>
                  </a:ext>
                </a:extLst>
              </p:cNvPr>
              <p:cNvSpPr>
                <a:spLocks noChangeArrowheads="1"/>
              </p:cNvSpPr>
              <p:nvPr/>
            </p:nvSpPr>
            <p:spPr bwMode="auto">
              <a:xfrm>
                <a:off x="3065533" y="5117273"/>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2" name="Freeform 881">
                <a:extLst>
                  <a:ext uri="{FF2B5EF4-FFF2-40B4-BE49-F238E27FC236}">
                    <a16:creationId xmlns:a16="http://schemas.microsoft.com/office/drawing/2014/main" id="{77D57EC1-5686-F251-22C1-70395208AD34}"/>
                  </a:ext>
                </a:extLst>
              </p:cNvPr>
              <p:cNvSpPr>
                <a:spLocks noEditPoints="1"/>
              </p:cNvSpPr>
              <p:nvPr/>
            </p:nvSpPr>
            <p:spPr bwMode="auto">
              <a:xfrm>
                <a:off x="3063946" y="5115686"/>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4" y="59"/>
                      <a:pt x="30" y="59"/>
                    </a:cubicBezTo>
                    <a:cubicBezTo>
                      <a:pt x="46" y="59"/>
                      <a:pt x="59" y="46"/>
                      <a:pt x="59" y="30"/>
                    </a:cubicBezTo>
                    <a:cubicBezTo>
                      <a:pt x="59" y="13"/>
                      <a:pt x="46" y="0"/>
                      <a:pt x="30" y="0"/>
                    </a:cubicBezTo>
                    <a:cubicBezTo>
                      <a:pt x="14" y="0"/>
                      <a:pt x="0" y="13"/>
                      <a:pt x="0" y="30"/>
                    </a:cubicBezTo>
                    <a:close/>
                    <a:moveTo>
                      <a:pt x="10" y="30"/>
                    </a:moveTo>
                    <a:cubicBezTo>
                      <a:pt x="10" y="19"/>
                      <a:pt x="19" y="10"/>
                      <a:pt x="30" y="10"/>
                    </a:cubicBezTo>
                    <a:cubicBezTo>
                      <a:pt x="41" y="10"/>
                      <a:pt x="49" y="19"/>
                      <a:pt x="49" y="30"/>
                    </a:cubicBezTo>
                    <a:cubicBezTo>
                      <a:pt x="49" y="40"/>
                      <a:pt x="41" y="49"/>
                      <a:pt x="30" y="49"/>
                    </a:cubicBezTo>
                    <a:cubicBezTo>
                      <a:pt x="19" y="49"/>
                      <a:pt x="10" y="40"/>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3" name="Oval 882">
                <a:extLst>
                  <a:ext uri="{FF2B5EF4-FFF2-40B4-BE49-F238E27FC236}">
                    <a16:creationId xmlns:a16="http://schemas.microsoft.com/office/drawing/2014/main" id="{469F1447-AF02-6FEE-64F0-CC47C0DD3001}"/>
                  </a:ext>
                </a:extLst>
              </p:cNvPr>
              <p:cNvSpPr>
                <a:spLocks noChangeArrowheads="1"/>
              </p:cNvSpPr>
              <p:nvPr/>
            </p:nvSpPr>
            <p:spPr bwMode="auto">
              <a:xfrm>
                <a:off x="2701996" y="5063298"/>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4" name="Freeform 883">
                <a:extLst>
                  <a:ext uri="{FF2B5EF4-FFF2-40B4-BE49-F238E27FC236}">
                    <a16:creationId xmlns:a16="http://schemas.microsoft.com/office/drawing/2014/main" id="{8BAAA1BD-0411-6DDE-AF1E-2D352B94E6A8}"/>
                  </a:ext>
                </a:extLst>
              </p:cNvPr>
              <p:cNvSpPr>
                <a:spLocks noEditPoints="1"/>
              </p:cNvSpPr>
              <p:nvPr/>
            </p:nvSpPr>
            <p:spPr bwMode="auto">
              <a:xfrm>
                <a:off x="2700408" y="5063298"/>
                <a:ext cx="14288" cy="14288"/>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10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29" y="59"/>
                    </a:cubicBezTo>
                    <a:cubicBezTo>
                      <a:pt x="46" y="59"/>
                      <a:pt x="59" y="45"/>
                      <a:pt x="59" y="29"/>
                    </a:cubicBezTo>
                    <a:cubicBezTo>
                      <a:pt x="59" y="13"/>
                      <a:pt x="46" y="0"/>
                      <a:pt x="29" y="0"/>
                    </a:cubicBezTo>
                    <a:cubicBezTo>
                      <a:pt x="13" y="0"/>
                      <a:pt x="0" y="13"/>
                      <a:pt x="0" y="29"/>
                    </a:cubicBezTo>
                    <a:close/>
                    <a:moveTo>
                      <a:pt x="10" y="29"/>
                    </a:moveTo>
                    <a:cubicBezTo>
                      <a:pt x="10" y="18"/>
                      <a:pt x="19" y="10"/>
                      <a:pt x="29" y="10"/>
                    </a:cubicBezTo>
                    <a:cubicBezTo>
                      <a:pt x="40" y="10"/>
                      <a:pt x="49" y="18"/>
                      <a:pt x="49" y="29"/>
                    </a:cubicBezTo>
                    <a:cubicBezTo>
                      <a:pt x="49" y="40"/>
                      <a:pt x="40" y="49"/>
                      <a:pt x="29"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5" name="Oval 884">
                <a:extLst>
                  <a:ext uri="{FF2B5EF4-FFF2-40B4-BE49-F238E27FC236}">
                    <a16:creationId xmlns:a16="http://schemas.microsoft.com/office/drawing/2014/main" id="{75E49C75-2A68-550A-C691-10898E9B1FF1}"/>
                  </a:ext>
                </a:extLst>
              </p:cNvPr>
              <p:cNvSpPr>
                <a:spLocks noChangeArrowheads="1"/>
              </p:cNvSpPr>
              <p:nvPr/>
            </p:nvSpPr>
            <p:spPr bwMode="auto">
              <a:xfrm>
                <a:off x="2700408" y="4947411"/>
                <a:ext cx="11113"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6" name="Freeform 885">
                <a:extLst>
                  <a:ext uri="{FF2B5EF4-FFF2-40B4-BE49-F238E27FC236}">
                    <a16:creationId xmlns:a16="http://schemas.microsoft.com/office/drawing/2014/main" id="{F0A88779-8A35-F99F-36DC-C246BB1B20D7}"/>
                  </a:ext>
                </a:extLst>
              </p:cNvPr>
              <p:cNvSpPr>
                <a:spLocks noEditPoints="1"/>
              </p:cNvSpPr>
              <p:nvPr/>
            </p:nvSpPr>
            <p:spPr bwMode="auto">
              <a:xfrm>
                <a:off x="2698821" y="4945823"/>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30" y="59"/>
                    </a:cubicBezTo>
                    <a:cubicBezTo>
                      <a:pt x="46" y="59"/>
                      <a:pt x="59" y="45"/>
                      <a:pt x="59" y="29"/>
                    </a:cubicBezTo>
                    <a:cubicBezTo>
                      <a:pt x="59" y="13"/>
                      <a:pt x="46" y="0"/>
                      <a:pt x="30" y="0"/>
                    </a:cubicBezTo>
                    <a:cubicBezTo>
                      <a:pt x="13" y="0"/>
                      <a:pt x="0" y="13"/>
                      <a:pt x="0" y="29"/>
                    </a:cubicBezTo>
                    <a:close/>
                    <a:moveTo>
                      <a:pt x="10" y="29"/>
                    </a:moveTo>
                    <a:cubicBezTo>
                      <a:pt x="10" y="18"/>
                      <a:pt x="19" y="10"/>
                      <a:pt x="30" y="10"/>
                    </a:cubicBezTo>
                    <a:cubicBezTo>
                      <a:pt x="41" y="10"/>
                      <a:pt x="49" y="18"/>
                      <a:pt x="49" y="29"/>
                    </a:cubicBezTo>
                    <a:cubicBezTo>
                      <a:pt x="49" y="40"/>
                      <a:pt x="41"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7" name="Oval 886">
                <a:extLst>
                  <a:ext uri="{FF2B5EF4-FFF2-40B4-BE49-F238E27FC236}">
                    <a16:creationId xmlns:a16="http://schemas.microsoft.com/office/drawing/2014/main" id="{334BD517-2378-9B14-DEAC-7A02F89B983E}"/>
                  </a:ext>
                </a:extLst>
              </p:cNvPr>
              <p:cNvSpPr>
                <a:spLocks noChangeArrowheads="1"/>
              </p:cNvSpPr>
              <p:nvPr/>
            </p:nvSpPr>
            <p:spPr bwMode="auto">
              <a:xfrm>
                <a:off x="3095696" y="5322061"/>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8" name="Freeform 887">
                <a:extLst>
                  <a:ext uri="{FF2B5EF4-FFF2-40B4-BE49-F238E27FC236}">
                    <a16:creationId xmlns:a16="http://schemas.microsoft.com/office/drawing/2014/main" id="{27BAA186-BB0C-F5B0-46D3-0FA156A65E1D}"/>
                  </a:ext>
                </a:extLst>
              </p:cNvPr>
              <p:cNvSpPr>
                <a:spLocks noEditPoints="1"/>
              </p:cNvSpPr>
              <p:nvPr/>
            </p:nvSpPr>
            <p:spPr bwMode="auto">
              <a:xfrm>
                <a:off x="3095696" y="5320473"/>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4" y="59"/>
                      <a:pt x="30" y="59"/>
                    </a:cubicBezTo>
                    <a:cubicBezTo>
                      <a:pt x="46" y="59"/>
                      <a:pt x="59" y="46"/>
                      <a:pt x="59" y="29"/>
                    </a:cubicBezTo>
                    <a:cubicBezTo>
                      <a:pt x="59" y="13"/>
                      <a:pt x="46" y="0"/>
                      <a:pt x="30" y="0"/>
                    </a:cubicBezTo>
                    <a:cubicBezTo>
                      <a:pt x="14" y="0"/>
                      <a:pt x="0" y="13"/>
                      <a:pt x="0" y="29"/>
                    </a:cubicBezTo>
                    <a:close/>
                    <a:moveTo>
                      <a:pt x="10" y="29"/>
                    </a:moveTo>
                    <a:cubicBezTo>
                      <a:pt x="10" y="19"/>
                      <a:pt x="19" y="10"/>
                      <a:pt x="30" y="10"/>
                    </a:cubicBezTo>
                    <a:cubicBezTo>
                      <a:pt x="41" y="10"/>
                      <a:pt x="49" y="19"/>
                      <a:pt x="49" y="29"/>
                    </a:cubicBezTo>
                    <a:cubicBezTo>
                      <a:pt x="49" y="40"/>
                      <a:pt x="41"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49" name="Oval 888">
                <a:extLst>
                  <a:ext uri="{FF2B5EF4-FFF2-40B4-BE49-F238E27FC236}">
                    <a16:creationId xmlns:a16="http://schemas.microsoft.com/office/drawing/2014/main" id="{63B0F1CA-F0D5-C8DA-E3C3-40799ADB582C}"/>
                  </a:ext>
                </a:extLst>
              </p:cNvPr>
              <p:cNvSpPr>
                <a:spLocks noChangeArrowheads="1"/>
              </p:cNvSpPr>
              <p:nvPr/>
            </p:nvSpPr>
            <p:spPr bwMode="auto">
              <a:xfrm>
                <a:off x="3051246" y="5563361"/>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0" name="Freeform 889">
                <a:extLst>
                  <a:ext uri="{FF2B5EF4-FFF2-40B4-BE49-F238E27FC236}">
                    <a16:creationId xmlns:a16="http://schemas.microsoft.com/office/drawing/2014/main" id="{19D51649-FCD0-13DC-3A6F-85CE8542E12C}"/>
                  </a:ext>
                </a:extLst>
              </p:cNvPr>
              <p:cNvSpPr>
                <a:spLocks noEditPoints="1"/>
              </p:cNvSpPr>
              <p:nvPr/>
            </p:nvSpPr>
            <p:spPr bwMode="auto">
              <a:xfrm>
                <a:off x="3049658" y="5561773"/>
                <a:ext cx="14288" cy="14288"/>
              </a:xfrm>
              <a:custGeom>
                <a:avLst/>
                <a:gdLst>
                  <a:gd name="T0" fmla="*/ 0 w 58"/>
                  <a:gd name="T1" fmla="*/ 29 h 59"/>
                  <a:gd name="T2" fmla="*/ 29 w 58"/>
                  <a:gd name="T3" fmla="*/ 59 h 59"/>
                  <a:gd name="T4" fmla="*/ 58 w 58"/>
                  <a:gd name="T5" fmla="*/ 29 h 59"/>
                  <a:gd name="T6" fmla="*/ 29 w 58"/>
                  <a:gd name="T7" fmla="*/ 0 h 59"/>
                  <a:gd name="T8" fmla="*/ 0 w 58"/>
                  <a:gd name="T9" fmla="*/ 29 h 59"/>
                  <a:gd name="T10" fmla="*/ 9 w 58"/>
                  <a:gd name="T11" fmla="*/ 29 h 59"/>
                  <a:gd name="T12" fmla="*/ 29 w 58"/>
                  <a:gd name="T13" fmla="*/ 10 h 59"/>
                  <a:gd name="T14" fmla="*/ 49 w 58"/>
                  <a:gd name="T15" fmla="*/ 29 h 59"/>
                  <a:gd name="T16" fmla="*/ 29 w 58"/>
                  <a:gd name="T17" fmla="*/ 49 h 59"/>
                  <a:gd name="T18" fmla="*/ 9 w 58"/>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9">
                    <a:moveTo>
                      <a:pt x="0" y="29"/>
                    </a:moveTo>
                    <a:cubicBezTo>
                      <a:pt x="0" y="46"/>
                      <a:pt x="13" y="59"/>
                      <a:pt x="29" y="59"/>
                    </a:cubicBezTo>
                    <a:cubicBezTo>
                      <a:pt x="45" y="59"/>
                      <a:pt x="58" y="46"/>
                      <a:pt x="58" y="29"/>
                    </a:cubicBezTo>
                    <a:cubicBezTo>
                      <a:pt x="58" y="13"/>
                      <a:pt x="45" y="0"/>
                      <a:pt x="29" y="0"/>
                    </a:cubicBezTo>
                    <a:cubicBezTo>
                      <a:pt x="13" y="0"/>
                      <a:pt x="0" y="13"/>
                      <a:pt x="0" y="29"/>
                    </a:cubicBezTo>
                    <a:close/>
                    <a:moveTo>
                      <a:pt x="9" y="29"/>
                    </a:moveTo>
                    <a:cubicBezTo>
                      <a:pt x="9" y="19"/>
                      <a:pt x="18" y="10"/>
                      <a:pt x="29" y="10"/>
                    </a:cubicBezTo>
                    <a:cubicBezTo>
                      <a:pt x="40" y="10"/>
                      <a:pt x="49" y="19"/>
                      <a:pt x="49" y="29"/>
                    </a:cubicBezTo>
                    <a:cubicBezTo>
                      <a:pt x="49" y="40"/>
                      <a:pt x="40" y="49"/>
                      <a:pt x="29" y="49"/>
                    </a:cubicBezTo>
                    <a:cubicBezTo>
                      <a:pt x="18" y="49"/>
                      <a:pt x="9" y="40"/>
                      <a:pt x="9"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1" name="Oval 890">
                <a:extLst>
                  <a:ext uri="{FF2B5EF4-FFF2-40B4-BE49-F238E27FC236}">
                    <a16:creationId xmlns:a16="http://schemas.microsoft.com/office/drawing/2014/main" id="{C3843932-9FA7-2F49-FC20-F7E8BB7E0A10}"/>
                  </a:ext>
                </a:extLst>
              </p:cNvPr>
              <p:cNvSpPr>
                <a:spLocks noChangeArrowheads="1"/>
              </p:cNvSpPr>
              <p:nvPr/>
            </p:nvSpPr>
            <p:spPr bwMode="auto">
              <a:xfrm>
                <a:off x="2836933" y="5682423"/>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2" name="Freeform 891">
                <a:extLst>
                  <a:ext uri="{FF2B5EF4-FFF2-40B4-BE49-F238E27FC236}">
                    <a16:creationId xmlns:a16="http://schemas.microsoft.com/office/drawing/2014/main" id="{F6FB239D-5A88-78B0-5CE1-736767A038B2}"/>
                  </a:ext>
                </a:extLst>
              </p:cNvPr>
              <p:cNvSpPr>
                <a:spLocks noEditPoints="1"/>
              </p:cNvSpPr>
              <p:nvPr/>
            </p:nvSpPr>
            <p:spPr bwMode="auto">
              <a:xfrm>
                <a:off x="2835346" y="5680836"/>
                <a:ext cx="15875" cy="15875"/>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9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30" y="59"/>
                    </a:cubicBezTo>
                    <a:cubicBezTo>
                      <a:pt x="46" y="59"/>
                      <a:pt x="59" y="45"/>
                      <a:pt x="59" y="29"/>
                    </a:cubicBezTo>
                    <a:cubicBezTo>
                      <a:pt x="59" y="13"/>
                      <a:pt x="46" y="0"/>
                      <a:pt x="30" y="0"/>
                    </a:cubicBezTo>
                    <a:cubicBezTo>
                      <a:pt x="13" y="0"/>
                      <a:pt x="0" y="13"/>
                      <a:pt x="0" y="29"/>
                    </a:cubicBezTo>
                    <a:close/>
                    <a:moveTo>
                      <a:pt x="10" y="29"/>
                    </a:moveTo>
                    <a:cubicBezTo>
                      <a:pt x="10" y="18"/>
                      <a:pt x="19" y="9"/>
                      <a:pt x="30" y="9"/>
                    </a:cubicBezTo>
                    <a:cubicBezTo>
                      <a:pt x="40" y="9"/>
                      <a:pt x="49" y="18"/>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3" name="Oval 892">
                <a:extLst>
                  <a:ext uri="{FF2B5EF4-FFF2-40B4-BE49-F238E27FC236}">
                    <a16:creationId xmlns:a16="http://schemas.microsoft.com/office/drawing/2014/main" id="{CAF48239-773E-7521-6F1B-61D7C46A7236}"/>
                  </a:ext>
                </a:extLst>
              </p:cNvPr>
              <p:cNvSpPr>
                <a:spLocks noChangeArrowheads="1"/>
              </p:cNvSpPr>
              <p:nvPr/>
            </p:nvSpPr>
            <p:spPr bwMode="auto">
              <a:xfrm>
                <a:off x="2733746" y="5982461"/>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4" name="Freeform 893">
                <a:extLst>
                  <a:ext uri="{FF2B5EF4-FFF2-40B4-BE49-F238E27FC236}">
                    <a16:creationId xmlns:a16="http://schemas.microsoft.com/office/drawing/2014/main" id="{8EEFF446-5350-0EE4-185A-2D5562712D0E}"/>
                  </a:ext>
                </a:extLst>
              </p:cNvPr>
              <p:cNvSpPr>
                <a:spLocks noEditPoints="1"/>
              </p:cNvSpPr>
              <p:nvPr/>
            </p:nvSpPr>
            <p:spPr bwMode="auto">
              <a:xfrm>
                <a:off x="2732158" y="5980873"/>
                <a:ext cx="15875" cy="15875"/>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10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29" y="59"/>
                    </a:cubicBezTo>
                    <a:cubicBezTo>
                      <a:pt x="45" y="59"/>
                      <a:pt x="59" y="46"/>
                      <a:pt x="59" y="29"/>
                    </a:cubicBezTo>
                    <a:cubicBezTo>
                      <a:pt x="59" y="13"/>
                      <a:pt x="45" y="0"/>
                      <a:pt x="29" y="0"/>
                    </a:cubicBezTo>
                    <a:cubicBezTo>
                      <a:pt x="13" y="0"/>
                      <a:pt x="0" y="13"/>
                      <a:pt x="0" y="29"/>
                    </a:cubicBezTo>
                    <a:close/>
                    <a:moveTo>
                      <a:pt x="10" y="29"/>
                    </a:moveTo>
                    <a:cubicBezTo>
                      <a:pt x="10" y="19"/>
                      <a:pt x="18" y="10"/>
                      <a:pt x="29" y="10"/>
                    </a:cubicBezTo>
                    <a:cubicBezTo>
                      <a:pt x="40" y="10"/>
                      <a:pt x="49" y="19"/>
                      <a:pt x="49" y="29"/>
                    </a:cubicBezTo>
                    <a:cubicBezTo>
                      <a:pt x="49" y="40"/>
                      <a:pt x="40" y="49"/>
                      <a:pt x="29" y="49"/>
                    </a:cubicBezTo>
                    <a:cubicBezTo>
                      <a:pt x="18"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5" name="Oval 894">
                <a:extLst>
                  <a:ext uri="{FF2B5EF4-FFF2-40B4-BE49-F238E27FC236}">
                    <a16:creationId xmlns:a16="http://schemas.microsoft.com/office/drawing/2014/main" id="{528AC868-52D1-0D58-944E-626FDBCCF60F}"/>
                  </a:ext>
                </a:extLst>
              </p:cNvPr>
              <p:cNvSpPr>
                <a:spLocks noChangeArrowheads="1"/>
              </p:cNvSpPr>
              <p:nvPr/>
            </p:nvSpPr>
            <p:spPr bwMode="auto">
              <a:xfrm>
                <a:off x="2359096" y="5811011"/>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6" name="Freeform 895">
                <a:extLst>
                  <a:ext uri="{FF2B5EF4-FFF2-40B4-BE49-F238E27FC236}">
                    <a16:creationId xmlns:a16="http://schemas.microsoft.com/office/drawing/2014/main" id="{3D0F75BE-BD18-0143-0F20-F2AE7D7324DD}"/>
                  </a:ext>
                </a:extLst>
              </p:cNvPr>
              <p:cNvSpPr>
                <a:spLocks noEditPoints="1"/>
              </p:cNvSpPr>
              <p:nvPr/>
            </p:nvSpPr>
            <p:spPr bwMode="auto">
              <a:xfrm>
                <a:off x="2357508" y="5811011"/>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30" y="59"/>
                    </a:cubicBezTo>
                    <a:cubicBezTo>
                      <a:pt x="46" y="59"/>
                      <a:pt x="59" y="45"/>
                      <a:pt x="59" y="29"/>
                    </a:cubicBezTo>
                    <a:cubicBezTo>
                      <a:pt x="59" y="13"/>
                      <a:pt x="46" y="0"/>
                      <a:pt x="30" y="0"/>
                    </a:cubicBezTo>
                    <a:cubicBezTo>
                      <a:pt x="13" y="0"/>
                      <a:pt x="0" y="13"/>
                      <a:pt x="0" y="29"/>
                    </a:cubicBezTo>
                    <a:close/>
                    <a:moveTo>
                      <a:pt x="10" y="29"/>
                    </a:moveTo>
                    <a:cubicBezTo>
                      <a:pt x="10" y="18"/>
                      <a:pt x="19" y="10"/>
                      <a:pt x="30" y="10"/>
                    </a:cubicBezTo>
                    <a:cubicBezTo>
                      <a:pt x="40" y="10"/>
                      <a:pt x="49" y="18"/>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7" name="Oval 896">
                <a:extLst>
                  <a:ext uri="{FF2B5EF4-FFF2-40B4-BE49-F238E27FC236}">
                    <a16:creationId xmlns:a16="http://schemas.microsoft.com/office/drawing/2014/main" id="{22D1ED4A-68F8-3D9C-D33B-FE0D648FF4A8}"/>
                  </a:ext>
                </a:extLst>
              </p:cNvPr>
              <p:cNvSpPr>
                <a:spLocks noChangeArrowheads="1"/>
              </p:cNvSpPr>
              <p:nvPr/>
            </p:nvSpPr>
            <p:spPr bwMode="auto">
              <a:xfrm>
                <a:off x="2122558" y="5872923"/>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8" name="Freeform 897">
                <a:extLst>
                  <a:ext uri="{FF2B5EF4-FFF2-40B4-BE49-F238E27FC236}">
                    <a16:creationId xmlns:a16="http://schemas.microsoft.com/office/drawing/2014/main" id="{54AE663C-CCDB-EBEE-F7E2-AC015A10D3D5}"/>
                  </a:ext>
                </a:extLst>
              </p:cNvPr>
              <p:cNvSpPr>
                <a:spLocks noEditPoints="1"/>
              </p:cNvSpPr>
              <p:nvPr/>
            </p:nvSpPr>
            <p:spPr bwMode="auto">
              <a:xfrm>
                <a:off x="2120971" y="5871336"/>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4" y="59"/>
                      <a:pt x="30" y="59"/>
                    </a:cubicBezTo>
                    <a:cubicBezTo>
                      <a:pt x="46" y="59"/>
                      <a:pt x="59" y="46"/>
                      <a:pt x="59" y="29"/>
                    </a:cubicBezTo>
                    <a:cubicBezTo>
                      <a:pt x="59" y="13"/>
                      <a:pt x="46" y="0"/>
                      <a:pt x="30" y="0"/>
                    </a:cubicBezTo>
                    <a:cubicBezTo>
                      <a:pt x="14" y="0"/>
                      <a:pt x="0" y="13"/>
                      <a:pt x="0" y="29"/>
                    </a:cubicBezTo>
                    <a:close/>
                    <a:moveTo>
                      <a:pt x="10" y="29"/>
                    </a:moveTo>
                    <a:cubicBezTo>
                      <a:pt x="10" y="18"/>
                      <a:pt x="19" y="10"/>
                      <a:pt x="30" y="10"/>
                    </a:cubicBezTo>
                    <a:cubicBezTo>
                      <a:pt x="41" y="10"/>
                      <a:pt x="49" y="18"/>
                      <a:pt x="49" y="29"/>
                    </a:cubicBezTo>
                    <a:cubicBezTo>
                      <a:pt x="49" y="40"/>
                      <a:pt x="41"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59" name="Oval 898">
                <a:extLst>
                  <a:ext uri="{FF2B5EF4-FFF2-40B4-BE49-F238E27FC236}">
                    <a16:creationId xmlns:a16="http://schemas.microsoft.com/office/drawing/2014/main" id="{191F386D-AA1C-E12B-711A-4BFB9B0D9AA4}"/>
                  </a:ext>
                </a:extLst>
              </p:cNvPr>
              <p:cNvSpPr>
                <a:spLocks noChangeArrowheads="1"/>
              </p:cNvSpPr>
              <p:nvPr/>
            </p:nvSpPr>
            <p:spPr bwMode="auto">
              <a:xfrm>
                <a:off x="2292421" y="597293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0" name="Freeform 899">
                <a:extLst>
                  <a:ext uri="{FF2B5EF4-FFF2-40B4-BE49-F238E27FC236}">
                    <a16:creationId xmlns:a16="http://schemas.microsoft.com/office/drawing/2014/main" id="{B42DE2AD-1FE9-1720-E898-E7BE9A8BAAF2}"/>
                  </a:ext>
                </a:extLst>
              </p:cNvPr>
              <p:cNvSpPr>
                <a:spLocks noEditPoints="1"/>
              </p:cNvSpPr>
              <p:nvPr/>
            </p:nvSpPr>
            <p:spPr bwMode="auto">
              <a:xfrm>
                <a:off x="2290833" y="5972936"/>
                <a:ext cx="14288" cy="14288"/>
              </a:xfrm>
              <a:custGeom>
                <a:avLst/>
                <a:gdLst>
                  <a:gd name="T0" fmla="*/ 0 w 59"/>
                  <a:gd name="T1" fmla="*/ 29 h 58"/>
                  <a:gd name="T2" fmla="*/ 29 w 59"/>
                  <a:gd name="T3" fmla="*/ 58 h 58"/>
                  <a:gd name="T4" fmla="*/ 59 w 59"/>
                  <a:gd name="T5" fmla="*/ 29 h 58"/>
                  <a:gd name="T6" fmla="*/ 29 w 59"/>
                  <a:gd name="T7" fmla="*/ 0 h 58"/>
                  <a:gd name="T8" fmla="*/ 0 w 59"/>
                  <a:gd name="T9" fmla="*/ 29 h 58"/>
                  <a:gd name="T10" fmla="*/ 10 w 59"/>
                  <a:gd name="T11" fmla="*/ 29 h 58"/>
                  <a:gd name="T12" fmla="*/ 29 w 59"/>
                  <a:gd name="T13" fmla="*/ 9 h 58"/>
                  <a:gd name="T14" fmla="*/ 49 w 59"/>
                  <a:gd name="T15" fmla="*/ 29 h 58"/>
                  <a:gd name="T16" fmla="*/ 29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3" y="58"/>
                      <a:pt x="29" y="58"/>
                    </a:cubicBezTo>
                    <a:cubicBezTo>
                      <a:pt x="46" y="58"/>
                      <a:pt x="59" y="45"/>
                      <a:pt x="59" y="29"/>
                    </a:cubicBezTo>
                    <a:cubicBezTo>
                      <a:pt x="59" y="13"/>
                      <a:pt x="46" y="0"/>
                      <a:pt x="29" y="0"/>
                    </a:cubicBezTo>
                    <a:cubicBezTo>
                      <a:pt x="13" y="0"/>
                      <a:pt x="0" y="13"/>
                      <a:pt x="0" y="29"/>
                    </a:cubicBezTo>
                    <a:close/>
                    <a:moveTo>
                      <a:pt x="10" y="29"/>
                    </a:moveTo>
                    <a:cubicBezTo>
                      <a:pt x="10" y="18"/>
                      <a:pt x="19" y="9"/>
                      <a:pt x="29" y="9"/>
                    </a:cubicBezTo>
                    <a:cubicBezTo>
                      <a:pt x="40" y="9"/>
                      <a:pt x="49" y="18"/>
                      <a:pt x="49" y="29"/>
                    </a:cubicBezTo>
                    <a:cubicBezTo>
                      <a:pt x="49" y="40"/>
                      <a:pt x="40" y="49"/>
                      <a:pt x="29"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1" name="Oval 900">
                <a:extLst>
                  <a:ext uri="{FF2B5EF4-FFF2-40B4-BE49-F238E27FC236}">
                    <a16:creationId xmlns:a16="http://schemas.microsoft.com/office/drawing/2014/main" id="{A2D292C1-1107-646B-310A-C711FE923B57}"/>
                  </a:ext>
                </a:extLst>
              </p:cNvPr>
              <p:cNvSpPr>
                <a:spLocks noChangeArrowheads="1"/>
              </p:cNvSpPr>
              <p:nvPr/>
            </p:nvSpPr>
            <p:spPr bwMode="auto">
              <a:xfrm>
                <a:off x="2352746" y="597928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2" name="Freeform 901">
                <a:extLst>
                  <a:ext uri="{FF2B5EF4-FFF2-40B4-BE49-F238E27FC236}">
                    <a16:creationId xmlns:a16="http://schemas.microsoft.com/office/drawing/2014/main" id="{0BB4715E-BC6A-E415-006A-B82EB49B3205}"/>
                  </a:ext>
                </a:extLst>
              </p:cNvPr>
              <p:cNvSpPr>
                <a:spLocks noEditPoints="1"/>
              </p:cNvSpPr>
              <p:nvPr/>
            </p:nvSpPr>
            <p:spPr bwMode="auto">
              <a:xfrm>
                <a:off x="2352746" y="5979286"/>
                <a:ext cx="14288" cy="14288"/>
              </a:xfrm>
              <a:custGeom>
                <a:avLst/>
                <a:gdLst>
                  <a:gd name="T0" fmla="*/ 0 w 59"/>
                  <a:gd name="T1" fmla="*/ 29 h 58"/>
                  <a:gd name="T2" fmla="*/ 30 w 59"/>
                  <a:gd name="T3" fmla="*/ 58 h 58"/>
                  <a:gd name="T4" fmla="*/ 59 w 59"/>
                  <a:gd name="T5" fmla="*/ 29 h 58"/>
                  <a:gd name="T6" fmla="*/ 30 w 59"/>
                  <a:gd name="T7" fmla="*/ 0 h 58"/>
                  <a:gd name="T8" fmla="*/ 0 w 59"/>
                  <a:gd name="T9" fmla="*/ 29 h 58"/>
                  <a:gd name="T10" fmla="*/ 10 w 59"/>
                  <a:gd name="T11" fmla="*/ 29 h 58"/>
                  <a:gd name="T12" fmla="*/ 30 w 59"/>
                  <a:gd name="T13" fmla="*/ 9 h 58"/>
                  <a:gd name="T14" fmla="*/ 49 w 59"/>
                  <a:gd name="T15" fmla="*/ 29 h 58"/>
                  <a:gd name="T16" fmla="*/ 30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3" y="58"/>
                      <a:pt x="30" y="58"/>
                    </a:cubicBezTo>
                    <a:cubicBezTo>
                      <a:pt x="46" y="58"/>
                      <a:pt x="59" y="45"/>
                      <a:pt x="59" y="29"/>
                    </a:cubicBezTo>
                    <a:cubicBezTo>
                      <a:pt x="59" y="13"/>
                      <a:pt x="46" y="0"/>
                      <a:pt x="30" y="0"/>
                    </a:cubicBezTo>
                    <a:cubicBezTo>
                      <a:pt x="13" y="0"/>
                      <a:pt x="0" y="13"/>
                      <a:pt x="0" y="29"/>
                    </a:cubicBezTo>
                    <a:close/>
                    <a:moveTo>
                      <a:pt x="10" y="29"/>
                    </a:moveTo>
                    <a:cubicBezTo>
                      <a:pt x="10" y="18"/>
                      <a:pt x="19" y="9"/>
                      <a:pt x="30" y="9"/>
                    </a:cubicBezTo>
                    <a:cubicBezTo>
                      <a:pt x="40" y="9"/>
                      <a:pt x="49" y="18"/>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3" name="Oval 902">
                <a:extLst>
                  <a:ext uri="{FF2B5EF4-FFF2-40B4-BE49-F238E27FC236}">
                    <a16:creationId xmlns:a16="http://schemas.microsoft.com/office/drawing/2014/main" id="{5D7D30A9-22CD-2216-05DC-48D89F5112FE}"/>
                  </a:ext>
                </a:extLst>
              </p:cNvPr>
              <p:cNvSpPr>
                <a:spLocks noChangeArrowheads="1"/>
              </p:cNvSpPr>
              <p:nvPr/>
            </p:nvSpPr>
            <p:spPr bwMode="auto">
              <a:xfrm>
                <a:off x="2441646" y="613168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4" name="Freeform 903">
                <a:extLst>
                  <a:ext uri="{FF2B5EF4-FFF2-40B4-BE49-F238E27FC236}">
                    <a16:creationId xmlns:a16="http://schemas.microsoft.com/office/drawing/2014/main" id="{D89CB8A7-F5B5-C06F-385F-FE54BF4744BB}"/>
                  </a:ext>
                </a:extLst>
              </p:cNvPr>
              <p:cNvSpPr>
                <a:spLocks noEditPoints="1"/>
              </p:cNvSpPr>
              <p:nvPr/>
            </p:nvSpPr>
            <p:spPr bwMode="auto">
              <a:xfrm>
                <a:off x="2441646" y="6131686"/>
                <a:ext cx="14288" cy="14288"/>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10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29" y="59"/>
                    </a:cubicBezTo>
                    <a:cubicBezTo>
                      <a:pt x="45" y="59"/>
                      <a:pt x="59" y="46"/>
                      <a:pt x="59" y="29"/>
                    </a:cubicBezTo>
                    <a:cubicBezTo>
                      <a:pt x="59" y="13"/>
                      <a:pt x="45" y="0"/>
                      <a:pt x="29" y="0"/>
                    </a:cubicBezTo>
                    <a:cubicBezTo>
                      <a:pt x="13" y="0"/>
                      <a:pt x="0" y="13"/>
                      <a:pt x="0" y="29"/>
                    </a:cubicBezTo>
                    <a:close/>
                    <a:moveTo>
                      <a:pt x="10" y="29"/>
                    </a:moveTo>
                    <a:cubicBezTo>
                      <a:pt x="10" y="18"/>
                      <a:pt x="18" y="10"/>
                      <a:pt x="29" y="10"/>
                    </a:cubicBezTo>
                    <a:cubicBezTo>
                      <a:pt x="40" y="10"/>
                      <a:pt x="49" y="18"/>
                      <a:pt x="49" y="29"/>
                    </a:cubicBezTo>
                    <a:cubicBezTo>
                      <a:pt x="49" y="40"/>
                      <a:pt x="40" y="49"/>
                      <a:pt x="29" y="49"/>
                    </a:cubicBezTo>
                    <a:cubicBezTo>
                      <a:pt x="18"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5" name="Oval 904">
                <a:extLst>
                  <a:ext uri="{FF2B5EF4-FFF2-40B4-BE49-F238E27FC236}">
                    <a16:creationId xmlns:a16="http://schemas.microsoft.com/office/drawing/2014/main" id="{76B6A2C2-E9F9-FB21-9EE3-621A3E4C967E}"/>
                  </a:ext>
                </a:extLst>
              </p:cNvPr>
              <p:cNvSpPr>
                <a:spLocks noChangeArrowheads="1"/>
              </p:cNvSpPr>
              <p:nvPr/>
            </p:nvSpPr>
            <p:spPr bwMode="auto">
              <a:xfrm>
                <a:off x="2206696" y="611263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6" name="Freeform 905">
                <a:extLst>
                  <a:ext uri="{FF2B5EF4-FFF2-40B4-BE49-F238E27FC236}">
                    <a16:creationId xmlns:a16="http://schemas.microsoft.com/office/drawing/2014/main" id="{7D1E455D-F835-ED74-36C3-B531C77136B1}"/>
                  </a:ext>
                </a:extLst>
              </p:cNvPr>
              <p:cNvSpPr>
                <a:spLocks noEditPoints="1"/>
              </p:cNvSpPr>
              <p:nvPr/>
            </p:nvSpPr>
            <p:spPr bwMode="auto">
              <a:xfrm>
                <a:off x="2205108" y="6112636"/>
                <a:ext cx="14288" cy="14288"/>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10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29" y="59"/>
                    </a:cubicBezTo>
                    <a:cubicBezTo>
                      <a:pt x="45" y="59"/>
                      <a:pt x="59" y="46"/>
                      <a:pt x="59" y="29"/>
                    </a:cubicBezTo>
                    <a:cubicBezTo>
                      <a:pt x="59" y="13"/>
                      <a:pt x="45" y="0"/>
                      <a:pt x="29" y="0"/>
                    </a:cubicBezTo>
                    <a:cubicBezTo>
                      <a:pt x="13" y="0"/>
                      <a:pt x="0" y="13"/>
                      <a:pt x="0" y="29"/>
                    </a:cubicBezTo>
                    <a:close/>
                    <a:moveTo>
                      <a:pt x="10" y="29"/>
                    </a:moveTo>
                    <a:cubicBezTo>
                      <a:pt x="10" y="19"/>
                      <a:pt x="18" y="10"/>
                      <a:pt x="29" y="10"/>
                    </a:cubicBezTo>
                    <a:cubicBezTo>
                      <a:pt x="40" y="10"/>
                      <a:pt x="49" y="19"/>
                      <a:pt x="49" y="29"/>
                    </a:cubicBezTo>
                    <a:cubicBezTo>
                      <a:pt x="49" y="40"/>
                      <a:pt x="40" y="49"/>
                      <a:pt x="29" y="49"/>
                    </a:cubicBezTo>
                    <a:cubicBezTo>
                      <a:pt x="18"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7" name="Oval 906">
                <a:extLst>
                  <a:ext uri="{FF2B5EF4-FFF2-40B4-BE49-F238E27FC236}">
                    <a16:creationId xmlns:a16="http://schemas.microsoft.com/office/drawing/2014/main" id="{5ED274A8-0CED-EEA9-DAB5-9299FB339107}"/>
                  </a:ext>
                </a:extLst>
              </p:cNvPr>
              <p:cNvSpPr>
                <a:spLocks noChangeArrowheads="1"/>
              </p:cNvSpPr>
              <p:nvPr/>
            </p:nvSpPr>
            <p:spPr bwMode="auto">
              <a:xfrm>
                <a:off x="2074933" y="6196773"/>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8" name="Freeform 907">
                <a:extLst>
                  <a:ext uri="{FF2B5EF4-FFF2-40B4-BE49-F238E27FC236}">
                    <a16:creationId xmlns:a16="http://schemas.microsoft.com/office/drawing/2014/main" id="{4A0ED9FE-B0CD-6299-3575-832B3F950E3F}"/>
                  </a:ext>
                </a:extLst>
              </p:cNvPr>
              <p:cNvSpPr>
                <a:spLocks noEditPoints="1"/>
              </p:cNvSpPr>
              <p:nvPr/>
            </p:nvSpPr>
            <p:spPr bwMode="auto">
              <a:xfrm>
                <a:off x="2074933" y="6195186"/>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50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6" y="59"/>
                      <a:pt x="59" y="46"/>
                      <a:pt x="59" y="30"/>
                    </a:cubicBezTo>
                    <a:cubicBezTo>
                      <a:pt x="59" y="14"/>
                      <a:pt x="46" y="0"/>
                      <a:pt x="29" y="0"/>
                    </a:cubicBezTo>
                    <a:cubicBezTo>
                      <a:pt x="13" y="0"/>
                      <a:pt x="0" y="14"/>
                      <a:pt x="0" y="30"/>
                    </a:cubicBezTo>
                    <a:close/>
                    <a:moveTo>
                      <a:pt x="10" y="30"/>
                    </a:moveTo>
                    <a:cubicBezTo>
                      <a:pt x="10" y="19"/>
                      <a:pt x="18" y="10"/>
                      <a:pt x="29" y="10"/>
                    </a:cubicBezTo>
                    <a:cubicBezTo>
                      <a:pt x="40" y="10"/>
                      <a:pt x="49" y="19"/>
                      <a:pt x="49" y="30"/>
                    </a:cubicBezTo>
                    <a:cubicBezTo>
                      <a:pt x="49" y="41"/>
                      <a:pt x="40" y="50"/>
                      <a:pt x="29" y="50"/>
                    </a:cubicBezTo>
                    <a:cubicBezTo>
                      <a:pt x="18" y="50"/>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69" name="Oval 908">
                <a:extLst>
                  <a:ext uri="{FF2B5EF4-FFF2-40B4-BE49-F238E27FC236}">
                    <a16:creationId xmlns:a16="http://schemas.microsoft.com/office/drawing/2014/main" id="{9AE99495-F643-A861-6918-0E967C56E9F6}"/>
                  </a:ext>
                </a:extLst>
              </p:cNvPr>
              <p:cNvSpPr>
                <a:spLocks noChangeArrowheads="1"/>
              </p:cNvSpPr>
              <p:nvPr/>
            </p:nvSpPr>
            <p:spPr bwMode="auto">
              <a:xfrm>
                <a:off x="1897133" y="6160261"/>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0" name="Freeform 909">
                <a:extLst>
                  <a:ext uri="{FF2B5EF4-FFF2-40B4-BE49-F238E27FC236}">
                    <a16:creationId xmlns:a16="http://schemas.microsoft.com/office/drawing/2014/main" id="{56C122F8-2DF6-E36A-734A-E7FDBF4BFBBF}"/>
                  </a:ext>
                </a:extLst>
              </p:cNvPr>
              <p:cNvSpPr>
                <a:spLocks noEditPoints="1"/>
              </p:cNvSpPr>
              <p:nvPr/>
            </p:nvSpPr>
            <p:spPr bwMode="auto">
              <a:xfrm>
                <a:off x="1897133" y="6160261"/>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50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4" y="59"/>
                      <a:pt x="30" y="59"/>
                    </a:cubicBezTo>
                    <a:cubicBezTo>
                      <a:pt x="46" y="59"/>
                      <a:pt x="59" y="46"/>
                      <a:pt x="59" y="30"/>
                    </a:cubicBezTo>
                    <a:cubicBezTo>
                      <a:pt x="59" y="13"/>
                      <a:pt x="46" y="0"/>
                      <a:pt x="30" y="0"/>
                    </a:cubicBezTo>
                    <a:cubicBezTo>
                      <a:pt x="14" y="0"/>
                      <a:pt x="0" y="13"/>
                      <a:pt x="0" y="30"/>
                    </a:cubicBezTo>
                    <a:close/>
                    <a:moveTo>
                      <a:pt x="10" y="30"/>
                    </a:moveTo>
                    <a:cubicBezTo>
                      <a:pt x="10" y="19"/>
                      <a:pt x="19" y="10"/>
                      <a:pt x="30" y="10"/>
                    </a:cubicBezTo>
                    <a:cubicBezTo>
                      <a:pt x="41" y="10"/>
                      <a:pt x="50" y="19"/>
                      <a:pt x="50" y="30"/>
                    </a:cubicBezTo>
                    <a:cubicBezTo>
                      <a:pt x="50" y="40"/>
                      <a:pt x="41" y="49"/>
                      <a:pt x="30" y="49"/>
                    </a:cubicBezTo>
                    <a:cubicBezTo>
                      <a:pt x="19" y="49"/>
                      <a:pt x="10" y="40"/>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1" name="Oval 910">
                <a:extLst>
                  <a:ext uri="{FF2B5EF4-FFF2-40B4-BE49-F238E27FC236}">
                    <a16:creationId xmlns:a16="http://schemas.microsoft.com/office/drawing/2014/main" id="{51E50276-CB0B-245C-93C1-4CC3E8B471E3}"/>
                  </a:ext>
                </a:extLst>
              </p:cNvPr>
              <p:cNvSpPr>
                <a:spLocks noChangeArrowheads="1"/>
              </p:cNvSpPr>
              <p:nvPr/>
            </p:nvSpPr>
            <p:spPr bwMode="auto">
              <a:xfrm>
                <a:off x="2008258" y="626503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2" name="Freeform 911">
                <a:extLst>
                  <a:ext uri="{FF2B5EF4-FFF2-40B4-BE49-F238E27FC236}">
                    <a16:creationId xmlns:a16="http://schemas.microsoft.com/office/drawing/2014/main" id="{8A5F2EBA-EA4E-03B7-F326-BEF6F43AF101}"/>
                  </a:ext>
                </a:extLst>
              </p:cNvPr>
              <p:cNvSpPr>
                <a:spLocks noEditPoints="1"/>
              </p:cNvSpPr>
              <p:nvPr/>
            </p:nvSpPr>
            <p:spPr bwMode="auto">
              <a:xfrm>
                <a:off x="2006671" y="6263448"/>
                <a:ext cx="14288" cy="14288"/>
              </a:xfrm>
              <a:custGeom>
                <a:avLst/>
                <a:gdLst>
                  <a:gd name="T0" fmla="*/ 0 w 58"/>
                  <a:gd name="T1" fmla="*/ 29 h 58"/>
                  <a:gd name="T2" fmla="*/ 29 w 58"/>
                  <a:gd name="T3" fmla="*/ 58 h 58"/>
                  <a:gd name="T4" fmla="*/ 58 w 58"/>
                  <a:gd name="T5" fmla="*/ 29 h 58"/>
                  <a:gd name="T6" fmla="*/ 29 w 58"/>
                  <a:gd name="T7" fmla="*/ 0 h 58"/>
                  <a:gd name="T8" fmla="*/ 0 w 58"/>
                  <a:gd name="T9" fmla="*/ 29 h 58"/>
                  <a:gd name="T10" fmla="*/ 9 w 58"/>
                  <a:gd name="T11" fmla="*/ 29 h 58"/>
                  <a:gd name="T12" fmla="*/ 29 w 58"/>
                  <a:gd name="T13" fmla="*/ 9 h 58"/>
                  <a:gd name="T14" fmla="*/ 49 w 58"/>
                  <a:gd name="T15" fmla="*/ 29 h 58"/>
                  <a:gd name="T16" fmla="*/ 29 w 58"/>
                  <a:gd name="T17" fmla="*/ 49 h 58"/>
                  <a:gd name="T18" fmla="*/ 9 w 58"/>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0" y="29"/>
                    </a:moveTo>
                    <a:cubicBezTo>
                      <a:pt x="0" y="45"/>
                      <a:pt x="13" y="58"/>
                      <a:pt x="29" y="58"/>
                    </a:cubicBezTo>
                    <a:cubicBezTo>
                      <a:pt x="45" y="58"/>
                      <a:pt x="58" y="45"/>
                      <a:pt x="58" y="29"/>
                    </a:cubicBezTo>
                    <a:cubicBezTo>
                      <a:pt x="58" y="13"/>
                      <a:pt x="45" y="0"/>
                      <a:pt x="29" y="0"/>
                    </a:cubicBezTo>
                    <a:cubicBezTo>
                      <a:pt x="13" y="0"/>
                      <a:pt x="0" y="13"/>
                      <a:pt x="0" y="29"/>
                    </a:cubicBezTo>
                    <a:close/>
                    <a:moveTo>
                      <a:pt x="9" y="29"/>
                    </a:moveTo>
                    <a:cubicBezTo>
                      <a:pt x="9" y="18"/>
                      <a:pt x="18" y="9"/>
                      <a:pt x="29" y="9"/>
                    </a:cubicBezTo>
                    <a:cubicBezTo>
                      <a:pt x="40" y="9"/>
                      <a:pt x="49" y="18"/>
                      <a:pt x="49" y="29"/>
                    </a:cubicBezTo>
                    <a:cubicBezTo>
                      <a:pt x="49" y="40"/>
                      <a:pt x="40" y="49"/>
                      <a:pt x="29" y="49"/>
                    </a:cubicBezTo>
                    <a:cubicBezTo>
                      <a:pt x="18" y="49"/>
                      <a:pt x="9" y="40"/>
                      <a:pt x="9"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3" name="Oval 912">
                <a:extLst>
                  <a:ext uri="{FF2B5EF4-FFF2-40B4-BE49-F238E27FC236}">
                    <a16:creationId xmlns:a16="http://schemas.microsoft.com/office/drawing/2014/main" id="{A86265CD-E3E7-5427-BE7D-57905FF56964}"/>
                  </a:ext>
                </a:extLst>
              </p:cNvPr>
              <p:cNvSpPr>
                <a:spLocks noChangeArrowheads="1"/>
              </p:cNvSpPr>
              <p:nvPr/>
            </p:nvSpPr>
            <p:spPr bwMode="auto">
              <a:xfrm>
                <a:off x="2076521" y="6384098"/>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4" name="Freeform 913">
                <a:extLst>
                  <a:ext uri="{FF2B5EF4-FFF2-40B4-BE49-F238E27FC236}">
                    <a16:creationId xmlns:a16="http://schemas.microsoft.com/office/drawing/2014/main" id="{7914FEE9-FD26-CC22-C1C9-87239BE03EE9}"/>
                  </a:ext>
                </a:extLst>
              </p:cNvPr>
              <p:cNvSpPr>
                <a:spLocks noEditPoints="1"/>
              </p:cNvSpPr>
              <p:nvPr/>
            </p:nvSpPr>
            <p:spPr bwMode="auto">
              <a:xfrm>
                <a:off x="2074933" y="6382511"/>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5" y="59"/>
                      <a:pt x="59" y="46"/>
                      <a:pt x="59" y="30"/>
                    </a:cubicBezTo>
                    <a:cubicBezTo>
                      <a:pt x="59" y="13"/>
                      <a:pt x="45" y="0"/>
                      <a:pt x="29" y="0"/>
                    </a:cubicBezTo>
                    <a:cubicBezTo>
                      <a:pt x="13" y="0"/>
                      <a:pt x="0" y="13"/>
                      <a:pt x="0" y="30"/>
                    </a:cubicBezTo>
                    <a:close/>
                    <a:moveTo>
                      <a:pt x="10" y="30"/>
                    </a:moveTo>
                    <a:cubicBezTo>
                      <a:pt x="10" y="19"/>
                      <a:pt x="18" y="10"/>
                      <a:pt x="29" y="10"/>
                    </a:cubicBezTo>
                    <a:cubicBezTo>
                      <a:pt x="40" y="10"/>
                      <a:pt x="49" y="19"/>
                      <a:pt x="49" y="30"/>
                    </a:cubicBezTo>
                    <a:cubicBezTo>
                      <a:pt x="49" y="40"/>
                      <a:pt x="40" y="49"/>
                      <a:pt x="29" y="49"/>
                    </a:cubicBezTo>
                    <a:cubicBezTo>
                      <a:pt x="18" y="49"/>
                      <a:pt x="10" y="40"/>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5" name="Oval 914">
                <a:extLst>
                  <a:ext uri="{FF2B5EF4-FFF2-40B4-BE49-F238E27FC236}">
                    <a16:creationId xmlns:a16="http://schemas.microsoft.com/office/drawing/2014/main" id="{22FD2B01-04D3-E323-62B5-8A66ED54742A}"/>
                  </a:ext>
                </a:extLst>
              </p:cNvPr>
              <p:cNvSpPr>
                <a:spLocks noChangeArrowheads="1"/>
              </p:cNvSpPr>
              <p:nvPr/>
            </p:nvSpPr>
            <p:spPr bwMode="auto">
              <a:xfrm>
                <a:off x="1992383" y="6487286"/>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6" name="Freeform 915">
                <a:extLst>
                  <a:ext uri="{FF2B5EF4-FFF2-40B4-BE49-F238E27FC236}">
                    <a16:creationId xmlns:a16="http://schemas.microsoft.com/office/drawing/2014/main" id="{63E71583-F972-8A04-B03A-BD71C4CED8A6}"/>
                  </a:ext>
                </a:extLst>
              </p:cNvPr>
              <p:cNvSpPr>
                <a:spLocks noEditPoints="1"/>
              </p:cNvSpPr>
              <p:nvPr/>
            </p:nvSpPr>
            <p:spPr bwMode="auto">
              <a:xfrm>
                <a:off x="1990796" y="6485698"/>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50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30" y="59"/>
                    </a:cubicBezTo>
                    <a:cubicBezTo>
                      <a:pt x="46" y="59"/>
                      <a:pt x="59" y="46"/>
                      <a:pt x="59" y="30"/>
                    </a:cubicBezTo>
                    <a:cubicBezTo>
                      <a:pt x="59" y="14"/>
                      <a:pt x="46" y="0"/>
                      <a:pt x="30" y="0"/>
                    </a:cubicBezTo>
                    <a:cubicBezTo>
                      <a:pt x="13" y="0"/>
                      <a:pt x="0" y="14"/>
                      <a:pt x="0" y="30"/>
                    </a:cubicBezTo>
                    <a:close/>
                    <a:moveTo>
                      <a:pt x="10" y="30"/>
                    </a:moveTo>
                    <a:cubicBezTo>
                      <a:pt x="10" y="19"/>
                      <a:pt x="19" y="10"/>
                      <a:pt x="30" y="10"/>
                    </a:cubicBezTo>
                    <a:cubicBezTo>
                      <a:pt x="41" y="10"/>
                      <a:pt x="49" y="19"/>
                      <a:pt x="49" y="30"/>
                    </a:cubicBezTo>
                    <a:cubicBezTo>
                      <a:pt x="49" y="41"/>
                      <a:pt x="41" y="50"/>
                      <a:pt x="30" y="50"/>
                    </a:cubicBezTo>
                    <a:cubicBezTo>
                      <a:pt x="19" y="50"/>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7" name="Oval 916">
                <a:extLst>
                  <a:ext uri="{FF2B5EF4-FFF2-40B4-BE49-F238E27FC236}">
                    <a16:creationId xmlns:a16="http://schemas.microsoft.com/office/drawing/2014/main" id="{2DDF00DB-CBDD-C997-D819-7343219676D1}"/>
                  </a:ext>
                </a:extLst>
              </p:cNvPr>
              <p:cNvSpPr>
                <a:spLocks noChangeArrowheads="1"/>
              </p:cNvSpPr>
              <p:nvPr/>
            </p:nvSpPr>
            <p:spPr bwMode="auto">
              <a:xfrm>
                <a:off x="1816171" y="6525386"/>
                <a:ext cx="11113"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8" name="Freeform 917">
                <a:extLst>
                  <a:ext uri="{FF2B5EF4-FFF2-40B4-BE49-F238E27FC236}">
                    <a16:creationId xmlns:a16="http://schemas.microsoft.com/office/drawing/2014/main" id="{C2B46445-DB3A-62F1-43B8-7B28E673FBE3}"/>
                  </a:ext>
                </a:extLst>
              </p:cNvPr>
              <p:cNvSpPr>
                <a:spLocks noEditPoints="1"/>
              </p:cNvSpPr>
              <p:nvPr/>
            </p:nvSpPr>
            <p:spPr bwMode="auto">
              <a:xfrm>
                <a:off x="1814583" y="6523798"/>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5" y="59"/>
                      <a:pt x="59" y="46"/>
                      <a:pt x="59" y="30"/>
                    </a:cubicBezTo>
                    <a:cubicBezTo>
                      <a:pt x="59" y="13"/>
                      <a:pt x="45" y="0"/>
                      <a:pt x="29" y="0"/>
                    </a:cubicBezTo>
                    <a:cubicBezTo>
                      <a:pt x="13" y="0"/>
                      <a:pt x="0" y="13"/>
                      <a:pt x="0" y="30"/>
                    </a:cubicBezTo>
                    <a:close/>
                    <a:moveTo>
                      <a:pt x="10" y="30"/>
                    </a:moveTo>
                    <a:cubicBezTo>
                      <a:pt x="10" y="19"/>
                      <a:pt x="18" y="10"/>
                      <a:pt x="29" y="10"/>
                    </a:cubicBezTo>
                    <a:cubicBezTo>
                      <a:pt x="40" y="10"/>
                      <a:pt x="49" y="19"/>
                      <a:pt x="49" y="30"/>
                    </a:cubicBezTo>
                    <a:cubicBezTo>
                      <a:pt x="49" y="41"/>
                      <a:pt x="40" y="49"/>
                      <a:pt x="29" y="49"/>
                    </a:cubicBezTo>
                    <a:cubicBezTo>
                      <a:pt x="18"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79" name="Oval 918">
                <a:extLst>
                  <a:ext uri="{FF2B5EF4-FFF2-40B4-BE49-F238E27FC236}">
                    <a16:creationId xmlns:a16="http://schemas.microsoft.com/office/drawing/2014/main" id="{F2B1C8D4-906C-1EDC-2221-7B8252CEC1A6}"/>
                  </a:ext>
                </a:extLst>
              </p:cNvPr>
              <p:cNvSpPr>
                <a:spLocks noChangeArrowheads="1"/>
              </p:cNvSpPr>
              <p:nvPr/>
            </p:nvSpPr>
            <p:spPr bwMode="auto">
              <a:xfrm>
                <a:off x="1803471" y="6271386"/>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0" name="Freeform 919">
                <a:extLst>
                  <a:ext uri="{FF2B5EF4-FFF2-40B4-BE49-F238E27FC236}">
                    <a16:creationId xmlns:a16="http://schemas.microsoft.com/office/drawing/2014/main" id="{E7502DFE-3E60-BBA8-7900-1FE953021057}"/>
                  </a:ext>
                </a:extLst>
              </p:cNvPr>
              <p:cNvSpPr>
                <a:spLocks noEditPoints="1"/>
              </p:cNvSpPr>
              <p:nvPr/>
            </p:nvSpPr>
            <p:spPr bwMode="auto">
              <a:xfrm>
                <a:off x="1801883" y="6269798"/>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5" y="59"/>
                      <a:pt x="59" y="46"/>
                      <a:pt x="59" y="30"/>
                    </a:cubicBezTo>
                    <a:cubicBezTo>
                      <a:pt x="59" y="14"/>
                      <a:pt x="45" y="0"/>
                      <a:pt x="29" y="0"/>
                    </a:cubicBezTo>
                    <a:cubicBezTo>
                      <a:pt x="13" y="0"/>
                      <a:pt x="0" y="14"/>
                      <a:pt x="0" y="30"/>
                    </a:cubicBezTo>
                    <a:close/>
                    <a:moveTo>
                      <a:pt x="10" y="30"/>
                    </a:moveTo>
                    <a:cubicBezTo>
                      <a:pt x="10" y="19"/>
                      <a:pt x="18" y="10"/>
                      <a:pt x="29" y="10"/>
                    </a:cubicBezTo>
                    <a:cubicBezTo>
                      <a:pt x="40" y="10"/>
                      <a:pt x="49" y="19"/>
                      <a:pt x="49" y="30"/>
                    </a:cubicBezTo>
                    <a:cubicBezTo>
                      <a:pt x="49" y="41"/>
                      <a:pt x="40" y="49"/>
                      <a:pt x="29" y="49"/>
                    </a:cubicBezTo>
                    <a:cubicBezTo>
                      <a:pt x="18"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1" name="Oval 920">
                <a:extLst>
                  <a:ext uri="{FF2B5EF4-FFF2-40B4-BE49-F238E27FC236}">
                    <a16:creationId xmlns:a16="http://schemas.microsoft.com/office/drawing/2014/main" id="{FCC51CD5-0714-96E0-071B-48A1584467AB}"/>
                  </a:ext>
                </a:extLst>
              </p:cNvPr>
              <p:cNvSpPr>
                <a:spLocks noChangeArrowheads="1"/>
              </p:cNvSpPr>
              <p:nvPr/>
            </p:nvSpPr>
            <p:spPr bwMode="auto">
              <a:xfrm>
                <a:off x="2198758" y="618883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2" name="Freeform 921">
                <a:extLst>
                  <a:ext uri="{FF2B5EF4-FFF2-40B4-BE49-F238E27FC236}">
                    <a16:creationId xmlns:a16="http://schemas.microsoft.com/office/drawing/2014/main" id="{329FB027-B528-475B-BF9E-5CB12191DBBD}"/>
                  </a:ext>
                </a:extLst>
              </p:cNvPr>
              <p:cNvSpPr>
                <a:spLocks noEditPoints="1"/>
              </p:cNvSpPr>
              <p:nvPr/>
            </p:nvSpPr>
            <p:spPr bwMode="auto">
              <a:xfrm>
                <a:off x="2197171" y="6188836"/>
                <a:ext cx="14288" cy="14288"/>
              </a:xfrm>
              <a:custGeom>
                <a:avLst/>
                <a:gdLst>
                  <a:gd name="T0" fmla="*/ 0 w 59"/>
                  <a:gd name="T1" fmla="*/ 29 h 58"/>
                  <a:gd name="T2" fmla="*/ 29 w 59"/>
                  <a:gd name="T3" fmla="*/ 58 h 58"/>
                  <a:gd name="T4" fmla="*/ 59 w 59"/>
                  <a:gd name="T5" fmla="*/ 29 h 58"/>
                  <a:gd name="T6" fmla="*/ 29 w 59"/>
                  <a:gd name="T7" fmla="*/ 0 h 58"/>
                  <a:gd name="T8" fmla="*/ 0 w 59"/>
                  <a:gd name="T9" fmla="*/ 29 h 58"/>
                  <a:gd name="T10" fmla="*/ 10 w 59"/>
                  <a:gd name="T11" fmla="*/ 29 h 58"/>
                  <a:gd name="T12" fmla="*/ 29 w 59"/>
                  <a:gd name="T13" fmla="*/ 9 h 58"/>
                  <a:gd name="T14" fmla="*/ 49 w 59"/>
                  <a:gd name="T15" fmla="*/ 29 h 58"/>
                  <a:gd name="T16" fmla="*/ 29 w 59"/>
                  <a:gd name="T17" fmla="*/ 49 h 58"/>
                  <a:gd name="T18" fmla="*/ 10 w 59"/>
                  <a:gd name="T1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0" y="29"/>
                    </a:moveTo>
                    <a:cubicBezTo>
                      <a:pt x="0" y="45"/>
                      <a:pt x="13" y="58"/>
                      <a:pt x="29" y="58"/>
                    </a:cubicBezTo>
                    <a:cubicBezTo>
                      <a:pt x="46" y="58"/>
                      <a:pt x="59" y="45"/>
                      <a:pt x="59" y="29"/>
                    </a:cubicBezTo>
                    <a:cubicBezTo>
                      <a:pt x="59" y="13"/>
                      <a:pt x="46" y="0"/>
                      <a:pt x="29" y="0"/>
                    </a:cubicBezTo>
                    <a:cubicBezTo>
                      <a:pt x="13" y="0"/>
                      <a:pt x="0" y="13"/>
                      <a:pt x="0" y="29"/>
                    </a:cubicBezTo>
                    <a:close/>
                    <a:moveTo>
                      <a:pt x="10" y="29"/>
                    </a:moveTo>
                    <a:cubicBezTo>
                      <a:pt x="10" y="18"/>
                      <a:pt x="19" y="9"/>
                      <a:pt x="29" y="9"/>
                    </a:cubicBezTo>
                    <a:cubicBezTo>
                      <a:pt x="40" y="9"/>
                      <a:pt x="49" y="18"/>
                      <a:pt x="49" y="29"/>
                    </a:cubicBezTo>
                    <a:cubicBezTo>
                      <a:pt x="49" y="40"/>
                      <a:pt x="40" y="49"/>
                      <a:pt x="29"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3" name="Oval 922">
                <a:extLst>
                  <a:ext uri="{FF2B5EF4-FFF2-40B4-BE49-F238E27FC236}">
                    <a16:creationId xmlns:a16="http://schemas.microsoft.com/office/drawing/2014/main" id="{EF4AF9C1-9066-AEEC-1F63-A7E6BF0D62C2}"/>
                  </a:ext>
                </a:extLst>
              </p:cNvPr>
              <p:cNvSpPr>
                <a:spLocks noChangeArrowheads="1"/>
              </p:cNvSpPr>
              <p:nvPr/>
            </p:nvSpPr>
            <p:spPr bwMode="auto">
              <a:xfrm>
                <a:off x="2160658" y="6282498"/>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4" name="Freeform 923">
                <a:extLst>
                  <a:ext uri="{FF2B5EF4-FFF2-40B4-BE49-F238E27FC236}">
                    <a16:creationId xmlns:a16="http://schemas.microsoft.com/office/drawing/2014/main" id="{9E805DFB-1170-3B8E-2342-2EAE26F21C92}"/>
                  </a:ext>
                </a:extLst>
              </p:cNvPr>
              <p:cNvSpPr>
                <a:spLocks noEditPoints="1"/>
              </p:cNvSpPr>
              <p:nvPr/>
            </p:nvSpPr>
            <p:spPr bwMode="auto">
              <a:xfrm>
                <a:off x="2160658" y="6280911"/>
                <a:ext cx="14288" cy="15875"/>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10 w 59"/>
                  <a:gd name="T11" fmla="*/ 30 h 59"/>
                  <a:gd name="T12" fmla="*/ 29 w 59"/>
                  <a:gd name="T13" fmla="*/ 10 h 59"/>
                  <a:gd name="T14" fmla="*/ 49 w 59"/>
                  <a:gd name="T15" fmla="*/ 30 h 59"/>
                  <a:gd name="T16" fmla="*/ 29 w 59"/>
                  <a:gd name="T17" fmla="*/ 50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6" y="59"/>
                      <a:pt x="59" y="46"/>
                      <a:pt x="59" y="30"/>
                    </a:cubicBezTo>
                    <a:cubicBezTo>
                      <a:pt x="59" y="14"/>
                      <a:pt x="46" y="0"/>
                      <a:pt x="29" y="0"/>
                    </a:cubicBezTo>
                    <a:cubicBezTo>
                      <a:pt x="13" y="0"/>
                      <a:pt x="0" y="14"/>
                      <a:pt x="0" y="30"/>
                    </a:cubicBezTo>
                    <a:close/>
                    <a:moveTo>
                      <a:pt x="10" y="30"/>
                    </a:moveTo>
                    <a:cubicBezTo>
                      <a:pt x="10" y="19"/>
                      <a:pt x="19" y="10"/>
                      <a:pt x="29" y="10"/>
                    </a:cubicBezTo>
                    <a:cubicBezTo>
                      <a:pt x="40" y="10"/>
                      <a:pt x="49" y="19"/>
                      <a:pt x="49" y="30"/>
                    </a:cubicBezTo>
                    <a:cubicBezTo>
                      <a:pt x="49" y="41"/>
                      <a:pt x="40" y="50"/>
                      <a:pt x="29" y="50"/>
                    </a:cubicBezTo>
                    <a:cubicBezTo>
                      <a:pt x="19" y="50"/>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5" name="Oval 924">
                <a:extLst>
                  <a:ext uri="{FF2B5EF4-FFF2-40B4-BE49-F238E27FC236}">
                    <a16:creationId xmlns:a16="http://schemas.microsoft.com/office/drawing/2014/main" id="{4A756673-FEB6-30B4-C426-C88B1F802D17}"/>
                  </a:ext>
                </a:extLst>
              </p:cNvPr>
              <p:cNvSpPr>
                <a:spLocks noChangeArrowheads="1"/>
              </p:cNvSpPr>
              <p:nvPr/>
            </p:nvSpPr>
            <p:spPr bwMode="auto">
              <a:xfrm>
                <a:off x="2190821" y="6155498"/>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6" name="Freeform 925">
                <a:extLst>
                  <a:ext uri="{FF2B5EF4-FFF2-40B4-BE49-F238E27FC236}">
                    <a16:creationId xmlns:a16="http://schemas.microsoft.com/office/drawing/2014/main" id="{BE6A8BA8-6387-9580-3E54-50C35269231D}"/>
                  </a:ext>
                </a:extLst>
              </p:cNvPr>
              <p:cNvSpPr>
                <a:spLocks noEditPoints="1"/>
              </p:cNvSpPr>
              <p:nvPr/>
            </p:nvSpPr>
            <p:spPr bwMode="auto">
              <a:xfrm>
                <a:off x="2190821" y="6153911"/>
                <a:ext cx="14288" cy="15875"/>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30" y="59"/>
                    </a:cubicBezTo>
                    <a:cubicBezTo>
                      <a:pt x="46" y="59"/>
                      <a:pt x="59" y="46"/>
                      <a:pt x="59" y="29"/>
                    </a:cubicBezTo>
                    <a:cubicBezTo>
                      <a:pt x="59" y="13"/>
                      <a:pt x="46" y="0"/>
                      <a:pt x="30" y="0"/>
                    </a:cubicBezTo>
                    <a:cubicBezTo>
                      <a:pt x="13" y="0"/>
                      <a:pt x="0" y="13"/>
                      <a:pt x="0" y="29"/>
                    </a:cubicBezTo>
                    <a:close/>
                    <a:moveTo>
                      <a:pt x="10" y="29"/>
                    </a:moveTo>
                    <a:cubicBezTo>
                      <a:pt x="10" y="19"/>
                      <a:pt x="19" y="10"/>
                      <a:pt x="30" y="10"/>
                    </a:cubicBezTo>
                    <a:cubicBezTo>
                      <a:pt x="40" y="10"/>
                      <a:pt x="49" y="19"/>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7" name="Oval 926">
                <a:extLst>
                  <a:ext uri="{FF2B5EF4-FFF2-40B4-BE49-F238E27FC236}">
                    <a16:creationId xmlns:a16="http://schemas.microsoft.com/office/drawing/2014/main" id="{0600A858-4F60-685D-C4D6-C36EC7FA973D}"/>
                  </a:ext>
                </a:extLst>
              </p:cNvPr>
              <p:cNvSpPr>
                <a:spLocks noChangeArrowheads="1"/>
              </p:cNvSpPr>
              <p:nvPr/>
            </p:nvSpPr>
            <p:spPr bwMode="auto">
              <a:xfrm>
                <a:off x="1968571" y="6126923"/>
                <a:ext cx="11113"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8" name="Freeform 927">
                <a:extLst>
                  <a:ext uri="{FF2B5EF4-FFF2-40B4-BE49-F238E27FC236}">
                    <a16:creationId xmlns:a16="http://schemas.microsoft.com/office/drawing/2014/main" id="{5F7F1369-9D9B-C6D0-BD56-63C707102767}"/>
                  </a:ext>
                </a:extLst>
              </p:cNvPr>
              <p:cNvSpPr>
                <a:spLocks noEditPoints="1"/>
              </p:cNvSpPr>
              <p:nvPr/>
            </p:nvSpPr>
            <p:spPr bwMode="auto">
              <a:xfrm>
                <a:off x="1966983" y="6125336"/>
                <a:ext cx="14288" cy="14288"/>
              </a:xfrm>
              <a:custGeom>
                <a:avLst/>
                <a:gdLst>
                  <a:gd name="T0" fmla="*/ 0 w 59"/>
                  <a:gd name="T1" fmla="*/ 30 h 59"/>
                  <a:gd name="T2" fmla="*/ 30 w 59"/>
                  <a:gd name="T3" fmla="*/ 59 h 59"/>
                  <a:gd name="T4" fmla="*/ 59 w 59"/>
                  <a:gd name="T5" fmla="*/ 30 h 59"/>
                  <a:gd name="T6" fmla="*/ 30 w 59"/>
                  <a:gd name="T7" fmla="*/ 0 h 59"/>
                  <a:gd name="T8" fmla="*/ 0 w 59"/>
                  <a:gd name="T9" fmla="*/ 30 h 59"/>
                  <a:gd name="T10" fmla="*/ 10 w 59"/>
                  <a:gd name="T11" fmla="*/ 30 h 59"/>
                  <a:gd name="T12" fmla="*/ 30 w 59"/>
                  <a:gd name="T13" fmla="*/ 10 h 59"/>
                  <a:gd name="T14" fmla="*/ 49 w 59"/>
                  <a:gd name="T15" fmla="*/ 30 h 59"/>
                  <a:gd name="T16" fmla="*/ 30 w 59"/>
                  <a:gd name="T17" fmla="*/ 49 h 59"/>
                  <a:gd name="T18" fmla="*/ 10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4" y="59"/>
                      <a:pt x="30" y="59"/>
                    </a:cubicBezTo>
                    <a:cubicBezTo>
                      <a:pt x="46" y="59"/>
                      <a:pt x="59" y="46"/>
                      <a:pt x="59" y="30"/>
                    </a:cubicBezTo>
                    <a:cubicBezTo>
                      <a:pt x="59" y="14"/>
                      <a:pt x="46" y="0"/>
                      <a:pt x="30" y="0"/>
                    </a:cubicBezTo>
                    <a:cubicBezTo>
                      <a:pt x="14" y="0"/>
                      <a:pt x="0" y="14"/>
                      <a:pt x="0" y="30"/>
                    </a:cubicBezTo>
                    <a:close/>
                    <a:moveTo>
                      <a:pt x="10" y="30"/>
                    </a:moveTo>
                    <a:cubicBezTo>
                      <a:pt x="10" y="19"/>
                      <a:pt x="19" y="10"/>
                      <a:pt x="30" y="10"/>
                    </a:cubicBezTo>
                    <a:cubicBezTo>
                      <a:pt x="41" y="10"/>
                      <a:pt x="49" y="19"/>
                      <a:pt x="49" y="30"/>
                    </a:cubicBezTo>
                    <a:cubicBezTo>
                      <a:pt x="49" y="41"/>
                      <a:pt x="41" y="49"/>
                      <a:pt x="30" y="49"/>
                    </a:cubicBezTo>
                    <a:cubicBezTo>
                      <a:pt x="19" y="49"/>
                      <a:pt x="10" y="41"/>
                      <a:pt x="10"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89" name="Oval 928">
                <a:extLst>
                  <a:ext uri="{FF2B5EF4-FFF2-40B4-BE49-F238E27FC236}">
                    <a16:creationId xmlns:a16="http://schemas.microsoft.com/office/drawing/2014/main" id="{9E4B8025-B7BD-44D9-F549-D811DD70951C}"/>
                  </a:ext>
                </a:extLst>
              </p:cNvPr>
              <p:cNvSpPr>
                <a:spLocks noChangeArrowheads="1"/>
              </p:cNvSpPr>
              <p:nvPr/>
            </p:nvSpPr>
            <p:spPr bwMode="auto">
              <a:xfrm>
                <a:off x="2600396" y="5649086"/>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0" name="Freeform 929">
                <a:extLst>
                  <a:ext uri="{FF2B5EF4-FFF2-40B4-BE49-F238E27FC236}">
                    <a16:creationId xmlns:a16="http://schemas.microsoft.com/office/drawing/2014/main" id="{998B2B91-27D2-2BEF-54CB-DB06D5B51642}"/>
                  </a:ext>
                </a:extLst>
              </p:cNvPr>
              <p:cNvSpPr>
                <a:spLocks noEditPoints="1"/>
              </p:cNvSpPr>
              <p:nvPr/>
            </p:nvSpPr>
            <p:spPr bwMode="auto">
              <a:xfrm>
                <a:off x="2600396" y="5649086"/>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30" y="59"/>
                    </a:cubicBezTo>
                    <a:cubicBezTo>
                      <a:pt x="46" y="59"/>
                      <a:pt x="59" y="46"/>
                      <a:pt x="59" y="29"/>
                    </a:cubicBezTo>
                    <a:cubicBezTo>
                      <a:pt x="59" y="13"/>
                      <a:pt x="46" y="0"/>
                      <a:pt x="30" y="0"/>
                    </a:cubicBezTo>
                    <a:cubicBezTo>
                      <a:pt x="13" y="0"/>
                      <a:pt x="0" y="13"/>
                      <a:pt x="0" y="29"/>
                    </a:cubicBezTo>
                    <a:close/>
                    <a:moveTo>
                      <a:pt x="10" y="29"/>
                    </a:moveTo>
                    <a:cubicBezTo>
                      <a:pt x="10" y="19"/>
                      <a:pt x="19" y="10"/>
                      <a:pt x="30" y="10"/>
                    </a:cubicBezTo>
                    <a:cubicBezTo>
                      <a:pt x="40" y="10"/>
                      <a:pt x="49" y="19"/>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1" name="Oval 930">
                <a:extLst>
                  <a:ext uri="{FF2B5EF4-FFF2-40B4-BE49-F238E27FC236}">
                    <a16:creationId xmlns:a16="http://schemas.microsoft.com/office/drawing/2014/main" id="{7BF297DA-625B-0A34-A59C-E46D4964C9E4}"/>
                  </a:ext>
                </a:extLst>
              </p:cNvPr>
              <p:cNvSpPr>
                <a:spLocks noChangeArrowheads="1"/>
              </p:cNvSpPr>
              <p:nvPr/>
            </p:nvSpPr>
            <p:spPr bwMode="auto">
              <a:xfrm>
                <a:off x="2986158" y="5785611"/>
                <a:ext cx="12700"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2" name="Freeform 931">
                <a:extLst>
                  <a:ext uri="{FF2B5EF4-FFF2-40B4-BE49-F238E27FC236}">
                    <a16:creationId xmlns:a16="http://schemas.microsoft.com/office/drawing/2014/main" id="{07E87E6E-FDD3-A04C-B5BF-C8B5698E277B}"/>
                  </a:ext>
                </a:extLst>
              </p:cNvPr>
              <p:cNvSpPr>
                <a:spLocks noEditPoints="1"/>
              </p:cNvSpPr>
              <p:nvPr/>
            </p:nvSpPr>
            <p:spPr bwMode="auto">
              <a:xfrm>
                <a:off x="2986158" y="5784023"/>
                <a:ext cx="14288" cy="14288"/>
              </a:xfrm>
              <a:custGeom>
                <a:avLst/>
                <a:gdLst>
                  <a:gd name="T0" fmla="*/ 0 w 59"/>
                  <a:gd name="T1" fmla="*/ 29 h 59"/>
                  <a:gd name="T2" fmla="*/ 29 w 59"/>
                  <a:gd name="T3" fmla="*/ 59 h 59"/>
                  <a:gd name="T4" fmla="*/ 59 w 59"/>
                  <a:gd name="T5" fmla="*/ 29 h 59"/>
                  <a:gd name="T6" fmla="*/ 29 w 59"/>
                  <a:gd name="T7" fmla="*/ 0 h 59"/>
                  <a:gd name="T8" fmla="*/ 0 w 59"/>
                  <a:gd name="T9" fmla="*/ 29 h 59"/>
                  <a:gd name="T10" fmla="*/ 10 w 59"/>
                  <a:gd name="T11" fmla="*/ 29 h 59"/>
                  <a:gd name="T12" fmla="*/ 29 w 59"/>
                  <a:gd name="T13" fmla="*/ 10 h 59"/>
                  <a:gd name="T14" fmla="*/ 49 w 59"/>
                  <a:gd name="T15" fmla="*/ 29 h 59"/>
                  <a:gd name="T16" fmla="*/ 29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6"/>
                      <a:pt x="13" y="59"/>
                      <a:pt x="29" y="59"/>
                    </a:cubicBezTo>
                    <a:cubicBezTo>
                      <a:pt x="46" y="59"/>
                      <a:pt x="59" y="46"/>
                      <a:pt x="59" y="29"/>
                    </a:cubicBezTo>
                    <a:cubicBezTo>
                      <a:pt x="59" y="13"/>
                      <a:pt x="46" y="0"/>
                      <a:pt x="29" y="0"/>
                    </a:cubicBezTo>
                    <a:cubicBezTo>
                      <a:pt x="13" y="0"/>
                      <a:pt x="0" y="13"/>
                      <a:pt x="0" y="29"/>
                    </a:cubicBezTo>
                    <a:close/>
                    <a:moveTo>
                      <a:pt x="10" y="29"/>
                    </a:moveTo>
                    <a:cubicBezTo>
                      <a:pt x="10" y="19"/>
                      <a:pt x="19" y="10"/>
                      <a:pt x="29" y="10"/>
                    </a:cubicBezTo>
                    <a:cubicBezTo>
                      <a:pt x="40" y="10"/>
                      <a:pt x="49" y="19"/>
                      <a:pt x="49" y="29"/>
                    </a:cubicBezTo>
                    <a:cubicBezTo>
                      <a:pt x="49" y="40"/>
                      <a:pt x="40" y="49"/>
                      <a:pt x="29"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3" name="Oval 932">
                <a:extLst>
                  <a:ext uri="{FF2B5EF4-FFF2-40B4-BE49-F238E27FC236}">
                    <a16:creationId xmlns:a16="http://schemas.microsoft.com/office/drawing/2014/main" id="{906EAFBB-E9E7-5E99-6361-C10CD1D43F86}"/>
                  </a:ext>
                </a:extLst>
              </p:cNvPr>
              <p:cNvSpPr>
                <a:spLocks noChangeArrowheads="1"/>
              </p:cNvSpPr>
              <p:nvPr/>
            </p:nvSpPr>
            <p:spPr bwMode="auto">
              <a:xfrm>
                <a:off x="2722633" y="5444298"/>
                <a:ext cx="11113" cy="111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4" name="Freeform 933">
                <a:extLst>
                  <a:ext uri="{FF2B5EF4-FFF2-40B4-BE49-F238E27FC236}">
                    <a16:creationId xmlns:a16="http://schemas.microsoft.com/office/drawing/2014/main" id="{DA711D10-4176-B00C-8CA1-F7801BD90FBE}"/>
                  </a:ext>
                </a:extLst>
              </p:cNvPr>
              <p:cNvSpPr>
                <a:spLocks noEditPoints="1"/>
              </p:cNvSpPr>
              <p:nvPr/>
            </p:nvSpPr>
            <p:spPr bwMode="auto">
              <a:xfrm>
                <a:off x="2721046" y="5442711"/>
                <a:ext cx="14288" cy="14288"/>
              </a:xfrm>
              <a:custGeom>
                <a:avLst/>
                <a:gdLst>
                  <a:gd name="T0" fmla="*/ 0 w 59"/>
                  <a:gd name="T1" fmla="*/ 30 h 59"/>
                  <a:gd name="T2" fmla="*/ 29 w 59"/>
                  <a:gd name="T3" fmla="*/ 59 h 59"/>
                  <a:gd name="T4" fmla="*/ 59 w 59"/>
                  <a:gd name="T5" fmla="*/ 30 h 59"/>
                  <a:gd name="T6" fmla="*/ 29 w 59"/>
                  <a:gd name="T7" fmla="*/ 0 h 59"/>
                  <a:gd name="T8" fmla="*/ 0 w 59"/>
                  <a:gd name="T9" fmla="*/ 30 h 59"/>
                  <a:gd name="T10" fmla="*/ 9 w 59"/>
                  <a:gd name="T11" fmla="*/ 30 h 59"/>
                  <a:gd name="T12" fmla="*/ 29 w 59"/>
                  <a:gd name="T13" fmla="*/ 10 h 59"/>
                  <a:gd name="T14" fmla="*/ 49 w 59"/>
                  <a:gd name="T15" fmla="*/ 30 h 59"/>
                  <a:gd name="T16" fmla="*/ 29 w 59"/>
                  <a:gd name="T17" fmla="*/ 49 h 59"/>
                  <a:gd name="T18" fmla="*/ 9 w 59"/>
                  <a:gd name="T19"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30"/>
                    </a:moveTo>
                    <a:cubicBezTo>
                      <a:pt x="0" y="46"/>
                      <a:pt x="13" y="59"/>
                      <a:pt x="29" y="59"/>
                    </a:cubicBezTo>
                    <a:cubicBezTo>
                      <a:pt x="45" y="59"/>
                      <a:pt x="59" y="46"/>
                      <a:pt x="59" y="30"/>
                    </a:cubicBezTo>
                    <a:cubicBezTo>
                      <a:pt x="59" y="13"/>
                      <a:pt x="45" y="0"/>
                      <a:pt x="29" y="0"/>
                    </a:cubicBezTo>
                    <a:cubicBezTo>
                      <a:pt x="13" y="0"/>
                      <a:pt x="0" y="13"/>
                      <a:pt x="0" y="30"/>
                    </a:cubicBezTo>
                    <a:close/>
                    <a:moveTo>
                      <a:pt x="9" y="30"/>
                    </a:moveTo>
                    <a:cubicBezTo>
                      <a:pt x="9" y="19"/>
                      <a:pt x="18" y="10"/>
                      <a:pt x="29" y="10"/>
                    </a:cubicBezTo>
                    <a:cubicBezTo>
                      <a:pt x="40" y="10"/>
                      <a:pt x="49" y="19"/>
                      <a:pt x="49" y="30"/>
                    </a:cubicBezTo>
                    <a:cubicBezTo>
                      <a:pt x="49" y="41"/>
                      <a:pt x="40" y="49"/>
                      <a:pt x="29" y="49"/>
                    </a:cubicBezTo>
                    <a:cubicBezTo>
                      <a:pt x="18" y="49"/>
                      <a:pt x="9" y="41"/>
                      <a:pt x="9" y="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5" name="Oval 934">
                <a:extLst>
                  <a:ext uri="{FF2B5EF4-FFF2-40B4-BE49-F238E27FC236}">
                    <a16:creationId xmlns:a16="http://schemas.microsoft.com/office/drawing/2014/main" id="{88B1FEE5-1330-296F-3C59-33CB54CEF554}"/>
                  </a:ext>
                </a:extLst>
              </p:cNvPr>
              <p:cNvSpPr>
                <a:spLocks noChangeArrowheads="1"/>
              </p:cNvSpPr>
              <p:nvPr/>
            </p:nvSpPr>
            <p:spPr bwMode="auto">
              <a:xfrm>
                <a:off x="1539946" y="2424873"/>
                <a:ext cx="12700" cy="127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6" name="Freeform 935">
                <a:extLst>
                  <a:ext uri="{FF2B5EF4-FFF2-40B4-BE49-F238E27FC236}">
                    <a16:creationId xmlns:a16="http://schemas.microsoft.com/office/drawing/2014/main" id="{B7B070F4-0D9E-3FAA-5323-CF780545ADF6}"/>
                  </a:ext>
                </a:extLst>
              </p:cNvPr>
              <p:cNvSpPr>
                <a:spLocks noEditPoints="1"/>
              </p:cNvSpPr>
              <p:nvPr/>
            </p:nvSpPr>
            <p:spPr bwMode="auto">
              <a:xfrm>
                <a:off x="1538358" y="2424873"/>
                <a:ext cx="14288" cy="14288"/>
              </a:xfrm>
              <a:custGeom>
                <a:avLst/>
                <a:gdLst>
                  <a:gd name="T0" fmla="*/ 0 w 59"/>
                  <a:gd name="T1" fmla="*/ 29 h 59"/>
                  <a:gd name="T2" fmla="*/ 30 w 59"/>
                  <a:gd name="T3" fmla="*/ 59 h 59"/>
                  <a:gd name="T4" fmla="*/ 59 w 59"/>
                  <a:gd name="T5" fmla="*/ 29 h 59"/>
                  <a:gd name="T6" fmla="*/ 30 w 59"/>
                  <a:gd name="T7" fmla="*/ 0 h 59"/>
                  <a:gd name="T8" fmla="*/ 0 w 59"/>
                  <a:gd name="T9" fmla="*/ 29 h 59"/>
                  <a:gd name="T10" fmla="*/ 10 w 59"/>
                  <a:gd name="T11" fmla="*/ 29 h 59"/>
                  <a:gd name="T12" fmla="*/ 30 w 59"/>
                  <a:gd name="T13" fmla="*/ 10 h 59"/>
                  <a:gd name="T14" fmla="*/ 49 w 59"/>
                  <a:gd name="T15" fmla="*/ 29 h 59"/>
                  <a:gd name="T16" fmla="*/ 30 w 59"/>
                  <a:gd name="T17" fmla="*/ 49 h 59"/>
                  <a:gd name="T18" fmla="*/ 10 w 59"/>
                  <a:gd name="T19"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0" y="29"/>
                    </a:moveTo>
                    <a:cubicBezTo>
                      <a:pt x="0" y="45"/>
                      <a:pt x="13" y="59"/>
                      <a:pt x="30" y="59"/>
                    </a:cubicBezTo>
                    <a:cubicBezTo>
                      <a:pt x="46" y="59"/>
                      <a:pt x="59" y="45"/>
                      <a:pt x="59" y="29"/>
                    </a:cubicBezTo>
                    <a:cubicBezTo>
                      <a:pt x="59" y="13"/>
                      <a:pt x="46" y="0"/>
                      <a:pt x="30" y="0"/>
                    </a:cubicBezTo>
                    <a:cubicBezTo>
                      <a:pt x="13" y="0"/>
                      <a:pt x="0" y="13"/>
                      <a:pt x="0" y="29"/>
                    </a:cubicBezTo>
                    <a:close/>
                    <a:moveTo>
                      <a:pt x="10" y="29"/>
                    </a:moveTo>
                    <a:cubicBezTo>
                      <a:pt x="10" y="18"/>
                      <a:pt x="19" y="10"/>
                      <a:pt x="30" y="10"/>
                    </a:cubicBezTo>
                    <a:cubicBezTo>
                      <a:pt x="40" y="10"/>
                      <a:pt x="49" y="18"/>
                      <a:pt x="49" y="29"/>
                    </a:cubicBezTo>
                    <a:cubicBezTo>
                      <a:pt x="49" y="40"/>
                      <a:pt x="40" y="49"/>
                      <a:pt x="30" y="49"/>
                    </a:cubicBezTo>
                    <a:cubicBezTo>
                      <a:pt x="19" y="49"/>
                      <a:pt x="10" y="40"/>
                      <a:pt x="10" y="2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7" name="Oval 936">
                <a:extLst>
                  <a:ext uri="{FF2B5EF4-FFF2-40B4-BE49-F238E27FC236}">
                    <a16:creationId xmlns:a16="http://schemas.microsoft.com/office/drawing/2014/main" id="{83A42808-4019-99EF-E480-71292588CF0A}"/>
                  </a:ext>
                </a:extLst>
              </p:cNvPr>
              <p:cNvSpPr>
                <a:spLocks noChangeArrowheads="1"/>
              </p:cNvSpPr>
              <p:nvPr/>
            </p:nvSpPr>
            <p:spPr bwMode="auto">
              <a:xfrm>
                <a:off x="2313058" y="2915411"/>
                <a:ext cx="25400" cy="238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8" name="Freeform 937">
                <a:extLst>
                  <a:ext uri="{FF2B5EF4-FFF2-40B4-BE49-F238E27FC236}">
                    <a16:creationId xmlns:a16="http://schemas.microsoft.com/office/drawing/2014/main" id="{7E513788-4F6A-FCB2-269F-EE8F4582C75A}"/>
                  </a:ext>
                </a:extLst>
              </p:cNvPr>
              <p:cNvSpPr>
                <a:spLocks noEditPoints="1"/>
              </p:cNvSpPr>
              <p:nvPr/>
            </p:nvSpPr>
            <p:spPr bwMode="auto">
              <a:xfrm>
                <a:off x="2313058" y="2913823"/>
                <a:ext cx="25400" cy="26988"/>
              </a:xfrm>
              <a:custGeom>
                <a:avLst/>
                <a:gdLst>
                  <a:gd name="T0" fmla="*/ 0 w 108"/>
                  <a:gd name="T1" fmla="*/ 54 h 108"/>
                  <a:gd name="T2" fmla="*/ 54 w 108"/>
                  <a:gd name="T3" fmla="*/ 108 h 108"/>
                  <a:gd name="T4" fmla="*/ 108 w 108"/>
                  <a:gd name="T5" fmla="*/ 54 h 108"/>
                  <a:gd name="T6" fmla="*/ 54 w 108"/>
                  <a:gd name="T7" fmla="*/ 0 h 108"/>
                  <a:gd name="T8" fmla="*/ 0 w 108"/>
                  <a:gd name="T9" fmla="*/ 54 h 108"/>
                  <a:gd name="T10" fmla="*/ 10 w 108"/>
                  <a:gd name="T11" fmla="*/ 54 h 108"/>
                  <a:gd name="T12" fmla="*/ 54 w 108"/>
                  <a:gd name="T13" fmla="*/ 10 h 108"/>
                  <a:gd name="T14" fmla="*/ 98 w 108"/>
                  <a:gd name="T15" fmla="*/ 54 h 108"/>
                  <a:gd name="T16" fmla="*/ 54 w 108"/>
                  <a:gd name="T17" fmla="*/ 98 h 108"/>
                  <a:gd name="T18" fmla="*/ 10 w 108"/>
                  <a:gd name="T19"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0" y="54"/>
                    </a:moveTo>
                    <a:cubicBezTo>
                      <a:pt x="0" y="84"/>
                      <a:pt x="24" y="108"/>
                      <a:pt x="54" y="108"/>
                    </a:cubicBezTo>
                    <a:cubicBezTo>
                      <a:pt x="84" y="108"/>
                      <a:pt x="108" y="84"/>
                      <a:pt x="108" y="54"/>
                    </a:cubicBezTo>
                    <a:cubicBezTo>
                      <a:pt x="108" y="24"/>
                      <a:pt x="84" y="0"/>
                      <a:pt x="54" y="0"/>
                    </a:cubicBezTo>
                    <a:cubicBezTo>
                      <a:pt x="24" y="0"/>
                      <a:pt x="0" y="24"/>
                      <a:pt x="0" y="54"/>
                    </a:cubicBezTo>
                    <a:close/>
                    <a:moveTo>
                      <a:pt x="10" y="54"/>
                    </a:moveTo>
                    <a:cubicBezTo>
                      <a:pt x="10" y="30"/>
                      <a:pt x="30" y="10"/>
                      <a:pt x="54" y="10"/>
                    </a:cubicBezTo>
                    <a:cubicBezTo>
                      <a:pt x="78" y="10"/>
                      <a:pt x="98" y="30"/>
                      <a:pt x="98" y="54"/>
                    </a:cubicBezTo>
                    <a:cubicBezTo>
                      <a:pt x="98" y="78"/>
                      <a:pt x="78" y="98"/>
                      <a:pt x="54" y="98"/>
                    </a:cubicBezTo>
                    <a:cubicBezTo>
                      <a:pt x="30" y="98"/>
                      <a:pt x="10" y="78"/>
                      <a:pt x="10" y="5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99" name="Oval 938">
                <a:extLst>
                  <a:ext uri="{FF2B5EF4-FFF2-40B4-BE49-F238E27FC236}">
                    <a16:creationId xmlns:a16="http://schemas.microsoft.com/office/drawing/2014/main" id="{AAB6F963-D4D3-C160-842A-B9A344DFACAF}"/>
                  </a:ext>
                </a:extLst>
              </p:cNvPr>
              <p:cNvSpPr>
                <a:spLocks noChangeArrowheads="1"/>
              </p:cNvSpPr>
              <p:nvPr/>
            </p:nvSpPr>
            <p:spPr bwMode="auto">
              <a:xfrm>
                <a:off x="2317821" y="2920173"/>
                <a:ext cx="15875" cy="15875"/>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0" name="Freeform 939">
                <a:extLst>
                  <a:ext uri="{FF2B5EF4-FFF2-40B4-BE49-F238E27FC236}">
                    <a16:creationId xmlns:a16="http://schemas.microsoft.com/office/drawing/2014/main" id="{2CBB053F-5481-F39F-0C2D-AA06E6F1A4E7}"/>
                  </a:ext>
                </a:extLst>
              </p:cNvPr>
              <p:cNvSpPr>
                <a:spLocks noEditPoints="1"/>
              </p:cNvSpPr>
              <p:nvPr/>
            </p:nvSpPr>
            <p:spPr bwMode="auto">
              <a:xfrm>
                <a:off x="2316233" y="2918586"/>
                <a:ext cx="19050" cy="17463"/>
              </a:xfrm>
              <a:custGeom>
                <a:avLst/>
                <a:gdLst>
                  <a:gd name="T0" fmla="*/ 11 w 72"/>
                  <a:gd name="T1" fmla="*/ 10 h 72"/>
                  <a:gd name="T2" fmla="*/ 0 w 72"/>
                  <a:gd name="T3" fmla="*/ 36 h 72"/>
                  <a:gd name="T4" fmla="*/ 36 w 72"/>
                  <a:gd name="T5" fmla="*/ 72 h 72"/>
                  <a:gd name="T6" fmla="*/ 61 w 72"/>
                  <a:gd name="T7" fmla="*/ 61 h 72"/>
                  <a:gd name="T8" fmla="*/ 72 w 72"/>
                  <a:gd name="T9" fmla="*/ 36 h 72"/>
                  <a:gd name="T10" fmla="*/ 61 w 72"/>
                  <a:gd name="T11" fmla="*/ 10 h 72"/>
                  <a:gd name="T12" fmla="*/ 36 w 72"/>
                  <a:gd name="T13" fmla="*/ 0 h 72"/>
                  <a:gd name="T14" fmla="*/ 11 w 72"/>
                  <a:gd name="T15" fmla="*/ 10 h 72"/>
                  <a:gd name="T16" fmla="*/ 10 w 72"/>
                  <a:gd name="T17" fmla="*/ 36 h 72"/>
                  <a:gd name="T18" fmla="*/ 17 w 72"/>
                  <a:gd name="T19" fmla="*/ 17 h 72"/>
                  <a:gd name="T20" fmla="*/ 36 w 72"/>
                  <a:gd name="T21" fmla="*/ 10 h 72"/>
                  <a:gd name="T22" fmla="*/ 54 w 72"/>
                  <a:gd name="T23" fmla="*/ 17 h 72"/>
                  <a:gd name="T24" fmla="*/ 62 w 72"/>
                  <a:gd name="T25" fmla="*/ 36 h 72"/>
                  <a:gd name="T26" fmla="*/ 54 w 72"/>
                  <a:gd name="T27" fmla="*/ 54 h 72"/>
                  <a:gd name="T28" fmla="*/ 36 w 72"/>
                  <a:gd name="T29" fmla="*/ 62 h 72"/>
                  <a:gd name="T30" fmla="*/ 10 w 72"/>
                  <a:gd name="T31"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2">
                    <a:moveTo>
                      <a:pt x="11" y="10"/>
                    </a:moveTo>
                    <a:cubicBezTo>
                      <a:pt x="4" y="17"/>
                      <a:pt x="0" y="26"/>
                      <a:pt x="0" y="36"/>
                    </a:cubicBezTo>
                    <a:cubicBezTo>
                      <a:pt x="0" y="56"/>
                      <a:pt x="16" y="72"/>
                      <a:pt x="36" y="72"/>
                    </a:cubicBezTo>
                    <a:cubicBezTo>
                      <a:pt x="46" y="72"/>
                      <a:pt x="55" y="68"/>
                      <a:pt x="61" y="61"/>
                    </a:cubicBezTo>
                    <a:cubicBezTo>
                      <a:pt x="68" y="55"/>
                      <a:pt x="72" y="45"/>
                      <a:pt x="72" y="36"/>
                    </a:cubicBezTo>
                    <a:cubicBezTo>
                      <a:pt x="72" y="26"/>
                      <a:pt x="68" y="17"/>
                      <a:pt x="61" y="10"/>
                    </a:cubicBezTo>
                    <a:cubicBezTo>
                      <a:pt x="55" y="4"/>
                      <a:pt x="46" y="0"/>
                      <a:pt x="36" y="0"/>
                    </a:cubicBezTo>
                    <a:cubicBezTo>
                      <a:pt x="26" y="0"/>
                      <a:pt x="17" y="4"/>
                      <a:pt x="11" y="10"/>
                    </a:cubicBezTo>
                    <a:close/>
                    <a:moveTo>
                      <a:pt x="10" y="36"/>
                    </a:moveTo>
                    <a:cubicBezTo>
                      <a:pt x="10" y="29"/>
                      <a:pt x="13" y="22"/>
                      <a:pt x="17" y="17"/>
                    </a:cubicBezTo>
                    <a:cubicBezTo>
                      <a:pt x="22" y="12"/>
                      <a:pt x="29" y="10"/>
                      <a:pt x="36" y="10"/>
                    </a:cubicBezTo>
                    <a:cubicBezTo>
                      <a:pt x="43" y="10"/>
                      <a:pt x="49" y="12"/>
                      <a:pt x="54" y="17"/>
                    </a:cubicBezTo>
                    <a:cubicBezTo>
                      <a:pt x="59" y="22"/>
                      <a:pt x="62" y="29"/>
                      <a:pt x="62" y="36"/>
                    </a:cubicBezTo>
                    <a:cubicBezTo>
                      <a:pt x="62" y="43"/>
                      <a:pt x="59" y="49"/>
                      <a:pt x="54" y="54"/>
                    </a:cubicBezTo>
                    <a:cubicBezTo>
                      <a:pt x="49" y="59"/>
                      <a:pt x="43" y="62"/>
                      <a:pt x="36" y="62"/>
                    </a:cubicBezTo>
                    <a:cubicBezTo>
                      <a:pt x="22" y="62"/>
                      <a:pt x="10" y="50"/>
                      <a:pt x="10"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1" name="Oval 940">
                <a:extLst>
                  <a:ext uri="{FF2B5EF4-FFF2-40B4-BE49-F238E27FC236}">
                    <a16:creationId xmlns:a16="http://schemas.microsoft.com/office/drawing/2014/main" id="{A9863356-CE10-E5ED-FA18-8C88F6307F8F}"/>
                  </a:ext>
                </a:extLst>
              </p:cNvPr>
              <p:cNvSpPr>
                <a:spLocks noChangeArrowheads="1"/>
              </p:cNvSpPr>
              <p:nvPr/>
            </p:nvSpPr>
            <p:spPr bwMode="auto">
              <a:xfrm>
                <a:off x="2757558" y="4426711"/>
                <a:ext cx="23813" cy="23813"/>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2" name="Freeform 941">
                <a:extLst>
                  <a:ext uri="{FF2B5EF4-FFF2-40B4-BE49-F238E27FC236}">
                    <a16:creationId xmlns:a16="http://schemas.microsoft.com/office/drawing/2014/main" id="{4DBDBA1C-FFEF-02D4-E494-41846CF62906}"/>
                  </a:ext>
                </a:extLst>
              </p:cNvPr>
              <p:cNvSpPr>
                <a:spLocks noEditPoints="1"/>
              </p:cNvSpPr>
              <p:nvPr/>
            </p:nvSpPr>
            <p:spPr bwMode="auto">
              <a:xfrm>
                <a:off x="2755971" y="4425123"/>
                <a:ext cx="26988" cy="26988"/>
              </a:xfrm>
              <a:custGeom>
                <a:avLst/>
                <a:gdLst>
                  <a:gd name="T0" fmla="*/ 0 w 108"/>
                  <a:gd name="T1" fmla="*/ 54 h 108"/>
                  <a:gd name="T2" fmla="*/ 54 w 108"/>
                  <a:gd name="T3" fmla="*/ 108 h 108"/>
                  <a:gd name="T4" fmla="*/ 108 w 108"/>
                  <a:gd name="T5" fmla="*/ 54 h 108"/>
                  <a:gd name="T6" fmla="*/ 54 w 108"/>
                  <a:gd name="T7" fmla="*/ 0 h 108"/>
                  <a:gd name="T8" fmla="*/ 0 w 108"/>
                  <a:gd name="T9" fmla="*/ 54 h 108"/>
                  <a:gd name="T10" fmla="*/ 10 w 108"/>
                  <a:gd name="T11" fmla="*/ 54 h 108"/>
                  <a:gd name="T12" fmla="*/ 54 w 108"/>
                  <a:gd name="T13" fmla="*/ 10 h 108"/>
                  <a:gd name="T14" fmla="*/ 98 w 108"/>
                  <a:gd name="T15" fmla="*/ 54 h 108"/>
                  <a:gd name="T16" fmla="*/ 54 w 108"/>
                  <a:gd name="T17" fmla="*/ 98 h 108"/>
                  <a:gd name="T18" fmla="*/ 10 w 108"/>
                  <a:gd name="T19"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0" y="54"/>
                    </a:moveTo>
                    <a:cubicBezTo>
                      <a:pt x="0" y="83"/>
                      <a:pt x="24" y="108"/>
                      <a:pt x="54" y="108"/>
                    </a:cubicBezTo>
                    <a:cubicBezTo>
                      <a:pt x="84" y="108"/>
                      <a:pt x="108" y="83"/>
                      <a:pt x="108" y="54"/>
                    </a:cubicBezTo>
                    <a:cubicBezTo>
                      <a:pt x="108" y="24"/>
                      <a:pt x="84" y="0"/>
                      <a:pt x="54" y="0"/>
                    </a:cubicBezTo>
                    <a:cubicBezTo>
                      <a:pt x="24" y="0"/>
                      <a:pt x="0" y="24"/>
                      <a:pt x="0" y="54"/>
                    </a:cubicBezTo>
                    <a:close/>
                    <a:moveTo>
                      <a:pt x="10" y="54"/>
                    </a:moveTo>
                    <a:cubicBezTo>
                      <a:pt x="10" y="29"/>
                      <a:pt x="30" y="10"/>
                      <a:pt x="54" y="10"/>
                    </a:cubicBezTo>
                    <a:cubicBezTo>
                      <a:pt x="79" y="10"/>
                      <a:pt x="98" y="29"/>
                      <a:pt x="98" y="54"/>
                    </a:cubicBezTo>
                    <a:cubicBezTo>
                      <a:pt x="98" y="78"/>
                      <a:pt x="79" y="98"/>
                      <a:pt x="54" y="98"/>
                    </a:cubicBezTo>
                    <a:cubicBezTo>
                      <a:pt x="30" y="98"/>
                      <a:pt x="10" y="78"/>
                      <a:pt x="10" y="5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3" name="Oval 942">
                <a:extLst>
                  <a:ext uri="{FF2B5EF4-FFF2-40B4-BE49-F238E27FC236}">
                    <a16:creationId xmlns:a16="http://schemas.microsoft.com/office/drawing/2014/main" id="{BC6432CC-2326-BDAB-FE92-59F922027E17}"/>
                  </a:ext>
                </a:extLst>
              </p:cNvPr>
              <p:cNvSpPr>
                <a:spLocks noChangeArrowheads="1"/>
              </p:cNvSpPr>
              <p:nvPr/>
            </p:nvSpPr>
            <p:spPr bwMode="auto">
              <a:xfrm>
                <a:off x="2760733" y="4431473"/>
                <a:ext cx="15875" cy="14288"/>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4" name="Freeform 943">
                <a:extLst>
                  <a:ext uri="{FF2B5EF4-FFF2-40B4-BE49-F238E27FC236}">
                    <a16:creationId xmlns:a16="http://schemas.microsoft.com/office/drawing/2014/main" id="{C7B72DC3-F6CA-4052-E62D-C587239BB3E5}"/>
                  </a:ext>
                </a:extLst>
              </p:cNvPr>
              <p:cNvSpPr>
                <a:spLocks noEditPoints="1"/>
              </p:cNvSpPr>
              <p:nvPr/>
            </p:nvSpPr>
            <p:spPr bwMode="auto">
              <a:xfrm>
                <a:off x="2760733" y="4429886"/>
                <a:ext cx="17463" cy="17463"/>
              </a:xfrm>
              <a:custGeom>
                <a:avLst/>
                <a:gdLst>
                  <a:gd name="T0" fmla="*/ 11 w 72"/>
                  <a:gd name="T1" fmla="*/ 10 h 72"/>
                  <a:gd name="T2" fmla="*/ 0 w 72"/>
                  <a:gd name="T3" fmla="*/ 36 h 72"/>
                  <a:gd name="T4" fmla="*/ 36 w 72"/>
                  <a:gd name="T5" fmla="*/ 72 h 72"/>
                  <a:gd name="T6" fmla="*/ 72 w 72"/>
                  <a:gd name="T7" fmla="*/ 36 h 72"/>
                  <a:gd name="T8" fmla="*/ 62 w 72"/>
                  <a:gd name="T9" fmla="*/ 10 h 72"/>
                  <a:gd name="T10" fmla="*/ 36 w 72"/>
                  <a:gd name="T11" fmla="*/ 0 h 72"/>
                  <a:gd name="T12" fmla="*/ 11 w 72"/>
                  <a:gd name="T13" fmla="*/ 10 h 72"/>
                  <a:gd name="T14" fmla="*/ 10 w 72"/>
                  <a:gd name="T15" fmla="*/ 36 h 72"/>
                  <a:gd name="T16" fmla="*/ 18 w 72"/>
                  <a:gd name="T17" fmla="*/ 17 h 72"/>
                  <a:gd name="T18" fmla="*/ 36 w 72"/>
                  <a:gd name="T19" fmla="*/ 10 h 72"/>
                  <a:gd name="T20" fmla="*/ 55 w 72"/>
                  <a:gd name="T21" fmla="*/ 17 h 72"/>
                  <a:gd name="T22" fmla="*/ 62 w 72"/>
                  <a:gd name="T23" fmla="*/ 36 h 72"/>
                  <a:gd name="T24" fmla="*/ 36 w 72"/>
                  <a:gd name="T25" fmla="*/ 62 h 72"/>
                  <a:gd name="T26" fmla="*/ 10 w 72"/>
                  <a:gd name="T27"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2">
                    <a:moveTo>
                      <a:pt x="11" y="10"/>
                    </a:moveTo>
                    <a:cubicBezTo>
                      <a:pt x="4" y="17"/>
                      <a:pt x="0" y="26"/>
                      <a:pt x="0" y="36"/>
                    </a:cubicBezTo>
                    <a:cubicBezTo>
                      <a:pt x="0" y="56"/>
                      <a:pt x="16" y="72"/>
                      <a:pt x="36" y="72"/>
                    </a:cubicBezTo>
                    <a:cubicBezTo>
                      <a:pt x="56" y="72"/>
                      <a:pt x="72" y="56"/>
                      <a:pt x="72" y="36"/>
                    </a:cubicBezTo>
                    <a:cubicBezTo>
                      <a:pt x="72" y="26"/>
                      <a:pt x="68" y="17"/>
                      <a:pt x="62" y="10"/>
                    </a:cubicBezTo>
                    <a:cubicBezTo>
                      <a:pt x="55" y="3"/>
                      <a:pt x="46" y="0"/>
                      <a:pt x="36" y="0"/>
                    </a:cubicBezTo>
                    <a:cubicBezTo>
                      <a:pt x="27" y="0"/>
                      <a:pt x="18" y="3"/>
                      <a:pt x="11" y="10"/>
                    </a:cubicBezTo>
                    <a:close/>
                    <a:moveTo>
                      <a:pt x="10" y="36"/>
                    </a:moveTo>
                    <a:cubicBezTo>
                      <a:pt x="10" y="29"/>
                      <a:pt x="13" y="22"/>
                      <a:pt x="18" y="17"/>
                    </a:cubicBezTo>
                    <a:cubicBezTo>
                      <a:pt x="23" y="12"/>
                      <a:pt x="29" y="10"/>
                      <a:pt x="36" y="10"/>
                    </a:cubicBezTo>
                    <a:cubicBezTo>
                      <a:pt x="43" y="10"/>
                      <a:pt x="50" y="12"/>
                      <a:pt x="55" y="17"/>
                    </a:cubicBezTo>
                    <a:cubicBezTo>
                      <a:pt x="60" y="22"/>
                      <a:pt x="62" y="29"/>
                      <a:pt x="62" y="36"/>
                    </a:cubicBezTo>
                    <a:cubicBezTo>
                      <a:pt x="62" y="50"/>
                      <a:pt x="51" y="62"/>
                      <a:pt x="36" y="62"/>
                    </a:cubicBezTo>
                    <a:cubicBezTo>
                      <a:pt x="22" y="62"/>
                      <a:pt x="10" y="50"/>
                      <a:pt x="10" y="3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5" name="Oval 944">
                <a:extLst>
                  <a:ext uri="{FF2B5EF4-FFF2-40B4-BE49-F238E27FC236}">
                    <a16:creationId xmlns:a16="http://schemas.microsoft.com/office/drawing/2014/main" id="{F79B3A5D-C8D1-9B43-4C1E-A1FCB209BD70}"/>
                  </a:ext>
                </a:extLst>
              </p:cNvPr>
              <p:cNvSpPr>
                <a:spLocks noChangeArrowheads="1"/>
              </p:cNvSpPr>
              <p:nvPr/>
            </p:nvSpPr>
            <p:spPr bwMode="auto">
              <a:xfrm>
                <a:off x="2284483" y="6020561"/>
                <a:ext cx="23813" cy="25400"/>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6" name="Freeform 945">
                <a:extLst>
                  <a:ext uri="{FF2B5EF4-FFF2-40B4-BE49-F238E27FC236}">
                    <a16:creationId xmlns:a16="http://schemas.microsoft.com/office/drawing/2014/main" id="{69EC271D-16F2-931B-A6E3-0C33C4A36EFC}"/>
                  </a:ext>
                </a:extLst>
              </p:cNvPr>
              <p:cNvSpPr>
                <a:spLocks noEditPoints="1"/>
              </p:cNvSpPr>
              <p:nvPr/>
            </p:nvSpPr>
            <p:spPr bwMode="auto">
              <a:xfrm>
                <a:off x="2282896" y="6018973"/>
                <a:ext cx="26988" cy="26988"/>
              </a:xfrm>
              <a:custGeom>
                <a:avLst/>
                <a:gdLst>
                  <a:gd name="T0" fmla="*/ 0 w 108"/>
                  <a:gd name="T1" fmla="*/ 54 h 107"/>
                  <a:gd name="T2" fmla="*/ 54 w 108"/>
                  <a:gd name="T3" fmla="*/ 107 h 107"/>
                  <a:gd name="T4" fmla="*/ 108 w 108"/>
                  <a:gd name="T5" fmla="*/ 54 h 107"/>
                  <a:gd name="T6" fmla="*/ 54 w 108"/>
                  <a:gd name="T7" fmla="*/ 0 h 107"/>
                  <a:gd name="T8" fmla="*/ 0 w 108"/>
                  <a:gd name="T9" fmla="*/ 54 h 107"/>
                  <a:gd name="T10" fmla="*/ 10 w 108"/>
                  <a:gd name="T11" fmla="*/ 54 h 107"/>
                  <a:gd name="T12" fmla="*/ 54 w 108"/>
                  <a:gd name="T13" fmla="*/ 9 h 107"/>
                  <a:gd name="T14" fmla="*/ 99 w 108"/>
                  <a:gd name="T15" fmla="*/ 54 h 107"/>
                  <a:gd name="T16" fmla="*/ 54 w 108"/>
                  <a:gd name="T17" fmla="*/ 98 h 107"/>
                  <a:gd name="T18" fmla="*/ 10 w 108"/>
                  <a:gd name="T19" fmla="*/ 5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7">
                    <a:moveTo>
                      <a:pt x="0" y="54"/>
                    </a:moveTo>
                    <a:cubicBezTo>
                      <a:pt x="0" y="83"/>
                      <a:pt x="25" y="107"/>
                      <a:pt x="54" y="107"/>
                    </a:cubicBezTo>
                    <a:cubicBezTo>
                      <a:pt x="84" y="107"/>
                      <a:pt x="108" y="83"/>
                      <a:pt x="108" y="54"/>
                    </a:cubicBezTo>
                    <a:cubicBezTo>
                      <a:pt x="108" y="24"/>
                      <a:pt x="84" y="0"/>
                      <a:pt x="54" y="0"/>
                    </a:cubicBezTo>
                    <a:cubicBezTo>
                      <a:pt x="25" y="0"/>
                      <a:pt x="0" y="24"/>
                      <a:pt x="0" y="54"/>
                    </a:cubicBezTo>
                    <a:close/>
                    <a:moveTo>
                      <a:pt x="10" y="54"/>
                    </a:moveTo>
                    <a:cubicBezTo>
                      <a:pt x="10" y="29"/>
                      <a:pt x="30" y="9"/>
                      <a:pt x="54" y="9"/>
                    </a:cubicBezTo>
                    <a:cubicBezTo>
                      <a:pt x="79" y="9"/>
                      <a:pt x="99" y="29"/>
                      <a:pt x="99" y="54"/>
                    </a:cubicBezTo>
                    <a:cubicBezTo>
                      <a:pt x="99" y="78"/>
                      <a:pt x="79" y="98"/>
                      <a:pt x="54" y="98"/>
                    </a:cubicBezTo>
                    <a:cubicBezTo>
                      <a:pt x="30" y="98"/>
                      <a:pt x="10" y="78"/>
                      <a:pt x="10" y="5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7" name="Oval 946">
                <a:extLst>
                  <a:ext uri="{FF2B5EF4-FFF2-40B4-BE49-F238E27FC236}">
                    <a16:creationId xmlns:a16="http://schemas.microsoft.com/office/drawing/2014/main" id="{2CD61A4C-9B07-84A5-A4C7-E8DC6BE3946C}"/>
                  </a:ext>
                </a:extLst>
              </p:cNvPr>
              <p:cNvSpPr>
                <a:spLocks noChangeArrowheads="1"/>
              </p:cNvSpPr>
              <p:nvPr/>
            </p:nvSpPr>
            <p:spPr bwMode="auto">
              <a:xfrm>
                <a:off x="2289246" y="6025323"/>
                <a:ext cx="15875" cy="15875"/>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8" name="Freeform 947">
                <a:extLst>
                  <a:ext uri="{FF2B5EF4-FFF2-40B4-BE49-F238E27FC236}">
                    <a16:creationId xmlns:a16="http://schemas.microsoft.com/office/drawing/2014/main" id="{C3DE5B98-581C-302B-56AF-A98379705305}"/>
                  </a:ext>
                </a:extLst>
              </p:cNvPr>
              <p:cNvSpPr>
                <a:spLocks noEditPoints="1"/>
              </p:cNvSpPr>
              <p:nvPr/>
            </p:nvSpPr>
            <p:spPr bwMode="auto">
              <a:xfrm>
                <a:off x="2287658" y="6023736"/>
                <a:ext cx="17463" cy="17463"/>
              </a:xfrm>
              <a:custGeom>
                <a:avLst/>
                <a:gdLst>
                  <a:gd name="T0" fmla="*/ 11 w 72"/>
                  <a:gd name="T1" fmla="*/ 10 h 71"/>
                  <a:gd name="T2" fmla="*/ 0 w 72"/>
                  <a:gd name="T3" fmla="*/ 36 h 71"/>
                  <a:gd name="T4" fmla="*/ 11 w 72"/>
                  <a:gd name="T5" fmla="*/ 61 h 71"/>
                  <a:gd name="T6" fmla="*/ 36 w 72"/>
                  <a:gd name="T7" fmla="*/ 71 h 71"/>
                  <a:gd name="T8" fmla="*/ 72 w 72"/>
                  <a:gd name="T9" fmla="*/ 36 h 71"/>
                  <a:gd name="T10" fmla="*/ 36 w 72"/>
                  <a:gd name="T11" fmla="*/ 0 h 71"/>
                  <a:gd name="T12" fmla="*/ 11 w 72"/>
                  <a:gd name="T13" fmla="*/ 10 h 71"/>
                  <a:gd name="T14" fmla="*/ 18 w 72"/>
                  <a:gd name="T15" fmla="*/ 54 h 71"/>
                  <a:gd name="T16" fmla="*/ 10 w 72"/>
                  <a:gd name="T17" fmla="*/ 36 h 71"/>
                  <a:gd name="T18" fmla="*/ 18 w 72"/>
                  <a:gd name="T19" fmla="*/ 17 h 71"/>
                  <a:gd name="T20" fmla="*/ 36 w 72"/>
                  <a:gd name="T21" fmla="*/ 9 h 71"/>
                  <a:gd name="T22" fmla="*/ 63 w 72"/>
                  <a:gd name="T23" fmla="*/ 36 h 71"/>
                  <a:gd name="T24" fmla="*/ 36 w 72"/>
                  <a:gd name="T25" fmla="*/ 62 h 71"/>
                  <a:gd name="T26" fmla="*/ 18 w 72"/>
                  <a:gd name="T27" fmla="*/ 5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1">
                    <a:moveTo>
                      <a:pt x="11" y="10"/>
                    </a:moveTo>
                    <a:cubicBezTo>
                      <a:pt x="4" y="17"/>
                      <a:pt x="0" y="26"/>
                      <a:pt x="0" y="36"/>
                    </a:cubicBezTo>
                    <a:cubicBezTo>
                      <a:pt x="0" y="45"/>
                      <a:pt x="4" y="54"/>
                      <a:pt x="11" y="61"/>
                    </a:cubicBezTo>
                    <a:cubicBezTo>
                      <a:pt x="18" y="68"/>
                      <a:pt x="27" y="71"/>
                      <a:pt x="36" y="71"/>
                    </a:cubicBezTo>
                    <a:cubicBezTo>
                      <a:pt x="56" y="71"/>
                      <a:pt x="72" y="55"/>
                      <a:pt x="72" y="36"/>
                    </a:cubicBezTo>
                    <a:cubicBezTo>
                      <a:pt x="72" y="16"/>
                      <a:pt x="56" y="0"/>
                      <a:pt x="36" y="0"/>
                    </a:cubicBezTo>
                    <a:cubicBezTo>
                      <a:pt x="27" y="0"/>
                      <a:pt x="18" y="3"/>
                      <a:pt x="11" y="10"/>
                    </a:cubicBezTo>
                    <a:close/>
                    <a:moveTo>
                      <a:pt x="18" y="54"/>
                    </a:moveTo>
                    <a:cubicBezTo>
                      <a:pt x="13" y="49"/>
                      <a:pt x="10" y="43"/>
                      <a:pt x="10" y="36"/>
                    </a:cubicBezTo>
                    <a:cubicBezTo>
                      <a:pt x="10" y="29"/>
                      <a:pt x="13" y="22"/>
                      <a:pt x="18" y="17"/>
                    </a:cubicBezTo>
                    <a:cubicBezTo>
                      <a:pt x="23" y="12"/>
                      <a:pt x="29" y="9"/>
                      <a:pt x="36" y="9"/>
                    </a:cubicBezTo>
                    <a:cubicBezTo>
                      <a:pt x="51" y="9"/>
                      <a:pt x="63" y="21"/>
                      <a:pt x="63" y="36"/>
                    </a:cubicBezTo>
                    <a:cubicBezTo>
                      <a:pt x="63" y="50"/>
                      <a:pt x="51" y="62"/>
                      <a:pt x="36" y="62"/>
                    </a:cubicBezTo>
                    <a:cubicBezTo>
                      <a:pt x="29" y="62"/>
                      <a:pt x="23" y="59"/>
                      <a:pt x="18" y="5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09" name="Oval 948">
                <a:extLst>
                  <a:ext uri="{FF2B5EF4-FFF2-40B4-BE49-F238E27FC236}">
                    <a16:creationId xmlns:a16="http://schemas.microsoft.com/office/drawing/2014/main" id="{E709BC5B-E89B-61E7-E787-B7EF1F7157CA}"/>
                  </a:ext>
                </a:extLst>
              </p:cNvPr>
              <p:cNvSpPr>
                <a:spLocks noChangeArrowheads="1"/>
              </p:cNvSpPr>
              <p:nvPr/>
            </p:nvSpPr>
            <p:spPr bwMode="auto">
              <a:xfrm>
                <a:off x="2073346" y="2851911"/>
                <a:ext cx="39688" cy="39688"/>
              </a:xfrm>
              <a:prstGeom prst="ellipse">
                <a:avLst/>
              </a:pr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0" name="Freeform 949">
                <a:extLst>
                  <a:ext uri="{FF2B5EF4-FFF2-40B4-BE49-F238E27FC236}">
                    <a16:creationId xmlns:a16="http://schemas.microsoft.com/office/drawing/2014/main" id="{12B56197-4209-3F7E-7B4D-9F3623904EAD}"/>
                  </a:ext>
                </a:extLst>
              </p:cNvPr>
              <p:cNvSpPr>
                <a:spLocks noEditPoints="1"/>
              </p:cNvSpPr>
              <p:nvPr/>
            </p:nvSpPr>
            <p:spPr bwMode="auto">
              <a:xfrm>
                <a:off x="2071758" y="2851911"/>
                <a:ext cx="42863" cy="39688"/>
              </a:xfrm>
              <a:custGeom>
                <a:avLst/>
                <a:gdLst>
                  <a:gd name="T0" fmla="*/ 0 w 167"/>
                  <a:gd name="T1" fmla="*/ 83 h 166"/>
                  <a:gd name="T2" fmla="*/ 25 w 167"/>
                  <a:gd name="T3" fmla="*/ 142 h 166"/>
                  <a:gd name="T4" fmla="*/ 83 w 167"/>
                  <a:gd name="T5" fmla="*/ 166 h 166"/>
                  <a:gd name="T6" fmla="*/ 167 w 167"/>
                  <a:gd name="T7" fmla="*/ 83 h 166"/>
                  <a:gd name="T8" fmla="*/ 83 w 167"/>
                  <a:gd name="T9" fmla="*/ 0 h 166"/>
                  <a:gd name="T10" fmla="*/ 0 w 167"/>
                  <a:gd name="T11" fmla="*/ 83 h 166"/>
                  <a:gd name="T12" fmla="*/ 31 w 167"/>
                  <a:gd name="T13" fmla="*/ 135 h 166"/>
                  <a:gd name="T14" fmla="*/ 10 w 167"/>
                  <a:gd name="T15" fmla="*/ 83 h 166"/>
                  <a:gd name="T16" fmla="*/ 83 w 167"/>
                  <a:gd name="T17" fmla="*/ 9 h 166"/>
                  <a:gd name="T18" fmla="*/ 157 w 167"/>
                  <a:gd name="T19" fmla="*/ 83 h 166"/>
                  <a:gd name="T20" fmla="*/ 83 w 167"/>
                  <a:gd name="T21" fmla="*/ 157 h 166"/>
                  <a:gd name="T22" fmla="*/ 31 w 167"/>
                  <a:gd name="T23" fmla="*/ 13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66">
                    <a:moveTo>
                      <a:pt x="0" y="83"/>
                    </a:moveTo>
                    <a:cubicBezTo>
                      <a:pt x="0" y="105"/>
                      <a:pt x="9" y="126"/>
                      <a:pt x="25" y="142"/>
                    </a:cubicBezTo>
                    <a:cubicBezTo>
                      <a:pt x="40" y="157"/>
                      <a:pt x="61" y="166"/>
                      <a:pt x="83" y="166"/>
                    </a:cubicBezTo>
                    <a:cubicBezTo>
                      <a:pt x="129" y="166"/>
                      <a:pt x="167" y="129"/>
                      <a:pt x="167" y="83"/>
                    </a:cubicBezTo>
                    <a:cubicBezTo>
                      <a:pt x="167" y="37"/>
                      <a:pt x="129" y="0"/>
                      <a:pt x="83" y="0"/>
                    </a:cubicBezTo>
                    <a:cubicBezTo>
                      <a:pt x="38" y="0"/>
                      <a:pt x="0" y="37"/>
                      <a:pt x="0" y="83"/>
                    </a:cubicBezTo>
                    <a:close/>
                    <a:moveTo>
                      <a:pt x="31" y="135"/>
                    </a:moveTo>
                    <a:cubicBezTo>
                      <a:pt x="17" y="121"/>
                      <a:pt x="10" y="103"/>
                      <a:pt x="10" y="83"/>
                    </a:cubicBezTo>
                    <a:cubicBezTo>
                      <a:pt x="10" y="42"/>
                      <a:pt x="43" y="9"/>
                      <a:pt x="83" y="9"/>
                    </a:cubicBezTo>
                    <a:cubicBezTo>
                      <a:pt x="124" y="9"/>
                      <a:pt x="157" y="42"/>
                      <a:pt x="157" y="83"/>
                    </a:cubicBezTo>
                    <a:cubicBezTo>
                      <a:pt x="157" y="124"/>
                      <a:pt x="124" y="157"/>
                      <a:pt x="83" y="157"/>
                    </a:cubicBezTo>
                    <a:cubicBezTo>
                      <a:pt x="64" y="157"/>
                      <a:pt x="45" y="149"/>
                      <a:pt x="31" y="13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1" name="Freeform 950">
                <a:extLst>
                  <a:ext uri="{FF2B5EF4-FFF2-40B4-BE49-F238E27FC236}">
                    <a16:creationId xmlns:a16="http://schemas.microsoft.com/office/drawing/2014/main" id="{776D6CEB-9028-11DF-6144-D9F157BCEC3C}"/>
                  </a:ext>
                </a:extLst>
              </p:cNvPr>
              <p:cNvSpPr>
                <a:spLocks/>
              </p:cNvSpPr>
              <p:nvPr/>
            </p:nvSpPr>
            <p:spPr bwMode="auto">
              <a:xfrm>
                <a:off x="2078108" y="2855086"/>
                <a:ext cx="31750" cy="30163"/>
              </a:xfrm>
              <a:custGeom>
                <a:avLst/>
                <a:gdLst>
                  <a:gd name="T0" fmla="*/ 10 w 20"/>
                  <a:gd name="T1" fmla="*/ 0 h 19"/>
                  <a:gd name="T2" fmla="*/ 13 w 20"/>
                  <a:gd name="T3" fmla="*/ 6 h 19"/>
                  <a:gd name="T4" fmla="*/ 20 w 20"/>
                  <a:gd name="T5" fmla="*/ 7 h 19"/>
                  <a:gd name="T6" fmla="*/ 15 w 20"/>
                  <a:gd name="T7" fmla="*/ 12 h 19"/>
                  <a:gd name="T8" fmla="*/ 16 w 20"/>
                  <a:gd name="T9" fmla="*/ 19 h 19"/>
                  <a:gd name="T10" fmla="*/ 10 w 20"/>
                  <a:gd name="T11" fmla="*/ 16 h 19"/>
                  <a:gd name="T12" fmla="*/ 3 w 20"/>
                  <a:gd name="T13" fmla="*/ 19 h 19"/>
                  <a:gd name="T14" fmla="*/ 5 w 20"/>
                  <a:gd name="T15" fmla="*/ 12 h 19"/>
                  <a:gd name="T16" fmla="*/ 0 w 20"/>
                  <a:gd name="T17" fmla="*/ 7 h 19"/>
                  <a:gd name="T18" fmla="*/ 7 w 20"/>
                  <a:gd name="T19" fmla="*/ 6 h 19"/>
                  <a:gd name="T20" fmla="*/ 10 w 20"/>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9">
                    <a:moveTo>
                      <a:pt x="10" y="0"/>
                    </a:moveTo>
                    <a:lnTo>
                      <a:pt x="13" y="6"/>
                    </a:lnTo>
                    <a:lnTo>
                      <a:pt x="20" y="7"/>
                    </a:lnTo>
                    <a:lnTo>
                      <a:pt x="15" y="12"/>
                    </a:lnTo>
                    <a:lnTo>
                      <a:pt x="16" y="19"/>
                    </a:lnTo>
                    <a:lnTo>
                      <a:pt x="10" y="16"/>
                    </a:lnTo>
                    <a:lnTo>
                      <a:pt x="3" y="19"/>
                    </a:lnTo>
                    <a:lnTo>
                      <a:pt x="5" y="12"/>
                    </a:lnTo>
                    <a:lnTo>
                      <a:pt x="0" y="7"/>
                    </a:lnTo>
                    <a:lnTo>
                      <a:pt x="7" y="6"/>
                    </a:lnTo>
                    <a:lnTo>
                      <a:pt x="10"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2" name="Freeform 951">
                <a:extLst>
                  <a:ext uri="{FF2B5EF4-FFF2-40B4-BE49-F238E27FC236}">
                    <a16:creationId xmlns:a16="http://schemas.microsoft.com/office/drawing/2014/main" id="{506D0ED6-9071-3B29-7F8A-823ADA7042CD}"/>
                  </a:ext>
                </a:extLst>
              </p:cNvPr>
              <p:cNvSpPr>
                <a:spLocks noEditPoints="1"/>
              </p:cNvSpPr>
              <p:nvPr/>
            </p:nvSpPr>
            <p:spPr bwMode="auto">
              <a:xfrm>
                <a:off x="2068583" y="2847148"/>
                <a:ext cx="50800" cy="49213"/>
              </a:xfrm>
              <a:custGeom>
                <a:avLst/>
                <a:gdLst>
                  <a:gd name="T0" fmla="*/ 0 w 205"/>
                  <a:gd name="T1" fmla="*/ 102 h 204"/>
                  <a:gd name="T2" fmla="*/ 102 w 205"/>
                  <a:gd name="T3" fmla="*/ 204 h 204"/>
                  <a:gd name="T4" fmla="*/ 205 w 205"/>
                  <a:gd name="T5" fmla="*/ 102 h 204"/>
                  <a:gd name="T6" fmla="*/ 102 w 205"/>
                  <a:gd name="T7" fmla="*/ 0 h 204"/>
                  <a:gd name="T8" fmla="*/ 0 w 205"/>
                  <a:gd name="T9" fmla="*/ 102 h 204"/>
                  <a:gd name="T10" fmla="*/ 9 w 205"/>
                  <a:gd name="T11" fmla="*/ 102 h 204"/>
                  <a:gd name="T12" fmla="*/ 102 w 205"/>
                  <a:gd name="T13" fmla="*/ 9 h 204"/>
                  <a:gd name="T14" fmla="*/ 196 w 205"/>
                  <a:gd name="T15" fmla="*/ 102 h 204"/>
                  <a:gd name="T16" fmla="*/ 102 w 205"/>
                  <a:gd name="T17" fmla="*/ 195 h 204"/>
                  <a:gd name="T18" fmla="*/ 9 w 205"/>
                  <a:gd name="T19"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204">
                    <a:moveTo>
                      <a:pt x="0" y="102"/>
                    </a:moveTo>
                    <a:cubicBezTo>
                      <a:pt x="0" y="158"/>
                      <a:pt x="46" y="204"/>
                      <a:pt x="102" y="204"/>
                    </a:cubicBezTo>
                    <a:cubicBezTo>
                      <a:pt x="159" y="204"/>
                      <a:pt x="205" y="158"/>
                      <a:pt x="205" y="102"/>
                    </a:cubicBezTo>
                    <a:cubicBezTo>
                      <a:pt x="205" y="46"/>
                      <a:pt x="159" y="0"/>
                      <a:pt x="102" y="0"/>
                    </a:cubicBezTo>
                    <a:cubicBezTo>
                      <a:pt x="46" y="0"/>
                      <a:pt x="0" y="46"/>
                      <a:pt x="0" y="102"/>
                    </a:cubicBezTo>
                    <a:close/>
                    <a:moveTo>
                      <a:pt x="9" y="102"/>
                    </a:moveTo>
                    <a:cubicBezTo>
                      <a:pt x="9" y="51"/>
                      <a:pt x="51" y="9"/>
                      <a:pt x="102" y="9"/>
                    </a:cubicBezTo>
                    <a:cubicBezTo>
                      <a:pt x="154" y="9"/>
                      <a:pt x="196" y="51"/>
                      <a:pt x="196" y="102"/>
                    </a:cubicBezTo>
                    <a:cubicBezTo>
                      <a:pt x="196" y="153"/>
                      <a:pt x="154" y="195"/>
                      <a:pt x="102" y="195"/>
                    </a:cubicBezTo>
                    <a:cubicBezTo>
                      <a:pt x="51" y="195"/>
                      <a:pt x="9" y="153"/>
                      <a:pt x="9"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3" name="Freeform 982">
                <a:extLst>
                  <a:ext uri="{FF2B5EF4-FFF2-40B4-BE49-F238E27FC236}">
                    <a16:creationId xmlns:a16="http://schemas.microsoft.com/office/drawing/2014/main" id="{DE98B5C8-51E1-8D29-5664-6817E374BA03}"/>
                  </a:ext>
                </a:extLst>
              </p:cNvPr>
              <p:cNvSpPr>
                <a:spLocks/>
              </p:cNvSpPr>
              <p:nvPr/>
            </p:nvSpPr>
            <p:spPr bwMode="auto">
              <a:xfrm>
                <a:off x="2314646" y="6009448"/>
                <a:ext cx="23813" cy="25400"/>
              </a:xfrm>
              <a:custGeom>
                <a:avLst/>
                <a:gdLst>
                  <a:gd name="T0" fmla="*/ 75 w 94"/>
                  <a:gd name="T1" fmla="*/ 102 h 106"/>
                  <a:gd name="T2" fmla="*/ 75 w 94"/>
                  <a:gd name="T3" fmla="*/ 106 h 106"/>
                  <a:gd name="T4" fmla="*/ 19 w 94"/>
                  <a:gd name="T5" fmla="*/ 106 h 106"/>
                  <a:gd name="T6" fmla="*/ 19 w 94"/>
                  <a:gd name="T7" fmla="*/ 102 h 106"/>
                  <a:gd name="T8" fmla="*/ 31 w 94"/>
                  <a:gd name="T9" fmla="*/ 99 h 106"/>
                  <a:gd name="T10" fmla="*/ 35 w 94"/>
                  <a:gd name="T11" fmla="*/ 87 h 106"/>
                  <a:gd name="T12" fmla="*/ 35 w 94"/>
                  <a:gd name="T13" fmla="*/ 5 h 106"/>
                  <a:gd name="T14" fmla="*/ 17 w 94"/>
                  <a:gd name="T15" fmla="*/ 9 h 106"/>
                  <a:gd name="T16" fmla="*/ 4 w 94"/>
                  <a:gd name="T17" fmla="*/ 32 h 106"/>
                  <a:gd name="T18" fmla="*/ 0 w 94"/>
                  <a:gd name="T19" fmla="*/ 32 h 106"/>
                  <a:gd name="T20" fmla="*/ 0 w 94"/>
                  <a:gd name="T21" fmla="*/ 0 h 106"/>
                  <a:gd name="T22" fmla="*/ 94 w 94"/>
                  <a:gd name="T23" fmla="*/ 0 h 106"/>
                  <a:gd name="T24" fmla="*/ 94 w 94"/>
                  <a:gd name="T25" fmla="*/ 32 h 106"/>
                  <a:gd name="T26" fmla="*/ 90 w 94"/>
                  <a:gd name="T27" fmla="*/ 32 h 106"/>
                  <a:gd name="T28" fmla="*/ 78 w 94"/>
                  <a:gd name="T29" fmla="*/ 9 h 106"/>
                  <a:gd name="T30" fmla="*/ 60 w 94"/>
                  <a:gd name="T31" fmla="*/ 5 h 106"/>
                  <a:gd name="T32" fmla="*/ 60 w 94"/>
                  <a:gd name="T33" fmla="*/ 87 h 106"/>
                  <a:gd name="T34" fmla="*/ 63 w 94"/>
                  <a:gd name="T35" fmla="*/ 99 h 106"/>
                  <a:gd name="T36" fmla="*/ 75 w 94"/>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106">
                    <a:moveTo>
                      <a:pt x="75" y="102"/>
                    </a:moveTo>
                    <a:cubicBezTo>
                      <a:pt x="75" y="106"/>
                      <a:pt x="75" y="106"/>
                      <a:pt x="75" y="106"/>
                    </a:cubicBezTo>
                    <a:cubicBezTo>
                      <a:pt x="19" y="106"/>
                      <a:pt x="19" y="106"/>
                      <a:pt x="19" y="106"/>
                    </a:cubicBezTo>
                    <a:cubicBezTo>
                      <a:pt x="19" y="102"/>
                      <a:pt x="19" y="102"/>
                      <a:pt x="19" y="102"/>
                    </a:cubicBezTo>
                    <a:cubicBezTo>
                      <a:pt x="26" y="102"/>
                      <a:pt x="30" y="101"/>
                      <a:pt x="31" y="99"/>
                    </a:cubicBezTo>
                    <a:cubicBezTo>
                      <a:pt x="34" y="98"/>
                      <a:pt x="35" y="94"/>
                      <a:pt x="35" y="87"/>
                    </a:cubicBezTo>
                    <a:cubicBezTo>
                      <a:pt x="35" y="5"/>
                      <a:pt x="35" y="5"/>
                      <a:pt x="35" y="5"/>
                    </a:cubicBezTo>
                    <a:cubicBezTo>
                      <a:pt x="27" y="5"/>
                      <a:pt x="21" y="7"/>
                      <a:pt x="17" y="9"/>
                    </a:cubicBezTo>
                    <a:cubicBezTo>
                      <a:pt x="10" y="13"/>
                      <a:pt x="6" y="21"/>
                      <a:pt x="4" y="32"/>
                    </a:cubicBezTo>
                    <a:cubicBezTo>
                      <a:pt x="0" y="32"/>
                      <a:pt x="0" y="32"/>
                      <a:pt x="0" y="32"/>
                    </a:cubicBezTo>
                    <a:cubicBezTo>
                      <a:pt x="0" y="0"/>
                      <a:pt x="0" y="0"/>
                      <a:pt x="0" y="0"/>
                    </a:cubicBezTo>
                    <a:cubicBezTo>
                      <a:pt x="94" y="0"/>
                      <a:pt x="94" y="0"/>
                      <a:pt x="94" y="0"/>
                    </a:cubicBezTo>
                    <a:cubicBezTo>
                      <a:pt x="94" y="32"/>
                      <a:pt x="94" y="32"/>
                      <a:pt x="94" y="32"/>
                    </a:cubicBezTo>
                    <a:cubicBezTo>
                      <a:pt x="90" y="32"/>
                      <a:pt x="90" y="32"/>
                      <a:pt x="90" y="32"/>
                    </a:cubicBezTo>
                    <a:cubicBezTo>
                      <a:pt x="88" y="21"/>
                      <a:pt x="84" y="13"/>
                      <a:pt x="78" y="9"/>
                    </a:cubicBezTo>
                    <a:cubicBezTo>
                      <a:pt x="73" y="7"/>
                      <a:pt x="68" y="5"/>
                      <a:pt x="60" y="5"/>
                    </a:cubicBezTo>
                    <a:cubicBezTo>
                      <a:pt x="60" y="87"/>
                      <a:pt x="60" y="87"/>
                      <a:pt x="60" y="87"/>
                    </a:cubicBezTo>
                    <a:cubicBezTo>
                      <a:pt x="60" y="94"/>
                      <a:pt x="61" y="98"/>
                      <a:pt x="63" y="99"/>
                    </a:cubicBezTo>
                    <a:cubicBezTo>
                      <a:pt x="65" y="101"/>
                      <a:pt x="69" y="102"/>
                      <a:pt x="75"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4" name="Freeform 983">
                <a:extLst>
                  <a:ext uri="{FF2B5EF4-FFF2-40B4-BE49-F238E27FC236}">
                    <a16:creationId xmlns:a16="http://schemas.microsoft.com/office/drawing/2014/main" id="{E42C7E32-491C-D6A5-A68E-C8E6BCA4EFB0}"/>
                  </a:ext>
                </a:extLst>
              </p:cNvPr>
              <p:cNvSpPr>
                <a:spLocks noEditPoints="1"/>
              </p:cNvSpPr>
              <p:nvPr/>
            </p:nvSpPr>
            <p:spPr bwMode="auto">
              <a:xfrm>
                <a:off x="2340046" y="6009448"/>
                <a:ext cx="22225" cy="25400"/>
              </a:xfrm>
              <a:custGeom>
                <a:avLst/>
                <a:gdLst>
                  <a:gd name="T0" fmla="*/ 0 w 91"/>
                  <a:gd name="T1" fmla="*/ 106 h 106"/>
                  <a:gd name="T2" fmla="*/ 0 w 91"/>
                  <a:gd name="T3" fmla="*/ 102 h 106"/>
                  <a:gd name="T4" fmla="*/ 7 w 91"/>
                  <a:gd name="T5" fmla="*/ 100 h 106"/>
                  <a:gd name="T6" fmla="*/ 9 w 91"/>
                  <a:gd name="T7" fmla="*/ 99 h 106"/>
                  <a:gd name="T8" fmla="*/ 12 w 91"/>
                  <a:gd name="T9" fmla="*/ 95 h 106"/>
                  <a:gd name="T10" fmla="*/ 13 w 91"/>
                  <a:gd name="T11" fmla="*/ 87 h 106"/>
                  <a:gd name="T12" fmla="*/ 13 w 91"/>
                  <a:gd name="T13" fmla="*/ 19 h 106"/>
                  <a:gd name="T14" fmla="*/ 10 w 91"/>
                  <a:gd name="T15" fmla="*/ 7 h 106"/>
                  <a:gd name="T16" fmla="*/ 0 w 91"/>
                  <a:gd name="T17" fmla="*/ 4 h 106"/>
                  <a:gd name="T18" fmla="*/ 0 w 91"/>
                  <a:gd name="T19" fmla="*/ 0 h 106"/>
                  <a:gd name="T20" fmla="*/ 50 w 91"/>
                  <a:gd name="T21" fmla="*/ 0 h 106"/>
                  <a:gd name="T22" fmla="*/ 75 w 91"/>
                  <a:gd name="T23" fmla="*/ 5 h 106"/>
                  <a:gd name="T24" fmla="*/ 91 w 91"/>
                  <a:gd name="T25" fmla="*/ 29 h 106"/>
                  <a:gd name="T26" fmla="*/ 89 w 91"/>
                  <a:gd name="T27" fmla="*/ 40 h 106"/>
                  <a:gd name="T28" fmla="*/ 77 w 91"/>
                  <a:gd name="T29" fmla="*/ 52 h 106"/>
                  <a:gd name="T30" fmla="*/ 63 w 91"/>
                  <a:gd name="T31" fmla="*/ 57 h 106"/>
                  <a:gd name="T32" fmla="*/ 39 w 91"/>
                  <a:gd name="T33" fmla="*/ 58 h 106"/>
                  <a:gd name="T34" fmla="*/ 39 w 91"/>
                  <a:gd name="T35" fmla="*/ 87 h 106"/>
                  <a:gd name="T36" fmla="*/ 41 w 91"/>
                  <a:gd name="T37" fmla="*/ 99 h 106"/>
                  <a:gd name="T38" fmla="*/ 52 w 91"/>
                  <a:gd name="T39" fmla="*/ 102 h 106"/>
                  <a:gd name="T40" fmla="*/ 52 w 91"/>
                  <a:gd name="T41" fmla="*/ 106 h 106"/>
                  <a:gd name="T42" fmla="*/ 0 w 91"/>
                  <a:gd name="T43" fmla="*/ 106 h 106"/>
                  <a:gd name="T44" fmla="*/ 39 w 91"/>
                  <a:gd name="T45" fmla="*/ 11 h 106"/>
                  <a:gd name="T46" fmla="*/ 39 w 91"/>
                  <a:gd name="T47" fmla="*/ 53 h 106"/>
                  <a:gd name="T48" fmla="*/ 40 w 91"/>
                  <a:gd name="T49" fmla="*/ 53 h 106"/>
                  <a:gd name="T50" fmla="*/ 59 w 91"/>
                  <a:gd name="T51" fmla="*/ 48 h 106"/>
                  <a:gd name="T52" fmla="*/ 64 w 91"/>
                  <a:gd name="T53" fmla="*/ 29 h 106"/>
                  <a:gd name="T54" fmla="*/ 60 w 91"/>
                  <a:gd name="T55" fmla="*/ 11 h 106"/>
                  <a:gd name="T56" fmla="*/ 46 w 91"/>
                  <a:gd name="T57" fmla="*/ 6 h 106"/>
                  <a:gd name="T58" fmla="*/ 41 w 91"/>
                  <a:gd name="T59" fmla="*/ 7 h 106"/>
                  <a:gd name="T60" fmla="*/ 39 w 91"/>
                  <a:gd name="T61"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 h="106">
                    <a:moveTo>
                      <a:pt x="0" y="106"/>
                    </a:moveTo>
                    <a:cubicBezTo>
                      <a:pt x="0" y="102"/>
                      <a:pt x="0" y="102"/>
                      <a:pt x="0" y="102"/>
                    </a:cubicBezTo>
                    <a:cubicBezTo>
                      <a:pt x="4" y="101"/>
                      <a:pt x="6" y="101"/>
                      <a:pt x="7" y="100"/>
                    </a:cubicBezTo>
                    <a:cubicBezTo>
                      <a:pt x="8" y="100"/>
                      <a:pt x="9" y="100"/>
                      <a:pt x="9" y="99"/>
                    </a:cubicBezTo>
                    <a:cubicBezTo>
                      <a:pt x="11" y="98"/>
                      <a:pt x="12" y="97"/>
                      <a:pt x="12" y="95"/>
                    </a:cubicBezTo>
                    <a:cubicBezTo>
                      <a:pt x="13" y="93"/>
                      <a:pt x="13" y="90"/>
                      <a:pt x="13" y="87"/>
                    </a:cubicBezTo>
                    <a:cubicBezTo>
                      <a:pt x="13" y="19"/>
                      <a:pt x="13" y="19"/>
                      <a:pt x="13" y="19"/>
                    </a:cubicBezTo>
                    <a:cubicBezTo>
                      <a:pt x="13" y="13"/>
                      <a:pt x="12" y="9"/>
                      <a:pt x="10" y="7"/>
                    </a:cubicBezTo>
                    <a:cubicBezTo>
                      <a:pt x="9" y="6"/>
                      <a:pt x="5" y="5"/>
                      <a:pt x="0" y="4"/>
                    </a:cubicBezTo>
                    <a:cubicBezTo>
                      <a:pt x="0" y="0"/>
                      <a:pt x="0" y="0"/>
                      <a:pt x="0" y="0"/>
                    </a:cubicBezTo>
                    <a:cubicBezTo>
                      <a:pt x="50" y="0"/>
                      <a:pt x="50" y="0"/>
                      <a:pt x="50" y="0"/>
                    </a:cubicBezTo>
                    <a:cubicBezTo>
                      <a:pt x="61" y="0"/>
                      <a:pt x="69" y="2"/>
                      <a:pt x="75" y="5"/>
                    </a:cubicBezTo>
                    <a:cubicBezTo>
                      <a:pt x="86" y="10"/>
                      <a:pt x="91" y="18"/>
                      <a:pt x="91" y="29"/>
                    </a:cubicBezTo>
                    <a:cubicBezTo>
                      <a:pt x="91" y="33"/>
                      <a:pt x="90" y="37"/>
                      <a:pt x="89" y="40"/>
                    </a:cubicBezTo>
                    <a:cubicBezTo>
                      <a:pt x="86" y="45"/>
                      <a:pt x="83" y="49"/>
                      <a:pt x="77" y="52"/>
                    </a:cubicBezTo>
                    <a:cubicBezTo>
                      <a:pt x="73" y="55"/>
                      <a:pt x="68" y="57"/>
                      <a:pt x="63" y="57"/>
                    </a:cubicBezTo>
                    <a:cubicBezTo>
                      <a:pt x="57" y="58"/>
                      <a:pt x="49" y="58"/>
                      <a:pt x="39" y="58"/>
                    </a:cubicBezTo>
                    <a:cubicBezTo>
                      <a:pt x="39" y="87"/>
                      <a:pt x="39" y="87"/>
                      <a:pt x="39" y="87"/>
                    </a:cubicBezTo>
                    <a:cubicBezTo>
                      <a:pt x="39" y="93"/>
                      <a:pt x="40" y="97"/>
                      <a:pt x="41" y="99"/>
                    </a:cubicBezTo>
                    <a:cubicBezTo>
                      <a:pt x="43" y="100"/>
                      <a:pt x="46" y="101"/>
                      <a:pt x="52" y="102"/>
                    </a:cubicBezTo>
                    <a:cubicBezTo>
                      <a:pt x="52" y="106"/>
                      <a:pt x="52" y="106"/>
                      <a:pt x="52" y="106"/>
                    </a:cubicBezTo>
                    <a:lnTo>
                      <a:pt x="0" y="106"/>
                    </a:lnTo>
                    <a:close/>
                    <a:moveTo>
                      <a:pt x="39" y="11"/>
                    </a:moveTo>
                    <a:cubicBezTo>
                      <a:pt x="39" y="53"/>
                      <a:pt x="39" y="53"/>
                      <a:pt x="39" y="53"/>
                    </a:cubicBezTo>
                    <a:cubicBezTo>
                      <a:pt x="40" y="53"/>
                      <a:pt x="40" y="53"/>
                      <a:pt x="40" y="53"/>
                    </a:cubicBezTo>
                    <a:cubicBezTo>
                      <a:pt x="49" y="53"/>
                      <a:pt x="55" y="52"/>
                      <a:pt x="59" y="48"/>
                    </a:cubicBezTo>
                    <a:cubicBezTo>
                      <a:pt x="63" y="45"/>
                      <a:pt x="64" y="39"/>
                      <a:pt x="64" y="29"/>
                    </a:cubicBezTo>
                    <a:cubicBezTo>
                      <a:pt x="64" y="21"/>
                      <a:pt x="63" y="15"/>
                      <a:pt x="60" y="11"/>
                    </a:cubicBezTo>
                    <a:cubicBezTo>
                      <a:pt x="57" y="8"/>
                      <a:pt x="53" y="6"/>
                      <a:pt x="46" y="6"/>
                    </a:cubicBezTo>
                    <a:cubicBezTo>
                      <a:pt x="43" y="6"/>
                      <a:pt x="42" y="6"/>
                      <a:pt x="41" y="7"/>
                    </a:cubicBezTo>
                    <a:cubicBezTo>
                      <a:pt x="39" y="8"/>
                      <a:pt x="39" y="9"/>
                      <a:pt x="39"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5" name="Freeform 984">
                <a:extLst>
                  <a:ext uri="{FF2B5EF4-FFF2-40B4-BE49-F238E27FC236}">
                    <a16:creationId xmlns:a16="http://schemas.microsoft.com/office/drawing/2014/main" id="{706ECDE7-A4D9-4497-65AF-D41A60EDE180}"/>
                  </a:ext>
                </a:extLst>
              </p:cNvPr>
              <p:cNvSpPr>
                <a:spLocks/>
              </p:cNvSpPr>
              <p:nvPr/>
            </p:nvSpPr>
            <p:spPr bwMode="auto">
              <a:xfrm>
                <a:off x="2365446" y="6030086"/>
                <a:ext cx="6350" cy="6350"/>
              </a:xfrm>
              <a:custGeom>
                <a:avLst/>
                <a:gdLst>
                  <a:gd name="T0" fmla="*/ 0 w 27"/>
                  <a:gd name="T1" fmla="*/ 14 h 27"/>
                  <a:gd name="T2" fmla="*/ 4 w 27"/>
                  <a:gd name="T3" fmla="*/ 4 h 27"/>
                  <a:gd name="T4" fmla="*/ 14 w 27"/>
                  <a:gd name="T5" fmla="*/ 0 h 27"/>
                  <a:gd name="T6" fmla="*/ 23 w 27"/>
                  <a:gd name="T7" fmla="*/ 4 h 27"/>
                  <a:gd name="T8" fmla="*/ 27 w 27"/>
                  <a:gd name="T9" fmla="*/ 14 h 27"/>
                  <a:gd name="T10" fmla="*/ 23 w 27"/>
                  <a:gd name="T11" fmla="*/ 23 h 27"/>
                  <a:gd name="T12" fmla="*/ 14 w 27"/>
                  <a:gd name="T13" fmla="*/ 27 h 27"/>
                  <a:gd name="T14" fmla="*/ 4 w 27"/>
                  <a:gd name="T15" fmla="*/ 23 h 27"/>
                  <a:gd name="T16" fmla="*/ 0 w 27"/>
                  <a:gd name="T1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0" y="14"/>
                    </a:moveTo>
                    <a:cubicBezTo>
                      <a:pt x="0" y="10"/>
                      <a:pt x="2" y="7"/>
                      <a:pt x="4" y="4"/>
                    </a:cubicBezTo>
                    <a:cubicBezTo>
                      <a:pt x="7" y="2"/>
                      <a:pt x="10" y="0"/>
                      <a:pt x="14" y="0"/>
                    </a:cubicBezTo>
                    <a:cubicBezTo>
                      <a:pt x="17" y="0"/>
                      <a:pt x="20" y="2"/>
                      <a:pt x="23" y="4"/>
                    </a:cubicBezTo>
                    <a:cubicBezTo>
                      <a:pt x="25" y="7"/>
                      <a:pt x="27" y="10"/>
                      <a:pt x="27" y="14"/>
                    </a:cubicBezTo>
                    <a:cubicBezTo>
                      <a:pt x="27" y="17"/>
                      <a:pt x="25" y="21"/>
                      <a:pt x="23" y="23"/>
                    </a:cubicBezTo>
                    <a:cubicBezTo>
                      <a:pt x="20" y="26"/>
                      <a:pt x="17" y="27"/>
                      <a:pt x="14" y="27"/>
                    </a:cubicBezTo>
                    <a:cubicBezTo>
                      <a:pt x="10" y="27"/>
                      <a:pt x="7" y="26"/>
                      <a:pt x="4" y="23"/>
                    </a:cubicBezTo>
                    <a:cubicBezTo>
                      <a:pt x="2" y="21"/>
                      <a:pt x="0" y="17"/>
                      <a:pt x="0" y="1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6" name="Freeform 985">
                <a:extLst>
                  <a:ext uri="{FF2B5EF4-FFF2-40B4-BE49-F238E27FC236}">
                    <a16:creationId xmlns:a16="http://schemas.microsoft.com/office/drawing/2014/main" id="{8A741377-6D05-DA5D-17BA-288DD03D554C}"/>
                  </a:ext>
                </a:extLst>
              </p:cNvPr>
              <p:cNvSpPr>
                <a:spLocks/>
              </p:cNvSpPr>
              <p:nvPr/>
            </p:nvSpPr>
            <p:spPr bwMode="auto">
              <a:xfrm>
                <a:off x="2382908" y="6009448"/>
                <a:ext cx="28575" cy="25400"/>
              </a:xfrm>
              <a:custGeom>
                <a:avLst/>
                <a:gdLst>
                  <a:gd name="T0" fmla="*/ 115 w 115"/>
                  <a:gd name="T1" fmla="*/ 102 h 106"/>
                  <a:gd name="T2" fmla="*/ 115 w 115"/>
                  <a:gd name="T3" fmla="*/ 106 h 106"/>
                  <a:gd name="T4" fmla="*/ 62 w 115"/>
                  <a:gd name="T5" fmla="*/ 106 h 106"/>
                  <a:gd name="T6" fmla="*/ 62 w 115"/>
                  <a:gd name="T7" fmla="*/ 102 h 106"/>
                  <a:gd name="T8" fmla="*/ 72 w 115"/>
                  <a:gd name="T9" fmla="*/ 99 h 106"/>
                  <a:gd name="T10" fmla="*/ 76 w 115"/>
                  <a:gd name="T11" fmla="*/ 91 h 106"/>
                  <a:gd name="T12" fmla="*/ 76 w 115"/>
                  <a:gd name="T13" fmla="*/ 55 h 106"/>
                  <a:gd name="T14" fmla="*/ 38 w 115"/>
                  <a:gd name="T15" fmla="*/ 55 h 106"/>
                  <a:gd name="T16" fmla="*/ 38 w 115"/>
                  <a:gd name="T17" fmla="*/ 91 h 106"/>
                  <a:gd name="T18" fmla="*/ 42 w 115"/>
                  <a:gd name="T19" fmla="*/ 99 h 106"/>
                  <a:gd name="T20" fmla="*/ 52 w 115"/>
                  <a:gd name="T21" fmla="*/ 102 h 106"/>
                  <a:gd name="T22" fmla="*/ 52 w 115"/>
                  <a:gd name="T23" fmla="*/ 106 h 106"/>
                  <a:gd name="T24" fmla="*/ 0 w 115"/>
                  <a:gd name="T25" fmla="*/ 106 h 106"/>
                  <a:gd name="T26" fmla="*/ 0 w 115"/>
                  <a:gd name="T27" fmla="*/ 102 h 106"/>
                  <a:gd name="T28" fmla="*/ 9 w 115"/>
                  <a:gd name="T29" fmla="*/ 99 h 106"/>
                  <a:gd name="T30" fmla="*/ 13 w 115"/>
                  <a:gd name="T31" fmla="*/ 91 h 106"/>
                  <a:gd name="T32" fmla="*/ 13 w 115"/>
                  <a:gd name="T33" fmla="*/ 15 h 106"/>
                  <a:gd name="T34" fmla="*/ 9 w 115"/>
                  <a:gd name="T35" fmla="*/ 6 h 106"/>
                  <a:gd name="T36" fmla="*/ 0 w 115"/>
                  <a:gd name="T37" fmla="*/ 4 h 106"/>
                  <a:gd name="T38" fmla="*/ 0 w 115"/>
                  <a:gd name="T39" fmla="*/ 0 h 106"/>
                  <a:gd name="T40" fmla="*/ 52 w 115"/>
                  <a:gd name="T41" fmla="*/ 0 h 106"/>
                  <a:gd name="T42" fmla="*/ 52 w 115"/>
                  <a:gd name="T43" fmla="*/ 4 h 106"/>
                  <a:gd name="T44" fmla="*/ 43 w 115"/>
                  <a:gd name="T45" fmla="*/ 6 h 106"/>
                  <a:gd name="T46" fmla="*/ 38 w 115"/>
                  <a:gd name="T47" fmla="*/ 15 h 106"/>
                  <a:gd name="T48" fmla="*/ 38 w 115"/>
                  <a:gd name="T49" fmla="*/ 47 h 106"/>
                  <a:gd name="T50" fmla="*/ 76 w 115"/>
                  <a:gd name="T51" fmla="*/ 47 h 106"/>
                  <a:gd name="T52" fmla="*/ 76 w 115"/>
                  <a:gd name="T53" fmla="*/ 15 h 106"/>
                  <a:gd name="T54" fmla="*/ 71 w 115"/>
                  <a:gd name="T55" fmla="*/ 6 h 106"/>
                  <a:gd name="T56" fmla="*/ 62 w 115"/>
                  <a:gd name="T57" fmla="*/ 4 h 106"/>
                  <a:gd name="T58" fmla="*/ 62 w 115"/>
                  <a:gd name="T59" fmla="*/ 0 h 106"/>
                  <a:gd name="T60" fmla="*/ 115 w 115"/>
                  <a:gd name="T61" fmla="*/ 0 h 106"/>
                  <a:gd name="T62" fmla="*/ 115 w 115"/>
                  <a:gd name="T63" fmla="*/ 4 h 106"/>
                  <a:gd name="T64" fmla="*/ 105 w 115"/>
                  <a:gd name="T65" fmla="*/ 6 h 106"/>
                  <a:gd name="T66" fmla="*/ 101 w 115"/>
                  <a:gd name="T67" fmla="*/ 15 h 106"/>
                  <a:gd name="T68" fmla="*/ 101 w 115"/>
                  <a:gd name="T69" fmla="*/ 91 h 106"/>
                  <a:gd name="T70" fmla="*/ 105 w 115"/>
                  <a:gd name="T71" fmla="*/ 99 h 106"/>
                  <a:gd name="T72" fmla="*/ 115 w 115"/>
                  <a:gd name="T73"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06">
                    <a:moveTo>
                      <a:pt x="115" y="102"/>
                    </a:moveTo>
                    <a:cubicBezTo>
                      <a:pt x="115" y="106"/>
                      <a:pt x="115" y="106"/>
                      <a:pt x="115" y="106"/>
                    </a:cubicBezTo>
                    <a:cubicBezTo>
                      <a:pt x="62" y="106"/>
                      <a:pt x="62" y="106"/>
                      <a:pt x="62" y="106"/>
                    </a:cubicBezTo>
                    <a:cubicBezTo>
                      <a:pt x="62" y="102"/>
                      <a:pt x="62" y="102"/>
                      <a:pt x="62" y="102"/>
                    </a:cubicBezTo>
                    <a:cubicBezTo>
                      <a:pt x="67" y="101"/>
                      <a:pt x="70" y="100"/>
                      <a:pt x="72" y="99"/>
                    </a:cubicBezTo>
                    <a:cubicBezTo>
                      <a:pt x="74" y="98"/>
                      <a:pt x="76" y="95"/>
                      <a:pt x="76" y="91"/>
                    </a:cubicBezTo>
                    <a:cubicBezTo>
                      <a:pt x="76" y="55"/>
                      <a:pt x="76" y="55"/>
                      <a:pt x="76" y="55"/>
                    </a:cubicBezTo>
                    <a:cubicBezTo>
                      <a:pt x="38" y="55"/>
                      <a:pt x="38" y="55"/>
                      <a:pt x="38" y="55"/>
                    </a:cubicBezTo>
                    <a:cubicBezTo>
                      <a:pt x="38" y="91"/>
                      <a:pt x="38" y="91"/>
                      <a:pt x="38" y="91"/>
                    </a:cubicBezTo>
                    <a:cubicBezTo>
                      <a:pt x="38" y="95"/>
                      <a:pt x="40" y="98"/>
                      <a:pt x="42" y="99"/>
                    </a:cubicBezTo>
                    <a:cubicBezTo>
                      <a:pt x="44" y="100"/>
                      <a:pt x="47" y="101"/>
                      <a:pt x="52" y="102"/>
                    </a:cubicBezTo>
                    <a:cubicBezTo>
                      <a:pt x="52" y="106"/>
                      <a:pt x="52" y="106"/>
                      <a:pt x="52" y="106"/>
                    </a:cubicBezTo>
                    <a:cubicBezTo>
                      <a:pt x="0" y="106"/>
                      <a:pt x="0" y="106"/>
                      <a:pt x="0" y="106"/>
                    </a:cubicBezTo>
                    <a:cubicBezTo>
                      <a:pt x="0" y="102"/>
                      <a:pt x="0" y="102"/>
                      <a:pt x="0" y="102"/>
                    </a:cubicBezTo>
                    <a:cubicBezTo>
                      <a:pt x="5" y="101"/>
                      <a:pt x="8" y="100"/>
                      <a:pt x="9" y="99"/>
                    </a:cubicBezTo>
                    <a:cubicBezTo>
                      <a:pt x="12" y="98"/>
                      <a:pt x="13" y="95"/>
                      <a:pt x="13" y="91"/>
                    </a:cubicBezTo>
                    <a:cubicBezTo>
                      <a:pt x="13" y="15"/>
                      <a:pt x="13" y="15"/>
                      <a:pt x="13" y="15"/>
                    </a:cubicBezTo>
                    <a:cubicBezTo>
                      <a:pt x="13" y="11"/>
                      <a:pt x="12" y="8"/>
                      <a:pt x="9" y="6"/>
                    </a:cubicBezTo>
                    <a:cubicBezTo>
                      <a:pt x="7" y="5"/>
                      <a:pt x="4" y="5"/>
                      <a:pt x="0" y="4"/>
                    </a:cubicBezTo>
                    <a:cubicBezTo>
                      <a:pt x="0" y="0"/>
                      <a:pt x="0" y="0"/>
                      <a:pt x="0" y="0"/>
                    </a:cubicBezTo>
                    <a:cubicBezTo>
                      <a:pt x="52" y="0"/>
                      <a:pt x="52" y="0"/>
                      <a:pt x="52" y="0"/>
                    </a:cubicBezTo>
                    <a:cubicBezTo>
                      <a:pt x="52" y="4"/>
                      <a:pt x="52" y="4"/>
                      <a:pt x="52" y="4"/>
                    </a:cubicBezTo>
                    <a:cubicBezTo>
                      <a:pt x="47" y="5"/>
                      <a:pt x="44" y="5"/>
                      <a:pt x="43" y="6"/>
                    </a:cubicBezTo>
                    <a:cubicBezTo>
                      <a:pt x="40" y="8"/>
                      <a:pt x="38" y="11"/>
                      <a:pt x="38" y="15"/>
                    </a:cubicBezTo>
                    <a:cubicBezTo>
                      <a:pt x="38" y="47"/>
                      <a:pt x="38" y="47"/>
                      <a:pt x="38" y="47"/>
                    </a:cubicBezTo>
                    <a:cubicBezTo>
                      <a:pt x="76" y="47"/>
                      <a:pt x="76" y="47"/>
                      <a:pt x="76" y="47"/>
                    </a:cubicBezTo>
                    <a:cubicBezTo>
                      <a:pt x="76" y="15"/>
                      <a:pt x="76" y="15"/>
                      <a:pt x="76" y="15"/>
                    </a:cubicBezTo>
                    <a:cubicBezTo>
                      <a:pt x="76" y="11"/>
                      <a:pt x="74" y="8"/>
                      <a:pt x="71" y="6"/>
                    </a:cubicBezTo>
                    <a:cubicBezTo>
                      <a:pt x="70" y="5"/>
                      <a:pt x="67" y="5"/>
                      <a:pt x="62" y="4"/>
                    </a:cubicBezTo>
                    <a:cubicBezTo>
                      <a:pt x="62" y="0"/>
                      <a:pt x="62" y="0"/>
                      <a:pt x="62" y="0"/>
                    </a:cubicBezTo>
                    <a:cubicBezTo>
                      <a:pt x="115" y="0"/>
                      <a:pt x="115" y="0"/>
                      <a:pt x="115" y="0"/>
                    </a:cubicBezTo>
                    <a:cubicBezTo>
                      <a:pt x="115" y="4"/>
                      <a:pt x="115" y="4"/>
                      <a:pt x="115" y="4"/>
                    </a:cubicBezTo>
                    <a:cubicBezTo>
                      <a:pt x="110" y="5"/>
                      <a:pt x="107" y="5"/>
                      <a:pt x="105" y="6"/>
                    </a:cubicBezTo>
                    <a:cubicBezTo>
                      <a:pt x="103" y="8"/>
                      <a:pt x="101" y="11"/>
                      <a:pt x="101" y="15"/>
                    </a:cubicBezTo>
                    <a:cubicBezTo>
                      <a:pt x="101" y="91"/>
                      <a:pt x="101" y="91"/>
                      <a:pt x="101" y="91"/>
                    </a:cubicBezTo>
                    <a:cubicBezTo>
                      <a:pt x="101" y="95"/>
                      <a:pt x="102" y="98"/>
                      <a:pt x="105" y="99"/>
                    </a:cubicBezTo>
                    <a:cubicBezTo>
                      <a:pt x="106" y="100"/>
                      <a:pt x="110" y="101"/>
                      <a:pt x="115"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7" name="Freeform 986">
                <a:extLst>
                  <a:ext uri="{FF2B5EF4-FFF2-40B4-BE49-F238E27FC236}">
                    <a16:creationId xmlns:a16="http://schemas.microsoft.com/office/drawing/2014/main" id="{05FF8BAF-8E40-8B04-03FC-C5E3791E0119}"/>
                  </a:ext>
                </a:extLst>
              </p:cNvPr>
              <p:cNvSpPr>
                <a:spLocks noEditPoints="1"/>
              </p:cNvSpPr>
              <p:nvPr/>
            </p:nvSpPr>
            <p:spPr bwMode="auto">
              <a:xfrm>
                <a:off x="2414658" y="6009448"/>
                <a:ext cx="25400" cy="26988"/>
              </a:xfrm>
              <a:custGeom>
                <a:avLst/>
                <a:gdLst>
                  <a:gd name="T0" fmla="*/ 51 w 102"/>
                  <a:gd name="T1" fmla="*/ 0 h 111"/>
                  <a:gd name="T2" fmla="*/ 87 w 102"/>
                  <a:gd name="T3" fmla="*/ 15 h 111"/>
                  <a:gd name="T4" fmla="*/ 102 w 102"/>
                  <a:gd name="T5" fmla="*/ 55 h 111"/>
                  <a:gd name="T6" fmla="*/ 88 w 102"/>
                  <a:gd name="T7" fmla="*/ 95 h 111"/>
                  <a:gd name="T8" fmla="*/ 51 w 102"/>
                  <a:gd name="T9" fmla="*/ 111 h 111"/>
                  <a:gd name="T10" fmla="*/ 15 w 102"/>
                  <a:gd name="T11" fmla="*/ 95 h 111"/>
                  <a:gd name="T12" fmla="*/ 0 w 102"/>
                  <a:gd name="T13" fmla="*/ 55 h 111"/>
                  <a:gd name="T14" fmla="*/ 15 w 102"/>
                  <a:gd name="T15" fmla="*/ 15 h 111"/>
                  <a:gd name="T16" fmla="*/ 51 w 102"/>
                  <a:gd name="T17" fmla="*/ 0 h 111"/>
                  <a:gd name="T18" fmla="*/ 51 w 102"/>
                  <a:gd name="T19" fmla="*/ 5 h 111"/>
                  <a:gd name="T20" fmla="*/ 31 w 102"/>
                  <a:gd name="T21" fmla="*/ 22 h 111"/>
                  <a:gd name="T22" fmla="*/ 26 w 102"/>
                  <a:gd name="T23" fmla="*/ 55 h 111"/>
                  <a:gd name="T24" fmla="*/ 32 w 102"/>
                  <a:gd name="T25" fmla="*/ 93 h 111"/>
                  <a:gd name="T26" fmla="*/ 51 w 102"/>
                  <a:gd name="T27" fmla="*/ 106 h 111"/>
                  <a:gd name="T28" fmla="*/ 70 w 102"/>
                  <a:gd name="T29" fmla="*/ 93 h 111"/>
                  <a:gd name="T30" fmla="*/ 76 w 102"/>
                  <a:gd name="T31" fmla="*/ 55 h 111"/>
                  <a:gd name="T32" fmla="*/ 71 w 102"/>
                  <a:gd name="T33" fmla="*/ 22 h 111"/>
                  <a:gd name="T34" fmla="*/ 51 w 102"/>
                  <a:gd name="T3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11">
                    <a:moveTo>
                      <a:pt x="51" y="0"/>
                    </a:moveTo>
                    <a:cubicBezTo>
                      <a:pt x="65" y="0"/>
                      <a:pt x="77" y="5"/>
                      <a:pt x="87" y="15"/>
                    </a:cubicBezTo>
                    <a:cubicBezTo>
                      <a:pt x="97" y="25"/>
                      <a:pt x="102" y="39"/>
                      <a:pt x="102" y="55"/>
                    </a:cubicBezTo>
                    <a:cubicBezTo>
                      <a:pt x="102" y="72"/>
                      <a:pt x="97" y="85"/>
                      <a:pt x="88" y="95"/>
                    </a:cubicBezTo>
                    <a:cubicBezTo>
                      <a:pt x="78" y="106"/>
                      <a:pt x="66" y="111"/>
                      <a:pt x="51" y="111"/>
                    </a:cubicBezTo>
                    <a:cubicBezTo>
                      <a:pt x="36" y="111"/>
                      <a:pt x="24" y="106"/>
                      <a:pt x="15" y="95"/>
                    </a:cubicBezTo>
                    <a:cubicBezTo>
                      <a:pt x="5" y="85"/>
                      <a:pt x="0" y="72"/>
                      <a:pt x="0" y="55"/>
                    </a:cubicBezTo>
                    <a:cubicBezTo>
                      <a:pt x="0" y="39"/>
                      <a:pt x="5" y="25"/>
                      <a:pt x="15" y="15"/>
                    </a:cubicBezTo>
                    <a:cubicBezTo>
                      <a:pt x="25" y="5"/>
                      <a:pt x="37" y="0"/>
                      <a:pt x="51" y="0"/>
                    </a:cubicBezTo>
                    <a:close/>
                    <a:moveTo>
                      <a:pt x="51" y="5"/>
                    </a:moveTo>
                    <a:cubicBezTo>
                      <a:pt x="42" y="5"/>
                      <a:pt x="35" y="11"/>
                      <a:pt x="31" y="22"/>
                    </a:cubicBezTo>
                    <a:cubicBezTo>
                      <a:pt x="27" y="31"/>
                      <a:pt x="26" y="42"/>
                      <a:pt x="26" y="55"/>
                    </a:cubicBezTo>
                    <a:cubicBezTo>
                      <a:pt x="26" y="72"/>
                      <a:pt x="28" y="85"/>
                      <a:pt x="32" y="93"/>
                    </a:cubicBezTo>
                    <a:cubicBezTo>
                      <a:pt x="36" y="101"/>
                      <a:pt x="43" y="106"/>
                      <a:pt x="51" y="106"/>
                    </a:cubicBezTo>
                    <a:cubicBezTo>
                      <a:pt x="59" y="106"/>
                      <a:pt x="66" y="101"/>
                      <a:pt x="70" y="93"/>
                    </a:cubicBezTo>
                    <a:cubicBezTo>
                      <a:pt x="74" y="85"/>
                      <a:pt x="76" y="72"/>
                      <a:pt x="76" y="55"/>
                    </a:cubicBezTo>
                    <a:cubicBezTo>
                      <a:pt x="76" y="42"/>
                      <a:pt x="75" y="30"/>
                      <a:pt x="71" y="22"/>
                    </a:cubicBezTo>
                    <a:cubicBezTo>
                      <a:pt x="67" y="11"/>
                      <a:pt x="60" y="5"/>
                      <a:pt x="51"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8" name="Freeform 987">
                <a:extLst>
                  <a:ext uri="{FF2B5EF4-FFF2-40B4-BE49-F238E27FC236}">
                    <a16:creationId xmlns:a16="http://schemas.microsoft.com/office/drawing/2014/main" id="{A2811EE0-E189-6491-147A-7AC4A2FC0944}"/>
                  </a:ext>
                </a:extLst>
              </p:cNvPr>
              <p:cNvSpPr>
                <a:spLocks noEditPoints="1"/>
              </p:cNvSpPr>
              <p:nvPr/>
            </p:nvSpPr>
            <p:spPr bwMode="auto">
              <a:xfrm>
                <a:off x="2419421" y="5993573"/>
                <a:ext cx="14288" cy="14288"/>
              </a:xfrm>
              <a:custGeom>
                <a:avLst/>
                <a:gdLst>
                  <a:gd name="T0" fmla="*/ 43 w 59"/>
                  <a:gd name="T1" fmla="*/ 57 h 57"/>
                  <a:gd name="T2" fmla="*/ 26 w 59"/>
                  <a:gd name="T3" fmla="*/ 41 h 57"/>
                  <a:gd name="T4" fmla="*/ 9 w 59"/>
                  <a:gd name="T5" fmla="*/ 57 h 57"/>
                  <a:gd name="T6" fmla="*/ 0 w 59"/>
                  <a:gd name="T7" fmla="*/ 57 h 57"/>
                  <a:gd name="T8" fmla="*/ 19 w 59"/>
                  <a:gd name="T9" fmla="*/ 29 h 57"/>
                  <a:gd name="T10" fmla="*/ 33 w 59"/>
                  <a:gd name="T11" fmla="*/ 29 h 57"/>
                  <a:gd name="T12" fmla="*/ 52 w 59"/>
                  <a:gd name="T13" fmla="*/ 57 h 57"/>
                  <a:gd name="T14" fmla="*/ 43 w 59"/>
                  <a:gd name="T15" fmla="*/ 57 h 57"/>
                  <a:gd name="T16" fmla="*/ 59 w 59"/>
                  <a:gd name="T17" fmla="*/ 29 h 57"/>
                  <a:gd name="T18" fmla="*/ 50 w 59"/>
                  <a:gd name="T19" fmla="*/ 29 h 57"/>
                  <a:gd name="T20" fmla="*/ 28 w 59"/>
                  <a:gd name="T21" fmla="*/ 15 h 57"/>
                  <a:gd name="T22" fmla="*/ 23 w 59"/>
                  <a:gd name="T23" fmla="*/ 11 h 57"/>
                  <a:gd name="T24" fmla="*/ 22 w 59"/>
                  <a:gd name="T25" fmla="*/ 7 h 57"/>
                  <a:gd name="T26" fmla="*/ 24 w 59"/>
                  <a:gd name="T27" fmla="*/ 2 h 57"/>
                  <a:gd name="T28" fmla="*/ 30 w 59"/>
                  <a:gd name="T29" fmla="*/ 0 h 57"/>
                  <a:gd name="T30" fmla="*/ 34 w 59"/>
                  <a:gd name="T31" fmla="*/ 1 h 57"/>
                  <a:gd name="T32" fmla="*/ 38 w 59"/>
                  <a:gd name="T33" fmla="*/ 4 h 57"/>
                  <a:gd name="T34" fmla="*/ 59 w 59"/>
                  <a:gd name="T35"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7">
                    <a:moveTo>
                      <a:pt x="43" y="57"/>
                    </a:moveTo>
                    <a:cubicBezTo>
                      <a:pt x="26" y="41"/>
                      <a:pt x="26" y="41"/>
                      <a:pt x="26" y="41"/>
                    </a:cubicBezTo>
                    <a:cubicBezTo>
                      <a:pt x="9" y="57"/>
                      <a:pt x="9" y="57"/>
                      <a:pt x="9" y="57"/>
                    </a:cubicBezTo>
                    <a:cubicBezTo>
                      <a:pt x="0" y="57"/>
                      <a:pt x="0" y="57"/>
                      <a:pt x="0" y="57"/>
                    </a:cubicBezTo>
                    <a:cubicBezTo>
                      <a:pt x="19" y="29"/>
                      <a:pt x="19" y="29"/>
                      <a:pt x="19" y="29"/>
                    </a:cubicBezTo>
                    <a:cubicBezTo>
                      <a:pt x="33" y="29"/>
                      <a:pt x="33" y="29"/>
                      <a:pt x="33" y="29"/>
                    </a:cubicBezTo>
                    <a:cubicBezTo>
                      <a:pt x="52" y="57"/>
                      <a:pt x="52" y="57"/>
                      <a:pt x="52" y="57"/>
                    </a:cubicBezTo>
                    <a:lnTo>
                      <a:pt x="43" y="57"/>
                    </a:lnTo>
                    <a:close/>
                    <a:moveTo>
                      <a:pt x="59" y="29"/>
                    </a:moveTo>
                    <a:cubicBezTo>
                      <a:pt x="50" y="29"/>
                      <a:pt x="50" y="29"/>
                      <a:pt x="50" y="29"/>
                    </a:cubicBezTo>
                    <a:cubicBezTo>
                      <a:pt x="28" y="15"/>
                      <a:pt x="28" y="15"/>
                      <a:pt x="28" y="15"/>
                    </a:cubicBezTo>
                    <a:cubicBezTo>
                      <a:pt x="26" y="14"/>
                      <a:pt x="25" y="12"/>
                      <a:pt x="23" y="11"/>
                    </a:cubicBezTo>
                    <a:cubicBezTo>
                      <a:pt x="22" y="10"/>
                      <a:pt x="22" y="9"/>
                      <a:pt x="22" y="7"/>
                    </a:cubicBezTo>
                    <a:cubicBezTo>
                      <a:pt x="22" y="5"/>
                      <a:pt x="23" y="3"/>
                      <a:pt x="24" y="2"/>
                    </a:cubicBezTo>
                    <a:cubicBezTo>
                      <a:pt x="26" y="1"/>
                      <a:pt x="28" y="0"/>
                      <a:pt x="30" y="0"/>
                    </a:cubicBezTo>
                    <a:cubicBezTo>
                      <a:pt x="31" y="0"/>
                      <a:pt x="33" y="0"/>
                      <a:pt x="34" y="1"/>
                    </a:cubicBezTo>
                    <a:cubicBezTo>
                      <a:pt x="35" y="2"/>
                      <a:pt x="36" y="3"/>
                      <a:pt x="38" y="4"/>
                    </a:cubicBezTo>
                    <a:lnTo>
                      <a:pt x="59" y="2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19" name="Freeform 988">
                <a:extLst>
                  <a:ext uri="{FF2B5EF4-FFF2-40B4-BE49-F238E27FC236}">
                    <a16:creationId xmlns:a16="http://schemas.microsoft.com/office/drawing/2014/main" id="{EE68493C-18C7-7B28-5ECC-A750CF76412E}"/>
                  </a:ext>
                </a:extLst>
              </p:cNvPr>
              <p:cNvSpPr>
                <a:spLocks/>
              </p:cNvSpPr>
              <p:nvPr/>
            </p:nvSpPr>
            <p:spPr bwMode="auto">
              <a:xfrm>
                <a:off x="2454346" y="6009448"/>
                <a:ext cx="23813" cy="26988"/>
              </a:xfrm>
              <a:custGeom>
                <a:avLst/>
                <a:gdLst>
                  <a:gd name="T0" fmla="*/ 95 w 100"/>
                  <a:gd name="T1" fmla="*/ 84 h 111"/>
                  <a:gd name="T2" fmla="*/ 100 w 100"/>
                  <a:gd name="T3" fmla="*/ 88 h 111"/>
                  <a:gd name="T4" fmla="*/ 81 w 100"/>
                  <a:gd name="T5" fmla="*/ 104 h 111"/>
                  <a:gd name="T6" fmla="*/ 56 w 100"/>
                  <a:gd name="T7" fmla="*/ 111 h 111"/>
                  <a:gd name="T8" fmla="*/ 15 w 100"/>
                  <a:gd name="T9" fmla="*/ 94 h 111"/>
                  <a:gd name="T10" fmla="*/ 0 w 100"/>
                  <a:gd name="T11" fmla="*/ 56 h 111"/>
                  <a:gd name="T12" fmla="*/ 16 w 100"/>
                  <a:gd name="T13" fmla="*/ 16 h 111"/>
                  <a:gd name="T14" fmla="*/ 55 w 100"/>
                  <a:gd name="T15" fmla="*/ 0 h 111"/>
                  <a:gd name="T16" fmla="*/ 70 w 100"/>
                  <a:gd name="T17" fmla="*/ 2 h 111"/>
                  <a:gd name="T18" fmla="*/ 85 w 100"/>
                  <a:gd name="T19" fmla="*/ 8 h 111"/>
                  <a:gd name="T20" fmla="*/ 90 w 100"/>
                  <a:gd name="T21" fmla="*/ 5 h 111"/>
                  <a:gd name="T22" fmla="*/ 92 w 100"/>
                  <a:gd name="T23" fmla="*/ 1 h 111"/>
                  <a:gd name="T24" fmla="*/ 97 w 100"/>
                  <a:gd name="T25" fmla="*/ 1 h 111"/>
                  <a:gd name="T26" fmla="*/ 97 w 100"/>
                  <a:gd name="T27" fmla="*/ 37 h 111"/>
                  <a:gd name="T28" fmla="*/ 93 w 100"/>
                  <a:gd name="T29" fmla="*/ 37 h 111"/>
                  <a:gd name="T30" fmla="*/ 79 w 100"/>
                  <a:gd name="T31" fmla="*/ 16 h 111"/>
                  <a:gd name="T32" fmla="*/ 57 w 100"/>
                  <a:gd name="T33" fmla="*/ 5 h 111"/>
                  <a:gd name="T34" fmla="*/ 34 w 100"/>
                  <a:gd name="T35" fmla="*/ 20 h 111"/>
                  <a:gd name="T36" fmla="*/ 28 w 100"/>
                  <a:gd name="T37" fmla="*/ 55 h 111"/>
                  <a:gd name="T38" fmla="*/ 29 w 100"/>
                  <a:gd name="T39" fmla="*/ 72 h 111"/>
                  <a:gd name="T40" fmla="*/ 35 w 100"/>
                  <a:gd name="T41" fmla="*/ 90 h 111"/>
                  <a:gd name="T42" fmla="*/ 44 w 100"/>
                  <a:gd name="T43" fmla="*/ 99 h 111"/>
                  <a:gd name="T44" fmla="*/ 58 w 100"/>
                  <a:gd name="T45" fmla="*/ 103 h 111"/>
                  <a:gd name="T46" fmla="*/ 76 w 100"/>
                  <a:gd name="T47" fmla="*/ 99 h 111"/>
                  <a:gd name="T48" fmla="*/ 95 w 100"/>
                  <a:gd name="T49" fmla="*/ 8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11">
                    <a:moveTo>
                      <a:pt x="95" y="84"/>
                    </a:moveTo>
                    <a:cubicBezTo>
                      <a:pt x="100" y="88"/>
                      <a:pt x="100" y="88"/>
                      <a:pt x="100" y="88"/>
                    </a:cubicBezTo>
                    <a:cubicBezTo>
                      <a:pt x="93" y="95"/>
                      <a:pt x="87" y="101"/>
                      <a:pt x="81" y="104"/>
                    </a:cubicBezTo>
                    <a:cubicBezTo>
                      <a:pt x="74" y="109"/>
                      <a:pt x="65" y="111"/>
                      <a:pt x="56" y="111"/>
                    </a:cubicBezTo>
                    <a:cubicBezTo>
                      <a:pt x="39" y="111"/>
                      <a:pt x="25" y="105"/>
                      <a:pt x="15" y="94"/>
                    </a:cubicBezTo>
                    <a:cubicBezTo>
                      <a:pt x="5" y="84"/>
                      <a:pt x="0" y="71"/>
                      <a:pt x="0" y="56"/>
                    </a:cubicBezTo>
                    <a:cubicBezTo>
                      <a:pt x="0" y="40"/>
                      <a:pt x="5" y="27"/>
                      <a:pt x="16" y="16"/>
                    </a:cubicBezTo>
                    <a:cubicBezTo>
                      <a:pt x="26" y="5"/>
                      <a:pt x="39" y="0"/>
                      <a:pt x="55" y="0"/>
                    </a:cubicBezTo>
                    <a:cubicBezTo>
                      <a:pt x="60" y="0"/>
                      <a:pt x="65" y="1"/>
                      <a:pt x="70" y="2"/>
                    </a:cubicBezTo>
                    <a:cubicBezTo>
                      <a:pt x="75" y="4"/>
                      <a:pt x="80" y="6"/>
                      <a:pt x="85" y="8"/>
                    </a:cubicBezTo>
                    <a:cubicBezTo>
                      <a:pt x="87" y="8"/>
                      <a:pt x="89" y="7"/>
                      <a:pt x="90" y="5"/>
                    </a:cubicBezTo>
                    <a:cubicBezTo>
                      <a:pt x="91" y="5"/>
                      <a:pt x="91" y="3"/>
                      <a:pt x="92" y="1"/>
                    </a:cubicBezTo>
                    <a:cubicBezTo>
                      <a:pt x="97" y="1"/>
                      <a:pt x="97" y="1"/>
                      <a:pt x="97" y="1"/>
                    </a:cubicBezTo>
                    <a:cubicBezTo>
                      <a:pt x="97" y="37"/>
                      <a:pt x="97" y="37"/>
                      <a:pt x="97" y="37"/>
                    </a:cubicBezTo>
                    <a:cubicBezTo>
                      <a:pt x="93" y="37"/>
                      <a:pt x="93" y="37"/>
                      <a:pt x="93" y="37"/>
                    </a:cubicBezTo>
                    <a:cubicBezTo>
                      <a:pt x="90" y="29"/>
                      <a:pt x="85" y="22"/>
                      <a:pt x="79" y="16"/>
                    </a:cubicBezTo>
                    <a:cubicBezTo>
                      <a:pt x="72" y="9"/>
                      <a:pt x="65" y="5"/>
                      <a:pt x="57" y="5"/>
                    </a:cubicBezTo>
                    <a:cubicBezTo>
                      <a:pt x="46" y="5"/>
                      <a:pt x="38" y="10"/>
                      <a:pt x="34" y="20"/>
                    </a:cubicBezTo>
                    <a:cubicBezTo>
                      <a:pt x="30" y="28"/>
                      <a:pt x="28" y="40"/>
                      <a:pt x="28" y="55"/>
                    </a:cubicBezTo>
                    <a:cubicBezTo>
                      <a:pt x="28" y="62"/>
                      <a:pt x="28" y="67"/>
                      <a:pt x="29" y="72"/>
                    </a:cubicBezTo>
                    <a:cubicBezTo>
                      <a:pt x="30" y="79"/>
                      <a:pt x="32" y="85"/>
                      <a:pt x="35" y="90"/>
                    </a:cubicBezTo>
                    <a:cubicBezTo>
                      <a:pt x="37" y="93"/>
                      <a:pt x="40" y="96"/>
                      <a:pt x="44" y="99"/>
                    </a:cubicBezTo>
                    <a:cubicBezTo>
                      <a:pt x="48" y="102"/>
                      <a:pt x="53" y="103"/>
                      <a:pt x="58" y="103"/>
                    </a:cubicBezTo>
                    <a:cubicBezTo>
                      <a:pt x="65" y="103"/>
                      <a:pt x="71" y="102"/>
                      <a:pt x="76" y="99"/>
                    </a:cubicBezTo>
                    <a:cubicBezTo>
                      <a:pt x="82" y="96"/>
                      <a:pt x="89" y="91"/>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0" name="Freeform 989">
                <a:extLst>
                  <a:ext uri="{FF2B5EF4-FFF2-40B4-BE49-F238E27FC236}">
                    <a16:creationId xmlns:a16="http://schemas.microsoft.com/office/drawing/2014/main" id="{81A18AAA-4673-B3B3-3D36-7C9F7EDC21F7}"/>
                  </a:ext>
                </a:extLst>
              </p:cNvPr>
              <p:cNvSpPr>
                <a:spLocks/>
              </p:cNvSpPr>
              <p:nvPr/>
            </p:nvSpPr>
            <p:spPr bwMode="auto">
              <a:xfrm>
                <a:off x="2481333" y="6009448"/>
                <a:ext cx="28575" cy="25400"/>
              </a:xfrm>
              <a:custGeom>
                <a:avLst/>
                <a:gdLst>
                  <a:gd name="T0" fmla="*/ 115 w 115"/>
                  <a:gd name="T1" fmla="*/ 102 h 106"/>
                  <a:gd name="T2" fmla="*/ 115 w 115"/>
                  <a:gd name="T3" fmla="*/ 106 h 106"/>
                  <a:gd name="T4" fmla="*/ 62 w 115"/>
                  <a:gd name="T5" fmla="*/ 106 h 106"/>
                  <a:gd name="T6" fmla="*/ 62 w 115"/>
                  <a:gd name="T7" fmla="*/ 102 h 106"/>
                  <a:gd name="T8" fmla="*/ 72 w 115"/>
                  <a:gd name="T9" fmla="*/ 99 h 106"/>
                  <a:gd name="T10" fmla="*/ 76 w 115"/>
                  <a:gd name="T11" fmla="*/ 91 h 106"/>
                  <a:gd name="T12" fmla="*/ 76 w 115"/>
                  <a:gd name="T13" fmla="*/ 55 h 106"/>
                  <a:gd name="T14" fmla="*/ 39 w 115"/>
                  <a:gd name="T15" fmla="*/ 55 h 106"/>
                  <a:gd name="T16" fmla="*/ 39 w 115"/>
                  <a:gd name="T17" fmla="*/ 91 h 106"/>
                  <a:gd name="T18" fmla="*/ 43 w 115"/>
                  <a:gd name="T19" fmla="*/ 99 h 106"/>
                  <a:gd name="T20" fmla="*/ 53 w 115"/>
                  <a:gd name="T21" fmla="*/ 102 h 106"/>
                  <a:gd name="T22" fmla="*/ 53 w 115"/>
                  <a:gd name="T23" fmla="*/ 106 h 106"/>
                  <a:gd name="T24" fmla="*/ 0 w 115"/>
                  <a:gd name="T25" fmla="*/ 106 h 106"/>
                  <a:gd name="T26" fmla="*/ 0 w 115"/>
                  <a:gd name="T27" fmla="*/ 102 h 106"/>
                  <a:gd name="T28" fmla="*/ 10 w 115"/>
                  <a:gd name="T29" fmla="*/ 99 h 106"/>
                  <a:gd name="T30" fmla="*/ 13 w 115"/>
                  <a:gd name="T31" fmla="*/ 91 h 106"/>
                  <a:gd name="T32" fmla="*/ 13 w 115"/>
                  <a:gd name="T33" fmla="*/ 15 h 106"/>
                  <a:gd name="T34" fmla="*/ 9 w 115"/>
                  <a:gd name="T35" fmla="*/ 6 h 106"/>
                  <a:gd name="T36" fmla="*/ 0 w 115"/>
                  <a:gd name="T37" fmla="*/ 4 h 106"/>
                  <a:gd name="T38" fmla="*/ 0 w 115"/>
                  <a:gd name="T39" fmla="*/ 0 h 106"/>
                  <a:gd name="T40" fmla="*/ 53 w 115"/>
                  <a:gd name="T41" fmla="*/ 0 h 106"/>
                  <a:gd name="T42" fmla="*/ 53 w 115"/>
                  <a:gd name="T43" fmla="*/ 4 h 106"/>
                  <a:gd name="T44" fmla="*/ 43 w 115"/>
                  <a:gd name="T45" fmla="*/ 6 h 106"/>
                  <a:gd name="T46" fmla="*/ 39 w 115"/>
                  <a:gd name="T47" fmla="*/ 15 h 106"/>
                  <a:gd name="T48" fmla="*/ 39 w 115"/>
                  <a:gd name="T49" fmla="*/ 47 h 106"/>
                  <a:gd name="T50" fmla="*/ 76 w 115"/>
                  <a:gd name="T51" fmla="*/ 47 h 106"/>
                  <a:gd name="T52" fmla="*/ 76 w 115"/>
                  <a:gd name="T53" fmla="*/ 15 h 106"/>
                  <a:gd name="T54" fmla="*/ 72 w 115"/>
                  <a:gd name="T55" fmla="*/ 6 h 106"/>
                  <a:gd name="T56" fmla="*/ 62 w 115"/>
                  <a:gd name="T57" fmla="*/ 4 h 106"/>
                  <a:gd name="T58" fmla="*/ 62 w 115"/>
                  <a:gd name="T59" fmla="*/ 0 h 106"/>
                  <a:gd name="T60" fmla="*/ 115 w 115"/>
                  <a:gd name="T61" fmla="*/ 0 h 106"/>
                  <a:gd name="T62" fmla="*/ 115 w 115"/>
                  <a:gd name="T63" fmla="*/ 4 h 106"/>
                  <a:gd name="T64" fmla="*/ 106 w 115"/>
                  <a:gd name="T65" fmla="*/ 6 h 106"/>
                  <a:gd name="T66" fmla="*/ 102 w 115"/>
                  <a:gd name="T67" fmla="*/ 15 h 106"/>
                  <a:gd name="T68" fmla="*/ 102 w 115"/>
                  <a:gd name="T69" fmla="*/ 91 h 106"/>
                  <a:gd name="T70" fmla="*/ 105 w 115"/>
                  <a:gd name="T71" fmla="*/ 99 h 106"/>
                  <a:gd name="T72" fmla="*/ 115 w 115"/>
                  <a:gd name="T73"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06">
                    <a:moveTo>
                      <a:pt x="115" y="102"/>
                    </a:moveTo>
                    <a:cubicBezTo>
                      <a:pt x="115" y="106"/>
                      <a:pt x="115" y="106"/>
                      <a:pt x="115" y="106"/>
                    </a:cubicBezTo>
                    <a:cubicBezTo>
                      <a:pt x="62" y="106"/>
                      <a:pt x="62" y="106"/>
                      <a:pt x="62" y="106"/>
                    </a:cubicBezTo>
                    <a:cubicBezTo>
                      <a:pt x="62" y="102"/>
                      <a:pt x="62" y="102"/>
                      <a:pt x="62" y="102"/>
                    </a:cubicBezTo>
                    <a:cubicBezTo>
                      <a:pt x="67" y="101"/>
                      <a:pt x="71" y="100"/>
                      <a:pt x="72" y="99"/>
                    </a:cubicBezTo>
                    <a:cubicBezTo>
                      <a:pt x="75" y="98"/>
                      <a:pt x="76" y="95"/>
                      <a:pt x="76" y="91"/>
                    </a:cubicBezTo>
                    <a:cubicBezTo>
                      <a:pt x="76" y="55"/>
                      <a:pt x="76" y="55"/>
                      <a:pt x="76" y="55"/>
                    </a:cubicBezTo>
                    <a:cubicBezTo>
                      <a:pt x="39" y="55"/>
                      <a:pt x="39" y="55"/>
                      <a:pt x="39" y="55"/>
                    </a:cubicBezTo>
                    <a:cubicBezTo>
                      <a:pt x="39" y="91"/>
                      <a:pt x="39" y="91"/>
                      <a:pt x="39" y="91"/>
                    </a:cubicBezTo>
                    <a:cubicBezTo>
                      <a:pt x="39" y="95"/>
                      <a:pt x="40" y="98"/>
                      <a:pt x="43" y="99"/>
                    </a:cubicBezTo>
                    <a:cubicBezTo>
                      <a:pt x="44" y="100"/>
                      <a:pt x="48" y="101"/>
                      <a:pt x="53" y="102"/>
                    </a:cubicBezTo>
                    <a:cubicBezTo>
                      <a:pt x="53" y="106"/>
                      <a:pt x="53" y="106"/>
                      <a:pt x="53" y="106"/>
                    </a:cubicBezTo>
                    <a:cubicBezTo>
                      <a:pt x="0" y="106"/>
                      <a:pt x="0" y="106"/>
                      <a:pt x="0" y="106"/>
                    </a:cubicBezTo>
                    <a:cubicBezTo>
                      <a:pt x="0" y="102"/>
                      <a:pt x="0" y="102"/>
                      <a:pt x="0" y="102"/>
                    </a:cubicBezTo>
                    <a:cubicBezTo>
                      <a:pt x="5" y="101"/>
                      <a:pt x="8" y="100"/>
                      <a:pt x="10" y="99"/>
                    </a:cubicBezTo>
                    <a:cubicBezTo>
                      <a:pt x="12" y="98"/>
                      <a:pt x="13" y="95"/>
                      <a:pt x="13" y="91"/>
                    </a:cubicBezTo>
                    <a:cubicBezTo>
                      <a:pt x="13" y="15"/>
                      <a:pt x="13" y="15"/>
                      <a:pt x="13" y="15"/>
                    </a:cubicBezTo>
                    <a:cubicBezTo>
                      <a:pt x="13" y="11"/>
                      <a:pt x="12" y="8"/>
                      <a:pt x="9" y="6"/>
                    </a:cubicBezTo>
                    <a:cubicBezTo>
                      <a:pt x="8" y="5"/>
                      <a:pt x="5" y="5"/>
                      <a:pt x="0" y="4"/>
                    </a:cubicBezTo>
                    <a:cubicBezTo>
                      <a:pt x="0" y="0"/>
                      <a:pt x="0" y="0"/>
                      <a:pt x="0" y="0"/>
                    </a:cubicBezTo>
                    <a:cubicBezTo>
                      <a:pt x="53" y="0"/>
                      <a:pt x="53" y="0"/>
                      <a:pt x="53" y="0"/>
                    </a:cubicBezTo>
                    <a:cubicBezTo>
                      <a:pt x="53" y="4"/>
                      <a:pt x="53" y="4"/>
                      <a:pt x="53" y="4"/>
                    </a:cubicBezTo>
                    <a:cubicBezTo>
                      <a:pt x="48" y="5"/>
                      <a:pt x="45" y="5"/>
                      <a:pt x="43" y="6"/>
                    </a:cubicBezTo>
                    <a:cubicBezTo>
                      <a:pt x="40" y="8"/>
                      <a:pt x="39" y="11"/>
                      <a:pt x="39" y="15"/>
                    </a:cubicBezTo>
                    <a:cubicBezTo>
                      <a:pt x="39" y="47"/>
                      <a:pt x="39" y="47"/>
                      <a:pt x="39" y="47"/>
                    </a:cubicBezTo>
                    <a:cubicBezTo>
                      <a:pt x="76" y="47"/>
                      <a:pt x="76" y="47"/>
                      <a:pt x="76" y="47"/>
                    </a:cubicBezTo>
                    <a:cubicBezTo>
                      <a:pt x="76" y="15"/>
                      <a:pt x="76" y="15"/>
                      <a:pt x="76" y="15"/>
                    </a:cubicBezTo>
                    <a:cubicBezTo>
                      <a:pt x="76" y="11"/>
                      <a:pt x="75" y="8"/>
                      <a:pt x="72" y="6"/>
                    </a:cubicBezTo>
                    <a:cubicBezTo>
                      <a:pt x="70" y="5"/>
                      <a:pt x="67" y="5"/>
                      <a:pt x="62" y="4"/>
                    </a:cubicBezTo>
                    <a:cubicBezTo>
                      <a:pt x="62" y="0"/>
                      <a:pt x="62" y="0"/>
                      <a:pt x="62" y="0"/>
                    </a:cubicBezTo>
                    <a:cubicBezTo>
                      <a:pt x="115" y="0"/>
                      <a:pt x="115" y="0"/>
                      <a:pt x="115" y="0"/>
                    </a:cubicBezTo>
                    <a:cubicBezTo>
                      <a:pt x="115" y="4"/>
                      <a:pt x="115" y="4"/>
                      <a:pt x="115" y="4"/>
                    </a:cubicBezTo>
                    <a:cubicBezTo>
                      <a:pt x="110" y="5"/>
                      <a:pt x="107" y="5"/>
                      <a:pt x="106" y="6"/>
                    </a:cubicBezTo>
                    <a:cubicBezTo>
                      <a:pt x="103" y="8"/>
                      <a:pt x="102" y="11"/>
                      <a:pt x="102" y="15"/>
                    </a:cubicBezTo>
                    <a:cubicBezTo>
                      <a:pt x="102" y="91"/>
                      <a:pt x="102" y="91"/>
                      <a:pt x="102" y="91"/>
                    </a:cubicBezTo>
                    <a:cubicBezTo>
                      <a:pt x="102" y="95"/>
                      <a:pt x="103" y="98"/>
                      <a:pt x="105" y="99"/>
                    </a:cubicBezTo>
                    <a:cubicBezTo>
                      <a:pt x="107" y="100"/>
                      <a:pt x="110" y="101"/>
                      <a:pt x="115"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1" name="Freeform 990">
                <a:extLst>
                  <a:ext uri="{FF2B5EF4-FFF2-40B4-BE49-F238E27FC236}">
                    <a16:creationId xmlns:a16="http://schemas.microsoft.com/office/drawing/2014/main" id="{CD66C174-D7A2-28F5-3D2D-BAD8376A7D60}"/>
                  </a:ext>
                </a:extLst>
              </p:cNvPr>
              <p:cNvSpPr>
                <a:spLocks noEditPoints="1"/>
              </p:cNvSpPr>
              <p:nvPr/>
            </p:nvSpPr>
            <p:spPr bwMode="auto">
              <a:xfrm>
                <a:off x="2511496" y="5999923"/>
                <a:ext cx="12700" cy="34925"/>
              </a:xfrm>
              <a:custGeom>
                <a:avLst/>
                <a:gdLst>
                  <a:gd name="T0" fmla="*/ 54 w 54"/>
                  <a:gd name="T1" fmla="*/ 140 h 144"/>
                  <a:gd name="T2" fmla="*/ 54 w 54"/>
                  <a:gd name="T3" fmla="*/ 144 h 144"/>
                  <a:gd name="T4" fmla="*/ 0 w 54"/>
                  <a:gd name="T5" fmla="*/ 144 h 144"/>
                  <a:gd name="T6" fmla="*/ 0 w 54"/>
                  <a:gd name="T7" fmla="*/ 140 h 144"/>
                  <a:gd name="T8" fmla="*/ 10 w 54"/>
                  <a:gd name="T9" fmla="*/ 138 h 144"/>
                  <a:gd name="T10" fmla="*/ 14 w 54"/>
                  <a:gd name="T11" fmla="*/ 129 h 144"/>
                  <a:gd name="T12" fmla="*/ 14 w 54"/>
                  <a:gd name="T13" fmla="*/ 53 h 144"/>
                  <a:gd name="T14" fmla="*/ 10 w 54"/>
                  <a:gd name="T15" fmla="*/ 44 h 144"/>
                  <a:gd name="T16" fmla="*/ 0 w 54"/>
                  <a:gd name="T17" fmla="*/ 42 h 144"/>
                  <a:gd name="T18" fmla="*/ 0 w 54"/>
                  <a:gd name="T19" fmla="*/ 38 h 144"/>
                  <a:gd name="T20" fmla="*/ 54 w 54"/>
                  <a:gd name="T21" fmla="*/ 38 h 144"/>
                  <a:gd name="T22" fmla="*/ 54 w 54"/>
                  <a:gd name="T23" fmla="*/ 42 h 144"/>
                  <a:gd name="T24" fmla="*/ 44 w 54"/>
                  <a:gd name="T25" fmla="*/ 44 h 144"/>
                  <a:gd name="T26" fmla="*/ 40 w 54"/>
                  <a:gd name="T27" fmla="*/ 53 h 144"/>
                  <a:gd name="T28" fmla="*/ 40 w 54"/>
                  <a:gd name="T29" fmla="*/ 129 h 144"/>
                  <a:gd name="T30" fmla="*/ 42 w 54"/>
                  <a:gd name="T31" fmla="*/ 137 h 144"/>
                  <a:gd name="T32" fmla="*/ 54 w 54"/>
                  <a:gd name="T33" fmla="*/ 140 h 144"/>
                  <a:gd name="T34" fmla="*/ 45 w 54"/>
                  <a:gd name="T35" fmla="*/ 15 h 144"/>
                  <a:gd name="T36" fmla="*/ 23 w 54"/>
                  <a:gd name="T37" fmla="*/ 29 h 144"/>
                  <a:gd name="T38" fmla="*/ 14 w 54"/>
                  <a:gd name="T39" fmla="*/ 29 h 144"/>
                  <a:gd name="T40" fmla="*/ 36 w 54"/>
                  <a:gd name="T41" fmla="*/ 4 h 144"/>
                  <a:gd name="T42" fmla="*/ 40 w 54"/>
                  <a:gd name="T43" fmla="*/ 1 h 144"/>
                  <a:gd name="T44" fmla="*/ 44 w 54"/>
                  <a:gd name="T45" fmla="*/ 0 h 144"/>
                  <a:gd name="T46" fmla="*/ 50 w 54"/>
                  <a:gd name="T47" fmla="*/ 2 h 144"/>
                  <a:gd name="T48" fmla="*/ 51 w 54"/>
                  <a:gd name="T49" fmla="*/ 7 h 144"/>
                  <a:gd name="T50" fmla="*/ 49 w 54"/>
                  <a:gd name="T51" fmla="*/ 12 h 144"/>
                  <a:gd name="T52" fmla="*/ 45 w 54"/>
                  <a:gd name="T53" fmla="*/ 1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144">
                    <a:moveTo>
                      <a:pt x="54" y="140"/>
                    </a:moveTo>
                    <a:cubicBezTo>
                      <a:pt x="54" y="144"/>
                      <a:pt x="54" y="144"/>
                      <a:pt x="54" y="144"/>
                    </a:cubicBezTo>
                    <a:cubicBezTo>
                      <a:pt x="0" y="144"/>
                      <a:pt x="0" y="144"/>
                      <a:pt x="0" y="144"/>
                    </a:cubicBezTo>
                    <a:cubicBezTo>
                      <a:pt x="0" y="140"/>
                      <a:pt x="0" y="140"/>
                      <a:pt x="0" y="140"/>
                    </a:cubicBezTo>
                    <a:cubicBezTo>
                      <a:pt x="5" y="140"/>
                      <a:pt x="8" y="139"/>
                      <a:pt x="10" y="138"/>
                    </a:cubicBezTo>
                    <a:cubicBezTo>
                      <a:pt x="13" y="136"/>
                      <a:pt x="14" y="133"/>
                      <a:pt x="14" y="129"/>
                    </a:cubicBezTo>
                    <a:cubicBezTo>
                      <a:pt x="14" y="53"/>
                      <a:pt x="14" y="53"/>
                      <a:pt x="14" y="53"/>
                    </a:cubicBezTo>
                    <a:cubicBezTo>
                      <a:pt x="14" y="49"/>
                      <a:pt x="13" y="46"/>
                      <a:pt x="10" y="44"/>
                    </a:cubicBezTo>
                    <a:cubicBezTo>
                      <a:pt x="8" y="43"/>
                      <a:pt x="5" y="43"/>
                      <a:pt x="0" y="42"/>
                    </a:cubicBezTo>
                    <a:cubicBezTo>
                      <a:pt x="0" y="38"/>
                      <a:pt x="0" y="38"/>
                      <a:pt x="0" y="38"/>
                    </a:cubicBezTo>
                    <a:cubicBezTo>
                      <a:pt x="54" y="38"/>
                      <a:pt x="54" y="38"/>
                      <a:pt x="54" y="38"/>
                    </a:cubicBezTo>
                    <a:cubicBezTo>
                      <a:pt x="54" y="42"/>
                      <a:pt x="54" y="42"/>
                      <a:pt x="54" y="42"/>
                    </a:cubicBezTo>
                    <a:cubicBezTo>
                      <a:pt x="50" y="42"/>
                      <a:pt x="46" y="43"/>
                      <a:pt x="44" y="44"/>
                    </a:cubicBezTo>
                    <a:cubicBezTo>
                      <a:pt x="41" y="45"/>
                      <a:pt x="40" y="49"/>
                      <a:pt x="40" y="53"/>
                    </a:cubicBezTo>
                    <a:cubicBezTo>
                      <a:pt x="40" y="129"/>
                      <a:pt x="40" y="129"/>
                      <a:pt x="40" y="129"/>
                    </a:cubicBezTo>
                    <a:cubicBezTo>
                      <a:pt x="40" y="132"/>
                      <a:pt x="40" y="135"/>
                      <a:pt x="42" y="137"/>
                    </a:cubicBezTo>
                    <a:cubicBezTo>
                      <a:pt x="44" y="139"/>
                      <a:pt x="48" y="140"/>
                      <a:pt x="54" y="140"/>
                    </a:cubicBezTo>
                    <a:close/>
                    <a:moveTo>
                      <a:pt x="45" y="15"/>
                    </a:moveTo>
                    <a:cubicBezTo>
                      <a:pt x="23" y="29"/>
                      <a:pt x="23" y="29"/>
                      <a:pt x="23" y="29"/>
                    </a:cubicBezTo>
                    <a:cubicBezTo>
                      <a:pt x="14" y="29"/>
                      <a:pt x="14" y="29"/>
                      <a:pt x="14" y="29"/>
                    </a:cubicBezTo>
                    <a:cubicBezTo>
                      <a:pt x="36" y="4"/>
                      <a:pt x="36" y="4"/>
                      <a:pt x="36" y="4"/>
                    </a:cubicBezTo>
                    <a:cubicBezTo>
                      <a:pt x="37" y="2"/>
                      <a:pt x="39" y="1"/>
                      <a:pt x="40" y="1"/>
                    </a:cubicBezTo>
                    <a:cubicBezTo>
                      <a:pt x="41" y="0"/>
                      <a:pt x="43" y="0"/>
                      <a:pt x="44" y="0"/>
                    </a:cubicBezTo>
                    <a:cubicBezTo>
                      <a:pt x="47" y="0"/>
                      <a:pt x="48" y="0"/>
                      <a:pt x="50" y="2"/>
                    </a:cubicBezTo>
                    <a:cubicBezTo>
                      <a:pt x="51" y="3"/>
                      <a:pt x="51" y="5"/>
                      <a:pt x="51" y="7"/>
                    </a:cubicBezTo>
                    <a:cubicBezTo>
                      <a:pt x="51" y="9"/>
                      <a:pt x="51" y="11"/>
                      <a:pt x="49" y="12"/>
                    </a:cubicBezTo>
                    <a:cubicBezTo>
                      <a:pt x="49" y="13"/>
                      <a:pt x="47" y="14"/>
                      <a:pt x="45" y="1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2" name="Freeform 991">
                <a:extLst>
                  <a:ext uri="{FF2B5EF4-FFF2-40B4-BE49-F238E27FC236}">
                    <a16:creationId xmlns:a16="http://schemas.microsoft.com/office/drawing/2014/main" id="{5478408E-1C24-1DAE-CDFF-84213DA8490A}"/>
                  </a:ext>
                </a:extLst>
              </p:cNvPr>
              <p:cNvSpPr>
                <a:spLocks/>
              </p:cNvSpPr>
              <p:nvPr/>
            </p:nvSpPr>
            <p:spPr bwMode="auto">
              <a:xfrm>
                <a:off x="2536896" y="6009448"/>
                <a:ext cx="34925" cy="25400"/>
              </a:xfrm>
              <a:custGeom>
                <a:avLst/>
                <a:gdLst>
                  <a:gd name="T0" fmla="*/ 141 w 141"/>
                  <a:gd name="T1" fmla="*/ 102 h 106"/>
                  <a:gd name="T2" fmla="*/ 141 w 141"/>
                  <a:gd name="T3" fmla="*/ 106 h 106"/>
                  <a:gd name="T4" fmla="*/ 90 w 141"/>
                  <a:gd name="T5" fmla="*/ 106 h 106"/>
                  <a:gd name="T6" fmla="*/ 90 w 141"/>
                  <a:gd name="T7" fmla="*/ 102 h 106"/>
                  <a:gd name="T8" fmla="*/ 100 w 141"/>
                  <a:gd name="T9" fmla="*/ 99 h 106"/>
                  <a:gd name="T10" fmla="*/ 103 w 141"/>
                  <a:gd name="T11" fmla="*/ 90 h 106"/>
                  <a:gd name="T12" fmla="*/ 103 w 141"/>
                  <a:gd name="T13" fmla="*/ 12 h 106"/>
                  <a:gd name="T14" fmla="*/ 64 w 141"/>
                  <a:gd name="T15" fmla="*/ 106 h 106"/>
                  <a:gd name="T16" fmla="*/ 60 w 141"/>
                  <a:gd name="T17" fmla="*/ 106 h 106"/>
                  <a:gd name="T18" fmla="*/ 21 w 141"/>
                  <a:gd name="T19" fmla="*/ 14 h 106"/>
                  <a:gd name="T20" fmla="*/ 21 w 141"/>
                  <a:gd name="T21" fmla="*/ 86 h 106"/>
                  <a:gd name="T22" fmla="*/ 24 w 141"/>
                  <a:gd name="T23" fmla="*/ 98 h 106"/>
                  <a:gd name="T24" fmla="*/ 36 w 141"/>
                  <a:gd name="T25" fmla="*/ 102 h 106"/>
                  <a:gd name="T26" fmla="*/ 36 w 141"/>
                  <a:gd name="T27" fmla="*/ 106 h 106"/>
                  <a:gd name="T28" fmla="*/ 0 w 141"/>
                  <a:gd name="T29" fmla="*/ 106 h 106"/>
                  <a:gd name="T30" fmla="*/ 0 w 141"/>
                  <a:gd name="T31" fmla="*/ 102 h 106"/>
                  <a:gd name="T32" fmla="*/ 11 w 141"/>
                  <a:gd name="T33" fmla="*/ 99 h 106"/>
                  <a:gd name="T34" fmla="*/ 14 w 141"/>
                  <a:gd name="T35" fmla="*/ 89 h 106"/>
                  <a:gd name="T36" fmla="*/ 14 w 141"/>
                  <a:gd name="T37" fmla="*/ 15 h 106"/>
                  <a:gd name="T38" fmla="*/ 11 w 141"/>
                  <a:gd name="T39" fmla="*/ 7 h 106"/>
                  <a:gd name="T40" fmla="*/ 0 w 141"/>
                  <a:gd name="T41" fmla="*/ 4 h 106"/>
                  <a:gd name="T42" fmla="*/ 0 w 141"/>
                  <a:gd name="T43" fmla="*/ 0 h 106"/>
                  <a:gd name="T44" fmla="*/ 40 w 141"/>
                  <a:gd name="T45" fmla="*/ 0 h 106"/>
                  <a:gd name="T46" fmla="*/ 71 w 141"/>
                  <a:gd name="T47" fmla="*/ 74 h 106"/>
                  <a:gd name="T48" fmla="*/ 102 w 141"/>
                  <a:gd name="T49" fmla="*/ 0 h 106"/>
                  <a:gd name="T50" fmla="*/ 141 w 141"/>
                  <a:gd name="T51" fmla="*/ 0 h 106"/>
                  <a:gd name="T52" fmla="*/ 141 w 141"/>
                  <a:gd name="T53" fmla="*/ 4 h 106"/>
                  <a:gd name="T54" fmla="*/ 131 w 141"/>
                  <a:gd name="T55" fmla="*/ 6 h 106"/>
                  <a:gd name="T56" fmla="*/ 128 w 141"/>
                  <a:gd name="T57" fmla="*/ 19 h 106"/>
                  <a:gd name="T58" fmla="*/ 128 w 141"/>
                  <a:gd name="T59" fmla="*/ 87 h 106"/>
                  <a:gd name="T60" fmla="*/ 131 w 141"/>
                  <a:gd name="T61" fmla="*/ 99 h 106"/>
                  <a:gd name="T62" fmla="*/ 141 w 141"/>
                  <a:gd name="T63"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106">
                    <a:moveTo>
                      <a:pt x="141" y="102"/>
                    </a:moveTo>
                    <a:cubicBezTo>
                      <a:pt x="141" y="106"/>
                      <a:pt x="141" y="106"/>
                      <a:pt x="141" y="106"/>
                    </a:cubicBezTo>
                    <a:cubicBezTo>
                      <a:pt x="90" y="106"/>
                      <a:pt x="90" y="106"/>
                      <a:pt x="90" y="106"/>
                    </a:cubicBezTo>
                    <a:cubicBezTo>
                      <a:pt x="90" y="102"/>
                      <a:pt x="90" y="102"/>
                      <a:pt x="90" y="102"/>
                    </a:cubicBezTo>
                    <a:cubicBezTo>
                      <a:pt x="95" y="101"/>
                      <a:pt x="99" y="100"/>
                      <a:pt x="100" y="99"/>
                    </a:cubicBezTo>
                    <a:cubicBezTo>
                      <a:pt x="102" y="98"/>
                      <a:pt x="103" y="95"/>
                      <a:pt x="103" y="90"/>
                    </a:cubicBezTo>
                    <a:cubicBezTo>
                      <a:pt x="103" y="12"/>
                      <a:pt x="103" y="12"/>
                      <a:pt x="103" y="12"/>
                    </a:cubicBezTo>
                    <a:cubicBezTo>
                      <a:pt x="64" y="106"/>
                      <a:pt x="64" y="106"/>
                      <a:pt x="64" y="106"/>
                    </a:cubicBezTo>
                    <a:cubicBezTo>
                      <a:pt x="60" y="106"/>
                      <a:pt x="60" y="106"/>
                      <a:pt x="60" y="106"/>
                    </a:cubicBezTo>
                    <a:cubicBezTo>
                      <a:pt x="21" y="14"/>
                      <a:pt x="21" y="14"/>
                      <a:pt x="21" y="14"/>
                    </a:cubicBezTo>
                    <a:cubicBezTo>
                      <a:pt x="21" y="86"/>
                      <a:pt x="21" y="86"/>
                      <a:pt x="21" y="86"/>
                    </a:cubicBezTo>
                    <a:cubicBezTo>
                      <a:pt x="21" y="92"/>
                      <a:pt x="22" y="96"/>
                      <a:pt x="24" y="98"/>
                    </a:cubicBezTo>
                    <a:cubicBezTo>
                      <a:pt x="26" y="100"/>
                      <a:pt x="30" y="102"/>
                      <a:pt x="36" y="102"/>
                    </a:cubicBezTo>
                    <a:cubicBezTo>
                      <a:pt x="36" y="106"/>
                      <a:pt x="36" y="106"/>
                      <a:pt x="36" y="106"/>
                    </a:cubicBezTo>
                    <a:cubicBezTo>
                      <a:pt x="0" y="106"/>
                      <a:pt x="0" y="106"/>
                      <a:pt x="0" y="106"/>
                    </a:cubicBezTo>
                    <a:cubicBezTo>
                      <a:pt x="0" y="102"/>
                      <a:pt x="0" y="102"/>
                      <a:pt x="0" y="102"/>
                    </a:cubicBezTo>
                    <a:cubicBezTo>
                      <a:pt x="6" y="102"/>
                      <a:pt x="10" y="101"/>
                      <a:pt x="11" y="99"/>
                    </a:cubicBezTo>
                    <a:cubicBezTo>
                      <a:pt x="13" y="97"/>
                      <a:pt x="14" y="94"/>
                      <a:pt x="14" y="89"/>
                    </a:cubicBezTo>
                    <a:cubicBezTo>
                      <a:pt x="14" y="15"/>
                      <a:pt x="14" y="15"/>
                      <a:pt x="14" y="15"/>
                    </a:cubicBezTo>
                    <a:cubicBezTo>
                      <a:pt x="14" y="11"/>
                      <a:pt x="13" y="8"/>
                      <a:pt x="11" y="7"/>
                    </a:cubicBezTo>
                    <a:cubicBezTo>
                      <a:pt x="9" y="5"/>
                      <a:pt x="5" y="4"/>
                      <a:pt x="0" y="4"/>
                    </a:cubicBezTo>
                    <a:cubicBezTo>
                      <a:pt x="0" y="0"/>
                      <a:pt x="0" y="0"/>
                      <a:pt x="0" y="0"/>
                    </a:cubicBezTo>
                    <a:cubicBezTo>
                      <a:pt x="40" y="0"/>
                      <a:pt x="40" y="0"/>
                      <a:pt x="40" y="0"/>
                    </a:cubicBezTo>
                    <a:cubicBezTo>
                      <a:pt x="71" y="74"/>
                      <a:pt x="71" y="74"/>
                      <a:pt x="71" y="74"/>
                    </a:cubicBezTo>
                    <a:cubicBezTo>
                      <a:pt x="102" y="0"/>
                      <a:pt x="102" y="0"/>
                      <a:pt x="102" y="0"/>
                    </a:cubicBezTo>
                    <a:cubicBezTo>
                      <a:pt x="141" y="0"/>
                      <a:pt x="141" y="0"/>
                      <a:pt x="141" y="0"/>
                    </a:cubicBezTo>
                    <a:cubicBezTo>
                      <a:pt x="141" y="4"/>
                      <a:pt x="141" y="4"/>
                      <a:pt x="141" y="4"/>
                    </a:cubicBezTo>
                    <a:cubicBezTo>
                      <a:pt x="136" y="4"/>
                      <a:pt x="133" y="5"/>
                      <a:pt x="131" y="6"/>
                    </a:cubicBezTo>
                    <a:cubicBezTo>
                      <a:pt x="129" y="8"/>
                      <a:pt x="128" y="12"/>
                      <a:pt x="128" y="19"/>
                    </a:cubicBezTo>
                    <a:cubicBezTo>
                      <a:pt x="128" y="87"/>
                      <a:pt x="128" y="87"/>
                      <a:pt x="128" y="87"/>
                    </a:cubicBezTo>
                    <a:cubicBezTo>
                      <a:pt x="128" y="93"/>
                      <a:pt x="129" y="97"/>
                      <a:pt x="131" y="99"/>
                    </a:cubicBezTo>
                    <a:cubicBezTo>
                      <a:pt x="132" y="100"/>
                      <a:pt x="136" y="101"/>
                      <a:pt x="141"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3" name="Freeform 992">
                <a:extLst>
                  <a:ext uri="{FF2B5EF4-FFF2-40B4-BE49-F238E27FC236}">
                    <a16:creationId xmlns:a16="http://schemas.microsoft.com/office/drawing/2014/main" id="{E562B3CD-F63D-3E54-D729-948487FE785F}"/>
                  </a:ext>
                </a:extLst>
              </p:cNvPr>
              <p:cNvSpPr>
                <a:spLocks/>
              </p:cNvSpPr>
              <p:nvPr/>
            </p:nvSpPr>
            <p:spPr bwMode="auto">
              <a:xfrm>
                <a:off x="2573408" y="6009448"/>
                <a:ext cx="12700" cy="25400"/>
              </a:xfrm>
              <a:custGeom>
                <a:avLst/>
                <a:gdLst>
                  <a:gd name="T0" fmla="*/ 54 w 54"/>
                  <a:gd name="T1" fmla="*/ 102 h 106"/>
                  <a:gd name="T2" fmla="*/ 54 w 54"/>
                  <a:gd name="T3" fmla="*/ 106 h 106"/>
                  <a:gd name="T4" fmla="*/ 0 w 54"/>
                  <a:gd name="T5" fmla="*/ 106 h 106"/>
                  <a:gd name="T6" fmla="*/ 0 w 54"/>
                  <a:gd name="T7" fmla="*/ 102 h 106"/>
                  <a:gd name="T8" fmla="*/ 10 w 54"/>
                  <a:gd name="T9" fmla="*/ 100 h 106"/>
                  <a:gd name="T10" fmla="*/ 14 w 54"/>
                  <a:gd name="T11" fmla="*/ 91 h 106"/>
                  <a:gd name="T12" fmla="*/ 14 w 54"/>
                  <a:gd name="T13" fmla="*/ 15 h 106"/>
                  <a:gd name="T14" fmla="*/ 10 w 54"/>
                  <a:gd name="T15" fmla="*/ 6 h 106"/>
                  <a:gd name="T16" fmla="*/ 0 w 54"/>
                  <a:gd name="T17" fmla="*/ 4 h 106"/>
                  <a:gd name="T18" fmla="*/ 0 w 54"/>
                  <a:gd name="T19" fmla="*/ 0 h 106"/>
                  <a:gd name="T20" fmla="*/ 54 w 54"/>
                  <a:gd name="T21" fmla="*/ 0 h 106"/>
                  <a:gd name="T22" fmla="*/ 54 w 54"/>
                  <a:gd name="T23" fmla="*/ 4 h 106"/>
                  <a:gd name="T24" fmla="*/ 44 w 54"/>
                  <a:gd name="T25" fmla="*/ 6 h 106"/>
                  <a:gd name="T26" fmla="*/ 39 w 54"/>
                  <a:gd name="T27" fmla="*/ 15 h 106"/>
                  <a:gd name="T28" fmla="*/ 39 w 54"/>
                  <a:gd name="T29" fmla="*/ 91 h 106"/>
                  <a:gd name="T30" fmla="*/ 42 w 54"/>
                  <a:gd name="T31" fmla="*/ 99 h 106"/>
                  <a:gd name="T32" fmla="*/ 54 w 54"/>
                  <a:gd name="T33"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06">
                    <a:moveTo>
                      <a:pt x="54" y="102"/>
                    </a:moveTo>
                    <a:cubicBezTo>
                      <a:pt x="54" y="106"/>
                      <a:pt x="54" y="106"/>
                      <a:pt x="54" y="106"/>
                    </a:cubicBezTo>
                    <a:cubicBezTo>
                      <a:pt x="0" y="106"/>
                      <a:pt x="0" y="106"/>
                      <a:pt x="0" y="106"/>
                    </a:cubicBezTo>
                    <a:cubicBezTo>
                      <a:pt x="0" y="102"/>
                      <a:pt x="0" y="102"/>
                      <a:pt x="0" y="102"/>
                    </a:cubicBezTo>
                    <a:cubicBezTo>
                      <a:pt x="4" y="102"/>
                      <a:pt x="8" y="101"/>
                      <a:pt x="10" y="100"/>
                    </a:cubicBezTo>
                    <a:cubicBezTo>
                      <a:pt x="13" y="98"/>
                      <a:pt x="14" y="95"/>
                      <a:pt x="14" y="91"/>
                    </a:cubicBezTo>
                    <a:cubicBezTo>
                      <a:pt x="14" y="15"/>
                      <a:pt x="14" y="15"/>
                      <a:pt x="14" y="15"/>
                    </a:cubicBezTo>
                    <a:cubicBezTo>
                      <a:pt x="14" y="11"/>
                      <a:pt x="13" y="8"/>
                      <a:pt x="10" y="6"/>
                    </a:cubicBezTo>
                    <a:cubicBezTo>
                      <a:pt x="8" y="5"/>
                      <a:pt x="4" y="5"/>
                      <a:pt x="0" y="4"/>
                    </a:cubicBezTo>
                    <a:cubicBezTo>
                      <a:pt x="0" y="0"/>
                      <a:pt x="0" y="0"/>
                      <a:pt x="0" y="0"/>
                    </a:cubicBezTo>
                    <a:cubicBezTo>
                      <a:pt x="54" y="0"/>
                      <a:pt x="54" y="0"/>
                      <a:pt x="54" y="0"/>
                    </a:cubicBezTo>
                    <a:cubicBezTo>
                      <a:pt x="54" y="4"/>
                      <a:pt x="54" y="4"/>
                      <a:pt x="54" y="4"/>
                    </a:cubicBezTo>
                    <a:cubicBezTo>
                      <a:pt x="49" y="4"/>
                      <a:pt x="46" y="5"/>
                      <a:pt x="44" y="6"/>
                    </a:cubicBezTo>
                    <a:cubicBezTo>
                      <a:pt x="41" y="7"/>
                      <a:pt x="39" y="11"/>
                      <a:pt x="39" y="15"/>
                    </a:cubicBezTo>
                    <a:cubicBezTo>
                      <a:pt x="39" y="91"/>
                      <a:pt x="39" y="91"/>
                      <a:pt x="39" y="91"/>
                    </a:cubicBezTo>
                    <a:cubicBezTo>
                      <a:pt x="39" y="94"/>
                      <a:pt x="40" y="97"/>
                      <a:pt x="42" y="99"/>
                    </a:cubicBezTo>
                    <a:cubicBezTo>
                      <a:pt x="44" y="101"/>
                      <a:pt x="48" y="102"/>
                      <a:pt x="54"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4" name="Freeform 993">
                <a:extLst>
                  <a:ext uri="{FF2B5EF4-FFF2-40B4-BE49-F238E27FC236}">
                    <a16:creationId xmlns:a16="http://schemas.microsoft.com/office/drawing/2014/main" id="{C586C82B-10C0-7976-BF84-3223D1C92147}"/>
                  </a:ext>
                </a:extLst>
              </p:cNvPr>
              <p:cNvSpPr>
                <a:spLocks/>
              </p:cNvSpPr>
              <p:nvPr/>
            </p:nvSpPr>
            <p:spPr bwMode="auto">
              <a:xfrm>
                <a:off x="2587696" y="6009448"/>
                <a:ext cx="26988" cy="26988"/>
              </a:xfrm>
              <a:custGeom>
                <a:avLst/>
                <a:gdLst>
                  <a:gd name="T0" fmla="*/ 0 w 107"/>
                  <a:gd name="T1" fmla="*/ 106 h 109"/>
                  <a:gd name="T2" fmla="*/ 0 w 107"/>
                  <a:gd name="T3" fmla="*/ 102 h 109"/>
                  <a:gd name="T4" fmla="*/ 10 w 107"/>
                  <a:gd name="T5" fmla="*/ 99 h 109"/>
                  <a:gd name="T6" fmla="*/ 14 w 107"/>
                  <a:gd name="T7" fmla="*/ 89 h 109"/>
                  <a:gd name="T8" fmla="*/ 14 w 107"/>
                  <a:gd name="T9" fmla="*/ 15 h 109"/>
                  <a:gd name="T10" fmla="*/ 6 w 107"/>
                  <a:gd name="T11" fmla="*/ 7 h 109"/>
                  <a:gd name="T12" fmla="*/ 1 w 107"/>
                  <a:gd name="T13" fmla="*/ 4 h 109"/>
                  <a:gd name="T14" fmla="*/ 1 w 107"/>
                  <a:gd name="T15" fmla="*/ 0 h 109"/>
                  <a:gd name="T16" fmla="*/ 33 w 107"/>
                  <a:gd name="T17" fmla="*/ 0 h 109"/>
                  <a:gd name="T18" fmla="*/ 87 w 107"/>
                  <a:gd name="T19" fmla="*/ 67 h 109"/>
                  <a:gd name="T20" fmla="*/ 88 w 107"/>
                  <a:gd name="T21" fmla="*/ 20 h 109"/>
                  <a:gd name="T22" fmla="*/ 85 w 107"/>
                  <a:gd name="T23" fmla="*/ 9 h 109"/>
                  <a:gd name="T24" fmla="*/ 73 w 107"/>
                  <a:gd name="T25" fmla="*/ 4 h 109"/>
                  <a:gd name="T26" fmla="*/ 73 w 107"/>
                  <a:gd name="T27" fmla="*/ 0 h 109"/>
                  <a:gd name="T28" fmla="*/ 107 w 107"/>
                  <a:gd name="T29" fmla="*/ 0 h 109"/>
                  <a:gd name="T30" fmla="*/ 107 w 107"/>
                  <a:gd name="T31" fmla="*/ 4 h 109"/>
                  <a:gd name="T32" fmla="*/ 97 w 107"/>
                  <a:gd name="T33" fmla="*/ 8 h 109"/>
                  <a:gd name="T34" fmla="*/ 95 w 107"/>
                  <a:gd name="T35" fmla="*/ 17 h 109"/>
                  <a:gd name="T36" fmla="*/ 95 w 107"/>
                  <a:gd name="T37" fmla="*/ 109 h 109"/>
                  <a:gd name="T38" fmla="*/ 90 w 107"/>
                  <a:gd name="T39" fmla="*/ 109 h 109"/>
                  <a:gd name="T40" fmla="*/ 21 w 107"/>
                  <a:gd name="T41" fmla="*/ 24 h 109"/>
                  <a:gd name="T42" fmla="*/ 20 w 107"/>
                  <a:gd name="T43" fmla="*/ 86 h 109"/>
                  <a:gd name="T44" fmla="*/ 23 w 107"/>
                  <a:gd name="T45" fmla="*/ 98 h 109"/>
                  <a:gd name="T46" fmla="*/ 35 w 107"/>
                  <a:gd name="T47" fmla="*/ 102 h 109"/>
                  <a:gd name="T48" fmla="*/ 35 w 107"/>
                  <a:gd name="T49" fmla="*/ 106 h 109"/>
                  <a:gd name="T50" fmla="*/ 0 w 107"/>
                  <a:gd name="T51" fmla="*/ 10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109">
                    <a:moveTo>
                      <a:pt x="0" y="106"/>
                    </a:moveTo>
                    <a:cubicBezTo>
                      <a:pt x="0" y="102"/>
                      <a:pt x="0" y="102"/>
                      <a:pt x="0" y="102"/>
                    </a:cubicBezTo>
                    <a:cubicBezTo>
                      <a:pt x="5" y="101"/>
                      <a:pt x="8" y="100"/>
                      <a:pt x="10" y="99"/>
                    </a:cubicBezTo>
                    <a:cubicBezTo>
                      <a:pt x="12" y="97"/>
                      <a:pt x="14" y="94"/>
                      <a:pt x="14" y="89"/>
                    </a:cubicBezTo>
                    <a:cubicBezTo>
                      <a:pt x="14" y="15"/>
                      <a:pt x="14" y="15"/>
                      <a:pt x="14" y="15"/>
                    </a:cubicBezTo>
                    <a:cubicBezTo>
                      <a:pt x="11" y="12"/>
                      <a:pt x="8" y="9"/>
                      <a:pt x="6" y="7"/>
                    </a:cubicBezTo>
                    <a:cubicBezTo>
                      <a:pt x="4" y="5"/>
                      <a:pt x="2" y="4"/>
                      <a:pt x="1" y="4"/>
                    </a:cubicBezTo>
                    <a:cubicBezTo>
                      <a:pt x="1" y="0"/>
                      <a:pt x="1" y="0"/>
                      <a:pt x="1" y="0"/>
                    </a:cubicBezTo>
                    <a:cubicBezTo>
                      <a:pt x="33" y="0"/>
                      <a:pt x="33" y="0"/>
                      <a:pt x="33" y="0"/>
                    </a:cubicBezTo>
                    <a:cubicBezTo>
                      <a:pt x="87" y="67"/>
                      <a:pt x="87" y="67"/>
                      <a:pt x="87" y="67"/>
                    </a:cubicBezTo>
                    <a:cubicBezTo>
                      <a:pt x="88" y="20"/>
                      <a:pt x="88" y="20"/>
                      <a:pt x="88" y="20"/>
                    </a:cubicBezTo>
                    <a:cubicBezTo>
                      <a:pt x="88" y="15"/>
                      <a:pt x="87" y="11"/>
                      <a:pt x="85" y="9"/>
                    </a:cubicBezTo>
                    <a:cubicBezTo>
                      <a:pt x="83" y="6"/>
                      <a:pt x="79" y="4"/>
                      <a:pt x="73" y="4"/>
                    </a:cubicBezTo>
                    <a:cubicBezTo>
                      <a:pt x="73" y="0"/>
                      <a:pt x="73" y="0"/>
                      <a:pt x="73" y="0"/>
                    </a:cubicBezTo>
                    <a:cubicBezTo>
                      <a:pt x="107" y="0"/>
                      <a:pt x="107" y="0"/>
                      <a:pt x="107" y="0"/>
                    </a:cubicBezTo>
                    <a:cubicBezTo>
                      <a:pt x="107" y="4"/>
                      <a:pt x="107" y="4"/>
                      <a:pt x="107" y="4"/>
                    </a:cubicBezTo>
                    <a:cubicBezTo>
                      <a:pt x="101" y="5"/>
                      <a:pt x="98" y="6"/>
                      <a:pt x="97" y="8"/>
                    </a:cubicBezTo>
                    <a:cubicBezTo>
                      <a:pt x="95" y="9"/>
                      <a:pt x="95" y="12"/>
                      <a:pt x="95" y="17"/>
                    </a:cubicBezTo>
                    <a:cubicBezTo>
                      <a:pt x="95" y="109"/>
                      <a:pt x="95" y="109"/>
                      <a:pt x="95" y="109"/>
                    </a:cubicBezTo>
                    <a:cubicBezTo>
                      <a:pt x="90" y="109"/>
                      <a:pt x="90" y="109"/>
                      <a:pt x="90" y="109"/>
                    </a:cubicBezTo>
                    <a:cubicBezTo>
                      <a:pt x="21" y="24"/>
                      <a:pt x="21" y="24"/>
                      <a:pt x="21" y="24"/>
                    </a:cubicBezTo>
                    <a:cubicBezTo>
                      <a:pt x="20" y="86"/>
                      <a:pt x="20" y="86"/>
                      <a:pt x="20" y="86"/>
                    </a:cubicBezTo>
                    <a:cubicBezTo>
                      <a:pt x="20" y="92"/>
                      <a:pt x="21" y="96"/>
                      <a:pt x="23" y="98"/>
                    </a:cubicBezTo>
                    <a:cubicBezTo>
                      <a:pt x="26" y="100"/>
                      <a:pt x="30" y="101"/>
                      <a:pt x="35" y="102"/>
                    </a:cubicBezTo>
                    <a:cubicBezTo>
                      <a:pt x="35" y="106"/>
                      <a:pt x="35" y="106"/>
                      <a:pt x="35" y="106"/>
                    </a:cubicBezTo>
                    <a:lnTo>
                      <a:pt x="0" y="10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5" name="Freeform 994">
                <a:extLst>
                  <a:ext uri="{FF2B5EF4-FFF2-40B4-BE49-F238E27FC236}">
                    <a16:creationId xmlns:a16="http://schemas.microsoft.com/office/drawing/2014/main" id="{54FB06F8-7E0F-8BEC-50D4-67536741DB24}"/>
                  </a:ext>
                </a:extLst>
              </p:cNvPr>
              <p:cNvSpPr>
                <a:spLocks/>
              </p:cNvSpPr>
              <p:nvPr/>
            </p:nvSpPr>
            <p:spPr bwMode="auto">
              <a:xfrm>
                <a:off x="2616271" y="6009448"/>
                <a:ext cx="28575" cy="25400"/>
              </a:xfrm>
              <a:custGeom>
                <a:avLst/>
                <a:gdLst>
                  <a:gd name="T0" fmla="*/ 115 w 115"/>
                  <a:gd name="T1" fmla="*/ 102 h 106"/>
                  <a:gd name="T2" fmla="*/ 115 w 115"/>
                  <a:gd name="T3" fmla="*/ 106 h 106"/>
                  <a:gd name="T4" fmla="*/ 62 w 115"/>
                  <a:gd name="T5" fmla="*/ 106 h 106"/>
                  <a:gd name="T6" fmla="*/ 62 w 115"/>
                  <a:gd name="T7" fmla="*/ 102 h 106"/>
                  <a:gd name="T8" fmla="*/ 72 w 115"/>
                  <a:gd name="T9" fmla="*/ 99 h 106"/>
                  <a:gd name="T10" fmla="*/ 76 w 115"/>
                  <a:gd name="T11" fmla="*/ 91 h 106"/>
                  <a:gd name="T12" fmla="*/ 76 w 115"/>
                  <a:gd name="T13" fmla="*/ 55 h 106"/>
                  <a:gd name="T14" fmla="*/ 38 w 115"/>
                  <a:gd name="T15" fmla="*/ 55 h 106"/>
                  <a:gd name="T16" fmla="*/ 38 w 115"/>
                  <a:gd name="T17" fmla="*/ 91 h 106"/>
                  <a:gd name="T18" fmla="*/ 42 w 115"/>
                  <a:gd name="T19" fmla="*/ 99 h 106"/>
                  <a:gd name="T20" fmla="*/ 52 w 115"/>
                  <a:gd name="T21" fmla="*/ 102 h 106"/>
                  <a:gd name="T22" fmla="*/ 52 w 115"/>
                  <a:gd name="T23" fmla="*/ 106 h 106"/>
                  <a:gd name="T24" fmla="*/ 0 w 115"/>
                  <a:gd name="T25" fmla="*/ 106 h 106"/>
                  <a:gd name="T26" fmla="*/ 0 w 115"/>
                  <a:gd name="T27" fmla="*/ 102 h 106"/>
                  <a:gd name="T28" fmla="*/ 10 w 115"/>
                  <a:gd name="T29" fmla="*/ 99 h 106"/>
                  <a:gd name="T30" fmla="*/ 13 w 115"/>
                  <a:gd name="T31" fmla="*/ 91 h 106"/>
                  <a:gd name="T32" fmla="*/ 13 w 115"/>
                  <a:gd name="T33" fmla="*/ 15 h 106"/>
                  <a:gd name="T34" fmla="*/ 9 w 115"/>
                  <a:gd name="T35" fmla="*/ 6 h 106"/>
                  <a:gd name="T36" fmla="*/ 0 w 115"/>
                  <a:gd name="T37" fmla="*/ 4 h 106"/>
                  <a:gd name="T38" fmla="*/ 0 w 115"/>
                  <a:gd name="T39" fmla="*/ 0 h 106"/>
                  <a:gd name="T40" fmla="*/ 52 w 115"/>
                  <a:gd name="T41" fmla="*/ 0 h 106"/>
                  <a:gd name="T42" fmla="*/ 52 w 115"/>
                  <a:gd name="T43" fmla="*/ 4 h 106"/>
                  <a:gd name="T44" fmla="*/ 43 w 115"/>
                  <a:gd name="T45" fmla="*/ 6 h 106"/>
                  <a:gd name="T46" fmla="*/ 38 w 115"/>
                  <a:gd name="T47" fmla="*/ 15 h 106"/>
                  <a:gd name="T48" fmla="*/ 38 w 115"/>
                  <a:gd name="T49" fmla="*/ 47 h 106"/>
                  <a:gd name="T50" fmla="*/ 76 w 115"/>
                  <a:gd name="T51" fmla="*/ 47 h 106"/>
                  <a:gd name="T52" fmla="*/ 76 w 115"/>
                  <a:gd name="T53" fmla="*/ 15 h 106"/>
                  <a:gd name="T54" fmla="*/ 72 w 115"/>
                  <a:gd name="T55" fmla="*/ 6 h 106"/>
                  <a:gd name="T56" fmla="*/ 62 w 115"/>
                  <a:gd name="T57" fmla="*/ 4 h 106"/>
                  <a:gd name="T58" fmla="*/ 62 w 115"/>
                  <a:gd name="T59" fmla="*/ 0 h 106"/>
                  <a:gd name="T60" fmla="*/ 115 w 115"/>
                  <a:gd name="T61" fmla="*/ 0 h 106"/>
                  <a:gd name="T62" fmla="*/ 115 w 115"/>
                  <a:gd name="T63" fmla="*/ 4 h 106"/>
                  <a:gd name="T64" fmla="*/ 106 w 115"/>
                  <a:gd name="T65" fmla="*/ 6 h 106"/>
                  <a:gd name="T66" fmla="*/ 101 w 115"/>
                  <a:gd name="T67" fmla="*/ 15 h 106"/>
                  <a:gd name="T68" fmla="*/ 101 w 115"/>
                  <a:gd name="T69" fmla="*/ 91 h 106"/>
                  <a:gd name="T70" fmla="*/ 105 w 115"/>
                  <a:gd name="T71" fmla="*/ 99 h 106"/>
                  <a:gd name="T72" fmla="*/ 115 w 115"/>
                  <a:gd name="T73"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06">
                    <a:moveTo>
                      <a:pt x="115" y="102"/>
                    </a:moveTo>
                    <a:cubicBezTo>
                      <a:pt x="115" y="106"/>
                      <a:pt x="115" y="106"/>
                      <a:pt x="115" y="106"/>
                    </a:cubicBezTo>
                    <a:cubicBezTo>
                      <a:pt x="62" y="106"/>
                      <a:pt x="62" y="106"/>
                      <a:pt x="62" y="106"/>
                    </a:cubicBezTo>
                    <a:cubicBezTo>
                      <a:pt x="62" y="102"/>
                      <a:pt x="62" y="102"/>
                      <a:pt x="62" y="102"/>
                    </a:cubicBezTo>
                    <a:cubicBezTo>
                      <a:pt x="67" y="101"/>
                      <a:pt x="70" y="100"/>
                      <a:pt x="72" y="99"/>
                    </a:cubicBezTo>
                    <a:cubicBezTo>
                      <a:pt x="75" y="98"/>
                      <a:pt x="76" y="95"/>
                      <a:pt x="76" y="91"/>
                    </a:cubicBezTo>
                    <a:cubicBezTo>
                      <a:pt x="76" y="55"/>
                      <a:pt x="76" y="55"/>
                      <a:pt x="76" y="55"/>
                    </a:cubicBezTo>
                    <a:cubicBezTo>
                      <a:pt x="38" y="55"/>
                      <a:pt x="38" y="55"/>
                      <a:pt x="38" y="55"/>
                    </a:cubicBezTo>
                    <a:cubicBezTo>
                      <a:pt x="38" y="91"/>
                      <a:pt x="38" y="91"/>
                      <a:pt x="38" y="91"/>
                    </a:cubicBezTo>
                    <a:cubicBezTo>
                      <a:pt x="38" y="95"/>
                      <a:pt x="40" y="98"/>
                      <a:pt x="42" y="99"/>
                    </a:cubicBezTo>
                    <a:cubicBezTo>
                      <a:pt x="44" y="100"/>
                      <a:pt x="47" y="101"/>
                      <a:pt x="52" y="102"/>
                    </a:cubicBezTo>
                    <a:cubicBezTo>
                      <a:pt x="52" y="106"/>
                      <a:pt x="52" y="106"/>
                      <a:pt x="52" y="106"/>
                    </a:cubicBezTo>
                    <a:cubicBezTo>
                      <a:pt x="0" y="106"/>
                      <a:pt x="0" y="106"/>
                      <a:pt x="0" y="106"/>
                    </a:cubicBezTo>
                    <a:cubicBezTo>
                      <a:pt x="0" y="102"/>
                      <a:pt x="0" y="102"/>
                      <a:pt x="0" y="102"/>
                    </a:cubicBezTo>
                    <a:cubicBezTo>
                      <a:pt x="5" y="101"/>
                      <a:pt x="8" y="100"/>
                      <a:pt x="10" y="99"/>
                    </a:cubicBezTo>
                    <a:cubicBezTo>
                      <a:pt x="12" y="98"/>
                      <a:pt x="13" y="95"/>
                      <a:pt x="13" y="91"/>
                    </a:cubicBezTo>
                    <a:cubicBezTo>
                      <a:pt x="13" y="15"/>
                      <a:pt x="13" y="15"/>
                      <a:pt x="13" y="15"/>
                    </a:cubicBezTo>
                    <a:cubicBezTo>
                      <a:pt x="13" y="11"/>
                      <a:pt x="12" y="8"/>
                      <a:pt x="9" y="6"/>
                    </a:cubicBezTo>
                    <a:cubicBezTo>
                      <a:pt x="8" y="5"/>
                      <a:pt x="4" y="5"/>
                      <a:pt x="0" y="4"/>
                    </a:cubicBezTo>
                    <a:cubicBezTo>
                      <a:pt x="0" y="0"/>
                      <a:pt x="0" y="0"/>
                      <a:pt x="0" y="0"/>
                    </a:cubicBezTo>
                    <a:cubicBezTo>
                      <a:pt x="52" y="0"/>
                      <a:pt x="52" y="0"/>
                      <a:pt x="52" y="0"/>
                    </a:cubicBezTo>
                    <a:cubicBezTo>
                      <a:pt x="52" y="4"/>
                      <a:pt x="52" y="4"/>
                      <a:pt x="52" y="4"/>
                    </a:cubicBezTo>
                    <a:cubicBezTo>
                      <a:pt x="48" y="5"/>
                      <a:pt x="44" y="5"/>
                      <a:pt x="43" y="6"/>
                    </a:cubicBezTo>
                    <a:cubicBezTo>
                      <a:pt x="40" y="8"/>
                      <a:pt x="38" y="11"/>
                      <a:pt x="38" y="15"/>
                    </a:cubicBezTo>
                    <a:cubicBezTo>
                      <a:pt x="38" y="47"/>
                      <a:pt x="38" y="47"/>
                      <a:pt x="38" y="47"/>
                    </a:cubicBezTo>
                    <a:cubicBezTo>
                      <a:pt x="76" y="47"/>
                      <a:pt x="76" y="47"/>
                      <a:pt x="76" y="47"/>
                    </a:cubicBezTo>
                    <a:cubicBezTo>
                      <a:pt x="76" y="15"/>
                      <a:pt x="76" y="15"/>
                      <a:pt x="76" y="15"/>
                    </a:cubicBezTo>
                    <a:cubicBezTo>
                      <a:pt x="76" y="11"/>
                      <a:pt x="75" y="8"/>
                      <a:pt x="72" y="6"/>
                    </a:cubicBezTo>
                    <a:cubicBezTo>
                      <a:pt x="70" y="5"/>
                      <a:pt x="67" y="5"/>
                      <a:pt x="62" y="4"/>
                    </a:cubicBezTo>
                    <a:cubicBezTo>
                      <a:pt x="62" y="0"/>
                      <a:pt x="62" y="0"/>
                      <a:pt x="62" y="0"/>
                    </a:cubicBezTo>
                    <a:cubicBezTo>
                      <a:pt x="115" y="0"/>
                      <a:pt x="115" y="0"/>
                      <a:pt x="115" y="0"/>
                    </a:cubicBezTo>
                    <a:cubicBezTo>
                      <a:pt x="115" y="4"/>
                      <a:pt x="115" y="4"/>
                      <a:pt x="115" y="4"/>
                    </a:cubicBezTo>
                    <a:cubicBezTo>
                      <a:pt x="110" y="5"/>
                      <a:pt x="107" y="5"/>
                      <a:pt x="106" y="6"/>
                    </a:cubicBezTo>
                    <a:cubicBezTo>
                      <a:pt x="103" y="8"/>
                      <a:pt x="101" y="11"/>
                      <a:pt x="101" y="15"/>
                    </a:cubicBezTo>
                    <a:cubicBezTo>
                      <a:pt x="101" y="91"/>
                      <a:pt x="101" y="91"/>
                      <a:pt x="101" y="91"/>
                    </a:cubicBezTo>
                    <a:cubicBezTo>
                      <a:pt x="101" y="95"/>
                      <a:pt x="102" y="98"/>
                      <a:pt x="105" y="99"/>
                    </a:cubicBezTo>
                    <a:cubicBezTo>
                      <a:pt x="106" y="100"/>
                      <a:pt x="110" y="101"/>
                      <a:pt x="115"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6" name="Freeform 995">
                <a:extLst>
                  <a:ext uri="{FF2B5EF4-FFF2-40B4-BE49-F238E27FC236}">
                    <a16:creationId xmlns:a16="http://schemas.microsoft.com/office/drawing/2014/main" id="{6AFE7EC3-D14A-7430-30F0-D064F2352E58}"/>
                  </a:ext>
                </a:extLst>
              </p:cNvPr>
              <p:cNvSpPr>
                <a:spLocks noEditPoints="1"/>
              </p:cNvSpPr>
              <p:nvPr/>
            </p:nvSpPr>
            <p:spPr bwMode="auto">
              <a:xfrm>
                <a:off x="2243208" y="5771323"/>
                <a:ext cx="19050" cy="22225"/>
              </a:xfrm>
              <a:custGeom>
                <a:avLst/>
                <a:gdLst>
                  <a:gd name="T0" fmla="*/ 0 w 78"/>
                  <a:gd name="T1" fmla="*/ 88 h 88"/>
                  <a:gd name="T2" fmla="*/ 0 w 78"/>
                  <a:gd name="T3" fmla="*/ 84 h 88"/>
                  <a:gd name="T4" fmla="*/ 8 w 78"/>
                  <a:gd name="T5" fmla="*/ 83 h 88"/>
                  <a:gd name="T6" fmla="*/ 11 w 78"/>
                  <a:gd name="T7" fmla="*/ 75 h 88"/>
                  <a:gd name="T8" fmla="*/ 11 w 78"/>
                  <a:gd name="T9" fmla="*/ 13 h 88"/>
                  <a:gd name="T10" fmla="*/ 8 w 78"/>
                  <a:gd name="T11" fmla="*/ 5 h 88"/>
                  <a:gd name="T12" fmla="*/ 0 w 78"/>
                  <a:gd name="T13" fmla="*/ 3 h 88"/>
                  <a:gd name="T14" fmla="*/ 0 w 78"/>
                  <a:gd name="T15" fmla="*/ 0 h 88"/>
                  <a:gd name="T16" fmla="*/ 40 w 78"/>
                  <a:gd name="T17" fmla="*/ 0 h 88"/>
                  <a:gd name="T18" fmla="*/ 60 w 78"/>
                  <a:gd name="T19" fmla="*/ 3 h 88"/>
                  <a:gd name="T20" fmla="*/ 74 w 78"/>
                  <a:gd name="T21" fmla="*/ 21 h 88"/>
                  <a:gd name="T22" fmla="*/ 66 w 78"/>
                  <a:gd name="T23" fmla="*/ 35 h 88"/>
                  <a:gd name="T24" fmla="*/ 54 w 78"/>
                  <a:gd name="T25" fmla="*/ 40 h 88"/>
                  <a:gd name="T26" fmla="*/ 70 w 78"/>
                  <a:gd name="T27" fmla="*/ 47 h 88"/>
                  <a:gd name="T28" fmla="*/ 78 w 78"/>
                  <a:gd name="T29" fmla="*/ 64 h 88"/>
                  <a:gd name="T30" fmla="*/ 70 w 78"/>
                  <a:gd name="T31" fmla="*/ 80 h 88"/>
                  <a:gd name="T32" fmla="*/ 42 w 78"/>
                  <a:gd name="T33" fmla="*/ 88 h 88"/>
                  <a:gd name="T34" fmla="*/ 0 w 78"/>
                  <a:gd name="T35" fmla="*/ 88 h 88"/>
                  <a:gd name="T36" fmla="*/ 32 w 78"/>
                  <a:gd name="T37" fmla="*/ 10 h 88"/>
                  <a:gd name="T38" fmla="*/ 32 w 78"/>
                  <a:gd name="T39" fmla="*/ 39 h 88"/>
                  <a:gd name="T40" fmla="*/ 49 w 78"/>
                  <a:gd name="T41" fmla="*/ 35 h 88"/>
                  <a:gd name="T42" fmla="*/ 52 w 78"/>
                  <a:gd name="T43" fmla="*/ 21 h 88"/>
                  <a:gd name="T44" fmla="*/ 50 w 78"/>
                  <a:gd name="T45" fmla="*/ 9 h 88"/>
                  <a:gd name="T46" fmla="*/ 39 w 78"/>
                  <a:gd name="T47" fmla="*/ 4 h 88"/>
                  <a:gd name="T48" fmla="*/ 33 w 78"/>
                  <a:gd name="T49" fmla="*/ 6 h 88"/>
                  <a:gd name="T50" fmla="*/ 32 w 78"/>
                  <a:gd name="T51" fmla="*/ 10 h 88"/>
                  <a:gd name="T52" fmla="*/ 32 w 78"/>
                  <a:gd name="T53" fmla="*/ 43 h 88"/>
                  <a:gd name="T54" fmla="*/ 32 w 78"/>
                  <a:gd name="T55" fmla="*/ 76 h 88"/>
                  <a:gd name="T56" fmla="*/ 34 w 78"/>
                  <a:gd name="T57" fmla="*/ 82 h 88"/>
                  <a:gd name="T58" fmla="*/ 40 w 78"/>
                  <a:gd name="T59" fmla="*/ 84 h 88"/>
                  <a:gd name="T60" fmla="*/ 53 w 78"/>
                  <a:gd name="T61" fmla="*/ 77 h 88"/>
                  <a:gd name="T62" fmla="*/ 56 w 78"/>
                  <a:gd name="T63" fmla="*/ 64 h 88"/>
                  <a:gd name="T64" fmla="*/ 49 w 78"/>
                  <a:gd name="T65" fmla="*/ 47 h 88"/>
                  <a:gd name="T66" fmla="*/ 36 w 78"/>
                  <a:gd name="T67" fmla="*/ 43 h 88"/>
                  <a:gd name="T68" fmla="*/ 32 w 78"/>
                  <a:gd name="T69"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88">
                    <a:moveTo>
                      <a:pt x="0" y="88"/>
                    </a:moveTo>
                    <a:cubicBezTo>
                      <a:pt x="0" y="84"/>
                      <a:pt x="0" y="84"/>
                      <a:pt x="0" y="84"/>
                    </a:cubicBezTo>
                    <a:cubicBezTo>
                      <a:pt x="4" y="84"/>
                      <a:pt x="7" y="83"/>
                      <a:pt x="8" y="83"/>
                    </a:cubicBezTo>
                    <a:cubicBezTo>
                      <a:pt x="10" y="81"/>
                      <a:pt x="11" y="79"/>
                      <a:pt x="11" y="75"/>
                    </a:cubicBezTo>
                    <a:cubicBezTo>
                      <a:pt x="11" y="13"/>
                      <a:pt x="11" y="13"/>
                      <a:pt x="11" y="13"/>
                    </a:cubicBezTo>
                    <a:cubicBezTo>
                      <a:pt x="11" y="9"/>
                      <a:pt x="10" y="6"/>
                      <a:pt x="8" y="5"/>
                    </a:cubicBezTo>
                    <a:cubicBezTo>
                      <a:pt x="7" y="4"/>
                      <a:pt x="4" y="4"/>
                      <a:pt x="0" y="3"/>
                    </a:cubicBezTo>
                    <a:cubicBezTo>
                      <a:pt x="0" y="0"/>
                      <a:pt x="0" y="0"/>
                      <a:pt x="0" y="0"/>
                    </a:cubicBezTo>
                    <a:cubicBezTo>
                      <a:pt x="40" y="0"/>
                      <a:pt x="40" y="0"/>
                      <a:pt x="40" y="0"/>
                    </a:cubicBezTo>
                    <a:cubicBezTo>
                      <a:pt x="48" y="0"/>
                      <a:pt x="55" y="1"/>
                      <a:pt x="60" y="3"/>
                    </a:cubicBezTo>
                    <a:cubicBezTo>
                      <a:pt x="69" y="6"/>
                      <a:pt x="74" y="12"/>
                      <a:pt x="74" y="21"/>
                    </a:cubicBezTo>
                    <a:cubicBezTo>
                      <a:pt x="74" y="27"/>
                      <a:pt x="71" y="32"/>
                      <a:pt x="66" y="35"/>
                    </a:cubicBezTo>
                    <a:cubicBezTo>
                      <a:pt x="64" y="37"/>
                      <a:pt x="60" y="38"/>
                      <a:pt x="54" y="40"/>
                    </a:cubicBezTo>
                    <a:cubicBezTo>
                      <a:pt x="60" y="42"/>
                      <a:pt x="66" y="44"/>
                      <a:pt x="70" y="47"/>
                    </a:cubicBezTo>
                    <a:cubicBezTo>
                      <a:pt x="75" y="52"/>
                      <a:pt x="78" y="57"/>
                      <a:pt x="78" y="64"/>
                    </a:cubicBezTo>
                    <a:cubicBezTo>
                      <a:pt x="78" y="70"/>
                      <a:pt x="76" y="75"/>
                      <a:pt x="70" y="80"/>
                    </a:cubicBezTo>
                    <a:cubicBezTo>
                      <a:pt x="64" y="85"/>
                      <a:pt x="54" y="88"/>
                      <a:pt x="42" y="88"/>
                    </a:cubicBezTo>
                    <a:lnTo>
                      <a:pt x="0" y="88"/>
                    </a:lnTo>
                    <a:close/>
                    <a:moveTo>
                      <a:pt x="32" y="10"/>
                    </a:moveTo>
                    <a:cubicBezTo>
                      <a:pt x="32" y="39"/>
                      <a:pt x="32" y="39"/>
                      <a:pt x="32" y="39"/>
                    </a:cubicBezTo>
                    <a:cubicBezTo>
                      <a:pt x="40" y="39"/>
                      <a:pt x="46" y="38"/>
                      <a:pt x="49" y="35"/>
                    </a:cubicBezTo>
                    <a:cubicBezTo>
                      <a:pt x="51" y="33"/>
                      <a:pt x="52" y="28"/>
                      <a:pt x="52" y="21"/>
                    </a:cubicBezTo>
                    <a:cubicBezTo>
                      <a:pt x="52" y="16"/>
                      <a:pt x="51" y="12"/>
                      <a:pt x="50" y="9"/>
                    </a:cubicBezTo>
                    <a:cubicBezTo>
                      <a:pt x="47" y="6"/>
                      <a:pt x="44" y="4"/>
                      <a:pt x="39" y="4"/>
                    </a:cubicBezTo>
                    <a:cubicBezTo>
                      <a:pt x="36" y="4"/>
                      <a:pt x="34" y="5"/>
                      <a:pt x="33" y="6"/>
                    </a:cubicBezTo>
                    <a:cubicBezTo>
                      <a:pt x="33" y="7"/>
                      <a:pt x="32" y="8"/>
                      <a:pt x="32" y="10"/>
                    </a:cubicBezTo>
                    <a:close/>
                    <a:moveTo>
                      <a:pt x="32" y="43"/>
                    </a:moveTo>
                    <a:cubicBezTo>
                      <a:pt x="32" y="76"/>
                      <a:pt x="32" y="76"/>
                      <a:pt x="32" y="76"/>
                    </a:cubicBezTo>
                    <a:cubicBezTo>
                      <a:pt x="32" y="79"/>
                      <a:pt x="33" y="81"/>
                      <a:pt x="34" y="82"/>
                    </a:cubicBezTo>
                    <a:cubicBezTo>
                      <a:pt x="35" y="83"/>
                      <a:pt x="37" y="84"/>
                      <a:pt x="40" y="84"/>
                    </a:cubicBezTo>
                    <a:cubicBezTo>
                      <a:pt x="46" y="84"/>
                      <a:pt x="51" y="81"/>
                      <a:pt x="53" y="77"/>
                    </a:cubicBezTo>
                    <a:cubicBezTo>
                      <a:pt x="55" y="74"/>
                      <a:pt x="56" y="70"/>
                      <a:pt x="56" y="64"/>
                    </a:cubicBezTo>
                    <a:cubicBezTo>
                      <a:pt x="56" y="56"/>
                      <a:pt x="54" y="50"/>
                      <a:pt x="49" y="47"/>
                    </a:cubicBezTo>
                    <a:cubicBezTo>
                      <a:pt x="46" y="44"/>
                      <a:pt x="42"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7" name="Freeform 996">
                <a:extLst>
                  <a:ext uri="{FF2B5EF4-FFF2-40B4-BE49-F238E27FC236}">
                    <a16:creationId xmlns:a16="http://schemas.microsoft.com/office/drawing/2014/main" id="{E6481469-E8BC-A14A-C28A-DC8D712FA19C}"/>
                  </a:ext>
                </a:extLst>
              </p:cNvPr>
              <p:cNvSpPr>
                <a:spLocks noEditPoints="1"/>
              </p:cNvSpPr>
              <p:nvPr/>
            </p:nvSpPr>
            <p:spPr bwMode="auto">
              <a:xfrm>
                <a:off x="2265433" y="5764973"/>
                <a:ext cx="11113" cy="28575"/>
              </a:xfrm>
              <a:custGeom>
                <a:avLst/>
                <a:gdLst>
                  <a:gd name="T0" fmla="*/ 45 w 45"/>
                  <a:gd name="T1" fmla="*/ 116 h 120"/>
                  <a:gd name="T2" fmla="*/ 45 w 45"/>
                  <a:gd name="T3" fmla="*/ 120 h 120"/>
                  <a:gd name="T4" fmla="*/ 0 w 45"/>
                  <a:gd name="T5" fmla="*/ 120 h 120"/>
                  <a:gd name="T6" fmla="*/ 0 w 45"/>
                  <a:gd name="T7" fmla="*/ 116 h 120"/>
                  <a:gd name="T8" fmla="*/ 9 w 45"/>
                  <a:gd name="T9" fmla="*/ 115 h 120"/>
                  <a:gd name="T10" fmla="*/ 12 w 45"/>
                  <a:gd name="T11" fmla="*/ 107 h 120"/>
                  <a:gd name="T12" fmla="*/ 12 w 45"/>
                  <a:gd name="T13" fmla="*/ 45 h 120"/>
                  <a:gd name="T14" fmla="*/ 8 w 45"/>
                  <a:gd name="T15" fmla="*/ 37 h 120"/>
                  <a:gd name="T16" fmla="*/ 0 w 45"/>
                  <a:gd name="T17" fmla="*/ 35 h 120"/>
                  <a:gd name="T18" fmla="*/ 0 w 45"/>
                  <a:gd name="T19" fmla="*/ 32 h 120"/>
                  <a:gd name="T20" fmla="*/ 45 w 45"/>
                  <a:gd name="T21" fmla="*/ 32 h 120"/>
                  <a:gd name="T22" fmla="*/ 45 w 45"/>
                  <a:gd name="T23" fmla="*/ 35 h 120"/>
                  <a:gd name="T24" fmla="*/ 37 w 45"/>
                  <a:gd name="T25" fmla="*/ 37 h 120"/>
                  <a:gd name="T26" fmla="*/ 33 w 45"/>
                  <a:gd name="T27" fmla="*/ 45 h 120"/>
                  <a:gd name="T28" fmla="*/ 33 w 45"/>
                  <a:gd name="T29" fmla="*/ 107 h 120"/>
                  <a:gd name="T30" fmla="*/ 35 w 45"/>
                  <a:gd name="T31" fmla="*/ 114 h 120"/>
                  <a:gd name="T32" fmla="*/ 45 w 45"/>
                  <a:gd name="T33" fmla="*/ 116 h 120"/>
                  <a:gd name="T34" fmla="*/ 33 w 45"/>
                  <a:gd name="T35" fmla="*/ 24 h 120"/>
                  <a:gd name="T36" fmla="*/ 26 w 45"/>
                  <a:gd name="T37" fmla="*/ 24 h 120"/>
                  <a:gd name="T38" fmla="*/ 7 w 45"/>
                  <a:gd name="T39" fmla="*/ 13 h 120"/>
                  <a:gd name="T40" fmla="*/ 4 w 45"/>
                  <a:gd name="T41" fmla="*/ 9 h 120"/>
                  <a:gd name="T42" fmla="*/ 2 w 45"/>
                  <a:gd name="T43" fmla="*/ 6 h 120"/>
                  <a:gd name="T44" fmla="*/ 4 w 45"/>
                  <a:gd name="T45" fmla="*/ 1 h 120"/>
                  <a:gd name="T46" fmla="*/ 9 w 45"/>
                  <a:gd name="T47" fmla="*/ 0 h 120"/>
                  <a:gd name="T48" fmla="*/ 13 w 45"/>
                  <a:gd name="T49" fmla="*/ 1 h 120"/>
                  <a:gd name="T50" fmla="*/ 16 w 45"/>
                  <a:gd name="T51" fmla="*/ 4 h 120"/>
                  <a:gd name="T52" fmla="*/ 33 w 45"/>
                  <a:gd name="T53"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120">
                    <a:moveTo>
                      <a:pt x="45" y="116"/>
                    </a:moveTo>
                    <a:cubicBezTo>
                      <a:pt x="45" y="120"/>
                      <a:pt x="45" y="120"/>
                      <a:pt x="45" y="120"/>
                    </a:cubicBezTo>
                    <a:cubicBezTo>
                      <a:pt x="0" y="120"/>
                      <a:pt x="0" y="120"/>
                      <a:pt x="0" y="120"/>
                    </a:cubicBezTo>
                    <a:cubicBezTo>
                      <a:pt x="0" y="116"/>
                      <a:pt x="0" y="116"/>
                      <a:pt x="0" y="116"/>
                    </a:cubicBezTo>
                    <a:cubicBezTo>
                      <a:pt x="4" y="116"/>
                      <a:pt x="7" y="116"/>
                      <a:pt x="9" y="115"/>
                    </a:cubicBezTo>
                    <a:cubicBezTo>
                      <a:pt x="11" y="114"/>
                      <a:pt x="12" y="111"/>
                      <a:pt x="12" y="107"/>
                    </a:cubicBezTo>
                    <a:cubicBezTo>
                      <a:pt x="12" y="45"/>
                      <a:pt x="12" y="45"/>
                      <a:pt x="12" y="45"/>
                    </a:cubicBezTo>
                    <a:cubicBezTo>
                      <a:pt x="12" y="41"/>
                      <a:pt x="11" y="38"/>
                      <a:pt x="8" y="37"/>
                    </a:cubicBezTo>
                    <a:cubicBezTo>
                      <a:pt x="7" y="36"/>
                      <a:pt x="4" y="36"/>
                      <a:pt x="0" y="35"/>
                    </a:cubicBezTo>
                    <a:cubicBezTo>
                      <a:pt x="0" y="32"/>
                      <a:pt x="0" y="32"/>
                      <a:pt x="0" y="32"/>
                    </a:cubicBezTo>
                    <a:cubicBezTo>
                      <a:pt x="45" y="32"/>
                      <a:pt x="45" y="32"/>
                      <a:pt x="45" y="32"/>
                    </a:cubicBezTo>
                    <a:cubicBezTo>
                      <a:pt x="45" y="35"/>
                      <a:pt x="45" y="35"/>
                      <a:pt x="45" y="35"/>
                    </a:cubicBezTo>
                    <a:cubicBezTo>
                      <a:pt x="41" y="35"/>
                      <a:pt x="39" y="36"/>
                      <a:pt x="37" y="37"/>
                    </a:cubicBezTo>
                    <a:cubicBezTo>
                      <a:pt x="34" y="38"/>
                      <a:pt x="33" y="41"/>
                      <a:pt x="33" y="45"/>
                    </a:cubicBezTo>
                    <a:cubicBezTo>
                      <a:pt x="33" y="107"/>
                      <a:pt x="33" y="107"/>
                      <a:pt x="33" y="107"/>
                    </a:cubicBezTo>
                    <a:cubicBezTo>
                      <a:pt x="33" y="110"/>
                      <a:pt x="34" y="112"/>
                      <a:pt x="35" y="114"/>
                    </a:cubicBezTo>
                    <a:cubicBezTo>
                      <a:pt x="37" y="116"/>
                      <a:pt x="40" y="116"/>
                      <a:pt x="45" y="116"/>
                    </a:cubicBezTo>
                    <a:close/>
                    <a:moveTo>
                      <a:pt x="33" y="24"/>
                    </a:moveTo>
                    <a:cubicBezTo>
                      <a:pt x="26" y="24"/>
                      <a:pt x="26" y="24"/>
                      <a:pt x="26" y="24"/>
                    </a:cubicBezTo>
                    <a:cubicBezTo>
                      <a:pt x="7" y="13"/>
                      <a:pt x="7" y="13"/>
                      <a:pt x="7" y="13"/>
                    </a:cubicBezTo>
                    <a:cubicBezTo>
                      <a:pt x="6" y="11"/>
                      <a:pt x="4" y="10"/>
                      <a:pt x="4" y="9"/>
                    </a:cubicBezTo>
                    <a:cubicBezTo>
                      <a:pt x="3" y="8"/>
                      <a:pt x="2" y="7"/>
                      <a:pt x="2" y="6"/>
                    </a:cubicBezTo>
                    <a:cubicBezTo>
                      <a:pt x="2" y="4"/>
                      <a:pt x="3" y="2"/>
                      <a:pt x="4" y="1"/>
                    </a:cubicBezTo>
                    <a:cubicBezTo>
                      <a:pt x="6" y="0"/>
                      <a:pt x="7" y="0"/>
                      <a:pt x="9" y="0"/>
                    </a:cubicBezTo>
                    <a:cubicBezTo>
                      <a:pt x="10" y="0"/>
                      <a:pt x="11" y="0"/>
                      <a:pt x="13" y="1"/>
                    </a:cubicBezTo>
                    <a:cubicBezTo>
                      <a:pt x="13" y="2"/>
                      <a:pt x="14" y="2"/>
                      <a:pt x="16" y="4"/>
                    </a:cubicBezTo>
                    <a:lnTo>
                      <a:pt x="33"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8" name="Freeform 997">
                <a:extLst>
                  <a:ext uri="{FF2B5EF4-FFF2-40B4-BE49-F238E27FC236}">
                    <a16:creationId xmlns:a16="http://schemas.microsoft.com/office/drawing/2014/main" id="{674B6FC4-4308-1D2B-C686-832DD09704EC}"/>
                  </a:ext>
                </a:extLst>
              </p:cNvPr>
              <p:cNvSpPr>
                <a:spLocks/>
              </p:cNvSpPr>
              <p:nvPr/>
            </p:nvSpPr>
            <p:spPr bwMode="auto">
              <a:xfrm>
                <a:off x="2278133" y="5771323"/>
                <a:ext cx="22225" cy="23813"/>
              </a:xfrm>
              <a:custGeom>
                <a:avLst/>
                <a:gdLst>
                  <a:gd name="T0" fmla="*/ 0 w 89"/>
                  <a:gd name="T1" fmla="*/ 88 h 90"/>
                  <a:gd name="T2" fmla="*/ 0 w 89"/>
                  <a:gd name="T3" fmla="*/ 84 h 90"/>
                  <a:gd name="T4" fmla="*/ 9 w 89"/>
                  <a:gd name="T5" fmla="*/ 82 h 90"/>
                  <a:gd name="T6" fmla="*/ 12 w 89"/>
                  <a:gd name="T7" fmla="*/ 74 h 90"/>
                  <a:gd name="T8" fmla="*/ 12 w 89"/>
                  <a:gd name="T9" fmla="*/ 13 h 90"/>
                  <a:gd name="T10" fmla="*/ 6 w 89"/>
                  <a:gd name="T11" fmla="*/ 6 h 90"/>
                  <a:gd name="T12" fmla="*/ 1 w 89"/>
                  <a:gd name="T13" fmla="*/ 3 h 90"/>
                  <a:gd name="T14" fmla="*/ 1 w 89"/>
                  <a:gd name="T15" fmla="*/ 0 h 90"/>
                  <a:gd name="T16" fmla="*/ 28 w 89"/>
                  <a:gd name="T17" fmla="*/ 0 h 90"/>
                  <a:gd name="T18" fmla="*/ 73 w 89"/>
                  <a:gd name="T19" fmla="*/ 55 h 90"/>
                  <a:gd name="T20" fmla="*/ 74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4 h 90"/>
                  <a:gd name="T36" fmla="*/ 79 w 89"/>
                  <a:gd name="T37" fmla="*/ 90 h 90"/>
                  <a:gd name="T38" fmla="*/ 76 w 89"/>
                  <a:gd name="T39" fmla="*/ 90 h 90"/>
                  <a:gd name="T40" fmla="*/ 18 w 89"/>
                  <a:gd name="T41" fmla="*/ 20 h 90"/>
                  <a:gd name="T42" fmla="*/ 17 w 89"/>
                  <a:gd name="T43" fmla="*/ 72 h 90"/>
                  <a:gd name="T44" fmla="*/ 20 w 89"/>
                  <a:gd name="T45" fmla="*/ 81 h 90"/>
                  <a:gd name="T46" fmla="*/ 30 w 89"/>
                  <a:gd name="T47" fmla="*/ 84 h 90"/>
                  <a:gd name="T48" fmla="*/ 30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4"/>
                      <a:pt x="0" y="84"/>
                      <a:pt x="0" y="84"/>
                    </a:cubicBezTo>
                    <a:cubicBezTo>
                      <a:pt x="5" y="84"/>
                      <a:pt x="8" y="83"/>
                      <a:pt x="9" y="82"/>
                    </a:cubicBezTo>
                    <a:cubicBezTo>
                      <a:pt x="11" y="81"/>
                      <a:pt x="12" y="78"/>
                      <a:pt x="12" y="74"/>
                    </a:cubicBezTo>
                    <a:cubicBezTo>
                      <a:pt x="12" y="13"/>
                      <a:pt x="12" y="13"/>
                      <a:pt x="12" y="13"/>
                    </a:cubicBezTo>
                    <a:cubicBezTo>
                      <a:pt x="10" y="10"/>
                      <a:pt x="7" y="8"/>
                      <a:pt x="6" y="6"/>
                    </a:cubicBezTo>
                    <a:cubicBezTo>
                      <a:pt x="4" y="4"/>
                      <a:pt x="2" y="3"/>
                      <a:pt x="1" y="3"/>
                    </a:cubicBezTo>
                    <a:cubicBezTo>
                      <a:pt x="1" y="0"/>
                      <a:pt x="1" y="0"/>
                      <a:pt x="1" y="0"/>
                    </a:cubicBezTo>
                    <a:cubicBezTo>
                      <a:pt x="28" y="0"/>
                      <a:pt x="28" y="0"/>
                      <a:pt x="28" y="0"/>
                    </a:cubicBezTo>
                    <a:cubicBezTo>
                      <a:pt x="73" y="55"/>
                      <a:pt x="73" y="55"/>
                      <a:pt x="73" y="55"/>
                    </a:cubicBezTo>
                    <a:cubicBezTo>
                      <a:pt x="74" y="16"/>
                      <a:pt x="74" y="16"/>
                      <a:pt x="74" y="16"/>
                    </a:cubicBezTo>
                    <a:cubicBezTo>
                      <a:pt x="74" y="12"/>
                      <a:pt x="73" y="9"/>
                      <a:pt x="71" y="7"/>
                    </a:cubicBezTo>
                    <a:cubicBezTo>
                      <a:pt x="70" y="4"/>
                      <a:pt x="66" y="3"/>
                      <a:pt x="61" y="3"/>
                    </a:cubicBezTo>
                    <a:cubicBezTo>
                      <a:pt x="61" y="0"/>
                      <a:pt x="61" y="0"/>
                      <a:pt x="61" y="0"/>
                    </a:cubicBezTo>
                    <a:cubicBezTo>
                      <a:pt x="89" y="0"/>
                      <a:pt x="89" y="0"/>
                      <a:pt x="89" y="0"/>
                    </a:cubicBezTo>
                    <a:cubicBezTo>
                      <a:pt x="89" y="3"/>
                      <a:pt x="89" y="3"/>
                      <a:pt x="89" y="3"/>
                    </a:cubicBezTo>
                    <a:cubicBezTo>
                      <a:pt x="85" y="4"/>
                      <a:pt x="82" y="5"/>
                      <a:pt x="81" y="6"/>
                    </a:cubicBezTo>
                    <a:cubicBezTo>
                      <a:pt x="80" y="8"/>
                      <a:pt x="79" y="10"/>
                      <a:pt x="79" y="14"/>
                    </a:cubicBezTo>
                    <a:cubicBezTo>
                      <a:pt x="79" y="90"/>
                      <a:pt x="79" y="90"/>
                      <a:pt x="79" y="90"/>
                    </a:cubicBezTo>
                    <a:cubicBezTo>
                      <a:pt x="76" y="90"/>
                      <a:pt x="76" y="90"/>
                      <a:pt x="76" y="90"/>
                    </a:cubicBezTo>
                    <a:cubicBezTo>
                      <a:pt x="18" y="20"/>
                      <a:pt x="18" y="20"/>
                      <a:pt x="18" y="20"/>
                    </a:cubicBezTo>
                    <a:cubicBezTo>
                      <a:pt x="17" y="72"/>
                      <a:pt x="17" y="72"/>
                      <a:pt x="17" y="72"/>
                    </a:cubicBezTo>
                    <a:cubicBezTo>
                      <a:pt x="17" y="76"/>
                      <a:pt x="18" y="79"/>
                      <a:pt x="20" y="81"/>
                    </a:cubicBezTo>
                    <a:cubicBezTo>
                      <a:pt x="22" y="83"/>
                      <a:pt x="25" y="84"/>
                      <a:pt x="30" y="84"/>
                    </a:cubicBezTo>
                    <a:cubicBezTo>
                      <a:pt x="30" y="88"/>
                      <a:pt x="30" y="88"/>
                      <a:pt x="30"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29" name="Freeform 998">
                <a:extLst>
                  <a:ext uri="{FF2B5EF4-FFF2-40B4-BE49-F238E27FC236}">
                    <a16:creationId xmlns:a16="http://schemas.microsoft.com/office/drawing/2014/main" id="{216FDBDC-769D-8057-4939-909F5D281944}"/>
                  </a:ext>
                </a:extLst>
              </p:cNvPr>
              <p:cNvSpPr>
                <a:spLocks/>
              </p:cNvSpPr>
              <p:nvPr/>
            </p:nvSpPr>
            <p:spPr bwMode="auto">
              <a:xfrm>
                <a:off x="2301946" y="5771323"/>
                <a:ext cx="23813" cy="22225"/>
              </a:xfrm>
              <a:custGeom>
                <a:avLst/>
                <a:gdLst>
                  <a:gd name="T0" fmla="*/ 95 w 95"/>
                  <a:gd name="T1" fmla="*/ 84 h 88"/>
                  <a:gd name="T2" fmla="*/ 95 w 95"/>
                  <a:gd name="T3" fmla="*/ 88 h 88"/>
                  <a:gd name="T4" fmla="*/ 51 w 95"/>
                  <a:gd name="T5" fmla="*/ 88 h 88"/>
                  <a:gd name="T6" fmla="*/ 51 w 95"/>
                  <a:gd name="T7" fmla="*/ 84 h 88"/>
                  <a:gd name="T8" fmla="*/ 60 w 95"/>
                  <a:gd name="T9" fmla="*/ 83 h 88"/>
                  <a:gd name="T10" fmla="*/ 63 w 95"/>
                  <a:gd name="T11" fmla="*/ 75 h 88"/>
                  <a:gd name="T12" fmla="*/ 63 w 95"/>
                  <a:gd name="T13" fmla="*/ 45 h 88"/>
                  <a:gd name="T14" fmla="*/ 32 w 95"/>
                  <a:gd name="T15" fmla="*/ 45 h 88"/>
                  <a:gd name="T16" fmla="*/ 32 w 95"/>
                  <a:gd name="T17" fmla="*/ 75 h 88"/>
                  <a:gd name="T18" fmla="*/ 35 w 95"/>
                  <a:gd name="T19" fmla="*/ 83 h 88"/>
                  <a:gd name="T20" fmla="*/ 43 w 95"/>
                  <a:gd name="T21" fmla="*/ 84 h 88"/>
                  <a:gd name="T22" fmla="*/ 43 w 95"/>
                  <a:gd name="T23" fmla="*/ 88 h 88"/>
                  <a:gd name="T24" fmla="*/ 0 w 95"/>
                  <a:gd name="T25" fmla="*/ 88 h 88"/>
                  <a:gd name="T26" fmla="*/ 0 w 95"/>
                  <a:gd name="T27" fmla="*/ 84 h 88"/>
                  <a:gd name="T28" fmla="*/ 8 w 95"/>
                  <a:gd name="T29" fmla="*/ 83 h 88"/>
                  <a:gd name="T30" fmla="*/ 10 w 95"/>
                  <a:gd name="T31" fmla="*/ 75 h 88"/>
                  <a:gd name="T32" fmla="*/ 10 w 95"/>
                  <a:gd name="T33" fmla="*/ 13 h 88"/>
                  <a:gd name="T34" fmla="*/ 7 w 95"/>
                  <a:gd name="T35" fmla="*/ 5 h 88"/>
                  <a:gd name="T36" fmla="*/ 0 w 95"/>
                  <a:gd name="T37" fmla="*/ 3 h 88"/>
                  <a:gd name="T38" fmla="*/ 0 w 95"/>
                  <a:gd name="T39" fmla="*/ 0 h 88"/>
                  <a:gd name="T40" fmla="*/ 43 w 95"/>
                  <a:gd name="T41" fmla="*/ 0 h 88"/>
                  <a:gd name="T42" fmla="*/ 43 w 95"/>
                  <a:gd name="T43" fmla="*/ 3 h 88"/>
                  <a:gd name="T44" fmla="*/ 35 w 95"/>
                  <a:gd name="T45" fmla="*/ 5 h 88"/>
                  <a:gd name="T46" fmla="*/ 32 w 95"/>
                  <a:gd name="T47" fmla="*/ 13 h 88"/>
                  <a:gd name="T48" fmla="*/ 32 w 95"/>
                  <a:gd name="T49" fmla="*/ 39 h 88"/>
                  <a:gd name="T50" fmla="*/ 63 w 95"/>
                  <a:gd name="T51" fmla="*/ 39 h 88"/>
                  <a:gd name="T52" fmla="*/ 63 w 95"/>
                  <a:gd name="T53" fmla="*/ 13 h 88"/>
                  <a:gd name="T54" fmla="*/ 59 w 95"/>
                  <a:gd name="T55" fmla="*/ 5 h 88"/>
                  <a:gd name="T56" fmla="*/ 51 w 95"/>
                  <a:gd name="T57" fmla="*/ 3 h 88"/>
                  <a:gd name="T58" fmla="*/ 51 w 95"/>
                  <a:gd name="T59" fmla="*/ 0 h 88"/>
                  <a:gd name="T60" fmla="*/ 95 w 95"/>
                  <a:gd name="T61" fmla="*/ 0 h 88"/>
                  <a:gd name="T62" fmla="*/ 95 w 95"/>
                  <a:gd name="T63" fmla="*/ 3 h 88"/>
                  <a:gd name="T64" fmla="*/ 88 w 95"/>
                  <a:gd name="T65" fmla="*/ 5 h 88"/>
                  <a:gd name="T66" fmla="*/ 84 w 95"/>
                  <a:gd name="T67" fmla="*/ 13 h 88"/>
                  <a:gd name="T68" fmla="*/ 84 w 95"/>
                  <a:gd name="T69" fmla="*/ 75 h 88"/>
                  <a:gd name="T70" fmla="*/ 87 w 95"/>
                  <a:gd name="T71" fmla="*/ 83 h 88"/>
                  <a:gd name="T72" fmla="*/ 95 w 95"/>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8">
                    <a:moveTo>
                      <a:pt x="95" y="84"/>
                    </a:moveTo>
                    <a:cubicBezTo>
                      <a:pt x="95" y="88"/>
                      <a:pt x="95" y="88"/>
                      <a:pt x="95" y="88"/>
                    </a:cubicBezTo>
                    <a:cubicBezTo>
                      <a:pt x="51" y="88"/>
                      <a:pt x="51" y="88"/>
                      <a:pt x="51" y="88"/>
                    </a:cubicBezTo>
                    <a:cubicBezTo>
                      <a:pt x="51" y="84"/>
                      <a:pt x="51" y="84"/>
                      <a:pt x="51" y="84"/>
                    </a:cubicBezTo>
                    <a:cubicBezTo>
                      <a:pt x="56" y="84"/>
                      <a:pt x="58" y="83"/>
                      <a:pt x="60" y="83"/>
                    </a:cubicBezTo>
                    <a:cubicBezTo>
                      <a:pt x="62" y="81"/>
                      <a:pt x="63" y="79"/>
                      <a:pt x="63" y="75"/>
                    </a:cubicBezTo>
                    <a:cubicBezTo>
                      <a:pt x="63" y="45"/>
                      <a:pt x="63" y="45"/>
                      <a:pt x="63" y="45"/>
                    </a:cubicBezTo>
                    <a:cubicBezTo>
                      <a:pt x="32" y="45"/>
                      <a:pt x="32" y="45"/>
                      <a:pt x="32" y="45"/>
                    </a:cubicBezTo>
                    <a:cubicBezTo>
                      <a:pt x="32" y="75"/>
                      <a:pt x="32" y="75"/>
                      <a:pt x="32" y="75"/>
                    </a:cubicBezTo>
                    <a:cubicBezTo>
                      <a:pt x="32" y="79"/>
                      <a:pt x="33" y="81"/>
                      <a:pt x="35" y="83"/>
                    </a:cubicBezTo>
                    <a:cubicBezTo>
                      <a:pt x="36" y="83"/>
                      <a:pt x="39" y="84"/>
                      <a:pt x="43" y="84"/>
                    </a:cubicBezTo>
                    <a:cubicBezTo>
                      <a:pt x="43" y="88"/>
                      <a:pt x="43" y="88"/>
                      <a:pt x="43" y="88"/>
                    </a:cubicBezTo>
                    <a:cubicBezTo>
                      <a:pt x="0" y="88"/>
                      <a:pt x="0" y="88"/>
                      <a:pt x="0" y="88"/>
                    </a:cubicBezTo>
                    <a:cubicBezTo>
                      <a:pt x="0" y="84"/>
                      <a:pt x="0" y="84"/>
                      <a:pt x="0" y="84"/>
                    </a:cubicBezTo>
                    <a:cubicBezTo>
                      <a:pt x="4" y="84"/>
                      <a:pt x="6" y="83"/>
                      <a:pt x="8" y="83"/>
                    </a:cubicBezTo>
                    <a:cubicBezTo>
                      <a:pt x="10" y="81"/>
                      <a:pt x="10" y="79"/>
                      <a:pt x="10" y="75"/>
                    </a:cubicBezTo>
                    <a:cubicBezTo>
                      <a:pt x="10" y="13"/>
                      <a:pt x="10" y="13"/>
                      <a:pt x="10" y="13"/>
                    </a:cubicBezTo>
                    <a:cubicBezTo>
                      <a:pt x="10" y="9"/>
                      <a:pt x="9" y="6"/>
                      <a:pt x="7" y="5"/>
                    </a:cubicBezTo>
                    <a:cubicBezTo>
                      <a:pt x="6" y="4"/>
                      <a:pt x="3" y="4"/>
                      <a:pt x="0" y="3"/>
                    </a:cubicBezTo>
                    <a:cubicBezTo>
                      <a:pt x="0" y="0"/>
                      <a:pt x="0" y="0"/>
                      <a:pt x="0" y="0"/>
                    </a:cubicBezTo>
                    <a:cubicBezTo>
                      <a:pt x="43" y="0"/>
                      <a:pt x="43" y="0"/>
                      <a:pt x="43" y="0"/>
                    </a:cubicBezTo>
                    <a:cubicBezTo>
                      <a:pt x="43" y="3"/>
                      <a:pt x="43" y="3"/>
                      <a:pt x="43" y="3"/>
                    </a:cubicBezTo>
                    <a:cubicBezTo>
                      <a:pt x="39" y="4"/>
                      <a:pt x="36" y="4"/>
                      <a:pt x="35"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9" y="4"/>
                      <a:pt x="88" y="5"/>
                    </a:cubicBezTo>
                    <a:cubicBezTo>
                      <a:pt x="85" y="6"/>
                      <a:pt x="84" y="9"/>
                      <a:pt x="84" y="13"/>
                    </a:cubicBezTo>
                    <a:cubicBezTo>
                      <a:pt x="84" y="75"/>
                      <a:pt x="84" y="75"/>
                      <a:pt x="84" y="75"/>
                    </a:cubicBezTo>
                    <a:cubicBezTo>
                      <a:pt x="84" y="79"/>
                      <a:pt x="85" y="81"/>
                      <a:pt x="87" y="83"/>
                    </a:cubicBezTo>
                    <a:cubicBezTo>
                      <a:pt x="88" y="83"/>
                      <a:pt x="91" y="84"/>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0" name="Freeform 999">
                <a:extLst>
                  <a:ext uri="{FF2B5EF4-FFF2-40B4-BE49-F238E27FC236}">
                    <a16:creationId xmlns:a16="http://schemas.microsoft.com/office/drawing/2014/main" id="{031920D8-043D-0D3B-E09C-EA0C24E0A392}"/>
                  </a:ext>
                </a:extLst>
              </p:cNvPr>
              <p:cNvSpPr>
                <a:spLocks noEditPoints="1"/>
              </p:cNvSpPr>
              <p:nvPr/>
            </p:nvSpPr>
            <p:spPr bwMode="auto">
              <a:xfrm>
                <a:off x="2333696" y="5771323"/>
                <a:ext cx="19050" cy="22225"/>
              </a:xfrm>
              <a:custGeom>
                <a:avLst/>
                <a:gdLst>
                  <a:gd name="T0" fmla="*/ 0 w 76"/>
                  <a:gd name="T1" fmla="*/ 88 h 88"/>
                  <a:gd name="T2" fmla="*/ 0 w 76"/>
                  <a:gd name="T3" fmla="*/ 84 h 88"/>
                  <a:gd name="T4" fmla="*/ 6 w 76"/>
                  <a:gd name="T5" fmla="*/ 83 h 88"/>
                  <a:gd name="T6" fmla="*/ 7 w 76"/>
                  <a:gd name="T7" fmla="*/ 83 h 88"/>
                  <a:gd name="T8" fmla="*/ 10 w 76"/>
                  <a:gd name="T9" fmla="*/ 79 h 88"/>
                  <a:gd name="T10" fmla="*/ 11 w 76"/>
                  <a:gd name="T11" fmla="*/ 73 h 88"/>
                  <a:gd name="T12" fmla="*/ 11 w 76"/>
                  <a:gd name="T13" fmla="*/ 15 h 88"/>
                  <a:gd name="T14" fmla="*/ 8 w 76"/>
                  <a:gd name="T15" fmla="*/ 5 h 88"/>
                  <a:gd name="T16" fmla="*/ 0 w 76"/>
                  <a:gd name="T17" fmla="*/ 3 h 88"/>
                  <a:gd name="T18" fmla="*/ 0 w 76"/>
                  <a:gd name="T19" fmla="*/ 0 h 88"/>
                  <a:gd name="T20" fmla="*/ 42 w 76"/>
                  <a:gd name="T21" fmla="*/ 0 h 88"/>
                  <a:gd name="T22" fmla="*/ 62 w 76"/>
                  <a:gd name="T23" fmla="*/ 4 h 88"/>
                  <a:gd name="T24" fmla="*/ 76 w 76"/>
                  <a:gd name="T25" fmla="*/ 24 h 88"/>
                  <a:gd name="T26" fmla="*/ 74 w 76"/>
                  <a:gd name="T27" fmla="*/ 33 h 88"/>
                  <a:gd name="T28" fmla="*/ 64 w 76"/>
                  <a:gd name="T29" fmla="*/ 43 h 88"/>
                  <a:gd name="T30" fmla="*/ 52 w 76"/>
                  <a:gd name="T31" fmla="*/ 47 h 88"/>
                  <a:gd name="T32" fmla="*/ 32 w 76"/>
                  <a:gd name="T33" fmla="*/ 48 h 88"/>
                  <a:gd name="T34" fmla="*/ 32 w 76"/>
                  <a:gd name="T35" fmla="*/ 72 h 88"/>
                  <a:gd name="T36" fmla="*/ 34 w 76"/>
                  <a:gd name="T37" fmla="*/ 82 h 88"/>
                  <a:gd name="T38" fmla="*/ 43 w 76"/>
                  <a:gd name="T39" fmla="*/ 84 h 88"/>
                  <a:gd name="T40" fmla="*/ 43 w 76"/>
                  <a:gd name="T41" fmla="*/ 88 h 88"/>
                  <a:gd name="T42" fmla="*/ 0 w 76"/>
                  <a:gd name="T43" fmla="*/ 88 h 88"/>
                  <a:gd name="T44" fmla="*/ 32 w 76"/>
                  <a:gd name="T45" fmla="*/ 9 h 88"/>
                  <a:gd name="T46" fmla="*/ 32 w 76"/>
                  <a:gd name="T47" fmla="*/ 44 h 88"/>
                  <a:gd name="T48" fmla="*/ 33 w 76"/>
                  <a:gd name="T49" fmla="*/ 44 h 88"/>
                  <a:gd name="T50" fmla="*/ 49 w 76"/>
                  <a:gd name="T51" fmla="*/ 40 h 88"/>
                  <a:gd name="T52" fmla="*/ 53 w 76"/>
                  <a:gd name="T53" fmla="*/ 24 h 88"/>
                  <a:gd name="T54" fmla="*/ 50 w 76"/>
                  <a:gd name="T55" fmla="*/ 9 h 88"/>
                  <a:gd name="T56" fmla="*/ 38 w 76"/>
                  <a:gd name="T57" fmla="*/ 5 h 88"/>
                  <a:gd name="T58" fmla="*/ 33 w 76"/>
                  <a:gd name="T59" fmla="*/ 6 h 88"/>
                  <a:gd name="T60" fmla="*/ 32 w 76"/>
                  <a:gd name="T61"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88">
                    <a:moveTo>
                      <a:pt x="0" y="88"/>
                    </a:moveTo>
                    <a:cubicBezTo>
                      <a:pt x="0" y="84"/>
                      <a:pt x="0" y="84"/>
                      <a:pt x="0" y="84"/>
                    </a:cubicBezTo>
                    <a:cubicBezTo>
                      <a:pt x="3" y="84"/>
                      <a:pt x="5" y="84"/>
                      <a:pt x="6" y="83"/>
                    </a:cubicBezTo>
                    <a:cubicBezTo>
                      <a:pt x="6" y="83"/>
                      <a:pt x="7" y="83"/>
                      <a:pt x="7" y="83"/>
                    </a:cubicBezTo>
                    <a:cubicBezTo>
                      <a:pt x="9" y="82"/>
                      <a:pt x="9" y="81"/>
                      <a:pt x="10" y="79"/>
                    </a:cubicBezTo>
                    <a:cubicBezTo>
                      <a:pt x="10" y="77"/>
                      <a:pt x="11" y="75"/>
                      <a:pt x="11" y="73"/>
                    </a:cubicBezTo>
                    <a:cubicBezTo>
                      <a:pt x="11" y="15"/>
                      <a:pt x="11" y="15"/>
                      <a:pt x="11" y="15"/>
                    </a:cubicBezTo>
                    <a:cubicBezTo>
                      <a:pt x="11" y="10"/>
                      <a:pt x="10" y="7"/>
                      <a:pt x="8" y="5"/>
                    </a:cubicBezTo>
                    <a:cubicBezTo>
                      <a:pt x="7" y="4"/>
                      <a:pt x="4" y="4"/>
                      <a:pt x="0" y="3"/>
                    </a:cubicBezTo>
                    <a:cubicBezTo>
                      <a:pt x="0" y="0"/>
                      <a:pt x="0" y="0"/>
                      <a:pt x="0" y="0"/>
                    </a:cubicBezTo>
                    <a:cubicBezTo>
                      <a:pt x="42" y="0"/>
                      <a:pt x="42" y="0"/>
                      <a:pt x="42" y="0"/>
                    </a:cubicBezTo>
                    <a:cubicBezTo>
                      <a:pt x="50" y="0"/>
                      <a:pt x="57" y="1"/>
                      <a:pt x="62" y="4"/>
                    </a:cubicBezTo>
                    <a:cubicBezTo>
                      <a:pt x="71" y="8"/>
                      <a:pt x="76" y="14"/>
                      <a:pt x="76" y="24"/>
                    </a:cubicBezTo>
                    <a:cubicBezTo>
                      <a:pt x="76" y="27"/>
                      <a:pt x="75" y="30"/>
                      <a:pt x="74" y="33"/>
                    </a:cubicBezTo>
                    <a:cubicBezTo>
                      <a:pt x="72" y="37"/>
                      <a:pt x="68" y="41"/>
                      <a:pt x="64" y="43"/>
                    </a:cubicBezTo>
                    <a:cubicBezTo>
                      <a:pt x="60" y="46"/>
                      <a:pt x="56" y="47"/>
                      <a:pt x="52" y="47"/>
                    </a:cubicBezTo>
                    <a:cubicBezTo>
                      <a:pt x="47" y="48"/>
                      <a:pt x="41" y="48"/>
                      <a:pt x="32" y="48"/>
                    </a:cubicBezTo>
                    <a:cubicBezTo>
                      <a:pt x="32" y="72"/>
                      <a:pt x="32" y="72"/>
                      <a:pt x="32" y="72"/>
                    </a:cubicBezTo>
                    <a:cubicBezTo>
                      <a:pt x="32" y="78"/>
                      <a:pt x="32" y="81"/>
                      <a:pt x="34" y="82"/>
                    </a:cubicBezTo>
                    <a:cubicBezTo>
                      <a:pt x="35" y="83"/>
                      <a:pt x="38" y="84"/>
                      <a:pt x="43" y="84"/>
                    </a:cubicBezTo>
                    <a:cubicBezTo>
                      <a:pt x="43" y="88"/>
                      <a:pt x="43" y="88"/>
                      <a:pt x="43" y="88"/>
                    </a:cubicBezTo>
                    <a:lnTo>
                      <a:pt x="0" y="88"/>
                    </a:lnTo>
                    <a:close/>
                    <a:moveTo>
                      <a:pt x="32" y="9"/>
                    </a:moveTo>
                    <a:cubicBezTo>
                      <a:pt x="32" y="44"/>
                      <a:pt x="32" y="44"/>
                      <a:pt x="32" y="44"/>
                    </a:cubicBezTo>
                    <a:cubicBezTo>
                      <a:pt x="33" y="44"/>
                      <a:pt x="33" y="44"/>
                      <a:pt x="33" y="44"/>
                    </a:cubicBezTo>
                    <a:cubicBezTo>
                      <a:pt x="40" y="44"/>
                      <a:pt x="46" y="43"/>
                      <a:pt x="49" y="40"/>
                    </a:cubicBezTo>
                    <a:cubicBezTo>
                      <a:pt x="52" y="37"/>
                      <a:pt x="53" y="32"/>
                      <a:pt x="53" y="24"/>
                    </a:cubicBezTo>
                    <a:cubicBezTo>
                      <a:pt x="53" y="17"/>
                      <a:pt x="52" y="12"/>
                      <a:pt x="50" y="9"/>
                    </a:cubicBezTo>
                    <a:cubicBezTo>
                      <a:pt x="47" y="6"/>
                      <a:pt x="43" y="5"/>
                      <a:pt x="38" y="5"/>
                    </a:cubicBezTo>
                    <a:cubicBezTo>
                      <a:pt x="36" y="5"/>
                      <a:pt x="34" y="5"/>
                      <a:pt x="33" y="6"/>
                    </a:cubicBezTo>
                    <a:cubicBezTo>
                      <a:pt x="32" y="6"/>
                      <a:pt x="32" y="8"/>
                      <a:pt x="32"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1" name="Freeform 1000">
                <a:extLst>
                  <a:ext uri="{FF2B5EF4-FFF2-40B4-BE49-F238E27FC236}">
                    <a16:creationId xmlns:a16="http://schemas.microsoft.com/office/drawing/2014/main" id="{2886FF13-46D9-161D-A141-33598A48086F}"/>
                  </a:ext>
                </a:extLst>
              </p:cNvPr>
              <p:cNvSpPr>
                <a:spLocks/>
              </p:cNvSpPr>
              <p:nvPr/>
            </p:nvSpPr>
            <p:spPr bwMode="auto">
              <a:xfrm>
                <a:off x="2354333" y="5771323"/>
                <a:ext cx="23813" cy="22225"/>
              </a:xfrm>
              <a:custGeom>
                <a:avLst/>
                <a:gdLst>
                  <a:gd name="T0" fmla="*/ 95 w 95"/>
                  <a:gd name="T1" fmla="*/ 84 h 88"/>
                  <a:gd name="T2" fmla="*/ 95 w 95"/>
                  <a:gd name="T3" fmla="*/ 88 h 88"/>
                  <a:gd name="T4" fmla="*/ 51 w 95"/>
                  <a:gd name="T5" fmla="*/ 88 h 88"/>
                  <a:gd name="T6" fmla="*/ 51 w 95"/>
                  <a:gd name="T7" fmla="*/ 84 h 88"/>
                  <a:gd name="T8" fmla="*/ 60 w 95"/>
                  <a:gd name="T9" fmla="*/ 83 h 88"/>
                  <a:gd name="T10" fmla="*/ 63 w 95"/>
                  <a:gd name="T11" fmla="*/ 75 h 88"/>
                  <a:gd name="T12" fmla="*/ 63 w 95"/>
                  <a:gd name="T13" fmla="*/ 45 h 88"/>
                  <a:gd name="T14" fmla="*/ 31 w 95"/>
                  <a:gd name="T15" fmla="*/ 45 h 88"/>
                  <a:gd name="T16" fmla="*/ 31 w 95"/>
                  <a:gd name="T17" fmla="*/ 75 h 88"/>
                  <a:gd name="T18" fmla="*/ 35 w 95"/>
                  <a:gd name="T19" fmla="*/ 83 h 88"/>
                  <a:gd name="T20" fmla="*/ 43 w 95"/>
                  <a:gd name="T21" fmla="*/ 84 h 88"/>
                  <a:gd name="T22" fmla="*/ 43 w 95"/>
                  <a:gd name="T23" fmla="*/ 88 h 88"/>
                  <a:gd name="T24" fmla="*/ 0 w 95"/>
                  <a:gd name="T25" fmla="*/ 88 h 88"/>
                  <a:gd name="T26" fmla="*/ 0 w 95"/>
                  <a:gd name="T27" fmla="*/ 84 h 88"/>
                  <a:gd name="T28" fmla="*/ 7 w 95"/>
                  <a:gd name="T29" fmla="*/ 83 h 88"/>
                  <a:gd name="T30" fmla="*/ 10 w 95"/>
                  <a:gd name="T31" fmla="*/ 75 h 88"/>
                  <a:gd name="T32" fmla="*/ 10 w 95"/>
                  <a:gd name="T33" fmla="*/ 13 h 88"/>
                  <a:gd name="T34" fmla="*/ 7 w 95"/>
                  <a:gd name="T35" fmla="*/ 5 h 88"/>
                  <a:gd name="T36" fmla="*/ 0 w 95"/>
                  <a:gd name="T37" fmla="*/ 3 h 88"/>
                  <a:gd name="T38" fmla="*/ 0 w 95"/>
                  <a:gd name="T39" fmla="*/ 0 h 88"/>
                  <a:gd name="T40" fmla="*/ 43 w 95"/>
                  <a:gd name="T41" fmla="*/ 0 h 88"/>
                  <a:gd name="T42" fmla="*/ 43 w 95"/>
                  <a:gd name="T43" fmla="*/ 3 h 88"/>
                  <a:gd name="T44" fmla="*/ 35 w 95"/>
                  <a:gd name="T45" fmla="*/ 5 h 88"/>
                  <a:gd name="T46" fmla="*/ 31 w 95"/>
                  <a:gd name="T47" fmla="*/ 13 h 88"/>
                  <a:gd name="T48" fmla="*/ 31 w 95"/>
                  <a:gd name="T49" fmla="*/ 39 h 88"/>
                  <a:gd name="T50" fmla="*/ 63 w 95"/>
                  <a:gd name="T51" fmla="*/ 39 h 88"/>
                  <a:gd name="T52" fmla="*/ 63 w 95"/>
                  <a:gd name="T53" fmla="*/ 13 h 88"/>
                  <a:gd name="T54" fmla="*/ 59 w 95"/>
                  <a:gd name="T55" fmla="*/ 5 h 88"/>
                  <a:gd name="T56" fmla="*/ 51 w 95"/>
                  <a:gd name="T57" fmla="*/ 3 h 88"/>
                  <a:gd name="T58" fmla="*/ 51 w 95"/>
                  <a:gd name="T59" fmla="*/ 0 h 88"/>
                  <a:gd name="T60" fmla="*/ 95 w 95"/>
                  <a:gd name="T61" fmla="*/ 0 h 88"/>
                  <a:gd name="T62" fmla="*/ 95 w 95"/>
                  <a:gd name="T63" fmla="*/ 3 h 88"/>
                  <a:gd name="T64" fmla="*/ 88 w 95"/>
                  <a:gd name="T65" fmla="*/ 5 h 88"/>
                  <a:gd name="T66" fmla="*/ 84 w 95"/>
                  <a:gd name="T67" fmla="*/ 13 h 88"/>
                  <a:gd name="T68" fmla="*/ 84 w 95"/>
                  <a:gd name="T69" fmla="*/ 75 h 88"/>
                  <a:gd name="T70" fmla="*/ 87 w 95"/>
                  <a:gd name="T71" fmla="*/ 83 h 88"/>
                  <a:gd name="T72" fmla="*/ 95 w 95"/>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8">
                    <a:moveTo>
                      <a:pt x="95" y="84"/>
                    </a:moveTo>
                    <a:cubicBezTo>
                      <a:pt x="95" y="88"/>
                      <a:pt x="95" y="88"/>
                      <a:pt x="95" y="88"/>
                    </a:cubicBezTo>
                    <a:cubicBezTo>
                      <a:pt x="51" y="88"/>
                      <a:pt x="51" y="88"/>
                      <a:pt x="51" y="88"/>
                    </a:cubicBezTo>
                    <a:cubicBezTo>
                      <a:pt x="51" y="84"/>
                      <a:pt x="51" y="84"/>
                      <a:pt x="51" y="84"/>
                    </a:cubicBezTo>
                    <a:cubicBezTo>
                      <a:pt x="56" y="84"/>
                      <a:pt x="58" y="83"/>
                      <a:pt x="60" y="83"/>
                    </a:cubicBezTo>
                    <a:cubicBezTo>
                      <a:pt x="62" y="81"/>
                      <a:pt x="63" y="79"/>
                      <a:pt x="63" y="75"/>
                    </a:cubicBezTo>
                    <a:cubicBezTo>
                      <a:pt x="63" y="45"/>
                      <a:pt x="63" y="45"/>
                      <a:pt x="63" y="45"/>
                    </a:cubicBezTo>
                    <a:cubicBezTo>
                      <a:pt x="31" y="45"/>
                      <a:pt x="31" y="45"/>
                      <a:pt x="31" y="45"/>
                    </a:cubicBezTo>
                    <a:cubicBezTo>
                      <a:pt x="31" y="75"/>
                      <a:pt x="31" y="75"/>
                      <a:pt x="31" y="75"/>
                    </a:cubicBezTo>
                    <a:cubicBezTo>
                      <a:pt x="31" y="79"/>
                      <a:pt x="33" y="81"/>
                      <a:pt x="35" y="83"/>
                    </a:cubicBezTo>
                    <a:cubicBezTo>
                      <a:pt x="36" y="83"/>
                      <a:pt x="39" y="84"/>
                      <a:pt x="43" y="84"/>
                    </a:cubicBezTo>
                    <a:cubicBezTo>
                      <a:pt x="43" y="88"/>
                      <a:pt x="43" y="88"/>
                      <a:pt x="43" y="88"/>
                    </a:cubicBezTo>
                    <a:cubicBezTo>
                      <a:pt x="0" y="88"/>
                      <a:pt x="0" y="88"/>
                      <a:pt x="0" y="88"/>
                    </a:cubicBezTo>
                    <a:cubicBezTo>
                      <a:pt x="0" y="84"/>
                      <a:pt x="0" y="84"/>
                      <a:pt x="0" y="84"/>
                    </a:cubicBezTo>
                    <a:cubicBezTo>
                      <a:pt x="4" y="84"/>
                      <a:pt x="6" y="83"/>
                      <a:pt x="7" y="83"/>
                    </a:cubicBezTo>
                    <a:cubicBezTo>
                      <a:pt x="9" y="81"/>
                      <a:pt x="10" y="79"/>
                      <a:pt x="10" y="75"/>
                    </a:cubicBezTo>
                    <a:cubicBezTo>
                      <a:pt x="10" y="13"/>
                      <a:pt x="10" y="13"/>
                      <a:pt x="10" y="13"/>
                    </a:cubicBezTo>
                    <a:cubicBezTo>
                      <a:pt x="10" y="9"/>
                      <a:pt x="9" y="6"/>
                      <a:pt x="7" y="5"/>
                    </a:cubicBezTo>
                    <a:cubicBezTo>
                      <a:pt x="6" y="4"/>
                      <a:pt x="3" y="4"/>
                      <a:pt x="0" y="3"/>
                    </a:cubicBezTo>
                    <a:cubicBezTo>
                      <a:pt x="0" y="0"/>
                      <a:pt x="0" y="0"/>
                      <a:pt x="0" y="0"/>
                    </a:cubicBezTo>
                    <a:cubicBezTo>
                      <a:pt x="43" y="0"/>
                      <a:pt x="43" y="0"/>
                      <a:pt x="43" y="0"/>
                    </a:cubicBezTo>
                    <a:cubicBezTo>
                      <a:pt x="43" y="3"/>
                      <a:pt x="43" y="3"/>
                      <a:pt x="43" y="3"/>
                    </a:cubicBezTo>
                    <a:cubicBezTo>
                      <a:pt x="39" y="4"/>
                      <a:pt x="36" y="4"/>
                      <a:pt x="35" y="5"/>
                    </a:cubicBezTo>
                    <a:cubicBezTo>
                      <a:pt x="33" y="6"/>
                      <a:pt x="31" y="9"/>
                      <a:pt x="31" y="13"/>
                    </a:cubicBezTo>
                    <a:cubicBezTo>
                      <a:pt x="31" y="39"/>
                      <a:pt x="31" y="39"/>
                      <a:pt x="31" y="39"/>
                    </a:cubicBezTo>
                    <a:cubicBezTo>
                      <a:pt x="63" y="39"/>
                      <a:pt x="63" y="39"/>
                      <a:pt x="63" y="39"/>
                    </a:cubicBezTo>
                    <a:cubicBezTo>
                      <a:pt x="63" y="13"/>
                      <a:pt x="63" y="13"/>
                      <a:pt x="63" y="13"/>
                    </a:cubicBezTo>
                    <a:cubicBezTo>
                      <a:pt x="63" y="9"/>
                      <a:pt x="62"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9" y="4"/>
                      <a:pt x="88" y="5"/>
                    </a:cubicBezTo>
                    <a:cubicBezTo>
                      <a:pt x="85" y="6"/>
                      <a:pt x="84" y="9"/>
                      <a:pt x="84" y="13"/>
                    </a:cubicBezTo>
                    <a:cubicBezTo>
                      <a:pt x="84" y="75"/>
                      <a:pt x="84" y="75"/>
                      <a:pt x="84" y="75"/>
                    </a:cubicBezTo>
                    <a:cubicBezTo>
                      <a:pt x="84" y="79"/>
                      <a:pt x="85" y="81"/>
                      <a:pt x="87" y="83"/>
                    </a:cubicBezTo>
                    <a:cubicBezTo>
                      <a:pt x="88" y="83"/>
                      <a:pt x="91" y="84"/>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2" name="Freeform 1001">
                <a:extLst>
                  <a:ext uri="{FF2B5EF4-FFF2-40B4-BE49-F238E27FC236}">
                    <a16:creationId xmlns:a16="http://schemas.microsoft.com/office/drawing/2014/main" id="{9CBE8527-7047-28B5-C759-18B156597C9F}"/>
                  </a:ext>
                </a:extLst>
              </p:cNvPr>
              <p:cNvSpPr>
                <a:spLocks/>
              </p:cNvSpPr>
              <p:nvPr/>
            </p:nvSpPr>
            <p:spPr bwMode="auto">
              <a:xfrm>
                <a:off x="2379733" y="5766561"/>
                <a:ext cx="23813" cy="28575"/>
              </a:xfrm>
              <a:custGeom>
                <a:avLst/>
                <a:gdLst>
                  <a:gd name="T0" fmla="*/ 79 w 97"/>
                  <a:gd name="T1" fmla="*/ 22 h 111"/>
                  <a:gd name="T2" fmla="*/ 80 w 97"/>
                  <a:gd name="T3" fmla="*/ 22 h 111"/>
                  <a:gd name="T4" fmla="*/ 82 w 97"/>
                  <a:gd name="T5" fmla="*/ 21 h 111"/>
                  <a:gd name="T6" fmla="*/ 84 w 97"/>
                  <a:gd name="T7" fmla="*/ 19 h 111"/>
                  <a:gd name="T8" fmla="*/ 79 w 97"/>
                  <a:gd name="T9" fmla="*/ 16 h 111"/>
                  <a:gd name="T10" fmla="*/ 77 w 97"/>
                  <a:gd name="T11" fmla="*/ 10 h 111"/>
                  <a:gd name="T12" fmla="*/ 80 w 97"/>
                  <a:gd name="T13" fmla="*/ 3 h 111"/>
                  <a:gd name="T14" fmla="*/ 87 w 97"/>
                  <a:gd name="T15" fmla="*/ 0 h 111"/>
                  <a:gd name="T16" fmla="*/ 94 w 97"/>
                  <a:gd name="T17" fmla="*/ 3 h 111"/>
                  <a:gd name="T18" fmla="*/ 97 w 97"/>
                  <a:gd name="T19" fmla="*/ 10 h 111"/>
                  <a:gd name="T20" fmla="*/ 96 w 97"/>
                  <a:gd name="T21" fmla="*/ 14 h 111"/>
                  <a:gd name="T22" fmla="*/ 95 w 97"/>
                  <a:gd name="T23" fmla="*/ 17 h 111"/>
                  <a:gd name="T24" fmla="*/ 93 w 97"/>
                  <a:gd name="T25" fmla="*/ 20 h 111"/>
                  <a:gd name="T26" fmla="*/ 89 w 97"/>
                  <a:gd name="T27" fmla="*/ 23 h 111"/>
                  <a:gd name="T28" fmla="*/ 84 w 97"/>
                  <a:gd name="T29" fmla="*/ 26 h 111"/>
                  <a:gd name="T30" fmla="*/ 79 w 97"/>
                  <a:gd name="T31" fmla="*/ 28 h 111"/>
                  <a:gd name="T32" fmla="*/ 79 w 97"/>
                  <a:gd name="T33" fmla="*/ 77 h 111"/>
                  <a:gd name="T34" fmla="*/ 78 w 97"/>
                  <a:gd name="T35" fmla="*/ 90 h 111"/>
                  <a:gd name="T36" fmla="*/ 72 w 97"/>
                  <a:gd name="T37" fmla="*/ 102 h 111"/>
                  <a:gd name="T38" fmla="*/ 60 w 97"/>
                  <a:gd name="T39" fmla="*/ 109 h 111"/>
                  <a:gd name="T40" fmla="*/ 46 w 97"/>
                  <a:gd name="T41" fmla="*/ 111 h 111"/>
                  <a:gd name="T42" fmla="*/ 34 w 97"/>
                  <a:gd name="T43" fmla="*/ 110 h 111"/>
                  <a:gd name="T44" fmla="*/ 20 w 97"/>
                  <a:gd name="T45" fmla="*/ 103 h 111"/>
                  <a:gd name="T46" fmla="*/ 13 w 97"/>
                  <a:gd name="T47" fmla="*/ 95 h 111"/>
                  <a:gd name="T48" fmla="*/ 11 w 97"/>
                  <a:gd name="T49" fmla="*/ 79 h 111"/>
                  <a:gd name="T50" fmla="*/ 11 w 97"/>
                  <a:gd name="T51" fmla="*/ 36 h 111"/>
                  <a:gd name="T52" fmla="*/ 8 w 97"/>
                  <a:gd name="T53" fmla="*/ 26 h 111"/>
                  <a:gd name="T54" fmla="*/ 0 w 97"/>
                  <a:gd name="T55" fmla="*/ 24 h 111"/>
                  <a:gd name="T56" fmla="*/ 0 w 97"/>
                  <a:gd name="T57" fmla="*/ 21 h 111"/>
                  <a:gd name="T58" fmla="*/ 44 w 97"/>
                  <a:gd name="T59" fmla="*/ 21 h 111"/>
                  <a:gd name="T60" fmla="*/ 44 w 97"/>
                  <a:gd name="T61" fmla="*/ 24 h 111"/>
                  <a:gd name="T62" fmla="*/ 35 w 97"/>
                  <a:gd name="T63" fmla="*/ 26 h 111"/>
                  <a:gd name="T64" fmla="*/ 32 w 97"/>
                  <a:gd name="T65" fmla="*/ 36 h 111"/>
                  <a:gd name="T66" fmla="*/ 32 w 97"/>
                  <a:gd name="T67" fmla="*/ 79 h 111"/>
                  <a:gd name="T68" fmla="*/ 36 w 97"/>
                  <a:gd name="T69" fmla="*/ 99 h 111"/>
                  <a:gd name="T70" fmla="*/ 50 w 97"/>
                  <a:gd name="T71" fmla="*/ 105 h 111"/>
                  <a:gd name="T72" fmla="*/ 70 w 97"/>
                  <a:gd name="T73" fmla="*/ 94 h 111"/>
                  <a:gd name="T74" fmla="*/ 73 w 97"/>
                  <a:gd name="T75" fmla="*/ 77 h 111"/>
                  <a:gd name="T76" fmla="*/ 73 w 97"/>
                  <a:gd name="T77" fmla="*/ 37 h 111"/>
                  <a:gd name="T78" fmla="*/ 71 w 97"/>
                  <a:gd name="T79" fmla="*/ 28 h 111"/>
                  <a:gd name="T80" fmla="*/ 61 w 97"/>
                  <a:gd name="T81" fmla="*/ 24 h 111"/>
                  <a:gd name="T82" fmla="*/ 61 w 97"/>
                  <a:gd name="T83" fmla="*/ 21 h 111"/>
                  <a:gd name="T84" fmla="*/ 79 w 97"/>
                  <a:gd name="T85" fmla="*/ 21 h 111"/>
                  <a:gd name="T86" fmla="*/ 79 w 97"/>
                  <a:gd name="T87" fmla="*/ 2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 h="111">
                    <a:moveTo>
                      <a:pt x="79" y="22"/>
                    </a:moveTo>
                    <a:cubicBezTo>
                      <a:pt x="80" y="22"/>
                      <a:pt x="80" y="22"/>
                      <a:pt x="80" y="22"/>
                    </a:cubicBezTo>
                    <a:cubicBezTo>
                      <a:pt x="81" y="22"/>
                      <a:pt x="81" y="22"/>
                      <a:pt x="82" y="21"/>
                    </a:cubicBezTo>
                    <a:cubicBezTo>
                      <a:pt x="84" y="19"/>
                      <a:pt x="84" y="19"/>
                      <a:pt x="84" y="19"/>
                    </a:cubicBezTo>
                    <a:cubicBezTo>
                      <a:pt x="82" y="19"/>
                      <a:pt x="80" y="17"/>
                      <a:pt x="79" y="16"/>
                    </a:cubicBezTo>
                    <a:cubicBezTo>
                      <a:pt x="78" y="14"/>
                      <a:pt x="77" y="12"/>
                      <a:pt x="77" y="10"/>
                    </a:cubicBezTo>
                    <a:cubicBezTo>
                      <a:pt x="77" y="7"/>
                      <a:pt x="78" y="5"/>
                      <a:pt x="80" y="3"/>
                    </a:cubicBezTo>
                    <a:cubicBezTo>
                      <a:pt x="82" y="1"/>
                      <a:pt x="84" y="0"/>
                      <a:pt x="87" y="0"/>
                    </a:cubicBezTo>
                    <a:cubicBezTo>
                      <a:pt x="90" y="0"/>
                      <a:pt x="92" y="1"/>
                      <a:pt x="94" y="3"/>
                    </a:cubicBezTo>
                    <a:cubicBezTo>
                      <a:pt x="96" y="5"/>
                      <a:pt x="97" y="7"/>
                      <a:pt x="97" y="10"/>
                    </a:cubicBezTo>
                    <a:cubicBezTo>
                      <a:pt x="97" y="11"/>
                      <a:pt x="97" y="12"/>
                      <a:pt x="96" y="14"/>
                    </a:cubicBezTo>
                    <a:cubicBezTo>
                      <a:pt x="96" y="15"/>
                      <a:pt x="95" y="16"/>
                      <a:pt x="95" y="17"/>
                    </a:cubicBezTo>
                    <a:cubicBezTo>
                      <a:pt x="94" y="18"/>
                      <a:pt x="93" y="19"/>
                      <a:pt x="93" y="20"/>
                    </a:cubicBezTo>
                    <a:cubicBezTo>
                      <a:pt x="92" y="21"/>
                      <a:pt x="90" y="22"/>
                      <a:pt x="89" y="23"/>
                    </a:cubicBezTo>
                    <a:cubicBezTo>
                      <a:pt x="87" y="24"/>
                      <a:pt x="85" y="25"/>
                      <a:pt x="84" y="26"/>
                    </a:cubicBezTo>
                    <a:cubicBezTo>
                      <a:pt x="82" y="27"/>
                      <a:pt x="81" y="27"/>
                      <a:pt x="79" y="28"/>
                    </a:cubicBezTo>
                    <a:cubicBezTo>
                      <a:pt x="79" y="77"/>
                      <a:pt x="79" y="77"/>
                      <a:pt x="79" y="77"/>
                    </a:cubicBezTo>
                    <a:cubicBezTo>
                      <a:pt x="79" y="81"/>
                      <a:pt x="79" y="86"/>
                      <a:pt x="78" y="90"/>
                    </a:cubicBezTo>
                    <a:cubicBezTo>
                      <a:pt x="76" y="95"/>
                      <a:pt x="74" y="99"/>
                      <a:pt x="72" y="102"/>
                    </a:cubicBezTo>
                    <a:cubicBezTo>
                      <a:pt x="69" y="105"/>
                      <a:pt x="65" y="107"/>
                      <a:pt x="60" y="109"/>
                    </a:cubicBezTo>
                    <a:cubicBezTo>
                      <a:pt x="55" y="111"/>
                      <a:pt x="51" y="111"/>
                      <a:pt x="46" y="111"/>
                    </a:cubicBezTo>
                    <a:cubicBezTo>
                      <a:pt x="42" y="111"/>
                      <a:pt x="38" y="111"/>
                      <a:pt x="34" y="110"/>
                    </a:cubicBezTo>
                    <a:cubicBezTo>
                      <a:pt x="28" y="109"/>
                      <a:pt x="24" y="106"/>
                      <a:pt x="20" y="103"/>
                    </a:cubicBezTo>
                    <a:cubicBezTo>
                      <a:pt x="17" y="100"/>
                      <a:pt x="15" y="98"/>
                      <a:pt x="13" y="95"/>
                    </a:cubicBezTo>
                    <a:cubicBezTo>
                      <a:pt x="12" y="91"/>
                      <a:pt x="11" y="86"/>
                      <a:pt x="11" y="79"/>
                    </a:cubicBezTo>
                    <a:cubicBezTo>
                      <a:pt x="11" y="36"/>
                      <a:pt x="11" y="36"/>
                      <a:pt x="11" y="36"/>
                    </a:cubicBezTo>
                    <a:cubicBezTo>
                      <a:pt x="11" y="31"/>
                      <a:pt x="10" y="28"/>
                      <a:pt x="8" y="26"/>
                    </a:cubicBezTo>
                    <a:cubicBezTo>
                      <a:pt x="7" y="25"/>
                      <a:pt x="5" y="25"/>
                      <a:pt x="0" y="24"/>
                    </a:cubicBezTo>
                    <a:cubicBezTo>
                      <a:pt x="0" y="21"/>
                      <a:pt x="0" y="21"/>
                      <a:pt x="0" y="21"/>
                    </a:cubicBezTo>
                    <a:cubicBezTo>
                      <a:pt x="44" y="21"/>
                      <a:pt x="44" y="21"/>
                      <a:pt x="44" y="21"/>
                    </a:cubicBezTo>
                    <a:cubicBezTo>
                      <a:pt x="44" y="24"/>
                      <a:pt x="44" y="24"/>
                      <a:pt x="44" y="24"/>
                    </a:cubicBezTo>
                    <a:cubicBezTo>
                      <a:pt x="39" y="24"/>
                      <a:pt x="36" y="25"/>
                      <a:pt x="35" y="26"/>
                    </a:cubicBezTo>
                    <a:cubicBezTo>
                      <a:pt x="33" y="27"/>
                      <a:pt x="32" y="31"/>
                      <a:pt x="32" y="36"/>
                    </a:cubicBezTo>
                    <a:cubicBezTo>
                      <a:pt x="32" y="79"/>
                      <a:pt x="32" y="79"/>
                      <a:pt x="32" y="79"/>
                    </a:cubicBezTo>
                    <a:cubicBezTo>
                      <a:pt x="32" y="88"/>
                      <a:pt x="33" y="95"/>
                      <a:pt x="36" y="99"/>
                    </a:cubicBezTo>
                    <a:cubicBezTo>
                      <a:pt x="39" y="103"/>
                      <a:pt x="44" y="105"/>
                      <a:pt x="50" y="105"/>
                    </a:cubicBezTo>
                    <a:cubicBezTo>
                      <a:pt x="60" y="105"/>
                      <a:pt x="67" y="101"/>
                      <a:pt x="70" y="94"/>
                    </a:cubicBezTo>
                    <a:cubicBezTo>
                      <a:pt x="72" y="90"/>
                      <a:pt x="73" y="84"/>
                      <a:pt x="73" y="77"/>
                    </a:cubicBezTo>
                    <a:cubicBezTo>
                      <a:pt x="73" y="37"/>
                      <a:pt x="73" y="37"/>
                      <a:pt x="73" y="37"/>
                    </a:cubicBezTo>
                    <a:cubicBezTo>
                      <a:pt x="73" y="33"/>
                      <a:pt x="73" y="29"/>
                      <a:pt x="71" y="28"/>
                    </a:cubicBezTo>
                    <a:cubicBezTo>
                      <a:pt x="70" y="25"/>
                      <a:pt x="66" y="24"/>
                      <a:pt x="61" y="24"/>
                    </a:cubicBezTo>
                    <a:cubicBezTo>
                      <a:pt x="61" y="21"/>
                      <a:pt x="61" y="21"/>
                      <a:pt x="61" y="21"/>
                    </a:cubicBezTo>
                    <a:cubicBezTo>
                      <a:pt x="79" y="21"/>
                      <a:pt x="79" y="21"/>
                      <a:pt x="79" y="21"/>
                    </a:cubicBezTo>
                    <a:lnTo>
                      <a:pt x="79" y="2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3" name="Freeform 1002">
                <a:extLst>
                  <a:ext uri="{FF2B5EF4-FFF2-40B4-BE49-F238E27FC236}">
                    <a16:creationId xmlns:a16="http://schemas.microsoft.com/office/drawing/2014/main" id="{081066DD-6AEF-EE9B-FD3F-1CF5F3F18F85}"/>
                  </a:ext>
                </a:extLst>
              </p:cNvPr>
              <p:cNvSpPr>
                <a:spLocks noEditPoints="1"/>
              </p:cNvSpPr>
              <p:nvPr/>
            </p:nvSpPr>
            <p:spPr bwMode="auto">
              <a:xfrm>
                <a:off x="2403546" y="5768148"/>
                <a:ext cx="22225" cy="26988"/>
              </a:xfrm>
              <a:custGeom>
                <a:avLst/>
                <a:gdLst>
                  <a:gd name="T0" fmla="*/ 68 w 89"/>
                  <a:gd name="T1" fmla="*/ 24 h 107"/>
                  <a:gd name="T2" fmla="*/ 70 w 89"/>
                  <a:gd name="T3" fmla="*/ 23 h 107"/>
                  <a:gd name="T4" fmla="*/ 74 w 89"/>
                  <a:gd name="T5" fmla="*/ 21 h 107"/>
                  <a:gd name="T6" fmla="*/ 76 w 89"/>
                  <a:gd name="T7" fmla="*/ 19 h 107"/>
                  <a:gd name="T8" fmla="*/ 71 w 89"/>
                  <a:gd name="T9" fmla="*/ 16 h 107"/>
                  <a:gd name="T10" fmla="*/ 70 w 89"/>
                  <a:gd name="T11" fmla="*/ 10 h 107"/>
                  <a:gd name="T12" fmla="*/ 73 w 89"/>
                  <a:gd name="T13" fmla="*/ 3 h 107"/>
                  <a:gd name="T14" fmla="*/ 80 w 89"/>
                  <a:gd name="T15" fmla="*/ 0 h 107"/>
                  <a:gd name="T16" fmla="*/ 86 w 89"/>
                  <a:gd name="T17" fmla="*/ 3 h 107"/>
                  <a:gd name="T18" fmla="*/ 89 w 89"/>
                  <a:gd name="T19" fmla="*/ 10 h 107"/>
                  <a:gd name="T20" fmla="*/ 89 w 89"/>
                  <a:gd name="T21" fmla="*/ 14 h 107"/>
                  <a:gd name="T22" fmla="*/ 87 w 89"/>
                  <a:gd name="T23" fmla="*/ 17 h 107"/>
                  <a:gd name="T24" fmla="*/ 85 w 89"/>
                  <a:gd name="T25" fmla="*/ 20 h 107"/>
                  <a:gd name="T26" fmla="*/ 81 w 89"/>
                  <a:gd name="T27" fmla="*/ 22 h 107"/>
                  <a:gd name="T28" fmla="*/ 77 w 89"/>
                  <a:gd name="T29" fmla="*/ 24 h 107"/>
                  <a:gd name="T30" fmla="*/ 71 w 89"/>
                  <a:gd name="T31" fmla="*/ 27 h 107"/>
                  <a:gd name="T32" fmla="*/ 81 w 89"/>
                  <a:gd name="T33" fmla="*/ 42 h 107"/>
                  <a:gd name="T34" fmla="*/ 84 w 89"/>
                  <a:gd name="T35" fmla="*/ 61 h 107"/>
                  <a:gd name="T36" fmla="*/ 73 w 89"/>
                  <a:gd name="T37" fmla="*/ 94 h 107"/>
                  <a:gd name="T38" fmla="*/ 42 w 89"/>
                  <a:gd name="T39" fmla="*/ 107 h 107"/>
                  <a:gd name="T40" fmla="*/ 12 w 89"/>
                  <a:gd name="T41" fmla="*/ 94 h 107"/>
                  <a:gd name="T42" fmla="*/ 0 w 89"/>
                  <a:gd name="T43" fmla="*/ 61 h 107"/>
                  <a:gd name="T44" fmla="*/ 12 w 89"/>
                  <a:gd name="T45" fmla="*/ 27 h 107"/>
                  <a:gd name="T46" fmla="*/ 42 w 89"/>
                  <a:gd name="T47" fmla="*/ 15 h 107"/>
                  <a:gd name="T48" fmla="*/ 56 w 89"/>
                  <a:gd name="T49" fmla="*/ 17 h 107"/>
                  <a:gd name="T50" fmla="*/ 68 w 89"/>
                  <a:gd name="T51" fmla="*/ 24 h 107"/>
                  <a:gd name="T52" fmla="*/ 42 w 89"/>
                  <a:gd name="T53" fmla="*/ 19 h 107"/>
                  <a:gd name="T54" fmla="*/ 25 w 89"/>
                  <a:gd name="T55" fmla="*/ 33 h 107"/>
                  <a:gd name="T56" fmla="*/ 21 w 89"/>
                  <a:gd name="T57" fmla="*/ 61 h 107"/>
                  <a:gd name="T58" fmla="*/ 26 w 89"/>
                  <a:gd name="T59" fmla="*/ 93 h 107"/>
                  <a:gd name="T60" fmla="*/ 42 w 89"/>
                  <a:gd name="T61" fmla="*/ 103 h 107"/>
                  <a:gd name="T62" fmla="*/ 58 w 89"/>
                  <a:gd name="T63" fmla="*/ 93 h 107"/>
                  <a:gd name="T64" fmla="*/ 63 w 89"/>
                  <a:gd name="T65" fmla="*/ 61 h 107"/>
                  <a:gd name="T66" fmla="*/ 59 w 89"/>
                  <a:gd name="T67" fmla="*/ 33 h 107"/>
                  <a:gd name="T68" fmla="*/ 42 w 89"/>
                  <a:gd name="T69"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107">
                    <a:moveTo>
                      <a:pt x="68" y="24"/>
                    </a:moveTo>
                    <a:cubicBezTo>
                      <a:pt x="69" y="23"/>
                      <a:pt x="70" y="23"/>
                      <a:pt x="70" y="23"/>
                    </a:cubicBezTo>
                    <a:cubicBezTo>
                      <a:pt x="72" y="22"/>
                      <a:pt x="73" y="22"/>
                      <a:pt x="74" y="21"/>
                    </a:cubicBezTo>
                    <a:cubicBezTo>
                      <a:pt x="76" y="19"/>
                      <a:pt x="76" y="19"/>
                      <a:pt x="76" y="19"/>
                    </a:cubicBezTo>
                    <a:cubicBezTo>
                      <a:pt x="74" y="19"/>
                      <a:pt x="72" y="17"/>
                      <a:pt x="71" y="16"/>
                    </a:cubicBezTo>
                    <a:cubicBezTo>
                      <a:pt x="70" y="14"/>
                      <a:pt x="70" y="12"/>
                      <a:pt x="70" y="10"/>
                    </a:cubicBezTo>
                    <a:cubicBezTo>
                      <a:pt x="70" y="7"/>
                      <a:pt x="71" y="5"/>
                      <a:pt x="73" y="3"/>
                    </a:cubicBezTo>
                    <a:cubicBezTo>
                      <a:pt x="74" y="1"/>
                      <a:pt x="77" y="0"/>
                      <a:pt x="80" y="0"/>
                    </a:cubicBezTo>
                    <a:cubicBezTo>
                      <a:pt x="82" y="0"/>
                      <a:pt x="84" y="1"/>
                      <a:pt x="86" y="3"/>
                    </a:cubicBezTo>
                    <a:cubicBezTo>
                      <a:pt x="88" y="5"/>
                      <a:pt x="89" y="7"/>
                      <a:pt x="89" y="10"/>
                    </a:cubicBezTo>
                    <a:cubicBezTo>
                      <a:pt x="89" y="11"/>
                      <a:pt x="89" y="12"/>
                      <a:pt x="89" y="14"/>
                    </a:cubicBezTo>
                    <a:cubicBezTo>
                      <a:pt x="88" y="15"/>
                      <a:pt x="88" y="16"/>
                      <a:pt x="87" y="17"/>
                    </a:cubicBezTo>
                    <a:cubicBezTo>
                      <a:pt x="87" y="18"/>
                      <a:pt x="86" y="19"/>
                      <a:pt x="85" y="20"/>
                    </a:cubicBezTo>
                    <a:cubicBezTo>
                      <a:pt x="84" y="21"/>
                      <a:pt x="83" y="22"/>
                      <a:pt x="81" y="22"/>
                    </a:cubicBezTo>
                    <a:cubicBezTo>
                      <a:pt x="80" y="23"/>
                      <a:pt x="79" y="24"/>
                      <a:pt x="77" y="24"/>
                    </a:cubicBezTo>
                    <a:cubicBezTo>
                      <a:pt x="77" y="25"/>
                      <a:pt x="75" y="26"/>
                      <a:pt x="71" y="27"/>
                    </a:cubicBezTo>
                    <a:cubicBezTo>
                      <a:pt x="75" y="31"/>
                      <a:pt x="79" y="36"/>
                      <a:pt x="81" y="42"/>
                    </a:cubicBezTo>
                    <a:cubicBezTo>
                      <a:pt x="83" y="48"/>
                      <a:pt x="84" y="54"/>
                      <a:pt x="84" y="61"/>
                    </a:cubicBezTo>
                    <a:cubicBezTo>
                      <a:pt x="84" y="75"/>
                      <a:pt x="81" y="86"/>
                      <a:pt x="73" y="94"/>
                    </a:cubicBezTo>
                    <a:cubicBezTo>
                      <a:pt x="65" y="103"/>
                      <a:pt x="55" y="107"/>
                      <a:pt x="42" y="107"/>
                    </a:cubicBezTo>
                    <a:cubicBezTo>
                      <a:pt x="30" y="107"/>
                      <a:pt x="20" y="103"/>
                      <a:pt x="12" y="94"/>
                    </a:cubicBezTo>
                    <a:cubicBezTo>
                      <a:pt x="4" y="86"/>
                      <a:pt x="0" y="75"/>
                      <a:pt x="0" y="61"/>
                    </a:cubicBezTo>
                    <a:cubicBezTo>
                      <a:pt x="0" y="47"/>
                      <a:pt x="4" y="36"/>
                      <a:pt x="12" y="27"/>
                    </a:cubicBezTo>
                    <a:cubicBezTo>
                      <a:pt x="20" y="19"/>
                      <a:pt x="30" y="15"/>
                      <a:pt x="42" y="15"/>
                    </a:cubicBezTo>
                    <a:cubicBezTo>
                      <a:pt x="47" y="15"/>
                      <a:pt x="51" y="16"/>
                      <a:pt x="56" y="17"/>
                    </a:cubicBezTo>
                    <a:cubicBezTo>
                      <a:pt x="60" y="19"/>
                      <a:pt x="64" y="21"/>
                      <a:pt x="68" y="24"/>
                    </a:cubicBezTo>
                    <a:close/>
                    <a:moveTo>
                      <a:pt x="42" y="19"/>
                    </a:moveTo>
                    <a:cubicBezTo>
                      <a:pt x="35" y="19"/>
                      <a:pt x="29" y="24"/>
                      <a:pt x="25" y="33"/>
                    </a:cubicBezTo>
                    <a:cubicBezTo>
                      <a:pt x="22" y="41"/>
                      <a:pt x="21" y="50"/>
                      <a:pt x="21" y="61"/>
                    </a:cubicBezTo>
                    <a:cubicBezTo>
                      <a:pt x="21" y="75"/>
                      <a:pt x="23" y="86"/>
                      <a:pt x="26" y="93"/>
                    </a:cubicBezTo>
                    <a:cubicBezTo>
                      <a:pt x="30" y="100"/>
                      <a:pt x="35" y="103"/>
                      <a:pt x="42" y="103"/>
                    </a:cubicBezTo>
                    <a:cubicBezTo>
                      <a:pt x="49" y="103"/>
                      <a:pt x="54" y="100"/>
                      <a:pt x="58" y="93"/>
                    </a:cubicBezTo>
                    <a:cubicBezTo>
                      <a:pt x="61" y="86"/>
                      <a:pt x="63" y="75"/>
                      <a:pt x="63" y="61"/>
                    </a:cubicBezTo>
                    <a:cubicBezTo>
                      <a:pt x="63" y="50"/>
                      <a:pt x="62" y="40"/>
                      <a:pt x="59" y="33"/>
                    </a:cubicBezTo>
                    <a:cubicBezTo>
                      <a:pt x="55" y="24"/>
                      <a:pt x="50" y="19"/>
                      <a:pt x="42"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4" name="Freeform 1003">
                <a:extLst>
                  <a:ext uri="{FF2B5EF4-FFF2-40B4-BE49-F238E27FC236}">
                    <a16:creationId xmlns:a16="http://schemas.microsoft.com/office/drawing/2014/main" id="{9F44DDAF-8D33-40E0-5DFC-09E0524C9A6D}"/>
                  </a:ext>
                </a:extLst>
              </p:cNvPr>
              <p:cNvSpPr>
                <a:spLocks/>
              </p:cNvSpPr>
              <p:nvPr/>
            </p:nvSpPr>
            <p:spPr bwMode="auto">
              <a:xfrm>
                <a:off x="2411483" y="5764973"/>
                <a:ext cx="7938" cy="4763"/>
              </a:xfrm>
              <a:custGeom>
                <a:avLst/>
                <a:gdLst>
                  <a:gd name="T0" fmla="*/ 25 w 30"/>
                  <a:gd name="T1" fmla="*/ 13 h 24"/>
                  <a:gd name="T2" fmla="*/ 7 w 30"/>
                  <a:gd name="T3" fmla="*/ 24 h 24"/>
                  <a:gd name="T4" fmla="*/ 0 w 30"/>
                  <a:gd name="T5" fmla="*/ 24 h 24"/>
                  <a:gd name="T6" fmla="*/ 17 w 30"/>
                  <a:gd name="T7" fmla="*/ 4 h 24"/>
                  <a:gd name="T8" fmla="*/ 21 w 30"/>
                  <a:gd name="T9" fmla="*/ 1 h 24"/>
                  <a:gd name="T10" fmla="*/ 24 w 30"/>
                  <a:gd name="T11" fmla="*/ 0 h 24"/>
                  <a:gd name="T12" fmla="*/ 29 w 30"/>
                  <a:gd name="T13" fmla="*/ 1 h 24"/>
                  <a:gd name="T14" fmla="*/ 30 w 30"/>
                  <a:gd name="T15" fmla="*/ 6 h 24"/>
                  <a:gd name="T16" fmla="*/ 28 w 30"/>
                  <a:gd name="T17" fmla="*/ 10 h 24"/>
                  <a:gd name="T18" fmla="*/ 25 w 30"/>
                  <a:gd name="T1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25" y="13"/>
                    </a:moveTo>
                    <a:cubicBezTo>
                      <a:pt x="7" y="24"/>
                      <a:pt x="7" y="24"/>
                      <a:pt x="7" y="24"/>
                    </a:cubicBezTo>
                    <a:cubicBezTo>
                      <a:pt x="0" y="24"/>
                      <a:pt x="0" y="24"/>
                      <a:pt x="0" y="24"/>
                    </a:cubicBezTo>
                    <a:cubicBezTo>
                      <a:pt x="17" y="4"/>
                      <a:pt x="17" y="4"/>
                      <a:pt x="17" y="4"/>
                    </a:cubicBezTo>
                    <a:cubicBezTo>
                      <a:pt x="19" y="2"/>
                      <a:pt x="20" y="1"/>
                      <a:pt x="21" y="1"/>
                    </a:cubicBezTo>
                    <a:cubicBezTo>
                      <a:pt x="22" y="0"/>
                      <a:pt x="23" y="0"/>
                      <a:pt x="24" y="0"/>
                    </a:cubicBezTo>
                    <a:cubicBezTo>
                      <a:pt x="26" y="0"/>
                      <a:pt x="28" y="0"/>
                      <a:pt x="29" y="1"/>
                    </a:cubicBezTo>
                    <a:cubicBezTo>
                      <a:pt x="30" y="2"/>
                      <a:pt x="30" y="4"/>
                      <a:pt x="30" y="6"/>
                    </a:cubicBezTo>
                    <a:cubicBezTo>
                      <a:pt x="30" y="8"/>
                      <a:pt x="30" y="9"/>
                      <a:pt x="28" y="10"/>
                    </a:cubicBezTo>
                    <a:cubicBezTo>
                      <a:pt x="28" y="11"/>
                      <a:pt x="27" y="11"/>
                      <a:pt x="25"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5" name="Freeform 1004">
                <a:extLst>
                  <a:ext uri="{FF2B5EF4-FFF2-40B4-BE49-F238E27FC236}">
                    <a16:creationId xmlns:a16="http://schemas.microsoft.com/office/drawing/2014/main" id="{5D4C6BA2-4D48-C873-3572-38F18C376DBB}"/>
                  </a:ext>
                </a:extLst>
              </p:cNvPr>
              <p:cNvSpPr>
                <a:spLocks/>
              </p:cNvSpPr>
              <p:nvPr/>
            </p:nvSpPr>
            <p:spPr bwMode="auto">
              <a:xfrm>
                <a:off x="2428946" y="5771323"/>
                <a:ext cx="20638" cy="23813"/>
              </a:xfrm>
              <a:custGeom>
                <a:avLst/>
                <a:gdLst>
                  <a:gd name="T0" fmla="*/ 79 w 83"/>
                  <a:gd name="T1" fmla="*/ 70 h 92"/>
                  <a:gd name="T2" fmla="*/ 83 w 83"/>
                  <a:gd name="T3" fmla="*/ 73 h 92"/>
                  <a:gd name="T4" fmla="*/ 67 w 83"/>
                  <a:gd name="T5" fmla="*/ 87 h 92"/>
                  <a:gd name="T6" fmla="*/ 46 w 83"/>
                  <a:gd name="T7" fmla="*/ 92 h 92"/>
                  <a:gd name="T8" fmla="*/ 12 w 83"/>
                  <a:gd name="T9" fmla="*/ 79 h 92"/>
                  <a:gd name="T10" fmla="*/ 0 w 83"/>
                  <a:gd name="T11" fmla="*/ 47 h 92"/>
                  <a:gd name="T12" fmla="*/ 13 w 83"/>
                  <a:gd name="T13" fmla="*/ 13 h 92"/>
                  <a:gd name="T14" fmla="*/ 46 w 83"/>
                  <a:gd name="T15" fmla="*/ 0 h 92"/>
                  <a:gd name="T16" fmla="*/ 58 w 83"/>
                  <a:gd name="T17" fmla="*/ 2 h 92"/>
                  <a:gd name="T18" fmla="*/ 71 w 83"/>
                  <a:gd name="T19" fmla="*/ 6 h 92"/>
                  <a:gd name="T20" fmla="*/ 75 w 83"/>
                  <a:gd name="T21" fmla="*/ 5 h 92"/>
                  <a:gd name="T22" fmla="*/ 77 w 83"/>
                  <a:gd name="T23" fmla="*/ 1 h 92"/>
                  <a:gd name="T24" fmla="*/ 80 w 83"/>
                  <a:gd name="T25" fmla="*/ 1 h 92"/>
                  <a:gd name="T26" fmla="*/ 80 w 83"/>
                  <a:gd name="T27" fmla="*/ 31 h 92"/>
                  <a:gd name="T28" fmla="*/ 77 w 83"/>
                  <a:gd name="T29" fmla="*/ 31 h 92"/>
                  <a:gd name="T30" fmla="*/ 66 w 83"/>
                  <a:gd name="T31" fmla="*/ 13 h 92"/>
                  <a:gd name="T32" fmla="*/ 47 w 83"/>
                  <a:gd name="T33" fmla="*/ 4 h 92"/>
                  <a:gd name="T34" fmla="*/ 28 w 83"/>
                  <a:gd name="T35" fmla="*/ 17 h 92"/>
                  <a:gd name="T36" fmla="*/ 23 w 83"/>
                  <a:gd name="T37" fmla="*/ 46 h 92"/>
                  <a:gd name="T38" fmla="*/ 24 w 83"/>
                  <a:gd name="T39" fmla="*/ 60 h 92"/>
                  <a:gd name="T40" fmla="*/ 28 w 83"/>
                  <a:gd name="T41" fmla="*/ 75 h 92"/>
                  <a:gd name="T42" fmla="*/ 36 w 83"/>
                  <a:gd name="T43" fmla="*/ 82 h 92"/>
                  <a:gd name="T44" fmla="*/ 48 w 83"/>
                  <a:gd name="T45" fmla="*/ 86 h 92"/>
                  <a:gd name="T46" fmla="*/ 63 w 83"/>
                  <a:gd name="T47" fmla="*/ 83 h 92"/>
                  <a:gd name="T48" fmla="*/ 79 w 83"/>
                  <a:gd name="T49"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92">
                    <a:moveTo>
                      <a:pt x="79" y="70"/>
                    </a:moveTo>
                    <a:cubicBezTo>
                      <a:pt x="83" y="73"/>
                      <a:pt x="83" y="73"/>
                      <a:pt x="83" y="73"/>
                    </a:cubicBezTo>
                    <a:cubicBezTo>
                      <a:pt x="77" y="79"/>
                      <a:pt x="72" y="84"/>
                      <a:pt x="67" y="87"/>
                    </a:cubicBezTo>
                    <a:cubicBezTo>
                      <a:pt x="61" y="91"/>
                      <a:pt x="54" y="92"/>
                      <a:pt x="46" y="92"/>
                    </a:cubicBezTo>
                    <a:cubicBezTo>
                      <a:pt x="32" y="92"/>
                      <a:pt x="20" y="88"/>
                      <a:pt x="12" y="79"/>
                    </a:cubicBezTo>
                    <a:cubicBezTo>
                      <a:pt x="4" y="70"/>
                      <a:pt x="0" y="60"/>
                      <a:pt x="0" y="47"/>
                    </a:cubicBezTo>
                    <a:cubicBezTo>
                      <a:pt x="0" y="33"/>
                      <a:pt x="4" y="22"/>
                      <a:pt x="13" y="13"/>
                    </a:cubicBezTo>
                    <a:cubicBezTo>
                      <a:pt x="21" y="4"/>
                      <a:pt x="32" y="0"/>
                      <a:pt x="46" y="0"/>
                    </a:cubicBezTo>
                    <a:cubicBezTo>
                      <a:pt x="50" y="0"/>
                      <a:pt x="54" y="1"/>
                      <a:pt x="58" y="2"/>
                    </a:cubicBezTo>
                    <a:cubicBezTo>
                      <a:pt x="62" y="3"/>
                      <a:pt x="66" y="5"/>
                      <a:pt x="71" y="6"/>
                    </a:cubicBezTo>
                    <a:cubicBezTo>
                      <a:pt x="72" y="6"/>
                      <a:pt x="74" y="6"/>
                      <a:pt x="75" y="5"/>
                    </a:cubicBezTo>
                    <a:cubicBezTo>
                      <a:pt x="75" y="4"/>
                      <a:pt x="76" y="3"/>
                      <a:pt x="77" y="1"/>
                    </a:cubicBezTo>
                    <a:cubicBezTo>
                      <a:pt x="80" y="1"/>
                      <a:pt x="80" y="1"/>
                      <a:pt x="80" y="1"/>
                    </a:cubicBezTo>
                    <a:cubicBezTo>
                      <a:pt x="80" y="31"/>
                      <a:pt x="80" y="31"/>
                      <a:pt x="80" y="31"/>
                    </a:cubicBezTo>
                    <a:cubicBezTo>
                      <a:pt x="77" y="31"/>
                      <a:pt x="77" y="31"/>
                      <a:pt x="77" y="31"/>
                    </a:cubicBezTo>
                    <a:cubicBezTo>
                      <a:pt x="74" y="24"/>
                      <a:pt x="71" y="18"/>
                      <a:pt x="66" y="13"/>
                    </a:cubicBezTo>
                    <a:cubicBezTo>
                      <a:pt x="60" y="7"/>
                      <a:pt x="54" y="4"/>
                      <a:pt x="47" y="4"/>
                    </a:cubicBezTo>
                    <a:cubicBezTo>
                      <a:pt x="38" y="4"/>
                      <a:pt x="32" y="9"/>
                      <a:pt x="28" y="17"/>
                    </a:cubicBezTo>
                    <a:cubicBezTo>
                      <a:pt x="24" y="24"/>
                      <a:pt x="23" y="34"/>
                      <a:pt x="23" y="46"/>
                    </a:cubicBezTo>
                    <a:cubicBezTo>
                      <a:pt x="23" y="52"/>
                      <a:pt x="23" y="56"/>
                      <a:pt x="24" y="60"/>
                    </a:cubicBezTo>
                    <a:cubicBezTo>
                      <a:pt x="25" y="66"/>
                      <a:pt x="26" y="71"/>
                      <a:pt x="28" y="75"/>
                    </a:cubicBezTo>
                    <a:cubicBezTo>
                      <a:pt x="30" y="78"/>
                      <a:pt x="33" y="80"/>
                      <a:pt x="36" y="82"/>
                    </a:cubicBezTo>
                    <a:cubicBezTo>
                      <a:pt x="40" y="85"/>
                      <a:pt x="44" y="86"/>
                      <a:pt x="48" y="86"/>
                    </a:cubicBezTo>
                    <a:cubicBezTo>
                      <a:pt x="54" y="86"/>
                      <a:pt x="59" y="85"/>
                      <a:pt x="63" y="83"/>
                    </a:cubicBezTo>
                    <a:cubicBezTo>
                      <a:pt x="68" y="80"/>
                      <a:pt x="73" y="76"/>
                      <a:pt x="79" y="7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6" name="Freeform 1005">
                <a:extLst>
                  <a:ext uri="{FF2B5EF4-FFF2-40B4-BE49-F238E27FC236}">
                    <a16:creationId xmlns:a16="http://schemas.microsoft.com/office/drawing/2014/main" id="{3BF93BC0-7EC5-FC0F-5272-1DE4C5DFE7F7}"/>
                  </a:ext>
                </a:extLst>
              </p:cNvPr>
              <p:cNvSpPr>
                <a:spLocks noEditPoints="1"/>
              </p:cNvSpPr>
              <p:nvPr/>
            </p:nvSpPr>
            <p:spPr bwMode="auto">
              <a:xfrm>
                <a:off x="2687708" y="4482273"/>
                <a:ext cx="26988" cy="26988"/>
              </a:xfrm>
              <a:custGeom>
                <a:avLst/>
                <a:gdLst>
                  <a:gd name="T0" fmla="*/ 5 w 106"/>
                  <a:gd name="T1" fmla="*/ 55 h 106"/>
                  <a:gd name="T2" fmla="*/ 5 w 106"/>
                  <a:gd name="T3" fmla="*/ 47 h 106"/>
                  <a:gd name="T4" fmla="*/ 14 w 106"/>
                  <a:gd name="T5" fmla="*/ 47 h 106"/>
                  <a:gd name="T6" fmla="*/ 14 w 106"/>
                  <a:gd name="T7" fmla="*/ 15 h 106"/>
                  <a:gd name="T8" fmla="*/ 9 w 106"/>
                  <a:gd name="T9" fmla="*/ 6 h 106"/>
                  <a:gd name="T10" fmla="*/ 0 w 106"/>
                  <a:gd name="T11" fmla="*/ 4 h 106"/>
                  <a:gd name="T12" fmla="*/ 0 w 106"/>
                  <a:gd name="T13" fmla="*/ 0 h 106"/>
                  <a:gd name="T14" fmla="*/ 48 w 106"/>
                  <a:gd name="T15" fmla="*/ 0 h 106"/>
                  <a:gd name="T16" fmla="*/ 93 w 106"/>
                  <a:gd name="T17" fmla="*/ 17 h 106"/>
                  <a:gd name="T18" fmla="*/ 106 w 106"/>
                  <a:gd name="T19" fmla="*/ 51 h 106"/>
                  <a:gd name="T20" fmla="*/ 92 w 106"/>
                  <a:gd name="T21" fmla="*/ 89 h 106"/>
                  <a:gd name="T22" fmla="*/ 50 w 106"/>
                  <a:gd name="T23" fmla="*/ 106 h 106"/>
                  <a:gd name="T24" fmla="*/ 0 w 106"/>
                  <a:gd name="T25" fmla="*/ 106 h 106"/>
                  <a:gd name="T26" fmla="*/ 0 w 106"/>
                  <a:gd name="T27" fmla="*/ 102 h 106"/>
                  <a:gd name="T28" fmla="*/ 11 w 106"/>
                  <a:gd name="T29" fmla="*/ 99 h 106"/>
                  <a:gd name="T30" fmla="*/ 14 w 106"/>
                  <a:gd name="T31" fmla="*/ 91 h 106"/>
                  <a:gd name="T32" fmla="*/ 14 w 106"/>
                  <a:gd name="T33" fmla="*/ 55 h 106"/>
                  <a:gd name="T34" fmla="*/ 5 w 106"/>
                  <a:gd name="T35" fmla="*/ 55 h 106"/>
                  <a:gd name="T36" fmla="*/ 62 w 106"/>
                  <a:gd name="T37" fmla="*/ 47 h 106"/>
                  <a:gd name="T38" fmla="*/ 62 w 106"/>
                  <a:gd name="T39" fmla="*/ 55 h 106"/>
                  <a:gd name="T40" fmla="*/ 39 w 106"/>
                  <a:gd name="T41" fmla="*/ 55 h 106"/>
                  <a:gd name="T42" fmla="*/ 39 w 106"/>
                  <a:gd name="T43" fmla="*/ 91 h 106"/>
                  <a:gd name="T44" fmla="*/ 40 w 106"/>
                  <a:gd name="T45" fmla="*/ 98 h 106"/>
                  <a:gd name="T46" fmla="*/ 48 w 106"/>
                  <a:gd name="T47" fmla="*/ 100 h 106"/>
                  <a:gd name="T48" fmla="*/ 70 w 106"/>
                  <a:gd name="T49" fmla="*/ 91 h 106"/>
                  <a:gd name="T50" fmla="*/ 79 w 106"/>
                  <a:gd name="T51" fmla="*/ 53 h 106"/>
                  <a:gd name="T52" fmla="*/ 74 w 106"/>
                  <a:gd name="T53" fmla="*/ 24 h 106"/>
                  <a:gd name="T54" fmla="*/ 49 w 106"/>
                  <a:gd name="T55" fmla="*/ 6 h 106"/>
                  <a:gd name="T56" fmla="*/ 41 w 106"/>
                  <a:gd name="T57" fmla="*/ 8 h 106"/>
                  <a:gd name="T58" fmla="*/ 39 w 106"/>
                  <a:gd name="T59" fmla="*/ 12 h 106"/>
                  <a:gd name="T60" fmla="*/ 39 w 106"/>
                  <a:gd name="T61" fmla="*/ 13 h 106"/>
                  <a:gd name="T62" fmla="*/ 39 w 106"/>
                  <a:gd name="T63" fmla="*/ 47 h 106"/>
                  <a:gd name="T64" fmla="*/ 62 w 106"/>
                  <a:gd name="T65" fmla="*/ 4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6">
                    <a:moveTo>
                      <a:pt x="5" y="55"/>
                    </a:moveTo>
                    <a:cubicBezTo>
                      <a:pt x="5" y="47"/>
                      <a:pt x="5" y="47"/>
                      <a:pt x="5" y="47"/>
                    </a:cubicBezTo>
                    <a:cubicBezTo>
                      <a:pt x="14" y="47"/>
                      <a:pt x="14" y="47"/>
                      <a:pt x="14" y="47"/>
                    </a:cubicBezTo>
                    <a:cubicBezTo>
                      <a:pt x="14" y="15"/>
                      <a:pt x="14" y="15"/>
                      <a:pt x="14" y="15"/>
                    </a:cubicBezTo>
                    <a:cubicBezTo>
                      <a:pt x="14" y="10"/>
                      <a:pt x="12" y="8"/>
                      <a:pt x="9" y="6"/>
                    </a:cubicBezTo>
                    <a:cubicBezTo>
                      <a:pt x="8" y="5"/>
                      <a:pt x="5" y="5"/>
                      <a:pt x="0" y="4"/>
                    </a:cubicBezTo>
                    <a:cubicBezTo>
                      <a:pt x="0" y="0"/>
                      <a:pt x="0" y="0"/>
                      <a:pt x="0" y="0"/>
                    </a:cubicBezTo>
                    <a:cubicBezTo>
                      <a:pt x="48" y="0"/>
                      <a:pt x="48" y="0"/>
                      <a:pt x="48" y="0"/>
                    </a:cubicBezTo>
                    <a:cubicBezTo>
                      <a:pt x="68" y="0"/>
                      <a:pt x="83" y="6"/>
                      <a:pt x="93" y="17"/>
                    </a:cubicBezTo>
                    <a:cubicBezTo>
                      <a:pt x="102" y="26"/>
                      <a:pt x="106" y="37"/>
                      <a:pt x="106" y="51"/>
                    </a:cubicBezTo>
                    <a:cubicBezTo>
                      <a:pt x="106" y="67"/>
                      <a:pt x="101" y="80"/>
                      <a:pt x="92" y="89"/>
                    </a:cubicBezTo>
                    <a:cubicBezTo>
                      <a:pt x="83" y="100"/>
                      <a:pt x="68" y="106"/>
                      <a:pt x="50" y="106"/>
                    </a:cubicBezTo>
                    <a:cubicBezTo>
                      <a:pt x="0" y="106"/>
                      <a:pt x="0" y="106"/>
                      <a:pt x="0" y="106"/>
                    </a:cubicBezTo>
                    <a:cubicBezTo>
                      <a:pt x="0" y="102"/>
                      <a:pt x="0" y="102"/>
                      <a:pt x="0" y="102"/>
                    </a:cubicBezTo>
                    <a:cubicBezTo>
                      <a:pt x="5" y="102"/>
                      <a:pt x="9" y="101"/>
                      <a:pt x="11" y="99"/>
                    </a:cubicBezTo>
                    <a:cubicBezTo>
                      <a:pt x="13" y="97"/>
                      <a:pt x="14" y="95"/>
                      <a:pt x="14" y="91"/>
                    </a:cubicBezTo>
                    <a:cubicBezTo>
                      <a:pt x="14" y="55"/>
                      <a:pt x="14" y="55"/>
                      <a:pt x="14" y="55"/>
                    </a:cubicBezTo>
                    <a:lnTo>
                      <a:pt x="5" y="55"/>
                    </a:lnTo>
                    <a:close/>
                    <a:moveTo>
                      <a:pt x="62" y="47"/>
                    </a:moveTo>
                    <a:cubicBezTo>
                      <a:pt x="62" y="55"/>
                      <a:pt x="62" y="55"/>
                      <a:pt x="62" y="55"/>
                    </a:cubicBezTo>
                    <a:cubicBezTo>
                      <a:pt x="39" y="55"/>
                      <a:pt x="39" y="55"/>
                      <a:pt x="39" y="55"/>
                    </a:cubicBezTo>
                    <a:cubicBezTo>
                      <a:pt x="39" y="91"/>
                      <a:pt x="39" y="91"/>
                      <a:pt x="39" y="91"/>
                    </a:cubicBezTo>
                    <a:cubicBezTo>
                      <a:pt x="39" y="94"/>
                      <a:pt x="39" y="97"/>
                      <a:pt x="40" y="98"/>
                    </a:cubicBezTo>
                    <a:cubicBezTo>
                      <a:pt x="42" y="99"/>
                      <a:pt x="44" y="100"/>
                      <a:pt x="48" y="100"/>
                    </a:cubicBezTo>
                    <a:cubicBezTo>
                      <a:pt x="57" y="100"/>
                      <a:pt x="65" y="97"/>
                      <a:pt x="70" y="91"/>
                    </a:cubicBezTo>
                    <a:cubicBezTo>
                      <a:pt x="76" y="83"/>
                      <a:pt x="79" y="70"/>
                      <a:pt x="79" y="53"/>
                    </a:cubicBezTo>
                    <a:cubicBezTo>
                      <a:pt x="79" y="42"/>
                      <a:pt x="77" y="32"/>
                      <a:pt x="74" y="24"/>
                    </a:cubicBezTo>
                    <a:cubicBezTo>
                      <a:pt x="69" y="12"/>
                      <a:pt x="60" y="6"/>
                      <a:pt x="49" y="6"/>
                    </a:cubicBezTo>
                    <a:cubicBezTo>
                      <a:pt x="45" y="6"/>
                      <a:pt x="42" y="6"/>
                      <a:pt x="41" y="8"/>
                    </a:cubicBezTo>
                    <a:cubicBezTo>
                      <a:pt x="39" y="8"/>
                      <a:pt x="39" y="10"/>
                      <a:pt x="39" y="12"/>
                    </a:cubicBezTo>
                    <a:cubicBezTo>
                      <a:pt x="39" y="13"/>
                      <a:pt x="39" y="13"/>
                      <a:pt x="39" y="13"/>
                    </a:cubicBezTo>
                    <a:cubicBezTo>
                      <a:pt x="39" y="47"/>
                      <a:pt x="39" y="47"/>
                      <a:pt x="39" y="47"/>
                    </a:cubicBezTo>
                    <a:lnTo>
                      <a:pt x="62" y="4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7" name="Freeform 1006">
                <a:extLst>
                  <a:ext uri="{FF2B5EF4-FFF2-40B4-BE49-F238E27FC236}">
                    <a16:creationId xmlns:a16="http://schemas.microsoft.com/office/drawing/2014/main" id="{C52ECCAA-5F68-78D7-FAA9-FAB1A0ACA560}"/>
                  </a:ext>
                </a:extLst>
              </p:cNvPr>
              <p:cNvSpPr>
                <a:spLocks noEditPoints="1"/>
              </p:cNvSpPr>
              <p:nvPr/>
            </p:nvSpPr>
            <p:spPr bwMode="auto">
              <a:xfrm>
                <a:off x="2716283" y="4482273"/>
                <a:ext cx="26988" cy="26988"/>
              </a:xfrm>
              <a:custGeom>
                <a:avLst/>
                <a:gdLst>
                  <a:gd name="T0" fmla="*/ 106 w 106"/>
                  <a:gd name="T1" fmla="*/ 104 h 108"/>
                  <a:gd name="T2" fmla="*/ 106 w 106"/>
                  <a:gd name="T3" fmla="*/ 108 h 108"/>
                  <a:gd name="T4" fmla="*/ 56 w 106"/>
                  <a:gd name="T5" fmla="*/ 108 h 108"/>
                  <a:gd name="T6" fmla="*/ 56 w 106"/>
                  <a:gd name="T7" fmla="*/ 104 h 108"/>
                  <a:gd name="T8" fmla="*/ 66 w 106"/>
                  <a:gd name="T9" fmla="*/ 103 h 108"/>
                  <a:gd name="T10" fmla="*/ 68 w 106"/>
                  <a:gd name="T11" fmla="*/ 98 h 108"/>
                  <a:gd name="T12" fmla="*/ 66 w 106"/>
                  <a:gd name="T13" fmla="*/ 88 h 108"/>
                  <a:gd name="T14" fmla="*/ 61 w 106"/>
                  <a:gd name="T15" fmla="*/ 77 h 108"/>
                  <a:gd name="T16" fmla="*/ 26 w 106"/>
                  <a:gd name="T17" fmla="*/ 77 h 108"/>
                  <a:gd name="T18" fmla="*/ 21 w 106"/>
                  <a:gd name="T19" fmla="*/ 90 h 108"/>
                  <a:gd name="T20" fmla="*/ 19 w 106"/>
                  <a:gd name="T21" fmla="*/ 97 h 108"/>
                  <a:gd name="T22" fmla="*/ 22 w 106"/>
                  <a:gd name="T23" fmla="*/ 102 h 108"/>
                  <a:gd name="T24" fmla="*/ 32 w 106"/>
                  <a:gd name="T25" fmla="*/ 104 h 108"/>
                  <a:gd name="T26" fmla="*/ 32 w 106"/>
                  <a:gd name="T27" fmla="*/ 108 h 108"/>
                  <a:gd name="T28" fmla="*/ 0 w 106"/>
                  <a:gd name="T29" fmla="*/ 108 h 108"/>
                  <a:gd name="T30" fmla="*/ 0 w 106"/>
                  <a:gd name="T31" fmla="*/ 104 h 108"/>
                  <a:gd name="T32" fmla="*/ 9 w 106"/>
                  <a:gd name="T33" fmla="*/ 98 h 108"/>
                  <a:gd name="T34" fmla="*/ 16 w 106"/>
                  <a:gd name="T35" fmla="*/ 86 h 108"/>
                  <a:gd name="T36" fmla="*/ 50 w 106"/>
                  <a:gd name="T37" fmla="*/ 0 h 108"/>
                  <a:gd name="T38" fmla="*/ 55 w 106"/>
                  <a:gd name="T39" fmla="*/ 0 h 108"/>
                  <a:gd name="T40" fmla="*/ 89 w 106"/>
                  <a:gd name="T41" fmla="*/ 82 h 108"/>
                  <a:gd name="T42" fmla="*/ 97 w 106"/>
                  <a:gd name="T43" fmla="*/ 99 h 108"/>
                  <a:gd name="T44" fmla="*/ 106 w 106"/>
                  <a:gd name="T45" fmla="*/ 104 h 108"/>
                  <a:gd name="T46" fmla="*/ 29 w 106"/>
                  <a:gd name="T47" fmla="*/ 71 h 108"/>
                  <a:gd name="T48" fmla="*/ 59 w 106"/>
                  <a:gd name="T49" fmla="*/ 71 h 108"/>
                  <a:gd name="T50" fmla="*/ 43 w 106"/>
                  <a:gd name="T51" fmla="*/ 33 h 108"/>
                  <a:gd name="T52" fmla="*/ 29 w 106"/>
                  <a:gd name="T53"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8">
                    <a:moveTo>
                      <a:pt x="106" y="104"/>
                    </a:moveTo>
                    <a:cubicBezTo>
                      <a:pt x="106" y="108"/>
                      <a:pt x="106" y="108"/>
                      <a:pt x="106" y="108"/>
                    </a:cubicBezTo>
                    <a:cubicBezTo>
                      <a:pt x="56" y="108"/>
                      <a:pt x="56" y="108"/>
                      <a:pt x="56" y="108"/>
                    </a:cubicBezTo>
                    <a:cubicBezTo>
                      <a:pt x="56" y="104"/>
                      <a:pt x="56" y="104"/>
                      <a:pt x="56" y="104"/>
                    </a:cubicBezTo>
                    <a:cubicBezTo>
                      <a:pt x="61" y="104"/>
                      <a:pt x="64" y="103"/>
                      <a:pt x="66" y="103"/>
                    </a:cubicBezTo>
                    <a:cubicBezTo>
                      <a:pt x="67" y="102"/>
                      <a:pt x="68" y="100"/>
                      <a:pt x="68" y="98"/>
                    </a:cubicBezTo>
                    <a:cubicBezTo>
                      <a:pt x="68" y="96"/>
                      <a:pt x="67" y="92"/>
                      <a:pt x="66" y="88"/>
                    </a:cubicBezTo>
                    <a:cubicBezTo>
                      <a:pt x="65" y="86"/>
                      <a:pt x="63" y="82"/>
                      <a:pt x="61" y="77"/>
                    </a:cubicBezTo>
                    <a:cubicBezTo>
                      <a:pt x="26" y="77"/>
                      <a:pt x="26" y="77"/>
                      <a:pt x="26" y="77"/>
                    </a:cubicBezTo>
                    <a:cubicBezTo>
                      <a:pt x="24" y="82"/>
                      <a:pt x="22" y="86"/>
                      <a:pt x="21" y="90"/>
                    </a:cubicBezTo>
                    <a:cubicBezTo>
                      <a:pt x="20" y="94"/>
                      <a:pt x="19" y="96"/>
                      <a:pt x="19" y="97"/>
                    </a:cubicBezTo>
                    <a:cubicBezTo>
                      <a:pt x="19" y="99"/>
                      <a:pt x="20" y="101"/>
                      <a:pt x="22" y="102"/>
                    </a:cubicBezTo>
                    <a:cubicBezTo>
                      <a:pt x="24" y="103"/>
                      <a:pt x="27" y="104"/>
                      <a:pt x="32" y="104"/>
                    </a:cubicBezTo>
                    <a:cubicBezTo>
                      <a:pt x="32" y="108"/>
                      <a:pt x="32" y="108"/>
                      <a:pt x="32" y="108"/>
                    </a:cubicBezTo>
                    <a:cubicBezTo>
                      <a:pt x="0" y="108"/>
                      <a:pt x="0" y="108"/>
                      <a:pt x="0" y="108"/>
                    </a:cubicBezTo>
                    <a:cubicBezTo>
                      <a:pt x="0" y="104"/>
                      <a:pt x="0" y="104"/>
                      <a:pt x="0" y="104"/>
                    </a:cubicBezTo>
                    <a:cubicBezTo>
                      <a:pt x="4" y="103"/>
                      <a:pt x="7" y="101"/>
                      <a:pt x="9" y="98"/>
                    </a:cubicBezTo>
                    <a:cubicBezTo>
                      <a:pt x="11" y="97"/>
                      <a:pt x="13" y="92"/>
                      <a:pt x="16" y="86"/>
                    </a:cubicBezTo>
                    <a:cubicBezTo>
                      <a:pt x="50" y="0"/>
                      <a:pt x="50" y="0"/>
                      <a:pt x="50" y="0"/>
                    </a:cubicBezTo>
                    <a:cubicBezTo>
                      <a:pt x="55" y="0"/>
                      <a:pt x="55" y="0"/>
                      <a:pt x="55" y="0"/>
                    </a:cubicBezTo>
                    <a:cubicBezTo>
                      <a:pt x="89" y="82"/>
                      <a:pt x="89" y="82"/>
                      <a:pt x="89" y="82"/>
                    </a:cubicBezTo>
                    <a:cubicBezTo>
                      <a:pt x="93" y="91"/>
                      <a:pt x="96" y="96"/>
                      <a:pt x="97" y="99"/>
                    </a:cubicBezTo>
                    <a:cubicBezTo>
                      <a:pt x="100" y="102"/>
                      <a:pt x="102" y="104"/>
                      <a:pt x="106" y="104"/>
                    </a:cubicBezTo>
                    <a:close/>
                    <a:moveTo>
                      <a:pt x="29" y="71"/>
                    </a:moveTo>
                    <a:cubicBezTo>
                      <a:pt x="59" y="71"/>
                      <a:pt x="59" y="71"/>
                      <a:pt x="59" y="71"/>
                    </a:cubicBezTo>
                    <a:cubicBezTo>
                      <a:pt x="43" y="33"/>
                      <a:pt x="43" y="33"/>
                      <a:pt x="43" y="33"/>
                    </a:cubicBezTo>
                    <a:lnTo>
                      <a:pt x="29" y="7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8" name="Freeform 1007">
                <a:extLst>
                  <a:ext uri="{FF2B5EF4-FFF2-40B4-BE49-F238E27FC236}">
                    <a16:creationId xmlns:a16="http://schemas.microsoft.com/office/drawing/2014/main" id="{B176ED51-1FEF-466B-1F0C-AF95FD84A821}"/>
                  </a:ext>
                </a:extLst>
              </p:cNvPr>
              <p:cNvSpPr>
                <a:spLocks/>
              </p:cNvSpPr>
              <p:nvPr/>
            </p:nvSpPr>
            <p:spPr bwMode="auto">
              <a:xfrm>
                <a:off x="2725808" y="4472748"/>
                <a:ext cx="7938" cy="7938"/>
              </a:xfrm>
              <a:custGeom>
                <a:avLst/>
                <a:gdLst>
                  <a:gd name="T0" fmla="*/ 37 w 37"/>
                  <a:gd name="T1" fmla="*/ 29 h 29"/>
                  <a:gd name="T2" fmla="*/ 28 w 37"/>
                  <a:gd name="T3" fmla="*/ 29 h 29"/>
                  <a:gd name="T4" fmla="*/ 6 w 37"/>
                  <a:gd name="T5" fmla="*/ 15 h 29"/>
                  <a:gd name="T6" fmla="*/ 1 w 37"/>
                  <a:gd name="T7" fmla="*/ 11 h 29"/>
                  <a:gd name="T8" fmla="*/ 0 w 37"/>
                  <a:gd name="T9" fmla="*/ 7 h 29"/>
                  <a:gd name="T10" fmla="*/ 2 w 37"/>
                  <a:gd name="T11" fmla="*/ 2 h 29"/>
                  <a:gd name="T12" fmla="*/ 8 w 37"/>
                  <a:gd name="T13" fmla="*/ 0 h 29"/>
                  <a:gd name="T14" fmla="*/ 12 w 37"/>
                  <a:gd name="T15" fmla="*/ 1 h 29"/>
                  <a:gd name="T16" fmla="*/ 16 w 37"/>
                  <a:gd name="T17" fmla="*/ 4 h 29"/>
                  <a:gd name="T18" fmla="*/ 37 w 37"/>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9">
                    <a:moveTo>
                      <a:pt x="37" y="29"/>
                    </a:moveTo>
                    <a:cubicBezTo>
                      <a:pt x="28" y="29"/>
                      <a:pt x="28" y="29"/>
                      <a:pt x="28" y="29"/>
                    </a:cubicBezTo>
                    <a:cubicBezTo>
                      <a:pt x="6" y="15"/>
                      <a:pt x="6" y="15"/>
                      <a:pt x="6" y="15"/>
                    </a:cubicBezTo>
                    <a:cubicBezTo>
                      <a:pt x="4" y="13"/>
                      <a:pt x="2" y="12"/>
                      <a:pt x="1" y="11"/>
                    </a:cubicBezTo>
                    <a:cubicBezTo>
                      <a:pt x="0" y="10"/>
                      <a:pt x="0" y="8"/>
                      <a:pt x="0" y="7"/>
                    </a:cubicBezTo>
                    <a:cubicBezTo>
                      <a:pt x="0" y="4"/>
                      <a:pt x="1" y="3"/>
                      <a:pt x="2" y="2"/>
                    </a:cubicBezTo>
                    <a:cubicBezTo>
                      <a:pt x="4" y="0"/>
                      <a:pt x="6" y="0"/>
                      <a:pt x="8" y="0"/>
                    </a:cubicBezTo>
                    <a:cubicBezTo>
                      <a:pt x="9" y="0"/>
                      <a:pt x="11" y="0"/>
                      <a:pt x="12" y="1"/>
                    </a:cubicBezTo>
                    <a:cubicBezTo>
                      <a:pt x="13" y="2"/>
                      <a:pt x="14" y="3"/>
                      <a:pt x="16" y="4"/>
                    </a:cubicBezTo>
                    <a:lnTo>
                      <a:pt x="37" y="2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39" name="Freeform 1008">
                <a:extLst>
                  <a:ext uri="{FF2B5EF4-FFF2-40B4-BE49-F238E27FC236}">
                    <a16:creationId xmlns:a16="http://schemas.microsoft.com/office/drawing/2014/main" id="{36947827-9280-90AD-F2F3-CFFECE0B3CE4}"/>
                  </a:ext>
                </a:extLst>
              </p:cNvPr>
              <p:cNvSpPr>
                <a:spLocks/>
              </p:cNvSpPr>
              <p:nvPr/>
            </p:nvSpPr>
            <p:spPr bwMode="auto">
              <a:xfrm>
                <a:off x="2757558" y="4482273"/>
                <a:ext cx="25400" cy="26988"/>
              </a:xfrm>
              <a:custGeom>
                <a:avLst/>
                <a:gdLst>
                  <a:gd name="T0" fmla="*/ 0 w 106"/>
                  <a:gd name="T1" fmla="*/ 106 h 108"/>
                  <a:gd name="T2" fmla="*/ 0 w 106"/>
                  <a:gd name="T3" fmla="*/ 102 h 108"/>
                  <a:gd name="T4" fmla="*/ 10 w 106"/>
                  <a:gd name="T5" fmla="*/ 99 h 108"/>
                  <a:gd name="T6" fmla="*/ 13 w 106"/>
                  <a:gd name="T7" fmla="*/ 89 h 108"/>
                  <a:gd name="T8" fmla="*/ 13 w 106"/>
                  <a:gd name="T9" fmla="*/ 15 h 108"/>
                  <a:gd name="T10" fmla="*/ 6 w 106"/>
                  <a:gd name="T11" fmla="*/ 7 h 108"/>
                  <a:gd name="T12" fmla="*/ 0 w 106"/>
                  <a:gd name="T13" fmla="*/ 4 h 108"/>
                  <a:gd name="T14" fmla="*/ 0 w 106"/>
                  <a:gd name="T15" fmla="*/ 0 h 108"/>
                  <a:gd name="T16" fmla="*/ 33 w 106"/>
                  <a:gd name="T17" fmla="*/ 0 h 108"/>
                  <a:gd name="T18" fmla="*/ 87 w 106"/>
                  <a:gd name="T19" fmla="*/ 67 h 108"/>
                  <a:gd name="T20" fmla="*/ 87 w 106"/>
                  <a:gd name="T21" fmla="*/ 20 h 108"/>
                  <a:gd name="T22" fmla="*/ 85 w 106"/>
                  <a:gd name="T23" fmla="*/ 9 h 108"/>
                  <a:gd name="T24" fmla="*/ 73 w 106"/>
                  <a:gd name="T25" fmla="*/ 4 h 108"/>
                  <a:gd name="T26" fmla="*/ 73 w 106"/>
                  <a:gd name="T27" fmla="*/ 0 h 108"/>
                  <a:gd name="T28" fmla="*/ 106 w 106"/>
                  <a:gd name="T29" fmla="*/ 0 h 108"/>
                  <a:gd name="T30" fmla="*/ 106 w 106"/>
                  <a:gd name="T31" fmla="*/ 4 h 108"/>
                  <a:gd name="T32" fmla="*/ 96 w 106"/>
                  <a:gd name="T33" fmla="*/ 8 h 108"/>
                  <a:gd name="T34" fmla="*/ 94 w 106"/>
                  <a:gd name="T35" fmla="*/ 17 h 108"/>
                  <a:gd name="T36" fmla="*/ 94 w 106"/>
                  <a:gd name="T37" fmla="*/ 108 h 108"/>
                  <a:gd name="T38" fmla="*/ 90 w 106"/>
                  <a:gd name="T39" fmla="*/ 108 h 108"/>
                  <a:gd name="T40" fmla="*/ 20 w 106"/>
                  <a:gd name="T41" fmla="*/ 24 h 108"/>
                  <a:gd name="T42" fmla="*/ 20 w 106"/>
                  <a:gd name="T43" fmla="*/ 86 h 108"/>
                  <a:gd name="T44" fmla="*/ 23 w 106"/>
                  <a:gd name="T45" fmla="*/ 98 h 108"/>
                  <a:gd name="T46" fmla="*/ 35 w 106"/>
                  <a:gd name="T47" fmla="*/ 102 h 108"/>
                  <a:gd name="T48" fmla="*/ 35 w 106"/>
                  <a:gd name="T49" fmla="*/ 106 h 108"/>
                  <a:gd name="T50" fmla="*/ 0 w 106"/>
                  <a:gd name="T51"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08">
                    <a:moveTo>
                      <a:pt x="0" y="106"/>
                    </a:moveTo>
                    <a:cubicBezTo>
                      <a:pt x="0" y="102"/>
                      <a:pt x="0" y="102"/>
                      <a:pt x="0" y="102"/>
                    </a:cubicBezTo>
                    <a:cubicBezTo>
                      <a:pt x="5" y="101"/>
                      <a:pt x="8" y="100"/>
                      <a:pt x="10" y="99"/>
                    </a:cubicBezTo>
                    <a:cubicBezTo>
                      <a:pt x="12" y="97"/>
                      <a:pt x="13" y="94"/>
                      <a:pt x="13" y="89"/>
                    </a:cubicBezTo>
                    <a:cubicBezTo>
                      <a:pt x="13" y="15"/>
                      <a:pt x="13" y="15"/>
                      <a:pt x="13" y="15"/>
                    </a:cubicBezTo>
                    <a:cubicBezTo>
                      <a:pt x="11" y="12"/>
                      <a:pt x="8" y="9"/>
                      <a:pt x="6" y="7"/>
                    </a:cubicBezTo>
                    <a:cubicBezTo>
                      <a:pt x="3" y="5"/>
                      <a:pt x="2" y="4"/>
                      <a:pt x="0" y="4"/>
                    </a:cubicBezTo>
                    <a:cubicBezTo>
                      <a:pt x="0" y="0"/>
                      <a:pt x="0" y="0"/>
                      <a:pt x="0" y="0"/>
                    </a:cubicBezTo>
                    <a:cubicBezTo>
                      <a:pt x="33" y="0"/>
                      <a:pt x="33" y="0"/>
                      <a:pt x="33" y="0"/>
                    </a:cubicBezTo>
                    <a:cubicBezTo>
                      <a:pt x="87" y="67"/>
                      <a:pt x="87" y="67"/>
                      <a:pt x="87" y="67"/>
                    </a:cubicBezTo>
                    <a:cubicBezTo>
                      <a:pt x="87" y="20"/>
                      <a:pt x="87" y="20"/>
                      <a:pt x="87" y="20"/>
                    </a:cubicBezTo>
                    <a:cubicBezTo>
                      <a:pt x="87" y="14"/>
                      <a:pt x="86" y="11"/>
                      <a:pt x="85" y="9"/>
                    </a:cubicBezTo>
                    <a:cubicBezTo>
                      <a:pt x="83" y="6"/>
                      <a:pt x="79" y="4"/>
                      <a:pt x="73" y="4"/>
                    </a:cubicBezTo>
                    <a:cubicBezTo>
                      <a:pt x="73" y="0"/>
                      <a:pt x="73" y="0"/>
                      <a:pt x="73" y="0"/>
                    </a:cubicBezTo>
                    <a:cubicBezTo>
                      <a:pt x="106" y="0"/>
                      <a:pt x="106" y="0"/>
                      <a:pt x="106" y="0"/>
                    </a:cubicBezTo>
                    <a:cubicBezTo>
                      <a:pt x="106" y="4"/>
                      <a:pt x="106" y="4"/>
                      <a:pt x="106" y="4"/>
                    </a:cubicBezTo>
                    <a:cubicBezTo>
                      <a:pt x="101" y="5"/>
                      <a:pt x="98" y="6"/>
                      <a:pt x="96" y="8"/>
                    </a:cubicBezTo>
                    <a:cubicBezTo>
                      <a:pt x="95" y="9"/>
                      <a:pt x="94" y="12"/>
                      <a:pt x="94" y="17"/>
                    </a:cubicBezTo>
                    <a:cubicBezTo>
                      <a:pt x="94" y="108"/>
                      <a:pt x="94" y="108"/>
                      <a:pt x="94" y="108"/>
                    </a:cubicBezTo>
                    <a:cubicBezTo>
                      <a:pt x="90" y="108"/>
                      <a:pt x="90" y="108"/>
                      <a:pt x="90" y="108"/>
                    </a:cubicBezTo>
                    <a:cubicBezTo>
                      <a:pt x="20" y="24"/>
                      <a:pt x="20" y="24"/>
                      <a:pt x="20" y="24"/>
                    </a:cubicBezTo>
                    <a:cubicBezTo>
                      <a:pt x="20" y="86"/>
                      <a:pt x="20" y="86"/>
                      <a:pt x="20" y="86"/>
                    </a:cubicBezTo>
                    <a:cubicBezTo>
                      <a:pt x="20" y="92"/>
                      <a:pt x="21" y="96"/>
                      <a:pt x="23" y="98"/>
                    </a:cubicBezTo>
                    <a:cubicBezTo>
                      <a:pt x="25" y="100"/>
                      <a:pt x="29" y="101"/>
                      <a:pt x="35" y="102"/>
                    </a:cubicBezTo>
                    <a:cubicBezTo>
                      <a:pt x="35" y="106"/>
                      <a:pt x="35" y="106"/>
                      <a:pt x="35" y="106"/>
                    </a:cubicBezTo>
                    <a:lnTo>
                      <a:pt x="0" y="10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nvGrpSpPr>
              <p:cNvPr id="940" name="Group 1210">
                <a:extLst>
                  <a:ext uri="{FF2B5EF4-FFF2-40B4-BE49-F238E27FC236}">
                    <a16:creationId xmlns:a16="http://schemas.microsoft.com/office/drawing/2014/main" id="{1F6B8822-906E-DDF9-9CF5-347CA5E057B1}"/>
                  </a:ext>
                </a:extLst>
              </p:cNvPr>
              <p:cNvGrpSpPr>
                <a:grpSpLocks/>
              </p:cNvGrpSpPr>
              <p:nvPr/>
            </p:nvGrpSpPr>
            <p:grpSpPr bwMode="auto">
              <a:xfrm>
                <a:off x="1303408" y="2443923"/>
                <a:ext cx="1566863" cy="2460625"/>
                <a:chOff x="652" y="1984"/>
                <a:chExt cx="987" cy="1550"/>
              </a:xfrm>
              <a:grpFill/>
            </p:grpSpPr>
            <p:sp>
              <p:nvSpPr>
                <p:cNvPr id="1248" name="Freeform 1010">
                  <a:extLst>
                    <a:ext uri="{FF2B5EF4-FFF2-40B4-BE49-F238E27FC236}">
                      <a16:creationId xmlns:a16="http://schemas.microsoft.com/office/drawing/2014/main" id="{9DB9E735-266B-D39D-2EF7-58FEB4FE5EC8}"/>
                    </a:ext>
                  </a:extLst>
                </p:cNvPr>
                <p:cNvSpPr>
                  <a:spLocks noEditPoints="1"/>
                </p:cNvSpPr>
                <p:nvPr/>
              </p:nvSpPr>
              <p:spPr bwMode="auto">
                <a:xfrm>
                  <a:off x="1585" y="3268"/>
                  <a:ext cx="17" cy="17"/>
                </a:xfrm>
                <a:custGeom>
                  <a:avLst/>
                  <a:gdLst>
                    <a:gd name="T0" fmla="*/ 106 w 106"/>
                    <a:gd name="T1" fmla="*/ 104 h 108"/>
                    <a:gd name="T2" fmla="*/ 106 w 106"/>
                    <a:gd name="T3" fmla="*/ 108 h 108"/>
                    <a:gd name="T4" fmla="*/ 55 w 106"/>
                    <a:gd name="T5" fmla="*/ 108 h 108"/>
                    <a:gd name="T6" fmla="*/ 55 w 106"/>
                    <a:gd name="T7" fmla="*/ 104 h 108"/>
                    <a:gd name="T8" fmla="*/ 65 w 106"/>
                    <a:gd name="T9" fmla="*/ 103 h 108"/>
                    <a:gd name="T10" fmla="*/ 68 w 106"/>
                    <a:gd name="T11" fmla="*/ 98 h 108"/>
                    <a:gd name="T12" fmla="*/ 65 w 106"/>
                    <a:gd name="T13" fmla="*/ 88 h 108"/>
                    <a:gd name="T14" fmla="*/ 61 w 106"/>
                    <a:gd name="T15" fmla="*/ 77 h 108"/>
                    <a:gd name="T16" fmla="*/ 25 w 106"/>
                    <a:gd name="T17" fmla="*/ 77 h 108"/>
                    <a:gd name="T18" fmla="*/ 20 w 106"/>
                    <a:gd name="T19" fmla="*/ 90 h 108"/>
                    <a:gd name="T20" fmla="*/ 18 w 106"/>
                    <a:gd name="T21" fmla="*/ 97 h 108"/>
                    <a:gd name="T22" fmla="*/ 21 w 106"/>
                    <a:gd name="T23" fmla="*/ 102 h 108"/>
                    <a:gd name="T24" fmla="*/ 31 w 106"/>
                    <a:gd name="T25" fmla="*/ 104 h 108"/>
                    <a:gd name="T26" fmla="*/ 31 w 106"/>
                    <a:gd name="T27" fmla="*/ 108 h 108"/>
                    <a:gd name="T28" fmla="*/ 0 w 106"/>
                    <a:gd name="T29" fmla="*/ 108 h 108"/>
                    <a:gd name="T30" fmla="*/ 0 w 106"/>
                    <a:gd name="T31" fmla="*/ 104 h 108"/>
                    <a:gd name="T32" fmla="*/ 9 w 106"/>
                    <a:gd name="T33" fmla="*/ 98 h 108"/>
                    <a:gd name="T34" fmla="*/ 15 w 106"/>
                    <a:gd name="T35" fmla="*/ 86 h 108"/>
                    <a:gd name="T36" fmla="*/ 50 w 106"/>
                    <a:gd name="T37" fmla="*/ 0 h 108"/>
                    <a:gd name="T38" fmla="*/ 54 w 106"/>
                    <a:gd name="T39" fmla="*/ 0 h 108"/>
                    <a:gd name="T40" fmla="*/ 89 w 106"/>
                    <a:gd name="T41" fmla="*/ 82 h 108"/>
                    <a:gd name="T42" fmla="*/ 97 w 106"/>
                    <a:gd name="T43" fmla="*/ 99 h 108"/>
                    <a:gd name="T44" fmla="*/ 105 w 106"/>
                    <a:gd name="T45" fmla="*/ 104 h 108"/>
                    <a:gd name="T46" fmla="*/ 106 w 106"/>
                    <a:gd name="T47" fmla="*/ 104 h 108"/>
                    <a:gd name="T48" fmla="*/ 28 w 106"/>
                    <a:gd name="T49" fmla="*/ 71 h 108"/>
                    <a:gd name="T50" fmla="*/ 58 w 106"/>
                    <a:gd name="T51" fmla="*/ 71 h 108"/>
                    <a:gd name="T52" fmla="*/ 42 w 106"/>
                    <a:gd name="T53" fmla="*/ 33 h 108"/>
                    <a:gd name="T54" fmla="*/ 28 w 106"/>
                    <a:gd name="T55"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108">
                      <a:moveTo>
                        <a:pt x="106" y="104"/>
                      </a:moveTo>
                      <a:cubicBezTo>
                        <a:pt x="106" y="108"/>
                        <a:pt x="106" y="108"/>
                        <a:pt x="106" y="108"/>
                      </a:cubicBezTo>
                      <a:cubicBezTo>
                        <a:pt x="55" y="108"/>
                        <a:pt x="55" y="108"/>
                        <a:pt x="55" y="108"/>
                      </a:cubicBezTo>
                      <a:cubicBezTo>
                        <a:pt x="55" y="104"/>
                        <a:pt x="55" y="104"/>
                        <a:pt x="55" y="104"/>
                      </a:cubicBezTo>
                      <a:cubicBezTo>
                        <a:pt x="60" y="104"/>
                        <a:pt x="63" y="103"/>
                        <a:pt x="65" y="103"/>
                      </a:cubicBezTo>
                      <a:cubicBezTo>
                        <a:pt x="67" y="102"/>
                        <a:pt x="68" y="100"/>
                        <a:pt x="68" y="98"/>
                      </a:cubicBezTo>
                      <a:cubicBezTo>
                        <a:pt x="68" y="96"/>
                        <a:pt x="67" y="92"/>
                        <a:pt x="65" y="88"/>
                      </a:cubicBezTo>
                      <a:cubicBezTo>
                        <a:pt x="64" y="86"/>
                        <a:pt x="63" y="82"/>
                        <a:pt x="61" y="77"/>
                      </a:cubicBezTo>
                      <a:cubicBezTo>
                        <a:pt x="25" y="77"/>
                        <a:pt x="25" y="77"/>
                        <a:pt x="25" y="77"/>
                      </a:cubicBezTo>
                      <a:cubicBezTo>
                        <a:pt x="23" y="82"/>
                        <a:pt x="22" y="86"/>
                        <a:pt x="20" y="90"/>
                      </a:cubicBezTo>
                      <a:cubicBezTo>
                        <a:pt x="19" y="94"/>
                        <a:pt x="18" y="96"/>
                        <a:pt x="18" y="97"/>
                      </a:cubicBezTo>
                      <a:cubicBezTo>
                        <a:pt x="18" y="99"/>
                        <a:pt x="19" y="101"/>
                        <a:pt x="21" y="102"/>
                      </a:cubicBezTo>
                      <a:cubicBezTo>
                        <a:pt x="23" y="103"/>
                        <a:pt x="26" y="104"/>
                        <a:pt x="31" y="104"/>
                      </a:cubicBezTo>
                      <a:cubicBezTo>
                        <a:pt x="31" y="108"/>
                        <a:pt x="31" y="108"/>
                        <a:pt x="31" y="108"/>
                      </a:cubicBezTo>
                      <a:cubicBezTo>
                        <a:pt x="0" y="108"/>
                        <a:pt x="0" y="108"/>
                        <a:pt x="0" y="108"/>
                      </a:cubicBezTo>
                      <a:cubicBezTo>
                        <a:pt x="0" y="104"/>
                        <a:pt x="0" y="104"/>
                        <a:pt x="0" y="104"/>
                      </a:cubicBezTo>
                      <a:cubicBezTo>
                        <a:pt x="4" y="103"/>
                        <a:pt x="7" y="101"/>
                        <a:pt x="9" y="98"/>
                      </a:cubicBezTo>
                      <a:cubicBezTo>
                        <a:pt x="10" y="97"/>
                        <a:pt x="12" y="92"/>
                        <a:pt x="15" y="86"/>
                      </a:cubicBezTo>
                      <a:cubicBezTo>
                        <a:pt x="50" y="0"/>
                        <a:pt x="50" y="0"/>
                        <a:pt x="50" y="0"/>
                      </a:cubicBezTo>
                      <a:cubicBezTo>
                        <a:pt x="54" y="0"/>
                        <a:pt x="54" y="0"/>
                        <a:pt x="54" y="0"/>
                      </a:cubicBezTo>
                      <a:cubicBezTo>
                        <a:pt x="89" y="82"/>
                        <a:pt x="89" y="82"/>
                        <a:pt x="89" y="82"/>
                      </a:cubicBezTo>
                      <a:cubicBezTo>
                        <a:pt x="92" y="91"/>
                        <a:pt x="95" y="96"/>
                        <a:pt x="97" y="99"/>
                      </a:cubicBezTo>
                      <a:cubicBezTo>
                        <a:pt x="99" y="102"/>
                        <a:pt x="102" y="104"/>
                        <a:pt x="105" y="104"/>
                      </a:cubicBezTo>
                      <a:lnTo>
                        <a:pt x="106" y="104"/>
                      </a:lnTo>
                      <a:close/>
                      <a:moveTo>
                        <a:pt x="28" y="71"/>
                      </a:moveTo>
                      <a:cubicBezTo>
                        <a:pt x="58" y="71"/>
                        <a:pt x="58" y="71"/>
                        <a:pt x="58" y="71"/>
                      </a:cubicBezTo>
                      <a:cubicBezTo>
                        <a:pt x="42" y="33"/>
                        <a:pt x="42" y="33"/>
                        <a:pt x="42" y="33"/>
                      </a:cubicBezTo>
                      <a:lnTo>
                        <a:pt x="28" y="7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9" name="Freeform 1011">
                  <a:extLst>
                    <a:ext uri="{FF2B5EF4-FFF2-40B4-BE49-F238E27FC236}">
                      <a16:creationId xmlns:a16="http://schemas.microsoft.com/office/drawing/2014/main" id="{16249262-BC1A-02B0-AD1F-276EA302BC8C}"/>
                    </a:ext>
                  </a:extLst>
                </p:cNvPr>
                <p:cNvSpPr>
                  <a:spLocks noEditPoints="1"/>
                </p:cNvSpPr>
                <p:nvPr/>
              </p:nvSpPr>
              <p:spPr bwMode="auto">
                <a:xfrm>
                  <a:off x="1590" y="3259"/>
                  <a:ext cx="11" cy="8"/>
                </a:xfrm>
                <a:custGeom>
                  <a:avLst/>
                  <a:gdLst>
                    <a:gd name="T0" fmla="*/ 41 w 72"/>
                    <a:gd name="T1" fmla="*/ 28 h 49"/>
                    <a:gd name="T2" fmla="*/ 48 w 72"/>
                    <a:gd name="T3" fmla="*/ 28 h 49"/>
                    <a:gd name="T4" fmla="*/ 41 w 72"/>
                    <a:gd name="T5" fmla="*/ 43 h 49"/>
                    <a:gd name="T6" fmla="*/ 24 w 72"/>
                    <a:gd name="T7" fmla="*/ 49 h 49"/>
                    <a:gd name="T8" fmla="*/ 7 w 72"/>
                    <a:gd name="T9" fmla="*/ 43 h 49"/>
                    <a:gd name="T10" fmla="*/ 0 w 72"/>
                    <a:gd name="T11" fmla="*/ 28 h 49"/>
                    <a:gd name="T12" fmla="*/ 7 w 72"/>
                    <a:gd name="T13" fmla="*/ 28 h 49"/>
                    <a:gd name="T14" fmla="*/ 13 w 72"/>
                    <a:gd name="T15" fmla="*/ 36 h 49"/>
                    <a:gd name="T16" fmla="*/ 24 w 72"/>
                    <a:gd name="T17" fmla="*/ 38 h 49"/>
                    <a:gd name="T18" fmla="*/ 37 w 72"/>
                    <a:gd name="T19" fmla="*/ 35 h 49"/>
                    <a:gd name="T20" fmla="*/ 41 w 72"/>
                    <a:gd name="T21" fmla="*/ 28 h 49"/>
                    <a:gd name="T22" fmla="*/ 21 w 72"/>
                    <a:gd name="T23" fmla="*/ 20 h 49"/>
                    <a:gd name="T24" fmla="*/ 15 w 72"/>
                    <a:gd name="T25" fmla="*/ 20 h 49"/>
                    <a:gd name="T26" fmla="*/ 19 w 72"/>
                    <a:gd name="T27" fmla="*/ 8 h 49"/>
                    <a:gd name="T28" fmla="*/ 33 w 72"/>
                    <a:gd name="T29" fmla="*/ 0 h 49"/>
                    <a:gd name="T30" fmla="*/ 40 w 72"/>
                    <a:gd name="T31" fmla="*/ 2 h 49"/>
                    <a:gd name="T32" fmla="*/ 44 w 72"/>
                    <a:gd name="T33" fmla="*/ 3 h 49"/>
                    <a:gd name="T34" fmla="*/ 51 w 72"/>
                    <a:gd name="T35" fmla="*/ 6 h 49"/>
                    <a:gd name="T36" fmla="*/ 54 w 72"/>
                    <a:gd name="T37" fmla="*/ 8 h 49"/>
                    <a:gd name="T38" fmla="*/ 57 w 72"/>
                    <a:gd name="T39" fmla="*/ 8 h 49"/>
                    <a:gd name="T40" fmla="*/ 63 w 72"/>
                    <a:gd name="T41" fmla="*/ 5 h 49"/>
                    <a:gd name="T42" fmla="*/ 65 w 72"/>
                    <a:gd name="T43" fmla="*/ 0 h 49"/>
                    <a:gd name="T44" fmla="*/ 72 w 72"/>
                    <a:gd name="T45" fmla="*/ 0 h 49"/>
                    <a:gd name="T46" fmla="*/ 67 w 72"/>
                    <a:gd name="T47" fmla="*/ 12 h 49"/>
                    <a:gd name="T48" fmla="*/ 53 w 72"/>
                    <a:gd name="T49" fmla="*/ 20 h 49"/>
                    <a:gd name="T50" fmla="*/ 43 w 72"/>
                    <a:gd name="T51" fmla="*/ 18 h 49"/>
                    <a:gd name="T52" fmla="*/ 39 w 72"/>
                    <a:gd name="T53" fmla="*/ 16 h 49"/>
                    <a:gd name="T54" fmla="*/ 32 w 72"/>
                    <a:gd name="T55" fmla="*/ 13 h 49"/>
                    <a:gd name="T56" fmla="*/ 29 w 72"/>
                    <a:gd name="T57" fmla="*/ 13 h 49"/>
                    <a:gd name="T58" fmla="*/ 24 w 72"/>
                    <a:gd name="T59" fmla="*/ 15 h 49"/>
                    <a:gd name="T60" fmla="*/ 21 w 72"/>
                    <a:gd name="T61"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49">
                      <a:moveTo>
                        <a:pt x="41" y="28"/>
                      </a:moveTo>
                      <a:cubicBezTo>
                        <a:pt x="48" y="28"/>
                        <a:pt x="48" y="28"/>
                        <a:pt x="48" y="28"/>
                      </a:cubicBezTo>
                      <a:cubicBezTo>
                        <a:pt x="48" y="34"/>
                        <a:pt x="46" y="39"/>
                        <a:pt x="41" y="43"/>
                      </a:cubicBezTo>
                      <a:cubicBezTo>
                        <a:pt x="37" y="47"/>
                        <a:pt x="31" y="49"/>
                        <a:pt x="24" y="49"/>
                      </a:cubicBezTo>
                      <a:cubicBezTo>
                        <a:pt x="17" y="49"/>
                        <a:pt x="11" y="47"/>
                        <a:pt x="7" y="43"/>
                      </a:cubicBezTo>
                      <a:cubicBezTo>
                        <a:pt x="2" y="40"/>
                        <a:pt x="0" y="34"/>
                        <a:pt x="0" y="28"/>
                      </a:cubicBezTo>
                      <a:cubicBezTo>
                        <a:pt x="7" y="28"/>
                        <a:pt x="7" y="28"/>
                        <a:pt x="7" y="28"/>
                      </a:cubicBezTo>
                      <a:cubicBezTo>
                        <a:pt x="8" y="32"/>
                        <a:pt x="10" y="34"/>
                        <a:pt x="13" y="36"/>
                      </a:cubicBezTo>
                      <a:cubicBezTo>
                        <a:pt x="16" y="38"/>
                        <a:pt x="19" y="38"/>
                        <a:pt x="24" y="38"/>
                      </a:cubicBezTo>
                      <a:cubicBezTo>
                        <a:pt x="30" y="38"/>
                        <a:pt x="34" y="37"/>
                        <a:pt x="37" y="35"/>
                      </a:cubicBezTo>
                      <a:cubicBezTo>
                        <a:pt x="38" y="33"/>
                        <a:pt x="40" y="31"/>
                        <a:pt x="41" y="28"/>
                      </a:cubicBezTo>
                      <a:close/>
                      <a:moveTo>
                        <a:pt x="21" y="20"/>
                      </a:moveTo>
                      <a:cubicBezTo>
                        <a:pt x="15" y="20"/>
                        <a:pt x="15" y="20"/>
                        <a:pt x="15" y="20"/>
                      </a:cubicBezTo>
                      <a:cubicBezTo>
                        <a:pt x="16" y="15"/>
                        <a:pt x="17" y="11"/>
                        <a:pt x="19" y="8"/>
                      </a:cubicBezTo>
                      <a:cubicBezTo>
                        <a:pt x="22" y="3"/>
                        <a:pt x="27" y="0"/>
                        <a:pt x="33" y="0"/>
                      </a:cubicBezTo>
                      <a:cubicBezTo>
                        <a:pt x="35" y="0"/>
                        <a:pt x="37" y="1"/>
                        <a:pt x="40" y="2"/>
                      </a:cubicBezTo>
                      <a:cubicBezTo>
                        <a:pt x="40" y="2"/>
                        <a:pt x="42" y="2"/>
                        <a:pt x="44" y="3"/>
                      </a:cubicBezTo>
                      <a:cubicBezTo>
                        <a:pt x="51" y="6"/>
                        <a:pt x="51" y="6"/>
                        <a:pt x="51" y="6"/>
                      </a:cubicBezTo>
                      <a:cubicBezTo>
                        <a:pt x="52" y="7"/>
                        <a:pt x="54" y="7"/>
                        <a:pt x="54" y="8"/>
                      </a:cubicBezTo>
                      <a:cubicBezTo>
                        <a:pt x="55" y="8"/>
                        <a:pt x="56" y="8"/>
                        <a:pt x="57" y="8"/>
                      </a:cubicBezTo>
                      <a:cubicBezTo>
                        <a:pt x="59" y="8"/>
                        <a:pt x="61" y="7"/>
                        <a:pt x="63" y="5"/>
                      </a:cubicBezTo>
                      <a:cubicBezTo>
                        <a:pt x="63" y="4"/>
                        <a:pt x="64" y="3"/>
                        <a:pt x="65" y="0"/>
                      </a:cubicBezTo>
                      <a:cubicBezTo>
                        <a:pt x="72" y="0"/>
                        <a:pt x="72" y="0"/>
                        <a:pt x="72" y="0"/>
                      </a:cubicBezTo>
                      <a:cubicBezTo>
                        <a:pt x="70" y="6"/>
                        <a:pt x="69" y="10"/>
                        <a:pt x="67" y="12"/>
                      </a:cubicBezTo>
                      <a:cubicBezTo>
                        <a:pt x="63" y="17"/>
                        <a:pt x="59" y="20"/>
                        <a:pt x="53" y="20"/>
                      </a:cubicBezTo>
                      <a:cubicBezTo>
                        <a:pt x="49" y="20"/>
                        <a:pt x="46" y="19"/>
                        <a:pt x="43" y="18"/>
                      </a:cubicBezTo>
                      <a:cubicBezTo>
                        <a:pt x="39" y="16"/>
                        <a:pt x="39" y="16"/>
                        <a:pt x="39" y="16"/>
                      </a:cubicBezTo>
                      <a:cubicBezTo>
                        <a:pt x="35" y="14"/>
                        <a:pt x="33" y="13"/>
                        <a:pt x="32" y="13"/>
                      </a:cubicBezTo>
                      <a:cubicBezTo>
                        <a:pt x="31" y="13"/>
                        <a:pt x="30" y="13"/>
                        <a:pt x="29" y="13"/>
                      </a:cubicBezTo>
                      <a:cubicBezTo>
                        <a:pt x="27" y="13"/>
                        <a:pt x="25" y="13"/>
                        <a:pt x="24" y="15"/>
                      </a:cubicBezTo>
                      <a:cubicBezTo>
                        <a:pt x="22" y="17"/>
                        <a:pt x="22" y="18"/>
                        <a:pt x="21"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0" name="Freeform 1012">
                  <a:extLst>
                    <a:ext uri="{FF2B5EF4-FFF2-40B4-BE49-F238E27FC236}">
                      <a16:creationId xmlns:a16="http://schemas.microsoft.com/office/drawing/2014/main" id="{E2C9D500-0F0A-F8E7-E9A4-9612BC93D0B6}"/>
                    </a:ext>
                  </a:extLst>
                </p:cNvPr>
                <p:cNvSpPr>
                  <a:spLocks/>
                </p:cNvSpPr>
                <p:nvPr/>
              </p:nvSpPr>
              <p:spPr bwMode="auto">
                <a:xfrm>
                  <a:off x="1604" y="3268"/>
                  <a:ext cx="17" cy="17"/>
                </a:xfrm>
                <a:custGeom>
                  <a:avLst/>
                  <a:gdLst>
                    <a:gd name="T0" fmla="*/ 0 w 107"/>
                    <a:gd name="T1" fmla="*/ 106 h 108"/>
                    <a:gd name="T2" fmla="*/ 0 w 107"/>
                    <a:gd name="T3" fmla="*/ 102 h 108"/>
                    <a:gd name="T4" fmla="*/ 10 w 107"/>
                    <a:gd name="T5" fmla="*/ 99 h 108"/>
                    <a:gd name="T6" fmla="*/ 14 w 107"/>
                    <a:gd name="T7" fmla="*/ 89 h 108"/>
                    <a:gd name="T8" fmla="*/ 14 w 107"/>
                    <a:gd name="T9" fmla="*/ 15 h 108"/>
                    <a:gd name="T10" fmla="*/ 6 w 107"/>
                    <a:gd name="T11" fmla="*/ 7 h 108"/>
                    <a:gd name="T12" fmla="*/ 1 w 107"/>
                    <a:gd name="T13" fmla="*/ 4 h 108"/>
                    <a:gd name="T14" fmla="*/ 1 w 107"/>
                    <a:gd name="T15" fmla="*/ 0 h 108"/>
                    <a:gd name="T16" fmla="*/ 33 w 107"/>
                    <a:gd name="T17" fmla="*/ 0 h 108"/>
                    <a:gd name="T18" fmla="*/ 87 w 107"/>
                    <a:gd name="T19" fmla="*/ 67 h 108"/>
                    <a:gd name="T20" fmla="*/ 88 w 107"/>
                    <a:gd name="T21" fmla="*/ 20 h 108"/>
                    <a:gd name="T22" fmla="*/ 85 w 107"/>
                    <a:gd name="T23" fmla="*/ 9 h 108"/>
                    <a:gd name="T24" fmla="*/ 73 w 107"/>
                    <a:gd name="T25" fmla="*/ 4 h 108"/>
                    <a:gd name="T26" fmla="*/ 73 w 107"/>
                    <a:gd name="T27" fmla="*/ 0 h 108"/>
                    <a:gd name="T28" fmla="*/ 107 w 107"/>
                    <a:gd name="T29" fmla="*/ 0 h 108"/>
                    <a:gd name="T30" fmla="*/ 107 w 107"/>
                    <a:gd name="T31" fmla="*/ 4 h 108"/>
                    <a:gd name="T32" fmla="*/ 97 w 107"/>
                    <a:gd name="T33" fmla="*/ 8 h 108"/>
                    <a:gd name="T34" fmla="*/ 95 w 107"/>
                    <a:gd name="T35" fmla="*/ 17 h 108"/>
                    <a:gd name="T36" fmla="*/ 95 w 107"/>
                    <a:gd name="T37" fmla="*/ 108 h 108"/>
                    <a:gd name="T38" fmla="*/ 90 w 107"/>
                    <a:gd name="T39" fmla="*/ 108 h 108"/>
                    <a:gd name="T40" fmla="*/ 21 w 107"/>
                    <a:gd name="T41" fmla="*/ 24 h 108"/>
                    <a:gd name="T42" fmla="*/ 21 w 107"/>
                    <a:gd name="T43" fmla="*/ 86 h 108"/>
                    <a:gd name="T44" fmla="*/ 24 w 107"/>
                    <a:gd name="T45" fmla="*/ 98 h 108"/>
                    <a:gd name="T46" fmla="*/ 35 w 107"/>
                    <a:gd name="T47" fmla="*/ 102 h 108"/>
                    <a:gd name="T48" fmla="*/ 35 w 107"/>
                    <a:gd name="T49" fmla="*/ 106 h 108"/>
                    <a:gd name="T50" fmla="*/ 0 w 107"/>
                    <a:gd name="T51"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108">
                      <a:moveTo>
                        <a:pt x="0" y="106"/>
                      </a:moveTo>
                      <a:cubicBezTo>
                        <a:pt x="0" y="102"/>
                        <a:pt x="0" y="102"/>
                        <a:pt x="0" y="102"/>
                      </a:cubicBezTo>
                      <a:cubicBezTo>
                        <a:pt x="5" y="101"/>
                        <a:pt x="9" y="100"/>
                        <a:pt x="10" y="99"/>
                      </a:cubicBezTo>
                      <a:cubicBezTo>
                        <a:pt x="12" y="97"/>
                        <a:pt x="14" y="94"/>
                        <a:pt x="14" y="89"/>
                      </a:cubicBezTo>
                      <a:cubicBezTo>
                        <a:pt x="14" y="15"/>
                        <a:pt x="14" y="15"/>
                        <a:pt x="14" y="15"/>
                      </a:cubicBezTo>
                      <a:cubicBezTo>
                        <a:pt x="11" y="12"/>
                        <a:pt x="8" y="9"/>
                        <a:pt x="6" y="7"/>
                      </a:cubicBezTo>
                      <a:cubicBezTo>
                        <a:pt x="4" y="5"/>
                        <a:pt x="2" y="4"/>
                        <a:pt x="1" y="4"/>
                      </a:cubicBezTo>
                      <a:cubicBezTo>
                        <a:pt x="1" y="0"/>
                        <a:pt x="1" y="0"/>
                        <a:pt x="1" y="0"/>
                      </a:cubicBezTo>
                      <a:cubicBezTo>
                        <a:pt x="33" y="0"/>
                        <a:pt x="33" y="0"/>
                        <a:pt x="33" y="0"/>
                      </a:cubicBezTo>
                      <a:cubicBezTo>
                        <a:pt x="87" y="67"/>
                        <a:pt x="87" y="67"/>
                        <a:pt x="87" y="67"/>
                      </a:cubicBezTo>
                      <a:cubicBezTo>
                        <a:pt x="88" y="20"/>
                        <a:pt x="88" y="20"/>
                        <a:pt x="88" y="20"/>
                      </a:cubicBezTo>
                      <a:cubicBezTo>
                        <a:pt x="88" y="14"/>
                        <a:pt x="87" y="11"/>
                        <a:pt x="85" y="9"/>
                      </a:cubicBezTo>
                      <a:cubicBezTo>
                        <a:pt x="83" y="6"/>
                        <a:pt x="79" y="4"/>
                        <a:pt x="73" y="4"/>
                      </a:cubicBezTo>
                      <a:cubicBezTo>
                        <a:pt x="73" y="0"/>
                        <a:pt x="73" y="0"/>
                        <a:pt x="73" y="0"/>
                      </a:cubicBezTo>
                      <a:cubicBezTo>
                        <a:pt x="107" y="0"/>
                        <a:pt x="107" y="0"/>
                        <a:pt x="107" y="0"/>
                      </a:cubicBezTo>
                      <a:cubicBezTo>
                        <a:pt x="107" y="4"/>
                        <a:pt x="107" y="4"/>
                        <a:pt x="107" y="4"/>
                      </a:cubicBezTo>
                      <a:cubicBezTo>
                        <a:pt x="101" y="5"/>
                        <a:pt x="98" y="6"/>
                        <a:pt x="97" y="8"/>
                      </a:cubicBezTo>
                      <a:cubicBezTo>
                        <a:pt x="95" y="9"/>
                        <a:pt x="95" y="12"/>
                        <a:pt x="95" y="17"/>
                      </a:cubicBezTo>
                      <a:cubicBezTo>
                        <a:pt x="95" y="108"/>
                        <a:pt x="95" y="108"/>
                        <a:pt x="95" y="108"/>
                      </a:cubicBezTo>
                      <a:cubicBezTo>
                        <a:pt x="90" y="108"/>
                        <a:pt x="90" y="108"/>
                        <a:pt x="90" y="108"/>
                      </a:cubicBezTo>
                      <a:cubicBezTo>
                        <a:pt x="21" y="24"/>
                        <a:pt x="21" y="24"/>
                        <a:pt x="21" y="24"/>
                      </a:cubicBezTo>
                      <a:cubicBezTo>
                        <a:pt x="21" y="86"/>
                        <a:pt x="21" y="86"/>
                        <a:pt x="21" y="86"/>
                      </a:cubicBezTo>
                      <a:cubicBezTo>
                        <a:pt x="21" y="92"/>
                        <a:pt x="22" y="96"/>
                        <a:pt x="24" y="98"/>
                      </a:cubicBezTo>
                      <a:cubicBezTo>
                        <a:pt x="26" y="100"/>
                        <a:pt x="30" y="101"/>
                        <a:pt x="35" y="102"/>
                      </a:cubicBezTo>
                      <a:cubicBezTo>
                        <a:pt x="35" y="106"/>
                        <a:pt x="35" y="106"/>
                        <a:pt x="35" y="106"/>
                      </a:cubicBezTo>
                      <a:lnTo>
                        <a:pt x="0" y="10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1" name="Freeform 1013">
                  <a:extLst>
                    <a:ext uri="{FF2B5EF4-FFF2-40B4-BE49-F238E27FC236}">
                      <a16:creationId xmlns:a16="http://schemas.microsoft.com/office/drawing/2014/main" id="{5516A16F-E1E0-FC9D-E7F1-5F6CB901B870}"/>
                    </a:ext>
                  </a:extLst>
                </p:cNvPr>
                <p:cNvSpPr>
                  <a:spLocks/>
                </p:cNvSpPr>
                <p:nvPr/>
              </p:nvSpPr>
              <p:spPr bwMode="auto">
                <a:xfrm>
                  <a:off x="1622" y="3268"/>
                  <a:ext cx="17" cy="17"/>
                </a:xfrm>
                <a:custGeom>
                  <a:avLst/>
                  <a:gdLst>
                    <a:gd name="T0" fmla="*/ 111 w 111"/>
                    <a:gd name="T1" fmla="*/ 63 h 111"/>
                    <a:gd name="T2" fmla="*/ 111 w 111"/>
                    <a:gd name="T3" fmla="*/ 67 h 111"/>
                    <a:gd name="T4" fmla="*/ 101 w 111"/>
                    <a:gd name="T5" fmla="*/ 69 h 111"/>
                    <a:gd name="T6" fmla="*/ 98 w 111"/>
                    <a:gd name="T7" fmla="*/ 81 h 111"/>
                    <a:gd name="T8" fmla="*/ 98 w 111"/>
                    <a:gd name="T9" fmla="*/ 101 h 111"/>
                    <a:gd name="T10" fmla="*/ 80 w 111"/>
                    <a:gd name="T11" fmla="*/ 108 h 111"/>
                    <a:gd name="T12" fmla="*/ 56 w 111"/>
                    <a:gd name="T13" fmla="*/ 111 h 111"/>
                    <a:gd name="T14" fmla="*/ 13 w 111"/>
                    <a:gd name="T15" fmla="*/ 94 h 111"/>
                    <a:gd name="T16" fmla="*/ 0 w 111"/>
                    <a:gd name="T17" fmla="*/ 56 h 111"/>
                    <a:gd name="T18" fmla="*/ 15 w 111"/>
                    <a:gd name="T19" fmla="*/ 16 h 111"/>
                    <a:gd name="T20" fmla="*/ 55 w 111"/>
                    <a:gd name="T21" fmla="*/ 0 h 111"/>
                    <a:gd name="T22" fmla="*/ 69 w 111"/>
                    <a:gd name="T23" fmla="*/ 2 h 111"/>
                    <a:gd name="T24" fmla="*/ 85 w 111"/>
                    <a:gd name="T25" fmla="*/ 8 h 111"/>
                    <a:gd name="T26" fmla="*/ 89 w 111"/>
                    <a:gd name="T27" fmla="*/ 5 h 111"/>
                    <a:gd name="T28" fmla="*/ 92 w 111"/>
                    <a:gd name="T29" fmla="*/ 0 h 111"/>
                    <a:gd name="T30" fmla="*/ 96 w 111"/>
                    <a:gd name="T31" fmla="*/ 0 h 111"/>
                    <a:gd name="T32" fmla="*/ 96 w 111"/>
                    <a:gd name="T33" fmla="*/ 37 h 111"/>
                    <a:gd name="T34" fmla="*/ 92 w 111"/>
                    <a:gd name="T35" fmla="*/ 37 h 111"/>
                    <a:gd name="T36" fmla="*/ 79 w 111"/>
                    <a:gd name="T37" fmla="*/ 16 h 111"/>
                    <a:gd name="T38" fmla="*/ 56 w 111"/>
                    <a:gd name="T39" fmla="*/ 5 h 111"/>
                    <a:gd name="T40" fmla="*/ 33 w 111"/>
                    <a:gd name="T41" fmla="*/ 20 h 111"/>
                    <a:gd name="T42" fmla="*/ 27 w 111"/>
                    <a:gd name="T43" fmla="*/ 56 h 111"/>
                    <a:gd name="T44" fmla="*/ 35 w 111"/>
                    <a:gd name="T45" fmla="*/ 93 h 111"/>
                    <a:gd name="T46" fmla="*/ 58 w 111"/>
                    <a:gd name="T47" fmla="*/ 105 h 111"/>
                    <a:gd name="T48" fmla="*/ 71 w 111"/>
                    <a:gd name="T49" fmla="*/ 102 h 111"/>
                    <a:gd name="T50" fmla="*/ 74 w 111"/>
                    <a:gd name="T51" fmla="*/ 94 h 111"/>
                    <a:gd name="T52" fmla="*/ 74 w 111"/>
                    <a:gd name="T53" fmla="*/ 78 h 111"/>
                    <a:gd name="T54" fmla="*/ 70 w 111"/>
                    <a:gd name="T55" fmla="*/ 69 h 111"/>
                    <a:gd name="T56" fmla="*/ 58 w 111"/>
                    <a:gd name="T57" fmla="*/ 67 h 111"/>
                    <a:gd name="T58" fmla="*/ 58 w 111"/>
                    <a:gd name="T59" fmla="*/ 63 h 111"/>
                    <a:gd name="T60" fmla="*/ 111 w 111"/>
                    <a:gd name="T6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1" h="111">
                      <a:moveTo>
                        <a:pt x="111" y="63"/>
                      </a:moveTo>
                      <a:cubicBezTo>
                        <a:pt x="111" y="67"/>
                        <a:pt x="111" y="67"/>
                        <a:pt x="111" y="67"/>
                      </a:cubicBezTo>
                      <a:cubicBezTo>
                        <a:pt x="106" y="67"/>
                        <a:pt x="103" y="68"/>
                        <a:pt x="101" y="69"/>
                      </a:cubicBezTo>
                      <a:cubicBezTo>
                        <a:pt x="99" y="71"/>
                        <a:pt x="98" y="75"/>
                        <a:pt x="98" y="81"/>
                      </a:cubicBezTo>
                      <a:cubicBezTo>
                        <a:pt x="98" y="101"/>
                        <a:pt x="98" y="101"/>
                        <a:pt x="98" y="101"/>
                      </a:cubicBezTo>
                      <a:cubicBezTo>
                        <a:pt x="94" y="103"/>
                        <a:pt x="88" y="106"/>
                        <a:pt x="80" y="108"/>
                      </a:cubicBezTo>
                      <a:cubicBezTo>
                        <a:pt x="71" y="110"/>
                        <a:pt x="63" y="111"/>
                        <a:pt x="56" y="111"/>
                      </a:cubicBezTo>
                      <a:cubicBezTo>
                        <a:pt x="38" y="111"/>
                        <a:pt x="23" y="105"/>
                        <a:pt x="13" y="94"/>
                      </a:cubicBezTo>
                      <a:cubicBezTo>
                        <a:pt x="4" y="84"/>
                        <a:pt x="0" y="71"/>
                        <a:pt x="0" y="56"/>
                      </a:cubicBezTo>
                      <a:cubicBezTo>
                        <a:pt x="0" y="40"/>
                        <a:pt x="5" y="27"/>
                        <a:pt x="15" y="16"/>
                      </a:cubicBezTo>
                      <a:cubicBezTo>
                        <a:pt x="25" y="5"/>
                        <a:pt x="38" y="0"/>
                        <a:pt x="55" y="0"/>
                      </a:cubicBezTo>
                      <a:cubicBezTo>
                        <a:pt x="59" y="0"/>
                        <a:pt x="64" y="1"/>
                        <a:pt x="69" y="2"/>
                      </a:cubicBezTo>
                      <a:cubicBezTo>
                        <a:pt x="74" y="4"/>
                        <a:pt x="79" y="6"/>
                        <a:pt x="85" y="8"/>
                      </a:cubicBezTo>
                      <a:cubicBezTo>
                        <a:pt x="87" y="8"/>
                        <a:pt x="88" y="7"/>
                        <a:pt x="89" y="5"/>
                      </a:cubicBezTo>
                      <a:cubicBezTo>
                        <a:pt x="90" y="5"/>
                        <a:pt x="91" y="3"/>
                        <a:pt x="92" y="0"/>
                      </a:cubicBezTo>
                      <a:cubicBezTo>
                        <a:pt x="96" y="0"/>
                        <a:pt x="96" y="0"/>
                        <a:pt x="96" y="0"/>
                      </a:cubicBezTo>
                      <a:cubicBezTo>
                        <a:pt x="96" y="37"/>
                        <a:pt x="96" y="37"/>
                        <a:pt x="96" y="37"/>
                      </a:cubicBezTo>
                      <a:cubicBezTo>
                        <a:pt x="92" y="37"/>
                        <a:pt x="92" y="37"/>
                        <a:pt x="92" y="37"/>
                      </a:cubicBezTo>
                      <a:cubicBezTo>
                        <a:pt x="89" y="29"/>
                        <a:pt x="85" y="22"/>
                        <a:pt x="79" y="16"/>
                      </a:cubicBezTo>
                      <a:cubicBezTo>
                        <a:pt x="72" y="9"/>
                        <a:pt x="64" y="5"/>
                        <a:pt x="56" y="5"/>
                      </a:cubicBezTo>
                      <a:cubicBezTo>
                        <a:pt x="45" y="5"/>
                        <a:pt x="38" y="10"/>
                        <a:pt x="33" y="20"/>
                      </a:cubicBezTo>
                      <a:cubicBezTo>
                        <a:pt x="29" y="29"/>
                        <a:pt x="27" y="40"/>
                        <a:pt x="27" y="56"/>
                      </a:cubicBezTo>
                      <a:cubicBezTo>
                        <a:pt x="27" y="72"/>
                        <a:pt x="30" y="84"/>
                        <a:pt x="35" y="93"/>
                      </a:cubicBezTo>
                      <a:cubicBezTo>
                        <a:pt x="40" y="101"/>
                        <a:pt x="48" y="105"/>
                        <a:pt x="58" y="105"/>
                      </a:cubicBezTo>
                      <a:cubicBezTo>
                        <a:pt x="64" y="105"/>
                        <a:pt x="68" y="104"/>
                        <a:pt x="71" y="102"/>
                      </a:cubicBezTo>
                      <a:cubicBezTo>
                        <a:pt x="73" y="101"/>
                        <a:pt x="74" y="98"/>
                        <a:pt x="74" y="94"/>
                      </a:cubicBezTo>
                      <a:cubicBezTo>
                        <a:pt x="74" y="78"/>
                        <a:pt x="74" y="78"/>
                        <a:pt x="74" y="78"/>
                      </a:cubicBezTo>
                      <a:cubicBezTo>
                        <a:pt x="74" y="73"/>
                        <a:pt x="73" y="70"/>
                        <a:pt x="70" y="69"/>
                      </a:cubicBezTo>
                      <a:cubicBezTo>
                        <a:pt x="68" y="67"/>
                        <a:pt x="64" y="67"/>
                        <a:pt x="58" y="67"/>
                      </a:cubicBezTo>
                      <a:cubicBezTo>
                        <a:pt x="58" y="63"/>
                        <a:pt x="58" y="63"/>
                        <a:pt x="58" y="63"/>
                      </a:cubicBezTo>
                      <a:lnTo>
                        <a:pt x="111" y="6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2" name="Freeform 1014">
                  <a:extLst>
                    <a:ext uri="{FF2B5EF4-FFF2-40B4-BE49-F238E27FC236}">
                      <a16:creationId xmlns:a16="http://schemas.microsoft.com/office/drawing/2014/main" id="{E8D1EA7D-7C25-4D17-9EA7-D281B874C50D}"/>
                    </a:ext>
                  </a:extLst>
                </p:cNvPr>
                <p:cNvSpPr>
                  <a:spLocks/>
                </p:cNvSpPr>
                <p:nvPr/>
              </p:nvSpPr>
              <p:spPr bwMode="auto">
                <a:xfrm>
                  <a:off x="1501" y="3520"/>
                  <a:ext cx="15" cy="14"/>
                </a:xfrm>
                <a:custGeom>
                  <a:avLst/>
                  <a:gdLst>
                    <a:gd name="T0" fmla="*/ 96 w 96"/>
                    <a:gd name="T1" fmla="*/ 84 h 87"/>
                    <a:gd name="T2" fmla="*/ 96 w 96"/>
                    <a:gd name="T3" fmla="*/ 87 h 87"/>
                    <a:gd name="T4" fmla="*/ 53 w 96"/>
                    <a:gd name="T5" fmla="*/ 87 h 87"/>
                    <a:gd name="T6" fmla="*/ 53 w 96"/>
                    <a:gd name="T7" fmla="*/ 84 h 87"/>
                    <a:gd name="T8" fmla="*/ 61 w 96"/>
                    <a:gd name="T9" fmla="*/ 83 h 87"/>
                    <a:gd name="T10" fmla="*/ 63 w 96"/>
                    <a:gd name="T11" fmla="*/ 81 h 87"/>
                    <a:gd name="T12" fmla="*/ 60 w 96"/>
                    <a:gd name="T13" fmla="*/ 76 h 87"/>
                    <a:gd name="T14" fmla="*/ 36 w 96"/>
                    <a:gd name="T15" fmla="*/ 46 h 87"/>
                    <a:gd name="T16" fmla="*/ 33 w 96"/>
                    <a:gd name="T17" fmla="*/ 49 h 87"/>
                    <a:gd name="T18" fmla="*/ 33 w 96"/>
                    <a:gd name="T19" fmla="*/ 75 h 87"/>
                    <a:gd name="T20" fmla="*/ 36 w 96"/>
                    <a:gd name="T21" fmla="*/ 82 h 87"/>
                    <a:gd name="T22" fmla="*/ 44 w 96"/>
                    <a:gd name="T23" fmla="*/ 84 h 87"/>
                    <a:gd name="T24" fmla="*/ 44 w 96"/>
                    <a:gd name="T25" fmla="*/ 87 h 87"/>
                    <a:gd name="T26" fmla="*/ 0 w 96"/>
                    <a:gd name="T27" fmla="*/ 87 h 87"/>
                    <a:gd name="T28" fmla="*/ 0 w 96"/>
                    <a:gd name="T29" fmla="*/ 84 h 87"/>
                    <a:gd name="T30" fmla="*/ 9 w 96"/>
                    <a:gd name="T31" fmla="*/ 82 h 87"/>
                    <a:gd name="T32" fmla="*/ 12 w 96"/>
                    <a:gd name="T33" fmla="*/ 75 h 87"/>
                    <a:gd name="T34" fmla="*/ 12 w 96"/>
                    <a:gd name="T35" fmla="*/ 12 h 87"/>
                    <a:gd name="T36" fmla="*/ 8 w 96"/>
                    <a:gd name="T37" fmla="*/ 4 h 87"/>
                    <a:gd name="T38" fmla="*/ 0 w 96"/>
                    <a:gd name="T39" fmla="*/ 3 h 87"/>
                    <a:gd name="T40" fmla="*/ 0 w 96"/>
                    <a:gd name="T41" fmla="*/ 0 h 87"/>
                    <a:gd name="T42" fmla="*/ 44 w 96"/>
                    <a:gd name="T43" fmla="*/ 0 h 87"/>
                    <a:gd name="T44" fmla="*/ 44 w 96"/>
                    <a:gd name="T45" fmla="*/ 3 h 87"/>
                    <a:gd name="T46" fmla="*/ 36 w 96"/>
                    <a:gd name="T47" fmla="*/ 4 h 87"/>
                    <a:gd name="T48" fmla="*/ 33 w 96"/>
                    <a:gd name="T49" fmla="*/ 15 h 87"/>
                    <a:gd name="T50" fmla="*/ 33 w 96"/>
                    <a:gd name="T51" fmla="*/ 42 h 87"/>
                    <a:gd name="T52" fmla="*/ 61 w 96"/>
                    <a:gd name="T53" fmla="*/ 14 h 87"/>
                    <a:gd name="T54" fmla="*/ 64 w 96"/>
                    <a:gd name="T55" fmla="*/ 10 h 87"/>
                    <a:gd name="T56" fmla="*/ 65 w 96"/>
                    <a:gd name="T57" fmla="*/ 7 h 87"/>
                    <a:gd name="T58" fmla="*/ 63 w 96"/>
                    <a:gd name="T59" fmla="*/ 4 h 87"/>
                    <a:gd name="T60" fmla="*/ 54 w 96"/>
                    <a:gd name="T61" fmla="*/ 3 h 87"/>
                    <a:gd name="T62" fmla="*/ 54 w 96"/>
                    <a:gd name="T63" fmla="*/ 0 h 87"/>
                    <a:gd name="T64" fmla="*/ 92 w 96"/>
                    <a:gd name="T65" fmla="*/ 0 h 87"/>
                    <a:gd name="T66" fmla="*/ 92 w 96"/>
                    <a:gd name="T67" fmla="*/ 3 h 87"/>
                    <a:gd name="T68" fmla="*/ 69 w 96"/>
                    <a:gd name="T69" fmla="*/ 13 h 87"/>
                    <a:gd name="T70" fmla="*/ 50 w 96"/>
                    <a:gd name="T71" fmla="*/ 32 h 87"/>
                    <a:gd name="T72" fmla="*/ 90 w 96"/>
                    <a:gd name="T73" fmla="*/ 81 h 87"/>
                    <a:gd name="T74" fmla="*/ 92 w 96"/>
                    <a:gd name="T75" fmla="*/ 84 h 87"/>
                    <a:gd name="T76" fmla="*/ 96 w 96"/>
                    <a:gd name="T77"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87">
                      <a:moveTo>
                        <a:pt x="96" y="84"/>
                      </a:moveTo>
                      <a:cubicBezTo>
                        <a:pt x="96" y="87"/>
                        <a:pt x="96" y="87"/>
                        <a:pt x="96" y="87"/>
                      </a:cubicBezTo>
                      <a:cubicBezTo>
                        <a:pt x="53" y="87"/>
                        <a:pt x="53" y="87"/>
                        <a:pt x="53" y="87"/>
                      </a:cubicBezTo>
                      <a:cubicBezTo>
                        <a:pt x="53" y="84"/>
                        <a:pt x="53" y="84"/>
                        <a:pt x="53" y="84"/>
                      </a:cubicBezTo>
                      <a:cubicBezTo>
                        <a:pt x="56" y="84"/>
                        <a:pt x="59" y="84"/>
                        <a:pt x="61" y="83"/>
                      </a:cubicBezTo>
                      <a:cubicBezTo>
                        <a:pt x="62" y="83"/>
                        <a:pt x="63" y="82"/>
                        <a:pt x="63" y="81"/>
                      </a:cubicBezTo>
                      <a:cubicBezTo>
                        <a:pt x="63" y="80"/>
                        <a:pt x="62" y="78"/>
                        <a:pt x="60" y="76"/>
                      </a:cubicBezTo>
                      <a:cubicBezTo>
                        <a:pt x="36" y="46"/>
                        <a:pt x="36" y="46"/>
                        <a:pt x="36" y="46"/>
                      </a:cubicBezTo>
                      <a:cubicBezTo>
                        <a:pt x="33" y="49"/>
                        <a:pt x="33" y="49"/>
                        <a:pt x="33" y="49"/>
                      </a:cubicBezTo>
                      <a:cubicBezTo>
                        <a:pt x="33" y="75"/>
                        <a:pt x="33" y="75"/>
                        <a:pt x="33" y="75"/>
                      </a:cubicBezTo>
                      <a:cubicBezTo>
                        <a:pt x="33" y="78"/>
                        <a:pt x="34" y="81"/>
                        <a:pt x="36" y="82"/>
                      </a:cubicBezTo>
                      <a:cubicBezTo>
                        <a:pt x="37" y="83"/>
                        <a:pt x="40" y="83"/>
                        <a:pt x="44" y="84"/>
                      </a:cubicBezTo>
                      <a:cubicBezTo>
                        <a:pt x="44" y="87"/>
                        <a:pt x="44" y="87"/>
                        <a:pt x="44" y="87"/>
                      </a:cubicBezTo>
                      <a:cubicBezTo>
                        <a:pt x="0" y="87"/>
                        <a:pt x="0" y="87"/>
                        <a:pt x="0" y="87"/>
                      </a:cubicBezTo>
                      <a:cubicBezTo>
                        <a:pt x="0" y="84"/>
                        <a:pt x="0" y="84"/>
                        <a:pt x="0" y="84"/>
                      </a:cubicBezTo>
                      <a:cubicBezTo>
                        <a:pt x="5" y="84"/>
                        <a:pt x="7" y="83"/>
                        <a:pt x="9" y="82"/>
                      </a:cubicBezTo>
                      <a:cubicBezTo>
                        <a:pt x="11" y="81"/>
                        <a:pt x="12" y="79"/>
                        <a:pt x="12" y="75"/>
                      </a:cubicBezTo>
                      <a:cubicBezTo>
                        <a:pt x="12" y="12"/>
                        <a:pt x="12" y="12"/>
                        <a:pt x="12" y="12"/>
                      </a:cubicBezTo>
                      <a:cubicBezTo>
                        <a:pt x="12" y="8"/>
                        <a:pt x="10" y="6"/>
                        <a:pt x="8" y="4"/>
                      </a:cubicBezTo>
                      <a:cubicBezTo>
                        <a:pt x="7" y="4"/>
                        <a:pt x="4" y="3"/>
                        <a:pt x="0" y="3"/>
                      </a:cubicBezTo>
                      <a:cubicBezTo>
                        <a:pt x="0" y="0"/>
                        <a:pt x="0" y="0"/>
                        <a:pt x="0" y="0"/>
                      </a:cubicBezTo>
                      <a:cubicBezTo>
                        <a:pt x="44" y="0"/>
                        <a:pt x="44" y="0"/>
                        <a:pt x="44" y="0"/>
                      </a:cubicBezTo>
                      <a:cubicBezTo>
                        <a:pt x="44" y="3"/>
                        <a:pt x="44" y="3"/>
                        <a:pt x="44" y="3"/>
                      </a:cubicBezTo>
                      <a:cubicBezTo>
                        <a:pt x="40" y="3"/>
                        <a:pt x="37" y="3"/>
                        <a:pt x="36" y="4"/>
                      </a:cubicBezTo>
                      <a:cubicBezTo>
                        <a:pt x="34" y="6"/>
                        <a:pt x="33" y="10"/>
                        <a:pt x="33" y="15"/>
                      </a:cubicBezTo>
                      <a:cubicBezTo>
                        <a:pt x="33" y="42"/>
                        <a:pt x="33" y="42"/>
                        <a:pt x="33" y="42"/>
                      </a:cubicBezTo>
                      <a:cubicBezTo>
                        <a:pt x="61" y="14"/>
                        <a:pt x="61" y="14"/>
                        <a:pt x="61" y="14"/>
                      </a:cubicBezTo>
                      <a:cubicBezTo>
                        <a:pt x="62" y="13"/>
                        <a:pt x="64" y="11"/>
                        <a:pt x="64" y="10"/>
                      </a:cubicBezTo>
                      <a:cubicBezTo>
                        <a:pt x="65" y="9"/>
                        <a:pt x="65" y="8"/>
                        <a:pt x="65" y="7"/>
                      </a:cubicBezTo>
                      <a:cubicBezTo>
                        <a:pt x="65" y="6"/>
                        <a:pt x="65" y="4"/>
                        <a:pt x="63" y="4"/>
                      </a:cubicBezTo>
                      <a:cubicBezTo>
                        <a:pt x="62" y="3"/>
                        <a:pt x="59" y="3"/>
                        <a:pt x="54" y="3"/>
                      </a:cubicBezTo>
                      <a:cubicBezTo>
                        <a:pt x="54" y="0"/>
                        <a:pt x="54" y="0"/>
                        <a:pt x="54" y="0"/>
                      </a:cubicBezTo>
                      <a:cubicBezTo>
                        <a:pt x="92" y="0"/>
                        <a:pt x="92" y="0"/>
                        <a:pt x="92" y="0"/>
                      </a:cubicBezTo>
                      <a:cubicBezTo>
                        <a:pt x="92" y="3"/>
                        <a:pt x="92" y="3"/>
                        <a:pt x="92" y="3"/>
                      </a:cubicBezTo>
                      <a:cubicBezTo>
                        <a:pt x="84" y="3"/>
                        <a:pt x="77" y="6"/>
                        <a:pt x="69" y="13"/>
                      </a:cubicBezTo>
                      <a:cubicBezTo>
                        <a:pt x="67" y="15"/>
                        <a:pt x="60" y="22"/>
                        <a:pt x="50" y="32"/>
                      </a:cubicBezTo>
                      <a:cubicBezTo>
                        <a:pt x="90" y="81"/>
                        <a:pt x="90" y="81"/>
                        <a:pt x="90" y="81"/>
                      </a:cubicBezTo>
                      <a:cubicBezTo>
                        <a:pt x="91" y="82"/>
                        <a:pt x="92" y="83"/>
                        <a:pt x="92" y="84"/>
                      </a:cubicBezTo>
                      <a:cubicBezTo>
                        <a:pt x="93" y="84"/>
                        <a:pt x="95"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3" name="Freeform 1015">
                  <a:extLst>
                    <a:ext uri="{FF2B5EF4-FFF2-40B4-BE49-F238E27FC236}">
                      <a16:creationId xmlns:a16="http://schemas.microsoft.com/office/drawing/2014/main" id="{EB939280-9626-11B9-89F0-ED72117D1E18}"/>
                    </a:ext>
                  </a:extLst>
                </p:cNvPr>
                <p:cNvSpPr>
                  <a:spLocks noEditPoints="1"/>
                </p:cNvSpPr>
                <p:nvPr/>
              </p:nvSpPr>
              <p:spPr bwMode="auto">
                <a:xfrm>
                  <a:off x="1518" y="3520"/>
                  <a:ext cx="13" cy="14"/>
                </a:xfrm>
                <a:custGeom>
                  <a:avLst/>
                  <a:gdLst>
                    <a:gd name="T0" fmla="*/ 42 w 84"/>
                    <a:gd name="T1" fmla="*/ 0 h 93"/>
                    <a:gd name="T2" fmla="*/ 72 w 84"/>
                    <a:gd name="T3" fmla="*/ 13 h 93"/>
                    <a:gd name="T4" fmla="*/ 84 w 84"/>
                    <a:gd name="T5" fmla="*/ 47 h 93"/>
                    <a:gd name="T6" fmla="*/ 73 w 84"/>
                    <a:gd name="T7" fmla="*/ 80 h 93"/>
                    <a:gd name="T8" fmla="*/ 42 w 84"/>
                    <a:gd name="T9" fmla="*/ 93 h 93"/>
                    <a:gd name="T10" fmla="*/ 12 w 84"/>
                    <a:gd name="T11" fmla="*/ 80 h 93"/>
                    <a:gd name="T12" fmla="*/ 0 w 84"/>
                    <a:gd name="T13" fmla="*/ 47 h 93"/>
                    <a:gd name="T14" fmla="*/ 12 w 84"/>
                    <a:gd name="T15" fmla="*/ 13 h 93"/>
                    <a:gd name="T16" fmla="*/ 42 w 84"/>
                    <a:gd name="T17" fmla="*/ 0 h 93"/>
                    <a:gd name="T18" fmla="*/ 42 w 84"/>
                    <a:gd name="T19" fmla="*/ 5 h 93"/>
                    <a:gd name="T20" fmla="*/ 25 w 84"/>
                    <a:gd name="T21" fmla="*/ 19 h 93"/>
                    <a:gd name="T22" fmla="*/ 21 w 84"/>
                    <a:gd name="T23" fmla="*/ 47 h 93"/>
                    <a:gd name="T24" fmla="*/ 26 w 84"/>
                    <a:gd name="T25" fmla="*/ 78 h 93"/>
                    <a:gd name="T26" fmla="*/ 42 w 84"/>
                    <a:gd name="T27" fmla="*/ 89 h 93"/>
                    <a:gd name="T28" fmla="*/ 58 w 84"/>
                    <a:gd name="T29" fmla="*/ 78 h 93"/>
                    <a:gd name="T30" fmla="*/ 63 w 84"/>
                    <a:gd name="T31" fmla="*/ 47 h 93"/>
                    <a:gd name="T32" fmla="*/ 59 w 84"/>
                    <a:gd name="T33" fmla="*/ 19 h 93"/>
                    <a:gd name="T34" fmla="*/ 42 w 84"/>
                    <a:gd name="T35" fmla="*/ 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93">
                      <a:moveTo>
                        <a:pt x="42" y="0"/>
                      </a:moveTo>
                      <a:cubicBezTo>
                        <a:pt x="54" y="0"/>
                        <a:pt x="64" y="5"/>
                        <a:pt x="72" y="13"/>
                      </a:cubicBezTo>
                      <a:cubicBezTo>
                        <a:pt x="80" y="22"/>
                        <a:pt x="84" y="33"/>
                        <a:pt x="84" y="47"/>
                      </a:cubicBezTo>
                      <a:cubicBezTo>
                        <a:pt x="84" y="60"/>
                        <a:pt x="80" y="71"/>
                        <a:pt x="73" y="80"/>
                      </a:cubicBezTo>
                      <a:cubicBezTo>
                        <a:pt x="65" y="89"/>
                        <a:pt x="54" y="93"/>
                        <a:pt x="42" y="93"/>
                      </a:cubicBezTo>
                      <a:cubicBezTo>
                        <a:pt x="30" y="93"/>
                        <a:pt x="20" y="89"/>
                        <a:pt x="12" y="80"/>
                      </a:cubicBezTo>
                      <a:cubicBezTo>
                        <a:pt x="4" y="71"/>
                        <a:pt x="0" y="60"/>
                        <a:pt x="0" y="47"/>
                      </a:cubicBezTo>
                      <a:cubicBezTo>
                        <a:pt x="0" y="33"/>
                        <a:pt x="4" y="22"/>
                        <a:pt x="12" y="13"/>
                      </a:cubicBezTo>
                      <a:cubicBezTo>
                        <a:pt x="20" y="5"/>
                        <a:pt x="30" y="0"/>
                        <a:pt x="42" y="0"/>
                      </a:cubicBezTo>
                      <a:close/>
                      <a:moveTo>
                        <a:pt x="42" y="5"/>
                      </a:moveTo>
                      <a:cubicBezTo>
                        <a:pt x="35" y="5"/>
                        <a:pt x="29" y="9"/>
                        <a:pt x="25" y="19"/>
                      </a:cubicBezTo>
                      <a:cubicBezTo>
                        <a:pt x="22" y="26"/>
                        <a:pt x="21" y="35"/>
                        <a:pt x="21" y="47"/>
                      </a:cubicBezTo>
                      <a:cubicBezTo>
                        <a:pt x="21" y="61"/>
                        <a:pt x="23" y="71"/>
                        <a:pt x="26" y="78"/>
                      </a:cubicBezTo>
                      <a:cubicBezTo>
                        <a:pt x="30" y="85"/>
                        <a:pt x="35" y="89"/>
                        <a:pt x="42" y="89"/>
                      </a:cubicBezTo>
                      <a:cubicBezTo>
                        <a:pt x="49" y="89"/>
                        <a:pt x="54" y="85"/>
                        <a:pt x="58" y="78"/>
                      </a:cubicBezTo>
                      <a:cubicBezTo>
                        <a:pt x="61" y="71"/>
                        <a:pt x="63" y="61"/>
                        <a:pt x="63" y="47"/>
                      </a:cubicBezTo>
                      <a:cubicBezTo>
                        <a:pt x="63" y="35"/>
                        <a:pt x="62" y="26"/>
                        <a:pt x="59" y="19"/>
                      </a:cubicBezTo>
                      <a:cubicBezTo>
                        <a:pt x="55" y="9"/>
                        <a:pt x="50" y="5"/>
                        <a:pt x="42"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4" name="Freeform 1016">
                  <a:extLst>
                    <a:ext uri="{FF2B5EF4-FFF2-40B4-BE49-F238E27FC236}">
                      <a16:creationId xmlns:a16="http://schemas.microsoft.com/office/drawing/2014/main" id="{58DED5E3-79E3-A504-A243-19937512F4D4}"/>
                    </a:ext>
                  </a:extLst>
                </p:cNvPr>
                <p:cNvSpPr>
                  <a:spLocks/>
                </p:cNvSpPr>
                <p:nvPr/>
              </p:nvSpPr>
              <p:spPr bwMode="auto">
                <a:xfrm>
                  <a:off x="1532" y="3520"/>
                  <a:ext cx="14" cy="14"/>
                </a:xfrm>
                <a:custGeom>
                  <a:avLst/>
                  <a:gdLst>
                    <a:gd name="T0" fmla="*/ 0 w 89"/>
                    <a:gd name="T1" fmla="*/ 87 h 90"/>
                    <a:gd name="T2" fmla="*/ 0 w 89"/>
                    <a:gd name="T3" fmla="*/ 84 h 90"/>
                    <a:gd name="T4" fmla="*/ 9 w 89"/>
                    <a:gd name="T5" fmla="*/ 82 h 90"/>
                    <a:gd name="T6" fmla="*/ 12 w 89"/>
                    <a:gd name="T7" fmla="*/ 74 h 90"/>
                    <a:gd name="T8" fmla="*/ 12 w 89"/>
                    <a:gd name="T9" fmla="*/ 12 h 90"/>
                    <a:gd name="T10" fmla="*/ 5 w 89"/>
                    <a:gd name="T11" fmla="*/ 5 h 90"/>
                    <a:gd name="T12" fmla="*/ 1 w 89"/>
                    <a:gd name="T13" fmla="*/ 3 h 90"/>
                    <a:gd name="T14" fmla="*/ 1 w 89"/>
                    <a:gd name="T15" fmla="*/ 0 h 90"/>
                    <a:gd name="T16" fmla="*/ 28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4"/>
                        <a:pt x="7" y="83"/>
                        <a:pt x="9" y="82"/>
                      </a:cubicBezTo>
                      <a:cubicBezTo>
                        <a:pt x="11" y="80"/>
                        <a:pt x="12" y="78"/>
                        <a:pt x="12" y="74"/>
                      </a:cubicBezTo>
                      <a:cubicBezTo>
                        <a:pt x="12" y="12"/>
                        <a:pt x="12" y="12"/>
                        <a:pt x="12" y="12"/>
                      </a:cubicBezTo>
                      <a:cubicBezTo>
                        <a:pt x="9" y="9"/>
                        <a:pt x="7" y="7"/>
                        <a:pt x="5" y="5"/>
                      </a:cubicBezTo>
                      <a:cubicBezTo>
                        <a:pt x="3" y="4"/>
                        <a:pt x="2" y="3"/>
                        <a:pt x="1" y="3"/>
                      </a:cubicBezTo>
                      <a:cubicBezTo>
                        <a:pt x="1" y="0"/>
                        <a:pt x="1" y="0"/>
                        <a:pt x="1" y="0"/>
                      </a:cubicBezTo>
                      <a:cubicBezTo>
                        <a:pt x="28" y="0"/>
                        <a:pt x="28" y="0"/>
                        <a:pt x="28" y="0"/>
                      </a:cubicBezTo>
                      <a:cubicBezTo>
                        <a:pt x="73" y="55"/>
                        <a:pt x="73" y="55"/>
                        <a:pt x="73" y="55"/>
                      </a:cubicBezTo>
                      <a:cubicBezTo>
                        <a:pt x="73" y="16"/>
                        <a:pt x="73" y="16"/>
                        <a:pt x="73" y="16"/>
                      </a:cubicBezTo>
                      <a:cubicBezTo>
                        <a:pt x="73" y="11"/>
                        <a:pt x="73" y="8"/>
                        <a:pt x="71" y="6"/>
                      </a:cubicBezTo>
                      <a:cubicBezTo>
                        <a:pt x="69" y="4"/>
                        <a:pt x="66" y="3"/>
                        <a:pt x="61" y="3"/>
                      </a:cubicBezTo>
                      <a:cubicBezTo>
                        <a:pt x="61" y="0"/>
                        <a:pt x="61" y="0"/>
                        <a:pt x="61" y="0"/>
                      </a:cubicBezTo>
                      <a:cubicBezTo>
                        <a:pt x="89" y="0"/>
                        <a:pt x="89" y="0"/>
                        <a:pt x="89" y="0"/>
                      </a:cubicBezTo>
                      <a:cubicBezTo>
                        <a:pt x="89" y="3"/>
                        <a:pt x="89" y="3"/>
                        <a:pt x="89" y="3"/>
                      </a:cubicBezTo>
                      <a:cubicBezTo>
                        <a:pt x="85" y="3"/>
                        <a:pt x="82" y="4"/>
                        <a:pt x="81" y="6"/>
                      </a:cubicBezTo>
                      <a:cubicBezTo>
                        <a:pt x="80" y="7"/>
                        <a:pt x="79" y="10"/>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20" y="81"/>
                      </a:cubicBezTo>
                      <a:cubicBezTo>
                        <a:pt x="21"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5" name="Freeform 1017">
                  <a:extLst>
                    <a:ext uri="{FF2B5EF4-FFF2-40B4-BE49-F238E27FC236}">
                      <a16:creationId xmlns:a16="http://schemas.microsoft.com/office/drawing/2014/main" id="{5FB66899-EF00-7529-A174-E7751C99B3F3}"/>
                    </a:ext>
                  </a:extLst>
                </p:cNvPr>
                <p:cNvSpPr>
                  <a:spLocks/>
                </p:cNvSpPr>
                <p:nvPr/>
              </p:nvSpPr>
              <p:spPr bwMode="auto">
                <a:xfrm>
                  <a:off x="1552" y="3520"/>
                  <a:ext cx="12" cy="14"/>
                </a:xfrm>
                <a:custGeom>
                  <a:avLst/>
                  <a:gdLst>
                    <a:gd name="T0" fmla="*/ 63 w 78"/>
                    <a:gd name="T1" fmla="*/ 84 h 87"/>
                    <a:gd name="T2" fmla="*/ 63 w 78"/>
                    <a:gd name="T3" fmla="*/ 87 h 87"/>
                    <a:gd name="T4" fmla="*/ 16 w 78"/>
                    <a:gd name="T5" fmla="*/ 87 h 87"/>
                    <a:gd name="T6" fmla="*/ 16 w 78"/>
                    <a:gd name="T7" fmla="*/ 84 h 87"/>
                    <a:gd name="T8" fmla="*/ 26 w 78"/>
                    <a:gd name="T9" fmla="*/ 82 h 87"/>
                    <a:gd name="T10" fmla="*/ 29 w 78"/>
                    <a:gd name="T11" fmla="*/ 72 h 87"/>
                    <a:gd name="T12" fmla="*/ 29 w 78"/>
                    <a:gd name="T13" fmla="*/ 4 h 87"/>
                    <a:gd name="T14" fmla="*/ 14 w 78"/>
                    <a:gd name="T15" fmla="*/ 7 h 87"/>
                    <a:gd name="T16" fmla="*/ 4 w 78"/>
                    <a:gd name="T17" fmla="*/ 26 h 87"/>
                    <a:gd name="T18" fmla="*/ 0 w 78"/>
                    <a:gd name="T19" fmla="*/ 26 h 87"/>
                    <a:gd name="T20" fmla="*/ 0 w 78"/>
                    <a:gd name="T21" fmla="*/ 0 h 87"/>
                    <a:gd name="T22" fmla="*/ 78 w 78"/>
                    <a:gd name="T23" fmla="*/ 0 h 87"/>
                    <a:gd name="T24" fmla="*/ 78 w 78"/>
                    <a:gd name="T25" fmla="*/ 26 h 87"/>
                    <a:gd name="T26" fmla="*/ 75 w 78"/>
                    <a:gd name="T27" fmla="*/ 26 h 87"/>
                    <a:gd name="T28" fmla="*/ 65 w 78"/>
                    <a:gd name="T29" fmla="*/ 7 h 87"/>
                    <a:gd name="T30" fmla="*/ 50 w 78"/>
                    <a:gd name="T31" fmla="*/ 4 h 87"/>
                    <a:gd name="T32" fmla="*/ 50 w 78"/>
                    <a:gd name="T33" fmla="*/ 72 h 87"/>
                    <a:gd name="T34" fmla="*/ 53 w 78"/>
                    <a:gd name="T35" fmla="*/ 82 h 87"/>
                    <a:gd name="T36" fmla="*/ 63 w 78"/>
                    <a:gd name="T37"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7">
                      <a:moveTo>
                        <a:pt x="63" y="84"/>
                      </a:moveTo>
                      <a:cubicBezTo>
                        <a:pt x="63" y="87"/>
                        <a:pt x="63" y="87"/>
                        <a:pt x="63" y="87"/>
                      </a:cubicBezTo>
                      <a:cubicBezTo>
                        <a:pt x="16" y="87"/>
                        <a:pt x="16" y="87"/>
                        <a:pt x="16" y="87"/>
                      </a:cubicBezTo>
                      <a:cubicBezTo>
                        <a:pt x="16" y="84"/>
                        <a:pt x="16" y="84"/>
                        <a:pt x="16" y="84"/>
                      </a:cubicBezTo>
                      <a:cubicBezTo>
                        <a:pt x="21" y="84"/>
                        <a:pt x="25" y="83"/>
                        <a:pt x="26" y="82"/>
                      </a:cubicBezTo>
                      <a:cubicBezTo>
                        <a:pt x="28" y="81"/>
                        <a:pt x="29" y="77"/>
                        <a:pt x="29" y="72"/>
                      </a:cubicBezTo>
                      <a:cubicBezTo>
                        <a:pt x="29" y="4"/>
                        <a:pt x="29" y="4"/>
                        <a:pt x="29" y="4"/>
                      </a:cubicBezTo>
                      <a:cubicBezTo>
                        <a:pt x="23" y="4"/>
                        <a:pt x="18" y="5"/>
                        <a:pt x="14" y="7"/>
                      </a:cubicBezTo>
                      <a:cubicBezTo>
                        <a:pt x="8" y="10"/>
                        <a:pt x="5" y="17"/>
                        <a:pt x="4" y="26"/>
                      </a:cubicBezTo>
                      <a:cubicBezTo>
                        <a:pt x="0" y="26"/>
                        <a:pt x="0" y="26"/>
                        <a:pt x="0" y="26"/>
                      </a:cubicBezTo>
                      <a:cubicBezTo>
                        <a:pt x="0" y="0"/>
                        <a:pt x="0" y="0"/>
                        <a:pt x="0" y="0"/>
                      </a:cubicBezTo>
                      <a:cubicBezTo>
                        <a:pt x="78" y="0"/>
                        <a:pt x="78" y="0"/>
                        <a:pt x="78" y="0"/>
                      </a:cubicBezTo>
                      <a:cubicBezTo>
                        <a:pt x="78" y="26"/>
                        <a:pt x="78" y="26"/>
                        <a:pt x="78" y="26"/>
                      </a:cubicBezTo>
                      <a:cubicBezTo>
                        <a:pt x="75" y="26"/>
                        <a:pt x="75" y="26"/>
                        <a:pt x="75" y="26"/>
                      </a:cubicBezTo>
                      <a:cubicBezTo>
                        <a:pt x="74" y="17"/>
                        <a:pt x="70" y="10"/>
                        <a:pt x="65" y="7"/>
                      </a:cubicBezTo>
                      <a:cubicBezTo>
                        <a:pt x="61" y="5"/>
                        <a:pt x="56" y="4"/>
                        <a:pt x="50" y="4"/>
                      </a:cubicBezTo>
                      <a:cubicBezTo>
                        <a:pt x="50" y="72"/>
                        <a:pt x="50" y="72"/>
                        <a:pt x="50" y="72"/>
                      </a:cubicBezTo>
                      <a:cubicBezTo>
                        <a:pt x="50" y="77"/>
                        <a:pt x="51" y="81"/>
                        <a:pt x="53" y="82"/>
                      </a:cubicBezTo>
                      <a:cubicBezTo>
                        <a:pt x="54" y="83"/>
                        <a:pt x="57" y="84"/>
                        <a:pt x="63"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6" name="Freeform 1018">
                  <a:extLst>
                    <a:ext uri="{FF2B5EF4-FFF2-40B4-BE49-F238E27FC236}">
                      <a16:creationId xmlns:a16="http://schemas.microsoft.com/office/drawing/2014/main" id="{EB82846C-5DD9-D6BC-1E60-62F355FDC03F}"/>
                    </a:ext>
                  </a:extLst>
                </p:cNvPr>
                <p:cNvSpPr>
                  <a:spLocks/>
                </p:cNvSpPr>
                <p:nvPr/>
              </p:nvSpPr>
              <p:spPr bwMode="auto">
                <a:xfrm>
                  <a:off x="1565" y="3520"/>
                  <a:ext cx="14" cy="14"/>
                </a:xfrm>
                <a:custGeom>
                  <a:avLst/>
                  <a:gdLst>
                    <a:gd name="T0" fmla="*/ 90 w 90"/>
                    <a:gd name="T1" fmla="*/ 0 h 90"/>
                    <a:gd name="T2" fmla="*/ 90 w 90"/>
                    <a:gd name="T3" fmla="*/ 3 h 90"/>
                    <a:gd name="T4" fmla="*/ 82 w 90"/>
                    <a:gd name="T5" fmla="*/ 6 h 90"/>
                    <a:gd name="T6" fmla="*/ 79 w 90"/>
                    <a:gd name="T7" fmla="*/ 14 h 90"/>
                    <a:gd name="T8" fmla="*/ 79 w 90"/>
                    <a:gd name="T9" fmla="*/ 55 h 90"/>
                    <a:gd name="T10" fmla="*/ 78 w 90"/>
                    <a:gd name="T11" fmla="*/ 68 h 90"/>
                    <a:gd name="T12" fmla="*/ 72 w 90"/>
                    <a:gd name="T13" fmla="*/ 80 h 90"/>
                    <a:gd name="T14" fmla="*/ 60 w 90"/>
                    <a:gd name="T15" fmla="*/ 88 h 90"/>
                    <a:gd name="T16" fmla="*/ 46 w 90"/>
                    <a:gd name="T17" fmla="*/ 90 h 90"/>
                    <a:gd name="T18" fmla="*/ 34 w 90"/>
                    <a:gd name="T19" fmla="*/ 89 h 90"/>
                    <a:gd name="T20" fmla="*/ 20 w 90"/>
                    <a:gd name="T21" fmla="*/ 82 h 90"/>
                    <a:gd name="T22" fmla="*/ 14 w 90"/>
                    <a:gd name="T23" fmla="*/ 73 h 90"/>
                    <a:gd name="T24" fmla="*/ 11 w 90"/>
                    <a:gd name="T25" fmla="*/ 58 h 90"/>
                    <a:gd name="T26" fmla="*/ 11 w 90"/>
                    <a:gd name="T27" fmla="*/ 15 h 90"/>
                    <a:gd name="T28" fmla="*/ 9 w 90"/>
                    <a:gd name="T29" fmla="*/ 5 h 90"/>
                    <a:gd name="T30" fmla="*/ 0 w 90"/>
                    <a:gd name="T31" fmla="*/ 3 h 90"/>
                    <a:gd name="T32" fmla="*/ 0 w 90"/>
                    <a:gd name="T33" fmla="*/ 0 h 90"/>
                    <a:gd name="T34" fmla="*/ 44 w 90"/>
                    <a:gd name="T35" fmla="*/ 0 h 90"/>
                    <a:gd name="T36" fmla="*/ 44 w 90"/>
                    <a:gd name="T37" fmla="*/ 3 h 90"/>
                    <a:gd name="T38" fmla="*/ 35 w 90"/>
                    <a:gd name="T39" fmla="*/ 4 h 90"/>
                    <a:gd name="T40" fmla="*/ 32 w 90"/>
                    <a:gd name="T41" fmla="*/ 15 h 90"/>
                    <a:gd name="T42" fmla="*/ 32 w 90"/>
                    <a:gd name="T43" fmla="*/ 58 h 90"/>
                    <a:gd name="T44" fmla="*/ 36 w 90"/>
                    <a:gd name="T45" fmla="*/ 77 h 90"/>
                    <a:gd name="T46" fmla="*/ 51 w 90"/>
                    <a:gd name="T47" fmla="*/ 83 h 90"/>
                    <a:gd name="T48" fmla="*/ 71 w 90"/>
                    <a:gd name="T49" fmla="*/ 72 h 90"/>
                    <a:gd name="T50" fmla="*/ 74 w 90"/>
                    <a:gd name="T51" fmla="*/ 55 h 90"/>
                    <a:gd name="T52" fmla="*/ 74 w 90"/>
                    <a:gd name="T53" fmla="*/ 16 h 90"/>
                    <a:gd name="T54" fmla="*/ 72 w 90"/>
                    <a:gd name="T55" fmla="*/ 6 h 90"/>
                    <a:gd name="T56" fmla="*/ 61 w 90"/>
                    <a:gd name="T57" fmla="*/ 3 h 90"/>
                    <a:gd name="T58" fmla="*/ 61 w 90"/>
                    <a:gd name="T59" fmla="*/ 0 h 90"/>
                    <a:gd name="T60" fmla="*/ 90 w 90"/>
                    <a:gd name="T6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90">
                      <a:moveTo>
                        <a:pt x="90" y="0"/>
                      </a:moveTo>
                      <a:cubicBezTo>
                        <a:pt x="90" y="3"/>
                        <a:pt x="90" y="3"/>
                        <a:pt x="90" y="3"/>
                      </a:cubicBezTo>
                      <a:cubicBezTo>
                        <a:pt x="86" y="3"/>
                        <a:pt x="83" y="4"/>
                        <a:pt x="82" y="6"/>
                      </a:cubicBezTo>
                      <a:cubicBezTo>
                        <a:pt x="80" y="7"/>
                        <a:pt x="79" y="10"/>
                        <a:pt x="79" y="14"/>
                      </a:cubicBezTo>
                      <a:cubicBezTo>
                        <a:pt x="79" y="55"/>
                        <a:pt x="79" y="55"/>
                        <a:pt x="79" y="55"/>
                      </a:cubicBezTo>
                      <a:cubicBezTo>
                        <a:pt x="79" y="60"/>
                        <a:pt x="79" y="64"/>
                        <a:pt x="78" y="68"/>
                      </a:cubicBezTo>
                      <a:cubicBezTo>
                        <a:pt x="77" y="74"/>
                        <a:pt x="75" y="78"/>
                        <a:pt x="72" y="80"/>
                      </a:cubicBezTo>
                      <a:cubicBezTo>
                        <a:pt x="69" y="84"/>
                        <a:pt x="65" y="86"/>
                        <a:pt x="60" y="88"/>
                      </a:cubicBezTo>
                      <a:cubicBezTo>
                        <a:pt x="55" y="89"/>
                        <a:pt x="51" y="90"/>
                        <a:pt x="46" y="90"/>
                      </a:cubicBezTo>
                      <a:cubicBezTo>
                        <a:pt x="42" y="90"/>
                        <a:pt x="38" y="89"/>
                        <a:pt x="34" y="89"/>
                      </a:cubicBezTo>
                      <a:cubicBezTo>
                        <a:pt x="29" y="87"/>
                        <a:pt x="24" y="85"/>
                        <a:pt x="20" y="82"/>
                      </a:cubicBezTo>
                      <a:cubicBezTo>
                        <a:pt x="17" y="79"/>
                        <a:pt x="15" y="76"/>
                        <a:pt x="14" y="73"/>
                      </a:cubicBezTo>
                      <a:cubicBezTo>
                        <a:pt x="12" y="70"/>
                        <a:pt x="11" y="64"/>
                        <a:pt x="11" y="58"/>
                      </a:cubicBezTo>
                      <a:cubicBezTo>
                        <a:pt x="11" y="15"/>
                        <a:pt x="11" y="15"/>
                        <a:pt x="11" y="15"/>
                      </a:cubicBezTo>
                      <a:cubicBezTo>
                        <a:pt x="11" y="10"/>
                        <a:pt x="10" y="7"/>
                        <a:pt x="9" y="5"/>
                      </a:cubicBezTo>
                      <a:cubicBezTo>
                        <a:pt x="7" y="4"/>
                        <a:pt x="5" y="3"/>
                        <a:pt x="0" y="3"/>
                      </a:cubicBezTo>
                      <a:cubicBezTo>
                        <a:pt x="0" y="0"/>
                        <a:pt x="0" y="0"/>
                        <a:pt x="0" y="0"/>
                      </a:cubicBezTo>
                      <a:cubicBezTo>
                        <a:pt x="44" y="0"/>
                        <a:pt x="44" y="0"/>
                        <a:pt x="44" y="0"/>
                      </a:cubicBezTo>
                      <a:cubicBezTo>
                        <a:pt x="44" y="3"/>
                        <a:pt x="44" y="3"/>
                        <a:pt x="44" y="3"/>
                      </a:cubicBezTo>
                      <a:cubicBezTo>
                        <a:pt x="39" y="3"/>
                        <a:pt x="36" y="3"/>
                        <a:pt x="35" y="4"/>
                      </a:cubicBezTo>
                      <a:cubicBezTo>
                        <a:pt x="33" y="6"/>
                        <a:pt x="32" y="9"/>
                        <a:pt x="32" y="15"/>
                      </a:cubicBezTo>
                      <a:cubicBezTo>
                        <a:pt x="32" y="58"/>
                        <a:pt x="32" y="58"/>
                        <a:pt x="32" y="58"/>
                      </a:cubicBezTo>
                      <a:cubicBezTo>
                        <a:pt x="32" y="67"/>
                        <a:pt x="33" y="73"/>
                        <a:pt x="36" y="77"/>
                      </a:cubicBezTo>
                      <a:cubicBezTo>
                        <a:pt x="40" y="81"/>
                        <a:pt x="44" y="83"/>
                        <a:pt x="51" y="83"/>
                      </a:cubicBezTo>
                      <a:cubicBezTo>
                        <a:pt x="60" y="83"/>
                        <a:pt x="67" y="80"/>
                        <a:pt x="71" y="72"/>
                      </a:cubicBezTo>
                      <a:cubicBezTo>
                        <a:pt x="73" y="68"/>
                        <a:pt x="74" y="62"/>
                        <a:pt x="74" y="55"/>
                      </a:cubicBezTo>
                      <a:cubicBezTo>
                        <a:pt x="74" y="16"/>
                        <a:pt x="74" y="16"/>
                        <a:pt x="74" y="16"/>
                      </a:cubicBezTo>
                      <a:cubicBezTo>
                        <a:pt x="74" y="11"/>
                        <a:pt x="73" y="8"/>
                        <a:pt x="72" y="6"/>
                      </a:cubicBezTo>
                      <a:cubicBezTo>
                        <a:pt x="70" y="4"/>
                        <a:pt x="66" y="3"/>
                        <a:pt x="61" y="3"/>
                      </a:cubicBezTo>
                      <a:cubicBezTo>
                        <a:pt x="61" y="0"/>
                        <a:pt x="61" y="0"/>
                        <a:pt x="61" y="0"/>
                      </a:cubicBezTo>
                      <a:lnTo>
                        <a:pt x="90"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7" name="Freeform 1019">
                  <a:extLst>
                    <a:ext uri="{FF2B5EF4-FFF2-40B4-BE49-F238E27FC236}">
                      <a16:creationId xmlns:a16="http://schemas.microsoft.com/office/drawing/2014/main" id="{D3F8718A-20AB-D530-3674-2D4480D59056}"/>
                    </a:ext>
                  </a:extLst>
                </p:cNvPr>
                <p:cNvSpPr>
                  <a:spLocks/>
                </p:cNvSpPr>
                <p:nvPr/>
              </p:nvSpPr>
              <p:spPr bwMode="auto">
                <a:xfrm>
                  <a:off x="1580" y="3520"/>
                  <a:ext cx="18" cy="14"/>
                </a:xfrm>
                <a:custGeom>
                  <a:avLst/>
                  <a:gdLst>
                    <a:gd name="T0" fmla="*/ 118 w 118"/>
                    <a:gd name="T1" fmla="*/ 84 h 87"/>
                    <a:gd name="T2" fmla="*/ 118 w 118"/>
                    <a:gd name="T3" fmla="*/ 87 h 87"/>
                    <a:gd name="T4" fmla="*/ 74 w 118"/>
                    <a:gd name="T5" fmla="*/ 87 h 87"/>
                    <a:gd name="T6" fmla="*/ 74 w 118"/>
                    <a:gd name="T7" fmla="*/ 84 h 87"/>
                    <a:gd name="T8" fmla="*/ 83 w 118"/>
                    <a:gd name="T9" fmla="*/ 82 h 87"/>
                    <a:gd name="T10" fmla="*/ 86 w 118"/>
                    <a:gd name="T11" fmla="*/ 74 h 87"/>
                    <a:gd name="T12" fmla="*/ 86 w 118"/>
                    <a:gd name="T13" fmla="*/ 9 h 87"/>
                    <a:gd name="T14" fmla="*/ 53 w 118"/>
                    <a:gd name="T15" fmla="*/ 87 h 87"/>
                    <a:gd name="T16" fmla="*/ 50 w 118"/>
                    <a:gd name="T17" fmla="*/ 87 h 87"/>
                    <a:gd name="T18" fmla="*/ 17 w 118"/>
                    <a:gd name="T19" fmla="*/ 11 h 87"/>
                    <a:gd name="T20" fmla="*/ 17 w 118"/>
                    <a:gd name="T21" fmla="*/ 71 h 87"/>
                    <a:gd name="T22" fmla="*/ 20 w 118"/>
                    <a:gd name="T23" fmla="*/ 81 h 87"/>
                    <a:gd name="T24" fmla="*/ 30 w 118"/>
                    <a:gd name="T25" fmla="*/ 84 h 87"/>
                    <a:gd name="T26" fmla="*/ 30 w 118"/>
                    <a:gd name="T27" fmla="*/ 87 h 87"/>
                    <a:gd name="T28" fmla="*/ 0 w 118"/>
                    <a:gd name="T29" fmla="*/ 87 h 87"/>
                    <a:gd name="T30" fmla="*/ 0 w 118"/>
                    <a:gd name="T31" fmla="*/ 84 h 87"/>
                    <a:gd name="T32" fmla="*/ 9 w 118"/>
                    <a:gd name="T33" fmla="*/ 82 h 87"/>
                    <a:gd name="T34" fmla="*/ 12 w 118"/>
                    <a:gd name="T35" fmla="*/ 74 h 87"/>
                    <a:gd name="T36" fmla="*/ 12 w 118"/>
                    <a:gd name="T37" fmla="*/ 12 h 87"/>
                    <a:gd name="T38" fmla="*/ 9 w 118"/>
                    <a:gd name="T39" fmla="*/ 5 h 87"/>
                    <a:gd name="T40" fmla="*/ 0 w 118"/>
                    <a:gd name="T41" fmla="*/ 3 h 87"/>
                    <a:gd name="T42" fmla="*/ 0 w 118"/>
                    <a:gd name="T43" fmla="*/ 0 h 87"/>
                    <a:gd name="T44" fmla="*/ 33 w 118"/>
                    <a:gd name="T45" fmla="*/ 0 h 87"/>
                    <a:gd name="T46" fmla="*/ 59 w 118"/>
                    <a:gd name="T47" fmla="*/ 61 h 87"/>
                    <a:gd name="T48" fmla="*/ 85 w 118"/>
                    <a:gd name="T49" fmla="*/ 0 h 87"/>
                    <a:gd name="T50" fmla="*/ 118 w 118"/>
                    <a:gd name="T51" fmla="*/ 0 h 87"/>
                    <a:gd name="T52" fmla="*/ 118 w 118"/>
                    <a:gd name="T53" fmla="*/ 3 h 87"/>
                    <a:gd name="T54" fmla="*/ 109 w 118"/>
                    <a:gd name="T55" fmla="*/ 4 h 87"/>
                    <a:gd name="T56" fmla="*/ 106 w 118"/>
                    <a:gd name="T57" fmla="*/ 15 h 87"/>
                    <a:gd name="T58" fmla="*/ 106 w 118"/>
                    <a:gd name="T59" fmla="*/ 72 h 87"/>
                    <a:gd name="T60" fmla="*/ 109 w 118"/>
                    <a:gd name="T61" fmla="*/ 81 h 87"/>
                    <a:gd name="T62" fmla="*/ 118 w 118"/>
                    <a:gd name="T6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87">
                      <a:moveTo>
                        <a:pt x="118" y="84"/>
                      </a:moveTo>
                      <a:cubicBezTo>
                        <a:pt x="118" y="87"/>
                        <a:pt x="118" y="87"/>
                        <a:pt x="118" y="87"/>
                      </a:cubicBezTo>
                      <a:cubicBezTo>
                        <a:pt x="74" y="87"/>
                        <a:pt x="74" y="87"/>
                        <a:pt x="74" y="87"/>
                      </a:cubicBezTo>
                      <a:cubicBezTo>
                        <a:pt x="74" y="84"/>
                        <a:pt x="74" y="84"/>
                        <a:pt x="74" y="84"/>
                      </a:cubicBezTo>
                      <a:cubicBezTo>
                        <a:pt x="79" y="84"/>
                        <a:pt x="82" y="83"/>
                        <a:pt x="83" y="82"/>
                      </a:cubicBezTo>
                      <a:cubicBezTo>
                        <a:pt x="85" y="81"/>
                        <a:pt x="86" y="78"/>
                        <a:pt x="86" y="74"/>
                      </a:cubicBezTo>
                      <a:cubicBezTo>
                        <a:pt x="86" y="9"/>
                        <a:pt x="86" y="9"/>
                        <a:pt x="86" y="9"/>
                      </a:cubicBezTo>
                      <a:cubicBezTo>
                        <a:pt x="53" y="87"/>
                        <a:pt x="53" y="87"/>
                        <a:pt x="53" y="87"/>
                      </a:cubicBezTo>
                      <a:cubicBezTo>
                        <a:pt x="50" y="87"/>
                        <a:pt x="50" y="87"/>
                        <a:pt x="50" y="87"/>
                      </a:cubicBezTo>
                      <a:cubicBezTo>
                        <a:pt x="17" y="11"/>
                        <a:pt x="17" y="11"/>
                        <a:pt x="17" y="11"/>
                      </a:cubicBezTo>
                      <a:cubicBezTo>
                        <a:pt x="17" y="71"/>
                        <a:pt x="17" y="71"/>
                        <a:pt x="17" y="71"/>
                      </a:cubicBezTo>
                      <a:cubicBezTo>
                        <a:pt x="17" y="76"/>
                        <a:pt x="18" y="79"/>
                        <a:pt x="20" y="81"/>
                      </a:cubicBezTo>
                      <a:cubicBezTo>
                        <a:pt x="21" y="83"/>
                        <a:pt x="25" y="84"/>
                        <a:pt x="30" y="84"/>
                      </a:cubicBezTo>
                      <a:cubicBezTo>
                        <a:pt x="30" y="87"/>
                        <a:pt x="30" y="87"/>
                        <a:pt x="30" y="87"/>
                      </a:cubicBezTo>
                      <a:cubicBezTo>
                        <a:pt x="0" y="87"/>
                        <a:pt x="0" y="87"/>
                        <a:pt x="0" y="87"/>
                      </a:cubicBezTo>
                      <a:cubicBezTo>
                        <a:pt x="0" y="84"/>
                        <a:pt x="0" y="84"/>
                        <a:pt x="0" y="84"/>
                      </a:cubicBezTo>
                      <a:cubicBezTo>
                        <a:pt x="5" y="84"/>
                        <a:pt x="8" y="83"/>
                        <a:pt x="9" y="82"/>
                      </a:cubicBezTo>
                      <a:cubicBezTo>
                        <a:pt x="11" y="80"/>
                        <a:pt x="12" y="78"/>
                        <a:pt x="12" y="74"/>
                      </a:cubicBezTo>
                      <a:cubicBezTo>
                        <a:pt x="12" y="12"/>
                        <a:pt x="12" y="12"/>
                        <a:pt x="12" y="12"/>
                      </a:cubicBezTo>
                      <a:cubicBezTo>
                        <a:pt x="12" y="9"/>
                        <a:pt x="11" y="6"/>
                        <a:pt x="9" y="5"/>
                      </a:cubicBezTo>
                      <a:cubicBezTo>
                        <a:pt x="8" y="3"/>
                        <a:pt x="4" y="3"/>
                        <a:pt x="0" y="3"/>
                      </a:cubicBezTo>
                      <a:cubicBezTo>
                        <a:pt x="0" y="0"/>
                        <a:pt x="0" y="0"/>
                        <a:pt x="0" y="0"/>
                      </a:cubicBezTo>
                      <a:cubicBezTo>
                        <a:pt x="33" y="0"/>
                        <a:pt x="33" y="0"/>
                        <a:pt x="33" y="0"/>
                      </a:cubicBezTo>
                      <a:cubicBezTo>
                        <a:pt x="59" y="61"/>
                        <a:pt x="59" y="61"/>
                        <a:pt x="59" y="61"/>
                      </a:cubicBezTo>
                      <a:cubicBezTo>
                        <a:pt x="85" y="0"/>
                        <a:pt x="85" y="0"/>
                        <a:pt x="85" y="0"/>
                      </a:cubicBezTo>
                      <a:cubicBezTo>
                        <a:pt x="118" y="0"/>
                        <a:pt x="118" y="0"/>
                        <a:pt x="118" y="0"/>
                      </a:cubicBezTo>
                      <a:cubicBezTo>
                        <a:pt x="118" y="3"/>
                        <a:pt x="118" y="3"/>
                        <a:pt x="118" y="3"/>
                      </a:cubicBezTo>
                      <a:cubicBezTo>
                        <a:pt x="113" y="3"/>
                        <a:pt x="111" y="3"/>
                        <a:pt x="109" y="4"/>
                      </a:cubicBezTo>
                      <a:cubicBezTo>
                        <a:pt x="107" y="6"/>
                        <a:pt x="106" y="10"/>
                        <a:pt x="106" y="15"/>
                      </a:cubicBezTo>
                      <a:cubicBezTo>
                        <a:pt x="106" y="72"/>
                        <a:pt x="106" y="72"/>
                        <a:pt x="106" y="72"/>
                      </a:cubicBezTo>
                      <a:cubicBezTo>
                        <a:pt x="106" y="77"/>
                        <a:pt x="107" y="80"/>
                        <a:pt x="109" y="81"/>
                      </a:cubicBezTo>
                      <a:cubicBezTo>
                        <a:pt x="110" y="83"/>
                        <a:pt x="113" y="83"/>
                        <a:pt x="118"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8" name="Freeform 1020">
                  <a:extLst>
                    <a:ext uri="{FF2B5EF4-FFF2-40B4-BE49-F238E27FC236}">
                      <a16:creationId xmlns:a16="http://schemas.microsoft.com/office/drawing/2014/main" id="{18C4DC39-32B6-FD68-D317-457520BF1559}"/>
                    </a:ext>
                  </a:extLst>
                </p:cNvPr>
                <p:cNvSpPr>
                  <a:spLocks noEditPoints="1"/>
                </p:cNvSpPr>
                <p:nvPr/>
              </p:nvSpPr>
              <p:spPr bwMode="auto">
                <a:xfrm>
                  <a:off x="1284" y="3092"/>
                  <a:ext cx="14" cy="17"/>
                </a:xfrm>
                <a:custGeom>
                  <a:avLst/>
                  <a:gdLst>
                    <a:gd name="T0" fmla="*/ 90 w 92"/>
                    <a:gd name="T1" fmla="*/ 105 h 113"/>
                    <a:gd name="T2" fmla="*/ 91 w 92"/>
                    <a:gd name="T3" fmla="*/ 108 h 113"/>
                    <a:gd name="T4" fmla="*/ 79 w 92"/>
                    <a:gd name="T5" fmla="*/ 112 h 113"/>
                    <a:gd name="T6" fmla="*/ 67 w 92"/>
                    <a:gd name="T7" fmla="*/ 113 h 113"/>
                    <a:gd name="T8" fmla="*/ 46 w 92"/>
                    <a:gd name="T9" fmla="*/ 107 h 113"/>
                    <a:gd name="T10" fmla="*/ 31 w 92"/>
                    <a:gd name="T11" fmla="*/ 90 h 113"/>
                    <a:gd name="T12" fmla="*/ 8 w 92"/>
                    <a:gd name="T13" fmla="*/ 73 h 113"/>
                    <a:gd name="T14" fmla="*/ 0 w 92"/>
                    <a:gd name="T15" fmla="*/ 48 h 113"/>
                    <a:gd name="T16" fmla="*/ 14 w 92"/>
                    <a:gd name="T17" fmla="*/ 13 h 113"/>
                    <a:gd name="T18" fmla="*/ 46 w 92"/>
                    <a:gd name="T19" fmla="*/ 0 h 113"/>
                    <a:gd name="T20" fmla="*/ 79 w 92"/>
                    <a:gd name="T21" fmla="*/ 12 h 113"/>
                    <a:gd name="T22" fmla="*/ 92 w 92"/>
                    <a:gd name="T23" fmla="*/ 46 h 113"/>
                    <a:gd name="T24" fmla="*/ 83 w 92"/>
                    <a:gd name="T25" fmla="*/ 75 h 113"/>
                    <a:gd name="T26" fmla="*/ 59 w 92"/>
                    <a:gd name="T27" fmla="*/ 90 h 113"/>
                    <a:gd name="T28" fmla="*/ 69 w 92"/>
                    <a:gd name="T29" fmla="*/ 103 h 113"/>
                    <a:gd name="T30" fmla="*/ 82 w 92"/>
                    <a:gd name="T31" fmla="*/ 107 h 113"/>
                    <a:gd name="T32" fmla="*/ 86 w 92"/>
                    <a:gd name="T33" fmla="*/ 106 h 113"/>
                    <a:gd name="T34" fmla="*/ 90 w 92"/>
                    <a:gd name="T35" fmla="*/ 105 h 113"/>
                    <a:gd name="T36" fmla="*/ 46 w 92"/>
                    <a:gd name="T37" fmla="*/ 4 h 113"/>
                    <a:gd name="T38" fmla="*/ 28 w 92"/>
                    <a:gd name="T39" fmla="*/ 18 h 113"/>
                    <a:gd name="T40" fmla="*/ 23 w 92"/>
                    <a:gd name="T41" fmla="*/ 46 h 113"/>
                    <a:gd name="T42" fmla="*/ 29 w 92"/>
                    <a:gd name="T43" fmla="*/ 78 h 113"/>
                    <a:gd name="T44" fmla="*/ 46 w 92"/>
                    <a:gd name="T45" fmla="*/ 88 h 113"/>
                    <a:gd name="T46" fmla="*/ 66 w 92"/>
                    <a:gd name="T47" fmla="*/ 71 h 113"/>
                    <a:gd name="T48" fmla="*/ 69 w 92"/>
                    <a:gd name="T49" fmla="*/ 46 h 113"/>
                    <a:gd name="T50" fmla="*/ 65 w 92"/>
                    <a:gd name="T51" fmla="*/ 18 h 113"/>
                    <a:gd name="T52" fmla="*/ 46 w 92"/>
                    <a:gd name="T53" fmla="*/ 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3">
                      <a:moveTo>
                        <a:pt x="90" y="105"/>
                      </a:moveTo>
                      <a:cubicBezTo>
                        <a:pt x="91" y="108"/>
                        <a:pt x="91" y="108"/>
                        <a:pt x="91" y="108"/>
                      </a:cubicBezTo>
                      <a:cubicBezTo>
                        <a:pt x="87" y="110"/>
                        <a:pt x="83" y="111"/>
                        <a:pt x="79" y="112"/>
                      </a:cubicBezTo>
                      <a:cubicBezTo>
                        <a:pt x="76" y="112"/>
                        <a:pt x="72" y="113"/>
                        <a:pt x="67" y="113"/>
                      </a:cubicBezTo>
                      <a:cubicBezTo>
                        <a:pt x="60" y="113"/>
                        <a:pt x="53" y="111"/>
                        <a:pt x="46" y="107"/>
                      </a:cubicBezTo>
                      <a:cubicBezTo>
                        <a:pt x="39" y="103"/>
                        <a:pt x="34" y="98"/>
                        <a:pt x="31" y="90"/>
                      </a:cubicBezTo>
                      <a:cubicBezTo>
                        <a:pt x="21" y="87"/>
                        <a:pt x="14" y="81"/>
                        <a:pt x="8" y="73"/>
                      </a:cubicBezTo>
                      <a:cubicBezTo>
                        <a:pt x="3" y="65"/>
                        <a:pt x="0" y="57"/>
                        <a:pt x="0" y="48"/>
                      </a:cubicBezTo>
                      <a:cubicBezTo>
                        <a:pt x="0" y="33"/>
                        <a:pt x="5" y="21"/>
                        <a:pt x="14" y="13"/>
                      </a:cubicBezTo>
                      <a:cubicBezTo>
                        <a:pt x="22" y="4"/>
                        <a:pt x="33" y="0"/>
                        <a:pt x="46" y="0"/>
                      </a:cubicBezTo>
                      <a:cubicBezTo>
                        <a:pt x="59" y="0"/>
                        <a:pt x="70" y="4"/>
                        <a:pt x="79" y="12"/>
                      </a:cubicBezTo>
                      <a:cubicBezTo>
                        <a:pt x="88" y="21"/>
                        <a:pt x="92" y="32"/>
                        <a:pt x="92" y="46"/>
                      </a:cubicBezTo>
                      <a:cubicBezTo>
                        <a:pt x="92" y="57"/>
                        <a:pt x="89" y="67"/>
                        <a:pt x="83" y="75"/>
                      </a:cubicBezTo>
                      <a:cubicBezTo>
                        <a:pt x="77" y="83"/>
                        <a:pt x="69" y="88"/>
                        <a:pt x="59" y="90"/>
                      </a:cubicBezTo>
                      <a:cubicBezTo>
                        <a:pt x="62" y="96"/>
                        <a:pt x="65" y="100"/>
                        <a:pt x="69" y="103"/>
                      </a:cubicBezTo>
                      <a:cubicBezTo>
                        <a:pt x="73" y="105"/>
                        <a:pt x="77" y="107"/>
                        <a:pt x="82" y="107"/>
                      </a:cubicBezTo>
                      <a:cubicBezTo>
                        <a:pt x="84" y="107"/>
                        <a:pt x="85" y="106"/>
                        <a:pt x="86" y="106"/>
                      </a:cubicBezTo>
                      <a:cubicBezTo>
                        <a:pt x="86" y="106"/>
                        <a:pt x="88" y="106"/>
                        <a:pt x="90" y="105"/>
                      </a:cubicBezTo>
                      <a:close/>
                      <a:moveTo>
                        <a:pt x="46" y="4"/>
                      </a:moveTo>
                      <a:cubicBezTo>
                        <a:pt x="38" y="4"/>
                        <a:pt x="32" y="9"/>
                        <a:pt x="28" y="18"/>
                      </a:cubicBezTo>
                      <a:cubicBezTo>
                        <a:pt x="25" y="25"/>
                        <a:pt x="23" y="35"/>
                        <a:pt x="23" y="46"/>
                      </a:cubicBezTo>
                      <a:cubicBezTo>
                        <a:pt x="23" y="60"/>
                        <a:pt x="25" y="71"/>
                        <a:pt x="29" y="78"/>
                      </a:cubicBezTo>
                      <a:cubicBezTo>
                        <a:pt x="33" y="84"/>
                        <a:pt x="39" y="88"/>
                        <a:pt x="46" y="88"/>
                      </a:cubicBezTo>
                      <a:cubicBezTo>
                        <a:pt x="56" y="88"/>
                        <a:pt x="62" y="82"/>
                        <a:pt x="66" y="71"/>
                      </a:cubicBezTo>
                      <a:cubicBezTo>
                        <a:pt x="68" y="65"/>
                        <a:pt x="69" y="56"/>
                        <a:pt x="69" y="46"/>
                      </a:cubicBezTo>
                      <a:cubicBezTo>
                        <a:pt x="69" y="34"/>
                        <a:pt x="68" y="25"/>
                        <a:pt x="65" y="18"/>
                      </a:cubicBezTo>
                      <a:cubicBezTo>
                        <a:pt x="61" y="9"/>
                        <a:pt x="55" y="4"/>
                        <a:pt x="46"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59" name="Freeform 1021">
                  <a:extLst>
                    <a:ext uri="{FF2B5EF4-FFF2-40B4-BE49-F238E27FC236}">
                      <a16:creationId xmlns:a16="http://schemas.microsoft.com/office/drawing/2014/main" id="{7705E049-B3AE-EF27-E64A-2E3B3E3CF04A}"/>
                    </a:ext>
                  </a:extLst>
                </p:cNvPr>
                <p:cNvSpPr>
                  <a:spLocks/>
                </p:cNvSpPr>
                <p:nvPr/>
              </p:nvSpPr>
              <p:spPr bwMode="auto">
                <a:xfrm>
                  <a:off x="1299" y="3092"/>
                  <a:ext cx="14" cy="14"/>
                </a:xfrm>
                <a:custGeom>
                  <a:avLst/>
                  <a:gdLst>
                    <a:gd name="T0" fmla="*/ 89 w 89"/>
                    <a:gd name="T1" fmla="*/ 0 h 90"/>
                    <a:gd name="T2" fmla="*/ 89 w 89"/>
                    <a:gd name="T3" fmla="*/ 3 h 90"/>
                    <a:gd name="T4" fmla="*/ 81 w 89"/>
                    <a:gd name="T5" fmla="*/ 6 h 90"/>
                    <a:gd name="T6" fmla="*/ 79 w 89"/>
                    <a:gd name="T7" fmla="*/ 14 h 90"/>
                    <a:gd name="T8" fmla="*/ 79 w 89"/>
                    <a:gd name="T9" fmla="*/ 55 h 90"/>
                    <a:gd name="T10" fmla="*/ 78 w 89"/>
                    <a:gd name="T11" fmla="*/ 69 h 90"/>
                    <a:gd name="T12" fmla="*/ 72 w 89"/>
                    <a:gd name="T13" fmla="*/ 81 h 90"/>
                    <a:gd name="T14" fmla="*/ 60 w 89"/>
                    <a:gd name="T15" fmla="*/ 88 h 90"/>
                    <a:gd name="T16" fmla="*/ 46 w 89"/>
                    <a:gd name="T17" fmla="*/ 90 h 90"/>
                    <a:gd name="T18" fmla="*/ 34 w 89"/>
                    <a:gd name="T19" fmla="*/ 89 h 90"/>
                    <a:gd name="T20" fmla="*/ 20 w 89"/>
                    <a:gd name="T21" fmla="*/ 82 h 90"/>
                    <a:gd name="T22" fmla="*/ 13 w 89"/>
                    <a:gd name="T23" fmla="*/ 74 h 90"/>
                    <a:gd name="T24" fmla="*/ 11 w 89"/>
                    <a:gd name="T25" fmla="*/ 58 h 90"/>
                    <a:gd name="T26" fmla="*/ 11 w 89"/>
                    <a:gd name="T27" fmla="*/ 15 h 90"/>
                    <a:gd name="T28" fmla="*/ 8 w 89"/>
                    <a:gd name="T29" fmla="*/ 5 h 90"/>
                    <a:gd name="T30" fmla="*/ 0 w 89"/>
                    <a:gd name="T31" fmla="*/ 3 h 90"/>
                    <a:gd name="T32" fmla="*/ 0 w 89"/>
                    <a:gd name="T33" fmla="*/ 0 h 90"/>
                    <a:gd name="T34" fmla="*/ 44 w 89"/>
                    <a:gd name="T35" fmla="*/ 0 h 90"/>
                    <a:gd name="T36" fmla="*/ 44 w 89"/>
                    <a:gd name="T37" fmla="*/ 3 h 90"/>
                    <a:gd name="T38" fmla="*/ 35 w 89"/>
                    <a:gd name="T39" fmla="*/ 5 h 90"/>
                    <a:gd name="T40" fmla="*/ 32 w 89"/>
                    <a:gd name="T41" fmla="*/ 15 h 90"/>
                    <a:gd name="T42" fmla="*/ 32 w 89"/>
                    <a:gd name="T43" fmla="*/ 58 h 90"/>
                    <a:gd name="T44" fmla="*/ 36 w 89"/>
                    <a:gd name="T45" fmla="*/ 78 h 90"/>
                    <a:gd name="T46" fmla="*/ 50 w 89"/>
                    <a:gd name="T47" fmla="*/ 84 h 90"/>
                    <a:gd name="T48" fmla="*/ 70 w 89"/>
                    <a:gd name="T49" fmla="*/ 73 h 90"/>
                    <a:gd name="T50" fmla="*/ 73 w 89"/>
                    <a:gd name="T51" fmla="*/ 55 h 90"/>
                    <a:gd name="T52" fmla="*/ 73 w 89"/>
                    <a:gd name="T53" fmla="*/ 16 h 90"/>
                    <a:gd name="T54" fmla="*/ 71 w 89"/>
                    <a:gd name="T55" fmla="*/ 7 h 90"/>
                    <a:gd name="T56" fmla="*/ 61 w 89"/>
                    <a:gd name="T57" fmla="*/ 3 h 90"/>
                    <a:gd name="T58" fmla="*/ 61 w 89"/>
                    <a:gd name="T59" fmla="*/ 0 h 90"/>
                    <a:gd name="T60" fmla="*/ 89 w 89"/>
                    <a:gd name="T6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90">
                      <a:moveTo>
                        <a:pt x="89" y="0"/>
                      </a:moveTo>
                      <a:cubicBezTo>
                        <a:pt x="89" y="3"/>
                        <a:pt x="89" y="3"/>
                        <a:pt x="89" y="3"/>
                      </a:cubicBezTo>
                      <a:cubicBezTo>
                        <a:pt x="85" y="4"/>
                        <a:pt x="83" y="5"/>
                        <a:pt x="81" y="6"/>
                      </a:cubicBezTo>
                      <a:cubicBezTo>
                        <a:pt x="80" y="7"/>
                        <a:pt x="79" y="10"/>
                        <a:pt x="79" y="14"/>
                      </a:cubicBezTo>
                      <a:cubicBezTo>
                        <a:pt x="79" y="55"/>
                        <a:pt x="79" y="55"/>
                        <a:pt x="79" y="55"/>
                      </a:cubicBezTo>
                      <a:cubicBezTo>
                        <a:pt x="79" y="60"/>
                        <a:pt x="79" y="64"/>
                        <a:pt x="78" y="69"/>
                      </a:cubicBezTo>
                      <a:cubicBezTo>
                        <a:pt x="76" y="74"/>
                        <a:pt x="74" y="78"/>
                        <a:pt x="72" y="81"/>
                      </a:cubicBezTo>
                      <a:cubicBezTo>
                        <a:pt x="69" y="84"/>
                        <a:pt x="65" y="86"/>
                        <a:pt x="60" y="88"/>
                      </a:cubicBezTo>
                      <a:cubicBezTo>
                        <a:pt x="55" y="89"/>
                        <a:pt x="51" y="90"/>
                        <a:pt x="46" y="90"/>
                      </a:cubicBezTo>
                      <a:cubicBezTo>
                        <a:pt x="42" y="90"/>
                        <a:pt x="38" y="90"/>
                        <a:pt x="34" y="89"/>
                      </a:cubicBezTo>
                      <a:cubicBezTo>
                        <a:pt x="28" y="88"/>
                        <a:pt x="24" y="85"/>
                        <a:pt x="20" y="82"/>
                      </a:cubicBezTo>
                      <a:cubicBezTo>
                        <a:pt x="17" y="79"/>
                        <a:pt x="15" y="76"/>
                        <a:pt x="13" y="74"/>
                      </a:cubicBezTo>
                      <a:cubicBezTo>
                        <a:pt x="12" y="70"/>
                        <a:pt x="11" y="65"/>
                        <a:pt x="11" y="58"/>
                      </a:cubicBezTo>
                      <a:cubicBezTo>
                        <a:pt x="11" y="15"/>
                        <a:pt x="11" y="15"/>
                        <a:pt x="11" y="15"/>
                      </a:cubicBezTo>
                      <a:cubicBezTo>
                        <a:pt x="11" y="10"/>
                        <a:pt x="10" y="7"/>
                        <a:pt x="8" y="5"/>
                      </a:cubicBezTo>
                      <a:cubicBezTo>
                        <a:pt x="7" y="4"/>
                        <a:pt x="4" y="4"/>
                        <a:pt x="0" y="3"/>
                      </a:cubicBezTo>
                      <a:cubicBezTo>
                        <a:pt x="0" y="0"/>
                        <a:pt x="0" y="0"/>
                        <a:pt x="0" y="0"/>
                      </a:cubicBezTo>
                      <a:cubicBezTo>
                        <a:pt x="44" y="0"/>
                        <a:pt x="44" y="0"/>
                        <a:pt x="44" y="0"/>
                      </a:cubicBezTo>
                      <a:cubicBezTo>
                        <a:pt x="44" y="3"/>
                        <a:pt x="44" y="3"/>
                        <a:pt x="44" y="3"/>
                      </a:cubicBezTo>
                      <a:cubicBezTo>
                        <a:pt x="39" y="3"/>
                        <a:pt x="36" y="4"/>
                        <a:pt x="35" y="5"/>
                      </a:cubicBezTo>
                      <a:cubicBezTo>
                        <a:pt x="33" y="6"/>
                        <a:pt x="32" y="10"/>
                        <a:pt x="32" y="15"/>
                      </a:cubicBezTo>
                      <a:cubicBezTo>
                        <a:pt x="32" y="58"/>
                        <a:pt x="32" y="58"/>
                        <a:pt x="32" y="58"/>
                      </a:cubicBezTo>
                      <a:cubicBezTo>
                        <a:pt x="32" y="67"/>
                        <a:pt x="33" y="74"/>
                        <a:pt x="36" y="78"/>
                      </a:cubicBezTo>
                      <a:cubicBezTo>
                        <a:pt x="39" y="82"/>
                        <a:pt x="44" y="84"/>
                        <a:pt x="50" y="84"/>
                      </a:cubicBezTo>
                      <a:cubicBezTo>
                        <a:pt x="60" y="84"/>
                        <a:pt x="67" y="80"/>
                        <a:pt x="70" y="73"/>
                      </a:cubicBezTo>
                      <a:cubicBezTo>
                        <a:pt x="72" y="69"/>
                        <a:pt x="73" y="63"/>
                        <a:pt x="73" y="55"/>
                      </a:cubicBezTo>
                      <a:cubicBezTo>
                        <a:pt x="73" y="16"/>
                        <a:pt x="73" y="16"/>
                        <a:pt x="73" y="16"/>
                      </a:cubicBezTo>
                      <a:cubicBezTo>
                        <a:pt x="73" y="11"/>
                        <a:pt x="73" y="8"/>
                        <a:pt x="71" y="7"/>
                      </a:cubicBezTo>
                      <a:cubicBezTo>
                        <a:pt x="70" y="4"/>
                        <a:pt x="66" y="3"/>
                        <a:pt x="61" y="3"/>
                      </a:cubicBezTo>
                      <a:cubicBezTo>
                        <a:pt x="61" y="0"/>
                        <a:pt x="61" y="0"/>
                        <a:pt x="61"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0" name="Freeform 1022">
                  <a:extLst>
                    <a:ext uri="{FF2B5EF4-FFF2-40B4-BE49-F238E27FC236}">
                      <a16:creationId xmlns:a16="http://schemas.microsoft.com/office/drawing/2014/main" id="{EBDE359D-D863-21D4-8A36-C372B5B628F0}"/>
                    </a:ext>
                  </a:extLst>
                </p:cNvPr>
                <p:cNvSpPr>
                  <a:spLocks noEditPoints="1"/>
                </p:cNvSpPr>
                <p:nvPr/>
              </p:nvSpPr>
              <p:spPr bwMode="auto">
                <a:xfrm>
                  <a:off x="1314" y="3092"/>
                  <a:ext cx="14" cy="14"/>
                </a:xfrm>
                <a:custGeom>
                  <a:avLst/>
                  <a:gdLst>
                    <a:gd name="T0" fmla="*/ 88 w 88"/>
                    <a:gd name="T1" fmla="*/ 87 h 90"/>
                    <a:gd name="T2" fmla="*/ 88 w 88"/>
                    <a:gd name="T3" fmla="*/ 90 h 90"/>
                    <a:gd name="T4" fmla="*/ 46 w 88"/>
                    <a:gd name="T5" fmla="*/ 90 h 90"/>
                    <a:gd name="T6" fmla="*/ 46 w 88"/>
                    <a:gd name="T7" fmla="*/ 87 h 90"/>
                    <a:gd name="T8" fmla="*/ 54 w 88"/>
                    <a:gd name="T9" fmla="*/ 86 h 90"/>
                    <a:gd name="T10" fmla="*/ 57 w 88"/>
                    <a:gd name="T11" fmla="*/ 82 h 90"/>
                    <a:gd name="T12" fmla="*/ 54 w 88"/>
                    <a:gd name="T13" fmla="*/ 73 h 90"/>
                    <a:gd name="T14" fmla="*/ 51 w 88"/>
                    <a:gd name="T15" fmla="*/ 64 h 90"/>
                    <a:gd name="T16" fmla="*/ 21 w 88"/>
                    <a:gd name="T17" fmla="*/ 64 h 90"/>
                    <a:gd name="T18" fmla="*/ 17 w 88"/>
                    <a:gd name="T19" fmla="*/ 75 h 90"/>
                    <a:gd name="T20" fmla="*/ 16 w 88"/>
                    <a:gd name="T21" fmla="*/ 81 h 90"/>
                    <a:gd name="T22" fmla="*/ 18 w 88"/>
                    <a:gd name="T23" fmla="*/ 85 h 90"/>
                    <a:gd name="T24" fmla="*/ 26 w 88"/>
                    <a:gd name="T25" fmla="*/ 87 h 90"/>
                    <a:gd name="T26" fmla="*/ 26 w 88"/>
                    <a:gd name="T27" fmla="*/ 90 h 90"/>
                    <a:gd name="T28" fmla="*/ 0 w 88"/>
                    <a:gd name="T29" fmla="*/ 90 h 90"/>
                    <a:gd name="T30" fmla="*/ 0 w 88"/>
                    <a:gd name="T31" fmla="*/ 86 h 90"/>
                    <a:gd name="T32" fmla="*/ 7 w 88"/>
                    <a:gd name="T33" fmla="*/ 82 h 90"/>
                    <a:gd name="T34" fmla="*/ 13 w 88"/>
                    <a:gd name="T35" fmla="*/ 71 h 90"/>
                    <a:gd name="T36" fmla="*/ 41 w 88"/>
                    <a:gd name="T37" fmla="*/ 0 h 90"/>
                    <a:gd name="T38" fmla="*/ 45 w 88"/>
                    <a:gd name="T39" fmla="*/ 0 h 90"/>
                    <a:gd name="T40" fmla="*/ 74 w 88"/>
                    <a:gd name="T41" fmla="*/ 68 h 90"/>
                    <a:gd name="T42" fmla="*/ 81 w 88"/>
                    <a:gd name="T43" fmla="*/ 82 h 90"/>
                    <a:gd name="T44" fmla="*/ 88 w 88"/>
                    <a:gd name="T45" fmla="*/ 87 h 90"/>
                    <a:gd name="T46" fmla="*/ 23 w 88"/>
                    <a:gd name="T47" fmla="*/ 59 h 90"/>
                    <a:gd name="T48" fmla="*/ 48 w 88"/>
                    <a:gd name="T49" fmla="*/ 59 h 90"/>
                    <a:gd name="T50" fmla="*/ 36 w 88"/>
                    <a:gd name="T51" fmla="*/ 27 h 90"/>
                    <a:gd name="T52" fmla="*/ 23 w 88"/>
                    <a:gd name="T53"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4" y="86"/>
                      </a:cubicBezTo>
                      <a:cubicBezTo>
                        <a:pt x="56" y="85"/>
                        <a:pt x="57" y="84"/>
                        <a:pt x="57" y="82"/>
                      </a:cubicBezTo>
                      <a:cubicBezTo>
                        <a:pt x="57" y="80"/>
                        <a:pt x="56" y="77"/>
                        <a:pt x="54" y="73"/>
                      </a:cubicBezTo>
                      <a:cubicBezTo>
                        <a:pt x="54" y="71"/>
                        <a:pt x="52" y="68"/>
                        <a:pt x="51" y="64"/>
                      </a:cubicBezTo>
                      <a:cubicBezTo>
                        <a:pt x="21" y="64"/>
                        <a:pt x="21" y="64"/>
                        <a:pt x="21" y="64"/>
                      </a:cubicBezTo>
                      <a:cubicBezTo>
                        <a:pt x="20" y="68"/>
                        <a:pt x="18" y="72"/>
                        <a:pt x="17" y="75"/>
                      </a:cubicBezTo>
                      <a:cubicBezTo>
                        <a:pt x="16" y="78"/>
                        <a:pt x="16" y="80"/>
                        <a:pt x="16" y="81"/>
                      </a:cubicBezTo>
                      <a:cubicBezTo>
                        <a:pt x="16" y="83"/>
                        <a:pt x="16" y="84"/>
                        <a:pt x="18" y="85"/>
                      </a:cubicBezTo>
                      <a:cubicBezTo>
                        <a:pt x="19" y="86"/>
                        <a:pt x="22" y="87"/>
                        <a:pt x="26" y="87"/>
                      </a:cubicBezTo>
                      <a:cubicBezTo>
                        <a:pt x="26" y="90"/>
                        <a:pt x="26" y="90"/>
                        <a:pt x="26" y="90"/>
                      </a:cubicBezTo>
                      <a:cubicBezTo>
                        <a:pt x="0" y="90"/>
                        <a:pt x="0" y="90"/>
                        <a:pt x="0" y="90"/>
                      </a:cubicBezTo>
                      <a:cubicBezTo>
                        <a:pt x="0" y="86"/>
                        <a:pt x="0" y="86"/>
                        <a:pt x="0" y="86"/>
                      </a:cubicBezTo>
                      <a:cubicBezTo>
                        <a:pt x="3" y="86"/>
                        <a:pt x="6" y="84"/>
                        <a:pt x="7" y="82"/>
                      </a:cubicBezTo>
                      <a:cubicBezTo>
                        <a:pt x="9" y="80"/>
                        <a:pt x="10" y="77"/>
                        <a:pt x="13" y="71"/>
                      </a:cubicBezTo>
                      <a:cubicBezTo>
                        <a:pt x="41" y="0"/>
                        <a:pt x="41" y="0"/>
                        <a:pt x="41" y="0"/>
                      </a:cubicBezTo>
                      <a:cubicBezTo>
                        <a:pt x="45" y="0"/>
                        <a:pt x="45" y="0"/>
                        <a:pt x="45" y="0"/>
                      </a:cubicBezTo>
                      <a:cubicBezTo>
                        <a:pt x="74" y="68"/>
                        <a:pt x="74" y="68"/>
                        <a:pt x="74" y="68"/>
                      </a:cubicBezTo>
                      <a:cubicBezTo>
                        <a:pt x="77" y="76"/>
                        <a:pt x="79" y="80"/>
                        <a:pt x="81" y="82"/>
                      </a:cubicBezTo>
                      <a:cubicBezTo>
                        <a:pt x="83" y="85"/>
                        <a:pt x="85" y="87"/>
                        <a:pt x="88" y="87"/>
                      </a:cubicBezTo>
                      <a:close/>
                      <a:moveTo>
                        <a:pt x="23" y="59"/>
                      </a:moveTo>
                      <a:cubicBezTo>
                        <a:pt x="48" y="59"/>
                        <a:pt x="48" y="59"/>
                        <a:pt x="48" y="59"/>
                      </a:cubicBezTo>
                      <a:cubicBezTo>
                        <a:pt x="36" y="27"/>
                        <a:pt x="36" y="27"/>
                        <a:pt x="36"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1" name="Freeform 1023">
                  <a:extLst>
                    <a:ext uri="{FF2B5EF4-FFF2-40B4-BE49-F238E27FC236}">
                      <a16:creationId xmlns:a16="http://schemas.microsoft.com/office/drawing/2014/main" id="{65B236F5-4AA2-10D4-A15C-1BCA6BEF09D7}"/>
                    </a:ext>
                  </a:extLst>
                </p:cNvPr>
                <p:cNvSpPr>
                  <a:spLocks/>
                </p:cNvSpPr>
                <p:nvPr/>
              </p:nvSpPr>
              <p:spPr bwMode="auto">
                <a:xfrm>
                  <a:off x="1319" y="3086"/>
                  <a:ext cx="5" cy="5"/>
                </a:xfrm>
                <a:custGeom>
                  <a:avLst/>
                  <a:gdLst>
                    <a:gd name="T0" fmla="*/ 31 w 31"/>
                    <a:gd name="T1" fmla="*/ 10 h 33"/>
                    <a:gd name="T2" fmla="*/ 31 w 31"/>
                    <a:gd name="T3" fmla="*/ 11 h 33"/>
                    <a:gd name="T4" fmla="*/ 31 w 31"/>
                    <a:gd name="T5" fmla="*/ 13 h 33"/>
                    <a:gd name="T6" fmla="*/ 27 w 31"/>
                    <a:gd name="T7" fmla="*/ 20 h 33"/>
                    <a:gd name="T8" fmla="*/ 20 w 31"/>
                    <a:gd name="T9" fmla="*/ 24 h 33"/>
                    <a:gd name="T10" fmla="*/ 17 w 31"/>
                    <a:gd name="T11" fmla="*/ 27 h 33"/>
                    <a:gd name="T12" fmla="*/ 15 w 31"/>
                    <a:gd name="T13" fmla="*/ 29 h 33"/>
                    <a:gd name="T14" fmla="*/ 15 w 31"/>
                    <a:gd name="T15" fmla="*/ 31 h 33"/>
                    <a:gd name="T16" fmla="*/ 15 w 31"/>
                    <a:gd name="T17" fmla="*/ 33 h 33"/>
                    <a:gd name="T18" fmla="*/ 12 w 31"/>
                    <a:gd name="T19" fmla="*/ 33 h 33"/>
                    <a:gd name="T20" fmla="*/ 12 w 31"/>
                    <a:gd name="T21" fmla="*/ 28 h 33"/>
                    <a:gd name="T22" fmla="*/ 18 w 31"/>
                    <a:gd name="T23" fmla="*/ 19 h 33"/>
                    <a:gd name="T24" fmla="*/ 21 w 31"/>
                    <a:gd name="T25" fmla="*/ 12 h 33"/>
                    <a:gd name="T26" fmla="*/ 19 w 31"/>
                    <a:gd name="T27" fmla="*/ 8 h 33"/>
                    <a:gd name="T28" fmla="*/ 17 w 31"/>
                    <a:gd name="T29" fmla="*/ 5 h 33"/>
                    <a:gd name="T30" fmla="*/ 12 w 31"/>
                    <a:gd name="T31" fmla="*/ 3 h 33"/>
                    <a:gd name="T32" fmla="*/ 10 w 31"/>
                    <a:gd name="T33" fmla="*/ 5 h 33"/>
                    <a:gd name="T34" fmla="*/ 9 w 31"/>
                    <a:gd name="T35" fmla="*/ 6 h 33"/>
                    <a:gd name="T36" fmla="*/ 11 w 31"/>
                    <a:gd name="T37" fmla="*/ 8 h 33"/>
                    <a:gd name="T38" fmla="*/ 12 w 31"/>
                    <a:gd name="T39" fmla="*/ 10 h 33"/>
                    <a:gd name="T40" fmla="*/ 10 w 31"/>
                    <a:gd name="T41" fmla="*/ 15 h 33"/>
                    <a:gd name="T42" fmla="*/ 5 w 31"/>
                    <a:gd name="T43" fmla="*/ 16 h 33"/>
                    <a:gd name="T44" fmla="*/ 1 w 31"/>
                    <a:gd name="T45" fmla="*/ 15 h 33"/>
                    <a:gd name="T46" fmla="*/ 0 w 31"/>
                    <a:gd name="T47" fmla="*/ 10 h 33"/>
                    <a:gd name="T48" fmla="*/ 0 w 31"/>
                    <a:gd name="T49" fmla="*/ 9 h 33"/>
                    <a:gd name="T50" fmla="*/ 4 w 31"/>
                    <a:gd name="T51" fmla="*/ 4 h 33"/>
                    <a:gd name="T52" fmla="*/ 15 w 31"/>
                    <a:gd name="T53" fmla="*/ 0 h 33"/>
                    <a:gd name="T54" fmla="*/ 27 w 31"/>
                    <a:gd name="T55" fmla="*/ 4 h 33"/>
                    <a:gd name="T56" fmla="*/ 31 w 31"/>
                    <a:gd name="T57"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33">
                      <a:moveTo>
                        <a:pt x="31" y="10"/>
                      </a:moveTo>
                      <a:cubicBezTo>
                        <a:pt x="31" y="11"/>
                        <a:pt x="31" y="11"/>
                        <a:pt x="31" y="11"/>
                      </a:cubicBezTo>
                      <a:cubicBezTo>
                        <a:pt x="31" y="13"/>
                        <a:pt x="31" y="13"/>
                        <a:pt x="31" y="13"/>
                      </a:cubicBezTo>
                      <a:cubicBezTo>
                        <a:pt x="31" y="15"/>
                        <a:pt x="29" y="17"/>
                        <a:pt x="27" y="20"/>
                      </a:cubicBezTo>
                      <a:cubicBezTo>
                        <a:pt x="25" y="21"/>
                        <a:pt x="23" y="23"/>
                        <a:pt x="20" y="24"/>
                      </a:cubicBezTo>
                      <a:cubicBezTo>
                        <a:pt x="19" y="25"/>
                        <a:pt x="17" y="26"/>
                        <a:pt x="17" y="27"/>
                      </a:cubicBezTo>
                      <a:cubicBezTo>
                        <a:pt x="16" y="28"/>
                        <a:pt x="16" y="29"/>
                        <a:pt x="15" y="29"/>
                      </a:cubicBezTo>
                      <a:cubicBezTo>
                        <a:pt x="15" y="31"/>
                        <a:pt x="15" y="31"/>
                        <a:pt x="15" y="31"/>
                      </a:cubicBezTo>
                      <a:cubicBezTo>
                        <a:pt x="15" y="33"/>
                        <a:pt x="15" y="33"/>
                        <a:pt x="15" y="33"/>
                      </a:cubicBezTo>
                      <a:cubicBezTo>
                        <a:pt x="12" y="33"/>
                        <a:pt x="12" y="33"/>
                        <a:pt x="12" y="33"/>
                      </a:cubicBezTo>
                      <a:cubicBezTo>
                        <a:pt x="12" y="28"/>
                        <a:pt x="12" y="28"/>
                        <a:pt x="12" y="28"/>
                      </a:cubicBezTo>
                      <a:cubicBezTo>
                        <a:pt x="12" y="27"/>
                        <a:pt x="14" y="24"/>
                        <a:pt x="18" y="19"/>
                      </a:cubicBezTo>
                      <a:cubicBezTo>
                        <a:pt x="20" y="17"/>
                        <a:pt x="21" y="14"/>
                        <a:pt x="21" y="12"/>
                      </a:cubicBezTo>
                      <a:cubicBezTo>
                        <a:pt x="21" y="11"/>
                        <a:pt x="20" y="9"/>
                        <a:pt x="19" y="8"/>
                      </a:cubicBezTo>
                      <a:cubicBezTo>
                        <a:pt x="19" y="6"/>
                        <a:pt x="18" y="5"/>
                        <a:pt x="17" y="5"/>
                      </a:cubicBezTo>
                      <a:cubicBezTo>
                        <a:pt x="16" y="4"/>
                        <a:pt x="14" y="3"/>
                        <a:pt x="12" y="3"/>
                      </a:cubicBezTo>
                      <a:cubicBezTo>
                        <a:pt x="12" y="3"/>
                        <a:pt x="11" y="4"/>
                        <a:pt x="10" y="5"/>
                      </a:cubicBezTo>
                      <a:cubicBezTo>
                        <a:pt x="10" y="5"/>
                        <a:pt x="9" y="6"/>
                        <a:pt x="9" y="6"/>
                      </a:cubicBezTo>
                      <a:cubicBezTo>
                        <a:pt x="10" y="7"/>
                        <a:pt x="11" y="8"/>
                        <a:pt x="11" y="8"/>
                      </a:cubicBezTo>
                      <a:cubicBezTo>
                        <a:pt x="11" y="9"/>
                        <a:pt x="12" y="10"/>
                        <a:pt x="12" y="10"/>
                      </a:cubicBezTo>
                      <a:cubicBezTo>
                        <a:pt x="12" y="12"/>
                        <a:pt x="11" y="13"/>
                        <a:pt x="10" y="15"/>
                      </a:cubicBezTo>
                      <a:cubicBezTo>
                        <a:pt x="8" y="16"/>
                        <a:pt x="7" y="16"/>
                        <a:pt x="5" y="16"/>
                      </a:cubicBezTo>
                      <a:cubicBezTo>
                        <a:pt x="4" y="16"/>
                        <a:pt x="2" y="16"/>
                        <a:pt x="1" y="15"/>
                      </a:cubicBezTo>
                      <a:cubicBezTo>
                        <a:pt x="0" y="13"/>
                        <a:pt x="0" y="12"/>
                        <a:pt x="0" y="10"/>
                      </a:cubicBezTo>
                      <a:cubicBezTo>
                        <a:pt x="0" y="9"/>
                        <a:pt x="0" y="9"/>
                        <a:pt x="0" y="9"/>
                      </a:cubicBezTo>
                      <a:cubicBezTo>
                        <a:pt x="1" y="7"/>
                        <a:pt x="2" y="5"/>
                        <a:pt x="4" y="4"/>
                      </a:cubicBezTo>
                      <a:cubicBezTo>
                        <a:pt x="7" y="1"/>
                        <a:pt x="11" y="0"/>
                        <a:pt x="15" y="0"/>
                      </a:cubicBezTo>
                      <a:cubicBezTo>
                        <a:pt x="20" y="0"/>
                        <a:pt x="24" y="1"/>
                        <a:pt x="27" y="4"/>
                      </a:cubicBezTo>
                      <a:cubicBezTo>
                        <a:pt x="29" y="5"/>
                        <a:pt x="30" y="7"/>
                        <a:pt x="31"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2" name="Freeform 1024">
                  <a:extLst>
                    <a:ext uri="{FF2B5EF4-FFF2-40B4-BE49-F238E27FC236}">
                      <a16:creationId xmlns:a16="http://schemas.microsoft.com/office/drawing/2014/main" id="{D7254CC7-8C62-8C45-4E6F-87FB256D5C81}"/>
                    </a:ext>
                  </a:extLst>
                </p:cNvPr>
                <p:cNvSpPr>
                  <a:spLocks/>
                </p:cNvSpPr>
                <p:nvPr/>
              </p:nvSpPr>
              <p:spPr bwMode="auto">
                <a:xfrm>
                  <a:off x="1330" y="3092"/>
                  <a:ext cx="14" cy="14"/>
                </a:xfrm>
                <a:custGeom>
                  <a:avLst/>
                  <a:gdLst>
                    <a:gd name="T0" fmla="*/ 0 w 89"/>
                    <a:gd name="T1" fmla="*/ 88 h 90"/>
                    <a:gd name="T2" fmla="*/ 0 w 89"/>
                    <a:gd name="T3" fmla="*/ 84 h 90"/>
                    <a:gd name="T4" fmla="*/ 8 w 89"/>
                    <a:gd name="T5" fmla="*/ 82 h 90"/>
                    <a:gd name="T6" fmla="*/ 11 w 89"/>
                    <a:gd name="T7" fmla="*/ 74 h 90"/>
                    <a:gd name="T8" fmla="*/ 11 w 89"/>
                    <a:gd name="T9" fmla="*/ 12 h 90"/>
                    <a:gd name="T10" fmla="*/ 5 w 89"/>
                    <a:gd name="T11" fmla="*/ 6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20 h 90"/>
                    <a:gd name="T42" fmla="*/ 17 w 89"/>
                    <a:gd name="T43" fmla="*/ 72 h 90"/>
                    <a:gd name="T44" fmla="*/ 20 w 89"/>
                    <a:gd name="T45" fmla="*/ 81 h 90"/>
                    <a:gd name="T46" fmla="*/ 30 w 89"/>
                    <a:gd name="T47" fmla="*/ 84 h 90"/>
                    <a:gd name="T48" fmla="*/ 30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4"/>
                        <a:pt x="0" y="84"/>
                        <a:pt x="0" y="84"/>
                      </a:cubicBezTo>
                      <a:cubicBezTo>
                        <a:pt x="4" y="84"/>
                        <a:pt x="7" y="83"/>
                        <a:pt x="8" y="82"/>
                      </a:cubicBezTo>
                      <a:cubicBezTo>
                        <a:pt x="10" y="81"/>
                        <a:pt x="11" y="78"/>
                        <a:pt x="11" y="74"/>
                      </a:cubicBezTo>
                      <a:cubicBezTo>
                        <a:pt x="11" y="12"/>
                        <a:pt x="11" y="12"/>
                        <a:pt x="11" y="12"/>
                      </a:cubicBezTo>
                      <a:cubicBezTo>
                        <a:pt x="9" y="10"/>
                        <a:pt x="7" y="7"/>
                        <a:pt x="5" y="6"/>
                      </a:cubicBezTo>
                      <a:cubicBezTo>
                        <a:pt x="3" y="4"/>
                        <a:pt x="2" y="3"/>
                        <a:pt x="0" y="3"/>
                      </a:cubicBezTo>
                      <a:cubicBezTo>
                        <a:pt x="0" y="0"/>
                        <a:pt x="0" y="0"/>
                        <a:pt x="0" y="0"/>
                      </a:cubicBezTo>
                      <a:cubicBezTo>
                        <a:pt x="28" y="0"/>
                        <a:pt x="28" y="0"/>
                        <a:pt x="28" y="0"/>
                      </a:cubicBezTo>
                      <a:cubicBezTo>
                        <a:pt x="73" y="55"/>
                        <a:pt x="73" y="55"/>
                        <a:pt x="73" y="55"/>
                      </a:cubicBezTo>
                      <a:cubicBezTo>
                        <a:pt x="73" y="16"/>
                        <a:pt x="73" y="16"/>
                        <a:pt x="73" y="16"/>
                      </a:cubicBezTo>
                      <a:cubicBezTo>
                        <a:pt x="73" y="12"/>
                        <a:pt x="72" y="9"/>
                        <a:pt x="71" y="7"/>
                      </a:cubicBezTo>
                      <a:cubicBezTo>
                        <a:pt x="69" y="4"/>
                        <a:pt x="66" y="3"/>
                        <a:pt x="61" y="3"/>
                      </a:cubicBezTo>
                      <a:cubicBezTo>
                        <a:pt x="61" y="0"/>
                        <a:pt x="61" y="0"/>
                        <a:pt x="61" y="0"/>
                      </a:cubicBezTo>
                      <a:cubicBezTo>
                        <a:pt x="89" y="0"/>
                        <a:pt x="89" y="0"/>
                        <a:pt x="89" y="0"/>
                      </a:cubicBezTo>
                      <a:cubicBezTo>
                        <a:pt x="89" y="3"/>
                        <a:pt x="89" y="3"/>
                        <a:pt x="89" y="3"/>
                      </a:cubicBezTo>
                      <a:cubicBezTo>
                        <a:pt x="85" y="4"/>
                        <a:pt x="82" y="5"/>
                        <a:pt x="81" y="6"/>
                      </a:cubicBezTo>
                      <a:cubicBezTo>
                        <a:pt x="79" y="7"/>
                        <a:pt x="79" y="10"/>
                        <a:pt x="79" y="13"/>
                      </a:cubicBezTo>
                      <a:cubicBezTo>
                        <a:pt x="79" y="90"/>
                        <a:pt x="79" y="90"/>
                        <a:pt x="79" y="90"/>
                      </a:cubicBezTo>
                      <a:cubicBezTo>
                        <a:pt x="75" y="90"/>
                        <a:pt x="75" y="90"/>
                        <a:pt x="75" y="90"/>
                      </a:cubicBezTo>
                      <a:cubicBezTo>
                        <a:pt x="17" y="20"/>
                        <a:pt x="17" y="20"/>
                        <a:pt x="17" y="20"/>
                      </a:cubicBezTo>
                      <a:cubicBezTo>
                        <a:pt x="17" y="72"/>
                        <a:pt x="17" y="72"/>
                        <a:pt x="17" y="72"/>
                      </a:cubicBezTo>
                      <a:cubicBezTo>
                        <a:pt x="17" y="76"/>
                        <a:pt x="18" y="79"/>
                        <a:pt x="20" y="81"/>
                      </a:cubicBezTo>
                      <a:cubicBezTo>
                        <a:pt x="21" y="83"/>
                        <a:pt x="25" y="84"/>
                        <a:pt x="30" y="84"/>
                      </a:cubicBezTo>
                      <a:cubicBezTo>
                        <a:pt x="30" y="88"/>
                        <a:pt x="30" y="88"/>
                        <a:pt x="30"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3" name="Freeform 1025">
                  <a:extLst>
                    <a:ext uri="{FF2B5EF4-FFF2-40B4-BE49-F238E27FC236}">
                      <a16:creationId xmlns:a16="http://schemas.microsoft.com/office/drawing/2014/main" id="{B7DEE883-5E25-8401-FC5A-CB9FF91BD68E}"/>
                    </a:ext>
                  </a:extLst>
                </p:cNvPr>
                <p:cNvSpPr>
                  <a:spLocks/>
                </p:cNvSpPr>
                <p:nvPr/>
              </p:nvSpPr>
              <p:spPr bwMode="auto">
                <a:xfrm>
                  <a:off x="1345" y="3092"/>
                  <a:ext cx="14" cy="14"/>
                </a:xfrm>
                <a:custGeom>
                  <a:avLst/>
                  <a:gdLst>
                    <a:gd name="T0" fmla="*/ 93 w 93"/>
                    <a:gd name="T1" fmla="*/ 52 h 92"/>
                    <a:gd name="T2" fmla="*/ 93 w 93"/>
                    <a:gd name="T3" fmla="*/ 56 h 92"/>
                    <a:gd name="T4" fmla="*/ 85 w 93"/>
                    <a:gd name="T5" fmla="*/ 58 h 92"/>
                    <a:gd name="T6" fmla="*/ 82 w 93"/>
                    <a:gd name="T7" fmla="*/ 68 h 92"/>
                    <a:gd name="T8" fmla="*/ 82 w 93"/>
                    <a:gd name="T9" fmla="*/ 84 h 92"/>
                    <a:gd name="T10" fmla="*/ 67 w 93"/>
                    <a:gd name="T11" fmla="*/ 90 h 92"/>
                    <a:gd name="T12" fmla="*/ 47 w 93"/>
                    <a:gd name="T13" fmla="*/ 92 h 92"/>
                    <a:gd name="T14" fmla="*/ 12 w 93"/>
                    <a:gd name="T15" fmla="*/ 78 h 92"/>
                    <a:gd name="T16" fmla="*/ 0 w 93"/>
                    <a:gd name="T17" fmla="*/ 47 h 92"/>
                    <a:gd name="T18" fmla="*/ 13 w 93"/>
                    <a:gd name="T19" fmla="*/ 14 h 92"/>
                    <a:gd name="T20" fmla="*/ 46 w 93"/>
                    <a:gd name="T21" fmla="*/ 0 h 92"/>
                    <a:gd name="T22" fmla="*/ 58 w 93"/>
                    <a:gd name="T23" fmla="*/ 2 h 92"/>
                    <a:gd name="T24" fmla="*/ 71 w 93"/>
                    <a:gd name="T25" fmla="*/ 6 h 92"/>
                    <a:gd name="T26" fmla="*/ 75 w 93"/>
                    <a:gd name="T27" fmla="*/ 4 h 92"/>
                    <a:gd name="T28" fmla="*/ 77 w 93"/>
                    <a:gd name="T29" fmla="*/ 0 h 92"/>
                    <a:gd name="T30" fmla="*/ 81 w 93"/>
                    <a:gd name="T31" fmla="*/ 0 h 92"/>
                    <a:gd name="T32" fmla="*/ 81 w 93"/>
                    <a:gd name="T33" fmla="*/ 31 h 92"/>
                    <a:gd name="T34" fmla="*/ 77 w 93"/>
                    <a:gd name="T35" fmla="*/ 31 h 92"/>
                    <a:gd name="T36" fmla="*/ 66 w 93"/>
                    <a:gd name="T37" fmla="*/ 13 h 92"/>
                    <a:gd name="T38" fmla="*/ 47 w 93"/>
                    <a:gd name="T39" fmla="*/ 4 h 92"/>
                    <a:gd name="T40" fmla="*/ 28 w 93"/>
                    <a:gd name="T41" fmla="*/ 17 h 92"/>
                    <a:gd name="T42" fmla="*/ 23 w 93"/>
                    <a:gd name="T43" fmla="*/ 46 h 92"/>
                    <a:gd name="T44" fmla="*/ 30 w 93"/>
                    <a:gd name="T45" fmla="*/ 77 h 92"/>
                    <a:gd name="T46" fmla="*/ 49 w 93"/>
                    <a:gd name="T47" fmla="*/ 88 h 92"/>
                    <a:gd name="T48" fmla="*/ 60 w 93"/>
                    <a:gd name="T49" fmla="*/ 85 h 92"/>
                    <a:gd name="T50" fmla="*/ 62 w 93"/>
                    <a:gd name="T51" fmla="*/ 78 h 92"/>
                    <a:gd name="T52" fmla="*/ 62 w 93"/>
                    <a:gd name="T53" fmla="*/ 65 h 92"/>
                    <a:gd name="T54" fmla="*/ 59 w 93"/>
                    <a:gd name="T55" fmla="*/ 57 h 92"/>
                    <a:gd name="T56" fmla="*/ 49 w 93"/>
                    <a:gd name="T57" fmla="*/ 56 h 92"/>
                    <a:gd name="T58" fmla="*/ 49 w 93"/>
                    <a:gd name="T59" fmla="*/ 52 h 92"/>
                    <a:gd name="T60" fmla="*/ 93 w 93"/>
                    <a:gd name="T61"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2">
                      <a:moveTo>
                        <a:pt x="93" y="52"/>
                      </a:moveTo>
                      <a:cubicBezTo>
                        <a:pt x="93" y="56"/>
                        <a:pt x="93" y="56"/>
                        <a:pt x="93" y="56"/>
                      </a:cubicBezTo>
                      <a:cubicBezTo>
                        <a:pt x="89" y="56"/>
                        <a:pt x="86" y="57"/>
                        <a:pt x="85" y="58"/>
                      </a:cubicBezTo>
                      <a:cubicBezTo>
                        <a:pt x="83" y="59"/>
                        <a:pt x="82" y="63"/>
                        <a:pt x="82" y="68"/>
                      </a:cubicBezTo>
                      <a:cubicBezTo>
                        <a:pt x="82" y="84"/>
                        <a:pt x="82" y="84"/>
                        <a:pt x="82" y="84"/>
                      </a:cubicBezTo>
                      <a:cubicBezTo>
                        <a:pt x="79" y="86"/>
                        <a:pt x="74" y="88"/>
                        <a:pt x="67" y="90"/>
                      </a:cubicBezTo>
                      <a:cubicBezTo>
                        <a:pt x="60" y="91"/>
                        <a:pt x="53" y="92"/>
                        <a:pt x="47" y="92"/>
                      </a:cubicBezTo>
                      <a:cubicBezTo>
                        <a:pt x="32" y="92"/>
                        <a:pt x="20" y="87"/>
                        <a:pt x="12" y="78"/>
                      </a:cubicBezTo>
                      <a:cubicBezTo>
                        <a:pt x="4" y="70"/>
                        <a:pt x="0" y="59"/>
                        <a:pt x="0" y="47"/>
                      </a:cubicBezTo>
                      <a:cubicBezTo>
                        <a:pt x="0" y="33"/>
                        <a:pt x="4" y="22"/>
                        <a:pt x="13" y="14"/>
                      </a:cubicBezTo>
                      <a:cubicBezTo>
                        <a:pt x="21" y="4"/>
                        <a:pt x="33" y="0"/>
                        <a:pt x="46" y="0"/>
                      </a:cubicBezTo>
                      <a:cubicBezTo>
                        <a:pt x="50" y="0"/>
                        <a:pt x="54" y="0"/>
                        <a:pt x="58" y="2"/>
                      </a:cubicBezTo>
                      <a:cubicBezTo>
                        <a:pt x="63" y="3"/>
                        <a:pt x="67" y="5"/>
                        <a:pt x="71" y="6"/>
                      </a:cubicBezTo>
                      <a:cubicBezTo>
                        <a:pt x="73" y="6"/>
                        <a:pt x="74" y="6"/>
                        <a:pt x="75" y="4"/>
                      </a:cubicBezTo>
                      <a:cubicBezTo>
                        <a:pt x="76" y="4"/>
                        <a:pt x="76" y="2"/>
                        <a:pt x="77" y="0"/>
                      </a:cubicBezTo>
                      <a:cubicBezTo>
                        <a:pt x="81" y="0"/>
                        <a:pt x="81" y="0"/>
                        <a:pt x="81" y="0"/>
                      </a:cubicBezTo>
                      <a:cubicBezTo>
                        <a:pt x="81" y="31"/>
                        <a:pt x="81" y="31"/>
                        <a:pt x="81" y="31"/>
                      </a:cubicBezTo>
                      <a:cubicBezTo>
                        <a:pt x="77" y="31"/>
                        <a:pt x="77" y="31"/>
                        <a:pt x="77" y="31"/>
                      </a:cubicBezTo>
                      <a:cubicBezTo>
                        <a:pt x="75" y="24"/>
                        <a:pt x="71" y="18"/>
                        <a:pt x="66" y="13"/>
                      </a:cubicBezTo>
                      <a:cubicBezTo>
                        <a:pt x="60" y="7"/>
                        <a:pt x="54" y="4"/>
                        <a:pt x="47" y="4"/>
                      </a:cubicBezTo>
                      <a:cubicBezTo>
                        <a:pt x="38" y="4"/>
                        <a:pt x="32" y="8"/>
                        <a:pt x="28" y="17"/>
                      </a:cubicBezTo>
                      <a:cubicBezTo>
                        <a:pt x="25" y="24"/>
                        <a:pt x="23" y="34"/>
                        <a:pt x="23" y="46"/>
                      </a:cubicBezTo>
                      <a:cubicBezTo>
                        <a:pt x="23" y="60"/>
                        <a:pt x="25" y="70"/>
                        <a:pt x="30" y="77"/>
                      </a:cubicBezTo>
                      <a:cubicBezTo>
                        <a:pt x="34" y="84"/>
                        <a:pt x="40" y="88"/>
                        <a:pt x="49" y="88"/>
                      </a:cubicBezTo>
                      <a:cubicBezTo>
                        <a:pt x="54" y="88"/>
                        <a:pt x="58" y="87"/>
                        <a:pt x="60" y="85"/>
                      </a:cubicBezTo>
                      <a:cubicBezTo>
                        <a:pt x="61" y="84"/>
                        <a:pt x="62" y="82"/>
                        <a:pt x="62" y="78"/>
                      </a:cubicBezTo>
                      <a:cubicBezTo>
                        <a:pt x="62" y="65"/>
                        <a:pt x="62" y="65"/>
                        <a:pt x="62" y="65"/>
                      </a:cubicBezTo>
                      <a:cubicBezTo>
                        <a:pt x="62" y="61"/>
                        <a:pt x="61" y="58"/>
                        <a:pt x="59" y="57"/>
                      </a:cubicBezTo>
                      <a:cubicBezTo>
                        <a:pt x="57" y="56"/>
                        <a:pt x="54" y="56"/>
                        <a:pt x="49" y="56"/>
                      </a:cubicBezTo>
                      <a:cubicBezTo>
                        <a:pt x="49" y="52"/>
                        <a:pt x="49" y="52"/>
                        <a:pt x="49" y="52"/>
                      </a:cubicBezTo>
                      <a:lnTo>
                        <a:pt x="93"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4" name="Freeform 1026">
                  <a:extLst>
                    <a:ext uri="{FF2B5EF4-FFF2-40B4-BE49-F238E27FC236}">
                      <a16:creationId xmlns:a16="http://schemas.microsoft.com/office/drawing/2014/main" id="{4D034FC7-D940-5F0C-1976-252AB065E877}"/>
                    </a:ext>
                  </a:extLst>
                </p:cNvPr>
                <p:cNvSpPr>
                  <a:spLocks/>
                </p:cNvSpPr>
                <p:nvPr/>
              </p:nvSpPr>
              <p:spPr bwMode="auto">
                <a:xfrm>
                  <a:off x="1307" y="3116"/>
                  <a:ext cx="12" cy="14"/>
                </a:xfrm>
                <a:custGeom>
                  <a:avLst/>
                  <a:gdLst>
                    <a:gd name="T0" fmla="*/ 63 w 79"/>
                    <a:gd name="T1" fmla="*/ 84 h 87"/>
                    <a:gd name="T2" fmla="*/ 63 w 79"/>
                    <a:gd name="T3" fmla="*/ 87 h 87"/>
                    <a:gd name="T4" fmla="*/ 16 w 79"/>
                    <a:gd name="T5" fmla="*/ 87 h 87"/>
                    <a:gd name="T6" fmla="*/ 16 w 79"/>
                    <a:gd name="T7" fmla="*/ 84 h 87"/>
                    <a:gd name="T8" fmla="*/ 26 w 79"/>
                    <a:gd name="T9" fmla="*/ 82 h 87"/>
                    <a:gd name="T10" fmla="*/ 29 w 79"/>
                    <a:gd name="T11" fmla="*/ 72 h 87"/>
                    <a:gd name="T12" fmla="*/ 29 w 79"/>
                    <a:gd name="T13" fmla="*/ 4 h 87"/>
                    <a:gd name="T14" fmla="*/ 14 w 79"/>
                    <a:gd name="T15" fmla="*/ 7 h 87"/>
                    <a:gd name="T16" fmla="*/ 4 w 79"/>
                    <a:gd name="T17" fmla="*/ 26 h 87"/>
                    <a:gd name="T18" fmla="*/ 0 w 79"/>
                    <a:gd name="T19" fmla="*/ 26 h 87"/>
                    <a:gd name="T20" fmla="*/ 0 w 79"/>
                    <a:gd name="T21" fmla="*/ 0 h 87"/>
                    <a:gd name="T22" fmla="*/ 78 w 79"/>
                    <a:gd name="T23" fmla="*/ 0 h 87"/>
                    <a:gd name="T24" fmla="*/ 79 w 79"/>
                    <a:gd name="T25" fmla="*/ 26 h 87"/>
                    <a:gd name="T26" fmla="*/ 75 w 79"/>
                    <a:gd name="T27" fmla="*/ 26 h 87"/>
                    <a:gd name="T28" fmla="*/ 65 w 79"/>
                    <a:gd name="T29" fmla="*/ 7 h 87"/>
                    <a:gd name="T30" fmla="*/ 50 w 79"/>
                    <a:gd name="T31" fmla="*/ 4 h 87"/>
                    <a:gd name="T32" fmla="*/ 50 w 79"/>
                    <a:gd name="T33" fmla="*/ 72 h 87"/>
                    <a:gd name="T34" fmla="*/ 53 w 79"/>
                    <a:gd name="T35" fmla="*/ 82 h 87"/>
                    <a:gd name="T36" fmla="*/ 63 w 79"/>
                    <a:gd name="T37"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87">
                      <a:moveTo>
                        <a:pt x="63" y="84"/>
                      </a:moveTo>
                      <a:cubicBezTo>
                        <a:pt x="63" y="87"/>
                        <a:pt x="63" y="87"/>
                        <a:pt x="63" y="87"/>
                      </a:cubicBezTo>
                      <a:cubicBezTo>
                        <a:pt x="16" y="87"/>
                        <a:pt x="16" y="87"/>
                        <a:pt x="16" y="87"/>
                      </a:cubicBezTo>
                      <a:cubicBezTo>
                        <a:pt x="16" y="84"/>
                        <a:pt x="16" y="84"/>
                        <a:pt x="16" y="84"/>
                      </a:cubicBezTo>
                      <a:cubicBezTo>
                        <a:pt x="21" y="84"/>
                        <a:pt x="25" y="83"/>
                        <a:pt x="26" y="82"/>
                      </a:cubicBezTo>
                      <a:cubicBezTo>
                        <a:pt x="28" y="81"/>
                        <a:pt x="29" y="77"/>
                        <a:pt x="29" y="72"/>
                      </a:cubicBezTo>
                      <a:cubicBezTo>
                        <a:pt x="29" y="4"/>
                        <a:pt x="29" y="4"/>
                        <a:pt x="29" y="4"/>
                      </a:cubicBezTo>
                      <a:cubicBezTo>
                        <a:pt x="23" y="4"/>
                        <a:pt x="18" y="5"/>
                        <a:pt x="14" y="7"/>
                      </a:cubicBezTo>
                      <a:cubicBezTo>
                        <a:pt x="8" y="10"/>
                        <a:pt x="5" y="17"/>
                        <a:pt x="4" y="26"/>
                      </a:cubicBezTo>
                      <a:cubicBezTo>
                        <a:pt x="0" y="26"/>
                        <a:pt x="0" y="26"/>
                        <a:pt x="0" y="26"/>
                      </a:cubicBezTo>
                      <a:cubicBezTo>
                        <a:pt x="0" y="0"/>
                        <a:pt x="0" y="0"/>
                        <a:pt x="0" y="0"/>
                      </a:cubicBezTo>
                      <a:cubicBezTo>
                        <a:pt x="78" y="0"/>
                        <a:pt x="78" y="0"/>
                        <a:pt x="78" y="0"/>
                      </a:cubicBezTo>
                      <a:cubicBezTo>
                        <a:pt x="79" y="26"/>
                        <a:pt x="79" y="26"/>
                        <a:pt x="79" y="26"/>
                      </a:cubicBezTo>
                      <a:cubicBezTo>
                        <a:pt x="75" y="26"/>
                        <a:pt x="75" y="26"/>
                        <a:pt x="75" y="26"/>
                      </a:cubicBezTo>
                      <a:cubicBezTo>
                        <a:pt x="74" y="17"/>
                        <a:pt x="70" y="10"/>
                        <a:pt x="65" y="7"/>
                      </a:cubicBezTo>
                      <a:cubicBezTo>
                        <a:pt x="61" y="5"/>
                        <a:pt x="56" y="4"/>
                        <a:pt x="50" y="4"/>
                      </a:cubicBezTo>
                      <a:cubicBezTo>
                        <a:pt x="50" y="72"/>
                        <a:pt x="50" y="72"/>
                        <a:pt x="50" y="72"/>
                      </a:cubicBezTo>
                      <a:cubicBezTo>
                        <a:pt x="50" y="77"/>
                        <a:pt x="51" y="81"/>
                        <a:pt x="53" y="82"/>
                      </a:cubicBezTo>
                      <a:cubicBezTo>
                        <a:pt x="54" y="83"/>
                        <a:pt x="58" y="84"/>
                        <a:pt x="63"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5" name="Freeform 1027">
                  <a:extLst>
                    <a:ext uri="{FF2B5EF4-FFF2-40B4-BE49-F238E27FC236}">
                      <a16:creationId xmlns:a16="http://schemas.microsoft.com/office/drawing/2014/main" id="{65003FE4-AE9F-2AC3-E3D8-99CEE368AC96}"/>
                    </a:ext>
                  </a:extLst>
                </p:cNvPr>
                <p:cNvSpPr>
                  <a:spLocks noEditPoints="1"/>
                </p:cNvSpPr>
                <p:nvPr/>
              </p:nvSpPr>
              <p:spPr bwMode="auto">
                <a:xfrm>
                  <a:off x="1320" y="3116"/>
                  <a:ext cx="14" cy="14"/>
                </a:xfrm>
                <a:custGeom>
                  <a:avLst/>
                  <a:gdLst>
                    <a:gd name="T0" fmla="*/ 89 w 89"/>
                    <a:gd name="T1" fmla="*/ 84 h 87"/>
                    <a:gd name="T2" fmla="*/ 89 w 89"/>
                    <a:gd name="T3" fmla="*/ 87 h 87"/>
                    <a:gd name="T4" fmla="*/ 63 w 89"/>
                    <a:gd name="T5" fmla="*/ 87 h 87"/>
                    <a:gd name="T6" fmla="*/ 36 w 89"/>
                    <a:gd name="T7" fmla="*/ 47 h 87"/>
                    <a:gd name="T8" fmla="*/ 32 w 89"/>
                    <a:gd name="T9" fmla="*/ 47 h 87"/>
                    <a:gd name="T10" fmla="*/ 32 w 89"/>
                    <a:gd name="T11" fmla="*/ 72 h 87"/>
                    <a:gd name="T12" fmla="*/ 35 w 89"/>
                    <a:gd name="T13" fmla="*/ 82 h 87"/>
                    <a:gd name="T14" fmla="*/ 44 w 89"/>
                    <a:gd name="T15" fmla="*/ 84 h 87"/>
                    <a:gd name="T16" fmla="*/ 44 w 89"/>
                    <a:gd name="T17" fmla="*/ 87 h 87"/>
                    <a:gd name="T18" fmla="*/ 0 w 89"/>
                    <a:gd name="T19" fmla="*/ 87 h 87"/>
                    <a:gd name="T20" fmla="*/ 0 w 89"/>
                    <a:gd name="T21" fmla="*/ 84 h 87"/>
                    <a:gd name="T22" fmla="*/ 9 w 89"/>
                    <a:gd name="T23" fmla="*/ 82 h 87"/>
                    <a:gd name="T24" fmla="*/ 11 w 89"/>
                    <a:gd name="T25" fmla="*/ 72 h 87"/>
                    <a:gd name="T26" fmla="*/ 11 w 89"/>
                    <a:gd name="T27" fmla="*/ 15 h 87"/>
                    <a:gd name="T28" fmla="*/ 8 w 89"/>
                    <a:gd name="T29" fmla="*/ 5 h 87"/>
                    <a:gd name="T30" fmla="*/ 0 w 89"/>
                    <a:gd name="T31" fmla="*/ 3 h 87"/>
                    <a:gd name="T32" fmla="*/ 0 w 89"/>
                    <a:gd name="T33" fmla="*/ 0 h 87"/>
                    <a:gd name="T34" fmla="*/ 42 w 89"/>
                    <a:gd name="T35" fmla="*/ 0 h 87"/>
                    <a:gd name="T36" fmla="*/ 69 w 89"/>
                    <a:gd name="T37" fmla="*/ 6 h 87"/>
                    <a:gd name="T38" fmla="*/ 78 w 89"/>
                    <a:gd name="T39" fmla="*/ 23 h 87"/>
                    <a:gd name="T40" fmla="*/ 71 w 89"/>
                    <a:gd name="T41" fmla="*/ 39 h 87"/>
                    <a:gd name="T42" fmla="*/ 58 w 89"/>
                    <a:gd name="T43" fmla="*/ 45 h 87"/>
                    <a:gd name="T44" fmla="*/ 84 w 89"/>
                    <a:gd name="T45" fmla="*/ 82 h 87"/>
                    <a:gd name="T46" fmla="*/ 86 w 89"/>
                    <a:gd name="T47" fmla="*/ 84 h 87"/>
                    <a:gd name="T48" fmla="*/ 89 w 89"/>
                    <a:gd name="T49" fmla="*/ 84 h 87"/>
                    <a:gd name="T50" fmla="*/ 32 w 89"/>
                    <a:gd name="T51" fmla="*/ 10 h 87"/>
                    <a:gd name="T52" fmla="*/ 32 w 89"/>
                    <a:gd name="T53" fmla="*/ 43 h 87"/>
                    <a:gd name="T54" fmla="*/ 51 w 89"/>
                    <a:gd name="T55" fmla="*/ 39 h 87"/>
                    <a:gd name="T56" fmla="*/ 56 w 89"/>
                    <a:gd name="T57" fmla="*/ 23 h 87"/>
                    <a:gd name="T58" fmla="*/ 52 w 89"/>
                    <a:gd name="T59" fmla="*/ 9 h 87"/>
                    <a:gd name="T60" fmla="*/ 40 w 89"/>
                    <a:gd name="T61" fmla="*/ 4 h 87"/>
                    <a:gd name="T62" fmla="*/ 34 w 89"/>
                    <a:gd name="T63" fmla="*/ 5 h 87"/>
                    <a:gd name="T64" fmla="*/ 32 w 89"/>
                    <a:gd name="T65"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87">
                      <a:moveTo>
                        <a:pt x="89" y="84"/>
                      </a:moveTo>
                      <a:cubicBezTo>
                        <a:pt x="89" y="87"/>
                        <a:pt x="89" y="87"/>
                        <a:pt x="89" y="87"/>
                      </a:cubicBezTo>
                      <a:cubicBezTo>
                        <a:pt x="63" y="87"/>
                        <a:pt x="63" y="87"/>
                        <a:pt x="63" y="87"/>
                      </a:cubicBezTo>
                      <a:cubicBezTo>
                        <a:pt x="36" y="47"/>
                        <a:pt x="36" y="47"/>
                        <a:pt x="36" y="47"/>
                      </a:cubicBezTo>
                      <a:cubicBezTo>
                        <a:pt x="32" y="47"/>
                        <a:pt x="32" y="47"/>
                        <a:pt x="32" y="47"/>
                      </a:cubicBezTo>
                      <a:cubicBezTo>
                        <a:pt x="32" y="72"/>
                        <a:pt x="32" y="72"/>
                        <a:pt x="32" y="72"/>
                      </a:cubicBezTo>
                      <a:cubicBezTo>
                        <a:pt x="32" y="77"/>
                        <a:pt x="33" y="80"/>
                        <a:pt x="35" y="82"/>
                      </a:cubicBezTo>
                      <a:cubicBezTo>
                        <a:pt x="36" y="83"/>
                        <a:pt x="39" y="83"/>
                        <a:pt x="44" y="84"/>
                      </a:cubicBezTo>
                      <a:cubicBezTo>
                        <a:pt x="44" y="87"/>
                        <a:pt x="44" y="87"/>
                        <a:pt x="44" y="87"/>
                      </a:cubicBezTo>
                      <a:cubicBezTo>
                        <a:pt x="0" y="87"/>
                        <a:pt x="0" y="87"/>
                        <a:pt x="0" y="87"/>
                      </a:cubicBezTo>
                      <a:cubicBezTo>
                        <a:pt x="0" y="84"/>
                        <a:pt x="0" y="84"/>
                        <a:pt x="0" y="84"/>
                      </a:cubicBezTo>
                      <a:cubicBezTo>
                        <a:pt x="5" y="83"/>
                        <a:pt x="8" y="83"/>
                        <a:pt x="9" y="82"/>
                      </a:cubicBezTo>
                      <a:cubicBezTo>
                        <a:pt x="11" y="80"/>
                        <a:pt x="11" y="77"/>
                        <a:pt x="11" y="72"/>
                      </a:cubicBezTo>
                      <a:cubicBezTo>
                        <a:pt x="11" y="15"/>
                        <a:pt x="11" y="15"/>
                        <a:pt x="11" y="15"/>
                      </a:cubicBezTo>
                      <a:cubicBezTo>
                        <a:pt x="11" y="10"/>
                        <a:pt x="10" y="6"/>
                        <a:pt x="8" y="5"/>
                      </a:cubicBezTo>
                      <a:cubicBezTo>
                        <a:pt x="7" y="3"/>
                        <a:pt x="4" y="3"/>
                        <a:pt x="0" y="3"/>
                      </a:cubicBezTo>
                      <a:cubicBezTo>
                        <a:pt x="0" y="0"/>
                        <a:pt x="0" y="0"/>
                        <a:pt x="0" y="0"/>
                      </a:cubicBezTo>
                      <a:cubicBezTo>
                        <a:pt x="42" y="0"/>
                        <a:pt x="42" y="0"/>
                        <a:pt x="42" y="0"/>
                      </a:cubicBezTo>
                      <a:cubicBezTo>
                        <a:pt x="54" y="0"/>
                        <a:pt x="63" y="2"/>
                        <a:pt x="69" y="6"/>
                      </a:cubicBezTo>
                      <a:cubicBezTo>
                        <a:pt x="75" y="10"/>
                        <a:pt x="78" y="15"/>
                        <a:pt x="78" y="23"/>
                      </a:cubicBezTo>
                      <a:cubicBezTo>
                        <a:pt x="78" y="29"/>
                        <a:pt x="76" y="35"/>
                        <a:pt x="71" y="39"/>
                      </a:cubicBezTo>
                      <a:cubicBezTo>
                        <a:pt x="68" y="41"/>
                        <a:pt x="64" y="43"/>
                        <a:pt x="58" y="45"/>
                      </a:cubicBezTo>
                      <a:cubicBezTo>
                        <a:pt x="84" y="82"/>
                        <a:pt x="84" y="82"/>
                        <a:pt x="84" y="82"/>
                      </a:cubicBezTo>
                      <a:cubicBezTo>
                        <a:pt x="85" y="83"/>
                        <a:pt x="86" y="83"/>
                        <a:pt x="86" y="84"/>
                      </a:cubicBezTo>
                      <a:cubicBezTo>
                        <a:pt x="87" y="84"/>
                        <a:pt x="88" y="84"/>
                        <a:pt x="89" y="84"/>
                      </a:cubicBezTo>
                      <a:close/>
                      <a:moveTo>
                        <a:pt x="32" y="10"/>
                      </a:moveTo>
                      <a:cubicBezTo>
                        <a:pt x="32" y="43"/>
                        <a:pt x="32" y="43"/>
                        <a:pt x="32" y="43"/>
                      </a:cubicBezTo>
                      <a:cubicBezTo>
                        <a:pt x="41" y="43"/>
                        <a:pt x="47" y="41"/>
                        <a:pt x="51" y="39"/>
                      </a:cubicBezTo>
                      <a:cubicBezTo>
                        <a:pt x="54" y="36"/>
                        <a:pt x="56" y="31"/>
                        <a:pt x="56" y="23"/>
                      </a:cubicBezTo>
                      <a:cubicBezTo>
                        <a:pt x="56" y="16"/>
                        <a:pt x="55" y="12"/>
                        <a:pt x="52" y="9"/>
                      </a:cubicBezTo>
                      <a:cubicBezTo>
                        <a:pt x="50" y="6"/>
                        <a:pt x="46" y="4"/>
                        <a:pt x="40" y="4"/>
                      </a:cubicBezTo>
                      <a:cubicBezTo>
                        <a:pt x="37" y="4"/>
                        <a:pt x="35" y="4"/>
                        <a:pt x="34" y="5"/>
                      </a:cubicBezTo>
                      <a:cubicBezTo>
                        <a:pt x="33" y="6"/>
                        <a:pt x="33" y="7"/>
                        <a:pt x="32"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6" name="Freeform 1028">
                  <a:extLst>
                    <a:ext uri="{FF2B5EF4-FFF2-40B4-BE49-F238E27FC236}">
                      <a16:creationId xmlns:a16="http://schemas.microsoft.com/office/drawing/2014/main" id="{F61985F7-2F8C-F989-49BF-A822775647BA}"/>
                    </a:ext>
                  </a:extLst>
                </p:cNvPr>
                <p:cNvSpPr>
                  <a:spLocks noEditPoints="1"/>
                </p:cNvSpPr>
                <p:nvPr/>
              </p:nvSpPr>
              <p:spPr bwMode="auto">
                <a:xfrm>
                  <a:off x="1335" y="3116"/>
                  <a:ext cx="7" cy="17"/>
                </a:xfrm>
                <a:custGeom>
                  <a:avLst/>
                  <a:gdLst>
                    <a:gd name="T0" fmla="*/ 46 w 46"/>
                    <a:gd name="T1" fmla="*/ 84 h 109"/>
                    <a:gd name="T2" fmla="*/ 46 w 46"/>
                    <a:gd name="T3" fmla="*/ 87 h 109"/>
                    <a:gd name="T4" fmla="*/ 0 w 46"/>
                    <a:gd name="T5" fmla="*/ 87 h 109"/>
                    <a:gd name="T6" fmla="*/ 0 w 46"/>
                    <a:gd name="T7" fmla="*/ 84 h 109"/>
                    <a:gd name="T8" fmla="*/ 9 w 46"/>
                    <a:gd name="T9" fmla="*/ 83 h 109"/>
                    <a:gd name="T10" fmla="*/ 12 w 46"/>
                    <a:gd name="T11" fmla="*/ 75 h 109"/>
                    <a:gd name="T12" fmla="*/ 12 w 46"/>
                    <a:gd name="T13" fmla="*/ 12 h 109"/>
                    <a:gd name="T14" fmla="*/ 9 w 46"/>
                    <a:gd name="T15" fmla="*/ 5 h 109"/>
                    <a:gd name="T16" fmla="*/ 0 w 46"/>
                    <a:gd name="T17" fmla="*/ 3 h 109"/>
                    <a:gd name="T18" fmla="*/ 0 w 46"/>
                    <a:gd name="T19" fmla="*/ 0 h 109"/>
                    <a:gd name="T20" fmla="*/ 46 w 46"/>
                    <a:gd name="T21" fmla="*/ 0 h 109"/>
                    <a:gd name="T22" fmla="*/ 46 w 46"/>
                    <a:gd name="T23" fmla="*/ 3 h 109"/>
                    <a:gd name="T24" fmla="*/ 37 w 46"/>
                    <a:gd name="T25" fmla="*/ 4 h 109"/>
                    <a:gd name="T26" fmla="*/ 33 w 46"/>
                    <a:gd name="T27" fmla="*/ 12 h 109"/>
                    <a:gd name="T28" fmla="*/ 33 w 46"/>
                    <a:gd name="T29" fmla="*/ 75 h 109"/>
                    <a:gd name="T30" fmla="*/ 35 w 46"/>
                    <a:gd name="T31" fmla="*/ 81 h 109"/>
                    <a:gd name="T32" fmla="*/ 46 w 46"/>
                    <a:gd name="T33" fmla="*/ 84 h 109"/>
                    <a:gd name="T34" fmla="*/ 14 w 46"/>
                    <a:gd name="T35" fmla="*/ 101 h 109"/>
                    <a:gd name="T36" fmla="*/ 17 w 46"/>
                    <a:gd name="T37" fmla="*/ 95 h 109"/>
                    <a:gd name="T38" fmla="*/ 23 w 46"/>
                    <a:gd name="T39" fmla="*/ 93 h 109"/>
                    <a:gd name="T40" fmla="*/ 29 w 46"/>
                    <a:gd name="T41" fmla="*/ 95 h 109"/>
                    <a:gd name="T42" fmla="*/ 31 w 46"/>
                    <a:gd name="T43" fmla="*/ 101 h 109"/>
                    <a:gd name="T44" fmla="*/ 29 w 46"/>
                    <a:gd name="T45" fmla="*/ 107 h 109"/>
                    <a:gd name="T46" fmla="*/ 23 w 46"/>
                    <a:gd name="T47" fmla="*/ 109 h 109"/>
                    <a:gd name="T48" fmla="*/ 17 w 46"/>
                    <a:gd name="T49" fmla="*/ 107 h 109"/>
                    <a:gd name="T50" fmla="*/ 14 w 46"/>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109">
                      <a:moveTo>
                        <a:pt x="46" y="84"/>
                      </a:moveTo>
                      <a:cubicBezTo>
                        <a:pt x="46" y="87"/>
                        <a:pt x="46" y="87"/>
                        <a:pt x="46" y="87"/>
                      </a:cubicBezTo>
                      <a:cubicBezTo>
                        <a:pt x="0" y="87"/>
                        <a:pt x="0" y="87"/>
                        <a:pt x="0" y="87"/>
                      </a:cubicBezTo>
                      <a:cubicBezTo>
                        <a:pt x="0" y="84"/>
                        <a:pt x="0" y="84"/>
                        <a:pt x="0" y="84"/>
                      </a:cubicBezTo>
                      <a:cubicBezTo>
                        <a:pt x="4" y="84"/>
                        <a:pt x="7" y="84"/>
                        <a:pt x="9" y="83"/>
                      </a:cubicBezTo>
                      <a:cubicBezTo>
                        <a:pt x="11" y="81"/>
                        <a:pt x="12" y="79"/>
                        <a:pt x="12" y="75"/>
                      </a:cubicBezTo>
                      <a:cubicBezTo>
                        <a:pt x="12" y="12"/>
                        <a:pt x="12" y="12"/>
                        <a:pt x="12" y="12"/>
                      </a:cubicBezTo>
                      <a:cubicBezTo>
                        <a:pt x="12" y="8"/>
                        <a:pt x="11" y="6"/>
                        <a:pt x="9" y="5"/>
                      </a:cubicBezTo>
                      <a:cubicBezTo>
                        <a:pt x="7" y="4"/>
                        <a:pt x="4" y="3"/>
                        <a:pt x="0" y="3"/>
                      </a:cubicBezTo>
                      <a:cubicBezTo>
                        <a:pt x="0" y="0"/>
                        <a:pt x="0" y="0"/>
                        <a:pt x="0" y="0"/>
                      </a:cubicBezTo>
                      <a:cubicBezTo>
                        <a:pt x="46" y="0"/>
                        <a:pt x="46" y="0"/>
                        <a:pt x="46" y="0"/>
                      </a:cubicBezTo>
                      <a:cubicBezTo>
                        <a:pt x="46" y="3"/>
                        <a:pt x="46" y="3"/>
                        <a:pt x="46" y="3"/>
                      </a:cubicBezTo>
                      <a:cubicBezTo>
                        <a:pt x="42" y="3"/>
                        <a:pt x="39" y="3"/>
                        <a:pt x="37" y="4"/>
                      </a:cubicBezTo>
                      <a:cubicBezTo>
                        <a:pt x="35" y="6"/>
                        <a:pt x="33" y="8"/>
                        <a:pt x="33" y="12"/>
                      </a:cubicBezTo>
                      <a:cubicBezTo>
                        <a:pt x="33" y="75"/>
                        <a:pt x="33" y="75"/>
                        <a:pt x="33" y="75"/>
                      </a:cubicBezTo>
                      <a:cubicBezTo>
                        <a:pt x="33" y="78"/>
                        <a:pt x="34" y="80"/>
                        <a:pt x="35" y="81"/>
                      </a:cubicBezTo>
                      <a:cubicBezTo>
                        <a:pt x="37" y="83"/>
                        <a:pt x="40" y="84"/>
                        <a:pt x="46" y="84"/>
                      </a:cubicBezTo>
                      <a:close/>
                      <a:moveTo>
                        <a:pt x="14" y="101"/>
                      </a:moveTo>
                      <a:cubicBezTo>
                        <a:pt x="14" y="99"/>
                        <a:pt x="15" y="97"/>
                        <a:pt x="17" y="95"/>
                      </a:cubicBezTo>
                      <a:cubicBezTo>
                        <a:pt x="18" y="94"/>
                        <a:pt x="20" y="93"/>
                        <a:pt x="23" y="93"/>
                      </a:cubicBezTo>
                      <a:cubicBezTo>
                        <a:pt x="25" y="93"/>
                        <a:pt x="27" y="93"/>
                        <a:pt x="29" y="95"/>
                      </a:cubicBezTo>
                      <a:cubicBezTo>
                        <a:pt x="30" y="97"/>
                        <a:pt x="31" y="99"/>
                        <a:pt x="31" y="101"/>
                      </a:cubicBezTo>
                      <a:cubicBezTo>
                        <a:pt x="31" y="103"/>
                        <a:pt x="30" y="105"/>
                        <a:pt x="29" y="107"/>
                      </a:cubicBezTo>
                      <a:cubicBezTo>
                        <a:pt x="27" y="109"/>
                        <a:pt x="25" y="109"/>
                        <a:pt x="23" y="109"/>
                      </a:cubicBezTo>
                      <a:cubicBezTo>
                        <a:pt x="20" y="109"/>
                        <a:pt x="18" y="109"/>
                        <a:pt x="17" y="107"/>
                      </a:cubicBezTo>
                      <a:cubicBezTo>
                        <a:pt x="15" y="105"/>
                        <a:pt x="14" y="103"/>
                        <a:pt x="14" y="10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7" name="Freeform 1029">
                  <a:extLst>
                    <a:ext uri="{FF2B5EF4-FFF2-40B4-BE49-F238E27FC236}">
                      <a16:creationId xmlns:a16="http://schemas.microsoft.com/office/drawing/2014/main" id="{00129406-B8F3-758C-8D0D-B224279BCF72}"/>
                    </a:ext>
                  </a:extLst>
                </p:cNvPr>
                <p:cNvSpPr>
                  <a:spLocks noEditPoints="1"/>
                </p:cNvSpPr>
                <p:nvPr/>
              </p:nvSpPr>
              <p:spPr bwMode="auto">
                <a:xfrm>
                  <a:off x="1176" y="2936"/>
                  <a:ext cx="14" cy="18"/>
                </a:xfrm>
                <a:custGeom>
                  <a:avLst/>
                  <a:gdLst>
                    <a:gd name="T0" fmla="*/ 90 w 92"/>
                    <a:gd name="T1" fmla="*/ 106 h 113"/>
                    <a:gd name="T2" fmla="*/ 91 w 92"/>
                    <a:gd name="T3" fmla="*/ 109 h 113"/>
                    <a:gd name="T4" fmla="*/ 79 w 92"/>
                    <a:gd name="T5" fmla="*/ 112 h 113"/>
                    <a:gd name="T6" fmla="*/ 67 w 92"/>
                    <a:gd name="T7" fmla="*/ 113 h 113"/>
                    <a:gd name="T8" fmla="*/ 46 w 92"/>
                    <a:gd name="T9" fmla="*/ 108 h 113"/>
                    <a:gd name="T10" fmla="*/ 31 w 92"/>
                    <a:gd name="T11" fmla="*/ 90 h 113"/>
                    <a:gd name="T12" fmla="*/ 8 w 92"/>
                    <a:gd name="T13" fmla="*/ 73 h 113"/>
                    <a:gd name="T14" fmla="*/ 0 w 92"/>
                    <a:gd name="T15" fmla="*/ 48 h 113"/>
                    <a:gd name="T16" fmla="*/ 14 w 92"/>
                    <a:gd name="T17" fmla="*/ 13 h 113"/>
                    <a:gd name="T18" fmla="*/ 46 w 92"/>
                    <a:gd name="T19" fmla="*/ 0 h 113"/>
                    <a:gd name="T20" fmla="*/ 79 w 92"/>
                    <a:gd name="T21" fmla="*/ 13 h 113"/>
                    <a:gd name="T22" fmla="*/ 92 w 92"/>
                    <a:gd name="T23" fmla="*/ 47 h 113"/>
                    <a:gd name="T24" fmla="*/ 83 w 92"/>
                    <a:gd name="T25" fmla="*/ 75 h 113"/>
                    <a:gd name="T26" fmla="*/ 59 w 92"/>
                    <a:gd name="T27" fmla="*/ 91 h 113"/>
                    <a:gd name="T28" fmla="*/ 69 w 92"/>
                    <a:gd name="T29" fmla="*/ 103 h 113"/>
                    <a:gd name="T30" fmla="*/ 82 w 92"/>
                    <a:gd name="T31" fmla="*/ 107 h 113"/>
                    <a:gd name="T32" fmla="*/ 86 w 92"/>
                    <a:gd name="T33" fmla="*/ 107 h 113"/>
                    <a:gd name="T34" fmla="*/ 90 w 92"/>
                    <a:gd name="T35" fmla="*/ 106 h 113"/>
                    <a:gd name="T36" fmla="*/ 46 w 92"/>
                    <a:gd name="T37" fmla="*/ 5 h 113"/>
                    <a:gd name="T38" fmla="*/ 28 w 92"/>
                    <a:gd name="T39" fmla="*/ 19 h 113"/>
                    <a:gd name="T40" fmla="*/ 23 w 92"/>
                    <a:gd name="T41" fmla="*/ 47 h 113"/>
                    <a:gd name="T42" fmla="*/ 29 w 92"/>
                    <a:gd name="T43" fmla="*/ 78 h 113"/>
                    <a:gd name="T44" fmla="*/ 46 w 92"/>
                    <a:gd name="T45" fmla="*/ 88 h 113"/>
                    <a:gd name="T46" fmla="*/ 66 w 92"/>
                    <a:gd name="T47" fmla="*/ 72 h 113"/>
                    <a:gd name="T48" fmla="*/ 69 w 92"/>
                    <a:gd name="T49" fmla="*/ 47 h 113"/>
                    <a:gd name="T50" fmla="*/ 65 w 92"/>
                    <a:gd name="T51" fmla="*/ 19 h 113"/>
                    <a:gd name="T52" fmla="*/ 46 w 92"/>
                    <a:gd name="T53" fmla="*/ 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3">
                      <a:moveTo>
                        <a:pt x="90" y="106"/>
                      </a:moveTo>
                      <a:cubicBezTo>
                        <a:pt x="91" y="109"/>
                        <a:pt x="91" y="109"/>
                        <a:pt x="91" y="109"/>
                      </a:cubicBezTo>
                      <a:cubicBezTo>
                        <a:pt x="87" y="110"/>
                        <a:pt x="83" y="111"/>
                        <a:pt x="79" y="112"/>
                      </a:cubicBezTo>
                      <a:cubicBezTo>
                        <a:pt x="76" y="113"/>
                        <a:pt x="72" y="113"/>
                        <a:pt x="67" y="113"/>
                      </a:cubicBezTo>
                      <a:cubicBezTo>
                        <a:pt x="60" y="113"/>
                        <a:pt x="53" y="111"/>
                        <a:pt x="46" y="108"/>
                      </a:cubicBezTo>
                      <a:cubicBezTo>
                        <a:pt x="39" y="104"/>
                        <a:pt x="34" y="98"/>
                        <a:pt x="31" y="90"/>
                      </a:cubicBezTo>
                      <a:cubicBezTo>
                        <a:pt x="21" y="88"/>
                        <a:pt x="14" y="82"/>
                        <a:pt x="8" y="73"/>
                      </a:cubicBezTo>
                      <a:cubicBezTo>
                        <a:pt x="3" y="66"/>
                        <a:pt x="0" y="57"/>
                        <a:pt x="0" y="48"/>
                      </a:cubicBezTo>
                      <a:cubicBezTo>
                        <a:pt x="0" y="34"/>
                        <a:pt x="5" y="22"/>
                        <a:pt x="14" y="13"/>
                      </a:cubicBezTo>
                      <a:cubicBezTo>
                        <a:pt x="22" y="5"/>
                        <a:pt x="33" y="0"/>
                        <a:pt x="46" y="0"/>
                      </a:cubicBezTo>
                      <a:cubicBezTo>
                        <a:pt x="59" y="0"/>
                        <a:pt x="70" y="5"/>
                        <a:pt x="79" y="13"/>
                      </a:cubicBezTo>
                      <a:cubicBezTo>
                        <a:pt x="88" y="21"/>
                        <a:pt x="92" y="33"/>
                        <a:pt x="92" y="47"/>
                      </a:cubicBezTo>
                      <a:cubicBezTo>
                        <a:pt x="92" y="58"/>
                        <a:pt x="89" y="67"/>
                        <a:pt x="83" y="75"/>
                      </a:cubicBezTo>
                      <a:cubicBezTo>
                        <a:pt x="77" y="83"/>
                        <a:pt x="69" y="88"/>
                        <a:pt x="59" y="91"/>
                      </a:cubicBezTo>
                      <a:cubicBezTo>
                        <a:pt x="62" y="97"/>
                        <a:pt x="65" y="101"/>
                        <a:pt x="69" y="103"/>
                      </a:cubicBezTo>
                      <a:cubicBezTo>
                        <a:pt x="73" y="106"/>
                        <a:pt x="77" y="107"/>
                        <a:pt x="82" y="107"/>
                      </a:cubicBezTo>
                      <a:cubicBezTo>
                        <a:pt x="84" y="107"/>
                        <a:pt x="85" y="107"/>
                        <a:pt x="86" y="107"/>
                      </a:cubicBezTo>
                      <a:cubicBezTo>
                        <a:pt x="86" y="107"/>
                        <a:pt x="88" y="106"/>
                        <a:pt x="90" y="106"/>
                      </a:cubicBezTo>
                      <a:close/>
                      <a:moveTo>
                        <a:pt x="46" y="5"/>
                      </a:moveTo>
                      <a:cubicBezTo>
                        <a:pt x="38" y="5"/>
                        <a:pt x="32" y="9"/>
                        <a:pt x="28" y="19"/>
                      </a:cubicBezTo>
                      <a:cubicBezTo>
                        <a:pt x="25" y="26"/>
                        <a:pt x="23" y="35"/>
                        <a:pt x="23" y="47"/>
                      </a:cubicBezTo>
                      <a:cubicBezTo>
                        <a:pt x="23" y="61"/>
                        <a:pt x="25" y="71"/>
                        <a:pt x="29" y="78"/>
                      </a:cubicBezTo>
                      <a:cubicBezTo>
                        <a:pt x="33" y="85"/>
                        <a:pt x="39" y="88"/>
                        <a:pt x="46" y="88"/>
                      </a:cubicBezTo>
                      <a:cubicBezTo>
                        <a:pt x="56" y="88"/>
                        <a:pt x="62" y="83"/>
                        <a:pt x="66" y="72"/>
                      </a:cubicBezTo>
                      <a:cubicBezTo>
                        <a:pt x="68" y="65"/>
                        <a:pt x="69" y="57"/>
                        <a:pt x="69" y="47"/>
                      </a:cubicBezTo>
                      <a:cubicBezTo>
                        <a:pt x="69" y="35"/>
                        <a:pt x="68" y="26"/>
                        <a:pt x="65" y="19"/>
                      </a:cubicBezTo>
                      <a:cubicBezTo>
                        <a:pt x="61" y="9"/>
                        <a:pt x="55" y="5"/>
                        <a:pt x="46"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8" name="Freeform 1030">
                  <a:extLst>
                    <a:ext uri="{FF2B5EF4-FFF2-40B4-BE49-F238E27FC236}">
                      <a16:creationId xmlns:a16="http://schemas.microsoft.com/office/drawing/2014/main" id="{8C421A9D-37FA-7524-1E7C-BE90661461D1}"/>
                    </a:ext>
                  </a:extLst>
                </p:cNvPr>
                <p:cNvSpPr>
                  <a:spLocks/>
                </p:cNvSpPr>
                <p:nvPr/>
              </p:nvSpPr>
              <p:spPr bwMode="auto">
                <a:xfrm>
                  <a:off x="1191" y="2937"/>
                  <a:ext cx="14" cy="14"/>
                </a:xfrm>
                <a:custGeom>
                  <a:avLst/>
                  <a:gdLst>
                    <a:gd name="T0" fmla="*/ 89 w 89"/>
                    <a:gd name="T1" fmla="*/ 0 h 90"/>
                    <a:gd name="T2" fmla="*/ 89 w 89"/>
                    <a:gd name="T3" fmla="*/ 3 h 90"/>
                    <a:gd name="T4" fmla="*/ 81 w 89"/>
                    <a:gd name="T5" fmla="*/ 6 h 90"/>
                    <a:gd name="T6" fmla="*/ 79 w 89"/>
                    <a:gd name="T7" fmla="*/ 14 h 90"/>
                    <a:gd name="T8" fmla="*/ 79 w 89"/>
                    <a:gd name="T9" fmla="*/ 55 h 90"/>
                    <a:gd name="T10" fmla="*/ 78 w 89"/>
                    <a:gd name="T11" fmla="*/ 68 h 90"/>
                    <a:gd name="T12" fmla="*/ 72 w 89"/>
                    <a:gd name="T13" fmla="*/ 80 h 90"/>
                    <a:gd name="T14" fmla="*/ 60 w 89"/>
                    <a:gd name="T15" fmla="*/ 88 h 90"/>
                    <a:gd name="T16" fmla="*/ 46 w 89"/>
                    <a:gd name="T17" fmla="*/ 90 h 90"/>
                    <a:gd name="T18" fmla="*/ 34 w 89"/>
                    <a:gd name="T19" fmla="*/ 88 h 90"/>
                    <a:gd name="T20" fmla="*/ 20 w 89"/>
                    <a:gd name="T21" fmla="*/ 81 h 90"/>
                    <a:gd name="T22" fmla="*/ 13 w 89"/>
                    <a:gd name="T23" fmla="*/ 73 h 90"/>
                    <a:gd name="T24" fmla="*/ 11 w 89"/>
                    <a:gd name="T25" fmla="*/ 58 h 90"/>
                    <a:gd name="T26" fmla="*/ 11 w 89"/>
                    <a:gd name="T27" fmla="*/ 15 h 90"/>
                    <a:gd name="T28" fmla="*/ 8 w 89"/>
                    <a:gd name="T29" fmla="*/ 5 h 90"/>
                    <a:gd name="T30" fmla="*/ 0 w 89"/>
                    <a:gd name="T31" fmla="*/ 3 h 90"/>
                    <a:gd name="T32" fmla="*/ 0 w 89"/>
                    <a:gd name="T33" fmla="*/ 0 h 90"/>
                    <a:gd name="T34" fmla="*/ 44 w 89"/>
                    <a:gd name="T35" fmla="*/ 0 h 90"/>
                    <a:gd name="T36" fmla="*/ 44 w 89"/>
                    <a:gd name="T37" fmla="*/ 3 h 90"/>
                    <a:gd name="T38" fmla="*/ 35 w 89"/>
                    <a:gd name="T39" fmla="*/ 4 h 90"/>
                    <a:gd name="T40" fmla="*/ 32 w 89"/>
                    <a:gd name="T41" fmla="*/ 15 h 90"/>
                    <a:gd name="T42" fmla="*/ 32 w 89"/>
                    <a:gd name="T43" fmla="*/ 58 h 90"/>
                    <a:gd name="T44" fmla="*/ 36 w 89"/>
                    <a:gd name="T45" fmla="*/ 77 h 90"/>
                    <a:gd name="T46" fmla="*/ 50 w 89"/>
                    <a:gd name="T47" fmla="*/ 83 h 90"/>
                    <a:gd name="T48" fmla="*/ 71 w 89"/>
                    <a:gd name="T49" fmla="*/ 72 h 90"/>
                    <a:gd name="T50" fmla="*/ 73 w 89"/>
                    <a:gd name="T51" fmla="*/ 55 h 90"/>
                    <a:gd name="T52" fmla="*/ 73 w 89"/>
                    <a:gd name="T53" fmla="*/ 16 h 90"/>
                    <a:gd name="T54" fmla="*/ 71 w 89"/>
                    <a:gd name="T55" fmla="*/ 6 h 90"/>
                    <a:gd name="T56" fmla="*/ 61 w 89"/>
                    <a:gd name="T57" fmla="*/ 3 h 90"/>
                    <a:gd name="T58" fmla="*/ 61 w 89"/>
                    <a:gd name="T59" fmla="*/ 0 h 90"/>
                    <a:gd name="T60" fmla="*/ 89 w 89"/>
                    <a:gd name="T6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90">
                      <a:moveTo>
                        <a:pt x="89" y="0"/>
                      </a:moveTo>
                      <a:cubicBezTo>
                        <a:pt x="89" y="3"/>
                        <a:pt x="89" y="3"/>
                        <a:pt x="89" y="3"/>
                      </a:cubicBezTo>
                      <a:cubicBezTo>
                        <a:pt x="85" y="3"/>
                        <a:pt x="83" y="4"/>
                        <a:pt x="81" y="6"/>
                      </a:cubicBezTo>
                      <a:cubicBezTo>
                        <a:pt x="80" y="7"/>
                        <a:pt x="79" y="10"/>
                        <a:pt x="79" y="14"/>
                      </a:cubicBezTo>
                      <a:cubicBezTo>
                        <a:pt x="79" y="55"/>
                        <a:pt x="79" y="55"/>
                        <a:pt x="79" y="55"/>
                      </a:cubicBezTo>
                      <a:cubicBezTo>
                        <a:pt x="79" y="60"/>
                        <a:pt x="79" y="64"/>
                        <a:pt x="78" y="68"/>
                      </a:cubicBezTo>
                      <a:cubicBezTo>
                        <a:pt x="76" y="73"/>
                        <a:pt x="74" y="77"/>
                        <a:pt x="72" y="80"/>
                      </a:cubicBezTo>
                      <a:cubicBezTo>
                        <a:pt x="69" y="83"/>
                        <a:pt x="65" y="86"/>
                        <a:pt x="60" y="88"/>
                      </a:cubicBezTo>
                      <a:cubicBezTo>
                        <a:pt x="55" y="89"/>
                        <a:pt x="51" y="90"/>
                        <a:pt x="46" y="90"/>
                      </a:cubicBezTo>
                      <a:cubicBezTo>
                        <a:pt x="42" y="90"/>
                        <a:pt x="38" y="89"/>
                        <a:pt x="34" y="88"/>
                      </a:cubicBezTo>
                      <a:cubicBezTo>
                        <a:pt x="28" y="87"/>
                        <a:pt x="24" y="85"/>
                        <a:pt x="20" y="81"/>
                      </a:cubicBezTo>
                      <a:cubicBezTo>
                        <a:pt x="17" y="79"/>
                        <a:pt x="15" y="76"/>
                        <a:pt x="13" y="73"/>
                      </a:cubicBezTo>
                      <a:cubicBezTo>
                        <a:pt x="12" y="69"/>
                        <a:pt x="11" y="64"/>
                        <a:pt x="11" y="58"/>
                      </a:cubicBezTo>
                      <a:cubicBezTo>
                        <a:pt x="11" y="15"/>
                        <a:pt x="11" y="15"/>
                        <a:pt x="11" y="15"/>
                      </a:cubicBezTo>
                      <a:cubicBezTo>
                        <a:pt x="11" y="10"/>
                        <a:pt x="10" y="6"/>
                        <a:pt x="8" y="5"/>
                      </a:cubicBezTo>
                      <a:cubicBezTo>
                        <a:pt x="7" y="4"/>
                        <a:pt x="5" y="3"/>
                        <a:pt x="0" y="3"/>
                      </a:cubicBezTo>
                      <a:cubicBezTo>
                        <a:pt x="0" y="0"/>
                        <a:pt x="0" y="0"/>
                        <a:pt x="0" y="0"/>
                      </a:cubicBezTo>
                      <a:cubicBezTo>
                        <a:pt x="44" y="0"/>
                        <a:pt x="44" y="0"/>
                        <a:pt x="44" y="0"/>
                      </a:cubicBezTo>
                      <a:cubicBezTo>
                        <a:pt x="44" y="3"/>
                        <a:pt x="44" y="3"/>
                        <a:pt x="44" y="3"/>
                      </a:cubicBezTo>
                      <a:cubicBezTo>
                        <a:pt x="39" y="3"/>
                        <a:pt x="36" y="3"/>
                        <a:pt x="35" y="4"/>
                      </a:cubicBezTo>
                      <a:cubicBezTo>
                        <a:pt x="33" y="6"/>
                        <a:pt x="32" y="9"/>
                        <a:pt x="32" y="15"/>
                      </a:cubicBezTo>
                      <a:cubicBezTo>
                        <a:pt x="32" y="58"/>
                        <a:pt x="32" y="58"/>
                        <a:pt x="32" y="58"/>
                      </a:cubicBezTo>
                      <a:cubicBezTo>
                        <a:pt x="32" y="67"/>
                        <a:pt x="33" y="73"/>
                        <a:pt x="36" y="77"/>
                      </a:cubicBezTo>
                      <a:cubicBezTo>
                        <a:pt x="39" y="81"/>
                        <a:pt x="44" y="83"/>
                        <a:pt x="50" y="83"/>
                      </a:cubicBezTo>
                      <a:cubicBezTo>
                        <a:pt x="60" y="83"/>
                        <a:pt x="67" y="80"/>
                        <a:pt x="71" y="72"/>
                      </a:cubicBezTo>
                      <a:cubicBezTo>
                        <a:pt x="72" y="68"/>
                        <a:pt x="73" y="62"/>
                        <a:pt x="73" y="55"/>
                      </a:cubicBezTo>
                      <a:cubicBezTo>
                        <a:pt x="73" y="16"/>
                        <a:pt x="73" y="16"/>
                        <a:pt x="73" y="16"/>
                      </a:cubicBezTo>
                      <a:cubicBezTo>
                        <a:pt x="73" y="11"/>
                        <a:pt x="73" y="8"/>
                        <a:pt x="71" y="6"/>
                      </a:cubicBezTo>
                      <a:cubicBezTo>
                        <a:pt x="70" y="4"/>
                        <a:pt x="66" y="3"/>
                        <a:pt x="61" y="3"/>
                      </a:cubicBezTo>
                      <a:cubicBezTo>
                        <a:pt x="61" y="0"/>
                        <a:pt x="61" y="0"/>
                        <a:pt x="61"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69" name="Freeform 1031">
                  <a:extLst>
                    <a:ext uri="{FF2B5EF4-FFF2-40B4-BE49-F238E27FC236}">
                      <a16:creationId xmlns:a16="http://schemas.microsoft.com/office/drawing/2014/main" id="{D9A484A4-6920-4254-77EB-43B159155AB4}"/>
                    </a:ext>
                  </a:extLst>
                </p:cNvPr>
                <p:cNvSpPr>
                  <a:spLocks noEditPoints="1"/>
                </p:cNvSpPr>
                <p:nvPr/>
              </p:nvSpPr>
              <p:spPr bwMode="auto">
                <a:xfrm>
                  <a:off x="1206" y="2936"/>
                  <a:ext cx="14" cy="14"/>
                </a:xfrm>
                <a:custGeom>
                  <a:avLst/>
                  <a:gdLst>
                    <a:gd name="T0" fmla="*/ 88 w 88"/>
                    <a:gd name="T1" fmla="*/ 86 h 89"/>
                    <a:gd name="T2" fmla="*/ 88 w 88"/>
                    <a:gd name="T3" fmla="*/ 89 h 89"/>
                    <a:gd name="T4" fmla="*/ 46 w 88"/>
                    <a:gd name="T5" fmla="*/ 89 h 89"/>
                    <a:gd name="T6" fmla="*/ 46 w 88"/>
                    <a:gd name="T7" fmla="*/ 86 h 89"/>
                    <a:gd name="T8" fmla="*/ 54 w 88"/>
                    <a:gd name="T9" fmla="*/ 85 h 89"/>
                    <a:gd name="T10" fmla="*/ 57 w 88"/>
                    <a:gd name="T11" fmla="*/ 81 h 89"/>
                    <a:gd name="T12" fmla="*/ 54 w 88"/>
                    <a:gd name="T13" fmla="*/ 73 h 89"/>
                    <a:gd name="T14" fmla="*/ 51 w 88"/>
                    <a:gd name="T15" fmla="*/ 64 h 89"/>
                    <a:gd name="T16" fmla="*/ 21 w 88"/>
                    <a:gd name="T17" fmla="*/ 64 h 89"/>
                    <a:gd name="T18" fmla="*/ 17 w 88"/>
                    <a:gd name="T19" fmla="*/ 75 h 89"/>
                    <a:gd name="T20" fmla="*/ 16 w 88"/>
                    <a:gd name="T21" fmla="*/ 81 h 89"/>
                    <a:gd name="T22" fmla="*/ 18 w 88"/>
                    <a:gd name="T23" fmla="*/ 85 h 89"/>
                    <a:gd name="T24" fmla="*/ 26 w 88"/>
                    <a:gd name="T25" fmla="*/ 86 h 89"/>
                    <a:gd name="T26" fmla="*/ 26 w 88"/>
                    <a:gd name="T27" fmla="*/ 89 h 89"/>
                    <a:gd name="T28" fmla="*/ 0 w 88"/>
                    <a:gd name="T29" fmla="*/ 89 h 89"/>
                    <a:gd name="T30" fmla="*/ 0 w 88"/>
                    <a:gd name="T31" fmla="*/ 86 h 89"/>
                    <a:gd name="T32" fmla="*/ 8 w 88"/>
                    <a:gd name="T33" fmla="*/ 82 h 89"/>
                    <a:gd name="T34" fmla="*/ 13 w 88"/>
                    <a:gd name="T35" fmla="*/ 71 h 89"/>
                    <a:gd name="T36" fmla="*/ 42 w 88"/>
                    <a:gd name="T37" fmla="*/ 0 h 89"/>
                    <a:gd name="T38" fmla="*/ 45 w 88"/>
                    <a:gd name="T39" fmla="*/ 0 h 89"/>
                    <a:gd name="T40" fmla="*/ 74 w 88"/>
                    <a:gd name="T41" fmla="*/ 68 h 89"/>
                    <a:gd name="T42" fmla="*/ 81 w 88"/>
                    <a:gd name="T43" fmla="*/ 82 h 89"/>
                    <a:gd name="T44" fmla="*/ 88 w 88"/>
                    <a:gd name="T45" fmla="*/ 86 h 89"/>
                    <a:gd name="T46" fmla="*/ 23 w 88"/>
                    <a:gd name="T47" fmla="*/ 59 h 89"/>
                    <a:gd name="T48" fmla="*/ 49 w 88"/>
                    <a:gd name="T49" fmla="*/ 59 h 89"/>
                    <a:gd name="T50" fmla="*/ 36 w 88"/>
                    <a:gd name="T51" fmla="*/ 27 h 89"/>
                    <a:gd name="T52" fmla="*/ 23 w 88"/>
                    <a:gd name="T53"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89">
                      <a:moveTo>
                        <a:pt x="88" y="86"/>
                      </a:moveTo>
                      <a:cubicBezTo>
                        <a:pt x="88" y="89"/>
                        <a:pt x="88" y="89"/>
                        <a:pt x="88" y="89"/>
                      </a:cubicBezTo>
                      <a:cubicBezTo>
                        <a:pt x="46" y="89"/>
                        <a:pt x="46" y="89"/>
                        <a:pt x="46" y="89"/>
                      </a:cubicBezTo>
                      <a:cubicBezTo>
                        <a:pt x="46" y="86"/>
                        <a:pt x="46" y="86"/>
                        <a:pt x="46" y="86"/>
                      </a:cubicBezTo>
                      <a:cubicBezTo>
                        <a:pt x="50" y="86"/>
                        <a:pt x="53" y="86"/>
                        <a:pt x="54" y="85"/>
                      </a:cubicBezTo>
                      <a:cubicBezTo>
                        <a:pt x="56" y="84"/>
                        <a:pt x="57" y="83"/>
                        <a:pt x="57" y="81"/>
                      </a:cubicBezTo>
                      <a:cubicBezTo>
                        <a:pt x="57" y="79"/>
                        <a:pt x="56" y="77"/>
                        <a:pt x="54" y="73"/>
                      </a:cubicBezTo>
                      <a:cubicBezTo>
                        <a:pt x="54" y="71"/>
                        <a:pt x="53" y="68"/>
                        <a:pt x="51" y="64"/>
                      </a:cubicBezTo>
                      <a:cubicBezTo>
                        <a:pt x="21" y="64"/>
                        <a:pt x="21" y="64"/>
                        <a:pt x="21" y="64"/>
                      </a:cubicBezTo>
                      <a:cubicBezTo>
                        <a:pt x="20" y="68"/>
                        <a:pt x="18" y="72"/>
                        <a:pt x="17" y="75"/>
                      </a:cubicBezTo>
                      <a:cubicBezTo>
                        <a:pt x="16" y="78"/>
                        <a:pt x="16" y="80"/>
                        <a:pt x="16" y="81"/>
                      </a:cubicBezTo>
                      <a:cubicBezTo>
                        <a:pt x="16" y="82"/>
                        <a:pt x="16" y="84"/>
                        <a:pt x="18" y="85"/>
                      </a:cubicBezTo>
                      <a:cubicBezTo>
                        <a:pt x="19" y="86"/>
                        <a:pt x="22" y="86"/>
                        <a:pt x="26" y="86"/>
                      </a:cubicBezTo>
                      <a:cubicBezTo>
                        <a:pt x="26" y="89"/>
                        <a:pt x="26" y="89"/>
                        <a:pt x="26" y="89"/>
                      </a:cubicBezTo>
                      <a:cubicBezTo>
                        <a:pt x="0" y="89"/>
                        <a:pt x="0" y="89"/>
                        <a:pt x="0" y="89"/>
                      </a:cubicBezTo>
                      <a:cubicBezTo>
                        <a:pt x="0" y="86"/>
                        <a:pt x="0" y="86"/>
                        <a:pt x="0" y="86"/>
                      </a:cubicBezTo>
                      <a:cubicBezTo>
                        <a:pt x="3" y="85"/>
                        <a:pt x="6" y="84"/>
                        <a:pt x="8" y="82"/>
                      </a:cubicBezTo>
                      <a:cubicBezTo>
                        <a:pt x="9" y="80"/>
                        <a:pt x="10" y="76"/>
                        <a:pt x="13" y="71"/>
                      </a:cubicBezTo>
                      <a:cubicBezTo>
                        <a:pt x="42" y="0"/>
                        <a:pt x="42" y="0"/>
                        <a:pt x="42" y="0"/>
                      </a:cubicBezTo>
                      <a:cubicBezTo>
                        <a:pt x="45" y="0"/>
                        <a:pt x="45" y="0"/>
                        <a:pt x="45" y="0"/>
                      </a:cubicBezTo>
                      <a:cubicBezTo>
                        <a:pt x="74" y="68"/>
                        <a:pt x="74" y="68"/>
                        <a:pt x="74" y="68"/>
                      </a:cubicBezTo>
                      <a:cubicBezTo>
                        <a:pt x="77" y="75"/>
                        <a:pt x="79" y="80"/>
                        <a:pt x="81" y="82"/>
                      </a:cubicBezTo>
                      <a:cubicBezTo>
                        <a:pt x="83" y="85"/>
                        <a:pt x="85" y="86"/>
                        <a:pt x="88" y="86"/>
                      </a:cubicBezTo>
                      <a:close/>
                      <a:moveTo>
                        <a:pt x="23" y="59"/>
                      </a:moveTo>
                      <a:cubicBezTo>
                        <a:pt x="49" y="59"/>
                        <a:pt x="49" y="59"/>
                        <a:pt x="49" y="59"/>
                      </a:cubicBezTo>
                      <a:cubicBezTo>
                        <a:pt x="36" y="27"/>
                        <a:pt x="36" y="27"/>
                        <a:pt x="36"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0" name="Freeform 1032">
                  <a:extLst>
                    <a:ext uri="{FF2B5EF4-FFF2-40B4-BE49-F238E27FC236}">
                      <a16:creationId xmlns:a16="http://schemas.microsoft.com/office/drawing/2014/main" id="{998026DF-4AF2-C222-4F23-53B206FF90CA}"/>
                    </a:ext>
                  </a:extLst>
                </p:cNvPr>
                <p:cNvSpPr>
                  <a:spLocks/>
                </p:cNvSpPr>
                <p:nvPr/>
              </p:nvSpPr>
              <p:spPr bwMode="auto">
                <a:xfrm>
                  <a:off x="1211" y="2930"/>
                  <a:ext cx="5" cy="6"/>
                </a:xfrm>
                <a:custGeom>
                  <a:avLst/>
                  <a:gdLst>
                    <a:gd name="T0" fmla="*/ 31 w 31"/>
                    <a:gd name="T1" fmla="*/ 9 h 33"/>
                    <a:gd name="T2" fmla="*/ 31 w 31"/>
                    <a:gd name="T3" fmla="*/ 10 h 33"/>
                    <a:gd name="T4" fmla="*/ 31 w 31"/>
                    <a:gd name="T5" fmla="*/ 13 h 33"/>
                    <a:gd name="T6" fmla="*/ 27 w 31"/>
                    <a:gd name="T7" fmla="*/ 19 h 33"/>
                    <a:gd name="T8" fmla="*/ 20 w 31"/>
                    <a:gd name="T9" fmla="*/ 24 h 33"/>
                    <a:gd name="T10" fmla="*/ 17 w 31"/>
                    <a:gd name="T11" fmla="*/ 27 h 33"/>
                    <a:gd name="T12" fmla="*/ 16 w 31"/>
                    <a:gd name="T13" fmla="*/ 29 h 33"/>
                    <a:gd name="T14" fmla="*/ 15 w 31"/>
                    <a:gd name="T15" fmla="*/ 31 h 33"/>
                    <a:gd name="T16" fmla="*/ 15 w 31"/>
                    <a:gd name="T17" fmla="*/ 33 h 33"/>
                    <a:gd name="T18" fmla="*/ 12 w 31"/>
                    <a:gd name="T19" fmla="*/ 33 h 33"/>
                    <a:gd name="T20" fmla="*/ 12 w 31"/>
                    <a:gd name="T21" fmla="*/ 28 h 33"/>
                    <a:gd name="T22" fmla="*/ 18 w 31"/>
                    <a:gd name="T23" fmla="*/ 18 h 33"/>
                    <a:gd name="T24" fmla="*/ 21 w 31"/>
                    <a:gd name="T25" fmla="*/ 11 h 33"/>
                    <a:gd name="T26" fmla="*/ 20 w 31"/>
                    <a:gd name="T27" fmla="*/ 7 h 33"/>
                    <a:gd name="T28" fmla="*/ 17 w 31"/>
                    <a:gd name="T29" fmla="*/ 4 h 33"/>
                    <a:gd name="T30" fmla="*/ 12 w 31"/>
                    <a:gd name="T31" fmla="*/ 3 h 33"/>
                    <a:gd name="T32" fmla="*/ 11 w 31"/>
                    <a:gd name="T33" fmla="*/ 4 h 33"/>
                    <a:gd name="T34" fmla="*/ 9 w 31"/>
                    <a:gd name="T35" fmla="*/ 6 h 33"/>
                    <a:gd name="T36" fmla="*/ 11 w 31"/>
                    <a:gd name="T37" fmla="*/ 8 h 33"/>
                    <a:gd name="T38" fmla="*/ 12 w 31"/>
                    <a:gd name="T39" fmla="*/ 10 h 33"/>
                    <a:gd name="T40" fmla="*/ 10 w 31"/>
                    <a:gd name="T41" fmla="*/ 14 h 33"/>
                    <a:gd name="T42" fmla="*/ 5 w 31"/>
                    <a:gd name="T43" fmla="*/ 16 h 33"/>
                    <a:gd name="T44" fmla="*/ 1 w 31"/>
                    <a:gd name="T45" fmla="*/ 14 h 33"/>
                    <a:gd name="T46" fmla="*/ 0 w 31"/>
                    <a:gd name="T47" fmla="*/ 10 h 33"/>
                    <a:gd name="T48" fmla="*/ 0 w 31"/>
                    <a:gd name="T49" fmla="*/ 9 h 33"/>
                    <a:gd name="T50" fmla="*/ 4 w 31"/>
                    <a:gd name="T51" fmla="*/ 3 h 33"/>
                    <a:gd name="T52" fmla="*/ 15 w 31"/>
                    <a:gd name="T53" fmla="*/ 0 h 33"/>
                    <a:gd name="T54" fmla="*/ 27 w 31"/>
                    <a:gd name="T55" fmla="*/ 3 h 33"/>
                    <a:gd name="T56" fmla="*/ 31 w 31"/>
                    <a:gd name="T5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33">
                      <a:moveTo>
                        <a:pt x="31" y="9"/>
                      </a:moveTo>
                      <a:cubicBezTo>
                        <a:pt x="31" y="10"/>
                        <a:pt x="31" y="10"/>
                        <a:pt x="31" y="10"/>
                      </a:cubicBezTo>
                      <a:cubicBezTo>
                        <a:pt x="31" y="13"/>
                        <a:pt x="31" y="13"/>
                        <a:pt x="31" y="13"/>
                      </a:cubicBezTo>
                      <a:cubicBezTo>
                        <a:pt x="31" y="15"/>
                        <a:pt x="29" y="17"/>
                        <a:pt x="27" y="19"/>
                      </a:cubicBezTo>
                      <a:cubicBezTo>
                        <a:pt x="25" y="21"/>
                        <a:pt x="23" y="22"/>
                        <a:pt x="20" y="24"/>
                      </a:cubicBezTo>
                      <a:cubicBezTo>
                        <a:pt x="19" y="25"/>
                        <a:pt x="17" y="26"/>
                        <a:pt x="17" y="27"/>
                      </a:cubicBezTo>
                      <a:cubicBezTo>
                        <a:pt x="16" y="28"/>
                        <a:pt x="16" y="28"/>
                        <a:pt x="16" y="29"/>
                      </a:cubicBezTo>
                      <a:cubicBezTo>
                        <a:pt x="15" y="31"/>
                        <a:pt x="15" y="31"/>
                        <a:pt x="15" y="31"/>
                      </a:cubicBezTo>
                      <a:cubicBezTo>
                        <a:pt x="15" y="33"/>
                        <a:pt x="15" y="33"/>
                        <a:pt x="15" y="33"/>
                      </a:cubicBezTo>
                      <a:cubicBezTo>
                        <a:pt x="12" y="33"/>
                        <a:pt x="12" y="33"/>
                        <a:pt x="12" y="33"/>
                      </a:cubicBezTo>
                      <a:cubicBezTo>
                        <a:pt x="12" y="28"/>
                        <a:pt x="12" y="28"/>
                        <a:pt x="12" y="28"/>
                      </a:cubicBezTo>
                      <a:cubicBezTo>
                        <a:pt x="12" y="26"/>
                        <a:pt x="14" y="23"/>
                        <a:pt x="18" y="18"/>
                      </a:cubicBezTo>
                      <a:cubicBezTo>
                        <a:pt x="20" y="16"/>
                        <a:pt x="21" y="14"/>
                        <a:pt x="21" y="11"/>
                      </a:cubicBezTo>
                      <a:cubicBezTo>
                        <a:pt x="21" y="10"/>
                        <a:pt x="20" y="9"/>
                        <a:pt x="20" y="7"/>
                      </a:cubicBezTo>
                      <a:cubicBezTo>
                        <a:pt x="19" y="6"/>
                        <a:pt x="18" y="5"/>
                        <a:pt x="17" y="4"/>
                      </a:cubicBezTo>
                      <a:cubicBezTo>
                        <a:pt x="16" y="3"/>
                        <a:pt x="14" y="3"/>
                        <a:pt x="12" y="3"/>
                      </a:cubicBezTo>
                      <a:cubicBezTo>
                        <a:pt x="12" y="3"/>
                        <a:pt x="11" y="3"/>
                        <a:pt x="11" y="4"/>
                      </a:cubicBezTo>
                      <a:cubicBezTo>
                        <a:pt x="10" y="5"/>
                        <a:pt x="9" y="5"/>
                        <a:pt x="9" y="6"/>
                      </a:cubicBezTo>
                      <a:cubicBezTo>
                        <a:pt x="10" y="6"/>
                        <a:pt x="11" y="7"/>
                        <a:pt x="11" y="8"/>
                      </a:cubicBezTo>
                      <a:cubicBezTo>
                        <a:pt x="12" y="8"/>
                        <a:pt x="12" y="9"/>
                        <a:pt x="12" y="10"/>
                      </a:cubicBezTo>
                      <a:cubicBezTo>
                        <a:pt x="12" y="12"/>
                        <a:pt x="11" y="13"/>
                        <a:pt x="10" y="14"/>
                      </a:cubicBezTo>
                      <a:cubicBezTo>
                        <a:pt x="8" y="15"/>
                        <a:pt x="7" y="16"/>
                        <a:pt x="5" y="16"/>
                      </a:cubicBezTo>
                      <a:cubicBezTo>
                        <a:pt x="4" y="16"/>
                        <a:pt x="2" y="15"/>
                        <a:pt x="1" y="14"/>
                      </a:cubicBezTo>
                      <a:cubicBezTo>
                        <a:pt x="0" y="13"/>
                        <a:pt x="0" y="12"/>
                        <a:pt x="0" y="10"/>
                      </a:cubicBezTo>
                      <a:cubicBezTo>
                        <a:pt x="0" y="9"/>
                        <a:pt x="0" y="9"/>
                        <a:pt x="0" y="9"/>
                      </a:cubicBezTo>
                      <a:cubicBezTo>
                        <a:pt x="1" y="6"/>
                        <a:pt x="2" y="5"/>
                        <a:pt x="4" y="3"/>
                      </a:cubicBezTo>
                      <a:cubicBezTo>
                        <a:pt x="7" y="1"/>
                        <a:pt x="11" y="0"/>
                        <a:pt x="15" y="0"/>
                      </a:cubicBezTo>
                      <a:cubicBezTo>
                        <a:pt x="20" y="0"/>
                        <a:pt x="24" y="1"/>
                        <a:pt x="27" y="3"/>
                      </a:cubicBezTo>
                      <a:cubicBezTo>
                        <a:pt x="29" y="5"/>
                        <a:pt x="30" y="7"/>
                        <a:pt x="31"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1" name="Freeform 1033">
                  <a:extLst>
                    <a:ext uri="{FF2B5EF4-FFF2-40B4-BE49-F238E27FC236}">
                      <a16:creationId xmlns:a16="http://schemas.microsoft.com/office/drawing/2014/main" id="{98D0D3AF-D4DB-82C4-A565-DFBACB00FC0D}"/>
                    </a:ext>
                  </a:extLst>
                </p:cNvPr>
                <p:cNvSpPr>
                  <a:spLocks/>
                </p:cNvSpPr>
                <p:nvPr/>
              </p:nvSpPr>
              <p:spPr bwMode="auto">
                <a:xfrm>
                  <a:off x="1222" y="2937"/>
                  <a:ext cx="13" cy="14"/>
                </a:xfrm>
                <a:custGeom>
                  <a:avLst/>
                  <a:gdLst>
                    <a:gd name="T0" fmla="*/ 0 w 89"/>
                    <a:gd name="T1" fmla="*/ 87 h 90"/>
                    <a:gd name="T2" fmla="*/ 0 w 89"/>
                    <a:gd name="T3" fmla="*/ 84 h 90"/>
                    <a:gd name="T4" fmla="*/ 9 w 89"/>
                    <a:gd name="T5" fmla="*/ 82 h 90"/>
                    <a:gd name="T6" fmla="*/ 11 w 89"/>
                    <a:gd name="T7" fmla="*/ 73 h 90"/>
                    <a:gd name="T8" fmla="*/ 11 w 89"/>
                    <a:gd name="T9" fmla="*/ 12 h 90"/>
                    <a:gd name="T10" fmla="*/ 5 w 89"/>
                    <a:gd name="T11" fmla="*/ 5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3"/>
                        <a:pt x="7" y="83"/>
                        <a:pt x="9" y="82"/>
                      </a:cubicBezTo>
                      <a:cubicBezTo>
                        <a:pt x="10" y="80"/>
                        <a:pt x="11" y="77"/>
                        <a:pt x="11" y="73"/>
                      </a:cubicBezTo>
                      <a:cubicBezTo>
                        <a:pt x="11" y="12"/>
                        <a:pt x="11" y="12"/>
                        <a:pt x="11" y="12"/>
                      </a:cubicBezTo>
                      <a:cubicBezTo>
                        <a:pt x="9" y="9"/>
                        <a:pt x="7" y="7"/>
                        <a:pt x="5" y="5"/>
                      </a:cubicBezTo>
                      <a:cubicBezTo>
                        <a:pt x="3" y="3"/>
                        <a:pt x="2" y="3"/>
                        <a:pt x="0" y="3"/>
                      </a:cubicBezTo>
                      <a:cubicBezTo>
                        <a:pt x="0" y="0"/>
                        <a:pt x="0" y="0"/>
                        <a:pt x="0" y="0"/>
                      </a:cubicBezTo>
                      <a:cubicBezTo>
                        <a:pt x="28" y="0"/>
                        <a:pt x="28" y="0"/>
                        <a:pt x="28" y="0"/>
                      </a:cubicBezTo>
                      <a:cubicBezTo>
                        <a:pt x="73" y="55"/>
                        <a:pt x="73" y="55"/>
                        <a:pt x="73" y="55"/>
                      </a:cubicBezTo>
                      <a:cubicBezTo>
                        <a:pt x="73" y="16"/>
                        <a:pt x="73" y="16"/>
                        <a:pt x="73" y="16"/>
                      </a:cubicBezTo>
                      <a:cubicBezTo>
                        <a:pt x="73" y="11"/>
                        <a:pt x="72" y="8"/>
                        <a:pt x="71" y="6"/>
                      </a:cubicBezTo>
                      <a:cubicBezTo>
                        <a:pt x="69" y="4"/>
                        <a:pt x="66" y="3"/>
                        <a:pt x="61" y="3"/>
                      </a:cubicBezTo>
                      <a:cubicBezTo>
                        <a:pt x="61" y="0"/>
                        <a:pt x="61" y="0"/>
                        <a:pt x="61" y="0"/>
                      </a:cubicBezTo>
                      <a:cubicBezTo>
                        <a:pt x="89" y="0"/>
                        <a:pt x="89" y="0"/>
                        <a:pt x="89" y="0"/>
                      </a:cubicBezTo>
                      <a:cubicBezTo>
                        <a:pt x="89" y="3"/>
                        <a:pt x="89" y="3"/>
                        <a:pt x="89" y="3"/>
                      </a:cubicBezTo>
                      <a:cubicBezTo>
                        <a:pt x="85" y="3"/>
                        <a:pt x="82" y="4"/>
                        <a:pt x="81" y="6"/>
                      </a:cubicBezTo>
                      <a:cubicBezTo>
                        <a:pt x="79" y="7"/>
                        <a:pt x="79" y="9"/>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20" y="81"/>
                      </a:cubicBezTo>
                      <a:cubicBezTo>
                        <a:pt x="21"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2" name="Freeform 1034">
                  <a:extLst>
                    <a:ext uri="{FF2B5EF4-FFF2-40B4-BE49-F238E27FC236}">
                      <a16:creationId xmlns:a16="http://schemas.microsoft.com/office/drawing/2014/main" id="{15E60FFF-063E-A0CE-DF7A-E82FE9C68DEA}"/>
                    </a:ext>
                  </a:extLst>
                </p:cNvPr>
                <p:cNvSpPr>
                  <a:spLocks/>
                </p:cNvSpPr>
                <p:nvPr/>
              </p:nvSpPr>
              <p:spPr bwMode="auto">
                <a:xfrm>
                  <a:off x="1237" y="2936"/>
                  <a:ext cx="14" cy="15"/>
                </a:xfrm>
                <a:custGeom>
                  <a:avLst/>
                  <a:gdLst>
                    <a:gd name="T0" fmla="*/ 93 w 93"/>
                    <a:gd name="T1" fmla="*/ 53 h 93"/>
                    <a:gd name="T2" fmla="*/ 93 w 93"/>
                    <a:gd name="T3" fmla="*/ 56 h 93"/>
                    <a:gd name="T4" fmla="*/ 85 w 93"/>
                    <a:gd name="T5" fmla="*/ 58 h 93"/>
                    <a:gd name="T6" fmla="*/ 82 w 93"/>
                    <a:gd name="T7" fmla="*/ 68 h 93"/>
                    <a:gd name="T8" fmla="*/ 82 w 93"/>
                    <a:gd name="T9" fmla="*/ 84 h 93"/>
                    <a:gd name="T10" fmla="*/ 67 w 93"/>
                    <a:gd name="T11" fmla="*/ 90 h 93"/>
                    <a:gd name="T12" fmla="*/ 47 w 93"/>
                    <a:gd name="T13" fmla="*/ 93 h 93"/>
                    <a:gd name="T14" fmla="*/ 12 w 93"/>
                    <a:gd name="T15" fmla="*/ 78 h 93"/>
                    <a:gd name="T16" fmla="*/ 0 w 93"/>
                    <a:gd name="T17" fmla="*/ 47 h 93"/>
                    <a:gd name="T18" fmla="*/ 13 w 93"/>
                    <a:gd name="T19" fmla="*/ 14 h 93"/>
                    <a:gd name="T20" fmla="*/ 46 w 93"/>
                    <a:gd name="T21" fmla="*/ 0 h 93"/>
                    <a:gd name="T22" fmla="*/ 58 w 93"/>
                    <a:gd name="T23" fmla="*/ 2 h 93"/>
                    <a:gd name="T24" fmla="*/ 71 w 93"/>
                    <a:gd name="T25" fmla="*/ 7 h 93"/>
                    <a:gd name="T26" fmla="*/ 75 w 93"/>
                    <a:gd name="T27" fmla="*/ 5 h 93"/>
                    <a:gd name="T28" fmla="*/ 77 w 93"/>
                    <a:gd name="T29" fmla="*/ 1 h 93"/>
                    <a:gd name="T30" fmla="*/ 81 w 93"/>
                    <a:gd name="T31" fmla="*/ 1 h 93"/>
                    <a:gd name="T32" fmla="*/ 81 w 93"/>
                    <a:gd name="T33" fmla="*/ 31 h 93"/>
                    <a:gd name="T34" fmla="*/ 77 w 93"/>
                    <a:gd name="T35" fmla="*/ 31 h 93"/>
                    <a:gd name="T36" fmla="*/ 66 w 93"/>
                    <a:gd name="T37" fmla="*/ 14 h 93"/>
                    <a:gd name="T38" fmla="*/ 47 w 93"/>
                    <a:gd name="T39" fmla="*/ 5 h 93"/>
                    <a:gd name="T40" fmla="*/ 28 w 93"/>
                    <a:gd name="T41" fmla="*/ 17 h 93"/>
                    <a:gd name="T42" fmla="*/ 23 w 93"/>
                    <a:gd name="T43" fmla="*/ 47 h 93"/>
                    <a:gd name="T44" fmla="*/ 30 w 93"/>
                    <a:gd name="T45" fmla="*/ 78 h 93"/>
                    <a:gd name="T46" fmla="*/ 49 w 93"/>
                    <a:gd name="T47" fmla="*/ 88 h 93"/>
                    <a:gd name="T48" fmla="*/ 60 w 93"/>
                    <a:gd name="T49" fmla="*/ 86 h 93"/>
                    <a:gd name="T50" fmla="*/ 62 w 93"/>
                    <a:gd name="T51" fmla="*/ 79 h 93"/>
                    <a:gd name="T52" fmla="*/ 62 w 93"/>
                    <a:gd name="T53" fmla="*/ 65 h 93"/>
                    <a:gd name="T54" fmla="*/ 59 w 93"/>
                    <a:gd name="T55" fmla="*/ 58 h 93"/>
                    <a:gd name="T56" fmla="*/ 49 w 93"/>
                    <a:gd name="T57" fmla="*/ 56 h 93"/>
                    <a:gd name="T58" fmla="*/ 49 w 93"/>
                    <a:gd name="T59" fmla="*/ 53 h 93"/>
                    <a:gd name="T60" fmla="*/ 93 w 93"/>
                    <a:gd name="T61" fmla="*/ 5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3">
                      <a:moveTo>
                        <a:pt x="93" y="53"/>
                      </a:moveTo>
                      <a:cubicBezTo>
                        <a:pt x="93" y="56"/>
                        <a:pt x="93" y="56"/>
                        <a:pt x="93" y="56"/>
                      </a:cubicBezTo>
                      <a:cubicBezTo>
                        <a:pt x="89" y="57"/>
                        <a:pt x="86" y="57"/>
                        <a:pt x="85" y="58"/>
                      </a:cubicBezTo>
                      <a:cubicBezTo>
                        <a:pt x="83" y="60"/>
                        <a:pt x="82" y="63"/>
                        <a:pt x="82" y="68"/>
                      </a:cubicBezTo>
                      <a:cubicBezTo>
                        <a:pt x="82" y="84"/>
                        <a:pt x="82" y="84"/>
                        <a:pt x="82" y="84"/>
                      </a:cubicBezTo>
                      <a:cubicBezTo>
                        <a:pt x="79" y="87"/>
                        <a:pt x="74" y="89"/>
                        <a:pt x="67" y="90"/>
                      </a:cubicBezTo>
                      <a:cubicBezTo>
                        <a:pt x="60" y="92"/>
                        <a:pt x="53" y="93"/>
                        <a:pt x="47" y="93"/>
                      </a:cubicBezTo>
                      <a:cubicBezTo>
                        <a:pt x="32" y="93"/>
                        <a:pt x="20" y="88"/>
                        <a:pt x="12" y="78"/>
                      </a:cubicBezTo>
                      <a:cubicBezTo>
                        <a:pt x="4" y="70"/>
                        <a:pt x="0" y="60"/>
                        <a:pt x="0" y="47"/>
                      </a:cubicBezTo>
                      <a:cubicBezTo>
                        <a:pt x="0" y="34"/>
                        <a:pt x="4" y="23"/>
                        <a:pt x="13" y="14"/>
                      </a:cubicBezTo>
                      <a:cubicBezTo>
                        <a:pt x="21" y="5"/>
                        <a:pt x="33" y="0"/>
                        <a:pt x="46" y="0"/>
                      </a:cubicBezTo>
                      <a:cubicBezTo>
                        <a:pt x="50" y="0"/>
                        <a:pt x="54" y="1"/>
                        <a:pt x="58" y="2"/>
                      </a:cubicBezTo>
                      <a:cubicBezTo>
                        <a:pt x="63" y="4"/>
                        <a:pt x="67" y="5"/>
                        <a:pt x="71" y="7"/>
                      </a:cubicBezTo>
                      <a:cubicBezTo>
                        <a:pt x="73" y="7"/>
                        <a:pt x="74" y="6"/>
                        <a:pt x="75" y="5"/>
                      </a:cubicBezTo>
                      <a:cubicBezTo>
                        <a:pt x="76" y="4"/>
                        <a:pt x="76" y="3"/>
                        <a:pt x="77" y="1"/>
                      </a:cubicBezTo>
                      <a:cubicBezTo>
                        <a:pt x="81" y="1"/>
                        <a:pt x="81" y="1"/>
                        <a:pt x="81" y="1"/>
                      </a:cubicBezTo>
                      <a:cubicBezTo>
                        <a:pt x="81" y="31"/>
                        <a:pt x="81" y="31"/>
                        <a:pt x="81" y="31"/>
                      </a:cubicBezTo>
                      <a:cubicBezTo>
                        <a:pt x="77" y="31"/>
                        <a:pt x="77" y="31"/>
                        <a:pt x="77" y="31"/>
                      </a:cubicBezTo>
                      <a:cubicBezTo>
                        <a:pt x="75" y="24"/>
                        <a:pt x="71" y="19"/>
                        <a:pt x="66" y="14"/>
                      </a:cubicBezTo>
                      <a:cubicBezTo>
                        <a:pt x="60" y="8"/>
                        <a:pt x="54" y="5"/>
                        <a:pt x="47" y="5"/>
                      </a:cubicBezTo>
                      <a:cubicBezTo>
                        <a:pt x="38" y="5"/>
                        <a:pt x="32" y="9"/>
                        <a:pt x="28" y="17"/>
                      </a:cubicBezTo>
                      <a:cubicBezTo>
                        <a:pt x="25" y="24"/>
                        <a:pt x="23" y="34"/>
                        <a:pt x="23" y="47"/>
                      </a:cubicBezTo>
                      <a:cubicBezTo>
                        <a:pt x="23" y="60"/>
                        <a:pt x="25" y="70"/>
                        <a:pt x="30" y="78"/>
                      </a:cubicBezTo>
                      <a:cubicBezTo>
                        <a:pt x="34" y="85"/>
                        <a:pt x="40" y="88"/>
                        <a:pt x="49" y="88"/>
                      </a:cubicBezTo>
                      <a:cubicBezTo>
                        <a:pt x="54" y="88"/>
                        <a:pt x="58" y="88"/>
                        <a:pt x="60" y="86"/>
                      </a:cubicBezTo>
                      <a:cubicBezTo>
                        <a:pt x="61" y="84"/>
                        <a:pt x="62" y="82"/>
                        <a:pt x="62" y="79"/>
                      </a:cubicBezTo>
                      <a:cubicBezTo>
                        <a:pt x="62" y="65"/>
                        <a:pt x="62" y="65"/>
                        <a:pt x="62" y="65"/>
                      </a:cubicBezTo>
                      <a:cubicBezTo>
                        <a:pt x="62" y="61"/>
                        <a:pt x="61" y="59"/>
                        <a:pt x="59" y="58"/>
                      </a:cubicBezTo>
                      <a:cubicBezTo>
                        <a:pt x="57" y="57"/>
                        <a:pt x="54" y="56"/>
                        <a:pt x="49" y="56"/>
                      </a:cubicBezTo>
                      <a:cubicBezTo>
                        <a:pt x="49" y="53"/>
                        <a:pt x="49" y="53"/>
                        <a:pt x="49" y="53"/>
                      </a:cubicBezTo>
                      <a:lnTo>
                        <a:pt x="93" y="5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3" name="Freeform 1035">
                  <a:extLst>
                    <a:ext uri="{FF2B5EF4-FFF2-40B4-BE49-F238E27FC236}">
                      <a16:creationId xmlns:a16="http://schemas.microsoft.com/office/drawing/2014/main" id="{C2D6A62D-E94B-F2FE-8168-1ABB5B552325}"/>
                    </a:ext>
                  </a:extLst>
                </p:cNvPr>
                <p:cNvSpPr>
                  <a:spLocks noEditPoints="1"/>
                </p:cNvSpPr>
                <p:nvPr/>
              </p:nvSpPr>
              <p:spPr bwMode="auto">
                <a:xfrm>
                  <a:off x="1190" y="2961"/>
                  <a:ext cx="12" cy="13"/>
                </a:xfrm>
                <a:custGeom>
                  <a:avLst/>
                  <a:gdLst>
                    <a:gd name="T0" fmla="*/ 0 w 78"/>
                    <a:gd name="T1" fmla="*/ 88 h 88"/>
                    <a:gd name="T2" fmla="*/ 0 w 78"/>
                    <a:gd name="T3" fmla="*/ 85 h 88"/>
                    <a:gd name="T4" fmla="*/ 8 w 78"/>
                    <a:gd name="T5" fmla="*/ 83 h 88"/>
                    <a:gd name="T6" fmla="*/ 11 w 78"/>
                    <a:gd name="T7" fmla="*/ 76 h 88"/>
                    <a:gd name="T8" fmla="*/ 11 w 78"/>
                    <a:gd name="T9" fmla="*/ 13 h 88"/>
                    <a:gd name="T10" fmla="*/ 8 w 78"/>
                    <a:gd name="T11" fmla="*/ 5 h 88"/>
                    <a:gd name="T12" fmla="*/ 0 w 78"/>
                    <a:gd name="T13" fmla="*/ 3 h 88"/>
                    <a:gd name="T14" fmla="*/ 0 w 78"/>
                    <a:gd name="T15" fmla="*/ 0 h 88"/>
                    <a:gd name="T16" fmla="*/ 40 w 78"/>
                    <a:gd name="T17" fmla="*/ 0 h 88"/>
                    <a:gd name="T18" fmla="*/ 59 w 78"/>
                    <a:gd name="T19" fmla="*/ 3 h 88"/>
                    <a:gd name="T20" fmla="*/ 74 w 78"/>
                    <a:gd name="T21" fmla="*/ 21 h 88"/>
                    <a:gd name="T22" fmla="*/ 66 w 78"/>
                    <a:gd name="T23" fmla="*/ 35 h 88"/>
                    <a:gd name="T24" fmla="*/ 53 w 78"/>
                    <a:gd name="T25" fmla="*/ 40 h 88"/>
                    <a:gd name="T26" fmla="*/ 70 w 78"/>
                    <a:gd name="T27" fmla="*/ 47 h 88"/>
                    <a:gd name="T28" fmla="*/ 78 w 78"/>
                    <a:gd name="T29" fmla="*/ 64 h 88"/>
                    <a:gd name="T30" fmla="*/ 70 w 78"/>
                    <a:gd name="T31" fmla="*/ 80 h 88"/>
                    <a:gd name="T32" fmla="*/ 41 w 78"/>
                    <a:gd name="T33" fmla="*/ 88 h 88"/>
                    <a:gd name="T34" fmla="*/ 0 w 78"/>
                    <a:gd name="T35" fmla="*/ 88 h 88"/>
                    <a:gd name="T36" fmla="*/ 32 w 78"/>
                    <a:gd name="T37" fmla="*/ 10 h 88"/>
                    <a:gd name="T38" fmla="*/ 32 w 78"/>
                    <a:gd name="T39" fmla="*/ 39 h 88"/>
                    <a:gd name="T40" fmla="*/ 48 w 78"/>
                    <a:gd name="T41" fmla="*/ 35 h 88"/>
                    <a:gd name="T42" fmla="*/ 52 w 78"/>
                    <a:gd name="T43" fmla="*/ 21 h 88"/>
                    <a:gd name="T44" fmla="*/ 49 w 78"/>
                    <a:gd name="T45" fmla="*/ 9 h 88"/>
                    <a:gd name="T46" fmla="*/ 39 w 78"/>
                    <a:gd name="T47" fmla="*/ 4 h 88"/>
                    <a:gd name="T48" fmla="*/ 33 w 78"/>
                    <a:gd name="T49" fmla="*/ 6 h 88"/>
                    <a:gd name="T50" fmla="*/ 32 w 78"/>
                    <a:gd name="T51" fmla="*/ 10 h 88"/>
                    <a:gd name="T52" fmla="*/ 32 w 78"/>
                    <a:gd name="T53" fmla="*/ 43 h 88"/>
                    <a:gd name="T54" fmla="*/ 32 w 78"/>
                    <a:gd name="T55" fmla="*/ 76 h 88"/>
                    <a:gd name="T56" fmla="*/ 34 w 78"/>
                    <a:gd name="T57" fmla="*/ 82 h 88"/>
                    <a:gd name="T58" fmla="*/ 40 w 78"/>
                    <a:gd name="T59" fmla="*/ 84 h 88"/>
                    <a:gd name="T60" fmla="*/ 53 w 78"/>
                    <a:gd name="T61" fmla="*/ 77 h 88"/>
                    <a:gd name="T62" fmla="*/ 56 w 78"/>
                    <a:gd name="T63" fmla="*/ 64 h 88"/>
                    <a:gd name="T64" fmla="*/ 49 w 78"/>
                    <a:gd name="T65" fmla="*/ 47 h 88"/>
                    <a:gd name="T66" fmla="*/ 36 w 78"/>
                    <a:gd name="T67" fmla="*/ 43 h 88"/>
                    <a:gd name="T68" fmla="*/ 32 w 78"/>
                    <a:gd name="T69"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88">
                      <a:moveTo>
                        <a:pt x="0" y="88"/>
                      </a:moveTo>
                      <a:cubicBezTo>
                        <a:pt x="0" y="85"/>
                        <a:pt x="0" y="85"/>
                        <a:pt x="0" y="85"/>
                      </a:cubicBezTo>
                      <a:cubicBezTo>
                        <a:pt x="4" y="84"/>
                        <a:pt x="7" y="84"/>
                        <a:pt x="8" y="83"/>
                      </a:cubicBezTo>
                      <a:cubicBezTo>
                        <a:pt x="10" y="82"/>
                        <a:pt x="11" y="79"/>
                        <a:pt x="11" y="76"/>
                      </a:cubicBezTo>
                      <a:cubicBezTo>
                        <a:pt x="11" y="13"/>
                        <a:pt x="11" y="13"/>
                        <a:pt x="11" y="13"/>
                      </a:cubicBezTo>
                      <a:cubicBezTo>
                        <a:pt x="11" y="9"/>
                        <a:pt x="10" y="6"/>
                        <a:pt x="8" y="5"/>
                      </a:cubicBezTo>
                      <a:cubicBezTo>
                        <a:pt x="6" y="4"/>
                        <a:pt x="4" y="4"/>
                        <a:pt x="0" y="3"/>
                      </a:cubicBezTo>
                      <a:cubicBezTo>
                        <a:pt x="0" y="0"/>
                        <a:pt x="0" y="0"/>
                        <a:pt x="0" y="0"/>
                      </a:cubicBezTo>
                      <a:cubicBezTo>
                        <a:pt x="40" y="0"/>
                        <a:pt x="40" y="0"/>
                        <a:pt x="40" y="0"/>
                      </a:cubicBezTo>
                      <a:cubicBezTo>
                        <a:pt x="48" y="0"/>
                        <a:pt x="54" y="1"/>
                        <a:pt x="59" y="3"/>
                      </a:cubicBezTo>
                      <a:cubicBezTo>
                        <a:pt x="69" y="6"/>
                        <a:pt x="74" y="12"/>
                        <a:pt x="74" y="21"/>
                      </a:cubicBezTo>
                      <a:cubicBezTo>
                        <a:pt x="74" y="27"/>
                        <a:pt x="71" y="32"/>
                        <a:pt x="66" y="35"/>
                      </a:cubicBezTo>
                      <a:cubicBezTo>
                        <a:pt x="63" y="37"/>
                        <a:pt x="59" y="38"/>
                        <a:pt x="53" y="40"/>
                      </a:cubicBezTo>
                      <a:cubicBezTo>
                        <a:pt x="60" y="42"/>
                        <a:pt x="65" y="44"/>
                        <a:pt x="70" y="47"/>
                      </a:cubicBezTo>
                      <a:cubicBezTo>
                        <a:pt x="75" y="52"/>
                        <a:pt x="78" y="57"/>
                        <a:pt x="78" y="64"/>
                      </a:cubicBezTo>
                      <a:cubicBezTo>
                        <a:pt x="78" y="70"/>
                        <a:pt x="75" y="76"/>
                        <a:pt x="70" y="80"/>
                      </a:cubicBezTo>
                      <a:cubicBezTo>
                        <a:pt x="64" y="85"/>
                        <a:pt x="54" y="88"/>
                        <a:pt x="41" y="88"/>
                      </a:cubicBezTo>
                      <a:lnTo>
                        <a:pt x="0" y="88"/>
                      </a:lnTo>
                      <a:close/>
                      <a:moveTo>
                        <a:pt x="32" y="10"/>
                      </a:moveTo>
                      <a:cubicBezTo>
                        <a:pt x="32" y="39"/>
                        <a:pt x="32" y="39"/>
                        <a:pt x="32" y="39"/>
                      </a:cubicBezTo>
                      <a:cubicBezTo>
                        <a:pt x="40" y="39"/>
                        <a:pt x="46" y="38"/>
                        <a:pt x="48" y="35"/>
                      </a:cubicBezTo>
                      <a:cubicBezTo>
                        <a:pt x="51" y="33"/>
                        <a:pt x="52" y="28"/>
                        <a:pt x="52" y="21"/>
                      </a:cubicBezTo>
                      <a:cubicBezTo>
                        <a:pt x="52" y="16"/>
                        <a:pt x="51" y="12"/>
                        <a:pt x="49" y="9"/>
                      </a:cubicBezTo>
                      <a:cubicBezTo>
                        <a:pt x="47" y="6"/>
                        <a:pt x="44" y="4"/>
                        <a:pt x="39" y="4"/>
                      </a:cubicBezTo>
                      <a:cubicBezTo>
                        <a:pt x="36" y="4"/>
                        <a:pt x="34" y="5"/>
                        <a:pt x="33" y="6"/>
                      </a:cubicBezTo>
                      <a:cubicBezTo>
                        <a:pt x="32" y="7"/>
                        <a:pt x="32" y="8"/>
                        <a:pt x="32" y="10"/>
                      </a:cubicBezTo>
                      <a:close/>
                      <a:moveTo>
                        <a:pt x="32" y="43"/>
                      </a:moveTo>
                      <a:cubicBezTo>
                        <a:pt x="32" y="76"/>
                        <a:pt x="32" y="76"/>
                        <a:pt x="32" y="76"/>
                      </a:cubicBezTo>
                      <a:cubicBezTo>
                        <a:pt x="32" y="79"/>
                        <a:pt x="32" y="81"/>
                        <a:pt x="34" y="82"/>
                      </a:cubicBezTo>
                      <a:cubicBezTo>
                        <a:pt x="35" y="83"/>
                        <a:pt x="37" y="84"/>
                        <a:pt x="40" y="84"/>
                      </a:cubicBezTo>
                      <a:cubicBezTo>
                        <a:pt x="46" y="84"/>
                        <a:pt x="50" y="82"/>
                        <a:pt x="53" y="77"/>
                      </a:cubicBezTo>
                      <a:cubicBezTo>
                        <a:pt x="55" y="74"/>
                        <a:pt x="56" y="70"/>
                        <a:pt x="56" y="64"/>
                      </a:cubicBezTo>
                      <a:cubicBezTo>
                        <a:pt x="56" y="56"/>
                        <a:pt x="53" y="50"/>
                        <a:pt x="49" y="47"/>
                      </a:cubicBezTo>
                      <a:cubicBezTo>
                        <a:pt x="46" y="45"/>
                        <a:pt x="41"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4" name="Freeform 1036">
                  <a:extLst>
                    <a:ext uri="{FF2B5EF4-FFF2-40B4-BE49-F238E27FC236}">
                      <a16:creationId xmlns:a16="http://schemas.microsoft.com/office/drawing/2014/main" id="{A307E6FC-CAFB-1F7F-E5C7-DA80DFA1353F}"/>
                    </a:ext>
                  </a:extLst>
                </p:cNvPr>
                <p:cNvSpPr>
                  <a:spLocks noEditPoints="1"/>
                </p:cNvSpPr>
                <p:nvPr/>
              </p:nvSpPr>
              <p:spPr bwMode="auto">
                <a:xfrm>
                  <a:off x="1204" y="2956"/>
                  <a:ext cx="7" cy="18"/>
                </a:xfrm>
                <a:custGeom>
                  <a:avLst/>
                  <a:gdLst>
                    <a:gd name="T0" fmla="*/ 45 w 45"/>
                    <a:gd name="T1" fmla="*/ 117 h 120"/>
                    <a:gd name="T2" fmla="*/ 45 w 45"/>
                    <a:gd name="T3" fmla="*/ 120 h 120"/>
                    <a:gd name="T4" fmla="*/ 0 w 45"/>
                    <a:gd name="T5" fmla="*/ 120 h 120"/>
                    <a:gd name="T6" fmla="*/ 0 w 45"/>
                    <a:gd name="T7" fmla="*/ 117 h 120"/>
                    <a:gd name="T8" fmla="*/ 8 w 45"/>
                    <a:gd name="T9" fmla="*/ 115 h 120"/>
                    <a:gd name="T10" fmla="*/ 12 w 45"/>
                    <a:gd name="T11" fmla="*/ 108 h 120"/>
                    <a:gd name="T12" fmla="*/ 12 w 45"/>
                    <a:gd name="T13" fmla="*/ 45 h 120"/>
                    <a:gd name="T14" fmla="*/ 8 w 45"/>
                    <a:gd name="T15" fmla="*/ 37 h 120"/>
                    <a:gd name="T16" fmla="*/ 0 w 45"/>
                    <a:gd name="T17" fmla="*/ 35 h 120"/>
                    <a:gd name="T18" fmla="*/ 0 w 45"/>
                    <a:gd name="T19" fmla="*/ 32 h 120"/>
                    <a:gd name="T20" fmla="*/ 45 w 45"/>
                    <a:gd name="T21" fmla="*/ 32 h 120"/>
                    <a:gd name="T22" fmla="*/ 45 w 45"/>
                    <a:gd name="T23" fmla="*/ 35 h 120"/>
                    <a:gd name="T24" fmla="*/ 37 w 45"/>
                    <a:gd name="T25" fmla="*/ 37 h 120"/>
                    <a:gd name="T26" fmla="*/ 33 w 45"/>
                    <a:gd name="T27" fmla="*/ 45 h 120"/>
                    <a:gd name="T28" fmla="*/ 33 w 45"/>
                    <a:gd name="T29" fmla="*/ 108 h 120"/>
                    <a:gd name="T30" fmla="*/ 35 w 45"/>
                    <a:gd name="T31" fmla="*/ 114 h 120"/>
                    <a:gd name="T32" fmla="*/ 45 w 45"/>
                    <a:gd name="T33" fmla="*/ 117 h 120"/>
                    <a:gd name="T34" fmla="*/ 33 w 45"/>
                    <a:gd name="T35" fmla="*/ 24 h 120"/>
                    <a:gd name="T36" fmla="*/ 26 w 45"/>
                    <a:gd name="T37" fmla="*/ 24 h 120"/>
                    <a:gd name="T38" fmla="*/ 7 w 45"/>
                    <a:gd name="T39" fmla="*/ 13 h 120"/>
                    <a:gd name="T40" fmla="*/ 3 w 45"/>
                    <a:gd name="T41" fmla="*/ 9 h 120"/>
                    <a:gd name="T42" fmla="*/ 2 w 45"/>
                    <a:gd name="T43" fmla="*/ 6 h 120"/>
                    <a:gd name="T44" fmla="*/ 4 w 45"/>
                    <a:gd name="T45" fmla="*/ 2 h 120"/>
                    <a:gd name="T46" fmla="*/ 9 w 45"/>
                    <a:gd name="T47" fmla="*/ 0 h 120"/>
                    <a:gd name="T48" fmla="*/ 12 w 45"/>
                    <a:gd name="T49" fmla="*/ 1 h 120"/>
                    <a:gd name="T50" fmla="*/ 15 w 45"/>
                    <a:gd name="T51" fmla="*/ 4 h 120"/>
                    <a:gd name="T52" fmla="*/ 33 w 45"/>
                    <a:gd name="T53"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120">
                      <a:moveTo>
                        <a:pt x="45" y="117"/>
                      </a:moveTo>
                      <a:cubicBezTo>
                        <a:pt x="45" y="120"/>
                        <a:pt x="45" y="120"/>
                        <a:pt x="45" y="120"/>
                      </a:cubicBezTo>
                      <a:cubicBezTo>
                        <a:pt x="0" y="120"/>
                        <a:pt x="0" y="120"/>
                        <a:pt x="0" y="120"/>
                      </a:cubicBezTo>
                      <a:cubicBezTo>
                        <a:pt x="0" y="117"/>
                        <a:pt x="0" y="117"/>
                        <a:pt x="0" y="117"/>
                      </a:cubicBezTo>
                      <a:cubicBezTo>
                        <a:pt x="4" y="117"/>
                        <a:pt x="7" y="116"/>
                        <a:pt x="8" y="115"/>
                      </a:cubicBezTo>
                      <a:cubicBezTo>
                        <a:pt x="11" y="114"/>
                        <a:pt x="12" y="111"/>
                        <a:pt x="12" y="108"/>
                      </a:cubicBezTo>
                      <a:cubicBezTo>
                        <a:pt x="12" y="45"/>
                        <a:pt x="12" y="45"/>
                        <a:pt x="12" y="45"/>
                      </a:cubicBezTo>
                      <a:cubicBezTo>
                        <a:pt x="12" y="41"/>
                        <a:pt x="11" y="38"/>
                        <a:pt x="8" y="37"/>
                      </a:cubicBezTo>
                      <a:cubicBezTo>
                        <a:pt x="7" y="36"/>
                        <a:pt x="4" y="36"/>
                        <a:pt x="0" y="35"/>
                      </a:cubicBezTo>
                      <a:cubicBezTo>
                        <a:pt x="0" y="32"/>
                        <a:pt x="0" y="32"/>
                        <a:pt x="0" y="32"/>
                      </a:cubicBezTo>
                      <a:cubicBezTo>
                        <a:pt x="45" y="32"/>
                        <a:pt x="45" y="32"/>
                        <a:pt x="45" y="32"/>
                      </a:cubicBezTo>
                      <a:cubicBezTo>
                        <a:pt x="45" y="35"/>
                        <a:pt x="45" y="35"/>
                        <a:pt x="45" y="35"/>
                      </a:cubicBezTo>
                      <a:cubicBezTo>
                        <a:pt x="41" y="35"/>
                        <a:pt x="38" y="36"/>
                        <a:pt x="37" y="37"/>
                      </a:cubicBezTo>
                      <a:cubicBezTo>
                        <a:pt x="34" y="38"/>
                        <a:pt x="33" y="41"/>
                        <a:pt x="33" y="45"/>
                      </a:cubicBezTo>
                      <a:cubicBezTo>
                        <a:pt x="33" y="108"/>
                        <a:pt x="33" y="108"/>
                        <a:pt x="33" y="108"/>
                      </a:cubicBezTo>
                      <a:cubicBezTo>
                        <a:pt x="33" y="110"/>
                        <a:pt x="34" y="113"/>
                        <a:pt x="35" y="114"/>
                      </a:cubicBezTo>
                      <a:cubicBezTo>
                        <a:pt x="37" y="116"/>
                        <a:pt x="40" y="117"/>
                        <a:pt x="45" y="117"/>
                      </a:cubicBezTo>
                      <a:close/>
                      <a:moveTo>
                        <a:pt x="33" y="24"/>
                      </a:moveTo>
                      <a:cubicBezTo>
                        <a:pt x="26" y="24"/>
                        <a:pt x="26" y="24"/>
                        <a:pt x="26" y="24"/>
                      </a:cubicBezTo>
                      <a:cubicBezTo>
                        <a:pt x="7" y="13"/>
                        <a:pt x="7" y="13"/>
                        <a:pt x="7" y="13"/>
                      </a:cubicBezTo>
                      <a:cubicBezTo>
                        <a:pt x="5" y="12"/>
                        <a:pt x="4" y="10"/>
                        <a:pt x="3" y="9"/>
                      </a:cubicBezTo>
                      <a:cubicBezTo>
                        <a:pt x="2" y="8"/>
                        <a:pt x="2" y="7"/>
                        <a:pt x="2" y="6"/>
                      </a:cubicBezTo>
                      <a:cubicBezTo>
                        <a:pt x="2" y="4"/>
                        <a:pt x="3" y="3"/>
                        <a:pt x="4" y="2"/>
                      </a:cubicBezTo>
                      <a:cubicBezTo>
                        <a:pt x="5" y="1"/>
                        <a:pt x="7" y="0"/>
                        <a:pt x="9" y="0"/>
                      </a:cubicBezTo>
                      <a:cubicBezTo>
                        <a:pt x="10" y="0"/>
                        <a:pt x="11" y="0"/>
                        <a:pt x="12" y="1"/>
                      </a:cubicBezTo>
                      <a:cubicBezTo>
                        <a:pt x="13" y="2"/>
                        <a:pt x="14" y="3"/>
                        <a:pt x="15" y="4"/>
                      </a:cubicBezTo>
                      <a:lnTo>
                        <a:pt x="33"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5" name="Freeform 1037">
                  <a:extLst>
                    <a:ext uri="{FF2B5EF4-FFF2-40B4-BE49-F238E27FC236}">
                      <a16:creationId xmlns:a16="http://schemas.microsoft.com/office/drawing/2014/main" id="{44360C83-47F5-0208-C9F2-D2D99E866C08}"/>
                    </a:ext>
                  </a:extLst>
                </p:cNvPr>
                <p:cNvSpPr>
                  <a:spLocks/>
                </p:cNvSpPr>
                <p:nvPr/>
              </p:nvSpPr>
              <p:spPr bwMode="auto">
                <a:xfrm>
                  <a:off x="1212" y="2961"/>
                  <a:ext cx="14" cy="14"/>
                </a:xfrm>
                <a:custGeom>
                  <a:avLst/>
                  <a:gdLst>
                    <a:gd name="T0" fmla="*/ 0 w 89"/>
                    <a:gd name="T1" fmla="*/ 88 h 90"/>
                    <a:gd name="T2" fmla="*/ 0 w 89"/>
                    <a:gd name="T3" fmla="*/ 85 h 90"/>
                    <a:gd name="T4" fmla="*/ 9 w 89"/>
                    <a:gd name="T5" fmla="*/ 82 h 90"/>
                    <a:gd name="T6" fmla="*/ 12 w 89"/>
                    <a:gd name="T7" fmla="*/ 74 h 90"/>
                    <a:gd name="T8" fmla="*/ 12 w 89"/>
                    <a:gd name="T9" fmla="*/ 13 h 90"/>
                    <a:gd name="T10" fmla="*/ 5 w 89"/>
                    <a:gd name="T11" fmla="*/ 6 h 90"/>
                    <a:gd name="T12" fmla="*/ 1 w 89"/>
                    <a:gd name="T13" fmla="*/ 3 h 90"/>
                    <a:gd name="T14" fmla="*/ 1 w 89"/>
                    <a:gd name="T15" fmla="*/ 0 h 90"/>
                    <a:gd name="T16" fmla="*/ 28 w 89"/>
                    <a:gd name="T17" fmla="*/ 0 h 90"/>
                    <a:gd name="T18" fmla="*/ 73 w 89"/>
                    <a:gd name="T19" fmla="*/ 56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4 h 90"/>
                    <a:gd name="T36" fmla="*/ 79 w 89"/>
                    <a:gd name="T37" fmla="*/ 90 h 90"/>
                    <a:gd name="T38" fmla="*/ 75 w 89"/>
                    <a:gd name="T39" fmla="*/ 90 h 90"/>
                    <a:gd name="T40" fmla="*/ 17 w 89"/>
                    <a:gd name="T41" fmla="*/ 20 h 90"/>
                    <a:gd name="T42" fmla="*/ 17 w 89"/>
                    <a:gd name="T43" fmla="*/ 72 h 90"/>
                    <a:gd name="T44" fmla="*/ 20 w 89"/>
                    <a:gd name="T45" fmla="*/ 81 h 90"/>
                    <a:gd name="T46" fmla="*/ 30 w 89"/>
                    <a:gd name="T47" fmla="*/ 85 h 90"/>
                    <a:gd name="T48" fmla="*/ 30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5"/>
                        <a:pt x="0" y="85"/>
                        <a:pt x="0" y="85"/>
                      </a:cubicBezTo>
                      <a:cubicBezTo>
                        <a:pt x="4" y="84"/>
                        <a:pt x="7" y="83"/>
                        <a:pt x="9" y="82"/>
                      </a:cubicBezTo>
                      <a:cubicBezTo>
                        <a:pt x="11" y="81"/>
                        <a:pt x="12" y="78"/>
                        <a:pt x="12" y="74"/>
                      </a:cubicBezTo>
                      <a:cubicBezTo>
                        <a:pt x="12" y="13"/>
                        <a:pt x="12" y="13"/>
                        <a:pt x="12" y="13"/>
                      </a:cubicBezTo>
                      <a:cubicBezTo>
                        <a:pt x="9" y="10"/>
                        <a:pt x="7" y="8"/>
                        <a:pt x="5" y="6"/>
                      </a:cubicBezTo>
                      <a:cubicBezTo>
                        <a:pt x="3" y="4"/>
                        <a:pt x="2" y="3"/>
                        <a:pt x="1" y="3"/>
                      </a:cubicBezTo>
                      <a:cubicBezTo>
                        <a:pt x="1" y="0"/>
                        <a:pt x="1" y="0"/>
                        <a:pt x="1" y="0"/>
                      </a:cubicBezTo>
                      <a:cubicBezTo>
                        <a:pt x="28" y="0"/>
                        <a:pt x="28" y="0"/>
                        <a:pt x="28" y="0"/>
                      </a:cubicBezTo>
                      <a:cubicBezTo>
                        <a:pt x="73" y="56"/>
                        <a:pt x="73" y="56"/>
                        <a:pt x="73" y="56"/>
                      </a:cubicBezTo>
                      <a:cubicBezTo>
                        <a:pt x="73" y="16"/>
                        <a:pt x="73" y="16"/>
                        <a:pt x="73" y="16"/>
                      </a:cubicBezTo>
                      <a:cubicBezTo>
                        <a:pt x="73" y="12"/>
                        <a:pt x="73" y="9"/>
                        <a:pt x="71" y="7"/>
                      </a:cubicBezTo>
                      <a:cubicBezTo>
                        <a:pt x="69" y="5"/>
                        <a:pt x="66" y="3"/>
                        <a:pt x="61" y="3"/>
                      </a:cubicBezTo>
                      <a:cubicBezTo>
                        <a:pt x="61" y="0"/>
                        <a:pt x="61" y="0"/>
                        <a:pt x="61" y="0"/>
                      </a:cubicBezTo>
                      <a:cubicBezTo>
                        <a:pt x="89" y="0"/>
                        <a:pt x="89" y="0"/>
                        <a:pt x="89" y="0"/>
                      </a:cubicBezTo>
                      <a:cubicBezTo>
                        <a:pt x="89" y="3"/>
                        <a:pt x="89" y="3"/>
                        <a:pt x="89" y="3"/>
                      </a:cubicBezTo>
                      <a:cubicBezTo>
                        <a:pt x="85" y="4"/>
                        <a:pt x="82" y="5"/>
                        <a:pt x="81" y="6"/>
                      </a:cubicBezTo>
                      <a:cubicBezTo>
                        <a:pt x="80" y="8"/>
                        <a:pt x="79" y="10"/>
                        <a:pt x="79" y="14"/>
                      </a:cubicBezTo>
                      <a:cubicBezTo>
                        <a:pt x="79" y="90"/>
                        <a:pt x="79" y="90"/>
                        <a:pt x="79" y="90"/>
                      </a:cubicBezTo>
                      <a:cubicBezTo>
                        <a:pt x="75" y="90"/>
                        <a:pt x="75" y="90"/>
                        <a:pt x="75" y="90"/>
                      </a:cubicBezTo>
                      <a:cubicBezTo>
                        <a:pt x="17" y="20"/>
                        <a:pt x="17" y="20"/>
                        <a:pt x="17" y="20"/>
                      </a:cubicBezTo>
                      <a:cubicBezTo>
                        <a:pt x="17" y="72"/>
                        <a:pt x="17" y="72"/>
                        <a:pt x="17" y="72"/>
                      </a:cubicBezTo>
                      <a:cubicBezTo>
                        <a:pt x="17" y="76"/>
                        <a:pt x="18" y="80"/>
                        <a:pt x="20" y="81"/>
                      </a:cubicBezTo>
                      <a:cubicBezTo>
                        <a:pt x="21" y="83"/>
                        <a:pt x="25" y="84"/>
                        <a:pt x="30" y="85"/>
                      </a:cubicBezTo>
                      <a:cubicBezTo>
                        <a:pt x="30" y="88"/>
                        <a:pt x="30" y="88"/>
                        <a:pt x="30"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6" name="Freeform 1038">
                  <a:extLst>
                    <a:ext uri="{FF2B5EF4-FFF2-40B4-BE49-F238E27FC236}">
                      <a16:creationId xmlns:a16="http://schemas.microsoft.com/office/drawing/2014/main" id="{DF54E319-FB0C-9ADE-A02F-11E0397834AB}"/>
                    </a:ext>
                  </a:extLst>
                </p:cNvPr>
                <p:cNvSpPr>
                  <a:spLocks/>
                </p:cNvSpPr>
                <p:nvPr/>
              </p:nvSpPr>
              <p:spPr bwMode="auto">
                <a:xfrm>
                  <a:off x="1227" y="2961"/>
                  <a:ext cx="15" cy="13"/>
                </a:xfrm>
                <a:custGeom>
                  <a:avLst/>
                  <a:gdLst>
                    <a:gd name="T0" fmla="*/ 96 w 96"/>
                    <a:gd name="T1" fmla="*/ 85 h 88"/>
                    <a:gd name="T2" fmla="*/ 96 w 96"/>
                    <a:gd name="T3" fmla="*/ 88 h 88"/>
                    <a:gd name="T4" fmla="*/ 52 w 96"/>
                    <a:gd name="T5" fmla="*/ 88 h 88"/>
                    <a:gd name="T6" fmla="*/ 52 w 96"/>
                    <a:gd name="T7" fmla="*/ 85 h 88"/>
                    <a:gd name="T8" fmla="*/ 60 w 96"/>
                    <a:gd name="T9" fmla="*/ 83 h 88"/>
                    <a:gd name="T10" fmla="*/ 64 w 96"/>
                    <a:gd name="T11" fmla="*/ 76 h 88"/>
                    <a:gd name="T12" fmla="*/ 64 w 96"/>
                    <a:gd name="T13" fmla="*/ 46 h 88"/>
                    <a:gd name="T14" fmla="*/ 32 w 96"/>
                    <a:gd name="T15" fmla="*/ 46 h 88"/>
                    <a:gd name="T16" fmla="*/ 32 w 96"/>
                    <a:gd name="T17" fmla="*/ 76 h 88"/>
                    <a:gd name="T18" fmla="*/ 36 w 96"/>
                    <a:gd name="T19" fmla="*/ 83 h 88"/>
                    <a:gd name="T20" fmla="*/ 44 w 96"/>
                    <a:gd name="T21" fmla="*/ 85 h 88"/>
                    <a:gd name="T22" fmla="*/ 44 w 96"/>
                    <a:gd name="T23" fmla="*/ 88 h 88"/>
                    <a:gd name="T24" fmla="*/ 0 w 96"/>
                    <a:gd name="T25" fmla="*/ 88 h 88"/>
                    <a:gd name="T26" fmla="*/ 0 w 96"/>
                    <a:gd name="T27" fmla="*/ 85 h 88"/>
                    <a:gd name="T28" fmla="*/ 8 w 96"/>
                    <a:gd name="T29" fmla="*/ 83 h 88"/>
                    <a:gd name="T30" fmla="*/ 11 w 96"/>
                    <a:gd name="T31" fmla="*/ 76 h 88"/>
                    <a:gd name="T32" fmla="*/ 11 w 96"/>
                    <a:gd name="T33" fmla="*/ 13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3 h 88"/>
                    <a:gd name="T48" fmla="*/ 32 w 96"/>
                    <a:gd name="T49" fmla="*/ 39 h 88"/>
                    <a:gd name="T50" fmla="*/ 64 w 96"/>
                    <a:gd name="T51" fmla="*/ 39 h 88"/>
                    <a:gd name="T52" fmla="*/ 64 w 96"/>
                    <a:gd name="T53" fmla="*/ 13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5 w 96"/>
                    <a:gd name="T67" fmla="*/ 13 h 88"/>
                    <a:gd name="T68" fmla="*/ 85 w 96"/>
                    <a:gd name="T69" fmla="*/ 76 h 88"/>
                    <a:gd name="T70" fmla="*/ 88 w 96"/>
                    <a:gd name="T71" fmla="*/ 83 h 88"/>
                    <a:gd name="T72" fmla="*/ 96 w 96"/>
                    <a:gd name="T7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5"/>
                      </a:moveTo>
                      <a:cubicBezTo>
                        <a:pt x="96" y="88"/>
                        <a:pt x="96" y="88"/>
                        <a:pt x="96" y="88"/>
                      </a:cubicBezTo>
                      <a:cubicBezTo>
                        <a:pt x="52" y="88"/>
                        <a:pt x="52" y="88"/>
                        <a:pt x="52" y="88"/>
                      </a:cubicBezTo>
                      <a:cubicBezTo>
                        <a:pt x="52" y="85"/>
                        <a:pt x="52" y="85"/>
                        <a:pt x="52" y="85"/>
                      </a:cubicBezTo>
                      <a:cubicBezTo>
                        <a:pt x="56" y="84"/>
                        <a:pt x="59" y="83"/>
                        <a:pt x="60" y="83"/>
                      </a:cubicBezTo>
                      <a:cubicBezTo>
                        <a:pt x="63" y="81"/>
                        <a:pt x="64" y="79"/>
                        <a:pt x="64" y="76"/>
                      </a:cubicBezTo>
                      <a:cubicBezTo>
                        <a:pt x="64" y="46"/>
                        <a:pt x="64" y="46"/>
                        <a:pt x="64" y="46"/>
                      </a:cubicBezTo>
                      <a:cubicBezTo>
                        <a:pt x="32" y="46"/>
                        <a:pt x="32" y="46"/>
                        <a:pt x="32" y="46"/>
                      </a:cubicBezTo>
                      <a:cubicBezTo>
                        <a:pt x="32" y="76"/>
                        <a:pt x="32" y="76"/>
                        <a:pt x="32" y="76"/>
                      </a:cubicBezTo>
                      <a:cubicBezTo>
                        <a:pt x="32" y="79"/>
                        <a:pt x="33" y="81"/>
                        <a:pt x="36" y="83"/>
                      </a:cubicBezTo>
                      <a:cubicBezTo>
                        <a:pt x="37" y="83"/>
                        <a:pt x="40" y="84"/>
                        <a:pt x="44" y="85"/>
                      </a:cubicBezTo>
                      <a:cubicBezTo>
                        <a:pt x="44" y="88"/>
                        <a:pt x="44" y="88"/>
                        <a:pt x="44" y="88"/>
                      </a:cubicBezTo>
                      <a:cubicBezTo>
                        <a:pt x="0" y="88"/>
                        <a:pt x="0" y="88"/>
                        <a:pt x="0" y="88"/>
                      </a:cubicBezTo>
                      <a:cubicBezTo>
                        <a:pt x="0" y="85"/>
                        <a:pt x="0" y="85"/>
                        <a:pt x="0" y="85"/>
                      </a:cubicBezTo>
                      <a:cubicBezTo>
                        <a:pt x="4" y="84"/>
                        <a:pt x="7" y="84"/>
                        <a:pt x="8" y="83"/>
                      </a:cubicBezTo>
                      <a:cubicBezTo>
                        <a:pt x="10" y="81"/>
                        <a:pt x="11" y="79"/>
                        <a:pt x="11" y="76"/>
                      </a:cubicBezTo>
                      <a:cubicBezTo>
                        <a:pt x="11" y="13"/>
                        <a:pt x="11" y="13"/>
                        <a:pt x="11" y="13"/>
                      </a:cubicBezTo>
                      <a:cubicBezTo>
                        <a:pt x="11" y="9"/>
                        <a:pt x="10" y="6"/>
                        <a:pt x="8" y="5"/>
                      </a:cubicBezTo>
                      <a:cubicBezTo>
                        <a:pt x="7" y="4"/>
                        <a:pt x="4" y="4"/>
                        <a:pt x="0" y="3"/>
                      </a:cubicBezTo>
                      <a:cubicBezTo>
                        <a:pt x="0" y="0"/>
                        <a:pt x="0" y="0"/>
                        <a:pt x="0" y="0"/>
                      </a:cubicBezTo>
                      <a:cubicBezTo>
                        <a:pt x="44" y="0"/>
                        <a:pt x="44" y="0"/>
                        <a:pt x="44" y="0"/>
                      </a:cubicBezTo>
                      <a:cubicBezTo>
                        <a:pt x="44" y="3"/>
                        <a:pt x="44" y="3"/>
                        <a:pt x="44" y="3"/>
                      </a:cubicBezTo>
                      <a:cubicBezTo>
                        <a:pt x="40" y="4"/>
                        <a:pt x="37" y="4"/>
                        <a:pt x="36" y="5"/>
                      </a:cubicBezTo>
                      <a:cubicBezTo>
                        <a:pt x="34" y="6"/>
                        <a:pt x="32" y="9"/>
                        <a:pt x="32" y="13"/>
                      </a:cubicBezTo>
                      <a:cubicBezTo>
                        <a:pt x="32" y="39"/>
                        <a:pt x="32" y="39"/>
                        <a:pt x="32" y="39"/>
                      </a:cubicBezTo>
                      <a:cubicBezTo>
                        <a:pt x="64" y="39"/>
                        <a:pt x="64" y="39"/>
                        <a:pt x="64" y="39"/>
                      </a:cubicBezTo>
                      <a:cubicBezTo>
                        <a:pt x="64" y="13"/>
                        <a:pt x="64" y="13"/>
                        <a:pt x="64" y="13"/>
                      </a:cubicBezTo>
                      <a:cubicBezTo>
                        <a:pt x="64" y="9"/>
                        <a:pt x="63" y="6"/>
                        <a:pt x="60" y="5"/>
                      </a:cubicBezTo>
                      <a:cubicBezTo>
                        <a:pt x="59" y="4"/>
                        <a:pt x="56" y="4"/>
                        <a:pt x="52" y="3"/>
                      </a:cubicBezTo>
                      <a:cubicBezTo>
                        <a:pt x="52" y="0"/>
                        <a:pt x="52" y="0"/>
                        <a:pt x="52" y="0"/>
                      </a:cubicBezTo>
                      <a:cubicBezTo>
                        <a:pt x="96" y="0"/>
                        <a:pt x="96" y="0"/>
                        <a:pt x="96" y="0"/>
                      </a:cubicBezTo>
                      <a:cubicBezTo>
                        <a:pt x="96" y="3"/>
                        <a:pt x="96" y="3"/>
                        <a:pt x="96" y="3"/>
                      </a:cubicBezTo>
                      <a:cubicBezTo>
                        <a:pt x="92" y="4"/>
                        <a:pt x="90" y="4"/>
                        <a:pt x="88" y="5"/>
                      </a:cubicBezTo>
                      <a:cubicBezTo>
                        <a:pt x="86" y="6"/>
                        <a:pt x="85" y="9"/>
                        <a:pt x="85" y="13"/>
                      </a:cubicBezTo>
                      <a:cubicBezTo>
                        <a:pt x="85" y="76"/>
                        <a:pt x="85" y="76"/>
                        <a:pt x="85" y="76"/>
                      </a:cubicBezTo>
                      <a:cubicBezTo>
                        <a:pt x="85" y="79"/>
                        <a:pt x="86" y="81"/>
                        <a:pt x="88" y="83"/>
                      </a:cubicBezTo>
                      <a:cubicBezTo>
                        <a:pt x="89" y="83"/>
                        <a:pt x="92" y="84"/>
                        <a:pt x="96" y="8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7" name="Freeform 1039">
                  <a:extLst>
                    <a:ext uri="{FF2B5EF4-FFF2-40B4-BE49-F238E27FC236}">
                      <a16:creationId xmlns:a16="http://schemas.microsoft.com/office/drawing/2014/main" id="{84ECF081-0C20-5A8A-A0AE-EC8E04252BE6}"/>
                    </a:ext>
                  </a:extLst>
                </p:cNvPr>
                <p:cNvSpPr>
                  <a:spLocks/>
                </p:cNvSpPr>
                <p:nvPr/>
              </p:nvSpPr>
              <p:spPr bwMode="auto">
                <a:xfrm>
                  <a:off x="1074" y="2799"/>
                  <a:ext cx="15" cy="14"/>
                </a:xfrm>
                <a:custGeom>
                  <a:avLst/>
                  <a:gdLst>
                    <a:gd name="T0" fmla="*/ 95 w 95"/>
                    <a:gd name="T1" fmla="*/ 84 h 87"/>
                    <a:gd name="T2" fmla="*/ 95 w 95"/>
                    <a:gd name="T3" fmla="*/ 87 h 87"/>
                    <a:gd name="T4" fmla="*/ 51 w 95"/>
                    <a:gd name="T5" fmla="*/ 87 h 87"/>
                    <a:gd name="T6" fmla="*/ 51 w 95"/>
                    <a:gd name="T7" fmla="*/ 84 h 87"/>
                    <a:gd name="T8" fmla="*/ 60 w 95"/>
                    <a:gd name="T9" fmla="*/ 82 h 87"/>
                    <a:gd name="T10" fmla="*/ 63 w 95"/>
                    <a:gd name="T11" fmla="*/ 75 h 87"/>
                    <a:gd name="T12" fmla="*/ 63 w 95"/>
                    <a:gd name="T13" fmla="*/ 45 h 87"/>
                    <a:gd name="T14" fmla="*/ 32 w 95"/>
                    <a:gd name="T15" fmla="*/ 45 h 87"/>
                    <a:gd name="T16" fmla="*/ 32 w 95"/>
                    <a:gd name="T17" fmla="*/ 75 h 87"/>
                    <a:gd name="T18" fmla="*/ 35 w 95"/>
                    <a:gd name="T19" fmla="*/ 82 h 87"/>
                    <a:gd name="T20" fmla="*/ 43 w 95"/>
                    <a:gd name="T21" fmla="*/ 84 h 87"/>
                    <a:gd name="T22" fmla="*/ 43 w 95"/>
                    <a:gd name="T23" fmla="*/ 87 h 87"/>
                    <a:gd name="T24" fmla="*/ 0 w 95"/>
                    <a:gd name="T25" fmla="*/ 87 h 87"/>
                    <a:gd name="T26" fmla="*/ 0 w 95"/>
                    <a:gd name="T27" fmla="*/ 84 h 87"/>
                    <a:gd name="T28" fmla="*/ 8 w 95"/>
                    <a:gd name="T29" fmla="*/ 82 h 87"/>
                    <a:gd name="T30" fmla="*/ 11 w 95"/>
                    <a:gd name="T31" fmla="*/ 75 h 87"/>
                    <a:gd name="T32" fmla="*/ 11 w 95"/>
                    <a:gd name="T33" fmla="*/ 12 h 87"/>
                    <a:gd name="T34" fmla="*/ 7 w 95"/>
                    <a:gd name="T35" fmla="*/ 5 h 87"/>
                    <a:gd name="T36" fmla="*/ 0 w 95"/>
                    <a:gd name="T37" fmla="*/ 3 h 87"/>
                    <a:gd name="T38" fmla="*/ 0 w 95"/>
                    <a:gd name="T39" fmla="*/ 0 h 87"/>
                    <a:gd name="T40" fmla="*/ 43 w 95"/>
                    <a:gd name="T41" fmla="*/ 0 h 87"/>
                    <a:gd name="T42" fmla="*/ 43 w 95"/>
                    <a:gd name="T43" fmla="*/ 3 h 87"/>
                    <a:gd name="T44" fmla="*/ 35 w 95"/>
                    <a:gd name="T45" fmla="*/ 4 h 87"/>
                    <a:gd name="T46" fmla="*/ 32 w 95"/>
                    <a:gd name="T47" fmla="*/ 12 h 87"/>
                    <a:gd name="T48" fmla="*/ 32 w 95"/>
                    <a:gd name="T49" fmla="*/ 39 h 87"/>
                    <a:gd name="T50" fmla="*/ 63 w 95"/>
                    <a:gd name="T51" fmla="*/ 39 h 87"/>
                    <a:gd name="T52" fmla="*/ 63 w 95"/>
                    <a:gd name="T53" fmla="*/ 12 h 87"/>
                    <a:gd name="T54" fmla="*/ 59 w 95"/>
                    <a:gd name="T55" fmla="*/ 5 h 87"/>
                    <a:gd name="T56" fmla="*/ 51 w 95"/>
                    <a:gd name="T57" fmla="*/ 3 h 87"/>
                    <a:gd name="T58" fmla="*/ 51 w 95"/>
                    <a:gd name="T59" fmla="*/ 0 h 87"/>
                    <a:gd name="T60" fmla="*/ 95 w 95"/>
                    <a:gd name="T61" fmla="*/ 0 h 87"/>
                    <a:gd name="T62" fmla="*/ 95 w 95"/>
                    <a:gd name="T63" fmla="*/ 3 h 87"/>
                    <a:gd name="T64" fmla="*/ 88 w 95"/>
                    <a:gd name="T65" fmla="*/ 4 h 87"/>
                    <a:gd name="T66" fmla="*/ 84 w 95"/>
                    <a:gd name="T67" fmla="*/ 12 h 87"/>
                    <a:gd name="T68" fmla="*/ 84 w 95"/>
                    <a:gd name="T69" fmla="*/ 75 h 87"/>
                    <a:gd name="T70" fmla="*/ 87 w 95"/>
                    <a:gd name="T71" fmla="*/ 82 h 87"/>
                    <a:gd name="T72" fmla="*/ 95 w 95"/>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4"/>
                      </a:moveTo>
                      <a:cubicBezTo>
                        <a:pt x="95" y="87"/>
                        <a:pt x="95" y="87"/>
                        <a:pt x="95" y="87"/>
                      </a:cubicBezTo>
                      <a:cubicBezTo>
                        <a:pt x="51" y="87"/>
                        <a:pt x="51" y="87"/>
                        <a:pt x="51" y="87"/>
                      </a:cubicBezTo>
                      <a:cubicBezTo>
                        <a:pt x="51" y="84"/>
                        <a:pt x="51" y="84"/>
                        <a:pt x="51" y="84"/>
                      </a:cubicBezTo>
                      <a:cubicBezTo>
                        <a:pt x="56" y="84"/>
                        <a:pt x="58" y="83"/>
                        <a:pt x="60" y="82"/>
                      </a:cubicBezTo>
                      <a:cubicBezTo>
                        <a:pt x="62" y="81"/>
                        <a:pt x="63" y="79"/>
                        <a:pt x="63" y="75"/>
                      </a:cubicBezTo>
                      <a:cubicBezTo>
                        <a:pt x="63" y="45"/>
                        <a:pt x="63" y="45"/>
                        <a:pt x="63" y="45"/>
                      </a:cubicBezTo>
                      <a:cubicBezTo>
                        <a:pt x="32" y="45"/>
                        <a:pt x="32" y="45"/>
                        <a:pt x="32" y="45"/>
                      </a:cubicBezTo>
                      <a:cubicBezTo>
                        <a:pt x="32" y="75"/>
                        <a:pt x="32" y="75"/>
                        <a:pt x="32" y="75"/>
                      </a:cubicBezTo>
                      <a:cubicBezTo>
                        <a:pt x="32" y="78"/>
                        <a:pt x="33" y="81"/>
                        <a:pt x="35" y="82"/>
                      </a:cubicBezTo>
                      <a:cubicBezTo>
                        <a:pt x="36" y="83"/>
                        <a:pt x="39" y="84"/>
                        <a:pt x="43" y="84"/>
                      </a:cubicBezTo>
                      <a:cubicBezTo>
                        <a:pt x="43" y="87"/>
                        <a:pt x="43" y="87"/>
                        <a:pt x="43" y="87"/>
                      </a:cubicBezTo>
                      <a:cubicBezTo>
                        <a:pt x="0" y="87"/>
                        <a:pt x="0" y="87"/>
                        <a:pt x="0" y="87"/>
                      </a:cubicBezTo>
                      <a:cubicBezTo>
                        <a:pt x="0" y="84"/>
                        <a:pt x="0" y="84"/>
                        <a:pt x="0" y="84"/>
                      </a:cubicBezTo>
                      <a:cubicBezTo>
                        <a:pt x="4" y="84"/>
                        <a:pt x="6" y="83"/>
                        <a:pt x="8" y="82"/>
                      </a:cubicBezTo>
                      <a:cubicBezTo>
                        <a:pt x="10" y="81"/>
                        <a:pt x="11" y="78"/>
                        <a:pt x="11" y="75"/>
                      </a:cubicBezTo>
                      <a:cubicBezTo>
                        <a:pt x="11" y="12"/>
                        <a:pt x="11" y="12"/>
                        <a:pt x="11" y="12"/>
                      </a:cubicBezTo>
                      <a:cubicBezTo>
                        <a:pt x="11" y="8"/>
                        <a:pt x="9" y="6"/>
                        <a:pt x="7" y="5"/>
                      </a:cubicBezTo>
                      <a:cubicBezTo>
                        <a:pt x="6" y="4"/>
                        <a:pt x="3" y="3"/>
                        <a:pt x="0" y="3"/>
                      </a:cubicBezTo>
                      <a:cubicBezTo>
                        <a:pt x="0" y="0"/>
                        <a:pt x="0" y="0"/>
                        <a:pt x="0" y="0"/>
                      </a:cubicBezTo>
                      <a:cubicBezTo>
                        <a:pt x="43" y="0"/>
                        <a:pt x="43" y="0"/>
                        <a:pt x="43" y="0"/>
                      </a:cubicBezTo>
                      <a:cubicBezTo>
                        <a:pt x="43" y="3"/>
                        <a:pt x="43" y="3"/>
                        <a:pt x="43" y="3"/>
                      </a:cubicBezTo>
                      <a:cubicBezTo>
                        <a:pt x="39" y="3"/>
                        <a:pt x="37" y="4"/>
                        <a:pt x="35" y="4"/>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2" y="6"/>
                        <a:pt x="59" y="5"/>
                      </a:cubicBezTo>
                      <a:cubicBezTo>
                        <a:pt x="58" y="4"/>
                        <a:pt x="55" y="3"/>
                        <a:pt x="51" y="3"/>
                      </a:cubicBezTo>
                      <a:cubicBezTo>
                        <a:pt x="51" y="0"/>
                        <a:pt x="51" y="0"/>
                        <a:pt x="51" y="0"/>
                      </a:cubicBezTo>
                      <a:cubicBezTo>
                        <a:pt x="95" y="0"/>
                        <a:pt x="95" y="0"/>
                        <a:pt x="95" y="0"/>
                      </a:cubicBezTo>
                      <a:cubicBezTo>
                        <a:pt x="95" y="3"/>
                        <a:pt x="95" y="3"/>
                        <a:pt x="95" y="3"/>
                      </a:cubicBezTo>
                      <a:cubicBezTo>
                        <a:pt x="91" y="3"/>
                        <a:pt x="89" y="4"/>
                        <a:pt x="88" y="4"/>
                      </a:cubicBezTo>
                      <a:cubicBezTo>
                        <a:pt x="85" y="6"/>
                        <a:pt x="84" y="8"/>
                        <a:pt x="84" y="12"/>
                      </a:cubicBezTo>
                      <a:cubicBezTo>
                        <a:pt x="84" y="75"/>
                        <a:pt x="84" y="75"/>
                        <a:pt x="84" y="75"/>
                      </a:cubicBezTo>
                      <a:cubicBezTo>
                        <a:pt x="84" y="79"/>
                        <a:pt x="85" y="81"/>
                        <a:pt x="87" y="82"/>
                      </a:cubicBezTo>
                      <a:cubicBezTo>
                        <a:pt x="88" y="83"/>
                        <a:pt x="91" y="84"/>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8" name="Freeform 1040">
                  <a:extLst>
                    <a:ext uri="{FF2B5EF4-FFF2-40B4-BE49-F238E27FC236}">
                      <a16:creationId xmlns:a16="http://schemas.microsoft.com/office/drawing/2014/main" id="{BD275832-2F4E-D12E-66D7-F79F7089CACD}"/>
                    </a:ext>
                  </a:extLst>
                </p:cNvPr>
                <p:cNvSpPr>
                  <a:spLocks noEditPoints="1"/>
                </p:cNvSpPr>
                <p:nvPr/>
              </p:nvSpPr>
              <p:spPr bwMode="auto">
                <a:xfrm>
                  <a:off x="1090" y="2799"/>
                  <a:ext cx="14" cy="14"/>
                </a:xfrm>
                <a:custGeom>
                  <a:avLst/>
                  <a:gdLst>
                    <a:gd name="T0" fmla="*/ 88 w 88"/>
                    <a:gd name="T1" fmla="*/ 86 h 89"/>
                    <a:gd name="T2" fmla="*/ 88 w 88"/>
                    <a:gd name="T3" fmla="*/ 89 h 89"/>
                    <a:gd name="T4" fmla="*/ 46 w 88"/>
                    <a:gd name="T5" fmla="*/ 89 h 89"/>
                    <a:gd name="T6" fmla="*/ 46 w 88"/>
                    <a:gd name="T7" fmla="*/ 86 h 89"/>
                    <a:gd name="T8" fmla="*/ 54 w 88"/>
                    <a:gd name="T9" fmla="*/ 85 h 89"/>
                    <a:gd name="T10" fmla="*/ 56 w 88"/>
                    <a:gd name="T11" fmla="*/ 81 h 89"/>
                    <a:gd name="T12" fmla="*/ 54 w 88"/>
                    <a:gd name="T13" fmla="*/ 73 h 89"/>
                    <a:gd name="T14" fmla="*/ 50 w 88"/>
                    <a:gd name="T15" fmla="*/ 64 h 89"/>
                    <a:gd name="T16" fmla="*/ 21 w 88"/>
                    <a:gd name="T17" fmla="*/ 64 h 89"/>
                    <a:gd name="T18" fmla="*/ 17 w 88"/>
                    <a:gd name="T19" fmla="*/ 75 h 89"/>
                    <a:gd name="T20" fmla="*/ 15 w 88"/>
                    <a:gd name="T21" fmla="*/ 81 h 89"/>
                    <a:gd name="T22" fmla="*/ 18 w 88"/>
                    <a:gd name="T23" fmla="*/ 85 h 89"/>
                    <a:gd name="T24" fmla="*/ 26 w 88"/>
                    <a:gd name="T25" fmla="*/ 86 h 89"/>
                    <a:gd name="T26" fmla="*/ 26 w 88"/>
                    <a:gd name="T27" fmla="*/ 89 h 89"/>
                    <a:gd name="T28" fmla="*/ 0 w 88"/>
                    <a:gd name="T29" fmla="*/ 89 h 89"/>
                    <a:gd name="T30" fmla="*/ 0 w 88"/>
                    <a:gd name="T31" fmla="*/ 86 h 89"/>
                    <a:gd name="T32" fmla="*/ 7 w 88"/>
                    <a:gd name="T33" fmla="*/ 82 h 89"/>
                    <a:gd name="T34" fmla="*/ 12 w 88"/>
                    <a:gd name="T35" fmla="*/ 71 h 89"/>
                    <a:gd name="T36" fmla="*/ 41 w 88"/>
                    <a:gd name="T37" fmla="*/ 0 h 89"/>
                    <a:gd name="T38" fmla="*/ 45 w 88"/>
                    <a:gd name="T39" fmla="*/ 0 h 89"/>
                    <a:gd name="T40" fmla="*/ 74 w 88"/>
                    <a:gd name="T41" fmla="*/ 68 h 89"/>
                    <a:gd name="T42" fmla="*/ 80 w 88"/>
                    <a:gd name="T43" fmla="*/ 82 h 89"/>
                    <a:gd name="T44" fmla="*/ 87 w 88"/>
                    <a:gd name="T45" fmla="*/ 86 h 89"/>
                    <a:gd name="T46" fmla="*/ 88 w 88"/>
                    <a:gd name="T47" fmla="*/ 86 h 89"/>
                    <a:gd name="T48" fmla="*/ 23 w 88"/>
                    <a:gd name="T49" fmla="*/ 59 h 89"/>
                    <a:gd name="T50" fmla="*/ 48 w 88"/>
                    <a:gd name="T51" fmla="*/ 59 h 89"/>
                    <a:gd name="T52" fmla="*/ 35 w 88"/>
                    <a:gd name="T53" fmla="*/ 27 h 89"/>
                    <a:gd name="T54" fmla="*/ 23 w 88"/>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89">
                      <a:moveTo>
                        <a:pt x="88" y="86"/>
                      </a:moveTo>
                      <a:cubicBezTo>
                        <a:pt x="88" y="89"/>
                        <a:pt x="88" y="89"/>
                        <a:pt x="88" y="89"/>
                      </a:cubicBezTo>
                      <a:cubicBezTo>
                        <a:pt x="46" y="89"/>
                        <a:pt x="46" y="89"/>
                        <a:pt x="46" y="89"/>
                      </a:cubicBezTo>
                      <a:cubicBezTo>
                        <a:pt x="46" y="86"/>
                        <a:pt x="46" y="86"/>
                        <a:pt x="46" y="86"/>
                      </a:cubicBezTo>
                      <a:cubicBezTo>
                        <a:pt x="50" y="86"/>
                        <a:pt x="53" y="86"/>
                        <a:pt x="54" y="85"/>
                      </a:cubicBezTo>
                      <a:cubicBezTo>
                        <a:pt x="55" y="85"/>
                        <a:pt x="56" y="83"/>
                        <a:pt x="56" y="81"/>
                      </a:cubicBezTo>
                      <a:cubicBezTo>
                        <a:pt x="56" y="80"/>
                        <a:pt x="55" y="77"/>
                        <a:pt x="54" y="73"/>
                      </a:cubicBezTo>
                      <a:cubicBezTo>
                        <a:pt x="53" y="71"/>
                        <a:pt x="52" y="68"/>
                        <a:pt x="50" y="64"/>
                      </a:cubicBezTo>
                      <a:cubicBezTo>
                        <a:pt x="21" y="64"/>
                        <a:pt x="21" y="64"/>
                        <a:pt x="21" y="64"/>
                      </a:cubicBezTo>
                      <a:cubicBezTo>
                        <a:pt x="19" y="68"/>
                        <a:pt x="18" y="72"/>
                        <a:pt x="17" y="75"/>
                      </a:cubicBezTo>
                      <a:cubicBezTo>
                        <a:pt x="16" y="78"/>
                        <a:pt x="15" y="80"/>
                        <a:pt x="15" y="81"/>
                      </a:cubicBezTo>
                      <a:cubicBezTo>
                        <a:pt x="15" y="83"/>
                        <a:pt x="16" y="84"/>
                        <a:pt x="18" y="85"/>
                      </a:cubicBezTo>
                      <a:cubicBezTo>
                        <a:pt x="19" y="86"/>
                        <a:pt x="22" y="86"/>
                        <a:pt x="26" y="86"/>
                      </a:cubicBezTo>
                      <a:cubicBezTo>
                        <a:pt x="26" y="89"/>
                        <a:pt x="26" y="89"/>
                        <a:pt x="26" y="89"/>
                      </a:cubicBezTo>
                      <a:cubicBezTo>
                        <a:pt x="0" y="89"/>
                        <a:pt x="0" y="89"/>
                        <a:pt x="0" y="89"/>
                      </a:cubicBezTo>
                      <a:cubicBezTo>
                        <a:pt x="0" y="86"/>
                        <a:pt x="0" y="86"/>
                        <a:pt x="0" y="86"/>
                      </a:cubicBezTo>
                      <a:cubicBezTo>
                        <a:pt x="3" y="86"/>
                        <a:pt x="5" y="84"/>
                        <a:pt x="7" y="82"/>
                      </a:cubicBezTo>
                      <a:cubicBezTo>
                        <a:pt x="8" y="80"/>
                        <a:pt x="10" y="77"/>
                        <a:pt x="12" y="71"/>
                      </a:cubicBezTo>
                      <a:cubicBezTo>
                        <a:pt x="41" y="0"/>
                        <a:pt x="41" y="0"/>
                        <a:pt x="41" y="0"/>
                      </a:cubicBezTo>
                      <a:cubicBezTo>
                        <a:pt x="45" y="0"/>
                        <a:pt x="45" y="0"/>
                        <a:pt x="45" y="0"/>
                      </a:cubicBezTo>
                      <a:cubicBezTo>
                        <a:pt x="74" y="68"/>
                        <a:pt x="74" y="68"/>
                        <a:pt x="74" y="68"/>
                      </a:cubicBezTo>
                      <a:cubicBezTo>
                        <a:pt x="77" y="75"/>
                        <a:pt x="79" y="80"/>
                        <a:pt x="80" y="82"/>
                      </a:cubicBezTo>
                      <a:cubicBezTo>
                        <a:pt x="82" y="85"/>
                        <a:pt x="85" y="86"/>
                        <a:pt x="87" y="86"/>
                      </a:cubicBezTo>
                      <a:lnTo>
                        <a:pt x="88" y="86"/>
                      </a:lnTo>
                      <a:close/>
                      <a:moveTo>
                        <a:pt x="23" y="59"/>
                      </a:moveTo>
                      <a:cubicBezTo>
                        <a:pt x="48" y="59"/>
                        <a:pt x="48" y="59"/>
                        <a:pt x="48"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79" name="Freeform 1041">
                  <a:extLst>
                    <a:ext uri="{FF2B5EF4-FFF2-40B4-BE49-F238E27FC236}">
                      <a16:creationId xmlns:a16="http://schemas.microsoft.com/office/drawing/2014/main" id="{939C8071-8AE3-EFC9-30F0-DBD8E758BB94}"/>
                    </a:ext>
                  </a:extLst>
                </p:cNvPr>
                <p:cNvSpPr>
                  <a:spLocks/>
                </p:cNvSpPr>
                <p:nvPr/>
              </p:nvSpPr>
              <p:spPr bwMode="auto">
                <a:xfrm>
                  <a:off x="1094" y="2794"/>
                  <a:ext cx="5" cy="4"/>
                </a:xfrm>
                <a:custGeom>
                  <a:avLst/>
                  <a:gdLst>
                    <a:gd name="T0" fmla="*/ 30 w 30"/>
                    <a:gd name="T1" fmla="*/ 24 h 24"/>
                    <a:gd name="T2" fmla="*/ 23 w 30"/>
                    <a:gd name="T3" fmla="*/ 24 h 24"/>
                    <a:gd name="T4" fmla="*/ 5 w 30"/>
                    <a:gd name="T5" fmla="*/ 12 h 24"/>
                    <a:gd name="T6" fmla="*/ 1 w 30"/>
                    <a:gd name="T7" fmla="*/ 9 h 24"/>
                    <a:gd name="T8" fmla="*/ 0 w 30"/>
                    <a:gd name="T9" fmla="*/ 5 h 24"/>
                    <a:gd name="T10" fmla="*/ 2 w 30"/>
                    <a:gd name="T11" fmla="*/ 1 h 24"/>
                    <a:gd name="T12" fmla="*/ 6 w 30"/>
                    <a:gd name="T13" fmla="*/ 0 h 24"/>
                    <a:gd name="T14" fmla="*/ 10 w 30"/>
                    <a:gd name="T15" fmla="*/ 1 h 24"/>
                    <a:gd name="T16" fmla="*/ 13 w 30"/>
                    <a:gd name="T17" fmla="*/ 3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cubicBezTo>
                        <a:pt x="23" y="24"/>
                        <a:pt x="23" y="24"/>
                        <a:pt x="23" y="24"/>
                      </a:cubicBezTo>
                      <a:cubicBezTo>
                        <a:pt x="5" y="12"/>
                        <a:pt x="5" y="12"/>
                        <a:pt x="5" y="12"/>
                      </a:cubicBezTo>
                      <a:cubicBezTo>
                        <a:pt x="3" y="11"/>
                        <a:pt x="2" y="10"/>
                        <a:pt x="1" y="9"/>
                      </a:cubicBezTo>
                      <a:cubicBezTo>
                        <a:pt x="0" y="8"/>
                        <a:pt x="0" y="7"/>
                        <a:pt x="0" y="5"/>
                      </a:cubicBezTo>
                      <a:cubicBezTo>
                        <a:pt x="0" y="4"/>
                        <a:pt x="0" y="2"/>
                        <a:pt x="2" y="1"/>
                      </a:cubicBezTo>
                      <a:cubicBezTo>
                        <a:pt x="3" y="0"/>
                        <a:pt x="4" y="0"/>
                        <a:pt x="6" y="0"/>
                      </a:cubicBezTo>
                      <a:cubicBezTo>
                        <a:pt x="7" y="0"/>
                        <a:pt x="9" y="0"/>
                        <a:pt x="10" y="1"/>
                      </a:cubicBezTo>
                      <a:cubicBezTo>
                        <a:pt x="11" y="1"/>
                        <a:pt x="12" y="2"/>
                        <a:pt x="13" y="3"/>
                      </a:cubicBezTo>
                      <a:lnTo>
                        <a:pt x="30"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0" name="Freeform 1042">
                  <a:extLst>
                    <a:ext uri="{FF2B5EF4-FFF2-40B4-BE49-F238E27FC236}">
                      <a16:creationId xmlns:a16="http://schemas.microsoft.com/office/drawing/2014/main" id="{3E1C8476-12CE-6505-79E6-409CD6316381}"/>
                    </a:ext>
                  </a:extLst>
                </p:cNvPr>
                <p:cNvSpPr>
                  <a:spLocks/>
                </p:cNvSpPr>
                <p:nvPr/>
              </p:nvSpPr>
              <p:spPr bwMode="auto">
                <a:xfrm>
                  <a:off x="1111" y="2799"/>
                  <a:ext cx="12" cy="14"/>
                </a:xfrm>
                <a:custGeom>
                  <a:avLst/>
                  <a:gdLst>
                    <a:gd name="T0" fmla="*/ 63 w 78"/>
                    <a:gd name="T1" fmla="*/ 84 h 87"/>
                    <a:gd name="T2" fmla="*/ 63 w 78"/>
                    <a:gd name="T3" fmla="*/ 87 h 87"/>
                    <a:gd name="T4" fmla="*/ 16 w 78"/>
                    <a:gd name="T5" fmla="*/ 87 h 87"/>
                    <a:gd name="T6" fmla="*/ 16 w 78"/>
                    <a:gd name="T7" fmla="*/ 84 h 87"/>
                    <a:gd name="T8" fmla="*/ 26 w 78"/>
                    <a:gd name="T9" fmla="*/ 82 h 87"/>
                    <a:gd name="T10" fmla="*/ 29 w 78"/>
                    <a:gd name="T11" fmla="*/ 72 h 87"/>
                    <a:gd name="T12" fmla="*/ 29 w 78"/>
                    <a:gd name="T13" fmla="*/ 4 h 87"/>
                    <a:gd name="T14" fmla="*/ 14 w 78"/>
                    <a:gd name="T15" fmla="*/ 7 h 87"/>
                    <a:gd name="T16" fmla="*/ 4 w 78"/>
                    <a:gd name="T17" fmla="*/ 26 h 87"/>
                    <a:gd name="T18" fmla="*/ 0 w 78"/>
                    <a:gd name="T19" fmla="*/ 26 h 87"/>
                    <a:gd name="T20" fmla="*/ 0 w 78"/>
                    <a:gd name="T21" fmla="*/ 0 h 87"/>
                    <a:gd name="T22" fmla="*/ 78 w 78"/>
                    <a:gd name="T23" fmla="*/ 0 h 87"/>
                    <a:gd name="T24" fmla="*/ 78 w 78"/>
                    <a:gd name="T25" fmla="*/ 26 h 87"/>
                    <a:gd name="T26" fmla="*/ 75 w 78"/>
                    <a:gd name="T27" fmla="*/ 26 h 87"/>
                    <a:gd name="T28" fmla="*/ 65 w 78"/>
                    <a:gd name="T29" fmla="*/ 7 h 87"/>
                    <a:gd name="T30" fmla="*/ 50 w 78"/>
                    <a:gd name="T31" fmla="*/ 4 h 87"/>
                    <a:gd name="T32" fmla="*/ 50 w 78"/>
                    <a:gd name="T33" fmla="*/ 72 h 87"/>
                    <a:gd name="T34" fmla="*/ 53 w 78"/>
                    <a:gd name="T35" fmla="*/ 82 h 87"/>
                    <a:gd name="T36" fmla="*/ 63 w 78"/>
                    <a:gd name="T37"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7">
                      <a:moveTo>
                        <a:pt x="63" y="84"/>
                      </a:moveTo>
                      <a:cubicBezTo>
                        <a:pt x="63" y="87"/>
                        <a:pt x="63" y="87"/>
                        <a:pt x="63" y="87"/>
                      </a:cubicBezTo>
                      <a:cubicBezTo>
                        <a:pt x="16" y="87"/>
                        <a:pt x="16" y="87"/>
                        <a:pt x="16" y="87"/>
                      </a:cubicBezTo>
                      <a:cubicBezTo>
                        <a:pt x="16" y="84"/>
                        <a:pt x="16" y="84"/>
                        <a:pt x="16" y="84"/>
                      </a:cubicBezTo>
                      <a:cubicBezTo>
                        <a:pt x="21" y="84"/>
                        <a:pt x="25" y="83"/>
                        <a:pt x="26" y="82"/>
                      </a:cubicBezTo>
                      <a:cubicBezTo>
                        <a:pt x="28" y="81"/>
                        <a:pt x="29" y="77"/>
                        <a:pt x="29" y="72"/>
                      </a:cubicBezTo>
                      <a:cubicBezTo>
                        <a:pt x="29" y="4"/>
                        <a:pt x="29" y="4"/>
                        <a:pt x="29" y="4"/>
                      </a:cubicBezTo>
                      <a:cubicBezTo>
                        <a:pt x="22" y="4"/>
                        <a:pt x="18" y="5"/>
                        <a:pt x="14" y="7"/>
                      </a:cubicBezTo>
                      <a:cubicBezTo>
                        <a:pt x="8" y="10"/>
                        <a:pt x="5" y="17"/>
                        <a:pt x="4" y="26"/>
                      </a:cubicBezTo>
                      <a:cubicBezTo>
                        <a:pt x="0" y="26"/>
                        <a:pt x="0" y="26"/>
                        <a:pt x="0" y="26"/>
                      </a:cubicBezTo>
                      <a:cubicBezTo>
                        <a:pt x="0" y="0"/>
                        <a:pt x="0" y="0"/>
                        <a:pt x="0" y="0"/>
                      </a:cubicBezTo>
                      <a:cubicBezTo>
                        <a:pt x="78" y="0"/>
                        <a:pt x="78" y="0"/>
                        <a:pt x="78" y="0"/>
                      </a:cubicBezTo>
                      <a:cubicBezTo>
                        <a:pt x="78" y="26"/>
                        <a:pt x="78" y="26"/>
                        <a:pt x="78" y="26"/>
                      </a:cubicBezTo>
                      <a:cubicBezTo>
                        <a:pt x="75" y="26"/>
                        <a:pt x="75" y="26"/>
                        <a:pt x="75" y="26"/>
                      </a:cubicBezTo>
                      <a:cubicBezTo>
                        <a:pt x="74" y="17"/>
                        <a:pt x="70" y="10"/>
                        <a:pt x="65" y="7"/>
                      </a:cubicBezTo>
                      <a:cubicBezTo>
                        <a:pt x="61" y="5"/>
                        <a:pt x="56" y="4"/>
                        <a:pt x="50" y="4"/>
                      </a:cubicBezTo>
                      <a:cubicBezTo>
                        <a:pt x="50" y="72"/>
                        <a:pt x="50" y="72"/>
                        <a:pt x="50" y="72"/>
                      </a:cubicBezTo>
                      <a:cubicBezTo>
                        <a:pt x="50" y="77"/>
                        <a:pt x="51" y="81"/>
                        <a:pt x="53" y="82"/>
                      </a:cubicBezTo>
                      <a:cubicBezTo>
                        <a:pt x="54" y="83"/>
                        <a:pt x="57" y="84"/>
                        <a:pt x="63"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1" name="Freeform 1043">
                  <a:extLst>
                    <a:ext uri="{FF2B5EF4-FFF2-40B4-BE49-F238E27FC236}">
                      <a16:creationId xmlns:a16="http://schemas.microsoft.com/office/drawing/2014/main" id="{62A43AEA-E4B3-C209-133B-7E8C8C1F0945}"/>
                    </a:ext>
                  </a:extLst>
                </p:cNvPr>
                <p:cNvSpPr>
                  <a:spLocks noEditPoints="1"/>
                </p:cNvSpPr>
                <p:nvPr/>
              </p:nvSpPr>
              <p:spPr bwMode="auto">
                <a:xfrm>
                  <a:off x="1124" y="2795"/>
                  <a:ext cx="8" cy="18"/>
                </a:xfrm>
                <a:custGeom>
                  <a:avLst/>
                  <a:gdLst>
                    <a:gd name="T0" fmla="*/ 45 w 48"/>
                    <a:gd name="T1" fmla="*/ 111 h 114"/>
                    <a:gd name="T2" fmla="*/ 45 w 48"/>
                    <a:gd name="T3" fmla="*/ 114 h 114"/>
                    <a:gd name="T4" fmla="*/ 0 w 48"/>
                    <a:gd name="T5" fmla="*/ 114 h 114"/>
                    <a:gd name="T6" fmla="*/ 0 w 48"/>
                    <a:gd name="T7" fmla="*/ 111 h 114"/>
                    <a:gd name="T8" fmla="*/ 9 w 48"/>
                    <a:gd name="T9" fmla="*/ 110 h 114"/>
                    <a:gd name="T10" fmla="*/ 12 w 48"/>
                    <a:gd name="T11" fmla="*/ 102 h 114"/>
                    <a:gd name="T12" fmla="*/ 12 w 48"/>
                    <a:gd name="T13" fmla="*/ 39 h 114"/>
                    <a:gd name="T14" fmla="*/ 8 w 48"/>
                    <a:gd name="T15" fmla="*/ 32 h 114"/>
                    <a:gd name="T16" fmla="*/ 0 w 48"/>
                    <a:gd name="T17" fmla="*/ 30 h 114"/>
                    <a:gd name="T18" fmla="*/ 0 w 48"/>
                    <a:gd name="T19" fmla="*/ 27 h 114"/>
                    <a:gd name="T20" fmla="*/ 45 w 48"/>
                    <a:gd name="T21" fmla="*/ 27 h 114"/>
                    <a:gd name="T22" fmla="*/ 45 w 48"/>
                    <a:gd name="T23" fmla="*/ 30 h 114"/>
                    <a:gd name="T24" fmla="*/ 37 w 48"/>
                    <a:gd name="T25" fmla="*/ 31 h 114"/>
                    <a:gd name="T26" fmla="*/ 33 w 48"/>
                    <a:gd name="T27" fmla="*/ 39 h 114"/>
                    <a:gd name="T28" fmla="*/ 33 w 48"/>
                    <a:gd name="T29" fmla="*/ 102 h 114"/>
                    <a:gd name="T30" fmla="*/ 35 w 48"/>
                    <a:gd name="T31" fmla="*/ 108 h 114"/>
                    <a:gd name="T32" fmla="*/ 45 w 48"/>
                    <a:gd name="T33" fmla="*/ 111 h 114"/>
                    <a:gd name="T34" fmla="*/ 6 w 48"/>
                    <a:gd name="T35" fmla="*/ 16 h 114"/>
                    <a:gd name="T36" fmla="*/ 0 w 48"/>
                    <a:gd name="T37" fmla="*/ 16 h 114"/>
                    <a:gd name="T38" fmla="*/ 4 w 48"/>
                    <a:gd name="T39" fmla="*/ 6 h 114"/>
                    <a:gd name="T40" fmla="*/ 16 w 48"/>
                    <a:gd name="T41" fmla="*/ 0 h 114"/>
                    <a:gd name="T42" fmla="*/ 21 w 48"/>
                    <a:gd name="T43" fmla="*/ 1 h 114"/>
                    <a:gd name="T44" fmla="*/ 25 w 48"/>
                    <a:gd name="T45" fmla="*/ 2 h 114"/>
                    <a:gd name="T46" fmla="*/ 30 w 48"/>
                    <a:gd name="T47" fmla="*/ 4 h 114"/>
                    <a:gd name="T48" fmla="*/ 33 w 48"/>
                    <a:gd name="T49" fmla="*/ 6 h 114"/>
                    <a:gd name="T50" fmla="*/ 35 w 48"/>
                    <a:gd name="T51" fmla="*/ 6 h 114"/>
                    <a:gd name="T52" fmla="*/ 40 w 48"/>
                    <a:gd name="T53" fmla="*/ 4 h 114"/>
                    <a:gd name="T54" fmla="*/ 42 w 48"/>
                    <a:gd name="T55" fmla="*/ 0 h 114"/>
                    <a:gd name="T56" fmla="*/ 48 w 48"/>
                    <a:gd name="T57" fmla="*/ 0 h 114"/>
                    <a:gd name="T58" fmla="*/ 44 w 48"/>
                    <a:gd name="T59" fmla="*/ 9 h 114"/>
                    <a:gd name="T60" fmla="*/ 32 w 48"/>
                    <a:gd name="T61" fmla="*/ 16 h 114"/>
                    <a:gd name="T62" fmla="*/ 24 w 48"/>
                    <a:gd name="T63" fmla="*/ 14 h 114"/>
                    <a:gd name="T64" fmla="*/ 20 w 48"/>
                    <a:gd name="T65" fmla="*/ 13 h 114"/>
                    <a:gd name="T66" fmla="*/ 15 w 48"/>
                    <a:gd name="T67" fmla="*/ 10 h 114"/>
                    <a:gd name="T68" fmla="*/ 12 w 48"/>
                    <a:gd name="T69" fmla="*/ 10 h 114"/>
                    <a:gd name="T70" fmla="*/ 8 w 48"/>
                    <a:gd name="T71" fmla="*/ 12 h 114"/>
                    <a:gd name="T72" fmla="*/ 6 w 48"/>
                    <a:gd name="T73" fmla="*/ 1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114">
                      <a:moveTo>
                        <a:pt x="45" y="111"/>
                      </a:moveTo>
                      <a:cubicBezTo>
                        <a:pt x="45" y="114"/>
                        <a:pt x="45" y="114"/>
                        <a:pt x="45" y="114"/>
                      </a:cubicBezTo>
                      <a:cubicBezTo>
                        <a:pt x="0" y="114"/>
                        <a:pt x="0" y="114"/>
                        <a:pt x="0" y="114"/>
                      </a:cubicBezTo>
                      <a:cubicBezTo>
                        <a:pt x="0" y="111"/>
                        <a:pt x="0" y="111"/>
                        <a:pt x="0" y="111"/>
                      </a:cubicBezTo>
                      <a:cubicBezTo>
                        <a:pt x="4" y="111"/>
                        <a:pt x="7" y="111"/>
                        <a:pt x="9" y="110"/>
                      </a:cubicBezTo>
                      <a:cubicBezTo>
                        <a:pt x="11" y="108"/>
                        <a:pt x="12" y="106"/>
                        <a:pt x="12" y="102"/>
                      </a:cubicBezTo>
                      <a:cubicBezTo>
                        <a:pt x="12" y="39"/>
                        <a:pt x="12" y="39"/>
                        <a:pt x="12" y="39"/>
                      </a:cubicBezTo>
                      <a:cubicBezTo>
                        <a:pt x="12" y="35"/>
                        <a:pt x="11" y="33"/>
                        <a:pt x="8" y="32"/>
                      </a:cubicBezTo>
                      <a:cubicBezTo>
                        <a:pt x="7" y="31"/>
                        <a:pt x="4" y="30"/>
                        <a:pt x="0" y="30"/>
                      </a:cubicBezTo>
                      <a:cubicBezTo>
                        <a:pt x="0" y="27"/>
                        <a:pt x="0" y="27"/>
                        <a:pt x="0" y="27"/>
                      </a:cubicBezTo>
                      <a:cubicBezTo>
                        <a:pt x="45" y="27"/>
                        <a:pt x="45" y="27"/>
                        <a:pt x="45" y="27"/>
                      </a:cubicBezTo>
                      <a:cubicBezTo>
                        <a:pt x="45" y="30"/>
                        <a:pt x="45" y="30"/>
                        <a:pt x="45" y="30"/>
                      </a:cubicBezTo>
                      <a:cubicBezTo>
                        <a:pt x="41" y="30"/>
                        <a:pt x="39" y="30"/>
                        <a:pt x="37" y="31"/>
                      </a:cubicBezTo>
                      <a:cubicBezTo>
                        <a:pt x="34" y="33"/>
                        <a:pt x="33" y="35"/>
                        <a:pt x="33" y="39"/>
                      </a:cubicBezTo>
                      <a:cubicBezTo>
                        <a:pt x="33" y="102"/>
                        <a:pt x="33" y="102"/>
                        <a:pt x="33" y="102"/>
                      </a:cubicBezTo>
                      <a:cubicBezTo>
                        <a:pt x="33" y="105"/>
                        <a:pt x="34" y="107"/>
                        <a:pt x="35" y="108"/>
                      </a:cubicBezTo>
                      <a:cubicBezTo>
                        <a:pt x="37" y="110"/>
                        <a:pt x="40" y="111"/>
                        <a:pt x="45" y="111"/>
                      </a:cubicBezTo>
                      <a:close/>
                      <a:moveTo>
                        <a:pt x="6" y="16"/>
                      </a:moveTo>
                      <a:cubicBezTo>
                        <a:pt x="0" y="16"/>
                        <a:pt x="0" y="16"/>
                        <a:pt x="0" y="16"/>
                      </a:cubicBezTo>
                      <a:cubicBezTo>
                        <a:pt x="1" y="12"/>
                        <a:pt x="2" y="8"/>
                        <a:pt x="4" y="6"/>
                      </a:cubicBezTo>
                      <a:cubicBezTo>
                        <a:pt x="7" y="2"/>
                        <a:pt x="10" y="0"/>
                        <a:pt x="16" y="0"/>
                      </a:cubicBezTo>
                      <a:cubicBezTo>
                        <a:pt x="17" y="0"/>
                        <a:pt x="19" y="0"/>
                        <a:pt x="21" y="1"/>
                      </a:cubicBezTo>
                      <a:cubicBezTo>
                        <a:pt x="22" y="1"/>
                        <a:pt x="23" y="1"/>
                        <a:pt x="25" y="2"/>
                      </a:cubicBezTo>
                      <a:cubicBezTo>
                        <a:pt x="30" y="4"/>
                        <a:pt x="30" y="4"/>
                        <a:pt x="30" y="4"/>
                      </a:cubicBezTo>
                      <a:cubicBezTo>
                        <a:pt x="32" y="5"/>
                        <a:pt x="33" y="6"/>
                        <a:pt x="33" y="6"/>
                      </a:cubicBezTo>
                      <a:cubicBezTo>
                        <a:pt x="34" y="6"/>
                        <a:pt x="35" y="6"/>
                        <a:pt x="35" y="6"/>
                      </a:cubicBezTo>
                      <a:cubicBezTo>
                        <a:pt x="37" y="6"/>
                        <a:pt x="39" y="5"/>
                        <a:pt x="40" y="4"/>
                      </a:cubicBezTo>
                      <a:cubicBezTo>
                        <a:pt x="41" y="3"/>
                        <a:pt x="41" y="2"/>
                        <a:pt x="42" y="0"/>
                      </a:cubicBezTo>
                      <a:cubicBezTo>
                        <a:pt x="48" y="0"/>
                        <a:pt x="48" y="0"/>
                        <a:pt x="48" y="0"/>
                      </a:cubicBezTo>
                      <a:cubicBezTo>
                        <a:pt x="46" y="4"/>
                        <a:pt x="45" y="7"/>
                        <a:pt x="44" y="9"/>
                      </a:cubicBezTo>
                      <a:cubicBezTo>
                        <a:pt x="41" y="14"/>
                        <a:pt x="37" y="16"/>
                        <a:pt x="32" y="16"/>
                      </a:cubicBezTo>
                      <a:cubicBezTo>
                        <a:pt x="29" y="16"/>
                        <a:pt x="27" y="15"/>
                        <a:pt x="24" y="14"/>
                      </a:cubicBezTo>
                      <a:cubicBezTo>
                        <a:pt x="20" y="13"/>
                        <a:pt x="20" y="13"/>
                        <a:pt x="20" y="13"/>
                      </a:cubicBezTo>
                      <a:cubicBezTo>
                        <a:pt x="17" y="11"/>
                        <a:pt x="15" y="11"/>
                        <a:pt x="15" y="10"/>
                      </a:cubicBezTo>
                      <a:cubicBezTo>
                        <a:pt x="14" y="10"/>
                        <a:pt x="13" y="10"/>
                        <a:pt x="12" y="10"/>
                      </a:cubicBezTo>
                      <a:cubicBezTo>
                        <a:pt x="10" y="10"/>
                        <a:pt x="9" y="11"/>
                        <a:pt x="8" y="12"/>
                      </a:cubicBezTo>
                      <a:cubicBezTo>
                        <a:pt x="7" y="13"/>
                        <a:pt x="6" y="15"/>
                        <a:pt x="6"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2" name="Freeform 1044">
                  <a:extLst>
                    <a:ext uri="{FF2B5EF4-FFF2-40B4-BE49-F238E27FC236}">
                      <a16:creationId xmlns:a16="http://schemas.microsoft.com/office/drawing/2014/main" id="{22ED2FD1-0DB2-16DD-ED26-638DFF125CDF}"/>
                    </a:ext>
                  </a:extLst>
                </p:cNvPr>
                <p:cNvSpPr>
                  <a:spLocks/>
                </p:cNvSpPr>
                <p:nvPr/>
              </p:nvSpPr>
              <p:spPr bwMode="auto">
                <a:xfrm>
                  <a:off x="1132" y="2799"/>
                  <a:ext cx="14" cy="14"/>
                </a:xfrm>
                <a:custGeom>
                  <a:avLst/>
                  <a:gdLst>
                    <a:gd name="T0" fmla="*/ 0 w 89"/>
                    <a:gd name="T1" fmla="*/ 87 h 90"/>
                    <a:gd name="T2" fmla="*/ 0 w 89"/>
                    <a:gd name="T3" fmla="*/ 84 h 90"/>
                    <a:gd name="T4" fmla="*/ 9 w 89"/>
                    <a:gd name="T5" fmla="*/ 82 h 90"/>
                    <a:gd name="T6" fmla="*/ 12 w 89"/>
                    <a:gd name="T7" fmla="*/ 74 h 90"/>
                    <a:gd name="T8" fmla="*/ 12 w 89"/>
                    <a:gd name="T9" fmla="*/ 12 h 90"/>
                    <a:gd name="T10" fmla="*/ 6 w 89"/>
                    <a:gd name="T11" fmla="*/ 5 h 90"/>
                    <a:gd name="T12" fmla="*/ 1 w 89"/>
                    <a:gd name="T13" fmla="*/ 3 h 90"/>
                    <a:gd name="T14" fmla="*/ 1 w 89"/>
                    <a:gd name="T15" fmla="*/ 0 h 90"/>
                    <a:gd name="T16" fmla="*/ 28 w 89"/>
                    <a:gd name="T17" fmla="*/ 0 h 90"/>
                    <a:gd name="T18" fmla="*/ 73 w 89"/>
                    <a:gd name="T19" fmla="*/ 55 h 90"/>
                    <a:gd name="T20" fmla="*/ 74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6 w 89"/>
                    <a:gd name="T39" fmla="*/ 90 h 90"/>
                    <a:gd name="T40" fmla="*/ 18 w 89"/>
                    <a:gd name="T41" fmla="*/ 20 h 90"/>
                    <a:gd name="T42" fmla="*/ 17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5" y="84"/>
                        <a:pt x="8" y="83"/>
                        <a:pt x="9" y="82"/>
                      </a:cubicBezTo>
                      <a:cubicBezTo>
                        <a:pt x="11" y="80"/>
                        <a:pt x="12" y="78"/>
                        <a:pt x="12" y="74"/>
                      </a:cubicBezTo>
                      <a:cubicBezTo>
                        <a:pt x="12" y="12"/>
                        <a:pt x="12" y="12"/>
                        <a:pt x="12" y="12"/>
                      </a:cubicBezTo>
                      <a:cubicBezTo>
                        <a:pt x="10" y="9"/>
                        <a:pt x="7" y="7"/>
                        <a:pt x="6" y="5"/>
                      </a:cubicBezTo>
                      <a:cubicBezTo>
                        <a:pt x="4" y="4"/>
                        <a:pt x="2" y="3"/>
                        <a:pt x="1" y="3"/>
                      </a:cubicBezTo>
                      <a:cubicBezTo>
                        <a:pt x="1" y="0"/>
                        <a:pt x="1" y="0"/>
                        <a:pt x="1" y="0"/>
                      </a:cubicBezTo>
                      <a:cubicBezTo>
                        <a:pt x="28" y="0"/>
                        <a:pt x="28" y="0"/>
                        <a:pt x="28" y="0"/>
                      </a:cubicBezTo>
                      <a:cubicBezTo>
                        <a:pt x="73" y="55"/>
                        <a:pt x="73" y="55"/>
                        <a:pt x="73" y="55"/>
                      </a:cubicBezTo>
                      <a:cubicBezTo>
                        <a:pt x="74" y="16"/>
                        <a:pt x="74" y="16"/>
                        <a:pt x="74" y="16"/>
                      </a:cubicBezTo>
                      <a:cubicBezTo>
                        <a:pt x="74" y="11"/>
                        <a:pt x="73" y="8"/>
                        <a:pt x="71" y="7"/>
                      </a:cubicBezTo>
                      <a:cubicBezTo>
                        <a:pt x="70" y="4"/>
                        <a:pt x="66" y="3"/>
                        <a:pt x="61" y="3"/>
                      </a:cubicBezTo>
                      <a:cubicBezTo>
                        <a:pt x="61" y="0"/>
                        <a:pt x="61" y="0"/>
                        <a:pt x="61" y="0"/>
                      </a:cubicBezTo>
                      <a:cubicBezTo>
                        <a:pt x="89" y="0"/>
                        <a:pt x="89" y="0"/>
                        <a:pt x="89" y="0"/>
                      </a:cubicBezTo>
                      <a:cubicBezTo>
                        <a:pt x="89" y="3"/>
                        <a:pt x="89" y="3"/>
                        <a:pt x="89" y="3"/>
                      </a:cubicBezTo>
                      <a:cubicBezTo>
                        <a:pt x="85" y="4"/>
                        <a:pt x="82" y="5"/>
                        <a:pt x="81" y="6"/>
                      </a:cubicBezTo>
                      <a:cubicBezTo>
                        <a:pt x="80" y="7"/>
                        <a:pt x="79" y="10"/>
                        <a:pt x="79" y="13"/>
                      </a:cubicBezTo>
                      <a:cubicBezTo>
                        <a:pt x="79" y="90"/>
                        <a:pt x="79" y="90"/>
                        <a:pt x="79" y="90"/>
                      </a:cubicBezTo>
                      <a:cubicBezTo>
                        <a:pt x="76" y="90"/>
                        <a:pt x="76" y="90"/>
                        <a:pt x="76" y="90"/>
                      </a:cubicBezTo>
                      <a:cubicBezTo>
                        <a:pt x="18" y="20"/>
                        <a:pt x="18" y="20"/>
                        <a:pt x="18" y="20"/>
                      </a:cubicBezTo>
                      <a:cubicBezTo>
                        <a:pt x="17" y="71"/>
                        <a:pt x="17" y="71"/>
                        <a:pt x="17" y="71"/>
                      </a:cubicBezTo>
                      <a:cubicBezTo>
                        <a:pt x="17" y="76"/>
                        <a:pt x="18" y="79"/>
                        <a:pt x="20" y="81"/>
                      </a:cubicBezTo>
                      <a:cubicBezTo>
                        <a:pt x="22" y="82"/>
                        <a:pt x="25" y="84"/>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3" name="Freeform 1045">
                  <a:extLst>
                    <a:ext uri="{FF2B5EF4-FFF2-40B4-BE49-F238E27FC236}">
                      <a16:creationId xmlns:a16="http://schemas.microsoft.com/office/drawing/2014/main" id="{1F888BFC-57F4-9A3E-5E39-BC14F63FB7B6}"/>
                    </a:ext>
                  </a:extLst>
                </p:cNvPr>
                <p:cNvSpPr>
                  <a:spLocks/>
                </p:cNvSpPr>
                <p:nvPr/>
              </p:nvSpPr>
              <p:spPr bwMode="auto">
                <a:xfrm>
                  <a:off x="1147" y="2799"/>
                  <a:ext cx="15" cy="14"/>
                </a:xfrm>
                <a:custGeom>
                  <a:avLst/>
                  <a:gdLst>
                    <a:gd name="T0" fmla="*/ 95 w 95"/>
                    <a:gd name="T1" fmla="*/ 84 h 87"/>
                    <a:gd name="T2" fmla="*/ 95 w 95"/>
                    <a:gd name="T3" fmla="*/ 87 h 87"/>
                    <a:gd name="T4" fmla="*/ 51 w 95"/>
                    <a:gd name="T5" fmla="*/ 87 h 87"/>
                    <a:gd name="T6" fmla="*/ 51 w 95"/>
                    <a:gd name="T7" fmla="*/ 84 h 87"/>
                    <a:gd name="T8" fmla="*/ 60 w 95"/>
                    <a:gd name="T9" fmla="*/ 82 h 87"/>
                    <a:gd name="T10" fmla="*/ 63 w 95"/>
                    <a:gd name="T11" fmla="*/ 75 h 87"/>
                    <a:gd name="T12" fmla="*/ 63 w 95"/>
                    <a:gd name="T13" fmla="*/ 45 h 87"/>
                    <a:gd name="T14" fmla="*/ 32 w 95"/>
                    <a:gd name="T15" fmla="*/ 45 h 87"/>
                    <a:gd name="T16" fmla="*/ 32 w 95"/>
                    <a:gd name="T17" fmla="*/ 75 h 87"/>
                    <a:gd name="T18" fmla="*/ 35 w 95"/>
                    <a:gd name="T19" fmla="*/ 82 h 87"/>
                    <a:gd name="T20" fmla="*/ 43 w 95"/>
                    <a:gd name="T21" fmla="*/ 84 h 87"/>
                    <a:gd name="T22" fmla="*/ 43 w 95"/>
                    <a:gd name="T23" fmla="*/ 87 h 87"/>
                    <a:gd name="T24" fmla="*/ 0 w 95"/>
                    <a:gd name="T25" fmla="*/ 87 h 87"/>
                    <a:gd name="T26" fmla="*/ 0 w 95"/>
                    <a:gd name="T27" fmla="*/ 84 h 87"/>
                    <a:gd name="T28" fmla="*/ 8 w 95"/>
                    <a:gd name="T29" fmla="*/ 82 h 87"/>
                    <a:gd name="T30" fmla="*/ 10 w 95"/>
                    <a:gd name="T31" fmla="*/ 75 h 87"/>
                    <a:gd name="T32" fmla="*/ 10 w 95"/>
                    <a:gd name="T33" fmla="*/ 12 h 87"/>
                    <a:gd name="T34" fmla="*/ 7 w 95"/>
                    <a:gd name="T35" fmla="*/ 5 h 87"/>
                    <a:gd name="T36" fmla="*/ 0 w 95"/>
                    <a:gd name="T37" fmla="*/ 3 h 87"/>
                    <a:gd name="T38" fmla="*/ 0 w 95"/>
                    <a:gd name="T39" fmla="*/ 0 h 87"/>
                    <a:gd name="T40" fmla="*/ 43 w 95"/>
                    <a:gd name="T41" fmla="*/ 0 h 87"/>
                    <a:gd name="T42" fmla="*/ 43 w 95"/>
                    <a:gd name="T43" fmla="*/ 3 h 87"/>
                    <a:gd name="T44" fmla="*/ 35 w 95"/>
                    <a:gd name="T45" fmla="*/ 4 h 87"/>
                    <a:gd name="T46" fmla="*/ 32 w 95"/>
                    <a:gd name="T47" fmla="*/ 12 h 87"/>
                    <a:gd name="T48" fmla="*/ 32 w 95"/>
                    <a:gd name="T49" fmla="*/ 39 h 87"/>
                    <a:gd name="T50" fmla="*/ 63 w 95"/>
                    <a:gd name="T51" fmla="*/ 39 h 87"/>
                    <a:gd name="T52" fmla="*/ 63 w 95"/>
                    <a:gd name="T53" fmla="*/ 12 h 87"/>
                    <a:gd name="T54" fmla="*/ 59 w 95"/>
                    <a:gd name="T55" fmla="*/ 5 h 87"/>
                    <a:gd name="T56" fmla="*/ 51 w 95"/>
                    <a:gd name="T57" fmla="*/ 3 h 87"/>
                    <a:gd name="T58" fmla="*/ 51 w 95"/>
                    <a:gd name="T59" fmla="*/ 0 h 87"/>
                    <a:gd name="T60" fmla="*/ 95 w 95"/>
                    <a:gd name="T61" fmla="*/ 0 h 87"/>
                    <a:gd name="T62" fmla="*/ 95 w 95"/>
                    <a:gd name="T63" fmla="*/ 3 h 87"/>
                    <a:gd name="T64" fmla="*/ 88 w 95"/>
                    <a:gd name="T65" fmla="*/ 4 h 87"/>
                    <a:gd name="T66" fmla="*/ 84 w 95"/>
                    <a:gd name="T67" fmla="*/ 12 h 87"/>
                    <a:gd name="T68" fmla="*/ 84 w 95"/>
                    <a:gd name="T69" fmla="*/ 75 h 87"/>
                    <a:gd name="T70" fmla="*/ 87 w 95"/>
                    <a:gd name="T71" fmla="*/ 82 h 87"/>
                    <a:gd name="T72" fmla="*/ 95 w 95"/>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4"/>
                      </a:moveTo>
                      <a:cubicBezTo>
                        <a:pt x="95" y="87"/>
                        <a:pt x="95" y="87"/>
                        <a:pt x="95" y="87"/>
                      </a:cubicBezTo>
                      <a:cubicBezTo>
                        <a:pt x="51" y="87"/>
                        <a:pt x="51" y="87"/>
                        <a:pt x="51" y="87"/>
                      </a:cubicBezTo>
                      <a:cubicBezTo>
                        <a:pt x="51" y="84"/>
                        <a:pt x="51" y="84"/>
                        <a:pt x="51" y="84"/>
                      </a:cubicBezTo>
                      <a:cubicBezTo>
                        <a:pt x="56" y="84"/>
                        <a:pt x="58" y="83"/>
                        <a:pt x="60" y="82"/>
                      </a:cubicBezTo>
                      <a:cubicBezTo>
                        <a:pt x="62" y="81"/>
                        <a:pt x="63" y="79"/>
                        <a:pt x="63" y="75"/>
                      </a:cubicBezTo>
                      <a:cubicBezTo>
                        <a:pt x="63" y="45"/>
                        <a:pt x="63" y="45"/>
                        <a:pt x="63" y="45"/>
                      </a:cubicBezTo>
                      <a:cubicBezTo>
                        <a:pt x="32" y="45"/>
                        <a:pt x="32" y="45"/>
                        <a:pt x="32" y="45"/>
                      </a:cubicBezTo>
                      <a:cubicBezTo>
                        <a:pt x="32" y="75"/>
                        <a:pt x="32" y="75"/>
                        <a:pt x="32" y="75"/>
                      </a:cubicBezTo>
                      <a:cubicBezTo>
                        <a:pt x="32" y="78"/>
                        <a:pt x="33" y="81"/>
                        <a:pt x="35" y="82"/>
                      </a:cubicBezTo>
                      <a:cubicBezTo>
                        <a:pt x="36" y="83"/>
                        <a:pt x="39" y="84"/>
                        <a:pt x="43" y="84"/>
                      </a:cubicBezTo>
                      <a:cubicBezTo>
                        <a:pt x="43" y="87"/>
                        <a:pt x="43" y="87"/>
                        <a:pt x="43" y="87"/>
                      </a:cubicBezTo>
                      <a:cubicBezTo>
                        <a:pt x="0" y="87"/>
                        <a:pt x="0" y="87"/>
                        <a:pt x="0" y="87"/>
                      </a:cubicBezTo>
                      <a:cubicBezTo>
                        <a:pt x="0" y="84"/>
                        <a:pt x="0" y="84"/>
                        <a:pt x="0" y="84"/>
                      </a:cubicBezTo>
                      <a:cubicBezTo>
                        <a:pt x="4" y="84"/>
                        <a:pt x="6" y="83"/>
                        <a:pt x="8" y="82"/>
                      </a:cubicBezTo>
                      <a:cubicBezTo>
                        <a:pt x="9" y="81"/>
                        <a:pt x="10" y="78"/>
                        <a:pt x="10" y="75"/>
                      </a:cubicBezTo>
                      <a:cubicBezTo>
                        <a:pt x="10" y="12"/>
                        <a:pt x="10" y="12"/>
                        <a:pt x="10" y="12"/>
                      </a:cubicBezTo>
                      <a:cubicBezTo>
                        <a:pt x="10" y="8"/>
                        <a:pt x="9" y="6"/>
                        <a:pt x="7" y="5"/>
                      </a:cubicBezTo>
                      <a:cubicBezTo>
                        <a:pt x="6" y="4"/>
                        <a:pt x="3" y="3"/>
                        <a:pt x="0" y="3"/>
                      </a:cubicBezTo>
                      <a:cubicBezTo>
                        <a:pt x="0" y="0"/>
                        <a:pt x="0" y="0"/>
                        <a:pt x="0" y="0"/>
                      </a:cubicBezTo>
                      <a:cubicBezTo>
                        <a:pt x="43" y="0"/>
                        <a:pt x="43" y="0"/>
                        <a:pt x="43" y="0"/>
                      </a:cubicBezTo>
                      <a:cubicBezTo>
                        <a:pt x="43" y="3"/>
                        <a:pt x="43" y="3"/>
                        <a:pt x="43" y="3"/>
                      </a:cubicBezTo>
                      <a:cubicBezTo>
                        <a:pt x="39" y="3"/>
                        <a:pt x="36" y="4"/>
                        <a:pt x="35" y="4"/>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2" y="6"/>
                        <a:pt x="59" y="5"/>
                      </a:cubicBezTo>
                      <a:cubicBezTo>
                        <a:pt x="58" y="4"/>
                        <a:pt x="55" y="3"/>
                        <a:pt x="51" y="3"/>
                      </a:cubicBezTo>
                      <a:cubicBezTo>
                        <a:pt x="51" y="0"/>
                        <a:pt x="51" y="0"/>
                        <a:pt x="51" y="0"/>
                      </a:cubicBezTo>
                      <a:cubicBezTo>
                        <a:pt x="95" y="0"/>
                        <a:pt x="95" y="0"/>
                        <a:pt x="95" y="0"/>
                      </a:cubicBezTo>
                      <a:cubicBezTo>
                        <a:pt x="95" y="3"/>
                        <a:pt x="95" y="3"/>
                        <a:pt x="95" y="3"/>
                      </a:cubicBezTo>
                      <a:cubicBezTo>
                        <a:pt x="91" y="3"/>
                        <a:pt x="89" y="4"/>
                        <a:pt x="88" y="4"/>
                      </a:cubicBezTo>
                      <a:cubicBezTo>
                        <a:pt x="85" y="6"/>
                        <a:pt x="84" y="8"/>
                        <a:pt x="84" y="12"/>
                      </a:cubicBezTo>
                      <a:cubicBezTo>
                        <a:pt x="84" y="75"/>
                        <a:pt x="84" y="75"/>
                        <a:pt x="84" y="75"/>
                      </a:cubicBezTo>
                      <a:cubicBezTo>
                        <a:pt x="84" y="79"/>
                        <a:pt x="85" y="81"/>
                        <a:pt x="87" y="82"/>
                      </a:cubicBezTo>
                      <a:cubicBezTo>
                        <a:pt x="88" y="83"/>
                        <a:pt x="91" y="84"/>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4" name="Freeform 1046">
                  <a:extLst>
                    <a:ext uri="{FF2B5EF4-FFF2-40B4-BE49-F238E27FC236}">
                      <a16:creationId xmlns:a16="http://schemas.microsoft.com/office/drawing/2014/main" id="{9A5EFB94-4E1A-D5F9-EC52-D42575C9BDD8}"/>
                    </a:ext>
                  </a:extLst>
                </p:cNvPr>
                <p:cNvSpPr>
                  <a:spLocks/>
                </p:cNvSpPr>
                <p:nvPr/>
              </p:nvSpPr>
              <p:spPr bwMode="auto">
                <a:xfrm>
                  <a:off x="952" y="2609"/>
                  <a:ext cx="14" cy="14"/>
                </a:xfrm>
                <a:custGeom>
                  <a:avLst/>
                  <a:gdLst>
                    <a:gd name="T0" fmla="*/ 0 w 89"/>
                    <a:gd name="T1" fmla="*/ 87 h 90"/>
                    <a:gd name="T2" fmla="*/ 0 w 89"/>
                    <a:gd name="T3" fmla="*/ 84 h 90"/>
                    <a:gd name="T4" fmla="*/ 8 w 89"/>
                    <a:gd name="T5" fmla="*/ 82 h 90"/>
                    <a:gd name="T6" fmla="*/ 11 w 89"/>
                    <a:gd name="T7" fmla="*/ 74 h 90"/>
                    <a:gd name="T8" fmla="*/ 11 w 89"/>
                    <a:gd name="T9" fmla="*/ 12 h 90"/>
                    <a:gd name="T10" fmla="*/ 5 w 89"/>
                    <a:gd name="T11" fmla="*/ 5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0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19 w 89"/>
                    <a:gd name="T45" fmla="*/ 81 h 90"/>
                    <a:gd name="T46" fmla="*/ 29 w 89"/>
                    <a:gd name="T47" fmla="*/ 84 h 90"/>
                    <a:gd name="T48" fmla="*/ 29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3"/>
                        <a:pt x="7" y="83"/>
                        <a:pt x="8" y="82"/>
                      </a:cubicBezTo>
                      <a:cubicBezTo>
                        <a:pt x="10" y="80"/>
                        <a:pt x="11" y="78"/>
                        <a:pt x="11" y="74"/>
                      </a:cubicBezTo>
                      <a:cubicBezTo>
                        <a:pt x="11" y="12"/>
                        <a:pt x="11" y="12"/>
                        <a:pt x="11" y="12"/>
                      </a:cubicBezTo>
                      <a:cubicBezTo>
                        <a:pt x="9" y="9"/>
                        <a:pt x="7" y="7"/>
                        <a:pt x="5" y="5"/>
                      </a:cubicBezTo>
                      <a:cubicBezTo>
                        <a:pt x="3" y="4"/>
                        <a:pt x="2" y="3"/>
                        <a:pt x="0" y="3"/>
                      </a:cubicBezTo>
                      <a:cubicBezTo>
                        <a:pt x="0" y="0"/>
                        <a:pt x="0" y="0"/>
                        <a:pt x="0" y="0"/>
                      </a:cubicBezTo>
                      <a:cubicBezTo>
                        <a:pt x="28" y="0"/>
                        <a:pt x="28" y="0"/>
                        <a:pt x="28" y="0"/>
                      </a:cubicBezTo>
                      <a:cubicBezTo>
                        <a:pt x="73" y="55"/>
                        <a:pt x="73" y="55"/>
                        <a:pt x="73" y="55"/>
                      </a:cubicBezTo>
                      <a:cubicBezTo>
                        <a:pt x="73" y="16"/>
                        <a:pt x="73" y="16"/>
                        <a:pt x="73" y="16"/>
                      </a:cubicBezTo>
                      <a:cubicBezTo>
                        <a:pt x="73" y="11"/>
                        <a:pt x="72" y="8"/>
                        <a:pt x="71" y="6"/>
                      </a:cubicBezTo>
                      <a:cubicBezTo>
                        <a:pt x="69" y="4"/>
                        <a:pt x="66" y="3"/>
                        <a:pt x="61" y="3"/>
                      </a:cubicBezTo>
                      <a:cubicBezTo>
                        <a:pt x="61" y="0"/>
                        <a:pt x="61" y="0"/>
                        <a:pt x="61" y="0"/>
                      </a:cubicBezTo>
                      <a:cubicBezTo>
                        <a:pt x="89" y="0"/>
                        <a:pt x="89" y="0"/>
                        <a:pt x="89" y="0"/>
                      </a:cubicBezTo>
                      <a:cubicBezTo>
                        <a:pt x="89" y="3"/>
                        <a:pt x="89" y="3"/>
                        <a:pt x="89" y="3"/>
                      </a:cubicBezTo>
                      <a:cubicBezTo>
                        <a:pt x="84" y="3"/>
                        <a:pt x="82" y="4"/>
                        <a:pt x="80" y="6"/>
                      </a:cubicBezTo>
                      <a:cubicBezTo>
                        <a:pt x="79" y="7"/>
                        <a:pt x="79" y="10"/>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19" y="81"/>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5" name="Freeform 1047">
                  <a:extLst>
                    <a:ext uri="{FF2B5EF4-FFF2-40B4-BE49-F238E27FC236}">
                      <a16:creationId xmlns:a16="http://schemas.microsoft.com/office/drawing/2014/main" id="{81F33DE8-DAB1-F60D-8E0B-FB3AB7096151}"/>
                    </a:ext>
                  </a:extLst>
                </p:cNvPr>
                <p:cNvSpPr>
                  <a:spLocks/>
                </p:cNvSpPr>
                <p:nvPr/>
              </p:nvSpPr>
              <p:spPr bwMode="auto">
                <a:xfrm>
                  <a:off x="967" y="2609"/>
                  <a:ext cx="15" cy="14"/>
                </a:xfrm>
                <a:custGeom>
                  <a:avLst/>
                  <a:gdLst>
                    <a:gd name="T0" fmla="*/ 93 w 93"/>
                    <a:gd name="T1" fmla="*/ 53 h 93"/>
                    <a:gd name="T2" fmla="*/ 93 w 93"/>
                    <a:gd name="T3" fmla="*/ 56 h 93"/>
                    <a:gd name="T4" fmla="*/ 85 w 93"/>
                    <a:gd name="T5" fmla="*/ 58 h 93"/>
                    <a:gd name="T6" fmla="*/ 82 w 93"/>
                    <a:gd name="T7" fmla="*/ 68 h 93"/>
                    <a:gd name="T8" fmla="*/ 82 w 93"/>
                    <a:gd name="T9" fmla="*/ 85 h 93"/>
                    <a:gd name="T10" fmla="*/ 67 w 93"/>
                    <a:gd name="T11" fmla="*/ 90 h 93"/>
                    <a:gd name="T12" fmla="*/ 47 w 93"/>
                    <a:gd name="T13" fmla="*/ 93 h 93"/>
                    <a:gd name="T14" fmla="*/ 11 w 93"/>
                    <a:gd name="T15" fmla="*/ 79 h 93"/>
                    <a:gd name="T16" fmla="*/ 0 w 93"/>
                    <a:gd name="T17" fmla="*/ 47 h 93"/>
                    <a:gd name="T18" fmla="*/ 13 w 93"/>
                    <a:gd name="T19" fmla="*/ 14 h 93"/>
                    <a:gd name="T20" fmla="*/ 46 w 93"/>
                    <a:gd name="T21" fmla="*/ 0 h 93"/>
                    <a:gd name="T22" fmla="*/ 58 w 93"/>
                    <a:gd name="T23" fmla="*/ 2 h 93"/>
                    <a:gd name="T24" fmla="*/ 71 w 93"/>
                    <a:gd name="T25" fmla="*/ 7 h 93"/>
                    <a:gd name="T26" fmla="*/ 75 w 93"/>
                    <a:gd name="T27" fmla="*/ 5 h 93"/>
                    <a:gd name="T28" fmla="*/ 77 w 93"/>
                    <a:gd name="T29" fmla="*/ 1 h 93"/>
                    <a:gd name="T30" fmla="*/ 81 w 93"/>
                    <a:gd name="T31" fmla="*/ 1 h 93"/>
                    <a:gd name="T32" fmla="*/ 81 w 93"/>
                    <a:gd name="T33" fmla="*/ 31 h 93"/>
                    <a:gd name="T34" fmla="*/ 77 w 93"/>
                    <a:gd name="T35" fmla="*/ 31 h 93"/>
                    <a:gd name="T36" fmla="*/ 66 w 93"/>
                    <a:gd name="T37" fmla="*/ 14 h 93"/>
                    <a:gd name="T38" fmla="*/ 47 w 93"/>
                    <a:gd name="T39" fmla="*/ 5 h 93"/>
                    <a:gd name="T40" fmla="*/ 28 w 93"/>
                    <a:gd name="T41" fmla="*/ 17 h 93"/>
                    <a:gd name="T42" fmla="*/ 23 w 93"/>
                    <a:gd name="T43" fmla="*/ 47 h 93"/>
                    <a:gd name="T44" fmla="*/ 29 w 93"/>
                    <a:gd name="T45" fmla="*/ 78 h 93"/>
                    <a:gd name="T46" fmla="*/ 48 w 93"/>
                    <a:gd name="T47" fmla="*/ 88 h 93"/>
                    <a:gd name="T48" fmla="*/ 59 w 93"/>
                    <a:gd name="T49" fmla="*/ 86 h 93"/>
                    <a:gd name="T50" fmla="*/ 62 w 93"/>
                    <a:gd name="T51" fmla="*/ 79 h 93"/>
                    <a:gd name="T52" fmla="*/ 62 w 93"/>
                    <a:gd name="T53" fmla="*/ 65 h 93"/>
                    <a:gd name="T54" fmla="*/ 59 w 93"/>
                    <a:gd name="T55" fmla="*/ 58 h 93"/>
                    <a:gd name="T56" fmla="*/ 49 w 93"/>
                    <a:gd name="T57" fmla="*/ 56 h 93"/>
                    <a:gd name="T58" fmla="*/ 49 w 93"/>
                    <a:gd name="T59" fmla="*/ 53 h 93"/>
                    <a:gd name="T60" fmla="*/ 93 w 93"/>
                    <a:gd name="T61" fmla="*/ 5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3">
                      <a:moveTo>
                        <a:pt x="93" y="53"/>
                      </a:moveTo>
                      <a:cubicBezTo>
                        <a:pt x="93" y="56"/>
                        <a:pt x="93" y="56"/>
                        <a:pt x="93" y="56"/>
                      </a:cubicBezTo>
                      <a:cubicBezTo>
                        <a:pt x="89" y="57"/>
                        <a:pt x="86" y="57"/>
                        <a:pt x="85" y="58"/>
                      </a:cubicBezTo>
                      <a:cubicBezTo>
                        <a:pt x="83" y="60"/>
                        <a:pt x="82" y="63"/>
                        <a:pt x="82" y="68"/>
                      </a:cubicBezTo>
                      <a:cubicBezTo>
                        <a:pt x="82" y="85"/>
                        <a:pt x="82" y="85"/>
                        <a:pt x="82" y="85"/>
                      </a:cubicBezTo>
                      <a:cubicBezTo>
                        <a:pt x="79" y="87"/>
                        <a:pt x="74" y="89"/>
                        <a:pt x="67" y="90"/>
                      </a:cubicBezTo>
                      <a:cubicBezTo>
                        <a:pt x="60" y="92"/>
                        <a:pt x="53" y="93"/>
                        <a:pt x="47" y="93"/>
                      </a:cubicBezTo>
                      <a:cubicBezTo>
                        <a:pt x="32" y="93"/>
                        <a:pt x="20" y="88"/>
                        <a:pt x="11" y="79"/>
                      </a:cubicBezTo>
                      <a:cubicBezTo>
                        <a:pt x="4" y="70"/>
                        <a:pt x="0" y="60"/>
                        <a:pt x="0" y="47"/>
                      </a:cubicBezTo>
                      <a:cubicBezTo>
                        <a:pt x="0" y="34"/>
                        <a:pt x="4" y="23"/>
                        <a:pt x="13" y="14"/>
                      </a:cubicBezTo>
                      <a:cubicBezTo>
                        <a:pt x="21" y="5"/>
                        <a:pt x="32" y="0"/>
                        <a:pt x="46" y="0"/>
                      </a:cubicBezTo>
                      <a:cubicBezTo>
                        <a:pt x="50" y="0"/>
                        <a:pt x="54" y="1"/>
                        <a:pt x="58" y="2"/>
                      </a:cubicBezTo>
                      <a:cubicBezTo>
                        <a:pt x="62" y="4"/>
                        <a:pt x="67" y="5"/>
                        <a:pt x="71" y="7"/>
                      </a:cubicBezTo>
                      <a:cubicBezTo>
                        <a:pt x="73" y="7"/>
                        <a:pt x="74" y="6"/>
                        <a:pt x="75" y="5"/>
                      </a:cubicBezTo>
                      <a:cubicBezTo>
                        <a:pt x="75" y="5"/>
                        <a:pt x="76" y="3"/>
                        <a:pt x="77" y="1"/>
                      </a:cubicBezTo>
                      <a:cubicBezTo>
                        <a:pt x="81" y="1"/>
                        <a:pt x="81" y="1"/>
                        <a:pt x="81" y="1"/>
                      </a:cubicBezTo>
                      <a:cubicBezTo>
                        <a:pt x="81" y="31"/>
                        <a:pt x="81" y="31"/>
                        <a:pt x="81" y="31"/>
                      </a:cubicBezTo>
                      <a:cubicBezTo>
                        <a:pt x="77" y="31"/>
                        <a:pt x="77" y="31"/>
                        <a:pt x="77" y="31"/>
                      </a:cubicBezTo>
                      <a:cubicBezTo>
                        <a:pt x="75" y="24"/>
                        <a:pt x="71" y="19"/>
                        <a:pt x="66" y="14"/>
                      </a:cubicBezTo>
                      <a:cubicBezTo>
                        <a:pt x="60" y="8"/>
                        <a:pt x="54" y="5"/>
                        <a:pt x="47" y="5"/>
                      </a:cubicBezTo>
                      <a:cubicBezTo>
                        <a:pt x="38" y="5"/>
                        <a:pt x="32" y="9"/>
                        <a:pt x="28" y="17"/>
                      </a:cubicBezTo>
                      <a:cubicBezTo>
                        <a:pt x="25" y="24"/>
                        <a:pt x="23" y="34"/>
                        <a:pt x="23" y="47"/>
                      </a:cubicBezTo>
                      <a:cubicBezTo>
                        <a:pt x="23" y="60"/>
                        <a:pt x="25" y="70"/>
                        <a:pt x="29" y="78"/>
                      </a:cubicBezTo>
                      <a:cubicBezTo>
                        <a:pt x="34" y="85"/>
                        <a:pt x="40" y="88"/>
                        <a:pt x="48" y="88"/>
                      </a:cubicBezTo>
                      <a:cubicBezTo>
                        <a:pt x="54" y="88"/>
                        <a:pt x="57" y="88"/>
                        <a:pt x="59" y="86"/>
                      </a:cubicBezTo>
                      <a:cubicBezTo>
                        <a:pt x="61" y="84"/>
                        <a:pt x="62" y="82"/>
                        <a:pt x="62" y="79"/>
                      </a:cubicBezTo>
                      <a:cubicBezTo>
                        <a:pt x="62" y="65"/>
                        <a:pt x="62" y="65"/>
                        <a:pt x="62" y="65"/>
                      </a:cubicBezTo>
                      <a:cubicBezTo>
                        <a:pt x="62" y="61"/>
                        <a:pt x="61" y="59"/>
                        <a:pt x="59" y="58"/>
                      </a:cubicBezTo>
                      <a:cubicBezTo>
                        <a:pt x="57" y="57"/>
                        <a:pt x="54" y="56"/>
                        <a:pt x="49" y="56"/>
                      </a:cubicBezTo>
                      <a:cubicBezTo>
                        <a:pt x="49" y="53"/>
                        <a:pt x="49" y="53"/>
                        <a:pt x="49" y="53"/>
                      </a:cubicBezTo>
                      <a:lnTo>
                        <a:pt x="93" y="5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6" name="Freeform 1048">
                  <a:extLst>
                    <a:ext uri="{FF2B5EF4-FFF2-40B4-BE49-F238E27FC236}">
                      <a16:creationId xmlns:a16="http://schemas.microsoft.com/office/drawing/2014/main" id="{EE309FB8-DF7B-FBEC-D505-D3D5C03AACCB}"/>
                    </a:ext>
                  </a:extLst>
                </p:cNvPr>
                <p:cNvSpPr>
                  <a:spLocks/>
                </p:cNvSpPr>
                <p:nvPr/>
              </p:nvSpPr>
              <p:spPr bwMode="auto">
                <a:xfrm>
                  <a:off x="983" y="2609"/>
                  <a:ext cx="15" cy="14"/>
                </a:xfrm>
                <a:custGeom>
                  <a:avLst/>
                  <a:gdLst>
                    <a:gd name="T0" fmla="*/ 96 w 96"/>
                    <a:gd name="T1" fmla="*/ 84 h 87"/>
                    <a:gd name="T2" fmla="*/ 96 w 96"/>
                    <a:gd name="T3" fmla="*/ 87 h 87"/>
                    <a:gd name="T4" fmla="*/ 52 w 96"/>
                    <a:gd name="T5" fmla="*/ 87 h 87"/>
                    <a:gd name="T6" fmla="*/ 52 w 96"/>
                    <a:gd name="T7" fmla="*/ 84 h 87"/>
                    <a:gd name="T8" fmla="*/ 60 w 96"/>
                    <a:gd name="T9" fmla="*/ 82 h 87"/>
                    <a:gd name="T10" fmla="*/ 63 w 96"/>
                    <a:gd name="T11" fmla="*/ 75 h 87"/>
                    <a:gd name="T12" fmla="*/ 63 w 96"/>
                    <a:gd name="T13" fmla="*/ 45 h 87"/>
                    <a:gd name="T14" fmla="*/ 32 w 96"/>
                    <a:gd name="T15" fmla="*/ 45 h 87"/>
                    <a:gd name="T16" fmla="*/ 32 w 96"/>
                    <a:gd name="T17" fmla="*/ 75 h 87"/>
                    <a:gd name="T18" fmla="*/ 35 w 96"/>
                    <a:gd name="T19" fmla="*/ 82 h 87"/>
                    <a:gd name="T20" fmla="*/ 44 w 96"/>
                    <a:gd name="T21" fmla="*/ 84 h 87"/>
                    <a:gd name="T22" fmla="*/ 44 w 96"/>
                    <a:gd name="T23" fmla="*/ 87 h 87"/>
                    <a:gd name="T24" fmla="*/ 0 w 96"/>
                    <a:gd name="T25" fmla="*/ 87 h 87"/>
                    <a:gd name="T26" fmla="*/ 0 w 96"/>
                    <a:gd name="T27" fmla="*/ 84 h 87"/>
                    <a:gd name="T28" fmla="*/ 8 w 96"/>
                    <a:gd name="T29" fmla="*/ 82 h 87"/>
                    <a:gd name="T30" fmla="*/ 11 w 96"/>
                    <a:gd name="T31" fmla="*/ 75 h 87"/>
                    <a:gd name="T32" fmla="*/ 11 w 96"/>
                    <a:gd name="T33" fmla="*/ 12 h 87"/>
                    <a:gd name="T34" fmla="*/ 8 w 96"/>
                    <a:gd name="T35" fmla="*/ 4 h 87"/>
                    <a:gd name="T36" fmla="*/ 0 w 96"/>
                    <a:gd name="T37" fmla="*/ 3 h 87"/>
                    <a:gd name="T38" fmla="*/ 0 w 96"/>
                    <a:gd name="T39" fmla="*/ 0 h 87"/>
                    <a:gd name="T40" fmla="*/ 44 w 96"/>
                    <a:gd name="T41" fmla="*/ 0 h 87"/>
                    <a:gd name="T42" fmla="*/ 44 w 96"/>
                    <a:gd name="T43" fmla="*/ 3 h 87"/>
                    <a:gd name="T44" fmla="*/ 36 w 96"/>
                    <a:gd name="T45" fmla="*/ 4 h 87"/>
                    <a:gd name="T46" fmla="*/ 32 w 96"/>
                    <a:gd name="T47" fmla="*/ 12 h 87"/>
                    <a:gd name="T48" fmla="*/ 32 w 96"/>
                    <a:gd name="T49" fmla="*/ 39 h 87"/>
                    <a:gd name="T50" fmla="*/ 63 w 96"/>
                    <a:gd name="T51" fmla="*/ 39 h 87"/>
                    <a:gd name="T52" fmla="*/ 63 w 96"/>
                    <a:gd name="T53" fmla="*/ 12 h 87"/>
                    <a:gd name="T54" fmla="*/ 60 w 96"/>
                    <a:gd name="T55" fmla="*/ 4 h 87"/>
                    <a:gd name="T56" fmla="*/ 52 w 96"/>
                    <a:gd name="T57" fmla="*/ 3 h 87"/>
                    <a:gd name="T58" fmla="*/ 52 w 96"/>
                    <a:gd name="T59" fmla="*/ 0 h 87"/>
                    <a:gd name="T60" fmla="*/ 96 w 96"/>
                    <a:gd name="T61" fmla="*/ 0 h 87"/>
                    <a:gd name="T62" fmla="*/ 96 w 96"/>
                    <a:gd name="T63" fmla="*/ 3 h 87"/>
                    <a:gd name="T64" fmla="*/ 88 w 96"/>
                    <a:gd name="T65" fmla="*/ 4 h 87"/>
                    <a:gd name="T66" fmla="*/ 85 w 96"/>
                    <a:gd name="T67" fmla="*/ 12 h 87"/>
                    <a:gd name="T68" fmla="*/ 85 w 96"/>
                    <a:gd name="T69" fmla="*/ 75 h 87"/>
                    <a:gd name="T70" fmla="*/ 87 w 96"/>
                    <a:gd name="T71" fmla="*/ 82 h 87"/>
                    <a:gd name="T72" fmla="*/ 96 w 96"/>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7">
                      <a:moveTo>
                        <a:pt x="96" y="84"/>
                      </a:moveTo>
                      <a:cubicBezTo>
                        <a:pt x="96" y="87"/>
                        <a:pt x="96" y="87"/>
                        <a:pt x="96" y="87"/>
                      </a:cubicBezTo>
                      <a:cubicBezTo>
                        <a:pt x="52" y="87"/>
                        <a:pt x="52" y="87"/>
                        <a:pt x="52" y="87"/>
                      </a:cubicBezTo>
                      <a:cubicBezTo>
                        <a:pt x="52" y="84"/>
                        <a:pt x="52" y="84"/>
                        <a:pt x="52" y="84"/>
                      </a:cubicBezTo>
                      <a:cubicBezTo>
                        <a:pt x="56" y="83"/>
                        <a:pt x="59" y="83"/>
                        <a:pt x="60" y="82"/>
                      </a:cubicBezTo>
                      <a:cubicBezTo>
                        <a:pt x="62" y="81"/>
                        <a:pt x="63" y="78"/>
                        <a:pt x="63" y="75"/>
                      </a:cubicBezTo>
                      <a:cubicBezTo>
                        <a:pt x="63" y="45"/>
                        <a:pt x="63" y="45"/>
                        <a:pt x="63" y="45"/>
                      </a:cubicBezTo>
                      <a:cubicBezTo>
                        <a:pt x="32" y="45"/>
                        <a:pt x="32" y="45"/>
                        <a:pt x="32" y="45"/>
                      </a:cubicBezTo>
                      <a:cubicBezTo>
                        <a:pt x="32" y="75"/>
                        <a:pt x="32" y="75"/>
                        <a:pt x="32" y="75"/>
                      </a:cubicBezTo>
                      <a:cubicBezTo>
                        <a:pt x="32" y="78"/>
                        <a:pt x="33" y="81"/>
                        <a:pt x="35" y="82"/>
                      </a:cubicBezTo>
                      <a:cubicBezTo>
                        <a:pt x="37" y="83"/>
                        <a:pt x="39" y="83"/>
                        <a:pt x="44" y="84"/>
                      </a:cubicBezTo>
                      <a:cubicBezTo>
                        <a:pt x="44" y="87"/>
                        <a:pt x="44" y="87"/>
                        <a:pt x="44" y="87"/>
                      </a:cubicBezTo>
                      <a:cubicBezTo>
                        <a:pt x="0" y="87"/>
                        <a:pt x="0" y="87"/>
                        <a:pt x="0" y="87"/>
                      </a:cubicBezTo>
                      <a:cubicBezTo>
                        <a:pt x="0" y="84"/>
                        <a:pt x="0" y="84"/>
                        <a:pt x="0" y="84"/>
                      </a:cubicBezTo>
                      <a:cubicBezTo>
                        <a:pt x="4" y="83"/>
                        <a:pt x="7" y="83"/>
                        <a:pt x="8" y="82"/>
                      </a:cubicBezTo>
                      <a:cubicBezTo>
                        <a:pt x="10" y="81"/>
                        <a:pt x="11" y="78"/>
                        <a:pt x="11" y="75"/>
                      </a:cubicBezTo>
                      <a:cubicBezTo>
                        <a:pt x="11" y="12"/>
                        <a:pt x="11" y="12"/>
                        <a:pt x="11" y="12"/>
                      </a:cubicBezTo>
                      <a:cubicBezTo>
                        <a:pt x="11" y="8"/>
                        <a:pt x="10" y="6"/>
                        <a:pt x="8" y="4"/>
                      </a:cubicBezTo>
                      <a:cubicBezTo>
                        <a:pt x="6" y="4"/>
                        <a:pt x="4" y="3"/>
                        <a:pt x="0" y="3"/>
                      </a:cubicBezTo>
                      <a:cubicBezTo>
                        <a:pt x="0" y="0"/>
                        <a:pt x="0" y="0"/>
                        <a:pt x="0" y="0"/>
                      </a:cubicBezTo>
                      <a:cubicBezTo>
                        <a:pt x="44" y="0"/>
                        <a:pt x="44" y="0"/>
                        <a:pt x="44" y="0"/>
                      </a:cubicBezTo>
                      <a:cubicBezTo>
                        <a:pt x="44" y="3"/>
                        <a:pt x="44" y="3"/>
                        <a:pt x="44" y="3"/>
                      </a:cubicBezTo>
                      <a:cubicBezTo>
                        <a:pt x="40" y="3"/>
                        <a:pt x="37" y="4"/>
                        <a:pt x="36" y="4"/>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2" y="6"/>
                        <a:pt x="60" y="4"/>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4"/>
                      </a:cubicBezTo>
                      <a:cubicBezTo>
                        <a:pt x="86" y="6"/>
                        <a:pt x="85" y="8"/>
                        <a:pt x="85" y="12"/>
                      </a:cubicBezTo>
                      <a:cubicBezTo>
                        <a:pt x="85" y="75"/>
                        <a:pt x="85" y="75"/>
                        <a:pt x="85" y="75"/>
                      </a:cubicBezTo>
                      <a:cubicBezTo>
                        <a:pt x="85" y="78"/>
                        <a:pt x="85" y="81"/>
                        <a:pt x="87" y="82"/>
                      </a:cubicBezTo>
                      <a:cubicBezTo>
                        <a:pt x="89" y="83"/>
                        <a:pt x="92" y="83"/>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7" name="Freeform 1049">
                  <a:extLst>
                    <a:ext uri="{FF2B5EF4-FFF2-40B4-BE49-F238E27FC236}">
                      <a16:creationId xmlns:a16="http://schemas.microsoft.com/office/drawing/2014/main" id="{CFA333AE-43E5-C637-9AF4-8F28BB8CD435}"/>
                    </a:ext>
                  </a:extLst>
                </p:cNvPr>
                <p:cNvSpPr>
                  <a:spLocks/>
                </p:cNvSpPr>
                <p:nvPr/>
              </p:nvSpPr>
              <p:spPr bwMode="auto">
                <a:xfrm>
                  <a:off x="999" y="2609"/>
                  <a:ext cx="13" cy="14"/>
                </a:xfrm>
                <a:custGeom>
                  <a:avLst/>
                  <a:gdLst>
                    <a:gd name="T0" fmla="*/ 0 w 81"/>
                    <a:gd name="T1" fmla="*/ 3 h 87"/>
                    <a:gd name="T2" fmla="*/ 0 w 81"/>
                    <a:gd name="T3" fmla="*/ 0 h 87"/>
                    <a:gd name="T4" fmla="*/ 75 w 81"/>
                    <a:gd name="T5" fmla="*/ 0 h 87"/>
                    <a:gd name="T6" fmla="*/ 75 w 81"/>
                    <a:gd name="T7" fmla="*/ 26 h 87"/>
                    <a:gd name="T8" fmla="*/ 71 w 81"/>
                    <a:gd name="T9" fmla="*/ 26 h 87"/>
                    <a:gd name="T10" fmla="*/ 62 w 81"/>
                    <a:gd name="T11" fmla="*/ 8 h 87"/>
                    <a:gd name="T12" fmla="*/ 42 w 81"/>
                    <a:gd name="T13" fmla="*/ 4 h 87"/>
                    <a:gd name="T14" fmla="*/ 34 w 81"/>
                    <a:gd name="T15" fmla="*/ 5 h 87"/>
                    <a:gd name="T16" fmla="*/ 32 w 81"/>
                    <a:gd name="T17" fmla="*/ 10 h 87"/>
                    <a:gd name="T18" fmla="*/ 32 w 81"/>
                    <a:gd name="T19" fmla="*/ 40 h 87"/>
                    <a:gd name="T20" fmla="*/ 33 w 81"/>
                    <a:gd name="T21" fmla="*/ 40 h 87"/>
                    <a:gd name="T22" fmla="*/ 47 w 81"/>
                    <a:gd name="T23" fmla="*/ 36 h 87"/>
                    <a:gd name="T24" fmla="*/ 53 w 81"/>
                    <a:gd name="T25" fmla="*/ 21 h 87"/>
                    <a:gd name="T26" fmla="*/ 57 w 81"/>
                    <a:gd name="T27" fmla="*/ 21 h 87"/>
                    <a:gd name="T28" fmla="*/ 57 w 81"/>
                    <a:gd name="T29" fmla="*/ 65 h 87"/>
                    <a:gd name="T30" fmla="*/ 53 w 81"/>
                    <a:gd name="T31" fmla="*/ 65 h 87"/>
                    <a:gd name="T32" fmla="*/ 47 w 81"/>
                    <a:gd name="T33" fmla="*/ 48 h 87"/>
                    <a:gd name="T34" fmla="*/ 32 w 81"/>
                    <a:gd name="T35" fmla="*/ 44 h 87"/>
                    <a:gd name="T36" fmla="*/ 32 w 81"/>
                    <a:gd name="T37" fmla="*/ 76 h 87"/>
                    <a:gd name="T38" fmla="*/ 35 w 81"/>
                    <a:gd name="T39" fmla="*/ 82 h 87"/>
                    <a:gd name="T40" fmla="*/ 43 w 81"/>
                    <a:gd name="T41" fmla="*/ 83 h 87"/>
                    <a:gd name="T42" fmla="*/ 62 w 81"/>
                    <a:gd name="T43" fmla="*/ 79 h 87"/>
                    <a:gd name="T44" fmla="*/ 77 w 81"/>
                    <a:gd name="T45" fmla="*/ 60 h 87"/>
                    <a:gd name="T46" fmla="*/ 81 w 81"/>
                    <a:gd name="T47" fmla="*/ 60 h 87"/>
                    <a:gd name="T48" fmla="*/ 76 w 81"/>
                    <a:gd name="T49" fmla="*/ 87 h 87"/>
                    <a:gd name="T50" fmla="*/ 0 w 81"/>
                    <a:gd name="T51" fmla="*/ 87 h 87"/>
                    <a:gd name="T52" fmla="*/ 0 w 81"/>
                    <a:gd name="T53" fmla="*/ 84 h 87"/>
                    <a:gd name="T54" fmla="*/ 7 w 81"/>
                    <a:gd name="T55" fmla="*/ 83 h 87"/>
                    <a:gd name="T56" fmla="*/ 11 w 81"/>
                    <a:gd name="T57" fmla="*/ 75 h 87"/>
                    <a:gd name="T58" fmla="*/ 11 w 81"/>
                    <a:gd name="T59" fmla="*/ 12 h 87"/>
                    <a:gd name="T60" fmla="*/ 8 w 81"/>
                    <a:gd name="T61" fmla="*/ 4 h 87"/>
                    <a:gd name="T62" fmla="*/ 0 w 81"/>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87">
                      <a:moveTo>
                        <a:pt x="0" y="3"/>
                      </a:moveTo>
                      <a:cubicBezTo>
                        <a:pt x="0" y="0"/>
                        <a:pt x="0" y="0"/>
                        <a:pt x="0" y="0"/>
                      </a:cubicBezTo>
                      <a:cubicBezTo>
                        <a:pt x="75" y="0"/>
                        <a:pt x="75" y="0"/>
                        <a:pt x="75" y="0"/>
                      </a:cubicBezTo>
                      <a:cubicBezTo>
                        <a:pt x="75" y="26"/>
                        <a:pt x="75" y="26"/>
                        <a:pt x="75" y="26"/>
                      </a:cubicBezTo>
                      <a:cubicBezTo>
                        <a:pt x="71" y="26"/>
                        <a:pt x="71" y="26"/>
                        <a:pt x="71" y="26"/>
                      </a:cubicBezTo>
                      <a:cubicBezTo>
                        <a:pt x="70" y="17"/>
                        <a:pt x="67" y="11"/>
                        <a:pt x="62" y="8"/>
                      </a:cubicBezTo>
                      <a:cubicBezTo>
                        <a:pt x="58" y="5"/>
                        <a:pt x="51" y="4"/>
                        <a:pt x="42" y="4"/>
                      </a:cubicBezTo>
                      <a:cubicBezTo>
                        <a:pt x="38" y="4"/>
                        <a:pt x="35" y="4"/>
                        <a:pt x="34" y="5"/>
                      </a:cubicBezTo>
                      <a:cubicBezTo>
                        <a:pt x="33" y="6"/>
                        <a:pt x="32" y="7"/>
                        <a:pt x="32" y="10"/>
                      </a:cubicBezTo>
                      <a:cubicBezTo>
                        <a:pt x="32" y="40"/>
                        <a:pt x="32" y="40"/>
                        <a:pt x="32" y="40"/>
                      </a:cubicBezTo>
                      <a:cubicBezTo>
                        <a:pt x="33" y="40"/>
                        <a:pt x="33" y="40"/>
                        <a:pt x="33" y="40"/>
                      </a:cubicBezTo>
                      <a:cubicBezTo>
                        <a:pt x="39" y="40"/>
                        <a:pt x="44" y="39"/>
                        <a:pt x="47" y="36"/>
                      </a:cubicBezTo>
                      <a:cubicBezTo>
                        <a:pt x="50" y="33"/>
                        <a:pt x="53" y="28"/>
                        <a:pt x="53" y="21"/>
                      </a:cubicBezTo>
                      <a:cubicBezTo>
                        <a:pt x="57" y="21"/>
                        <a:pt x="57" y="21"/>
                        <a:pt x="57" y="21"/>
                      </a:cubicBezTo>
                      <a:cubicBezTo>
                        <a:pt x="57" y="65"/>
                        <a:pt x="57" y="65"/>
                        <a:pt x="57" y="65"/>
                      </a:cubicBezTo>
                      <a:cubicBezTo>
                        <a:pt x="53" y="65"/>
                        <a:pt x="53" y="65"/>
                        <a:pt x="53" y="65"/>
                      </a:cubicBezTo>
                      <a:cubicBezTo>
                        <a:pt x="53" y="57"/>
                        <a:pt x="50" y="51"/>
                        <a:pt x="47" y="48"/>
                      </a:cubicBezTo>
                      <a:cubicBezTo>
                        <a:pt x="44" y="46"/>
                        <a:pt x="39" y="44"/>
                        <a:pt x="32" y="44"/>
                      </a:cubicBezTo>
                      <a:cubicBezTo>
                        <a:pt x="32" y="76"/>
                        <a:pt x="32" y="76"/>
                        <a:pt x="32" y="76"/>
                      </a:cubicBezTo>
                      <a:cubicBezTo>
                        <a:pt x="32" y="79"/>
                        <a:pt x="33" y="81"/>
                        <a:pt x="35" y="82"/>
                      </a:cubicBezTo>
                      <a:cubicBezTo>
                        <a:pt x="36" y="83"/>
                        <a:pt x="39" y="83"/>
                        <a:pt x="43" y="83"/>
                      </a:cubicBezTo>
                      <a:cubicBezTo>
                        <a:pt x="51" y="83"/>
                        <a:pt x="57" y="82"/>
                        <a:pt x="62" y="79"/>
                      </a:cubicBezTo>
                      <a:cubicBezTo>
                        <a:pt x="68" y="76"/>
                        <a:pt x="74" y="69"/>
                        <a:pt x="77" y="60"/>
                      </a:cubicBezTo>
                      <a:cubicBezTo>
                        <a:pt x="81" y="60"/>
                        <a:pt x="81" y="60"/>
                        <a:pt x="81" y="60"/>
                      </a:cubicBezTo>
                      <a:cubicBezTo>
                        <a:pt x="76" y="87"/>
                        <a:pt x="76" y="87"/>
                        <a:pt x="76" y="87"/>
                      </a:cubicBezTo>
                      <a:cubicBezTo>
                        <a:pt x="0" y="87"/>
                        <a:pt x="0" y="87"/>
                        <a:pt x="0" y="87"/>
                      </a:cubicBezTo>
                      <a:cubicBezTo>
                        <a:pt x="0" y="84"/>
                        <a:pt x="0" y="84"/>
                        <a:pt x="0" y="84"/>
                      </a:cubicBezTo>
                      <a:cubicBezTo>
                        <a:pt x="3" y="84"/>
                        <a:pt x="6" y="83"/>
                        <a:pt x="7" y="83"/>
                      </a:cubicBezTo>
                      <a:cubicBezTo>
                        <a:pt x="10" y="82"/>
                        <a:pt x="11" y="79"/>
                        <a:pt x="11" y="75"/>
                      </a:cubicBezTo>
                      <a:cubicBezTo>
                        <a:pt x="11" y="12"/>
                        <a:pt x="11" y="12"/>
                        <a:pt x="11" y="12"/>
                      </a:cubicBezTo>
                      <a:cubicBezTo>
                        <a:pt x="11" y="8"/>
                        <a:pt x="10" y="6"/>
                        <a:pt x="8" y="4"/>
                      </a:cubicBezTo>
                      <a:cubicBezTo>
                        <a:pt x="6" y="4"/>
                        <a:pt x="4" y="3"/>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8" name="Freeform 1050">
                  <a:extLst>
                    <a:ext uri="{FF2B5EF4-FFF2-40B4-BE49-F238E27FC236}">
                      <a16:creationId xmlns:a16="http://schemas.microsoft.com/office/drawing/2014/main" id="{017A151B-5EA0-BBE2-5765-4D3B87E53BDF}"/>
                    </a:ext>
                  </a:extLst>
                </p:cNvPr>
                <p:cNvSpPr>
                  <a:spLocks noEditPoints="1"/>
                </p:cNvSpPr>
                <p:nvPr/>
              </p:nvSpPr>
              <p:spPr bwMode="auto">
                <a:xfrm>
                  <a:off x="1002" y="2604"/>
                  <a:ext cx="7" cy="22"/>
                </a:xfrm>
                <a:custGeom>
                  <a:avLst/>
                  <a:gdLst>
                    <a:gd name="T0" fmla="*/ 36 w 44"/>
                    <a:gd name="T1" fmla="*/ 22 h 140"/>
                    <a:gd name="T2" fmla="*/ 22 w 44"/>
                    <a:gd name="T3" fmla="*/ 10 h 140"/>
                    <a:gd name="T4" fmla="*/ 7 w 44"/>
                    <a:gd name="T5" fmla="*/ 22 h 140"/>
                    <a:gd name="T6" fmla="*/ 0 w 44"/>
                    <a:gd name="T7" fmla="*/ 22 h 140"/>
                    <a:gd name="T8" fmla="*/ 16 w 44"/>
                    <a:gd name="T9" fmla="*/ 0 h 140"/>
                    <a:gd name="T10" fmla="*/ 28 w 44"/>
                    <a:gd name="T11" fmla="*/ 0 h 140"/>
                    <a:gd name="T12" fmla="*/ 44 w 44"/>
                    <a:gd name="T13" fmla="*/ 22 h 140"/>
                    <a:gd name="T14" fmla="*/ 36 w 44"/>
                    <a:gd name="T15" fmla="*/ 22 h 140"/>
                    <a:gd name="T16" fmla="*/ 15 w 44"/>
                    <a:gd name="T17" fmla="*/ 132 h 140"/>
                    <a:gd name="T18" fmla="*/ 17 w 44"/>
                    <a:gd name="T19" fmla="*/ 126 h 140"/>
                    <a:gd name="T20" fmla="*/ 23 w 44"/>
                    <a:gd name="T21" fmla="*/ 123 h 140"/>
                    <a:gd name="T22" fmla="*/ 29 w 44"/>
                    <a:gd name="T23" fmla="*/ 126 h 140"/>
                    <a:gd name="T24" fmla="*/ 32 w 44"/>
                    <a:gd name="T25" fmla="*/ 132 h 140"/>
                    <a:gd name="T26" fmla="*/ 29 w 44"/>
                    <a:gd name="T27" fmla="*/ 138 h 140"/>
                    <a:gd name="T28" fmla="*/ 23 w 44"/>
                    <a:gd name="T29" fmla="*/ 140 h 140"/>
                    <a:gd name="T30" fmla="*/ 17 w 44"/>
                    <a:gd name="T31" fmla="*/ 137 h 140"/>
                    <a:gd name="T32" fmla="*/ 15 w 44"/>
                    <a:gd name="T33" fmla="*/ 13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40">
                      <a:moveTo>
                        <a:pt x="36" y="22"/>
                      </a:moveTo>
                      <a:cubicBezTo>
                        <a:pt x="22" y="10"/>
                        <a:pt x="22" y="10"/>
                        <a:pt x="22" y="10"/>
                      </a:cubicBezTo>
                      <a:cubicBezTo>
                        <a:pt x="7" y="22"/>
                        <a:pt x="7" y="22"/>
                        <a:pt x="7" y="22"/>
                      </a:cubicBezTo>
                      <a:cubicBezTo>
                        <a:pt x="0" y="22"/>
                        <a:pt x="0" y="22"/>
                        <a:pt x="0" y="22"/>
                      </a:cubicBezTo>
                      <a:cubicBezTo>
                        <a:pt x="16" y="0"/>
                        <a:pt x="16" y="0"/>
                        <a:pt x="16" y="0"/>
                      </a:cubicBezTo>
                      <a:cubicBezTo>
                        <a:pt x="28" y="0"/>
                        <a:pt x="28" y="0"/>
                        <a:pt x="28" y="0"/>
                      </a:cubicBezTo>
                      <a:cubicBezTo>
                        <a:pt x="44" y="22"/>
                        <a:pt x="44" y="22"/>
                        <a:pt x="44" y="22"/>
                      </a:cubicBezTo>
                      <a:lnTo>
                        <a:pt x="36" y="22"/>
                      </a:lnTo>
                      <a:close/>
                      <a:moveTo>
                        <a:pt x="15" y="132"/>
                      </a:moveTo>
                      <a:cubicBezTo>
                        <a:pt x="15" y="130"/>
                        <a:pt x="16" y="128"/>
                        <a:pt x="17" y="126"/>
                      </a:cubicBezTo>
                      <a:cubicBezTo>
                        <a:pt x="19" y="124"/>
                        <a:pt x="21" y="123"/>
                        <a:pt x="23" y="123"/>
                      </a:cubicBezTo>
                      <a:cubicBezTo>
                        <a:pt x="26" y="123"/>
                        <a:pt x="28" y="124"/>
                        <a:pt x="29" y="126"/>
                      </a:cubicBezTo>
                      <a:cubicBezTo>
                        <a:pt x="31" y="127"/>
                        <a:pt x="32" y="129"/>
                        <a:pt x="32" y="132"/>
                      </a:cubicBezTo>
                      <a:cubicBezTo>
                        <a:pt x="32" y="134"/>
                        <a:pt x="31" y="136"/>
                        <a:pt x="29" y="138"/>
                      </a:cubicBezTo>
                      <a:cubicBezTo>
                        <a:pt x="28" y="139"/>
                        <a:pt x="26" y="140"/>
                        <a:pt x="23" y="140"/>
                      </a:cubicBezTo>
                      <a:cubicBezTo>
                        <a:pt x="21" y="140"/>
                        <a:pt x="19" y="139"/>
                        <a:pt x="17" y="137"/>
                      </a:cubicBezTo>
                      <a:cubicBezTo>
                        <a:pt x="16" y="135"/>
                        <a:pt x="15" y="134"/>
                        <a:pt x="15" y="13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89" name="Freeform 1051">
                  <a:extLst>
                    <a:ext uri="{FF2B5EF4-FFF2-40B4-BE49-F238E27FC236}">
                      <a16:creationId xmlns:a16="http://schemas.microsoft.com/office/drawing/2014/main" id="{5D03572F-F4C6-2BC4-0D20-34BF8127526C}"/>
                    </a:ext>
                  </a:extLst>
                </p:cNvPr>
                <p:cNvSpPr>
                  <a:spLocks noEditPoints="1"/>
                </p:cNvSpPr>
                <p:nvPr/>
              </p:nvSpPr>
              <p:spPr bwMode="auto">
                <a:xfrm>
                  <a:off x="1019" y="2609"/>
                  <a:ext cx="14" cy="14"/>
                </a:xfrm>
                <a:custGeom>
                  <a:avLst/>
                  <a:gdLst>
                    <a:gd name="T0" fmla="*/ 89 w 89"/>
                    <a:gd name="T1" fmla="*/ 86 h 89"/>
                    <a:gd name="T2" fmla="*/ 89 w 89"/>
                    <a:gd name="T3" fmla="*/ 89 h 89"/>
                    <a:gd name="T4" fmla="*/ 47 w 89"/>
                    <a:gd name="T5" fmla="*/ 89 h 89"/>
                    <a:gd name="T6" fmla="*/ 47 w 89"/>
                    <a:gd name="T7" fmla="*/ 86 h 89"/>
                    <a:gd name="T8" fmla="*/ 55 w 89"/>
                    <a:gd name="T9" fmla="*/ 85 h 89"/>
                    <a:gd name="T10" fmla="*/ 57 w 89"/>
                    <a:gd name="T11" fmla="*/ 81 h 89"/>
                    <a:gd name="T12" fmla="*/ 55 w 89"/>
                    <a:gd name="T13" fmla="*/ 73 h 89"/>
                    <a:gd name="T14" fmla="*/ 51 w 89"/>
                    <a:gd name="T15" fmla="*/ 64 h 89"/>
                    <a:gd name="T16" fmla="*/ 22 w 89"/>
                    <a:gd name="T17" fmla="*/ 64 h 89"/>
                    <a:gd name="T18" fmla="*/ 18 w 89"/>
                    <a:gd name="T19" fmla="*/ 75 h 89"/>
                    <a:gd name="T20" fmla="*/ 16 w 89"/>
                    <a:gd name="T21" fmla="*/ 81 h 89"/>
                    <a:gd name="T22" fmla="*/ 18 w 89"/>
                    <a:gd name="T23" fmla="*/ 85 h 89"/>
                    <a:gd name="T24" fmla="*/ 27 w 89"/>
                    <a:gd name="T25" fmla="*/ 86 h 89"/>
                    <a:gd name="T26" fmla="*/ 27 w 89"/>
                    <a:gd name="T27" fmla="*/ 89 h 89"/>
                    <a:gd name="T28" fmla="*/ 0 w 89"/>
                    <a:gd name="T29" fmla="*/ 89 h 89"/>
                    <a:gd name="T30" fmla="*/ 0 w 89"/>
                    <a:gd name="T31" fmla="*/ 86 h 89"/>
                    <a:gd name="T32" fmla="*/ 8 w 89"/>
                    <a:gd name="T33" fmla="*/ 82 h 89"/>
                    <a:gd name="T34" fmla="*/ 13 w 89"/>
                    <a:gd name="T35" fmla="*/ 71 h 89"/>
                    <a:gd name="T36" fmla="*/ 42 w 89"/>
                    <a:gd name="T37" fmla="*/ 0 h 89"/>
                    <a:gd name="T38" fmla="*/ 46 w 89"/>
                    <a:gd name="T39" fmla="*/ 0 h 89"/>
                    <a:gd name="T40" fmla="*/ 74 w 89"/>
                    <a:gd name="T41" fmla="*/ 68 h 89"/>
                    <a:gd name="T42" fmla="*/ 81 w 89"/>
                    <a:gd name="T43" fmla="*/ 82 h 89"/>
                    <a:gd name="T44" fmla="*/ 88 w 89"/>
                    <a:gd name="T45" fmla="*/ 86 h 89"/>
                    <a:gd name="T46" fmla="*/ 89 w 89"/>
                    <a:gd name="T47" fmla="*/ 86 h 89"/>
                    <a:gd name="T48" fmla="*/ 24 w 89"/>
                    <a:gd name="T49" fmla="*/ 59 h 89"/>
                    <a:gd name="T50" fmla="*/ 49 w 89"/>
                    <a:gd name="T51" fmla="*/ 59 h 89"/>
                    <a:gd name="T52" fmla="*/ 36 w 89"/>
                    <a:gd name="T53" fmla="*/ 27 h 89"/>
                    <a:gd name="T54" fmla="*/ 24 w 89"/>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89">
                      <a:moveTo>
                        <a:pt x="89" y="86"/>
                      </a:moveTo>
                      <a:cubicBezTo>
                        <a:pt x="89" y="89"/>
                        <a:pt x="89" y="89"/>
                        <a:pt x="89" y="89"/>
                      </a:cubicBezTo>
                      <a:cubicBezTo>
                        <a:pt x="47" y="89"/>
                        <a:pt x="47" y="89"/>
                        <a:pt x="47" y="89"/>
                      </a:cubicBezTo>
                      <a:cubicBezTo>
                        <a:pt x="47" y="86"/>
                        <a:pt x="47" y="86"/>
                        <a:pt x="47" y="86"/>
                      </a:cubicBezTo>
                      <a:cubicBezTo>
                        <a:pt x="51" y="86"/>
                        <a:pt x="53" y="86"/>
                        <a:pt x="55" y="85"/>
                      </a:cubicBezTo>
                      <a:cubicBezTo>
                        <a:pt x="56" y="85"/>
                        <a:pt x="57" y="83"/>
                        <a:pt x="57" y="81"/>
                      </a:cubicBezTo>
                      <a:cubicBezTo>
                        <a:pt x="57" y="80"/>
                        <a:pt x="56" y="77"/>
                        <a:pt x="55" y="73"/>
                      </a:cubicBezTo>
                      <a:cubicBezTo>
                        <a:pt x="54" y="71"/>
                        <a:pt x="53" y="68"/>
                        <a:pt x="51" y="64"/>
                      </a:cubicBezTo>
                      <a:cubicBezTo>
                        <a:pt x="22" y="64"/>
                        <a:pt x="22" y="64"/>
                        <a:pt x="22" y="64"/>
                      </a:cubicBezTo>
                      <a:cubicBezTo>
                        <a:pt x="20" y="68"/>
                        <a:pt x="19" y="72"/>
                        <a:pt x="18" y="75"/>
                      </a:cubicBezTo>
                      <a:cubicBezTo>
                        <a:pt x="16" y="78"/>
                        <a:pt x="16" y="80"/>
                        <a:pt x="16" y="81"/>
                      </a:cubicBezTo>
                      <a:cubicBezTo>
                        <a:pt x="16" y="82"/>
                        <a:pt x="17" y="84"/>
                        <a:pt x="18" y="85"/>
                      </a:cubicBezTo>
                      <a:cubicBezTo>
                        <a:pt x="20" y="86"/>
                        <a:pt x="23" y="86"/>
                        <a:pt x="27" y="86"/>
                      </a:cubicBezTo>
                      <a:cubicBezTo>
                        <a:pt x="27" y="89"/>
                        <a:pt x="27" y="89"/>
                        <a:pt x="27" y="89"/>
                      </a:cubicBezTo>
                      <a:cubicBezTo>
                        <a:pt x="0" y="89"/>
                        <a:pt x="0" y="89"/>
                        <a:pt x="0" y="89"/>
                      </a:cubicBezTo>
                      <a:cubicBezTo>
                        <a:pt x="0" y="86"/>
                        <a:pt x="0" y="86"/>
                        <a:pt x="0" y="86"/>
                      </a:cubicBezTo>
                      <a:cubicBezTo>
                        <a:pt x="4" y="85"/>
                        <a:pt x="6" y="84"/>
                        <a:pt x="8" y="82"/>
                      </a:cubicBezTo>
                      <a:cubicBezTo>
                        <a:pt x="9" y="80"/>
                        <a:pt x="11" y="76"/>
                        <a:pt x="13" y="71"/>
                      </a:cubicBezTo>
                      <a:cubicBezTo>
                        <a:pt x="42" y="0"/>
                        <a:pt x="42" y="0"/>
                        <a:pt x="42" y="0"/>
                      </a:cubicBezTo>
                      <a:cubicBezTo>
                        <a:pt x="46" y="0"/>
                        <a:pt x="46" y="0"/>
                        <a:pt x="46" y="0"/>
                      </a:cubicBezTo>
                      <a:cubicBezTo>
                        <a:pt x="74" y="68"/>
                        <a:pt x="74" y="68"/>
                        <a:pt x="74" y="68"/>
                      </a:cubicBezTo>
                      <a:cubicBezTo>
                        <a:pt x="77" y="75"/>
                        <a:pt x="80" y="80"/>
                        <a:pt x="81" y="82"/>
                      </a:cubicBezTo>
                      <a:cubicBezTo>
                        <a:pt x="83" y="85"/>
                        <a:pt x="85" y="86"/>
                        <a:pt x="88" y="86"/>
                      </a:cubicBezTo>
                      <a:lnTo>
                        <a:pt x="89" y="86"/>
                      </a:lnTo>
                      <a:close/>
                      <a:moveTo>
                        <a:pt x="24" y="59"/>
                      </a:moveTo>
                      <a:cubicBezTo>
                        <a:pt x="49" y="59"/>
                        <a:pt x="49" y="59"/>
                        <a:pt x="49" y="59"/>
                      </a:cubicBezTo>
                      <a:cubicBezTo>
                        <a:pt x="36" y="27"/>
                        <a:pt x="36" y="27"/>
                        <a:pt x="36" y="27"/>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0" name="Freeform 1052">
                  <a:extLst>
                    <a:ext uri="{FF2B5EF4-FFF2-40B4-BE49-F238E27FC236}">
                      <a16:creationId xmlns:a16="http://schemas.microsoft.com/office/drawing/2014/main" id="{4C95996B-E362-2406-E2CC-EACD5D0ABA46}"/>
                    </a:ext>
                  </a:extLst>
                </p:cNvPr>
                <p:cNvSpPr>
                  <a:spLocks/>
                </p:cNvSpPr>
                <p:nvPr/>
              </p:nvSpPr>
              <p:spPr bwMode="auto">
                <a:xfrm>
                  <a:off x="1034" y="2609"/>
                  <a:ext cx="14" cy="14"/>
                </a:xfrm>
                <a:custGeom>
                  <a:avLst/>
                  <a:gdLst>
                    <a:gd name="T0" fmla="*/ 0 w 89"/>
                    <a:gd name="T1" fmla="*/ 87 h 90"/>
                    <a:gd name="T2" fmla="*/ 0 w 89"/>
                    <a:gd name="T3" fmla="*/ 84 h 90"/>
                    <a:gd name="T4" fmla="*/ 9 w 89"/>
                    <a:gd name="T5" fmla="*/ 82 h 90"/>
                    <a:gd name="T6" fmla="*/ 12 w 89"/>
                    <a:gd name="T7" fmla="*/ 74 h 90"/>
                    <a:gd name="T8" fmla="*/ 12 w 89"/>
                    <a:gd name="T9" fmla="*/ 12 h 90"/>
                    <a:gd name="T10" fmla="*/ 5 w 89"/>
                    <a:gd name="T11" fmla="*/ 5 h 90"/>
                    <a:gd name="T12" fmla="*/ 1 w 89"/>
                    <a:gd name="T13" fmla="*/ 3 h 90"/>
                    <a:gd name="T14" fmla="*/ 1 w 89"/>
                    <a:gd name="T15" fmla="*/ 0 h 90"/>
                    <a:gd name="T16" fmla="*/ 28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3"/>
                        <a:pt x="7" y="83"/>
                        <a:pt x="9" y="82"/>
                      </a:cubicBezTo>
                      <a:cubicBezTo>
                        <a:pt x="11" y="80"/>
                        <a:pt x="12" y="78"/>
                        <a:pt x="12" y="74"/>
                      </a:cubicBezTo>
                      <a:cubicBezTo>
                        <a:pt x="12" y="12"/>
                        <a:pt x="12" y="12"/>
                        <a:pt x="12" y="12"/>
                      </a:cubicBezTo>
                      <a:cubicBezTo>
                        <a:pt x="9" y="9"/>
                        <a:pt x="7" y="7"/>
                        <a:pt x="5" y="5"/>
                      </a:cubicBezTo>
                      <a:cubicBezTo>
                        <a:pt x="3" y="4"/>
                        <a:pt x="2" y="3"/>
                        <a:pt x="1" y="3"/>
                      </a:cubicBezTo>
                      <a:cubicBezTo>
                        <a:pt x="1" y="0"/>
                        <a:pt x="1" y="0"/>
                        <a:pt x="1" y="0"/>
                      </a:cubicBezTo>
                      <a:cubicBezTo>
                        <a:pt x="28" y="0"/>
                        <a:pt x="28" y="0"/>
                        <a:pt x="28" y="0"/>
                      </a:cubicBezTo>
                      <a:cubicBezTo>
                        <a:pt x="73" y="55"/>
                        <a:pt x="73" y="55"/>
                        <a:pt x="73" y="55"/>
                      </a:cubicBezTo>
                      <a:cubicBezTo>
                        <a:pt x="73" y="16"/>
                        <a:pt x="73" y="16"/>
                        <a:pt x="73" y="16"/>
                      </a:cubicBezTo>
                      <a:cubicBezTo>
                        <a:pt x="73" y="11"/>
                        <a:pt x="73" y="8"/>
                        <a:pt x="71" y="6"/>
                      </a:cubicBezTo>
                      <a:cubicBezTo>
                        <a:pt x="69" y="4"/>
                        <a:pt x="66" y="3"/>
                        <a:pt x="61" y="3"/>
                      </a:cubicBezTo>
                      <a:cubicBezTo>
                        <a:pt x="61" y="0"/>
                        <a:pt x="61" y="0"/>
                        <a:pt x="61" y="0"/>
                      </a:cubicBezTo>
                      <a:cubicBezTo>
                        <a:pt x="89" y="0"/>
                        <a:pt x="89" y="0"/>
                        <a:pt x="89" y="0"/>
                      </a:cubicBezTo>
                      <a:cubicBezTo>
                        <a:pt x="89" y="3"/>
                        <a:pt x="89" y="3"/>
                        <a:pt x="89" y="3"/>
                      </a:cubicBezTo>
                      <a:cubicBezTo>
                        <a:pt x="85" y="3"/>
                        <a:pt x="82" y="4"/>
                        <a:pt x="81" y="6"/>
                      </a:cubicBezTo>
                      <a:cubicBezTo>
                        <a:pt x="80" y="7"/>
                        <a:pt x="79" y="10"/>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20" y="81"/>
                      </a:cubicBezTo>
                      <a:cubicBezTo>
                        <a:pt x="21"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1" name="Freeform 1053">
                  <a:extLst>
                    <a:ext uri="{FF2B5EF4-FFF2-40B4-BE49-F238E27FC236}">
                      <a16:creationId xmlns:a16="http://schemas.microsoft.com/office/drawing/2014/main" id="{CE06EA33-A93C-012A-31D8-CFF456018495}"/>
                    </a:ext>
                  </a:extLst>
                </p:cNvPr>
                <p:cNvSpPr>
                  <a:spLocks/>
                </p:cNvSpPr>
                <p:nvPr/>
              </p:nvSpPr>
              <p:spPr bwMode="auto">
                <a:xfrm>
                  <a:off x="1001" y="2507"/>
                  <a:ext cx="12" cy="14"/>
                </a:xfrm>
                <a:custGeom>
                  <a:avLst/>
                  <a:gdLst>
                    <a:gd name="T0" fmla="*/ 63 w 78"/>
                    <a:gd name="T1" fmla="*/ 84 h 88"/>
                    <a:gd name="T2" fmla="*/ 63 w 78"/>
                    <a:gd name="T3" fmla="*/ 88 h 88"/>
                    <a:gd name="T4" fmla="*/ 16 w 78"/>
                    <a:gd name="T5" fmla="*/ 88 h 88"/>
                    <a:gd name="T6" fmla="*/ 16 w 78"/>
                    <a:gd name="T7" fmla="*/ 84 h 88"/>
                    <a:gd name="T8" fmla="*/ 26 w 78"/>
                    <a:gd name="T9" fmla="*/ 82 h 88"/>
                    <a:gd name="T10" fmla="*/ 29 w 78"/>
                    <a:gd name="T11" fmla="*/ 72 h 88"/>
                    <a:gd name="T12" fmla="*/ 29 w 78"/>
                    <a:gd name="T13" fmla="*/ 4 h 88"/>
                    <a:gd name="T14" fmla="*/ 14 w 78"/>
                    <a:gd name="T15" fmla="*/ 7 h 88"/>
                    <a:gd name="T16" fmla="*/ 4 w 78"/>
                    <a:gd name="T17" fmla="*/ 26 h 88"/>
                    <a:gd name="T18" fmla="*/ 0 w 78"/>
                    <a:gd name="T19" fmla="*/ 26 h 88"/>
                    <a:gd name="T20" fmla="*/ 0 w 78"/>
                    <a:gd name="T21" fmla="*/ 0 h 88"/>
                    <a:gd name="T22" fmla="*/ 78 w 78"/>
                    <a:gd name="T23" fmla="*/ 0 h 88"/>
                    <a:gd name="T24" fmla="*/ 78 w 78"/>
                    <a:gd name="T25" fmla="*/ 26 h 88"/>
                    <a:gd name="T26" fmla="*/ 75 w 78"/>
                    <a:gd name="T27" fmla="*/ 26 h 88"/>
                    <a:gd name="T28" fmla="*/ 65 w 78"/>
                    <a:gd name="T29" fmla="*/ 7 h 88"/>
                    <a:gd name="T30" fmla="*/ 50 w 78"/>
                    <a:gd name="T31" fmla="*/ 4 h 88"/>
                    <a:gd name="T32" fmla="*/ 50 w 78"/>
                    <a:gd name="T33" fmla="*/ 72 h 88"/>
                    <a:gd name="T34" fmla="*/ 53 w 78"/>
                    <a:gd name="T35" fmla="*/ 82 h 88"/>
                    <a:gd name="T36" fmla="*/ 63 w 78"/>
                    <a:gd name="T3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8">
                      <a:moveTo>
                        <a:pt x="63" y="84"/>
                      </a:moveTo>
                      <a:cubicBezTo>
                        <a:pt x="63" y="88"/>
                        <a:pt x="63" y="88"/>
                        <a:pt x="63" y="88"/>
                      </a:cubicBezTo>
                      <a:cubicBezTo>
                        <a:pt x="16" y="88"/>
                        <a:pt x="16" y="88"/>
                        <a:pt x="16" y="88"/>
                      </a:cubicBezTo>
                      <a:cubicBezTo>
                        <a:pt x="16" y="84"/>
                        <a:pt x="16" y="84"/>
                        <a:pt x="16" y="84"/>
                      </a:cubicBezTo>
                      <a:cubicBezTo>
                        <a:pt x="21" y="84"/>
                        <a:pt x="25" y="84"/>
                        <a:pt x="26" y="82"/>
                      </a:cubicBezTo>
                      <a:cubicBezTo>
                        <a:pt x="28" y="81"/>
                        <a:pt x="29" y="78"/>
                        <a:pt x="29" y="72"/>
                      </a:cubicBezTo>
                      <a:cubicBezTo>
                        <a:pt x="29" y="4"/>
                        <a:pt x="29" y="4"/>
                        <a:pt x="29" y="4"/>
                      </a:cubicBezTo>
                      <a:cubicBezTo>
                        <a:pt x="22" y="4"/>
                        <a:pt x="17" y="5"/>
                        <a:pt x="14" y="7"/>
                      </a:cubicBezTo>
                      <a:cubicBezTo>
                        <a:pt x="8" y="11"/>
                        <a:pt x="5" y="17"/>
                        <a:pt x="4" y="26"/>
                      </a:cubicBezTo>
                      <a:cubicBezTo>
                        <a:pt x="0" y="26"/>
                        <a:pt x="0" y="26"/>
                        <a:pt x="0" y="26"/>
                      </a:cubicBezTo>
                      <a:cubicBezTo>
                        <a:pt x="0" y="0"/>
                        <a:pt x="0" y="0"/>
                        <a:pt x="0" y="0"/>
                      </a:cubicBezTo>
                      <a:cubicBezTo>
                        <a:pt x="78" y="0"/>
                        <a:pt x="78" y="0"/>
                        <a:pt x="78" y="0"/>
                      </a:cubicBezTo>
                      <a:cubicBezTo>
                        <a:pt x="78" y="26"/>
                        <a:pt x="78" y="26"/>
                        <a:pt x="78" y="26"/>
                      </a:cubicBezTo>
                      <a:cubicBezTo>
                        <a:pt x="75" y="26"/>
                        <a:pt x="75" y="26"/>
                        <a:pt x="75" y="26"/>
                      </a:cubicBezTo>
                      <a:cubicBezTo>
                        <a:pt x="74" y="17"/>
                        <a:pt x="70" y="11"/>
                        <a:pt x="65" y="7"/>
                      </a:cubicBezTo>
                      <a:cubicBezTo>
                        <a:pt x="61" y="5"/>
                        <a:pt x="56" y="4"/>
                        <a:pt x="50" y="4"/>
                      </a:cubicBezTo>
                      <a:cubicBezTo>
                        <a:pt x="50" y="72"/>
                        <a:pt x="50" y="72"/>
                        <a:pt x="50" y="72"/>
                      </a:cubicBezTo>
                      <a:cubicBezTo>
                        <a:pt x="50" y="78"/>
                        <a:pt x="51" y="81"/>
                        <a:pt x="53" y="82"/>
                      </a:cubicBezTo>
                      <a:cubicBezTo>
                        <a:pt x="54" y="84"/>
                        <a:pt x="57" y="84"/>
                        <a:pt x="63"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2" name="Freeform 1054">
                  <a:extLst>
                    <a:ext uri="{FF2B5EF4-FFF2-40B4-BE49-F238E27FC236}">
                      <a16:creationId xmlns:a16="http://schemas.microsoft.com/office/drawing/2014/main" id="{F97B2B10-E602-68F0-135D-223321BBB4ED}"/>
                    </a:ext>
                  </a:extLst>
                </p:cNvPr>
                <p:cNvSpPr>
                  <a:spLocks/>
                </p:cNvSpPr>
                <p:nvPr/>
              </p:nvSpPr>
              <p:spPr bwMode="auto">
                <a:xfrm>
                  <a:off x="1014" y="2507"/>
                  <a:ext cx="15" cy="14"/>
                </a:xfrm>
                <a:custGeom>
                  <a:avLst/>
                  <a:gdLst>
                    <a:gd name="T0" fmla="*/ 96 w 96"/>
                    <a:gd name="T1" fmla="*/ 84 h 88"/>
                    <a:gd name="T2" fmla="*/ 96 w 96"/>
                    <a:gd name="T3" fmla="*/ 88 h 88"/>
                    <a:gd name="T4" fmla="*/ 52 w 96"/>
                    <a:gd name="T5" fmla="*/ 88 h 88"/>
                    <a:gd name="T6" fmla="*/ 52 w 96"/>
                    <a:gd name="T7" fmla="*/ 84 h 88"/>
                    <a:gd name="T8" fmla="*/ 60 w 96"/>
                    <a:gd name="T9" fmla="*/ 83 h 88"/>
                    <a:gd name="T10" fmla="*/ 64 w 96"/>
                    <a:gd name="T11" fmla="*/ 75 h 88"/>
                    <a:gd name="T12" fmla="*/ 64 w 96"/>
                    <a:gd name="T13" fmla="*/ 45 h 88"/>
                    <a:gd name="T14" fmla="*/ 32 w 96"/>
                    <a:gd name="T15" fmla="*/ 45 h 88"/>
                    <a:gd name="T16" fmla="*/ 32 w 96"/>
                    <a:gd name="T17" fmla="*/ 75 h 88"/>
                    <a:gd name="T18" fmla="*/ 35 w 96"/>
                    <a:gd name="T19" fmla="*/ 82 h 88"/>
                    <a:gd name="T20" fmla="*/ 44 w 96"/>
                    <a:gd name="T21" fmla="*/ 84 h 88"/>
                    <a:gd name="T22" fmla="*/ 44 w 96"/>
                    <a:gd name="T23" fmla="*/ 88 h 88"/>
                    <a:gd name="T24" fmla="*/ 0 w 96"/>
                    <a:gd name="T25" fmla="*/ 88 h 88"/>
                    <a:gd name="T26" fmla="*/ 0 w 96"/>
                    <a:gd name="T27" fmla="*/ 84 h 88"/>
                    <a:gd name="T28" fmla="*/ 8 w 96"/>
                    <a:gd name="T29" fmla="*/ 82 h 88"/>
                    <a:gd name="T30" fmla="*/ 11 w 96"/>
                    <a:gd name="T31" fmla="*/ 75 h 88"/>
                    <a:gd name="T32" fmla="*/ 11 w 96"/>
                    <a:gd name="T33" fmla="*/ 12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2 h 88"/>
                    <a:gd name="T48" fmla="*/ 32 w 96"/>
                    <a:gd name="T49" fmla="*/ 39 h 88"/>
                    <a:gd name="T50" fmla="*/ 64 w 96"/>
                    <a:gd name="T51" fmla="*/ 39 h 88"/>
                    <a:gd name="T52" fmla="*/ 64 w 96"/>
                    <a:gd name="T53" fmla="*/ 12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5 w 96"/>
                    <a:gd name="T67" fmla="*/ 12 h 88"/>
                    <a:gd name="T68" fmla="*/ 85 w 96"/>
                    <a:gd name="T69" fmla="*/ 75 h 88"/>
                    <a:gd name="T70" fmla="*/ 88 w 96"/>
                    <a:gd name="T71" fmla="*/ 82 h 88"/>
                    <a:gd name="T72" fmla="*/ 96 w 96"/>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4"/>
                      </a:moveTo>
                      <a:cubicBezTo>
                        <a:pt x="96" y="88"/>
                        <a:pt x="96" y="88"/>
                        <a:pt x="96" y="88"/>
                      </a:cubicBezTo>
                      <a:cubicBezTo>
                        <a:pt x="52" y="88"/>
                        <a:pt x="52" y="88"/>
                        <a:pt x="52" y="88"/>
                      </a:cubicBezTo>
                      <a:cubicBezTo>
                        <a:pt x="52" y="84"/>
                        <a:pt x="52" y="84"/>
                        <a:pt x="52" y="84"/>
                      </a:cubicBezTo>
                      <a:cubicBezTo>
                        <a:pt x="56" y="84"/>
                        <a:pt x="59" y="83"/>
                        <a:pt x="60" y="83"/>
                      </a:cubicBezTo>
                      <a:cubicBezTo>
                        <a:pt x="62" y="81"/>
                        <a:pt x="64" y="79"/>
                        <a:pt x="64" y="75"/>
                      </a:cubicBezTo>
                      <a:cubicBezTo>
                        <a:pt x="64" y="45"/>
                        <a:pt x="64" y="45"/>
                        <a:pt x="64" y="45"/>
                      </a:cubicBezTo>
                      <a:cubicBezTo>
                        <a:pt x="32" y="45"/>
                        <a:pt x="32" y="45"/>
                        <a:pt x="32" y="45"/>
                      </a:cubicBezTo>
                      <a:cubicBezTo>
                        <a:pt x="32" y="75"/>
                        <a:pt x="32" y="75"/>
                        <a:pt x="32" y="75"/>
                      </a:cubicBezTo>
                      <a:cubicBezTo>
                        <a:pt x="32" y="79"/>
                        <a:pt x="33" y="81"/>
                        <a:pt x="35" y="82"/>
                      </a:cubicBezTo>
                      <a:cubicBezTo>
                        <a:pt x="37" y="83"/>
                        <a:pt x="40" y="84"/>
                        <a:pt x="44" y="84"/>
                      </a:cubicBezTo>
                      <a:cubicBezTo>
                        <a:pt x="44" y="88"/>
                        <a:pt x="44" y="88"/>
                        <a:pt x="44" y="88"/>
                      </a:cubicBezTo>
                      <a:cubicBezTo>
                        <a:pt x="0" y="88"/>
                        <a:pt x="0" y="88"/>
                        <a:pt x="0" y="88"/>
                      </a:cubicBezTo>
                      <a:cubicBezTo>
                        <a:pt x="0" y="84"/>
                        <a:pt x="0" y="84"/>
                        <a:pt x="0" y="84"/>
                      </a:cubicBezTo>
                      <a:cubicBezTo>
                        <a:pt x="4" y="84"/>
                        <a:pt x="7" y="83"/>
                        <a:pt x="8" y="82"/>
                      </a:cubicBezTo>
                      <a:cubicBezTo>
                        <a:pt x="10" y="81"/>
                        <a:pt x="11" y="79"/>
                        <a:pt x="11" y="75"/>
                      </a:cubicBezTo>
                      <a:cubicBezTo>
                        <a:pt x="11" y="12"/>
                        <a:pt x="11" y="12"/>
                        <a:pt x="11" y="12"/>
                      </a:cubicBezTo>
                      <a:cubicBezTo>
                        <a:pt x="11" y="9"/>
                        <a:pt x="10" y="6"/>
                        <a:pt x="8" y="5"/>
                      </a:cubicBezTo>
                      <a:cubicBezTo>
                        <a:pt x="6" y="4"/>
                        <a:pt x="4" y="3"/>
                        <a:pt x="0" y="3"/>
                      </a:cubicBezTo>
                      <a:cubicBezTo>
                        <a:pt x="0" y="0"/>
                        <a:pt x="0" y="0"/>
                        <a:pt x="0" y="0"/>
                      </a:cubicBezTo>
                      <a:cubicBezTo>
                        <a:pt x="44" y="0"/>
                        <a:pt x="44" y="0"/>
                        <a:pt x="44" y="0"/>
                      </a:cubicBezTo>
                      <a:cubicBezTo>
                        <a:pt x="44" y="3"/>
                        <a:pt x="44" y="3"/>
                        <a:pt x="44" y="3"/>
                      </a:cubicBezTo>
                      <a:cubicBezTo>
                        <a:pt x="40" y="3"/>
                        <a:pt x="37" y="4"/>
                        <a:pt x="36" y="5"/>
                      </a:cubicBezTo>
                      <a:cubicBezTo>
                        <a:pt x="33" y="6"/>
                        <a:pt x="32" y="9"/>
                        <a:pt x="32" y="12"/>
                      </a:cubicBezTo>
                      <a:cubicBezTo>
                        <a:pt x="32" y="39"/>
                        <a:pt x="32" y="39"/>
                        <a:pt x="32" y="39"/>
                      </a:cubicBezTo>
                      <a:cubicBezTo>
                        <a:pt x="64" y="39"/>
                        <a:pt x="64" y="39"/>
                        <a:pt x="64" y="39"/>
                      </a:cubicBezTo>
                      <a:cubicBezTo>
                        <a:pt x="64" y="12"/>
                        <a:pt x="64" y="12"/>
                        <a:pt x="64" y="12"/>
                      </a:cubicBezTo>
                      <a:cubicBezTo>
                        <a:pt x="64" y="9"/>
                        <a:pt x="62" y="6"/>
                        <a:pt x="60" y="5"/>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5"/>
                      </a:cubicBezTo>
                      <a:cubicBezTo>
                        <a:pt x="86" y="6"/>
                        <a:pt x="85" y="9"/>
                        <a:pt x="85" y="12"/>
                      </a:cubicBezTo>
                      <a:cubicBezTo>
                        <a:pt x="85" y="75"/>
                        <a:pt x="85" y="75"/>
                        <a:pt x="85" y="75"/>
                      </a:cubicBezTo>
                      <a:cubicBezTo>
                        <a:pt x="85" y="79"/>
                        <a:pt x="86" y="81"/>
                        <a:pt x="88" y="82"/>
                      </a:cubicBezTo>
                      <a:cubicBezTo>
                        <a:pt x="89" y="83"/>
                        <a:pt x="92"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3" name="Freeform 1055">
                  <a:extLst>
                    <a:ext uri="{FF2B5EF4-FFF2-40B4-BE49-F238E27FC236}">
                      <a16:creationId xmlns:a16="http://schemas.microsoft.com/office/drawing/2014/main" id="{CBB6D827-D25B-9ABB-1EFD-5C185C416D47}"/>
                    </a:ext>
                  </a:extLst>
                </p:cNvPr>
                <p:cNvSpPr>
                  <a:spLocks noEditPoints="1"/>
                </p:cNvSpPr>
                <p:nvPr/>
              </p:nvSpPr>
              <p:spPr bwMode="auto">
                <a:xfrm>
                  <a:off x="1030" y="2507"/>
                  <a:ext cx="14" cy="14"/>
                </a:xfrm>
                <a:custGeom>
                  <a:avLst/>
                  <a:gdLst>
                    <a:gd name="T0" fmla="*/ 88 w 88"/>
                    <a:gd name="T1" fmla="*/ 87 h 90"/>
                    <a:gd name="T2" fmla="*/ 88 w 88"/>
                    <a:gd name="T3" fmla="*/ 90 h 90"/>
                    <a:gd name="T4" fmla="*/ 46 w 88"/>
                    <a:gd name="T5" fmla="*/ 90 h 90"/>
                    <a:gd name="T6" fmla="*/ 46 w 88"/>
                    <a:gd name="T7" fmla="*/ 87 h 90"/>
                    <a:gd name="T8" fmla="*/ 55 w 88"/>
                    <a:gd name="T9" fmla="*/ 86 h 90"/>
                    <a:gd name="T10" fmla="*/ 57 w 88"/>
                    <a:gd name="T11" fmla="*/ 82 h 90"/>
                    <a:gd name="T12" fmla="*/ 55 w 88"/>
                    <a:gd name="T13" fmla="*/ 73 h 90"/>
                    <a:gd name="T14" fmla="*/ 51 w 88"/>
                    <a:gd name="T15" fmla="*/ 64 h 90"/>
                    <a:gd name="T16" fmla="*/ 21 w 88"/>
                    <a:gd name="T17" fmla="*/ 64 h 90"/>
                    <a:gd name="T18" fmla="*/ 17 w 88"/>
                    <a:gd name="T19" fmla="*/ 75 h 90"/>
                    <a:gd name="T20" fmla="*/ 16 w 88"/>
                    <a:gd name="T21" fmla="*/ 81 h 90"/>
                    <a:gd name="T22" fmla="*/ 18 w 88"/>
                    <a:gd name="T23" fmla="*/ 85 h 90"/>
                    <a:gd name="T24" fmla="*/ 26 w 88"/>
                    <a:gd name="T25" fmla="*/ 87 h 90"/>
                    <a:gd name="T26" fmla="*/ 26 w 88"/>
                    <a:gd name="T27" fmla="*/ 90 h 90"/>
                    <a:gd name="T28" fmla="*/ 0 w 88"/>
                    <a:gd name="T29" fmla="*/ 90 h 90"/>
                    <a:gd name="T30" fmla="*/ 0 w 88"/>
                    <a:gd name="T31" fmla="*/ 86 h 90"/>
                    <a:gd name="T32" fmla="*/ 8 w 88"/>
                    <a:gd name="T33" fmla="*/ 82 h 90"/>
                    <a:gd name="T34" fmla="*/ 13 w 88"/>
                    <a:gd name="T35" fmla="*/ 71 h 90"/>
                    <a:gd name="T36" fmla="*/ 42 w 88"/>
                    <a:gd name="T37" fmla="*/ 0 h 90"/>
                    <a:gd name="T38" fmla="*/ 45 w 88"/>
                    <a:gd name="T39" fmla="*/ 0 h 90"/>
                    <a:gd name="T40" fmla="*/ 74 w 88"/>
                    <a:gd name="T41" fmla="*/ 68 h 90"/>
                    <a:gd name="T42" fmla="*/ 81 w 88"/>
                    <a:gd name="T43" fmla="*/ 82 h 90"/>
                    <a:gd name="T44" fmla="*/ 88 w 88"/>
                    <a:gd name="T45" fmla="*/ 87 h 90"/>
                    <a:gd name="T46" fmla="*/ 24 w 88"/>
                    <a:gd name="T47" fmla="*/ 59 h 90"/>
                    <a:gd name="T48" fmla="*/ 49 w 88"/>
                    <a:gd name="T49" fmla="*/ 59 h 90"/>
                    <a:gd name="T50" fmla="*/ 36 w 88"/>
                    <a:gd name="T51" fmla="*/ 27 h 90"/>
                    <a:gd name="T52" fmla="*/ 24 w 88"/>
                    <a:gd name="T53"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5" y="86"/>
                      </a:cubicBezTo>
                      <a:cubicBezTo>
                        <a:pt x="56" y="85"/>
                        <a:pt x="57" y="84"/>
                        <a:pt x="57" y="82"/>
                      </a:cubicBezTo>
                      <a:cubicBezTo>
                        <a:pt x="57" y="80"/>
                        <a:pt x="56" y="77"/>
                        <a:pt x="55" y="73"/>
                      </a:cubicBezTo>
                      <a:cubicBezTo>
                        <a:pt x="54" y="71"/>
                        <a:pt x="53" y="68"/>
                        <a:pt x="51" y="64"/>
                      </a:cubicBezTo>
                      <a:cubicBezTo>
                        <a:pt x="21" y="64"/>
                        <a:pt x="21" y="64"/>
                        <a:pt x="21" y="64"/>
                      </a:cubicBezTo>
                      <a:cubicBezTo>
                        <a:pt x="20" y="68"/>
                        <a:pt x="18" y="72"/>
                        <a:pt x="17" y="75"/>
                      </a:cubicBezTo>
                      <a:cubicBezTo>
                        <a:pt x="16" y="78"/>
                        <a:pt x="16" y="80"/>
                        <a:pt x="16" y="81"/>
                      </a:cubicBezTo>
                      <a:cubicBezTo>
                        <a:pt x="16" y="83"/>
                        <a:pt x="16" y="84"/>
                        <a:pt x="18" y="85"/>
                      </a:cubicBezTo>
                      <a:cubicBezTo>
                        <a:pt x="20" y="86"/>
                        <a:pt x="22" y="87"/>
                        <a:pt x="26" y="87"/>
                      </a:cubicBezTo>
                      <a:cubicBezTo>
                        <a:pt x="26" y="90"/>
                        <a:pt x="26" y="90"/>
                        <a:pt x="26" y="90"/>
                      </a:cubicBezTo>
                      <a:cubicBezTo>
                        <a:pt x="0" y="90"/>
                        <a:pt x="0" y="90"/>
                        <a:pt x="0" y="90"/>
                      </a:cubicBezTo>
                      <a:cubicBezTo>
                        <a:pt x="0" y="86"/>
                        <a:pt x="0" y="86"/>
                        <a:pt x="0" y="86"/>
                      </a:cubicBezTo>
                      <a:cubicBezTo>
                        <a:pt x="3" y="86"/>
                        <a:pt x="6" y="84"/>
                        <a:pt x="8" y="82"/>
                      </a:cubicBezTo>
                      <a:cubicBezTo>
                        <a:pt x="9" y="80"/>
                        <a:pt x="11" y="77"/>
                        <a:pt x="13" y="71"/>
                      </a:cubicBezTo>
                      <a:cubicBezTo>
                        <a:pt x="42" y="0"/>
                        <a:pt x="42" y="0"/>
                        <a:pt x="42" y="0"/>
                      </a:cubicBezTo>
                      <a:cubicBezTo>
                        <a:pt x="45" y="0"/>
                        <a:pt x="45" y="0"/>
                        <a:pt x="45" y="0"/>
                      </a:cubicBezTo>
                      <a:cubicBezTo>
                        <a:pt x="74" y="68"/>
                        <a:pt x="74" y="68"/>
                        <a:pt x="74" y="68"/>
                      </a:cubicBezTo>
                      <a:cubicBezTo>
                        <a:pt x="77" y="76"/>
                        <a:pt x="80" y="80"/>
                        <a:pt x="81" y="82"/>
                      </a:cubicBezTo>
                      <a:cubicBezTo>
                        <a:pt x="83" y="85"/>
                        <a:pt x="85" y="87"/>
                        <a:pt x="88" y="87"/>
                      </a:cubicBezTo>
                      <a:close/>
                      <a:moveTo>
                        <a:pt x="24" y="59"/>
                      </a:moveTo>
                      <a:cubicBezTo>
                        <a:pt x="49" y="59"/>
                        <a:pt x="49" y="59"/>
                        <a:pt x="49" y="59"/>
                      </a:cubicBezTo>
                      <a:cubicBezTo>
                        <a:pt x="36" y="27"/>
                        <a:pt x="36" y="27"/>
                        <a:pt x="36" y="27"/>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4" name="Freeform 1056">
                  <a:extLst>
                    <a:ext uri="{FF2B5EF4-FFF2-40B4-BE49-F238E27FC236}">
                      <a16:creationId xmlns:a16="http://schemas.microsoft.com/office/drawing/2014/main" id="{7C45962A-5632-5462-78B9-FCA8154F98A3}"/>
                    </a:ext>
                  </a:extLst>
                </p:cNvPr>
                <p:cNvSpPr>
                  <a:spLocks/>
                </p:cNvSpPr>
                <p:nvPr/>
              </p:nvSpPr>
              <p:spPr bwMode="auto">
                <a:xfrm>
                  <a:off x="1045" y="2507"/>
                  <a:ext cx="14" cy="14"/>
                </a:xfrm>
                <a:custGeom>
                  <a:avLst/>
                  <a:gdLst>
                    <a:gd name="T0" fmla="*/ 0 w 89"/>
                    <a:gd name="T1" fmla="*/ 88 h 90"/>
                    <a:gd name="T2" fmla="*/ 0 w 89"/>
                    <a:gd name="T3" fmla="*/ 84 h 90"/>
                    <a:gd name="T4" fmla="*/ 8 w 89"/>
                    <a:gd name="T5" fmla="*/ 82 h 90"/>
                    <a:gd name="T6" fmla="*/ 11 w 89"/>
                    <a:gd name="T7" fmla="*/ 74 h 90"/>
                    <a:gd name="T8" fmla="*/ 11 w 89"/>
                    <a:gd name="T9" fmla="*/ 12 h 90"/>
                    <a:gd name="T10" fmla="*/ 5 w 89"/>
                    <a:gd name="T11" fmla="*/ 6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20 h 90"/>
                    <a:gd name="T42" fmla="*/ 17 w 89"/>
                    <a:gd name="T43" fmla="*/ 72 h 90"/>
                    <a:gd name="T44" fmla="*/ 20 w 89"/>
                    <a:gd name="T45" fmla="*/ 81 h 90"/>
                    <a:gd name="T46" fmla="*/ 29 w 89"/>
                    <a:gd name="T47" fmla="*/ 84 h 90"/>
                    <a:gd name="T48" fmla="*/ 29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4"/>
                        <a:pt x="0" y="84"/>
                        <a:pt x="0" y="84"/>
                      </a:cubicBezTo>
                      <a:cubicBezTo>
                        <a:pt x="4" y="84"/>
                        <a:pt x="7" y="83"/>
                        <a:pt x="8" y="82"/>
                      </a:cubicBezTo>
                      <a:cubicBezTo>
                        <a:pt x="10" y="81"/>
                        <a:pt x="11" y="78"/>
                        <a:pt x="11" y="74"/>
                      </a:cubicBezTo>
                      <a:cubicBezTo>
                        <a:pt x="11" y="12"/>
                        <a:pt x="11" y="12"/>
                        <a:pt x="11" y="12"/>
                      </a:cubicBezTo>
                      <a:cubicBezTo>
                        <a:pt x="9" y="10"/>
                        <a:pt x="7" y="7"/>
                        <a:pt x="5" y="6"/>
                      </a:cubicBezTo>
                      <a:cubicBezTo>
                        <a:pt x="3" y="4"/>
                        <a:pt x="2" y="3"/>
                        <a:pt x="0" y="3"/>
                      </a:cubicBezTo>
                      <a:cubicBezTo>
                        <a:pt x="0" y="0"/>
                        <a:pt x="0" y="0"/>
                        <a:pt x="0" y="0"/>
                      </a:cubicBezTo>
                      <a:cubicBezTo>
                        <a:pt x="28" y="0"/>
                        <a:pt x="28" y="0"/>
                        <a:pt x="28" y="0"/>
                      </a:cubicBezTo>
                      <a:cubicBezTo>
                        <a:pt x="73" y="55"/>
                        <a:pt x="73" y="55"/>
                        <a:pt x="73" y="55"/>
                      </a:cubicBezTo>
                      <a:cubicBezTo>
                        <a:pt x="73" y="16"/>
                        <a:pt x="73" y="16"/>
                        <a:pt x="73" y="16"/>
                      </a:cubicBezTo>
                      <a:cubicBezTo>
                        <a:pt x="73" y="12"/>
                        <a:pt x="72" y="9"/>
                        <a:pt x="71" y="7"/>
                      </a:cubicBezTo>
                      <a:cubicBezTo>
                        <a:pt x="69" y="4"/>
                        <a:pt x="66" y="3"/>
                        <a:pt x="61" y="3"/>
                      </a:cubicBezTo>
                      <a:cubicBezTo>
                        <a:pt x="61" y="0"/>
                        <a:pt x="61" y="0"/>
                        <a:pt x="61" y="0"/>
                      </a:cubicBezTo>
                      <a:cubicBezTo>
                        <a:pt x="89" y="0"/>
                        <a:pt x="89" y="0"/>
                        <a:pt x="89" y="0"/>
                      </a:cubicBezTo>
                      <a:cubicBezTo>
                        <a:pt x="89" y="3"/>
                        <a:pt x="89" y="3"/>
                        <a:pt x="89" y="3"/>
                      </a:cubicBezTo>
                      <a:cubicBezTo>
                        <a:pt x="84" y="4"/>
                        <a:pt x="82" y="5"/>
                        <a:pt x="81" y="6"/>
                      </a:cubicBezTo>
                      <a:cubicBezTo>
                        <a:pt x="79" y="7"/>
                        <a:pt x="79" y="10"/>
                        <a:pt x="79" y="13"/>
                      </a:cubicBezTo>
                      <a:cubicBezTo>
                        <a:pt x="79" y="90"/>
                        <a:pt x="79" y="90"/>
                        <a:pt x="79" y="90"/>
                      </a:cubicBezTo>
                      <a:cubicBezTo>
                        <a:pt x="75" y="90"/>
                        <a:pt x="75" y="90"/>
                        <a:pt x="75" y="90"/>
                      </a:cubicBezTo>
                      <a:cubicBezTo>
                        <a:pt x="17" y="20"/>
                        <a:pt x="17" y="20"/>
                        <a:pt x="17" y="20"/>
                      </a:cubicBezTo>
                      <a:cubicBezTo>
                        <a:pt x="17" y="72"/>
                        <a:pt x="17" y="72"/>
                        <a:pt x="17" y="72"/>
                      </a:cubicBezTo>
                      <a:cubicBezTo>
                        <a:pt x="17" y="76"/>
                        <a:pt x="18" y="79"/>
                        <a:pt x="20" y="81"/>
                      </a:cubicBezTo>
                      <a:cubicBezTo>
                        <a:pt x="21" y="83"/>
                        <a:pt x="25" y="84"/>
                        <a:pt x="29" y="84"/>
                      </a:cubicBezTo>
                      <a:cubicBezTo>
                        <a:pt x="29" y="88"/>
                        <a:pt x="29" y="88"/>
                        <a:pt x="29"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5" name="Freeform 1057">
                  <a:extLst>
                    <a:ext uri="{FF2B5EF4-FFF2-40B4-BE49-F238E27FC236}">
                      <a16:creationId xmlns:a16="http://schemas.microsoft.com/office/drawing/2014/main" id="{85D282C5-8587-ADE7-92E5-2E09250124C3}"/>
                    </a:ext>
                  </a:extLst>
                </p:cNvPr>
                <p:cNvSpPr>
                  <a:spLocks/>
                </p:cNvSpPr>
                <p:nvPr/>
              </p:nvSpPr>
              <p:spPr bwMode="auto">
                <a:xfrm>
                  <a:off x="1060" y="2507"/>
                  <a:ext cx="15" cy="14"/>
                </a:xfrm>
                <a:custGeom>
                  <a:avLst/>
                  <a:gdLst>
                    <a:gd name="T0" fmla="*/ 96 w 96"/>
                    <a:gd name="T1" fmla="*/ 84 h 88"/>
                    <a:gd name="T2" fmla="*/ 96 w 96"/>
                    <a:gd name="T3" fmla="*/ 88 h 88"/>
                    <a:gd name="T4" fmla="*/ 52 w 96"/>
                    <a:gd name="T5" fmla="*/ 88 h 88"/>
                    <a:gd name="T6" fmla="*/ 52 w 96"/>
                    <a:gd name="T7" fmla="*/ 84 h 88"/>
                    <a:gd name="T8" fmla="*/ 60 w 96"/>
                    <a:gd name="T9" fmla="*/ 83 h 88"/>
                    <a:gd name="T10" fmla="*/ 63 w 96"/>
                    <a:gd name="T11" fmla="*/ 75 h 88"/>
                    <a:gd name="T12" fmla="*/ 63 w 96"/>
                    <a:gd name="T13" fmla="*/ 45 h 88"/>
                    <a:gd name="T14" fmla="*/ 32 w 96"/>
                    <a:gd name="T15" fmla="*/ 45 h 88"/>
                    <a:gd name="T16" fmla="*/ 32 w 96"/>
                    <a:gd name="T17" fmla="*/ 75 h 88"/>
                    <a:gd name="T18" fmla="*/ 35 w 96"/>
                    <a:gd name="T19" fmla="*/ 82 h 88"/>
                    <a:gd name="T20" fmla="*/ 44 w 96"/>
                    <a:gd name="T21" fmla="*/ 84 h 88"/>
                    <a:gd name="T22" fmla="*/ 44 w 96"/>
                    <a:gd name="T23" fmla="*/ 88 h 88"/>
                    <a:gd name="T24" fmla="*/ 0 w 96"/>
                    <a:gd name="T25" fmla="*/ 88 h 88"/>
                    <a:gd name="T26" fmla="*/ 0 w 96"/>
                    <a:gd name="T27" fmla="*/ 84 h 88"/>
                    <a:gd name="T28" fmla="*/ 8 w 96"/>
                    <a:gd name="T29" fmla="*/ 82 h 88"/>
                    <a:gd name="T30" fmla="*/ 11 w 96"/>
                    <a:gd name="T31" fmla="*/ 75 h 88"/>
                    <a:gd name="T32" fmla="*/ 11 w 96"/>
                    <a:gd name="T33" fmla="*/ 12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2 h 88"/>
                    <a:gd name="T48" fmla="*/ 32 w 96"/>
                    <a:gd name="T49" fmla="*/ 39 h 88"/>
                    <a:gd name="T50" fmla="*/ 63 w 96"/>
                    <a:gd name="T51" fmla="*/ 39 h 88"/>
                    <a:gd name="T52" fmla="*/ 63 w 96"/>
                    <a:gd name="T53" fmla="*/ 12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5 w 96"/>
                    <a:gd name="T67" fmla="*/ 12 h 88"/>
                    <a:gd name="T68" fmla="*/ 85 w 96"/>
                    <a:gd name="T69" fmla="*/ 75 h 88"/>
                    <a:gd name="T70" fmla="*/ 88 w 96"/>
                    <a:gd name="T71" fmla="*/ 82 h 88"/>
                    <a:gd name="T72" fmla="*/ 96 w 96"/>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4"/>
                      </a:moveTo>
                      <a:cubicBezTo>
                        <a:pt x="96" y="88"/>
                        <a:pt x="96" y="88"/>
                        <a:pt x="96" y="88"/>
                      </a:cubicBezTo>
                      <a:cubicBezTo>
                        <a:pt x="52" y="88"/>
                        <a:pt x="52" y="88"/>
                        <a:pt x="52" y="88"/>
                      </a:cubicBezTo>
                      <a:cubicBezTo>
                        <a:pt x="52" y="84"/>
                        <a:pt x="52" y="84"/>
                        <a:pt x="52" y="84"/>
                      </a:cubicBezTo>
                      <a:cubicBezTo>
                        <a:pt x="56" y="84"/>
                        <a:pt x="59" y="83"/>
                        <a:pt x="60" y="83"/>
                      </a:cubicBezTo>
                      <a:cubicBezTo>
                        <a:pt x="62" y="81"/>
                        <a:pt x="63" y="79"/>
                        <a:pt x="63" y="75"/>
                      </a:cubicBezTo>
                      <a:cubicBezTo>
                        <a:pt x="63" y="45"/>
                        <a:pt x="63" y="45"/>
                        <a:pt x="63" y="45"/>
                      </a:cubicBezTo>
                      <a:cubicBezTo>
                        <a:pt x="32" y="45"/>
                        <a:pt x="32" y="45"/>
                        <a:pt x="32" y="45"/>
                      </a:cubicBezTo>
                      <a:cubicBezTo>
                        <a:pt x="32" y="75"/>
                        <a:pt x="32" y="75"/>
                        <a:pt x="32" y="75"/>
                      </a:cubicBezTo>
                      <a:cubicBezTo>
                        <a:pt x="32" y="79"/>
                        <a:pt x="33" y="81"/>
                        <a:pt x="35" y="82"/>
                      </a:cubicBezTo>
                      <a:cubicBezTo>
                        <a:pt x="37" y="83"/>
                        <a:pt x="40" y="84"/>
                        <a:pt x="44" y="84"/>
                      </a:cubicBezTo>
                      <a:cubicBezTo>
                        <a:pt x="44" y="88"/>
                        <a:pt x="44" y="88"/>
                        <a:pt x="44" y="88"/>
                      </a:cubicBezTo>
                      <a:cubicBezTo>
                        <a:pt x="0" y="88"/>
                        <a:pt x="0" y="88"/>
                        <a:pt x="0" y="88"/>
                      </a:cubicBezTo>
                      <a:cubicBezTo>
                        <a:pt x="0" y="84"/>
                        <a:pt x="0" y="84"/>
                        <a:pt x="0" y="84"/>
                      </a:cubicBezTo>
                      <a:cubicBezTo>
                        <a:pt x="4" y="84"/>
                        <a:pt x="7" y="83"/>
                        <a:pt x="8" y="82"/>
                      </a:cubicBezTo>
                      <a:cubicBezTo>
                        <a:pt x="10" y="81"/>
                        <a:pt x="11" y="79"/>
                        <a:pt x="11" y="75"/>
                      </a:cubicBezTo>
                      <a:cubicBezTo>
                        <a:pt x="11" y="12"/>
                        <a:pt x="11" y="12"/>
                        <a:pt x="11" y="12"/>
                      </a:cubicBezTo>
                      <a:cubicBezTo>
                        <a:pt x="11" y="9"/>
                        <a:pt x="10" y="6"/>
                        <a:pt x="8" y="5"/>
                      </a:cubicBezTo>
                      <a:cubicBezTo>
                        <a:pt x="6" y="4"/>
                        <a:pt x="4" y="3"/>
                        <a:pt x="0" y="3"/>
                      </a:cubicBezTo>
                      <a:cubicBezTo>
                        <a:pt x="0" y="0"/>
                        <a:pt x="0" y="0"/>
                        <a:pt x="0" y="0"/>
                      </a:cubicBezTo>
                      <a:cubicBezTo>
                        <a:pt x="44" y="0"/>
                        <a:pt x="44" y="0"/>
                        <a:pt x="44" y="0"/>
                      </a:cubicBezTo>
                      <a:cubicBezTo>
                        <a:pt x="44" y="3"/>
                        <a:pt x="44" y="3"/>
                        <a:pt x="44" y="3"/>
                      </a:cubicBezTo>
                      <a:cubicBezTo>
                        <a:pt x="40" y="3"/>
                        <a:pt x="37" y="4"/>
                        <a:pt x="36" y="5"/>
                      </a:cubicBezTo>
                      <a:cubicBezTo>
                        <a:pt x="33" y="6"/>
                        <a:pt x="32" y="9"/>
                        <a:pt x="32" y="12"/>
                      </a:cubicBezTo>
                      <a:cubicBezTo>
                        <a:pt x="32" y="39"/>
                        <a:pt x="32" y="39"/>
                        <a:pt x="32" y="39"/>
                      </a:cubicBezTo>
                      <a:cubicBezTo>
                        <a:pt x="63" y="39"/>
                        <a:pt x="63" y="39"/>
                        <a:pt x="63" y="39"/>
                      </a:cubicBezTo>
                      <a:cubicBezTo>
                        <a:pt x="63" y="12"/>
                        <a:pt x="63" y="12"/>
                        <a:pt x="63" y="12"/>
                      </a:cubicBezTo>
                      <a:cubicBezTo>
                        <a:pt x="63" y="9"/>
                        <a:pt x="62" y="6"/>
                        <a:pt x="60" y="5"/>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5"/>
                      </a:cubicBezTo>
                      <a:cubicBezTo>
                        <a:pt x="86" y="6"/>
                        <a:pt x="85" y="9"/>
                        <a:pt x="85" y="12"/>
                      </a:cubicBezTo>
                      <a:cubicBezTo>
                        <a:pt x="85" y="75"/>
                        <a:pt x="85" y="75"/>
                        <a:pt x="85" y="75"/>
                      </a:cubicBezTo>
                      <a:cubicBezTo>
                        <a:pt x="85" y="79"/>
                        <a:pt x="86" y="81"/>
                        <a:pt x="88" y="82"/>
                      </a:cubicBezTo>
                      <a:cubicBezTo>
                        <a:pt x="89" y="83"/>
                        <a:pt x="92"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6" name="Freeform 1058">
                  <a:extLst>
                    <a:ext uri="{FF2B5EF4-FFF2-40B4-BE49-F238E27FC236}">
                      <a16:creationId xmlns:a16="http://schemas.microsoft.com/office/drawing/2014/main" id="{2E94802B-6001-0D03-F2CA-3AD5B9E52428}"/>
                    </a:ext>
                  </a:extLst>
                </p:cNvPr>
                <p:cNvSpPr>
                  <a:spLocks/>
                </p:cNvSpPr>
                <p:nvPr/>
              </p:nvSpPr>
              <p:spPr bwMode="auto">
                <a:xfrm>
                  <a:off x="1081" y="2507"/>
                  <a:ext cx="15" cy="14"/>
                </a:xfrm>
                <a:custGeom>
                  <a:avLst/>
                  <a:gdLst>
                    <a:gd name="T0" fmla="*/ 96 w 96"/>
                    <a:gd name="T1" fmla="*/ 84 h 88"/>
                    <a:gd name="T2" fmla="*/ 96 w 96"/>
                    <a:gd name="T3" fmla="*/ 88 h 88"/>
                    <a:gd name="T4" fmla="*/ 52 w 96"/>
                    <a:gd name="T5" fmla="*/ 88 h 88"/>
                    <a:gd name="T6" fmla="*/ 52 w 96"/>
                    <a:gd name="T7" fmla="*/ 84 h 88"/>
                    <a:gd name="T8" fmla="*/ 60 w 96"/>
                    <a:gd name="T9" fmla="*/ 83 h 88"/>
                    <a:gd name="T10" fmla="*/ 63 w 96"/>
                    <a:gd name="T11" fmla="*/ 75 h 88"/>
                    <a:gd name="T12" fmla="*/ 63 w 96"/>
                    <a:gd name="T13" fmla="*/ 45 h 88"/>
                    <a:gd name="T14" fmla="*/ 32 w 96"/>
                    <a:gd name="T15" fmla="*/ 45 h 88"/>
                    <a:gd name="T16" fmla="*/ 32 w 96"/>
                    <a:gd name="T17" fmla="*/ 75 h 88"/>
                    <a:gd name="T18" fmla="*/ 35 w 96"/>
                    <a:gd name="T19" fmla="*/ 82 h 88"/>
                    <a:gd name="T20" fmla="*/ 44 w 96"/>
                    <a:gd name="T21" fmla="*/ 84 h 88"/>
                    <a:gd name="T22" fmla="*/ 44 w 96"/>
                    <a:gd name="T23" fmla="*/ 88 h 88"/>
                    <a:gd name="T24" fmla="*/ 0 w 96"/>
                    <a:gd name="T25" fmla="*/ 88 h 88"/>
                    <a:gd name="T26" fmla="*/ 0 w 96"/>
                    <a:gd name="T27" fmla="*/ 84 h 88"/>
                    <a:gd name="T28" fmla="*/ 8 w 96"/>
                    <a:gd name="T29" fmla="*/ 82 h 88"/>
                    <a:gd name="T30" fmla="*/ 11 w 96"/>
                    <a:gd name="T31" fmla="*/ 75 h 88"/>
                    <a:gd name="T32" fmla="*/ 11 w 96"/>
                    <a:gd name="T33" fmla="*/ 12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2 h 88"/>
                    <a:gd name="T48" fmla="*/ 32 w 96"/>
                    <a:gd name="T49" fmla="*/ 39 h 88"/>
                    <a:gd name="T50" fmla="*/ 63 w 96"/>
                    <a:gd name="T51" fmla="*/ 39 h 88"/>
                    <a:gd name="T52" fmla="*/ 63 w 96"/>
                    <a:gd name="T53" fmla="*/ 12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4 w 96"/>
                    <a:gd name="T67" fmla="*/ 12 h 88"/>
                    <a:gd name="T68" fmla="*/ 84 w 96"/>
                    <a:gd name="T69" fmla="*/ 75 h 88"/>
                    <a:gd name="T70" fmla="*/ 87 w 96"/>
                    <a:gd name="T71" fmla="*/ 82 h 88"/>
                    <a:gd name="T72" fmla="*/ 96 w 96"/>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4"/>
                      </a:moveTo>
                      <a:cubicBezTo>
                        <a:pt x="96" y="88"/>
                        <a:pt x="96" y="88"/>
                        <a:pt x="96" y="88"/>
                      </a:cubicBezTo>
                      <a:cubicBezTo>
                        <a:pt x="52" y="88"/>
                        <a:pt x="52" y="88"/>
                        <a:pt x="52" y="88"/>
                      </a:cubicBezTo>
                      <a:cubicBezTo>
                        <a:pt x="52" y="84"/>
                        <a:pt x="52" y="84"/>
                        <a:pt x="52" y="84"/>
                      </a:cubicBezTo>
                      <a:cubicBezTo>
                        <a:pt x="56" y="84"/>
                        <a:pt x="59" y="83"/>
                        <a:pt x="60" y="83"/>
                      </a:cubicBezTo>
                      <a:cubicBezTo>
                        <a:pt x="62" y="81"/>
                        <a:pt x="63" y="79"/>
                        <a:pt x="63" y="75"/>
                      </a:cubicBezTo>
                      <a:cubicBezTo>
                        <a:pt x="63" y="45"/>
                        <a:pt x="63" y="45"/>
                        <a:pt x="63" y="45"/>
                      </a:cubicBezTo>
                      <a:cubicBezTo>
                        <a:pt x="32" y="45"/>
                        <a:pt x="32" y="45"/>
                        <a:pt x="32" y="45"/>
                      </a:cubicBezTo>
                      <a:cubicBezTo>
                        <a:pt x="32" y="75"/>
                        <a:pt x="32" y="75"/>
                        <a:pt x="32" y="75"/>
                      </a:cubicBezTo>
                      <a:cubicBezTo>
                        <a:pt x="32" y="79"/>
                        <a:pt x="33" y="81"/>
                        <a:pt x="35" y="82"/>
                      </a:cubicBezTo>
                      <a:cubicBezTo>
                        <a:pt x="37" y="83"/>
                        <a:pt x="39" y="84"/>
                        <a:pt x="44" y="84"/>
                      </a:cubicBezTo>
                      <a:cubicBezTo>
                        <a:pt x="44" y="88"/>
                        <a:pt x="44" y="88"/>
                        <a:pt x="44" y="88"/>
                      </a:cubicBezTo>
                      <a:cubicBezTo>
                        <a:pt x="0" y="88"/>
                        <a:pt x="0" y="88"/>
                        <a:pt x="0" y="88"/>
                      </a:cubicBezTo>
                      <a:cubicBezTo>
                        <a:pt x="0" y="84"/>
                        <a:pt x="0" y="84"/>
                        <a:pt x="0" y="84"/>
                      </a:cubicBezTo>
                      <a:cubicBezTo>
                        <a:pt x="4" y="84"/>
                        <a:pt x="7" y="83"/>
                        <a:pt x="8" y="82"/>
                      </a:cubicBezTo>
                      <a:cubicBezTo>
                        <a:pt x="10" y="81"/>
                        <a:pt x="11" y="79"/>
                        <a:pt x="11" y="75"/>
                      </a:cubicBezTo>
                      <a:cubicBezTo>
                        <a:pt x="11" y="12"/>
                        <a:pt x="11" y="12"/>
                        <a:pt x="11" y="12"/>
                      </a:cubicBezTo>
                      <a:cubicBezTo>
                        <a:pt x="11" y="9"/>
                        <a:pt x="10" y="6"/>
                        <a:pt x="8" y="5"/>
                      </a:cubicBezTo>
                      <a:cubicBezTo>
                        <a:pt x="6" y="4"/>
                        <a:pt x="4" y="3"/>
                        <a:pt x="0" y="3"/>
                      </a:cubicBezTo>
                      <a:cubicBezTo>
                        <a:pt x="0" y="0"/>
                        <a:pt x="0" y="0"/>
                        <a:pt x="0" y="0"/>
                      </a:cubicBezTo>
                      <a:cubicBezTo>
                        <a:pt x="44" y="0"/>
                        <a:pt x="44" y="0"/>
                        <a:pt x="44" y="0"/>
                      </a:cubicBezTo>
                      <a:cubicBezTo>
                        <a:pt x="44" y="3"/>
                        <a:pt x="44" y="3"/>
                        <a:pt x="44" y="3"/>
                      </a:cubicBezTo>
                      <a:cubicBezTo>
                        <a:pt x="40" y="3"/>
                        <a:pt x="37" y="4"/>
                        <a:pt x="36" y="5"/>
                      </a:cubicBezTo>
                      <a:cubicBezTo>
                        <a:pt x="33" y="6"/>
                        <a:pt x="32" y="9"/>
                        <a:pt x="32" y="12"/>
                      </a:cubicBezTo>
                      <a:cubicBezTo>
                        <a:pt x="32" y="39"/>
                        <a:pt x="32" y="39"/>
                        <a:pt x="32" y="39"/>
                      </a:cubicBezTo>
                      <a:cubicBezTo>
                        <a:pt x="63" y="39"/>
                        <a:pt x="63" y="39"/>
                        <a:pt x="63" y="39"/>
                      </a:cubicBezTo>
                      <a:cubicBezTo>
                        <a:pt x="63" y="12"/>
                        <a:pt x="63" y="12"/>
                        <a:pt x="63" y="12"/>
                      </a:cubicBezTo>
                      <a:cubicBezTo>
                        <a:pt x="63" y="9"/>
                        <a:pt x="62" y="6"/>
                        <a:pt x="60" y="5"/>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5"/>
                      </a:cubicBezTo>
                      <a:cubicBezTo>
                        <a:pt x="86" y="6"/>
                        <a:pt x="84" y="9"/>
                        <a:pt x="84" y="12"/>
                      </a:cubicBezTo>
                      <a:cubicBezTo>
                        <a:pt x="84" y="75"/>
                        <a:pt x="84" y="75"/>
                        <a:pt x="84" y="75"/>
                      </a:cubicBezTo>
                      <a:cubicBezTo>
                        <a:pt x="84" y="79"/>
                        <a:pt x="85" y="81"/>
                        <a:pt x="87" y="82"/>
                      </a:cubicBezTo>
                      <a:cubicBezTo>
                        <a:pt x="89" y="83"/>
                        <a:pt x="92"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7" name="Freeform 1059">
                  <a:extLst>
                    <a:ext uri="{FF2B5EF4-FFF2-40B4-BE49-F238E27FC236}">
                      <a16:creationId xmlns:a16="http://schemas.microsoft.com/office/drawing/2014/main" id="{BE8FC9C4-7511-AB98-1796-D38FB9C6E2F5}"/>
                    </a:ext>
                  </a:extLst>
                </p:cNvPr>
                <p:cNvSpPr>
                  <a:spLocks noEditPoints="1"/>
                </p:cNvSpPr>
                <p:nvPr/>
              </p:nvSpPr>
              <p:spPr bwMode="auto">
                <a:xfrm>
                  <a:off x="1097" y="2507"/>
                  <a:ext cx="13" cy="14"/>
                </a:xfrm>
                <a:custGeom>
                  <a:avLst/>
                  <a:gdLst>
                    <a:gd name="T0" fmla="*/ 42 w 85"/>
                    <a:gd name="T1" fmla="*/ 0 h 92"/>
                    <a:gd name="T2" fmla="*/ 72 w 85"/>
                    <a:gd name="T3" fmla="*/ 12 h 92"/>
                    <a:gd name="T4" fmla="*/ 85 w 85"/>
                    <a:gd name="T5" fmla="*/ 46 h 92"/>
                    <a:gd name="T6" fmla="*/ 73 w 85"/>
                    <a:gd name="T7" fmla="*/ 79 h 92"/>
                    <a:gd name="T8" fmla="*/ 42 w 85"/>
                    <a:gd name="T9" fmla="*/ 92 h 92"/>
                    <a:gd name="T10" fmla="*/ 12 w 85"/>
                    <a:gd name="T11" fmla="*/ 79 h 92"/>
                    <a:gd name="T12" fmla="*/ 0 w 85"/>
                    <a:gd name="T13" fmla="*/ 46 h 92"/>
                    <a:gd name="T14" fmla="*/ 12 w 85"/>
                    <a:gd name="T15" fmla="*/ 12 h 92"/>
                    <a:gd name="T16" fmla="*/ 42 w 85"/>
                    <a:gd name="T17" fmla="*/ 0 h 92"/>
                    <a:gd name="T18" fmla="*/ 42 w 85"/>
                    <a:gd name="T19" fmla="*/ 4 h 92"/>
                    <a:gd name="T20" fmla="*/ 25 w 85"/>
                    <a:gd name="T21" fmla="*/ 18 h 92"/>
                    <a:gd name="T22" fmla="*/ 21 w 85"/>
                    <a:gd name="T23" fmla="*/ 46 h 92"/>
                    <a:gd name="T24" fmla="*/ 26 w 85"/>
                    <a:gd name="T25" fmla="*/ 77 h 92"/>
                    <a:gd name="T26" fmla="*/ 42 w 85"/>
                    <a:gd name="T27" fmla="*/ 88 h 92"/>
                    <a:gd name="T28" fmla="*/ 58 w 85"/>
                    <a:gd name="T29" fmla="*/ 77 h 92"/>
                    <a:gd name="T30" fmla="*/ 63 w 85"/>
                    <a:gd name="T31" fmla="*/ 46 h 92"/>
                    <a:gd name="T32" fmla="*/ 59 w 85"/>
                    <a:gd name="T33" fmla="*/ 18 h 92"/>
                    <a:gd name="T34" fmla="*/ 42 w 85"/>
                    <a:gd name="T35"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92">
                      <a:moveTo>
                        <a:pt x="42" y="0"/>
                      </a:moveTo>
                      <a:cubicBezTo>
                        <a:pt x="54" y="0"/>
                        <a:pt x="64" y="4"/>
                        <a:pt x="72" y="12"/>
                      </a:cubicBezTo>
                      <a:cubicBezTo>
                        <a:pt x="80" y="21"/>
                        <a:pt x="85" y="32"/>
                        <a:pt x="85" y="46"/>
                      </a:cubicBezTo>
                      <a:cubicBezTo>
                        <a:pt x="85" y="60"/>
                        <a:pt x="81" y="71"/>
                        <a:pt x="73" y="79"/>
                      </a:cubicBezTo>
                      <a:cubicBezTo>
                        <a:pt x="65" y="88"/>
                        <a:pt x="55" y="92"/>
                        <a:pt x="42" y="92"/>
                      </a:cubicBezTo>
                      <a:cubicBezTo>
                        <a:pt x="30" y="92"/>
                        <a:pt x="20" y="88"/>
                        <a:pt x="12" y="79"/>
                      </a:cubicBezTo>
                      <a:cubicBezTo>
                        <a:pt x="4" y="71"/>
                        <a:pt x="0" y="60"/>
                        <a:pt x="0" y="46"/>
                      </a:cubicBezTo>
                      <a:cubicBezTo>
                        <a:pt x="0" y="32"/>
                        <a:pt x="4" y="21"/>
                        <a:pt x="12" y="12"/>
                      </a:cubicBezTo>
                      <a:cubicBezTo>
                        <a:pt x="20" y="4"/>
                        <a:pt x="30" y="0"/>
                        <a:pt x="42" y="0"/>
                      </a:cubicBezTo>
                      <a:close/>
                      <a:moveTo>
                        <a:pt x="42" y="4"/>
                      </a:moveTo>
                      <a:cubicBezTo>
                        <a:pt x="35" y="4"/>
                        <a:pt x="29" y="9"/>
                        <a:pt x="25" y="18"/>
                      </a:cubicBezTo>
                      <a:cubicBezTo>
                        <a:pt x="22" y="25"/>
                        <a:pt x="21" y="35"/>
                        <a:pt x="21" y="46"/>
                      </a:cubicBezTo>
                      <a:cubicBezTo>
                        <a:pt x="21" y="60"/>
                        <a:pt x="23" y="71"/>
                        <a:pt x="26" y="77"/>
                      </a:cubicBezTo>
                      <a:cubicBezTo>
                        <a:pt x="30" y="84"/>
                        <a:pt x="35" y="88"/>
                        <a:pt x="42" y="88"/>
                      </a:cubicBezTo>
                      <a:cubicBezTo>
                        <a:pt x="49" y="88"/>
                        <a:pt x="54" y="84"/>
                        <a:pt x="58" y="77"/>
                      </a:cubicBezTo>
                      <a:cubicBezTo>
                        <a:pt x="61" y="71"/>
                        <a:pt x="63" y="60"/>
                        <a:pt x="63" y="46"/>
                      </a:cubicBezTo>
                      <a:cubicBezTo>
                        <a:pt x="63" y="35"/>
                        <a:pt x="62" y="25"/>
                        <a:pt x="59" y="18"/>
                      </a:cubicBezTo>
                      <a:cubicBezTo>
                        <a:pt x="56" y="9"/>
                        <a:pt x="50" y="4"/>
                        <a:pt x="42"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8" name="Freeform 1060">
                  <a:extLst>
                    <a:ext uri="{FF2B5EF4-FFF2-40B4-BE49-F238E27FC236}">
                      <a16:creationId xmlns:a16="http://schemas.microsoft.com/office/drawing/2014/main" id="{DC2BD271-5A03-2D25-6077-7E5295759D57}"/>
                    </a:ext>
                  </a:extLst>
                </p:cNvPr>
                <p:cNvSpPr>
                  <a:spLocks/>
                </p:cNvSpPr>
                <p:nvPr/>
              </p:nvSpPr>
              <p:spPr bwMode="auto">
                <a:xfrm>
                  <a:off x="1102" y="2502"/>
                  <a:ext cx="5" cy="4"/>
                </a:xfrm>
                <a:custGeom>
                  <a:avLst/>
                  <a:gdLst>
                    <a:gd name="T0" fmla="*/ 25 w 31"/>
                    <a:gd name="T1" fmla="*/ 12 h 24"/>
                    <a:gd name="T2" fmla="*/ 7 w 31"/>
                    <a:gd name="T3" fmla="*/ 24 h 24"/>
                    <a:gd name="T4" fmla="*/ 0 w 31"/>
                    <a:gd name="T5" fmla="*/ 24 h 24"/>
                    <a:gd name="T6" fmla="*/ 18 w 31"/>
                    <a:gd name="T7" fmla="*/ 3 h 24"/>
                    <a:gd name="T8" fmla="*/ 21 w 31"/>
                    <a:gd name="T9" fmla="*/ 0 h 24"/>
                    <a:gd name="T10" fmla="*/ 24 w 31"/>
                    <a:gd name="T11" fmla="*/ 0 h 24"/>
                    <a:gd name="T12" fmla="*/ 29 w 31"/>
                    <a:gd name="T13" fmla="*/ 1 h 24"/>
                    <a:gd name="T14" fmla="*/ 31 w 31"/>
                    <a:gd name="T15" fmla="*/ 5 h 24"/>
                    <a:gd name="T16" fmla="*/ 28 w 31"/>
                    <a:gd name="T17" fmla="*/ 10 h 24"/>
                    <a:gd name="T18" fmla="*/ 25 w 31"/>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25" y="12"/>
                      </a:moveTo>
                      <a:cubicBezTo>
                        <a:pt x="7" y="24"/>
                        <a:pt x="7" y="24"/>
                        <a:pt x="7" y="24"/>
                      </a:cubicBezTo>
                      <a:cubicBezTo>
                        <a:pt x="0" y="24"/>
                        <a:pt x="0" y="24"/>
                        <a:pt x="0" y="24"/>
                      </a:cubicBezTo>
                      <a:cubicBezTo>
                        <a:pt x="18" y="3"/>
                        <a:pt x="18" y="3"/>
                        <a:pt x="18" y="3"/>
                      </a:cubicBezTo>
                      <a:cubicBezTo>
                        <a:pt x="19" y="2"/>
                        <a:pt x="20" y="1"/>
                        <a:pt x="21" y="0"/>
                      </a:cubicBezTo>
                      <a:cubicBezTo>
                        <a:pt x="22" y="0"/>
                        <a:pt x="23" y="0"/>
                        <a:pt x="24" y="0"/>
                      </a:cubicBezTo>
                      <a:cubicBezTo>
                        <a:pt x="26" y="0"/>
                        <a:pt x="28" y="0"/>
                        <a:pt x="29" y="1"/>
                      </a:cubicBezTo>
                      <a:cubicBezTo>
                        <a:pt x="30" y="2"/>
                        <a:pt x="31" y="4"/>
                        <a:pt x="31" y="5"/>
                      </a:cubicBezTo>
                      <a:cubicBezTo>
                        <a:pt x="31" y="7"/>
                        <a:pt x="30" y="9"/>
                        <a:pt x="28" y="10"/>
                      </a:cubicBezTo>
                      <a:cubicBezTo>
                        <a:pt x="28" y="11"/>
                        <a:pt x="27" y="11"/>
                        <a:pt x="25"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99" name="Freeform 1061">
                  <a:extLst>
                    <a:ext uri="{FF2B5EF4-FFF2-40B4-BE49-F238E27FC236}">
                      <a16:creationId xmlns:a16="http://schemas.microsoft.com/office/drawing/2014/main" id="{BFD01782-33C0-3F83-E7B6-48C6A0A77478}"/>
                    </a:ext>
                  </a:extLst>
                </p:cNvPr>
                <p:cNvSpPr>
                  <a:spLocks noEditPoints="1"/>
                </p:cNvSpPr>
                <p:nvPr/>
              </p:nvSpPr>
              <p:spPr bwMode="auto">
                <a:xfrm>
                  <a:off x="1112" y="2507"/>
                  <a:ext cx="13" cy="14"/>
                </a:xfrm>
                <a:custGeom>
                  <a:avLst/>
                  <a:gdLst>
                    <a:gd name="T0" fmla="*/ 88 w 88"/>
                    <a:gd name="T1" fmla="*/ 87 h 90"/>
                    <a:gd name="T2" fmla="*/ 88 w 88"/>
                    <a:gd name="T3" fmla="*/ 90 h 90"/>
                    <a:gd name="T4" fmla="*/ 46 w 88"/>
                    <a:gd name="T5" fmla="*/ 90 h 90"/>
                    <a:gd name="T6" fmla="*/ 46 w 88"/>
                    <a:gd name="T7" fmla="*/ 87 h 90"/>
                    <a:gd name="T8" fmla="*/ 54 w 88"/>
                    <a:gd name="T9" fmla="*/ 86 h 90"/>
                    <a:gd name="T10" fmla="*/ 56 w 88"/>
                    <a:gd name="T11" fmla="*/ 82 h 90"/>
                    <a:gd name="T12" fmla="*/ 54 w 88"/>
                    <a:gd name="T13" fmla="*/ 73 h 90"/>
                    <a:gd name="T14" fmla="*/ 50 w 88"/>
                    <a:gd name="T15" fmla="*/ 64 h 90"/>
                    <a:gd name="T16" fmla="*/ 21 w 88"/>
                    <a:gd name="T17" fmla="*/ 64 h 90"/>
                    <a:gd name="T18" fmla="*/ 17 w 88"/>
                    <a:gd name="T19" fmla="*/ 75 h 90"/>
                    <a:gd name="T20" fmla="*/ 15 w 88"/>
                    <a:gd name="T21" fmla="*/ 81 h 90"/>
                    <a:gd name="T22" fmla="*/ 18 w 88"/>
                    <a:gd name="T23" fmla="*/ 85 h 90"/>
                    <a:gd name="T24" fmla="*/ 26 w 88"/>
                    <a:gd name="T25" fmla="*/ 87 h 90"/>
                    <a:gd name="T26" fmla="*/ 26 w 88"/>
                    <a:gd name="T27" fmla="*/ 90 h 90"/>
                    <a:gd name="T28" fmla="*/ 0 w 88"/>
                    <a:gd name="T29" fmla="*/ 90 h 90"/>
                    <a:gd name="T30" fmla="*/ 0 w 88"/>
                    <a:gd name="T31" fmla="*/ 86 h 90"/>
                    <a:gd name="T32" fmla="*/ 7 w 88"/>
                    <a:gd name="T33" fmla="*/ 82 h 90"/>
                    <a:gd name="T34" fmla="*/ 12 w 88"/>
                    <a:gd name="T35" fmla="*/ 71 h 90"/>
                    <a:gd name="T36" fmla="*/ 41 w 88"/>
                    <a:gd name="T37" fmla="*/ 0 h 90"/>
                    <a:gd name="T38" fmla="*/ 45 w 88"/>
                    <a:gd name="T39" fmla="*/ 0 h 90"/>
                    <a:gd name="T40" fmla="*/ 74 w 88"/>
                    <a:gd name="T41" fmla="*/ 68 h 90"/>
                    <a:gd name="T42" fmla="*/ 81 w 88"/>
                    <a:gd name="T43" fmla="*/ 82 h 90"/>
                    <a:gd name="T44" fmla="*/ 87 w 88"/>
                    <a:gd name="T45" fmla="*/ 87 h 90"/>
                    <a:gd name="T46" fmla="*/ 88 w 88"/>
                    <a:gd name="T47" fmla="*/ 87 h 90"/>
                    <a:gd name="T48" fmla="*/ 23 w 88"/>
                    <a:gd name="T49" fmla="*/ 59 h 90"/>
                    <a:gd name="T50" fmla="*/ 48 w 88"/>
                    <a:gd name="T51" fmla="*/ 59 h 90"/>
                    <a:gd name="T52" fmla="*/ 35 w 88"/>
                    <a:gd name="T53" fmla="*/ 27 h 90"/>
                    <a:gd name="T54" fmla="*/ 23 w 88"/>
                    <a:gd name="T55"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4" y="86"/>
                      </a:cubicBezTo>
                      <a:cubicBezTo>
                        <a:pt x="56" y="85"/>
                        <a:pt x="56" y="84"/>
                        <a:pt x="56" y="82"/>
                      </a:cubicBezTo>
                      <a:cubicBezTo>
                        <a:pt x="56" y="80"/>
                        <a:pt x="56" y="77"/>
                        <a:pt x="54" y="73"/>
                      </a:cubicBezTo>
                      <a:cubicBezTo>
                        <a:pt x="54" y="71"/>
                        <a:pt x="52" y="68"/>
                        <a:pt x="50" y="64"/>
                      </a:cubicBezTo>
                      <a:cubicBezTo>
                        <a:pt x="21" y="64"/>
                        <a:pt x="21" y="64"/>
                        <a:pt x="21" y="64"/>
                      </a:cubicBezTo>
                      <a:cubicBezTo>
                        <a:pt x="19" y="68"/>
                        <a:pt x="18" y="72"/>
                        <a:pt x="17" y="75"/>
                      </a:cubicBezTo>
                      <a:cubicBezTo>
                        <a:pt x="16" y="78"/>
                        <a:pt x="15" y="80"/>
                        <a:pt x="15" y="81"/>
                      </a:cubicBezTo>
                      <a:cubicBezTo>
                        <a:pt x="15" y="83"/>
                        <a:pt x="16" y="84"/>
                        <a:pt x="18" y="85"/>
                      </a:cubicBezTo>
                      <a:cubicBezTo>
                        <a:pt x="19" y="86"/>
                        <a:pt x="22" y="87"/>
                        <a:pt x="26" y="87"/>
                      </a:cubicBezTo>
                      <a:cubicBezTo>
                        <a:pt x="26" y="90"/>
                        <a:pt x="26" y="90"/>
                        <a:pt x="26" y="90"/>
                      </a:cubicBezTo>
                      <a:cubicBezTo>
                        <a:pt x="0" y="90"/>
                        <a:pt x="0" y="90"/>
                        <a:pt x="0" y="90"/>
                      </a:cubicBezTo>
                      <a:cubicBezTo>
                        <a:pt x="0" y="86"/>
                        <a:pt x="0" y="86"/>
                        <a:pt x="0" y="86"/>
                      </a:cubicBezTo>
                      <a:cubicBezTo>
                        <a:pt x="3" y="86"/>
                        <a:pt x="5" y="84"/>
                        <a:pt x="7" y="82"/>
                      </a:cubicBezTo>
                      <a:cubicBezTo>
                        <a:pt x="8" y="80"/>
                        <a:pt x="10" y="77"/>
                        <a:pt x="12" y="71"/>
                      </a:cubicBezTo>
                      <a:cubicBezTo>
                        <a:pt x="41" y="0"/>
                        <a:pt x="41" y="0"/>
                        <a:pt x="41" y="0"/>
                      </a:cubicBezTo>
                      <a:cubicBezTo>
                        <a:pt x="45" y="0"/>
                        <a:pt x="45" y="0"/>
                        <a:pt x="45" y="0"/>
                      </a:cubicBezTo>
                      <a:cubicBezTo>
                        <a:pt x="74" y="68"/>
                        <a:pt x="74" y="68"/>
                        <a:pt x="74" y="68"/>
                      </a:cubicBezTo>
                      <a:cubicBezTo>
                        <a:pt x="77" y="76"/>
                        <a:pt x="79" y="80"/>
                        <a:pt x="81" y="82"/>
                      </a:cubicBezTo>
                      <a:cubicBezTo>
                        <a:pt x="82" y="85"/>
                        <a:pt x="85" y="87"/>
                        <a:pt x="87" y="87"/>
                      </a:cubicBezTo>
                      <a:lnTo>
                        <a:pt x="88" y="87"/>
                      </a:lnTo>
                      <a:close/>
                      <a:moveTo>
                        <a:pt x="23" y="59"/>
                      </a:moveTo>
                      <a:cubicBezTo>
                        <a:pt x="48" y="59"/>
                        <a:pt x="48" y="59"/>
                        <a:pt x="48"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0" name="Freeform 1062">
                  <a:extLst>
                    <a:ext uri="{FF2B5EF4-FFF2-40B4-BE49-F238E27FC236}">
                      <a16:creationId xmlns:a16="http://schemas.microsoft.com/office/drawing/2014/main" id="{68B743F3-B1F8-B4EE-B6CD-2498B1CE2955}"/>
                    </a:ext>
                  </a:extLst>
                </p:cNvPr>
                <p:cNvSpPr>
                  <a:spLocks/>
                </p:cNvSpPr>
                <p:nvPr/>
              </p:nvSpPr>
              <p:spPr bwMode="auto">
                <a:xfrm>
                  <a:off x="1035" y="2233"/>
                  <a:ext cx="20" cy="18"/>
                </a:xfrm>
                <a:custGeom>
                  <a:avLst/>
                  <a:gdLst>
                    <a:gd name="T0" fmla="*/ 128 w 128"/>
                    <a:gd name="T1" fmla="*/ 112 h 117"/>
                    <a:gd name="T2" fmla="*/ 128 w 128"/>
                    <a:gd name="T3" fmla="*/ 117 h 117"/>
                    <a:gd name="T4" fmla="*/ 69 w 128"/>
                    <a:gd name="T5" fmla="*/ 117 h 117"/>
                    <a:gd name="T6" fmla="*/ 69 w 128"/>
                    <a:gd name="T7" fmla="*/ 112 h 117"/>
                    <a:gd name="T8" fmla="*/ 80 w 128"/>
                    <a:gd name="T9" fmla="*/ 110 h 117"/>
                    <a:gd name="T10" fmla="*/ 84 w 128"/>
                    <a:gd name="T11" fmla="*/ 100 h 117"/>
                    <a:gd name="T12" fmla="*/ 84 w 128"/>
                    <a:gd name="T13" fmla="*/ 60 h 117"/>
                    <a:gd name="T14" fmla="*/ 42 w 128"/>
                    <a:gd name="T15" fmla="*/ 60 h 117"/>
                    <a:gd name="T16" fmla="*/ 42 w 128"/>
                    <a:gd name="T17" fmla="*/ 100 h 117"/>
                    <a:gd name="T18" fmla="*/ 47 w 128"/>
                    <a:gd name="T19" fmla="*/ 110 h 117"/>
                    <a:gd name="T20" fmla="*/ 58 w 128"/>
                    <a:gd name="T21" fmla="*/ 112 h 117"/>
                    <a:gd name="T22" fmla="*/ 58 w 128"/>
                    <a:gd name="T23" fmla="*/ 117 h 117"/>
                    <a:gd name="T24" fmla="*/ 0 w 128"/>
                    <a:gd name="T25" fmla="*/ 117 h 117"/>
                    <a:gd name="T26" fmla="*/ 0 w 128"/>
                    <a:gd name="T27" fmla="*/ 112 h 117"/>
                    <a:gd name="T28" fmla="*/ 10 w 128"/>
                    <a:gd name="T29" fmla="*/ 110 h 117"/>
                    <a:gd name="T30" fmla="*/ 14 w 128"/>
                    <a:gd name="T31" fmla="*/ 100 h 117"/>
                    <a:gd name="T32" fmla="*/ 14 w 128"/>
                    <a:gd name="T33" fmla="*/ 17 h 117"/>
                    <a:gd name="T34" fmla="*/ 10 w 128"/>
                    <a:gd name="T35" fmla="*/ 6 h 117"/>
                    <a:gd name="T36" fmla="*/ 0 w 128"/>
                    <a:gd name="T37" fmla="*/ 4 h 117"/>
                    <a:gd name="T38" fmla="*/ 0 w 128"/>
                    <a:gd name="T39" fmla="*/ 0 h 117"/>
                    <a:gd name="T40" fmla="*/ 58 w 128"/>
                    <a:gd name="T41" fmla="*/ 0 h 117"/>
                    <a:gd name="T42" fmla="*/ 58 w 128"/>
                    <a:gd name="T43" fmla="*/ 4 h 117"/>
                    <a:gd name="T44" fmla="*/ 47 w 128"/>
                    <a:gd name="T45" fmla="*/ 6 h 117"/>
                    <a:gd name="T46" fmla="*/ 42 w 128"/>
                    <a:gd name="T47" fmla="*/ 17 h 117"/>
                    <a:gd name="T48" fmla="*/ 42 w 128"/>
                    <a:gd name="T49" fmla="*/ 52 h 117"/>
                    <a:gd name="T50" fmla="*/ 84 w 128"/>
                    <a:gd name="T51" fmla="*/ 52 h 117"/>
                    <a:gd name="T52" fmla="*/ 84 w 128"/>
                    <a:gd name="T53" fmla="*/ 17 h 117"/>
                    <a:gd name="T54" fmla="*/ 79 w 128"/>
                    <a:gd name="T55" fmla="*/ 6 h 117"/>
                    <a:gd name="T56" fmla="*/ 69 w 128"/>
                    <a:gd name="T57" fmla="*/ 4 h 117"/>
                    <a:gd name="T58" fmla="*/ 69 w 128"/>
                    <a:gd name="T59" fmla="*/ 0 h 117"/>
                    <a:gd name="T60" fmla="*/ 128 w 128"/>
                    <a:gd name="T61" fmla="*/ 0 h 117"/>
                    <a:gd name="T62" fmla="*/ 128 w 128"/>
                    <a:gd name="T63" fmla="*/ 4 h 117"/>
                    <a:gd name="T64" fmla="*/ 117 w 128"/>
                    <a:gd name="T65" fmla="*/ 6 h 117"/>
                    <a:gd name="T66" fmla="*/ 112 w 128"/>
                    <a:gd name="T67" fmla="*/ 17 h 117"/>
                    <a:gd name="T68" fmla="*/ 112 w 128"/>
                    <a:gd name="T69" fmla="*/ 100 h 117"/>
                    <a:gd name="T70" fmla="*/ 116 w 128"/>
                    <a:gd name="T71" fmla="*/ 110 h 117"/>
                    <a:gd name="T72" fmla="*/ 128 w 128"/>
                    <a:gd name="T73" fmla="*/ 11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17">
                      <a:moveTo>
                        <a:pt x="128" y="112"/>
                      </a:moveTo>
                      <a:cubicBezTo>
                        <a:pt x="128" y="117"/>
                        <a:pt x="128" y="117"/>
                        <a:pt x="128" y="117"/>
                      </a:cubicBezTo>
                      <a:cubicBezTo>
                        <a:pt x="69" y="117"/>
                        <a:pt x="69" y="117"/>
                        <a:pt x="69" y="117"/>
                      </a:cubicBezTo>
                      <a:cubicBezTo>
                        <a:pt x="69" y="112"/>
                        <a:pt x="69" y="112"/>
                        <a:pt x="69" y="112"/>
                      </a:cubicBezTo>
                      <a:cubicBezTo>
                        <a:pt x="75" y="112"/>
                        <a:pt x="78" y="111"/>
                        <a:pt x="80" y="110"/>
                      </a:cubicBezTo>
                      <a:cubicBezTo>
                        <a:pt x="83" y="108"/>
                        <a:pt x="84" y="105"/>
                        <a:pt x="84" y="100"/>
                      </a:cubicBezTo>
                      <a:cubicBezTo>
                        <a:pt x="84" y="60"/>
                        <a:pt x="84" y="60"/>
                        <a:pt x="84" y="60"/>
                      </a:cubicBezTo>
                      <a:cubicBezTo>
                        <a:pt x="42" y="60"/>
                        <a:pt x="42" y="60"/>
                        <a:pt x="42" y="60"/>
                      </a:cubicBezTo>
                      <a:cubicBezTo>
                        <a:pt x="42" y="100"/>
                        <a:pt x="42" y="100"/>
                        <a:pt x="42" y="100"/>
                      </a:cubicBezTo>
                      <a:cubicBezTo>
                        <a:pt x="42" y="105"/>
                        <a:pt x="44" y="108"/>
                        <a:pt x="47" y="110"/>
                      </a:cubicBezTo>
                      <a:cubicBezTo>
                        <a:pt x="49" y="111"/>
                        <a:pt x="52" y="112"/>
                        <a:pt x="58" y="112"/>
                      </a:cubicBezTo>
                      <a:cubicBezTo>
                        <a:pt x="58" y="117"/>
                        <a:pt x="58" y="117"/>
                        <a:pt x="58" y="117"/>
                      </a:cubicBezTo>
                      <a:cubicBezTo>
                        <a:pt x="0" y="117"/>
                        <a:pt x="0" y="117"/>
                        <a:pt x="0" y="117"/>
                      </a:cubicBezTo>
                      <a:cubicBezTo>
                        <a:pt x="0" y="112"/>
                        <a:pt x="0" y="112"/>
                        <a:pt x="0" y="112"/>
                      </a:cubicBezTo>
                      <a:cubicBezTo>
                        <a:pt x="5" y="112"/>
                        <a:pt x="9" y="111"/>
                        <a:pt x="10" y="110"/>
                      </a:cubicBezTo>
                      <a:cubicBezTo>
                        <a:pt x="13" y="108"/>
                        <a:pt x="14" y="105"/>
                        <a:pt x="14" y="100"/>
                      </a:cubicBezTo>
                      <a:cubicBezTo>
                        <a:pt x="14" y="17"/>
                        <a:pt x="14" y="17"/>
                        <a:pt x="14" y="17"/>
                      </a:cubicBezTo>
                      <a:cubicBezTo>
                        <a:pt x="14" y="12"/>
                        <a:pt x="13" y="8"/>
                        <a:pt x="10" y="6"/>
                      </a:cubicBezTo>
                      <a:cubicBezTo>
                        <a:pt x="8" y="5"/>
                        <a:pt x="5" y="5"/>
                        <a:pt x="0" y="4"/>
                      </a:cubicBezTo>
                      <a:cubicBezTo>
                        <a:pt x="0" y="0"/>
                        <a:pt x="0" y="0"/>
                        <a:pt x="0" y="0"/>
                      </a:cubicBezTo>
                      <a:cubicBezTo>
                        <a:pt x="58" y="0"/>
                        <a:pt x="58" y="0"/>
                        <a:pt x="58" y="0"/>
                      </a:cubicBezTo>
                      <a:cubicBezTo>
                        <a:pt x="58" y="4"/>
                        <a:pt x="58" y="4"/>
                        <a:pt x="58" y="4"/>
                      </a:cubicBezTo>
                      <a:cubicBezTo>
                        <a:pt x="53" y="5"/>
                        <a:pt x="49" y="5"/>
                        <a:pt x="47" y="6"/>
                      </a:cubicBezTo>
                      <a:cubicBezTo>
                        <a:pt x="44" y="8"/>
                        <a:pt x="42" y="12"/>
                        <a:pt x="42" y="17"/>
                      </a:cubicBezTo>
                      <a:cubicBezTo>
                        <a:pt x="42" y="52"/>
                        <a:pt x="42" y="52"/>
                        <a:pt x="42" y="52"/>
                      </a:cubicBezTo>
                      <a:cubicBezTo>
                        <a:pt x="84" y="52"/>
                        <a:pt x="84" y="52"/>
                        <a:pt x="84" y="52"/>
                      </a:cubicBezTo>
                      <a:cubicBezTo>
                        <a:pt x="84" y="17"/>
                        <a:pt x="84" y="17"/>
                        <a:pt x="84" y="17"/>
                      </a:cubicBezTo>
                      <a:cubicBezTo>
                        <a:pt x="84" y="12"/>
                        <a:pt x="83" y="8"/>
                        <a:pt x="79" y="6"/>
                      </a:cubicBezTo>
                      <a:cubicBezTo>
                        <a:pt x="78" y="5"/>
                        <a:pt x="74" y="5"/>
                        <a:pt x="69" y="4"/>
                      </a:cubicBezTo>
                      <a:cubicBezTo>
                        <a:pt x="69" y="0"/>
                        <a:pt x="69" y="0"/>
                        <a:pt x="69" y="0"/>
                      </a:cubicBezTo>
                      <a:cubicBezTo>
                        <a:pt x="128" y="0"/>
                        <a:pt x="128" y="0"/>
                        <a:pt x="128" y="0"/>
                      </a:cubicBezTo>
                      <a:cubicBezTo>
                        <a:pt x="128" y="4"/>
                        <a:pt x="128" y="4"/>
                        <a:pt x="128" y="4"/>
                      </a:cubicBezTo>
                      <a:cubicBezTo>
                        <a:pt x="122" y="5"/>
                        <a:pt x="119" y="5"/>
                        <a:pt x="117" y="6"/>
                      </a:cubicBezTo>
                      <a:cubicBezTo>
                        <a:pt x="114" y="8"/>
                        <a:pt x="112" y="12"/>
                        <a:pt x="112" y="17"/>
                      </a:cubicBezTo>
                      <a:cubicBezTo>
                        <a:pt x="112" y="100"/>
                        <a:pt x="112" y="100"/>
                        <a:pt x="112" y="100"/>
                      </a:cubicBezTo>
                      <a:cubicBezTo>
                        <a:pt x="112" y="105"/>
                        <a:pt x="114" y="108"/>
                        <a:pt x="116" y="110"/>
                      </a:cubicBezTo>
                      <a:cubicBezTo>
                        <a:pt x="118" y="111"/>
                        <a:pt x="122" y="112"/>
                        <a:pt x="128" y="1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1" name="Freeform 1063">
                  <a:extLst>
                    <a:ext uri="{FF2B5EF4-FFF2-40B4-BE49-F238E27FC236}">
                      <a16:creationId xmlns:a16="http://schemas.microsoft.com/office/drawing/2014/main" id="{923B9FC8-6B40-4A88-7D1E-4F631F9DD7FB}"/>
                    </a:ext>
                  </a:extLst>
                </p:cNvPr>
                <p:cNvSpPr>
                  <a:spLocks noEditPoints="1"/>
                </p:cNvSpPr>
                <p:nvPr/>
              </p:nvSpPr>
              <p:spPr bwMode="auto">
                <a:xfrm>
                  <a:off x="1056" y="2233"/>
                  <a:ext cx="18" cy="18"/>
                </a:xfrm>
                <a:custGeom>
                  <a:avLst/>
                  <a:gdLst>
                    <a:gd name="T0" fmla="*/ 118 w 118"/>
                    <a:gd name="T1" fmla="*/ 116 h 120"/>
                    <a:gd name="T2" fmla="*/ 118 w 118"/>
                    <a:gd name="T3" fmla="*/ 120 h 120"/>
                    <a:gd name="T4" fmla="*/ 62 w 118"/>
                    <a:gd name="T5" fmla="*/ 120 h 120"/>
                    <a:gd name="T6" fmla="*/ 62 w 118"/>
                    <a:gd name="T7" fmla="*/ 116 h 120"/>
                    <a:gd name="T8" fmla="*/ 73 w 118"/>
                    <a:gd name="T9" fmla="*/ 114 h 120"/>
                    <a:gd name="T10" fmla="*/ 76 w 118"/>
                    <a:gd name="T11" fmla="*/ 109 h 120"/>
                    <a:gd name="T12" fmla="*/ 73 w 118"/>
                    <a:gd name="T13" fmla="*/ 98 h 120"/>
                    <a:gd name="T14" fmla="*/ 68 w 118"/>
                    <a:gd name="T15" fmla="*/ 86 h 120"/>
                    <a:gd name="T16" fmla="*/ 29 w 118"/>
                    <a:gd name="T17" fmla="*/ 86 h 120"/>
                    <a:gd name="T18" fmla="*/ 23 w 118"/>
                    <a:gd name="T19" fmla="*/ 101 h 120"/>
                    <a:gd name="T20" fmla="*/ 21 w 118"/>
                    <a:gd name="T21" fmla="*/ 108 h 120"/>
                    <a:gd name="T22" fmla="*/ 24 w 118"/>
                    <a:gd name="T23" fmla="*/ 114 h 120"/>
                    <a:gd name="T24" fmla="*/ 35 w 118"/>
                    <a:gd name="T25" fmla="*/ 116 h 120"/>
                    <a:gd name="T26" fmla="*/ 35 w 118"/>
                    <a:gd name="T27" fmla="*/ 120 h 120"/>
                    <a:gd name="T28" fmla="*/ 0 w 118"/>
                    <a:gd name="T29" fmla="*/ 120 h 120"/>
                    <a:gd name="T30" fmla="*/ 0 w 118"/>
                    <a:gd name="T31" fmla="*/ 115 h 120"/>
                    <a:gd name="T32" fmla="*/ 10 w 118"/>
                    <a:gd name="T33" fmla="*/ 110 h 120"/>
                    <a:gd name="T34" fmla="*/ 17 w 118"/>
                    <a:gd name="T35" fmla="*/ 95 h 120"/>
                    <a:gd name="T36" fmla="*/ 56 w 118"/>
                    <a:gd name="T37" fmla="*/ 0 h 120"/>
                    <a:gd name="T38" fmla="*/ 60 w 118"/>
                    <a:gd name="T39" fmla="*/ 0 h 120"/>
                    <a:gd name="T40" fmla="*/ 99 w 118"/>
                    <a:gd name="T41" fmla="*/ 91 h 120"/>
                    <a:gd name="T42" fmla="*/ 108 w 118"/>
                    <a:gd name="T43" fmla="*/ 110 h 120"/>
                    <a:gd name="T44" fmla="*/ 117 w 118"/>
                    <a:gd name="T45" fmla="*/ 116 h 120"/>
                    <a:gd name="T46" fmla="*/ 118 w 118"/>
                    <a:gd name="T47" fmla="*/ 116 h 120"/>
                    <a:gd name="T48" fmla="*/ 31 w 118"/>
                    <a:gd name="T49" fmla="*/ 79 h 120"/>
                    <a:gd name="T50" fmla="*/ 65 w 118"/>
                    <a:gd name="T51" fmla="*/ 79 h 120"/>
                    <a:gd name="T52" fmla="*/ 48 w 118"/>
                    <a:gd name="T53" fmla="*/ 37 h 120"/>
                    <a:gd name="T54" fmla="*/ 31 w 118"/>
                    <a:gd name="T55" fmla="*/ 7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20">
                      <a:moveTo>
                        <a:pt x="118" y="116"/>
                      </a:moveTo>
                      <a:cubicBezTo>
                        <a:pt x="118" y="120"/>
                        <a:pt x="118" y="120"/>
                        <a:pt x="118" y="120"/>
                      </a:cubicBezTo>
                      <a:cubicBezTo>
                        <a:pt x="62" y="120"/>
                        <a:pt x="62" y="120"/>
                        <a:pt x="62" y="120"/>
                      </a:cubicBezTo>
                      <a:cubicBezTo>
                        <a:pt x="62" y="116"/>
                        <a:pt x="62" y="116"/>
                        <a:pt x="62" y="116"/>
                      </a:cubicBezTo>
                      <a:cubicBezTo>
                        <a:pt x="67" y="116"/>
                        <a:pt x="71" y="115"/>
                        <a:pt x="73" y="114"/>
                      </a:cubicBezTo>
                      <a:cubicBezTo>
                        <a:pt x="75" y="114"/>
                        <a:pt x="76" y="112"/>
                        <a:pt x="76" y="109"/>
                      </a:cubicBezTo>
                      <a:cubicBezTo>
                        <a:pt x="76" y="107"/>
                        <a:pt x="75" y="103"/>
                        <a:pt x="73" y="98"/>
                      </a:cubicBezTo>
                      <a:cubicBezTo>
                        <a:pt x="72" y="96"/>
                        <a:pt x="70" y="92"/>
                        <a:pt x="68" y="86"/>
                      </a:cubicBezTo>
                      <a:cubicBezTo>
                        <a:pt x="29" y="86"/>
                        <a:pt x="29" y="86"/>
                        <a:pt x="29" y="86"/>
                      </a:cubicBezTo>
                      <a:cubicBezTo>
                        <a:pt x="26" y="92"/>
                        <a:pt x="25" y="96"/>
                        <a:pt x="23" y="101"/>
                      </a:cubicBezTo>
                      <a:cubicBezTo>
                        <a:pt x="22" y="105"/>
                        <a:pt x="21" y="107"/>
                        <a:pt x="21" y="108"/>
                      </a:cubicBezTo>
                      <a:cubicBezTo>
                        <a:pt x="21" y="111"/>
                        <a:pt x="22" y="113"/>
                        <a:pt x="24" y="114"/>
                      </a:cubicBezTo>
                      <a:cubicBezTo>
                        <a:pt x="26" y="115"/>
                        <a:pt x="30" y="116"/>
                        <a:pt x="35" y="116"/>
                      </a:cubicBezTo>
                      <a:cubicBezTo>
                        <a:pt x="35" y="120"/>
                        <a:pt x="35" y="120"/>
                        <a:pt x="35" y="120"/>
                      </a:cubicBezTo>
                      <a:cubicBezTo>
                        <a:pt x="0" y="120"/>
                        <a:pt x="0" y="120"/>
                        <a:pt x="0" y="120"/>
                      </a:cubicBezTo>
                      <a:cubicBezTo>
                        <a:pt x="0" y="115"/>
                        <a:pt x="0" y="115"/>
                        <a:pt x="0" y="115"/>
                      </a:cubicBezTo>
                      <a:cubicBezTo>
                        <a:pt x="4" y="115"/>
                        <a:pt x="8" y="113"/>
                        <a:pt x="10" y="110"/>
                      </a:cubicBezTo>
                      <a:cubicBezTo>
                        <a:pt x="12" y="108"/>
                        <a:pt x="14" y="103"/>
                        <a:pt x="17" y="95"/>
                      </a:cubicBezTo>
                      <a:cubicBezTo>
                        <a:pt x="56" y="0"/>
                        <a:pt x="56" y="0"/>
                        <a:pt x="56" y="0"/>
                      </a:cubicBezTo>
                      <a:cubicBezTo>
                        <a:pt x="60" y="0"/>
                        <a:pt x="60" y="0"/>
                        <a:pt x="60" y="0"/>
                      </a:cubicBezTo>
                      <a:cubicBezTo>
                        <a:pt x="99" y="91"/>
                        <a:pt x="99" y="91"/>
                        <a:pt x="99" y="91"/>
                      </a:cubicBezTo>
                      <a:cubicBezTo>
                        <a:pt x="103" y="101"/>
                        <a:pt x="106" y="107"/>
                        <a:pt x="108" y="110"/>
                      </a:cubicBezTo>
                      <a:cubicBezTo>
                        <a:pt x="111" y="114"/>
                        <a:pt x="114" y="116"/>
                        <a:pt x="117" y="116"/>
                      </a:cubicBezTo>
                      <a:lnTo>
                        <a:pt x="118" y="116"/>
                      </a:lnTo>
                      <a:close/>
                      <a:moveTo>
                        <a:pt x="31" y="79"/>
                      </a:moveTo>
                      <a:cubicBezTo>
                        <a:pt x="65" y="79"/>
                        <a:pt x="65" y="79"/>
                        <a:pt x="65" y="79"/>
                      </a:cubicBezTo>
                      <a:cubicBezTo>
                        <a:pt x="48" y="37"/>
                        <a:pt x="48" y="37"/>
                        <a:pt x="48" y="37"/>
                      </a:cubicBezTo>
                      <a:lnTo>
                        <a:pt x="31" y="7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2" name="Freeform 1064">
                  <a:extLst>
                    <a:ext uri="{FF2B5EF4-FFF2-40B4-BE49-F238E27FC236}">
                      <a16:creationId xmlns:a16="http://schemas.microsoft.com/office/drawing/2014/main" id="{2F59804F-069D-996D-8409-F0E9089E47B6}"/>
                    </a:ext>
                  </a:extLst>
                </p:cNvPr>
                <p:cNvSpPr>
                  <a:spLocks/>
                </p:cNvSpPr>
                <p:nvPr/>
              </p:nvSpPr>
              <p:spPr bwMode="auto">
                <a:xfrm>
                  <a:off x="1061" y="2227"/>
                  <a:ext cx="7" cy="5"/>
                </a:xfrm>
                <a:custGeom>
                  <a:avLst/>
                  <a:gdLst>
                    <a:gd name="T0" fmla="*/ 41 w 41"/>
                    <a:gd name="T1" fmla="*/ 32 h 32"/>
                    <a:gd name="T2" fmla="*/ 32 w 41"/>
                    <a:gd name="T3" fmla="*/ 32 h 32"/>
                    <a:gd name="T4" fmla="*/ 7 w 41"/>
                    <a:gd name="T5" fmla="*/ 17 h 32"/>
                    <a:gd name="T6" fmla="*/ 2 w 41"/>
                    <a:gd name="T7" fmla="*/ 13 h 32"/>
                    <a:gd name="T8" fmla="*/ 0 w 41"/>
                    <a:gd name="T9" fmla="*/ 8 h 32"/>
                    <a:gd name="T10" fmla="*/ 3 w 41"/>
                    <a:gd name="T11" fmla="*/ 2 h 32"/>
                    <a:gd name="T12" fmla="*/ 9 w 41"/>
                    <a:gd name="T13" fmla="*/ 0 h 32"/>
                    <a:gd name="T14" fmla="*/ 14 w 41"/>
                    <a:gd name="T15" fmla="*/ 2 h 32"/>
                    <a:gd name="T16" fmla="*/ 18 w 41"/>
                    <a:gd name="T17" fmla="*/ 5 h 32"/>
                    <a:gd name="T18" fmla="*/ 41 w 41"/>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2">
                      <a:moveTo>
                        <a:pt x="41" y="32"/>
                      </a:moveTo>
                      <a:cubicBezTo>
                        <a:pt x="32" y="32"/>
                        <a:pt x="32" y="32"/>
                        <a:pt x="32" y="32"/>
                      </a:cubicBezTo>
                      <a:cubicBezTo>
                        <a:pt x="7" y="17"/>
                        <a:pt x="7" y="17"/>
                        <a:pt x="7" y="17"/>
                      </a:cubicBezTo>
                      <a:cubicBezTo>
                        <a:pt x="5" y="15"/>
                        <a:pt x="3" y="14"/>
                        <a:pt x="2" y="13"/>
                      </a:cubicBezTo>
                      <a:cubicBezTo>
                        <a:pt x="1" y="11"/>
                        <a:pt x="0" y="10"/>
                        <a:pt x="0" y="8"/>
                      </a:cubicBezTo>
                      <a:cubicBezTo>
                        <a:pt x="0" y="5"/>
                        <a:pt x="1" y="3"/>
                        <a:pt x="3" y="2"/>
                      </a:cubicBezTo>
                      <a:cubicBezTo>
                        <a:pt x="4" y="1"/>
                        <a:pt x="6" y="0"/>
                        <a:pt x="9" y="0"/>
                      </a:cubicBezTo>
                      <a:cubicBezTo>
                        <a:pt x="10" y="0"/>
                        <a:pt x="12" y="0"/>
                        <a:pt x="14" y="2"/>
                      </a:cubicBezTo>
                      <a:cubicBezTo>
                        <a:pt x="15" y="2"/>
                        <a:pt x="16" y="3"/>
                        <a:pt x="18" y="5"/>
                      </a:cubicBezTo>
                      <a:lnTo>
                        <a:pt x="41" y="3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3" name="Freeform 1065">
                  <a:extLst>
                    <a:ext uri="{FF2B5EF4-FFF2-40B4-BE49-F238E27FC236}">
                      <a16:creationId xmlns:a16="http://schemas.microsoft.com/office/drawing/2014/main" id="{76070CA5-8214-FCC5-3F58-50DAADFDB77B}"/>
                    </a:ext>
                  </a:extLst>
                </p:cNvPr>
                <p:cNvSpPr>
                  <a:spLocks/>
                </p:cNvSpPr>
                <p:nvPr/>
              </p:nvSpPr>
              <p:spPr bwMode="auto">
                <a:xfrm>
                  <a:off x="1084" y="2233"/>
                  <a:ext cx="18" cy="19"/>
                </a:xfrm>
                <a:custGeom>
                  <a:avLst/>
                  <a:gdLst>
                    <a:gd name="T0" fmla="*/ 0 w 119"/>
                    <a:gd name="T1" fmla="*/ 117 h 120"/>
                    <a:gd name="T2" fmla="*/ 0 w 119"/>
                    <a:gd name="T3" fmla="*/ 112 h 120"/>
                    <a:gd name="T4" fmla="*/ 11 w 119"/>
                    <a:gd name="T5" fmla="*/ 109 h 120"/>
                    <a:gd name="T6" fmla="*/ 15 w 119"/>
                    <a:gd name="T7" fmla="*/ 99 h 120"/>
                    <a:gd name="T8" fmla="*/ 15 w 119"/>
                    <a:gd name="T9" fmla="*/ 17 h 120"/>
                    <a:gd name="T10" fmla="*/ 7 w 119"/>
                    <a:gd name="T11" fmla="*/ 8 h 120"/>
                    <a:gd name="T12" fmla="*/ 1 w 119"/>
                    <a:gd name="T13" fmla="*/ 4 h 120"/>
                    <a:gd name="T14" fmla="*/ 1 w 119"/>
                    <a:gd name="T15" fmla="*/ 0 h 120"/>
                    <a:gd name="T16" fmla="*/ 37 w 119"/>
                    <a:gd name="T17" fmla="*/ 0 h 120"/>
                    <a:gd name="T18" fmla="*/ 97 w 119"/>
                    <a:gd name="T19" fmla="*/ 74 h 120"/>
                    <a:gd name="T20" fmla="*/ 98 w 119"/>
                    <a:gd name="T21" fmla="*/ 21 h 120"/>
                    <a:gd name="T22" fmla="*/ 95 w 119"/>
                    <a:gd name="T23" fmla="*/ 9 h 120"/>
                    <a:gd name="T24" fmla="*/ 81 w 119"/>
                    <a:gd name="T25" fmla="*/ 4 h 120"/>
                    <a:gd name="T26" fmla="*/ 81 w 119"/>
                    <a:gd name="T27" fmla="*/ 0 h 120"/>
                    <a:gd name="T28" fmla="*/ 119 w 119"/>
                    <a:gd name="T29" fmla="*/ 0 h 120"/>
                    <a:gd name="T30" fmla="*/ 119 w 119"/>
                    <a:gd name="T31" fmla="*/ 4 h 120"/>
                    <a:gd name="T32" fmla="*/ 108 w 119"/>
                    <a:gd name="T33" fmla="*/ 8 h 120"/>
                    <a:gd name="T34" fmla="*/ 105 w 119"/>
                    <a:gd name="T35" fmla="*/ 18 h 120"/>
                    <a:gd name="T36" fmla="*/ 105 w 119"/>
                    <a:gd name="T37" fmla="*/ 120 h 120"/>
                    <a:gd name="T38" fmla="*/ 100 w 119"/>
                    <a:gd name="T39" fmla="*/ 120 h 120"/>
                    <a:gd name="T40" fmla="*/ 23 w 119"/>
                    <a:gd name="T41" fmla="*/ 26 h 120"/>
                    <a:gd name="T42" fmla="*/ 23 w 119"/>
                    <a:gd name="T43" fmla="*/ 95 h 120"/>
                    <a:gd name="T44" fmla="*/ 26 w 119"/>
                    <a:gd name="T45" fmla="*/ 108 h 120"/>
                    <a:gd name="T46" fmla="*/ 39 w 119"/>
                    <a:gd name="T47" fmla="*/ 112 h 120"/>
                    <a:gd name="T48" fmla="*/ 39 w 119"/>
                    <a:gd name="T49" fmla="*/ 117 h 120"/>
                    <a:gd name="T50" fmla="*/ 0 w 119"/>
                    <a:gd name="T51" fmla="*/ 1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 h="120">
                      <a:moveTo>
                        <a:pt x="0" y="117"/>
                      </a:moveTo>
                      <a:cubicBezTo>
                        <a:pt x="0" y="112"/>
                        <a:pt x="0" y="112"/>
                        <a:pt x="0" y="112"/>
                      </a:cubicBezTo>
                      <a:cubicBezTo>
                        <a:pt x="6" y="112"/>
                        <a:pt x="10" y="111"/>
                        <a:pt x="11" y="109"/>
                      </a:cubicBezTo>
                      <a:cubicBezTo>
                        <a:pt x="14" y="108"/>
                        <a:pt x="15" y="104"/>
                        <a:pt x="15" y="99"/>
                      </a:cubicBezTo>
                      <a:cubicBezTo>
                        <a:pt x="15" y="17"/>
                        <a:pt x="15" y="17"/>
                        <a:pt x="15" y="17"/>
                      </a:cubicBezTo>
                      <a:cubicBezTo>
                        <a:pt x="12" y="13"/>
                        <a:pt x="9" y="10"/>
                        <a:pt x="7" y="8"/>
                      </a:cubicBezTo>
                      <a:cubicBezTo>
                        <a:pt x="4" y="5"/>
                        <a:pt x="2" y="4"/>
                        <a:pt x="1" y="4"/>
                      </a:cubicBezTo>
                      <a:cubicBezTo>
                        <a:pt x="1" y="0"/>
                        <a:pt x="1" y="0"/>
                        <a:pt x="1" y="0"/>
                      </a:cubicBezTo>
                      <a:cubicBezTo>
                        <a:pt x="37" y="0"/>
                        <a:pt x="37" y="0"/>
                        <a:pt x="37" y="0"/>
                      </a:cubicBezTo>
                      <a:cubicBezTo>
                        <a:pt x="97" y="74"/>
                        <a:pt x="97" y="74"/>
                        <a:pt x="97" y="74"/>
                      </a:cubicBezTo>
                      <a:cubicBezTo>
                        <a:pt x="98" y="21"/>
                        <a:pt x="98" y="21"/>
                        <a:pt x="98" y="21"/>
                      </a:cubicBezTo>
                      <a:cubicBezTo>
                        <a:pt x="98" y="16"/>
                        <a:pt x="97" y="11"/>
                        <a:pt x="95" y="9"/>
                      </a:cubicBezTo>
                      <a:cubicBezTo>
                        <a:pt x="92" y="6"/>
                        <a:pt x="88" y="4"/>
                        <a:pt x="81" y="4"/>
                      </a:cubicBezTo>
                      <a:cubicBezTo>
                        <a:pt x="81" y="0"/>
                        <a:pt x="81" y="0"/>
                        <a:pt x="81" y="0"/>
                      </a:cubicBezTo>
                      <a:cubicBezTo>
                        <a:pt x="119" y="0"/>
                        <a:pt x="119" y="0"/>
                        <a:pt x="119" y="0"/>
                      </a:cubicBezTo>
                      <a:cubicBezTo>
                        <a:pt x="119" y="4"/>
                        <a:pt x="119" y="4"/>
                        <a:pt x="119" y="4"/>
                      </a:cubicBezTo>
                      <a:cubicBezTo>
                        <a:pt x="113" y="5"/>
                        <a:pt x="109" y="6"/>
                        <a:pt x="108" y="8"/>
                      </a:cubicBezTo>
                      <a:cubicBezTo>
                        <a:pt x="106" y="10"/>
                        <a:pt x="105" y="13"/>
                        <a:pt x="105" y="18"/>
                      </a:cubicBezTo>
                      <a:cubicBezTo>
                        <a:pt x="105" y="120"/>
                        <a:pt x="105" y="120"/>
                        <a:pt x="105" y="120"/>
                      </a:cubicBezTo>
                      <a:cubicBezTo>
                        <a:pt x="100" y="120"/>
                        <a:pt x="100" y="120"/>
                        <a:pt x="100" y="120"/>
                      </a:cubicBezTo>
                      <a:cubicBezTo>
                        <a:pt x="23" y="26"/>
                        <a:pt x="23" y="26"/>
                        <a:pt x="23" y="26"/>
                      </a:cubicBezTo>
                      <a:cubicBezTo>
                        <a:pt x="23" y="95"/>
                        <a:pt x="23" y="95"/>
                        <a:pt x="23" y="95"/>
                      </a:cubicBezTo>
                      <a:cubicBezTo>
                        <a:pt x="23" y="102"/>
                        <a:pt x="24" y="106"/>
                        <a:pt x="26" y="108"/>
                      </a:cubicBezTo>
                      <a:cubicBezTo>
                        <a:pt x="28" y="110"/>
                        <a:pt x="33" y="112"/>
                        <a:pt x="39" y="112"/>
                      </a:cubicBezTo>
                      <a:cubicBezTo>
                        <a:pt x="39" y="117"/>
                        <a:pt x="39" y="117"/>
                        <a:pt x="39" y="117"/>
                      </a:cubicBezTo>
                      <a:lnTo>
                        <a:pt x="0" y="11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4" name="Freeform 1066">
                  <a:extLst>
                    <a:ext uri="{FF2B5EF4-FFF2-40B4-BE49-F238E27FC236}">
                      <a16:creationId xmlns:a16="http://schemas.microsoft.com/office/drawing/2014/main" id="{059DD8DF-2839-3EC3-58AD-E70A1AB324D9}"/>
                    </a:ext>
                  </a:extLst>
                </p:cNvPr>
                <p:cNvSpPr>
                  <a:spLocks noEditPoints="1"/>
                </p:cNvSpPr>
                <p:nvPr/>
              </p:nvSpPr>
              <p:spPr bwMode="auto">
                <a:xfrm>
                  <a:off x="1104" y="2233"/>
                  <a:ext cx="17" cy="19"/>
                </a:xfrm>
                <a:custGeom>
                  <a:avLst/>
                  <a:gdLst>
                    <a:gd name="T0" fmla="*/ 57 w 113"/>
                    <a:gd name="T1" fmla="*/ 0 h 123"/>
                    <a:gd name="T2" fmla="*/ 97 w 113"/>
                    <a:gd name="T3" fmla="*/ 17 h 123"/>
                    <a:gd name="T4" fmla="*/ 113 w 113"/>
                    <a:gd name="T5" fmla="*/ 62 h 123"/>
                    <a:gd name="T6" fmla="*/ 97 w 113"/>
                    <a:gd name="T7" fmla="*/ 106 h 123"/>
                    <a:gd name="T8" fmla="*/ 57 w 113"/>
                    <a:gd name="T9" fmla="*/ 123 h 123"/>
                    <a:gd name="T10" fmla="*/ 16 w 113"/>
                    <a:gd name="T11" fmla="*/ 106 h 123"/>
                    <a:gd name="T12" fmla="*/ 0 w 113"/>
                    <a:gd name="T13" fmla="*/ 62 h 123"/>
                    <a:gd name="T14" fmla="*/ 17 w 113"/>
                    <a:gd name="T15" fmla="*/ 17 h 123"/>
                    <a:gd name="T16" fmla="*/ 57 w 113"/>
                    <a:gd name="T17" fmla="*/ 0 h 123"/>
                    <a:gd name="T18" fmla="*/ 57 w 113"/>
                    <a:gd name="T19" fmla="*/ 6 h 123"/>
                    <a:gd name="T20" fmla="*/ 34 w 113"/>
                    <a:gd name="T21" fmla="*/ 24 h 123"/>
                    <a:gd name="T22" fmla="*/ 28 w 113"/>
                    <a:gd name="T23" fmla="*/ 62 h 123"/>
                    <a:gd name="T24" fmla="*/ 36 w 113"/>
                    <a:gd name="T25" fmla="*/ 104 h 123"/>
                    <a:gd name="T26" fmla="*/ 57 w 113"/>
                    <a:gd name="T27" fmla="*/ 118 h 123"/>
                    <a:gd name="T28" fmla="*/ 78 w 113"/>
                    <a:gd name="T29" fmla="*/ 104 h 123"/>
                    <a:gd name="T30" fmla="*/ 85 w 113"/>
                    <a:gd name="T31" fmla="*/ 62 h 123"/>
                    <a:gd name="T32" fmla="*/ 79 w 113"/>
                    <a:gd name="T33" fmla="*/ 24 h 123"/>
                    <a:gd name="T34" fmla="*/ 57 w 113"/>
                    <a:gd name="T35" fmla="*/ 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23">
                      <a:moveTo>
                        <a:pt x="57" y="0"/>
                      </a:moveTo>
                      <a:cubicBezTo>
                        <a:pt x="73" y="0"/>
                        <a:pt x="86" y="6"/>
                        <a:pt x="97" y="17"/>
                      </a:cubicBezTo>
                      <a:cubicBezTo>
                        <a:pt x="108" y="28"/>
                        <a:pt x="113" y="43"/>
                        <a:pt x="113" y="62"/>
                      </a:cubicBezTo>
                      <a:cubicBezTo>
                        <a:pt x="113" y="80"/>
                        <a:pt x="108" y="95"/>
                        <a:pt x="97" y="106"/>
                      </a:cubicBezTo>
                      <a:cubicBezTo>
                        <a:pt x="87" y="118"/>
                        <a:pt x="73" y="123"/>
                        <a:pt x="57" y="123"/>
                      </a:cubicBezTo>
                      <a:cubicBezTo>
                        <a:pt x="40" y="123"/>
                        <a:pt x="27" y="118"/>
                        <a:pt x="16" y="106"/>
                      </a:cubicBezTo>
                      <a:cubicBezTo>
                        <a:pt x="6" y="95"/>
                        <a:pt x="0" y="80"/>
                        <a:pt x="0" y="62"/>
                      </a:cubicBezTo>
                      <a:cubicBezTo>
                        <a:pt x="0" y="43"/>
                        <a:pt x="6" y="28"/>
                        <a:pt x="17" y="17"/>
                      </a:cubicBezTo>
                      <a:cubicBezTo>
                        <a:pt x="28" y="6"/>
                        <a:pt x="41" y="0"/>
                        <a:pt x="57" y="0"/>
                      </a:cubicBezTo>
                      <a:close/>
                      <a:moveTo>
                        <a:pt x="57" y="6"/>
                      </a:moveTo>
                      <a:cubicBezTo>
                        <a:pt x="47" y="6"/>
                        <a:pt x="39" y="12"/>
                        <a:pt x="34" y="24"/>
                      </a:cubicBezTo>
                      <a:cubicBezTo>
                        <a:pt x="30" y="34"/>
                        <a:pt x="28" y="47"/>
                        <a:pt x="28" y="62"/>
                      </a:cubicBezTo>
                      <a:cubicBezTo>
                        <a:pt x="28" y="80"/>
                        <a:pt x="31" y="94"/>
                        <a:pt x="36" y="104"/>
                      </a:cubicBezTo>
                      <a:cubicBezTo>
                        <a:pt x="41" y="113"/>
                        <a:pt x="48" y="118"/>
                        <a:pt x="57" y="118"/>
                      </a:cubicBezTo>
                      <a:cubicBezTo>
                        <a:pt x="66" y="118"/>
                        <a:pt x="73" y="113"/>
                        <a:pt x="78" y="104"/>
                      </a:cubicBezTo>
                      <a:cubicBezTo>
                        <a:pt x="83" y="94"/>
                        <a:pt x="85" y="80"/>
                        <a:pt x="85" y="62"/>
                      </a:cubicBezTo>
                      <a:cubicBezTo>
                        <a:pt x="85" y="46"/>
                        <a:pt x="83" y="34"/>
                        <a:pt x="79" y="24"/>
                      </a:cubicBezTo>
                      <a:cubicBezTo>
                        <a:pt x="75" y="12"/>
                        <a:pt x="67" y="6"/>
                        <a:pt x="57" y="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5" name="Freeform 1067">
                  <a:extLst>
                    <a:ext uri="{FF2B5EF4-FFF2-40B4-BE49-F238E27FC236}">
                      <a16:creationId xmlns:a16="http://schemas.microsoft.com/office/drawing/2014/main" id="{4D6D1814-6E32-D6A0-1359-571620E62F61}"/>
                    </a:ext>
                  </a:extLst>
                </p:cNvPr>
                <p:cNvSpPr>
                  <a:spLocks noEditPoints="1"/>
                </p:cNvSpPr>
                <p:nvPr/>
              </p:nvSpPr>
              <p:spPr bwMode="auto">
                <a:xfrm>
                  <a:off x="1107" y="2227"/>
                  <a:ext cx="10" cy="29"/>
                </a:xfrm>
                <a:custGeom>
                  <a:avLst/>
                  <a:gdLst>
                    <a:gd name="T0" fmla="*/ 49 w 59"/>
                    <a:gd name="T1" fmla="*/ 30 h 187"/>
                    <a:gd name="T2" fmla="*/ 29 w 59"/>
                    <a:gd name="T3" fmla="*/ 13 h 187"/>
                    <a:gd name="T4" fmla="*/ 10 w 59"/>
                    <a:gd name="T5" fmla="*/ 30 h 187"/>
                    <a:gd name="T6" fmla="*/ 0 w 59"/>
                    <a:gd name="T7" fmla="*/ 30 h 187"/>
                    <a:gd name="T8" fmla="*/ 22 w 59"/>
                    <a:gd name="T9" fmla="*/ 0 h 187"/>
                    <a:gd name="T10" fmla="*/ 37 w 59"/>
                    <a:gd name="T11" fmla="*/ 0 h 187"/>
                    <a:gd name="T12" fmla="*/ 59 w 59"/>
                    <a:gd name="T13" fmla="*/ 30 h 187"/>
                    <a:gd name="T14" fmla="*/ 49 w 59"/>
                    <a:gd name="T15" fmla="*/ 30 h 187"/>
                    <a:gd name="T16" fmla="*/ 21 w 59"/>
                    <a:gd name="T17" fmla="*/ 176 h 187"/>
                    <a:gd name="T18" fmla="*/ 24 w 59"/>
                    <a:gd name="T19" fmla="*/ 168 h 187"/>
                    <a:gd name="T20" fmla="*/ 32 w 59"/>
                    <a:gd name="T21" fmla="*/ 165 h 187"/>
                    <a:gd name="T22" fmla="*/ 40 w 59"/>
                    <a:gd name="T23" fmla="*/ 168 h 187"/>
                    <a:gd name="T24" fmla="*/ 43 w 59"/>
                    <a:gd name="T25" fmla="*/ 176 h 187"/>
                    <a:gd name="T26" fmla="*/ 40 w 59"/>
                    <a:gd name="T27" fmla="*/ 184 h 187"/>
                    <a:gd name="T28" fmla="*/ 32 w 59"/>
                    <a:gd name="T29" fmla="*/ 187 h 187"/>
                    <a:gd name="T30" fmla="*/ 24 w 59"/>
                    <a:gd name="T31" fmla="*/ 183 h 187"/>
                    <a:gd name="T32" fmla="*/ 21 w 59"/>
                    <a:gd name="T33" fmla="*/ 17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87">
                      <a:moveTo>
                        <a:pt x="49" y="30"/>
                      </a:moveTo>
                      <a:cubicBezTo>
                        <a:pt x="29" y="13"/>
                        <a:pt x="29" y="13"/>
                        <a:pt x="29" y="13"/>
                      </a:cubicBezTo>
                      <a:cubicBezTo>
                        <a:pt x="10" y="30"/>
                        <a:pt x="10" y="30"/>
                        <a:pt x="10" y="30"/>
                      </a:cubicBezTo>
                      <a:cubicBezTo>
                        <a:pt x="0" y="30"/>
                        <a:pt x="0" y="30"/>
                        <a:pt x="0" y="30"/>
                      </a:cubicBezTo>
                      <a:cubicBezTo>
                        <a:pt x="22" y="0"/>
                        <a:pt x="22" y="0"/>
                        <a:pt x="22" y="0"/>
                      </a:cubicBezTo>
                      <a:cubicBezTo>
                        <a:pt x="37" y="0"/>
                        <a:pt x="37" y="0"/>
                        <a:pt x="37" y="0"/>
                      </a:cubicBezTo>
                      <a:cubicBezTo>
                        <a:pt x="59" y="30"/>
                        <a:pt x="59" y="30"/>
                        <a:pt x="59" y="30"/>
                      </a:cubicBezTo>
                      <a:lnTo>
                        <a:pt x="49" y="30"/>
                      </a:lnTo>
                      <a:close/>
                      <a:moveTo>
                        <a:pt x="21" y="176"/>
                      </a:moveTo>
                      <a:cubicBezTo>
                        <a:pt x="21" y="173"/>
                        <a:pt x="22" y="171"/>
                        <a:pt x="24" y="168"/>
                      </a:cubicBezTo>
                      <a:cubicBezTo>
                        <a:pt x="26" y="166"/>
                        <a:pt x="29" y="165"/>
                        <a:pt x="32" y="165"/>
                      </a:cubicBezTo>
                      <a:cubicBezTo>
                        <a:pt x="35" y="165"/>
                        <a:pt x="37" y="166"/>
                        <a:pt x="40" y="168"/>
                      </a:cubicBezTo>
                      <a:cubicBezTo>
                        <a:pt x="42" y="170"/>
                        <a:pt x="43" y="173"/>
                        <a:pt x="43" y="176"/>
                      </a:cubicBezTo>
                      <a:cubicBezTo>
                        <a:pt x="43" y="179"/>
                        <a:pt x="42" y="182"/>
                        <a:pt x="40" y="184"/>
                      </a:cubicBezTo>
                      <a:cubicBezTo>
                        <a:pt x="38" y="186"/>
                        <a:pt x="35" y="187"/>
                        <a:pt x="32" y="187"/>
                      </a:cubicBezTo>
                      <a:cubicBezTo>
                        <a:pt x="29" y="187"/>
                        <a:pt x="26" y="186"/>
                        <a:pt x="24" y="183"/>
                      </a:cubicBezTo>
                      <a:cubicBezTo>
                        <a:pt x="22" y="181"/>
                        <a:pt x="21" y="178"/>
                        <a:pt x="21" y="17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6" name="Freeform 1068">
                  <a:extLst>
                    <a:ext uri="{FF2B5EF4-FFF2-40B4-BE49-F238E27FC236}">
                      <a16:creationId xmlns:a16="http://schemas.microsoft.com/office/drawing/2014/main" id="{0237FD48-6A03-FDD4-231E-01A77416006D}"/>
                    </a:ext>
                  </a:extLst>
                </p:cNvPr>
                <p:cNvSpPr>
                  <a:spLocks/>
                </p:cNvSpPr>
                <p:nvPr/>
              </p:nvSpPr>
              <p:spPr bwMode="auto">
                <a:xfrm>
                  <a:off x="1124" y="2233"/>
                  <a:ext cx="9" cy="18"/>
                </a:xfrm>
                <a:custGeom>
                  <a:avLst/>
                  <a:gdLst>
                    <a:gd name="T0" fmla="*/ 60 w 60"/>
                    <a:gd name="T1" fmla="*/ 112 h 117"/>
                    <a:gd name="T2" fmla="*/ 60 w 60"/>
                    <a:gd name="T3" fmla="*/ 117 h 117"/>
                    <a:gd name="T4" fmla="*/ 0 w 60"/>
                    <a:gd name="T5" fmla="*/ 117 h 117"/>
                    <a:gd name="T6" fmla="*/ 0 w 60"/>
                    <a:gd name="T7" fmla="*/ 112 h 117"/>
                    <a:gd name="T8" fmla="*/ 11 w 60"/>
                    <a:gd name="T9" fmla="*/ 111 h 117"/>
                    <a:gd name="T10" fmla="*/ 16 w 60"/>
                    <a:gd name="T11" fmla="*/ 100 h 117"/>
                    <a:gd name="T12" fmla="*/ 16 w 60"/>
                    <a:gd name="T13" fmla="*/ 17 h 117"/>
                    <a:gd name="T14" fmla="*/ 11 w 60"/>
                    <a:gd name="T15" fmla="*/ 6 h 117"/>
                    <a:gd name="T16" fmla="*/ 0 w 60"/>
                    <a:gd name="T17" fmla="*/ 4 h 117"/>
                    <a:gd name="T18" fmla="*/ 0 w 60"/>
                    <a:gd name="T19" fmla="*/ 0 h 117"/>
                    <a:gd name="T20" fmla="*/ 60 w 60"/>
                    <a:gd name="T21" fmla="*/ 0 h 117"/>
                    <a:gd name="T22" fmla="*/ 60 w 60"/>
                    <a:gd name="T23" fmla="*/ 4 h 117"/>
                    <a:gd name="T24" fmla="*/ 49 w 60"/>
                    <a:gd name="T25" fmla="*/ 6 h 117"/>
                    <a:gd name="T26" fmla="*/ 44 w 60"/>
                    <a:gd name="T27" fmla="*/ 17 h 117"/>
                    <a:gd name="T28" fmla="*/ 44 w 60"/>
                    <a:gd name="T29" fmla="*/ 100 h 117"/>
                    <a:gd name="T30" fmla="*/ 47 w 60"/>
                    <a:gd name="T31" fmla="*/ 109 h 117"/>
                    <a:gd name="T32" fmla="*/ 60 w 60"/>
                    <a:gd name="T33" fmla="*/ 11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117">
                      <a:moveTo>
                        <a:pt x="60" y="112"/>
                      </a:moveTo>
                      <a:cubicBezTo>
                        <a:pt x="60" y="117"/>
                        <a:pt x="60" y="117"/>
                        <a:pt x="60" y="117"/>
                      </a:cubicBezTo>
                      <a:cubicBezTo>
                        <a:pt x="0" y="117"/>
                        <a:pt x="0" y="117"/>
                        <a:pt x="0" y="117"/>
                      </a:cubicBezTo>
                      <a:cubicBezTo>
                        <a:pt x="0" y="112"/>
                        <a:pt x="0" y="112"/>
                        <a:pt x="0" y="112"/>
                      </a:cubicBezTo>
                      <a:cubicBezTo>
                        <a:pt x="5" y="112"/>
                        <a:pt x="9" y="112"/>
                        <a:pt x="11" y="111"/>
                      </a:cubicBezTo>
                      <a:cubicBezTo>
                        <a:pt x="14" y="109"/>
                        <a:pt x="16" y="105"/>
                        <a:pt x="16" y="100"/>
                      </a:cubicBezTo>
                      <a:cubicBezTo>
                        <a:pt x="16" y="17"/>
                        <a:pt x="16" y="17"/>
                        <a:pt x="16" y="17"/>
                      </a:cubicBezTo>
                      <a:cubicBezTo>
                        <a:pt x="16" y="12"/>
                        <a:pt x="14" y="8"/>
                        <a:pt x="11" y="6"/>
                      </a:cubicBezTo>
                      <a:cubicBezTo>
                        <a:pt x="9" y="5"/>
                        <a:pt x="5" y="5"/>
                        <a:pt x="0" y="4"/>
                      </a:cubicBezTo>
                      <a:cubicBezTo>
                        <a:pt x="0" y="0"/>
                        <a:pt x="0" y="0"/>
                        <a:pt x="0" y="0"/>
                      </a:cubicBezTo>
                      <a:cubicBezTo>
                        <a:pt x="60" y="0"/>
                        <a:pt x="60" y="0"/>
                        <a:pt x="60" y="0"/>
                      </a:cubicBezTo>
                      <a:cubicBezTo>
                        <a:pt x="60" y="4"/>
                        <a:pt x="60" y="4"/>
                        <a:pt x="60" y="4"/>
                      </a:cubicBezTo>
                      <a:cubicBezTo>
                        <a:pt x="55" y="4"/>
                        <a:pt x="51" y="5"/>
                        <a:pt x="49" y="6"/>
                      </a:cubicBezTo>
                      <a:cubicBezTo>
                        <a:pt x="46" y="8"/>
                        <a:pt x="44" y="11"/>
                        <a:pt x="44" y="17"/>
                      </a:cubicBezTo>
                      <a:cubicBezTo>
                        <a:pt x="44" y="100"/>
                        <a:pt x="44" y="100"/>
                        <a:pt x="44" y="100"/>
                      </a:cubicBezTo>
                      <a:cubicBezTo>
                        <a:pt x="44" y="104"/>
                        <a:pt x="45" y="107"/>
                        <a:pt x="47" y="109"/>
                      </a:cubicBezTo>
                      <a:cubicBezTo>
                        <a:pt x="49" y="111"/>
                        <a:pt x="53" y="112"/>
                        <a:pt x="60" y="1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7" name="Freeform 1069">
                  <a:extLst>
                    <a:ext uri="{FF2B5EF4-FFF2-40B4-BE49-F238E27FC236}">
                      <a16:creationId xmlns:a16="http://schemas.microsoft.com/office/drawing/2014/main" id="{A37512BD-4195-B9F3-BD8C-6061884E28EF}"/>
                    </a:ext>
                  </a:extLst>
                </p:cNvPr>
                <p:cNvSpPr>
                  <a:spLocks/>
                </p:cNvSpPr>
                <p:nvPr/>
              </p:nvSpPr>
              <p:spPr bwMode="auto">
                <a:xfrm>
                  <a:off x="998" y="2315"/>
                  <a:ext cx="15" cy="14"/>
                </a:xfrm>
                <a:custGeom>
                  <a:avLst/>
                  <a:gdLst>
                    <a:gd name="T0" fmla="*/ 96 w 96"/>
                    <a:gd name="T1" fmla="*/ 84 h 88"/>
                    <a:gd name="T2" fmla="*/ 96 w 96"/>
                    <a:gd name="T3" fmla="*/ 88 h 88"/>
                    <a:gd name="T4" fmla="*/ 52 w 96"/>
                    <a:gd name="T5" fmla="*/ 88 h 88"/>
                    <a:gd name="T6" fmla="*/ 52 w 96"/>
                    <a:gd name="T7" fmla="*/ 84 h 88"/>
                    <a:gd name="T8" fmla="*/ 60 w 96"/>
                    <a:gd name="T9" fmla="*/ 83 h 88"/>
                    <a:gd name="T10" fmla="*/ 64 w 96"/>
                    <a:gd name="T11" fmla="*/ 75 h 88"/>
                    <a:gd name="T12" fmla="*/ 64 w 96"/>
                    <a:gd name="T13" fmla="*/ 45 h 88"/>
                    <a:gd name="T14" fmla="*/ 32 w 96"/>
                    <a:gd name="T15" fmla="*/ 45 h 88"/>
                    <a:gd name="T16" fmla="*/ 32 w 96"/>
                    <a:gd name="T17" fmla="*/ 75 h 88"/>
                    <a:gd name="T18" fmla="*/ 36 w 96"/>
                    <a:gd name="T19" fmla="*/ 82 h 88"/>
                    <a:gd name="T20" fmla="*/ 44 w 96"/>
                    <a:gd name="T21" fmla="*/ 84 h 88"/>
                    <a:gd name="T22" fmla="*/ 44 w 96"/>
                    <a:gd name="T23" fmla="*/ 88 h 88"/>
                    <a:gd name="T24" fmla="*/ 0 w 96"/>
                    <a:gd name="T25" fmla="*/ 88 h 88"/>
                    <a:gd name="T26" fmla="*/ 0 w 96"/>
                    <a:gd name="T27" fmla="*/ 84 h 88"/>
                    <a:gd name="T28" fmla="*/ 8 w 96"/>
                    <a:gd name="T29" fmla="*/ 82 h 88"/>
                    <a:gd name="T30" fmla="*/ 11 w 96"/>
                    <a:gd name="T31" fmla="*/ 75 h 88"/>
                    <a:gd name="T32" fmla="*/ 11 w 96"/>
                    <a:gd name="T33" fmla="*/ 13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3 h 88"/>
                    <a:gd name="T48" fmla="*/ 32 w 96"/>
                    <a:gd name="T49" fmla="*/ 39 h 88"/>
                    <a:gd name="T50" fmla="*/ 64 w 96"/>
                    <a:gd name="T51" fmla="*/ 39 h 88"/>
                    <a:gd name="T52" fmla="*/ 64 w 96"/>
                    <a:gd name="T53" fmla="*/ 13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5 w 96"/>
                    <a:gd name="T67" fmla="*/ 13 h 88"/>
                    <a:gd name="T68" fmla="*/ 85 w 96"/>
                    <a:gd name="T69" fmla="*/ 75 h 88"/>
                    <a:gd name="T70" fmla="*/ 88 w 96"/>
                    <a:gd name="T71" fmla="*/ 82 h 88"/>
                    <a:gd name="T72" fmla="*/ 96 w 96"/>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4"/>
                      </a:moveTo>
                      <a:cubicBezTo>
                        <a:pt x="96" y="88"/>
                        <a:pt x="96" y="88"/>
                        <a:pt x="96" y="88"/>
                      </a:cubicBezTo>
                      <a:cubicBezTo>
                        <a:pt x="52" y="88"/>
                        <a:pt x="52" y="88"/>
                        <a:pt x="52" y="88"/>
                      </a:cubicBezTo>
                      <a:cubicBezTo>
                        <a:pt x="52" y="84"/>
                        <a:pt x="52" y="84"/>
                        <a:pt x="52" y="84"/>
                      </a:cubicBezTo>
                      <a:cubicBezTo>
                        <a:pt x="56" y="84"/>
                        <a:pt x="59" y="83"/>
                        <a:pt x="60" y="83"/>
                      </a:cubicBezTo>
                      <a:cubicBezTo>
                        <a:pt x="63" y="81"/>
                        <a:pt x="64" y="79"/>
                        <a:pt x="64" y="75"/>
                      </a:cubicBezTo>
                      <a:cubicBezTo>
                        <a:pt x="64" y="45"/>
                        <a:pt x="64" y="45"/>
                        <a:pt x="64" y="45"/>
                      </a:cubicBezTo>
                      <a:cubicBezTo>
                        <a:pt x="32" y="45"/>
                        <a:pt x="32" y="45"/>
                        <a:pt x="32" y="45"/>
                      </a:cubicBezTo>
                      <a:cubicBezTo>
                        <a:pt x="32" y="75"/>
                        <a:pt x="32" y="75"/>
                        <a:pt x="32" y="75"/>
                      </a:cubicBezTo>
                      <a:cubicBezTo>
                        <a:pt x="32" y="79"/>
                        <a:pt x="33" y="81"/>
                        <a:pt x="36" y="82"/>
                      </a:cubicBezTo>
                      <a:cubicBezTo>
                        <a:pt x="37" y="83"/>
                        <a:pt x="40" y="84"/>
                        <a:pt x="44" y="84"/>
                      </a:cubicBezTo>
                      <a:cubicBezTo>
                        <a:pt x="44" y="88"/>
                        <a:pt x="44" y="88"/>
                        <a:pt x="44" y="88"/>
                      </a:cubicBezTo>
                      <a:cubicBezTo>
                        <a:pt x="0" y="88"/>
                        <a:pt x="0" y="88"/>
                        <a:pt x="0" y="88"/>
                      </a:cubicBezTo>
                      <a:cubicBezTo>
                        <a:pt x="0" y="84"/>
                        <a:pt x="0" y="84"/>
                        <a:pt x="0" y="84"/>
                      </a:cubicBezTo>
                      <a:cubicBezTo>
                        <a:pt x="4" y="84"/>
                        <a:pt x="7" y="83"/>
                        <a:pt x="8" y="82"/>
                      </a:cubicBezTo>
                      <a:cubicBezTo>
                        <a:pt x="10" y="81"/>
                        <a:pt x="11" y="79"/>
                        <a:pt x="11" y="75"/>
                      </a:cubicBezTo>
                      <a:cubicBezTo>
                        <a:pt x="11" y="13"/>
                        <a:pt x="11" y="13"/>
                        <a:pt x="11" y="13"/>
                      </a:cubicBezTo>
                      <a:cubicBezTo>
                        <a:pt x="11" y="9"/>
                        <a:pt x="10" y="6"/>
                        <a:pt x="8" y="5"/>
                      </a:cubicBezTo>
                      <a:cubicBezTo>
                        <a:pt x="7" y="4"/>
                        <a:pt x="4" y="4"/>
                        <a:pt x="0" y="3"/>
                      </a:cubicBezTo>
                      <a:cubicBezTo>
                        <a:pt x="0" y="0"/>
                        <a:pt x="0" y="0"/>
                        <a:pt x="0" y="0"/>
                      </a:cubicBezTo>
                      <a:cubicBezTo>
                        <a:pt x="44" y="0"/>
                        <a:pt x="44" y="0"/>
                        <a:pt x="44" y="0"/>
                      </a:cubicBezTo>
                      <a:cubicBezTo>
                        <a:pt x="44" y="3"/>
                        <a:pt x="44" y="3"/>
                        <a:pt x="44" y="3"/>
                      </a:cubicBezTo>
                      <a:cubicBezTo>
                        <a:pt x="40" y="4"/>
                        <a:pt x="37" y="4"/>
                        <a:pt x="36" y="5"/>
                      </a:cubicBezTo>
                      <a:cubicBezTo>
                        <a:pt x="34" y="6"/>
                        <a:pt x="32" y="9"/>
                        <a:pt x="32" y="13"/>
                      </a:cubicBezTo>
                      <a:cubicBezTo>
                        <a:pt x="32" y="39"/>
                        <a:pt x="32" y="39"/>
                        <a:pt x="32" y="39"/>
                      </a:cubicBezTo>
                      <a:cubicBezTo>
                        <a:pt x="64" y="39"/>
                        <a:pt x="64" y="39"/>
                        <a:pt x="64" y="39"/>
                      </a:cubicBezTo>
                      <a:cubicBezTo>
                        <a:pt x="64" y="13"/>
                        <a:pt x="64" y="13"/>
                        <a:pt x="64" y="13"/>
                      </a:cubicBezTo>
                      <a:cubicBezTo>
                        <a:pt x="64" y="9"/>
                        <a:pt x="63" y="6"/>
                        <a:pt x="60" y="5"/>
                      </a:cubicBezTo>
                      <a:cubicBezTo>
                        <a:pt x="59" y="4"/>
                        <a:pt x="56" y="4"/>
                        <a:pt x="52" y="3"/>
                      </a:cubicBezTo>
                      <a:cubicBezTo>
                        <a:pt x="52" y="0"/>
                        <a:pt x="52" y="0"/>
                        <a:pt x="52" y="0"/>
                      </a:cubicBezTo>
                      <a:cubicBezTo>
                        <a:pt x="96" y="0"/>
                        <a:pt x="96" y="0"/>
                        <a:pt x="96" y="0"/>
                      </a:cubicBezTo>
                      <a:cubicBezTo>
                        <a:pt x="96" y="3"/>
                        <a:pt x="96" y="3"/>
                        <a:pt x="96" y="3"/>
                      </a:cubicBezTo>
                      <a:cubicBezTo>
                        <a:pt x="92" y="4"/>
                        <a:pt x="90" y="4"/>
                        <a:pt x="88" y="5"/>
                      </a:cubicBezTo>
                      <a:cubicBezTo>
                        <a:pt x="86" y="6"/>
                        <a:pt x="85" y="9"/>
                        <a:pt x="85" y="13"/>
                      </a:cubicBezTo>
                      <a:cubicBezTo>
                        <a:pt x="85" y="75"/>
                        <a:pt x="85" y="75"/>
                        <a:pt x="85" y="75"/>
                      </a:cubicBezTo>
                      <a:cubicBezTo>
                        <a:pt x="85" y="79"/>
                        <a:pt x="86" y="81"/>
                        <a:pt x="88" y="82"/>
                      </a:cubicBezTo>
                      <a:cubicBezTo>
                        <a:pt x="89" y="83"/>
                        <a:pt x="92"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8" name="Freeform 1070">
                  <a:extLst>
                    <a:ext uri="{FF2B5EF4-FFF2-40B4-BE49-F238E27FC236}">
                      <a16:creationId xmlns:a16="http://schemas.microsoft.com/office/drawing/2014/main" id="{23CD4A7E-C79B-A3C6-D35D-17B53F1B0DB2}"/>
                    </a:ext>
                  </a:extLst>
                </p:cNvPr>
                <p:cNvSpPr>
                  <a:spLocks noEditPoints="1"/>
                </p:cNvSpPr>
                <p:nvPr/>
              </p:nvSpPr>
              <p:spPr bwMode="auto">
                <a:xfrm>
                  <a:off x="1014" y="2315"/>
                  <a:ext cx="13" cy="14"/>
                </a:xfrm>
                <a:custGeom>
                  <a:avLst/>
                  <a:gdLst>
                    <a:gd name="T0" fmla="*/ 43 w 85"/>
                    <a:gd name="T1" fmla="*/ 0 h 92"/>
                    <a:gd name="T2" fmla="*/ 72 w 85"/>
                    <a:gd name="T3" fmla="*/ 12 h 92"/>
                    <a:gd name="T4" fmla="*/ 85 w 85"/>
                    <a:gd name="T5" fmla="*/ 46 h 92"/>
                    <a:gd name="T6" fmla="*/ 73 w 85"/>
                    <a:gd name="T7" fmla="*/ 79 h 92"/>
                    <a:gd name="T8" fmla="*/ 43 w 85"/>
                    <a:gd name="T9" fmla="*/ 92 h 92"/>
                    <a:gd name="T10" fmla="*/ 12 w 85"/>
                    <a:gd name="T11" fmla="*/ 79 h 92"/>
                    <a:gd name="T12" fmla="*/ 0 w 85"/>
                    <a:gd name="T13" fmla="*/ 46 h 92"/>
                    <a:gd name="T14" fmla="*/ 13 w 85"/>
                    <a:gd name="T15" fmla="*/ 12 h 92"/>
                    <a:gd name="T16" fmla="*/ 43 w 85"/>
                    <a:gd name="T17" fmla="*/ 0 h 92"/>
                    <a:gd name="T18" fmla="*/ 43 w 85"/>
                    <a:gd name="T19" fmla="*/ 4 h 92"/>
                    <a:gd name="T20" fmla="*/ 26 w 85"/>
                    <a:gd name="T21" fmla="*/ 18 h 92"/>
                    <a:gd name="T22" fmla="*/ 21 w 85"/>
                    <a:gd name="T23" fmla="*/ 46 h 92"/>
                    <a:gd name="T24" fmla="*/ 27 w 85"/>
                    <a:gd name="T25" fmla="*/ 78 h 92"/>
                    <a:gd name="T26" fmla="*/ 43 w 85"/>
                    <a:gd name="T27" fmla="*/ 88 h 92"/>
                    <a:gd name="T28" fmla="*/ 58 w 85"/>
                    <a:gd name="T29" fmla="*/ 78 h 92"/>
                    <a:gd name="T30" fmla="*/ 64 w 85"/>
                    <a:gd name="T31" fmla="*/ 46 h 92"/>
                    <a:gd name="T32" fmla="*/ 59 w 85"/>
                    <a:gd name="T33" fmla="*/ 18 h 92"/>
                    <a:gd name="T34" fmla="*/ 43 w 85"/>
                    <a:gd name="T35"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92">
                      <a:moveTo>
                        <a:pt x="43" y="0"/>
                      </a:moveTo>
                      <a:cubicBezTo>
                        <a:pt x="55" y="0"/>
                        <a:pt x="64" y="4"/>
                        <a:pt x="72" y="12"/>
                      </a:cubicBezTo>
                      <a:cubicBezTo>
                        <a:pt x="81" y="21"/>
                        <a:pt x="85" y="32"/>
                        <a:pt x="85" y="46"/>
                      </a:cubicBezTo>
                      <a:cubicBezTo>
                        <a:pt x="85" y="60"/>
                        <a:pt x="81" y="71"/>
                        <a:pt x="73" y="79"/>
                      </a:cubicBezTo>
                      <a:cubicBezTo>
                        <a:pt x="65" y="88"/>
                        <a:pt x="55" y="92"/>
                        <a:pt x="43" y="92"/>
                      </a:cubicBezTo>
                      <a:cubicBezTo>
                        <a:pt x="30" y="92"/>
                        <a:pt x="20" y="88"/>
                        <a:pt x="12" y="79"/>
                      </a:cubicBezTo>
                      <a:cubicBezTo>
                        <a:pt x="4" y="71"/>
                        <a:pt x="0" y="60"/>
                        <a:pt x="0" y="46"/>
                      </a:cubicBezTo>
                      <a:cubicBezTo>
                        <a:pt x="0" y="32"/>
                        <a:pt x="4" y="21"/>
                        <a:pt x="13" y="12"/>
                      </a:cubicBezTo>
                      <a:cubicBezTo>
                        <a:pt x="21" y="4"/>
                        <a:pt x="31" y="0"/>
                        <a:pt x="43" y="0"/>
                      </a:cubicBezTo>
                      <a:close/>
                      <a:moveTo>
                        <a:pt x="43" y="4"/>
                      </a:moveTo>
                      <a:cubicBezTo>
                        <a:pt x="35" y="4"/>
                        <a:pt x="29" y="9"/>
                        <a:pt x="26" y="18"/>
                      </a:cubicBezTo>
                      <a:cubicBezTo>
                        <a:pt x="23" y="25"/>
                        <a:pt x="21" y="35"/>
                        <a:pt x="21" y="46"/>
                      </a:cubicBezTo>
                      <a:cubicBezTo>
                        <a:pt x="21" y="60"/>
                        <a:pt x="23" y="71"/>
                        <a:pt x="27" y="78"/>
                      </a:cubicBezTo>
                      <a:cubicBezTo>
                        <a:pt x="30" y="84"/>
                        <a:pt x="36" y="88"/>
                        <a:pt x="43" y="88"/>
                      </a:cubicBezTo>
                      <a:cubicBezTo>
                        <a:pt x="49" y="88"/>
                        <a:pt x="55" y="84"/>
                        <a:pt x="58" y="78"/>
                      </a:cubicBezTo>
                      <a:cubicBezTo>
                        <a:pt x="62" y="71"/>
                        <a:pt x="64" y="60"/>
                        <a:pt x="64" y="46"/>
                      </a:cubicBezTo>
                      <a:cubicBezTo>
                        <a:pt x="64" y="35"/>
                        <a:pt x="62" y="25"/>
                        <a:pt x="59" y="18"/>
                      </a:cubicBezTo>
                      <a:cubicBezTo>
                        <a:pt x="56" y="9"/>
                        <a:pt x="50" y="4"/>
                        <a:pt x="43"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09" name="Freeform 1071">
                  <a:extLst>
                    <a:ext uri="{FF2B5EF4-FFF2-40B4-BE49-F238E27FC236}">
                      <a16:creationId xmlns:a16="http://schemas.microsoft.com/office/drawing/2014/main" id="{33208592-3DF4-8909-FA5F-DA91B77A20D6}"/>
                    </a:ext>
                  </a:extLst>
                </p:cNvPr>
                <p:cNvSpPr>
                  <a:spLocks/>
                </p:cNvSpPr>
                <p:nvPr/>
              </p:nvSpPr>
              <p:spPr bwMode="auto">
                <a:xfrm>
                  <a:off x="1017" y="2310"/>
                  <a:ext cx="5" cy="4"/>
                </a:xfrm>
                <a:custGeom>
                  <a:avLst/>
                  <a:gdLst>
                    <a:gd name="T0" fmla="*/ 31 w 31"/>
                    <a:gd name="T1" fmla="*/ 24 h 24"/>
                    <a:gd name="T2" fmla="*/ 23 w 31"/>
                    <a:gd name="T3" fmla="*/ 24 h 24"/>
                    <a:gd name="T4" fmla="*/ 5 w 31"/>
                    <a:gd name="T5" fmla="*/ 13 h 24"/>
                    <a:gd name="T6" fmla="*/ 1 w 31"/>
                    <a:gd name="T7" fmla="*/ 9 h 24"/>
                    <a:gd name="T8" fmla="*/ 0 w 31"/>
                    <a:gd name="T9" fmla="*/ 6 h 24"/>
                    <a:gd name="T10" fmla="*/ 2 w 31"/>
                    <a:gd name="T11" fmla="*/ 1 h 24"/>
                    <a:gd name="T12" fmla="*/ 6 w 31"/>
                    <a:gd name="T13" fmla="*/ 0 h 24"/>
                    <a:gd name="T14" fmla="*/ 10 w 31"/>
                    <a:gd name="T15" fmla="*/ 1 h 24"/>
                    <a:gd name="T16" fmla="*/ 13 w 31"/>
                    <a:gd name="T17" fmla="*/ 3 h 24"/>
                    <a:gd name="T18" fmla="*/ 31 w 31"/>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31" y="24"/>
                      </a:moveTo>
                      <a:cubicBezTo>
                        <a:pt x="23" y="24"/>
                        <a:pt x="23" y="24"/>
                        <a:pt x="23" y="24"/>
                      </a:cubicBezTo>
                      <a:cubicBezTo>
                        <a:pt x="5" y="13"/>
                        <a:pt x="5" y="13"/>
                        <a:pt x="5" y="13"/>
                      </a:cubicBezTo>
                      <a:cubicBezTo>
                        <a:pt x="3" y="11"/>
                        <a:pt x="2" y="10"/>
                        <a:pt x="1" y="9"/>
                      </a:cubicBezTo>
                      <a:cubicBezTo>
                        <a:pt x="0" y="8"/>
                        <a:pt x="0" y="7"/>
                        <a:pt x="0" y="6"/>
                      </a:cubicBezTo>
                      <a:cubicBezTo>
                        <a:pt x="0" y="4"/>
                        <a:pt x="1" y="2"/>
                        <a:pt x="2" y="1"/>
                      </a:cubicBezTo>
                      <a:cubicBezTo>
                        <a:pt x="3" y="0"/>
                        <a:pt x="5" y="0"/>
                        <a:pt x="6" y="0"/>
                      </a:cubicBezTo>
                      <a:cubicBezTo>
                        <a:pt x="8" y="0"/>
                        <a:pt x="9" y="0"/>
                        <a:pt x="10" y="1"/>
                      </a:cubicBezTo>
                      <a:cubicBezTo>
                        <a:pt x="11" y="2"/>
                        <a:pt x="12" y="2"/>
                        <a:pt x="13" y="3"/>
                      </a:cubicBezTo>
                      <a:lnTo>
                        <a:pt x="31"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0" name="Freeform 1072">
                  <a:extLst>
                    <a:ext uri="{FF2B5EF4-FFF2-40B4-BE49-F238E27FC236}">
                      <a16:creationId xmlns:a16="http://schemas.microsoft.com/office/drawing/2014/main" id="{78F3B9C0-77B7-A9EF-B4C1-A91EF527E7BB}"/>
                    </a:ext>
                  </a:extLst>
                </p:cNvPr>
                <p:cNvSpPr>
                  <a:spLocks noEditPoints="1"/>
                </p:cNvSpPr>
                <p:nvPr/>
              </p:nvSpPr>
              <p:spPr bwMode="auto">
                <a:xfrm>
                  <a:off x="1029" y="2315"/>
                  <a:ext cx="14" cy="14"/>
                </a:xfrm>
                <a:custGeom>
                  <a:avLst/>
                  <a:gdLst>
                    <a:gd name="T0" fmla="*/ 88 w 88"/>
                    <a:gd name="T1" fmla="*/ 87 h 90"/>
                    <a:gd name="T2" fmla="*/ 88 w 88"/>
                    <a:gd name="T3" fmla="*/ 90 h 90"/>
                    <a:gd name="T4" fmla="*/ 46 w 88"/>
                    <a:gd name="T5" fmla="*/ 90 h 90"/>
                    <a:gd name="T6" fmla="*/ 46 w 88"/>
                    <a:gd name="T7" fmla="*/ 87 h 90"/>
                    <a:gd name="T8" fmla="*/ 55 w 88"/>
                    <a:gd name="T9" fmla="*/ 86 h 90"/>
                    <a:gd name="T10" fmla="*/ 57 w 88"/>
                    <a:gd name="T11" fmla="*/ 82 h 90"/>
                    <a:gd name="T12" fmla="*/ 54 w 88"/>
                    <a:gd name="T13" fmla="*/ 73 h 90"/>
                    <a:gd name="T14" fmla="*/ 51 w 88"/>
                    <a:gd name="T15" fmla="*/ 64 h 90"/>
                    <a:gd name="T16" fmla="*/ 21 w 88"/>
                    <a:gd name="T17" fmla="*/ 64 h 90"/>
                    <a:gd name="T18" fmla="*/ 17 w 88"/>
                    <a:gd name="T19" fmla="*/ 75 h 90"/>
                    <a:gd name="T20" fmla="*/ 16 w 88"/>
                    <a:gd name="T21" fmla="*/ 81 h 90"/>
                    <a:gd name="T22" fmla="*/ 18 w 88"/>
                    <a:gd name="T23" fmla="*/ 85 h 90"/>
                    <a:gd name="T24" fmla="*/ 26 w 88"/>
                    <a:gd name="T25" fmla="*/ 87 h 90"/>
                    <a:gd name="T26" fmla="*/ 26 w 88"/>
                    <a:gd name="T27" fmla="*/ 90 h 90"/>
                    <a:gd name="T28" fmla="*/ 0 w 88"/>
                    <a:gd name="T29" fmla="*/ 90 h 90"/>
                    <a:gd name="T30" fmla="*/ 0 w 88"/>
                    <a:gd name="T31" fmla="*/ 86 h 90"/>
                    <a:gd name="T32" fmla="*/ 8 w 88"/>
                    <a:gd name="T33" fmla="*/ 82 h 90"/>
                    <a:gd name="T34" fmla="*/ 13 w 88"/>
                    <a:gd name="T35" fmla="*/ 71 h 90"/>
                    <a:gd name="T36" fmla="*/ 42 w 88"/>
                    <a:gd name="T37" fmla="*/ 0 h 90"/>
                    <a:gd name="T38" fmla="*/ 45 w 88"/>
                    <a:gd name="T39" fmla="*/ 0 h 90"/>
                    <a:gd name="T40" fmla="*/ 74 w 88"/>
                    <a:gd name="T41" fmla="*/ 68 h 90"/>
                    <a:gd name="T42" fmla="*/ 81 w 88"/>
                    <a:gd name="T43" fmla="*/ 83 h 90"/>
                    <a:gd name="T44" fmla="*/ 88 w 88"/>
                    <a:gd name="T45" fmla="*/ 87 h 90"/>
                    <a:gd name="T46" fmla="*/ 24 w 88"/>
                    <a:gd name="T47" fmla="*/ 59 h 90"/>
                    <a:gd name="T48" fmla="*/ 49 w 88"/>
                    <a:gd name="T49" fmla="*/ 59 h 90"/>
                    <a:gd name="T50" fmla="*/ 36 w 88"/>
                    <a:gd name="T51" fmla="*/ 28 h 90"/>
                    <a:gd name="T52" fmla="*/ 24 w 88"/>
                    <a:gd name="T53"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5" y="86"/>
                      </a:cubicBezTo>
                      <a:cubicBezTo>
                        <a:pt x="56" y="85"/>
                        <a:pt x="57" y="84"/>
                        <a:pt x="57" y="82"/>
                      </a:cubicBezTo>
                      <a:cubicBezTo>
                        <a:pt x="57" y="80"/>
                        <a:pt x="56" y="77"/>
                        <a:pt x="54" y="73"/>
                      </a:cubicBezTo>
                      <a:cubicBezTo>
                        <a:pt x="54" y="72"/>
                        <a:pt x="53" y="69"/>
                        <a:pt x="51" y="64"/>
                      </a:cubicBezTo>
                      <a:cubicBezTo>
                        <a:pt x="21" y="64"/>
                        <a:pt x="21" y="64"/>
                        <a:pt x="21" y="64"/>
                      </a:cubicBezTo>
                      <a:cubicBezTo>
                        <a:pt x="20" y="68"/>
                        <a:pt x="18" y="72"/>
                        <a:pt x="17" y="75"/>
                      </a:cubicBezTo>
                      <a:cubicBezTo>
                        <a:pt x="16" y="78"/>
                        <a:pt x="16" y="80"/>
                        <a:pt x="16" y="81"/>
                      </a:cubicBezTo>
                      <a:cubicBezTo>
                        <a:pt x="16" y="83"/>
                        <a:pt x="16" y="84"/>
                        <a:pt x="18" y="85"/>
                      </a:cubicBezTo>
                      <a:cubicBezTo>
                        <a:pt x="20" y="86"/>
                        <a:pt x="22" y="87"/>
                        <a:pt x="26" y="87"/>
                      </a:cubicBezTo>
                      <a:cubicBezTo>
                        <a:pt x="26" y="90"/>
                        <a:pt x="26" y="90"/>
                        <a:pt x="26" y="90"/>
                      </a:cubicBezTo>
                      <a:cubicBezTo>
                        <a:pt x="0" y="90"/>
                        <a:pt x="0" y="90"/>
                        <a:pt x="0" y="90"/>
                      </a:cubicBezTo>
                      <a:cubicBezTo>
                        <a:pt x="0" y="86"/>
                        <a:pt x="0" y="86"/>
                        <a:pt x="0" y="86"/>
                      </a:cubicBezTo>
                      <a:cubicBezTo>
                        <a:pt x="3" y="86"/>
                        <a:pt x="6" y="84"/>
                        <a:pt x="8" y="82"/>
                      </a:cubicBezTo>
                      <a:cubicBezTo>
                        <a:pt x="9" y="81"/>
                        <a:pt x="11" y="77"/>
                        <a:pt x="13" y="71"/>
                      </a:cubicBezTo>
                      <a:cubicBezTo>
                        <a:pt x="42" y="0"/>
                        <a:pt x="42" y="0"/>
                        <a:pt x="42" y="0"/>
                      </a:cubicBezTo>
                      <a:cubicBezTo>
                        <a:pt x="45" y="0"/>
                        <a:pt x="45" y="0"/>
                        <a:pt x="45" y="0"/>
                      </a:cubicBezTo>
                      <a:cubicBezTo>
                        <a:pt x="74" y="68"/>
                        <a:pt x="74" y="68"/>
                        <a:pt x="74" y="68"/>
                      </a:cubicBezTo>
                      <a:cubicBezTo>
                        <a:pt x="77" y="76"/>
                        <a:pt x="79" y="80"/>
                        <a:pt x="81" y="83"/>
                      </a:cubicBezTo>
                      <a:cubicBezTo>
                        <a:pt x="83" y="85"/>
                        <a:pt x="85" y="87"/>
                        <a:pt x="88" y="87"/>
                      </a:cubicBezTo>
                      <a:close/>
                      <a:moveTo>
                        <a:pt x="24" y="59"/>
                      </a:moveTo>
                      <a:cubicBezTo>
                        <a:pt x="49" y="59"/>
                        <a:pt x="49" y="59"/>
                        <a:pt x="49" y="59"/>
                      </a:cubicBezTo>
                      <a:cubicBezTo>
                        <a:pt x="36" y="28"/>
                        <a:pt x="36" y="28"/>
                        <a:pt x="36" y="28"/>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1" name="Freeform 1073">
                  <a:extLst>
                    <a:ext uri="{FF2B5EF4-FFF2-40B4-BE49-F238E27FC236}">
                      <a16:creationId xmlns:a16="http://schemas.microsoft.com/office/drawing/2014/main" id="{A31D9C94-1FD2-B374-58D3-097FED152931}"/>
                    </a:ext>
                  </a:extLst>
                </p:cNvPr>
                <p:cNvSpPr>
                  <a:spLocks noEditPoints="1"/>
                </p:cNvSpPr>
                <p:nvPr/>
              </p:nvSpPr>
              <p:spPr bwMode="auto">
                <a:xfrm>
                  <a:off x="1049" y="2315"/>
                  <a:ext cx="12" cy="14"/>
                </a:xfrm>
                <a:custGeom>
                  <a:avLst/>
                  <a:gdLst>
                    <a:gd name="T0" fmla="*/ 0 w 79"/>
                    <a:gd name="T1" fmla="*/ 88 h 88"/>
                    <a:gd name="T2" fmla="*/ 0 w 79"/>
                    <a:gd name="T3" fmla="*/ 84 h 88"/>
                    <a:gd name="T4" fmla="*/ 9 w 79"/>
                    <a:gd name="T5" fmla="*/ 83 h 88"/>
                    <a:gd name="T6" fmla="*/ 12 w 79"/>
                    <a:gd name="T7" fmla="*/ 75 h 88"/>
                    <a:gd name="T8" fmla="*/ 12 w 79"/>
                    <a:gd name="T9" fmla="*/ 13 h 88"/>
                    <a:gd name="T10" fmla="*/ 8 w 79"/>
                    <a:gd name="T11" fmla="*/ 5 h 88"/>
                    <a:gd name="T12" fmla="*/ 0 w 79"/>
                    <a:gd name="T13" fmla="*/ 3 h 88"/>
                    <a:gd name="T14" fmla="*/ 0 w 79"/>
                    <a:gd name="T15" fmla="*/ 0 h 88"/>
                    <a:gd name="T16" fmla="*/ 41 w 79"/>
                    <a:gd name="T17" fmla="*/ 0 h 88"/>
                    <a:gd name="T18" fmla="*/ 60 w 79"/>
                    <a:gd name="T19" fmla="*/ 3 h 88"/>
                    <a:gd name="T20" fmla="*/ 74 w 79"/>
                    <a:gd name="T21" fmla="*/ 21 h 88"/>
                    <a:gd name="T22" fmla="*/ 66 w 79"/>
                    <a:gd name="T23" fmla="*/ 35 h 88"/>
                    <a:gd name="T24" fmla="*/ 54 w 79"/>
                    <a:gd name="T25" fmla="*/ 40 h 88"/>
                    <a:gd name="T26" fmla="*/ 70 w 79"/>
                    <a:gd name="T27" fmla="*/ 47 h 88"/>
                    <a:gd name="T28" fmla="*/ 79 w 79"/>
                    <a:gd name="T29" fmla="*/ 64 h 88"/>
                    <a:gd name="T30" fmla="*/ 71 w 79"/>
                    <a:gd name="T31" fmla="*/ 80 h 88"/>
                    <a:gd name="T32" fmla="*/ 42 w 79"/>
                    <a:gd name="T33" fmla="*/ 88 h 88"/>
                    <a:gd name="T34" fmla="*/ 0 w 79"/>
                    <a:gd name="T35" fmla="*/ 88 h 88"/>
                    <a:gd name="T36" fmla="*/ 32 w 79"/>
                    <a:gd name="T37" fmla="*/ 10 h 88"/>
                    <a:gd name="T38" fmla="*/ 32 w 79"/>
                    <a:gd name="T39" fmla="*/ 39 h 88"/>
                    <a:gd name="T40" fmla="*/ 49 w 79"/>
                    <a:gd name="T41" fmla="*/ 35 h 88"/>
                    <a:gd name="T42" fmla="*/ 53 w 79"/>
                    <a:gd name="T43" fmla="*/ 21 h 88"/>
                    <a:gd name="T44" fmla="*/ 50 w 79"/>
                    <a:gd name="T45" fmla="*/ 9 h 88"/>
                    <a:gd name="T46" fmla="*/ 39 w 79"/>
                    <a:gd name="T47" fmla="*/ 4 h 88"/>
                    <a:gd name="T48" fmla="*/ 33 w 79"/>
                    <a:gd name="T49" fmla="*/ 6 h 88"/>
                    <a:gd name="T50" fmla="*/ 32 w 79"/>
                    <a:gd name="T51" fmla="*/ 10 h 88"/>
                    <a:gd name="T52" fmla="*/ 32 w 79"/>
                    <a:gd name="T53" fmla="*/ 43 h 88"/>
                    <a:gd name="T54" fmla="*/ 32 w 79"/>
                    <a:gd name="T55" fmla="*/ 76 h 88"/>
                    <a:gd name="T56" fmla="*/ 34 w 79"/>
                    <a:gd name="T57" fmla="*/ 82 h 88"/>
                    <a:gd name="T58" fmla="*/ 40 w 79"/>
                    <a:gd name="T59" fmla="*/ 84 h 88"/>
                    <a:gd name="T60" fmla="*/ 54 w 79"/>
                    <a:gd name="T61" fmla="*/ 77 h 88"/>
                    <a:gd name="T62" fmla="*/ 56 w 79"/>
                    <a:gd name="T63" fmla="*/ 64 h 88"/>
                    <a:gd name="T64" fmla="*/ 50 w 79"/>
                    <a:gd name="T65" fmla="*/ 47 h 88"/>
                    <a:gd name="T66" fmla="*/ 36 w 79"/>
                    <a:gd name="T67" fmla="*/ 43 h 88"/>
                    <a:gd name="T68" fmla="*/ 32 w 79"/>
                    <a:gd name="T69"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88">
                      <a:moveTo>
                        <a:pt x="0" y="88"/>
                      </a:moveTo>
                      <a:cubicBezTo>
                        <a:pt x="0" y="84"/>
                        <a:pt x="0" y="84"/>
                        <a:pt x="0" y="84"/>
                      </a:cubicBezTo>
                      <a:cubicBezTo>
                        <a:pt x="5" y="84"/>
                        <a:pt x="7" y="83"/>
                        <a:pt x="9" y="83"/>
                      </a:cubicBezTo>
                      <a:cubicBezTo>
                        <a:pt x="11" y="81"/>
                        <a:pt x="12" y="79"/>
                        <a:pt x="12" y="75"/>
                      </a:cubicBezTo>
                      <a:cubicBezTo>
                        <a:pt x="12" y="13"/>
                        <a:pt x="12" y="13"/>
                        <a:pt x="12" y="13"/>
                      </a:cubicBezTo>
                      <a:cubicBezTo>
                        <a:pt x="12" y="9"/>
                        <a:pt x="11" y="6"/>
                        <a:pt x="8" y="5"/>
                      </a:cubicBezTo>
                      <a:cubicBezTo>
                        <a:pt x="7" y="4"/>
                        <a:pt x="4" y="4"/>
                        <a:pt x="0" y="3"/>
                      </a:cubicBezTo>
                      <a:cubicBezTo>
                        <a:pt x="0" y="0"/>
                        <a:pt x="0" y="0"/>
                        <a:pt x="0" y="0"/>
                      </a:cubicBezTo>
                      <a:cubicBezTo>
                        <a:pt x="41" y="0"/>
                        <a:pt x="41" y="0"/>
                        <a:pt x="41" y="0"/>
                      </a:cubicBezTo>
                      <a:cubicBezTo>
                        <a:pt x="48" y="0"/>
                        <a:pt x="55" y="1"/>
                        <a:pt x="60" y="3"/>
                      </a:cubicBezTo>
                      <a:cubicBezTo>
                        <a:pt x="70" y="6"/>
                        <a:pt x="74" y="12"/>
                        <a:pt x="74" y="21"/>
                      </a:cubicBezTo>
                      <a:cubicBezTo>
                        <a:pt x="74" y="27"/>
                        <a:pt x="72" y="32"/>
                        <a:pt x="66" y="35"/>
                      </a:cubicBezTo>
                      <a:cubicBezTo>
                        <a:pt x="64" y="37"/>
                        <a:pt x="60" y="38"/>
                        <a:pt x="54" y="40"/>
                      </a:cubicBezTo>
                      <a:cubicBezTo>
                        <a:pt x="61" y="42"/>
                        <a:pt x="66" y="44"/>
                        <a:pt x="70" y="47"/>
                      </a:cubicBezTo>
                      <a:cubicBezTo>
                        <a:pt x="76" y="51"/>
                        <a:pt x="79" y="57"/>
                        <a:pt x="79" y="64"/>
                      </a:cubicBezTo>
                      <a:cubicBezTo>
                        <a:pt x="79" y="70"/>
                        <a:pt x="76" y="75"/>
                        <a:pt x="71" y="80"/>
                      </a:cubicBezTo>
                      <a:cubicBezTo>
                        <a:pt x="64" y="85"/>
                        <a:pt x="55" y="88"/>
                        <a:pt x="42" y="88"/>
                      </a:cubicBezTo>
                      <a:lnTo>
                        <a:pt x="0" y="88"/>
                      </a:lnTo>
                      <a:close/>
                      <a:moveTo>
                        <a:pt x="32" y="10"/>
                      </a:moveTo>
                      <a:cubicBezTo>
                        <a:pt x="32" y="39"/>
                        <a:pt x="32" y="39"/>
                        <a:pt x="32" y="39"/>
                      </a:cubicBezTo>
                      <a:cubicBezTo>
                        <a:pt x="41" y="39"/>
                        <a:pt x="46" y="38"/>
                        <a:pt x="49" y="35"/>
                      </a:cubicBezTo>
                      <a:cubicBezTo>
                        <a:pt x="51" y="32"/>
                        <a:pt x="53" y="28"/>
                        <a:pt x="53" y="21"/>
                      </a:cubicBezTo>
                      <a:cubicBezTo>
                        <a:pt x="53" y="16"/>
                        <a:pt x="52" y="12"/>
                        <a:pt x="50" y="9"/>
                      </a:cubicBezTo>
                      <a:cubicBezTo>
                        <a:pt x="48" y="6"/>
                        <a:pt x="44" y="4"/>
                        <a:pt x="39" y="4"/>
                      </a:cubicBezTo>
                      <a:cubicBezTo>
                        <a:pt x="36" y="4"/>
                        <a:pt x="34" y="5"/>
                        <a:pt x="33" y="6"/>
                      </a:cubicBezTo>
                      <a:cubicBezTo>
                        <a:pt x="33" y="7"/>
                        <a:pt x="33" y="8"/>
                        <a:pt x="32" y="10"/>
                      </a:cubicBezTo>
                      <a:close/>
                      <a:moveTo>
                        <a:pt x="32" y="43"/>
                      </a:moveTo>
                      <a:cubicBezTo>
                        <a:pt x="32" y="76"/>
                        <a:pt x="32" y="76"/>
                        <a:pt x="32" y="76"/>
                      </a:cubicBezTo>
                      <a:cubicBezTo>
                        <a:pt x="32" y="79"/>
                        <a:pt x="33" y="81"/>
                        <a:pt x="34" y="82"/>
                      </a:cubicBezTo>
                      <a:cubicBezTo>
                        <a:pt x="35" y="83"/>
                        <a:pt x="37" y="84"/>
                        <a:pt x="40" y="84"/>
                      </a:cubicBezTo>
                      <a:cubicBezTo>
                        <a:pt x="47" y="84"/>
                        <a:pt x="51" y="81"/>
                        <a:pt x="54" y="77"/>
                      </a:cubicBezTo>
                      <a:cubicBezTo>
                        <a:pt x="55" y="74"/>
                        <a:pt x="56" y="70"/>
                        <a:pt x="56" y="64"/>
                      </a:cubicBezTo>
                      <a:cubicBezTo>
                        <a:pt x="56" y="56"/>
                        <a:pt x="54" y="50"/>
                        <a:pt x="50" y="47"/>
                      </a:cubicBezTo>
                      <a:cubicBezTo>
                        <a:pt x="47" y="44"/>
                        <a:pt x="42"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2" name="Freeform 1074">
                  <a:extLst>
                    <a:ext uri="{FF2B5EF4-FFF2-40B4-BE49-F238E27FC236}">
                      <a16:creationId xmlns:a16="http://schemas.microsoft.com/office/drawing/2014/main" id="{1095CEAA-C29D-46C9-1CA8-92CDEF6D8DDE}"/>
                    </a:ext>
                  </a:extLst>
                </p:cNvPr>
                <p:cNvSpPr>
                  <a:spLocks noEditPoints="1"/>
                </p:cNvSpPr>
                <p:nvPr/>
              </p:nvSpPr>
              <p:spPr bwMode="auto">
                <a:xfrm>
                  <a:off x="1063" y="2310"/>
                  <a:ext cx="7" cy="19"/>
                </a:xfrm>
                <a:custGeom>
                  <a:avLst/>
                  <a:gdLst>
                    <a:gd name="T0" fmla="*/ 46 w 46"/>
                    <a:gd name="T1" fmla="*/ 116 h 120"/>
                    <a:gd name="T2" fmla="*/ 46 w 46"/>
                    <a:gd name="T3" fmla="*/ 120 h 120"/>
                    <a:gd name="T4" fmla="*/ 0 w 46"/>
                    <a:gd name="T5" fmla="*/ 120 h 120"/>
                    <a:gd name="T6" fmla="*/ 0 w 46"/>
                    <a:gd name="T7" fmla="*/ 116 h 120"/>
                    <a:gd name="T8" fmla="*/ 9 w 46"/>
                    <a:gd name="T9" fmla="*/ 115 h 120"/>
                    <a:gd name="T10" fmla="*/ 13 w 46"/>
                    <a:gd name="T11" fmla="*/ 107 h 120"/>
                    <a:gd name="T12" fmla="*/ 13 w 46"/>
                    <a:gd name="T13" fmla="*/ 45 h 120"/>
                    <a:gd name="T14" fmla="*/ 9 w 46"/>
                    <a:gd name="T15" fmla="*/ 37 h 120"/>
                    <a:gd name="T16" fmla="*/ 0 w 46"/>
                    <a:gd name="T17" fmla="*/ 35 h 120"/>
                    <a:gd name="T18" fmla="*/ 0 w 46"/>
                    <a:gd name="T19" fmla="*/ 32 h 120"/>
                    <a:gd name="T20" fmla="*/ 46 w 46"/>
                    <a:gd name="T21" fmla="*/ 32 h 120"/>
                    <a:gd name="T22" fmla="*/ 46 w 46"/>
                    <a:gd name="T23" fmla="*/ 35 h 120"/>
                    <a:gd name="T24" fmla="*/ 37 w 46"/>
                    <a:gd name="T25" fmla="*/ 37 h 120"/>
                    <a:gd name="T26" fmla="*/ 34 w 46"/>
                    <a:gd name="T27" fmla="*/ 45 h 120"/>
                    <a:gd name="T28" fmla="*/ 34 w 46"/>
                    <a:gd name="T29" fmla="*/ 107 h 120"/>
                    <a:gd name="T30" fmla="*/ 36 w 46"/>
                    <a:gd name="T31" fmla="*/ 114 h 120"/>
                    <a:gd name="T32" fmla="*/ 46 w 46"/>
                    <a:gd name="T33" fmla="*/ 116 h 120"/>
                    <a:gd name="T34" fmla="*/ 34 w 46"/>
                    <a:gd name="T35" fmla="*/ 24 h 120"/>
                    <a:gd name="T36" fmla="*/ 26 w 46"/>
                    <a:gd name="T37" fmla="*/ 24 h 120"/>
                    <a:gd name="T38" fmla="*/ 8 w 46"/>
                    <a:gd name="T39" fmla="*/ 13 h 120"/>
                    <a:gd name="T40" fmla="*/ 4 w 46"/>
                    <a:gd name="T41" fmla="*/ 9 h 120"/>
                    <a:gd name="T42" fmla="*/ 3 w 46"/>
                    <a:gd name="T43" fmla="*/ 6 h 120"/>
                    <a:gd name="T44" fmla="*/ 5 w 46"/>
                    <a:gd name="T45" fmla="*/ 1 h 120"/>
                    <a:gd name="T46" fmla="*/ 9 w 46"/>
                    <a:gd name="T47" fmla="*/ 0 h 120"/>
                    <a:gd name="T48" fmla="*/ 13 w 46"/>
                    <a:gd name="T49" fmla="*/ 1 h 120"/>
                    <a:gd name="T50" fmla="*/ 16 w 46"/>
                    <a:gd name="T51" fmla="*/ 3 h 120"/>
                    <a:gd name="T52" fmla="*/ 34 w 46"/>
                    <a:gd name="T53"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120">
                      <a:moveTo>
                        <a:pt x="46" y="116"/>
                      </a:moveTo>
                      <a:cubicBezTo>
                        <a:pt x="46" y="120"/>
                        <a:pt x="46" y="120"/>
                        <a:pt x="46" y="120"/>
                      </a:cubicBezTo>
                      <a:cubicBezTo>
                        <a:pt x="0" y="120"/>
                        <a:pt x="0" y="120"/>
                        <a:pt x="0" y="120"/>
                      </a:cubicBezTo>
                      <a:cubicBezTo>
                        <a:pt x="0" y="116"/>
                        <a:pt x="0" y="116"/>
                        <a:pt x="0" y="116"/>
                      </a:cubicBezTo>
                      <a:cubicBezTo>
                        <a:pt x="5" y="116"/>
                        <a:pt x="7" y="116"/>
                        <a:pt x="9" y="115"/>
                      </a:cubicBezTo>
                      <a:cubicBezTo>
                        <a:pt x="11" y="114"/>
                        <a:pt x="13" y="111"/>
                        <a:pt x="13" y="107"/>
                      </a:cubicBezTo>
                      <a:cubicBezTo>
                        <a:pt x="13" y="45"/>
                        <a:pt x="13" y="45"/>
                        <a:pt x="13" y="45"/>
                      </a:cubicBezTo>
                      <a:cubicBezTo>
                        <a:pt x="13" y="41"/>
                        <a:pt x="11" y="38"/>
                        <a:pt x="9" y="37"/>
                      </a:cubicBezTo>
                      <a:cubicBezTo>
                        <a:pt x="7" y="36"/>
                        <a:pt x="5" y="36"/>
                        <a:pt x="0" y="35"/>
                      </a:cubicBezTo>
                      <a:cubicBezTo>
                        <a:pt x="0" y="32"/>
                        <a:pt x="0" y="32"/>
                        <a:pt x="0" y="32"/>
                      </a:cubicBezTo>
                      <a:cubicBezTo>
                        <a:pt x="46" y="32"/>
                        <a:pt x="46" y="32"/>
                        <a:pt x="46" y="32"/>
                      </a:cubicBezTo>
                      <a:cubicBezTo>
                        <a:pt x="46" y="35"/>
                        <a:pt x="46" y="35"/>
                        <a:pt x="46" y="35"/>
                      </a:cubicBezTo>
                      <a:cubicBezTo>
                        <a:pt x="42" y="35"/>
                        <a:pt x="39" y="36"/>
                        <a:pt x="37" y="37"/>
                      </a:cubicBezTo>
                      <a:cubicBezTo>
                        <a:pt x="35" y="38"/>
                        <a:pt x="34" y="41"/>
                        <a:pt x="34" y="45"/>
                      </a:cubicBezTo>
                      <a:cubicBezTo>
                        <a:pt x="34" y="107"/>
                        <a:pt x="34" y="107"/>
                        <a:pt x="34" y="107"/>
                      </a:cubicBezTo>
                      <a:cubicBezTo>
                        <a:pt x="34" y="110"/>
                        <a:pt x="34" y="112"/>
                        <a:pt x="36" y="114"/>
                      </a:cubicBezTo>
                      <a:cubicBezTo>
                        <a:pt x="37" y="116"/>
                        <a:pt x="41" y="116"/>
                        <a:pt x="46" y="116"/>
                      </a:cubicBezTo>
                      <a:close/>
                      <a:moveTo>
                        <a:pt x="34" y="24"/>
                      </a:moveTo>
                      <a:cubicBezTo>
                        <a:pt x="26" y="24"/>
                        <a:pt x="26" y="24"/>
                        <a:pt x="26" y="24"/>
                      </a:cubicBezTo>
                      <a:cubicBezTo>
                        <a:pt x="8" y="13"/>
                        <a:pt x="8" y="13"/>
                        <a:pt x="8" y="13"/>
                      </a:cubicBezTo>
                      <a:cubicBezTo>
                        <a:pt x="6" y="11"/>
                        <a:pt x="5" y="10"/>
                        <a:pt x="4" y="9"/>
                      </a:cubicBezTo>
                      <a:cubicBezTo>
                        <a:pt x="3" y="8"/>
                        <a:pt x="3" y="7"/>
                        <a:pt x="3" y="6"/>
                      </a:cubicBezTo>
                      <a:cubicBezTo>
                        <a:pt x="3" y="4"/>
                        <a:pt x="3" y="2"/>
                        <a:pt x="5" y="1"/>
                      </a:cubicBezTo>
                      <a:cubicBezTo>
                        <a:pt x="6" y="0"/>
                        <a:pt x="7" y="0"/>
                        <a:pt x="9" y="0"/>
                      </a:cubicBezTo>
                      <a:cubicBezTo>
                        <a:pt x="10" y="0"/>
                        <a:pt x="12" y="0"/>
                        <a:pt x="13" y="1"/>
                      </a:cubicBezTo>
                      <a:cubicBezTo>
                        <a:pt x="14" y="2"/>
                        <a:pt x="15" y="2"/>
                        <a:pt x="16" y="3"/>
                      </a:cubicBezTo>
                      <a:lnTo>
                        <a:pt x="34"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3" name="Freeform 1075">
                  <a:extLst>
                    <a:ext uri="{FF2B5EF4-FFF2-40B4-BE49-F238E27FC236}">
                      <a16:creationId xmlns:a16="http://schemas.microsoft.com/office/drawing/2014/main" id="{3171A248-C5E6-4D04-BA37-FB0ED8DF7151}"/>
                    </a:ext>
                  </a:extLst>
                </p:cNvPr>
                <p:cNvSpPr>
                  <a:spLocks/>
                </p:cNvSpPr>
                <p:nvPr/>
              </p:nvSpPr>
              <p:spPr bwMode="auto">
                <a:xfrm>
                  <a:off x="1071" y="2315"/>
                  <a:ext cx="14" cy="14"/>
                </a:xfrm>
                <a:custGeom>
                  <a:avLst/>
                  <a:gdLst>
                    <a:gd name="T0" fmla="*/ 0 w 89"/>
                    <a:gd name="T1" fmla="*/ 88 h 90"/>
                    <a:gd name="T2" fmla="*/ 0 w 89"/>
                    <a:gd name="T3" fmla="*/ 84 h 90"/>
                    <a:gd name="T4" fmla="*/ 8 w 89"/>
                    <a:gd name="T5" fmla="*/ 82 h 90"/>
                    <a:gd name="T6" fmla="*/ 11 w 89"/>
                    <a:gd name="T7" fmla="*/ 74 h 90"/>
                    <a:gd name="T8" fmla="*/ 11 w 89"/>
                    <a:gd name="T9" fmla="*/ 13 h 90"/>
                    <a:gd name="T10" fmla="*/ 5 w 89"/>
                    <a:gd name="T11" fmla="*/ 6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0 w 89"/>
                    <a:gd name="T33" fmla="*/ 6 h 90"/>
                    <a:gd name="T34" fmla="*/ 79 w 89"/>
                    <a:gd name="T35" fmla="*/ 14 h 90"/>
                    <a:gd name="T36" fmla="*/ 79 w 89"/>
                    <a:gd name="T37" fmla="*/ 90 h 90"/>
                    <a:gd name="T38" fmla="*/ 75 w 89"/>
                    <a:gd name="T39" fmla="*/ 90 h 90"/>
                    <a:gd name="T40" fmla="*/ 17 w 89"/>
                    <a:gd name="T41" fmla="*/ 20 h 90"/>
                    <a:gd name="T42" fmla="*/ 17 w 89"/>
                    <a:gd name="T43" fmla="*/ 72 h 90"/>
                    <a:gd name="T44" fmla="*/ 19 w 89"/>
                    <a:gd name="T45" fmla="*/ 81 h 90"/>
                    <a:gd name="T46" fmla="*/ 29 w 89"/>
                    <a:gd name="T47" fmla="*/ 84 h 90"/>
                    <a:gd name="T48" fmla="*/ 29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4"/>
                        <a:pt x="0" y="84"/>
                        <a:pt x="0" y="84"/>
                      </a:cubicBezTo>
                      <a:cubicBezTo>
                        <a:pt x="4" y="84"/>
                        <a:pt x="7" y="83"/>
                        <a:pt x="8" y="82"/>
                      </a:cubicBezTo>
                      <a:cubicBezTo>
                        <a:pt x="10" y="81"/>
                        <a:pt x="11" y="78"/>
                        <a:pt x="11" y="74"/>
                      </a:cubicBezTo>
                      <a:cubicBezTo>
                        <a:pt x="11" y="13"/>
                        <a:pt x="11" y="13"/>
                        <a:pt x="11" y="13"/>
                      </a:cubicBezTo>
                      <a:cubicBezTo>
                        <a:pt x="9" y="10"/>
                        <a:pt x="7" y="8"/>
                        <a:pt x="5" y="6"/>
                      </a:cubicBezTo>
                      <a:cubicBezTo>
                        <a:pt x="3" y="4"/>
                        <a:pt x="1" y="3"/>
                        <a:pt x="0" y="3"/>
                      </a:cubicBezTo>
                      <a:cubicBezTo>
                        <a:pt x="0" y="0"/>
                        <a:pt x="0" y="0"/>
                        <a:pt x="0" y="0"/>
                      </a:cubicBezTo>
                      <a:cubicBezTo>
                        <a:pt x="28" y="0"/>
                        <a:pt x="28" y="0"/>
                        <a:pt x="28" y="0"/>
                      </a:cubicBezTo>
                      <a:cubicBezTo>
                        <a:pt x="73" y="55"/>
                        <a:pt x="73" y="55"/>
                        <a:pt x="73" y="55"/>
                      </a:cubicBezTo>
                      <a:cubicBezTo>
                        <a:pt x="73" y="16"/>
                        <a:pt x="73" y="16"/>
                        <a:pt x="73" y="16"/>
                      </a:cubicBezTo>
                      <a:cubicBezTo>
                        <a:pt x="73" y="12"/>
                        <a:pt x="72" y="9"/>
                        <a:pt x="71" y="7"/>
                      </a:cubicBezTo>
                      <a:cubicBezTo>
                        <a:pt x="69" y="4"/>
                        <a:pt x="66" y="3"/>
                        <a:pt x="61" y="3"/>
                      </a:cubicBezTo>
                      <a:cubicBezTo>
                        <a:pt x="61" y="0"/>
                        <a:pt x="61" y="0"/>
                        <a:pt x="61" y="0"/>
                      </a:cubicBezTo>
                      <a:cubicBezTo>
                        <a:pt x="89" y="0"/>
                        <a:pt x="89" y="0"/>
                        <a:pt x="89" y="0"/>
                      </a:cubicBezTo>
                      <a:cubicBezTo>
                        <a:pt x="89" y="3"/>
                        <a:pt x="89" y="3"/>
                        <a:pt x="89" y="3"/>
                      </a:cubicBezTo>
                      <a:cubicBezTo>
                        <a:pt x="84" y="4"/>
                        <a:pt x="82" y="5"/>
                        <a:pt x="80" y="6"/>
                      </a:cubicBezTo>
                      <a:cubicBezTo>
                        <a:pt x="79" y="8"/>
                        <a:pt x="79" y="10"/>
                        <a:pt x="79" y="14"/>
                      </a:cubicBezTo>
                      <a:cubicBezTo>
                        <a:pt x="79" y="90"/>
                        <a:pt x="79" y="90"/>
                        <a:pt x="79" y="90"/>
                      </a:cubicBezTo>
                      <a:cubicBezTo>
                        <a:pt x="75" y="90"/>
                        <a:pt x="75" y="90"/>
                        <a:pt x="75" y="90"/>
                      </a:cubicBezTo>
                      <a:cubicBezTo>
                        <a:pt x="17" y="20"/>
                        <a:pt x="17" y="20"/>
                        <a:pt x="17" y="20"/>
                      </a:cubicBezTo>
                      <a:cubicBezTo>
                        <a:pt x="17" y="72"/>
                        <a:pt x="17" y="72"/>
                        <a:pt x="17" y="72"/>
                      </a:cubicBezTo>
                      <a:cubicBezTo>
                        <a:pt x="17" y="76"/>
                        <a:pt x="18" y="79"/>
                        <a:pt x="19" y="81"/>
                      </a:cubicBezTo>
                      <a:cubicBezTo>
                        <a:pt x="21" y="83"/>
                        <a:pt x="24" y="84"/>
                        <a:pt x="29" y="84"/>
                      </a:cubicBezTo>
                      <a:cubicBezTo>
                        <a:pt x="29" y="88"/>
                        <a:pt x="29" y="88"/>
                        <a:pt x="29"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4" name="Freeform 1076">
                  <a:extLst>
                    <a:ext uri="{FF2B5EF4-FFF2-40B4-BE49-F238E27FC236}">
                      <a16:creationId xmlns:a16="http://schemas.microsoft.com/office/drawing/2014/main" id="{1D403373-229E-B4AB-13E0-988D6A1D2D50}"/>
                    </a:ext>
                  </a:extLst>
                </p:cNvPr>
                <p:cNvSpPr>
                  <a:spLocks/>
                </p:cNvSpPr>
                <p:nvPr/>
              </p:nvSpPr>
              <p:spPr bwMode="auto">
                <a:xfrm>
                  <a:off x="1086" y="2315"/>
                  <a:ext cx="15" cy="14"/>
                </a:xfrm>
                <a:custGeom>
                  <a:avLst/>
                  <a:gdLst>
                    <a:gd name="T0" fmla="*/ 96 w 96"/>
                    <a:gd name="T1" fmla="*/ 84 h 88"/>
                    <a:gd name="T2" fmla="*/ 96 w 96"/>
                    <a:gd name="T3" fmla="*/ 88 h 88"/>
                    <a:gd name="T4" fmla="*/ 52 w 96"/>
                    <a:gd name="T5" fmla="*/ 88 h 88"/>
                    <a:gd name="T6" fmla="*/ 52 w 96"/>
                    <a:gd name="T7" fmla="*/ 84 h 88"/>
                    <a:gd name="T8" fmla="*/ 60 w 96"/>
                    <a:gd name="T9" fmla="*/ 83 h 88"/>
                    <a:gd name="T10" fmla="*/ 63 w 96"/>
                    <a:gd name="T11" fmla="*/ 75 h 88"/>
                    <a:gd name="T12" fmla="*/ 63 w 96"/>
                    <a:gd name="T13" fmla="*/ 45 h 88"/>
                    <a:gd name="T14" fmla="*/ 32 w 96"/>
                    <a:gd name="T15" fmla="*/ 45 h 88"/>
                    <a:gd name="T16" fmla="*/ 32 w 96"/>
                    <a:gd name="T17" fmla="*/ 75 h 88"/>
                    <a:gd name="T18" fmla="*/ 35 w 96"/>
                    <a:gd name="T19" fmla="*/ 82 h 88"/>
                    <a:gd name="T20" fmla="*/ 44 w 96"/>
                    <a:gd name="T21" fmla="*/ 84 h 88"/>
                    <a:gd name="T22" fmla="*/ 44 w 96"/>
                    <a:gd name="T23" fmla="*/ 88 h 88"/>
                    <a:gd name="T24" fmla="*/ 0 w 96"/>
                    <a:gd name="T25" fmla="*/ 88 h 88"/>
                    <a:gd name="T26" fmla="*/ 0 w 96"/>
                    <a:gd name="T27" fmla="*/ 84 h 88"/>
                    <a:gd name="T28" fmla="*/ 8 w 96"/>
                    <a:gd name="T29" fmla="*/ 82 h 88"/>
                    <a:gd name="T30" fmla="*/ 11 w 96"/>
                    <a:gd name="T31" fmla="*/ 75 h 88"/>
                    <a:gd name="T32" fmla="*/ 11 w 96"/>
                    <a:gd name="T33" fmla="*/ 13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3 h 88"/>
                    <a:gd name="T48" fmla="*/ 32 w 96"/>
                    <a:gd name="T49" fmla="*/ 39 h 88"/>
                    <a:gd name="T50" fmla="*/ 63 w 96"/>
                    <a:gd name="T51" fmla="*/ 39 h 88"/>
                    <a:gd name="T52" fmla="*/ 63 w 96"/>
                    <a:gd name="T53" fmla="*/ 13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4 w 96"/>
                    <a:gd name="T67" fmla="*/ 13 h 88"/>
                    <a:gd name="T68" fmla="*/ 84 w 96"/>
                    <a:gd name="T69" fmla="*/ 75 h 88"/>
                    <a:gd name="T70" fmla="*/ 87 w 96"/>
                    <a:gd name="T71" fmla="*/ 82 h 88"/>
                    <a:gd name="T72" fmla="*/ 96 w 96"/>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4"/>
                      </a:moveTo>
                      <a:cubicBezTo>
                        <a:pt x="96" y="88"/>
                        <a:pt x="96" y="88"/>
                        <a:pt x="96" y="88"/>
                      </a:cubicBezTo>
                      <a:cubicBezTo>
                        <a:pt x="52" y="88"/>
                        <a:pt x="52" y="88"/>
                        <a:pt x="52" y="88"/>
                      </a:cubicBezTo>
                      <a:cubicBezTo>
                        <a:pt x="52" y="84"/>
                        <a:pt x="52" y="84"/>
                        <a:pt x="52" y="84"/>
                      </a:cubicBezTo>
                      <a:cubicBezTo>
                        <a:pt x="56" y="84"/>
                        <a:pt x="59" y="83"/>
                        <a:pt x="60" y="83"/>
                      </a:cubicBezTo>
                      <a:cubicBezTo>
                        <a:pt x="62" y="81"/>
                        <a:pt x="63" y="79"/>
                        <a:pt x="63" y="75"/>
                      </a:cubicBezTo>
                      <a:cubicBezTo>
                        <a:pt x="63" y="45"/>
                        <a:pt x="63" y="45"/>
                        <a:pt x="63" y="45"/>
                      </a:cubicBezTo>
                      <a:cubicBezTo>
                        <a:pt x="32" y="45"/>
                        <a:pt x="32" y="45"/>
                        <a:pt x="32" y="45"/>
                      </a:cubicBezTo>
                      <a:cubicBezTo>
                        <a:pt x="32" y="75"/>
                        <a:pt x="32" y="75"/>
                        <a:pt x="32" y="75"/>
                      </a:cubicBezTo>
                      <a:cubicBezTo>
                        <a:pt x="32" y="79"/>
                        <a:pt x="33" y="81"/>
                        <a:pt x="35" y="82"/>
                      </a:cubicBezTo>
                      <a:cubicBezTo>
                        <a:pt x="37" y="83"/>
                        <a:pt x="39" y="84"/>
                        <a:pt x="44" y="84"/>
                      </a:cubicBezTo>
                      <a:cubicBezTo>
                        <a:pt x="44" y="88"/>
                        <a:pt x="44" y="88"/>
                        <a:pt x="44" y="88"/>
                      </a:cubicBezTo>
                      <a:cubicBezTo>
                        <a:pt x="0" y="88"/>
                        <a:pt x="0" y="88"/>
                        <a:pt x="0" y="88"/>
                      </a:cubicBezTo>
                      <a:cubicBezTo>
                        <a:pt x="0" y="84"/>
                        <a:pt x="0" y="84"/>
                        <a:pt x="0" y="84"/>
                      </a:cubicBezTo>
                      <a:cubicBezTo>
                        <a:pt x="4" y="84"/>
                        <a:pt x="7" y="83"/>
                        <a:pt x="8" y="82"/>
                      </a:cubicBezTo>
                      <a:cubicBezTo>
                        <a:pt x="10" y="81"/>
                        <a:pt x="11" y="79"/>
                        <a:pt x="11" y="75"/>
                      </a:cubicBezTo>
                      <a:cubicBezTo>
                        <a:pt x="11" y="13"/>
                        <a:pt x="11" y="13"/>
                        <a:pt x="11" y="13"/>
                      </a:cubicBezTo>
                      <a:cubicBezTo>
                        <a:pt x="11" y="9"/>
                        <a:pt x="10" y="6"/>
                        <a:pt x="8" y="5"/>
                      </a:cubicBezTo>
                      <a:cubicBezTo>
                        <a:pt x="6" y="4"/>
                        <a:pt x="4" y="4"/>
                        <a:pt x="0" y="3"/>
                      </a:cubicBezTo>
                      <a:cubicBezTo>
                        <a:pt x="0" y="0"/>
                        <a:pt x="0" y="0"/>
                        <a:pt x="0" y="0"/>
                      </a:cubicBezTo>
                      <a:cubicBezTo>
                        <a:pt x="44" y="0"/>
                        <a:pt x="44" y="0"/>
                        <a:pt x="44" y="0"/>
                      </a:cubicBezTo>
                      <a:cubicBezTo>
                        <a:pt x="44" y="3"/>
                        <a:pt x="44" y="3"/>
                        <a:pt x="44" y="3"/>
                      </a:cubicBezTo>
                      <a:cubicBezTo>
                        <a:pt x="40" y="4"/>
                        <a:pt x="37" y="4"/>
                        <a:pt x="36"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60" y="5"/>
                      </a:cubicBezTo>
                      <a:cubicBezTo>
                        <a:pt x="58" y="4"/>
                        <a:pt x="56" y="4"/>
                        <a:pt x="52" y="3"/>
                      </a:cubicBezTo>
                      <a:cubicBezTo>
                        <a:pt x="52" y="0"/>
                        <a:pt x="52" y="0"/>
                        <a:pt x="52" y="0"/>
                      </a:cubicBezTo>
                      <a:cubicBezTo>
                        <a:pt x="96" y="0"/>
                        <a:pt x="96" y="0"/>
                        <a:pt x="96" y="0"/>
                      </a:cubicBezTo>
                      <a:cubicBezTo>
                        <a:pt x="96" y="3"/>
                        <a:pt x="96" y="3"/>
                        <a:pt x="96" y="3"/>
                      </a:cubicBezTo>
                      <a:cubicBezTo>
                        <a:pt x="92" y="4"/>
                        <a:pt x="89" y="4"/>
                        <a:pt x="88" y="5"/>
                      </a:cubicBezTo>
                      <a:cubicBezTo>
                        <a:pt x="86" y="6"/>
                        <a:pt x="84" y="9"/>
                        <a:pt x="84" y="13"/>
                      </a:cubicBezTo>
                      <a:cubicBezTo>
                        <a:pt x="84" y="75"/>
                        <a:pt x="84" y="75"/>
                        <a:pt x="84" y="75"/>
                      </a:cubicBezTo>
                      <a:cubicBezTo>
                        <a:pt x="84" y="79"/>
                        <a:pt x="85" y="81"/>
                        <a:pt x="87" y="82"/>
                      </a:cubicBezTo>
                      <a:cubicBezTo>
                        <a:pt x="89" y="83"/>
                        <a:pt x="92"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5" name="Freeform 1077">
                  <a:extLst>
                    <a:ext uri="{FF2B5EF4-FFF2-40B4-BE49-F238E27FC236}">
                      <a16:creationId xmlns:a16="http://schemas.microsoft.com/office/drawing/2014/main" id="{3A5D64CD-E0C3-7B72-DA9E-41EF63A98E12}"/>
                    </a:ext>
                  </a:extLst>
                </p:cNvPr>
                <p:cNvSpPr>
                  <a:spLocks/>
                </p:cNvSpPr>
                <p:nvPr/>
              </p:nvSpPr>
              <p:spPr bwMode="auto">
                <a:xfrm>
                  <a:off x="1068" y="2281"/>
                  <a:ext cx="15" cy="13"/>
                </a:xfrm>
                <a:custGeom>
                  <a:avLst/>
                  <a:gdLst>
                    <a:gd name="T0" fmla="*/ 96 w 96"/>
                    <a:gd name="T1" fmla="*/ 85 h 88"/>
                    <a:gd name="T2" fmla="*/ 96 w 96"/>
                    <a:gd name="T3" fmla="*/ 88 h 88"/>
                    <a:gd name="T4" fmla="*/ 52 w 96"/>
                    <a:gd name="T5" fmla="*/ 88 h 88"/>
                    <a:gd name="T6" fmla="*/ 52 w 96"/>
                    <a:gd name="T7" fmla="*/ 85 h 88"/>
                    <a:gd name="T8" fmla="*/ 60 w 96"/>
                    <a:gd name="T9" fmla="*/ 83 h 88"/>
                    <a:gd name="T10" fmla="*/ 63 w 96"/>
                    <a:gd name="T11" fmla="*/ 75 h 88"/>
                    <a:gd name="T12" fmla="*/ 63 w 96"/>
                    <a:gd name="T13" fmla="*/ 46 h 88"/>
                    <a:gd name="T14" fmla="*/ 32 w 96"/>
                    <a:gd name="T15" fmla="*/ 46 h 88"/>
                    <a:gd name="T16" fmla="*/ 32 w 96"/>
                    <a:gd name="T17" fmla="*/ 75 h 88"/>
                    <a:gd name="T18" fmla="*/ 35 w 96"/>
                    <a:gd name="T19" fmla="*/ 83 h 88"/>
                    <a:gd name="T20" fmla="*/ 44 w 96"/>
                    <a:gd name="T21" fmla="*/ 85 h 88"/>
                    <a:gd name="T22" fmla="*/ 44 w 96"/>
                    <a:gd name="T23" fmla="*/ 88 h 88"/>
                    <a:gd name="T24" fmla="*/ 0 w 96"/>
                    <a:gd name="T25" fmla="*/ 88 h 88"/>
                    <a:gd name="T26" fmla="*/ 0 w 96"/>
                    <a:gd name="T27" fmla="*/ 85 h 88"/>
                    <a:gd name="T28" fmla="*/ 8 w 96"/>
                    <a:gd name="T29" fmla="*/ 83 h 88"/>
                    <a:gd name="T30" fmla="*/ 11 w 96"/>
                    <a:gd name="T31" fmla="*/ 75 h 88"/>
                    <a:gd name="T32" fmla="*/ 11 w 96"/>
                    <a:gd name="T33" fmla="*/ 13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3 h 88"/>
                    <a:gd name="T48" fmla="*/ 32 w 96"/>
                    <a:gd name="T49" fmla="*/ 39 h 88"/>
                    <a:gd name="T50" fmla="*/ 63 w 96"/>
                    <a:gd name="T51" fmla="*/ 39 h 88"/>
                    <a:gd name="T52" fmla="*/ 63 w 96"/>
                    <a:gd name="T53" fmla="*/ 13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4 w 96"/>
                    <a:gd name="T67" fmla="*/ 13 h 88"/>
                    <a:gd name="T68" fmla="*/ 84 w 96"/>
                    <a:gd name="T69" fmla="*/ 75 h 88"/>
                    <a:gd name="T70" fmla="*/ 87 w 96"/>
                    <a:gd name="T71" fmla="*/ 83 h 88"/>
                    <a:gd name="T72" fmla="*/ 96 w 96"/>
                    <a:gd name="T7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5"/>
                      </a:moveTo>
                      <a:cubicBezTo>
                        <a:pt x="96" y="88"/>
                        <a:pt x="96" y="88"/>
                        <a:pt x="96" y="88"/>
                      </a:cubicBezTo>
                      <a:cubicBezTo>
                        <a:pt x="52" y="88"/>
                        <a:pt x="52" y="88"/>
                        <a:pt x="52" y="88"/>
                      </a:cubicBezTo>
                      <a:cubicBezTo>
                        <a:pt x="52" y="85"/>
                        <a:pt x="52" y="85"/>
                        <a:pt x="52" y="85"/>
                      </a:cubicBezTo>
                      <a:cubicBezTo>
                        <a:pt x="56" y="84"/>
                        <a:pt x="59" y="83"/>
                        <a:pt x="60" y="83"/>
                      </a:cubicBezTo>
                      <a:cubicBezTo>
                        <a:pt x="62" y="81"/>
                        <a:pt x="63" y="79"/>
                        <a:pt x="63" y="75"/>
                      </a:cubicBezTo>
                      <a:cubicBezTo>
                        <a:pt x="63" y="46"/>
                        <a:pt x="63" y="46"/>
                        <a:pt x="63" y="46"/>
                      </a:cubicBezTo>
                      <a:cubicBezTo>
                        <a:pt x="32" y="46"/>
                        <a:pt x="32" y="46"/>
                        <a:pt x="32" y="46"/>
                      </a:cubicBezTo>
                      <a:cubicBezTo>
                        <a:pt x="32" y="75"/>
                        <a:pt x="32" y="75"/>
                        <a:pt x="32" y="75"/>
                      </a:cubicBezTo>
                      <a:cubicBezTo>
                        <a:pt x="32" y="79"/>
                        <a:pt x="33" y="81"/>
                        <a:pt x="35" y="83"/>
                      </a:cubicBezTo>
                      <a:cubicBezTo>
                        <a:pt x="37" y="83"/>
                        <a:pt x="39" y="84"/>
                        <a:pt x="44" y="85"/>
                      </a:cubicBezTo>
                      <a:cubicBezTo>
                        <a:pt x="44" y="88"/>
                        <a:pt x="44" y="88"/>
                        <a:pt x="44" y="88"/>
                      </a:cubicBezTo>
                      <a:cubicBezTo>
                        <a:pt x="0" y="88"/>
                        <a:pt x="0" y="88"/>
                        <a:pt x="0" y="88"/>
                      </a:cubicBezTo>
                      <a:cubicBezTo>
                        <a:pt x="0" y="85"/>
                        <a:pt x="0" y="85"/>
                        <a:pt x="0" y="85"/>
                      </a:cubicBezTo>
                      <a:cubicBezTo>
                        <a:pt x="4" y="84"/>
                        <a:pt x="7" y="83"/>
                        <a:pt x="8" y="83"/>
                      </a:cubicBezTo>
                      <a:cubicBezTo>
                        <a:pt x="10" y="81"/>
                        <a:pt x="11" y="79"/>
                        <a:pt x="11" y="75"/>
                      </a:cubicBezTo>
                      <a:cubicBezTo>
                        <a:pt x="11" y="13"/>
                        <a:pt x="11" y="13"/>
                        <a:pt x="11" y="13"/>
                      </a:cubicBezTo>
                      <a:cubicBezTo>
                        <a:pt x="11" y="9"/>
                        <a:pt x="10" y="6"/>
                        <a:pt x="8" y="5"/>
                      </a:cubicBezTo>
                      <a:cubicBezTo>
                        <a:pt x="6" y="4"/>
                        <a:pt x="4" y="4"/>
                        <a:pt x="0" y="3"/>
                      </a:cubicBezTo>
                      <a:cubicBezTo>
                        <a:pt x="0" y="0"/>
                        <a:pt x="0" y="0"/>
                        <a:pt x="0" y="0"/>
                      </a:cubicBezTo>
                      <a:cubicBezTo>
                        <a:pt x="44" y="0"/>
                        <a:pt x="44" y="0"/>
                        <a:pt x="44" y="0"/>
                      </a:cubicBezTo>
                      <a:cubicBezTo>
                        <a:pt x="44" y="3"/>
                        <a:pt x="44" y="3"/>
                        <a:pt x="44" y="3"/>
                      </a:cubicBezTo>
                      <a:cubicBezTo>
                        <a:pt x="40" y="4"/>
                        <a:pt x="37" y="4"/>
                        <a:pt x="36"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60" y="5"/>
                      </a:cubicBezTo>
                      <a:cubicBezTo>
                        <a:pt x="58" y="4"/>
                        <a:pt x="56" y="4"/>
                        <a:pt x="52" y="3"/>
                      </a:cubicBezTo>
                      <a:cubicBezTo>
                        <a:pt x="52" y="0"/>
                        <a:pt x="52" y="0"/>
                        <a:pt x="52" y="0"/>
                      </a:cubicBezTo>
                      <a:cubicBezTo>
                        <a:pt x="96" y="0"/>
                        <a:pt x="96" y="0"/>
                        <a:pt x="96" y="0"/>
                      </a:cubicBezTo>
                      <a:cubicBezTo>
                        <a:pt x="96" y="3"/>
                        <a:pt x="96" y="3"/>
                        <a:pt x="96" y="3"/>
                      </a:cubicBezTo>
                      <a:cubicBezTo>
                        <a:pt x="92" y="4"/>
                        <a:pt x="89" y="4"/>
                        <a:pt x="88" y="5"/>
                      </a:cubicBezTo>
                      <a:cubicBezTo>
                        <a:pt x="86" y="6"/>
                        <a:pt x="84" y="9"/>
                        <a:pt x="84" y="13"/>
                      </a:cubicBezTo>
                      <a:cubicBezTo>
                        <a:pt x="84" y="75"/>
                        <a:pt x="84" y="75"/>
                        <a:pt x="84" y="75"/>
                      </a:cubicBezTo>
                      <a:cubicBezTo>
                        <a:pt x="84" y="79"/>
                        <a:pt x="85" y="81"/>
                        <a:pt x="87" y="83"/>
                      </a:cubicBezTo>
                      <a:cubicBezTo>
                        <a:pt x="89" y="83"/>
                        <a:pt x="91" y="84"/>
                        <a:pt x="96" y="8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6" name="Freeform 1078">
                  <a:extLst>
                    <a:ext uri="{FF2B5EF4-FFF2-40B4-BE49-F238E27FC236}">
                      <a16:creationId xmlns:a16="http://schemas.microsoft.com/office/drawing/2014/main" id="{ECA69C93-CB94-1310-95A2-DCD63F755B40}"/>
                    </a:ext>
                  </a:extLst>
                </p:cNvPr>
                <p:cNvSpPr>
                  <a:spLocks noEditPoints="1"/>
                </p:cNvSpPr>
                <p:nvPr/>
              </p:nvSpPr>
              <p:spPr bwMode="auto">
                <a:xfrm>
                  <a:off x="1084" y="2280"/>
                  <a:ext cx="14" cy="14"/>
                </a:xfrm>
                <a:custGeom>
                  <a:avLst/>
                  <a:gdLst>
                    <a:gd name="T0" fmla="*/ 88 w 88"/>
                    <a:gd name="T1" fmla="*/ 87 h 90"/>
                    <a:gd name="T2" fmla="*/ 88 w 88"/>
                    <a:gd name="T3" fmla="*/ 90 h 90"/>
                    <a:gd name="T4" fmla="*/ 46 w 88"/>
                    <a:gd name="T5" fmla="*/ 90 h 90"/>
                    <a:gd name="T6" fmla="*/ 46 w 88"/>
                    <a:gd name="T7" fmla="*/ 87 h 90"/>
                    <a:gd name="T8" fmla="*/ 54 w 88"/>
                    <a:gd name="T9" fmla="*/ 86 h 90"/>
                    <a:gd name="T10" fmla="*/ 57 w 88"/>
                    <a:gd name="T11" fmla="*/ 82 h 90"/>
                    <a:gd name="T12" fmla="*/ 54 w 88"/>
                    <a:gd name="T13" fmla="*/ 73 h 90"/>
                    <a:gd name="T14" fmla="*/ 51 w 88"/>
                    <a:gd name="T15" fmla="*/ 64 h 90"/>
                    <a:gd name="T16" fmla="*/ 21 w 88"/>
                    <a:gd name="T17" fmla="*/ 64 h 90"/>
                    <a:gd name="T18" fmla="*/ 17 w 88"/>
                    <a:gd name="T19" fmla="*/ 75 h 90"/>
                    <a:gd name="T20" fmla="*/ 16 w 88"/>
                    <a:gd name="T21" fmla="*/ 81 h 90"/>
                    <a:gd name="T22" fmla="*/ 18 w 88"/>
                    <a:gd name="T23" fmla="*/ 85 h 90"/>
                    <a:gd name="T24" fmla="*/ 26 w 88"/>
                    <a:gd name="T25" fmla="*/ 87 h 90"/>
                    <a:gd name="T26" fmla="*/ 26 w 88"/>
                    <a:gd name="T27" fmla="*/ 90 h 90"/>
                    <a:gd name="T28" fmla="*/ 0 w 88"/>
                    <a:gd name="T29" fmla="*/ 90 h 90"/>
                    <a:gd name="T30" fmla="*/ 0 w 88"/>
                    <a:gd name="T31" fmla="*/ 87 h 90"/>
                    <a:gd name="T32" fmla="*/ 7 w 88"/>
                    <a:gd name="T33" fmla="*/ 82 h 90"/>
                    <a:gd name="T34" fmla="*/ 13 w 88"/>
                    <a:gd name="T35" fmla="*/ 71 h 90"/>
                    <a:gd name="T36" fmla="*/ 41 w 88"/>
                    <a:gd name="T37" fmla="*/ 0 h 90"/>
                    <a:gd name="T38" fmla="*/ 45 w 88"/>
                    <a:gd name="T39" fmla="*/ 0 h 90"/>
                    <a:gd name="T40" fmla="*/ 74 w 88"/>
                    <a:gd name="T41" fmla="*/ 69 h 90"/>
                    <a:gd name="T42" fmla="*/ 81 w 88"/>
                    <a:gd name="T43" fmla="*/ 83 h 90"/>
                    <a:gd name="T44" fmla="*/ 88 w 88"/>
                    <a:gd name="T45" fmla="*/ 87 h 90"/>
                    <a:gd name="T46" fmla="*/ 23 w 88"/>
                    <a:gd name="T47" fmla="*/ 59 h 90"/>
                    <a:gd name="T48" fmla="*/ 48 w 88"/>
                    <a:gd name="T49" fmla="*/ 59 h 90"/>
                    <a:gd name="T50" fmla="*/ 36 w 88"/>
                    <a:gd name="T51" fmla="*/ 28 h 90"/>
                    <a:gd name="T52" fmla="*/ 23 w 88"/>
                    <a:gd name="T53"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4" y="86"/>
                      </a:cubicBezTo>
                      <a:cubicBezTo>
                        <a:pt x="56" y="85"/>
                        <a:pt x="57" y="84"/>
                        <a:pt x="57" y="82"/>
                      </a:cubicBezTo>
                      <a:cubicBezTo>
                        <a:pt x="57" y="80"/>
                        <a:pt x="56" y="77"/>
                        <a:pt x="54" y="73"/>
                      </a:cubicBezTo>
                      <a:cubicBezTo>
                        <a:pt x="54" y="72"/>
                        <a:pt x="52" y="69"/>
                        <a:pt x="51" y="64"/>
                      </a:cubicBezTo>
                      <a:cubicBezTo>
                        <a:pt x="21" y="64"/>
                        <a:pt x="21" y="64"/>
                        <a:pt x="21" y="64"/>
                      </a:cubicBezTo>
                      <a:cubicBezTo>
                        <a:pt x="20" y="69"/>
                        <a:pt x="18" y="72"/>
                        <a:pt x="17" y="75"/>
                      </a:cubicBezTo>
                      <a:cubicBezTo>
                        <a:pt x="16" y="78"/>
                        <a:pt x="16" y="80"/>
                        <a:pt x="16" y="81"/>
                      </a:cubicBezTo>
                      <a:cubicBezTo>
                        <a:pt x="16" y="83"/>
                        <a:pt x="16" y="84"/>
                        <a:pt x="18" y="85"/>
                      </a:cubicBezTo>
                      <a:cubicBezTo>
                        <a:pt x="19" y="86"/>
                        <a:pt x="22" y="87"/>
                        <a:pt x="26" y="87"/>
                      </a:cubicBezTo>
                      <a:cubicBezTo>
                        <a:pt x="26" y="90"/>
                        <a:pt x="26" y="90"/>
                        <a:pt x="26" y="90"/>
                      </a:cubicBezTo>
                      <a:cubicBezTo>
                        <a:pt x="0" y="90"/>
                        <a:pt x="0" y="90"/>
                        <a:pt x="0" y="90"/>
                      </a:cubicBezTo>
                      <a:cubicBezTo>
                        <a:pt x="0" y="87"/>
                        <a:pt x="0" y="87"/>
                        <a:pt x="0" y="87"/>
                      </a:cubicBezTo>
                      <a:cubicBezTo>
                        <a:pt x="3" y="86"/>
                        <a:pt x="6" y="85"/>
                        <a:pt x="7" y="82"/>
                      </a:cubicBezTo>
                      <a:cubicBezTo>
                        <a:pt x="9" y="81"/>
                        <a:pt x="10" y="77"/>
                        <a:pt x="13" y="71"/>
                      </a:cubicBezTo>
                      <a:cubicBezTo>
                        <a:pt x="41" y="0"/>
                        <a:pt x="41" y="0"/>
                        <a:pt x="41" y="0"/>
                      </a:cubicBezTo>
                      <a:cubicBezTo>
                        <a:pt x="45" y="0"/>
                        <a:pt x="45" y="0"/>
                        <a:pt x="45" y="0"/>
                      </a:cubicBezTo>
                      <a:cubicBezTo>
                        <a:pt x="74" y="69"/>
                        <a:pt x="74" y="69"/>
                        <a:pt x="74" y="69"/>
                      </a:cubicBezTo>
                      <a:cubicBezTo>
                        <a:pt x="77" y="76"/>
                        <a:pt x="79" y="81"/>
                        <a:pt x="81" y="83"/>
                      </a:cubicBezTo>
                      <a:cubicBezTo>
                        <a:pt x="83" y="85"/>
                        <a:pt x="85" y="87"/>
                        <a:pt x="88" y="87"/>
                      </a:cubicBezTo>
                      <a:close/>
                      <a:moveTo>
                        <a:pt x="23" y="59"/>
                      </a:moveTo>
                      <a:cubicBezTo>
                        <a:pt x="48" y="59"/>
                        <a:pt x="48" y="59"/>
                        <a:pt x="48" y="59"/>
                      </a:cubicBezTo>
                      <a:cubicBezTo>
                        <a:pt x="36" y="28"/>
                        <a:pt x="36" y="28"/>
                        <a:pt x="36" y="28"/>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7" name="Freeform 1079">
                  <a:extLst>
                    <a:ext uri="{FF2B5EF4-FFF2-40B4-BE49-F238E27FC236}">
                      <a16:creationId xmlns:a16="http://schemas.microsoft.com/office/drawing/2014/main" id="{A729A9B1-185A-F5D6-0FF6-F5213731153D}"/>
                    </a:ext>
                  </a:extLst>
                </p:cNvPr>
                <p:cNvSpPr>
                  <a:spLocks/>
                </p:cNvSpPr>
                <p:nvPr/>
              </p:nvSpPr>
              <p:spPr bwMode="auto">
                <a:xfrm>
                  <a:off x="1088" y="2276"/>
                  <a:ext cx="5" cy="3"/>
                </a:xfrm>
                <a:custGeom>
                  <a:avLst/>
                  <a:gdLst>
                    <a:gd name="T0" fmla="*/ 31 w 31"/>
                    <a:gd name="T1" fmla="*/ 24 h 24"/>
                    <a:gd name="T2" fmla="*/ 24 w 31"/>
                    <a:gd name="T3" fmla="*/ 24 h 24"/>
                    <a:gd name="T4" fmla="*/ 5 w 31"/>
                    <a:gd name="T5" fmla="*/ 13 h 24"/>
                    <a:gd name="T6" fmla="*/ 1 w 31"/>
                    <a:gd name="T7" fmla="*/ 9 h 24"/>
                    <a:gd name="T8" fmla="*/ 0 w 31"/>
                    <a:gd name="T9" fmla="*/ 6 h 24"/>
                    <a:gd name="T10" fmla="*/ 2 w 31"/>
                    <a:gd name="T11" fmla="*/ 2 h 24"/>
                    <a:gd name="T12" fmla="*/ 6 w 31"/>
                    <a:gd name="T13" fmla="*/ 0 h 24"/>
                    <a:gd name="T14" fmla="*/ 10 w 31"/>
                    <a:gd name="T15" fmla="*/ 1 h 24"/>
                    <a:gd name="T16" fmla="*/ 13 w 31"/>
                    <a:gd name="T17" fmla="*/ 4 h 24"/>
                    <a:gd name="T18" fmla="*/ 31 w 31"/>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31" y="24"/>
                      </a:moveTo>
                      <a:cubicBezTo>
                        <a:pt x="24" y="24"/>
                        <a:pt x="24" y="24"/>
                        <a:pt x="24" y="24"/>
                      </a:cubicBezTo>
                      <a:cubicBezTo>
                        <a:pt x="5" y="13"/>
                        <a:pt x="5" y="13"/>
                        <a:pt x="5" y="13"/>
                      </a:cubicBezTo>
                      <a:cubicBezTo>
                        <a:pt x="3" y="11"/>
                        <a:pt x="2" y="10"/>
                        <a:pt x="1" y="9"/>
                      </a:cubicBezTo>
                      <a:cubicBezTo>
                        <a:pt x="0" y="8"/>
                        <a:pt x="0" y="7"/>
                        <a:pt x="0" y="6"/>
                      </a:cubicBezTo>
                      <a:cubicBezTo>
                        <a:pt x="0" y="4"/>
                        <a:pt x="1" y="3"/>
                        <a:pt x="2" y="2"/>
                      </a:cubicBezTo>
                      <a:cubicBezTo>
                        <a:pt x="3" y="0"/>
                        <a:pt x="5" y="0"/>
                        <a:pt x="6" y="0"/>
                      </a:cubicBezTo>
                      <a:cubicBezTo>
                        <a:pt x="8" y="0"/>
                        <a:pt x="9" y="0"/>
                        <a:pt x="10" y="1"/>
                      </a:cubicBezTo>
                      <a:cubicBezTo>
                        <a:pt x="11" y="2"/>
                        <a:pt x="12" y="2"/>
                        <a:pt x="13" y="4"/>
                      </a:cubicBezTo>
                      <a:lnTo>
                        <a:pt x="31"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8" name="Freeform 1080">
                  <a:extLst>
                    <a:ext uri="{FF2B5EF4-FFF2-40B4-BE49-F238E27FC236}">
                      <a16:creationId xmlns:a16="http://schemas.microsoft.com/office/drawing/2014/main" id="{EB970625-9904-AC8A-EF7D-67EEFB256936}"/>
                    </a:ext>
                  </a:extLst>
                </p:cNvPr>
                <p:cNvSpPr>
                  <a:spLocks/>
                </p:cNvSpPr>
                <p:nvPr/>
              </p:nvSpPr>
              <p:spPr bwMode="auto">
                <a:xfrm>
                  <a:off x="1105" y="2281"/>
                  <a:ext cx="12" cy="13"/>
                </a:xfrm>
                <a:custGeom>
                  <a:avLst/>
                  <a:gdLst>
                    <a:gd name="T0" fmla="*/ 63 w 79"/>
                    <a:gd name="T1" fmla="*/ 85 h 88"/>
                    <a:gd name="T2" fmla="*/ 63 w 79"/>
                    <a:gd name="T3" fmla="*/ 88 h 88"/>
                    <a:gd name="T4" fmla="*/ 17 w 79"/>
                    <a:gd name="T5" fmla="*/ 88 h 88"/>
                    <a:gd name="T6" fmla="*/ 17 w 79"/>
                    <a:gd name="T7" fmla="*/ 85 h 88"/>
                    <a:gd name="T8" fmla="*/ 27 w 79"/>
                    <a:gd name="T9" fmla="*/ 83 h 88"/>
                    <a:gd name="T10" fmla="*/ 29 w 79"/>
                    <a:gd name="T11" fmla="*/ 73 h 88"/>
                    <a:gd name="T12" fmla="*/ 29 w 79"/>
                    <a:gd name="T13" fmla="*/ 4 h 88"/>
                    <a:gd name="T14" fmla="*/ 14 w 79"/>
                    <a:gd name="T15" fmla="*/ 7 h 88"/>
                    <a:gd name="T16" fmla="*/ 4 w 79"/>
                    <a:gd name="T17" fmla="*/ 26 h 88"/>
                    <a:gd name="T18" fmla="*/ 0 w 79"/>
                    <a:gd name="T19" fmla="*/ 26 h 88"/>
                    <a:gd name="T20" fmla="*/ 1 w 79"/>
                    <a:gd name="T21" fmla="*/ 0 h 88"/>
                    <a:gd name="T22" fmla="*/ 79 w 79"/>
                    <a:gd name="T23" fmla="*/ 0 h 88"/>
                    <a:gd name="T24" fmla="*/ 79 w 79"/>
                    <a:gd name="T25" fmla="*/ 26 h 88"/>
                    <a:gd name="T26" fmla="*/ 75 w 79"/>
                    <a:gd name="T27" fmla="*/ 26 h 88"/>
                    <a:gd name="T28" fmla="*/ 65 w 79"/>
                    <a:gd name="T29" fmla="*/ 7 h 88"/>
                    <a:gd name="T30" fmla="*/ 50 w 79"/>
                    <a:gd name="T31" fmla="*/ 4 h 88"/>
                    <a:gd name="T32" fmla="*/ 50 w 79"/>
                    <a:gd name="T33" fmla="*/ 73 h 88"/>
                    <a:gd name="T34" fmla="*/ 53 w 79"/>
                    <a:gd name="T35" fmla="*/ 83 h 88"/>
                    <a:gd name="T36" fmla="*/ 63 w 79"/>
                    <a:gd name="T37"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88">
                      <a:moveTo>
                        <a:pt x="63" y="85"/>
                      </a:moveTo>
                      <a:cubicBezTo>
                        <a:pt x="63" y="88"/>
                        <a:pt x="63" y="88"/>
                        <a:pt x="63" y="88"/>
                      </a:cubicBezTo>
                      <a:cubicBezTo>
                        <a:pt x="17" y="88"/>
                        <a:pt x="17" y="88"/>
                        <a:pt x="17" y="88"/>
                      </a:cubicBezTo>
                      <a:cubicBezTo>
                        <a:pt x="17" y="85"/>
                        <a:pt x="17" y="85"/>
                        <a:pt x="17" y="85"/>
                      </a:cubicBezTo>
                      <a:cubicBezTo>
                        <a:pt x="22" y="85"/>
                        <a:pt x="25" y="84"/>
                        <a:pt x="27" y="83"/>
                      </a:cubicBezTo>
                      <a:cubicBezTo>
                        <a:pt x="28" y="81"/>
                        <a:pt x="29" y="78"/>
                        <a:pt x="29" y="73"/>
                      </a:cubicBezTo>
                      <a:cubicBezTo>
                        <a:pt x="29" y="4"/>
                        <a:pt x="29" y="4"/>
                        <a:pt x="29" y="4"/>
                      </a:cubicBezTo>
                      <a:cubicBezTo>
                        <a:pt x="23" y="4"/>
                        <a:pt x="18" y="5"/>
                        <a:pt x="14" y="7"/>
                      </a:cubicBezTo>
                      <a:cubicBezTo>
                        <a:pt x="9" y="11"/>
                        <a:pt x="5" y="17"/>
                        <a:pt x="4" y="26"/>
                      </a:cubicBezTo>
                      <a:cubicBezTo>
                        <a:pt x="0" y="26"/>
                        <a:pt x="0" y="26"/>
                        <a:pt x="0" y="26"/>
                      </a:cubicBezTo>
                      <a:cubicBezTo>
                        <a:pt x="1" y="0"/>
                        <a:pt x="1" y="0"/>
                        <a:pt x="1" y="0"/>
                      </a:cubicBezTo>
                      <a:cubicBezTo>
                        <a:pt x="79" y="0"/>
                        <a:pt x="79" y="0"/>
                        <a:pt x="79" y="0"/>
                      </a:cubicBezTo>
                      <a:cubicBezTo>
                        <a:pt x="79" y="26"/>
                        <a:pt x="79" y="26"/>
                        <a:pt x="79" y="26"/>
                      </a:cubicBezTo>
                      <a:cubicBezTo>
                        <a:pt x="75" y="26"/>
                        <a:pt x="75" y="26"/>
                        <a:pt x="75" y="26"/>
                      </a:cubicBezTo>
                      <a:cubicBezTo>
                        <a:pt x="74" y="17"/>
                        <a:pt x="71" y="11"/>
                        <a:pt x="65" y="7"/>
                      </a:cubicBezTo>
                      <a:cubicBezTo>
                        <a:pt x="62" y="5"/>
                        <a:pt x="57" y="4"/>
                        <a:pt x="50" y="4"/>
                      </a:cubicBezTo>
                      <a:cubicBezTo>
                        <a:pt x="50" y="73"/>
                        <a:pt x="50" y="73"/>
                        <a:pt x="50" y="73"/>
                      </a:cubicBezTo>
                      <a:cubicBezTo>
                        <a:pt x="50" y="78"/>
                        <a:pt x="51" y="81"/>
                        <a:pt x="53" y="83"/>
                      </a:cubicBezTo>
                      <a:cubicBezTo>
                        <a:pt x="54" y="84"/>
                        <a:pt x="58" y="85"/>
                        <a:pt x="63" y="8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19" name="Freeform 1081">
                  <a:extLst>
                    <a:ext uri="{FF2B5EF4-FFF2-40B4-BE49-F238E27FC236}">
                      <a16:creationId xmlns:a16="http://schemas.microsoft.com/office/drawing/2014/main" id="{05C2D18E-F13B-EF3F-1A4B-D429DAAFB49E}"/>
                    </a:ext>
                  </a:extLst>
                </p:cNvPr>
                <p:cNvSpPr>
                  <a:spLocks noEditPoints="1"/>
                </p:cNvSpPr>
                <p:nvPr/>
              </p:nvSpPr>
              <p:spPr bwMode="auto">
                <a:xfrm>
                  <a:off x="1118" y="2280"/>
                  <a:ext cx="14" cy="14"/>
                </a:xfrm>
                <a:custGeom>
                  <a:avLst/>
                  <a:gdLst>
                    <a:gd name="T0" fmla="*/ 88 w 88"/>
                    <a:gd name="T1" fmla="*/ 87 h 90"/>
                    <a:gd name="T2" fmla="*/ 88 w 88"/>
                    <a:gd name="T3" fmla="*/ 90 h 90"/>
                    <a:gd name="T4" fmla="*/ 46 w 88"/>
                    <a:gd name="T5" fmla="*/ 90 h 90"/>
                    <a:gd name="T6" fmla="*/ 46 w 88"/>
                    <a:gd name="T7" fmla="*/ 87 h 90"/>
                    <a:gd name="T8" fmla="*/ 55 w 88"/>
                    <a:gd name="T9" fmla="*/ 86 h 90"/>
                    <a:gd name="T10" fmla="*/ 57 w 88"/>
                    <a:gd name="T11" fmla="*/ 82 h 90"/>
                    <a:gd name="T12" fmla="*/ 54 w 88"/>
                    <a:gd name="T13" fmla="*/ 73 h 90"/>
                    <a:gd name="T14" fmla="*/ 51 w 88"/>
                    <a:gd name="T15" fmla="*/ 64 h 90"/>
                    <a:gd name="T16" fmla="*/ 21 w 88"/>
                    <a:gd name="T17" fmla="*/ 64 h 90"/>
                    <a:gd name="T18" fmla="*/ 17 w 88"/>
                    <a:gd name="T19" fmla="*/ 75 h 90"/>
                    <a:gd name="T20" fmla="*/ 16 w 88"/>
                    <a:gd name="T21" fmla="*/ 81 h 90"/>
                    <a:gd name="T22" fmla="*/ 18 w 88"/>
                    <a:gd name="T23" fmla="*/ 85 h 90"/>
                    <a:gd name="T24" fmla="*/ 26 w 88"/>
                    <a:gd name="T25" fmla="*/ 87 h 90"/>
                    <a:gd name="T26" fmla="*/ 26 w 88"/>
                    <a:gd name="T27" fmla="*/ 90 h 90"/>
                    <a:gd name="T28" fmla="*/ 0 w 88"/>
                    <a:gd name="T29" fmla="*/ 90 h 90"/>
                    <a:gd name="T30" fmla="*/ 0 w 88"/>
                    <a:gd name="T31" fmla="*/ 87 h 90"/>
                    <a:gd name="T32" fmla="*/ 8 w 88"/>
                    <a:gd name="T33" fmla="*/ 82 h 90"/>
                    <a:gd name="T34" fmla="*/ 13 w 88"/>
                    <a:gd name="T35" fmla="*/ 71 h 90"/>
                    <a:gd name="T36" fmla="*/ 42 w 88"/>
                    <a:gd name="T37" fmla="*/ 0 h 90"/>
                    <a:gd name="T38" fmla="*/ 45 w 88"/>
                    <a:gd name="T39" fmla="*/ 0 h 90"/>
                    <a:gd name="T40" fmla="*/ 74 w 88"/>
                    <a:gd name="T41" fmla="*/ 69 h 90"/>
                    <a:gd name="T42" fmla="*/ 81 w 88"/>
                    <a:gd name="T43" fmla="*/ 83 h 90"/>
                    <a:gd name="T44" fmla="*/ 88 w 88"/>
                    <a:gd name="T45" fmla="*/ 87 h 90"/>
                    <a:gd name="T46" fmla="*/ 24 w 88"/>
                    <a:gd name="T47" fmla="*/ 59 h 90"/>
                    <a:gd name="T48" fmla="*/ 49 w 88"/>
                    <a:gd name="T49" fmla="*/ 59 h 90"/>
                    <a:gd name="T50" fmla="*/ 36 w 88"/>
                    <a:gd name="T51" fmla="*/ 28 h 90"/>
                    <a:gd name="T52" fmla="*/ 24 w 88"/>
                    <a:gd name="T53"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5" y="86"/>
                      </a:cubicBezTo>
                      <a:cubicBezTo>
                        <a:pt x="56" y="85"/>
                        <a:pt x="57" y="84"/>
                        <a:pt x="57" y="82"/>
                      </a:cubicBezTo>
                      <a:cubicBezTo>
                        <a:pt x="57" y="80"/>
                        <a:pt x="56" y="77"/>
                        <a:pt x="54" y="73"/>
                      </a:cubicBezTo>
                      <a:cubicBezTo>
                        <a:pt x="54" y="72"/>
                        <a:pt x="53" y="69"/>
                        <a:pt x="51" y="64"/>
                      </a:cubicBezTo>
                      <a:cubicBezTo>
                        <a:pt x="21" y="64"/>
                        <a:pt x="21" y="64"/>
                        <a:pt x="21" y="64"/>
                      </a:cubicBezTo>
                      <a:cubicBezTo>
                        <a:pt x="20" y="69"/>
                        <a:pt x="18" y="72"/>
                        <a:pt x="17" y="75"/>
                      </a:cubicBezTo>
                      <a:cubicBezTo>
                        <a:pt x="16" y="78"/>
                        <a:pt x="16" y="80"/>
                        <a:pt x="16" y="81"/>
                      </a:cubicBezTo>
                      <a:cubicBezTo>
                        <a:pt x="16" y="83"/>
                        <a:pt x="16" y="84"/>
                        <a:pt x="18" y="85"/>
                      </a:cubicBezTo>
                      <a:cubicBezTo>
                        <a:pt x="20" y="86"/>
                        <a:pt x="22" y="87"/>
                        <a:pt x="26" y="87"/>
                      </a:cubicBezTo>
                      <a:cubicBezTo>
                        <a:pt x="26" y="90"/>
                        <a:pt x="26" y="90"/>
                        <a:pt x="26" y="90"/>
                      </a:cubicBezTo>
                      <a:cubicBezTo>
                        <a:pt x="0" y="90"/>
                        <a:pt x="0" y="90"/>
                        <a:pt x="0" y="90"/>
                      </a:cubicBezTo>
                      <a:cubicBezTo>
                        <a:pt x="0" y="87"/>
                        <a:pt x="0" y="87"/>
                        <a:pt x="0" y="87"/>
                      </a:cubicBezTo>
                      <a:cubicBezTo>
                        <a:pt x="3" y="86"/>
                        <a:pt x="6" y="85"/>
                        <a:pt x="8" y="82"/>
                      </a:cubicBezTo>
                      <a:cubicBezTo>
                        <a:pt x="9" y="81"/>
                        <a:pt x="11" y="77"/>
                        <a:pt x="13" y="71"/>
                      </a:cubicBezTo>
                      <a:cubicBezTo>
                        <a:pt x="42" y="0"/>
                        <a:pt x="42" y="0"/>
                        <a:pt x="42" y="0"/>
                      </a:cubicBezTo>
                      <a:cubicBezTo>
                        <a:pt x="45" y="0"/>
                        <a:pt x="45" y="0"/>
                        <a:pt x="45" y="0"/>
                      </a:cubicBezTo>
                      <a:cubicBezTo>
                        <a:pt x="74" y="69"/>
                        <a:pt x="74" y="69"/>
                        <a:pt x="74" y="69"/>
                      </a:cubicBezTo>
                      <a:cubicBezTo>
                        <a:pt x="77" y="76"/>
                        <a:pt x="79" y="81"/>
                        <a:pt x="81" y="83"/>
                      </a:cubicBezTo>
                      <a:cubicBezTo>
                        <a:pt x="83" y="85"/>
                        <a:pt x="85" y="87"/>
                        <a:pt x="88" y="87"/>
                      </a:cubicBezTo>
                      <a:close/>
                      <a:moveTo>
                        <a:pt x="24" y="59"/>
                      </a:moveTo>
                      <a:cubicBezTo>
                        <a:pt x="49" y="59"/>
                        <a:pt x="49" y="59"/>
                        <a:pt x="49" y="59"/>
                      </a:cubicBezTo>
                      <a:cubicBezTo>
                        <a:pt x="36" y="28"/>
                        <a:pt x="36" y="28"/>
                        <a:pt x="36" y="28"/>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0" name="Freeform 1082">
                  <a:extLst>
                    <a:ext uri="{FF2B5EF4-FFF2-40B4-BE49-F238E27FC236}">
                      <a16:creationId xmlns:a16="http://schemas.microsoft.com/office/drawing/2014/main" id="{67441021-7ED5-2192-E4E3-A2AFD939C32A}"/>
                    </a:ext>
                  </a:extLst>
                </p:cNvPr>
                <p:cNvSpPr>
                  <a:spLocks/>
                </p:cNvSpPr>
                <p:nvPr/>
              </p:nvSpPr>
              <p:spPr bwMode="auto">
                <a:xfrm>
                  <a:off x="1122" y="2276"/>
                  <a:ext cx="7" cy="3"/>
                </a:xfrm>
                <a:custGeom>
                  <a:avLst/>
                  <a:gdLst>
                    <a:gd name="T0" fmla="*/ 5 w 7"/>
                    <a:gd name="T1" fmla="*/ 3 h 3"/>
                    <a:gd name="T2" fmla="*/ 3 w 7"/>
                    <a:gd name="T3" fmla="*/ 1 h 3"/>
                    <a:gd name="T4" fmla="*/ 1 w 7"/>
                    <a:gd name="T5" fmla="*/ 3 h 3"/>
                    <a:gd name="T6" fmla="*/ 0 w 7"/>
                    <a:gd name="T7" fmla="*/ 3 h 3"/>
                    <a:gd name="T8" fmla="*/ 2 w 7"/>
                    <a:gd name="T9" fmla="*/ 0 h 3"/>
                    <a:gd name="T10" fmla="*/ 4 w 7"/>
                    <a:gd name="T11" fmla="*/ 0 h 3"/>
                    <a:gd name="T12" fmla="*/ 7 w 7"/>
                    <a:gd name="T13" fmla="*/ 3 h 3"/>
                    <a:gd name="T14" fmla="*/ 5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5" y="3"/>
                      </a:moveTo>
                      <a:lnTo>
                        <a:pt x="3" y="1"/>
                      </a:lnTo>
                      <a:lnTo>
                        <a:pt x="1" y="3"/>
                      </a:lnTo>
                      <a:lnTo>
                        <a:pt x="0" y="3"/>
                      </a:lnTo>
                      <a:lnTo>
                        <a:pt x="2" y="0"/>
                      </a:lnTo>
                      <a:lnTo>
                        <a:pt x="4" y="0"/>
                      </a:lnTo>
                      <a:lnTo>
                        <a:pt x="7" y="3"/>
                      </a:lnTo>
                      <a:lnTo>
                        <a:pt x="5" y="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1" name="Freeform 1083">
                  <a:extLst>
                    <a:ext uri="{FF2B5EF4-FFF2-40B4-BE49-F238E27FC236}">
                      <a16:creationId xmlns:a16="http://schemas.microsoft.com/office/drawing/2014/main" id="{0E3B1611-DD87-7D64-9000-B20B3067DDCC}"/>
                    </a:ext>
                  </a:extLst>
                </p:cNvPr>
                <p:cNvSpPr>
                  <a:spLocks/>
                </p:cNvSpPr>
                <p:nvPr/>
              </p:nvSpPr>
              <p:spPr bwMode="auto">
                <a:xfrm>
                  <a:off x="1134" y="2281"/>
                  <a:ext cx="14" cy="13"/>
                </a:xfrm>
                <a:custGeom>
                  <a:avLst/>
                  <a:gdLst>
                    <a:gd name="T0" fmla="*/ 89 w 89"/>
                    <a:gd name="T1" fmla="*/ 0 h 88"/>
                    <a:gd name="T2" fmla="*/ 89 w 89"/>
                    <a:gd name="T3" fmla="*/ 3 h 88"/>
                    <a:gd name="T4" fmla="*/ 84 w 89"/>
                    <a:gd name="T5" fmla="*/ 4 h 88"/>
                    <a:gd name="T6" fmla="*/ 80 w 89"/>
                    <a:gd name="T7" fmla="*/ 8 h 88"/>
                    <a:gd name="T8" fmla="*/ 55 w 89"/>
                    <a:gd name="T9" fmla="*/ 49 h 88"/>
                    <a:gd name="T10" fmla="*/ 55 w 89"/>
                    <a:gd name="T11" fmla="*/ 73 h 88"/>
                    <a:gd name="T12" fmla="*/ 58 w 89"/>
                    <a:gd name="T13" fmla="*/ 82 h 88"/>
                    <a:gd name="T14" fmla="*/ 67 w 89"/>
                    <a:gd name="T15" fmla="*/ 85 h 88"/>
                    <a:gd name="T16" fmla="*/ 67 w 89"/>
                    <a:gd name="T17" fmla="*/ 88 h 88"/>
                    <a:gd name="T18" fmla="*/ 22 w 89"/>
                    <a:gd name="T19" fmla="*/ 88 h 88"/>
                    <a:gd name="T20" fmla="*/ 22 w 89"/>
                    <a:gd name="T21" fmla="*/ 85 h 88"/>
                    <a:gd name="T22" fmla="*/ 31 w 89"/>
                    <a:gd name="T23" fmla="*/ 82 h 88"/>
                    <a:gd name="T24" fmla="*/ 34 w 89"/>
                    <a:gd name="T25" fmla="*/ 73 h 88"/>
                    <a:gd name="T26" fmla="*/ 34 w 89"/>
                    <a:gd name="T27" fmla="*/ 54 h 88"/>
                    <a:gd name="T28" fmla="*/ 10 w 89"/>
                    <a:gd name="T29" fmla="*/ 11 h 88"/>
                    <a:gd name="T30" fmla="*/ 7 w 89"/>
                    <a:gd name="T31" fmla="*/ 7 h 88"/>
                    <a:gd name="T32" fmla="*/ 0 w 89"/>
                    <a:gd name="T33" fmla="*/ 3 h 88"/>
                    <a:gd name="T34" fmla="*/ 0 w 89"/>
                    <a:gd name="T35" fmla="*/ 0 h 88"/>
                    <a:gd name="T36" fmla="*/ 43 w 89"/>
                    <a:gd name="T37" fmla="*/ 0 h 88"/>
                    <a:gd name="T38" fmla="*/ 43 w 89"/>
                    <a:gd name="T39" fmla="*/ 3 h 88"/>
                    <a:gd name="T40" fmla="*/ 35 w 89"/>
                    <a:gd name="T41" fmla="*/ 4 h 88"/>
                    <a:gd name="T42" fmla="*/ 33 w 89"/>
                    <a:gd name="T43" fmla="*/ 8 h 88"/>
                    <a:gd name="T44" fmla="*/ 35 w 89"/>
                    <a:gd name="T45" fmla="*/ 12 h 88"/>
                    <a:gd name="T46" fmla="*/ 36 w 89"/>
                    <a:gd name="T47" fmla="*/ 15 h 88"/>
                    <a:gd name="T48" fmla="*/ 52 w 89"/>
                    <a:gd name="T49" fmla="*/ 45 h 88"/>
                    <a:gd name="T50" fmla="*/ 66 w 89"/>
                    <a:gd name="T51" fmla="*/ 21 h 88"/>
                    <a:gd name="T52" fmla="*/ 70 w 89"/>
                    <a:gd name="T53" fmla="*/ 14 h 88"/>
                    <a:gd name="T54" fmla="*/ 71 w 89"/>
                    <a:gd name="T55" fmla="*/ 9 h 88"/>
                    <a:gd name="T56" fmla="*/ 69 w 89"/>
                    <a:gd name="T57" fmla="*/ 5 h 88"/>
                    <a:gd name="T58" fmla="*/ 60 w 89"/>
                    <a:gd name="T59" fmla="*/ 3 h 88"/>
                    <a:gd name="T60" fmla="*/ 60 w 89"/>
                    <a:gd name="T61" fmla="*/ 0 h 88"/>
                    <a:gd name="T62" fmla="*/ 89 w 89"/>
                    <a:gd name="T6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 h="88">
                      <a:moveTo>
                        <a:pt x="89" y="0"/>
                      </a:moveTo>
                      <a:cubicBezTo>
                        <a:pt x="89" y="3"/>
                        <a:pt x="89" y="3"/>
                        <a:pt x="89" y="3"/>
                      </a:cubicBezTo>
                      <a:cubicBezTo>
                        <a:pt x="87" y="4"/>
                        <a:pt x="85" y="4"/>
                        <a:pt x="84" y="4"/>
                      </a:cubicBezTo>
                      <a:cubicBezTo>
                        <a:pt x="83" y="5"/>
                        <a:pt x="81" y="7"/>
                        <a:pt x="80" y="8"/>
                      </a:cubicBezTo>
                      <a:cubicBezTo>
                        <a:pt x="55" y="49"/>
                        <a:pt x="55" y="49"/>
                        <a:pt x="55" y="49"/>
                      </a:cubicBezTo>
                      <a:cubicBezTo>
                        <a:pt x="55" y="73"/>
                        <a:pt x="55" y="73"/>
                        <a:pt x="55" y="73"/>
                      </a:cubicBezTo>
                      <a:cubicBezTo>
                        <a:pt x="55" y="78"/>
                        <a:pt x="56" y="81"/>
                        <a:pt x="58" y="82"/>
                      </a:cubicBezTo>
                      <a:cubicBezTo>
                        <a:pt x="59" y="83"/>
                        <a:pt x="62" y="84"/>
                        <a:pt x="67" y="85"/>
                      </a:cubicBezTo>
                      <a:cubicBezTo>
                        <a:pt x="67" y="88"/>
                        <a:pt x="67" y="88"/>
                        <a:pt x="67" y="88"/>
                      </a:cubicBezTo>
                      <a:cubicBezTo>
                        <a:pt x="22" y="88"/>
                        <a:pt x="22" y="88"/>
                        <a:pt x="22" y="88"/>
                      </a:cubicBezTo>
                      <a:cubicBezTo>
                        <a:pt x="22" y="85"/>
                        <a:pt x="22" y="85"/>
                        <a:pt x="22" y="85"/>
                      </a:cubicBezTo>
                      <a:cubicBezTo>
                        <a:pt x="27" y="84"/>
                        <a:pt x="30" y="83"/>
                        <a:pt x="31" y="82"/>
                      </a:cubicBezTo>
                      <a:cubicBezTo>
                        <a:pt x="33" y="81"/>
                        <a:pt x="34" y="78"/>
                        <a:pt x="34" y="73"/>
                      </a:cubicBezTo>
                      <a:cubicBezTo>
                        <a:pt x="34" y="54"/>
                        <a:pt x="34" y="54"/>
                        <a:pt x="34" y="54"/>
                      </a:cubicBezTo>
                      <a:cubicBezTo>
                        <a:pt x="10" y="11"/>
                        <a:pt x="10" y="11"/>
                        <a:pt x="10" y="11"/>
                      </a:cubicBezTo>
                      <a:cubicBezTo>
                        <a:pt x="9" y="9"/>
                        <a:pt x="8" y="7"/>
                        <a:pt x="7" y="7"/>
                      </a:cubicBezTo>
                      <a:cubicBezTo>
                        <a:pt x="5" y="4"/>
                        <a:pt x="3" y="3"/>
                        <a:pt x="0" y="3"/>
                      </a:cubicBezTo>
                      <a:cubicBezTo>
                        <a:pt x="0" y="0"/>
                        <a:pt x="0" y="0"/>
                        <a:pt x="0" y="0"/>
                      </a:cubicBezTo>
                      <a:cubicBezTo>
                        <a:pt x="43" y="0"/>
                        <a:pt x="43" y="0"/>
                        <a:pt x="43" y="0"/>
                      </a:cubicBezTo>
                      <a:cubicBezTo>
                        <a:pt x="43" y="3"/>
                        <a:pt x="43" y="3"/>
                        <a:pt x="43" y="3"/>
                      </a:cubicBezTo>
                      <a:cubicBezTo>
                        <a:pt x="39" y="3"/>
                        <a:pt x="36" y="4"/>
                        <a:pt x="35" y="4"/>
                      </a:cubicBezTo>
                      <a:cubicBezTo>
                        <a:pt x="34" y="5"/>
                        <a:pt x="33" y="6"/>
                        <a:pt x="33" y="8"/>
                      </a:cubicBezTo>
                      <a:cubicBezTo>
                        <a:pt x="33" y="9"/>
                        <a:pt x="33" y="10"/>
                        <a:pt x="35" y="12"/>
                      </a:cubicBezTo>
                      <a:cubicBezTo>
                        <a:pt x="35" y="13"/>
                        <a:pt x="36" y="14"/>
                        <a:pt x="36" y="15"/>
                      </a:cubicBezTo>
                      <a:cubicBezTo>
                        <a:pt x="52" y="45"/>
                        <a:pt x="52" y="45"/>
                        <a:pt x="52" y="45"/>
                      </a:cubicBezTo>
                      <a:cubicBezTo>
                        <a:pt x="66" y="21"/>
                        <a:pt x="66" y="21"/>
                        <a:pt x="66" y="21"/>
                      </a:cubicBezTo>
                      <a:cubicBezTo>
                        <a:pt x="67" y="19"/>
                        <a:pt x="69" y="17"/>
                        <a:pt x="70" y="14"/>
                      </a:cubicBezTo>
                      <a:cubicBezTo>
                        <a:pt x="71" y="12"/>
                        <a:pt x="71" y="10"/>
                        <a:pt x="71" y="9"/>
                      </a:cubicBezTo>
                      <a:cubicBezTo>
                        <a:pt x="71" y="7"/>
                        <a:pt x="71" y="6"/>
                        <a:pt x="69" y="5"/>
                      </a:cubicBezTo>
                      <a:cubicBezTo>
                        <a:pt x="68" y="4"/>
                        <a:pt x="65" y="4"/>
                        <a:pt x="60" y="3"/>
                      </a:cubicBezTo>
                      <a:cubicBezTo>
                        <a:pt x="60" y="0"/>
                        <a:pt x="60" y="0"/>
                        <a:pt x="60"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2" name="Freeform 1084">
                  <a:extLst>
                    <a:ext uri="{FF2B5EF4-FFF2-40B4-BE49-F238E27FC236}">
                      <a16:creationId xmlns:a16="http://schemas.microsoft.com/office/drawing/2014/main" id="{B7A36247-A3FC-D8FE-B058-915104D18872}"/>
                    </a:ext>
                  </a:extLst>
                </p:cNvPr>
                <p:cNvSpPr>
                  <a:spLocks/>
                </p:cNvSpPr>
                <p:nvPr/>
              </p:nvSpPr>
              <p:spPr bwMode="auto">
                <a:xfrm>
                  <a:off x="782" y="1989"/>
                  <a:ext cx="12" cy="14"/>
                </a:xfrm>
                <a:custGeom>
                  <a:avLst/>
                  <a:gdLst>
                    <a:gd name="T0" fmla="*/ 81 w 81"/>
                    <a:gd name="T1" fmla="*/ 58 h 88"/>
                    <a:gd name="T2" fmla="*/ 75 w 81"/>
                    <a:gd name="T3" fmla="*/ 88 h 88"/>
                    <a:gd name="T4" fmla="*/ 0 w 81"/>
                    <a:gd name="T5" fmla="*/ 88 h 88"/>
                    <a:gd name="T6" fmla="*/ 0 w 81"/>
                    <a:gd name="T7" fmla="*/ 85 h 88"/>
                    <a:gd name="T8" fmla="*/ 9 w 81"/>
                    <a:gd name="T9" fmla="*/ 83 h 88"/>
                    <a:gd name="T10" fmla="*/ 12 w 81"/>
                    <a:gd name="T11" fmla="*/ 75 h 88"/>
                    <a:gd name="T12" fmla="*/ 12 w 81"/>
                    <a:gd name="T13" fmla="*/ 13 h 88"/>
                    <a:gd name="T14" fmla="*/ 8 w 81"/>
                    <a:gd name="T15" fmla="*/ 5 h 88"/>
                    <a:gd name="T16" fmla="*/ 0 w 81"/>
                    <a:gd name="T17" fmla="*/ 3 h 88"/>
                    <a:gd name="T18" fmla="*/ 0 w 81"/>
                    <a:gd name="T19" fmla="*/ 0 h 88"/>
                    <a:gd name="T20" fmla="*/ 46 w 81"/>
                    <a:gd name="T21" fmla="*/ 0 h 88"/>
                    <a:gd name="T22" fmla="*/ 46 w 81"/>
                    <a:gd name="T23" fmla="*/ 3 h 88"/>
                    <a:gd name="T24" fmla="*/ 36 w 81"/>
                    <a:gd name="T25" fmla="*/ 5 h 88"/>
                    <a:gd name="T26" fmla="*/ 33 w 81"/>
                    <a:gd name="T27" fmla="*/ 15 h 88"/>
                    <a:gd name="T28" fmla="*/ 33 w 81"/>
                    <a:gd name="T29" fmla="*/ 77 h 88"/>
                    <a:gd name="T30" fmla="*/ 35 w 81"/>
                    <a:gd name="T31" fmla="*/ 82 h 88"/>
                    <a:gd name="T32" fmla="*/ 44 w 81"/>
                    <a:gd name="T33" fmla="*/ 84 h 88"/>
                    <a:gd name="T34" fmla="*/ 66 w 81"/>
                    <a:gd name="T35" fmla="*/ 77 h 88"/>
                    <a:gd name="T36" fmla="*/ 77 w 81"/>
                    <a:gd name="T37" fmla="*/ 58 h 88"/>
                    <a:gd name="T38" fmla="*/ 81 w 81"/>
                    <a:gd name="T39"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88">
                      <a:moveTo>
                        <a:pt x="81" y="58"/>
                      </a:moveTo>
                      <a:cubicBezTo>
                        <a:pt x="75" y="88"/>
                        <a:pt x="75" y="88"/>
                        <a:pt x="75" y="88"/>
                      </a:cubicBezTo>
                      <a:cubicBezTo>
                        <a:pt x="0" y="88"/>
                        <a:pt x="0" y="88"/>
                        <a:pt x="0" y="88"/>
                      </a:cubicBezTo>
                      <a:cubicBezTo>
                        <a:pt x="0" y="85"/>
                        <a:pt x="0" y="85"/>
                        <a:pt x="0" y="85"/>
                      </a:cubicBezTo>
                      <a:cubicBezTo>
                        <a:pt x="5" y="84"/>
                        <a:pt x="7" y="84"/>
                        <a:pt x="9" y="83"/>
                      </a:cubicBezTo>
                      <a:cubicBezTo>
                        <a:pt x="11" y="82"/>
                        <a:pt x="12" y="79"/>
                        <a:pt x="12" y="75"/>
                      </a:cubicBezTo>
                      <a:cubicBezTo>
                        <a:pt x="12" y="13"/>
                        <a:pt x="12" y="13"/>
                        <a:pt x="12" y="13"/>
                      </a:cubicBezTo>
                      <a:cubicBezTo>
                        <a:pt x="12" y="9"/>
                        <a:pt x="10" y="6"/>
                        <a:pt x="8" y="5"/>
                      </a:cubicBezTo>
                      <a:cubicBezTo>
                        <a:pt x="7" y="4"/>
                        <a:pt x="4" y="4"/>
                        <a:pt x="0" y="3"/>
                      </a:cubicBezTo>
                      <a:cubicBezTo>
                        <a:pt x="0" y="0"/>
                        <a:pt x="0" y="0"/>
                        <a:pt x="0" y="0"/>
                      </a:cubicBezTo>
                      <a:cubicBezTo>
                        <a:pt x="46" y="0"/>
                        <a:pt x="46" y="0"/>
                        <a:pt x="46" y="0"/>
                      </a:cubicBezTo>
                      <a:cubicBezTo>
                        <a:pt x="46" y="3"/>
                        <a:pt x="46" y="3"/>
                        <a:pt x="46" y="3"/>
                      </a:cubicBezTo>
                      <a:cubicBezTo>
                        <a:pt x="41" y="3"/>
                        <a:pt x="37" y="4"/>
                        <a:pt x="36" y="5"/>
                      </a:cubicBezTo>
                      <a:cubicBezTo>
                        <a:pt x="34" y="7"/>
                        <a:pt x="33" y="10"/>
                        <a:pt x="33" y="15"/>
                      </a:cubicBezTo>
                      <a:cubicBezTo>
                        <a:pt x="33" y="77"/>
                        <a:pt x="33" y="77"/>
                        <a:pt x="33" y="77"/>
                      </a:cubicBezTo>
                      <a:cubicBezTo>
                        <a:pt x="33" y="80"/>
                        <a:pt x="33" y="82"/>
                        <a:pt x="35" y="82"/>
                      </a:cubicBezTo>
                      <a:cubicBezTo>
                        <a:pt x="36" y="83"/>
                        <a:pt x="40" y="84"/>
                        <a:pt x="44" y="84"/>
                      </a:cubicBezTo>
                      <a:cubicBezTo>
                        <a:pt x="53" y="84"/>
                        <a:pt x="60" y="81"/>
                        <a:pt x="66" y="77"/>
                      </a:cubicBezTo>
                      <a:cubicBezTo>
                        <a:pt x="70" y="73"/>
                        <a:pt x="74" y="67"/>
                        <a:pt x="77" y="58"/>
                      </a:cubicBezTo>
                      <a:lnTo>
                        <a:pt x="81"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3" name="Freeform 1085">
                  <a:extLst>
                    <a:ext uri="{FF2B5EF4-FFF2-40B4-BE49-F238E27FC236}">
                      <a16:creationId xmlns:a16="http://schemas.microsoft.com/office/drawing/2014/main" id="{5D51F864-FB02-A373-589D-9BB42020A2B5}"/>
                    </a:ext>
                  </a:extLst>
                </p:cNvPr>
                <p:cNvSpPr>
                  <a:spLocks noEditPoints="1"/>
                </p:cNvSpPr>
                <p:nvPr/>
              </p:nvSpPr>
              <p:spPr bwMode="auto">
                <a:xfrm>
                  <a:off x="795" y="1989"/>
                  <a:ext cx="14" cy="14"/>
                </a:xfrm>
                <a:custGeom>
                  <a:avLst/>
                  <a:gdLst>
                    <a:gd name="T0" fmla="*/ 88 w 88"/>
                    <a:gd name="T1" fmla="*/ 87 h 90"/>
                    <a:gd name="T2" fmla="*/ 88 w 88"/>
                    <a:gd name="T3" fmla="*/ 90 h 90"/>
                    <a:gd name="T4" fmla="*/ 46 w 88"/>
                    <a:gd name="T5" fmla="*/ 90 h 90"/>
                    <a:gd name="T6" fmla="*/ 46 w 88"/>
                    <a:gd name="T7" fmla="*/ 87 h 90"/>
                    <a:gd name="T8" fmla="*/ 54 w 88"/>
                    <a:gd name="T9" fmla="*/ 86 h 90"/>
                    <a:gd name="T10" fmla="*/ 56 w 88"/>
                    <a:gd name="T11" fmla="*/ 82 h 90"/>
                    <a:gd name="T12" fmla="*/ 54 w 88"/>
                    <a:gd name="T13" fmla="*/ 73 h 90"/>
                    <a:gd name="T14" fmla="*/ 50 w 88"/>
                    <a:gd name="T15" fmla="*/ 64 h 90"/>
                    <a:gd name="T16" fmla="*/ 21 w 88"/>
                    <a:gd name="T17" fmla="*/ 64 h 90"/>
                    <a:gd name="T18" fmla="*/ 17 w 88"/>
                    <a:gd name="T19" fmla="*/ 75 h 90"/>
                    <a:gd name="T20" fmla="*/ 15 w 88"/>
                    <a:gd name="T21" fmla="*/ 81 h 90"/>
                    <a:gd name="T22" fmla="*/ 17 w 88"/>
                    <a:gd name="T23" fmla="*/ 85 h 90"/>
                    <a:gd name="T24" fmla="*/ 26 w 88"/>
                    <a:gd name="T25" fmla="*/ 87 h 90"/>
                    <a:gd name="T26" fmla="*/ 26 w 88"/>
                    <a:gd name="T27" fmla="*/ 90 h 90"/>
                    <a:gd name="T28" fmla="*/ 0 w 88"/>
                    <a:gd name="T29" fmla="*/ 90 h 90"/>
                    <a:gd name="T30" fmla="*/ 0 w 88"/>
                    <a:gd name="T31" fmla="*/ 87 h 90"/>
                    <a:gd name="T32" fmla="*/ 7 w 88"/>
                    <a:gd name="T33" fmla="*/ 82 h 90"/>
                    <a:gd name="T34" fmla="*/ 12 w 88"/>
                    <a:gd name="T35" fmla="*/ 72 h 90"/>
                    <a:gd name="T36" fmla="*/ 41 w 88"/>
                    <a:gd name="T37" fmla="*/ 0 h 90"/>
                    <a:gd name="T38" fmla="*/ 45 w 88"/>
                    <a:gd name="T39" fmla="*/ 0 h 90"/>
                    <a:gd name="T40" fmla="*/ 74 w 88"/>
                    <a:gd name="T41" fmla="*/ 69 h 90"/>
                    <a:gd name="T42" fmla="*/ 80 w 88"/>
                    <a:gd name="T43" fmla="*/ 83 h 90"/>
                    <a:gd name="T44" fmla="*/ 87 w 88"/>
                    <a:gd name="T45" fmla="*/ 87 h 90"/>
                    <a:gd name="T46" fmla="*/ 88 w 88"/>
                    <a:gd name="T47" fmla="*/ 87 h 90"/>
                    <a:gd name="T48" fmla="*/ 23 w 88"/>
                    <a:gd name="T49" fmla="*/ 59 h 90"/>
                    <a:gd name="T50" fmla="*/ 48 w 88"/>
                    <a:gd name="T51" fmla="*/ 59 h 90"/>
                    <a:gd name="T52" fmla="*/ 35 w 88"/>
                    <a:gd name="T53" fmla="*/ 28 h 90"/>
                    <a:gd name="T54" fmla="*/ 23 w 88"/>
                    <a:gd name="T55"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4" y="86"/>
                      </a:cubicBezTo>
                      <a:cubicBezTo>
                        <a:pt x="55" y="85"/>
                        <a:pt x="56" y="84"/>
                        <a:pt x="56" y="82"/>
                      </a:cubicBezTo>
                      <a:cubicBezTo>
                        <a:pt x="56" y="80"/>
                        <a:pt x="55" y="77"/>
                        <a:pt x="54" y="73"/>
                      </a:cubicBezTo>
                      <a:cubicBezTo>
                        <a:pt x="53" y="72"/>
                        <a:pt x="52" y="69"/>
                        <a:pt x="50" y="64"/>
                      </a:cubicBezTo>
                      <a:cubicBezTo>
                        <a:pt x="21" y="64"/>
                        <a:pt x="21" y="64"/>
                        <a:pt x="21" y="64"/>
                      </a:cubicBezTo>
                      <a:cubicBezTo>
                        <a:pt x="19" y="69"/>
                        <a:pt x="18" y="72"/>
                        <a:pt x="17" y="75"/>
                      </a:cubicBezTo>
                      <a:cubicBezTo>
                        <a:pt x="16" y="78"/>
                        <a:pt x="15" y="80"/>
                        <a:pt x="15" y="81"/>
                      </a:cubicBezTo>
                      <a:cubicBezTo>
                        <a:pt x="15" y="83"/>
                        <a:pt x="16" y="84"/>
                        <a:pt x="17" y="85"/>
                      </a:cubicBezTo>
                      <a:cubicBezTo>
                        <a:pt x="19" y="86"/>
                        <a:pt x="22" y="87"/>
                        <a:pt x="26" y="87"/>
                      </a:cubicBezTo>
                      <a:cubicBezTo>
                        <a:pt x="26" y="90"/>
                        <a:pt x="26" y="90"/>
                        <a:pt x="26" y="90"/>
                      </a:cubicBezTo>
                      <a:cubicBezTo>
                        <a:pt x="0" y="90"/>
                        <a:pt x="0" y="90"/>
                        <a:pt x="0" y="90"/>
                      </a:cubicBezTo>
                      <a:cubicBezTo>
                        <a:pt x="0" y="87"/>
                        <a:pt x="0" y="87"/>
                        <a:pt x="0" y="87"/>
                      </a:cubicBezTo>
                      <a:cubicBezTo>
                        <a:pt x="3" y="86"/>
                        <a:pt x="5" y="85"/>
                        <a:pt x="7" y="82"/>
                      </a:cubicBezTo>
                      <a:cubicBezTo>
                        <a:pt x="8" y="81"/>
                        <a:pt x="10" y="77"/>
                        <a:pt x="12" y="72"/>
                      </a:cubicBezTo>
                      <a:cubicBezTo>
                        <a:pt x="41" y="0"/>
                        <a:pt x="41" y="0"/>
                        <a:pt x="41" y="0"/>
                      </a:cubicBezTo>
                      <a:cubicBezTo>
                        <a:pt x="45" y="0"/>
                        <a:pt x="45" y="0"/>
                        <a:pt x="45" y="0"/>
                      </a:cubicBezTo>
                      <a:cubicBezTo>
                        <a:pt x="74" y="69"/>
                        <a:pt x="74" y="69"/>
                        <a:pt x="74" y="69"/>
                      </a:cubicBezTo>
                      <a:cubicBezTo>
                        <a:pt x="77" y="76"/>
                        <a:pt x="79" y="81"/>
                        <a:pt x="80" y="83"/>
                      </a:cubicBezTo>
                      <a:cubicBezTo>
                        <a:pt x="82" y="85"/>
                        <a:pt x="85" y="87"/>
                        <a:pt x="87" y="87"/>
                      </a:cubicBezTo>
                      <a:lnTo>
                        <a:pt x="88" y="87"/>
                      </a:lnTo>
                      <a:close/>
                      <a:moveTo>
                        <a:pt x="23" y="59"/>
                      </a:moveTo>
                      <a:cubicBezTo>
                        <a:pt x="48" y="59"/>
                        <a:pt x="48" y="59"/>
                        <a:pt x="48" y="59"/>
                      </a:cubicBezTo>
                      <a:cubicBezTo>
                        <a:pt x="35" y="28"/>
                        <a:pt x="35" y="28"/>
                        <a:pt x="35" y="28"/>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4" name="Freeform 1086">
                  <a:extLst>
                    <a:ext uri="{FF2B5EF4-FFF2-40B4-BE49-F238E27FC236}">
                      <a16:creationId xmlns:a16="http://schemas.microsoft.com/office/drawing/2014/main" id="{56B99F06-0E15-1B7A-C9DF-6CE6F9248C0A}"/>
                    </a:ext>
                  </a:extLst>
                </p:cNvPr>
                <p:cNvSpPr>
                  <a:spLocks/>
                </p:cNvSpPr>
                <p:nvPr/>
              </p:nvSpPr>
              <p:spPr bwMode="auto">
                <a:xfrm>
                  <a:off x="799" y="1984"/>
                  <a:ext cx="5" cy="4"/>
                </a:xfrm>
                <a:custGeom>
                  <a:avLst/>
                  <a:gdLst>
                    <a:gd name="T0" fmla="*/ 30 w 30"/>
                    <a:gd name="T1" fmla="*/ 24 h 24"/>
                    <a:gd name="T2" fmla="*/ 23 w 30"/>
                    <a:gd name="T3" fmla="*/ 24 h 24"/>
                    <a:gd name="T4" fmla="*/ 5 w 30"/>
                    <a:gd name="T5" fmla="*/ 13 h 24"/>
                    <a:gd name="T6" fmla="*/ 1 w 30"/>
                    <a:gd name="T7" fmla="*/ 9 h 24"/>
                    <a:gd name="T8" fmla="*/ 0 w 30"/>
                    <a:gd name="T9" fmla="*/ 6 h 24"/>
                    <a:gd name="T10" fmla="*/ 2 w 30"/>
                    <a:gd name="T11" fmla="*/ 2 h 24"/>
                    <a:gd name="T12" fmla="*/ 6 w 30"/>
                    <a:gd name="T13" fmla="*/ 0 h 24"/>
                    <a:gd name="T14" fmla="*/ 10 w 30"/>
                    <a:gd name="T15" fmla="*/ 1 h 24"/>
                    <a:gd name="T16" fmla="*/ 13 w 30"/>
                    <a:gd name="T17" fmla="*/ 4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cubicBezTo>
                        <a:pt x="23" y="24"/>
                        <a:pt x="23" y="24"/>
                        <a:pt x="23" y="24"/>
                      </a:cubicBezTo>
                      <a:cubicBezTo>
                        <a:pt x="5" y="13"/>
                        <a:pt x="5" y="13"/>
                        <a:pt x="5" y="13"/>
                      </a:cubicBezTo>
                      <a:cubicBezTo>
                        <a:pt x="3" y="12"/>
                        <a:pt x="2" y="10"/>
                        <a:pt x="1" y="9"/>
                      </a:cubicBezTo>
                      <a:cubicBezTo>
                        <a:pt x="0" y="8"/>
                        <a:pt x="0" y="7"/>
                        <a:pt x="0" y="6"/>
                      </a:cubicBezTo>
                      <a:cubicBezTo>
                        <a:pt x="0" y="4"/>
                        <a:pt x="0" y="3"/>
                        <a:pt x="2" y="2"/>
                      </a:cubicBezTo>
                      <a:cubicBezTo>
                        <a:pt x="3" y="1"/>
                        <a:pt x="4" y="0"/>
                        <a:pt x="6" y="0"/>
                      </a:cubicBezTo>
                      <a:cubicBezTo>
                        <a:pt x="7" y="0"/>
                        <a:pt x="9" y="0"/>
                        <a:pt x="10" y="1"/>
                      </a:cubicBezTo>
                      <a:cubicBezTo>
                        <a:pt x="11" y="2"/>
                        <a:pt x="12" y="3"/>
                        <a:pt x="13" y="4"/>
                      </a:cubicBezTo>
                      <a:lnTo>
                        <a:pt x="30"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5" name="Freeform 1087">
                  <a:extLst>
                    <a:ext uri="{FF2B5EF4-FFF2-40B4-BE49-F238E27FC236}">
                      <a16:creationId xmlns:a16="http://schemas.microsoft.com/office/drawing/2014/main" id="{3CA12F4D-3B6F-0D3A-F96E-DE56CD46B7C9}"/>
                    </a:ext>
                  </a:extLst>
                </p:cNvPr>
                <p:cNvSpPr>
                  <a:spLocks noEditPoints="1"/>
                </p:cNvSpPr>
                <p:nvPr/>
              </p:nvSpPr>
              <p:spPr bwMode="auto">
                <a:xfrm>
                  <a:off x="811" y="1989"/>
                  <a:ext cx="13" cy="14"/>
                </a:xfrm>
                <a:custGeom>
                  <a:avLst/>
                  <a:gdLst>
                    <a:gd name="T0" fmla="*/ 42 w 84"/>
                    <a:gd name="T1" fmla="*/ 0 h 92"/>
                    <a:gd name="T2" fmla="*/ 72 w 84"/>
                    <a:gd name="T3" fmla="*/ 13 h 92"/>
                    <a:gd name="T4" fmla="*/ 84 w 84"/>
                    <a:gd name="T5" fmla="*/ 46 h 92"/>
                    <a:gd name="T6" fmla="*/ 72 w 84"/>
                    <a:gd name="T7" fmla="*/ 80 h 92"/>
                    <a:gd name="T8" fmla="*/ 42 w 84"/>
                    <a:gd name="T9" fmla="*/ 92 h 92"/>
                    <a:gd name="T10" fmla="*/ 11 w 84"/>
                    <a:gd name="T11" fmla="*/ 80 h 92"/>
                    <a:gd name="T12" fmla="*/ 0 w 84"/>
                    <a:gd name="T13" fmla="*/ 46 h 92"/>
                    <a:gd name="T14" fmla="*/ 12 w 84"/>
                    <a:gd name="T15" fmla="*/ 13 h 92"/>
                    <a:gd name="T16" fmla="*/ 42 w 84"/>
                    <a:gd name="T17" fmla="*/ 0 h 92"/>
                    <a:gd name="T18" fmla="*/ 42 w 84"/>
                    <a:gd name="T19" fmla="*/ 4 h 92"/>
                    <a:gd name="T20" fmla="*/ 25 w 84"/>
                    <a:gd name="T21" fmla="*/ 18 h 92"/>
                    <a:gd name="T22" fmla="*/ 21 w 84"/>
                    <a:gd name="T23" fmla="*/ 46 h 92"/>
                    <a:gd name="T24" fmla="*/ 26 w 84"/>
                    <a:gd name="T25" fmla="*/ 78 h 92"/>
                    <a:gd name="T26" fmla="*/ 42 w 84"/>
                    <a:gd name="T27" fmla="*/ 88 h 92"/>
                    <a:gd name="T28" fmla="*/ 58 w 84"/>
                    <a:gd name="T29" fmla="*/ 78 h 92"/>
                    <a:gd name="T30" fmla="*/ 63 w 84"/>
                    <a:gd name="T31" fmla="*/ 46 h 92"/>
                    <a:gd name="T32" fmla="*/ 59 w 84"/>
                    <a:gd name="T33" fmla="*/ 18 h 92"/>
                    <a:gd name="T34" fmla="*/ 42 w 84"/>
                    <a:gd name="T35"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92">
                      <a:moveTo>
                        <a:pt x="42" y="0"/>
                      </a:moveTo>
                      <a:cubicBezTo>
                        <a:pt x="54" y="0"/>
                        <a:pt x="64" y="4"/>
                        <a:pt x="72" y="13"/>
                      </a:cubicBezTo>
                      <a:cubicBezTo>
                        <a:pt x="80" y="21"/>
                        <a:pt x="84" y="32"/>
                        <a:pt x="84" y="46"/>
                      </a:cubicBezTo>
                      <a:cubicBezTo>
                        <a:pt x="84" y="60"/>
                        <a:pt x="80" y="71"/>
                        <a:pt x="72" y="80"/>
                      </a:cubicBezTo>
                      <a:cubicBezTo>
                        <a:pt x="64" y="88"/>
                        <a:pt x="54" y="92"/>
                        <a:pt x="42" y="92"/>
                      </a:cubicBezTo>
                      <a:cubicBezTo>
                        <a:pt x="30" y="92"/>
                        <a:pt x="19" y="88"/>
                        <a:pt x="11" y="80"/>
                      </a:cubicBezTo>
                      <a:cubicBezTo>
                        <a:pt x="4" y="71"/>
                        <a:pt x="0" y="60"/>
                        <a:pt x="0" y="46"/>
                      </a:cubicBezTo>
                      <a:cubicBezTo>
                        <a:pt x="0" y="32"/>
                        <a:pt x="4" y="21"/>
                        <a:pt x="12" y="13"/>
                      </a:cubicBezTo>
                      <a:cubicBezTo>
                        <a:pt x="20" y="4"/>
                        <a:pt x="30" y="0"/>
                        <a:pt x="42" y="0"/>
                      </a:cubicBezTo>
                      <a:close/>
                      <a:moveTo>
                        <a:pt x="42" y="4"/>
                      </a:moveTo>
                      <a:cubicBezTo>
                        <a:pt x="34" y="4"/>
                        <a:pt x="29" y="9"/>
                        <a:pt x="25" y="18"/>
                      </a:cubicBezTo>
                      <a:cubicBezTo>
                        <a:pt x="22" y="26"/>
                        <a:pt x="21" y="35"/>
                        <a:pt x="21" y="46"/>
                      </a:cubicBezTo>
                      <a:cubicBezTo>
                        <a:pt x="21" y="60"/>
                        <a:pt x="22" y="71"/>
                        <a:pt x="26" y="78"/>
                      </a:cubicBezTo>
                      <a:cubicBezTo>
                        <a:pt x="30" y="85"/>
                        <a:pt x="35" y="88"/>
                        <a:pt x="42" y="88"/>
                      </a:cubicBezTo>
                      <a:cubicBezTo>
                        <a:pt x="49" y="88"/>
                        <a:pt x="54" y="85"/>
                        <a:pt x="58" y="78"/>
                      </a:cubicBezTo>
                      <a:cubicBezTo>
                        <a:pt x="61" y="71"/>
                        <a:pt x="63" y="60"/>
                        <a:pt x="63" y="46"/>
                      </a:cubicBezTo>
                      <a:cubicBezTo>
                        <a:pt x="63" y="35"/>
                        <a:pt x="62" y="25"/>
                        <a:pt x="59" y="18"/>
                      </a:cubicBezTo>
                      <a:cubicBezTo>
                        <a:pt x="55" y="9"/>
                        <a:pt x="50" y="4"/>
                        <a:pt x="42"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6" name="Freeform 1088">
                  <a:extLst>
                    <a:ext uri="{FF2B5EF4-FFF2-40B4-BE49-F238E27FC236}">
                      <a16:creationId xmlns:a16="http://schemas.microsoft.com/office/drawing/2014/main" id="{43A42979-874D-A8CC-B149-8FA2FEA4BAB6}"/>
                    </a:ext>
                  </a:extLst>
                </p:cNvPr>
                <p:cNvSpPr>
                  <a:spLocks/>
                </p:cNvSpPr>
                <p:nvPr/>
              </p:nvSpPr>
              <p:spPr bwMode="auto">
                <a:xfrm>
                  <a:off x="831" y="1989"/>
                  <a:ext cx="13" cy="14"/>
                </a:xfrm>
                <a:custGeom>
                  <a:avLst/>
                  <a:gdLst>
                    <a:gd name="T0" fmla="*/ 79 w 83"/>
                    <a:gd name="T1" fmla="*/ 70 h 92"/>
                    <a:gd name="T2" fmla="*/ 83 w 83"/>
                    <a:gd name="T3" fmla="*/ 73 h 92"/>
                    <a:gd name="T4" fmla="*/ 67 w 83"/>
                    <a:gd name="T5" fmla="*/ 87 h 92"/>
                    <a:gd name="T6" fmla="*/ 46 w 83"/>
                    <a:gd name="T7" fmla="*/ 92 h 92"/>
                    <a:gd name="T8" fmla="*/ 12 w 83"/>
                    <a:gd name="T9" fmla="*/ 79 h 92"/>
                    <a:gd name="T10" fmla="*/ 0 w 83"/>
                    <a:gd name="T11" fmla="*/ 47 h 92"/>
                    <a:gd name="T12" fmla="*/ 13 w 83"/>
                    <a:gd name="T13" fmla="*/ 13 h 92"/>
                    <a:gd name="T14" fmla="*/ 46 w 83"/>
                    <a:gd name="T15" fmla="*/ 0 h 92"/>
                    <a:gd name="T16" fmla="*/ 58 w 83"/>
                    <a:gd name="T17" fmla="*/ 2 h 92"/>
                    <a:gd name="T18" fmla="*/ 71 w 83"/>
                    <a:gd name="T19" fmla="*/ 7 h 92"/>
                    <a:gd name="T20" fmla="*/ 75 w 83"/>
                    <a:gd name="T21" fmla="*/ 5 h 92"/>
                    <a:gd name="T22" fmla="*/ 77 w 83"/>
                    <a:gd name="T23" fmla="*/ 1 h 92"/>
                    <a:gd name="T24" fmla="*/ 80 w 83"/>
                    <a:gd name="T25" fmla="*/ 1 h 92"/>
                    <a:gd name="T26" fmla="*/ 80 w 83"/>
                    <a:gd name="T27" fmla="*/ 31 h 92"/>
                    <a:gd name="T28" fmla="*/ 77 w 83"/>
                    <a:gd name="T29" fmla="*/ 31 h 92"/>
                    <a:gd name="T30" fmla="*/ 66 w 83"/>
                    <a:gd name="T31" fmla="*/ 13 h 92"/>
                    <a:gd name="T32" fmla="*/ 47 w 83"/>
                    <a:gd name="T33" fmla="*/ 4 h 92"/>
                    <a:gd name="T34" fmla="*/ 28 w 83"/>
                    <a:gd name="T35" fmla="*/ 17 h 92"/>
                    <a:gd name="T36" fmla="*/ 23 w 83"/>
                    <a:gd name="T37" fmla="*/ 46 h 92"/>
                    <a:gd name="T38" fmla="*/ 24 w 83"/>
                    <a:gd name="T39" fmla="*/ 60 h 92"/>
                    <a:gd name="T40" fmla="*/ 28 w 83"/>
                    <a:gd name="T41" fmla="*/ 75 h 92"/>
                    <a:gd name="T42" fmla="*/ 36 w 83"/>
                    <a:gd name="T43" fmla="*/ 82 h 92"/>
                    <a:gd name="T44" fmla="*/ 48 w 83"/>
                    <a:gd name="T45" fmla="*/ 86 h 92"/>
                    <a:gd name="T46" fmla="*/ 63 w 83"/>
                    <a:gd name="T47" fmla="*/ 83 h 92"/>
                    <a:gd name="T48" fmla="*/ 79 w 83"/>
                    <a:gd name="T49"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92">
                      <a:moveTo>
                        <a:pt x="79" y="70"/>
                      </a:moveTo>
                      <a:cubicBezTo>
                        <a:pt x="83" y="73"/>
                        <a:pt x="83" y="73"/>
                        <a:pt x="83" y="73"/>
                      </a:cubicBezTo>
                      <a:cubicBezTo>
                        <a:pt x="77" y="80"/>
                        <a:pt x="72" y="84"/>
                        <a:pt x="67" y="87"/>
                      </a:cubicBezTo>
                      <a:cubicBezTo>
                        <a:pt x="61" y="91"/>
                        <a:pt x="54" y="92"/>
                        <a:pt x="46" y="92"/>
                      </a:cubicBezTo>
                      <a:cubicBezTo>
                        <a:pt x="32" y="92"/>
                        <a:pt x="20" y="88"/>
                        <a:pt x="12" y="79"/>
                      </a:cubicBezTo>
                      <a:cubicBezTo>
                        <a:pt x="4" y="70"/>
                        <a:pt x="0" y="60"/>
                        <a:pt x="0" y="47"/>
                      </a:cubicBezTo>
                      <a:cubicBezTo>
                        <a:pt x="0" y="33"/>
                        <a:pt x="4" y="22"/>
                        <a:pt x="13" y="13"/>
                      </a:cubicBezTo>
                      <a:cubicBezTo>
                        <a:pt x="21" y="5"/>
                        <a:pt x="32" y="0"/>
                        <a:pt x="46" y="0"/>
                      </a:cubicBezTo>
                      <a:cubicBezTo>
                        <a:pt x="50" y="0"/>
                        <a:pt x="54" y="1"/>
                        <a:pt x="58" y="2"/>
                      </a:cubicBezTo>
                      <a:cubicBezTo>
                        <a:pt x="62" y="4"/>
                        <a:pt x="66" y="5"/>
                        <a:pt x="71" y="7"/>
                      </a:cubicBezTo>
                      <a:cubicBezTo>
                        <a:pt x="72" y="7"/>
                        <a:pt x="74" y="6"/>
                        <a:pt x="75" y="5"/>
                      </a:cubicBezTo>
                      <a:cubicBezTo>
                        <a:pt x="75" y="4"/>
                        <a:pt x="76" y="3"/>
                        <a:pt x="77" y="1"/>
                      </a:cubicBezTo>
                      <a:cubicBezTo>
                        <a:pt x="80" y="1"/>
                        <a:pt x="80" y="1"/>
                        <a:pt x="80" y="1"/>
                      </a:cubicBezTo>
                      <a:cubicBezTo>
                        <a:pt x="80" y="31"/>
                        <a:pt x="80" y="31"/>
                        <a:pt x="80" y="31"/>
                      </a:cubicBezTo>
                      <a:cubicBezTo>
                        <a:pt x="77" y="31"/>
                        <a:pt x="77" y="31"/>
                        <a:pt x="77" y="31"/>
                      </a:cubicBezTo>
                      <a:cubicBezTo>
                        <a:pt x="74" y="24"/>
                        <a:pt x="71" y="18"/>
                        <a:pt x="66" y="13"/>
                      </a:cubicBezTo>
                      <a:cubicBezTo>
                        <a:pt x="60" y="7"/>
                        <a:pt x="54" y="4"/>
                        <a:pt x="47" y="4"/>
                      </a:cubicBezTo>
                      <a:cubicBezTo>
                        <a:pt x="38" y="4"/>
                        <a:pt x="32" y="9"/>
                        <a:pt x="28" y="17"/>
                      </a:cubicBezTo>
                      <a:cubicBezTo>
                        <a:pt x="24" y="24"/>
                        <a:pt x="23" y="34"/>
                        <a:pt x="23" y="46"/>
                      </a:cubicBezTo>
                      <a:cubicBezTo>
                        <a:pt x="23" y="52"/>
                        <a:pt x="23" y="56"/>
                        <a:pt x="24" y="60"/>
                      </a:cubicBezTo>
                      <a:cubicBezTo>
                        <a:pt x="25" y="66"/>
                        <a:pt x="26" y="71"/>
                        <a:pt x="28" y="75"/>
                      </a:cubicBezTo>
                      <a:cubicBezTo>
                        <a:pt x="30" y="78"/>
                        <a:pt x="33" y="80"/>
                        <a:pt x="36" y="82"/>
                      </a:cubicBezTo>
                      <a:cubicBezTo>
                        <a:pt x="40" y="85"/>
                        <a:pt x="44" y="86"/>
                        <a:pt x="48" y="86"/>
                      </a:cubicBezTo>
                      <a:cubicBezTo>
                        <a:pt x="54" y="86"/>
                        <a:pt x="59" y="85"/>
                        <a:pt x="63" y="83"/>
                      </a:cubicBezTo>
                      <a:cubicBezTo>
                        <a:pt x="68" y="80"/>
                        <a:pt x="73" y="76"/>
                        <a:pt x="79" y="7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7" name="Freeform 1089">
                  <a:extLst>
                    <a:ext uri="{FF2B5EF4-FFF2-40B4-BE49-F238E27FC236}">
                      <a16:creationId xmlns:a16="http://schemas.microsoft.com/office/drawing/2014/main" id="{935E8767-3C41-5B16-1356-54D4F12B8E8D}"/>
                    </a:ext>
                  </a:extLst>
                </p:cNvPr>
                <p:cNvSpPr>
                  <a:spLocks noEditPoints="1"/>
                </p:cNvSpPr>
                <p:nvPr/>
              </p:nvSpPr>
              <p:spPr bwMode="auto">
                <a:xfrm>
                  <a:off x="845" y="1989"/>
                  <a:ext cx="14" cy="14"/>
                </a:xfrm>
                <a:custGeom>
                  <a:avLst/>
                  <a:gdLst>
                    <a:gd name="T0" fmla="*/ 88 w 88"/>
                    <a:gd name="T1" fmla="*/ 87 h 90"/>
                    <a:gd name="T2" fmla="*/ 88 w 88"/>
                    <a:gd name="T3" fmla="*/ 90 h 90"/>
                    <a:gd name="T4" fmla="*/ 46 w 88"/>
                    <a:gd name="T5" fmla="*/ 90 h 90"/>
                    <a:gd name="T6" fmla="*/ 46 w 88"/>
                    <a:gd name="T7" fmla="*/ 87 h 90"/>
                    <a:gd name="T8" fmla="*/ 54 w 88"/>
                    <a:gd name="T9" fmla="*/ 86 h 90"/>
                    <a:gd name="T10" fmla="*/ 56 w 88"/>
                    <a:gd name="T11" fmla="*/ 82 h 90"/>
                    <a:gd name="T12" fmla="*/ 54 w 88"/>
                    <a:gd name="T13" fmla="*/ 73 h 90"/>
                    <a:gd name="T14" fmla="*/ 50 w 88"/>
                    <a:gd name="T15" fmla="*/ 64 h 90"/>
                    <a:gd name="T16" fmla="*/ 21 w 88"/>
                    <a:gd name="T17" fmla="*/ 64 h 90"/>
                    <a:gd name="T18" fmla="*/ 17 w 88"/>
                    <a:gd name="T19" fmla="*/ 75 h 90"/>
                    <a:gd name="T20" fmla="*/ 15 w 88"/>
                    <a:gd name="T21" fmla="*/ 81 h 90"/>
                    <a:gd name="T22" fmla="*/ 18 w 88"/>
                    <a:gd name="T23" fmla="*/ 85 h 90"/>
                    <a:gd name="T24" fmla="*/ 26 w 88"/>
                    <a:gd name="T25" fmla="*/ 87 h 90"/>
                    <a:gd name="T26" fmla="*/ 26 w 88"/>
                    <a:gd name="T27" fmla="*/ 90 h 90"/>
                    <a:gd name="T28" fmla="*/ 0 w 88"/>
                    <a:gd name="T29" fmla="*/ 90 h 90"/>
                    <a:gd name="T30" fmla="*/ 0 w 88"/>
                    <a:gd name="T31" fmla="*/ 87 h 90"/>
                    <a:gd name="T32" fmla="*/ 7 w 88"/>
                    <a:gd name="T33" fmla="*/ 82 h 90"/>
                    <a:gd name="T34" fmla="*/ 12 w 88"/>
                    <a:gd name="T35" fmla="*/ 72 h 90"/>
                    <a:gd name="T36" fmla="*/ 41 w 88"/>
                    <a:gd name="T37" fmla="*/ 0 h 90"/>
                    <a:gd name="T38" fmla="*/ 45 w 88"/>
                    <a:gd name="T39" fmla="*/ 0 h 90"/>
                    <a:gd name="T40" fmla="*/ 74 w 88"/>
                    <a:gd name="T41" fmla="*/ 69 h 90"/>
                    <a:gd name="T42" fmla="*/ 81 w 88"/>
                    <a:gd name="T43" fmla="*/ 83 h 90"/>
                    <a:gd name="T44" fmla="*/ 87 w 88"/>
                    <a:gd name="T45" fmla="*/ 87 h 90"/>
                    <a:gd name="T46" fmla="*/ 88 w 88"/>
                    <a:gd name="T47" fmla="*/ 87 h 90"/>
                    <a:gd name="T48" fmla="*/ 23 w 88"/>
                    <a:gd name="T49" fmla="*/ 59 h 90"/>
                    <a:gd name="T50" fmla="*/ 48 w 88"/>
                    <a:gd name="T51" fmla="*/ 59 h 90"/>
                    <a:gd name="T52" fmla="*/ 35 w 88"/>
                    <a:gd name="T53" fmla="*/ 28 h 90"/>
                    <a:gd name="T54" fmla="*/ 23 w 88"/>
                    <a:gd name="T55"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4" y="86"/>
                      </a:cubicBezTo>
                      <a:cubicBezTo>
                        <a:pt x="56" y="85"/>
                        <a:pt x="56" y="84"/>
                        <a:pt x="56" y="82"/>
                      </a:cubicBezTo>
                      <a:cubicBezTo>
                        <a:pt x="56" y="80"/>
                        <a:pt x="56" y="77"/>
                        <a:pt x="54" y="73"/>
                      </a:cubicBezTo>
                      <a:cubicBezTo>
                        <a:pt x="54" y="72"/>
                        <a:pt x="52" y="69"/>
                        <a:pt x="50" y="64"/>
                      </a:cubicBezTo>
                      <a:cubicBezTo>
                        <a:pt x="21" y="64"/>
                        <a:pt x="21" y="64"/>
                        <a:pt x="21" y="64"/>
                      </a:cubicBezTo>
                      <a:cubicBezTo>
                        <a:pt x="19" y="69"/>
                        <a:pt x="18" y="72"/>
                        <a:pt x="17" y="75"/>
                      </a:cubicBezTo>
                      <a:cubicBezTo>
                        <a:pt x="16" y="78"/>
                        <a:pt x="15" y="80"/>
                        <a:pt x="15" y="81"/>
                      </a:cubicBezTo>
                      <a:cubicBezTo>
                        <a:pt x="15" y="83"/>
                        <a:pt x="16" y="84"/>
                        <a:pt x="18" y="85"/>
                      </a:cubicBezTo>
                      <a:cubicBezTo>
                        <a:pt x="19" y="86"/>
                        <a:pt x="22" y="87"/>
                        <a:pt x="26" y="87"/>
                      </a:cubicBezTo>
                      <a:cubicBezTo>
                        <a:pt x="26" y="90"/>
                        <a:pt x="26" y="90"/>
                        <a:pt x="26" y="90"/>
                      </a:cubicBezTo>
                      <a:cubicBezTo>
                        <a:pt x="0" y="90"/>
                        <a:pt x="0" y="90"/>
                        <a:pt x="0" y="90"/>
                      </a:cubicBezTo>
                      <a:cubicBezTo>
                        <a:pt x="0" y="87"/>
                        <a:pt x="0" y="87"/>
                        <a:pt x="0" y="87"/>
                      </a:cubicBezTo>
                      <a:cubicBezTo>
                        <a:pt x="3" y="86"/>
                        <a:pt x="5" y="85"/>
                        <a:pt x="7" y="82"/>
                      </a:cubicBezTo>
                      <a:cubicBezTo>
                        <a:pt x="8" y="81"/>
                        <a:pt x="10" y="77"/>
                        <a:pt x="12" y="72"/>
                      </a:cubicBezTo>
                      <a:cubicBezTo>
                        <a:pt x="41" y="0"/>
                        <a:pt x="41" y="0"/>
                        <a:pt x="41" y="0"/>
                      </a:cubicBezTo>
                      <a:cubicBezTo>
                        <a:pt x="45" y="0"/>
                        <a:pt x="45" y="0"/>
                        <a:pt x="45" y="0"/>
                      </a:cubicBezTo>
                      <a:cubicBezTo>
                        <a:pt x="74" y="69"/>
                        <a:pt x="74" y="69"/>
                        <a:pt x="74" y="69"/>
                      </a:cubicBezTo>
                      <a:cubicBezTo>
                        <a:pt x="77" y="76"/>
                        <a:pt x="79" y="81"/>
                        <a:pt x="81" y="83"/>
                      </a:cubicBezTo>
                      <a:cubicBezTo>
                        <a:pt x="83" y="85"/>
                        <a:pt x="85" y="87"/>
                        <a:pt x="87" y="87"/>
                      </a:cubicBezTo>
                      <a:lnTo>
                        <a:pt x="88" y="87"/>
                      </a:lnTo>
                      <a:close/>
                      <a:moveTo>
                        <a:pt x="23" y="59"/>
                      </a:moveTo>
                      <a:cubicBezTo>
                        <a:pt x="48" y="59"/>
                        <a:pt x="48" y="59"/>
                        <a:pt x="48" y="59"/>
                      </a:cubicBezTo>
                      <a:cubicBezTo>
                        <a:pt x="35" y="28"/>
                        <a:pt x="35" y="28"/>
                        <a:pt x="35" y="28"/>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8" name="Freeform 1090">
                  <a:extLst>
                    <a:ext uri="{FF2B5EF4-FFF2-40B4-BE49-F238E27FC236}">
                      <a16:creationId xmlns:a16="http://schemas.microsoft.com/office/drawing/2014/main" id="{584CD686-FCD9-4BF2-D2CE-3DA071426D4F}"/>
                    </a:ext>
                  </a:extLst>
                </p:cNvPr>
                <p:cNvSpPr>
                  <a:spLocks/>
                </p:cNvSpPr>
                <p:nvPr/>
              </p:nvSpPr>
              <p:spPr bwMode="auto">
                <a:xfrm>
                  <a:off x="860" y="1989"/>
                  <a:ext cx="7" cy="14"/>
                </a:xfrm>
                <a:custGeom>
                  <a:avLst/>
                  <a:gdLst>
                    <a:gd name="T0" fmla="*/ 45 w 45"/>
                    <a:gd name="T1" fmla="*/ 85 h 88"/>
                    <a:gd name="T2" fmla="*/ 45 w 45"/>
                    <a:gd name="T3" fmla="*/ 88 h 88"/>
                    <a:gd name="T4" fmla="*/ 0 w 45"/>
                    <a:gd name="T5" fmla="*/ 88 h 88"/>
                    <a:gd name="T6" fmla="*/ 0 w 45"/>
                    <a:gd name="T7" fmla="*/ 85 h 88"/>
                    <a:gd name="T8" fmla="*/ 9 w 45"/>
                    <a:gd name="T9" fmla="*/ 83 h 88"/>
                    <a:gd name="T10" fmla="*/ 12 w 45"/>
                    <a:gd name="T11" fmla="*/ 75 h 88"/>
                    <a:gd name="T12" fmla="*/ 12 w 45"/>
                    <a:gd name="T13" fmla="*/ 13 h 88"/>
                    <a:gd name="T14" fmla="*/ 8 w 45"/>
                    <a:gd name="T15" fmla="*/ 5 h 88"/>
                    <a:gd name="T16" fmla="*/ 0 w 45"/>
                    <a:gd name="T17" fmla="*/ 3 h 88"/>
                    <a:gd name="T18" fmla="*/ 0 w 45"/>
                    <a:gd name="T19" fmla="*/ 0 h 88"/>
                    <a:gd name="T20" fmla="*/ 45 w 45"/>
                    <a:gd name="T21" fmla="*/ 0 h 88"/>
                    <a:gd name="T22" fmla="*/ 45 w 45"/>
                    <a:gd name="T23" fmla="*/ 3 h 88"/>
                    <a:gd name="T24" fmla="*/ 37 w 45"/>
                    <a:gd name="T25" fmla="*/ 5 h 88"/>
                    <a:gd name="T26" fmla="*/ 33 w 45"/>
                    <a:gd name="T27" fmla="*/ 13 h 88"/>
                    <a:gd name="T28" fmla="*/ 33 w 45"/>
                    <a:gd name="T29" fmla="*/ 75 h 88"/>
                    <a:gd name="T30" fmla="*/ 35 w 45"/>
                    <a:gd name="T31" fmla="*/ 82 h 88"/>
                    <a:gd name="T32" fmla="*/ 45 w 45"/>
                    <a:gd name="T3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8">
                      <a:moveTo>
                        <a:pt x="45" y="85"/>
                      </a:moveTo>
                      <a:cubicBezTo>
                        <a:pt x="45" y="88"/>
                        <a:pt x="45" y="88"/>
                        <a:pt x="45" y="88"/>
                      </a:cubicBezTo>
                      <a:cubicBezTo>
                        <a:pt x="0" y="88"/>
                        <a:pt x="0" y="88"/>
                        <a:pt x="0" y="88"/>
                      </a:cubicBezTo>
                      <a:cubicBezTo>
                        <a:pt x="0" y="85"/>
                        <a:pt x="0" y="85"/>
                        <a:pt x="0" y="85"/>
                      </a:cubicBezTo>
                      <a:cubicBezTo>
                        <a:pt x="4" y="85"/>
                        <a:pt x="7" y="84"/>
                        <a:pt x="9" y="83"/>
                      </a:cubicBezTo>
                      <a:cubicBezTo>
                        <a:pt x="11" y="82"/>
                        <a:pt x="12" y="79"/>
                        <a:pt x="12" y="75"/>
                      </a:cubicBezTo>
                      <a:cubicBezTo>
                        <a:pt x="12" y="13"/>
                        <a:pt x="12" y="13"/>
                        <a:pt x="12" y="13"/>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2" y="3"/>
                        <a:pt x="39" y="4"/>
                        <a:pt x="37" y="5"/>
                      </a:cubicBezTo>
                      <a:cubicBezTo>
                        <a:pt x="35" y="6"/>
                        <a:pt x="33" y="9"/>
                        <a:pt x="33" y="13"/>
                      </a:cubicBezTo>
                      <a:cubicBezTo>
                        <a:pt x="33" y="75"/>
                        <a:pt x="33" y="75"/>
                        <a:pt x="33" y="75"/>
                      </a:cubicBezTo>
                      <a:cubicBezTo>
                        <a:pt x="33" y="78"/>
                        <a:pt x="34" y="81"/>
                        <a:pt x="35" y="82"/>
                      </a:cubicBezTo>
                      <a:cubicBezTo>
                        <a:pt x="37" y="84"/>
                        <a:pt x="40" y="85"/>
                        <a:pt x="45" y="8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29" name="Freeform 1091">
                  <a:extLst>
                    <a:ext uri="{FF2B5EF4-FFF2-40B4-BE49-F238E27FC236}">
                      <a16:creationId xmlns:a16="http://schemas.microsoft.com/office/drawing/2014/main" id="{6A15BD42-F645-4C88-B02A-A765A7783AB5}"/>
                    </a:ext>
                  </a:extLst>
                </p:cNvPr>
                <p:cNvSpPr>
                  <a:spLocks/>
                </p:cNvSpPr>
                <p:nvPr/>
              </p:nvSpPr>
              <p:spPr bwMode="auto">
                <a:xfrm>
                  <a:off x="1257" y="2113"/>
                  <a:ext cx="12" cy="13"/>
                </a:xfrm>
                <a:custGeom>
                  <a:avLst/>
                  <a:gdLst>
                    <a:gd name="T0" fmla="*/ 80 w 80"/>
                    <a:gd name="T1" fmla="*/ 59 h 88"/>
                    <a:gd name="T2" fmla="*/ 75 w 80"/>
                    <a:gd name="T3" fmla="*/ 88 h 88"/>
                    <a:gd name="T4" fmla="*/ 0 w 80"/>
                    <a:gd name="T5" fmla="*/ 88 h 88"/>
                    <a:gd name="T6" fmla="*/ 0 w 80"/>
                    <a:gd name="T7" fmla="*/ 85 h 88"/>
                    <a:gd name="T8" fmla="*/ 8 w 80"/>
                    <a:gd name="T9" fmla="*/ 83 h 88"/>
                    <a:gd name="T10" fmla="*/ 11 w 80"/>
                    <a:gd name="T11" fmla="*/ 76 h 88"/>
                    <a:gd name="T12" fmla="*/ 11 w 80"/>
                    <a:gd name="T13" fmla="*/ 13 h 88"/>
                    <a:gd name="T14" fmla="*/ 8 w 80"/>
                    <a:gd name="T15" fmla="*/ 5 h 88"/>
                    <a:gd name="T16" fmla="*/ 0 w 80"/>
                    <a:gd name="T17" fmla="*/ 4 h 88"/>
                    <a:gd name="T18" fmla="*/ 0 w 80"/>
                    <a:gd name="T19" fmla="*/ 0 h 88"/>
                    <a:gd name="T20" fmla="*/ 45 w 80"/>
                    <a:gd name="T21" fmla="*/ 0 h 88"/>
                    <a:gd name="T22" fmla="*/ 45 w 80"/>
                    <a:gd name="T23" fmla="*/ 4 h 88"/>
                    <a:gd name="T24" fmla="*/ 35 w 80"/>
                    <a:gd name="T25" fmla="*/ 5 h 88"/>
                    <a:gd name="T26" fmla="*/ 32 w 80"/>
                    <a:gd name="T27" fmla="*/ 15 h 88"/>
                    <a:gd name="T28" fmla="*/ 32 w 80"/>
                    <a:gd name="T29" fmla="*/ 77 h 88"/>
                    <a:gd name="T30" fmla="*/ 34 w 80"/>
                    <a:gd name="T31" fmla="*/ 83 h 88"/>
                    <a:gd name="T32" fmla="*/ 43 w 80"/>
                    <a:gd name="T33" fmla="*/ 84 h 88"/>
                    <a:gd name="T34" fmla="*/ 65 w 80"/>
                    <a:gd name="T35" fmla="*/ 77 h 88"/>
                    <a:gd name="T36" fmla="*/ 76 w 80"/>
                    <a:gd name="T37" fmla="*/ 59 h 88"/>
                    <a:gd name="T38" fmla="*/ 80 w 80"/>
                    <a:gd name="T39"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8">
                      <a:moveTo>
                        <a:pt x="80" y="59"/>
                      </a:moveTo>
                      <a:cubicBezTo>
                        <a:pt x="75" y="88"/>
                        <a:pt x="75" y="88"/>
                        <a:pt x="75" y="88"/>
                      </a:cubicBezTo>
                      <a:cubicBezTo>
                        <a:pt x="0" y="88"/>
                        <a:pt x="0" y="88"/>
                        <a:pt x="0" y="88"/>
                      </a:cubicBezTo>
                      <a:cubicBezTo>
                        <a:pt x="0" y="85"/>
                        <a:pt x="0" y="85"/>
                        <a:pt x="0" y="85"/>
                      </a:cubicBezTo>
                      <a:cubicBezTo>
                        <a:pt x="4" y="84"/>
                        <a:pt x="7" y="84"/>
                        <a:pt x="8" y="83"/>
                      </a:cubicBezTo>
                      <a:cubicBezTo>
                        <a:pt x="10" y="82"/>
                        <a:pt x="11" y="79"/>
                        <a:pt x="11" y="76"/>
                      </a:cubicBezTo>
                      <a:cubicBezTo>
                        <a:pt x="11" y="13"/>
                        <a:pt x="11" y="13"/>
                        <a:pt x="11" y="13"/>
                      </a:cubicBezTo>
                      <a:cubicBezTo>
                        <a:pt x="11" y="9"/>
                        <a:pt x="10" y="7"/>
                        <a:pt x="8" y="5"/>
                      </a:cubicBezTo>
                      <a:cubicBezTo>
                        <a:pt x="6" y="4"/>
                        <a:pt x="4" y="4"/>
                        <a:pt x="0" y="4"/>
                      </a:cubicBezTo>
                      <a:cubicBezTo>
                        <a:pt x="0" y="0"/>
                        <a:pt x="0" y="0"/>
                        <a:pt x="0" y="0"/>
                      </a:cubicBezTo>
                      <a:cubicBezTo>
                        <a:pt x="45" y="0"/>
                        <a:pt x="45" y="0"/>
                        <a:pt x="45" y="0"/>
                      </a:cubicBezTo>
                      <a:cubicBezTo>
                        <a:pt x="45" y="4"/>
                        <a:pt x="45" y="4"/>
                        <a:pt x="45" y="4"/>
                      </a:cubicBezTo>
                      <a:cubicBezTo>
                        <a:pt x="40" y="4"/>
                        <a:pt x="37" y="4"/>
                        <a:pt x="35" y="5"/>
                      </a:cubicBezTo>
                      <a:cubicBezTo>
                        <a:pt x="33" y="7"/>
                        <a:pt x="32" y="10"/>
                        <a:pt x="32" y="15"/>
                      </a:cubicBezTo>
                      <a:cubicBezTo>
                        <a:pt x="32" y="77"/>
                        <a:pt x="32" y="77"/>
                        <a:pt x="32" y="77"/>
                      </a:cubicBezTo>
                      <a:cubicBezTo>
                        <a:pt x="32" y="80"/>
                        <a:pt x="33" y="82"/>
                        <a:pt x="34" y="83"/>
                      </a:cubicBezTo>
                      <a:cubicBezTo>
                        <a:pt x="36" y="84"/>
                        <a:pt x="39" y="84"/>
                        <a:pt x="43" y="84"/>
                      </a:cubicBezTo>
                      <a:cubicBezTo>
                        <a:pt x="52" y="84"/>
                        <a:pt x="60" y="82"/>
                        <a:pt x="65" y="77"/>
                      </a:cubicBezTo>
                      <a:cubicBezTo>
                        <a:pt x="69" y="73"/>
                        <a:pt x="73" y="67"/>
                        <a:pt x="76" y="59"/>
                      </a:cubicBezTo>
                      <a:lnTo>
                        <a:pt x="80"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0" name="Freeform 1092">
                  <a:extLst>
                    <a:ext uri="{FF2B5EF4-FFF2-40B4-BE49-F238E27FC236}">
                      <a16:creationId xmlns:a16="http://schemas.microsoft.com/office/drawing/2014/main" id="{5586806D-A63F-DB13-666A-559ABFC159E4}"/>
                    </a:ext>
                  </a:extLst>
                </p:cNvPr>
                <p:cNvSpPr>
                  <a:spLocks noEditPoints="1"/>
                </p:cNvSpPr>
                <p:nvPr/>
              </p:nvSpPr>
              <p:spPr bwMode="auto">
                <a:xfrm>
                  <a:off x="1270" y="2112"/>
                  <a:ext cx="14" cy="14"/>
                </a:xfrm>
                <a:custGeom>
                  <a:avLst/>
                  <a:gdLst>
                    <a:gd name="T0" fmla="*/ 88 w 88"/>
                    <a:gd name="T1" fmla="*/ 86 h 89"/>
                    <a:gd name="T2" fmla="*/ 88 w 88"/>
                    <a:gd name="T3" fmla="*/ 89 h 89"/>
                    <a:gd name="T4" fmla="*/ 46 w 88"/>
                    <a:gd name="T5" fmla="*/ 89 h 89"/>
                    <a:gd name="T6" fmla="*/ 46 w 88"/>
                    <a:gd name="T7" fmla="*/ 86 h 89"/>
                    <a:gd name="T8" fmla="*/ 54 w 88"/>
                    <a:gd name="T9" fmla="*/ 85 h 89"/>
                    <a:gd name="T10" fmla="*/ 56 w 88"/>
                    <a:gd name="T11" fmla="*/ 81 h 89"/>
                    <a:gd name="T12" fmla="*/ 54 w 88"/>
                    <a:gd name="T13" fmla="*/ 72 h 89"/>
                    <a:gd name="T14" fmla="*/ 51 w 88"/>
                    <a:gd name="T15" fmla="*/ 63 h 89"/>
                    <a:gd name="T16" fmla="*/ 21 w 88"/>
                    <a:gd name="T17" fmla="*/ 63 h 89"/>
                    <a:gd name="T18" fmla="*/ 17 w 88"/>
                    <a:gd name="T19" fmla="*/ 75 h 89"/>
                    <a:gd name="T20" fmla="*/ 15 w 88"/>
                    <a:gd name="T21" fmla="*/ 80 h 89"/>
                    <a:gd name="T22" fmla="*/ 18 w 88"/>
                    <a:gd name="T23" fmla="*/ 85 h 89"/>
                    <a:gd name="T24" fmla="*/ 26 w 88"/>
                    <a:gd name="T25" fmla="*/ 86 h 89"/>
                    <a:gd name="T26" fmla="*/ 26 w 88"/>
                    <a:gd name="T27" fmla="*/ 89 h 89"/>
                    <a:gd name="T28" fmla="*/ 0 w 88"/>
                    <a:gd name="T29" fmla="*/ 89 h 89"/>
                    <a:gd name="T30" fmla="*/ 0 w 88"/>
                    <a:gd name="T31" fmla="*/ 86 h 89"/>
                    <a:gd name="T32" fmla="*/ 7 w 88"/>
                    <a:gd name="T33" fmla="*/ 81 h 89"/>
                    <a:gd name="T34" fmla="*/ 13 w 88"/>
                    <a:gd name="T35" fmla="*/ 71 h 89"/>
                    <a:gd name="T36" fmla="*/ 41 w 88"/>
                    <a:gd name="T37" fmla="*/ 0 h 89"/>
                    <a:gd name="T38" fmla="*/ 45 w 88"/>
                    <a:gd name="T39" fmla="*/ 0 h 89"/>
                    <a:gd name="T40" fmla="*/ 74 w 88"/>
                    <a:gd name="T41" fmla="*/ 68 h 89"/>
                    <a:gd name="T42" fmla="*/ 81 w 88"/>
                    <a:gd name="T43" fmla="*/ 82 h 89"/>
                    <a:gd name="T44" fmla="*/ 88 w 88"/>
                    <a:gd name="T45" fmla="*/ 86 h 89"/>
                    <a:gd name="T46" fmla="*/ 23 w 88"/>
                    <a:gd name="T47" fmla="*/ 58 h 89"/>
                    <a:gd name="T48" fmla="*/ 48 w 88"/>
                    <a:gd name="T49" fmla="*/ 58 h 89"/>
                    <a:gd name="T50" fmla="*/ 35 w 88"/>
                    <a:gd name="T51" fmla="*/ 27 h 89"/>
                    <a:gd name="T52" fmla="*/ 23 w 88"/>
                    <a:gd name="T5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89">
                      <a:moveTo>
                        <a:pt x="88" y="86"/>
                      </a:moveTo>
                      <a:cubicBezTo>
                        <a:pt x="88" y="89"/>
                        <a:pt x="88" y="89"/>
                        <a:pt x="88" y="89"/>
                      </a:cubicBezTo>
                      <a:cubicBezTo>
                        <a:pt x="46" y="89"/>
                        <a:pt x="46" y="89"/>
                        <a:pt x="46" y="89"/>
                      </a:cubicBezTo>
                      <a:cubicBezTo>
                        <a:pt x="46" y="86"/>
                        <a:pt x="46" y="86"/>
                        <a:pt x="46" y="86"/>
                      </a:cubicBezTo>
                      <a:cubicBezTo>
                        <a:pt x="50" y="86"/>
                        <a:pt x="53" y="86"/>
                        <a:pt x="54" y="85"/>
                      </a:cubicBezTo>
                      <a:cubicBezTo>
                        <a:pt x="56" y="84"/>
                        <a:pt x="56" y="83"/>
                        <a:pt x="56" y="81"/>
                      </a:cubicBezTo>
                      <a:cubicBezTo>
                        <a:pt x="56" y="79"/>
                        <a:pt x="56" y="77"/>
                        <a:pt x="54" y="72"/>
                      </a:cubicBezTo>
                      <a:cubicBezTo>
                        <a:pt x="54" y="71"/>
                        <a:pt x="52" y="68"/>
                        <a:pt x="51" y="63"/>
                      </a:cubicBezTo>
                      <a:cubicBezTo>
                        <a:pt x="21" y="63"/>
                        <a:pt x="21" y="63"/>
                        <a:pt x="21" y="63"/>
                      </a:cubicBezTo>
                      <a:cubicBezTo>
                        <a:pt x="20" y="68"/>
                        <a:pt x="18" y="72"/>
                        <a:pt x="17" y="75"/>
                      </a:cubicBezTo>
                      <a:cubicBezTo>
                        <a:pt x="16" y="78"/>
                        <a:pt x="15" y="80"/>
                        <a:pt x="15" y="80"/>
                      </a:cubicBezTo>
                      <a:cubicBezTo>
                        <a:pt x="15" y="82"/>
                        <a:pt x="16" y="84"/>
                        <a:pt x="18" y="85"/>
                      </a:cubicBezTo>
                      <a:cubicBezTo>
                        <a:pt x="19" y="86"/>
                        <a:pt x="22" y="86"/>
                        <a:pt x="26" y="86"/>
                      </a:cubicBezTo>
                      <a:cubicBezTo>
                        <a:pt x="26" y="89"/>
                        <a:pt x="26" y="89"/>
                        <a:pt x="26" y="89"/>
                      </a:cubicBezTo>
                      <a:cubicBezTo>
                        <a:pt x="0" y="89"/>
                        <a:pt x="0" y="89"/>
                        <a:pt x="0" y="89"/>
                      </a:cubicBezTo>
                      <a:cubicBezTo>
                        <a:pt x="0" y="86"/>
                        <a:pt x="0" y="86"/>
                        <a:pt x="0" y="86"/>
                      </a:cubicBezTo>
                      <a:cubicBezTo>
                        <a:pt x="3" y="85"/>
                        <a:pt x="6" y="84"/>
                        <a:pt x="7" y="81"/>
                      </a:cubicBezTo>
                      <a:cubicBezTo>
                        <a:pt x="9" y="80"/>
                        <a:pt x="10" y="76"/>
                        <a:pt x="13" y="71"/>
                      </a:cubicBezTo>
                      <a:cubicBezTo>
                        <a:pt x="41" y="0"/>
                        <a:pt x="41" y="0"/>
                        <a:pt x="41" y="0"/>
                      </a:cubicBezTo>
                      <a:cubicBezTo>
                        <a:pt x="45" y="0"/>
                        <a:pt x="45" y="0"/>
                        <a:pt x="45" y="0"/>
                      </a:cubicBezTo>
                      <a:cubicBezTo>
                        <a:pt x="74" y="68"/>
                        <a:pt x="74" y="68"/>
                        <a:pt x="74" y="68"/>
                      </a:cubicBezTo>
                      <a:cubicBezTo>
                        <a:pt x="77" y="75"/>
                        <a:pt x="79" y="80"/>
                        <a:pt x="81" y="82"/>
                      </a:cubicBezTo>
                      <a:cubicBezTo>
                        <a:pt x="83" y="85"/>
                        <a:pt x="85" y="86"/>
                        <a:pt x="88" y="86"/>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1" name="Freeform 1093">
                  <a:extLst>
                    <a:ext uri="{FF2B5EF4-FFF2-40B4-BE49-F238E27FC236}">
                      <a16:creationId xmlns:a16="http://schemas.microsoft.com/office/drawing/2014/main" id="{EF92C200-3114-124C-0E2D-C98004AFB4AB}"/>
                    </a:ext>
                  </a:extLst>
                </p:cNvPr>
                <p:cNvSpPr>
                  <a:spLocks/>
                </p:cNvSpPr>
                <p:nvPr/>
              </p:nvSpPr>
              <p:spPr bwMode="auto">
                <a:xfrm>
                  <a:off x="1276" y="2127"/>
                  <a:ext cx="3" cy="3"/>
                </a:xfrm>
                <a:custGeom>
                  <a:avLst/>
                  <a:gdLst>
                    <a:gd name="T0" fmla="*/ 0 w 17"/>
                    <a:gd name="T1" fmla="*/ 9 h 17"/>
                    <a:gd name="T2" fmla="*/ 2 w 17"/>
                    <a:gd name="T3" fmla="*/ 3 h 17"/>
                    <a:gd name="T4" fmla="*/ 8 w 17"/>
                    <a:gd name="T5" fmla="*/ 0 h 17"/>
                    <a:gd name="T6" fmla="*/ 14 w 17"/>
                    <a:gd name="T7" fmla="*/ 3 h 17"/>
                    <a:gd name="T8" fmla="*/ 17 w 17"/>
                    <a:gd name="T9" fmla="*/ 9 h 17"/>
                    <a:gd name="T10" fmla="*/ 14 w 17"/>
                    <a:gd name="T11" fmla="*/ 15 h 17"/>
                    <a:gd name="T12" fmla="*/ 8 w 17"/>
                    <a:gd name="T13" fmla="*/ 17 h 17"/>
                    <a:gd name="T14" fmla="*/ 2 w 17"/>
                    <a:gd name="T15" fmla="*/ 14 h 17"/>
                    <a:gd name="T16" fmla="*/ 0 w 17"/>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9"/>
                      </a:moveTo>
                      <a:cubicBezTo>
                        <a:pt x="0" y="7"/>
                        <a:pt x="1" y="5"/>
                        <a:pt x="2" y="3"/>
                      </a:cubicBezTo>
                      <a:cubicBezTo>
                        <a:pt x="4" y="1"/>
                        <a:pt x="6" y="0"/>
                        <a:pt x="8" y="0"/>
                      </a:cubicBezTo>
                      <a:cubicBezTo>
                        <a:pt x="11" y="0"/>
                        <a:pt x="13" y="1"/>
                        <a:pt x="14" y="3"/>
                      </a:cubicBezTo>
                      <a:cubicBezTo>
                        <a:pt x="16" y="4"/>
                        <a:pt x="17" y="6"/>
                        <a:pt x="17" y="9"/>
                      </a:cubicBezTo>
                      <a:cubicBezTo>
                        <a:pt x="17" y="11"/>
                        <a:pt x="16" y="13"/>
                        <a:pt x="14" y="15"/>
                      </a:cubicBezTo>
                      <a:cubicBezTo>
                        <a:pt x="13" y="16"/>
                        <a:pt x="11" y="17"/>
                        <a:pt x="8" y="17"/>
                      </a:cubicBezTo>
                      <a:cubicBezTo>
                        <a:pt x="6" y="17"/>
                        <a:pt x="4" y="16"/>
                        <a:pt x="2" y="14"/>
                      </a:cubicBezTo>
                      <a:cubicBezTo>
                        <a:pt x="1" y="13"/>
                        <a:pt x="0" y="11"/>
                        <a:pt x="0"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2" name="Freeform 1094">
                  <a:extLst>
                    <a:ext uri="{FF2B5EF4-FFF2-40B4-BE49-F238E27FC236}">
                      <a16:creationId xmlns:a16="http://schemas.microsoft.com/office/drawing/2014/main" id="{8703757C-3525-E848-DEF8-CD5D6B572CCB}"/>
                    </a:ext>
                  </a:extLst>
                </p:cNvPr>
                <p:cNvSpPr>
                  <a:spLocks/>
                </p:cNvSpPr>
                <p:nvPr/>
              </p:nvSpPr>
              <p:spPr bwMode="auto">
                <a:xfrm>
                  <a:off x="1286" y="2113"/>
                  <a:ext cx="14" cy="14"/>
                </a:xfrm>
                <a:custGeom>
                  <a:avLst/>
                  <a:gdLst>
                    <a:gd name="T0" fmla="*/ 0 w 89"/>
                    <a:gd name="T1" fmla="*/ 88 h 90"/>
                    <a:gd name="T2" fmla="*/ 0 w 89"/>
                    <a:gd name="T3" fmla="*/ 85 h 90"/>
                    <a:gd name="T4" fmla="*/ 8 w 89"/>
                    <a:gd name="T5" fmla="*/ 83 h 90"/>
                    <a:gd name="T6" fmla="*/ 11 w 89"/>
                    <a:gd name="T7" fmla="*/ 74 h 90"/>
                    <a:gd name="T8" fmla="*/ 11 w 89"/>
                    <a:gd name="T9" fmla="*/ 13 h 90"/>
                    <a:gd name="T10" fmla="*/ 5 w 89"/>
                    <a:gd name="T11" fmla="*/ 6 h 90"/>
                    <a:gd name="T12" fmla="*/ 0 w 89"/>
                    <a:gd name="T13" fmla="*/ 4 h 90"/>
                    <a:gd name="T14" fmla="*/ 0 w 89"/>
                    <a:gd name="T15" fmla="*/ 0 h 90"/>
                    <a:gd name="T16" fmla="*/ 28 w 89"/>
                    <a:gd name="T17" fmla="*/ 0 h 90"/>
                    <a:gd name="T18" fmla="*/ 73 w 89"/>
                    <a:gd name="T19" fmla="*/ 56 h 90"/>
                    <a:gd name="T20" fmla="*/ 73 w 89"/>
                    <a:gd name="T21" fmla="*/ 17 h 90"/>
                    <a:gd name="T22" fmla="*/ 71 w 89"/>
                    <a:gd name="T23" fmla="*/ 7 h 90"/>
                    <a:gd name="T24" fmla="*/ 61 w 89"/>
                    <a:gd name="T25" fmla="*/ 4 h 90"/>
                    <a:gd name="T26" fmla="*/ 61 w 89"/>
                    <a:gd name="T27" fmla="*/ 0 h 90"/>
                    <a:gd name="T28" fmla="*/ 89 w 89"/>
                    <a:gd name="T29" fmla="*/ 0 h 90"/>
                    <a:gd name="T30" fmla="*/ 89 w 89"/>
                    <a:gd name="T31" fmla="*/ 4 h 90"/>
                    <a:gd name="T32" fmla="*/ 81 w 89"/>
                    <a:gd name="T33" fmla="*/ 7 h 90"/>
                    <a:gd name="T34" fmla="*/ 79 w 89"/>
                    <a:gd name="T35" fmla="*/ 14 h 90"/>
                    <a:gd name="T36" fmla="*/ 79 w 89"/>
                    <a:gd name="T37" fmla="*/ 90 h 90"/>
                    <a:gd name="T38" fmla="*/ 75 w 89"/>
                    <a:gd name="T39" fmla="*/ 90 h 90"/>
                    <a:gd name="T40" fmla="*/ 17 w 89"/>
                    <a:gd name="T41" fmla="*/ 20 h 90"/>
                    <a:gd name="T42" fmla="*/ 17 w 89"/>
                    <a:gd name="T43" fmla="*/ 72 h 90"/>
                    <a:gd name="T44" fmla="*/ 19 w 89"/>
                    <a:gd name="T45" fmla="*/ 81 h 90"/>
                    <a:gd name="T46" fmla="*/ 29 w 89"/>
                    <a:gd name="T47" fmla="*/ 85 h 90"/>
                    <a:gd name="T48" fmla="*/ 29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5"/>
                        <a:pt x="0" y="85"/>
                        <a:pt x="0" y="85"/>
                      </a:cubicBezTo>
                      <a:cubicBezTo>
                        <a:pt x="4" y="84"/>
                        <a:pt x="7" y="84"/>
                        <a:pt x="8" y="83"/>
                      </a:cubicBezTo>
                      <a:cubicBezTo>
                        <a:pt x="10" y="81"/>
                        <a:pt x="11" y="78"/>
                        <a:pt x="11" y="74"/>
                      </a:cubicBezTo>
                      <a:cubicBezTo>
                        <a:pt x="11" y="13"/>
                        <a:pt x="11" y="13"/>
                        <a:pt x="11" y="13"/>
                      </a:cubicBezTo>
                      <a:cubicBezTo>
                        <a:pt x="9" y="10"/>
                        <a:pt x="7" y="8"/>
                        <a:pt x="5" y="6"/>
                      </a:cubicBezTo>
                      <a:cubicBezTo>
                        <a:pt x="3" y="4"/>
                        <a:pt x="2" y="4"/>
                        <a:pt x="0" y="4"/>
                      </a:cubicBezTo>
                      <a:cubicBezTo>
                        <a:pt x="0" y="0"/>
                        <a:pt x="0" y="0"/>
                        <a:pt x="0" y="0"/>
                      </a:cubicBezTo>
                      <a:cubicBezTo>
                        <a:pt x="28" y="0"/>
                        <a:pt x="28" y="0"/>
                        <a:pt x="28" y="0"/>
                      </a:cubicBezTo>
                      <a:cubicBezTo>
                        <a:pt x="73" y="56"/>
                        <a:pt x="73" y="56"/>
                        <a:pt x="73" y="56"/>
                      </a:cubicBezTo>
                      <a:cubicBezTo>
                        <a:pt x="73" y="17"/>
                        <a:pt x="73" y="17"/>
                        <a:pt x="73" y="17"/>
                      </a:cubicBezTo>
                      <a:cubicBezTo>
                        <a:pt x="73" y="12"/>
                        <a:pt x="72" y="9"/>
                        <a:pt x="71" y="7"/>
                      </a:cubicBezTo>
                      <a:cubicBezTo>
                        <a:pt x="69" y="5"/>
                        <a:pt x="66" y="4"/>
                        <a:pt x="61" y="4"/>
                      </a:cubicBezTo>
                      <a:cubicBezTo>
                        <a:pt x="61" y="0"/>
                        <a:pt x="61" y="0"/>
                        <a:pt x="61" y="0"/>
                      </a:cubicBezTo>
                      <a:cubicBezTo>
                        <a:pt x="89" y="0"/>
                        <a:pt x="89" y="0"/>
                        <a:pt x="89" y="0"/>
                      </a:cubicBezTo>
                      <a:cubicBezTo>
                        <a:pt x="89" y="4"/>
                        <a:pt x="89" y="4"/>
                        <a:pt x="89" y="4"/>
                      </a:cubicBezTo>
                      <a:cubicBezTo>
                        <a:pt x="84" y="4"/>
                        <a:pt x="82" y="5"/>
                        <a:pt x="81" y="7"/>
                      </a:cubicBezTo>
                      <a:cubicBezTo>
                        <a:pt x="79" y="8"/>
                        <a:pt x="79" y="10"/>
                        <a:pt x="79" y="14"/>
                      </a:cubicBezTo>
                      <a:cubicBezTo>
                        <a:pt x="79" y="90"/>
                        <a:pt x="79" y="90"/>
                        <a:pt x="79" y="90"/>
                      </a:cubicBezTo>
                      <a:cubicBezTo>
                        <a:pt x="75" y="90"/>
                        <a:pt x="75" y="90"/>
                        <a:pt x="75" y="90"/>
                      </a:cubicBezTo>
                      <a:cubicBezTo>
                        <a:pt x="17" y="20"/>
                        <a:pt x="17" y="20"/>
                        <a:pt x="17" y="20"/>
                      </a:cubicBezTo>
                      <a:cubicBezTo>
                        <a:pt x="17" y="72"/>
                        <a:pt x="17" y="72"/>
                        <a:pt x="17" y="72"/>
                      </a:cubicBezTo>
                      <a:cubicBezTo>
                        <a:pt x="17" y="77"/>
                        <a:pt x="18" y="80"/>
                        <a:pt x="19" y="81"/>
                      </a:cubicBezTo>
                      <a:cubicBezTo>
                        <a:pt x="21" y="83"/>
                        <a:pt x="25" y="84"/>
                        <a:pt x="29" y="85"/>
                      </a:cubicBezTo>
                      <a:cubicBezTo>
                        <a:pt x="29" y="88"/>
                        <a:pt x="29" y="88"/>
                        <a:pt x="29"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3" name="Freeform 1095">
                  <a:extLst>
                    <a:ext uri="{FF2B5EF4-FFF2-40B4-BE49-F238E27FC236}">
                      <a16:creationId xmlns:a16="http://schemas.microsoft.com/office/drawing/2014/main" id="{094DC7EF-780F-19C9-B13C-032BB96C9459}"/>
                    </a:ext>
                  </a:extLst>
                </p:cNvPr>
                <p:cNvSpPr>
                  <a:spLocks/>
                </p:cNvSpPr>
                <p:nvPr/>
              </p:nvSpPr>
              <p:spPr bwMode="auto">
                <a:xfrm>
                  <a:off x="1301" y="2112"/>
                  <a:ext cx="14" cy="15"/>
                </a:xfrm>
                <a:custGeom>
                  <a:avLst/>
                  <a:gdLst>
                    <a:gd name="T0" fmla="*/ 93 w 93"/>
                    <a:gd name="T1" fmla="*/ 53 h 93"/>
                    <a:gd name="T2" fmla="*/ 93 w 93"/>
                    <a:gd name="T3" fmla="*/ 56 h 93"/>
                    <a:gd name="T4" fmla="*/ 85 w 93"/>
                    <a:gd name="T5" fmla="*/ 58 h 93"/>
                    <a:gd name="T6" fmla="*/ 82 w 93"/>
                    <a:gd name="T7" fmla="*/ 68 h 93"/>
                    <a:gd name="T8" fmla="*/ 82 w 93"/>
                    <a:gd name="T9" fmla="*/ 84 h 93"/>
                    <a:gd name="T10" fmla="*/ 67 w 93"/>
                    <a:gd name="T11" fmla="*/ 90 h 93"/>
                    <a:gd name="T12" fmla="*/ 47 w 93"/>
                    <a:gd name="T13" fmla="*/ 93 h 93"/>
                    <a:gd name="T14" fmla="*/ 12 w 93"/>
                    <a:gd name="T15" fmla="*/ 78 h 93"/>
                    <a:gd name="T16" fmla="*/ 0 w 93"/>
                    <a:gd name="T17" fmla="*/ 47 h 93"/>
                    <a:gd name="T18" fmla="*/ 13 w 93"/>
                    <a:gd name="T19" fmla="*/ 14 h 93"/>
                    <a:gd name="T20" fmla="*/ 46 w 93"/>
                    <a:gd name="T21" fmla="*/ 0 h 93"/>
                    <a:gd name="T22" fmla="*/ 58 w 93"/>
                    <a:gd name="T23" fmla="*/ 2 h 93"/>
                    <a:gd name="T24" fmla="*/ 71 w 93"/>
                    <a:gd name="T25" fmla="*/ 7 h 93"/>
                    <a:gd name="T26" fmla="*/ 75 w 93"/>
                    <a:gd name="T27" fmla="*/ 5 h 93"/>
                    <a:gd name="T28" fmla="*/ 77 w 93"/>
                    <a:gd name="T29" fmla="*/ 1 h 93"/>
                    <a:gd name="T30" fmla="*/ 81 w 93"/>
                    <a:gd name="T31" fmla="*/ 1 h 93"/>
                    <a:gd name="T32" fmla="*/ 81 w 93"/>
                    <a:gd name="T33" fmla="*/ 31 h 93"/>
                    <a:gd name="T34" fmla="*/ 77 w 93"/>
                    <a:gd name="T35" fmla="*/ 31 h 93"/>
                    <a:gd name="T36" fmla="*/ 66 w 93"/>
                    <a:gd name="T37" fmla="*/ 14 h 93"/>
                    <a:gd name="T38" fmla="*/ 47 w 93"/>
                    <a:gd name="T39" fmla="*/ 5 h 93"/>
                    <a:gd name="T40" fmla="*/ 28 w 93"/>
                    <a:gd name="T41" fmla="*/ 17 h 93"/>
                    <a:gd name="T42" fmla="*/ 23 w 93"/>
                    <a:gd name="T43" fmla="*/ 47 h 93"/>
                    <a:gd name="T44" fmla="*/ 30 w 93"/>
                    <a:gd name="T45" fmla="*/ 78 h 93"/>
                    <a:gd name="T46" fmla="*/ 48 w 93"/>
                    <a:gd name="T47" fmla="*/ 88 h 93"/>
                    <a:gd name="T48" fmla="*/ 59 w 93"/>
                    <a:gd name="T49" fmla="*/ 86 h 93"/>
                    <a:gd name="T50" fmla="*/ 62 w 93"/>
                    <a:gd name="T51" fmla="*/ 79 h 93"/>
                    <a:gd name="T52" fmla="*/ 62 w 93"/>
                    <a:gd name="T53" fmla="*/ 65 h 93"/>
                    <a:gd name="T54" fmla="*/ 59 w 93"/>
                    <a:gd name="T55" fmla="*/ 58 h 93"/>
                    <a:gd name="T56" fmla="*/ 49 w 93"/>
                    <a:gd name="T57" fmla="*/ 56 h 93"/>
                    <a:gd name="T58" fmla="*/ 49 w 93"/>
                    <a:gd name="T59" fmla="*/ 53 h 93"/>
                    <a:gd name="T60" fmla="*/ 93 w 93"/>
                    <a:gd name="T61" fmla="*/ 5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3">
                      <a:moveTo>
                        <a:pt x="93" y="53"/>
                      </a:moveTo>
                      <a:cubicBezTo>
                        <a:pt x="93" y="56"/>
                        <a:pt x="93" y="56"/>
                        <a:pt x="93" y="56"/>
                      </a:cubicBezTo>
                      <a:cubicBezTo>
                        <a:pt x="89" y="57"/>
                        <a:pt x="86" y="57"/>
                        <a:pt x="85" y="58"/>
                      </a:cubicBezTo>
                      <a:cubicBezTo>
                        <a:pt x="83" y="60"/>
                        <a:pt x="82" y="63"/>
                        <a:pt x="82" y="68"/>
                      </a:cubicBezTo>
                      <a:cubicBezTo>
                        <a:pt x="82" y="84"/>
                        <a:pt x="82" y="84"/>
                        <a:pt x="82" y="84"/>
                      </a:cubicBezTo>
                      <a:cubicBezTo>
                        <a:pt x="79" y="87"/>
                        <a:pt x="74" y="88"/>
                        <a:pt x="67" y="90"/>
                      </a:cubicBezTo>
                      <a:cubicBezTo>
                        <a:pt x="60" y="92"/>
                        <a:pt x="53" y="93"/>
                        <a:pt x="47" y="93"/>
                      </a:cubicBezTo>
                      <a:cubicBezTo>
                        <a:pt x="32" y="93"/>
                        <a:pt x="20" y="88"/>
                        <a:pt x="12" y="78"/>
                      </a:cubicBezTo>
                      <a:cubicBezTo>
                        <a:pt x="4" y="70"/>
                        <a:pt x="0" y="60"/>
                        <a:pt x="0" y="47"/>
                      </a:cubicBezTo>
                      <a:cubicBezTo>
                        <a:pt x="0" y="34"/>
                        <a:pt x="4" y="23"/>
                        <a:pt x="13" y="14"/>
                      </a:cubicBezTo>
                      <a:cubicBezTo>
                        <a:pt x="21" y="5"/>
                        <a:pt x="32" y="0"/>
                        <a:pt x="46" y="0"/>
                      </a:cubicBezTo>
                      <a:cubicBezTo>
                        <a:pt x="50" y="0"/>
                        <a:pt x="54" y="1"/>
                        <a:pt x="58" y="2"/>
                      </a:cubicBezTo>
                      <a:cubicBezTo>
                        <a:pt x="62" y="4"/>
                        <a:pt x="67" y="5"/>
                        <a:pt x="71" y="7"/>
                      </a:cubicBezTo>
                      <a:cubicBezTo>
                        <a:pt x="73" y="7"/>
                        <a:pt x="74" y="6"/>
                        <a:pt x="75" y="5"/>
                      </a:cubicBezTo>
                      <a:cubicBezTo>
                        <a:pt x="76" y="4"/>
                        <a:pt x="76" y="3"/>
                        <a:pt x="77" y="1"/>
                      </a:cubicBezTo>
                      <a:cubicBezTo>
                        <a:pt x="81" y="1"/>
                        <a:pt x="81" y="1"/>
                        <a:pt x="81" y="1"/>
                      </a:cubicBezTo>
                      <a:cubicBezTo>
                        <a:pt x="81" y="31"/>
                        <a:pt x="81" y="31"/>
                        <a:pt x="81" y="31"/>
                      </a:cubicBezTo>
                      <a:cubicBezTo>
                        <a:pt x="77" y="31"/>
                        <a:pt x="77" y="31"/>
                        <a:pt x="77" y="31"/>
                      </a:cubicBezTo>
                      <a:cubicBezTo>
                        <a:pt x="75" y="24"/>
                        <a:pt x="71" y="18"/>
                        <a:pt x="66" y="14"/>
                      </a:cubicBezTo>
                      <a:cubicBezTo>
                        <a:pt x="60" y="8"/>
                        <a:pt x="54" y="5"/>
                        <a:pt x="47" y="5"/>
                      </a:cubicBezTo>
                      <a:cubicBezTo>
                        <a:pt x="38" y="5"/>
                        <a:pt x="32" y="9"/>
                        <a:pt x="28" y="17"/>
                      </a:cubicBezTo>
                      <a:cubicBezTo>
                        <a:pt x="25" y="24"/>
                        <a:pt x="23" y="34"/>
                        <a:pt x="23" y="47"/>
                      </a:cubicBezTo>
                      <a:cubicBezTo>
                        <a:pt x="23" y="60"/>
                        <a:pt x="25" y="70"/>
                        <a:pt x="30" y="78"/>
                      </a:cubicBezTo>
                      <a:cubicBezTo>
                        <a:pt x="34" y="85"/>
                        <a:pt x="40" y="88"/>
                        <a:pt x="48" y="88"/>
                      </a:cubicBezTo>
                      <a:cubicBezTo>
                        <a:pt x="54" y="88"/>
                        <a:pt x="57" y="87"/>
                        <a:pt x="59" y="86"/>
                      </a:cubicBezTo>
                      <a:cubicBezTo>
                        <a:pt x="61" y="84"/>
                        <a:pt x="62" y="82"/>
                        <a:pt x="62" y="79"/>
                      </a:cubicBezTo>
                      <a:cubicBezTo>
                        <a:pt x="62" y="65"/>
                        <a:pt x="62" y="65"/>
                        <a:pt x="62" y="65"/>
                      </a:cubicBezTo>
                      <a:cubicBezTo>
                        <a:pt x="62" y="61"/>
                        <a:pt x="61" y="59"/>
                        <a:pt x="59" y="58"/>
                      </a:cubicBezTo>
                      <a:cubicBezTo>
                        <a:pt x="57" y="57"/>
                        <a:pt x="54" y="56"/>
                        <a:pt x="49" y="56"/>
                      </a:cubicBezTo>
                      <a:cubicBezTo>
                        <a:pt x="49" y="53"/>
                        <a:pt x="49" y="53"/>
                        <a:pt x="49" y="53"/>
                      </a:cubicBezTo>
                      <a:lnTo>
                        <a:pt x="93" y="5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4" name="Freeform 1096">
                  <a:extLst>
                    <a:ext uri="{FF2B5EF4-FFF2-40B4-BE49-F238E27FC236}">
                      <a16:creationId xmlns:a16="http://schemas.microsoft.com/office/drawing/2014/main" id="{AD77C832-A249-0241-AE4F-329EB1DE214D}"/>
                    </a:ext>
                  </a:extLst>
                </p:cNvPr>
                <p:cNvSpPr>
                  <a:spLocks/>
                </p:cNvSpPr>
                <p:nvPr/>
              </p:nvSpPr>
              <p:spPr bwMode="auto">
                <a:xfrm>
                  <a:off x="1322" y="2112"/>
                  <a:ext cx="10" cy="15"/>
                </a:xfrm>
                <a:custGeom>
                  <a:avLst/>
                  <a:gdLst>
                    <a:gd name="T0" fmla="*/ 59 w 63"/>
                    <a:gd name="T1" fmla="*/ 28 h 93"/>
                    <a:gd name="T2" fmla="*/ 55 w 63"/>
                    <a:gd name="T3" fmla="*/ 28 h 93"/>
                    <a:gd name="T4" fmla="*/ 47 w 63"/>
                    <a:gd name="T5" fmla="*/ 13 h 93"/>
                    <a:gd name="T6" fmla="*/ 30 w 63"/>
                    <a:gd name="T7" fmla="*/ 4 h 93"/>
                    <a:gd name="T8" fmla="*/ 20 w 63"/>
                    <a:gd name="T9" fmla="*/ 8 h 93"/>
                    <a:gd name="T10" fmla="*/ 16 w 63"/>
                    <a:gd name="T11" fmla="*/ 17 h 93"/>
                    <a:gd name="T12" fmla="*/ 18 w 63"/>
                    <a:gd name="T13" fmla="*/ 25 h 93"/>
                    <a:gd name="T14" fmla="*/ 29 w 63"/>
                    <a:gd name="T15" fmla="*/ 32 h 93"/>
                    <a:gd name="T16" fmla="*/ 48 w 63"/>
                    <a:gd name="T17" fmla="*/ 42 h 93"/>
                    <a:gd name="T18" fmla="*/ 57 w 63"/>
                    <a:gd name="T19" fmla="*/ 49 h 93"/>
                    <a:gd name="T20" fmla="*/ 63 w 63"/>
                    <a:gd name="T21" fmla="*/ 65 h 93"/>
                    <a:gd name="T22" fmla="*/ 55 w 63"/>
                    <a:gd name="T23" fmla="*/ 83 h 93"/>
                    <a:gd name="T24" fmla="*/ 30 w 63"/>
                    <a:gd name="T25" fmla="*/ 93 h 93"/>
                    <a:gd name="T26" fmla="*/ 16 w 63"/>
                    <a:gd name="T27" fmla="*/ 90 h 93"/>
                    <a:gd name="T28" fmla="*/ 8 w 63"/>
                    <a:gd name="T29" fmla="*/ 88 h 93"/>
                    <a:gd name="T30" fmla="*/ 5 w 63"/>
                    <a:gd name="T31" fmla="*/ 89 h 93"/>
                    <a:gd name="T32" fmla="*/ 4 w 63"/>
                    <a:gd name="T33" fmla="*/ 93 h 93"/>
                    <a:gd name="T34" fmla="*/ 0 w 63"/>
                    <a:gd name="T35" fmla="*/ 93 h 93"/>
                    <a:gd name="T36" fmla="*/ 0 w 63"/>
                    <a:gd name="T37" fmla="*/ 61 h 93"/>
                    <a:gd name="T38" fmla="*/ 4 w 63"/>
                    <a:gd name="T39" fmla="*/ 61 h 93"/>
                    <a:gd name="T40" fmla="*/ 12 w 63"/>
                    <a:gd name="T41" fmla="*/ 79 h 93"/>
                    <a:gd name="T42" fmla="*/ 31 w 63"/>
                    <a:gd name="T43" fmla="*/ 88 h 93"/>
                    <a:gd name="T44" fmla="*/ 43 w 63"/>
                    <a:gd name="T45" fmla="*/ 84 h 93"/>
                    <a:gd name="T46" fmla="*/ 47 w 63"/>
                    <a:gd name="T47" fmla="*/ 74 h 93"/>
                    <a:gd name="T48" fmla="*/ 43 w 63"/>
                    <a:gd name="T49" fmla="*/ 64 h 93"/>
                    <a:gd name="T50" fmla="*/ 32 w 63"/>
                    <a:gd name="T51" fmla="*/ 58 h 93"/>
                    <a:gd name="T52" fmla="*/ 24 w 63"/>
                    <a:gd name="T53" fmla="*/ 54 h 93"/>
                    <a:gd name="T54" fmla="*/ 4 w 63"/>
                    <a:gd name="T55" fmla="*/ 38 h 93"/>
                    <a:gd name="T56" fmla="*/ 1 w 63"/>
                    <a:gd name="T57" fmla="*/ 26 h 93"/>
                    <a:gd name="T58" fmla="*/ 7 w 63"/>
                    <a:gd name="T59" fmla="*/ 10 h 93"/>
                    <a:gd name="T60" fmla="*/ 30 w 63"/>
                    <a:gd name="T61" fmla="*/ 0 h 93"/>
                    <a:gd name="T62" fmla="*/ 43 w 63"/>
                    <a:gd name="T63" fmla="*/ 2 h 93"/>
                    <a:gd name="T64" fmla="*/ 51 w 63"/>
                    <a:gd name="T65" fmla="*/ 5 h 93"/>
                    <a:gd name="T66" fmla="*/ 53 w 63"/>
                    <a:gd name="T67" fmla="*/ 4 h 93"/>
                    <a:gd name="T68" fmla="*/ 55 w 63"/>
                    <a:gd name="T69" fmla="*/ 0 h 93"/>
                    <a:gd name="T70" fmla="*/ 59 w 63"/>
                    <a:gd name="T71" fmla="*/ 0 h 93"/>
                    <a:gd name="T72" fmla="*/ 59 w 63"/>
                    <a:gd name="T73"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93">
                      <a:moveTo>
                        <a:pt x="59" y="28"/>
                      </a:moveTo>
                      <a:cubicBezTo>
                        <a:pt x="55" y="28"/>
                        <a:pt x="55" y="28"/>
                        <a:pt x="55" y="28"/>
                      </a:cubicBezTo>
                      <a:cubicBezTo>
                        <a:pt x="53" y="22"/>
                        <a:pt x="51" y="17"/>
                        <a:pt x="47" y="13"/>
                      </a:cubicBezTo>
                      <a:cubicBezTo>
                        <a:pt x="42" y="7"/>
                        <a:pt x="36" y="4"/>
                        <a:pt x="30" y="4"/>
                      </a:cubicBezTo>
                      <a:cubicBezTo>
                        <a:pt x="26" y="4"/>
                        <a:pt x="23" y="5"/>
                        <a:pt x="20" y="8"/>
                      </a:cubicBezTo>
                      <a:cubicBezTo>
                        <a:pt x="17" y="10"/>
                        <a:pt x="16" y="13"/>
                        <a:pt x="16" y="17"/>
                      </a:cubicBezTo>
                      <a:cubicBezTo>
                        <a:pt x="16" y="20"/>
                        <a:pt x="17" y="23"/>
                        <a:pt x="18" y="25"/>
                      </a:cubicBezTo>
                      <a:cubicBezTo>
                        <a:pt x="20" y="27"/>
                        <a:pt x="24" y="29"/>
                        <a:pt x="29" y="32"/>
                      </a:cubicBezTo>
                      <a:cubicBezTo>
                        <a:pt x="48" y="42"/>
                        <a:pt x="48" y="42"/>
                        <a:pt x="48" y="42"/>
                      </a:cubicBezTo>
                      <a:cubicBezTo>
                        <a:pt x="52" y="43"/>
                        <a:pt x="54" y="46"/>
                        <a:pt x="57" y="49"/>
                      </a:cubicBezTo>
                      <a:cubicBezTo>
                        <a:pt x="61" y="54"/>
                        <a:pt x="63" y="59"/>
                        <a:pt x="63" y="65"/>
                      </a:cubicBezTo>
                      <a:cubicBezTo>
                        <a:pt x="63" y="72"/>
                        <a:pt x="60" y="78"/>
                        <a:pt x="55" y="83"/>
                      </a:cubicBezTo>
                      <a:cubicBezTo>
                        <a:pt x="50" y="90"/>
                        <a:pt x="41" y="93"/>
                        <a:pt x="30" y="93"/>
                      </a:cubicBezTo>
                      <a:cubicBezTo>
                        <a:pt x="25" y="93"/>
                        <a:pt x="21" y="92"/>
                        <a:pt x="16" y="90"/>
                      </a:cubicBezTo>
                      <a:cubicBezTo>
                        <a:pt x="11" y="89"/>
                        <a:pt x="9" y="88"/>
                        <a:pt x="8" y="88"/>
                      </a:cubicBezTo>
                      <a:cubicBezTo>
                        <a:pt x="7" y="88"/>
                        <a:pt x="6" y="88"/>
                        <a:pt x="5" y="89"/>
                      </a:cubicBezTo>
                      <a:cubicBezTo>
                        <a:pt x="5" y="90"/>
                        <a:pt x="4" y="91"/>
                        <a:pt x="4" y="93"/>
                      </a:cubicBezTo>
                      <a:cubicBezTo>
                        <a:pt x="0" y="93"/>
                        <a:pt x="0" y="93"/>
                        <a:pt x="0" y="93"/>
                      </a:cubicBezTo>
                      <a:cubicBezTo>
                        <a:pt x="0" y="61"/>
                        <a:pt x="0" y="61"/>
                        <a:pt x="0" y="61"/>
                      </a:cubicBezTo>
                      <a:cubicBezTo>
                        <a:pt x="4" y="61"/>
                        <a:pt x="4" y="61"/>
                        <a:pt x="4" y="61"/>
                      </a:cubicBezTo>
                      <a:cubicBezTo>
                        <a:pt x="6" y="68"/>
                        <a:pt x="8" y="74"/>
                        <a:pt x="12" y="79"/>
                      </a:cubicBezTo>
                      <a:cubicBezTo>
                        <a:pt x="17" y="85"/>
                        <a:pt x="23" y="88"/>
                        <a:pt x="31" y="88"/>
                      </a:cubicBezTo>
                      <a:cubicBezTo>
                        <a:pt x="36" y="88"/>
                        <a:pt x="40" y="87"/>
                        <a:pt x="43" y="84"/>
                      </a:cubicBezTo>
                      <a:cubicBezTo>
                        <a:pt x="46" y="81"/>
                        <a:pt x="47" y="78"/>
                        <a:pt x="47" y="74"/>
                      </a:cubicBezTo>
                      <a:cubicBezTo>
                        <a:pt x="47" y="70"/>
                        <a:pt x="46" y="67"/>
                        <a:pt x="43" y="64"/>
                      </a:cubicBezTo>
                      <a:cubicBezTo>
                        <a:pt x="41" y="62"/>
                        <a:pt x="38" y="60"/>
                        <a:pt x="32" y="58"/>
                      </a:cubicBezTo>
                      <a:cubicBezTo>
                        <a:pt x="24" y="54"/>
                        <a:pt x="24" y="54"/>
                        <a:pt x="24" y="54"/>
                      </a:cubicBezTo>
                      <a:cubicBezTo>
                        <a:pt x="14" y="49"/>
                        <a:pt x="8" y="44"/>
                        <a:pt x="4" y="38"/>
                      </a:cubicBezTo>
                      <a:cubicBezTo>
                        <a:pt x="2" y="35"/>
                        <a:pt x="1" y="31"/>
                        <a:pt x="1" y="26"/>
                      </a:cubicBezTo>
                      <a:cubicBezTo>
                        <a:pt x="1" y="20"/>
                        <a:pt x="3" y="15"/>
                        <a:pt x="7" y="10"/>
                      </a:cubicBezTo>
                      <a:cubicBezTo>
                        <a:pt x="12" y="4"/>
                        <a:pt x="19" y="0"/>
                        <a:pt x="30" y="0"/>
                      </a:cubicBezTo>
                      <a:cubicBezTo>
                        <a:pt x="34" y="0"/>
                        <a:pt x="38" y="1"/>
                        <a:pt x="43" y="2"/>
                      </a:cubicBezTo>
                      <a:cubicBezTo>
                        <a:pt x="47" y="4"/>
                        <a:pt x="50" y="5"/>
                        <a:pt x="51" y="5"/>
                      </a:cubicBezTo>
                      <a:cubicBezTo>
                        <a:pt x="52" y="5"/>
                        <a:pt x="53" y="4"/>
                        <a:pt x="53" y="4"/>
                      </a:cubicBezTo>
                      <a:cubicBezTo>
                        <a:pt x="54" y="3"/>
                        <a:pt x="54" y="2"/>
                        <a:pt x="55" y="0"/>
                      </a:cubicBezTo>
                      <a:cubicBezTo>
                        <a:pt x="59" y="0"/>
                        <a:pt x="59" y="0"/>
                        <a:pt x="59" y="0"/>
                      </a:cubicBezTo>
                      <a:lnTo>
                        <a:pt x="59" y="2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5" name="Freeform 1097">
                  <a:extLst>
                    <a:ext uri="{FF2B5EF4-FFF2-40B4-BE49-F238E27FC236}">
                      <a16:creationId xmlns:a16="http://schemas.microsoft.com/office/drawing/2014/main" id="{57294A4C-BFD8-37EF-8A4B-94C1FF3A17FC}"/>
                    </a:ext>
                  </a:extLst>
                </p:cNvPr>
                <p:cNvSpPr>
                  <a:spLocks noEditPoints="1"/>
                </p:cNvSpPr>
                <p:nvPr/>
              </p:nvSpPr>
              <p:spPr bwMode="auto">
                <a:xfrm>
                  <a:off x="1333" y="2110"/>
                  <a:ext cx="14" cy="17"/>
                </a:xfrm>
                <a:custGeom>
                  <a:avLst/>
                  <a:gdLst>
                    <a:gd name="T0" fmla="*/ 68 w 90"/>
                    <a:gd name="T1" fmla="*/ 24 h 108"/>
                    <a:gd name="T2" fmla="*/ 71 w 90"/>
                    <a:gd name="T3" fmla="*/ 23 h 108"/>
                    <a:gd name="T4" fmla="*/ 75 w 90"/>
                    <a:gd name="T5" fmla="*/ 22 h 108"/>
                    <a:gd name="T6" fmla="*/ 76 w 90"/>
                    <a:gd name="T7" fmla="*/ 20 h 108"/>
                    <a:gd name="T8" fmla="*/ 72 w 90"/>
                    <a:gd name="T9" fmla="*/ 16 h 108"/>
                    <a:gd name="T10" fmla="*/ 70 w 90"/>
                    <a:gd name="T11" fmla="*/ 10 h 108"/>
                    <a:gd name="T12" fmla="*/ 73 w 90"/>
                    <a:gd name="T13" fmla="*/ 3 h 108"/>
                    <a:gd name="T14" fmla="*/ 80 w 90"/>
                    <a:gd name="T15" fmla="*/ 0 h 108"/>
                    <a:gd name="T16" fmla="*/ 87 w 90"/>
                    <a:gd name="T17" fmla="*/ 3 h 108"/>
                    <a:gd name="T18" fmla="*/ 90 w 90"/>
                    <a:gd name="T19" fmla="*/ 10 h 108"/>
                    <a:gd name="T20" fmla="*/ 89 w 90"/>
                    <a:gd name="T21" fmla="*/ 14 h 108"/>
                    <a:gd name="T22" fmla="*/ 88 w 90"/>
                    <a:gd name="T23" fmla="*/ 17 h 108"/>
                    <a:gd name="T24" fmla="*/ 85 w 90"/>
                    <a:gd name="T25" fmla="*/ 20 h 108"/>
                    <a:gd name="T26" fmla="*/ 82 w 90"/>
                    <a:gd name="T27" fmla="*/ 23 h 108"/>
                    <a:gd name="T28" fmla="*/ 78 w 90"/>
                    <a:gd name="T29" fmla="*/ 25 h 108"/>
                    <a:gd name="T30" fmla="*/ 72 w 90"/>
                    <a:gd name="T31" fmla="*/ 27 h 108"/>
                    <a:gd name="T32" fmla="*/ 81 w 90"/>
                    <a:gd name="T33" fmla="*/ 42 h 108"/>
                    <a:gd name="T34" fmla="*/ 85 w 90"/>
                    <a:gd name="T35" fmla="*/ 61 h 108"/>
                    <a:gd name="T36" fmla="*/ 73 w 90"/>
                    <a:gd name="T37" fmla="*/ 95 h 108"/>
                    <a:gd name="T38" fmla="*/ 43 w 90"/>
                    <a:gd name="T39" fmla="*/ 108 h 108"/>
                    <a:gd name="T40" fmla="*/ 12 w 90"/>
                    <a:gd name="T41" fmla="*/ 95 h 108"/>
                    <a:gd name="T42" fmla="*/ 0 w 90"/>
                    <a:gd name="T43" fmla="*/ 61 h 108"/>
                    <a:gd name="T44" fmla="*/ 13 w 90"/>
                    <a:gd name="T45" fmla="*/ 28 h 108"/>
                    <a:gd name="T46" fmla="*/ 43 w 90"/>
                    <a:gd name="T47" fmla="*/ 15 h 108"/>
                    <a:gd name="T48" fmla="*/ 56 w 90"/>
                    <a:gd name="T49" fmla="*/ 17 h 108"/>
                    <a:gd name="T50" fmla="*/ 68 w 90"/>
                    <a:gd name="T51" fmla="*/ 24 h 108"/>
                    <a:gd name="T52" fmla="*/ 43 w 90"/>
                    <a:gd name="T53" fmla="*/ 20 h 108"/>
                    <a:gd name="T54" fmla="*/ 26 w 90"/>
                    <a:gd name="T55" fmla="*/ 33 h 108"/>
                    <a:gd name="T56" fmla="*/ 21 w 90"/>
                    <a:gd name="T57" fmla="*/ 61 h 108"/>
                    <a:gd name="T58" fmla="*/ 27 w 90"/>
                    <a:gd name="T59" fmla="*/ 93 h 108"/>
                    <a:gd name="T60" fmla="*/ 43 w 90"/>
                    <a:gd name="T61" fmla="*/ 103 h 108"/>
                    <a:gd name="T62" fmla="*/ 58 w 90"/>
                    <a:gd name="T63" fmla="*/ 93 h 108"/>
                    <a:gd name="T64" fmla="*/ 64 w 90"/>
                    <a:gd name="T65" fmla="*/ 61 h 108"/>
                    <a:gd name="T66" fmla="*/ 60 w 90"/>
                    <a:gd name="T67" fmla="*/ 33 h 108"/>
                    <a:gd name="T68" fmla="*/ 43 w 90"/>
                    <a:gd name="T69" fmla="*/ 2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108">
                      <a:moveTo>
                        <a:pt x="68" y="24"/>
                      </a:moveTo>
                      <a:cubicBezTo>
                        <a:pt x="69" y="24"/>
                        <a:pt x="70" y="23"/>
                        <a:pt x="71" y="23"/>
                      </a:cubicBezTo>
                      <a:cubicBezTo>
                        <a:pt x="73" y="22"/>
                        <a:pt x="74" y="22"/>
                        <a:pt x="75" y="22"/>
                      </a:cubicBezTo>
                      <a:cubicBezTo>
                        <a:pt x="76" y="20"/>
                        <a:pt x="76" y="20"/>
                        <a:pt x="76" y="20"/>
                      </a:cubicBezTo>
                      <a:cubicBezTo>
                        <a:pt x="74" y="19"/>
                        <a:pt x="73" y="18"/>
                        <a:pt x="72" y="16"/>
                      </a:cubicBezTo>
                      <a:cubicBezTo>
                        <a:pt x="71" y="14"/>
                        <a:pt x="70" y="12"/>
                        <a:pt x="70" y="10"/>
                      </a:cubicBezTo>
                      <a:cubicBezTo>
                        <a:pt x="70" y="8"/>
                        <a:pt x="71" y="5"/>
                        <a:pt x="73" y="3"/>
                      </a:cubicBezTo>
                      <a:cubicBezTo>
                        <a:pt x="75" y="1"/>
                        <a:pt x="77" y="0"/>
                        <a:pt x="80" y="0"/>
                      </a:cubicBezTo>
                      <a:cubicBezTo>
                        <a:pt x="83" y="0"/>
                        <a:pt x="85" y="1"/>
                        <a:pt x="87" y="3"/>
                      </a:cubicBezTo>
                      <a:cubicBezTo>
                        <a:pt x="89" y="5"/>
                        <a:pt x="90" y="8"/>
                        <a:pt x="90" y="10"/>
                      </a:cubicBezTo>
                      <a:cubicBezTo>
                        <a:pt x="90" y="11"/>
                        <a:pt x="90" y="12"/>
                        <a:pt x="89" y="14"/>
                      </a:cubicBezTo>
                      <a:cubicBezTo>
                        <a:pt x="89" y="15"/>
                        <a:pt x="88" y="17"/>
                        <a:pt x="88" y="17"/>
                      </a:cubicBezTo>
                      <a:cubicBezTo>
                        <a:pt x="87" y="18"/>
                        <a:pt x="86" y="19"/>
                        <a:pt x="85" y="20"/>
                      </a:cubicBezTo>
                      <a:cubicBezTo>
                        <a:pt x="84" y="21"/>
                        <a:pt x="83" y="22"/>
                        <a:pt x="82" y="23"/>
                      </a:cubicBezTo>
                      <a:cubicBezTo>
                        <a:pt x="81" y="23"/>
                        <a:pt x="79" y="24"/>
                        <a:pt x="78" y="25"/>
                      </a:cubicBezTo>
                      <a:cubicBezTo>
                        <a:pt x="77" y="25"/>
                        <a:pt x="75" y="26"/>
                        <a:pt x="72" y="27"/>
                      </a:cubicBezTo>
                      <a:cubicBezTo>
                        <a:pt x="76" y="31"/>
                        <a:pt x="79" y="36"/>
                        <a:pt x="81" y="42"/>
                      </a:cubicBezTo>
                      <a:cubicBezTo>
                        <a:pt x="84" y="48"/>
                        <a:pt x="85" y="55"/>
                        <a:pt x="85" y="61"/>
                      </a:cubicBezTo>
                      <a:cubicBezTo>
                        <a:pt x="85" y="75"/>
                        <a:pt x="81" y="86"/>
                        <a:pt x="73" y="95"/>
                      </a:cubicBezTo>
                      <a:cubicBezTo>
                        <a:pt x="65" y="103"/>
                        <a:pt x="55" y="108"/>
                        <a:pt x="43" y="108"/>
                      </a:cubicBezTo>
                      <a:cubicBezTo>
                        <a:pt x="30" y="108"/>
                        <a:pt x="20" y="103"/>
                        <a:pt x="12" y="95"/>
                      </a:cubicBezTo>
                      <a:cubicBezTo>
                        <a:pt x="4" y="86"/>
                        <a:pt x="0" y="75"/>
                        <a:pt x="0" y="61"/>
                      </a:cubicBezTo>
                      <a:cubicBezTo>
                        <a:pt x="0" y="48"/>
                        <a:pt x="4" y="36"/>
                        <a:pt x="13" y="28"/>
                      </a:cubicBezTo>
                      <a:cubicBezTo>
                        <a:pt x="21" y="19"/>
                        <a:pt x="31" y="15"/>
                        <a:pt x="43" y="15"/>
                      </a:cubicBezTo>
                      <a:cubicBezTo>
                        <a:pt x="47" y="15"/>
                        <a:pt x="52" y="16"/>
                        <a:pt x="56" y="17"/>
                      </a:cubicBezTo>
                      <a:cubicBezTo>
                        <a:pt x="60" y="19"/>
                        <a:pt x="64" y="21"/>
                        <a:pt x="68" y="24"/>
                      </a:cubicBezTo>
                      <a:close/>
                      <a:moveTo>
                        <a:pt x="43" y="20"/>
                      </a:moveTo>
                      <a:cubicBezTo>
                        <a:pt x="35" y="20"/>
                        <a:pt x="29" y="24"/>
                        <a:pt x="26" y="33"/>
                      </a:cubicBezTo>
                      <a:cubicBezTo>
                        <a:pt x="23" y="41"/>
                        <a:pt x="21" y="50"/>
                        <a:pt x="21" y="61"/>
                      </a:cubicBezTo>
                      <a:cubicBezTo>
                        <a:pt x="21" y="76"/>
                        <a:pt x="23" y="86"/>
                        <a:pt x="27" y="93"/>
                      </a:cubicBezTo>
                      <a:cubicBezTo>
                        <a:pt x="30" y="100"/>
                        <a:pt x="36" y="103"/>
                        <a:pt x="43" y="103"/>
                      </a:cubicBezTo>
                      <a:cubicBezTo>
                        <a:pt x="49" y="103"/>
                        <a:pt x="55" y="100"/>
                        <a:pt x="58" y="93"/>
                      </a:cubicBezTo>
                      <a:cubicBezTo>
                        <a:pt x="62" y="86"/>
                        <a:pt x="64" y="76"/>
                        <a:pt x="64" y="61"/>
                      </a:cubicBezTo>
                      <a:cubicBezTo>
                        <a:pt x="64" y="50"/>
                        <a:pt x="62" y="41"/>
                        <a:pt x="60" y="33"/>
                      </a:cubicBezTo>
                      <a:cubicBezTo>
                        <a:pt x="56" y="24"/>
                        <a:pt x="50" y="20"/>
                        <a:pt x="43"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6" name="Freeform 1098">
                  <a:extLst>
                    <a:ext uri="{FF2B5EF4-FFF2-40B4-BE49-F238E27FC236}">
                      <a16:creationId xmlns:a16="http://schemas.microsoft.com/office/drawing/2014/main" id="{78C7DD88-059A-F495-2A64-27C82056A8A2}"/>
                    </a:ext>
                  </a:extLst>
                </p:cNvPr>
                <p:cNvSpPr>
                  <a:spLocks/>
                </p:cNvSpPr>
                <p:nvPr/>
              </p:nvSpPr>
              <p:spPr bwMode="auto">
                <a:xfrm>
                  <a:off x="1347" y="2113"/>
                  <a:ext cx="14" cy="14"/>
                </a:xfrm>
                <a:custGeom>
                  <a:avLst/>
                  <a:gdLst>
                    <a:gd name="T0" fmla="*/ 0 w 89"/>
                    <a:gd name="T1" fmla="*/ 88 h 90"/>
                    <a:gd name="T2" fmla="*/ 0 w 89"/>
                    <a:gd name="T3" fmla="*/ 85 h 90"/>
                    <a:gd name="T4" fmla="*/ 8 w 89"/>
                    <a:gd name="T5" fmla="*/ 83 h 90"/>
                    <a:gd name="T6" fmla="*/ 11 w 89"/>
                    <a:gd name="T7" fmla="*/ 74 h 90"/>
                    <a:gd name="T8" fmla="*/ 11 w 89"/>
                    <a:gd name="T9" fmla="*/ 13 h 90"/>
                    <a:gd name="T10" fmla="*/ 5 w 89"/>
                    <a:gd name="T11" fmla="*/ 6 h 90"/>
                    <a:gd name="T12" fmla="*/ 0 w 89"/>
                    <a:gd name="T13" fmla="*/ 4 h 90"/>
                    <a:gd name="T14" fmla="*/ 0 w 89"/>
                    <a:gd name="T15" fmla="*/ 0 h 90"/>
                    <a:gd name="T16" fmla="*/ 27 w 89"/>
                    <a:gd name="T17" fmla="*/ 0 h 90"/>
                    <a:gd name="T18" fmla="*/ 73 w 89"/>
                    <a:gd name="T19" fmla="*/ 56 h 90"/>
                    <a:gd name="T20" fmla="*/ 73 w 89"/>
                    <a:gd name="T21" fmla="*/ 17 h 90"/>
                    <a:gd name="T22" fmla="*/ 71 w 89"/>
                    <a:gd name="T23" fmla="*/ 7 h 90"/>
                    <a:gd name="T24" fmla="*/ 61 w 89"/>
                    <a:gd name="T25" fmla="*/ 4 h 90"/>
                    <a:gd name="T26" fmla="*/ 61 w 89"/>
                    <a:gd name="T27" fmla="*/ 0 h 90"/>
                    <a:gd name="T28" fmla="*/ 89 w 89"/>
                    <a:gd name="T29" fmla="*/ 0 h 90"/>
                    <a:gd name="T30" fmla="*/ 89 w 89"/>
                    <a:gd name="T31" fmla="*/ 4 h 90"/>
                    <a:gd name="T32" fmla="*/ 80 w 89"/>
                    <a:gd name="T33" fmla="*/ 7 h 90"/>
                    <a:gd name="T34" fmla="*/ 79 w 89"/>
                    <a:gd name="T35" fmla="*/ 14 h 90"/>
                    <a:gd name="T36" fmla="*/ 79 w 89"/>
                    <a:gd name="T37" fmla="*/ 90 h 90"/>
                    <a:gd name="T38" fmla="*/ 75 w 89"/>
                    <a:gd name="T39" fmla="*/ 90 h 90"/>
                    <a:gd name="T40" fmla="*/ 17 w 89"/>
                    <a:gd name="T41" fmla="*/ 20 h 90"/>
                    <a:gd name="T42" fmla="*/ 17 w 89"/>
                    <a:gd name="T43" fmla="*/ 72 h 90"/>
                    <a:gd name="T44" fmla="*/ 19 w 89"/>
                    <a:gd name="T45" fmla="*/ 81 h 90"/>
                    <a:gd name="T46" fmla="*/ 29 w 89"/>
                    <a:gd name="T47" fmla="*/ 85 h 90"/>
                    <a:gd name="T48" fmla="*/ 29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5"/>
                        <a:pt x="0" y="85"/>
                        <a:pt x="0" y="85"/>
                      </a:cubicBezTo>
                      <a:cubicBezTo>
                        <a:pt x="4" y="84"/>
                        <a:pt x="7" y="84"/>
                        <a:pt x="8" y="83"/>
                      </a:cubicBezTo>
                      <a:cubicBezTo>
                        <a:pt x="10" y="81"/>
                        <a:pt x="11" y="78"/>
                        <a:pt x="11" y="74"/>
                      </a:cubicBezTo>
                      <a:cubicBezTo>
                        <a:pt x="11" y="13"/>
                        <a:pt x="11" y="13"/>
                        <a:pt x="11" y="13"/>
                      </a:cubicBezTo>
                      <a:cubicBezTo>
                        <a:pt x="9" y="10"/>
                        <a:pt x="7" y="8"/>
                        <a:pt x="5" y="6"/>
                      </a:cubicBezTo>
                      <a:cubicBezTo>
                        <a:pt x="3" y="4"/>
                        <a:pt x="1" y="4"/>
                        <a:pt x="0" y="4"/>
                      </a:cubicBezTo>
                      <a:cubicBezTo>
                        <a:pt x="0" y="0"/>
                        <a:pt x="0" y="0"/>
                        <a:pt x="0" y="0"/>
                      </a:cubicBezTo>
                      <a:cubicBezTo>
                        <a:pt x="27" y="0"/>
                        <a:pt x="27" y="0"/>
                        <a:pt x="27" y="0"/>
                      </a:cubicBezTo>
                      <a:cubicBezTo>
                        <a:pt x="73" y="56"/>
                        <a:pt x="73" y="56"/>
                        <a:pt x="73" y="56"/>
                      </a:cubicBezTo>
                      <a:cubicBezTo>
                        <a:pt x="73" y="17"/>
                        <a:pt x="73" y="17"/>
                        <a:pt x="73" y="17"/>
                      </a:cubicBezTo>
                      <a:cubicBezTo>
                        <a:pt x="73" y="12"/>
                        <a:pt x="72" y="9"/>
                        <a:pt x="71" y="7"/>
                      </a:cubicBezTo>
                      <a:cubicBezTo>
                        <a:pt x="69" y="5"/>
                        <a:pt x="66" y="4"/>
                        <a:pt x="61" y="4"/>
                      </a:cubicBezTo>
                      <a:cubicBezTo>
                        <a:pt x="61" y="0"/>
                        <a:pt x="61" y="0"/>
                        <a:pt x="61" y="0"/>
                      </a:cubicBezTo>
                      <a:cubicBezTo>
                        <a:pt x="89" y="0"/>
                        <a:pt x="89" y="0"/>
                        <a:pt x="89" y="0"/>
                      </a:cubicBezTo>
                      <a:cubicBezTo>
                        <a:pt x="89" y="4"/>
                        <a:pt x="89" y="4"/>
                        <a:pt x="89" y="4"/>
                      </a:cubicBezTo>
                      <a:cubicBezTo>
                        <a:pt x="84" y="4"/>
                        <a:pt x="82" y="5"/>
                        <a:pt x="80" y="7"/>
                      </a:cubicBezTo>
                      <a:cubicBezTo>
                        <a:pt x="79" y="8"/>
                        <a:pt x="79" y="10"/>
                        <a:pt x="79" y="14"/>
                      </a:cubicBezTo>
                      <a:cubicBezTo>
                        <a:pt x="79" y="90"/>
                        <a:pt x="79" y="90"/>
                        <a:pt x="79" y="90"/>
                      </a:cubicBezTo>
                      <a:cubicBezTo>
                        <a:pt x="75" y="90"/>
                        <a:pt x="75" y="90"/>
                        <a:pt x="75" y="90"/>
                      </a:cubicBezTo>
                      <a:cubicBezTo>
                        <a:pt x="17" y="20"/>
                        <a:pt x="17" y="20"/>
                        <a:pt x="17" y="20"/>
                      </a:cubicBezTo>
                      <a:cubicBezTo>
                        <a:pt x="17" y="72"/>
                        <a:pt x="17" y="72"/>
                        <a:pt x="17" y="72"/>
                      </a:cubicBezTo>
                      <a:cubicBezTo>
                        <a:pt x="17" y="77"/>
                        <a:pt x="18" y="80"/>
                        <a:pt x="19" y="81"/>
                      </a:cubicBezTo>
                      <a:cubicBezTo>
                        <a:pt x="21" y="83"/>
                        <a:pt x="24" y="84"/>
                        <a:pt x="29" y="85"/>
                      </a:cubicBezTo>
                      <a:cubicBezTo>
                        <a:pt x="29" y="88"/>
                        <a:pt x="29" y="88"/>
                        <a:pt x="29"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7" name="Freeform 1099">
                  <a:extLst>
                    <a:ext uri="{FF2B5EF4-FFF2-40B4-BE49-F238E27FC236}">
                      <a16:creationId xmlns:a16="http://schemas.microsoft.com/office/drawing/2014/main" id="{13CF410D-66A9-5628-B72C-7C4E1F804B1F}"/>
                    </a:ext>
                  </a:extLst>
                </p:cNvPr>
                <p:cNvSpPr>
                  <a:spLocks/>
                </p:cNvSpPr>
                <p:nvPr/>
              </p:nvSpPr>
              <p:spPr bwMode="auto">
                <a:xfrm>
                  <a:off x="1079" y="2111"/>
                  <a:ext cx="12" cy="14"/>
                </a:xfrm>
                <a:custGeom>
                  <a:avLst/>
                  <a:gdLst>
                    <a:gd name="T0" fmla="*/ 63 w 79"/>
                    <a:gd name="T1" fmla="*/ 84 h 87"/>
                    <a:gd name="T2" fmla="*/ 63 w 79"/>
                    <a:gd name="T3" fmla="*/ 87 h 87"/>
                    <a:gd name="T4" fmla="*/ 16 w 79"/>
                    <a:gd name="T5" fmla="*/ 87 h 87"/>
                    <a:gd name="T6" fmla="*/ 16 w 79"/>
                    <a:gd name="T7" fmla="*/ 84 h 87"/>
                    <a:gd name="T8" fmla="*/ 26 w 79"/>
                    <a:gd name="T9" fmla="*/ 82 h 87"/>
                    <a:gd name="T10" fmla="*/ 29 w 79"/>
                    <a:gd name="T11" fmla="*/ 72 h 87"/>
                    <a:gd name="T12" fmla="*/ 29 w 79"/>
                    <a:gd name="T13" fmla="*/ 4 h 87"/>
                    <a:gd name="T14" fmla="*/ 14 w 79"/>
                    <a:gd name="T15" fmla="*/ 7 h 87"/>
                    <a:gd name="T16" fmla="*/ 4 w 79"/>
                    <a:gd name="T17" fmla="*/ 26 h 87"/>
                    <a:gd name="T18" fmla="*/ 0 w 79"/>
                    <a:gd name="T19" fmla="*/ 26 h 87"/>
                    <a:gd name="T20" fmla="*/ 1 w 79"/>
                    <a:gd name="T21" fmla="*/ 0 h 87"/>
                    <a:gd name="T22" fmla="*/ 78 w 79"/>
                    <a:gd name="T23" fmla="*/ 0 h 87"/>
                    <a:gd name="T24" fmla="*/ 79 w 79"/>
                    <a:gd name="T25" fmla="*/ 26 h 87"/>
                    <a:gd name="T26" fmla="*/ 75 w 79"/>
                    <a:gd name="T27" fmla="*/ 26 h 87"/>
                    <a:gd name="T28" fmla="*/ 65 w 79"/>
                    <a:gd name="T29" fmla="*/ 7 h 87"/>
                    <a:gd name="T30" fmla="*/ 50 w 79"/>
                    <a:gd name="T31" fmla="*/ 4 h 87"/>
                    <a:gd name="T32" fmla="*/ 50 w 79"/>
                    <a:gd name="T33" fmla="*/ 72 h 87"/>
                    <a:gd name="T34" fmla="*/ 53 w 79"/>
                    <a:gd name="T35" fmla="*/ 82 h 87"/>
                    <a:gd name="T36" fmla="*/ 63 w 79"/>
                    <a:gd name="T37"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87">
                      <a:moveTo>
                        <a:pt x="63" y="84"/>
                      </a:moveTo>
                      <a:cubicBezTo>
                        <a:pt x="63" y="87"/>
                        <a:pt x="63" y="87"/>
                        <a:pt x="63" y="87"/>
                      </a:cubicBezTo>
                      <a:cubicBezTo>
                        <a:pt x="16" y="87"/>
                        <a:pt x="16" y="87"/>
                        <a:pt x="16" y="87"/>
                      </a:cubicBezTo>
                      <a:cubicBezTo>
                        <a:pt x="16" y="84"/>
                        <a:pt x="16" y="84"/>
                        <a:pt x="16" y="84"/>
                      </a:cubicBezTo>
                      <a:cubicBezTo>
                        <a:pt x="22" y="84"/>
                        <a:pt x="25" y="83"/>
                        <a:pt x="26" y="82"/>
                      </a:cubicBezTo>
                      <a:cubicBezTo>
                        <a:pt x="28" y="81"/>
                        <a:pt x="29" y="77"/>
                        <a:pt x="29" y="72"/>
                      </a:cubicBezTo>
                      <a:cubicBezTo>
                        <a:pt x="29" y="4"/>
                        <a:pt x="29" y="4"/>
                        <a:pt x="29" y="4"/>
                      </a:cubicBezTo>
                      <a:cubicBezTo>
                        <a:pt x="23" y="4"/>
                        <a:pt x="18" y="5"/>
                        <a:pt x="14" y="7"/>
                      </a:cubicBezTo>
                      <a:cubicBezTo>
                        <a:pt x="8" y="10"/>
                        <a:pt x="5" y="17"/>
                        <a:pt x="4" y="26"/>
                      </a:cubicBezTo>
                      <a:cubicBezTo>
                        <a:pt x="0" y="26"/>
                        <a:pt x="0" y="26"/>
                        <a:pt x="0" y="26"/>
                      </a:cubicBezTo>
                      <a:cubicBezTo>
                        <a:pt x="1" y="0"/>
                        <a:pt x="1" y="0"/>
                        <a:pt x="1" y="0"/>
                      </a:cubicBezTo>
                      <a:cubicBezTo>
                        <a:pt x="78" y="0"/>
                        <a:pt x="78" y="0"/>
                        <a:pt x="78" y="0"/>
                      </a:cubicBezTo>
                      <a:cubicBezTo>
                        <a:pt x="79" y="26"/>
                        <a:pt x="79" y="26"/>
                        <a:pt x="79" y="26"/>
                      </a:cubicBezTo>
                      <a:cubicBezTo>
                        <a:pt x="75" y="26"/>
                        <a:pt x="75" y="26"/>
                        <a:pt x="75" y="26"/>
                      </a:cubicBezTo>
                      <a:cubicBezTo>
                        <a:pt x="74" y="17"/>
                        <a:pt x="71" y="10"/>
                        <a:pt x="65" y="7"/>
                      </a:cubicBezTo>
                      <a:cubicBezTo>
                        <a:pt x="61" y="5"/>
                        <a:pt x="57" y="4"/>
                        <a:pt x="50" y="4"/>
                      </a:cubicBezTo>
                      <a:cubicBezTo>
                        <a:pt x="50" y="72"/>
                        <a:pt x="50" y="72"/>
                        <a:pt x="50" y="72"/>
                      </a:cubicBezTo>
                      <a:cubicBezTo>
                        <a:pt x="50" y="77"/>
                        <a:pt x="51" y="81"/>
                        <a:pt x="53" y="82"/>
                      </a:cubicBezTo>
                      <a:cubicBezTo>
                        <a:pt x="54" y="83"/>
                        <a:pt x="58" y="84"/>
                        <a:pt x="63"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8" name="Freeform 1100">
                  <a:extLst>
                    <a:ext uri="{FF2B5EF4-FFF2-40B4-BE49-F238E27FC236}">
                      <a16:creationId xmlns:a16="http://schemas.microsoft.com/office/drawing/2014/main" id="{6260BDE1-289E-6A61-7E85-DBAF04BAD025}"/>
                    </a:ext>
                  </a:extLst>
                </p:cNvPr>
                <p:cNvSpPr>
                  <a:spLocks/>
                </p:cNvSpPr>
                <p:nvPr/>
              </p:nvSpPr>
              <p:spPr bwMode="auto">
                <a:xfrm>
                  <a:off x="1092" y="2111"/>
                  <a:ext cx="15" cy="14"/>
                </a:xfrm>
                <a:custGeom>
                  <a:avLst/>
                  <a:gdLst>
                    <a:gd name="T0" fmla="*/ 96 w 96"/>
                    <a:gd name="T1" fmla="*/ 84 h 87"/>
                    <a:gd name="T2" fmla="*/ 96 w 96"/>
                    <a:gd name="T3" fmla="*/ 87 h 87"/>
                    <a:gd name="T4" fmla="*/ 52 w 96"/>
                    <a:gd name="T5" fmla="*/ 87 h 87"/>
                    <a:gd name="T6" fmla="*/ 52 w 96"/>
                    <a:gd name="T7" fmla="*/ 84 h 87"/>
                    <a:gd name="T8" fmla="*/ 60 w 96"/>
                    <a:gd name="T9" fmla="*/ 82 h 87"/>
                    <a:gd name="T10" fmla="*/ 64 w 96"/>
                    <a:gd name="T11" fmla="*/ 75 h 87"/>
                    <a:gd name="T12" fmla="*/ 64 w 96"/>
                    <a:gd name="T13" fmla="*/ 45 h 87"/>
                    <a:gd name="T14" fmla="*/ 32 w 96"/>
                    <a:gd name="T15" fmla="*/ 45 h 87"/>
                    <a:gd name="T16" fmla="*/ 32 w 96"/>
                    <a:gd name="T17" fmla="*/ 75 h 87"/>
                    <a:gd name="T18" fmla="*/ 36 w 96"/>
                    <a:gd name="T19" fmla="*/ 82 h 87"/>
                    <a:gd name="T20" fmla="*/ 44 w 96"/>
                    <a:gd name="T21" fmla="*/ 84 h 87"/>
                    <a:gd name="T22" fmla="*/ 44 w 96"/>
                    <a:gd name="T23" fmla="*/ 87 h 87"/>
                    <a:gd name="T24" fmla="*/ 0 w 96"/>
                    <a:gd name="T25" fmla="*/ 87 h 87"/>
                    <a:gd name="T26" fmla="*/ 0 w 96"/>
                    <a:gd name="T27" fmla="*/ 84 h 87"/>
                    <a:gd name="T28" fmla="*/ 8 w 96"/>
                    <a:gd name="T29" fmla="*/ 82 h 87"/>
                    <a:gd name="T30" fmla="*/ 11 w 96"/>
                    <a:gd name="T31" fmla="*/ 75 h 87"/>
                    <a:gd name="T32" fmla="*/ 11 w 96"/>
                    <a:gd name="T33" fmla="*/ 12 h 87"/>
                    <a:gd name="T34" fmla="*/ 8 w 96"/>
                    <a:gd name="T35" fmla="*/ 5 h 87"/>
                    <a:gd name="T36" fmla="*/ 0 w 96"/>
                    <a:gd name="T37" fmla="*/ 3 h 87"/>
                    <a:gd name="T38" fmla="*/ 0 w 96"/>
                    <a:gd name="T39" fmla="*/ 0 h 87"/>
                    <a:gd name="T40" fmla="*/ 44 w 96"/>
                    <a:gd name="T41" fmla="*/ 0 h 87"/>
                    <a:gd name="T42" fmla="*/ 44 w 96"/>
                    <a:gd name="T43" fmla="*/ 3 h 87"/>
                    <a:gd name="T44" fmla="*/ 36 w 96"/>
                    <a:gd name="T45" fmla="*/ 4 h 87"/>
                    <a:gd name="T46" fmla="*/ 32 w 96"/>
                    <a:gd name="T47" fmla="*/ 12 h 87"/>
                    <a:gd name="T48" fmla="*/ 32 w 96"/>
                    <a:gd name="T49" fmla="*/ 39 h 87"/>
                    <a:gd name="T50" fmla="*/ 64 w 96"/>
                    <a:gd name="T51" fmla="*/ 39 h 87"/>
                    <a:gd name="T52" fmla="*/ 64 w 96"/>
                    <a:gd name="T53" fmla="*/ 12 h 87"/>
                    <a:gd name="T54" fmla="*/ 60 w 96"/>
                    <a:gd name="T55" fmla="*/ 5 h 87"/>
                    <a:gd name="T56" fmla="*/ 52 w 96"/>
                    <a:gd name="T57" fmla="*/ 3 h 87"/>
                    <a:gd name="T58" fmla="*/ 52 w 96"/>
                    <a:gd name="T59" fmla="*/ 0 h 87"/>
                    <a:gd name="T60" fmla="*/ 96 w 96"/>
                    <a:gd name="T61" fmla="*/ 0 h 87"/>
                    <a:gd name="T62" fmla="*/ 96 w 96"/>
                    <a:gd name="T63" fmla="*/ 3 h 87"/>
                    <a:gd name="T64" fmla="*/ 88 w 96"/>
                    <a:gd name="T65" fmla="*/ 4 h 87"/>
                    <a:gd name="T66" fmla="*/ 85 w 96"/>
                    <a:gd name="T67" fmla="*/ 12 h 87"/>
                    <a:gd name="T68" fmla="*/ 85 w 96"/>
                    <a:gd name="T69" fmla="*/ 75 h 87"/>
                    <a:gd name="T70" fmla="*/ 88 w 96"/>
                    <a:gd name="T71" fmla="*/ 82 h 87"/>
                    <a:gd name="T72" fmla="*/ 96 w 96"/>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7">
                      <a:moveTo>
                        <a:pt x="96" y="84"/>
                      </a:moveTo>
                      <a:cubicBezTo>
                        <a:pt x="96" y="87"/>
                        <a:pt x="96" y="87"/>
                        <a:pt x="96" y="87"/>
                      </a:cubicBezTo>
                      <a:cubicBezTo>
                        <a:pt x="52" y="87"/>
                        <a:pt x="52" y="87"/>
                        <a:pt x="52" y="87"/>
                      </a:cubicBezTo>
                      <a:cubicBezTo>
                        <a:pt x="52" y="84"/>
                        <a:pt x="52" y="84"/>
                        <a:pt x="52" y="84"/>
                      </a:cubicBezTo>
                      <a:cubicBezTo>
                        <a:pt x="56" y="84"/>
                        <a:pt x="59" y="83"/>
                        <a:pt x="60" y="82"/>
                      </a:cubicBezTo>
                      <a:cubicBezTo>
                        <a:pt x="63" y="81"/>
                        <a:pt x="64" y="79"/>
                        <a:pt x="64" y="75"/>
                      </a:cubicBezTo>
                      <a:cubicBezTo>
                        <a:pt x="64" y="45"/>
                        <a:pt x="64" y="45"/>
                        <a:pt x="64" y="45"/>
                      </a:cubicBezTo>
                      <a:cubicBezTo>
                        <a:pt x="32" y="45"/>
                        <a:pt x="32" y="45"/>
                        <a:pt x="32" y="45"/>
                      </a:cubicBezTo>
                      <a:cubicBezTo>
                        <a:pt x="32" y="75"/>
                        <a:pt x="32" y="75"/>
                        <a:pt x="32" y="75"/>
                      </a:cubicBezTo>
                      <a:cubicBezTo>
                        <a:pt x="32" y="78"/>
                        <a:pt x="33" y="81"/>
                        <a:pt x="36" y="82"/>
                      </a:cubicBezTo>
                      <a:cubicBezTo>
                        <a:pt x="37" y="83"/>
                        <a:pt x="40" y="84"/>
                        <a:pt x="44" y="84"/>
                      </a:cubicBezTo>
                      <a:cubicBezTo>
                        <a:pt x="44" y="87"/>
                        <a:pt x="44" y="87"/>
                        <a:pt x="44" y="87"/>
                      </a:cubicBezTo>
                      <a:cubicBezTo>
                        <a:pt x="0" y="87"/>
                        <a:pt x="0" y="87"/>
                        <a:pt x="0" y="87"/>
                      </a:cubicBezTo>
                      <a:cubicBezTo>
                        <a:pt x="0" y="84"/>
                        <a:pt x="0" y="84"/>
                        <a:pt x="0" y="84"/>
                      </a:cubicBezTo>
                      <a:cubicBezTo>
                        <a:pt x="4" y="84"/>
                        <a:pt x="7" y="83"/>
                        <a:pt x="8" y="82"/>
                      </a:cubicBezTo>
                      <a:cubicBezTo>
                        <a:pt x="10" y="81"/>
                        <a:pt x="11" y="78"/>
                        <a:pt x="11" y="75"/>
                      </a:cubicBezTo>
                      <a:cubicBezTo>
                        <a:pt x="11" y="12"/>
                        <a:pt x="11" y="12"/>
                        <a:pt x="11" y="12"/>
                      </a:cubicBezTo>
                      <a:cubicBezTo>
                        <a:pt x="11" y="8"/>
                        <a:pt x="10" y="6"/>
                        <a:pt x="8" y="5"/>
                      </a:cubicBezTo>
                      <a:cubicBezTo>
                        <a:pt x="7" y="4"/>
                        <a:pt x="4" y="3"/>
                        <a:pt x="0" y="3"/>
                      </a:cubicBezTo>
                      <a:cubicBezTo>
                        <a:pt x="0" y="0"/>
                        <a:pt x="0" y="0"/>
                        <a:pt x="0" y="0"/>
                      </a:cubicBezTo>
                      <a:cubicBezTo>
                        <a:pt x="44" y="0"/>
                        <a:pt x="44" y="0"/>
                        <a:pt x="44" y="0"/>
                      </a:cubicBezTo>
                      <a:cubicBezTo>
                        <a:pt x="44" y="3"/>
                        <a:pt x="44" y="3"/>
                        <a:pt x="44" y="3"/>
                      </a:cubicBezTo>
                      <a:cubicBezTo>
                        <a:pt x="40" y="3"/>
                        <a:pt x="37" y="4"/>
                        <a:pt x="36" y="4"/>
                      </a:cubicBezTo>
                      <a:cubicBezTo>
                        <a:pt x="34" y="6"/>
                        <a:pt x="32" y="8"/>
                        <a:pt x="32" y="12"/>
                      </a:cubicBezTo>
                      <a:cubicBezTo>
                        <a:pt x="32" y="39"/>
                        <a:pt x="32" y="39"/>
                        <a:pt x="32" y="39"/>
                      </a:cubicBezTo>
                      <a:cubicBezTo>
                        <a:pt x="64" y="39"/>
                        <a:pt x="64" y="39"/>
                        <a:pt x="64" y="39"/>
                      </a:cubicBezTo>
                      <a:cubicBezTo>
                        <a:pt x="64" y="12"/>
                        <a:pt x="64" y="12"/>
                        <a:pt x="64" y="12"/>
                      </a:cubicBezTo>
                      <a:cubicBezTo>
                        <a:pt x="64" y="8"/>
                        <a:pt x="63" y="6"/>
                        <a:pt x="60" y="5"/>
                      </a:cubicBezTo>
                      <a:cubicBezTo>
                        <a:pt x="59" y="4"/>
                        <a:pt x="56" y="3"/>
                        <a:pt x="52" y="3"/>
                      </a:cubicBezTo>
                      <a:cubicBezTo>
                        <a:pt x="52" y="0"/>
                        <a:pt x="52" y="0"/>
                        <a:pt x="52" y="0"/>
                      </a:cubicBezTo>
                      <a:cubicBezTo>
                        <a:pt x="96" y="0"/>
                        <a:pt x="96" y="0"/>
                        <a:pt x="96" y="0"/>
                      </a:cubicBezTo>
                      <a:cubicBezTo>
                        <a:pt x="96" y="3"/>
                        <a:pt x="96" y="3"/>
                        <a:pt x="96" y="3"/>
                      </a:cubicBezTo>
                      <a:cubicBezTo>
                        <a:pt x="92" y="3"/>
                        <a:pt x="90" y="4"/>
                        <a:pt x="88" y="4"/>
                      </a:cubicBezTo>
                      <a:cubicBezTo>
                        <a:pt x="86" y="6"/>
                        <a:pt x="85" y="8"/>
                        <a:pt x="85" y="12"/>
                      </a:cubicBezTo>
                      <a:cubicBezTo>
                        <a:pt x="85" y="75"/>
                        <a:pt x="85" y="75"/>
                        <a:pt x="85" y="75"/>
                      </a:cubicBezTo>
                      <a:cubicBezTo>
                        <a:pt x="85" y="79"/>
                        <a:pt x="86" y="81"/>
                        <a:pt x="88" y="82"/>
                      </a:cubicBezTo>
                      <a:cubicBezTo>
                        <a:pt x="89" y="83"/>
                        <a:pt x="92"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39" name="Freeform 1101">
                  <a:extLst>
                    <a:ext uri="{FF2B5EF4-FFF2-40B4-BE49-F238E27FC236}">
                      <a16:creationId xmlns:a16="http://schemas.microsoft.com/office/drawing/2014/main" id="{EF1C26E8-D62B-EFCD-A032-CB8603B16546}"/>
                    </a:ext>
                  </a:extLst>
                </p:cNvPr>
                <p:cNvSpPr>
                  <a:spLocks noEditPoints="1"/>
                </p:cNvSpPr>
                <p:nvPr/>
              </p:nvSpPr>
              <p:spPr bwMode="auto">
                <a:xfrm>
                  <a:off x="1108" y="2111"/>
                  <a:ext cx="14" cy="14"/>
                </a:xfrm>
                <a:custGeom>
                  <a:avLst/>
                  <a:gdLst>
                    <a:gd name="T0" fmla="*/ 89 w 89"/>
                    <a:gd name="T1" fmla="*/ 86 h 89"/>
                    <a:gd name="T2" fmla="*/ 89 w 89"/>
                    <a:gd name="T3" fmla="*/ 89 h 89"/>
                    <a:gd name="T4" fmla="*/ 47 w 89"/>
                    <a:gd name="T5" fmla="*/ 89 h 89"/>
                    <a:gd name="T6" fmla="*/ 47 w 89"/>
                    <a:gd name="T7" fmla="*/ 86 h 89"/>
                    <a:gd name="T8" fmla="*/ 55 w 89"/>
                    <a:gd name="T9" fmla="*/ 85 h 89"/>
                    <a:gd name="T10" fmla="*/ 57 w 89"/>
                    <a:gd name="T11" fmla="*/ 81 h 89"/>
                    <a:gd name="T12" fmla="*/ 55 w 89"/>
                    <a:gd name="T13" fmla="*/ 73 h 89"/>
                    <a:gd name="T14" fmla="*/ 51 w 89"/>
                    <a:gd name="T15" fmla="*/ 64 h 89"/>
                    <a:gd name="T16" fmla="*/ 22 w 89"/>
                    <a:gd name="T17" fmla="*/ 64 h 89"/>
                    <a:gd name="T18" fmla="*/ 18 w 89"/>
                    <a:gd name="T19" fmla="*/ 75 h 89"/>
                    <a:gd name="T20" fmla="*/ 16 w 89"/>
                    <a:gd name="T21" fmla="*/ 81 h 89"/>
                    <a:gd name="T22" fmla="*/ 18 w 89"/>
                    <a:gd name="T23" fmla="*/ 85 h 89"/>
                    <a:gd name="T24" fmla="*/ 27 w 89"/>
                    <a:gd name="T25" fmla="*/ 86 h 89"/>
                    <a:gd name="T26" fmla="*/ 27 w 89"/>
                    <a:gd name="T27" fmla="*/ 89 h 89"/>
                    <a:gd name="T28" fmla="*/ 0 w 89"/>
                    <a:gd name="T29" fmla="*/ 89 h 89"/>
                    <a:gd name="T30" fmla="*/ 0 w 89"/>
                    <a:gd name="T31" fmla="*/ 86 h 89"/>
                    <a:gd name="T32" fmla="*/ 8 w 89"/>
                    <a:gd name="T33" fmla="*/ 82 h 89"/>
                    <a:gd name="T34" fmla="*/ 13 w 89"/>
                    <a:gd name="T35" fmla="*/ 71 h 89"/>
                    <a:gd name="T36" fmla="*/ 42 w 89"/>
                    <a:gd name="T37" fmla="*/ 0 h 89"/>
                    <a:gd name="T38" fmla="*/ 46 w 89"/>
                    <a:gd name="T39" fmla="*/ 0 h 89"/>
                    <a:gd name="T40" fmla="*/ 74 w 89"/>
                    <a:gd name="T41" fmla="*/ 68 h 89"/>
                    <a:gd name="T42" fmla="*/ 81 w 89"/>
                    <a:gd name="T43" fmla="*/ 82 h 89"/>
                    <a:gd name="T44" fmla="*/ 88 w 89"/>
                    <a:gd name="T45" fmla="*/ 86 h 89"/>
                    <a:gd name="T46" fmla="*/ 89 w 89"/>
                    <a:gd name="T47" fmla="*/ 86 h 89"/>
                    <a:gd name="T48" fmla="*/ 24 w 89"/>
                    <a:gd name="T49" fmla="*/ 59 h 89"/>
                    <a:gd name="T50" fmla="*/ 49 w 89"/>
                    <a:gd name="T51" fmla="*/ 59 h 89"/>
                    <a:gd name="T52" fmla="*/ 36 w 89"/>
                    <a:gd name="T53" fmla="*/ 27 h 89"/>
                    <a:gd name="T54" fmla="*/ 24 w 89"/>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89">
                      <a:moveTo>
                        <a:pt x="89" y="86"/>
                      </a:moveTo>
                      <a:cubicBezTo>
                        <a:pt x="89" y="89"/>
                        <a:pt x="89" y="89"/>
                        <a:pt x="89" y="89"/>
                      </a:cubicBezTo>
                      <a:cubicBezTo>
                        <a:pt x="47" y="89"/>
                        <a:pt x="47" y="89"/>
                        <a:pt x="47" y="89"/>
                      </a:cubicBezTo>
                      <a:cubicBezTo>
                        <a:pt x="47" y="86"/>
                        <a:pt x="47" y="86"/>
                        <a:pt x="47" y="86"/>
                      </a:cubicBezTo>
                      <a:cubicBezTo>
                        <a:pt x="51" y="86"/>
                        <a:pt x="53" y="86"/>
                        <a:pt x="55" y="85"/>
                      </a:cubicBezTo>
                      <a:cubicBezTo>
                        <a:pt x="56" y="85"/>
                        <a:pt x="57" y="83"/>
                        <a:pt x="57" y="81"/>
                      </a:cubicBezTo>
                      <a:cubicBezTo>
                        <a:pt x="57" y="80"/>
                        <a:pt x="56" y="77"/>
                        <a:pt x="55" y="73"/>
                      </a:cubicBezTo>
                      <a:cubicBezTo>
                        <a:pt x="54" y="71"/>
                        <a:pt x="53" y="68"/>
                        <a:pt x="51" y="64"/>
                      </a:cubicBezTo>
                      <a:cubicBezTo>
                        <a:pt x="22" y="64"/>
                        <a:pt x="22" y="64"/>
                        <a:pt x="22" y="64"/>
                      </a:cubicBezTo>
                      <a:cubicBezTo>
                        <a:pt x="20" y="68"/>
                        <a:pt x="19" y="72"/>
                        <a:pt x="18" y="75"/>
                      </a:cubicBezTo>
                      <a:cubicBezTo>
                        <a:pt x="17" y="78"/>
                        <a:pt x="16" y="80"/>
                        <a:pt x="16" y="81"/>
                      </a:cubicBezTo>
                      <a:cubicBezTo>
                        <a:pt x="16" y="83"/>
                        <a:pt x="17" y="84"/>
                        <a:pt x="18" y="85"/>
                      </a:cubicBezTo>
                      <a:cubicBezTo>
                        <a:pt x="20" y="86"/>
                        <a:pt x="23" y="86"/>
                        <a:pt x="27" y="86"/>
                      </a:cubicBezTo>
                      <a:cubicBezTo>
                        <a:pt x="27" y="89"/>
                        <a:pt x="27" y="89"/>
                        <a:pt x="27" y="89"/>
                      </a:cubicBezTo>
                      <a:cubicBezTo>
                        <a:pt x="0" y="89"/>
                        <a:pt x="0" y="89"/>
                        <a:pt x="0" y="89"/>
                      </a:cubicBezTo>
                      <a:cubicBezTo>
                        <a:pt x="0" y="86"/>
                        <a:pt x="0" y="86"/>
                        <a:pt x="0" y="86"/>
                      </a:cubicBezTo>
                      <a:cubicBezTo>
                        <a:pt x="4" y="86"/>
                        <a:pt x="6" y="84"/>
                        <a:pt x="8" y="82"/>
                      </a:cubicBezTo>
                      <a:cubicBezTo>
                        <a:pt x="9" y="80"/>
                        <a:pt x="11" y="77"/>
                        <a:pt x="13" y="71"/>
                      </a:cubicBezTo>
                      <a:cubicBezTo>
                        <a:pt x="42" y="0"/>
                        <a:pt x="42" y="0"/>
                        <a:pt x="42" y="0"/>
                      </a:cubicBezTo>
                      <a:cubicBezTo>
                        <a:pt x="46" y="0"/>
                        <a:pt x="46" y="0"/>
                        <a:pt x="46" y="0"/>
                      </a:cubicBezTo>
                      <a:cubicBezTo>
                        <a:pt x="74" y="68"/>
                        <a:pt x="74" y="68"/>
                        <a:pt x="74" y="68"/>
                      </a:cubicBezTo>
                      <a:cubicBezTo>
                        <a:pt x="78" y="75"/>
                        <a:pt x="80" y="80"/>
                        <a:pt x="81" y="82"/>
                      </a:cubicBezTo>
                      <a:cubicBezTo>
                        <a:pt x="83" y="85"/>
                        <a:pt x="85" y="86"/>
                        <a:pt x="88" y="86"/>
                      </a:cubicBezTo>
                      <a:lnTo>
                        <a:pt x="89" y="86"/>
                      </a:lnTo>
                      <a:close/>
                      <a:moveTo>
                        <a:pt x="24" y="59"/>
                      </a:moveTo>
                      <a:cubicBezTo>
                        <a:pt x="49" y="59"/>
                        <a:pt x="49" y="59"/>
                        <a:pt x="49" y="59"/>
                      </a:cubicBezTo>
                      <a:cubicBezTo>
                        <a:pt x="36" y="27"/>
                        <a:pt x="36" y="27"/>
                        <a:pt x="36" y="27"/>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0" name="Freeform 1102">
                  <a:extLst>
                    <a:ext uri="{FF2B5EF4-FFF2-40B4-BE49-F238E27FC236}">
                      <a16:creationId xmlns:a16="http://schemas.microsoft.com/office/drawing/2014/main" id="{523656A9-C475-61F6-EFDC-1C05E43FCE34}"/>
                    </a:ext>
                  </a:extLst>
                </p:cNvPr>
                <p:cNvSpPr>
                  <a:spLocks/>
                </p:cNvSpPr>
                <p:nvPr/>
              </p:nvSpPr>
              <p:spPr bwMode="auto">
                <a:xfrm>
                  <a:off x="1114" y="2106"/>
                  <a:ext cx="5" cy="4"/>
                </a:xfrm>
                <a:custGeom>
                  <a:avLst/>
                  <a:gdLst>
                    <a:gd name="T0" fmla="*/ 25 w 30"/>
                    <a:gd name="T1" fmla="*/ 12 h 24"/>
                    <a:gd name="T2" fmla="*/ 7 w 30"/>
                    <a:gd name="T3" fmla="*/ 24 h 24"/>
                    <a:gd name="T4" fmla="*/ 0 w 30"/>
                    <a:gd name="T5" fmla="*/ 24 h 24"/>
                    <a:gd name="T6" fmla="*/ 17 w 30"/>
                    <a:gd name="T7" fmla="*/ 3 h 24"/>
                    <a:gd name="T8" fmla="*/ 21 w 30"/>
                    <a:gd name="T9" fmla="*/ 0 h 24"/>
                    <a:gd name="T10" fmla="*/ 24 w 30"/>
                    <a:gd name="T11" fmla="*/ 0 h 24"/>
                    <a:gd name="T12" fmla="*/ 29 w 30"/>
                    <a:gd name="T13" fmla="*/ 1 h 24"/>
                    <a:gd name="T14" fmla="*/ 30 w 30"/>
                    <a:gd name="T15" fmla="*/ 5 h 24"/>
                    <a:gd name="T16" fmla="*/ 28 w 30"/>
                    <a:gd name="T17" fmla="*/ 10 h 24"/>
                    <a:gd name="T18" fmla="*/ 25 w 30"/>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25" y="12"/>
                      </a:moveTo>
                      <a:cubicBezTo>
                        <a:pt x="7" y="24"/>
                        <a:pt x="7" y="24"/>
                        <a:pt x="7" y="24"/>
                      </a:cubicBezTo>
                      <a:cubicBezTo>
                        <a:pt x="0" y="24"/>
                        <a:pt x="0" y="24"/>
                        <a:pt x="0" y="24"/>
                      </a:cubicBezTo>
                      <a:cubicBezTo>
                        <a:pt x="17" y="3"/>
                        <a:pt x="17" y="3"/>
                        <a:pt x="17" y="3"/>
                      </a:cubicBezTo>
                      <a:cubicBezTo>
                        <a:pt x="19" y="2"/>
                        <a:pt x="20" y="1"/>
                        <a:pt x="21" y="0"/>
                      </a:cubicBezTo>
                      <a:cubicBezTo>
                        <a:pt x="22" y="0"/>
                        <a:pt x="23" y="0"/>
                        <a:pt x="24" y="0"/>
                      </a:cubicBezTo>
                      <a:cubicBezTo>
                        <a:pt x="26" y="0"/>
                        <a:pt x="28" y="0"/>
                        <a:pt x="29" y="1"/>
                      </a:cubicBezTo>
                      <a:cubicBezTo>
                        <a:pt x="30" y="2"/>
                        <a:pt x="30" y="4"/>
                        <a:pt x="30" y="5"/>
                      </a:cubicBezTo>
                      <a:cubicBezTo>
                        <a:pt x="30" y="7"/>
                        <a:pt x="30" y="9"/>
                        <a:pt x="28" y="10"/>
                      </a:cubicBezTo>
                      <a:cubicBezTo>
                        <a:pt x="28" y="10"/>
                        <a:pt x="27" y="11"/>
                        <a:pt x="25"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1" name="Freeform 1103">
                  <a:extLst>
                    <a:ext uri="{FF2B5EF4-FFF2-40B4-BE49-F238E27FC236}">
                      <a16:creationId xmlns:a16="http://schemas.microsoft.com/office/drawing/2014/main" id="{FEB15328-1A4D-142B-12C4-39D75D4DCC0E}"/>
                    </a:ext>
                  </a:extLst>
                </p:cNvPr>
                <p:cNvSpPr>
                  <a:spLocks/>
                </p:cNvSpPr>
                <p:nvPr/>
              </p:nvSpPr>
              <p:spPr bwMode="auto">
                <a:xfrm>
                  <a:off x="1124" y="2111"/>
                  <a:ext cx="7" cy="14"/>
                </a:xfrm>
                <a:custGeom>
                  <a:avLst/>
                  <a:gdLst>
                    <a:gd name="T0" fmla="*/ 45 w 45"/>
                    <a:gd name="T1" fmla="*/ 84 h 87"/>
                    <a:gd name="T2" fmla="*/ 45 w 45"/>
                    <a:gd name="T3" fmla="*/ 87 h 87"/>
                    <a:gd name="T4" fmla="*/ 0 w 45"/>
                    <a:gd name="T5" fmla="*/ 87 h 87"/>
                    <a:gd name="T6" fmla="*/ 0 w 45"/>
                    <a:gd name="T7" fmla="*/ 84 h 87"/>
                    <a:gd name="T8" fmla="*/ 9 w 45"/>
                    <a:gd name="T9" fmla="*/ 83 h 87"/>
                    <a:gd name="T10" fmla="*/ 12 w 45"/>
                    <a:gd name="T11" fmla="*/ 75 h 87"/>
                    <a:gd name="T12" fmla="*/ 12 w 45"/>
                    <a:gd name="T13" fmla="*/ 12 h 87"/>
                    <a:gd name="T14" fmla="*/ 8 w 45"/>
                    <a:gd name="T15" fmla="*/ 5 h 87"/>
                    <a:gd name="T16" fmla="*/ 0 w 45"/>
                    <a:gd name="T17" fmla="*/ 3 h 87"/>
                    <a:gd name="T18" fmla="*/ 0 w 45"/>
                    <a:gd name="T19" fmla="*/ 0 h 87"/>
                    <a:gd name="T20" fmla="*/ 45 w 45"/>
                    <a:gd name="T21" fmla="*/ 0 h 87"/>
                    <a:gd name="T22" fmla="*/ 45 w 45"/>
                    <a:gd name="T23" fmla="*/ 3 h 87"/>
                    <a:gd name="T24" fmla="*/ 37 w 45"/>
                    <a:gd name="T25" fmla="*/ 4 h 87"/>
                    <a:gd name="T26" fmla="*/ 33 w 45"/>
                    <a:gd name="T27" fmla="*/ 12 h 87"/>
                    <a:gd name="T28" fmla="*/ 33 w 45"/>
                    <a:gd name="T29" fmla="*/ 75 h 87"/>
                    <a:gd name="T30" fmla="*/ 35 w 45"/>
                    <a:gd name="T31" fmla="*/ 81 h 87"/>
                    <a:gd name="T32" fmla="*/ 45 w 45"/>
                    <a:gd name="T3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4"/>
                      </a:moveTo>
                      <a:cubicBezTo>
                        <a:pt x="45" y="87"/>
                        <a:pt x="45" y="87"/>
                        <a:pt x="45" y="87"/>
                      </a:cubicBezTo>
                      <a:cubicBezTo>
                        <a:pt x="0" y="87"/>
                        <a:pt x="0" y="87"/>
                        <a:pt x="0" y="87"/>
                      </a:cubicBezTo>
                      <a:cubicBezTo>
                        <a:pt x="0" y="84"/>
                        <a:pt x="0" y="84"/>
                        <a:pt x="0" y="84"/>
                      </a:cubicBezTo>
                      <a:cubicBezTo>
                        <a:pt x="4" y="84"/>
                        <a:pt x="7" y="84"/>
                        <a:pt x="9" y="83"/>
                      </a:cubicBezTo>
                      <a:cubicBezTo>
                        <a:pt x="11" y="81"/>
                        <a:pt x="12" y="79"/>
                        <a:pt x="12" y="75"/>
                      </a:cubicBezTo>
                      <a:cubicBezTo>
                        <a:pt x="12" y="12"/>
                        <a:pt x="12" y="12"/>
                        <a:pt x="12" y="12"/>
                      </a:cubicBezTo>
                      <a:cubicBezTo>
                        <a:pt x="12" y="8"/>
                        <a:pt x="11" y="6"/>
                        <a:pt x="8" y="5"/>
                      </a:cubicBezTo>
                      <a:cubicBezTo>
                        <a:pt x="7" y="4"/>
                        <a:pt x="4" y="3"/>
                        <a:pt x="0" y="3"/>
                      </a:cubicBezTo>
                      <a:cubicBezTo>
                        <a:pt x="0" y="0"/>
                        <a:pt x="0" y="0"/>
                        <a:pt x="0" y="0"/>
                      </a:cubicBezTo>
                      <a:cubicBezTo>
                        <a:pt x="45" y="0"/>
                        <a:pt x="45" y="0"/>
                        <a:pt x="45" y="0"/>
                      </a:cubicBezTo>
                      <a:cubicBezTo>
                        <a:pt x="45" y="3"/>
                        <a:pt x="45" y="3"/>
                        <a:pt x="45" y="3"/>
                      </a:cubicBezTo>
                      <a:cubicBezTo>
                        <a:pt x="41" y="3"/>
                        <a:pt x="39" y="3"/>
                        <a:pt x="37" y="4"/>
                      </a:cubicBezTo>
                      <a:cubicBezTo>
                        <a:pt x="34" y="6"/>
                        <a:pt x="33" y="8"/>
                        <a:pt x="33" y="12"/>
                      </a:cubicBezTo>
                      <a:cubicBezTo>
                        <a:pt x="33" y="75"/>
                        <a:pt x="33" y="75"/>
                        <a:pt x="33" y="75"/>
                      </a:cubicBezTo>
                      <a:cubicBezTo>
                        <a:pt x="33" y="78"/>
                        <a:pt x="34" y="80"/>
                        <a:pt x="35" y="81"/>
                      </a:cubicBezTo>
                      <a:cubicBezTo>
                        <a:pt x="37" y="83"/>
                        <a:pt x="40" y="84"/>
                        <a:pt x="4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2" name="Freeform 1104">
                  <a:extLst>
                    <a:ext uri="{FF2B5EF4-FFF2-40B4-BE49-F238E27FC236}">
                      <a16:creationId xmlns:a16="http://schemas.microsoft.com/office/drawing/2014/main" id="{451FCDA5-2A9B-3871-1DDA-54A371F18B90}"/>
                    </a:ext>
                  </a:extLst>
                </p:cNvPr>
                <p:cNvSpPr>
                  <a:spLocks/>
                </p:cNvSpPr>
                <p:nvPr/>
              </p:nvSpPr>
              <p:spPr bwMode="auto">
                <a:xfrm>
                  <a:off x="1137" y="2111"/>
                  <a:ext cx="14" cy="14"/>
                </a:xfrm>
                <a:custGeom>
                  <a:avLst/>
                  <a:gdLst>
                    <a:gd name="T0" fmla="*/ 0 w 89"/>
                    <a:gd name="T1" fmla="*/ 87 h 90"/>
                    <a:gd name="T2" fmla="*/ 0 w 89"/>
                    <a:gd name="T3" fmla="*/ 84 h 90"/>
                    <a:gd name="T4" fmla="*/ 8 w 89"/>
                    <a:gd name="T5" fmla="*/ 82 h 90"/>
                    <a:gd name="T6" fmla="*/ 11 w 89"/>
                    <a:gd name="T7" fmla="*/ 74 h 90"/>
                    <a:gd name="T8" fmla="*/ 11 w 89"/>
                    <a:gd name="T9" fmla="*/ 12 h 90"/>
                    <a:gd name="T10" fmla="*/ 5 w 89"/>
                    <a:gd name="T11" fmla="*/ 5 h 90"/>
                    <a:gd name="T12" fmla="*/ 0 w 89"/>
                    <a:gd name="T13" fmla="*/ 3 h 90"/>
                    <a:gd name="T14" fmla="*/ 0 w 89"/>
                    <a:gd name="T15" fmla="*/ 0 h 90"/>
                    <a:gd name="T16" fmla="*/ 27 w 89"/>
                    <a:gd name="T17" fmla="*/ 0 h 90"/>
                    <a:gd name="T18" fmla="*/ 73 w 89"/>
                    <a:gd name="T19" fmla="*/ 55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0 w 89"/>
                    <a:gd name="T33" fmla="*/ 6 h 90"/>
                    <a:gd name="T34" fmla="*/ 79 w 89"/>
                    <a:gd name="T35" fmla="*/ 13 h 90"/>
                    <a:gd name="T36" fmla="*/ 79 w 89"/>
                    <a:gd name="T37" fmla="*/ 90 h 90"/>
                    <a:gd name="T38" fmla="*/ 75 w 89"/>
                    <a:gd name="T39" fmla="*/ 90 h 90"/>
                    <a:gd name="T40" fmla="*/ 17 w 89"/>
                    <a:gd name="T41" fmla="*/ 20 h 90"/>
                    <a:gd name="T42" fmla="*/ 17 w 89"/>
                    <a:gd name="T43" fmla="*/ 71 h 90"/>
                    <a:gd name="T44" fmla="*/ 19 w 89"/>
                    <a:gd name="T45" fmla="*/ 81 h 90"/>
                    <a:gd name="T46" fmla="*/ 29 w 89"/>
                    <a:gd name="T47" fmla="*/ 84 h 90"/>
                    <a:gd name="T48" fmla="*/ 29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4"/>
                        <a:pt x="7" y="83"/>
                        <a:pt x="8" y="82"/>
                      </a:cubicBezTo>
                      <a:cubicBezTo>
                        <a:pt x="10" y="80"/>
                        <a:pt x="11" y="78"/>
                        <a:pt x="11" y="74"/>
                      </a:cubicBezTo>
                      <a:cubicBezTo>
                        <a:pt x="11" y="12"/>
                        <a:pt x="11" y="12"/>
                        <a:pt x="11" y="12"/>
                      </a:cubicBezTo>
                      <a:cubicBezTo>
                        <a:pt x="9" y="9"/>
                        <a:pt x="7" y="7"/>
                        <a:pt x="5" y="5"/>
                      </a:cubicBezTo>
                      <a:cubicBezTo>
                        <a:pt x="3" y="4"/>
                        <a:pt x="1" y="3"/>
                        <a:pt x="0" y="3"/>
                      </a:cubicBezTo>
                      <a:cubicBezTo>
                        <a:pt x="0" y="0"/>
                        <a:pt x="0" y="0"/>
                        <a:pt x="0" y="0"/>
                      </a:cubicBezTo>
                      <a:cubicBezTo>
                        <a:pt x="27" y="0"/>
                        <a:pt x="27" y="0"/>
                        <a:pt x="27" y="0"/>
                      </a:cubicBezTo>
                      <a:cubicBezTo>
                        <a:pt x="73" y="55"/>
                        <a:pt x="73" y="55"/>
                        <a:pt x="73" y="55"/>
                      </a:cubicBezTo>
                      <a:cubicBezTo>
                        <a:pt x="73" y="16"/>
                        <a:pt x="73" y="16"/>
                        <a:pt x="73" y="16"/>
                      </a:cubicBezTo>
                      <a:cubicBezTo>
                        <a:pt x="73" y="11"/>
                        <a:pt x="72" y="8"/>
                        <a:pt x="71" y="7"/>
                      </a:cubicBezTo>
                      <a:cubicBezTo>
                        <a:pt x="69" y="4"/>
                        <a:pt x="66" y="3"/>
                        <a:pt x="61" y="3"/>
                      </a:cubicBezTo>
                      <a:cubicBezTo>
                        <a:pt x="61" y="0"/>
                        <a:pt x="61" y="0"/>
                        <a:pt x="61" y="0"/>
                      </a:cubicBezTo>
                      <a:cubicBezTo>
                        <a:pt x="89" y="0"/>
                        <a:pt x="89" y="0"/>
                        <a:pt x="89" y="0"/>
                      </a:cubicBezTo>
                      <a:cubicBezTo>
                        <a:pt x="89" y="3"/>
                        <a:pt x="89" y="3"/>
                        <a:pt x="89" y="3"/>
                      </a:cubicBezTo>
                      <a:cubicBezTo>
                        <a:pt x="84" y="3"/>
                        <a:pt x="82" y="4"/>
                        <a:pt x="80" y="6"/>
                      </a:cubicBezTo>
                      <a:cubicBezTo>
                        <a:pt x="79" y="7"/>
                        <a:pt x="79" y="10"/>
                        <a:pt x="79" y="13"/>
                      </a:cubicBezTo>
                      <a:cubicBezTo>
                        <a:pt x="79" y="90"/>
                        <a:pt x="79" y="90"/>
                        <a:pt x="79" y="90"/>
                      </a:cubicBezTo>
                      <a:cubicBezTo>
                        <a:pt x="75" y="90"/>
                        <a:pt x="75" y="90"/>
                        <a:pt x="75" y="90"/>
                      </a:cubicBezTo>
                      <a:cubicBezTo>
                        <a:pt x="17" y="20"/>
                        <a:pt x="17" y="20"/>
                        <a:pt x="17" y="20"/>
                      </a:cubicBezTo>
                      <a:cubicBezTo>
                        <a:pt x="17" y="71"/>
                        <a:pt x="17" y="71"/>
                        <a:pt x="17" y="71"/>
                      </a:cubicBezTo>
                      <a:cubicBezTo>
                        <a:pt x="17" y="76"/>
                        <a:pt x="18" y="79"/>
                        <a:pt x="19" y="81"/>
                      </a:cubicBezTo>
                      <a:cubicBezTo>
                        <a:pt x="21" y="82"/>
                        <a:pt x="24" y="84"/>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3" name="Freeform 1105">
                  <a:extLst>
                    <a:ext uri="{FF2B5EF4-FFF2-40B4-BE49-F238E27FC236}">
                      <a16:creationId xmlns:a16="http://schemas.microsoft.com/office/drawing/2014/main" id="{F04A2200-8764-95E4-393D-ADDECCCE7B30}"/>
                    </a:ext>
                  </a:extLst>
                </p:cNvPr>
                <p:cNvSpPr>
                  <a:spLocks/>
                </p:cNvSpPr>
                <p:nvPr/>
              </p:nvSpPr>
              <p:spPr bwMode="auto">
                <a:xfrm>
                  <a:off x="1152" y="2111"/>
                  <a:ext cx="14" cy="14"/>
                </a:xfrm>
                <a:custGeom>
                  <a:avLst/>
                  <a:gdLst>
                    <a:gd name="T0" fmla="*/ 93 w 93"/>
                    <a:gd name="T1" fmla="*/ 52 h 92"/>
                    <a:gd name="T2" fmla="*/ 93 w 93"/>
                    <a:gd name="T3" fmla="*/ 55 h 92"/>
                    <a:gd name="T4" fmla="*/ 85 w 93"/>
                    <a:gd name="T5" fmla="*/ 58 h 92"/>
                    <a:gd name="T6" fmla="*/ 82 w 93"/>
                    <a:gd name="T7" fmla="*/ 67 h 92"/>
                    <a:gd name="T8" fmla="*/ 82 w 93"/>
                    <a:gd name="T9" fmla="*/ 84 h 92"/>
                    <a:gd name="T10" fmla="*/ 67 w 93"/>
                    <a:gd name="T11" fmla="*/ 90 h 92"/>
                    <a:gd name="T12" fmla="*/ 47 w 93"/>
                    <a:gd name="T13" fmla="*/ 92 h 92"/>
                    <a:gd name="T14" fmla="*/ 11 w 93"/>
                    <a:gd name="T15" fmla="*/ 78 h 92"/>
                    <a:gd name="T16" fmla="*/ 0 w 93"/>
                    <a:gd name="T17" fmla="*/ 46 h 92"/>
                    <a:gd name="T18" fmla="*/ 13 w 93"/>
                    <a:gd name="T19" fmla="*/ 13 h 92"/>
                    <a:gd name="T20" fmla="*/ 46 w 93"/>
                    <a:gd name="T21" fmla="*/ 0 h 92"/>
                    <a:gd name="T22" fmla="*/ 58 w 93"/>
                    <a:gd name="T23" fmla="*/ 2 h 92"/>
                    <a:gd name="T24" fmla="*/ 71 w 93"/>
                    <a:gd name="T25" fmla="*/ 6 h 92"/>
                    <a:gd name="T26" fmla="*/ 75 w 93"/>
                    <a:gd name="T27" fmla="*/ 4 h 92"/>
                    <a:gd name="T28" fmla="*/ 77 w 93"/>
                    <a:gd name="T29" fmla="*/ 0 h 92"/>
                    <a:gd name="T30" fmla="*/ 81 w 93"/>
                    <a:gd name="T31" fmla="*/ 0 h 92"/>
                    <a:gd name="T32" fmla="*/ 81 w 93"/>
                    <a:gd name="T33" fmla="*/ 31 h 92"/>
                    <a:gd name="T34" fmla="*/ 77 w 93"/>
                    <a:gd name="T35" fmla="*/ 31 h 92"/>
                    <a:gd name="T36" fmla="*/ 66 w 93"/>
                    <a:gd name="T37" fmla="*/ 13 h 92"/>
                    <a:gd name="T38" fmla="*/ 47 w 93"/>
                    <a:gd name="T39" fmla="*/ 4 h 92"/>
                    <a:gd name="T40" fmla="*/ 28 w 93"/>
                    <a:gd name="T41" fmla="*/ 17 h 92"/>
                    <a:gd name="T42" fmla="*/ 23 w 93"/>
                    <a:gd name="T43" fmla="*/ 46 h 92"/>
                    <a:gd name="T44" fmla="*/ 29 w 93"/>
                    <a:gd name="T45" fmla="*/ 77 h 92"/>
                    <a:gd name="T46" fmla="*/ 48 w 93"/>
                    <a:gd name="T47" fmla="*/ 88 h 92"/>
                    <a:gd name="T48" fmla="*/ 59 w 93"/>
                    <a:gd name="T49" fmla="*/ 85 h 92"/>
                    <a:gd name="T50" fmla="*/ 62 w 93"/>
                    <a:gd name="T51" fmla="*/ 78 h 92"/>
                    <a:gd name="T52" fmla="*/ 62 w 93"/>
                    <a:gd name="T53" fmla="*/ 65 h 92"/>
                    <a:gd name="T54" fmla="*/ 59 w 93"/>
                    <a:gd name="T55" fmla="*/ 57 h 92"/>
                    <a:gd name="T56" fmla="*/ 49 w 93"/>
                    <a:gd name="T57" fmla="*/ 55 h 92"/>
                    <a:gd name="T58" fmla="*/ 49 w 93"/>
                    <a:gd name="T59" fmla="*/ 52 h 92"/>
                    <a:gd name="T60" fmla="*/ 93 w 93"/>
                    <a:gd name="T61"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2">
                      <a:moveTo>
                        <a:pt x="93" y="52"/>
                      </a:moveTo>
                      <a:cubicBezTo>
                        <a:pt x="93" y="55"/>
                        <a:pt x="93" y="55"/>
                        <a:pt x="93" y="55"/>
                      </a:cubicBezTo>
                      <a:cubicBezTo>
                        <a:pt x="89" y="56"/>
                        <a:pt x="86" y="57"/>
                        <a:pt x="85" y="58"/>
                      </a:cubicBezTo>
                      <a:cubicBezTo>
                        <a:pt x="83" y="59"/>
                        <a:pt x="82" y="62"/>
                        <a:pt x="82" y="67"/>
                      </a:cubicBezTo>
                      <a:cubicBezTo>
                        <a:pt x="82" y="84"/>
                        <a:pt x="82" y="84"/>
                        <a:pt x="82" y="84"/>
                      </a:cubicBezTo>
                      <a:cubicBezTo>
                        <a:pt x="79" y="86"/>
                        <a:pt x="74" y="88"/>
                        <a:pt x="67" y="90"/>
                      </a:cubicBezTo>
                      <a:cubicBezTo>
                        <a:pt x="60" y="91"/>
                        <a:pt x="53" y="92"/>
                        <a:pt x="47" y="92"/>
                      </a:cubicBezTo>
                      <a:cubicBezTo>
                        <a:pt x="32" y="92"/>
                        <a:pt x="20" y="87"/>
                        <a:pt x="11" y="78"/>
                      </a:cubicBezTo>
                      <a:cubicBezTo>
                        <a:pt x="4" y="69"/>
                        <a:pt x="0" y="59"/>
                        <a:pt x="0" y="46"/>
                      </a:cubicBezTo>
                      <a:cubicBezTo>
                        <a:pt x="0" y="33"/>
                        <a:pt x="4" y="22"/>
                        <a:pt x="13" y="13"/>
                      </a:cubicBezTo>
                      <a:cubicBezTo>
                        <a:pt x="21" y="4"/>
                        <a:pt x="32" y="0"/>
                        <a:pt x="46" y="0"/>
                      </a:cubicBezTo>
                      <a:cubicBezTo>
                        <a:pt x="50" y="0"/>
                        <a:pt x="54" y="0"/>
                        <a:pt x="58" y="2"/>
                      </a:cubicBezTo>
                      <a:cubicBezTo>
                        <a:pt x="62" y="3"/>
                        <a:pt x="67" y="5"/>
                        <a:pt x="71" y="6"/>
                      </a:cubicBezTo>
                      <a:cubicBezTo>
                        <a:pt x="73" y="6"/>
                        <a:pt x="74" y="6"/>
                        <a:pt x="75" y="4"/>
                      </a:cubicBezTo>
                      <a:cubicBezTo>
                        <a:pt x="75" y="4"/>
                        <a:pt x="76" y="2"/>
                        <a:pt x="77" y="0"/>
                      </a:cubicBezTo>
                      <a:cubicBezTo>
                        <a:pt x="81" y="0"/>
                        <a:pt x="81" y="0"/>
                        <a:pt x="81" y="0"/>
                      </a:cubicBezTo>
                      <a:cubicBezTo>
                        <a:pt x="81" y="31"/>
                        <a:pt x="81" y="31"/>
                        <a:pt x="81" y="31"/>
                      </a:cubicBezTo>
                      <a:cubicBezTo>
                        <a:pt x="77" y="31"/>
                        <a:pt x="77" y="31"/>
                        <a:pt x="77" y="31"/>
                      </a:cubicBezTo>
                      <a:cubicBezTo>
                        <a:pt x="75" y="24"/>
                        <a:pt x="71" y="18"/>
                        <a:pt x="66" y="13"/>
                      </a:cubicBezTo>
                      <a:cubicBezTo>
                        <a:pt x="60" y="7"/>
                        <a:pt x="54" y="4"/>
                        <a:pt x="47" y="4"/>
                      </a:cubicBezTo>
                      <a:cubicBezTo>
                        <a:pt x="38" y="4"/>
                        <a:pt x="32" y="8"/>
                        <a:pt x="28" y="17"/>
                      </a:cubicBezTo>
                      <a:cubicBezTo>
                        <a:pt x="25" y="24"/>
                        <a:pt x="23" y="33"/>
                        <a:pt x="23" y="46"/>
                      </a:cubicBezTo>
                      <a:cubicBezTo>
                        <a:pt x="23" y="59"/>
                        <a:pt x="25" y="70"/>
                        <a:pt x="29" y="77"/>
                      </a:cubicBezTo>
                      <a:cubicBezTo>
                        <a:pt x="34" y="84"/>
                        <a:pt x="40" y="88"/>
                        <a:pt x="48" y="88"/>
                      </a:cubicBezTo>
                      <a:cubicBezTo>
                        <a:pt x="54" y="88"/>
                        <a:pt x="57" y="87"/>
                        <a:pt x="59" y="85"/>
                      </a:cubicBezTo>
                      <a:cubicBezTo>
                        <a:pt x="61" y="84"/>
                        <a:pt x="62" y="81"/>
                        <a:pt x="62" y="78"/>
                      </a:cubicBezTo>
                      <a:cubicBezTo>
                        <a:pt x="62" y="65"/>
                        <a:pt x="62" y="65"/>
                        <a:pt x="62" y="65"/>
                      </a:cubicBezTo>
                      <a:cubicBezTo>
                        <a:pt x="62" y="61"/>
                        <a:pt x="61" y="58"/>
                        <a:pt x="59" y="57"/>
                      </a:cubicBezTo>
                      <a:cubicBezTo>
                        <a:pt x="57" y="56"/>
                        <a:pt x="54" y="55"/>
                        <a:pt x="49" y="55"/>
                      </a:cubicBezTo>
                      <a:cubicBezTo>
                        <a:pt x="49" y="52"/>
                        <a:pt x="49" y="52"/>
                        <a:pt x="49" y="52"/>
                      </a:cubicBezTo>
                      <a:lnTo>
                        <a:pt x="93"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4" name="Freeform 1106">
                  <a:extLst>
                    <a:ext uri="{FF2B5EF4-FFF2-40B4-BE49-F238E27FC236}">
                      <a16:creationId xmlns:a16="http://schemas.microsoft.com/office/drawing/2014/main" id="{27EEA6C5-23F8-89EA-3FCD-033B0B923F9F}"/>
                    </a:ext>
                  </a:extLst>
                </p:cNvPr>
                <p:cNvSpPr>
                  <a:spLocks/>
                </p:cNvSpPr>
                <p:nvPr/>
              </p:nvSpPr>
              <p:spPr bwMode="auto">
                <a:xfrm>
                  <a:off x="1167" y="2111"/>
                  <a:ext cx="14" cy="14"/>
                </a:xfrm>
                <a:custGeom>
                  <a:avLst/>
                  <a:gdLst>
                    <a:gd name="T0" fmla="*/ 89 w 89"/>
                    <a:gd name="T1" fmla="*/ 0 h 90"/>
                    <a:gd name="T2" fmla="*/ 89 w 89"/>
                    <a:gd name="T3" fmla="*/ 3 h 90"/>
                    <a:gd name="T4" fmla="*/ 81 w 89"/>
                    <a:gd name="T5" fmla="*/ 6 h 90"/>
                    <a:gd name="T6" fmla="*/ 79 w 89"/>
                    <a:gd name="T7" fmla="*/ 14 h 90"/>
                    <a:gd name="T8" fmla="*/ 79 w 89"/>
                    <a:gd name="T9" fmla="*/ 55 h 90"/>
                    <a:gd name="T10" fmla="*/ 78 w 89"/>
                    <a:gd name="T11" fmla="*/ 69 h 90"/>
                    <a:gd name="T12" fmla="*/ 72 w 89"/>
                    <a:gd name="T13" fmla="*/ 80 h 90"/>
                    <a:gd name="T14" fmla="*/ 60 w 89"/>
                    <a:gd name="T15" fmla="*/ 88 h 90"/>
                    <a:gd name="T16" fmla="*/ 46 w 89"/>
                    <a:gd name="T17" fmla="*/ 90 h 90"/>
                    <a:gd name="T18" fmla="*/ 34 w 89"/>
                    <a:gd name="T19" fmla="*/ 89 h 90"/>
                    <a:gd name="T20" fmla="*/ 20 w 89"/>
                    <a:gd name="T21" fmla="*/ 82 h 90"/>
                    <a:gd name="T22" fmla="*/ 13 w 89"/>
                    <a:gd name="T23" fmla="*/ 73 h 90"/>
                    <a:gd name="T24" fmla="*/ 11 w 89"/>
                    <a:gd name="T25" fmla="*/ 58 h 90"/>
                    <a:gd name="T26" fmla="*/ 11 w 89"/>
                    <a:gd name="T27" fmla="*/ 15 h 90"/>
                    <a:gd name="T28" fmla="*/ 8 w 89"/>
                    <a:gd name="T29" fmla="*/ 5 h 90"/>
                    <a:gd name="T30" fmla="*/ 0 w 89"/>
                    <a:gd name="T31" fmla="*/ 3 h 90"/>
                    <a:gd name="T32" fmla="*/ 0 w 89"/>
                    <a:gd name="T33" fmla="*/ 0 h 90"/>
                    <a:gd name="T34" fmla="*/ 44 w 89"/>
                    <a:gd name="T35" fmla="*/ 0 h 90"/>
                    <a:gd name="T36" fmla="*/ 44 w 89"/>
                    <a:gd name="T37" fmla="*/ 3 h 90"/>
                    <a:gd name="T38" fmla="*/ 35 w 89"/>
                    <a:gd name="T39" fmla="*/ 5 h 90"/>
                    <a:gd name="T40" fmla="*/ 32 w 89"/>
                    <a:gd name="T41" fmla="*/ 15 h 90"/>
                    <a:gd name="T42" fmla="*/ 32 w 89"/>
                    <a:gd name="T43" fmla="*/ 58 h 90"/>
                    <a:gd name="T44" fmla="*/ 36 w 89"/>
                    <a:gd name="T45" fmla="*/ 78 h 90"/>
                    <a:gd name="T46" fmla="*/ 50 w 89"/>
                    <a:gd name="T47" fmla="*/ 84 h 90"/>
                    <a:gd name="T48" fmla="*/ 70 w 89"/>
                    <a:gd name="T49" fmla="*/ 73 h 90"/>
                    <a:gd name="T50" fmla="*/ 73 w 89"/>
                    <a:gd name="T51" fmla="*/ 55 h 90"/>
                    <a:gd name="T52" fmla="*/ 73 w 89"/>
                    <a:gd name="T53" fmla="*/ 16 h 90"/>
                    <a:gd name="T54" fmla="*/ 71 w 89"/>
                    <a:gd name="T55" fmla="*/ 6 h 90"/>
                    <a:gd name="T56" fmla="*/ 61 w 89"/>
                    <a:gd name="T57" fmla="*/ 3 h 90"/>
                    <a:gd name="T58" fmla="*/ 61 w 89"/>
                    <a:gd name="T59" fmla="*/ 0 h 90"/>
                    <a:gd name="T60" fmla="*/ 89 w 89"/>
                    <a:gd name="T6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90">
                      <a:moveTo>
                        <a:pt x="89" y="0"/>
                      </a:moveTo>
                      <a:cubicBezTo>
                        <a:pt x="89" y="3"/>
                        <a:pt x="89" y="3"/>
                        <a:pt x="89" y="3"/>
                      </a:cubicBezTo>
                      <a:cubicBezTo>
                        <a:pt x="85" y="3"/>
                        <a:pt x="83" y="4"/>
                        <a:pt x="81" y="6"/>
                      </a:cubicBezTo>
                      <a:cubicBezTo>
                        <a:pt x="80" y="7"/>
                        <a:pt x="79" y="10"/>
                        <a:pt x="79" y="14"/>
                      </a:cubicBezTo>
                      <a:cubicBezTo>
                        <a:pt x="79" y="55"/>
                        <a:pt x="79" y="55"/>
                        <a:pt x="79" y="55"/>
                      </a:cubicBezTo>
                      <a:cubicBezTo>
                        <a:pt x="79" y="60"/>
                        <a:pt x="79" y="64"/>
                        <a:pt x="78" y="69"/>
                      </a:cubicBezTo>
                      <a:cubicBezTo>
                        <a:pt x="76" y="74"/>
                        <a:pt x="74" y="78"/>
                        <a:pt x="72" y="80"/>
                      </a:cubicBezTo>
                      <a:cubicBezTo>
                        <a:pt x="69" y="84"/>
                        <a:pt x="65" y="86"/>
                        <a:pt x="60" y="88"/>
                      </a:cubicBezTo>
                      <a:cubicBezTo>
                        <a:pt x="55" y="89"/>
                        <a:pt x="51" y="90"/>
                        <a:pt x="46" y="90"/>
                      </a:cubicBezTo>
                      <a:cubicBezTo>
                        <a:pt x="42" y="90"/>
                        <a:pt x="38" y="90"/>
                        <a:pt x="34" y="89"/>
                      </a:cubicBezTo>
                      <a:cubicBezTo>
                        <a:pt x="28" y="87"/>
                        <a:pt x="24" y="85"/>
                        <a:pt x="20" y="82"/>
                      </a:cubicBezTo>
                      <a:cubicBezTo>
                        <a:pt x="17" y="79"/>
                        <a:pt x="15" y="76"/>
                        <a:pt x="13" y="73"/>
                      </a:cubicBezTo>
                      <a:cubicBezTo>
                        <a:pt x="12" y="70"/>
                        <a:pt x="11" y="65"/>
                        <a:pt x="11" y="58"/>
                      </a:cubicBezTo>
                      <a:cubicBezTo>
                        <a:pt x="11" y="15"/>
                        <a:pt x="11" y="15"/>
                        <a:pt x="11" y="15"/>
                      </a:cubicBezTo>
                      <a:cubicBezTo>
                        <a:pt x="11" y="10"/>
                        <a:pt x="10" y="7"/>
                        <a:pt x="8" y="5"/>
                      </a:cubicBezTo>
                      <a:cubicBezTo>
                        <a:pt x="7" y="4"/>
                        <a:pt x="4" y="3"/>
                        <a:pt x="0" y="3"/>
                      </a:cubicBezTo>
                      <a:cubicBezTo>
                        <a:pt x="0" y="0"/>
                        <a:pt x="0" y="0"/>
                        <a:pt x="0" y="0"/>
                      </a:cubicBezTo>
                      <a:cubicBezTo>
                        <a:pt x="44" y="0"/>
                        <a:pt x="44" y="0"/>
                        <a:pt x="44" y="0"/>
                      </a:cubicBezTo>
                      <a:cubicBezTo>
                        <a:pt x="44" y="3"/>
                        <a:pt x="44" y="3"/>
                        <a:pt x="44" y="3"/>
                      </a:cubicBezTo>
                      <a:cubicBezTo>
                        <a:pt x="39" y="3"/>
                        <a:pt x="36" y="3"/>
                        <a:pt x="35" y="5"/>
                      </a:cubicBezTo>
                      <a:cubicBezTo>
                        <a:pt x="33" y="6"/>
                        <a:pt x="32" y="9"/>
                        <a:pt x="32" y="15"/>
                      </a:cubicBezTo>
                      <a:cubicBezTo>
                        <a:pt x="32" y="58"/>
                        <a:pt x="32" y="58"/>
                        <a:pt x="32" y="58"/>
                      </a:cubicBezTo>
                      <a:cubicBezTo>
                        <a:pt x="32" y="67"/>
                        <a:pt x="33" y="73"/>
                        <a:pt x="36" y="78"/>
                      </a:cubicBezTo>
                      <a:cubicBezTo>
                        <a:pt x="39" y="82"/>
                        <a:pt x="44" y="84"/>
                        <a:pt x="50" y="84"/>
                      </a:cubicBezTo>
                      <a:cubicBezTo>
                        <a:pt x="60" y="84"/>
                        <a:pt x="67" y="80"/>
                        <a:pt x="70" y="73"/>
                      </a:cubicBezTo>
                      <a:cubicBezTo>
                        <a:pt x="72" y="68"/>
                        <a:pt x="73" y="63"/>
                        <a:pt x="73" y="55"/>
                      </a:cubicBezTo>
                      <a:cubicBezTo>
                        <a:pt x="73" y="16"/>
                        <a:pt x="73" y="16"/>
                        <a:pt x="73" y="16"/>
                      </a:cubicBezTo>
                      <a:cubicBezTo>
                        <a:pt x="73" y="11"/>
                        <a:pt x="73" y="8"/>
                        <a:pt x="71" y="6"/>
                      </a:cubicBezTo>
                      <a:cubicBezTo>
                        <a:pt x="70" y="4"/>
                        <a:pt x="66" y="3"/>
                        <a:pt x="61" y="3"/>
                      </a:cubicBezTo>
                      <a:cubicBezTo>
                        <a:pt x="61" y="0"/>
                        <a:pt x="61" y="0"/>
                        <a:pt x="61"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5" name="Freeform 1107">
                  <a:extLst>
                    <a:ext uri="{FF2B5EF4-FFF2-40B4-BE49-F238E27FC236}">
                      <a16:creationId xmlns:a16="http://schemas.microsoft.com/office/drawing/2014/main" id="{9CBED0D0-E527-76C6-BC36-20DDD97B2F8D}"/>
                    </a:ext>
                  </a:extLst>
                </p:cNvPr>
                <p:cNvSpPr>
                  <a:spLocks/>
                </p:cNvSpPr>
                <p:nvPr/>
              </p:nvSpPr>
              <p:spPr bwMode="auto">
                <a:xfrm>
                  <a:off x="1182" y="2111"/>
                  <a:ext cx="14" cy="14"/>
                </a:xfrm>
                <a:custGeom>
                  <a:avLst/>
                  <a:gdLst>
                    <a:gd name="T0" fmla="*/ 88 w 88"/>
                    <a:gd name="T1" fmla="*/ 0 h 87"/>
                    <a:gd name="T2" fmla="*/ 88 w 88"/>
                    <a:gd name="T3" fmla="*/ 3 h 87"/>
                    <a:gd name="T4" fmla="*/ 84 w 88"/>
                    <a:gd name="T5" fmla="*/ 4 h 87"/>
                    <a:gd name="T6" fmla="*/ 80 w 88"/>
                    <a:gd name="T7" fmla="*/ 8 h 87"/>
                    <a:gd name="T8" fmla="*/ 55 w 88"/>
                    <a:gd name="T9" fmla="*/ 48 h 87"/>
                    <a:gd name="T10" fmla="*/ 55 w 88"/>
                    <a:gd name="T11" fmla="*/ 72 h 87"/>
                    <a:gd name="T12" fmla="*/ 57 w 88"/>
                    <a:gd name="T13" fmla="*/ 82 h 87"/>
                    <a:gd name="T14" fmla="*/ 67 w 88"/>
                    <a:gd name="T15" fmla="*/ 84 h 87"/>
                    <a:gd name="T16" fmla="*/ 67 w 88"/>
                    <a:gd name="T17" fmla="*/ 87 h 87"/>
                    <a:gd name="T18" fmla="*/ 22 w 88"/>
                    <a:gd name="T19" fmla="*/ 87 h 87"/>
                    <a:gd name="T20" fmla="*/ 22 w 88"/>
                    <a:gd name="T21" fmla="*/ 84 h 87"/>
                    <a:gd name="T22" fmla="*/ 31 w 88"/>
                    <a:gd name="T23" fmla="*/ 82 h 87"/>
                    <a:gd name="T24" fmla="*/ 34 w 88"/>
                    <a:gd name="T25" fmla="*/ 72 h 87"/>
                    <a:gd name="T26" fmla="*/ 34 w 88"/>
                    <a:gd name="T27" fmla="*/ 53 h 87"/>
                    <a:gd name="T28" fmla="*/ 10 w 88"/>
                    <a:gd name="T29" fmla="*/ 10 h 87"/>
                    <a:gd name="T30" fmla="*/ 7 w 88"/>
                    <a:gd name="T31" fmla="*/ 6 h 87"/>
                    <a:gd name="T32" fmla="*/ 0 w 88"/>
                    <a:gd name="T33" fmla="*/ 3 h 87"/>
                    <a:gd name="T34" fmla="*/ 0 w 88"/>
                    <a:gd name="T35" fmla="*/ 0 h 87"/>
                    <a:gd name="T36" fmla="*/ 43 w 88"/>
                    <a:gd name="T37" fmla="*/ 0 h 87"/>
                    <a:gd name="T38" fmla="*/ 43 w 88"/>
                    <a:gd name="T39" fmla="*/ 3 h 87"/>
                    <a:gd name="T40" fmla="*/ 35 w 88"/>
                    <a:gd name="T41" fmla="*/ 4 h 87"/>
                    <a:gd name="T42" fmla="*/ 33 w 88"/>
                    <a:gd name="T43" fmla="*/ 7 h 87"/>
                    <a:gd name="T44" fmla="*/ 34 w 88"/>
                    <a:gd name="T45" fmla="*/ 12 h 87"/>
                    <a:gd name="T46" fmla="*/ 36 w 88"/>
                    <a:gd name="T47" fmla="*/ 15 h 87"/>
                    <a:gd name="T48" fmla="*/ 51 w 88"/>
                    <a:gd name="T49" fmla="*/ 45 h 87"/>
                    <a:gd name="T50" fmla="*/ 66 w 88"/>
                    <a:gd name="T51" fmla="*/ 21 h 87"/>
                    <a:gd name="T52" fmla="*/ 69 w 88"/>
                    <a:gd name="T53" fmla="*/ 14 h 87"/>
                    <a:gd name="T54" fmla="*/ 71 w 88"/>
                    <a:gd name="T55" fmla="*/ 9 h 87"/>
                    <a:gd name="T56" fmla="*/ 69 w 88"/>
                    <a:gd name="T57" fmla="*/ 5 h 87"/>
                    <a:gd name="T58" fmla="*/ 60 w 88"/>
                    <a:gd name="T59" fmla="*/ 3 h 87"/>
                    <a:gd name="T60" fmla="*/ 60 w 88"/>
                    <a:gd name="T61" fmla="*/ 0 h 87"/>
                    <a:gd name="T62" fmla="*/ 88 w 88"/>
                    <a:gd name="T6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87">
                      <a:moveTo>
                        <a:pt x="88" y="0"/>
                      </a:moveTo>
                      <a:cubicBezTo>
                        <a:pt x="88" y="3"/>
                        <a:pt x="88" y="3"/>
                        <a:pt x="88" y="3"/>
                      </a:cubicBezTo>
                      <a:cubicBezTo>
                        <a:pt x="86" y="3"/>
                        <a:pt x="85" y="4"/>
                        <a:pt x="84" y="4"/>
                      </a:cubicBezTo>
                      <a:cubicBezTo>
                        <a:pt x="82" y="5"/>
                        <a:pt x="81" y="6"/>
                        <a:pt x="80" y="8"/>
                      </a:cubicBezTo>
                      <a:cubicBezTo>
                        <a:pt x="55" y="48"/>
                        <a:pt x="55" y="48"/>
                        <a:pt x="55" y="48"/>
                      </a:cubicBezTo>
                      <a:cubicBezTo>
                        <a:pt x="55" y="72"/>
                        <a:pt x="55" y="72"/>
                        <a:pt x="55" y="72"/>
                      </a:cubicBezTo>
                      <a:cubicBezTo>
                        <a:pt x="55" y="77"/>
                        <a:pt x="56" y="81"/>
                        <a:pt x="57" y="82"/>
                      </a:cubicBezTo>
                      <a:cubicBezTo>
                        <a:pt x="58" y="83"/>
                        <a:pt x="62" y="84"/>
                        <a:pt x="67" y="84"/>
                      </a:cubicBezTo>
                      <a:cubicBezTo>
                        <a:pt x="67" y="87"/>
                        <a:pt x="67" y="87"/>
                        <a:pt x="67" y="87"/>
                      </a:cubicBezTo>
                      <a:cubicBezTo>
                        <a:pt x="22" y="87"/>
                        <a:pt x="22" y="87"/>
                        <a:pt x="22" y="87"/>
                      </a:cubicBezTo>
                      <a:cubicBezTo>
                        <a:pt x="22" y="84"/>
                        <a:pt x="22" y="84"/>
                        <a:pt x="22" y="84"/>
                      </a:cubicBezTo>
                      <a:cubicBezTo>
                        <a:pt x="27" y="84"/>
                        <a:pt x="30" y="83"/>
                        <a:pt x="31" y="82"/>
                      </a:cubicBezTo>
                      <a:cubicBezTo>
                        <a:pt x="33" y="81"/>
                        <a:pt x="34" y="77"/>
                        <a:pt x="34" y="72"/>
                      </a:cubicBezTo>
                      <a:cubicBezTo>
                        <a:pt x="34" y="53"/>
                        <a:pt x="34" y="53"/>
                        <a:pt x="34" y="53"/>
                      </a:cubicBezTo>
                      <a:cubicBezTo>
                        <a:pt x="10" y="10"/>
                        <a:pt x="10" y="10"/>
                        <a:pt x="10" y="10"/>
                      </a:cubicBezTo>
                      <a:cubicBezTo>
                        <a:pt x="9" y="8"/>
                        <a:pt x="8" y="7"/>
                        <a:pt x="7" y="6"/>
                      </a:cubicBezTo>
                      <a:cubicBezTo>
                        <a:pt x="5" y="4"/>
                        <a:pt x="2" y="3"/>
                        <a:pt x="0" y="3"/>
                      </a:cubicBezTo>
                      <a:cubicBezTo>
                        <a:pt x="0" y="0"/>
                        <a:pt x="0" y="0"/>
                        <a:pt x="0" y="0"/>
                      </a:cubicBezTo>
                      <a:cubicBezTo>
                        <a:pt x="43" y="0"/>
                        <a:pt x="43" y="0"/>
                        <a:pt x="43" y="0"/>
                      </a:cubicBezTo>
                      <a:cubicBezTo>
                        <a:pt x="43" y="3"/>
                        <a:pt x="43" y="3"/>
                        <a:pt x="43" y="3"/>
                      </a:cubicBezTo>
                      <a:cubicBezTo>
                        <a:pt x="39" y="3"/>
                        <a:pt x="36" y="3"/>
                        <a:pt x="35" y="4"/>
                      </a:cubicBezTo>
                      <a:cubicBezTo>
                        <a:pt x="33" y="4"/>
                        <a:pt x="33" y="5"/>
                        <a:pt x="33" y="7"/>
                      </a:cubicBezTo>
                      <a:cubicBezTo>
                        <a:pt x="33" y="8"/>
                        <a:pt x="33" y="10"/>
                        <a:pt x="34" y="12"/>
                      </a:cubicBezTo>
                      <a:cubicBezTo>
                        <a:pt x="35" y="13"/>
                        <a:pt x="35" y="14"/>
                        <a:pt x="36" y="15"/>
                      </a:cubicBezTo>
                      <a:cubicBezTo>
                        <a:pt x="51" y="45"/>
                        <a:pt x="51" y="45"/>
                        <a:pt x="51" y="45"/>
                      </a:cubicBezTo>
                      <a:cubicBezTo>
                        <a:pt x="66" y="21"/>
                        <a:pt x="66" y="21"/>
                        <a:pt x="66" y="21"/>
                      </a:cubicBezTo>
                      <a:cubicBezTo>
                        <a:pt x="67" y="19"/>
                        <a:pt x="68" y="16"/>
                        <a:pt x="69" y="14"/>
                      </a:cubicBezTo>
                      <a:cubicBezTo>
                        <a:pt x="70" y="11"/>
                        <a:pt x="71" y="10"/>
                        <a:pt x="71" y="9"/>
                      </a:cubicBezTo>
                      <a:cubicBezTo>
                        <a:pt x="71" y="7"/>
                        <a:pt x="70" y="6"/>
                        <a:pt x="69" y="5"/>
                      </a:cubicBezTo>
                      <a:cubicBezTo>
                        <a:pt x="68" y="4"/>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6" name="Freeform 1108">
                  <a:extLst>
                    <a:ext uri="{FF2B5EF4-FFF2-40B4-BE49-F238E27FC236}">
                      <a16:creationId xmlns:a16="http://schemas.microsoft.com/office/drawing/2014/main" id="{54E4FA30-9703-481B-34B4-99995D3251C4}"/>
                    </a:ext>
                  </a:extLst>
                </p:cNvPr>
                <p:cNvSpPr>
                  <a:spLocks/>
                </p:cNvSpPr>
                <p:nvPr/>
              </p:nvSpPr>
              <p:spPr bwMode="auto">
                <a:xfrm>
                  <a:off x="1197" y="2111"/>
                  <a:ext cx="12" cy="14"/>
                </a:xfrm>
                <a:custGeom>
                  <a:avLst/>
                  <a:gdLst>
                    <a:gd name="T0" fmla="*/ 0 w 81"/>
                    <a:gd name="T1" fmla="*/ 3 h 87"/>
                    <a:gd name="T2" fmla="*/ 0 w 81"/>
                    <a:gd name="T3" fmla="*/ 0 h 87"/>
                    <a:gd name="T4" fmla="*/ 75 w 81"/>
                    <a:gd name="T5" fmla="*/ 0 h 87"/>
                    <a:gd name="T6" fmla="*/ 75 w 81"/>
                    <a:gd name="T7" fmla="*/ 26 h 87"/>
                    <a:gd name="T8" fmla="*/ 72 w 81"/>
                    <a:gd name="T9" fmla="*/ 26 h 87"/>
                    <a:gd name="T10" fmla="*/ 62 w 81"/>
                    <a:gd name="T11" fmla="*/ 8 h 87"/>
                    <a:gd name="T12" fmla="*/ 42 w 81"/>
                    <a:gd name="T13" fmla="*/ 4 h 87"/>
                    <a:gd name="T14" fmla="*/ 34 w 81"/>
                    <a:gd name="T15" fmla="*/ 5 h 87"/>
                    <a:gd name="T16" fmla="*/ 33 w 81"/>
                    <a:gd name="T17" fmla="*/ 10 h 87"/>
                    <a:gd name="T18" fmla="*/ 33 w 81"/>
                    <a:gd name="T19" fmla="*/ 40 h 87"/>
                    <a:gd name="T20" fmla="*/ 34 w 81"/>
                    <a:gd name="T21" fmla="*/ 40 h 87"/>
                    <a:gd name="T22" fmla="*/ 47 w 81"/>
                    <a:gd name="T23" fmla="*/ 37 h 87"/>
                    <a:gd name="T24" fmla="*/ 54 w 81"/>
                    <a:gd name="T25" fmla="*/ 21 h 87"/>
                    <a:gd name="T26" fmla="*/ 57 w 81"/>
                    <a:gd name="T27" fmla="*/ 21 h 87"/>
                    <a:gd name="T28" fmla="*/ 57 w 81"/>
                    <a:gd name="T29" fmla="*/ 65 h 87"/>
                    <a:gd name="T30" fmla="*/ 54 w 81"/>
                    <a:gd name="T31" fmla="*/ 65 h 87"/>
                    <a:gd name="T32" fmla="*/ 47 w 81"/>
                    <a:gd name="T33" fmla="*/ 49 h 87"/>
                    <a:gd name="T34" fmla="*/ 33 w 81"/>
                    <a:gd name="T35" fmla="*/ 45 h 87"/>
                    <a:gd name="T36" fmla="*/ 33 w 81"/>
                    <a:gd name="T37" fmla="*/ 76 h 87"/>
                    <a:gd name="T38" fmla="*/ 35 w 81"/>
                    <a:gd name="T39" fmla="*/ 82 h 87"/>
                    <a:gd name="T40" fmla="*/ 44 w 81"/>
                    <a:gd name="T41" fmla="*/ 83 h 87"/>
                    <a:gd name="T42" fmla="*/ 62 w 81"/>
                    <a:gd name="T43" fmla="*/ 79 h 87"/>
                    <a:gd name="T44" fmla="*/ 78 w 81"/>
                    <a:gd name="T45" fmla="*/ 60 h 87"/>
                    <a:gd name="T46" fmla="*/ 81 w 81"/>
                    <a:gd name="T47" fmla="*/ 60 h 87"/>
                    <a:gd name="T48" fmla="*/ 76 w 81"/>
                    <a:gd name="T49" fmla="*/ 87 h 87"/>
                    <a:gd name="T50" fmla="*/ 0 w 81"/>
                    <a:gd name="T51" fmla="*/ 87 h 87"/>
                    <a:gd name="T52" fmla="*/ 0 w 81"/>
                    <a:gd name="T53" fmla="*/ 84 h 87"/>
                    <a:gd name="T54" fmla="*/ 7 w 81"/>
                    <a:gd name="T55" fmla="*/ 83 h 87"/>
                    <a:gd name="T56" fmla="*/ 12 w 81"/>
                    <a:gd name="T57" fmla="*/ 75 h 87"/>
                    <a:gd name="T58" fmla="*/ 12 w 81"/>
                    <a:gd name="T59" fmla="*/ 12 h 87"/>
                    <a:gd name="T60" fmla="*/ 8 w 81"/>
                    <a:gd name="T61" fmla="*/ 5 h 87"/>
                    <a:gd name="T62" fmla="*/ 0 w 81"/>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87">
                      <a:moveTo>
                        <a:pt x="0" y="3"/>
                      </a:moveTo>
                      <a:cubicBezTo>
                        <a:pt x="0" y="0"/>
                        <a:pt x="0" y="0"/>
                        <a:pt x="0" y="0"/>
                      </a:cubicBezTo>
                      <a:cubicBezTo>
                        <a:pt x="75" y="0"/>
                        <a:pt x="75" y="0"/>
                        <a:pt x="75" y="0"/>
                      </a:cubicBezTo>
                      <a:cubicBezTo>
                        <a:pt x="75" y="26"/>
                        <a:pt x="75" y="26"/>
                        <a:pt x="75" y="26"/>
                      </a:cubicBezTo>
                      <a:cubicBezTo>
                        <a:pt x="72" y="26"/>
                        <a:pt x="72" y="26"/>
                        <a:pt x="72" y="26"/>
                      </a:cubicBezTo>
                      <a:cubicBezTo>
                        <a:pt x="70" y="17"/>
                        <a:pt x="67" y="11"/>
                        <a:pt x="62" y="8"/>
                      </a:cubicBezTo>
                      <a:cubicBezTo>
                        <a:pt x="58" y="5"/>
                        <a:pt x="52" y="4"/>
                        <a:pt x="42" y="4"/>
                      </a:cubicBezTo>
                      <a:cubicBezTo>
                        <a:pt x="38" y="4"/>
                        <a:pt x="36" y="5"/>
                        <a:pt x="34" y="5"/>
                      </a:cubicBezTo>
                      <a:cubicBezTo>
                        <a:pt x="33" y="6"/>
                        <a:pt x="33" y="8"/>
                        <a:pt x="33" y="10"/>
                      </a:cubicBezTo>
                      <a:cubicBezTo>
                        <a:pt x="33" y="40"/>
                        <a:pt x="33" y="40"/>
                        <a:pt x="33" y="40"/>
                      </a:cubicBezTo>
                      <a:cubicBezTo>
                        <a:pt x="34" y="40"/>
                        <a:pt x="34" y="40"/>
                        <a:pt x="34" y="40"/>
                      </a:cubicBezTo>
                      <a:cubicBezTo>
                        <a:pt x="40" y="40"/>
                        <a:pt x="44" y="39"/>
                        <a:pt x="47" y="37"/>
                      </a:cubicBezTo>
                      <a:cubicBezTo>
                        <a:pt x="51" y="34"/>
                        <a:pt x="53" y="28"/>
                        <a:pt x="54" y="21"/>
                      </a:cubicBezTo>
                      <a:cubicBezTo>
                        <a:pt x="57" y="21"/>
                        <a:pt x="57" y="21"/>
                        <a:pt x="57" y="21"/>
                      </a:cubicBezTo>
                      <a:cubicBezTo>
                        <a:pt x="57" y="65"/>
                        <a:pt x="57" y="65"/>
                        <a:pt x="57" y="65"/>
                      </a:cubicBezTo>
                      <a:cubicBezTo>
                        <a:pt x="54" y="65"/>
                        <a:pt x="54" y="65"/>
                        <a:pt x="54" y="65"/>
                      </a:cubicBezTo>
                      <a:cubicBezTo>
                        <a:pt x="53" y="57"/>
                        <a:pt x="51" y="52"/>
                        <a:pt x="47" y="49"/>
                      </a:cubicBezTo>
                      <a:cubicBezTo>
                        <a:pt x="44" y="46"/>
                        <a:pt x="39" y="45"/>
                        <a:pt x="33" y="45"/>
                      </a:cubicBezTo>
                      <a:cubicBezTo>
                        <a:pt x="33" y="76"/>
                        <a:pt x="33" y="76"/>
                        <a:pt x="33" y="76"/>
                      </a:cubicBezTo>
                      <a:cubicBezTo>
                        <a:pt x="33" y="79"/>
                        <a:pt x="33" y="81"/>
                        <a:pt x="35" y="82"/>
                      </a:cubicBezTo>
                      <a:cubicBezTo>
                        <a:pt x="37" y="83"/>
                        <a:pt x="39" y="83"/>
                        <a:pt x="44" y="83"/>
                      </a:cubicBezTo>
                      <a:cubicBezTo>
                        <a:pt x="51" y="83"/>
                        <a:pt x="57" y="82"/>
                        <a:pt x="62" y="79"/>
                      </a:cubicBezTo>
                      <a:cubicBezTo>
                        <a:pt x="69" y="76"/>
                        <a:pt x="74" y="69"/>
                        <a:pt x="78" y="60"/>
                      </a:cubicBezTo>
                      <a:cubicBezTo>
                        <a:pt x="81" y="60"/>
                        <a:pt x="81" y="60"/>
                        <a:pt x="81" y="60"/>
                      </a:cubicBezTo>
                      <a:cubicBezTo>
                        <a:pt x="76" y="87"/>
                        <a:pt x="76" y="87"/>
                        <a:pt x="76" y="87"/>
                      </a:cubicBezTo>
                      <a:cubicBezTo>
                        <a:pt x="0" y="87"/>
                        <a:pt x="0" y="87"/>
                        <a:pt x="0" y="87"/>
                      </a:cubicBezTo>
                      <a:cubicBezTo>
                        <a:pt x="0" y="84"/>
                        <a:pt x="0" y="84"/>
                        <a:pt x="0" y="84"/>
                      </a:cubicBezTo>
                      <a:cubicBezTo>
                        <a:pt x="4" y="84"/>
                        <a:pt x="6" y="83"/>
                        <a:pt x="7" y="83"/>
                      </a:cubicBezTo>
                      <a:cubicBezTo>
                        <a:pt x="10" y="82"/>
                        <a:pt x="12" y="79"/>
                        <a:pt x="12" y="75"/>
                      </a:cubicBezTo>
                      <a:cubicBezTo>
                        <a:pt x="12" y="12"/>
                        <a:pt x="12" y="12"/>
                        <a:pt x="12" y="12"/>
                      </a:cubicBezTo>
                      <a:cubicBezTo>
                        <a:pt x="12" y="8"/>
                        <a:pt x="10" y="6"/>
                        <a:pt x="8" y="5"/>
                      </a:cubicBezTo>
                      <a:cubicBezTo>
                        <a:pt x="7" y="4"/>
                        <a:pt x="4" y="3"/>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7" name="Freeform 1109">
                  <a:extLst>
                    <a:ext uri="{FF2B5EF4-FFF2-40B4-BE49-F238E27FC236}">
                      <a16:creationId xmlns:a16="http://schemas.microsoft.com/office/drawing/2014/main" id="{026CB3B3-0F7F-9D37-562F-34A42B889E2D}"/>
                    </a:ext>
                  </a:extLst>
                </p:cNvPr>
                <p:cNvSpPr>
                  <a:spLocks/>
                </p:cNvSpPr>
                <p:nvPr/>
              </p:nvSpPr>
              <p:spPr bwMode="auto">
                <a:xfrm>
                  <a:off x="1200" y="2107"/>
                  <a:ext cx="6" cy="3"/>
                </a:xfrm>
                <a:custGeom>
                  <a:avLst/>
                  <a:gdLst>
                    <a:gd name="T0" fmla="*/ 5 w 6"/>
                    <a:gd name="T1" fmla="*/ 3 h 3"/>
                    <a:gd name="T2" fmla="*/ 3 w 6"/>
                    <a:gd name="T3" fmla="*/ 1 h 3"/>
                    <a:gd name="T4" fmla="*/ 1 w 6"/>
                    <a:gd name="T5" fmla="*/ 3 h 3"/>
                    <a:gd name="T6" fmla="*/ 0 w 6"/>
                    <a:gd name="T7" fmla="*/ 3 h 3"/>
                    <a:gd name="T8" fmla="*/ 2 w 6"/>
                    <a:gd name="T9" fmla="*/ 0 h 3"/>
                    <a:gd name="T10" fmla="*/ 4 w 6"/>
                    <a:gd name="T11" fmla="*/ 0 h 3"/>
                    <a:gd name="T12" fmla="*/ 6 w 6"/>
                    <a:gd name="T13" fmla="*/ 3 h 3"/>
                    <a:gd name="T14" fmla="*/ 5 w 6"/>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5" y="3"/>
                      </a:moveTo>
                      <a:lnTo>
                        <a:pt x="3" y="1"/>
                      </a:lnTo>
                      <a:lnTo>
                        <a:pt x="1" y="3"/>
                      </a:lnTo>
                      <a:lnTo>
                        <a:pt x="0" y="3"/>
                      </a:lnTo>
                      <a:lnTo>
                        <a:pt x="2" y="0"/>
                      </a:lnTo>
                      <a:lnTo>
                        <a:pt x="4" y="0"/>
                      </a:lnTo>
                      <a:lnTo>
                        <a:pt x="6" y="3"/>
                      </a:lnTo>
                      <a:lnTo>
                        <a:pt x="5" y="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8" name="Freeform 1110">
                  <a:extLst>
                    <a:ext uri="{FF2B5EF4-FFF2-40B4-BE49-F238E27FC236}">
                      <a16:creationId xmlns:a16="http://schemas.microsoft.com/office/drawing/2014/main" id="{258A28B2-54FB-285F-3831-C1ED6D9F1DA9}"/>
                    </a:ext>
                  </a:extLst>
                </p:cNvPr>
                <p:cNvSpPr>
                  <a:spLocks/>
                </p:cNvSpPr>
                <p:nvPr/>
              </p:nvSpPr>
              <p:spPr bwMode="auto">
                <a:xfrm>
                  <a:off x="1212" y="2111"/>
                  <a:ext cx="14" cy="14"/>
                </a:xfrm>
                <a:custGeom>
                  <a:avLst/>
                  <a:gdLst>
                    <a:gd name="T0" fmla="*/ 0 w 89"/>
                    <a:gd name="T1" fmla="*/ 87 h 90"/>
                    <a:gd name="T2" fmla="*/ 0 w 89"/>
                    <a:gd name="T3" fmla="*/ 84 h 90"/>
                    <a:gd name="T4" fmla="*/ 9 w 89"/>
                    <a:gd name="T5" fmla="*/ 82 h 90"/>
                    <a:gd name="T6" fmla="*/ 11 w 89"/>
                    <a:gd name="T7" fmla="*/ 74 h 90"/>
                    <a:gd name="T8" fmla="*/ 11 w 89"/>
                    <a:gd name="T9" fmla="*/ 12 h 90"/>
                    <a:gd name="T10" fmla="*/ 5 w 89"/>
                    <a:gd name="T11" fmla="*/ 5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20 h 90"/>
                    <a:gd name="T42" fmla="*/ 17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4"/>
                        <a:pt x="7" y="83"/>
                        <a:pt x="9" y="82"/>
                      </a:cubicBezTo>
                      <a:cubicBezTo>
                        <a:pt x="10" y="80"/>
                        <a:pt x="11" y="78"/>
                        <a:pt x="11" y="74"/>
                      </a:cubicBezTo>
                      <a:cubicBezTo>
                        <a:pt x="11" y="12"/>
                        <a:pt x="11" y="12"/>
                        <a:pt x="11" y="12"/>
                      </a:cubicBezTo>
                      <a:cubicBezTo>
                        <a:pt x="9" y="9"/>
                        <a:pt x="7" y="7"/>
                        <a:pt x="5" y="5"/>
                      </a:cubicBezTo>
                      <a:cubicBezTo>
                        <a:pt x="3" y="4"/>
                        <a:pt x="2" y="3"/>
                        <a:pt x="0" y="3"/>
                      </a:cubicBezTo>
                      <a:cubicBezTo>
                        <a:pt x="0" y="0"/>
                        <a:pt x="0" y="0"/>
                        <a:pt x="0" y="0"/>
                      </a:cubicBezTo>
                      <a:cubicBezTo>
                        <a:pt x="28" y="0"/>
                        <a:pt x="28" y="0"/>
                        <a:pt x="28" y="0"/>
                      </a:cubicBezTo>
                      <a:cubicBezTo>
                        <a:pt x="73" y="55"/>
                        <a:pt x="73" y="55"/>
                        <a:pt x="73" y="55"/>
                      </a:cubicBezTo>
                      <a:cubicBezTo>
                        <a:pt x="73" y="16"/>
                        <a:pt x="73" y="16"/>
                        <a:pt x="73" y="16"/>
                      </a:cubicBezTo>
                      <a:cubicBezTo>
                        <a:pt x="73" y="11"/>
                        <a:pt x="72" y="8"/>
                        <a:pt x="71" y="7"/>
                      </a:cubicBezTo>
                      <a:cubicBezTo>
                        <a:pt x="69" y="4"/>
                        <a:pt x="66" y="3"/>
                        <a:pt x="61" y="3"/>
                      </a:cubicBezTo>
                      <a:cubicBezTo>
                        <a:pt x="61" y="0"/>
                        <a:pt x="61" y="0"/>
                        <a:pt x="61" y="0"/>
                      </a:cubicBezTo>
                      <a:cubicBezTo>
                        <a:pt x="89" y="0"/>
                        <a:pt x="89" y="0"/>
                        <a:pt x="89" y="0"/>
                      </a:cubicBezTo>
                      <a:cubicBezTo>
                        <a:pt x="89" y="3"/>
                        <a:pt x="89" y="3"/>
                        <a:pt x="89" y="3"/>
                      </a:cubicBezTo>
                      <a:cubicBezTo>
                        <a:pt x="85" y="3"/>
                        <a:pt x="82" y="4"/>
                        <a:pt x="81" y="6"/>
                      </a:cubicBezTo>
                      <a:cubicBezTo>
                        <a:pt x="79" y="7"/>
                        <a:pt x="79" y="10"/>
                        <a:pt x="79" y="13"/>
                      </a:cubicBezTo>
                      <a:cubicBezTo>
                        <a:pt x="79" y="90"/>
                        <a:pt x="79" y="90"/>
                        <a:pt x="79" y="90"/>
                      </a:cubicBezTo>
                      <a:cubicBezTo>
                        <a:pt x="75" y="90"/>
                        <a:pt x="75" y="90"/>
                        <a:pt x="75" y="90"/>
                      </a:cubicBezTo>
                      <a:cubicBezTo>
                        <a:pt x="17" y="20"/>
                        <a:pt x="17" y="20"/>
                        <a:pt x="17" y="20"/>
                      </a:cubicBezTo>
                      <a:cubicBezTo>
                        <a:pt x="17" y="71"/>
                        <a:pt x="17" y="71"/>
                        <a:pt x="17" y="71"/>
                      </a:cubicBezTo>
                      <a:cubicBezTo>
                        <a:pt x="17" y="76"/>
                        <a:pt x="18" y="79"/>
                        <a:pt x="20" y="81"/>
                      </a:cubicBezTo>
                      <a:cubicBezTo>
                        <a:pt x="21" y="82"/>
                        <a:pt x="25" y="84"/>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49" name="Freeform 1111">
                  <a:extLst>
                    <a:ext uri="{FF2B5EF4-FFF2-40B4-BE49-F238E27FC236}">
                      <a16:creationId xmlns:a16="http://schemas.microsoft.com/office/drawing/2014/main" id="{2B33306B-A3C3-682F-2516-D5504B35EB13}"/>
                    </a:ext>
                  </a:extLst>
                </p:cNvPr>
                <p:cNvSpPr>
                  <a:spLocks noEditPoints="1"/>
                </p:cNvSpPr>
                <p:nvPr/>
              </p:nvSpPr>
              <p:spPr bwMode="auto">
                <a:xfrm>
                  <a:off x="1219" y="2200"/>
                  <a:ext cx="12" cy="14"/>
                </a:xfrm>
                <a:custGeom>
                  <a:avLst/>
                  <a:gdLst>
                    <a:gd name="T0" fmla="*/ 0 w 78"/>
                    <a:gd name="T1" fmla="*/ 87 h 87"/>
                    <a:gd name="T2" fmla="*/ 0 w 78"/>
                    <a:gd name="T3" fmla="*/ 84 h 87"/>
                    <a:gd name="T4" fmla="*/ 8 w 78"/>
                    <a:gd name="T5" fmla="*/ 82 h 87"/>
                    <a:gd name="T6" fmla="*/ 11 w 78"/>
                    <a:gd name="T7" fmla="*/ 75 h 87"/>
                    <a:gd name="T8" fmla="*/ 11 w 78"/>
                    <a:gd name="T9" fmla="*/ 12 h 87"/>
                    <a:gd name="T10" fmla="*/ 8 w 78"/>
                    <a:gd name="T11" fmla="*/ 4 h 87"/>
                    <a:gd name="T12" fmla="*/ 0 w 78"/>
                    <a:gd name="T13" fmla="*/ 3 h 87"/>
                    <a:gd name="T14" fmla="*/ 0 w 78"/>
                    <a:gd name="T15" fmla="*/ 0 h 87"/>
                    <a:gd name="T16" fmla="*/ 40 w 78"/>
                    <a:gd name="T17" fmla="*/ 0 h 87"/>
                    <a:gd name="T18" fmla="*/ 59 w 78"/>
                    <a:gd name="T19" fmla="*/ 2 h 87"/>
                    <a:gd name="T20" fmla="*/ 73 w 78"/>
                    <a:gd name="T21" fmla="*/ 20 h 87"/>
                    <a:gd name="T22" fmla="*/ 65 w 78"/>
                    <a:gd name="T23" fmla="*/ 35 h 87"/>
                    <a:gd name="T24" fmla="*/ 53 w 78"/>
                    <a:gd name="T25" fmla="*/ 40 h 87"/>
                    <a:gd name="T26" fmla="*/ 70 w 78"/>
                    <a:gd name="T27" fmla="*/ 47 h 87"/>
                    <a:gd name="T28" fmla="*/ 78 w 78"/>
                    <a:gd name="T29" fmla="*/ 63 h 87"/>
                    <a:gd name="T30" fmla="*/ 70 w 78"/>
                    <a:gd name="T31" fmla="*/ 79 h 87"/>
                    <a:gd name="T32" fmla="*/ 41 w 78"/>
                    <a:gd name="T33" fmla="*/ 87 h 87"/>
                    <a:gd name="T34" fmla="*/ 0 w 78"/>
                    <a:gd name="T35" fmla="*/ 87 h 87"/>
                    <a:gd name="T36" fmla="*/ 32 w 78"/>
                    <a:gd name="T37" fmla="*/ 10 h 87"/>
                    <a:gd name="T38" fmla="*/ 32 w 78"/>
                    <a:gd name="T39" fmla="*/ 39 h 87"/>
                    <a:gd name="T40" fmla="*/ 48 w 78"/>
                    <a:gd name="T41" fmla="*/ 35 h 87"/>
                    <a:gd name="T42" fmla="*/ 52 w 78"/>
                    <a:gd name="T43" fmla="*/ 20 h 87"/>
                    <a:gd name="T44" fmla="*/ 49 w 78"/>
                    <a:gd name="T45" fmla="*/ 9 h 87"/>
                    <a:gd name="T46" fmla="*/ 39 w 78"/>
                    <a:gd name="T47" fmla="*/ 4 h 87"/>
                    <a:gd name="T48" fmla="*/ 33 w 78"/>
                    <a:gd name="T49" fmla="*/ 6 h 87"/>
                    <a:gd name="T50" fmla="*/ 32 w 78"/>
                    <a:gd name="T51" fmla="*/ 10 h 87"/>
                    <a:gd name="T52" fmla="*/ 32 w 78"/>
                    <a:gd name="T53" fmla="*/ 43 h 87"/>
                    <a:gd name="T54" fmla="*/ 32 w 78"/>
                    <a:gd name="T55" fmla="*/ 75 h 87"/>
                    <a:gd name="T56" fmla="*/ 34 w 78"/>
                    <a:gd name="T57" fmla="*/ 81 h 87"/>
                    <a:gd name="T58" fmla="*/ 40 w 78"/>
                    <a:gd name="T59" fmla="*/ 83 h 87"/>
                    <a:gd name="T60" fmla="*/ 53 w 78"/>
                    <a:gd name="T61" fmla="*/ 76 h 87"/>
                    <a:gd name="T62" fmla="*/ 56 w 78"/>
                    <a:gd name="T63" fmla="*/ 64 h 87"/>
                    <a:gd name="T64" fmla="*/ 49 w 78"/>
                    <a:gd name="T65" fmla="*/ 46 h 87"/>
                    <a:gd name="T66" fmla="*/ 36 w 78"/>
                    <a:gd name="T67" fmla="*/ 43 h 87"/>
                    <a:gd name="T68" fmla="*/ 32 w 78"/>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87">
                      <a:moveTo>
                        <a:pt x="0" y="87"/>
                      </a:moveTo>
                      <a:cubicBezTo>
                        <a:pt x="0" y="84"/>
                        <a:pt x="0" y="84"/>
                        <a:pt x="0" y="84"/>
                      </a:cubicBezTo>
                      <a:cubicBezTo>
                        <a:pt x="4" y="84"/>
                        <a:pt x="7" y="83"/>
                        <a:pt x="8" y="82"/>
                      </a:cubicBezTo>
                      <a:cubicBezTo>
                        <a:pt x="10" y="81"/>
                        <a:pt x="11" y="79"/>
                        <a:pt x="11" y="75"/>
                      </a:cubicBezTo>
                      <a:cubicBezTo>
                        <a:pt x="11" y="12"/>
                        <a:pt x="11" y="12"/>
                        <a:pt x="11" y="12"/>
                      </a:cubicBezTo>
                      <a:cubicBezTo>
                        <a:pt x="11" y="8"/>
                        <a:pt x="10" y="6"/>
                        <a:pt x="8" y="4"/>
                      </a:cubicBezTo>
                      <a:cubicBezTo>
                        <a:pt x="6" y="4"/>
                        <a:pt x="3" y="3"/>
                        <a:pt x="0" y="3"/>
                      </a:cubicBezTo>
                      <a:cubicBezTo>
                        <a:pt x="0" y="0"/>
                        <a:pt x="0" y="0"/>
                        <a:pt x="0" y="0"/>
                      </a:cubicBezTo>
                      <a:cubicBezTo>
                        <a:pt x="40" y="0"/>
                        <a:pt x="40" y="0"/>
                        <a:pt x="40" y="0"/>
                      </a:cubicBezTo>
                      <a:cubicBezTo>
                        <a:pt x="48" y="0"/>
                        <a:pt x="54" y="1"/>
                        <a:pt x="59" y="2"/>
                      </a:cubicBezTo>
                      <a:cubicBezTo>
                        <a:pt x="69" y="6"/>
                        <a:pt x="73" y="12"/>
                        <a:pt x="73" y="20"/>
                      </a:cubicBezTo>
                      <a:cubicBezTo>
                        <a:pt x="73" y="26"/>
                        <a:pt x="71" y="31"/>
                        <a:pt x="65" y="35"/>
                      </a:cubicBezTo>
                      <a:cubicBezTo>
                        <a:pt x="63" y="36"/>
                        <a:pt x="59" y="38"/>
                        <a:pt x="53" y="40"/>
                      </a:cubicBezTo>
                      <a:cubicBezTo>
                        <a:pt x="60" y="41"/>
                        <a:pt x="65" y="43"/>
                        <a:pt x="70" y="47"/>
                      </a:cubicBezTo>
                      <a:cubicBezTo>
                        <a:pt x="75" y="51"/>
                        <a:pt x="78" y="57"/>
                        <a:pt x="78" y="63"/>
                      </a:cubicBezTo>
                      <a:cubicBezTo>
                        <a:pt x="78" y="70"/>
                        <a:pt x="75" y="75"/>
                        <a:pt x="70" y="79"/>
                      </a:cubicBezTo>
                      <a:cubicBezTo>
                        <a:pt x="63" y="85"/>
                        <a:pt x="54" y="87"/>
                        <a:pt x="41" y="87"/>
                      </a:cubicBezTo>
                      <a:lnTo>
                        <a:pt x="0" y="87"/>
                      </a:lnTo>
                      <a:close/>
                      <a:moveTo>
                        <a:pt x="32" y="10"/>
                      </a:moveTo>
                      <a:cubicBezTo>
                        <a:pt x="32" y="39"/>
                        <a:pt x="32" y="39"/>
                        <a:pt x="32" y="39"/>
                      </a:cubicBezTo>
                      <a:cubicBezTo>
                        <a:pt x="40" y="39"/>
                        <a:pt x="46" y="37"/>
                        <a:pt x="48" y="35"/>
                      </a:cubicBezTo>
                      <a:cubicBezTo>
                        <a:pt x="51" y="32"/>
                        <a:pt x="52" y="27"/>
                        <a:pt x="52" y="20"/>
                      </a:cubicBezTo>
                      <a:cubicBezTo>
                        <a:pt x="52" y="15"/>
                        <a:pt x="51" y="11"/>
                        <a:pt x="49" y="9"/>
                      </a:cubicBezTo>
                      <a:cubicBezTo>
                        <a:pt x="47" y="5"/>
                        <a:pt x="44" y="4"/>
                        <a:pt x="39" y="4"/>
                      </a:cubicBezTo>
                      <a:cubicBezTo>
                        <a:pt x="36" y="4"/>
                        <a:pt x="34" y="4"/>
                        <a:pt x="33" y="6"/>
                      </a:cubicBezTo>
                      <a:cubicBezTo>
                        <a:pt x="32" y="6"/>
                        <a:pt x="32" y="8"/>
                        <a:pt x="32" y="10"/>
                      </a:cubicBezTo>
                      <a:close/>
                      <a:moveTo>
                        <a:pt x="32" y="43"/>
                      </a:moveTo>
                      <a:cubicBezTo>
                        <a:pt x="32" y="75"/>
                        <a:pt x="32" y="75"/>
                        <a:pt x="32" y="75"/>
                      </a:cubicBezTo>
                      <a:cubicBezTo>
                        <a:pt x="32" y="78"/>
                        <a:pt x="32" y="80"/>
                        <a:pt x="34" y="81"/>
                      </a:cubicBezTo>
                      <a:cubicBezTo>
                        <a:pt x="35" y="83"/>
                        <a:pt x="37" y="83"/>
                        <a:pt x="40" y="83"/>
                      </a:cubicBezTo>
                      <a:cubicBezTo>
                        <a:pt x="46" y="83"/>
                        <a:pt x="50" y="81"/>
                        <a:pt x="53" y="76"/>
                      </a:cubicBezTo>
                      <a:cubicBezTo>
                        <a:pt x="55" y="73"/>
                        <a:pt x="56" y="69"/>
                        <a:pt x="56" y="64"/>
                      </a:cubicBezTo>
                      <a:cubicBezTo>
                        <a:pt x="56" y="55"/>
                        <a:pt x="53" y="50"/>
                        <a:pt x="49" y="46"/>
                      </a:cubicBezTo>
                      <a:cubicBezTo>
                        <a:pt x="46" y="44"/>
                        <a:pt x="41"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0" name="Freeform 1112">
                  <a:extLst>
                    <a:ext uri="{FF2B5EF4-FFF2-40B4-BE49-F238E27FC236}">
                      <a16:creationId xmlns:a16="http://schemas.microsoft.com/office/drawing/2014/main" id="{5EF7F779-9B48-0158-7B56-5202977EEB22}"/>
                    </a:ext>
                  </a:extLst>
                </p:cNvPr>
                <p:cNvSpPr>
                  <a:spLocks noEditPoints="1"/>
                </p:cNvSpPr>
                <p:nvPr/>
              </p:nvSpPr>
              <p:spPr bwMode="auto">
                <a:xfrm>
                  <a:off x="1233" y="2200"/>
                  <a:ext cx="14" cy="14"/>
                </a:xfrm>
                <a:custGeom>
                  <a:avLst/>
                  <a:gdLst>
                    <a:gd name="T0" fmla="*/ 89 w 89"/>
                    <a:gd name="T1" fmla="*/ 86 h 89"/>
                    <a:gd name="T2" fmla="*/ 89 w 89"/>
                    <a:gd name="T3" fmla="*/ 89 h 89"/>
                    <a:gd name="T4" fmla="*/ 47 w 89"/>
                    <a:gd name="T5" fmla="*/ 89 h 89"/>
                    <a:gd name="T6" fmla="*/ 47 w 89"/>
                    <a:gd name="T7" fmla="*/ 86 h 89"/>
                    <a:gd name="T8" fmla="*/ 55 w 89"/>
                    <a:gd name="T9" fmla="*/ 85 h 89"/>
                    <a:gd name="T10" fmla="*/ 57 w 89"/>
                    <a:gd name="T11" fmla="*/ 81 h 89"/>
                    <a:gd name="T12" fmla="*/ 55 w 89"/>
                    <a:gd name="T13" fmla="*/ 73 h 89"/>
                    <a:gd name="T14" fmla="*/ 51 w 89"/>
                    <a:gd name="T15" fmla="*/ 64 h 89"/>
                    <a:gd name="T16" fmla="*/ 22 w 89"/>
                    <a:gd name="T17" fmla="*/ 64 h 89"/>
                    <a:gd name="T18" fmla="*/ 18 w 89"/>
                    <a:gd name="T19" fmla="*/ 75 h 89"/>
                    <a:gd name="T20" fmla="*/ 16 w 89"/>
                    <a:gd name="T21" fmla="*/ 81 h 89"/>
                    <a:gd name="T22" fmla="*/ 18 w 89"/>
                    <a:gd name="T23" fmla="*/ 85 h 89"/>
                    <a:gd name="T24" fmla="*/ 27 w 89"/>
                    <a:gd name="T25" fmla="*/ 86 h 89"/>
                    <a:gd name="T26" fmla="*/ 27 w 89"/>
                    <a:gd name="T27" fmla="*/ 89 h 89"/>
                    <a:gd name="T28" fmla="*/ 0 w 89"/>
                    <a:gd name="T29" fmla="*/ 89 h 89"/>
                    <a:gd name="T30" fmla="*/ 0 w 89"/>
                    <a:gd name="T31" fmla="*/ 86 h 89"/>
                    <a:gd name="T32" fmla="*/ 8 w 89"/>
                    <a:gd name="T33" fmla="*/ 82 h 89"/>
                    <a:gd name="T34" fmla="*/ 13 w 89"/>
                    <a:gd name="T35" fmla="*/ 71 h 89"/>
                    <a:gd name="T36" fmla="*/ 42 w 89"/>
                    <a:gd name="T37" fmla="*/ 0 h 89"/>
                    <a:gd name="T38" fmla="*/ 46 w 89"/>
                    <a:gd name="T39" fmla="*/ 0 h 89"/>
                    <a:gd name="T40" fmla="*/ 74 w 89"/>
                    <a:gd name="T41" fmla="*/ 68 h 89"/>
                    <a:gd name="T42" fmla="*/ 81 w 89"/>
                    <a:gd name="T43" fmla="*/ 82 h 89"/>
                    <a:gd name="T44" fmla="*/ 88 w 89"/>
                    <a:gd name="T45" fmla="*/ 86 h 89"/>
                    <a:gd name="T46" fmla="*/ 89 w 89"/>
                    <a:gd name="T47" fmla="*/ 86 h 89"/>
                    <a:gd name="T48" fmla="*/ 24 w 89"/>
                    <a:gd name="T49" fmla="*/ 59 h 89"/>
                    <a:gd name="T50" fmla="*/ 49 w 89"/>
                    <a:gd name="T51" fmla="*/ 59 h 89"/>
                    <a:gd name="T52" fmla="*/ 36 w 89"/>
                    <a:gd name="T53" fmla="*/ 27 h 89"/>
                    <a:gd name="T54" fmla="*/ 24 w 89"/>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89">
                      <a:moveTo>
                        <a:pt x="89" y="86"/>
                      </a:moveTo>
                      <a:cubicBezTo>
                        <a:pt x="89" y="89"/>
                        <a:pt x="89" y="89"/>
                        <a:pt x="89" y="89"/>
                      </a:cubicBezTo>
                      <a:cubicBezTo>
                        <a:pt x="47" y="89"/>
                        <a:pt x="47" y="89"/>
                        <a:pt x="47" y="89"/>
                      </a:cubicBezTo>
                      <a:cubicBezTo>
                        <a:pt x="47" y="86"/>
                        <a:pt x="47" y="86"/>
                        <a:pt x="47" y="86"/>
                      </a:cubicBezTo>
                      <a:cubicBezTo>
                        <a:pt x="51" y="86"/>
                        <a:pt x="53" y="86"/>
                        <a:pt x="55" y="85"/>
                      </a:cubicBezTo>
                      <a:cubicBezTo>
                        <a:pt x="56" y="85"/>
                        <a:pt x="57" y="83"/>
                        <a:pt x="57" y="81"/>
                      </a:cubicBezTo>
                      <a:cubicBezTo>
                        <a:pt x="57" y="80"/>
                        <a:pt x="56" y="77"/>
                        <a:pt x="55" y="73"/>
                      </a:cubicBezTo>
                      <a:cubicBezTo>
                        <a:pt x="54" y="71"/>
                        <a:pt x="53" y="68"/>
                        <a:pt x="51" y="64"/>
                      </a:cubicBezTo>
                      <a:cubicBezTo>
                        <a:pt x="22" y="64"/>
                        <a:pt x="22" y="64"/>
                        <a:pt x="22" y="64"/>
                      </a:cubicBezTo>
                      <a:cubicBezTo>
                        <a:pt x="20" y="68"/>
                        <a:pt x="19" y="72"/>
                        <a:pt x="18" y="75"/>
                      </a:cubicBezTo>
                      <a:cubicBezTo>
                        <a:pt x="16" y="78"/>
                        <a:pt x="16" y="80"/>
                        <a:pt x="16" y="81"/>
                      </a:cubicBezTo>
                      <a:cubicBezTo>
                        <a:pt x="16" y="83"/>
                        <a:pt x="17" y="84"/>
                        <a:pt x="18" y="85"/>
                      </a:cubicBezTo>
                      <a:cubicBezTo>
                        <a:pt x="20" y="86"/>
                        <a:pt x="23" y="86"/>
                        <a:pt x="27" y="86"/>
                      </a:cubicBezTo>
                      <a:cubicBezTo>
                        <a:pt x="27" y="89"/>
                        <a:pt x="27" y="89"/>
                        <a:pt x="27" y="89"/>
                      </a:cubicBezTo>
                      <a:cubicBezTo>
                        <a:pt x="0" y="89"/>
                        <a:pt x="0" y="89"/>
                        <a:pt x="0" y="89"/>
                      </a:cubicBezTo>
                      <a:cubicBezTo>
                        <a:pt x="0" y="86"/>
                        <a:pt x="0" y="86"/>
                        <a:pt x="0" y="86"/>
                      </a:cubicBezTo>
                      <a:cubicBezTo>
                        <a:pt x="4" y="85"/>
                        <a:pt x="6" y="84"/>
                        <a:pt x="8" y="82"/>
                      </a:cubicBezTo>
                      <a:cubicBezTo>
                        <a:pt x="9" y="80"/>
                        <a:pt x="11" y="77"/>
                        <a:pt x="13" y="71"/>
                      </a:cubicBezTo>
                      <a:cubicBezTo>
                        <a:pt x="42" y="0"/>
                        <a:pt x="42" y="0"/>
                        <a:pt x="42" y="0"/>
                      </a:cubicBezTo>
                      <a:cubicBezTo>
                        <a:pt x="46" y="0"/>
                        <a:pt x="46" y="0"/>
                        <a:pt x="46" y="0"/>
                      </a:cubicBezTo>
                      <a:cubicBezTo>
                        <a:pt x="74" y="68"/>
                        <a:pt x="74" y="68"/>
                        <a:pt x="74" y="68"/>
                      </a:cubicBezTo>
                      <a:cubicBezTo>
                        <a:pt x="77" y="75"/>
                        <a:pt x="80" y="80"/>
                        <a:pt x="81" y="82"/>
                      </a:cubicBezTo>
                      <a:cubicBezTo>
                        <a:pt x="83" y="85"/>
                        <a:pt x="85" y="86"/>
                        <a:pt x="88" y="86"/>
                      </a:cubicBezTo>
                      <a:lnTo>
                        <a:pt x="89" y="86"/>
                      </a:lnTo>
                      <a:close/>
                      <a:moveTo>
                        <a:pt x="24" y="59"/>
                      </a:moveTo>
                      <a:cubicBezTo>
                        <a:pt x="49" y="59"/>
                        <a:pt x="49" y="59"/>
                        <a:pt x="49" y="59"/>
                      </a:cubicBezTo>
                      <a:cubicBezTo>
                        <a:pt x="36" y="27"/>
                        <a:pt x="36" y="27"/>
                        <a:pt x="36" y="27"/>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1" name="Freeform 1113">
                  <a:extLst>
                    <a:ext uri="{FF2B5EF4-FFF2-40B4-BE49-F238E27FC236}">
                      <a16:creationId xmlns:a16="http://schemas.microsoft.com/office/drawing/2014/main" id="{0521C0CB-9B7A-427D-D1D9-120D5E3820A1}"/>
                    </a:ext>
                  </a:extLst>
                </p:cNvPr>
                <p:cNvSpPr>
                  <a:spLocks noEditPoints="1"/>
                </p:cNvSpPr>
                <p:nvPr/>
              </p:nvSpPr>
              <p:spPr bwMode="auto">
                <a:xfrm>
                  <a:off x="1237" y="2192"/>
                  <a:ext cx="7" cy="7"/>
                </a:xfrm>
                <a:custGeom>
                  <a:avLst/>
                  <a:gdLst>
                    <a:gd name="T0" fmla="*/ 34 w 46"/>
                    <a:gd name="T1" fmla="*/ 27 h 44"/>
                    <a:gd name="T2" fmla="*/ 40 w 46"/>
                    <a:gd name="T3" fmla="*/ 27 h 44"/>
                    <a:gd name="T4" fmla="*/ 35 w 46"/>
                    <a:gd name="T5" fmla="*/ 39 h 44"/>
                    <a:gd name="T6" fmla="*/ 20 w 46"/>
                    <a:gd name="T7" fmla="*/ 44 h 44"/>
                    <a:gd name="T8" fmla="*/ 6 w 46"/>
                    <a:gd name="T9" fmla="*/ 39 h 44"/>
                    <a:gd name="T10" fmla="*/ 0 w 46"/>
                    <a:gd name="T11" fmla="*/ 27 h 44"/>
                    <a:gd name="T12" fmla="*/ 6 w 46"/>
                    <a:gd name="T13" fmla="*/ 27 h 44"/>
                    <a:gd name="T14" fmla="*/ 11 w 46"/>
                    <a:gd name="T15" fmla="*/ 33 h 44"/>
                    <a:gd name="T16" fmla="*/ 20 w 46"/>
                    <a:gd name="T17" fmla="*/ 35 h 44"/>
                    <a:gd name="T18" fmla="*/ 31 w 46"/>
                    <a:gd name="T19" fmla="*/ 32 h 44"/>
                    <a:gd name="T20" fmla="*/ 34 w 46"/>
                    <a:gd name="T21" fmla="*/ 27 h 44"/>
                    <a:gd name="T22" fmla="*/ 41 w 46"/>
                    <a:gd name="T23" fmla="*/ 12 h 44"/>
                    <a:gd name="T24" fmla="*/ 22 w 46"/>
                    <a:gd name="T25" fmla="*/ 24 h 44"/>
                    <a:gd name="T26" fmla="*/ 15 w 46"/>
                    <a:gd name="T27" fmla="*/ 24 h 44"/>
                    <a:gd name="T28" fmla="*/ 33 w 46"/>
                    <a:gd name="T29" fmla="*/ 3 h 44"/>
                    <a:gd name="T30" fmla="*/ 36 w 46"/>
                    <a:gd name="T31" fmla="*/ 0 h 44"/>
                    <a:gd name="T32" fmla="*/ 40 w 46"/>
                    <a:gd name="T33" fmla="*/ 0 h 44"/>
                    <a:gd name="T34" fmla="*/ 44 w 46"/>
                    <a:gd name="T35" fmla="*/ 1 h 44"/>
                    <a:gd name="T36" fmla="*/ 46 w 46"/>
                    <a:gd name="T37" fmla="*/ 5 h 44"/>
                    <a:gd name="T38" fmla="*/ 44 w 46"/>
                    <a:gd name="T39" fmla="*/ 10 h 44"/>
                    <a:gd name="T40" fmla="*/ 41 w 46"/>
                    <a:gd name="T41"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4">
                      <a:moveTo>
                        <a:pt x="34" y="27"/>
                      </a:moveTo>
                      <a:cubicBezTo>
                        <a:pt x="40" y="27"/>
                        <a:pt x="40" y="27"/>
                        <a:pt x="40" y="27"/>
                      </a:cubicBezTo>
                      <a:cubicBezTo>
                        <a:pt x="40" y="32"/>
                        <a:pt x="39" y="36"/>
                        <a:pt x="35" y="39"/>
                      </a:cubicBezTo>
                      <a:cubicBezTo>
                        <a:pt x="31" y="43"/>
                        <a:pt x="26" y="44"/>
                        <a:pt x="20" y="44"/>
                      </a:cubicBezTo>
                      <a:cubicBezTo>
                        <a:pt x="14" y="44"/>
                        <a:pt x="9" y="43"/>
                        <a:pt x="6" y="39"/>
                      </a:cubicBezTo>
                      <a:cubicBezTo>
                        <a:pt x="2" y="36"/>
                        <a:pt x="0" y="32"/>
                        <a:pt x="0" y="27"/>
                      </a:cubicBezTo>
                      <a:cubicBezTo>
                        <a:pt x="6" y="27"/>
                        <a:pt x="6" y="27"/>
                        <a:pt x="6" y="27"/>
                      </a:cubicBezTo>
                      <a:cubicBezTo>
                        <a:pt x="7" y="30"/>
                        <a:pt x="8" y="32"/>
                        <a:pt x="11" y="33"/>
                      </a:cubicBezTo>
                      <a:cubicBezTo>
                        <a:pt x="13" y="35"/>
                        <a:pt x="16" y="35"/>
                        <a:pt x="20" y="35"/>
                      </a:cubicBezTo>
                      <a:cubicBezTo>
                        <a:pt x="25" y="35"/>
                        <a:pt x="29" y="34"/>
                        <a:pt x="31" y="32"/>
                      </a:cubicBezTo>
                      <a:cubicBezTo>
                        <a:pt x="32" y="31"/>
                        <a:pt x="33" y="29"/>
                        <a:pt x="34" y="27"/>
                      </a:cubicBezTo>
                      <a:close/>
                      <a:moveTo>
                        <a:pt x="41" y="12"/>
                      </a:moveTo>
                      <a:cubicBezTo>
                        <a:pt x="22" y="24"/>
                        <a:pt x="22" y="24"/>
                        <a:pt x="22" y="24"/>
                      </a:cubicBezTo>
                      <a:cubicBezTo>
                        <a:pt x="15" y="24"/>
                        <a:pt x="15" y="24"/>
                        <a:pt x="15" y="24"/>
                      </a:cubicBezTo>
                      <a:cubicBezTo>
                        <a:pt x="33" y="3"/>
                        <a:pt x="33" y="3"/>
                        <a:pt x="33" y="3"/>
                      </a:cubicBezTo>
                      <a:cubicBezTo>
                        <a:pt x="34" y="2"/>
                        <a:pt x="35" y="1"/>
                        <a:pt x="36" y="0"/>
                      </a:cubicBezTo>
                      <a:cubicBezTo>
                        <a:pt x="37" y="0"/>
                        <a:pt x="38" y="0"/>
                        <a:pt x="40" y="0"/>
                      </a:cubicBezTo>
                      <a:cubicBezTo>
                        <a:pt x="42" y="0"/>
                        <a:pt x="43" y="0"/>
                        <a:pt x="44" y="1"/>
                      </a:cubicBezTo>
                      <a:cubicBezTo>
                        <a:pt x="45" y="2"/>
                        <a:pt x="46" y="4"/>
                        <a:pt x="46" y="5"/>
                      </a:cubicBezTo>
                      <a:cubicBezTo>
                        <a:pt x="46" y="7"/>
                        <a:pt x="45" y="9"/>
                        <a:pt x="44" y="10"/>
                      </a:cubicBezTo>
                      <a:cubicBezTo>
                        <a:pt x="43" y="11"/>
                        <a:pt x="42" y="11"/>
                        <a:pt x="41"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2" name="Freeform 1114">
                  <a:extLst>
                    <a:ext uri="{FF2B5EF4-FFF2-40B4-BE49-F238E27FC236}">
                      <a16:creationId xmlns:a16="http://schemas.microsoft.com/office/drawing/2014/main" id="{4BF9288C-4773-848C-9B7F-758D89634083}"/>
                    </a:ext>
                  </a:extLst>
                </p:cNvPr>
                <p:cNvSpPr>
                  <a:spLocks/>
                </p:cNvSpPr>
                <p:nvPr/>
              </p:nvSpPr>
              <p:spPr bwMode="auto">
                <a:xfrm>
                  <a:off x="1249" y="2200"/>
                  <a:ext cx="13" cy="14"/>
                </a:xfrm>
                <a:custGeom>
                  <a:avLst/>
                  <a:gdLst>
                    <a:gd name="T0" fmla="*/ 79 w 83"/>
                    <a:gd name="T1" fmla="*/ 70 h 92"/>
                    <a:gd name="T2" fmla="*/ 83 w 83"/>
                    <a:gd name="T3" fmla="*/ 73 h 92"/>
                    <a:gd name="T4" fmla="*/ 67 w 83"/>
                    <a:gd name="T5" fmla="*/ 86 h 92"/>
                    <a:gd name="T6" fmla="*/ 46 w 83"/>
                    <a:gd name="T7" fmla="*/ 92 h 92"/>
                    <a:gd name="T8" fmla="*/ 12 w 83"/>
                    <a:gd name="T9" fmla="*/ 78 h 92"/>
                    <a:gd name="T10" fmla="*/ 0 w 83"/>
                    <a:gd name="T11" fmla="*/ 46 h 92"/>
                    <a:gd name="T12" fmla="*/ 13 w 83"/>
                    <a:gd name="T13" fmla="*/ 13 h 92"/>
                    <a:gd name="T14" fmla="*/ 46 w 83"/>
                    <a:gd name="T15" fmla="*/ 0 h 92"/>
                    <a:gd name="T16" fmla="*/ 58 w 83"/>
                    <a:gd name="T17" fmla="*/ 1 h 92"/>
                    <a:gd name="T18" fmla="*/ 71 w 83"/>
                    <a:gd name="T19" fmla="*/ 6 h 92"/>
                    <a:gd name="T20" fmla="*/ 75 w 83"/>
                    <a:gd name="T21" fmla="*/ 4 h 92"/>
                    <a:gd name="T22" fmla="*/ 77 w 83"/>
                    <a:gd name="T23" fmla="*/ 0 h 92"/>
                    <a:gd name="T24" fmla="*/ 80 w 83"/>
                    <a:gd name="T25" fmla="*/ 0 h 92"/>
                    <a:gd name="T26" fmla="*/ 80 w 83"/>
                    <a:gd name="T27" fmla="*/ 30 h 92"/>
                    <a:gd name="T28" fmla="*/ 77 w 83"/>
                    <a:gd name="T29" fmla="*/ 30 h 92"/>
                    <a:gd name="T30" fmla="*/ 66 w 83"/>
                    <a:gd name="T31" fmla="*/ 13 h 92"/>
                    <a:gd name="T32" fmla="*/ 47 w 83"/>
                    <a:gd name="T33" fmla="*/ 4 h 92"/>
                    <a:gd name="T34" fmla="*/ 28 w 83"/>
                    <a:gd name="T35" fmla="*/ 17 h 92"/>
                    <a:gd name="T36" fmla="*/ 23 w 83"/>
                    <a:gd name="T37" fmla="*/ 46 h 92"/>
                    <a:gd name="T38" fmla="*/ 24 w 83"/>
                    <a:gd name="T39" fmla="*/ 60 h 92"/>
                    <a:gd name="T40" fmla="*/ 28 w 83"/>
                    <a:gd name="T41" fmla="*/ 74 h 92"/>
                    <a:gd name="T42" fmla="*/ 36 w 83"/>
                    <a:gd name="T43" fmla="*/ 82 h 92"/>
                    <a:gd name="T44" fmla="*/ 48 w 83"/>
                    <a:gd name="T45" fmla="*/ 85 h 92"/>
                    <a:gd name="T46" fmla="*/ 63 w 83"/>
                    <a:gd name="T47" fmla="*/ 82 h 92"/>
                    <a:gd name="T48" fmla="*/ 79 w 83"/>
                    <a:gd name="T49"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92">
                      <a:moveTo>
                        <a:pt x="79" y="70"/>
                      </a:moveTo>
                      <a:cubicBezTo>
                        <a:pt x="83" y="73"/>
                        <a:pt x="83" y="73"/>
                        <a:pt x="83" y="73"/>
                      </a:cubicBezTo>
                      <a:cubicBezTo>
                        <a:pt x="77" y="79"/>
                        <a:pt x="72" y="84"/>
                        <a:pt x="67" y="86"/>
                      </a:cubicBezTo>
                      <a:cubicBezTo>
                        <a:pt x="61" y="90"/>
                        <a:pt x="54" y="92"/>
                        <a:pt x="46" y="92"/>
                      </a:cubicBezTo>
                      <a:cubicBezTo>
                        <a:pt x="32" y="92"/>
                        <a:pt x="20" y="87"/>
                        <a:pt x="12" y="78"/>
                      </a:cubicBezTo>
                      <a:cubicBezTo>
                        <a:pt x="4" y="70"/>
                        <a:pt x="0" y="59"/>
                        <a:pt x="0" y="46"/>
                      </a:cubicBezTo>
                      <a:cubicBezTo>
                        <a:pt x="0" y="33"/>
                        <a:pt x="4" y="22"/>
                        <a:pt x="13" y="13"/>
                      </a:cubicBezTo>
                      <a:cubicBezTo>
                        <a:pt x="21" y="4"/>
                        <a:pt x="32" y="0"/>
                        <a:pt x="46" y="0"/>
                      </a:cubicBezTo>
                      <a:cubicBezTo>
                        <a:pt x="50" y="0"/>
                        <a:pt x="54" y="0"/>
                        <a:pt x="58" y="1"/>
                      </a:cubicBezTo>
                      <a:cubicBezTo>
                        <a:pt x="62" y="3"/>
                        <a:pt x="66" y="5"/>
                        <a:pt x="71" y="6"/>
                      </a:cubicBezTo>
                      <a:cubicBezTo>
                        <a:pt x="72" y="6"/>
                        <a:pt x="74" y="5"/>
                        <a:pt x="75" y="4"/>
                      </a:cubicBezTo>
                      <a:cubicBezTo>
                        <a:pt x="75" y="4"/>
                        <a:pt x="76" y="2"/>
                        <a:pt x="77" y="0"/>
                      </a:cubicBezTo>
                      <a:cubicBezTo>
                        <a:pt x="80" y="0"/>
                        <a:pt x="80" y="0"/>
                        <a:pt x="80" y="0"/>
                      </a:cubicBezTo>
                      <a:cubicBezTo>
                        <a:pt x="80" y="30"/>
                        <a:pt x="80" y="30"/>
                        <a:pt x="80" y="30"/>
                      </a:cubicBezTo>
                      <a:cubicBezTo>
                        <a:pt x="77" y="30"/>
                        <a:pt x="77" y="30"/>
                        <a:pt x="77" y="30"/>
                      </a:cubicBezTo>
                      <a:cubicBezTo>
                        <a:pt x="74" y="24"/>
                        <a:pt x="71" y="18"/>
                        <a:pt x="66" y="13"/>
                      </a:cubicBezTo>
                      <a:cubicBezTo>
                        <a:pt x="60" y="7"/>
                        <a:pt x="54" y="4"/>
                        <a:pt x="47" y="4"/>
                      </a:cubicBezTo>
                      <a:cubicBezTo>
                        <a:pt x="38" y="4"/>
                        <a:pt x="32" y="8"/>
                        <a:pt x="28" y="17"/>
                      </a:cubicBezTo>
                      <a:cubicBezTo>
                        <a:pt x="24" y="23"/>
                        <a:pt x="23" y="33"/>
                        <a:pt x="23" y="46"/>
                      </a:cubicBezTo>
                      <a:cubicBezTo>
                        <a:pt x="23" y="51"/>
                        <a:pt x="23" y="56"/>
                        <a:pt x="24" y="60"/>
                      </a:cubicBezTo>
                      <a:cubicBezTo>
                        <a:pt x="25" y="66"/>
                        <a:pt x="26" y="70"/>
                        <a:pt x="28" y="74"/>
                      </a:cubicBezTo>
                      <a:cubicBezTo>
                        <a:pt x="30" y="77"/>
                        <a:pt x="33" y="80"/>
                        <a:pt x="36" y="82"/>
                      </a:cubicBezTo>
                      <a:cubicBezTo>
                        <a:pt x="40" y="84"/>
                        <a:pt x="44" y="85"/>
                        <a:pt x="48" y="85"/>
                      </a:cubicBezTo>
                      <a:cubicBezTo>
                        <a:pt x="54" y="85"/>
                        <a:pt x="59" y="84"/>
                        <a:pt x="63" y="82"/>
                      </a:cubicBezTo>
                      <a:cubicBezTo>
                        <a:pt x="68" y="80"/>
                        <a:pt x="73" y="75"/>
                        <a:pt x="79" y="7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3" name="Freeform 1115">
                  <a:extLst>
                    <a:ext uri="{FF2B5EF4-FFF2-40B4-BE49-F238E27FC236}">
                      <a16:creationId xmlns:a16="http://schemas.microsoft.com/office/drawing/2014/main" id="{81DF4ABA-74F0-F693-1F55-C00CEFAC5E1A}"/>
                    </a:ext>
                  </a:extLst>
                </p:cNvPr>
                <p:cNvSpPr>
                  <a:spLocks/>
                </p:cNvSpPr>
                <p:nvPr/>
              </p:nvSpPr>
              <p:spPr bwMode="auto">
                <a:xfrm>
                  <a:off x="1269" y="2200"/>
                  <a:ext cx="15" cy="14"/>
                </a:xfrm>
                <a:custGeom>
                  <a:avLst/>
                  <a:gdLst>
                    <a:gd name="T0" fmla="*/ 93 w 93"/>
                    <a:gd name="T1" fmla="*/ 52 h 92"/>
                    <a:gd name="T2" fmla="*/ 93 w 93"/>
                    <a:gd name="T3" fmla="*/ 55 h 92"/>
                    <a:gd name="T4" fmla="*/ 84 w 93"/>
                    <a:gd name="T5" fmla="*/ 58 h 92"/>
                    <a:gd name="T6" fmla="*/ 82 w 93"/>
                    <a:gd name="T7" fmla="*/ 67 h 92"/>
                    <a:gd name="T8" fmla="*/ 82 w 93"/>
                    <a:gd name="T9" fmla="*/ 84 h 92"/>
                    <a:gd name="T10" fmla="*/ 66 w 93"/>
                    <a:gd name="T11" fmla="*/ 89 h 92"/>
                    <a:gd name="T12" fmla="*/ 47 w 93"/>
                    <a:gd name="T13" fmla="*/ 92 h 92"/>
                    <a:gd name="T14" fmla="*/ 11 w 93"/>
                    <a:gd name="T15" fmla="*/ 78 h 92"/>
                    <a:gd name="T16" fmla="*/ 0 w 93"/>
                    <a:gd name="T17" fmla="*/ 46 h 92"/>
                    <a:gd name="T18" fmla="*/ 12 w 93"/>
                    <a:gd name="T19" fmla="*/ 13 h 92"/>
                    <a:gd name="T20" fmla="*/ 46 w 93"/>
                    <a:gd name="T21" fmla="*/ 0 h 92"/>
                    <a:gd name="T22" fmla="*/ 58 w 93"/>
                    <a:gd name="T23" fmla="*/ 1 h 92"/>
                    <a:gd name="T24" fmla="*/ 71 w 93"/>
                    <a:gd name="T25" fmla="*/ 6 h 92"/>
                    <a:gd name="T26" fmla="*/ 75 w 93"/>
                    <a:gd name="T27" fmla="*/ 4 h 92"/>
                    <a:gd name="T28" fmla="*/ 77 w 93"/>
                    <a:gd name="T29" fmla="*/ 0 h 92"/>
                    <a:gd name="T30" fmla="*/ 80 w 93"/>
                    <a:gd name="T31" fmla="*/ 0 h 92"/>
                    <a:gd name="T32" fmla="*/ 80 w 93"/>
                    <a:gd name="T33" fmla="*/ 30 h 92"/>
                    <a:gd name="T34" fmla="*/ 77 w 93"/>
                    <a:gd name="T35" fmla="*/ 30 h 92"/>
                    <a:gd name="T36" fmla="*/ 66 w 93"/>
                    <a:gd name="T37" fmla="*/ 13 h 92"/>
                    <a:gd name="T38" fmla="*/ 47 w 93"/>
                    <a:gd name="T39" fmla="*/ 4 h 92"/>
                    <a:gd name="T40" fmla="*/ 28 w 93"/>
                    <a:gd name="T41" fmla="*/ 17 h 92"/>
                    <a:gd name="T42" fmla="*/ 23 w 93"/>
                    <a:gd name="T43" fmla="*/ 46 h 92"/>
                    <a:gd name="T44" fmla="*/ 29 w 93"/>
                    <a:gd name="T45" fmla="*/ 77 h 92"/>
                    <a:gd name="T46" fmla="*/ 48 w 93"/>
                    <a:gd name="T47" fmla="*/ 88 h 92"/>
                    <a:gd name="T48" fmla="*/ 59 w 93"/>
                    <a:gd name="T49" fmla="*/ 85 h 92"/>
                    <a:gd name="T50" fmla="*/ 61 w 93"/>
                    <a:gd name="T51" fmla="*/ 78 h 92"/>
                    <a:gd name="T52" fmla="*/ 61 w 93"/>
                    <a:gd name="T53" fmla="*/ 64 h 92"/>
                    <a:gd name="T54" fmla="*/ 59 w 93"/>
                    <a:gd name="T55" fmla="*/ 57 h 92"/>
                    <a:gd name="T56" fmla="*/ 48 w 93"/>
                    <a:gd name="T57" fmla="*/ 55 h 92"/>
                    <a:gd name="T58" fmla="*/ 48 w 93"/>
                    <a:gd name="T59" fmla="*/ 52 h 92"/>
                    <a:gd name="T60" fmla="*/ 93 w 93"/>
                    <a:gd name="T61"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2">
                      <a:moveTo>
                        <a:pt x="93" y="52"/>
                      </a:moveTo>
                      <a:cubicBezTo>
                        <a:pt x="93" y="55"/>
                        <a:pt x="93" y="55"/>
                        <a:pt x="93" y="55"/>
                      </a:cubicBezTo>
                      <a:cubicBezTo>
                        <a:pt x="88" y="56"/>
                        <a:pt x="86" y="57"/>
                        <a:pt x="84" y="58"/>
                      </a:cubicBezTo>
                      <a:cubicBezTo>
                        <a:pt x="83" y="59"/>
                        <a:pt x="82" y="62"/>
                        <a:pt x="82" y="67"/>
                      </a:cubicBezTo>
                      <a:cubicBezTo>
                        <a:pt x="82" y="84"/>
                        <a:pt x="82" y="84"/>
                        <a:pt x="82" y="84"/>
                      </a:cubicBezTo>
                      <a:cubicBezTo>
                        <a:pt x="79" y="86"/>
                        <a:pt x="74" y="88"/>
                        <a:pt x="66" y="89"/>
                      </a:cubicBezTo>
                      <a:cubicBezTo>
                        <a:pt x="59" y="91"/>
                        <a:pt x="53" y="92"/>
                        <a:pt x="47" y="92"/>
                      </a:cubicBezTo>
                      <a:cubicBezTo>
                        <a:pt x="31" y="92"/>
                        <a:pt x="20" y="87"/>
                        <a:pt x="11" y="78"/>
                      </a:cubicBezTo>
                      <a:cubicBezTo>
                        <a:pt x="4" y="69"/>
                        <a:pt x="0" y="59"/>
                        <a:pt x="0" y="46"/>
                      </a:cubicBezTo>
                      <a:cubicBezTo>
                        <a:pt x="0" y="33"/>
                        <a:pt x="4" y="22"/>
                        <a:pt x="12" y="13"/>
                      </a:cubicBezTo>
                      <a:cubicBezTo>
                        <a:pt x="21" y="4"/>
                        <a:pt x="32" y="0"/>
                        <a:pt x="46" y="0"/>
                      </a:cubicBezTo>
                      <a:cubicBezTo>
                        <a:pt x="50" y="0"/>
                        <a:pt x="54" y="0"/>
                        <a:pt x="58" y="1"/>
                      </a:cubicBezTo>
                      <a:cubicBezTo>
                        <a:pt x="62" y="3"/>
                        <a:pt x="66" y="5"/>
                        <a:pt x="71" y="6"/>
                      </a:cubicBezTo>
                      <a:cubicBezTo>
                        <a:pt x="72" y="6"/>
                        <a:pt x="74" y="5"/>
                        <a:pt x="75" y="4"/>
                      </a:cubicBezTo>
                      <a:cubicBezTo>
                        <a:pt x="75" y="4"/>
                        <a:pt x="76" y="2"/>
                        <a:pt x="77" y="0"/>
                      </a:cubicBezTo>
                      <a:cubicBezTo>
                        <a:pt x="80" y="0"/>
                        <a:pt x="80" y="0"/>
                        <a:pt x="80" y="0"/>
                      </a:cubicBezTo>
                      <a:cubicBezTo>
                        <a:pt x="80" y="30"/>
                        <a:pt x="80" y="30"/>
                        <a:pt x="80" y="30"/>
                      </a:cubicBezTo>
                      <a:cubicBezTo>
                        <a:pt x="77" y="30"/>
                        <a:pt x="77" y="30"/>
                        <a:pt x="77" y="30"/>
                      </a:cubicBezTo>
                      <a:cubicBezTo>
                        <a:pt x="74" y="24"/>
                        <a:pt x="71" y="18"/>
                        <a:pt x="66" y="13"/>
                      </a:cubicBezTo>
                      <a:cubicBezTo>
                        <a:pt x="60" y="7"/>
                        <a:pt x="53" y="4"/>
                        <a:pt x="47" y="4"/>
                      </a:cubicBezTo>
                      <a:cubicBezTo>
                        <a:pt x="38" y="4"/>
                        <a:pt x="32" y="8"/>
                        <a:pt x="28" y="17"/>
                      </a:cubicBezTo>
                      <a:cubicBezTo>
                        <a:pt x="24" y="23"/>
                        <a:pt x="23" y="33"/>
                        <a:pt x="23" y="46"/>
                      </a:cubicBezTo>
                      <a:cubicBezTo>
                        <a:pt x="23" y="59"/>
                        <a:pt x="25" y="70"/>
                        <a:pt x="29" y="77"/>
                      </a:cubicBezTo>
                      <a:cubicBezTo>
                        <a:pt x="33" y="84"/>
                        <a:pt x="40" y="88"/>
                        <a:pt x="48" y="88"/>
                      </a:cubicBezTo>
                      <a:cubicBezTo>
                        <a:pt x="53" y="88"/>
                        <a:pt x="57" y="87"/>
                        <a:pt x="59" y="85"/>
                      </a:cubicBezTo>
                      <a:cubicBezTo>
                        <a:pt x="61" y="84"/>
                        <a:pt x="61" y="81"/>
                        <a:pt x="61" y="78"/>
                      </a:cubicBezTo>
                      <a:cubicBezTo>
                        <a:pt x="61" y="64"/>
                        <a:pt x="61" y="64"/>
                        <a:pt x="61" y="64"/>
                      </a:cubicBezTo>
                      <a:cubicBezTo>
                        <a:pt x="61" y="61"/>
                        <a:pt x="61" y="58"/>
                        <a:pt x="59" y="57"/>
                      </a:cubicBezTo>
                      <a:cubicBezTo>
                        <a:pt x="57" y="56"/>
                        <a:pt x="53" y="55"/>
                        <a:pt x="48" y="55"/>
                      </a:cubicBezTo>
                      <a:cubicBezTo>
                        <a:pt x="48" y="52"/>
                        <a:pt x="48" y="52"/>
                        <a:pt x="48" y="52"/>
                      </a:cubicBezTo>
                      <a:lnTo>
                        <a:pt x="93"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4" name="Freeform 1116">
                  <a:extLst>
                    <a:ext uri="{FF2B5EF4-FFF2-40B4-BE49-F238E27FC236}">
                      <a16:creationId xmlns:a16="http://schemas.microsoft.com/office/drawing/2014/main" id="{34EB1A93-2361-99B8-8A22-1775A527E2EF}"/>
                    </a:ext>
                  </a:extLst>
                </p:cNvPr>
                <p:cNvSpPr>
                  <a:spLocks/>
                </p:cNvSpPr>
                <p:nvPr/>
              </p:nvSpPr>
              <p:spPr bwMode="auto">
                <a:xfrm>
                  <a:off x="1285" y="2200"/>
                  <a:ext cx="7" cy="14"/>
                </a:xfrm>
                <a:custGeom>
                  <a:avLst/>
                  <a:gdLst>
                    <a:gd name="T0" fmla="*/ 46 w 46"/>
                    <a:gd name="T1" fmla="*/ 84 h 87"/>
                    <a:gd name="T2" fmla="*/ 46 w 46"/>
                    <a:gd name="T3" fmla="*/ 87 h 87"/>
                    <a:gd name="T4" fmla="*/ 0 w 46"/>
                    <a:gd name="T5" fmla="*/ 87 h 87"/>
                    <a:gd name="T6" fmla="*/ 0 w 46"/>
                    <a:gd name="T7" fmla="*/ 84 h 87"/>
                    <a:gd name="T8" fmla="*/ 9 w 46"/>
                    <a:gd name="T9" fmla="*/ 83 h 87"/>
                    <a:gd name="T10" fmla="*/ 13 w 46"/>
                    <a:gd name="T11" fmla="*/ 75 h 87"/>
                    <a:gd name="T12" fmla="*/ 13 w 46"/>
                    <a:gd name="T13" fmla="*/ 12 h 87"/>
                    <a:gd name="T14" fmla="*/ 9 w 46"/>
                    <a:gd name="T15" fmla="*/ 4 h 87"/>
                    <a:gd name="T16" fmla="*/ 0 w 46"/>
                    <a:gd name="T17" fmla="*/ 3 h 87"/>
                    <a:gd name="T18" fmla="*/ 0 w 46"/>
                    <a:gd name="T19" fmla="*/ 0 h 87"/>
                    <a:gd name="T20" fmla="*/ 46 w 46"/>
                    <a:gd name="T21" fmla="*/ 0 h 87"/>
                    <a:gd name="T22" fmla="*/ 46 w 46"/>
                    <a:gd name="T23" fmla="*/ 3 h 87"/>
                    <a:gd name="T24" fmla="*/ 38 w 46"/>
                    <a:gd name="T25" fmla="*/ 4 h 87"/>
                    <a:gd name="T26" fmla="*/ 34 w 46"/>
                    <a:gd name="T27" fmla="*/ 12 h 87"/>
                    <a:gd name="T28" fmla="*/ 34 w 46"/>
                    <a:gd name="T29" fmla="*/ 75 h 87"/>
                    <a:gd name="T30" fmla="*/ 36 w 46"/>
                    <a:gd name="T31" fmla="*/ 81 h 87"/>
                    <a:gd name="T32" fmla="*/ 46 w 46"/>
                    <a:gd name="T3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87">
                      <a:moveTo>
                        <a:pt x="46" y="84"/>
                      </a:moveTo>
                      <a:cubicBezTo>
                        <a:pt x="46" y="87"/>
                        <a:pt x="46" y="87"/>
                        <a:pt x="46" y="87"/>
                      </a:cubicBezTo>
                      <a:cubicBezTo>
                        <a:pt x="0" y="87"/>
                        <a:pt x="0" y="87"/>
                        <a:pt x="0" y="87"/>
                      </a:cubicBezTo>
                      <a:cubicBezTo>
                        <a:pt x="0" y="84"/>
                        <a:pt x="0" y="84"/>
                        <a:pt x="0" y="84"/>
                      </a:cubicBezTo>
                      <a:cubicBezTo>
                        <a:pt x="5" y="84"/>
                        <a:pt x="7" y="84"/>
                        <a:pt x="9" y="83"/>
                      </a:cubicBezTo>
                      <a:cubicBezTo>
                        <a:pt x="11" y="81"/>
                        <a:pt x="13" y="79"/>
                        <a:pt x="13" y="75"/>
                      </a:cubicBezTo>
                      <a:cubicBezTo>
                        <a:pt x="13" y="12"/>
                        <a:pt x="13" y="12"/>
                        <a:pt x="13" y="12"/>
                      </a:cubicBezTo>
                      <a:cubicBezTo>
                        <a:pt x="13" y="8"/>
                        <a:pt x="11" y="6"/>
                        <a:pt x="9" y="4"/>
                      </a:cubicBezTo>
                      <a:cubicBezTo>
                        <a:pt x="7" y="4"/>
                        <a:pt x="5" y="3"/>
                        <a:pt x="0" y="3"/>
                      </a:cubicBezTo>
                      <a:cubicBezTo>
                        <a:pt x="0" y="0"/>
                        <a:pt x="0" y="0"/>
                        <a:pt x="0" y="0"/>
                      </a:cubicBezTo>
                      <a:cubicBezTo>
                        <a:pt x="46" y="0"/>
                        <a:pt x="46" y="0"/>
                        <a:pt x="46" y="0"/>
                      </a:cubicBezTo>
                      <a:cubicBezTo>
                        <a:pt x="46" y="3"/>
                        <a:pt x="46" y="3"/>
                        <a:pt x="46" y="3"/>
                      </a:cubicBezTo>
                      <a:cubicBezTo>
                        <a:pt x="42" y="3"/>
                        <a:pt x="39" y="3"/>
                        <a:pt x="38" y="4"/>
                      </a:cubicBezTo>
                      <a:cubicBezTo>
                        <a:pt x="35" y="5"/>
                        <a:pt x="34" y="8"/>
                        <a:pt x="34" y="12"/>
                      </a:cubicBezTo>
                      <a:cubicBezTo>
                        <a:pt x="34" y="75"/>
                        <a:pt x="34" y="75"/>
                        <a:pt x="34" y="75"/>
                      </a:cubicBezTo>
                      <a:cubicBezTo>
                        <a:pt x="34" y="78"/>
                        <a:pt x="34" y="80"/>
                        <a:pt x="36" y="81"/>
                      </a:cubicBezTo>
                      <a:cubicBezTo>
                        <a:pt x="37" y="83"/>
                        <a:pt x="41" y="84"/>
                        <a:pt x="4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5" name="Freeform 1117">
                  <a:extLst>
                    <a:ext uri="{FF2B5EF4-FFF2-40B4-BE49-F238E27FC236}">
                      <a16:creationId xmlns:a16="http://schemas.microsoft.com/office/drawing/2014/main" id="{C78D80B0-6E0F-FCB9-76E9-5840D5B71411}"/>
                    </a:ext>
                  </a:extLst>
                </p:cNvPr>
                <p:cNvSpPr>
                  <a:spLocks noEditPoints="1"/>
                </p:cNvSpPr>
                <p:nvPr/>
              </p:nvSpPr>
              <p:spPr bwMode="auto">
                <a:xfrm>
                  <a:off x="1293" y="2200"/>
                  <a:ext cx="13" cy="14"/>
                </a:xfrm>
                <a:custGeom>
                  <a:avLst/>
                  <a:gdLst>
                    <a:gd name="T0" fmla="*/ 88 w 88"/>
                    <a:gd name="T1" fmla="*/ 86 h 89"/>
                    <a:gd name="T2" fmla="*/ 88 w 88"/>
                    <a:gd name="T3" fmla="*/ 89 h 89"/>
                    <a:gd name="T4" fmla="*/ 46 w 88"/>
                    <a:gd name="T5" fmla="*/ 89 h 89"/>
                    <a:gd name="T6" fmla="*/ 46 w 88"/>
                    <a:gd name="T7" fmla="*/ 86 h 89"/>
                    <a:gd name="T8" fmla="*/ 55 w 88"/>
                    <a:gd name="T9" fmla="*/ 85 h 89"/>
                    <a:gd name="T10" fmla="*/ 57 w 88"/>
                    <a:gd name="T11" fmla="*/ 81 h 89"/>
                    <a:gd name="T12" fmla="*/ 54 w 88"/>
                    <a:gd name="T13" fmla="*/ 73 h 89"/>
                    <a:gd name="T14" fmla="*/ 51 w 88"/>
                    <a:gd name="T15" fmla="*/ 64 h 89"/>
                    <a:gd name="T16" fmla="*/ 21 w 88"/>
                    <a:gd name="T17" fmla="*/ 64 h 89"/>
                    <a:gd name="T18" fmla="*/ 17 w 88"/>
                    <a:gd name="T19" fmla="*/ 75 h 89"/>
                    <a:gd name="T20" fmla="*/ 16 w 88"/>
                    <a:gd name="T21" fmla="*/ 81 h 89"/>
                    <a:gd name="T22" fmla="*/ 18 w 88"/>
                    <a:gd name="T23" fmla="*/ 85 h 89"/>
                    <a:gd name="T24" fmla="*/ 26 w 88"/>
                    <a:gd name="T25" fmla="*/ 86 h 89"/>
                    <a:gd name="T26" fmla="*/ 26 w 88"/>
                    <a:gd name="T27" fmla="*/ 89 h 89"/>
                    <a:gd name="T28" fmla="*/ 0 w 88"/>
                    <a:gd name="T29" fmla="*/ 89 h 89"/>
                    <a:gd name="T30" fmla="*/ 0 w 88"/>
                    <a:gd name="T31" fmla="*/ 86 h 89"/>
                    <a:gd name="T32" fmla="*/ 8 w 88"/>
                    <a:gd name="T33" fmla="*/ 82 h 89"/>
                    <a:gd name="T34" fmla="*/ 13 w 88"/>
                    <a:gd name="T35" fmla="*/ 71 h 89"/>
                    <a:gd name="T36" fmla="*/ 42 w 88"/>
                    <a:gd name="T37" fmla="*/ 0 h 89"/>
                    <a:gd name="T38" fmla="*/ 45 w 88"/>
                    <a:gd name="T39" fmla="*/ 0 h 89"/>
                    <a:gd name="T40" fmla="*/ 74 w 88"/>
                    <a:gd name="T41" fmla="*/ 68 h 89"/>
                    <a:gd name="T42" fmla="*/ 81 w 88"/>
                    <a:gd name="T43" fmla="*/ 82 h 89"/>
                    <a:gd name="T44" fmla="*/ 88 w 88"/>
                    <a:gd name="T45" fmla="*/ 86 h 89"/>
                    <a:gd name="T46" fmla="*/ 24 w 88"/>
                    <a:gd name="T47" fmla="*/ 59 h 89"/>
                    <a:gd name="T48" fmla="*/ 49 w 88"/>
                    <a:gd name="T49" fmla="*/ 59 h 89"/>
                    <a:gd name="T50" fmla="*/ 36 w 88"/>
                    <a:gd name="T51" fmla="*/ 27 h 89"/>
                    <a:gd name="T52" fmla="*/ 24 w 88"/>
                    <a:gd name="T53"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89">
                      <a:moveTo>
                        <a:pt x="88" y="86"/>
                      </a:moveTo>
                      <a:cubicBezTo>
                        <a:pt x="88" y="89"/>
                        <a:pt x="88" y="89"/>
                        <a:pt x="88" y="89"/>
                      </a:cubicBezTo>
                      <a:cubicBezTo>
                        <a:pt x="46" y="89"/>
                        <a:pt x="46" y="89"/>
                        <a:pt x="46" y="89"/>
                      </a:cubicBezTo>
                      <a:cubicBezTo>
                        <a:pt x="46" y="86"/>
                        <a:pt x="46" y="86"/>
                        <a:pt x="46" y="86"/>
                      </a:cubicBezTo>
                      <a:cubicBezTo>
                        <a:pt x="50" y="86"/>
                        <a:pt x="53" y="86"/>
                        <a:pt x="55" y="85"/>
                      </a:cubicBezTo>
                      <a:cubicBezTo>
                        <a:pt x="56" y="85"/>
                        <a:pt x="57" y="83"/>
                        <a:pt x="57" y="81"/>
                      </a:cubicBezTo>
                      <a:cubicBezTo>
                        <a:pt x="57" y="80"/>
                        <a:pt x="56" y="77"/>
                        <a:pt x="54" y="73"/>
                      </a:cubicBezTo>
                      <a:cubicBezTo>
                        <a:pt x="54" y="71"/>
                        <a:pt x="53" y="68"/>
                        <a:pt x="51" y="64"/>
                      </a:cubicBezTo>
                      <a:cubicBezTo>
                        <a:pt x="21" y="64"/>
                        <a:pt x="21" y="64"/>
                        <a:pt x="21" y="64"/>
                      </a:cubicBezTo>
                      <a:cubicBezTo>
                        <a:pt x="20" y="68"/>
                        <a:pt x="18" y="72"/>
                        <a:pt x="17" y="75"/>
                      </a:cubicBezTo>
                      <a:cubicBezTo>
                        <a:pt x="16" y="78"/>
                        <a:pt x="16" y="80"/>
                        <a:pt x="16" y="81"/>
                      </a:cubicBezTo>
                      <a:cubicBezTo>
                        <a:pt x="16" y="83"/>
                        <a:pt x="16" y="84"/>
                        <a:pt x="18" y="85"/>
                      </a:cubicBezTo>
                      <a:cubicBezTo>
                        <a:pt x="20" y="86"/>
                        <a:pt x="22" y="86"/>
                        <a:pt x="26" y="86"/>
                      </a:cubicBezTo>
                      <a:cubicBezTo>
                        <a:pt x="26" y="89"/>
                        <a:pt x="26" y="89"/>
                        <a:pt x="26" y="89"/>
                      </a:cubicBezTo>
                      <a:cubicBezTo>
                        <a:pt x="0" y="89"/>
                        <a:pt x="0" y="89"/>
                        <a:pt x="0" y="89"/>
                      </a:cubicBezTo>
                      <a:cubicBezTo>
                        <a:pt x="0" y="86"/>
                        <a:pt x="0" y="86"/>
                        <a:pt x="0" y="86"/>
                      </a:cubicBezTo>
                      <a:cubicBezTo>
                        <a:pt x="3" y="85"/>
                        <a:pt x="6" y="84"/>
                        <a:pt x="8" y="82"/>
                      </a:cubicBezTo>
                      <a:cubicBezTo>
                        <a:pt x="9" y="80"/>
                        <a:pt x="11" y="77"/>
                        <a:pt x="13" y="71"/>
                      </a:cubicBezTo>
                      <a:cubicBezTo>
                        <a:pt x="42" y="0"/>
                        <a:pt x="42" y="0"/>
                        <a:pt x="42" y="0"/>
                      </a:cubicBezTo>
                      <a:cubicBezTo>
                        <a:pt x="45" y="0"/>
                        <a:pt x="45" y="0"/>
                        <a:pt x="45" y="0"/>
                      </a:cubicBezTo>
                      <a:cubicBezTo>
                        <a:pt x="74" y="68"/>
                        <a:pt x="74" y="68"/>
                        <a:pt x="74" y="68"/>
                      </a:cubicBezTo>
                      <a:cubicBezTo>
                        <a:pt x="77" y="75"/>
                        <a:pt x="79" y="80"/>
                        <a:pt x="81" y="82"/>
                      </a:cubicBezTo>
                      <a:cubicBezTo>
                        <a:pt x="83" y="85"/>
                        <a:pt x="85" y="86"/>
                        <a:pt x="88" y="86"/>
                      </a:cubicBezTo>
                      <a:close/>
                      <a:moveTo>
                        <a:pt x="24" y="59"/>
                      </a:moveTo>
                      <a:cubicBezTo>
                        <a:pt x="49" y="59"/>
                        <a:pt x="49" y="59"/>
                        <a:pt x="49" y="59"/>
                      </a:cubicBezTo>
                      <a:cubicBezTo>
                        <a:pt x="36" y="27"/>
                        <a:pt x="36" y="27"/>
                        <a:pt x="36" y="27"/>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6" name="Freeform 1118">
                  <a:extLst>
                    <a:ext uri="{FF2B5EF4-FFF2-40B4-BE49-F238E27FC236}">
                      <a16:creationId xmlns:a16="http://schemas.microsoft.com/office/drawing/2014/main" id="{56776F69-716A-1288-E153-68D95F18E3F0}"/>
                    </a:ext>
                  </a:extLst>
                </p:cNvPr>
                <p:cNvSpPr>
                  <a:spLocks/>
                </p:cNvSpPr>
                <p:nvPr/>
              </p:nvSpPr>
              <p:spPr bwMode="auto">
                <a:xfrm>
                  <a:off x="1308" y="2200"/>
                  <a:ext cx="13" cy="14"/>
                </a:xfrm>
                <a:custGeom>
                  <a:avLst/>
                  <a:gdLst>
                    <a:gd name="T0" fmla="*/ 0 w 89"/>
                    <a:gd name="T1" fmla="*/ 87 h 90"/>
                    <a:gd name="T2" fmla="*/ 0 w 89"/>
                    <a:gd name="T3" fmla="*/ 84 h 90"/>
                    <a:gd name="T4" fmla="*/ 8 w 89"/>
                    <a:gd name="T5" fmla="*/ 82 h 90"/>
                    <a:gd name="T6" fmla="*/ 11 w 89"/>
                    <a:gd name="T7" fmla="*/ 74 h 90"/>
                    <a:gd name="T8" fmla="*/ 11 w 89"/>
                    <a:gd name="T9" fmla="*/ 12 h 90"/>
                    <a:gd name="T10" fmla="*/ 5 w 89"/>
                    <a:gd name="T11" fmla="*/ 5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0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19 w 89"/>
                    <a:gd name="T45" fmla="*/ 81 h 90"/>
                    <a:gd name="T46" fmla="*/ 29 w 89"/>
                    <a:gd name="T47" fmla="*/ 84 h 90"/>
                    <a:gd name="T48" fmla="*/ 29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4"/>
                        <a:pt x="7" y="83"/>
                        <a:pt x="8" y="82"/>
                      </a:cubicBezTo>
                      <a:cubicBezTo>
                        <a:pt x="10" y="80"/>
                        <a:pt x="11" y="78"/>
                        <a:pt x="11" y="74"/>
                      </a:cubicBezTo>
                      <a:cubicBezTo>
                        <a:pt x="11" y="12"/>
                        <a:pt x="11" y="12"/>
                        <a:pt x="11" y="12"/>
                      </a:cubicBezTo>
                      <a:cubicBezTo>
                        <a:pt x="9" y="9"/>
                        <a:pt x="7" y="7"/>
                        <a:pt x="5" y="5"/>
                      </a:cubicBezTo>
                      <a:cubicBezTo>
                        <a:pt x="3" y="4"/>
                        <a:pt x="2" y="3"/>
                        <a:pt x="0" y="3"/>
                      </a:cubicBezTo>
                      <a:cubicBezTo>
                        <a:pt x="0" y="0"/>
                        <a:pt x="0" y="0"/>
                        <a:pt x="0" y="0"/>
                      </a:cubicBezTo>
                      <a:cubicBezTo>
                        <a:pt x="28" y="0"/>
                        <a:pt x="28" y="0"/>
                        <a:pt x="28" y="0"/>
                      </a:cubicBezTo>
                      <a:cubicBezTo>
                        <a:pt x="73" y="55"/>
                        <a:pt x="73" y="55"/>
                        <a:pt x="73" y="55"/>
                      </a:cubicBezTo>
                      <a:cubicBezTo>
                        <a:pt x="73" y="16"/>
                        <a:pt x="73" y="16"/>
                        <a:pt x="73" y="16"/>
                      </a:cubicBezTo>
                      <a:cubicBezTo>
                        <a:pt x="73" y="11"/>
                        <a:pt x="72" y="8"/>
                        <a:pt x="71" y="6"/>
                      </a:cubicBezTo>
                      <a:cubicBezTo>
                        <a:pt x="69" y="4"/>
                        <a:pt x="66" y="3"/>
                        <a:pt x="61" y="3"/>
                      </a:cubicBezTo>
                      <a:cubicBezTo>
                        <a:pt x="61" y="0"/>
                        <a:pt x="61" y="0"/>
                        <a:pt x="61" y="0"/>
                      </a:cubicBezTo>
                      <a:cubicBezTo>
                        <a:pt x="89" y="0"/>
                        <a:pt x="89" y="0"/>
                        <a:pt x="89" y="0"/>
                      </a:cubicBezTo>
                      <a:cubicBezTo>
                        <a:pt x="89" y="3"/>
                        <a:pt x="89" y="3"/>
                        <a:pt x="89" y="3"/>
                      </a:cubicBezTo>
                      <a:cubicBezTo>
                        <a:pt x="84" y="3"/>
                        <a:pt x="82" y="4"/>
                        <a:pt x="80" y="6"/>
                      </a:cubicBezTo>
                      <a:cubicBezTo>
                        <a:pt x="79" y="7"/>
                        <a:pt x="79" y="10"/>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19" y="81"/>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7" name="Freeform 1119">
                  <a:extLst>
                    <a:ext uri="{FF2B5EF4-FFF2-40B4-BE49-F238E27FC236}">
                      <a16:creationId xmlns:a16="http://schemas.microsoft.com/office/drawing/2014/main" id="{C289D2F7-7B7D-B1DF-321D-A8A31A022DC8}"/>
                    </a:ext>
                  </a:extLst>
                </p:cNvPr>
                <p:cNvSpPr>
                  <a:spLocks/>
                </p:cNvSpPr>
                <p:nvPr/>
              </p:nvSpPr>
              <p:spPr bwMode="auto">
                <a:xfrm>
                  <a:off x="1323" y="2200"/>
                  <a:ext cx="14" cy="14"/>
                </a:xfrm>
                <a:custGeom>
                  <a:avLst/>
                  <a:gdLst>
                    <a:gd name="T0" fmla="*/ 93 w 93"/>
                    <a:gd name="T1" fmla="*/ 52 h 92"/>
                    <a:gd name="T2" fmla="*/ 93 w 93"/>
                    <a:gd name="T3" fmla="*/ 55 h 92"/>
                    <a:gd name="T4" fmla="*/ 85 w 93"/>
                    <a:gd name="T5" fmla="*/ 58 h 92"/>
                    <a:gd name="T6" fmla="*/ 82 w 93"/>
                    <a:gd name="T7" fmla="*/ 67 h 92"/>
                    <a:gd name="T8" fmla="*/ 82 w 93"/>
                    <a:gd name="T9" fmla="*/ 84 h 92"/>
                    <a:gd name="T10" fmla="*/ 67 w 93"/>
                    <a:gd name="T11" fmla="*/ 89 h 92"/>
                    <a:gd name="T12" fmla="*/ 47 w 93"/>
                    <a:gd name="T13" fmla="*/ 92 h 92"/>
                    <a:gd name="T14" fmla="*/ 11 w 93"/>
                    <a:gd name="T15" fmla="*/ 78 h 92"/>
                    <a:gd name="T16" fmla="*/ 0 w 93"/>
                    <a:gd name="T17" fmla="*/ 46 h 92"/>
                    <a:gd name="T18" fmla="*/ 13 w 93"/>
                    <a:gd name="T19" fmla="*/ 13 h 92"/>
                    <a:gd name="T20" fmla="*/ 46 w 93"/>
                    <a:gd name="T21" fmla="*/ 0 h 92"/>
                    <a:gd name="T22" fmla="*/ 58 w 93"/>
                    <a:gd name="T23" fmla="*/ 1 h 92"/>
                    <a:gd name="T24" fmla="*/ 71 w 93"/>
                    <a:gd name="T25" fmla="*/ 6 h 92"/>
                    <a:gd name="T26" fmla="*/ 75 w 93"/>
                    <a:gd name="T27" fmla="*/ 4 h 92"/>
                    <a:gd name="T28" fmla="*/ 77 w 93"/>
                    <a:gd name="T29" fmla="*/ 0 h 92"/>
                    <a:gd name="T30" fmla="*/ 81 w 93"/>
                    <a:gd name="T31" fmla="*/ 0 h 92"/>
                    <a:gd name="T32" fmla="*/ 81 w 93"/>
                    <a:gd name="T33" fmla="*/ 30 h 92"/>
                    <a:gd name="T34" fmla="*/ 77 w 93"/>
                    <a:gd name="T35" fmla="*/ 30 h 92"/>
                    <a:gd name="T36" fmla="*/ 66 w 93"/>
                    <a:gd name="T37" fmla="*/ 13 h 92"/>
                    <a:gd name="T38" fmla="*/ 47 w 93"/>
                    <a:gd name="T39" fmla="*/ 4 h 92"/>
                    <a:gd name="T40" fmla="*/ 28 w 93"/>
                    <a:gd name="T41" fmla="*/ 17 h 92"/>
                    <a:gd name="T42" fmla="*/ 23 w 93"/>
                    <a:gd name="T43" fmla="*/ 46 h 92"/>
                    <a:gd name="T44" fmla="*/ 30 w 93"/>
                    <a:gd name="T45" fmla="*/ 77 h 92"/>
                    <a:gd name="T46" fmla="*/ 48 w 93"/>
                    <a:gd name="T47" fmla="*/ 88 h 92"/>
                    <a:gd name="T48" fmla="*/ 59 w 93"/>
                    <a:gd name="T49" fmla="*/ 85 h 92"/>
                    <a:gd name="T50" fmla="*/ 62 w 93"/>
                    <a:gd name="T51" fmla="*/ 78 h 92"/>
                    <a:gd name="T52" fmla="*/ 62 w 93"/>
                    <a:gd name="T53" fmla="*/ 64 h 92"/>
                    <a:gd name="T54" fmla="*/ 59 w 93"/>
                    <a:gd name="T55" fmla="*/ 57 h 92"/>
                    <a:gd name="T56" fmla="*/ 49 w 93"/>
                    <a:gd name="T57" fmla="*/ 55 h 92"/>
                    <a:gd name="T58" fmla="*/ 49 w 93"/>
                    <a:gd name="T59" fmla="*/ 52 h 92"/>
                    <a:gd name="T60" fmla="*/ 93 w 93"/>
                    <a:gd name="T61"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2">
                      <a:moveTo>
                        <a:pt x="93" y="52"/>
                      </a:moveTo>
                      <a:cubicBezTo>
                        <a:pt x="93" y="55"/>
                        <a:pt x="93" y="55"/>
                        <a:pt x="93" y="55"/>
                      </a:cubicBezTo>
                      <a:cubicBezTo>
                        <a:pt x="89" y="56"/>
                        <a:pt x="86" y="57"/>
                        <a:pt x="85" y="58"/>
                      </a:cubicBezTo>
                      <a:cubicBezTo>
                        <a:pt x="83" y="59"/>
                        <a:pt x="82" y="62"/>
                        <a:pt x="82" y="67"/>
                      </a:cubicBezTo>
                      <a:cubicBezTo>
                        <a:pt x="82" y="84"/>
                        <a:pt x="82" y="84"/>
                        <a:pt x="82" y="84"/>
                      </a:cubicBezTo>
                      <a:cubicBezTo>
                        <a:pt x="79" y="86"/>
                        <a:pt x="74" y="88"/>
                        <a:pt x="67" y="89"/>
                      </a:cubicBezTo>
                      <a:cubicBezTo>
                        <a:pt x="60" y="91"/>
                        <a:pt x="53" y="92"/>
                        <a:pt x="47" y="92"/>
                      </a:cubicBezTo>
                      <a:cubicBezTo>
                        <a:pt x="32" y="92"/>
                        <a:pt x="20" y="87"/>
                        <a:pt x="11" y="78"/>
                      </a:cubicBezTo>
                      <a:cubicBezTo>
                        <a:pt x="4" y="69"/>
                        <a:pt x="0" y="59"/>
                        <a:pt x="0" y="46"/>
                      </a:cubicBezTo>
                      <a:cubicBezTo>
                        <a:pt x="0" y="33"/>
                        <a:pt x="4" y="22"/>
                        <a:pt x="13" y="13"/>
                      </a:cubicBezTo>
                      <a:cubicBezTo>
                        <a:pt x="21" y="4"/>
                        <a:pt x="32" y="0"/>
                        <a:pt x="46" y="0"/>
                      </a:cubicBezTo>
                      <a:cubicBezTo>
                        <a:pt x="50" y="0"/>
                        <a:pt x="54" y="0"/>
                        <a:pt x="58" y="1"/>
                      </a:cubicBezTo>
                      <a:cubicBezTo>
                        <a:pt x="62" y="3"/>
                        <a:pt x="67" y="5"/>
                        <a:pt x="71" y="6"/>
                      </a:cubicBezTo>
                      <a:cubicBezTo>
                        <a:pt x="73" y="6"/>
                        <a:pt x="74" y="5"/>
                        <a:pt x="75" y="4"/>
                      </a:cubicBezTo>
                      <a:cubicBezTo>
                        <a:pt x="75" y="4"/>
                        <a:pt x="76" y="2"/>
                        <a:pt x="77" y="0"/>
                      </a:cubicBezTo>
                      <a:cubicBezTo>
                        <a:pt x="81" y="0"/>
                        <a:pt x="81" y="0"/>
                        <a:pt x="81" y="0"/>
                      </a:cubicBezTo>
                      <a:cubicBezTo>
                        <a:pt x="81" y="30"/>
                        <a:pt x="81" y="30"/>
                        <a:pt x="81" y="30"/>
                      </a:cubicBezTo>
                      <a:cubicBezTo>
                        <a:pt x="77" y="30"/>
                        <a:pt x="77" y="30"/>
                        <a:pt x="77" y="30"/>
                      </a:cubicBezTo>
                      <a:cubicBezTo>
                        <a:pt x="75" y="24"/>
                        <a:pt x="71" y="18"/>
                        <a:pt x="66" y="13"/>
                      </a:cubicBezTo>
                      <a:cubicBezTo>
                        <a:pt x="60" y="7"/>
                        <a:pt x="54" y="4"/>
                        <a:pt x="47" y="4"/>
                      </a:cubicBezTo>
                      <a:cubicBezTo>
                        <a:pt x="38" y="4"/>
                        <a:pt x="32" y="8"/>
                        <a:pt x="28" y="17"/>
                      </a:cubicBezTo>
                      <a:cubicBezTo>
                        <a:pt x="25" y="23"/>
                        <a:pt x="23" y="33"/>
                        <a:pt x="23" y="46"/>
                      </a:cubicBezTo>
                      <a:cubicBezTo>
                        <a:pt x="23" y="59"/>
                        <a:pt x="25" y="70"/>
                        <a:pt x="30" y="77"/>
                      </a:cubicBezTo>
                      <a:cubicBezTo>
                        <a:pt x="34" y="84"/>
                        <a:pt x="40" y="88"/>
                        <a:pt x="48" y="88"/>
                      </a:cubicBezTo>
                      <a:cubicBezTo>
                        <a:pt x="54" y="88"/>
                        <a:pt x="57" y="87"/>
                        <a:pt x="59" y="85"/>
                      </a:cubicBezTo>
                      <a:cubicBezTo>
                        <a:pt x="61" y="84"/>
                        <a:pt x="62" y="81"/>
                        <a:pt x="62" y="78"/>
                      </a:cubicBezTo>
                      <a:cubicBezTo>
                        <a:pt x="62" y="64"/>
                        <a:pt x="62" y="64"/>
                        <a:pt x="62" y="64"/>
                      </a:cubicBezTo>
                      <a:cubicBezTo>
                        <a:pt x="62" y="61"/>
                        <a:pt x="61" y="58"/>
                        <a:pt x="59" y="57"/>
                      </a:cubicBezTo>
                      <a:cubicBezTo>
                        <a:pt x="57" y="56"/>
                        <a:pt x="54" y="55"/>
                        <a:pt x="49" y="55"/>
                      </a:cubicBezTo>
                      <a:cubicBezTo>
                        <a:pt x="49" y="52"/>
                        <a:pt x="49" y="52"/>
                        <a:pt x="49" y="52"/>
                      </a:cubicBezTo>
                      <a:lnTo>
                        <a:pt x="93"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8" name="Freeform 1120">
                  <a:extLst>
                    <a:ext uri="{FF2B5EF4-FFF2-40B4-BE49-F238E27FC236}">
                      <a16:creationId xmlns:a16="http://schemas.microsoft.com/office/drawing/2014/main" id="{8432F807-402A-BCAB-D660-17DB63D4B846}"/>
                    </a:ext>
                  </a:extLst>
                </p:cNvPr>
                <p:cNvSpPr>
                  <a:spLocks noEditPoints="1"/>
                </p:cNvSpPr>
                <p:nvPr/>
              </p:nvSpPr>
              <p:spPr bwMode="auto">
                <a:xfrm>
                  <a:off x="1190" y="2226"/>
                  <a:ext cx="12" cy="14"/>
                </a:xfrm>
                <a:custGeom>
                  <a:avLst/>
                  <a:gdLst>
                    <a:gd name="T0" fmla="*/ 0 w 78"/>
                    <a:gd name="T1" fmla="*/ 87 h 87"/>
                    <a:gd name="T2" fmla="*/ 0 w 78"/>
                    <a:gd name="T3" fmla="*/ 84 h 87"/>
                    <a:gd name="T4" fmla="*/ 8 w 78"/>
                    <a:gd name="T5" fmla="*/ 82 h 87"/>
                    <a:gd name="T6" fmla="*/ 11 w 78"/>
                    <a:gd name="T7" fmla="*/ 75 h 87"/>
                    <a:gd name="T8" fmla="*/ 11 w 78"/>
                    <a:gd name="T9" fmla="*/ 12 h 87"/>
                    <a:gd name="T10" fmla="*/ 8 w 78"/>
                    <a:gd name="T11" fmla="*/ 4 h 87"/>
                    <a:gd name="T12" fmla="*/ 0 w 78"/>
                    <a:gd name="T13" fmla="*/ 3 h 87"/>
                    <a:gd name="T14" fmla="*/ 0 w 78"/>
                    <a:gd name="T15" fmla="*/ 0 h 87"/>
                    <a:gd name="T16" fmla="*/ 40 w 78"/>
                    <a:gd name="T17" fmla="*/ 0 h 87"/>
                    <a:gd name="T18" fmla="*/ 60 w 78"/>
                    <a:gd name="T19" fmla="*/ 2 h 87"/>
                    <a:gd name="T20" fmla="*/ 74 w 78"/>
                    <a:gd name="T21" fmla="*/ 20 h 87"/>
                    <a:gd name="T22" fmla="*/ 66 w 78"/>
                    <a:gd name="T23" fmla="*/ 35 h 87"/>
                    <a:gd name="T24" fmla="*/ 53 w 78"/>
                    <a:gd name="T25" fmla="*/ 40 h 87"/>
                    <a:gd name="T26" fmla="*/ 70 w 78"/>
                    <a:gd name="T27" fmla="*/ 47 h 87"/>
                    <a:gd name="T28" fmla="*/ 78 w 78"/>
                    <a:gd name="T29" fmla="*/ 63 h 87"/>
                    <a:gd name="T30" fmla="*/ 70 w 78"/>
                    <a:gd name="T31" fmla="*/ 79 h 87"/>
                    <a:gd name="T32" fmla="*/ 42 w 78"/>
                    <a:gd name="T33" fmla="*/ 87 h 87"/>
                    <a:gd name="T34" fmla="*/ 0 w 78"/>
                    <a:gd name="T35" fmla="*/ 87 h 87"/>
                    <a:gd name="T36" fmla="*/ 32 w 78"/>
                    <a:gd name="T37" fmla="*/ 10 h 87"/>
                    <a:gd name="T38" fmla="*/ 32 w 78"/>
                    <a:gd name="T39" fmla="*/ 39 h 87"/>
                    <a:gd name="T40" fmla="*/ 49 w 78"/>
                    <a:gd name="T41" fmla="*/ 34 h 87"/>
                    <a:gd name="T42" fmla="*/ 52 w 78"/>
                    <a:gd name="T43" fmla="*/ 20 h 87"/>
                    <a:gd name="T44" fmla="*/ 49 w 78"/>
                    <a:gd name="T45" fmla="*/ 8 h 87"/>
                    <a:gd name="T46" fmla="*/ 39 w 78"/>
                    <a:gd name="T47" fmla="*/ 3 h 87"/>
                    <a:gd name="T48" fmla="*/ 33 w 78"/>
                    <a:gd name="T49" fmla="*/ 5 h 87"/>
                    <a:gd name="T50" fmla="*/ 32 w 78"/>
                    <a:gd name="T51" fmla="*/ 10 h 87"/>
                    <a:gd name="T52" fmla="*/ 32 w 78"/>
                    <a:gd name="T53" fmla="*/ 43 h 87"/>
                    <a:gd name="T54" fmla="*/ 32 w 78"/>
                    <a:gd name="T55" fmla="*/ 75 h 87"/>
                    <a:gd name="T56" fmla="*/ 34 w 78"/>
                    <a:gd name="T57" fmla="*/ 81 h 87"/>
                    <a:gd name="T58" fmla="*/ 40 w 78"/>
                    <a:gd name="T59" fmla="*/ 83 h 87"/>
                    <a:gd name="T60" fmla="*/ 53 w 78"/>
                    <a:gd name="T61" fmla="*/ 76 h 87"/>
                    <a:gd name="T62" fmla="*/ 56 w 78"/>
                    <a:gd name="T63" fmla="*/ 64 h 87"/>
                    <a:gd name="T64" fmla="*/ 49 w 78"/>
                    <a:gd name="T65" fmla="*/ 46 h 87"/>
                    <a:gd name="T66" fmla="*/ 36 w 78"/>
                    <a:gd name="T67" fmla="*/ 43 h 87"/>
                    <a:gd name="T68" fmla="*/ 32 w 78"/>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87">
                      <a:moveTo>
                        <a:pt x="0" y="87"/>
                      </a:moveTo>
                      <a:cubicBezTo>
                        <a:pt x="0" y="84"/>
                        <a:pt x="0" y="84"/>
                        <a:pt x="0" y="84"/>
                      </a:cubicBezTo>
                      <a:cubicBezTo>
                        <a:pt x="4" y="83"/>
                        <a:pt x="7" y="83"/>
                        <a:pt x="8" y="82"/>
                      </a:cubicBezTo>
                      <a:cubicBezTo>
                        <a:pt x="10" y="81"/>
                        <a:pt x="11" y="78"/>
                        <a:pt x="11" y="75"/>
                      </a:cubicBezTo>
                      <a:cubicBezTo>
                        <a:pt x="11" y="12"/>
                        <a:pt x="11" y="12"/>
                        <a:pt x="11" y="12"/>
                      </a:cubicBezTo>
                      <a:cubicBezTo>
                        <a:pt x="11" y="8"/>
                        <a:pt x="10" y="6"/>
                        <a:pt x="8" y="4"/>
                      </a:cubicBezTo>
                      <a:cubicBezTo>
                        <a:pt x="6" y="4"/>
                        <a:pt x="4" y="3"/>
                        <a:pt x="0" y="3"/>
                      </a:cubicBezTo>
                      <a:cubicBezTo>
                        <a:pt x="0" y="0"/>
                        <a:pt x="0" y="0"/>
                        <a:pt x="0" y="0"/>
                      </a:cubicBezTo>
                      <a:cubicBezTo>
                        <a:pt x="40" y="0"/>
                        <a:pt x="40" y="0"/>
                        <a:pt x="40" y="0"/>
                      </a:cubicBezTo>
                      <a:cubicBezTo>
                        <a:pt x="48" y="0"/>
                        <a:pt x="54" y="0"/>
                        <a:pt x="60" y="2"/>
                      </a:cubicBezTo>
                      <a:cubicBezTo>
                        <a:pt x="69" y="6"/>
                        <a:pt x="74" y="12"/>
                        <a:pt x="74" y="20"/>
                      </a:cubicBezTo>
                      <a:cubicBezTo>
                        <a:pt x="74" y="26"/>
                        <a:pt x="71" y="31"/>
                        <a:pt x="66" y="35"/>
                      </a:cubicBezTo>
                      <a:cubicBezTo>
                        <a:pt x="64" y="36"/>
                        <a:pt x="60" y="38"/>
                        <a:pt x="53" y="40"/>
                      </a:cubicBezTo>
                      <a:cubicBezTo>
                        <a:pt x="60" y="41"/>
                        <a:pt x="65" y="43"/>
                        <a:pt x="70" y="47"/>
                      </a:cubicBezTo>
                      <a:cubicBezTo>
                        <a:pt x="75" y="51"/>
                        <a:pt x="78" y="56"/>
                        <a:pt x="78" y="63"/>
                      </a:cubicBezTo>
                      <a:cubicBezTo>
                        <a:pt x="78" y="70"/>
                        <a:pt x="76" y="75"/>
                        <a:pt x="70" y="79"/>
                      </a:cubicBezTo>
                      <a:cubicBezTo>
                        <a:pt x="64" y="85"/>
                        <a:pt x="54" y="87"/>
                        <a:pt x="42" y="87"/>
                      </a:cubicBezTo>
                      <a:lnTo>
                        <a:pt x="0" y="87"/>
                      </a:lnTo>
                      <a:close/>
                      <a:moveTo>
                        <a:pt x="32" y="10"/>
                      </a:moveTo>
                      <a:cubicBezTo>
                        <a:pt x="32" y="39"/>
                        <a:pt x="32" y="39"/>
                        <a:pt x="32" y="39"/>
                      </a:cubicBezTo>
                      <a:cubicBezTo>
                        <a:pt x="40" y="39"/>
                        <a:pt x="46" y="37"/>
                        <a:pt x="49" y="34"/>
                      </a:cubicBezTo>
                      <a:cubicBezTo>
                        <a:pt x="51" y="32"/>
                        <a:pt x="52" y="27"/>
                        <a:pt x="52" y="20"/>
                      </a:cubicBezTo>
                      <a:cubicBezTo>
                        <a:pt x="52" y="15"/>
                        <a:pt x="51" y="11"/>
                        <a:pt x="49" y="8"/>
                      </a:cubicBezTo>
                      <a:cubicBezTo>
                        <a:pt x="47" y="5"/>
                        <a:pt x="44" y="3"/>
                        <a:pt x="39" y="3"/>
                      </a:cubicBezTo>
                      <a:cubicBezTo>
                        <a:pt x="36" y="3"/>
                        <a:pt x="34" y="4"/>
                        <a:pt x="33" y="5"/>
                      </a:cubicBezTo>
                      <a:cubicBezTo>
                        <a:pt x="32" y="6"/>
                        <a:pt x="32" y="8"/>
                        <a:pt x="32" y="10"/>
                      </a:cubicBezTo>
                      <a:close/>
                      <a:moveTo>
                        <a:pt x="32" y="43"/>
                      </a:moveTo>
                      <a:cubicBezTo>
                        <a:pt x="32" y="75"/>
                        <a:pt x="32" y="75"/>
                        <a:pt x="32" y="75"/>
                      </a:cubicBezTo>
                      <a:cubicBezTo>
                        <a:pt x="32" y="78"/>
                        <a:pt x="33" y="80"/>
                        <a:pt x="34" y="81"/>
                      </a:cubicBezTo>
                      <a:cubicBezTo>
                        <a:pt x="35" y="83"/>
                        <a:pt x="37" y="83"/>
                        <a:pt x="40" y="83"/>
                      </a:cubicBezTo>
                      <a:cubicBezTo>
                        <a:pt x="46" y="83"/>
                        <a:pt x="51" y="81"/>
                        <a:pt x="53" y="76"/>
                      </a:cubicBezTo>
                      <a:cubicBezTo>
                        <a:pt x="55" y="73"/>
                        <a:pt x="56" y="69"/>
                        <a:pt x="56" y="64"/>
                      </a:cubicBezTo>
                      <a:cubicBezTo>
                        <a:pt x="56" y="55"/>
                        <a:pt x="54" y="50"/>
                        <a:pt x="49" y="46"/>
                      </a:cubicBezTo>
                      <a:cubicBezTo>
                        <a:pt x="46" y="44"/>
                        <a:pt x="42"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59" name="Freeform 1121">
                  <a:extLst>
                    <a:ext uri="{FF2B5EF4-FFF2-40B4-BE49-F238E27FC236}">
                      <a16:creationId xmlns:a16="http://schemas.microsoft.com/office/drawing/2014/main" id="{320D6241-D2C0-05FF-B458-819163D7A855}"/>
                    </a:ext>
                  </a:extLst>
                </p:cNvPr>
                <p:cNvSpPr>
                  <a:spLocks noEditPoints="1"/>
                </p:cNvSpPr>
                <p:nvPr/>
              </p:nvSpPr>
              <p:spPr bwMode="auto">
                <a:xfrm>
                  <a:off x="1204" y="2226"/>
                  <a:ext cx="14" cy="14"/>
                </a:xfrm>
                <a:custGeom>
                  <a:avLst/>
                  <a:gdLst>
                    <a:gd name="T0" fmla="*/ 88 w 88"/>
                    <a:gd name="T1" fmla="*/ 86 h 89"/>
                    <a:gd name="T2" fmla="*/ 88 w 88"/>
                    <a:gd name="T3" fmla="*/ 89 h 89"/>
                    <a:gd name="T4" fmla="*/ 46 w 88"/>
                    <a:gd name="T5" fmla="*/ 89 h 89"/>
                    <a:gd name="T6" fmla="*/ 46 w 88"/>
                    <a:gd name="T7" fmla="*/ 86 h 89"/>
                    <a:gd name="T8" fmla="*/ 54 w 88"/>
                    <a:gd name="T9" fmla="*/ 85 h 89"/>
                    <a:gd name="T10" fmla="*/ 56 w 88"/>
                    <a:gd name="T11" fmla="*/ 81 h 89"/>
                    <a:gd name="T12" fmla="*/ 54 w 88"/>
                    <a:gd name="T13" fmla="*/ 73 h 89"/>
                    <a:gd name="T14" fmla="*/ 50 w 88"/>
                    <a:gd name="T15" fmla="*/ 64 h 89"/>
                    <a:gd name="T16" fmla="*/ 21 w 88"/>
                    <a:gd name="T17" fmla="*/ 64 h 89"/>
                    <a:gd name="T18" fmla="*/ 17 w 88"/>
                    <a:gd name="T19" fmla="*/ 75 h 89"/>
                    <a:gd name="T20" fmla="*/ 15 w 88"/>
                    <a:gd name="T21" fmla="*/ 81 h 89"/>
                    <a:gd name="T22" fmla="*/ 18 w 88"/>
                    <a:gd name="T23" fmla="*/ 85 h 89"/>
                    <a:gd name="T24" fmla="*/ 26 w 88"/>
                    <a:gd name="T25" fmla="*/ 86 h 89"/>
                    <a:gd name="T26" fmla="*/ 26 w 88"/>
                    <a:gd name="T27" fmla="*/ 89 h 89"/>
                    <a:gd name="T28" fmla="*/ 0 w 88"/>
                    <a:gd name="T29" fmla="*/ 89 h 89"/>
                    <a:gd name="T30" fmla="*/ 0 w 88"/>
                    <a:gd name="T31" fmla="*/ 86 h 89"/>
                    <a:gd name="T32" fmla="*/ 7 w 88"/>
                    <a:gd name="T33" fmla="*/ 82 h 89"/>
                    <a:gd name="T34" fmla="*/ 12 w 88"/>
                    <a:gd name="T35" fmla="*/ 71 h 89"/>
                    <a:gd name="T36" fmla="*/ 41 w 88"/>
                    <a:gd name="T37" fmla="*/ 0 h 89"/>
                    <a:gd name="T38" fmla="*/ 45 w 88"/>
                    <a:gd name="T39" fmla="*/ 0 h 89"/>
                    <a:gd name="T40" fmla="*/ 74 w 88"/>
                    <a:gd name="T41" fmla="*/ 68 h 89"/>
                    <a:gd name="T42" fmla="*/ 80 w 88"/>
                    <a:gd name="T43" fmla="*/ 82 h 89"/>
                    <a:gd name="T44" fmla="*/ 87 w 88"/>
                    <a:gd name="T45" fmla="*/ 86 h 89"/>
                    <a:gd name="T46" fmla="*/ 88 w 88"/>
                    <a:gd name="T47" fmla="*/ 86 h 89"/>
                    <a:gd name="T48" fmla="*/ 23 w 88"/>
                    <a:gd name="T49" fmla="*/ 59 h 89"/>
                    <a:gd name="T50" fmla="*/ 48 w 88"/>
                    <a:gd name="T51" fmla="*/ 59 h 89"/>
                    <a:gd name="T52" fmla="*/ 35 w 88"/>
                    <a:gd name="T53" fmla="*/ 27 h 89"/>
                    <a:gd name="T54" fmla="*/ 23 w 88"/>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89">
                      <a:moveTo>
                        <a:pt x="88" y="86"/>
                      </a:moveTo>
                      <a:cubicBezTo>
                        <a:pt x="88" y="89"/>
                        <a:pt x="88" y="89"/>
                        <a:pt x="88" y="89"/>
                      </a:cubicBezTo>
                      <a:cubicBezTo>
                        <a:pt x="46" y="89"/>
                        <a:pt x="46" y="89"/>
                        <a:pt x="46" y="89"/>
                      </a:cubicBezTo>
                      <a:cubicBezTo>
                        <a:pt x="46" y="86"/>
                        <a:pt x="46" y="86"/>
                        <a:pt x="46" y="86"/>
                      </a:cubicBezTo>
                      <a:cubicBezTo>
                        <a:pt x="50" y="86"/>
                        <a:pt x="53" y="86"/>
                        <a:pt x="54" y="85"/>
                      </a:cubicBezTo>
                      <a:cubicBezTo>
                        <a:pt x="55" y="84"/>
                        <a:pt x="56" y="83"/>
                        <a:pt x="56" y="81"/>
                      </a:cubicBezTo>
                      <a:cubicBezTo>
                        <a:pt x="56" y="79"/>
                        <a:pt x="55" y="77"/>
                        <a:pt x="54" y="73"/>
                      </a:cubicBezTo>
                      <a:cubicBezTo>
                        <a:pt x="53" y="71"/>
                        <a:pt x="52" y="68"/>
                        <a:pt x="50" y="64"/>
                      </a:cubicBezTo>
                      <a:cubicBezTo>
                        <a:pt x="21" y="64"/>
                        <a:pt x="21" y="64"/>
                        <a:pt x="21" y="64"/>
                      </a:cubicBezTo>
                      <a:cubicBezTo>
                        <a:pt x="19" y="68"/>
                        <a:pt x="18" y="72"/>
                        <a:pt x="17" y="75"/>
                      </a:cubicBezTo>
                      <a:cubicBezTo>
                        <a:pt x="16" y="78"/>
                        <a:pt x="15" y="80"/>
                        <a:pt x="15" y="81"/>
                      </a:cubicBezTo>
                      <a:cubicBezTo>
                        <a:pt x="15" y="82"/>
                        <a:pt x="16" y="84"/>
                        <a:pt x="18" y="85"/>
                      </a:cubicBezTo>
                      <a:cubicBezTo>
                        <a:pt x="19" y="86"/>
                        <a:pt x="22" y="86"/>
                        <a:pt x="26" y="86"/>
                      </a:cubicBezTo>
                      <a:cubicBezTo>
                        <a:pt x="26" y="89"/>
                        <a:pt x="26" y="89"/>
                        <a:pt x="26" y="89"/>
                      </a:cubicBezTo>
                      <a:cubicBezTo>
                        <a:pt x="0" y="89"/>
                        <a:pt x="0" y="89"/>
                        <a:pt x="0" y="89"/>
                      </a:cubicBezTo>
                      <a:cubicBezTo>
                        <a:pt x="0" y="86"/>
                        <a:pt x="0" y="86"/>
                        <a:pt x="0" y="86"/>
                      </a:cubicBezTo>
                      <a:cubicBezTo>
                        <a:pt x="3" y="85"/>
                        <a:pt x="5" y="84"/>
                        <a:pt x="7" y="82"/>
                      </a:cubicBezTo>
                      <a:cubicBezTo>
                        <a:pt x="8" y="80"/>
                        <a:pt x="10" y="76"/>
                        <a:pt x="12" y="71"/>
                      </a:cubicBezTo>
                      <a:cubicBezTo>
                        <a:pt x="41" y="0"/>
                        <a:pt x="41" y="0"/>
                        <a:pt x="41" y="0"/>
                      </a:cubicBezTo>
                      <a:cubicBezTo>
                        <a:pt x="45" y="0"/>
                        <a:pt x="45" y="0"/>
                        <a:pt x="45" y="0"/>
                      </a:cubicBezTo>
                      <a:cubicBezTo>
                        <a:pt x="74" y="68"/>
                        <a:pt x="74" y="68"/>
                        <a:pt x="74" y="68"/>
                      </a:cubicBezTo>
                      <a:cubicBezTo>
                        <a:pt x="77" y="75"/>
                        <a:pt x="79" y="80"/>
                        <a:pt x="80" y="82"/>
                      </a:cubicBezTo>
                      <a:cubicBezTo>
                        <a:pt x="82" y="85"/>
                        <a:pt x="85" y="86"/>
                        <a:pt x="87" y="86"/>
                      </a:cubicBezTo>
                      <a:lnTo>
                        <a:pt x="88" y="86"/>
                      </a:lnTo>
                      <a:close/>
                      <a:moveTo>
                        <a:pt x="23" y="59"/>
                      </a:moveTo>
                      <a:cubicBezTo>
                        <a:pt x="48" y="59"/>
                        <a:pt x="48" y="59"/>
                        <a:pt x="48"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0" name="Freeform 1122">
                  <a:extLst>
                    <a:ext uri="{FF2B5EF4-FFF2-40B4-BE49-F238E27FC236}">
                      <a16:creationId xmlns:a16="http://schemas.microsoft.com/office/drawing/2014/main" id="{F85660B7-3A72-4EF6-FF7E-3D3CDE3DDF14}"/>
                    </a:ext>
                  </a:extLst>
                </p:cNvPr>
                <p:cNvSpPr>
                  <a:spLocks noEditPoints="1"/>
                </p:cNvSpPr>
                <p:nvPr/>
              </p:nvSpPr>
              <p:spPr bwMode="auto">
                <a:xfrm>
                  <a:off x="1208" y="2218"/>
                  <a:ext cx="7" cy="7"/>
                </a:xfrm>
                <a:custGeom>
                  <a:avLst/>
                  <a:gdLst>
                    <a:gd name="T0" fmla="*/ 34 w 46"/>
                    <a:gd name="T1" fmla="*/ 27 h 44"/>
                    <a:gd name="T2" fmla="*/ 41 w 46"/>
                    <a:gd name="T3" fmla="*/ 27 h 44"/>
                    <a:gd name="T4" fmla="*/ 35 w 46"/>
                    <a:gd name="T5" fmla="*/ 39 h 44"/>
                    <a:gd name="T6" fmla="*/ 20 w 46"/>
                    <a:gd name="T7" fmla="*/ 44 h 44"/>
                    <a:gd name="T8" fmla="*/ 6 w 46"/>
                    <a:gd name="T9" fmla="*/ 39 h 44"/>
                    <a:gd name="T10" fmla="*/ 0 w 46"/>
                    <a:gd name="T11" fmla="*/ 27 h 44"/>
                    <a:gd name="T12" fmla="*/ 7 w 46"/>
                    <a:gd name="T13" fmla="*/ 27 h 44"/>
                    <a:gd name="T14" fmla="*/ 11 w 46"/>
                    <a:gd name="T15" fmla="*/ 33 h 44"/>
                    <a:gd name="T16" fmla="*/ 21 w 46"/>
                    <a:gd name="T17" fmla="*/ 35 h 44"/>
                    <a:gd name="T18" fmla="*/ 31 w 46"/>
                    <a:gd name="T19" fmla="*/ 32 h 44"/>
                    <a:gd name="T20" fmla="*/ 34 w 46"/>
                    <a:gd name="T21" fmla="*/ 27 h 44"/>
                    <a:gd name="T22" fmla="*/ 41 w 46"/>
                    <a:gd name="T23" fmla="*/ 12 h 44"/>
                    <a:gd name="T24" fmla="*/ 22 w 46"/>
                    <a:gd name="T25" fmla="*/ 24 h 44"/>
                    <a:gd name="T26" fmla="*/ 15 w 46"/>
                    <a:gd name="T27" fmla="*/ 24 h 44"/>
                    <a:gd name="T28" fmla="*/ 33 w 46"/>
                    <a:gd name="T29" fmla="*/ 3 h 44"/>
                    <a:gd name="T30" fmla="*/ 37 w 46"/>
                    <a:gd name="T31" fmla="*/ 0 h 44"/>
                    <a:gd name="T32" fmla="*/ 40 w 46"/>
                    <a:gd name="T33" fmla="*/ 0 h 44"/>
                    <a:gd name="T34" fmla="*/ 44 w 46"/>
                    <a:gd name="T35" fmla="*/ 1 h 44"/>
                    <a:gd name="T36" fmla="*/ 46 w 46"/>
                    <a:gd name="T37" fmla="*/ 5 h 44"/>
                    <a:gd name="T38" fmla="*/ 44 w 46"/>
                    <a:gd name="T39" fmla="*/ 10 h 44"/>
                    <a:gd name="T40" fmla="*/ 41 w 46"/>
                    <a:gd name="T41"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4">
                      <a:moveTo>
                        <a:pt x="34" y="27"/>
                      </a:moveTo>
                      <a:cubicBezTo>
                        <a:pt x="41" y="27"/>
                        <a:pt x="41" y="27"/>
                        <a:pt x="41" y="27"/>
                      </a:cubicBezTo>
                      <a:cubicBezTo>
                        <a:pt x="41" y="32"/>
                        <a:pt x="39" y="36"/>
                        <a:pt x="35" y="39"/>
                      </a:cubicBezTo>
                      <a:cubicBezTo>
                        <a:pt x="31" y="42"/>
                        <a:pt x="26" y="44"/>
                        <a:pt x="20" y="44"/>
                      </a:cubicBezTo>
                      <a:cubicBezTo>
                        <a:pt x="14" y="44"/>
                        <a:pt x="10" y="43"/>
                        <a:pt x="6" y="39"/>
                      </a:cubicBezTo>
                      <a:cubicBezTo>
                        <a:pt x="2" y="36"/>
                        <a:pt x="0" y="32"/>
                        <a:pt x="0" y="27"/>
                      </a:cubicBezTo>
                      <a:cubicBezTo>
                        <a:pt x="7" y="27"/>
                        <a:pt x="7" y="27"/>
                        <a:pt x="7" y="27"/>
                      </a:cubicBezTo>
                      <a:cubicBezTo>
                        <a:pt x="7" y="29"/>
                        <a:pt x="9" y="32"/>
                        <a:pt x="11" y="33"/>
                      </a:cubicBezTo>
                      <a:cubicBezTo>
                        <a:pt x="13" y="34"/>
                        <a:pt x="17" y="35"/>
                        <a:pt x="21" y="35"/>
                      </a:cubicBezTo>
                      <a:cubicBezTo>
                        <a:pt x="25" y="35"/>
                        <a:pt x="29" y="34"/>
                        <a:pt x="31" y="32"/>
                      </a:cubicBezTo>
                      <a:cubicBezTo>
                        <a:pt x="32" y="31"/>
                        <a:pt x="34" y="29"/>
                        <a:pt x="34" y="27"/>
                      </a:cubicBezTo>
                      <a:close/>
                      <a:moveTo>
                        <a:pt x="41" y="12"/>
                      </a:moveTo>
                      <a:cubicBezTo>
                        <a:pt x="22" y="24"/>
                        <a:pt x="22" y="24"/>
                        <a:pt x="22" y="24"/>
                      </a:cubicBezTo>
                      <a:cubicBezTo>
                        <a:pt x="15" y="24"/>
                        <a:pt x="15" y="24"/>
                        <a:pt x="15" y="24"/>
                      </a:cubicBezTo>
                      <a:cubicBezTo>
                        <a:pt x="33" y="3"/>
                        <a:pt x="33" y="3"/>
                        <a:pt x="33" y="3"/>
                      </a:cubicBezTo>
                      <a:cubicBezTo>
                        <a:pt x="34" y="2"/>
                        <a:pt x="36" y="1"/>
                        <a:pt x="37" y="0"/>
                      </a:cubicBezTo>
                      <a:cubicBezTo>
                        <a:pt x="38" y="0"/>
                        <a:pt x="39" y="0"/>
                        <a:pt x="40" y="0"/>
                      </a:cubicBezTo>
                      <a:cubicBezTo>
                        <a:pt x="42" y="0"/>
                        <a:pt x="43" y="0"/>
                        <a:pt x="44" y="1"/>
                      </a:cubicBezTo>
                      <a:cubicBezTo>
                        <a:pt x="46" y="2"/>
                        <a:pt x="46" y="4"/>
                        <a:pt x="46" y="5"/>
                      </a:cubicBezTo>
                      <a:cubicBezTo>
                        <a:pt x="46" y="7"/>
                        <a:pt x="45" y="9"/>
                        <a:pt x="44" y="10"/>
                      </a:cubicBezTo>
                      <a:cubicBezTo>
                        <a:pt x="44" y="10"/>
                        <a:pt x="43" y="11"/>
                        <a:pt x="41"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1" name="Freeform 1123">
                  <a:extLst>
                    <a:ext uri="{FF2B5EF4-FFF2-40B4-BE49-F238E27FC236}">
                      <a16:creationId xmlns:a16="http://schemas.microsoft.com/office/drawing/2014/main" id="{9846ADCD-A019-229A-0262-DCDF28F6C892}"/>
                    </a:ext>
                  </a:extLst>
                </p:cNvPr>
                <p:cNvSpPr>
                  <a:spLocks/>
                </p:cNvSpPr>
                <p:nvPr/>
              </p:nvSpPr>
              <p:spPr bwMode="auto">
                <a:xfrm>
                  <a:off x="1221" y="2226"/>
                  <a:ext cx="13" cy="14"/>
                </a:xfrm>
                <a:custGeom>
                  <a:avLst/>
                  <a:gdLst>
                    <a:gd name="T0" fmla="*/ 79 w 83"/>
                    <a:gd name="T1" fmla="*/ 70 h 93"/>
                    <a:gd name="T2" fmla="*/ 83 w 83"/>
                    <a:gd name="T3" fmla="*/ 74 h 93"/>
                    <a:gd name="T4" fmla="*/ 67 w 83"/>
                    <a:gd name="T5" fmla="*/ 87 h 93"/>
                    <a:gd name="T6" fmla="*/ 47 w 83"/>
                    <a:gd name="T7" fmla="*/ 93 h 93"/>
                    <a:gd name="T8" fmla="*/ 12 w 83"/>
                    <a:gd name="T9" fmla="*/ 79 h 93"/>
                    <a:gd name="T10" fmla="*/ 0 w 83"/>
                    <a:gd name="T11" fmla="*/ 47 h 93"/>
                    <a:gd name="T12" fmla="*/ 13 w 83"/>
                    <a:gd name="T13" fmla="*/ 14 h 93"/>
                    <a:gd name="T14" fmla="*/ 46 w 83"/>
                    <a:gd name="T15" fmla="*/ 0 h 93"/>
                    <a:gd name="T16" fmla="*/ 58 w 83"/>
                    <a:gd name="T17" fmla="*/ 2 h 93"/>
                    <a:gd name="T18" fmla="*/ 71 w 83"/>
                    <a:gd name="T19" fmla="*/ 7 h 93"/>
                    <a:gd name="T20" fmla="*/ 75 w 83"/>
                    <a:gd name="T21" fmla="*/ 5 h 93"/>
                    <a:gd name="T22" fmla="*/ 77 w 83"/>
                    <a:gd name="T23" fmla="*/ 1 h 93"/>
                    <a:gd name="T24" fmla="*/ 81 w 83"/>
                    <a:gd name="T25" fmla="*/ 1 h 93"/>
                    <a:gd name="T26" fmla="*/ 81 w 83"/>
                    <a:gd name="T27" fmla="*/ 31 h 93"/>
                    <a:gd name="T28" fmla="*/ 77 w 83"/>
                    <a:gd name="T29" fmla="*/ 31 h 93"/>
                    <a:gd name="T30" fmla="*/ 66 w 83"/>
                    <a:gd name="T31" fmla="*/ 14 h 93"/>
                    <a:gd name="T32" fmla="*/ 47 w 83"/>
                    <a:gd name="T33" fmla="*/ 5 h 93"/>
                    <a:gd name="T34" fmla="*/ 28 w 83"/>
                    <a:gd name="T35" fmla="*/ 17 h 93"/>
                    <a:gd name="T36" fmla="*/ 23 w 83"/>
                    <a:gd name="T37" fmla="*/ 47 h 93"/>
                    <a:gd name="T38" fmla="*/ 24 w 83"/>
                    <a:gd name="T39" fmla="*/ 61 h 93"/>
                    <a:gd name="T40" fmla="*/ 29 w 83"/>
                    <a:gd name="T41" fmla="*/ 75 h 93"/>
                    <a:gd name="T42" fmla="*/ 36 w 83"/>
                    <a:gd name="T43" fmla="*/ 83 h 93"/>
                    <a:gd name="T44" fmla="*/ 48 w 83"/>
                    <a:gd name="T45" fmla="*/ 86 h 93"/>
                    <a:gd name="T46" fmla="*/ 63 w 83"/>
                    <a:gd name="T47" fmla="*/ 83 h 93"/>
                    <a:gd name="T48" fmla="*/ 79 w 83"/>
                    <a:gd name="T49" fmla="*/ 7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93">
                      <a:moveTo>
                        <a:pt x="79" y="70"/>
                      </a:moveTo>
                      <a:cubicBezTo>
                        <a:pt x="83" y="74"/>
                        <a:pt x="83" y="74"/>
                        <a:pt x="83" y="74"/>
                      </a:cubicBezTo>
                      <a:cubicBezTo>
                        <a:pt x="77" y="80"/>
                        <a:pt x="72" y="84"/>
                        <a:pt x="67" y="87"/>
                      </a:cubicBezTo>
                      <a:cubicBezTo>
                        <a:pt x="61" y="91"/>
                        <a:pt x="54" y="93"/>
                        <a:pt x="47" y="93"/>
                      </a:cubicBezTo>
                      <a:cubicBezTo>
                        <a:pt x="32" y="93"/>
                        <a:pt x="21" y="88"/>
                        <a:pt x="12" y="79"/>
                      </a:cubicBezTo>
                      <a:cubicBezTo>
                        <a:pt x="4" y="71"/>
                        <a:pt x="0" y="60"/>
                        <a:pt x="0" y="47"/>
                      </a:cubicBezTo>
                      <a:cubicBezTo>
                        <a:pt x="0" y="34"/>
                        <a:pt x="4" y="23"/>
                        <a:pt x="13" y="14"/>
                      </a:cubicBezTo>
                      <a:cubicBezTo>
                        <a:pt x="21" y="5"/>
                        <a:pt x="32" y="0"/>
                        <a:pt x="46" y="0"/>
                      </a:cubicBezTo>
                      <a:cubicBezTo>
                        <a:pt x="50" y="0"/>
                        <a:pt x="54" y="1"/>
                        <a:pt x="58" y="2"/>
                      </a:cubicBezTo>
                      <a:cubicBezTo>
                        <a:pt x="62" y="4"/>
                        <a:pt x="67" y="5"/>
                        <a:pt x="71" y="7"/>
                      </a:cubicBezTo>
                      <a:cubicBezTo>
                        <a:pt x="73" y="7"/>
                        <a:pt x="74" y="6"/>
                        <a:pt x="75" y="5"/>
                      </a:cubicBezTo>
                      <a:cubicBezTo>
                        <a:pt x="75" y="4"/>
                        <a:pt x="76" y="3"/>
                        <a:pt x="77" y="1"/>
                      </a:cubicBezTo>
                      <a:cubicBezTo>
                        <a:pt x="81" y="1"/>
                        <a:pt x="81" y="1"/>
                        <a:pt x="81" y="1"/>
                      </a:cubicBezTo>
                      <a:cubicBezTo>
                        <a:pt x="81" y="31"/>
                        <a:pt x="81" y="31"/>
                        <a:pt x="81" y="31"/>
                      </a:cubicBezTo>
                      <a:cubicBezTo>
                        <a:pt x="77" y="31"/>
                        <a:pt x="77" y="31"/>
                        <a:pt x="77" y="31"/>
                      </a:cubicBezTo>
                      <a:cubicBezTo>
                        <a:pt x="75" y="24"/>
                        <a:pt x="71" y="19"/>
                        <a:pt x="66" y="14"/>
                      </a:cubicBezTo>
                      <a:cubicBezTo>
                        <a:pt x="60" y="8"/>
                        <a:pt x="54" y="5"/>
                        <a:pt x="47" y="5"/>
                      </a:cubicBezTo>
                      <a:cubicBezTo>
                        <a:pt x="38" y="5"/>
                        <a:pt x="32" y="9"/>
                        <a:pt x="28" y="17"/>
                      </a:cubicBezTo>
                      <a:cubicBezTo>
                        <a:pt x="25" y="24"/>
                        <a:pt x="23" y="34"/>
                        <a:pt x="23" y="47"/>
                      </a:cubicBezTo>
                      <a:cubicBezTo>
                        <a:pt x="23" y="52"/>
                        <a:pt x="23" y="57"/>
                        <a:pt x="24" y="61"/>
                      </a:cubicBezTo>
                      <a:cubicBezTo>
                        <a:pt x="25" y="66"/>
                        <a:pt x="26" y="71"/>
                        <a:pt x="29" y="75"/>
                      </a:cubicBezTo>
                      <a:cubicBezTo>
                        <a:pt x="30" y="78"/>
                        <a:pt x="33" y="81"/>
                        <a:pt x="36" y="83"/>
                      </a:cubicBezTo>
                      <a:cubicBezTo>
                        <a:pt x="40" y="85"/>
                        <a:pt x="44" y="86"/>
                        <a:pt x="48" y="86"/>
                      </a:cubicBezTo>
                      <a:cubicBezTo>
                        <a:pt x="54" y="86"/>
                        <a:pt x="59" y="85"/>
                        <a:pt x="63" y="83"/>
                      </a:cubicBezTo>
                      <a:cubicBezTo>
                        <a:pt x="68" y="80"/>
                        <a:pt x="74" y="76"/>
                        <a:pt x="79" y="7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2" name="Freeform 1124">
                  <a:extLst>
                    <a:ext uri="{FF2B5EF4-FFF2-40B4-BE49-F238E27FC236}">
                      <a16:creationId xmlns:a16="http://schemas.microsoft.com/office/drawing/2014/main" id="{490BEC62-2394-76E5-B479-B432773DB561}"/>
                    </a:ext>
                  </a:extLst>
                </p:cNvPr>
                <p:cNvSpPr>
                  <a:spLocks/>
                </p:cNvSpPr>
                <p:nvPr/>
              </p:nvSpPr>
              <p:spPr bwMode="auto">
                <a:xfrm>
                  <a:off x="1240" y="2226"/>
                  <a:ext cx="14" cy="14"/>
                </a:xfrm>
                <a:custGeom>
                  <a:avLst/>
                  <a:gdLst>
                    <a:gd name="T0" fmla="*/ 0 w 89"/>
                    <a:gd name="T1" fmla="*/ 87 h 90"/>
                    <a:gd name="T2" fmla="*/ 0 w 89"/>
                    <a:gd name="T3" fmla="*/ 84 h 90"/>
                    <a:gd name="T4" fmla="*/ 9 w 89"/>
                    <a:gd name="T5" fmla="*/ 82 h 90"/>
                    <a:gd name="T6" fmla="*/ 12 w 89"/>
                    <a:gd name="T7" fmla="*/ 73 h 90"/>
                    <a:gd name="T8" fmla="*/ 12 w 89"/>
                    <a:gd name="T9" fmla="*/ 12 h 90"/>
                    <a:gd name="T10" fmla="*/ 5 w 89"/>
                    <a:gd name="T11" fmla="*/ 5 h 90"/>
                    <a:gd name="T12" fmla="*/ 1 w 89"/>
                    <a:gd name="T13" fmla="*/ 3 h 90"/>
                    <a:gd name="T14" fmla="*/ 1 w 89"/>
                    <a:gd name="T15" fmla="*/ 0 h 90"/>
                    <a:gd name="T16" fmla="*/ 28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3"/>
                        <a:pt x="7" y="83"/>
                        <a:pt x="9" y="82"/>
                      </a:cubicBezTo>
                      <a:cubicBezTo>
                        <a:pt x="11" y="80"/>
                        <a:pt x="12" y="77"/>
                        <a:pt x="12" y="73"/>
                      </a:cubicBezTo>
                      <a:cubicBezTo>
                        <a:pt x="12" y="12"/>
                        <a:pt x="12" y="12"/>
                        <a:pt x="12" y="12"/>
                      </a:cubicBezTo>
                      <a:cubicBezTo>
                        <a:pt x="9" y="9"/>
                        <a:pt x="7" y="7"/>
                        <a:pt x="5" y="5"/>
                      </a:cubicBezTo>
                      <a:cubicBezTo>
                        <a:pt x="3" y="4"/>
                        <a:pt x="2" y="3"/>
                        <a:pt x="1" y="3"/>
                      </a:cubicBezTo>
                      <a:cubicBezTo>
                        <a:pt x="1" y="0"/>
                        <a:pt x="1" y="0"/>
                        <a:pt x="1" y="0"/>
                      </a:cubicBezTo>
                      <a:cubicBezTo>
                        <a:pt x="28" y="0"/>
                        <a:pt x="28" y="0"/>
                        <a:pt x="28" y="0"/>
                      </a:cubicBezTo>
                      <a:cubicBezTo>
                        <a:pt x="73" y="55"/>
                        <a:pt x="73" y="55"/>
                        <a:pt x="73" y="55"/>
                      </a:cubicBezTo>
                      <a:cubicBezTo>
                        <a:pt x="73" y="16"/>
                        <a:pt x="73" y="16"/>
                        <a:pt x="73" y="16"/>
                      </a:cubicBezTo>
                      <a:cubicBezTo>
                        <a:pt x="73" y="11"/>
                        <a:pt x="73" y="8"/>
                        <a:pt x="71" y="6"/>
                      </a:cubicBezTo>
                      <a:cubicBezTo>
                        <a:pt x="69" y="4"/>
                        <a:pt x="66" y="3"/>
                        <a:pt x="61" y="3"/>
                      </a:cubicBezTo>
                      <a:cubicBezTo>
                        <a:pt x="61" y="0"/>
                        <a:pt x="61" y="0"/>
                        <a:pt x="61" y="0"/>
                      </a:cubicBezTo>
                      <a:cubicBezTo>
                        <a:pt x="89" y="0"/>
                        <a:pt x="89" y="0"/>
                        <a:pt x="89" y="0"/>
                      </a:cubicBezTo>
                      <a:cubicBezTo>
                        <a:pt x="89" y="3"/>
                        <a:pt x="89" y="3"/>
                        <a:pt x="89" y="3"/>
                      </a:cubicBezTo>
                      <a:cubicBezTo>
                        <a:pt x="85" y="3"/>
                        <a:pt x="82" y="4"/>
                        <a:pt x="81" y="6"/>
                      </a:cubicBezTo>
                      <a:cubicBezTo>
                        <a:pt x="80" y="7"/>
                        <a:pt x="79" y="10"/>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20" y="81"/>
                      </a:cubicBezTo>
                      <a:cubicBezTo>
                        <a:pt x="21"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3" name="Freeform 1125">
                  <a:extLst>
                    <a:ext uri="{FF2B5EF4-FFF2-40B4-BE49-F238E27FC236}">
                      <a16:creationId xmlns:a16="http://schemas.microsoft.com/office/drawing/2014/main" id="{7B17EC29-620A-59F0-57A1-6BF785AD9932}"/>
                    </a:ext>
                  </a:extLst>
                </p:cNvPr>
                <p:cNvSpPr>
                  <a:spLocks/>
                </p:cNvSpPr>
                <p:nvPr/>
              </p:nvSpPr>
              <p:spPr bwMode="auto">
                <a:xfrm>
                  <a:off x="1255" y="2226"/>
                  <a:ext cx="7" cy="14"/>
                </a:xfrm>
                <a:custGeom>
                  <a:avLst/>
                  <a:gdLst>
                    <a:gd name="T0" fmla="*/ 45 w 45"/>
                    <a:gd name="T1" fmla="*/ 84 h 87"/>
                    <a:gd name="T2" fmla="*/ 45 w 45"/>
                    <a:gd name="T3" fmla="*/ 87 h 87"/>
                    <a:gd name="T4" fmla="*/ 0 w 45"/>
                    <a:gd name="T5" fmla="*/ 87 h 87"/>
                    <a:gd name="T6" fmla="*/ 0 w 45"/>
                    <a:gd name="T7" fmla="*/ 84 h 87"/>
                    <a:gd name="T8" fmla="*/ 9 w 45"/>
                    <a:gd name="T9" fmla="*/ 82 h 87"/>
                    <a:gd name="T10" fmla="*/ 12 w 45"/>
                    <a:gd name="T11" fmla="*/ 75 h 87"/>
                    <a:gd name="T12" fmla="*/ 12 w 45"/>
                    <a:gd name="T13" fmla="*/ 12 h 87"/>
                    <a:gd name="T14" fmla="*/ 8 w 45"/>
                    <a:gd name="T15" fmla="*/ 4 h 87"/>
                    <a:gd name="T16" fmla="*/ 0 w 45"/>
                    <a:gd name="T17" fmla="*/ 3 h 87"/>
                    <a:gd name="T18" fmla="*/ 0 w 45"/>
                    <a:gd name="T19" fmla="*/ 0 h 87"/>
                    <a:gd name="T20" fmla="*/ 45 w 45"/>
                    <a:gd name="T21" fmla="*/ 0 h 87"/>
                    <a:gd name="T22" fmla="*/ 45 w 45"/>
                    <a:gd name="T23" fmla="*/ 3 h 87"/>
                    <a:gd name="T24" fmla="*/ 37 w 45"/>
                    <a:gd name="T25" fmla="*/ 4 h 87"/>
                    <a:gd name="T26" fmla="*/ 33 w 45"/>
                    <a:gd name="T27" fmla="*/ 12 h 87"/>
                    <a:gd name="T28" fmla="*/ 33 w 45"/>
                    <a:gd name="T29" fmla="*/ 75 h 87"/>
                    <a:gd name="T30" fmla="*/ 35 w 45"/>
                    <a:gd name="T31" fmla="*/ 81 h 87"/>
                    <a:gd name="T32" fmla="*/ 45 w 45"/>
                    <a:gd name="T3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4"/>
                      </a:moveTo>
                      <a:cubicBezTo>
                        <a:pt x="45" y="87"/>
                        <a:pt x="45" y="87"/>
                        <a:pt x="45" y="87"/>
                      </a:cubicBezTo>
                      <a:cubicBezTo>
                        <a:pt x="0" y="87"/>
                        <a:pt x="0" y="87"/>
                        <a:pt x="0" y="87"/>
                      </a:cubicBezTo>
                      <a:cubicBezTo>
                        <a:pt x="0" y="84"/>
                        <a:pt x="0" y="84"/>
                        <a:pt x="0" y="84"/>
                      </a:cubicBezTo>
                      <a:cubicBezTo>
                        <a:pt x="4" y="84"/>
                        <a:pt x="7" y="83"/>
                        <a:pt x="9" y="82"/>
                      </a:cubicBezTo>
                      <a:cubicBezTo>
                        <a:pt x="11" y="81"/>
                        <a:pt x="12" y="79"/>
                        <a:pt x="12" y="75"/>
                      </a:cubicBezTo>
                      <a:cubicBezTo>
                        <a:pt x="12" y="12"/>
                        <a:pt x="12" y="12"/>
                        <a:pt x="12" y="12"/>
                      </a:cubicBezTo>
                      <a:cubicBezTo>
                        <a:pt x="12" y="8"/>
                        <a:pt x="11" y="6"/>
                        <a:pt x="8" y="4"/>
                      </a:cubicBezTo>
                      <a:cubicBezTo>
                        <a:pt x="7" y="4"/>
                        <a:pt x="4" y="3"/>
                        <a:pt x="0" y="3"/>
                      </a:cubicBezTo>
                      <a:cubicBezTo>
                        <a:pt x="0" y="0"/>
                        <a:pt x="0" y="0"/>
                        <a:pt x="0" y="0"/>
                      </a:cubicBezTo>
                      <a:cubicBezTo>
                        <a:pt x="45" y="0"/>
                        <a:pt x="45" y="0"/>
                        <a:pt x="45" y="0"/>
                      </a:cubicBezTo>
                      <a:cubicBezTo>
                        <a:pt x="45" y="3"/>
                        <a:pt x="45" y="3"/>
                        <a:pt x="45" y="3"/>
                      </a:cubicBezTo>
                      <a:cubicBezTo>
                        <a:pt x="42" y="3"/>
                        <a:pt x="39" y="3"/>
                        <a:pt x="37" y="4"/>
                      </a:cubicBezTo>
                      <a:cubicBezTo>
                        <a:pt x="35" y="5"/>
                        <a:pt x="33" y="8"/>
                        <a:pt x="33" y="12"/>
                      </a:cubicBezTo>
                      <a:cubicBezTo>
                        <a:pt x="33" y="75"/>
                        <a:pt x="33" y="75"/>
                        <a:pt x="33" y="75"/>
                      </a:cubicBezTo>
                      <a:cubicBezTo>
                        <a:pt x="33" y="78"/>
                        <a:pt x="34" y="80"/>
                        <a:pt x="35" y="81"/>
                      </a:cubicBezTo>
                      <a:cubicBezTo>
                        <a:pt x="37" y="83"/>
                        <a:pt x="40" y="84"/>
                        <a:pt x="4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4" name="Freeform 1126">
                  <a:extLst>
                    <a:ext uri="{FF2B5EF4-FFF2-40B4-BE49-F238E27FC236}">
                      <a16:creationId xmlns:a16="http://schemas.microsoft.com/office/drawing/2014/main" id="{FC5D3D2A-4EC4-3347-6B77-A63BF49DC4DB}"/>
                    </a:ext>
                  </a:extLst>
                </p:cNvPr>
                <p:cNvSpPr>
                  <a:spLocks/>
                </p:cNvSpPr>
                <p:nvPr/>
              </p:nvSpPr>
              <p:spPr bwMode="auto">
                <a:xfrm>
                  <a:off x="1263" y="2226"/>
                  <a:ext cx="14" cy="14"/>
                </a:xfrm>
                <a:custGeom>
                  <a:avLst/>
                  <a:gdLst>
                    <a:gd name="T0" fmla="*/ 0 w 89"/>
                    <a:gd name="T1" fmla="*/ 87 h 90"/>
                    <a:gd name="T2" fmla="*/ 0 w 89"/>
                    <a:gd name="T3" fmla="*/ 84 h 90"/>
                    <a:gd name="T4" fmla="*/ 9 w 89"/>
                    <a:gd name="T5" fmla="*/ 82 h 90"/>
                    <a:gd name="T6" fmla="*/ 12 w 89"/>
                    <a:gd name="T7" fmla="*/ 73 h 90"/>
                    <a:gd name="T8" fmla="*/ 12 w 89"/>
                    <a:gd name="T9" fmla="*/ 12 h 90"/>
                    <a:gd name="T10" fmla="*/ 6 w 89"/>
                    <a:gd name="T11" fmla="*/ 5 h 90"/>
                    <a:gd name="T12" fmla="*/ 1 w 89"/>
                    <a:gd name="T13" fmla="*/ 3 h 90"/>
                    <a:gd name="T14" fmla="*/ 1 w 89"/>
                    <a:gd name="T15" fmla="*/ 0 h 90"/>
                    <a:gd name="T16" fmla="*/ 28 w 89"/>
                    <a:gd name="T17" fmla="*/ 0 h 90"/>
                    <a:gd name="T18" fmla="*/ 73 w 89"/>
                    <a:gd name="T19" fmla="*/ 55 h 90"/>
                    <a:gd name="T20" fmla="*/ 74 w 89"/>
                    <a:gd name="T21" fmla="*/ 16 h 90"/>
                    <a:gd name="T22" fmla="*/ 72 w 89"/>
                    <a:gd name="T23" fmla="*/ 6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6 w 89"/>
                    <a:gd name="T39" fmla="*/ 90 h 90"/>
                    <a:gd name="T40" fmla="*/ 18 w 89"/>
                    <a:gd name="T41" fmla="*/ 19 h 90"/>
                    <a:gd name="T42" fmla="*/ 18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5" y="83"/>
                        <a:pt x="8" y="83"/>
                        <a:pt x="9" y="82"/>
                      </a:cubicBezTo>
                      <a:cubicBezTo>
                        <a:pt x="11" y="80"/>
                        <a:pt x="12" y="77"/>
                        <a:pt x="12" y="73"/>
                      </a:cubicBezTo>
                      <a:cubicBezTo>
                        <a:pt x="12" y="12"/>
                        <a:pt x="12" y="12"/>
                        <a:pt x="12" y="12"/>
                      </a:cubicBezTo>
                      <a:cubicBezTo>
                        <a:pt x="10" y="9"/>
                        <a:pt x="8" y="7"/>
                        <a:pt x="6" y="5"/>
                      </a:cubicBezTo>
                      <a:cubicBezTo>
                        <a:pt x="4" y="4"/>
                        <a:pt x="2" y="3"/>
                        <a:pt x="1" y="3"/>
                      </a:cubicBezTo>
                      <a:cubicBezTo>
                        <a:pt x="1" y="0"/>
                        <a:pt x="1" y="0"/>
                        <a:pt x="1" y="0"/>
                      </a:cubicBezTo>
                      <a:cubicBezTo>
                        <a:pt x="28" y="0"/>
                        <a:pt x="28" y="0"/>
                        <a:pt x="28" y="0"/>
                      </a:cubicBezTo>
                      <a:cubicBezTo>
                        <a:pt x="73" y="55"/>
                        <a:pt x="73" y="55"/>
                        <a:pt x="73" y="55"/>
                      </a:cubicBezTo>
                      <a:cubicBezTo>
                        <a:pt x="74" y="16"/>
                        <a:pt x="74" y="16"/>
                        <a:pt x="74" y="16"/>
                      </a:cubicBezTo>
                      <a:cubicBezTo>
                        <a:pt x="74" y="11"/>
                        <a:pt x="73" y="8"/>
                        <a:pt x="72" y="6"/>
                      </a:cubicBezTo>
                      <a:cubicBezTo>
                        <a:pt x="70" y="4"/>
                        <a:pt x="66" y="3"/>
                        <a:pt x="61" y="3"/>
                      </a:cubicBezTo>
                      <a:cubicBezTo>
                        <a:pt x="61" y="0"/>
                        <a:pt x="61" y="0"/>
                        <a:pt x="61" y="0"/>
                      </a:cubicBezTo>
                      <a:cubicBezTo>
                        <a:pt x="89" y="0"/>
                        <a:pt x="89" y="0"/>
                        <a:pt x="89" y="0"/>
                      </a:cubicBezTo>
                      <a:cubicBezTo>
                        <a:pt x="89" y="3"/>
                        <a:pt x="89" y="3"/>
                        <a:pt x="89" y="3"/>
                      </a:cubicBezTo>
                      <a:cubicBezTo>
                        <a:pt x="85" y="3"/>
                        <a:pt x="82" y="4"/>
                        <a:pt x="81" y="6"/>
                      </a:cubicBezTo>
                      <a:cubicBezTo>
                        <a:pt x="80" y="7"/>
                        <a:pt x="79" y="10"/>
                        <a:pt x="79" y="13"/>
                      </a:cubicBezTo>
                      <a:cubicBezTo>
                        <a:pt x="79" y="90"/>
                        <a:pt x="79" y="90"/>
                        <a:pt x="79" y="90"/>
                      </a:cubicBezTo>
                      <a:cubicBezTo>
                        <a:pt x="76" y="90"/>
                        <a:pt x="76" y="90"/>
                        <a:pt x="76" y="90"/>
                      </a:cubicBezTo>
                      <a:cubicBezTo>
                        <a:pt x="18" y="19"/>
                        <a:pt x="18" y="19"/>
                        <a:pt x="18" y="19"/>
                      </a:cubicBezTo>
                      <a:cubicBezTo>
                        <a:pt x="18" y="71"/>
                        <a:pt x="18" y="71"/>
                        <a:pt x="18" y="71"/>
                      </a:cubicBezTo>
                      <a:cubicBezTo>
                        <a:pt x="18" y="76"/>
                        <a:pt x="18" y="79"/>
                        <a:pt x="20" y="81"/>
                      </a:cubicBezTo>
                      <a:cubicBezTo>
                        <a:pt x="22"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5" name="Freeform 1127">
                  <a:extLst>
                    <a:ext uri="{FF2B5EF4-FFF2-40B4-BE49-F238E27FC236}">
                      <a16:creationId xmlns:a16="http://schemas.microsoft.com/office/drawing/2014/main" id="{D8C26CC7-4DCD-CEA1-3AD3-6D021CE77775}"/>
                    </a:ext>
                  </a:extLst>
                </p:cNvPr>
                <p:cNvSpPr>
                  <a:spLocks/>
                </p:cNvSpPr>
                <p:nvPr/>
              </p:nvSpPr>
              <p:spPr bwMode="auto">
                <a:xfrm>
                  <a:off x="1278" y="2226"/>
                  <a:ext cx="15" cy="14"/>
                </a:xfrm>
                <a:custGeom>
                  <a:avLst/>
                  <a:gdLst>
                    <a:gd name="T0" fmla="*/ 96 w 96"/>
                    <a:gd name="T1" fmla="*/ 84 h 87"/>
                    <a:gd name="T2" fmla="*/ 96 w 96"/>
                    <a:gd name="T3" fmla="*/ 87 h 87"/>
                    <a:gd name="T4" fmla="*/ 51 w 96"/>
                    <a:gd name="T5" fmla="*/ 87 h 87"/>
                    <a:gd name="T6" fmla="*/ 51 w 96"/>
                    <a:gd name="T7" fmla="*/ 84 h 87"/>
                    <a:gd name="T8" fmla="*/ 60 w 96"/>
                    <a:gd name="T9" fmla="*/ 82 h 87"/>
                    <a:gd name="T10" fmla="*/ 63 w 96"/>
                    <a:gd name="T11" fmla="*/ 75 h 87"/>
                    <a:gd name="T12" fmla="*/ 63 w 96"/>
                    <a:gd name="T13" fmla="*/ 45 h 87"/>
                    <a:gd name="T14" fmla="*/ 32 w 96"/>
                    <a:gd name="T15" fmla="*/ 45 h 87"/>
                    <a:gd name="T16" fmla="*/ 32 w 96"/>
                    <a:gd name="T17" fmla="*/ 75 h 87"/>
                    <a:gd name="T18" fmla="*/ 35 w 96"/>
                    <a:gd name="T19" fmla="*/ 82 h 87"/>
                    <a:gd name="T20" fmla="*/ 43 w 96"/>
                    <a:gd name="T21" fmla="*/ 84 h 87"/>
                    <a:gd name="T22" fmla="*/ 43 w 96"/>
                    <a:gd name="T23" fmla="*/ 87 h 87"/>
                    <a:gd name="T24" fmla="*/ 0 w 96"/>
                    <a:gd name="T25" fmla="*/ 87 h 87"/>
                    <a:gd name="T26" fmla="*/ 0 w 96"/>
                    <a:gd name="T27" fmla="*/ 84 h 87"/>
                    <a:gd name="T28" fmla="*/ 8 w 96"/>
                    <a:gd name="T29" fmla="*/ 82 h 87"/>
                    <a:gd name="T30" fmla="*/ 11 w 96"/>
                    <a:gd name="T31" fmla="*/ 75 h 87"/>
                    <a:gd name="T32" fmla="*/ 11 w 96"/>
                    <a:gd name="T33" fmla="*/ 12 h 87"/>
                    <a:gd name="T34" fmla="*/ 7 w 96"/>
                    <a:gd name="T35" fmla="*/ 4 h 87"/>
                    <a:gd name="T36" fmla="*/ 0 w 96"/>
                    <a:gd name="T37" fmla="*/ 3 h 87"/>
                    <a:gd name="T38" fmla="*/ 0 w 96"/>
                    <a:gd name="T39" fmla="*/ 0 h 87"/>
                    <a:gd name="T40" fmla="*/ 43 w 96"/>
                    <a:gd name="T41" fmla="*/ 0 h 87"/>
                    <a:gd name="T42" fmla="*/ 43 w 96"/>
                    <a:gd name="T43" fmla="*/ 3 h 87"/>
                    <a:gd name="T44" fmla="*/ 35 w 96"/>
                    <a:gd name="T45" fmla="*/ 4 h 87"/>
                    <a:gd name="T46" fmla="*/ 32 w 96"/>
                    <a:gd name="T47" fmla="*/ 12 h 87"/>
                    <a:gd name="T48" fmla="*/ 32 w 96"/>
                    <a:gd name="T49" fmla="*/ 39 h 87"/>
                    <a:gd name="T50" fmla="*/ 63 w 96"/>
                    <a:gd name="T51" fmla="*/ 39 h 87"/>
                    <a:gd name="T52" fmla="*/ 63 w 96"/>
                    <a:gd name="T53" fmla="*/ 12 h 87"/>
                    <a:gd name="T54" fmla="*/ 59 w 96"/>
                    <a:gd name="T55" fmla="*/ 4 h 87"/>
                    <a:gd name="T56" fmla="*/ 51 w 96"/>
                    <a:gd name="T57" fmla="*/ 3 h 87"/>
                    <a:gd name="T58" fmla="*/ 51 w 96"/>
                    <a:gd name="T59" fmla="*/ 0 h 87"/>
                    <a:gd name="T60" fmla="*/ 96 w 96"/>
                    <a:gd name="T61" fmla="*/ 0 h 87"/>
                    <a:gd name="T62" fmla="*/ 96 w 96"/>
                    <a:gd name="T63" fmla="*/ 3 h 87"/>
                    <a:gd name="T64" fmla="*/ 88 w 96"/>
                    <a:gd name="T65" fmla="*/ 4 h 87"/>
                    <a:gd name="T66" fmla="*/ 84 w 96"/>
                    <a:gd name="T67" fmla="*/ 12 h 87"/>
                    <a:gd name="T68" fmla="*/ 84 w 96"/>
                    <a:gd name="T69" fmla="*/ 75 h 87"/>
                    <a:gd name="T70" fmla="*/ 87 w 96"/>
                    <a:gd name="T71" fmla="*/ 82 h 87"/>
                    <a:gd name="T72" fmla="*/ 96 w 96"/>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7">
                      <a:moveTo>
                        <a:pt x="96" y="84"/>
                      </a:moveTo>
                      <a:cubicBezTo>
                        <a:pt x="96" y="87"/>
                        <a:pt x="96" y="87"/>
                        <a:pt x="96" y="87"/>
                      </a:cubicBezTo>
                      <a:cubicBezTo>
                        <a:pt x="51" y="87"/>
                        <a:pt x="51" y="87"/>
                        <a:pt x="51" y="87"/>
                      </a:cubicBezTo>
                      <a:cubicBezTo>
                        <a:pt x="51" y="84"/>
                        <a:pt x="51" y="84"/>
                        <a:pt x="51" y="84"/>
                      </a:cubicBezTo>
                      <a:cubicBezTo>
                        <a:pt x="56" y="83"/>
                        <a:pt x="58" y="83"/>
                        <a:pt x="60" y="82"/>
                      </a:cubicBezTo>
                      <a:cubicBezTo>
                        <a:pt x="62" y="81"/>
                        <a:pt x="63" y="78"/>
                        <a:pt x="63" y="75"/>
                      </a:cubicBezTo>
                      <a:cubicBezTo>
                        <a:pt x="63" y="45"/>
                        <a:pt x="63" y="45"/>
                        <a:pt x="63" y="45"/>
                      </a:cubicBezTo>
                      <a:cubicBezTo>
                        <a:pt x="32" y="45"/>
                        <a:pt x="32" y="45"/>
                        <a:pt x="32" y="45"/>
                      </a:cubicBezTo>
                      <a:cubicBezTo>
                        <a:pt x="32" y="75"/>
                        <a:pt x="32" y="75"/>
                        <a:pt x="32" y="75"/>
                      </a:cubicBezTo>
                      <a:cubicBezTo>
                        <a:pt x="32" y="78"/>
                        <a:pt x="33" y="81"/>
                        <a:pt x="35" y="82"/>
                      </a:cubicBezTo>
                      <a:cubicBezTo>
                        <a:pt x="36" y="83"/>
                        <a:pt x="39" y="83"/>
                        <a:pt x="43" y="84"/>
                      </a:cubicBezTo>
                      <a:cubicBezTo>
                        <a:pt x="43" y="87"/>
                        <a:pt x="43" y="87"/>
                        <a:pt x="43" y="87"/>
                      </a:cubicBezTo>
                      <a:cubicBezTo>
                        <a:pt x="0" y="87"/>
                        <a:pt x="0" y="87"/>
                        <a:pt x="0" y="87"/>
                      </a:cubicBezTo>
                      <a:cubicBezTo>
                        <a:pt x="0" y="84"/>
                        <a:pt x="0" y="84"/>
                        <a:pt x="0" y="84"/>
                      </a:cubicBezTo>
                      <a:cubicBezTo>
                        <a:pt x="4" y="83"/>
                        <a:pt x="6" y="83"/>
                        <a:pt x="8" y="82"/>
                      </a:cubicBezTo>
                      <a:cubicBezTo>
                        <a:pt x="10" y="81"/>
                        <a:pt x="11" y="78"/>
                        <a:pt x="11" y="75"/>
                      </a:cubicBezTo>
                      <a:cubicBezTo>
                        <a:pt x="11" y="12"/>
                        <a:pt x="11" y="12"/>
                        <a:pt x="11" y="12"/>
                      </a:cubicBezTo>
                      <a:cubicBezTo>
                        <a:pt x="11" y="8"/>
                        <a:pt x="9" y="6"/>
                        <a:pt x="7" y="4"/>
                      </a:cubicBezTo>
                      <a:cubicBezTo>
                        <a:pt x="6" y="4"/>
                        <a:pt x="3" y="3"/>
                        <a:pt x="0" y="3"/>
                      </a:cubicBezTo>
                      <a:cubicBezTo>
                        <a:pt x="0" y="0"/>
                        <a:pt x="0" y="0"/>
                        <a:pt x="0" y="0"/>
                      </a:cubicBezTo>
                      <a:cubicBezTo>
                        <a:pt x="43" y="0"/>
                        <a:pt x="43" y="0"/>
                        <a:pt x="43" y="0"/>
                      </a:cubicBezTo>
                      <a:cubicBezTo>
                        <a:pt x="43" y="3"/>
                        <a:pt x="43" y="3"/>
                        <a:pt x="43" y="3"/>
                      </a:cubicBezTo>
                      <a:cubicBezTo>
                        <a:pt x="39" y="3"/>
                        <a:pt x="37" y="4"/>
                        <a:pt x="35" y="4"/>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2" y="6"/>
                        <a:pt x="59" y="4"/>
                      </a:cubicBezTo>
                      <a:cubicBezTo>
                        <a:pt x="58" y="4"/>
                        <a:pt x="55" y="3"/>
                        <a:pt x="51" y="3"/>
                      </a:cubicBezTo>
                      <a:cubicBezTo>
                        <a:pt x="51" y="0"/>
                        <a:pt x="51" y="0"/>
                        <a:pt x="51" y="0"/>
                      </a:cubicBezTo>
                      <a:cubicBezTo>
                        <a:pt x="96" y="0"/>
                        <a:pt x="96" y="0"/>
                        <a:pt x="96" y="0"/>
                      </a:cubicBezTo>
                      <a:cubicBezTo>
                        <a:pt x="96" y="3"/>
                        <a:pt x="96" y="3"/>
                        <a:pt x="96" y="3"/>
                      </a:cubicBezTo>
                      <a:cubicBezTo>
                        <a:pt x="92" y="3"/>
                        <a:pt x="89" y="4"/>
                        <a:pt x="88" y="4"/>
                      </a:cubicBezTo>
                      <a:cubicBezTo>
                        <a:pt x="85" y="6"/>
                        <a:pt x="84" y="8"/>
                        <a:pt x="84" y="12"/>
                      </a:cubicBezTo>
                      <a:cubicBezTo>
                        <a:pt x="84" y="75"/>
                        <a:pt x="84" y="75"/>
                        <a:pt x="84" y="75"/>
                      </a:cubicBezTo>
                      <a:cubicBezTo>
                        <a:pt x="84" y="78"/>
                        <a:pt x="85" y="81"/>
                        <a:pt x="87" y="82"/>
                      </a:cubicBezTo>
                      <a:cubicBezTo>
                        <a:pt x="88" y="83"/>
                        <a:pt x="91" y="83"/>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6" name="Freeform 1128">
                  <a:extLst>
                    <a:ext uri="{FF2B5EF4-FFF2-40B4-BE49-F238E27FC236}">
                      <a16:creationId xmlns:a16="http://schemas.microsoft.com/office/drawing/2014/main" id="{A12224C2-F582-ED34-F793-BE4B8F967BDC}"/>
                    </a:ext>
                  </a:extLst>
                </p:cNvPr>
                <p:cNvSpPr>
                  <a:spLocks noEditPoints="1"/>
                </p:cNvSpPr>
                <p:nvPr/>
              </p:nvSpPr>
              <p:spPr bwMode="auto">
                <a:xfrm>
                  <a:off x="956" y="2201"/>
                  <a:ext cx="12" cy="13"/>
                </a:xfrm>
                <a:custGeom>
                  <a:avLst/>
                  <a:gdLst>
                    <a:gd name="T0" fmla="*/ 0 w 76"/>
                    <a:gd name="T1" fmla="*/ 87 h 87"/>
                    <a:gd name="T2" fmla="*/ 0 w 76"/>
                    <a:gd name="T3" fmla="*/ 84 h 87"/>
                    <a:gd name="T4" fmla="*/ 6 w 76"/>
                    <a:gd name="T5" fmla="*/ 83 h 87"/>
                    <a:gd name="T6" fmla="*/ 7 w 76"/>
                    <a:gd name="T7" fmla="*/ 82 h 87"/>
                    <a:gd name="T8" fmla="*/ 10 w 76"/>
                    <a:gd name="T9" fmla="*/ 78 h 87"/>
                    <a:gd name="T10" fmla="*/ 11 w 76"/>
                    <a:gd name="T11" fmla="*/ 72 h 87"/>
                    <a:gd name="T12" fmla="*/ 11 w 76"/>
                    <a:gd name="T13" fmla="*/ 15 h 87"/>
                    <a:gd name="T14" fmla="*/ 8 w 76"/>
                    <a:gd name="T15" fmla="*/ 5 h 87"/>
                    <a:gd name="T16" fmla="*/ 0 w 76"/>
                    <a:gd name="T17" fmla="*/ 3 h 87"/>
                    <a:gd name="T18" fmla="*/ 0 w 76"/>
                    <a:gd name="T19" fmla="*/ 0 h 87"/>
                    <a:gd name="T20" fmla="*/ 42 w 76"/>
                    <a:gd name="T21" fmla="*/ 0 h 87"/>
                    <a:gd name="T22" fmla="*/ 62 w 76"/>
                    <a:gd name="T23" fmla="*/ 3 h 87"/>
                    <a:gd name="T24" fmla="*/ 76 w 76"/>
                    <a:gd name="T25" fmla="*/ 23 h 87"/>
                    <a:gd name="T26" fmla="*/ 74 w 76"/>
                    <a:gd name="T27" fmla="*/ 33 h 87"/>
                    <a:gd name="T28" fmla="*/ 64 w 76"/>
                    <a:gd name="T29" fmla="*/ 43 h 87"/>
                    <a:gd name="T30" fmla="*/ 52 w 76"/>
                    <a:gd name="T31" fmla="*/ 47 h 87"/>
                    <a:gd name="T32" fmla="*/ 32 w 76"/>
                    <a:gd name="T33" fmla="*/ 48 h 87"/>
                    <a:gd name="T34" fmla="*/ 32 w 76"/>
                    <a:gd name="T35" fmla="*/ 72 h 87"/>
                    <a:gd name="T36" fmla="*/ 34 w 76"/>
                    <a:gd name="T37" fmla="*/ 81 h 87"/>
                    <a:gd name="T38" fmla="*/ 43 w 76"/>
                    <a:gd name="T39" fmla="*/ 84 h 87"/>
                    <a:gd name="T40" fmla="*/ 43 w 76"/>
                    <a:gd name="T41" fmla="*/ 87 h 87"/>
                    <a:gd name="T42" fmla="*/ 0 w 76"/>
                    <a:gd name="T43" fmla="*/ 87 h 87"/>
                    <a:gd name="T44" fmla="*/ 32 w 76"/>
                    <a:gd name="T45" fmla="*/ 9 h 87"/>
                    <a:gd name="T46" fmla="*/ 32 w 76"/>
                    <a:gd name="T47" fmla="*/ 43 h 87"/>
                    <a:gd name="T48" fmla="*/ 33 w 76"/>
                    <a:gd name="T49" fmla="*/ 44 h 87"/>
                    <a:gd name="T50" fmla="*/ 49 w 76"/>
                    <a:gd name="T51" fmla="*/ 39 h 87"/>
                    <a:gd name="T52" fmla="*/ 53 w 76"/>
                    <a:gd name="T53" fmla="*/ 24 h 87"/>
                    <a:gd name="T54" fmla="*/ 50 w 76"/>
                    <a:gd name="T55" fmla="*/ 8 h 87"/>
                    <a:gd name="T56" fmla="*/ 38 w 76"/>
                    <a:gd name="T57" fmla="*/ 4 h 87"/>
                    <a:gd name="T58" fmla="*/ 33 w 76"/>
                    <a:gd name="T59" fmla="*/ 5 h 87"/>
                    <a:gd name="T60" fmla="*/ 32 w 76"/>
                    <a:gd name="T61"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87">
                      <a:moveTo>
                        <a:pt x="0" y="87"/>
                      </a:moveTo>
                      <a:cubicBezTo>
                        <a:pt x="0" y="84"/>
                        <a:pt x="0" y="84"/>
                        <a:pt x="0" y="84"/>
                      </a:cubicBezTo>
                      <a:cubicBezTo>
                        <a:pt x="3" y="83"/>
                        <a:pt x="5" y="83"/>
                        <a:pt x="6" y="83"/>
                      </a:cubicBezTo>
                      <a:cubicBezTo>
                        <a:pt x="6" y="83"/>
                        <a:pt x="7" y="82"/>
                        <a:pt x="7" y="82"/>
                      </a:cubicBezTo>
                      <a:cubicBezTo>
                        <a:pt x="9" y="81"/>
                        <a:pt x="9" y="80"/>
                        <a:pt x="10" y="78"/>
                      </a:cubicBezTo>
                      <a:cubicBezTo>
                        <a:pt x="10" y="77"/>
                        <a:pt x="11" y="74"/>
                        <a:pt x="11" y="72"/>
                      </a:cubicBezTo>
                      <a:cubicBezTo>
                        <a:pt x="11" y="15"/>
                        <a:pt x="11" y="15"/>
                        <a:pt x="11" y="15"/>
                      </a:cubicBezTo>
                      <a:cubicBezTo>
                        <a:pt x="11" y="10"/>
                        <a:pt x="10" y="6"/>
                        <a:pt x="8" y="5"/>
                      </a:cubicBezTo>
                      <a:cubicBezTo>
                        <a:pt x="7" y="4"/>
                        <a:pt x="4" y="3"/>
                        <a:pt x="0" y="3"/>
                      </a:cubicBezTo>
                      <a:cubicBezTo>
                        <a:pt x="0" y="0"/>
                        <a:pt x="0" y="0"/>
                        <a:pt x="0" y="0"/>
                      </a:cubicBezTo>
                      <a:cubicBezTo>
                        <a:pt x="42" y="0"/>
                        <a:pt x="42" y="0"/>
                        <a:pt x="42" y="0"/>
                      </a:cubicBezTo>
                      <a:cubicBezTo>
                        <a:pt x="50" y="0"/>
                        <a:pt x="57" y="1"/>
                        <a:pt x="62" y="3"/>
                      </a:cubicBezTo>
                      <a:cubicBezTo>
                        <a:pt x="71" y="7"/>
                        <a:pt x="76" y="14"/>
                        <a:pt x="76" y="23"/>
                      </a:cubicBezTo>
                      <a:cubicBezTo>
                        <a:pt x="76" y="27"/>
                        <a:pt x="75" y="30"/>
                        <a:pt x="74" y="33"/>
                      </a:cubicBezTo>
                      <a:cubicBezTo>
                        <a:pt x="72" y="37"/>
                        <a:pt x="68" y="40"/>
                        <a:pt x="64" y="43"/>
                      </a:cubicBezTo>
                      <a:cubicBezTo>
                        <a:pt x="60" y="45"/>
                        <a:pt x="56" y="46"/>
                        <a:pt x="52" y="47"/>
                      </a:cubicBezTo>
                      <a:cubicBezTo>
                        <a:pt x="47" y="47"/>
                        <a:pt x="41" y="48"/>
                        <a:pt x="32" y="48"/>
                      </a:cubicBezTo>
                      <a:cubicBezTo>
                        <a:pt x="32" y="72"/>
                        <a:pt x="32" y="72"/>
                        <a:pt x="32" y="72"/>
                      </a:cubicBezTo>
                      <a:cubicBezTo>
                        <a:pt x="32" y="77"/>
                        <a:pt x="32" y="80"/>
                        <a:pt x="34" y="81"/>
                      </a:cubicBezTo>
                      <a:cubicBezTo>
                        <a:pt x="35" y="82"/>
                        <a:pt x="38" y="83"/>
                        <a:pt x="43" y="84"/>
                      </a:cubicBezTo>
                      <a:cubicBezTo>
                        <a:pt x="43" y="87"/>
                        <a:pt x="43" y="87"/>
                        <a:pt x="43" y="87"/>
                      </a:cubicBezTo>
                      <a:lnTo>
                        <a:pt x="0" y="87"/>
                      </a:lnTo>
                      <a:close/>
                      <a:moveTo>
                        <a:pt x="32" y="9"/>
                      </a:moveTo>
                      <a:cubicBezTo>
                        <a:pt x="32" y="43"/>
                        <a:pt x="32" y="43"/>
                        <a:pt x="32" y="43"/>
                      </a:cubicBezTo>
                      <a:cubicBezTo>
                        <a:pt x="33" y="44"/>
                        <a:pt x="33" y="44"/>
                        <a:pt x="33" y="44"/>
                      </a:cubicBezTo>
                      <a:cubicBezTo>
                        <a:pt x="40" y="44"/>
                        <a:pt x="46" y="42"/>
                        <a:pt x="49" y="39"/>
                      </a:cubicBezTo>
                      <a:cubicBezTo>
                        <a:pt x="52" y="36"/>
                        <a:pt x="53" y="31"/>
                        <a:pt x="53" y="24"/>
                      </a:cubicBezTo>
                      <a:cubicBezTo>
                        <a:pt x="53" y="16"/>
                        <a:pt x="52" y="11"/>
                        <a:pt x="50" y="8"/>
                      </a:cubicBezTo>
                      <a:cubicBezTo>
                        <a:pt x="47" y="5"/>
                        <a:pt x="43" y="4"/>
                        <a:pt x="38" y="4"/>
                      </a:cubicBezTo>
                      <a:cubicBezTo>
                        <a:pt x="36" y="4"/>
                        <a:pt x="34" y="4"/>
                        <a:pt x="33" y="5"/>
                      </a:cubicBezTo>
                      <a:cubicBezTo>
                        <a:pt x="32" y="6"/>
                        <a:pt x="32" y="7"/>
                        <a:pt x="32"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7" name="Freeform 1129">
                  <a:extLst>
                    <a:ext uri="{FF2B5EF4-FFF2-40B4-BE49-F238E27FC236}">
                      <a16:creationId xmlns:a16="http://schemas.microsoft.com/office/drawing/2014/main" id="{6A8694FB-27E8-5A78-3C6C-AB919E56465C}"/>
                    </a:ext>
                  </a:extLst>
                </p:cNvPr>
                <p:cNvSpPr>
                  <a:spLocks/>
                </p:cNvSpPr>
                <p:nvPr/>
              </p:nvSpPr>
              <p:spPr bwMode="auto">
                <a:xfrm>
                  <a:off x="969" y="2201"/>
                  <a:ext cx="15" cy="13"/>
                </a:xfrm>
                <a:custGeom>
                  <a:avLst/>
                  <a:gdLst>
                    <a:gd name="T0" fmla="*/ 95 w 95"/>
                    <a:gd name="T1" fmla="*/ 84 h 87"/>
                    <a:gd name="T2" fmla="*/ 95 w 95"/>
                    <a:gd name="T3" fmla="*/ 87 h 87"/>
                    <a:gd name="T4" fmla="*/ 51 w 95"/>
                    <a:gd name="T5" fmla="*/ 87 h 87"/>
                    <a:gd name="T6" fmla="*/ 51 w 95"/>
                    <a:gd name="T7" fmla="*/ 84 h 87"/>
                    <a:gd name="T8" fmla="*/ 60 w 95"/>
                    <a:gd name="T9" fmla="*/ 82 h 87"/>
                    <a:gd name="T10" fmla="*/ 63 w 95"/>
                    <a:gd name="T11" fmla="*/ 75 h 87"/>
                    <a:gd name="T12" fmla="*/ 63 w 95"/>
                    <a:gd name="T13" fmla="*/ 45 h 87"/>
                    <a:gd name="T14" fmla="*/ 32 w 95"/>
                    <a:gd name="T15" fmla="*/ 45 h 87"/>
                    <a:gd name="T16" fmla="*/ 32 w 95"/>
                    <a:gd name="T17" fmla="*/ 75 h 87"/>
                    <a:gd name="T18" fmla="*/ 35 w 95"/>
                    <a:gd name="T19" fmla="*/ 82 h 87"/>
                    <a:gd name="T20" fmla="*/ 43 w 95"/>
                    <a:gd name="T21" fmla="*/ 84 h 87"/>
                    <a:gd name="T22" fmla="*/ 43 w 95"/>
                    <a:gd name="T23" fmla="*/ 87 h 87"/>
                    <a:gd name="T24" fmla="*/ 0 w 95"/>
                    <a:gd name="T25" fmla="*/ 87 h 87"/>
                    <a:gd name="T26" fmla="*/ 0 w 95"/>
                    <a:gd name="T27" fmla="*/ 84 h 87"/>
                    <a:gd name="T28" fmla="*/ 8 w 95"/>
                    <a:gd name="T29" fmla="*/ 82 h 87"/>
                    <a:gd name="T30" fmla="*/ 10 w 95"/>
                    <a:gd name="T31" fmla="*/ 75 h 87"/>
                    <a:gd name="T32" fmla="*/ 10 w 95"/>
                    <a:gd name="T33" fmla="*/ 12 h 87"/>
                    <a:gd name="T34" fmla="*/ 7 w 95"/>
                    <a:gd name="T35" fmla="*/ 4 h 87"/>
                    <a:gd name="T36" fmla="*/ 0 w 95"/>
                    <a:gd name="T37" fmla="*/ 3 h 87"/>
                    <a:gd name="T38" fmla="*/ 0 w 95"/>
                    <a:gd name="T39" fmla="*/ 0 h 87"/>
                    <a:gd name="T40" fmla="*/ 43 w 95"/>
                    <a:gd name="T41" fmla="*/ 0 h 87"/>
                    <a:gd name="T42" fmla="*/ 43 w 95"/>
                    <a:gd name="T43" fmla="*/ 3 h 87"/>
                    <a:gd name="T44" fmla="*/ 35 w 95"/>
                    <a:gd name="T45" fmla="*/ 4 h 87"/>
                    <a:gd name="T46" fmla="*/ 32 w 95"/>
                    <a:gd name="T47" fmla="*/ 12 h 87"/>
                    <a:gd name="T48" fmla="*/ 32 w 95"/>
                    <a:gd name="T49" fmla="*/ 39 h 87"/>
                    <a:gd name="T50" fmla="*/ 63 w 95"/>
                    <a:gd name="T51" fmla="*/ 39 h 87"/>
                    <a:gd name="T52" fmla="*/ 63 w 95"/>
                    <a:gd name="T53" fmla="*/ 12 h 87"/>
                    <a:gd name="T54" fmla="*/ 59 w 95"/>
                    <a:gd name="T55" fmla="*/ 4 h 87"/>
                    <a:gd name="T56" fmla="*/ 51 w 95"/>
                    <a:gd name="T57" fmla="*/ 3 h 87"/>
                    <a:gd name="T58" fmla="*/ 51 w 95"/>
                    <a:gd name="T59" fmla="*/ 0 h 87"/>
                    <a:gd name="T60" fmla="*/ 95 w 95"/>
                    <a:gd name="T61" fmla="*/ 0 h 87"/>
                    <a:gd name="T62" fmla="*/ 95 w 95"/>
                    <a:gd name="T63" fmla="*/ 3 h 87"/>
                    <a:gd name="T64" fmla="*/ 88 w 95"/>
                    <a:gd name="T65" fmla="*/ 4 h 87"/>
                    <a:gd name="T66" fmla="*/ 84 w 95"/>
                    <a:gd name="T67" fmla="*/ 12 h 87"/>
                    <a:gd name="T68" fmla="*/ 84 w 95"/>
                    <a:gd name="T69" fmla="*/ 75 h 87"/>
                    <a:gd name="T70" fmla="*/ 87 w 95"/>
                    <a:gd name="T71" fmla="*/ 82 h 87"/>
                    <a:gd name="T72" fmla="*/ 95 w 95"/>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4"/>
                      </a:moveTo>
                      <a:cubicBezTo>
                        <a:pt x="95" y="87"/>
                        <a:pt x="95" y="87"/>
                        <a:pt x="95" y="87"/>
                      </a:cubicBezTo>
                      <a:cubicBezTo>
                        <a:pt x="51" y="87"/>
                        <a:pt x="51" y="87"/>
                        <a:pt x="51" y="87"/>
                      </a:cubicBezTo>
                      <a:cubicBezTo>
                        <a:pt x="51" y="84"/>
                        <a:pt x="51" y="84"/>
                        <a:pt x="51" y="84"/>
                      </a:cubicBezTo>
                      <a:cubicBezTo>
                        <a:pt x="56" y="83"/>
                        <a:pt x="58" y="83"/>
                        <a:pt x="60" y="82"/>
                      </a:cubicBezTo>
                      <a:cubicBezTo>
                        <a:pt x="62" y="81"/>
                        <a:pt x="63" y="78"/>
                        <a:pt x="63" y="75"/>
                      </a:cubicBezTo>
                      <a:cubicBezTo>
                        <a:pt x="63" y="45"/>
                        <a:pt x="63" y="45"/>
                        <a:pt x="63" y="45"/>
                      </a:cubicBezTo>
                      <a:cubicBezTo>
                        <a:pt x="32" y="45"/>
                        <a:pt x="32" y="45"/>
                        <a:pt x="32" y="45"/>
                      </a:cubicBezTo>
                      <a:cubicBezTo>
                        <a:pt x="32" y="75"/>
                        <a:pt x="32" y="75"/>
                        <a:pt x="32" y="75"/>
                      </a:cubicBezTo>
                      <a:cubicBezTo>
                        <a:pt x="32" y="78"/>
                        <a:pt x="33" y="81"/>
                        <a:pt x="35" y="82"/>
                      </a:cubicBezTo>
                      <a:cubicBezTo>
                        <a:pt x="36" y="83"/>
                        <a:pt x="39" y="83"/>
                        <a:pt x="43" y="84"/>
                      </a:cubicBezTo>
                      <a:cubicBezTo>
                        <a:pt x="43" y="87"/>
                        <a:pt x="43" y="87"/>
                        <a:pt x="43" y="87"/>
                      </a:cubicBezTo>
                      <a:cubicBezTo>
                        <a:pt x="0" y="87"/>
                        <a:pt x="0" y="87"/>
                        <a:pt x="0" y="87"/>
                      </a:cubicBezTo>
                      <a:cubicBezTo>
                        <a:pt x="0" y="84"/>
                        <a:pt x="0" y="84"/>
                        <a:pt x="0" y="84"/>
                      </a:cubicBezTo>
                      <a:cubicBezTo>
                        <a:pt x="4" y="83"/>
                        <a:pt x="6" y="83"/>
                        <a:pt x="8" y="82"/>
                      </a:cubicBezTo>
                      <a:cubicBezTo>
                        <a:pt x="9" y="81"/>
                        <a:pt x="10" y="78"/>
                        <a:pt x="10" y="75"/>
                      </a:cubicBezTo>
                      <a:cubicBezTo>
                        <a:pt x="10" y="12"/>
                        <a:pt x="10" y="12"/>
                        <a:pt x="10" y="12"/>
                      </a:cubicBezTo>
                      <a:cubicBezTo>
                        <a:pt x="10" y="8"/>
                        <a:pt x="9" y="6"/>
                        <a:pt x="7" y="4"/>
                      </a:cubicBezTo>
                      <a:cubicBezTo>
                        <a:pt x="6" y="4"/>
                        <a:pt x="3" y="3"/>
                        <a:pt x="0" y="3"/>
                      </a:cubicBezTo>
                      <a:cubicBezTo>
                        <a:pt x="0" y="0"/>
                        <a:pt x="0" y="0"/>
                        <a:pt x="0" y="0"/>
                      </a:cubicBezTo>
                      <a:cubicBezTo>
                        <a:pt x="43" y="0"/>
                        <a:pt x="43" y="0"/>
                        <a:pt x="43" y="0"/>
                      </a:cubicBezTo>
                      <a:cubicBezTo>
                        <a:pt x="43" y="3"/>
                        <a:pt x="43" y="3"/>
                        <a:pt x="43" y="3"/>
                      </a:cubicBezTo>
                      <a:cubicBezTo>
                        <a:pt x="39" y="3"/>
                        <a:pt x="37" y="3"/>
                        <a:pt x="35" y="4"/>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2" y="6"/>
                        <a:pt x="59" y="4"/>
                      </a:cubicBezTo>
                      <a:cubicBezTo>
                        <a:pt x="58" y="4"/>
                        <a:pt x="55" y="3"/>
                        <a:pt x="51" y="3"/>
                      </a:cubicBezTo>
                      <a:cubicBezTo>
                        <a:pt x="51" y="0"/>
                        <a:pt x="51" y="0"/>
                        <a:pt x="51" y="0"/>
                      </a:cubicBezTo>
                      <a:cubicBezTo>
                        <a:pt x="95" y="0"/>
                        <a:pt x="95" y="0"/>
                        <a:pt x="95" y="0"/>
                      </a:cubicBezTo>
                      <a:cubicBezTo>
                        <a:pt x="95" y="3"/>
                        <a:pt x="95" y="3"/>
                        <a:pt x="95" y="3"/>
                      </a:cubicBezTo>
                      <a:cubicBezTo>
                        <a:pt x="91" y="3"/>
                        <a:pt x="89" y="3"/>
                        <a:pt x="88" y="4"/>
                      </a:cubicBezTo>
                      <a:cubicBezTo>
                        <a:pt x="85" y="6"/>
                        <a:pt x="84" y="8"/>
                        <a:pt x="84" y="12"/>
                      </a:cubicBezTo>
                      <a:cubicBezTo>
                        <a:pt x="84" y="75"/>
                        <a:pt x="84" y="75"/>
                        <a:pt x="84" y="75"/>
                      </a:cubicBezTo>
                      <a:cubicBezTo>
                        <a:pt x="84" y="78"/>
                        <a:pt x="85" y="81"/>
                        <a:pt x="87" y="82"/>
                      </a:cubicBezTo>
                      <a:cubicBezTo>
                        <a:pt x="88" y="83"/>
                        <a:pt x="91" y="83"/>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8" name="Freeform 1130">
                  <a:extLst>
                    <a:ext uri="{FF2B5EF4-FFF2-40B4-BE49-F238E27FC236}">
                      <a16:creationId xmlns:a16="http://schemas.microsoft.com/office/drawing/2014/main" id="{C54C4069-FD9E-5EFA-EDD7-F223429BFBAF}"/>
                    </a:ext>
                  </a:extLst>
                </p:cNvPr>
                <p:cNvSpPr>
                  <a:spLocks/>
                </p:cNvSpPr>
                <p:nvPr/>
              </p:nvSpPr>
              <p:spPr bwMode="auto">
                <a:xfrm>
                  <a:off x="985" y="2201"/>
                  <a:ext cx="13" cy="14"/>
                </a:xfrm>
                <a:custGeom>
                  <a:avLst/>
                  <a:gdLst>
                    <a:gd name="T0" fmla="*/ 89 w 89"/>
                    <a:gd name="T1" fmla="*/ 0 h 90"/>
                    <a:gd name="T2" fmla="*/ 89 w 89"/>
                    <a:gd name="T3" fmla="*/ 3 h 90"/>
                    <a:gd name="T4" fmla="*/ 81 w 89"/>
                    <a:gd name="T5" fmla="*/ 6 h 90"/>
                    <a:gd name="T6" fmla="*/ 79 w 89"/>
                    <a:gd name="T7" fmla="*/ 14 h 90"/>
                    <a:gd name="T8" fmla="*/ 79 w 89"/>
                    <a:gd name="T9" fmla="*/ 55 h 90"/>
                    <a:gd name="T10" fmla="*/ 78 w 89"/>
                    <a:gd name="T11" fmla="*/ 68 h 90"/>
                    <a:gd name="T12" fmla="*/ 72 w 89"/>
                    <a:gd name="T13" fmla="*/ 80 h 90"/>
                    <a:gd name="T14" fmla="*/ 60 w 89"/>
                    <a:gd name="T15" fmla="*/ 88 h 90"/>
                    <a:gd name="T16" fmla="*/ 46 w 89"/>
                    <a:gd name="T17" fmla="*/ 90 h 90"/>
                    <a:gd name="T18" fmla="*/ 34 w 89"/>
                    <a:gd name="T19" fmla="*/ 88 h 90"/>
                    <a:gd name="T20" fmla="*/ 20 w 89"/>
                    <a:gd name="T21" fmla="*/ 81 h 90"/>
                    <a:gd name="T22" fmla="*/ 13 w 89"/>
                    <a:gd name="T23" fmla="*/ 73 h 90"/>
                    <a:gd name="T24" fmla="*/ 11 w 89"/>
                    <a:gd name="T25" fmla="*/ 58 h 90"/>
                    <a:gd name="T26" fmla="*/ 11 w 89"/>
                    <a:gd name="T27" fmla="*/ 15 h 90"/>
                    <a:gd name="T28" fmla="*/ 8 w 89"/>
                    <a:gd name="T29" fmla="*/ 5 h 90"/>
                    <a:gd name="T30" fmla="*/ 0 w 89"/>
                    <a:gd name="T31" fmla="*/ 3 h 90"/>
                    <a:gd name="T32" fmla="*/ 0 w 89"/>
                    <a:gd name="T33" fmla="*/ 0 h 90"/>
                    <a:gd name="T34" fmla="*/ 44 w 89"/>
                    <a:gd name="T35" fmla="*/ 0 h 90"/>
                    <a:gd name="T36" fmla="*/ 44 w 89"/>
                    <a:gd name="T37" fmla="*/ 3 h 90"/>
                    <a:gd name="T38" fmla="*/ 35 w 89"/>
                    <a:gd name="T39" fmla="*/ 4 h 90"/>
                    <a:gd name="T40" fmla="*/ 32 w 89"/>
                    <a:gd name="T41" fmla="*/ 15 h 90"/>
                    <a:gd name="T42" fmla="*/ 32 w 89"/>
                    <a:gd name="T43" fmla="*/ 58 h 90"/>
                    <a:gd name="T44" fmla="*/ 36 w 89"/>
                    <a:gd name="T45" fmla="*/ 77 h 90"/>
                    <a:gd name="T46" fmla="*/ 50 w 89"/>
                    <a:gd name="T47" fmla="*/ 83 h 90"/>
                    <a:gd name="T48" fmla="*/ 71 w 89"/>
                    <a:gd name="T49" fmla="*/ 72 h 90"/>
                    <a:gd name="T50" fmla="*/ 74 w 89"/>
                    <a:gd name="T51" fmla="*/ 55 h 90"/>
                    <a:gd name="T52" fmla="*/ 74 w 89"/>
                    <a:gd name="T53" fmla="*/ 16 h 90"/>
                    <a:gd name="T54" fmla="*/ 71 w 89"/>
                    <a:gd name="T55" fmla="*/ 6 h 90"/>
                    <a:gd name="T56" fmla="*/ 61 w 89"/>
                    <a:gd name="T57" fmla="*/ 3 h 90"/>
                    <a:gd name="T58" fmla="*/ 61 w 89"/>
                    <a:gd name="T59" fmla="*/ 0 h 90"/>
                    <a:gd name="T60" fmla="*/ 89 w 89"/>
                    <a:gd name="T6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90">
                      <a:moveTo>
                        <a:pt x="89" y="0"/>
                      </a:moveTo>
                      <a:cubicBezTo>
                        <a:pt x="89" y="3"/>
                        <a:pt x="89" y="3"/>
                        <a:pt x="89" y="3"/>
                      </a:cubicBezTo>
                      <a:cubicBezTo>
                        <a:pt x="85" y="3"/>
                        <a:pt x="83" y="4"/>
                        <a:pt x="81" y="6"/>
                      </a:cubicBezTo>
                      <a:cubicBezTo>
                        <a:pt x="80" y="7"/>
                        <a:pt x="79" y="10"/>
                        <a:pt x="79" y="14"/>
                      </a:cubicBezTo>
                      <a:cubicBezTo>
                        <a:pt x="79" y="55"/>
                        <a:pt x="79" y="55"/>
                        <a:pt x="79" y="55"/>
                      </a:cubicBezTo>
                      <a:cubicBezTo>
                        <a:pt x="79" y="60"/>
                        <a:pt x="79" y="64"/>
                        <a:pt x="78" y="68"/>
                      </a:cubicBezTo>
                      <a:cubicBezTo>
                        <a:pt x="76" y="73"/>
                        <a:pt x="74" y="77"/>
                        <a:pt x="72" y="80"/>
                      </a:cubicBezTo>
                      <a:cubicBezTo>
                        <a:pt x="69" y="83"/>
                        <a:pt x="65" y="86"/>
                        <a:pt x="60" y="88"/>
                      </a:cubicBezTo>
                      <a:cubicBezTo>
                        <a:pt x="55" y="89"/>
                        <a:pt x="51" y="90"/>
                        <a:pt x="46" y="90"/>
                      </a:cubicBezTo>
                      <a:cubicBezTo>
                        <a:pt x="42" y="90"/>
                        <a:pt x="38" y="89"/>
                        <a:pt x="34" y="88"/>
                      </a:cubicBezTo>
                      <a:cubicBezTo>
                        <a:pt x="28" y="87"/>
                        <a:pt x="24" y="85"/>
                        <a:pt x="20" y="81"/>
                      </a:cubicBezTo>
                      <a:cubicBezTo>
                        <a:pt x="17" y="79"/>
                        <a:pt x="15" y="76"/>
                        <a:pt x="13" y="73"/>
                      </a:cubicBezTo>
                      <a:cubicBezTo>
                        <a:pt x="12" y="69"/>
                        <a:pt x="11" y="64"/>
                        <a:pt x="11" y="58"/>
                      </a:cubicBezTo>
                      <a:cubicBezTo>
                        <a:pt x="11" y="15"/>
                        <a:pt x="11" y="15"/>
                        <a:pt x="11" y="15"/>
                      </a:cubicBezTo>
                      <a:cubicBezTo>
                        <a:pt x="11" y="10"/>
                        <a:pt x="10" y="6"/>
                        <a:pt x="8" y="5"/>
                      </a:cubicBezTo>
                      <a:cubicBezTo>
                        <a:pt x="7" y="4"/>
                        <a:pt x="5" y="3"/>
                        <a:pt x="0" y="3"/>
                      </a:cubicBezTo>
                      <a:cubicBezTo>
                        <a:pt x="0" y="0"/>
                        <a:pt x="0" y="0"/>
                        <a:pt x="0" y="0"/>
                      </a:cubicBezTo>
                      <a:cubicBezTo>
                        <a:pt x="44" y="0"/>
                        <a:pt x="44" y="0"/>
                        <a:pt x="44" y="0"/>
                      </a:cubicBezTo>
                      <a:cubicBezTo>
                        <a:pt x="44" y="3"/>
                        <a:pt x="44" y="3"/>
                        <a:pt x="44" y="3"/>
                      </a:cubicBezTo>
                      <a:cubicBezTo>
                        <a:pt x="39" y="3"/>
                        <a:pt x="36" y="3"/>
                        <a:pt x="35" y="4"/>
                      </a:cubicBezTo>
                      <a:cubicBezTo>
                        <a:pt x="33" y="6"/>
                        <a:pt x="32" y="9"/>
                        <a:pt x="32" y="15"/>
                      </a:cubicBezTo>
                      <a:cubicBezTo>
                        <a:pt x="32" y="58"/>
                        <a:pt x="32" y="58"/>
                        <a:pt x="32" y="58"/>
                      </a:cubicBezTo>
                      <a:cubicBezTo>
                        <a:pt x="32" y="67"/>
                        <a:pt x="33" y="73"/>
                        <a:pt x="36" y="77"/>
                      </a:cubicBezTo>
                      <a:cubicBezTo>
                        <a:pt x="39" y="81"/>
                        <a:pt x="44" y="83"/>
                        <a:pt x="50" y="83"/>
                      </a:cubicBezTo>
                      <a:cubicBezTo>
                        <a:pt x="60" y="83"/>
                        <a:pt x="67" y="80"/>
                        <a:pt x="71" y="72"/>
                      </a:cubicBezTo>
                      <a:cubicBezTo>
                        <a:pt x="73" y="68"/>
                        <a:pt x="74" y="62"/>
                        <a:pt x="74" y="55"/>
                      </a:cubicBezTo>
                      <a:cubicBezTo>
                        <a:pt x="74" y="16"/>
                        <a:pt x="74" y="16"/>
                        <a:pt x="74" y="16"/>
                      </a:cubicBezTo>
                      <a:cubicBezTo>
                        <a:pt x="74" y="11"/>
                        <a:pt x="73" y="8"/>
                        <a:pt x="71" y="6"/>
                      </a:cubicBezTo>
                      <a:cubicBezTo>
                        <a:pt x="70" y="4"/>
                        <a:pt x="66" y="3"/>
                        <a:pt x="61" y="3"/>
                      </a:cubicBezTo>
                      <a:cubicBezTo>
                        <a:pt x="61" y="0"/>
                        <a:pt x="61" y="0"/>
                        <a:pt x="61"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69" name="Freeform 1131">
                  <a:extLst>
                    <a:ext uri="{FF2B5EF4-FFF2-40B4-BE49-F238E27FC236}">
                      <a16:creationId xmlns:a16="http://schemas.microsoft.com/office/drawing/2014/main" id="{8A1009E3-927C-EB94-E171-40F2D723C1E5}"/>
                    </a:ext>
                  </a:extLst>
                </p:cNvPr>
                <p:cNvSpPr>
                  <a:spLocks/>
                </p:cNvSpPr>
                <p:nvPr/>
              </p:nvSpPr>
              <p:spPr bwMode="auto">
                <a:xfrm>
                  <a:off x="990" y="2196"/>
                  <a:ext cx="5" cy="3"/>
                </a:xfrm>
                <a:custGeom>
                  <a:avLst/>
                  <a:gdLst>
                    <a:gd name="T0" fmla="*/ 26 w 31"/>
                    <a:gd name="T1" fmla="*/ 13 h 24"/>
                    <a:gd name="T2" fmla="*/ 7 w 31"/>
                    <a:gd name="T3" fmla="*/ 24 h 24"/>
                    <a:gd name="T4" fmla="*/ 0 w 31"/>
                    <a:gd name="T5" fmla="*/ 24 h 24"/>
                    <a:gd name="T6" fmla="*/ 18 w 31"/>
                    <a:gd name="T7" fmla="*/ 4 h 24"/>
                    <a:gd name="T8" fmla="*/ 22 w 31"/>
                    <a:gd name="T9" fmla="*/ 1 h 24"/>
                    <a:gd name="T10" fmla="*/ 25 w 31"/>
                    <a:gd name="T11" fmla="*/ 0 h 24"/>
                    <a:gd name="T12" fmla="*/ 29 w 31"/>
                    <a:gd name="T13" fmla="*/ 2 h 24"/>
                    <a:gd name="T14" fmla="*/ 31 w 31"/>
                    <a:gd name="T15" fmla="*/ 6 h 24"/>
                    <a:gd name="T16" fmla="*/ 29 w 31"/>
                    <a:gd name="T17" fmla="*/ 11 h 24"/>
                    <a:gd name="T18" fmla="*/ 26 w 31"/>
                    <a:gd name="T1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26" y="13"/>
                      </a:moveTo>
                      <a:cubicBezTo>
                        <a:pt x="7" y="24"/>
                        <a:pt x="7" y="24"/>
                        <a:pt x="7" y="24"/>
                      </a:cubicBezTo>
                      <a:cubicBezTo>
                        <a:pt x="0" y="24"/>
                        <a:pt x="0" y="24"/>
                        <a:pt x="0" y="24"/>
                      </a:cubicBezTo>
                      <a:cubicBezTo>
                        <a:pt x="18" y="4"/>
                        <a:pt x="18" y="4"/>
                        <a:pt x="18" y="4"/>
                      </a:cubicBezTo>
                      <a:cubicBezTo>
                        <a:pt x="19" y="2"/>
                        <a:pt x="21" y="1"/>
                        <a:pt x="22" y="1"/>
                      </a:cubicBezTo>
                      <a:cubicBezTo>
                        <a:pt x="23" y="0"/>
                        <a:pt x="24" y="0"/>
                        <a:pt x="25" y="0"/>
                      </a:cubicBezTo>
                      <a:cubicBezTo>
                        <a:pt x="27" y="0"/>
                        <a:pt x="28" y="1"/>
                        <a:pt x="29" y="2"/>
                      </a:cubicBezTo>
                      <a:cubicBezTo>
                        <a:pt x="31" y="3"/>
                        <a:pt x="31" y="4"/>
                        <a:pt x="31" y="6"/>
                      </a:cubicBezTo>
                      <a:cubicBezTo>
                        <a:pt x="31" y="8"/>
                        <a:pt x="30" y="10"/>
                        <a:pt x="29" y="11"/>
                      </a:cubicBezTo>
                      <a:cubicBezTo>
                        <a:pt x="29" y="11"/>
                        <a:pt x="28" y="12"/>
                        <a:pt x="26"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0" name="Freeform 1132">
                  <a:extLst>
                    <a:ext uri="{FF2B5EF4-FFF2-40B4-BE49-F238E27FC236}">
                      <a16:creationId xmlns:a16="http://schemas.microsoft.com/office/drawing/2014/main" id="{26FFB7C8-EB98-9F8E-2B1A-43F60527903D}"/>
                    </a:ext>
                  </a:extLst>
                </p:cNvPr>
                <p:cNvSpPr>
                  <a:spLocks/>
                </p:cNvSpPr>
                <p:nvPr/>
              </p:nvSpPr>
              <p:spPr bwMode="auto">
                <a:xfrm>
                  <a:off x="1005" y="2201"/>
                  <a:ext cx="13" cy="13"/>
                </a:xfrm>
                <a:custGeom>
                  <a:avLst/>
                  <a:gdLst>
                    <a:gd name="T0" fmla="*/ 62 w 78"/>
                    <a:gd name="T1" fmla="*/ 84 h 87"/>
                    <a:gd name="T2" fmla="*/ 62 w 78"/>
                    <a:gd name="T3" fmla="*/ 87 h 87"/>
                    <a:gd name="T4" fmla="*/ 16 w 78"/>
                    <a:gd name="T5" fmla="*/ 87 h 87"/>
                    <a:gd name="T6" fmla="*/ 16 w 78"/>
                    <a:gd name="T7" fmla="*/ 84 h 87"/>
                    <a:gd name="T8" fmla="*/ 26 w 78"/>
                    <a:gd name="T9" fmla="*/ 82 h 87"/>
                    <a:gd name="T10" fmla="*/ 28 w 78"/>
                    <a:gd name="T11" fmla="*/ 72 h 87"/>
                    <a:gd name="T12" fmla="*/ 28 w 78"/>
                    <a:gd name="T13" fmla="*/ 4 h 87"/>
                    <a:gd name="T14" fmla="*/ 13 w 78"/>
                    <a:gd name="T15" fmla="*/ 7 h 87"/>
                    <a:gd name="T16" fmla="*/ 3 w 78"/>
                    <a:gd name="T17" fmla="*/ 25 h 87"/>
                    <a:gd name="T18" fmla="*/ 0 w 78"/>
                    <a:gd name="T19" fmla="*/ 25 h 87"/>
                    <a:gd name="T20" fmla="*/ 0 w 78"/>
                    <a:gd name="T21" fmla="*/ 0 h 87"/>
                    <a:gd name="T22" fmla="*/ 78 w 78"/>
                    <a:gd name="T23" fmla="*/ 0 h 87"/>
                    <a:gd name="T24" fmla="*/ 78 w 78"/>
                    <a:gd name="T25" fmla="*/ 25 h 87"/>
                    <a:gd name="T26" fmla="*/ 74 w 78"/>
                    <a:gd name="T27" fmla="*/ 25 h 87"/>
                    <a:gd name="T28" fmla="*/ 64 w 78"/>
                    <a:gd name="T29" fmla="*/ 7 h 87"/>
                    <a:gd name="T30" fmla="*/ 49 w 78"/>
                    <a:gd name="T31" fmla="*/ 4 h 87"/>
                    <a:gd name="T32" fmla="*/ 49 w 78"/>
                    <a:gd name="T33" fmla="*/ 72 h 87"/>
                    <a:gd name="T34" fmla="*/ 52 w 78"/>
                    <a:gd name="T35" fmla="*/ 82 h 87"/>
                    <a:gd name="T36" fmla="*/ 62 w 78"/>
                    <a:gd name="T37"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7">
                      <a:moveTo>
                        <a:pt x="62" y="84"/>
                      </a:moveTo>
                      <a:cubicBezTo>
                        <a:pt x="62" y="87"/>
                        <a:pt x="62" y="87"/>
                        <a:pt x="62" y="87"/>
                      </a:cubicBezTo>
                      <a:cubicBezTo>
                        <a:pt x="16" y="87"/>
                        <a:pt x="16" y="87"/>
                        <a:pt x="16" y="87"/>
                      </a:cubicBezTo>
                      <a:cubicBezTo>
                        <a:pt x="16" y="84"/>
                        <a:pt x="16" y="84"/>
                        <a:pt x="16" y="84"/>
                      </a:cubicBezTo>
                      <a:cubicBezTo>
                        <a:pt x="21" y="84"/>
                        <a:pt x="24" y="83"/>
                        <a:pt x="26" y="82"/>
                      </a:cubicBezTo>
                      <a:cubicBezTo>
                        <a:pt x="27" y="81"/>
                        <a:pt x="28" y="77"/>
                        <a:pt x="28" y="72"/>
                      </a:cubicBezTo>
                      <a:cubicBezTo>
                        <a:pt x="28" y="4"/>
                        <a:pt x="28" y="4"/>
                        <a:pt x="28" y="4"/>
                      </a:cubicBezTo>
                      <a:cubicBezTo>
                        <a:pt x="22" y="4"/>
                        <a:pt x="17" y="5"/>
                        <a:pt x="13" y="7"/>
                      </a:cubicBezTo>
                      <a:cubicBezTo>
                        <a:pt x="8" y="10"/>
                        <a:pt x="4" y="16"/>
                        <a:pt x="3" y="25"/>
                      </a:cubicBezTo>
                      <a:cubicBezTo>
                        <a:pt x="0" y="25"/>
                        <a:pt x="0" y="25"/>
                        <a:pt x="0" y="25"/>
                      </a:cubicBezTo>
                      <a:cubicBezTo>
                        <a:pt x="0" y="0"/>
                        <a:pt x="0" y="0"/>
                        <a:pt x="0" y="0"/>
                      </a:cubicBezTo>
                      <a:cubicBezTo>
                        <a:pt x="78" y="0"/>
                        <a:pt x="78" y="0"/>
                        <a:pt x="78" y="0"/>
                      </a:cubicBezTo>
                      <a:cubicBezTo>
                        <a:pt x="78" y="25"/>
                        <a:pt x="78" y="25"/>
                        <a:pt x="78" y="25"/>
                      </a:cubicBezTo>
                      <a:cubicBezTo>
                        <a:pt x="74" y="25"/>
                        <a:pt x="74" y="25"/>
                        <a:pt x="74" y="25"/>
                      </a:cubicBezTo>
                      <a:cubicBezTo>
                        <a:pt x="73" y="16"/>
                        <a:pt x="70" y="10"/>
                        <a:pt x="64" y="7"/>
                      </a:cubicBezTo>
                      <a:cubicBezTo>
                        <a:pt x="61" y="5"/>
                        <a:pt x="56" y="4"/>
                        <a:pt x="49" y="4"/>
                      </a:cubicBezTo>
                      <a:cubicBezTo>
                        <a:pt x="49" y="72"/>
                        <a:pt x="49" y="72"/>
                        <a:pt x="49" y="72"/>
                      </a:cubicBezTo>
                      <a:cubicBezTo>
                        <a:pt x="49" y="77"/>
                        <a:pt x="50" y="81"/>
                        <a:pt x="52" y="82"/>
                      </a:cubicBezTo>
                      <a:cubicBezTo>
                        <a:pt x="54" y="83"/>
                        <a:pt x="57" y="84"/>
                        <a:pt x="62"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1" name="Freeform 1133">
                  <a:extLst>
                    <a:ext uri="{FF2B5EF4-FFF2-40B4-BE49-F238E27FC236}">
                      <a16:creationId xmlns:a16="http://schemas.microsoft.com/office/drawing/2014/main" id="{6C9C6AB3-9D50-98D9-1AC5-4C89555477F2}"/>
                    </a:ext>
                  </a:extLst>
                </p:cNvPr>
                <p:cNvSpPr>
                  <a:spLocks/>
                </p:cNvSpPr>
                <p:nvPr/>
              </p:nvSpPr>
              <p:spPr bwMode="auto">
                <a:xfrm>
                  <a:off x="1019" y="2201"/>
                  <a:ext cx="15" cy="13"/>
                </a:xfrm>
                <a:custGeom>
                  <a:avLst/>
                  <a:gdLst>
                    <a:gd name="T0" fmla="*/ 95 w 95"/>
                    <a:gd name="T1" fmla="*/ 84 h 87"/>
                    <a:gd name="T2" fmla="*/ 95 w 95"/>
                    <a:gd name="T3" fmla="*/ 87 h 87"/>
                    <a:gd name="T4" fmla="*/ 51 w 95"/>
                    <a:gd name="T5" fmla="*/ 87 h 87"/>
                    <a:gd name="T6" fmla="*/ 51 w 95"/>
                    <a:gd name="T7" fmla="*/ 84 h 87"/>
                    <a:gd name="T8" fmla="*/ 60 w 95"/>
                    <a:gd name="T9" fmla="*/ 82 h 87"/>
                    <a:gd name="T10" fmla="*/ 63 w 95"/>
                    <a:gd name="T11" fmla="*/ 75 h 87"/>
                    <a:gd name="T12" fmla="*/ 63 w 95"/>
                    <a:gd name="T13" fmla="*/ 45 h 87"/>
                    <a:gd name="T14" fmla="*/ 32 w 95"/>
                    <a:gd name="T15" fmla="*/ 45 h 87"/>
                    <a:gd name="T16" fmla="*/ 32 w 95"/>
                    <a:gd name="T17" fmla="*/ 75 h 87"/>
                    <a:gd name="T18" fmla="*/ 35 w 95"/>
                    <a:gd name="T19" fmla="*/ 82 h 87"/>
                    <a:gd name="T20" fmla="*/ 43 w 95"/>
                    <a:gd name="T21" fmla="*/ 84 h 87"/>
                    <a:gd name="T22" fmla="*/ 43 w 95"/>
                    <a:gd name="T23" fmla="*/ 87 h 87"/>
                    <a:gd name="T24" fmla="*/ 0 w 95"/>
                    <a:gd name="T25" fmla="*/ 87 h 87"/>
                    <a:gd name="T26" fmla="*/ 0 w 95"/>
                    <a:gd name="T27" fmla="*/ 84 h 87"/>
                    <a:gd name="T28" fmla="*/ 8 w 95"/>
                    <a:gd name="T29" fmla="*/ 82 h 87"/>
                    <a:gd name="T30" fmla="*/ 11 w 95"/>
                    <a:gd name="T31" fmla="*/ 75 h 87"/>
                    <a:gd name="T32" fmla="*/ 11 w 95"/>
                    <a:gd name="T33" fmla="*/ 12 h 87"/>
                    <a:gd name="T34" fmla="*/ 7 w 95"/>
                    <a:gd name="T35" fmla="*/ 4 h 87"/>
                    <a:gd name="T36" fmla="*/ 0 w 95"/>
                    <a:gd name="T37" fmla="*/ 3 h 87"/>
                    <a:gd name="T38" fmla="*/ 0 w 95"/>
                    <a:gd name="T39" fmla="*/ 0 h 87"/>
                    <a:gd name="T40" fmla="*/ 43 w 95"/>
                    <a:gd name="T41" fmla="*/ 0 h 87"/>
                    <a:gd name="T42" fmla="*/ 43 w 95"/>
                    <a:gd name="T43" fmla="*/ 3 h 87"/>
                    <a:gd name="T44" fmla="*/ 35 w 95"/>
                    <a:gd name="T45" fmla="*/ 4 h 87"/>
                    <a:gd name="T46" fmla="*/ 32 w 95"/>
                    <a:gd name="T47" fmla="*/ 12 h 87"/>
                    <a:gd name="T48" fmla="*/ 32 w 95"/>
                    <a:gd name="T49" fmla="*/ 39 h 87"/>
                    <a:gd name="T50" fmla="*/ 63 w 95"/>
                    <a:gd name="T51" fmla="*/ 39 h 87"/>
                    <a:gd name="T52" fmla="*/ 63 w 95"/>
                    <a:gd name="T53" fmla="*/ 12 h 87"/>
                    <a:gd name="T54" fmla="*/ 59 w 95"/>
                    <a:gd name="T55" fmla="*/ 4 h 87"/>
                    <a:gd name="T56" fmla="*/ 51 w 95"/>
                    <a:gd name="T57" fmla="*/ 3 h 87"/>
                    <a:gd name="T58" fmla="*/ 51 w 95"/>
                    <a:gd name="T59" fmla="*/ 0 h 87"/>
                    <a:gd name="T60" fmla="*/ 95 w 95"/>
                    <a:gd name="T61" fmla="*/ 0 h 87"/>
                    <a:gd name="T62" fmla="*/ 95 w 95"/>
                    <a:gd name="T63" fmla="*/ 3 h 87"/>
                    <a:gd name="T64" fmla="*/ 88 w 95"/>
                    <a:gd name="T65" fmla="*/ 4 h 87"/>
                    <a:gd name="T66" fmla="*/ 84 w 95"/>
                    <a:gd name="T67" fmla="*/ 12 h 87"/>
                    <a:gd name="T68" fmla="*/ 84 w 95"/>
                    <a:gd name="T69" fmla="*/ 75 h 87"/>
                    <a:gd name="T70" fmla="*/ 87 w 95"/>
                    <a:gd name="T71" fmla="*/ 82 h 87"/>
                    <a:gd name="T72" fmla="*/ 95 w 95"/>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4"/>
                      </a:moveTo>
                      <a:cubicBezTo>
                        <a:pt x="95" y="87"/>
                        <a:pt x="95" y="87"/>
                        <a:pt x="95" y="87"/>
                      </a:cubicBezTo>
                      <a:cubicBezTo>
                        <a:pt x="51" y="87"/>
                        <a:pt x="51" y="87"/>
                        <a:pt x="51" y="87"/>
                      </a:cubicBezTo>
                      <a:cubicBezTo>
                        <a:pt x="51" y="84"/>
                        <a:pt x="51" y="84"/>
                        <a:pt x="51" y="84"/>
                      </a:cubicBezTo>
                      <a:cubicBezTo>
                        <a:pt x="56" y="83"/>
                        <a:pt x="58" y="83"/>
                        <a:pt x="60" y="82"/>
                      </a:cubicBezTo>
                      <a:cubicBezTo>
                        <a:pt x="62" y="81"/>
                        <a:pt x="63" y="78"/>
                        <a:pt x="63" y="75"/>
                      </a:cubicBezTo>
                      <a:cubicBezTo>
                        <a:pt x="63" y="45"/>
                        <a:pt x="63" y="45"/>
                        <a:pt x="63" y="45"/>
                      </a:cubicBezTo>
                      <a:cubicBezTo>
                        <a:pt x="32" y="45"/>
                        <a:pt x="32" y="45"/>
                        <a:pt x="32" y="45"/>
                      </a:cubicBezTo>
                      <a:cubicBezTo>
                        <a:pt x="32" y="75"/>
                        <a:pt x="32" y="75"/>
                        <a:pt x="32" y="75"/>
                      </a:cubicBezTo>
                      <a:cubicBezTo>
                        <a:pt x="32" y="78"/>
                        <a:pt x="33" y="81"/>
                        <a:pt x="35" y="82"/>
                      </a:cubicBezTo>
                      <a:cubicBezTo>
                        <a:pt x="36" y="83"/>
                        <a:pt x="39" y="83"/>
                        <a:pt x="43" y="84"/>
                      </a:cubicBezTo>
                      <a:cubicBezTo>
                        <a:pt x="43" y="87"/>
                        <a:pt x="43" y="87"/>
                        <a:pt x="43" y="87"/>
                      </a:cubicBezTo>
                      <a:cubicBezTo>
                        <a:pt x="0" y="87"/>
                        <a:pt x="0" y="87"/>
                        <a:pt x="0" y="87"/>
                      </a:cubicBezTo>
                      <a:cubicBezTo>
                        <a:pt x="0" y="84"/>
                        <a:pt x="0" y="84"/>
                        <a:pt x="0" y="84"/>
                      </a:cubicBezTo>
                      <a:cubicBezTo>
                        <a:pt x="4" y="83"/>
                        <a:pt x="6" y="83"/>
                        <a:pt x="8" y="82"/>
                      </a:cubicBezTo>
                      <a:cubicBezTo>
                        <a:pt x="10" y="81"/>
                        <a:pt x="11" y="78"/>
                        <a:pt x="11" y="75"/>
                      </a:cubicBezTo>
                      <a:cubicBezTo>
                        <a:pt x="11" y="12"/>
                        <a:pt x="11" y="12"/>
                        <a:pt x="11" y="12"/>
                      </a:cubicBezTo>
                      <a:cubicBezTo>
                        <a:pt x="11" y="8"/>
                        <a:pt x="9" y="6"/>
                        <a:pt x="7" y="4"/>
                      </a:cubicBezTo>
                      <a:cubicBezTo>
                        <a:pt x="6" y="4"/>
                        <a:pt x="3" y="3"/>
                        <a:pt x="0" y="3"/>
                      </a:cubicBezTo>
                      <a:cubicBezTo>
                        <a:pt x="0" y="0"/>
                        <a:pt x="0" y="0"/>
                        <a:pt x="0" y="0"/>
                      </a:cubicBezTo>
                      <a:cubicBezTo>
                        <a:pt x="43" y="0"/>
                        <a:pt x="43" y="0"/>
                        <a:pt x="43" y="0"/>
                      </a:cubicBezTo>
                      <a:cubicBezTo>
                        <a:pt x="43" y="3"/>
                        <a:pt x="43" y="3"/>
                        <a:pt x="43" y="3"/>
                      </a:cubicBezTo>
                      <a:cubicBezTo>
                        <a:pt x="39" y="3"/>
                        <a:pt x="37" y="3"/>
                        <a:pt x="35" y="4"/>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2" y="6"/>
                        <a:pt x="59" y="4"/>
                      </a:cubicBezTo>
                      <a:cubicBezTo>
                        <a:pt x="58" y="4"/>
                        <a:pt x="55" y="3"/>
                        <a:pt x="51" y="3"/>
                      </a:cubicBezTo>
                      <a:cubicBezTo>
                        <a:pt x="51" y="0"/>
                        <a:pt x="51" y="0"/>
                        <a:pt x="51" y="0"/>
                      </a:cubicBezTo>
                      <a:cubicBezTo>
                        <a:pt x="95" y="0"/>
                        <a:pt x="95" y="0"/>
                        <a:pt x="95" y="0"/>
                      </a:cubicBezTo>
                      <a:cubicBezTo>
                        <a:pt x="95" y="3"/>
                        <a:pt x="95" y="3"/>
                        <a:pt x="95" y="3"/>
                      </a:cubicBezTo>
                      <a:cubicBezTo>
                        <a:pt x="91" y="3"/>
                        <a:pt x="89" y="3"/>
                        <a:pt x="88" y="4"/>
                      </a:cubicBezTo>
                      <a:cubicBezTo>
                        <a:pt x="85" y="6"/>
                        <a:pt x="84" y="8"/>
                        <a:pt x="84" y="12"/>
                      </a:cubicBezTo>
                      <a:cubicBezTo>
                        <a:pt x="84" y="75"/>
                        <a:pt x="84" y="75"/>
                        <a:pt x="84" y="75"/>
                      </a:cubicBezTo>
                      <a:cubicBezTo>
                        <a:pt x="84" y="78"/>
                        <a:pt x="85" y="81"/>
                        <a:pt x="87" y="82"/>
                      </a:cubicBezTo>
                      <a:cubicBezTo>
                        <a:pt x="88" y="83"/>
                        <a:pt x="91" y="83"/>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2" name="Freeform 1134">
                  <a:extLst>
                    <a:ext uri="{FF2B5EF4-FFF2-40B4-BE49-F238E27FC236}">
                      <a16:creationId xmlns:a16="http://schemas.microsoft.com/office/drawing/2014/main" id="{8336A2C2-8A07-2F3C-BD5F-D874B87C2FA9}"/>
                    </a:ext>
                  </a:extLst>
                </p:cNvPr>
                <p:cNvSpPr>
                  <a:spLocks noEditPoints="1"/>
                </p:cNvSpPr>
                <p:nvPr/>
              </p:nvSpPr>
              <p:spPr bwMode="auto">
                <a:xfrm>
                  <a:off x="1035" y="2200"/>
                  <a:ext cx="13" cy="15"/>
                </a:xfrm>
                <a:custGeom>
                  <a:avLst/>
                  <a:gdLst>
                    <a:gd name="T0" fmla="*/ 43 w 85"/>
                    <a:gd name="T1" fmla="*/ 0 h 93"/>
                    <a:gd name="T2" fmla="*/ 73 w 85"/>
                    <a:gd name="T3" fmla="*/ 13 h 93"/>
                    <a:gd name="T4" fmla="*/ 85 w 85"/>
                    <a:gd name="T5" fmla="*/ 47 h 93"/>
                    <a:gd name="T6" fmla="*/ 73 w 85"/>
                    <a:gd name="T7" fmla="*/ 80 h 93"/>
                    <a:gd name="T8" fmla="*/ 43 w 85"/>
                    <a:gd name="T9" fmla="*/ 93 h 93"/>
                    <a:gd name="T10" fmla="*/ 12 w 85"/>
                    <a:gd name="T11" fmla="*/ 80 h 93"/>
                    <a:gd name="T12" fmla="*/ 0 w 85"/>
                    <a:gd name="T13" fmla="*/ 47 h 93"/>
                    <a:gd name="T14" fmla="*/ 13 w 85"/>
                    <a:gd name="T15" fmla="*/ 13 h 93"/>
                    <a:gd name="T16" fmla="*/ 43 w 85"/>
                    <a:gd name="T17" fmla="*/ 0 h 93"/>
                    <a:gd name="T18" fmla="*/ 43 w 85"/>
                    <a:gd name="T19" fmla="*/ 5 h 93"/>
                    <a:gd name="T20" fmla="*/ 26 w 85"/>
                    <a:gd name="T21" fmla="*/ 19 h 93"/>
                    <a:gd name="T22" fmla="*/ 21 w 85"/>
                    <a:gd name="T23" fmla="*/ 47 h 93"/>
                    <a:gd name="T24" fmla="*/ 27 w 85"/>
                    <a:gd name="T25" fmla="*/ 78 h 93"/>
                    <a:gd name="T26" fmla="*/ 43 w 85"/>
                    <a:gd name="T27" fmla="*/ 88 h 93"/>
                    <a:gd name="T28" fmla="*/ 58 w 85"/>
                    <a:gd name="T29" fmla="*/ 78 h 93"/>
                    <a:gd name="T30" fmla="*/ 64 w 85"/>
                    <a:gd name="T31" fmla="*/ 47 h 93"/>
                    <a:gd name="T32" fmla="*/ 60 w 85"/>
                    <a:gd name="T33" fmla="*/ 19 h 93"/>
                    <a:gd name="T34" fmla="*/ 43 w 85"/>
                    <a:gd name="T35" fmla="*/ 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93">
                      <a:moveTo>
                        <a:pt x="43" y="0"/>
                      </a:moveTo>
                      <a:cubicBezTo>
                        <a:pt x="55" y="0"/>
                        <a:pt x="65" y="5"/>
                        <a:pt x="73" y="13"/>
                      </a:cubicBezTo>
                      <a:cubicBezTo>
                        <a:pt x="81" y="21"/>
                        <a:pt x="85" y="33"/>
                        <a:pt x="85" y="47"/>
                      </a:cubicBezTo>
                      <a:cubicBezTo>
                        <a:pt x="85" y="60"/>
                        <a:pt x="81" y="71"/>
                        <a:pt x="73" y="80"/>
                      </a:cubicBezTo>
                      <a:cubicBezTo>
                        <a:pt x="65" y="88"/>
                        <a:pt x="55" y="93"/>
                        <a:pt x="43" y="93"/>
                      </a:cubicBezTo>
                      <a:cubicBezTo>
                        <a:pt x="30" y="93"/>
                        <a:pt x="20" y="88"/>
                        <a:pt x="12" y="80"/>
                      </a:cubicBezTo>
                      <a:cubicBezTo>
                        <a:pt x="4" y="71"/>
                        <a:pt x="0" y="60"/>
                        <a:pt x="0" y="47"/>
                      </a:cubicBezTo>
                      <a:cubicBezTo>
                        <a:pt x="0" y="33"/>
                        <a:pt x="5" y="21"/>
                        <a:pt x="13" y="13"/>
                      </a:cubicBezTo>
                      <a:cubicBezTo>
                        <a:pt x="21" y="5"/>
                        <a:pt x="31" y="0"/>
                        <a:pt x="43" y="0"/>
                      </a:cubicBezTo>
                      <a:close/>
                      <a:moveTo>
                        <a:pt x="43" y="5"/>
                      </a:moveTo>
                      <a:cubicBezTo>
                        <a:pt x="35" y="5"/>
                        <a:pt x="30" y="9"/>
                        <a:pt x="26" y="19"/>
                      </a:cubicBezTo>
                      <a:cubicBezTo>
                        <a:pt x="23" y="26"/>
                        <a:pt x="21" y="35"/>
                        <a:pt x="21" y="47"/>
                      </a:cubicBezTo>
                      <a:cubicBezTo>
                        <a:pt x="21" y="61"/>
                        <a:pt x="23" y="71"/>
                        <a:pt x="27" y="78"/>
                      </a:cubicBezTo>
                      <a:cubicBezTo>
                        <a:pt x="31" y="85"/>
                        <a:pt x="36" y="88"/>
                        <a:pt x="43" y="88"/>
                      </a:cubicBezTo>
                      <a:cubicBezTo>
                        <a:pt x="50" y="88"/>
                        <a:pt x="55" y="85"/>
                        <a:pt x="58" y="78"/>
                      </a:cubicBezTo>
                      <a:cubicBezTo>
                        <a:pt x="62" y="71"/>
                        <a:pt x="64" y="61"/>
                        <a:pt x="64" y="47"/>
                      </a:cubicBezTo>
                      <a:cubicBezTo>
                        <a:pt x="64" y="35"/>
                        <a:pt x="62" y="26"/>
                        <a:pt x="60" y="19"/>
                      </a:cubicBezTo>
                      <a:cubicBezTo>
                        <a:pt x="56" y="9"/>
                        <a:pt x="50" y="5"/>
                        <a:pt x="43"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3" name="Freeform 1135">
                  <a:extLst>
                    <a:ext uri="{FF2B5EF4-FFF2-40B4-BE49-F238E27FC236}">
                      <a16:creationId xmlns:a16="http://schemas.microsoft.com/office/drawing/2014/main" id="{7CAB6338-8979-BFFC-1E17-9F4AE240A9A9}"/>
                    </a:ext>
                  </a:extLst>
                </p:cNvPr>
                <p:cNvSpPr>
                  <a:spLocks/>
                </p:cNvSpPr>
                <p:nvPr/>
              </p:nvSpPr>
              <p:spPr bwMode="auto">
                <a:xfrm>
                  <a:off x="1040" y="2215"/>
                  <a:ext cx="3" cy="3"/>
                </a:xfrm>
                <a:custGeom>
                  <a:avLst/>
                  <a:gdLst>
                    <a:gd name="T0" fmla="*/ 0 w 17"/>
                    <a:gd name="T1" fmla="*/ 9 h 17"/>
                    <a:gd name="T2" fmla="*/ 3 w 17"/>
                    <a:gd name="T3" fmla="*/ 3 h 17"/>
                    <a:gd name="T4" fmla="*/ 9 w 17"/>
                    <a:gd name="T5" fmla="*/ 0 h 17"/>
                    <a:gd name="T6" fmla="*/ 14 w 17"/>
                    <a:gd name="T7" fmla="*/ 3 h 17"/>
                    <a:gd name="T8" fmla="*/ 17 w 17"/>
                    <a:gd name="T9" fmla="*/ 9 h 17"/>
                    <a:gd name="T10" fmla="*/ 14 w 17"/>
                    <a:gd name="T11" fmla="*/ 15 h 17"/>
                    <a:gd name="T12" fmla="*/ 9 w 17"/>
                    <a:gd name="T13" fmla="*/ 17 h 17"/>
                    <a:gd name="T14" fmla="*/ 3 w 17"/>
                    <a:gd name="T15" fmla="*/ 15 h 17"/>
                    <a:gd name="T16" fmla="*/ 0 w 17"/>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9"/>
                      </a:moveTo>
                      <a:cubicBezTo>
                        <a:pt x="0" y="7"/>
                        <a:pt x="1" y="5"/>
                        <a:pt x="3" y="3"/>
                      </a:cubicBezTo>
                      <a:cubicBezTo>
                        <a:pt x="4" y="1"/>
                        <a:pt x="6" y="0"/>
                        <a:pt x="9" y="0"/>
                      </a:cubicBezTo>
                      <a:cubicBezTo>
                        <a:pt x="11" y="0"/>
                        <a:pt x="13" y="1"/>
                        <a:pt x="14" y="3"/>
                      </a:cubicBezTo>
                      <a:cubicBezTo>
                        <a:pt x="16" y="5"/>
                        <a:pt x="17" y="7"/>
                        <a:pt x="17" y="9"/>
                      </a:cubicBezTo>
                      <a:cubicBezTo>
                        <a:pt x="17" y="11"/>
                        <a:pt x="16" y="13"/>
                        <a:pt x="14" y="15"/>
                      </a:cubicBezTo>
                      <a:cubicBezTo>
                        <a:pt x="13" y="17"/>
                        <a:pt x="11" y="17"/>
                        <a:pt x="9" y="17"/>
                      </a:cubicBezTo>
                      <a:cubicBezTo>
                        <a:pt x="6" y="17"/>
                        <a:pt x="4" y="16"/>
                        <a:pt x="3" y="15"/>
                      </a:cubicBezTo>
                      <a:cubicBezTo>
                        <a:pt x="1" y="13"/>
                        <a:pt x="0" y="11"/>
                        <a:pt x="0"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4" name="Freeform 1136">
                  <a:extLst>
                    <a:ext uri="{FF2B5EF4-FFF2-40B4-BE49-F238E27FC236}">
                      <a16:creationId xmlns:a16="http://schemas.microsoft.com/office/drawing/2014/main" id="{E8836B08-A2CA-2BC9-B56B-E22DE7CDB136}"/>
                    </a:ext>
                  </a:extLst>
                </p:cNvPr>
                <p:cNvSpPr>
                  <a:spLocks/>
                </p:cNvSpPr>
                <p:nvPr/>
              </p:nvSpPr>
              <p:spPr bwMode="auto">
                <a:xfrm>
                  <a:off x="1063" y="2163"/>
                  <a:ext cx="13" cy="14"/>
                </a:xfrm>
                <a:custGeom>
                  <a:avLst/>
                  <a:gdLst>
                    <a:gd name="T0" fmla="*/ 89 w 89"/>
                    <a:gd name="T1" fmla="*/ 0 h 90"/>
                    <a:gd name="T2" fmla="*/ 89 w 89"/>
                    <a:gd name="T3" fmla="*/ 3 h 90"/>
                    <a:gd name="T4" fmla="*/ 81 w 89"/>
                    <a:gd name="T5" fmla="*/ 6 h 90"/>
                    <a:gd name="T6" fmla="*/ 77 w 89"/>
                    <a:gd name="T7" fmla="*/ 13 h 90"/>
                    <a:gd name="T8" fmla="*/ 47 w 89"/>
                    <a:gd name="T9" fmla="*/ 90 h 90"/>
                    <a:gd name="T10" fmla="*/ 44 w 89"/>
                    <a:gd name="T11" fmla="*/ 90 h 90"/>
                    <a:gd name="T12" fmla="*/ 10 w 89"/>
                    <a:gd name="T13" fmla="*/ 12 h 90"/>
                    <a:gd name="T14" fmla="*/ 6 w 89"/>
                    <a:gd name="T15" fmla="*/ 5 h 90"/>
                    <a:gd name="T16" fmla="*/ 0 w 89"/>
                    <a:gd name="T17" fmla="*/ 3 h 90"/>
                    <a:gd name="T18" fmla="*/ 0 w 89"/>
                    <a:gd name="T19" fmla="*/ 0 h 90"/>
                    <a:gd name="T20" fmla="*/ 43 w 89"/>
                    <a:gd name="T21" fmla="*/ 0 h 90"/>
                    <a:gd name="T22" fmla="*/ 43 w 89"/>
                    <a:gd name="T23" fmla="*/ 3 h 90"/>
                    <a:gd name="T24" fmla="*/ 34 w 89"/>
                    <a:gd name="T25" fmla="*/ 4 h 90"/>
                    <a:gd name="T26" fmla="*/ 32 w 89"/>
                    <a:gd name="T27" fmla="*/ 8 h 90"/>
                    <a:gd name="T28" fmla="*/ 34 w 89"/>
                    <a:gd name="T29" fmla="*/ 15 h 90"/>
                    <a:gd name="T30" fmla="*/ 36 w 89"/>
                    <a:gd name="T31" fmla="*/ 19 h 90"/>
                    <a:gd name="T32" fmla="*/ 53 w 89"/>
                    <a:gd name="T33" fmla="*/ 61 h 90"/>
                    <a:gd name="T34" fmla="*/ 69 w 89"/>
                    <a:gd name="T35" fmla="*/ 18 h 90"/>
                    <a:gd name="T36" fmla="*/ 71 w 89"/>
                    <a:gd name="T37" fmla="*/ 13 h 90"/>
                    <a:gd name="T38" fmla="*/ 72 w 89"/>
                    <a:gd name="T39" fmla="*/ 9 h 90"/>
                    <a:gd name="T40" fmla="*/ 69 w 89"/>
                    <a:gd name="T41" fmla="*/ 4 h 90"/>
                    <a:gd name="T42" fmla="*/ 61 w 89"/>
                    <a:gd name="T43" fmla="*/ 3 h 90"/>
                    <a:gd name="T44" fmla="*/ 61 w 89"/>
                    <a:gd name="T45" fmla="*/ 0 h 90"/>
                    <a:gd name="T46" fmla="*/ 89 w 89"/>
                    <a:gd name="T4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90">
                      <a:moveTo>
                        <a:pt x="89" y="0"/>
                      </a:moveTo>
                      <a:cubicBezTo>
                        <a:pt x="89" y="3"/>
                        <a:pt x="89" y="3"/>
                        <a:pt x="89" y="3"/>
                      </a:cubicBezTo>
                      <a:cubicBezTo>
                        <a:pt x="85" y="3"/>
                        <a:pt x="83" y="4"/>
                        <a:pt x="81" y="6"/>
                      </a:cubicBezTo>
                      <a:cubicBezTo>
                        <a:pt x="80" y="7"/>
                        <a:pt x="78" y="9"/>
                        <a:pt x="77" y="13"/>
                      </a:cubicBezTo>
                      <a:cubicBezTo>
                        <a:pt x="47" y="90"/>
                        <a:pt x="47" y="90"/>
                        <a:pt x="47" y="90"/>
                      </a:cubicBezTo>
                      <a:cubicBezTo>
                        <a:pt x="44" y="90"/>
                        <a:pt x="44" y="90"/>
                        <a:pt x="44" y="90"/>
                      </a:cubicBezTo>
                      <a:cubicBezTo>
                        <a:pt x="10" y="12"/>
                        <a:pt x="10" y="12"/>
                        <a:pt x="10" y="12"/>
                      </a:cubicBezTo>
                      <a:cubicBezTo>
                        <a:pt x="9" y="8"/>
                        <a:pt x="7" y="6"/>
                        <a:pt x="6" y="5"/>
                      </a:cubicBezTo>
                      <a:cubicBezTo>
                        <a:pt x="5" y="4"/>
                        <a:pt x="3" y="3"/>
                        <a:pt x="0" y="3"/>
                      </a:cubicBezTo>
                      <a:cubicBezTo>
                        <a:pt x="0" y="0"/>
                        <a:pt x="0" y="0"/>
                        <a:pt x="0" y="0"/>
                      </a:cubicBezTo>
                      <a:cubicBezTo>
                        <a:pt x="43" y="0"/>
                        <a:pt x="43" y="0"/>
                        <a:pt x="43" y="0"/>
                      </a:cubicBezTo>
                      <a:cubicBezTo>
                        <a:pt x="43" y="3"/>
                        <a:pt x="43" y="3"/>
                        <a:pt x="43" y="3"/>
                      </a:cubicBezTo>
                      <a:cubicBezTo>
                        <a:pt x="39" y="3"/>
                        <a:pt x="36" y="3"/>
                        <a:pt x="34" y="4"/>
                      </a:cubicBezTo>
                      <a:cubicBezTo>
                        <a:pt x="33" y="4"/>
                        <a:pt x="32" y="6"/>
                        <a:pt x="32" y="8"/>
                      </a:cubicBezTo>
                      <a:cubicBezTo>
                        <a:pt x="32" y="10"/>
                        <a:pt x="33" y="12"/>
                        <a:pt x="34" y="15"/>
                      </a:cubicBezTo>
                      <a:cubicBezTo>
                        <a:pt x="35" y="17"/>
                        <a:pt x="35" y="18"/>
                        <a:pt x="36" y="19"/>
                      </a:cubicBezTo>
                      <a:cubicBezTo>
                        <a:pt x="53" y="61"/>
                        <a:pt x="53" y="61"/>
                        <a:pt x="53" y="61"/>
                      </a:cubicBezTo>
                      <a:cubicBezTo>
                        <a:pt x="69" y="18"/>
                        <a:pt x="69" y="18"/>
                        <a:pt x="69" y="18"/>
                      </a:cubicBezTo>
                      <a:cubicBezTo>
                        <a:pt x="70" y="16"/>
                        <a:pt x="71" y="14"/>
                        <a:pt x="71" y="13"/>
                      </a:cubicBezTo>
                      <a:cubicBezTo>
                        <a:pt x="72" y="11"/>
                        <a:pt x="72" y="10"/>
                        <a:pt x="72" y="9"/>
                      </a:cubicBezTo>
                      <a:cubicBezTo>
                        <a:pt x="72" y="6"/>
                        <a:pt x="71" y="5"/>
                        <a:pt x="69" y="4"/>
                      </a:cubicBezTo>
                      <a:cubicBezTo>
                        <a:pt x="68" y="3"/>
                        <a:pt x="65" y="3"/>
                        <a:pt x="61" y="3"/>
                      </a:cubicBezTo>
                      <a:cubicBezTo>
                        <a:pt x="61" y="0"/>
                        <a:pt x="61" y="0"/>
                        <a:pt x="61"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5" name="Freeform 1137">
                  <a:extLst>
                    <a:ext uri="{FF2B5EF4-FFF2-40B4-BE49-F238E27FC236}">
                      <a16:creationId xmlns:a16="http://schemas.microsoft.com/office/drawing/2014/main" id="{60CB13E6-3306-D177-DD39-75528FE9071A}"/>
                    </a:ext>
                  </a:extLst>
                </p:cNvPr>
                <p:cNvSpPr>
                  <a:spLocks noEditPoints="1"/>
                </p:cNvSpPr>
                <p:nvPr/>
              </p:nvSpPr>
              <p:spPr bwMode="auto">
                <a:xfrm>
                  <a:off x="1077" y="2159"/>
                  <a:ext cx="8" cy="18"/>
                </a:xfrm>
                <a:custGeom>
                  <a:avLst/>
                  <a:gdLst>
                    <a:gd name="T0" fmla="*/ 45 w 47"/>
                    <a:gd name="T1" fmla="*/ 111 h 114"/>
                    <a:gd name="T2" fmla="*/ 45 w 47"/>
                    <a:gd name="T3" fmla="*/ 114 h 114"/>
                    <a:gd name="T4" fmla="*/ 0 w 47"/>
                    <a:gd name="T5" fmla="*/ 114 h 114"/>
                    <a:gd name="T6" fmla="*/ 0 w 47"/>
                    <a:gd name="T7" fmla="*/ 111 h 114"/>
                    <a:gd name="T8" fmla="*/ 8 w 47"/>
                    <a:gd name="T9" fmla="*/ 110 h 114"/>
                    <a:gd name="T10" fmla="*/ 12 w 47"/>
                    <a:gd name="T11" fmla="*/ 102 h 114"/>
                    <a:gd name="T12" fmla="*/ 12 w 47"/>
                    <a:gd name="T13" fmla="*/ 39 h 114"/>
                    <a:gd name="T14" fmla="*/ 8 w 47"/>
                    <a:gd name="T15" fmla="*/ 31 h 114"/>
                    <a:gd name="T16" fmla="*/ 0 w 47"/>
                    <a:gd name="T17" fmla="*/ 30 h 114"/>
                    <a:gd name="T18" fmla="*/ 0 w 47"/>
                    <a:gd name="T19" fmla="*/ 27 h 114"/>
                    <a:gd name="T20" fmla="*/ 45 w 47"/>
                    <a:gd name="T21" fmla="*/ 27 h 114"/>
                    <a:gd name="T22" fmla="*/ 45 w 47"/>
                    <a:gd name="T23" fmla="*/ 30 h 114"/>
                    <a:gd name="T24" fmla="*/ 37 w 47"/>
                    <a:gd name="T25" fmla="*/ 31 h 114"/>
                    <a:gd name="T26" fmla="*/ 33 w 47"/>
                    <a:gd name="T27" fmla="*/ 39 h 114"/>
                    <a:gd name="T28" fmla="*/ 33 w 47"/>
                    <a:gd name="T29" fmla="*/ 102 h 114"/>
                    <a:gd name="T30" fmla="*/ 35 w 47"/>
                    <a:gd name="T31" fmla="*/ 108 h 114"/>
                    <a:gd name="T32" fmla="*/ 45 w 47"/>
                    <a:gd name="T33" fmla="*/ 111 h 114"/>
                    <a:gd name="T34" fmla="*/ 5 w 47"/>
                    <a:gd name="T35" fmla="*/ 16 h 114"/>
                    <a:gd name="T36" fmla="*/ 0 w 47"/>
                    <a:gd name="T37" fmla="*/ 16 h 114"/>
                    <a:gd name="T38" fmla="*/ 3 w 47"/>
                    <a:gd name="T39" fmla="*/ 6 h 114"/>
                    <a:gd name="T40" fmla="*/ 15 w 47"/>
                    <a:gd name="T41" fmla="*/ 0 h 114"/>
                    <a:gd name="T42" fmla="*/ 21 w 47"/>
                    <a:gd name="T43" fmla="*/ 0 h 114"/>
                    <a:gd name="T44" fmla="*/ 24 w 47"/>
                    <a:gd name="T45" fmla="*/ 2 h 114"/>
                    <a:gd name="T46" fmla="*/ 30 w 47"/>
                    <a:gd name="T47" fmla="*/ 4 h 114"/>
                    <a:gd name="T48" fmla="*/ 33 w 47"/>
                    <a:gd name="T49" fmla="*/ 6 h 114"/>
                    <a:gd name="T50" fmla="*/ 35 w 47"/>
                    <a:gd name="T51" fmla="*/ 6 h 114"/>
                    <a:gd name="T52" fmla="*/ 40 w 47"/>
                    <a:gd name="T53" fmla="*/ 3 h 114"/>
                    <a:gd name="T54" fmla="*/ 42 w 47"/>
                    <a:gd name="T55" fmla="*/ 0 h 114"/>
                    <a:gd name="T56" fmla="*/ 47 w 47"/>
                    <a:gd name="T57" fmla="*/ 0 h 114"/>
                    <a:gd name="T58" fmla="*/ 43 w 47"/>
                    <a:gd name="T59" fmla="*/ 9 h 114"/>
                    <a:gd name="T60" fmla="*/ 32 w 47"/>
                    <a:gd name="T61" fmla="*/ 16 h 114"/>
                    <a:gd name="T62" fmla="*/ 24 w 47"/>
                    <a:gd name="T63" fmla="*/ 14 h 114"/>
                    <a:gd name="T64" fmla="*/ 20 w 47"/>
                    <a:gd name="T65" fmla="*/ 13 h 114"/>
                    <a:gd name="T66" fmla="*/ 14 w 47"/>
                    <a:gd name="T67" fmla="*/ 10 h 114"/>
                    <a:gd name="T68" fmla="*/ 12 w 47"/>
                    <a:gd name="T69" fmla="*/ 10 h 114"/>
                    <a:gd name="T70" fmla="*/ 7 w 47"/>
                    <a:gd name="T71" fmla="*/ 12 h 114"/>
                    <a:gd name="T72" fmla="*/ 5 w 47"/>
                    <a:gd name="T73" fmla="*/ 1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 h="114">
                      <a:moveTo>
                        <a:pt x="45" y="111"/>
                      </a:moveTo>
                      <a:cubicBezTo>
                        <a:pt x="45" y="114"/>
                        <a:pt x="45" y="114"/>
                        <a:pt x="45" y="114"/>
                      </a:cubicBezTo>
                      <a:cubicBezTo>
                        <a:pt x="0" y="114"/>
                        <a:pt x="0" y="114"/>
                        <a:pt x="0" y="114"/>
                      </a:cubicBezTo>
                      <a:cubicBezTo>
                        <a:pt x="0" y="111"/>
                        <a:pt x="0" y="111"/>
                        <a:pt x="0" y="111"/>
                      </a:cubicBezTo>
                      <a:cubicBezTo>
                        <a:pt x="4" y="111"/>
                        <a:pt x="7" y="110"/>
                        <a:pt x="8" y="110"/>
                      </a:cubicBezTo>
                      <a:cubicBezTo>
                        <a:pt x="11" y="108"/>
                        <a:pt x="12" y="106"/>
                        <a:pt x="12" y="102"/>
                      </a:cubicBezTo>
                      <a:cubicBezTo>
                        <a:pt x="12" y="39"/>
                        <a:pt x="12" y="39"/>
                        <a:pt x="12" y="39"/>
                      </a:cubicBezTo>
                      <a:cubicBezTo>
                        <a:pt x="12" y="35"/>
                        <a:pt x="10" y="33"/>
                        <a:pt x="8" y="31"/>
                      </a:cubicBezTo>
                      <a:cubicBezTo>
                        <a:pt x="7" y="31"/>
                        <a:pt x="4" y="30"/>
                        <a:pt x="0" y="30"/>
                      </a:cubicBezTo>
                      <a:cubicBezTo>
                        <a:pt x="0" y="27"/>
                        <a:pt x="0" y="27"/>
                        <a:pt x="0" y="27"/>
                      </a:cubicBezTo>
                      <a:cubicBezTo>
                        <a:pt x="45" y="27"/>
                        <a:pt x="45" y="27"/>
                        <a:pt x="45" y="27"/>
                      </a:cubicBezTo>
                      <a:cubicBezTo>
                        <a:pt x="45" y="30"/>
                        <a:pt x="45" y="30"/>
                        <a:pt x="45" y="30"/>
                      </a:cubicBezTo>
                      <a:cubicBezTo>
                        <a:pt x="41" y="30"/>
                        <a:pt x="38" y="30"/>
                        <a:pt x="37" y="31"/>
                      </a:cubicBezTo>
                      <a:cubicBezTo>
                        <a:pt x="34" y="32"/>
                        <a:pt x="33" y="35"/>
                        <a:pt x="33" y="39"/>
                      </a:cubicBezTo>
                      <a:cubicBezTo>
                        <a:pt x="33" y="102"/>
                        <a:pt x="33" y="102"/>
                        <a:pt x="33" y="102"/>
                      </a:cubicBezTo>
                      <a:cubicBezTo>
                        <a:pt x="33" y="105"/>
                        <a:pt x="33" y="107"/>
                        <a:pt x="35" y="108"/>
                      </a:cubicBezTo>
                      <a:cubicBezTo>
                        <a:pt x="36" y="110"/>
                        <a:pt x="40" y="111"/>
                        <a:pt x="45" y="111"/>
                      </a:cubicBezTo>
                      <a:close/>
                      <a:moveTo>
                        <a:pt x="5" y="16"/>
                      </a:moveTo>
                      <a:cubicBezTo>
                        <a:pt x="0" y="16"/>
                        <a:pt x="0" y="16"/>
                        <a:pt x="0" y="16"/>
                      </a:cubicBezTo>
                      <a:cubicBezTo>
                        <a:pt x="1" y="12"/>
                        <a:pt x="2" y="8"/>
                        <a:pt x="3" y="6"/>
                      </a:cubicBezTo>
                      <a:cubicBezTo>
                        <a:pt x="6" y="2"/>
                        <a:pt x="10" y="0"/>
                        <a:pt x="15" y="0"/>
                      </a:cubicBezTo>
                      <a:cubicBezTo>
                        <a:pt x="17" y="0"/>
                        <a:pt x="19" y="0"/>
                        <a:pt x="21" y="0"/>
                      </a:cubicBezTo>
                      <a:cubicBezTo>
                        <a:pt x="21" y="1"/>
                        <a:pt x="23" y="1"/>
                        <a:pt x="24" y="2"/>
                      </a:cubicBezTo>
                      <a:cubicBezTo>
                        <a:pt x="30" y="4"/>
                        <a:pt x="30" y="4"/>
                        <a:pt x="30" y="4"/>
                      </a:cubicBezTo>
                      <a:cubicBezTo>
                        <a:pt x="31" y="5"/>
                        <a:pt x="32" y="5"/>
                        <a:pt x="33" y="6"/>
                      </a:cubicBezTo>
                      <a:cubicBezTo>
                        <a:pt x="33" y="6"/>
                        <a:pt x="34" y="6"/>
                        <a:pt x="35" y="6"/>
                      </a:cubicBezTo>
                      <a:cubicBezTo>
                        <a:pt x="37" y="6"/>
                        <a:pt x="38" y="5"/>
                        <a:pt x="40" y="3"/>
                      </a:cubicBezTo>
                      <a:cubicBezTo>
                        <a:pt x="40" y="3"/>
                        <a:pt x="41" y="1"/>
                        <a:pt x="42" y="0"/>
                      </a:cubicBezTo>
                      <a:cubicBezTo>
                        <a:pt x="47" y="0"/>
                        <a:pt x="47" y="0"/>
                        <a:pt x="47" y="0"/>
                      </a:cubicBezTo>
                      <a:cubicBezTo>
                        <a:pt x="46" y="4"/>
                        <a:pt x="45" y="7"/>
                        <a:pt x="43" y="9"/>
                      </a:cubicBezTo>
                      <a:cubicBezTo>
                        <a:pt x="40" y="14"/>
                        <a:pt x="36" y="16"/>
                        <a:pt x="32" y="16"/>
                      </a:cubicBezTo>
                      <a:cubicBezTo>
                        <a:pt x="29" y="16"/>
                        <a:pt x="26" y="15"/>
                        <a:pt x="24" y="14"/>
                      </a:cubicBezTo>
                      <a:cubicBezTo>
                        <a:pt x="20" y="13"/>
                        <a:pt x="20" y="13"/>
                        <a:pt x="20" y="13"/>
                      </a:cubicBezTo>
                      <a:cubicBezTo>
                        <a:pt x="17" y="11"/>
                        <a:pt x="15" y="10"/>
                        <a:pt x="14" y="10"/>
                      </a:cubicBezTo>
                      <a:cubicBezTo>
                        <a:pt x="14" y="10"/>
                        <a:pt x="13" y="10"/>
                        <a:pt x="12" y="10"/>
                      </a:cubicBezTo>
                      <a:cubicBezTo>
                        <a:pt x="10" y="10"/>
                        <a:pt x="8" y="10"/>
                        <a:pt x="7" y="12"/>
                      </a:cubicBezTo>
                      <a:cubicBezTo>
                        <a:pt x="6" y="13"/>
                        <a:pt x="5" y="14"/>
                        <a:pt x="5"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6" name="Freeform 1138">
                  <a:extLst>
                    <a:ext uri="{FF2B5EF4-FFF2-40B4-BE49-F238E27FC236}">
                      <a16:creationId xmlns:a16="http://schemas.microsoft.com/office/drawing/2014/main" id="{B86EAABD-D194-B08A-36DF-31EB6504C8B3}"/>
                    </a:ext>
                  </a:extLst>
                </p:cNvPr>
                <p:cNvSpPr>
                  <a:spLocks/>
                </p:cNvSpPr>
                <p:nvPr/>
              </p:nvSpPr>
              <p:spPr bwMode="auto">
                <a:xfrm>
                  <a:off x="1085" y="2163"/>
                  <a:ext cx="14" cy="14"/>
                </a:xfrm>
                <a:custGeom>
                  <a:avLst/>
                  <a:gdLst>
                    <a:gd name="T0" fmla="*/ 0 w 89"/>
                    <a:gd name="T1" fmla="*/ 87 h 90"/>
                    <a:gd name="T2" fmla="*/ 0 w 89"/>
                    <a:gd name="T3" fmla="*/ 84 h 90"/>
                    <a:gd name="T4" fmla="*/ 8 w 89"/>
                    <a:gd name="T5" fmla="*/ 82 h 90"/>
                    <a:gd name="T6" fmla="*/ 11 w 89"/>
                    <a:gd name="T7" fmla="*/ 74 h 90"/>
                    <a:gd name="T8" fmla="*/ 11 w 89"/>
                    <a:gd name="T9" fmla="*/ 12 h 90"/>
                    <a:gd name="T10" fmla="*/ 5 w 89"/>
                    <a:gd name="T11" fmla="*/ 5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4"/>
                        <a:pt x="7" y="83"/>
                        <a:pt x="8" y="82"/>
                      </a:cubicBezTo>
                      <a:cubicBezTo>
                        <a:pt x="10" y="80"/>
                        <a:pt x="11" y="78"/>
                        <a:pt x="11" y="74"/>
                      </a:cubicBezTo>
                      <a:cubicBezTo>
                        <a:pt x="11" y="12"/>
                        <a:pt x="11" y="12"/>
                        <a:pt x="11" y="12"/>
                      </a:cubicBezTo>
                      <a:cubicBezTo>
                        <a:pt x="9" y="9"/>
                        <a:pt x="7" y="7"/>
                        <a:pt x="5" y="5"/>
                      </a:cubicBezTo>
                      <a:cubicBezTo>
                        <a:pt x="3" y="4"/>
                        <a:pt x="2" y="3"/>
                        <a:pt x="0" y="3"/>
                      </a:cubicBezTo>
                      <a:cubicBezTo>
                        <a:pt x="0" y="0"/>
                        <a:pt x="0" y="0"/>
                        <a:pt x="0" y="0"/>
                      </a:cubicBezTo>
                      <a:cubicBezTo>
                        <a:pt x="28" y="0"/>
                        <a:pt x="28" y="0"/>
                        <a:pt x="28" y="0"/>
                      </a:cubicBezTo>
                      <a:cubicBezTo>
                        <a:pt x="73" y="55"/>
                        <a:pt x="73" y="55"/>
                        <a:pt x="73" y="55"/>
                      </a:cubicBezTo>
                      <a:cubicBezTo>
                        <a:pt x="73" y="16"/>
                        <a:pt x="73" y="16"/>
                        <a:pt x="73" y="16"/>
                      </a:cubicBezTo>
                      <a:cubicBezTo>
                        <a:pt x="73" y="11"/>
                        <a:pt x="72" y="8"/>
                        <a:pt x="71" y="6"/>
                      </a:cubicBezTo>
                      <a:cubicBezTo>
                        <a:pt x="69" y="4"/>
                        <a:pt x="66" y="3"/>
                        <a:pt x="61" y="3"/>
                      </a:cubicBezTo>
                      <a:cubicBezTo>
                        <a:pt x="61" y="0"/>
                        <a:pt x="61" y="0"/>
                        <a:pt x="61" y="0"/>
                      </a:cubicBezTo>
                      <a:cubicBezTo>
                        <a:pt x="89" y="0"/>
                        <a:pt x="89" y="0"/>
                        <a:pt x="89" y="0"/>
                      </a:cubicBezTo>
                      <a:cubicBezTo>
                        <a:pt x="89" y="3"/>
                        <a:pt x="89" y="3"/>
                        <a:pt x="89" y="3"/>
                      </a:cubicBezTo>
                      <a:cubicBezTo>
                        <a:pt x="85" y="3"/>
                        <a:pt x="82" y="4"/>
                        <a:pt x="81" y="6"/>
                      </a:cubicBezTo>
                      <a:cubicBezTo>
                        <a:pt x="79" y="7"/>
                        <a:pt x="79" y="10"/>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20" y="81"/>
                      </a:cubicBezTo>
                      <a:cubicBezTo>
                        <a:pt x="21"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7" name="Freeform 1139">
                  <a:extLst>
                    <a:ext uri="{FF2B5EF4-FFF2-40B4-BE49-F238E27FC236}">
                      <a16:creationId xmlns:a16="http://schemas.microsoft.com/office/drawing/2014/main" id="{9F9C2EF1-42EA-8BFE-EC1C-69CF895F9AE4}"/>
                    </a:ext>
                  </a:extLst>
                </p:cNvPr>
                <p:cNvSpPr>
                  <a:spLocks/>
                </p:cNvSpPr>
                <p:nvPr/>
              </p:nvSpPr>
              <p:spPr bwMode="auto">
                <a:xfrm>
                  <a:off x="1100" y="2163"/>
                  <a:ext cx="15" cy="14"/>
                </a:xfrm>
                <a:custGeom>
                  <a:avLst/>
                  <a:gdLst>
                    <a:gd name="T0" fmla="*/ 96 w 96"/>
                    <a:gd name="T1" fmla="*/ 84 h 87"/>
                    <a:gd name="T2" fmla="*/ 96 w 96"/>
                    <a:gd name="T3" fmla="*/ 87 h 87"/>
                    <a:gd name="T4" fmla="*/ 52 w 96"/>
                    <a:gd name="T5" fmla="*/ 87 h 87"/>
                    <a:gd name="T6" fmla="*/ 52 w 96"/>
                    <a:gd name="T7" fmla="*/ 84 h 87"/>
                    <a:gd name="T8" fmla="*/ 60 w 96"/>
                    <a:gd name="T9" fmla="*/ 82 h 87"/>
                    <a:gd name="T10" fmla="*/ 64 w 96"/>
                    <a:gd name="T11" fmla="*/ 75 h 87"/>
                    <a:gd name="T12" fmla="*/ 64 w 96"/>
                    <a:gd name="T13" fmla="*/ 45 h 87"/>
                    <a:gd name="T14" fmla="*/ 32 w 96"/>
                    <a:gd name="T15" fmla="*/ 45 h 87"/>
                    <a:gd name="T16" fmla="*/ 32 w 96"/>
                    <a:gd name="T17" fmla="*/ 75 h 87"/>
                    <a:gd name="T18" fmla="*/ 35 w 96"/>
                    <a:gd name="T19" fmla="*/ 82 h 87"/>
                    <a:gd name="T20" fmla="*/ 44 w 96"/>
                    <a:gd name="T21" fmla="*/ 84 h 87"/>
                    <a:gd name="T22" fmla="*/ 44 w 96"/>
                    <a:gd name="T23" fmla="*/ 87 h 87"/>
                    <a:gd name="T24" fmla="*/ 0 w 96"/>
                    <a:gd name="T25" fmla="*/ 87 h 87"/>
                    <a:gd name="T26" fmla="*/ 0 w 96"/>
                    <a:gd name="T27" fmla="*/ 84 h 87"/>
                    <a:gd name="T28" fmla="*/ 8 w 96"/>
                    <a:gd name="T29" fmla="*/ 82 h 87"/>
                    <a:gd name="T30" fmla="*/ 11 w 96"/>
                    <a:gd name="T31" fmla="*/ 75 h 87"/>
                    <a:gd name="T32" fmla="*/ 11 w 96"/>
                    <a:gd name="T33" fmla="*/ 12 h 87"/>
                    <a:gd name="T34" fmla="*/ 8 w 96"/>
                    <a:gd name="T35" fmla="*/ 4 h 87"/>
                    <a:gd name="T36" fmla="*/ 0 w 96"/>
                    <a:gd name="T37" fmla="*/ 3 h 87"/>
                    <a:gd name="T38" fmla="*/ 0 w 96"/>
                    <a:gd name="T39" fmla="*/ 0 h 87"/>
                    <a:gd name="T40" fmla="*/ 44 w 96"/>
                    <a:gd name="T41" fmla="*/ 0 h 87"/>
                    <a:gd name="T42" fmla="*/ 44 w 96"/>
                    <a:gd name="T43" fmla="*/ 3 h 87"/>
                    <a:gd name="T44" fmla="*/ 36 w 96"/>
                    <a:gd name="T45" fmla="*/ 4 h 87"/>
                    <a:gd name="T46" fmla="*/ 32 w 96"/>
                    <a:gd name="T47" fmla="*/ 12 h 87"/>
                    <a:gd name="T48" fmla="*/ 32 w 96"/>
                    <a:gd name="T49" fmla="*/ 39 h 87"/>
                    <a:gd name="T50" fmla="*/ 64 w 96"/>
                    <a:gd name="T51" fmla="*/ 39 h 87"/>
                    <a:gd name="T52" fmla="*/ 64 w 96"/>
                    <a:gd name="T53" fmla="*/ 12 h 87"/>
                    <a:gd name="T54" fmla="*/ 60 w 96"/>
                    <a:gd name="T55" fmla="*/ 4 h 87"/>
                    <a:gd name="T56" fmla="*/ 52 w 96"/>
                    <a:gd name="T57" fmla="*/ 3 h 87"/>
                    <a:gd name="T58" fmla="*/ 52 w 96"/>
                    <a:gd name="T59" fmla="*/ 0 h 87"/>
                    <a:gd name="T60" fmla="*/ 96 w 96"/>
                    <a:gd name="T61" fmla="*/ 0 h 87"/>
                    <a:gd name="T62" fmla="*/ 96 w 96"/>
                    <a:gd name="T63" fmla="*/ 3 h 87"/>
                    <a:gd name="T64" fmla="*/ 88 w 96"/>
                    <a:gd name="T65" fmla="*/ 4 h 87"/>
                    <a:gd name="T66" fmla="*/ 85 w 96"/>
                    <a:gd name="T67" fmla="*/ 12 h 87"/>
                    <a:gd name="T68" fmla="*/ 85 w 96"/>
                    <a:gd name="T69" fmla="*/ 75 h 87"/>
                    <a:gd name="T70" fmla="*/ 88 w 96"/>
                    <a:gd name="T71" fmla="*/ 82 h 87"/>
                    <a:gd name="T72" fmla="*/ 96 w 96"/>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7">
                      <a:moveTo>
                        <a:pt x="96" y="84"/>
                      </a:moveTo>
                      <a:cubicBezTo>
                        <a:pt x="96" y="87"/>
                        <a:pt x="96" y="87"/>
                        <a:pt x="96" y="87"/>
                      </a:cubicBezTo>
                      <a:cubicBezTo>
                        <a:pt x="52" y="87"/>
                        <a:pt x="52" y="87"/>
                        <a:pt x="52" y="87"/>
                      </a:cubicBezTo>
                      <a:cubicBezTo>
                        <a:pt x="52" y="84"/>
                        <a:pt x="52" y="84"/>
                        <a:pt x="52" y="84"/>
                      </a:cubicBezTo>
                      <a:cubicBezTo>
                        <a:pt x="56" y="83"/>
                        <a:pt x="59" y="83"/>
                        <a:pt x="60" y="82"/>
                      </a:cubicBezTo>
                      <a:cubicBezTo>
                        <a:pt x="62" y="81"/>
                        <a:pt x="64" y="78"/>
                        <a:pt x="64" y="75"/>
                      </a:cubicBezTo>
                      <a:cubicBezTo>
                        <a:pt x="64" y="45"/>
                        <a:pt x="64" y="45"/>
                        <a:pt x="64" y="45"/>
                      </a:cubicBezTo>
                      <a:cubicBezTo>
                        <a:pt x="32" y="45"/>
                        <a:pt x="32" y="45"/>
                        <a:pt x="32" y="45"/>
                      </a:cubicBezTo>
                      <a:cubicBezTo>
                        <a:pt x="32" y="75"/>
                        <a:pt x="32" y="75"/>
                        <a:pt x="32" y="75"/>
                      </a:cubicBezTo>
                      <a:cubicBezTo>
                        <a:pt x="32" y="78"/>
                        <a:pt x="33" y="81"/>
                        <a:pt x="35" y="82"/>
                      </a:cubicBezTo>
                      <a:cubicBezTo>
                        <a:pt x="37" y="83"/>
                        <a:pt x="40" y="83"/>
                        <a:pt x="44" y="84"/>
                      </a:cubicBezTo>
                      <a:cubicBezTo>
                        <a:pt x="44" y="87"/>
                        <a:pt x="44" y="87"/>
                        <a:pt x="44" y="87"/>
                      </a:cubicBezTo>
                      <a:cubicBezTo>
                        <a:pt x="0" y="87"/>
                        <a:pt x="0" y="87"/>
                        <a:pt x="0" y="87"/>
                      </a:cubicBezTo>
                      <a:cubicBezTo>
                        <a:pt x="0" y="84"/>
                        <a:pt x="0" y="84"/>
                        <a:pt x="0" y="84"/>
                      </a:cubicBezTo>
                      <a:cubicBezTo>
                        <a:pt x="4" y="84"/>
                        <a:pt x="7" y="83"/>
                        <a:pt x="8" y="82"/>
                      </a:cubicBezTo>
                      <a:cubicBezTo>
                        <a:pt x="10" y="81"/>
                        <a:pt x="11" y="78"/>
                        <a:pt x="11" y="75"/>
                      </a:cubicBezTo>
                      <a:cubicBezTo>
                        <a:pt x="11" y="12"/>
                        <a:pt x="11" y="12"/>
                        <a:pt x="11" y="12"/>
                      </a:cubicBezTo>
                      <a:cubicBezTo>
                        <a:pt x="11" y="8"/>
                        <a:pt x="10" y="6"/>
                        <a:pt x="8" y="4"/>
                      </a:cubicBezTo>
                      <a:cubicBezTo>
                        <a:pt x="6" y="4"/>
                        <a:pt x="4" y="3"/>
                        <a:pt x="0" y="3"/>
                      </a:cubicBezTo>
                      <a:cubicBezTo>
                        <a:pt x="0" y="0"/>
                        <a:pt x="0" y="0"/>
                        <a:pt x="0" y="0"/>
                      </a:cubicBezTo>
                      <a:cubicBezTo>
                        <a:pt x="44" y="0"/>
                        <a:pt x="44" y="0"/>
                        <a:pt x="44" y="0"/>
                      </a:cubicBezTo>
                      <a:cubicBezTo>
                        <a:pt x="44" y="3"/>
                        <a:pt x="44" y="3"/>
                        <a:pt x="44" y="3"/>
                      </a:cubicBezTo>
                      <a:cubicBezTo>
                        <a:pt x="40" y="3"/>
                        <a:pt x="37" y="4"/>
                        <a:pt x="36" y="4"/>
                      </a:cubicBezTo>
                      <a:cubicBezTo>
                        <a:pt x="33" y="6"/>
                        <a:pt x="32" y="8"/>
                        <a:pt x="32" y="12"/>
                      </a:cubicBezTo>
                      <a:cubicBezTo>
                        <a:pt x="32" y="39"/>
                        <a:pt x="32" y="39"/>
                        <a:pt x="32" y="39"/>
                      </a:cubicBezTo>
                      <a:cubicBezTo>
                        <a:pt x="64" y="39"/>
                        <a:pt x="64" y="39"/>
                        <a:pt x="64" y="39"/>
                      </a:cubicBezTo>
                      <a:cubicBezTo>
                        <a:pt x="64" y="12"/>
                        <a:pt x="64" y="12"/>
                        <a:pt x="64" y="12"/>
                      </a:cubicBezTo>
                      <a:cubicBezTo>
                        <a:pt x="64" y="8"/>
                        <a:pt x="62" y="6"/>
                        <a:pt x="60" y="4"/>
                      </a:cubicBezTo>
                      <a:cubicBezTo>
                        <a:pt x="59" y="4"/>
                        <a:pt x="56" y="3"/>
                        <a:pt x="52" y="3"/>
                      </a:cubicBezTo>
                      <a:cubicBezTo>
                        <a:pt x="52" y="0"/>
                        <a:pt x="52" y="0"/>
                        <a:pt x="52" y="0"/>
                      </a:cubicBezTo>
                      <a:cubicBezTo>
                        <a:pt x="96" y="0"/>
                        <a:pt x="96" y="0"/>
                        <a:pt x="96" y="0"/>
                      </a:cubicBezTo>
                      <a:cubicBezTo>
                        <a:pt x="96" y="3"/>
                        <a:pt x="96" y="3"/>
                        <a:pt x="96" y="3"/>
                      </a:cubicBezTo>
                      <a:cubicBezTo>
                        <a:pt x="92" y="3"/>
                        <a:pt x="89" y="4"/>
                        <a:pt x="88" y="4"/>
                      </a:cubicBezTo>
                      <a:cubicBezTo>
                        <a:pt x="86" y="6"/>
                        <a:pt x="85" y="8"/>
                        <a:pt x="85" y="12"/>
                      </a:cubicBezTo>
                      <a:cubicBezTo>
                        <a:pt x="85" y="75"/>
                        <a:pt x="85" y="75"/>
                        <a:pt x="85" y="75"/>
                      </a:cubicBezTo>
                      <a:cubicBezTo>
                        <a:pt x="85" y="78"/>
                        <a:pt x="86" y="81"/>
                        <a:pt x="88" y="82"/>
                      </a:cubicBezTo>
                      <a:cubicBezTo>
                        <a:pt x="89" y="83"/>
                        <a:pt x="92" y="83"/>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8" name="Freeform 1140">
                  <a:extLst>
                    <a:ext uri="{FF2B5EF4-FFF2-40B4-BE49-F238E27FC236}">
                      <a16:creationId xmlns:a16="http://schemas.microsoft.com/office/drawing/2014/main" id="{F4B07F51-4B50-4EC3-AFA8-3468A22749FC}"/>
                    </a:ext>
                  </a:extLst>
                </p:cNvPr>
                <p:cNvSpPr>
                  <a:spLocks noEditPoints="1"/>
                </p:cNvSpPr>
                <p:nvPr/>
              </p:nvSpPr>
              <p:spPr bwMode="auto">
                <a:xfrm>
                  <a:off x="1121" y="2163"/>
                  <a:ext cx="11" cy="14"/>
                </a:xfrm>
                <a:custGeom>
                  <a:avLst/>
                  <a:gdLst>
                    <a:gd name="T0" fmla="*/ 0 w 76"/>
                    <a:gd name="T1" fmla="*/ 87 h 87"/>
                    <a:gd name="T2" fmla="*/ 0 w 76"/>
                    <a:gd name="T3" fmla="*/ 84 h 87"/>
                    <a:gd name="T4" fmla="*/ 6 w 76"/>
                    <a:gd name="T5" fmla="*/ 83 h 87"/>
                    <a:gd name="T6" fmla="*/ 8 w 76"/>
                    <a:gd name="T7" fmla="*/ 82 h 87"/>
                    <a:gd name="T8" fmla="*/ 11 w 76"/>
                    <a:gd name="T9" fmla="*/ 78 h 87"/>
                    <a:gd name="T10" fmla="*/ 11 w 76"/>
                    <a:gd name="T11" fmla="*/ 72 h 87"/>
                    <a:gd name="T12" fmla="*/ 11 w 76"/>
                    <a:gd name="T13" fmla="*/ 15 h 87"/>
                    <a:gd name="T14" fmla="*/ 9 w 76"/>
                    <a:gd name="T15" fmla="*/ 5 h 87"/>
                    <a:gd name="T16" fmla="*/ 0 w 76"/>
                    <a:gd name="T17" fmla="*/ 3 h 87"/>
                    <a:gd name="T18" fmla="*/ 0 w 76"/>
                    <a:gd name="T19" fmla="*/ 0 h 87"/>
                    <a:gd name="T20" fmla="*/ 42 w 76"/>
                    <a:gd name="T21" fmla="*/ 0 h 87"/>
                    <a:gd name="T22" fmla="*/ 63 w 76"/>
                    <a:gd name="T23" fmla="*/ 3 h 87"/>
                    <a:gd name="T24" fmla="*/ 76 w 76"/>
                    <a:gd name="T25" fmla="*/ 23 h 87"/>
                    <a:gd name="T26" fmla="*/ 74 w 76"/>
                    <a:gd name="T27" fmla="*/ 33 h 87"/>
                    <a:gd name="T28" fmla="*/ 64 w 76"/>
                    <a:gd name="T29" fmla="*/ 43 h 87"/>
                    <a:gd name="T30" fmla="*/ 52 w 76"/>
                    <a:gd name="T31" fmla="*/ 47 h 87"/>
                    <a:gd name="T32" fmla="*/ 32 w 76"/>
                    <a:gd name="T33" fmla="*/ 48 h 87"/>
                    <a:gd name="T34" fmla="*/ 32 w 76"/>
                    <a:gd name="T35" fmla="*/ 72 h 87"/>
                    <a:gd name="T36" fmla="*/ 35 w 76"/>
                    <a:gd name="T37" fmla="*/ 82 h 87"/>
                    <a:gd name="T38" fmla="*/ 44 w 76"/>
                    <a:gd name="T39" fmla="*/ 84 h 87"/>
                    <a:gd name="T40" fmla="*/ 44 w 76"/>
                    <a:gd name="T41" fmla="*/ 87 h 87"/>
                    <a:gd name="T42" fmla="*/ 0 w 76"/>
                    <a:gd name="T43" fmla="*/ 87 h 87"/>
                    <a:gd name="T44" fmla="*/ 32 w 76"/>
                    <a:gd name="T45" fmla="*/ 9 h 87"/>
                    <a:gd name="T46" fmla="*/ 32 w 76"/>
                    <a:gd name="T47" fmla="*/ 43 h 87"/>
                    <a:gd name="T48" fmla="*/ 34 w 76"/>
                    <a:gd name="T49" fmla="*/ 44 h 87"/>
                    <a:gd name="T50" fmla="*/ 49 w 76"/>
                    <a:gd name="T51" fmla="*/ 39 h 87"/>
                    <a:gd name="T52" fmla="*/ 54 w 76"/>
                    <a:gd name="T53" fmla="*/ 24 h 87"/>
                    <a:gd name="T54" fmla="*/ 50 w 76"/>
                    <a:gd name="T55" fmla="*/ 8 h 87"/>
                    <a:gd name="T56" fmla="*/ 38 w 76"/>
                    <a:gd name="T57" fmla="*/ 4 h 87"/>
                    <a:gd name="T58" fmla="*/ 34 w 76"/>
                    <a:gd name="T59" fmla="*/ 5 h 87"/>
                    <a:gd name="T60" fmla="*/ 32 w 76"/>
                    <a:gd name="T61"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87">
                      <a:moveTo>
                        <a:pt x="0" y="87"/>
                      </a:moveTo>
                      <a:cubicBezTo>
                        <a:pt x="0" y="84"/>
                        <a:pt x="0" y="84"/>
                        <a:pt x="0" y="84"/>
                      </a:cubicBezTo>
                      <a:cubicBezTo>
                        <a:pt x="3" y="83"/>
                        <a:pt x="5" y="83"/>
                        <a:pt x="6" y="83"/>
                      </a:cubicBezTo>
                      <a:cubicBezTo>
                        <a:pt x="7" y="83"/>
                        <a:pt x="8" y="82"/>
                        <a:pt x="8" y="82"/>
                      </a:cubicBezTo>
                      <a:cubicBezTo>
                        <a:pt x="9" y="81"/>
                        <a:pt x="10" y="80"/>
                        <a:pt x="11" y="78"/>
                      </a:cubicBezTo>
                      <a:cubicBezTo>
                        <a:pt x="11" y="77"/>
                        <a:pt x="11" y="75"/>
                        <a:pt x="11" y="72"/>
                      </a:cubicBezTo>
                      <a:cubicBezTo>
                        <a:pt x="11" y="15"/>
                        <a:pt x="11" y="15"/>
                        <a:pt x="11" y="15"/>
                      </a:cubicBezTo>
                      <a:cubicBezTo>
                        <a:pt x="11" y="10"/>
                        <a:pt x="10" y="7"/>
                        <a:pt x="9" y="5"/>
                      </a:cubicBezTo>
                      <a:cubicBezTo>
                        <a:pt x="7" y="4"/>
                        <a:pt x="5" y="3"/>
                        <a:pt x="0" y="3"/>
                      </a:cubicBezTo>
                      <a:cubicBezTo>
                        <a:pt x="0" y="0"/>
                        <a:pt x="0" y="0"/>
                        <a:pt x="0" y="0"/>
                      </a:cubicBezTo>
                      <a:cubicBezTo>
                        <a:pt x="42" y="0"/>
                        <a:pt x="42" y="0"/>
                        <a:pt x="42" y="0"/>
                      </a:cubicBezTo>
                      <a:cubicBezTo>
                        <a:pt x="51" y="0"/>
                        <a:pt x="58" y="1"/>
                        <a:pt x="63" y="3"/>
                      </a:cubicBezTo>
                      <a:cubicBezTo>
                        <a:pt x="72" y="7"/>
                        <a:pt x="76" y="14"/>
                        <a:pt x="76" y="23"/>
                      </a:cubicBezTo>
                      <a:cubicBezTo>
                        <a:pt x="76" y="27"/>
                        <a:pt x="75" y="30"/>
                        <a:pt x="74" y="33"/>
                      </a:cubicBezTo>
                      <a:cubicBezTo>
                        <a:pt x="72" y="37"/>
                        <a:pt x="69" y="40"/>
                        <a:pt x="64" y="43"/>
                      </a:cubicBezTo>
                      <a:cubicBezTo>
                        <a:pt x="61" y="45"/>
                        <a:pt x="57" y="46"/>
                        <a:pt x="52" y="47"/>
                      </a:cubicBezTo>
                      <a:cubicBezTo>
                        <a:pt x="48" y="48"/>
                        <a:pt x="41" y="48"/>
                        <a:pt x="32" y="48"/>
                      </a:cubicBezTo>
                      <a:cubicBezTo>
                        <a:pt x="32" y="72"/>
                        <a:pt x="32" y="72"/>
                        <a:pt x="32" y="72"/>
                      </a:cubicBezTo>
                      <a:cubicBezTo>
                        <a:pt x="32" y="77"/>
                        <a:pt x="33" y="80"/>
                        <a:pt x="35" y="82"/>
                      </a:cubicBezTo>
                      <a:cubicBezTo>
                        <a:pt x="36" y="83"/>
                        <a:pt x="39" y="83"/>
                        <a:pt x="44" y="84"/>
                      </a:cubicBezTo>
                      <a:cubicBezTo>
                        <a:pt x="44" y="87"/>
                        <a:pt x="44" y="87"/>
                        <a:pt x="44" y="87"/>
                      </a:cubicBezTo>
                      <a:lnTo>
                        <a:pt x="0" y="87"/>
                      </a:lnTo>
                      <a:close/>
                      <a:moveTo>
                        <a:pt x="32" y="9"/>
                      </a:moveTo>
                      <a:cubicBezTo>
                        <a:pt x="32" y="43"/>
                        <a:pt x="32" y="43"/>
                        <a:pt x="32" y="43"/>
                      </a:cubicBezTo>
                      <a:cubicBezTo>
                        <a:pt x="34" y="44"/>
                        <a:pt x="34" y="44"/>
                        <a:pt x="34" y="44"/>
                      </a:cubicBezTo>
                      <a:cubicBezTo>
                        <a:pt x="41" y="44"/>
                        <a:pt x="46" y="42"/>
                        <a:pt x="49" y="39"/>
                      </a:cubicBezTo>
                      <a:cubicBezTo>
                        <a:pt x="52" y="37"/>
                        <a:pt x="54" y="31"/>
                        <a:pt x="54" y="24"/>
                      </a:cubicBezTo>
                      <a:cubicBezTo>
                        <a:pt x="54" y="16"/>
                        <a:pt x="53" y="11"/>
                        <a:pt x="50" y="8"/>
                      </a:cubicBezTo>
                      <a:cubicBezTo>
                        <a:pt x="48" y="6"/>
                        <a:pt x="44" y="4"/>
                        <a:pt x="38" y="4"/>
                      </a:cubicBezTo>
                      <a:cubicBezTo>
                        <a:pt x="36" y="4"/>
                        <a:pt x="35" y="4"/>
                        <a:pt x="34" y="5"/>
                      </a:cubicBezTo>
                      <a:cubicBezTo>
                        <a:pt x="33" y="6"/>
                        <a:pt x="32" y="7"/>
                        <a:pt x="32"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79" name="Freeform 1141">
                  <a:extLst>
                    <a:ext uri="{FF2B5EF4-FFF2-40B4-BE49-F238E27FC236}">
                      <a16:creationId xmlns:a16="http://schemas.microsoft.com/office/drawing/2014/main" id="{4795A26F-A17F-8EFE-36DF-3C0DCC9002A1}"/>
                    </a:ext>
                  </a:extLst>
                </p:cNvPr>
                <p:cNvSpPr>
                  <a:spLocks/>
                </p:cNvSpPr>
                <p:nvPr/>
              </p:nvSpPr>
              <p:spPr bwMode="auto">
                <a:xfrm>
                  <a:off x="1133" y="2163"/>
                  <a:ext cx="15" cy="14"/>
                </a:xfrm>
                <a:custGeom>
                  <a:avLst/>
                  <a:gdLst>
                    <a:gd name="T0" fmla="*/ 96 w 96"/>
                    <a:gd name="T1" fmla="*/ 84 h 87"/>
                    <a:gd name="T2" fmla="*/ 96 w 96"/>
                    <a:gd name="T3" fmla="*/ 87 h 87"/>
                    <a:gd name="T4" fmla="*/ 52 w 96"/>
                    <a:gd name="T5" fmla="*/ 87 h 87"/>
                    <a:gd name="T6" fmla="*/ 52 w 96"/>
                    <a:gd name="T7" fmla="*/ 84 h 87"/>
                    <a:gd name="T8" fmla="*/ 60 w 96"/>
                    <a:gd name="T9" fmla="*/ 82 h 87"/>
                    <a:gd name="T10" fmla="*/ 63 w 96"/>
                    <a:gd name="T11" fmla="*/ 75 h 87"/>
                    <a:gd name="T12" fmla="*/ 63 w 96"/>
                    <a:gd name="T13" fmla="*/ 45 h 87"/>
                    <a:gd name="T14" fmla="*/ 32 w 96"/>
                    <a:gd name="T15" fmla="*/ 45 h 87"/>
                    <a:gd name="T16" fmla="*/ 32 w 96"/>
                    <a:gd name="T17" fmla="*/ 75 h 87"/>
                    <a:gd name="T18" fmla="*/ 35 w 96"/>
                    <a:gd name="T19" fmla="*/ 82 h 87"/>
                    <a:gd name="T20" fmla="*/ 44 w 96"/>
                    <a:gd name="T21" fmla="*/ 84 h 87"/>
                    <a:gd name="T22" fmla="*/ 44 w 96"/>
                    <a:gd name="T23" fmla="*/ 87 h 87"/>
                    <a:gd name="T24" fmla="*/ 0 w 96"/>
                    <a:gd name="T25" fmla="*/ 87 h 87"/>
                    <a:gd name="T26" fmla="*/ 0 w 96"/>
                    <a:gd name="T27" fmla="*/ 84 h 87"/>
                    <a:gd name="T28" fmla="*/ 8 w 96"/>
                    <a:gd name="T29" fmla="*/ 82 h 87"/>
                    <a:gd name="T30" fmla="*/ 11 w 96"/>
                    <a:gd name="T31" fmla="*/ 75 h 87"/>
                    <a:gd name="T32" fmla="*/ 11 w 96"/>
                    <a:gd name="T33" fmla="*/ 12 h 87"/>
                    <a:gd name="T34" fmla="*/ 8 w 96"/>
                    <a:gd name="T35" fmla="*/ 4 h 87"/>
                    <a:gd name="T36" fmla="*/ 0 w 96"/>
                    <a:gd name="T37" fmla="*/ 3 h 87"/>
                    <a:gd name="T38" fmla="*/ 0 w 96"/>
                    <a:gd name="T39" fmla="*/ 0 h 87"/>
                    <a:gd name="T40" fmla="*/ 44 w 96"/>
                    <a:gd name="T41" fmla="*/ 0 h 87"/>
                    <a:gd name="T42" fmla="*/ 44 w 96"/>
                    <a:gd name="T43" fmla="*/ 3 h 87"/>
                    <a:gd name="T44" fmla="*/ 36 w 96"/>
                    <a:gd name="T45" fmla="*/ 4 h 87"/>
                    <a:gd name="T46" fmla="*/ 32 w 96"/>
                    <a:gd name="T47" fmla="*/ 12 h 87"/>
                    <a:gd name="T48" fmla="*/ 32 w 96"/>
                    <a:gd name="T49" fmla="*/ 39 h 87"/>
                    <a:gd name="T50" fmla="*/ 63 w 96"/>
                    <a:gd name="T51" fmla="*/ 39 h 87"/>
                    <a:gd name="T52" fmla="*/ 63 w 96"/>
                    <a:gd name="T53" fmla="*/ 12 h 87"/>
                    <a:gd name="T54" fmla="*/ 60 w 96"/>
                    <a:gd name="T55" fmla="*/ 4 h 87"/>
                    <a:gd name="T56" fmla="*/ 52 w 96"/>
                    <a:gd name="T57" fmla="*/ 3 h 87"/>
                    <a:gd name="T58" fmla="*/ 52 w 96"/>
                    <a:gd name="T59" fmla="*/ 0 h 87"/>
                    <a:gd name="T60" fmla="*/ 96 w 96"/>
                    <a:gd name="T61" fmla="*/ 0 h 87"/>
                    <a:gd name="T62" fmla="*/ 96 w 96"/>
                    <a:gd name="T63" fmla="*/ 3 h 87"/>
                    <a:gd name="T64" fmla="*/ 88 w 96"/>
                    <a:gd name="T65" fmla="*/ 4 h 87"/>
                    <a:gd name="T66" fmla="*/ 85 w 96"/>
                    <a:gd name="T67" fmla="*/ 12 h 87"/>
                    <a:gd name="T68" fmla="*/ 85 w 96"/>
                    <a:gd name="T69" fmla="*/ 75 h 87"/>
                    <a:gd name="T70" fmla="*/ 88 w 96"/>
                    <a:gd name="T71" fmla="*/ 82 h 87"/>
                    <a:gd name="T72" fmla="*/ 96 w 96"/>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7">
                      <a:moveTo>
                        <a:pt x="96" y="84"/>
                      </a:moveTo>
                      <a:cubicBezTo>
                        <a:pt x="96" y="87"/>
                        <a:pt x="96" y="87"/>
                        <a:pt x="96" y="87"/>
                      </a:cubicBezTo>
                      <a:cubicBezTo>
                        <a:pt x="52" y="87"/>
                        <a:pt x="52" y="87"/>
                        <a:pt x="52" y="87"/>
                      </a:cubicBezTo>
                      <a:cubicBezTo>
                        <a:pt x="52" y="84"/>
                        <a:pt x="52" y="84"/>
                        <a:pt x="52" y="84"/>
                      </a:cubicBezTo>
                      <a:cubicBezTo>
                        <a:pt x="56" y="83"/>
                        <a:pt x="59" y="83"/>
                        <a:pt x="60" y="82"/>
                      </a:cubicBezTo>
                      <a:cubicBezTo>
                        <a:pt x="62" y="81"/>
                        <a:pt x="63" y="78"/>
                        <a:pt x="63" y="75"/>
                      </a:cubicBezTo>
                      <a:cubicBezTo>
                        <a:pt x="63" y="45"/>
                        <a:pt x="63" y="45"/>
                        <a:pt x="63" y="45"/>
                      </a:cubicBezTo>
                      <a:cubicBezTo>
                        <a:pt x="32" y="45"/>
                        <a:pt x="32" y="45"/>
                        <a:pt x="32" y="45"/>
                      </a:cubicBezTo>
                      <a:cubicBezTo>
                        <a:pt x="32" y="75"/>
                        <a:pt x="32" y="75"/>
                        <a:pt x="32" y="75"/>
                      </a:cubicBezTo>
                      <a:cubicBezTo>
                        <a:pt x="32" y="78"/>
                        <a:pt x="33" y="81"/>
                        <a:pt x="35" y="82"/>
                      </a:cubicBezTo>
                      <a:cubicBezTo>
                        <a:pt x="37" y="83"/>
                        <a:pt x="40" y="83"/>
                        <a:pt x="44" y="84"/>
                      </a:cubicBezTo>
                      <a:cubicBezTo>
                        <a:pt x="44" y="87"/>
                        <a:pt x="44" y="87"/>
                        <a:pt x="44" y="87"/>
                      </a:cubicBezTo>
                      <a:cubicBezTo>
                        <a:pt x="0" y="87"/>
                        <a:pt x="0" y="87"/>
                        <a:pt x="0" y="87"/>
                      </a:cubicBezTo>
                      <a:cubicBezTo>
                        <a:pt x="0" y="84"/>
                        <a:pt x="0" y="84"/>
                        <a:pt x="0" y="84"/>
                      </a:cubicBezTo>
                      <a:cubicBezTo>
                        <a:pt x="4" y="84"/>
                        <a:pt x="7" y="83"/>
                        <a:pt x="8" y="82"/>
                      </a:cubicBezTo>
                      <a:cubicBezTo>
                        <a:pt x="10" y="81"/>
                        <a:pt x="11" y="78"/>
                        <a:pt x="11" y="75"/>
                      </a:cubicBezTo>
                      <a:cubicBezTo>
                        <a:pt x="11" y="12"/>
                        <a:pt x="11" y="12"/>
                        <a:pt x="11" y="12"/>
                      </a:cubicBezTo>
                      <a:cubicBezTo>
                        <a:pt x="11" y="8"/>
                        <a:pt x="10" y="6"/>
                        <a:pt x="8" y="4"/>
                      </a:cubicBezTo>
                      <a:cubicBezTo>
                        <a:pt x="6" y="4"/>
                        <a:pt x="4" y="3"/>
                        <a:pt x="0" y="3"/>
                      </a:cubicBezTo>
                      <a:cubicBezTo>
                        <a:pt x="0" y="0"/>
                        <a:pt x="0" y="0"/>
                        <a:pt x="0" y="0"/>
                      </a:cubicBezTo>
                      <a:cubicBezTo>
                        <a:pt x="44" y="0"/>
                        <a:pt x="44" y="0"/>
                        <a:pt x="44" y="0"/>
                      </a:cubicBezTo>
                      <a:cubicBezTo>
                        <a:pt x="44" y="3"/>
                        <a:pt x="44" y="3"/>
                        <a:pt x="44" y="3"/>
                      </a:cubicBezTo>
                      <a:cubicBezTo>
                        <a:pt x="40" y="3"/>
                        <a:pt x="37" y="4"/>
                        <a:pt x="36" y="4"/>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2" y="6"/>
                        <a:pt x="60" y="4"/>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4"/>
                      </a:cubicBezTo>
                      <a:cubicBezTo>
                        <a:pt x="86" y="6"/>
                        <a:pt x="85" y="8"/>
                        <a:pt x="85" y="12"/>
                      </a:cubicBezTo>
                      <a:cubicBezTo>
                        <a:pt x="85" y="75"/>
                        <a:pt x="85" y="75"/>
                        <a:pt x="85" y="75"/>
                      </a:cubicBezTo>
                      <a:cubicBezTo>
                        <a:pt x="85" y="78"/>
                        <a:pt x="86" y="81"/>
                        <a:pt x="88" y="82"/>
                      </a:cubicBezTo>
                      <a:cubicBezTo>
                        <a:pt x="89" y="83"/>
                        <a:pt x="92" y="83"/>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0" name="Freeform 1142">
                  <a:extLst>
                    <a:ext uri="{FF2B5EF4-FFF2-40B4-BE49-F238E27FC236}">
                      <a16:creationId xmlns:a16="http://schemas.microsoft.com/office/drawing/2014/main" id="{9ACBFD17-5042-D706-821F-DFDC6AEDA134}"/>
                    </a:ext>
                  </a:extLst>
                </p:cNvPr>
                <p:cNvSpPr>
                  <a:spLocks/>
                </p:cNvSpPr>
                <p:nvPr/>
              </p:nvSpPr>
              <p:spPr bwMode="auto">
                <a:xfrm>
                  <a:off x="1149" y="2163"/>
                  <a:ext cx="14" cy="14"/>
                </a:xfrm>
                <a:custGeom>
                  <a:avLst/>
                  <a:gdLst>
                    <a:gd name="T0" fmla="*/ 89 w 89"/>
                    <a:gd name="T1" fmla="*/ 0 h 90"/>
                    <a:gd name="T2" fmla="*/ 89 w 89"/>
                    <a:gd name="T3" fmla="*/ 3 h 90"/>
                    <a:gd name="T4" fmla="*/ 81 w 89"/>
                    <a:gd name="T5" fmla="*/ 6 h 90"/>
                    <a:gd name="T6" fmla="*/ 79 w 89"/>
                    <a:gd name="T7" fmla="*/ 14 h 90"/>
                    <a:gd name="T8" fmla="*/ 79 w 89"/>
                    <a:gd name="T9" fmla="*/ 55 h 90"/>
                    <a:gd name="T10" fmla="*/ 77 w 89"/>
                    <a:gd name="T11" fmla="*/ 68 h 90"/>
                    <a:gd name="T12" fmla="*/ 71 w 89"/>
                    <a:gd name="T13" fmla="*/ 80 h 90"/>
                    <a:gd name="T14" fmla="*/ 59 w 89"/>
                    <a:gd name="T15" fmla="*/ 88 h 90"/>
                    <a:gd name="T16" fmla="*/ 46 w 89"/>
                    <a:gd name="T17" fmla="*/ 90 h 90"/>
                    <a:gd name="T18" fmla="*/ 34 w 89"/>
                    <a:gd name="T19" fmla="*/ 89 h 90"/>
                    <a:gd name="T20" fmla="*/ 20 w 89"/>
                    <a:gd name="T21" fmla="*/ 82 h 90"/>
                    <a:gd name="T22" fmla="*/ 13 w 89"/>
                    <a:gd name="T23" fmla="*/ 73 h 90"/>
                    <a:gd name="T24" fmla="*/ 10 w 89"/>
                    <a:gd name="T25" fmla="*/ 58 h 90"/>
                    <a:gd name="T26" fmla="*/ 10 w 89"/>
                    <a:gd name="T27" fmla="*/ 15 h 90"/>
                    <a:gd name="T28" fmla="*/ 8 w 89"/>
                    <a:gd name="T29" fmla="*/ 5 h 90"/>
                    <a:gd name="T30" fmla="*/ 0 w 89"/>
                    <a:gd name="T31" fmla="*/ 3 h 90"/>
                    <a:gd name="T32" fmla="*/ 0 w 89"/>
                    <a:gd name="T33" fmla="*/ 0 h 90"/>
                    <a:gd name="T34" fmla="*/ 44 w 89"/>
                    <a:gd name="T35" fmla="*/ 0 h 90"/>
                    <a:gd name="T36" fmla="*/ 44 w 89"/>
                    <a:gd name="T37" fmla="*/ 3 h 90"/>
                    <a:gd name="T38" fmla="*/ 34 w 89"/>
                    <a:gd name="T39" fmla="*/ 4 h 90"/>
                    <a:gd name="T40" fmla="*/ 31 w 89"/>
                    <a:gd name="T41" fmla="*/ 15 h 90"/>
                    <a:gd name="T42" fmla="*/ 31 w 89"/>
                    <a:gd name="T43" fmla="*/ 58 h 90"/>
                    <a:gd name="T44" fmla="*/ 36 w 89"/>
                    <a:gd name="T45" fmla="*/ 77 h 90"/>
                    <a:gd name="T46" fmla="*/ 50 w 89"/>
                    <a:gd name="T47" fmla="*/ 83 h 90"/>
                    <a:gd name="T48" fmla="*/ 70 w 89"/>
                    <a:gd name="T49" fmla="*/ 72 h 90"/>
                    <a:gd name="T50" fmla="*/ 73 w 89"/>
                    <a:gd name="T51" fmla="*/ 55 h 90"/>
                    <a:gd name="T52" fmla="*/ 73 w 89"/>
                    <a:gd name="T53" fmla="*/ 16 h 90"/>
                    <a:gd name="T54" fmla="*/ 71 w 89"/>
                    <a:gd name="T55" fmla="*/ 6 h 90"/>
                    <a:gd name="T56" fmla="*/ 60 w 89"/>
                    <a:gd name="T57" fmla="*/ 3 h 90"/>
                    <a:gd name="T58" fmla="*/ 60 w 89"/>
                    <a:gd name="T59" fmla="*/ 0 h 90"/>
                    <a:gd name="T60" fmla="*/ 89 w 89"/>
                    <a:gd name="T6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90">
                      <a:moveTo>
                        <a:pt x="89" y="0"/>
                      </a:moveTo>
                      <a:cubicBezTo>
                        <a:pt x="89" y="3"/>
                        <a:pt x="89" y="3"/>
                        <a:pt x="89" y="3"/>
                      </a:cubicBezTo>
                      <a:cubicBezTo>
                        <a:pt x="85" y="3"/>
                        <a:pt x="82" y="4"/>
                        <a:pt x="81" y="6"/>
                      </a:cubicBezTo>
                      <a:cubicBezTo>
                        <a:pt x="79" y="7"/>
                        <a:pt x="79" y="10"/>
                        <a:pt x="79" y="14"/>
                      </a:cubicBezTo>
                      <a:cubicBezTo>
                        <a:pt x="79" y="55"/>
                        <a:pt x="79" y="55"/>
                        <a:pt x="79" y="55"/>
                      </a:cubicBezTo>
                      <a:cubicBezTo>
                        <a:pt x="79" y="60"/>
                        <a:pt x="78" y="64"/>
                        <a:pt x="77" y="68"/>
                      </a:cubicBezTo>
                      <a:cubicBezTo>
                        <a:pt x="76" y="74"/>
                        <a:pt x="74" y="78"/>
                        <a:pt x="71" y="80"/>
                      </a:cubicBezTo>
                      <a:cubicBezTo>
                        <a:pt x="69" y="83"/>
                        <a:pt x="64" y="86"/>
                        <a:pt x="59" y="88"/>
                      </a:cubicBezTo>
                      <a:cubicBezTo>
                        <a:pt x="55" y="89"/>
                        <a:pt x="50" y="90"/>
                        <a:pt x="46" y="90"/>
                      </a:cubicBezTo>
                      <a:cubicBezTo>
                        <a:pt x="41" y="90"/>
                        <a:pt x="37" y="89"/>
                        <a:pt x="34" y="89"/>
                      </a:cubicBezTo>
                      <a:cubicBezTo>
                        <a:pt x="28" y="87"/>
                        <a:pt x="23" y="85"/>
                        <a:pt x="20" y="82"/>
                      </a:cubicBezTo>
                      <a:cubicBezTo>
                        <a:pt x="16" y="79"/>
                        <a:pt x="14" y="76"/>
                        <a:pt x="13" y="73"/>
                      </a:cubicBezTo>
                      <a:cubicBezTo>
                        <a:pt x="11" y="70"/>
                        <a:pt x="10" y="64"/>
                        <a:pt x="10" y="58"/>
                      </a:cubicBezTo>
                      <a:cubicBezTo>
                        <a:pt x="10" y="15"/>
                        <a:pt x="10" y="15"/>
                        <a:pt x="10" y="15"/>
                      </a:cubicBezTo>
                      <a:cubicBezTo>
                        <a:pt x="10" y="10"/>
                        <a:pt x="10" y="7"/>
                        <a:pt x="8" y="5"/>
                      </a:cubicBezTo>
                      <a:cubicBezTo>
                        <a:pt x="7" y="4"/>
                        <a:pt x="4" y="3"/>
                        <a:pt x="0" y="3"/>
                      </a:cubicBezTo>
                      <a:cubicBezTo>
                        <a:pt x="0" y="0"/>
                        <a:pt x="0" y="0"/>
                        <a:pt x="0" y="0"/>
                      </a:cubicBezTo>
                      <a:cubicBezTo>
                        <a:pt x="44" y="0"/>
                        <a:pt x="44" y="0"/>
                        <a:pt x="44" y="0"/>
                      </a:cubicBezTo>
                      <a:cubicBezTo>
                        <a:pt x="44" y="3"/>
                        <a:pt x="44" y="3"/>
                        <a:pt x="44" y="3"/>
                      </a:cubicBezTo>
                      <a:cubicBezTo>
                        <a:pt x="39" y="3"/>
                        <a:pt x="36" y="3"/>
                        <a:pt x="34" y="4"/>
                      </a:cubicBezTo>
                      <a:cubicBezTo>
                        <a:pt x="32" y="6"/>
                        <a:pt x="31" y="9"/>
                        <a:pt x="31" y="15"/>
                      </a:cubicBezTo>
                      <a:cubicBezTo>
                        <a:pt x="31" y="58"/>
                        <a:pt x="31" y="58"/>
                        <a:pt x="31" y="58"/>
                      </a:cubicBezTo>
                      <a:cubicBezTo>
                        <a:pt x="31" y="67"/>
                        <a:pt x="33" y="73"/>
                        <a:pt x="36" y="77"/>
                      </a:cubicBezTo>
                      <a:cubicBezTo>
                        <a:pt x="39" y="81"/>
                        <a:pt x="44" y="83"/>
                        <a:pt x="50" y="83"/>
                      </a:cubicBezTo>
                      <a:cubicBezTo>
                        <a:pt x="60" y="83"/>
                        <a:pt x="67" y="80"/>
                        <a:pt x="70" y="72"/>
                      </a:cubicBezTo>
                      <a:cubicBezTo>
                        <a:pt x="72" y="68"/>
                        <a:pt x="73" y="62"/>
                        <a:pt x="73" y="55"/>
                      </a:cubicBezTo>
                      <a:cubicBezTo>
                        <a:pt x="73" y="16"/>
                        <a:pt x="73" y="16"/>
                        <a:pt x="73" y="16"/>
                      </a:cubicBezTo>
                      <a:cubicBezTo>
                        <a:pt x="73" y="11"/>
                        <a:pt x="72" y="8"/>
                        <a:pt x="71" y="6"/>
                      </a:cubicBezTo>
                      <a:cubicBezTo>
                        <a:pt x="69" y="4"/>
                        <a:pt x="66" y="3"/>
                        <a:pt x="60" y="3"/>
                      </a:cubicBezTo>
                      <a:cubicBezTo>
                        <a:pt x="60" y="0"/>
                        <a:pt x="60" y="0"/>
                        <a:pt x="60"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1" name="Freeform 1143">
                  <a:extLst>
                    <a:ext uri="{FF2B5EF4-FFF2-40B4-BE49-F238E27FC236}">
                      <a16:creationId xmlns:a16="http://schemas.microsoft.com/office/drawing/2014/main" id="{A18470FB-FCFA-30E2-E807-6A228DEE134E}"/>
                    </a:ext>
                  </a:extLst>
                </p:cNvPr>
                <p:cNvSpPr>
                  <a:spLocks/>
                </p:cNvSpPr>
                <p:nvPr/>
              </p:nvSpPr>
              <p:spPr bwMode="auto">
                <a:xfrm>
                  <a:off x="1155" y="2158"/>
                  <a:ext cx="4" cy="4"/>
                </a:xfrm>
                <a:custGeom>
                  <a:avLst/>
                  <a:gdLst>
                    <a:gd name="T0" fmla="*/ 25 w 31"/>
                    <a:gd name="T1" fmla="*/ 13 h 25"/>
                    <a:gd name="T2" fmla="*/ 7 w 31"/>
                    <a:gd name="T3" fmla="*/ 25 h 25"/>
                    <a:gd name="T4" fmla="*/ 0 w 31"/>
                    <a:gd name="T5" fmla="*/ 25 h 25"/>
                    <a:gd name="T6" fmla="*/ 18 w 31"/>
                    <a:gd name="T7" fmla="*/ 4 h 25"/>
                    <a:gd name="T8" fmla="*/ 21 w 31"/>
                    <a:gd name="T9" fmla="*/ 1 h 25"/>
                    <a:gd name="T10" fmla="*/ 24 w 31"/>
                    <a:gd name="T11" fmla="*/ 0 h 25"/>
                    <a:gd name="T12" fmla="*/ 29 w 31"/>
                    <a:gd name="T13" fmla="*/ 2 h 25"/>
                    <a:gd name="T14" fmla="*/ 31 w 31"/>
                    <a:gd name="T15" fmla="*/ 6 h 25"/>
                    <a:gd name="T16" fmla="*/ 28 w 31"/>
                    <a:gd name="T17" fmla="*/ 11 h 25"/>
                    <a:gd name="T18" fmla="*/ 25 w 31"/>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5">
                      <a:moveTo>
                        <a:pt x="25" y="13"/>
                      </a:moveTo>
                      <a:cubicBezTo>
                        <a:pt x="7" y="25"/>
                        <a:pt x="7" y="25"/>
                        <a:pt x="7" y="25"/>
                      </a:cubicBezTo>
                      <a:cubicBezTo>
                        <a:pt x="0" y="25"/>
                        <a:pt x="0" y="25"/>
                        <a:pt x="0" y="25"/>
                      </a:cubicBezTo>
                      <a:cubicBezTo>
                        <a:pt x="18" y="4"/>
                        <a:pt x="18" y="4"/>
                        <a:pt x="18" y="4"/>
                      </a:cubicBezTo>
                      <a:cubicBezTo>
                        <a:pt x="19" y="2"/>
                        <a:pt x="20" y="1"/>
                        <a:pt x="21" y="1"/>
                      </a:cubicBezTo>
                      <a:cubicBezTo>
                        <a:pt x="22" y="1"/>
                        <a:pt x="23" y="0"/>
                        <a:pt x="24" y="0"/>
                      </a:cubicBezTo>
                      <a:cubicBezTo>
                        <a:pt x="26" y="0"/>
                        <a:pt x="28" y="1"/>
                        <a:pt x="29" y="2"/>
                      </a:cubicBezTo>
                      <a:cubicBezTo>
                        <a:pt x="30" y="3"/>
                        <a:pt x="31" y="4"/>
                        <a:pt x="31" y="6"/>
                      </a:cubicBezTo>
                      <a:cubicBezTo>
                        <a:pt x="31" y="8"/>
                        <a:pt x="30" y="10"/>
                        <a:pt x="28" y="11"/>
                      </a:cubicBezTo>
                      <a:cubicBezTo>
                        <a:pt x="28" y="11"/>
                        <a:pt x="27" y="12"/>
                        <a:pt x="25"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2" name="Freeform 1144">
                  <a:extLst>
                    <a:ext uri="{FF2B5EF4-FFF2-40B4-BE49-F238E27FC236}">
                      <a16:creationId xmlns:a16="http://schemas.microsoft.com/office/drawing/2014/main" id="{1BF391CF-946A-1D4B-4FA4-029592EFD82C}"/>
                    </a:ext>
                  </a:extLst>
                </p:cNvPr>
                <p:cNvSpPr>
                  <a:spLocks/>
                </p:cNvSpPr>
                <p:nvPr/>
              </p:nvSpPr>
              <p:spPr bwMode="auto">
                <a:xfrm>
                  <a:off x="1165" y="2163"/>
                  <a:ext cx="13" cy="14"/>
                </a:xfrm>
                <a:custGeom>
                  <a:avLst/>
                  <a:gdLst>
                    <a:gd name="T0" fmla="*/ 79 w 83"/>
                    <a:gd name="T1" fmla="*/ 71 h 93"/>
                    <a:gd name="T2" fmla="*/ 83 w 83"/>
                    <a:gd name="T3" fmla="*/ 74 h 93"/>
                    <a:gd name="T4" fmla="*/ 67 w 83"/>
                    <a:gd name="T5" fmla="*/ 87 h 93"/>
                    <a:gd name="T6" fmla="*/ 46 w 83"/>
                    <a:gd name="T7" fmla="*/ 93 h 93"/>
                    <a:gd name="T8" fmla="*/ 12 w 83"/>
                    <a:gd name="T9" fmla="*/ 79 h 93"/>
                    <a:gd name="T10" fmla="*/ 0 w 83"/>
                    <a:gd name="T11" fmla="*/ 47 h 93"/>
                    <a:gd name="T12" fmla="*/ 13 w 83"/>
                    <a:gd name="T13" fmla="*/ 14 h 93"/>
                    <a:gd name="T14" fmla="*/ 46 w 83"/>
                    <a:gd name="T15" fmla="*/ 0 h 93"/>
                    <a:gd name="T16" fmla="*/ 58 w 83"/>
                    <a:gd name="T17" fmla="*/ 2 h 93"/>
                    <a:gd name="T18" fmla="*/ 71 w 83"/>
                    <a:gd name="T19" fmla="*/ 7 h 93"/>
                    <a:gd name="T20" fmla="*/ 75 w 83"/>
                    <a:gd name="T21" fmla="*/ 5 h 93"/>
                    <a:gd name="T22" fmla="*/ 77 w 83"/>
                    <a:gd name="T23" fmla="*/ 1 h 93"/>
                    <a:gd name="T24" fmla="*/ 80 w 83"/>
                    <a:gd name="T25" fmla="*/ 1 h 93"/>
                    <a:gd name="T26" fmla="*/ 80 w 83"/>
                    <a:gd name="T27" fmla="*/ 31 h 93"/>
                    <a:gd name="T28" fmla="*/ 77 w 83"/>
                    <a:gd name="T29" fmla="*/ 31 h 93"/>
                    <a:gd name="T30" fmla="*/ 66 w 83"/>
                    <a:gd name="T31" fmla="*/ 14 h 93"/>
                    <a:gd name="T32" fmla="*/ 47 w 83"/>
                    <a:gd name="T33" fmla="*/ 5 h 93"/>
                    <a:gd name="T34" fmla="*/ 28 w 83"/>
                    <a:gd name="T35" fmla="*/ 17 h 93"/>
                    <a:gd name="T36" fmla="*/ 23 w 83"/>
                    <a:gd name="T37" fmla="*/ 47 h 93"/>
                    <a:gd name="T38" fmla="*/ 24 w 83"/>
                    <a:gd name="T39" fmla="*/ 61 h 93"/>
                    <a:gd name="T40" fmla="*/ 29 w 83"/>
                    <a:gd name="T41" fmla="*/ 75 h 93"/>
                    <a:gd name="T42" fmla="*/ 36 w 83"/>
                    <a:gd name="T43" fmla="*/ 83 h 93"/>
                    <a:gd name="T44" fmla="*/ 48 w 83"/>
                    <a:gd name="T45" fmla="*/ 86 h 93"/>
                    <a:gd name="T46" fmla="*/ 63 w 83"/>
                    <a:gd name="T47" fmla="*/ 83 h 93"/>
                    <a:gd name="T48" fmla="*/ 79 w 83"/>
                    <a:gd name="T49" fmla="*/ 7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93">
                      <a:moveTo>
                        <a:pt x="79" y="71"/>
                      </a:moveTo>
                      <a:cubicBezTo>
                        <a:pt x="83" y="74"/>
                        <a:pt x="83" y="74"/>
                        <a:pt x="83" y="74"/>
                      </a:cubicBezTo>
                      <a:cubicBezTo>
                        <a:pt x="77" y="80"/>
                        <a:pt x="72" y="84"/>
                        <a:pt x="67" y="87"/>
                      </a:cubicBezTo>
                      <a:cubicBezTo>
                        <a:pt x="61" y="91"/>
                        <a:pt x="54" y="93"/>
                        <a:pt x="46" y="93"/>
                      </a:cubicBezTo>
                      <a:cubicBezTo>
                        <a:pt x="32" y="93"/>
                        <a:pt x="20" y="88"/>
                        <a:pt x="12" y="79"/>
                      </a:cubicBezTo>
                      <a:cubicBezTo>
                        <a:pt x="4" y="71"/>
                        <a:pt x="0" y="60"/>
                        <a:pt x="0" y="47"/>
                      </a:cubicBezTo>
                      <a:cubicBezTo>
                        <a:pt x="0" y="34"/>
                        <a:pt x="4" y="23"/>
                        <a:pt x="13" y="14"/>
                      </a:cubicBezTo>
                      <a:cubicBezTo>
                        <a:pt x="21" y="5"/>
                        <a:pt x="32" y="0"/>
                        <a:pt x="46" y="0"/>
                      </a:cubicBezTo>
                      <a:cubicBezTo>
                        <a:pt x="50" y="0"/>
                        <a:pt x="54" y="1"/>
                        <a:pt x="58" y="2"/>
                      </a:cubicBezTo>
                      <a:cubicBezTo>
                        <a:pt x="62" y="4"/>
                        <a:pt x="67" y="6"/>
                        <a:pt x="71" y="7"/>
                      </a:cubicBezTo>
                      <a:cubicBezTo>
                        <a:pt x="72" y="7"/>
                        <a:pt x="74" y="6"/>
                        <a:pt x="75" y="5"/>
                      </a:cubicBezTo>
                      <a:cubicBezTo>
                        <a:pt x="75" y="5"/>
                        <a:pt x="76" y="3"/>
                        <a:pt x="77" y="1"/>
                      </a:cubicBezTo>
                      <a:cubicBezTo>
                        <a:pt x="80" y="1"/>
                        <a:pt x="80" y="1"/>
                        <a:pt x="80" y="1"/>
                      </a:cubicBezTo>
                      <a:cubicBezTo>
                        <a:pt x="80" y="31"/>
                        <a:pt x="80" y="31"/>
                        <a:pt x="80" y="31"/>
                      </a:cubicBezTo>
                      <a:cubicBezTo>
                        <a:pt x="77" y="31"/>
                        <a:pt x="77" y="31"/>
                        <a:pt x="77" y="31"/>
                      </a:cubicBezTo>
                      <a:cubicBezTo>
                        <a:pt x="74" y="25"/>
                        <a:pt x="71" y="19"/>
                        <a:pt x="66" y="14"/>
                      </a:cubicBezTo>
                      <a:cubicBezTo>
                        <a:pt x="60" y="8"/>
                        <a:pt x="54" y="5"/>
                        <a:pt x="47" y="5"/>
                      </a:cubicBezTo>
                      <a:cubicBezTo>
                        <a:pt x="38" y="5"/>
                        <a:pt x="32" y="9"/>
                        <a:pt x="28" y="17"/>
                      </a:cubicBezTo>
                      <a:cubicBezTo>
                        <a:pt x="24" y="24"/>
                        <a:pt x="23" y="34"/>
                        <a:pt x="23" y="47"/>
                      </a:cubicBezTo>
                      <a:cubicBezTo>
                        <a:pt x="23" y="52"/>
                        <a:pt x="23" y="57"/>
                        <a:pt x="24" y="61"/>
                      </a:cubicBezTo>
                      <a:cubicBezTo>
                        <a:pt x="25" y="66"/>
                        <a:pt x="26" y="71"/>
                        <a:pt x="29" y="75"/>
                      </a:cubicBezTo>
                      <a:cubicBezTo>
                        <a:pt x="30" y="78"/>
                        <a:pt x="33" y="81"/>
                        <a:pt x="36" y="83"/>
                      </a:cubicBezTo>
                      <a:cubicBezTo>
                        <a:pt x="40" y="85"/>
                        <a:pt x="44" y="86"/>
                        <a:pt x="48" y="86"/>
                      </a:cubicBezTo>
                      <a:cubicBezTo>
                        <a:pt x="54" y="86"/>
                        <a:pt x="59" y="85"/>
                        <a:pt x="63" y="83"/>
                      </a:cubicBezTo>
                      <a:cubicBezTo>
                        <a:pt x="68" y="81"/>
                        <a:pt x="74" y="76"/>
                        <a:pt x="79" y="7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3" name="Freeform 1145">
                  <a:extLst>
                    <a:ext uri="{FF2B5EF4-FFF2-40B4-BE49-F238E27FC236}">
                      <a16:creationId xmlns:a16="http://schemas.microsoft.com/office/drawing/2014/main" id="{3941F3DE-A55E-3AF0-056D-7856DD88443C}"/>
                    </a:ext>
                  </a:extLst>
                </p:cNvPr>
                <p:cNvSpPr>
                  <a:spLocks/>
                </p:cNvSpPr>
                <p:nvPr/>
              </p:nvSpPr>
              <p:spPr bwMode="auto">
                <a:xfrm>
                  <a:off x="860" y="2105"/>
                  <a:ext cx="14" cy="14"/>
                </a:xfrm>
                <a:custGeom>
                  <a:avLst/>
                  <a:gdLst>
                    <a:gd name="T0" fmla="*/ 89 w 89"/>
                    <a:gd name="T1" fmla="*/ 0 h 87"/>
                    <a:gd name="T2" fmla="*/ 89 w 89"/>
                    <a:gd name="T3" fmla="*/ 3 h 87"/>
                    <a:gd name="T4" fmla="*/ 85 w 89"/>
                    <a:gd name="T5" fmla="*/ 4 h 87"/>
                    <a:gd name="T6" fmla="*/ 80 w 89"/>
                    <a:gd name="T7" fmla="*/ 8 h 87"/>
                    <a:gd name="T8" fmla="*/ 55 w 89"/>
                    <a:gd name="T9" fmla="*/ 48 h 87"/>
                    <a:gd name="T10" fmla="*/ 55 w 89"/>
                    <a:gd name="T11" fmla="*/ 72 h 87"/>
                    <a:gd name="T12" fmla="*/ 58 w 89"/>
                    <a:gd name="T13" fmla="*/ 82 h 87"/>
                    <a:gd name="T14" fmla="*/ 67 w 89"/>
                    <a:gd name="T15" fmla="*/ 84 h 87"/>
                    <a:gd name="T16" fmla="*/ 67 w 89"/>
                    <a:gd name="T17" fmla="*/ 87 h 87"/>
                    <a:gd name="T18" fmla="*/ 22 w 89"/>
                    <a:gd name="T19" fmla="*/ 87 h 87"/>
                    <a:gd name="T20" fmla="*/ 22 w 89"/>
                    <a:gd name="T21" fmla="*/ 84 h 87"/>
                    <a:gd name="T22" fmla="*/ 32 w 89"/>
                    <a:gd name="T23" fmla="*/ 82 h 87"/>
                    <a:gd name="T24" fmla="*/ 34 w 89"/>
                    <a:gd name="T25" fmla="*/ 72 h 87"/>
                    <a:gd name="T26" fmla="*/ 34 w 89"/>
                    <a:gd name="T27" fmla="*/ 53 h 87"/>
                    <a:gd name="T28" fmla="*/ 11 w 89"/>
                    <a:gd name="T29" fmla="*/ 10 h 87"/>
                    <a:gd name="T30" fmla="*/ 8 w 89"/>
                    <a:gd name="T31" fmla="*/ 6 h 87"/>
                    <a:gd name="T32" fmla="*/ 0 w 89"/>
                    <a:gd name="T33" fmla="*/ 3 h 87"/>
                    <a:gd name="T34" fmla="*/ 0 w 89"/>
                    <a:gd name="T35" fmla="*/ 0 h 87"/>
                    <a:gd name="T36" fmla="*/ 44 w 89"/>
                    <a:gd name="T37" fmla="*/ 0 h 87"/>
                    <a:gd name="T38" fmla="*/ 44 w 89"/>
                    <a:gd name="T39" fmla="*/ 3 h 87"/>
                    <a:gd name="T40" fmla="*/ 35 w 89"/>
                    <a:gd name="T41" fmla="*/ 3 h 87"/>
                    <a:gd name="T42" fmla="*/ 33 w 89"/>
                    <a:gd name="T43" fmla="*/ 7 h 87"/>
                    <a:gd name="T44" fmla="*/ 35 w 89"/>
                    <a:gd name="T45" fmla="*/ 12 h 87"/>
                    <a:gd name="T46" fmla="*/ 36 w 89"/>
                    <a:gd name="T47" fmla="*/ 14 h 87"/>
                    <a:gd name="T48" fmla="*/ 52 w 89"/>
                    <a:gd name="T49" fmla="*/ 44 h 87"/>
                    <a:gd name="T50" fmla="*/ 66 w 89"/>
                    <a:gd name="T51" fmla="*/ 20 h 87"/>
                    <a:gd name="T52" fmla="*/ 70 w 89"/>
                    <a:gd name="T53" fmla="*/ 14 h 87"/>
                    <a:gd name="T54" fmla="*/ 71 w 89"/>
                    <a:gd name="T55" fmla="*/ 8 h 87"/>
                    <a:gd name="T56" fmla="*/ 70 w 89"/>
                    <a:gd name="T57" fmla="*/ 5 h 87"/>
                    <a:gd name="T58" fmla="*/ 61 w 89"/>
                    <a:gd name="T59" fmla="*/ 3 h 87"/>
                    <a:gd name="T60" fmla="*/ 61 w 89"/>
                    <a:gd name="T61" fmla="*/ 0 h 87"/>
                    <a:gd name="T62" fmla="*/ 89 w 89"/>
                    <a:gd name="T6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 h="87">
                      <a:moveTo>
                        <a:pt x="89" y="0"/>
                      </a:moveTo>
                      <a:cubicBezTo>
                        <a:pt x="89" y="3"/>
                        <a:pt x="89" y="3"/>
                        <a:pt x="89" y="3"/>
                      </a:cubicBezTo>
                      <a:cubicBezTo>
                        <a:pt x="87" y="3"/>
                        <a:pt x="86" y="3"/>
                        <a:pt x="85" y="4"/>
                      </a:cubicBezTo>
                      <a:cubicBezTo>
                        <a:pt x="83" y="5"/>
                        <a:pt x="82" y="6"/>
                        <a:pt x="80" y="8"/>
                      </a:cubicBezTo>
                      <a:cubicBezTo>
                        <a:pt x="55" y="48"/>
                        <a:pt x="55" y="48"/>
                        <a:pt x="55" y="48"/>
                      </a:cubicBezTo>
                      <a:cubicBezTo>
                        <a:pt x="55" y="72"/>
                        <a:pt x="55" y="72"/>
                        <a:pt x="55" y="72"/>
                      </a:cubicBezTo>
                      <a:cubicBezTo>
                        <a:pt x="55" y="77"/>
                        <a:pt x="56" y="80"/>
                        <a:pt x="58" y="82"/>
                      </a:cubicBezTo>
                      <a:cubicBezTo>
                        <a:pt x="59" y="83"/>
                        <a:pt x="62" y="83"/>
                        <a:pt x="67" y="84"/>
                      </a:cubicBezTo>
                      <a:cubicBezTo>
                        <a:pt x="67" y="87"/>
                        <a:pt x="67" y="87"/>
                        <a:pt x="67" y="87"/>
                      </a:cubicBezTo>
                      <a:cubicBezTo>
                        <a:pt x="22" y="87"/>
                        <a:pt x="22" y="87"/>
                        <a:pt x="22" y="87"/>
                      </a:cubicBezTo>
                      <a:cubicBezTo>
                        <a:pt x="22" y="84"/>
                        <a:pt x="22" y="84"/>
                        <a:pt x="22" y="84"/>
                      </a:cubicBezTo>
                      <a:cubicBezTo>
                        <a:pt x="27" y="83"/>
                        <a:pt x="30" y="83"/>
                        <a:pt x="32" y="82"/>
                      </a:cubicBezTo>
                      <a:cubicBezTo>
                        <a:pt x="33" y="80"/>
                        <a:pt x="34" y="77"/>
                        <a:pt x="34" y="72"/>
                      </a:cubicBezTo>
                      <a:cubicBezTo>
                        <a:pt x="34" y="53"/>
                        <a:pt x="34" y="53"/>
                        <a:pt x="34" y="53"/>
                      </a:cubicBezTo>
                      <a:cubicBezTo>
                        <a:pt x="11" y="10"/>
                        <a:pt x="11" y="10"/>
                        <a:pt x="11" y="10"/>
                      </a:cubicBezTo>
                      <a:cubicBezTo>
                        <a:pt x="10" y="8"/>
                        <a:pt x="9" y="7"/>
                        <a:pt x="8" y="6"/>
                      </a:cubicBezTo>
                      <a:cubicBezTo>
                        <a:pt x="6" y="4"/>
                        <a:pt x="3" y="3"/>
                        <a:pt x="0" y="3"/>
                      </a:cubicBezTo>
                      <a:cubicBezTo>
                        <a:pt x="0" y="0"/>
                        <a:pt x="0" y="0"/>
                        <a:pt x="0" y="0"/>
                      </a:cubicBezTo>
                      <a:cubicBezTo>
                        <a:pt x="44" y="0"/>
                        <a:pt x="44" y="0"/>
                        <a:pt x="44" y="0"/>
                      </a:cubicBezTo>
                      <a:cubicBezTo>
                        <a:pt x="44" y="3"/>
                        <a:pt x="44" y="3"/>
                        <a:pt x="44" y="3"/>
                      </a:cubicBezTo>
                      <a:cubicBezTo>
                        <a:pt x="39" y="3"/>
                        <a:pt x="36" y="3"/>
                        <a:pt x="35" y="3"/>
                      </a:cubicBezTo>
                      <a:cubicBezTo>
                        <a:pt x="34" y="4"/>
                        <a:pt x="33" y="5"/>
                        <a:pt x="33" y="7"/>
                      </a:cubicBezTo>
                      <a:cubicBezTo>
                        <a:pt x="33" y="8"/>
                        <a:pt x="34" y="10"/>
                        <a:pt x="35" y="12"/>
                      </a:cubicBezTo>
                      <a:cubicBezTo>
                        <a:pt x="35" y="13"/>
                        <a:pt x="36" y="13"/>
                        <a:pt x="36" y="14"/>
                      </a:cubicBezTo>
                      <a:cubicBezTo>
                        <a:pt x="52" y="44"/>
                        <a:pt x="52" y="44"/>
                        <a:pt x="52" y="44"/>
                      </a:cubicBezTo>
                      <a:cubicBezTo>
                        <a:pt x="66" y="20"/>
                        <a:pt x="66" y="20"/>
                        <a:pt x="66" y="20"/>
                      </a:cubicBezTo>
                      <a:cubicBezTo>
                        <a:pt x="68" y="18"/>
                        <a:pt x="69" y="16"/>
                        <a:pt x="70" y="14"/>
                      </a:cubicBezTo>
                      <a:cubicBezTo>
                        <a:pt x="71" y="11"/>
                        <a:pt x="71" y="9"/>
                        <a:pt x="71" y="8"/>
                      </a:cubicBezTo>
                      <a:cubicBezTo>
                        <a:pt x="71" y="7"/>
                        <a:pt x="71" y="5"/>
                        <a:pt x="70" y="5"/>
                      </a:cubicBezTo>
                      <a:cubicBezTo>
                        <a:pt x="68" y="4"/>
                        <a:pt x="65" y="3"/>
                        <a:pt x="61" y="3"/>
                      </a:cubicBezTo>
                      <a:cubicBezTo>
                        <a:pt x="61" y="0"/>
                        <a:pt x="61" y="0"/>
                        <a:pt x="61"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4" name="Freeform 1146">
                  <a:extLst>
                    <a:ext uri="{FF2B5EF4-FFF2-40B4-BE49-F238E27FC236}">
                      <a16:creationId xmlns:a16="http://schemas.microsoft.com/office/drawing/2014/main" id="{4E5E98E3-688D-3BFB-FBCF-A1E1F28521D5}"/>
                    </a:ext>
                  </a:extLst>
                </p:cNvPr>
                <p:cNvSpPr>
                  <a:spLocks/>
                </p:cNvSpPr>
                <p:nvPr/>
              </p:nvSpPr>
              <p:spPr bwMode="auto">
                <a:xfrm>
                  <a:off x="875" y="2105"/>
                  <a:ext cx="12" cy="14"/>
                </a:xfrm>
                <a:custGeom>
                  <a:avLst/>
                  <a:gdLst>
                    <a:gd name="T0" fmla="*/ 0 w 81"/>
                    <a:gd name="T1" fmla="*/ 3 h 87"/>
                    <a:gd name="T2" fmla="*/ 0 w 81"/>
                    <a:gd name="T3" fmla="*/ 0 h 87"/>
                    <a:gd name="T4" fmla="*/ 75 w 81"/>
                    <a:gd name="T5" fmla="*/ 0 h 87"/>
                    <a:gd name="T6" fmla="*/ 75 w 81"/>
                    <a:gd name="T7" fmla="*/ 25 h 87"/>
                    <a:gd name="T8" fmla="*/ 71 w 81"/>
                    <a:gd name="T9" fmla="*/ 25 h 87"/>
                    <a:gd name="T10" fmla="*/ 62 w 81"/>
                    <a:gd name="T11" fmla="*/ 8 h 87"/>
                    <a:gd name="T12" fmla="*/ 42 w 81"/>
                    <a:gd name="T13" fmla="*/ 4 h 87"/>
                    <a:gd name="T14" fmla="*/ 34 w 81"/>
                    <a:gd name="T15" fmla="*/ 5 h 87"/>
                    <a:gd name="T16" fmla="*/ 32 w 81"/>
                    <a:gd name="T17" fmla="*/ 10 h 87"/>
                    <a:gd name="T18" fmla="*/ 32 w 81"/>
                    <a:gd name="T19" fmla="*/ 40 h 87"/>
                    <a:gd name="T20" fmla="*/ 33 w 81"/>
                    <a:gd name="T21" fmla="*/ 40 h 87"/>
                    <a:gd name="T22" fmla="*/ 47 w 81"/>
                    <a:gd name="T23" fmla="*/ 36 h 87"/>
                    <a:gd name="T24" fmla="*/ 53 w 81"/>
                    <a:gd name="T25" fmla="*/ 21 h 87"/>
                    <a:gd name="T26" fmla="*/ 57 w 81"/>
                    <a:gd name="T27" fmla="*/ 21 h 87"/>
                    <a:gd name="T28" fmla="*/ 57 w 81"/>
                    <a:gd name="T29" fmla="*/ 65 h 87"/>
                    <a:gd name="T30" fmla="*/ 53 w 81"/>
                    <a:gd name="T31" fmla="*/ 65 h 87"/>
                    <a:gd name="T32" fmla="*/ 47 w 81"/>
                    <a:gd name="T33" fmla="*/ 48 h 87"/>
                    <a:gd name="T34" fmla="*/ 32 w 81"/>
                    <a:gd name="T35" fmla="*/ 44 h 87"/>
                    <a:gd name="T36" fmla="*/ 32 w 81"/>
                    <a:gd name="T37" fmla="*/ 76 h 87"/>
                    <a:gd name="T38" fmla="*/ 35 w 81"/>
                    <a:gd name="T39" fmla="*/ 82 h 87"/>
                    <a:gd name="T40" fmla="*/ 43 w 81"/>
                    <a:gd name="T41" fmla="*/ 83 h 87"/>
                    <a:gd name="T42" fmla="*/ 62 w 81"/>
                    <a:gd name="T43" fmla="*/ 79 h 87"/>
                    <a:gd name="T44" fmla="*/ 77 w 81"/>
                    <a:gd name="T45" fmla="*/ 60 h 87"/>
                    <a:gd name="T46" fmla="*/ 81 w 81"/>
                    <a:gd name="T47" fmla="*/ 60 h 87"/>
                    <a:gd name="T48" fmla="*/ 76 w 81"/>
                    <a:gd name="T49" fmla="*/ 87 h 87"/>
                    <a:gd name="T50" fmla="*/ 0 w 81"/>
                    <a:gd name="T51" fmla="*/ 87 h 87"/>
                    <a:gd name="T52" fmla="*/ 0 w 81"/>
                    <a:gd name="T53" fmla="*/ 84 h 87"/>
                    <a:gd name="T54" fmla="*/ 7 w 81"/>
                    <a:gd name="T55" fmla="*/ 83 h 87"/>
                    <a:gd name="T56" fmla="*/ 11 w 81"/>
                    <a:gd name="T57" fmla="*/ 75 h 87"/>
                    <a:gd name="T58" fmla="*/ 11 w 81"/>
                    <a:gd name="T59" fmla="*/ 12 h 87"/>
                    <a:gd name="T60" fmla="*/ 8 w 81"/>
                    <a:gd name="T61" fmla="*/ 4 h 87"/>
                    <a:gd name="T62" fmla="*/ 0 w 81"/>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87">
                      <a:moveTo>
                        <a:pt x="0" y="3"/>
                      </a:moveTo>
                      <a:cubicBezTo>
                        <a:pt x="0" y="0"/>
                        <a:pt x="0" y="0"/>
                        <a:pt x="0" y="0"/>
                      </a:cubicBezTo>
                      <a:cubicBezTo>
                        <a:pt x="75" y="0"/>
                        <a:pt x="75" y="0"/>
                        <a:pt x="75" y="0"/>
                      </a:cubicBezTo>
                      <a:cubicBezTo>
                        <a:pt x="75" y="25"/>
                        <a:pt x="75" y="25"/>
                        <a:pt x="75" y="25"/>
                      </a:cubicBezTo>
                      <a:cubicBezTo>
                        <a:pt x="71" y="25"/>
                        <a:pt x="71" y="25"/>
                        <a:pt x="71" y="25"/>
                      </a:cubicBezTo>
                      <a:cubicBezTo>
                        <a:pt x="70" y="17"/>
                        <a:pt x="67" y="11"/>
                        <a:pt x="62" y="8"/>
                      </a:cubicBezTo>
                      <a:cubicBezTo>
                        <a:pt x="58" y="5"/>
                        <a:pt x="51" y="4"/>
                        <a:pt x="42" y="4"/>
                      </a:cubicBezTo>
                      <a:cubicBezTo>
                        <a:pt x="38" y="4"/>
                        <a:pt x="35" y="4"/>
                        <a:pt x="34" y="5"/>
                      </a:cubicBezTo>
                      <a:cubicBezTo>
                        <a:pt x="33" y="6"/>
                        <a:pt x="32" y="7"/>
                        <a:pt x="32" y="10"/>
                      </a:cubicBezTo>
                      <a:cubicBezTo>
                        <a:pt x="32" y="40"/>
                        <a:pt x="32" y="40"/>
                        <a:pt x="32" y="40"/>
                      </a:cubicBezTo>
                      <a:cubicBezTo>
                        <a:pt x="33" y="40"/>
                        <a:pt x="33" y="40"/>
                        <a:pt x="33" y="40"/>
                      </a:cubicBezTo>
                      <a:cubicBezTo>
                        <a:pt x="39" y="40"/>
                        <a:pt x="44" y="39"/>
                        <a:pt x="47" y="36"/>
                      </a:cubicBezTo>
                      <a:cubicBezTo>
                        <a:pt x="50" y="33"/>
                        <a:pt x="53" y="28"/>
                        <a:pt x="53" y="21"/>
                      </a:cubicBezTo>
                      <a:cubicBezTo>
                        <a:pt x="57" y="21"/>
                        <a:pt x="57" y="21"/>
                        <a:pt x="57" y="21"/>
                      </a:cubicBezTo>
                      <a:cubicBezTo>
                        <a:pt x="57" y="65"/>
                        <a:pt x="57" y="65"/>
                        <a:pt x="57" y="65"/>
                      </a:cubicBezTo>
                      <a:cubicBezTo>
                        <a:pt x="53" y="65"/>
                        <a:pt x="53" y="65"/>
                        <a:pt x="53" y="65"/>
                      </a:cubicBezTo>
                      <a:cubicBezTo>
                        <a:pt x="53" y="57"/>
                        <a:pt x="50" y="51"/>
                        <a:pt x="47" y="48"/>
                      </a:cubicBezTo>
                      <a:cubicBezTo>
                        <a:pt x="44" y="46"/>
                        <a:pt x="39" y="44"/>
                        <a:pt x="32" y="44"/>
                      </a:cubicBezTo>
                      <a:cubicBezTo>
                        <a:pt x="32" y="76"/>
                        <a:pt x="32" y="76"/>
                        <a:pt x="32" y="76"/>
                      </a:cubicBezTo>
                      <a:cubicBezTo>
                        <a:pt x="32" y="79"/>
                        <a:pt x="33" y="80"/>
                        <a:pt x="35" y="82"/>
                      </a:cubicBezTo>
                      <a:cubicBezTo>
                        <a:pt x="36" y="83"/>
                        <a:pt x="39" y="83"/>
                        <a:pt x="43" y="83"/>
                      </a:cubicBezTo>
                      <a:cubicBezTo>
                        <a:pt x="51" y="83"/>
                        <a:pt x="57" y="82"/>
                        <a:pt x="62" y="79"/>
                      </a:cubicBezTo>
                      <a:cubicBezTo>
                        <a:pt x="68" y="76"/>
                        <a:pt x="74" y="69"/>
                        <a:pt x="77" y="60"/>
                      </a:cubicBezTo>
                      <a:cubicBezTo>
                        <a:pt x="81" y="60"/>
                        <a:pt x="81" y="60"/>
                        <a:pt x="81" y="60"/>
                      </a:cubicBezTo>
                      <a:cubicBezTo>
                        <a:pt x="76" y="87"/>
                        <a:pt x="76" y="87"/>
                        <a:pt x="76" y="87"/>
                      </a:cubicBezTo>
                      <a:cubicBezTo>
                        <a:pt x="0" y="87"/>
                        <a:pt x="0" y="87"/>
                        <a:pt x="0" y="87"/>
                      </a:cubicBezTo>
                      <a:cubicBezTo>
                        <a:pt x="0" y="84"/>
                        <a:pt x="0" y="84"/>
                        <a:pt x="0" y="84"/>
                      </a:cubicBezTo>
                      <a:cubicBezTo>
                        <a:pt x="3" y="83"/>
                        <a:pt x="6" y="83"/>
                        <a:pt x="7" y="83"/>
                      </a:cubicBezTo>
                      <a:cubicBezTo>
                        <a:pt x="10" y="82"/>
                        <a:pt x="11" y="79"/>
                        <a:pt x="11" y="75"/>
                      </a:cubicBezTo>
                      <a:cubicBezTo>
                        <a:pt x="11" y="12"/>
                        <a:pt x="11" y="12"/>
                        <a:pt x="11" y="12"/>
                      </a:cubicBezTo>
                      <a:cubicBezTo>
                        <a:pt x="11" y="8"/>
                        <a:pt x="10" y="6"/>
                        <a:pt x="8" y="4"/>
                      </a:cubicBezTo>
                      <a:cubicBezTo>
                        <a:pt x="6" y="4"/>
                        <a:pt x="4" y="3"/>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5" name="Freeform 1147">
                  <a:extLst>
                    <a:ext uri="{FF2B5EF4-FFF2-40B4-BE49-F238E27FC236}">
                      <a16:creationId xmlns:a16="http://schemas.microsoft.com/office/drawing/2014/main" id="{99C06F1A-DD21-EC0D-7FF9-72FA852D1BBC}"/>
                    </a:ext>
                  </a:extLst>
                </p:cNvPr>
                <p:cNvSpPr>
                  <a:spLocks/>
                </p:cNvSpPr>
                <p:nvPr/>
              </p:nvSpPr>
              <p:spPr bwMode="auto">
                <a:xfrm>
                  <a:off x="877" y="2101"/>
                  <a:ext cx="7" cy="3"/>
                </a:xfrm>
                <a:custGeom>
                  <a:avLst/>
                  <a:gdLst>
                    <a:gd name="T0" fmla="*/ 6 w 7"/>
                    <a:gd name="T1" fmla="*/ 3 h 3"/>
                    <a:gd name="T2" fmla="*/ 4 w 7"/>
                    <a:gd name="T3" fmla="*/ 1 h 3"/>
                    <a:gd name="T4" fmla="*/ 2 w 7"/>
                    <a:gd name="T5" fmla="*/ 3 h 3"/>
                    <a:gd name="T6" fmla="*/ 0 w 7"/>
                    <a:gd name="T7" fmla="*/ 3 h 3"/>
                    <a:gd name="T8" fmla="*/ 3 w 7"/>
                    <a:gd name="T9" fmla="*/ 0 h 3"/>
                    <a:gd name="T10" fmla="*/ 5 w 7"/>
                    <a:gd name="T11" fmla="*/ 0 h 3"/>
                    <a:gd name="T12" fmla="*/ 7 w 7"/>
                    <a:gd name="T13" fmla="*/ 3 h 3"/>
                    <a:gd name="T14" fmla="*/ 6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6" y="3"/>
                      </a:moveTo>
                      <a:lnTo>
                        <a:pt x="4" y="1"/>
                      </a:lnTo>
                      <a:lnTo>
                        <a:pt x="2" y="3"/>
                      </a:lnTo>
                      <a:lnTo>
                        <a:pt x="0" y="3"/>
                      </a:lnTo>
                      <a:lnTo>
                        <a:pt x="3" y="0"/>
                      </a:lnTo>
                      <a:lnTo>
                        <a:pt x="5" y="0"/>
                      </a:lnTo>
                      <a:lnTo>
                        <a:pt x="7" y="3"/>
                      </a:lnTo>
                      <a:lnTo>
                        <a:pt x="6" y="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6" name="Freeform 1148">
                  <a:extLst>
                    <a:ext uri="{FF2B5EF4-FFF2-40B4-BE49-F238E27FC236}">
                      <a16:creationId xmlns:a16="http://schemas.microsoft.com/office/drawing/2014/main" id="{9813FFB8-5C8F-4901-D0CA-9D0220CE7DB6}"/>
                    </a:ext>
                  </a:extLst>
                </p:cNvPr>
                <p:cNvSpPr>
                  <a:spLocks/>
                </p:cNvSpPr>
                <p:nvPr/>
              </p:nvSpPr>
              <p:spPr bwMode="auto">
                <a:xfrm>
                  <a:off x="890" y="2105"/>
                  <a:ext cx="14" cy="14"/>
                </a:xfrm>
                <a:custGeom>
                  <a:avLst/>
                  <a:gdLst>
                    <a:gd name="T0" fmla="*/ 0 w 89"/>
                    <a:gd name="T1" fmla="*/ 87 h 90"/>
                    <a:gd name="T2" fmla="*/ 0 w 89"/>
                    <a:gd name="T3" fmla="*/ 84 h 90"/>
                    <a:gd name="T4" fmla="*/ 8 w 89"/>
                    <a:gd name="T5" fmla="*/ 82 h 90"/>
                    <a:gd name="T6" fmla="*/ 11 w 89"/>
                    <a:gd name="T7" fmla="*/ 73 h 90"/>
                    <a:gd name="T8" fmla="*/ 11 w 89"/>
                    <a:gd name="T9" fmla="*/ 12 h 90"/>
                    <a:gd name="T10" fmla="*/ 5 w 89"/>
                    <a:gd name="T11" fmla="*/ 5 h 90"/>
                    <a:gd name="T12" fmla="*/ 0 w 89"/>
                    <a:gd name="T13" fmla="*/ 3 h 90"/>
                    <a:gd name="T14" fmla="*/ 0 w 89"/>
                    <a:gd name="T15" fmla="*/ 0 h 90"/>
                    <a:gd name="T16" fmla="*/ 27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0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19 w 89"/>
                    <a:gd name="T45" fmla="*/ 81 h 90"/>
                    <a:gd name="T46" fmla="*/ 29 w 89"/>
                    <a:gd name="T47" fmla="*/ 84 h 90"/>
                    <a:gd name="T48" fmla="*/ 29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3"/>
                        <a:pt x="7" y="83"/>
                        <a:pt x="8" y="82"/>
                      </a:cubicBezTo>
                      <a:cubicBezTo>
                        <a:pt x="10" y="80"/>
                        <a:pt x="11" y="77"/>
                        <a:pt x="11" y="73"/>
                      </a:cubicBezTo>
                      <a:cubicBezTo>
                        <a:pt x="11" y="12"/>
                        <a:pt x="11" y="12"/>
                        <a:pt x="11" y="12"/>
                      </a:cubicBezTo>
                      <a:cubicBezTo>
                        <a:pt x="9" y="9"/>
                        <a:pt x="7" y="7"/>
                        <a:pt x="5" y="5"/>
                      </a:cubicBezTo>
                      <a:cubicBezTo>
                        <a:pt x="3" y="3"/>
                        <a:pt x="1" y="3"/>
                        <a:pt x="0" y="3"/>
                      </a:cubicBezTo>
                      <a:cubicBezTo>
                        <a:pt x="0" y="0"/>
                        <a:pt x="0" y="0"/>
                        <a:pt x="0" y="0"/>
                      </a:cubicBezTo>
                      <a:cubicBezTo>
                        <a:pt x="27" y="0"/>
                        <a:pt x="27" y="0"/>
                        <a:pt x="27" y="0"/>
                      </a:cubicBezTo>
                      <a:cubicBezTo>
                        <a:pt x="73" y="55"/>
                        <a:pt x="73" y="55"/>
                        <a:pt x="73" y="55"/>
                      </a:cubicBezTo>
                      <a:cubicBezTo>
                        <a:pt x="73" y="16"/>
                        <a:pt x="73" y="16"/>
                        <a:pt x="73" y="16"/>
                      </a:cubicBezTo>
                      <a:cubicBezTo>
                        <a:pt x="73" y="11"/>
                        <a:pt x="72" y="8"/>
                        <a:pt x="71" y="6"/>
                      </a:cubicBezTo>
                      <a:cubicBezTo>
                        <a:pt x="69" y="4"/>
                        <a:pt x="66" y="3"/>
                        <a:pt x="61" y="3"/>
                      </a:cubicBezTo>
                      <a:cubicBezTo>
                        <a:pt x="61" y="0"/>
                        <a:pt x="61" y="0"/>
                        <a:pt x="61" y="0"/>
                      </a:cubicBezTo>
                      <a:cubicBezTo>
                        <a:pt x="89" y="0"/>
                        <a:pt x="89" y="0"/>
                        <a:pt x="89" y="0"/>
                      </a:cubicBezTo>
                      <a:cubicBezTo>
                        <a:pt x="89" y="3"/>
                        <a:pt x="89" y="3"/>
                        <a:pt x="89" y="3"/>
                      </a:cubicBezTo>
                      <a:cubicBezTo>
                        <a:pt x="84" y="3"/>
                        <a:pt x="81" y="4"/>
                        <a:pt x="80" y="6"/>
                      </a:cubicBezTo>
                      <a:cubicBezTo>
                        <a:pt x="79" y="7"/>
                        <a:pt x="79" y="9"/>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19" y="81"/>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7" name="Freeform 1149">
                  <a:extLst>
                    <a:ext uri="{FF2B5EF4-FFF2-40B4-BE49-F238E27FC236}">
                      <a16:creationId xmlns:a16="http://schemas.microsoft.com/office/drawing/2014/main" id="{12086EE2-0A6A-D957-C4AA-45A3B88AB762}"/>
                    </a:ext>
                  </a:extLst>
                </p:cNvPr>
                <p:cNvSpPr>
                  <a:spLocks noEditPoints="1"/>
                </p:cNvSpPr>
                <p:nvPr/>
              </p:nvSpPr>
              <p:spPr bwMode="auto">
                <a:xfrm>
                  <a:off x="909" y="2105"/>
                  <a:ext cx="13" cy="14"/>
                </a:xfrm>
                <a:custGeom>
                  <a:avLst/>
                  <a:gdLst>
                    <a:gd name="T0" fmla="*/ 0 w 78"/>
                    <a:gd name="T1" fmla="*/ 87 h 87"/>
                    <a:gd name="T2" fmla="*/ 0 w 78"/>
                    <a:gd name="T3" fmla="*/ 84 h 87"/>
                    <a:gd name="T4" fmla="*/ 8 w 78"/>
                    <a:gd name="T5" fmla="*/ 82 h 87"/>
                    <a:gd name="T6" fmla="*/ 11 w 78"/>
                    <a:gd name="T7" fmla="*/ 75 h 87"/>
                    <a:gd name="T8" fmla="*/ 11 w 78"/>
                    <a:gd name="T9" fmla="*/ 12 h 87"/>
                    <a:gd name="T10" fmla="*/ 8 w 78"/>
                    <a:gd name="T11" fmla="*/ 4 h 87"/>
                    <a:gd name="T12" fmla="*/ 0 w 78"/>
                    <a:gd name="T13" fmla="*/ 3 h 87"/>
                    <a:gd name="T14" fmla="*/ 0 w 78"/>
                    <a:gd name="T15" fmla="*/ 0 h 87"/>
                    <a:gd name="T16" fmla="*/ 40 w 78"/>
                    <a:gd name="T17" fmla="*/ 0 h 87"/>
                    <a:gd name="T18" fmla="*/ 59 w 78"/>
                    <a:gd name="T19" fmla="*/ 2 h 87"/>
                    <a:gd name="T20" fmla="*/ 74 w 78"/>
                    <a:gd name="T21" fmla="*/ 20 h 87"/>
                    <a:gd name="T22" fmla="*/ 65 w 78"/>
                    <a:gd name="T23" fmla="*/ 35 h 87"/>
                    <a:gd name="T24" fmla="*/ 53 w 78"/>
                    <a:gd name="T25" fmla="*/ 40 h 87"/>
                    <a:gd name="T26" fmla="*/ 70 w 78"/>
                    <a:gd name="T27" fmla="*/ 47 h 87"/>
                    <a:gd name="T28" fmla="*/ 78 w 78"/>
                    <a:gd name="T29" fmla="*/ 63 h 87"/>
                    <a:gd name="T30" fmla="*/ 70 w 78"/>
                    <a:gd name="T31" fmla="*/ 79 h 87"/>
                    <a:gd name="T32" fmla="*/ 41 w 78"/>
                    <a:gd name="T33" fmla="*/ 87 h 87"/>
                    <a:gd name="T34" fmla="*/ 0 w 78"/>
                    <a:gd name="T35" fmla="*/ 87 h 87"/>
                    <a:gd name="T36" fmla="*/ 32 w 78"/>
                    <a:gd name="T37" fmla="*/ 10 h 87"/>
                    <a:gd name="T38" fmla="*/ 32 w 78"/>
                    <a:gd name="T39" fmla="*/ 39 h 87"/>
                    <a:gd name="T40" fmla="*/ 48 w 78"/>
                    <a:gd name="T41" fmla="*/ 34 h 87"/>
                    <a:gd name="T42" fmla="*/ 52 w 78"/>
                    <a:gd name="T43" fmla="*/ 20 h 87"/>
                    <a:gd name="T44" fmla="*/ 49 w 78"/>
                    <a:gd name="T45" fmla="*/ 8 h 87"/>
                    <a:gd name="T46" fmla="*/ 39 w 78"/>
                    <a:gd name="T47" fmla="*/ 3 h 87"/>
                    <a:gd name="T48" fmla="*/ 33 w 78"/>
                    <a:gd name="T49" fmla="*/ 5 h 87"/>
                    <a:gd name="T50" fmla="*/ 32 w 78"/>
                    <a:gd name="T51" fmla="*/ 10 h 87"/>
                    <a:gd name="T52" fmla="*/ 32 w 78"/>
                    <a:gd name="T53" fmla="*/ 43 h 87"/>
                    <a:gd name="T54" fmla="*/ 32 w 78"/>
                    <a:gd name="T55" fmla="*/ 75 h 87"/>
                    <a:gd name="T56" fmla="*/ 34 w 78"/>
                    <a:gd name="T57" fmla="*/ 81 h 87"/>
                    <a:gd name="T58" fmla="*/ 40 w 78"/>
                    <a:gd name="T59" fmla="*/ 83 h 87"/>
                    <a:gd name="T60" fmla="*/ 53 w 78"/>
                    <a:gd name="T61" fmla="*/ 76 h 87"/>
                    <a:gd name="T62" fmla="*/ 56 w 78"/>
                    <a:gd name="T63" fmla="*/ 64 h 87"/>
                    <a:gd name="T64" fmla="*/ 49 w 78"/>
                    <a:gd name="T65" fmla="*/ 46 h 87"/>
                    <a:gd name="T66" fmla="*/ 36 w 78"/>
                    <a:gd name="T67" fmla="*/ 43 h 87"/>
                    <a:gd name="T68" fmla="*/ 32 w 78"/>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87">
                      <a:moveTo>
                        <a:pt x="0" y="87"/>
                      </a:moveTo>
                      <a:cubicBezTo>
                        <a:pt x="0" y="84"/>
                        <a:pt x="0" y="84"/>
                        <a:pt x="0" y="84"/>
                      </a:cubicBezTo>
                      <a:cubicBezTo>
                        <a:pt x="4" y="83"/>
                        <a:pt x="7" y="83"/>
                        <a:pt x="8" y="82"/>
                      </a:cubicBezTo>
                      <a:cubicBezTo>
                        <a:pt x="10" y="81"/>
                        <a:pt x="11" y="78"/>
                        <a:pt x="11" y="75"/>
                      </a:cubicBezTo>
                      <a:cubicBezTo>
                        <a:pt x="11" y="12"/>
                        <a:pt x="11" y="12"/>
                        <a:pt x="11" y="12"/>
                      </a:cubicBezTo>
                      <a:cubicBezTo>
                        <a:pt x="11" y="8"/>
                        <a:pt x="10" y="6"/>
                        <a:pt x="8" y="4"/>
                      </a:cubicBezTo>
                      <a:cubicBezTo>
                        <a:pt x="6" y="4"/>
                        <a:pt x="4" y="3"/>
                        <a:pt x="0" y="3"/>
                      </a:cubicBezTo>
                      <a:cubicBezTo>
                        <a:pt x="0" y="0"/>
                        <a:pt x="0" y="0"/>
                        <a:pt x="0" y="0"/>
                      </a:cubicBezTo>
                      <a:cubicBezTo>
                        <a:pt x="40" y="0"/>
                        <a:pt x="40" y="0"/>
                        <a:pt x="40" y="0"/>
                      </a:cubicBezTo>
                      <a:cubicBezTo>
                        <a:pt x="48" y="0"/>
                        <a:pt x="54" y="0"/>
                        <a:pt x="59" y="2"/>
                      </a:cubicBezTo>
                      <a:cubicBezTo>
                        <a:pt x="69" y="6"/>
                        <a:pt x="74" y="12"/>
                        <a:pt x="74" y="20"/>
                      </a:cubicBezTo>
                      <a:cubicBezTo>
                        <a:pt x="74" y="26"/>
                        <a:pt x="71" y="31"/>
                        <a:pt x="65" y="35"/>
                      </a:cubicBezTo>
                      <a:cubicBezTo>
                        <a:pt x="63" y="36"/>
                        <a:pt x="59" y="38"/>
                        <a:pt x="53" y="40"/>
                      </a:cubicBezTo>
                      <a:cubicBezTo>
                        <a:pt x="60" y="41"/>
                        <a:pt x="65" y="43"/>
                        <a:pt x="70" y="47"/>
                      </a:cubicBezTo>
                      <a:cubicBezTo>
                        <a:pt x="75" y="51"/>
                        <a:pt x="78" y="56"/>
                        <a:pt x="78" y="63"/>
                      </a:cubicBezTo>
                      <a:cubicBezTo>
                        <a:pt x="78" y="69"/>
                        <a:pt x="75" y="75"/>
                        <a:pt x="70" y="79"/>
                      </a:cubicBezTo>
                      <a:cubicBezTo>
                        <a:pt x="63" y="85"/>
                        <a:pt x="54" y="87"/>
                        <a:pt x="41" y="87"/>
                      </a:cubicBezTo>
                      <a:lnTo>
                        <a:pt x="0" y="87"/>
                      </a:lnTo>
                      <a:close/>
                      <a:moveTo>
                        <a:pt x="32" y="10"/>
                      </a:moveTo>
                      <a:cubicBezTo>
                        <a:pt x="32" y="39"/>
                        <a:pt x="32" y="39"/>
                        <a:pt x="32" y="39"/>
                      </a:cubicBezTo>
                      <a:cubicBezTo>
                        <a:pt x="40" y="39"/>
                        <a:pt x="46" y="37"/>
                        <a:pt x="48" y="34"/>
                      </a:cubicBezTo>
                      <a:cubicBezTo>
                        <a:pt x="51" y="32"/>
                        <a:pt x="52" y="27"/>
                        <a:pt x="52" y="20"/>
                      </a:cubicBezTo>
                      <a:cubicBezTo>
                        <a:pt x="52" y="15"/>
                        <a:pt x="51" y="11"/>
                        <a:pt x="49" y="8"/>
                      </a:cubicBezTo>
                      <a:cubicBezTo>
                        <a:pt x="47" y="5"/>
                        <a:pt x="44" y="3"/>
                        <a:pt x="39" y="3"/>
                      </a:cubicBezTo>
                      <a:cubicBezTo>
                        <a:pt x="36" y="3"/>
                        <a:pt x="34" y="4"/>
                        <a:pt x="33" y="5"/>
                      </a:cubicBezTo>
                      <a:cubicBezTo>
                        <a:pt x="32" y="6"/>
                        <a:pt x="32" y="8"/>
                        <a:pt x="32" y="10"/>
                      </a:cubicBezTo>
                      <a:close/>
                      <a:moveTo>
                        <a:pt x="32" y="43"/>
                      </a:moveTo>
                      <a:cubicBezTo>
                        <a:pt x="32" y="75"/>
                        <a:pt x="32" y="75"/>
                        <a:pt x="32" y="75"/>
                      </a:cubicBezTo>
                      <a:cubicBezTo>
                        <a:pt x="32" y="78"/>
                        <a:pt x="32" y="80"/>
                        <a:pt x="34" y="81"/>
                      </a:cubicBezTo>
                      <a:cubicBezTo>
                        <a:pt x="35" y="82"/>
                        <a:pt x="37" y="83"/>
                        <a:pt x="40" y="83"/>
                      </a:cubicBezTo>
                      <a:cubicBezTo>
                        <a:pt x="46" y="83"/>
                        <a:pt x="50" y="81"/>
                        <a:pt x="53" y="76"/>
                      </a:cubicBezTo>
                      <a:cubicBezTo>
                        <a:pt x="55" y="73"/>
                        <a:pt x="56" y="69"/>
                        <a:pt x="56" y="64"/>
                      </a:cubicBezTo>
                      <a:cubicBezTo>
                        <a:pt x="56" y="55"/>
                        <a:pt x="53" y="49"/>
                        <a:pt x="49" y="46"/>
                      </a:cubicBezTo>
                      <a:cubicBezTo>
                        <a:pt x="46" y="44"/>
                        <a:pt x="41"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8" name="Freeform 1150">
                  <a:extLst>
                    <a:ext uri="{FF2B5EF4-FFF2-40B4-BE49-F238E27FC236}">
                      <a16:creationId xmlns:a16="http://schemas.microsoft.com/office/drawing/2014/main" id="{F9ABC854-44F4-84FC-301A-A908F470E5AE}"/>
                    </a:ext>
                  </a:extLst>
                </p:cNvPr>
                <p:cNvSpPr>
                  <a:spLocks noEditPoints="1"/>
                </p:cNvSpPr>
                <p:nvPr/>
              </p:nvSpPr>
              <p:spPr bwMode="auto">
                <a:xfrm>
                  <a:off x="923" y="2105"/>
                  <a:ext cx="14" cy="14"/>
                </a:xfrm>
                <a:custGeom>
                  <a:avLst/>
                  <a:gdLst>
                    <a:gd name="T0" fmla="*/ 89 w 89"/>
                    <a:gd name="T1" fmla="*/ 86 h 89"/>
                    <a:gd name="T2" fmla="*/ 89 w 89"/>
                    <a:gd name="T3" fmla="*/ 89 h 89"/>
                    <a:gd name="T4" fmla="*/ 47 w 89"/>
                    <a:gd name="T5" fmla="*/ 89 h 89"/>
                    <a:gd name="T6" fmla="*/ 47 w 89"/>
                    <a:gd name="T7" fmla="*/ 86 h 89"/>
                    <a:gd name="T8" fmla="*/ 55 w 89"/>
                    <a:gd name="T9" fmla="*/ 85 h 89"/>
                    <a:gd name="T10" fmla="*/ 57 w 89"/>
                    <a:gd name="T11" fmla="*/ 81 h 89"/>
                    <a:gd name="T12" fmla="*/ 55 w 89"/>
                    <a:gd name="T13" fmla="*/ 73 h 89"/>
                    <a:gd name="T14" fmla="*/ 51 w 89"/>
                    <a:gd name="T15" fmla="*/ 64 h 89"/>
                    <a:gd name="T16" fmla="*/ 22 w 89"/>
                    <a:gd name="T17" fmla="*/ 64 h 89"/>
                    <a:gd name="T18" fmla="*/ 18 w 89"/>
                    <a:gd name="T19" fmla="*/ 75 h 89"/>
                    <a:gd name="T20" fmla="*/ 16 w 89"/>
                    <a:gd name="T21" fmla="*/ 81 h 89"/>
                    <a:gd name="T22" fmla="*/ 18 w 89"/>
                    <a:gd name="T23" fmla="*/ 85 h 89"/>
                    <a:gd name="T24" fmla="*/ 27 w 89"/>
                    <a:gd name="T25" fmla="*/ 86 h 89"/>
                    <a:gd name="T26" fmla="*/ 27 w 89"/>
                    <a:gd name="T27" fmla="*/ 89 h 89"/>
                    <a:gd name="T28" fmla="*/ 0 w 89"/>
                    <a:gd name="T29" fmla="*/ 89 h 89"/>
                    <a:gd name="T30" fmla="*/ 0 w 89"/>
                    <a:gd name="T31" fmla="*/ 86 h 89"/>
                    <a:gd name="T32" fmla="*/ 8 w 89"/>
                    <a:gd name="T33" fmla="*/ 82 h 89"/>
                    <a:gd name="T34" fmla="*/ 13 w 89"/>
                    <a:gd name="T35" fmla="*/ 71 h 89"/>
                    <a:gd name="T36" fmla="*/ 42 w 89"/>
                    <a:gd name="T37" fmla="*/ 0 h 89"/>
                    <a:gd name="T38" fmla="*/ 46 w 89"/>
                    <a:gd name="T39" fmla="*/ 0 h 89"/>
                    <a:gd name="T40" fmla="*/ 74 w 89"/>
                    <a:gd name="T41" fmla="*/ 68 h 89"/>
                    <a:gd name="T42" fmla="*/ 81 w 89"/>
                    <a:gd name="T43" fmla="*/ 82 h 89"/>
                    <a:gd name="T44" fmla="*/ 88 w 89"/>
                    <a:gd name="T45" fmla="*/ 86 h 89"/>
                    <a:gd name="T46" fmla="*/ 89 w 89"/>
                    <a:gd name="T47" fmla="*/ 86 h 89"/>
                    <a:gd name="T48" fmla="*/ 24 w 89"/>
                    <a:gd name="T49" fmla="*/ 59 h 89"/>
                    <a:gd name="T50" fmla="*/ 49 w 89"/>
                    <a:gd name="T51" fmla="*/ 59 h 89"/>
                    <a:gd name="T52" fmla="*/ 36 w 89"/>
                    <a:gd name="T53" fmla="*/ 27 h 89"/>
                    <a:gd name="T54" fmla="*/ 24 w 89"/>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89">
                      <a:moveTo>
                        <a:pt x="89" y="86"/>
                      </a:moveTo>
                      <a:cubicBezTo>
                        <a:pt x="89" y="89"/>
                        <a:pt x="89" y="89"/>
                        <a:pt x="89" y="89"/>
                      </a:cubicBezTo>
                      <a:cubicBezTo>
                        <a:pt x="47" y="89"/>
                        <a:pt x="47" y="89"/>
                        <a:pt x="47" y="89"/>
                      </a:cubicBezTo>
                      <a:cubicBezTo>
                        <a:pt x="47" y="86"/>
                        <a:pt x="47" y="86"/>
                        <a:pt x="47" y="86"/>
                      </a:cubicBezTo>
                      <a:cubicBezTo>
                        <a:pt x="51" y="86"/>
                        <a:pt x="53" y="86"/>
                        <a:pt x="55" y="85"/>
                      </a:cubicBezTo>
                      <a:cubicBezTo>
                        <a:pt x="56" y="84"/>
                        <a:pt x="57" y="83"/>
                        <a:pt x="57" y="81"/>
                      </a:cubicBezTo>
                      <a:cubicBezTo>
                        <a:pt x="57" y="79"/>
                        <a:pt x="56" y="77"/>
                        <a:pt x="55" y="73"/>
                      </a:cubicBezTo>
                      <a:cubicBezTo>
                        <a:pt x="54" y="71"/>
                        <a:pt x="53" y="68"/>
                        <a:pt x="51" y="64"/>
                      </a:cubicBezTo>
                      <a:cubicBezTo>
                        <a:pt x="22" y="64"/>
                        <a:pt x="22" y="64"/>
                        <a:pt x="22" y="64"/>
                      </a:cubicBezTo>
                      <a:cubicBezTo>
                        <a:pt x="20" y="68"/>
                        <a:pt x="19" y="72"/>
                        <a:pt x="18" y="75"/>
                      </a:cubicBezTo>
                      <a:cubicBezTo>
                        <a:pt x="17" y="78"/>
                        <a:pt x="16" y="80"/>
                        <a:pt x="16" y="81"/>
                      </a:cubicBezTo>
                      <a:cubicBezTo>
                        <a:pt x="16" y="82"/>
                        <a:pt x="17" y="84"/>
                        <a:pt x="18" y="85"/>
                      </a:cubicBezTo>
                      <a:cubicBezTo>
                        <a:pt x="20" y="86"/>
                        <a:pt x="23" y="86"/>
                        <a:pt x="27" y="86"/>
                      </a:cubicBezTo>
                      <a:cubicBezTo>
                        <a:pt x="27" y="89"/>
                        <a:pt x="27" y="89"/>
                        <a:pt x="27" y="89"/>
                      </a:cubicBezTo>
                      <a:cubicBezTo>
                        <a:pt x="0" y="89"/>
                        <a:pt x="0" y="89"/>
                        <a:pt x="0" y="89"/>
                      </a:cubicBezTo>
                      <a:cubicBezTo>
                        <a:pt x="0" y="86"/>
                        <a:pt x="0" y="86"/>
                        <a:pt x="0" y="86"/>
                      </a:cubicBezTo>
                      <a:cubicBezTo>
                        <a:pt x="4" y="85"/>
                        <a:pt x="6" y="84"/>
                        <a:pt x="8" y="82"/>
                      </a:cubicBezTo>
                      <a:cubicBezTo>
                        <a:pt x="9" y="80"/>
                        <a:pt x="11" y="76"/>
                        <a:pt x="13" y="71"/>
                      </a:cubicBezTo>
                      <a:cubicBezTo>
                        <a:pt x="42" y="0"/>
                        <a:pt x="42" y="0"/>
                        <a:pt x="42" y="0"/>
                      </a:cubicBezTo>
                      <a:cubicBezTo>
                        <a:pt x="46" y="0"/>
                        <a:pt x="46" y="0"/>
                        <a:pt x="46" y="0"/>
                      </a:cubicBezTo>
                      <a:cubicBezTo>
                        <a:pt x="74" y="68"/>
                        <a:pt x="74" y="68"/>
                        <a:pt x="74" y="68"/>
                      </a:cubicBezTo>
                      <a:cubicBezTo>
                        <a:pt x="78" y="75"/>
                        <a:pt x="80" y="80"/>
                        <a:pt x="81" y="82"/>
                      </a:cubicBezTo>
                      <a:cubicBezTo>
                        <a:pt x="83" y="85"/>
                        <a:pt x="85" y="86"/>
                        <a:pt x="88" y="86"/>
                      </a:cubicBezTo>
                      <a:lnTo>
                        <a:pt x="89" y="86"/>
                      </a:lnTo>
                      <a:close/>
                      <a:moveTo>
                        <a:pt x="24" y="59"/>
                      </a:moveTo>
                      <a:cubicBezTo>
                        <a:pt x="49" y="59"/>
                        <a:pt x="49" y="59"/>
                        <a:pt x="49" y="59"/>
                      </a:cubicBezTo>
                      <a:cubicBezTo>
                        <a:pt x="36" y="27"/>
                        <a:pt x="36" y="27"/>
                        <a:pt x="36" y="27"/>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89" name="Freeform 1151">
                  <a:extLst>
                    <a:ext uri="{FF2B5EF4-FFF2-40B4-BE49-F238E27FC236}">
                      <a16:creationId xmlns:a16="http://schemas.microsoft.com/office/drawing/2014/main" id="{4412A9F6-9442-DAB8-879A-75BDAB760631}"/>
                    </a:ext>
                  </a:extLst>
                </p:cNvPr>
                <p:cNvSpPr>
                  <a:spLocks/>
                </p:cNvSpPr>
                <p:nvPr/>
              </p:nvSpPr>
              <p:spPr bwMode="auto">
                <a:xfrm>
                  <a:off x="929" y="2100"/>
                  <a:ext cx="5" cy="4"/>
                </a:xfrm>
                <a:custGeom>
                  <a:avLst/>
                  <a:gdLst>
                    <a:gd name="T0" fmla="*/ 25 w 30"/>
                    <a:gd name="T1" fmla="*/ 13 h 24"/>
                    <a:gd name="T2" fmla="*/ 7 w 30"/>
                    <a:gd name="T3" fmla="*/ 24 h 24"/>
                    <a:gd name="T4" fmla="*/ 0 w 30"/>
                    <a:gd name="T5" fmla="*/ 24 h 24"/>
                    <a:gd name="T6" fmla="*/ 17 w 30"/>
                    <a:gd name="T7" fmla="*/ 4 h 24"/>
                    <a:gd name="T8" fmla="*/ 21 w 30"/>
                    <a:gd name="T9" fmla="*/ 1 h 24"/>
                    <a:gd name="T10" fmla="*/ 24 w 30"/>
                    <a:gd name="T11" fmla="*/ 0 h 24"/>
                    <a:gd name="T12" fmla="*/ 29 w 30"/>
                    <a:gd name="T13" fmla="*/ 2 h 24"/>
                    <a:gd name="T14" fmla="*/ 30 w 30"/>
                    <a:gd name="T15" fmla="*/ 6 h 24"/>
                    <a:gd name="T16" fmla="*/ 28 w 30"/>
                    <a:gd name="T17" fmla="*/ 11 h 24"/>
                    <a:gd name="T18" fmla="*/ 25 w 30"/>
                    <a:gd name="T1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25" y="13"/>
                      </a:moveTo>
                      <a:cubicBezTo>
                        <a:pt x="7" y="24"/>
                        <a:pt x="7" y="24"/>
                        <a:pt x="7" y="24"/>
                      </a:cubicBezTo>
                      <a:cubicBezTo>
                        <a:pt x="0" y="24"/>
                        <a:pt x="0" y="24"/>
                        <a:pt x="0" y="24"/>
                      </a:cubicBezTo>
                      <a:cubicBezTo>
                        <a:pt x="17" y="4"/>
                        <a:pt x="17" y="4"/>
                        <a:pt x="17" y="4"/>
                      </a:cubicBezTo>
                      <a:cubicBezTo>
                        <a:pt x="19" y="2"/>
                        <a:pt x="20" y="1"/>
                        <a:pt x="21" y="1"/>
                      </a:cubicBezTo>
                      <a:cubicBezTo>
                        <a:pt x="22" y="0"/>
                        <a:pt x="23" y="0"/>
                        <a:pt x="24" y="0"/>
                      </a:cubicBezTo>
                      <a:cubicBezTo>
                        <a:pt x="26" y="0"/>
                        <a:pt x="28" y="1"/>
                        <a:pt x="29" y="2"/>
                      </a:cubicBezTo>
                      <a:cubicBezTo>
                        <a:pt x="30" y="3"/>
                        <a:pt x="30" y="4"/>
                        <a:pt x="30" y="6"/>
                      </a:cubicBezTo>
                      <a:cubicBezTo>
                        <a:pt x="30" y="8"/>
                        <a:pt x="30" y="10"/>
                        <a:pt x="28" y="11"/>
                      </a:cubicBezTo>
                      <a:cubicBezTo>
                        <a:pt x="28" y="11"/>
                        <a:pt x="27" y="12"/>
                        <a:pt x="25"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0" name="Freeform 1152">
                  <a:extLst>
                    <a:ext uri="{FF2B5EF4-FFF2-40B4-BE49-F238E27FC236}">
                      <a16:creationId xmlns:a16="http://schemas.microsoft.com/office/drawing/2014/main" id="{BFCA0E03-5136-C5E6-17E1-4677EAE740DB}"/>
                    </a:ext>
                  </a:extLst>
                </p:cNvPr>
                <p:cNvSpPr>
                  <a:spLocks/>
                </p:cNvSpPr>
                <p:nvPr/>
              </p:nvSpPr>
              <p:spPr bwMode="auto">
                <a:xfrm>
                  <a:off x="939" y="2105"/>
                  <a:ext cx="7" cy="14"/>
                </a:xfrm>
                <a:custGeom>
                  <a:avLst/>
                  <a:gdLst>
                    <a:gd name="T0" fmla="*/ 45 w 45"/>
                    <a:gd name="T1" fmla="*/ 84 h 87"/>
                    <a:gd name="T2" fmla="*/ 45 w 45"/>
                    <a:gd name="T3" fmla="*/ 87 h 87"/>
                    <a:gd name="T4" fmla="*/ 0 w 45"/>
                    <a:gd name="T5" fmla="*/ 87 h 87"/>
                    <a:gd name="T6" fmla="*/ 0 w 45"/>
                    <a:gd name="T7" fmla="*/ 84 h 87"/>
                    <a:gd name="T8" fmla="*/ 9 w 45"/>
                    <a:gd name="T9" fmla="*/ 82 h 87"/>
                    <a:gd name="T10" fmla="*/ 12 w 45"/>
                    <a:gd name="T11" fmla="*/ 75 h 87"/>
                    <a:gd name="T12" fmla="*/ 12 w 45"/>
                    <a:gd name="T13" fmla="*/ 12 h 87"/>
                    <a:gd name="T14" fmla="*/ 8 w 45"/>
                    <a:gd name="T15" fmla="*/ 4 h 87"/>
                    <a:gd name="T16" fmla="*/ 0 w 45"/>
                    <a:gd name="T17" fmla="*/ 3 h 87"/>
                    <a:gd name="T18" fmla="*/ 0 w 45"/>
                    <a:gd name="T19" fmla="*/ 0 h 87"/>
                    <a:gd name="T20" fmla="*/ 45 w 45"/>
                    <a:gd name="T21" fmla="*/ 0 h 87"/>
                    <a:gd name="T22" fmla="*/ 45 w 45"/>
                    <a:gd name="T23" fmla="*/ 3 h 87"/>
                    <a:gd name="T24" fmla="*/ 37 w 45"/>
                    <a:gd name="T25" fmla="*/ 4 h 87"/>
                    <a:gd name="T26" fmla="*/ 33 w 45"/>
                    <a:gd name="T27" fmla="*/ 12 h 87"/>
                    <a:gd name="T28" fmla="*/ 33 w 45"/>
                    <a:gd name="T29" fmla="*/ 75 h 87"/>
                    <a:gd name="T30" fmla="*/ 35 w 45"/>
                    <a:gd name="T31" fmla="*/ 81 h 87"/>
                    <a:gd name="T32" fmla="*/ 45 w 45"/>
                    <a:gd name="T3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4"/>
                      </a:moveTo>
                      <a:cubicBezTo>
                        <a:pt x="45" y="87"/>
                        <a:pt x="45" y="87"/>
                        <a:pt x="45" y="87"/>
                      </a:cubicBezTo>
                      <a:cubicBezTo>
                        <a:pt x="0" y="87"/>
                        <a:pt x="0" y="87"/>
                        <a:pt x="0" y="87"/>
                      </a:cubicBezTo>
                      <a:cubicBezTo>
                        <a:pt x="0" y="84"/>
                        <a:pt x="0" y="84"/>
                        <a:pt x="0" y="84"/>
                      </a:cubicBezTo>
                      <a:cubicBezTo>
                        <a:pt x="4" y="84"/>
                        <a:pt x="7" y="83"/>
                        <a:pt x="9" y="82"/>
                      </a:cubicBezTo>
                      <a:cubicBezTo>
                        <a:pt x="11" y="81"/>
                        <a:pt x="12" y="78"/>
                        <a:pt x="12" y="75"/>
                      </a:cubicBezTo>
                      <a:cubicBezTo>
                        <a:pt x="12" y="12"/>
                        <a:pt x="12" y="12"/>
                        <a:pt x="12" y="12"/>
                      </a:cubicBezTo>
                      <a:cubicBezTo>
                        <a:pt x="12" y="8"/>
                        <a:pt x="11" y="6"/>
                        <a:pt x="8" y="4"/>
                      </a:cubicBezTo>
                      <a:cubicBezTo>
                        <a:pt x="7" y="4"/>
                        <a:pt x="4" y="3"/>
                        <a:pt x="0" y="3"/>
                      </a:cubicBezTo>
                      <a:cubicBezTo>
                        <a:pt x="0" y="0"/>
                        <a:pt x="0" y="0"/>
                        <a:pt x="0" y="0"/>
                      </a:cubicBezTo>
                      <a:cubicBezTo>
                        <a:pt x="45" y="0"/>
                        <a:pt x="45" y="0"/>
                        <a:pt x="45" y="0"/>
                      </a:cubicBezTo>
                      <a:cubicBezTo>
                        <a:pt x="45" y="3"/>
                        <a:pt x="45" y="3"/>
                        <a:pt x="45" y="3"/>
                      </a:cubicBezTo>
                      <a:cubicBezTo>
                        <a:pt x="41" y="3"/>
                        <a:pt x="39" y="3"/>
                        <a:pt x="37" y="4"/>
                      </a:cubicBezTo>
                      <a:cubicBezTo>
                        <a:pt x="34" y="5"/>
                        <a:pt x="33" y="8"/>
                        <a:pt x="33" y="12"/>
                      </a:cubicBezTo>
                      <a:cubicBezTo>
                        <a:pt x="33" y="75"/>
                        <a:pt x="33" y="75"/>
                        <a:pt x="33" y="75"/>
                      </a:cubicBezTo>
                      <a:cubicBezTo>
                        <a:pt x="33" y="78"/>
                        <a:pt x="34" y="80"/>
                        <a:pt x="35" y="81"/>
                      </a:cubicBezTo>
                      <a:cubicBezTo>
                        <a:pt x="37" y="83"/>
                        <a:pt x="40" y="84"/>
                        <a:pt x="4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1" name="Freeform 1153">
                  <a:extLst>
                    <a:ext uri="{FF2B5EF4-FFF2-40B4-BE49-F238E27FC236}">
                      <a16:creationId xmlns:a16="http://schemas.microsoft.com/office/drawing/2014/main" id="{A5E19AF2-FB37-5D5B-01AC-AD84CD67C924}"/>
                    </a:ext>
                  </a:extLst>
                </p:cNvPr>
                <p:cNvSpPr>
                  <a:spLocks/>
                </p:cNvSpPr>
                <p:nvPr/>
              </p:nvSpPr>
              <p:spPr bwMode="auto">
                <a:xfrm>
                  <a:off x="1242" y="2369"/>
                  <a:ext cx="12" cy="13"/>
                </a:xfrm>
                <a:custGeom>
                  <a:avLst/>
                  <a:gdLst>
                    <a:gd name="T0" fmla="*/ 62 w 78"/>
                    <a:gd name="T1" fmla="*/ 84 h 88"/>
                    <a:gd name="T2" fmla="*/ 62 w 78"/>
                    <a:gd name="T3" fmla="*/ 88 h 88"/>
                    <a:gd name="T4" fmla="*/ 16 w 78"/>
                    <a:gd name="T5" fmla="*/ 88 h 88"/>
                    <a:gd name="T6" fmla="*/ 16 w 78"/>
                    <a:gd name="T7" fmla="*/ 84 h 88"/>
                    <a:gd name="T8" fmla="*/ 26 w 78"/>
                    <a:gd name="T9" fmla="*/ 82 h 88"/>
                    <a:gd name="T10" fmla="*/ 29 w 78"/>
                    <a:gd name="T11" fmla="*/ 72 h 88"/>
                    <a:gd name="T12" fmla="*/ 29 w 78"/>
                    <a:gd name="T13" fmla="*/ 4 h 88"/>
                    <a:gd name="T14" fmla="*/ 14 w 78"/>
                    <a:gd name="T15" fmla="*/ 7 h 88"/>
                    <a:gd name="T16" fmla="*/ 3 w 78"/>
                    <a:gd name="T17" fmla="*/ 26 h 88"/>
                    <a:gd name="T18" fmla="*/ 0 w 78"/>
                    <a:gd name="T19" fmla="*/ 26 h 88"/>
                    <a:gd name="T20" fmla="*/ 0 w 78"/>
                    <a:gd name="T21" fmla="*/ 0 h 88"/>
                    <a:gd name="T22" fmla="*/ 78 w 78"/>
                    <a:gd name="T23" fmla="*/ 0 h 88"/>
                    <a:gd name="T24" fmla="*/ 78 w 78"/>
                    <a:gd name="T25" fmla="*/ 26 h 88"/>
                    <a:gd name="T26" fmla="*/ 75 w 78"/>
                    <a:gd name="T27" fmla="*/ 26 h 88"/>
                    <a:gd name="T28" fmla="*/ 64 w 78"/>
                    <a:gd name="T29" fmla="*/ 7 h 88"/>
                    <a:gd name="T30" fmla="*/ 50 w 78"/>
                    <a:gd name="T31" fmla="*/ 4 h 88"/>
                    <a:gd name="T32" fmla="*/ 50 w 78"/>
                    <a:gd name="T33" fmla="*/ 72 h 88"/>
                    <a:gd name="T34" fmla="*/ 52 w 78"/>
                    <a:gd name="T35" fmla="*/ 82 h 88"/>
                    <a:gd name="T36" fmla="*/ 62 w 78"/>
                    <a:gd name="T3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8">
                      <a:moveTo>
                        <a:pt x="62" y="84"/>
                      </a:moveTo>
                      <a:cubicBezTo>
                        <a:pt x="62" y="88"/>
                        <a:pt x="62" y="88"/>
                        <a:pt x="62" y="88"/>
                      </a:cubicBezTo>
                      <a:cubicBezTo>
                        <a:pt x="16" y="88"/>
                        <a:pt x="16" y="88"/>
                        <a:pt x="16" y="88"/>
                      </a:cubicBezTo>
                      <a:cubicBezTo>
                        <a:pt x="16" y="84"/>
                        <a:pt x="16" y="84"/>
                        <a:pt x="16" y="84"/>
                      </a:cubicBezTo>
                      <a:cubicBezTo>
                        <a:pt x="21" y="84"/>
                        <a:pt x="24" y="84"/>
                        <a:pt x="26" y="82"/>
                      </a:cubicBezTo>
                      <a:cubicBezTo>
                        <a:pt x="28" y="81"/>
                        <a:pt x="29" y="78"/>
                        <a:pt x="29" y="72"/>
                      </a:cubicBezTo>
                      <a:cubicBezTo>
                        <a:pt x="29" y="4"/>
                        <a:pt x="29" y="4"/>
                        <a:pt x="29" y="4"/>
                      </a:cubicBezTo>
                      <a:cubicBezTo>
                        <a:pt x="22" y="4"/>
                        <a:pt x="17" y="5"/>
                        <a:pt x="14" y="7"/>
                      </a:cubicBezTo>
                      <a:cubicBezTo>
                        <a:pt x="8" y="11"/>
                        <a:pt x="5" y="17"/>
                        <a:pt x="3" y="26"/>
                      </a:cubicBezTo>
                      <a:cubicBezTo>
                        <a:pt x="0" y="26"/>
                        <a:pt x="0" y="26"/>
                        <a:pt x="0" y="26"/>
                      </a:cubicBezTo>
                      <a:cubicBezTo>
                        <a:pt x="0" y="0"/>
                        <a:pt x="0" y="0"/>
                        <a:pt x="0" y="0"/>
                      </a:cubicBezTo>
                      <a:cubicBezTo>
                        <a:pt x="78" y="0"/>
                        <a:pt x="78" y="0"/>
                        <a:pt x="78" y="0"/>
                      </a:cubicBezTo>
                      <a:cubicBezTo>
                        <a:pt x="78" y="26"/>
                        <a:pt x="78" y="26"/>
                        <a:pt x="78" y="26"/>
                      </a:cubicBezTo>
                      <a:cubicBezTo>
                        <a:pt x="75" y="26"/>
                        <a:pt x="75" y="26"/>
                        <a:pt x="75" y="26"/>
                      </a:cubicBezTo>
                      <a:cubicBezTo>
                        <a:pt x="73" y="17"/>
                        <a:pt x="70" y="11"/>
                        <a:pt x="64" y="7"/>
                      </a:cubicBezTo>
                      <a:cubicBezTo>
                        <a:pt x="61" y="5"/>
                        <a:pt x="56" y="4"/>
                        <a:pt x="50" y="4"/>
                      </a:cubicBezTo>
                      <a:cubicBezTo>
                        <a:pt x="50" y="72"/>
                        <a:pt x="50" y="72"/>
                        <a:pt x="50" y="72"/>
                      </a:cubicBezTo>
                      <a:cubicBezTo>
                        <a:pt x="50" y="78"/>
                        <a:pt x="51" y="81"/>
                        <a:pt x="52" y="82"/>
                      </a:cubicBezTo>
                      <a:cubicBezTo>
                        <a:pt x="54" y="84"/>
                        <a:pt x="57" y="84"/>
                        <a:pt x="62"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2" name="Freeform 1154">
                  <a:extLst>
                    <a:ext uri="{FF2B5EF4-FFF2-40B4-BE49-F238E27FC236}">
                      <a16:creationId xmlns:a16="http://schemas.microsoft.com/office/drawing/2014/main" id="{524C2017-0E77-320F-2C52-3D1B00F5B0C6}"/>
                    </a:ext>
                  </a:extLst>
                </p:cNvPr>
                <p:cNvSpPr>
                  <a:spLocks/>
                </p:cNvSpPr>
                <p:nvPr/>
              </p:nvSpPr>
              <p:spPr bwMode="auto">
                <a:xfrm>
                  <a:off x="1255" y="2369"/>
                  <a:ext cx="15" cy="13"/>
                </a:xfrm>
                <a:custGeom>
                  <a:avLst/>
                  <a:gdLst>
                    <a:gd name="T0" fmla="*/ 96 w 96"/>
                    <a:gd name="T1" fmla="*/ 84 h 88"/>
                    <a:gd name="T2" fmla="*/ 96 w 96"/>
                    <a:gd name="T3" fmla="*/ 88 h 88"/>
                    <a:gd name="T4" fmla="*/ 52 w 96"/>
                    <a:gd name="T5" fmla="*/ 88 h 88"/>
                    <a:gd name="T6" fmla="*/ 52 w 96"/>
                    <a:gd name="T7" fmla="*/ 84 h 88"/>
                    <a:gd name="T8" fmla="*/ 60 w 96"/>
                    <a:gd name="T9" fmla="*/ 82 h 88"/>
                    <a:gd name="T10" fmla="*/ 63 w 96"/>
                    <a:gd name="T11" fmla="*/ 75 h 88"/>
                    <a:gd name="T12" fmla="*/ 63 w 96"/>
                    <a:gd name="T13" fmla="*/ 45 h 88"/>
                    <a:gd name="T14" fmla="*/ 32 w 96"/>
                    <a:gd name="T15" fmla="*/ 45 h 88"/>
                    <a:gd name="T16" fmla="*/ 32 w 96"/>
                    <a:gd name="T17" fmla="*/ 75 h 88"/>
                    <a:gd name="T18" fmla="*/ 35 w 96"/>
                    <a:gd name="T19" fmla="*/ 82 h 88"/>
                    <a:gd name="T20" fmla="*/ 44 w 96"/>
                    <a:gd name="T21" fmla="*/ 84 h 88"/>
                    <a:gd name="T22" fmla="*/ 44 w 96"/>
                    <a:gd name="T23" fmla="*/ 88 h 88"/>
                    <a:gd name="T24" fmla="*/ 0 w 96"/>
                    <a:gd name="T25" fmla="*/ 88 h 88"/>
                    <a:gd name="T26" fmla="*/ 0 w 96"/>
                    <a:gd name="T27" fmla="*/ 84 h 88"/>
                    <a:gd name="T28" fmla="*/ 8 w 96"/>
                    <a:gd name="T29" fmla="*/ 82 h 88"/>
                    <a:gd name="T30" fmla="*/ 11 w 96"/>
                    <a:gd name="T31" fmla="*/ 75 h 88"/>
                    <a:gd name="T32" fmla="*/ 11 w 96"/>
                    <a:gd name="T33" fmla="*/ 12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2 h 88"/>
                    <a:gd name="T48" fmla="*/ 32 w 96"/>
                    <a:gd name="T49" fmla="*/ 39 h 88"/>
                    <a:gd name="T50" fmla="*/ 63 w 96"/>
                    <a:gd name="T51" fmla="*/ 39 h 88"/>
                    <a:gd name="T52" fmla="*/ 63 w 96"/>
                    <a:gd name="T53" fmla="*/ 12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4 w 96"/>
                    <a:gd name="T67" fmla="*/ 12 h 88"/>
                    <a:gd name="T68" fmla="*/ 84 w 96"/>
                    <a:gd name="T69" fmla="*/ 75 h 88"/>
                    <a:gd name="T70" fmla="*/ 87 w 96"/>
                    <a:gd name="T71" fmla="*/ 82 h 88"/>
                    <a:gd name="T72" fmla="*/ 96 w 96"/>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4"/>
                      </a:moveTo>
                      <a:cubicBezTo>
                        <a:pt x="96" y="88"/>
                        <a:pt x="96" y="88"/>
                        <a:pt x="96" y="88"/>
                      </a:cubicBezTo>
                      <a:cubicBezTo>
                        <a:pt x="52" y="88"/>
                        <a:pt x="52" y="88"/>
                        <a:pt x="52" y="88"/>
                      </a:cubicBezTo>
                      <a:cubicBezTo>
                        <a:pt x="52" y="84"/>
                        <a:pt x="52" y="84"/>
                        <a:pt x="52" y="84"/>
                      </a:cubicBezTo>
                      <a:cubicBezTo>
                        <a:pt x="56" y="84"/>
                        <a:pt x="59" y="83"/>
                        <a:pt x="60" y="82"/>
                      </a:cubicBezTo>
                      <a:cubicBezTo>
                        <a:pt x="62" y="81"/>
                        <a:pt x="63" y="79"/>
                        <a:pt x="63" y="75"/>
                      </a:cubicBezTo>
                      <a:cubicBezTo>
                        <a:pt x="63" y="45"/>
                        <a:pt x="63" y="45"/>
                        <a:pt x="63" y="45"/>
                      </a:cubicBezTo>
                      <a:cubicBezTo>
                        <a:pt x="32" y="45"/>
                        <a:pt x="32" y="45"/>
                        <a:pt x="32" y="45"/>
                      </a:cubicBezTo>
                      <a:cubicBezTo>
                        <a:pt x="32" y="75"/>
                        <a:pt x="32" y="75"/>
                        <a:pt x="32" y="75"/>
                      </a:cubicBezTo>
                      <a:cubicBezTo>
                        <a:pt x="32" y="79"/>
                        <a:pt x="33" y="81"/>
                        <a:pt x="35" y="82"/>
                      </a:cubicBezTo>
                      <a:cubicBezTo>
                        <a:pt x="37" y="83"/>
                        <a:pt x="39" y="84"/>
                        <a:pt x="44" y="84"/>
                      </a:cubicBezTo>
                      <a:cubicBezTo>
                        <a:pt x="44" y="88"/>
                        <a:pt x="44" y="88"/>
                        <a:pt x="44" y="88"/>
                      </a:cubicBezTo>
                      <a:cubicBezTo>
                        <a:pt x="0" y="88"/>
                        <a:pt x="0" y="88"/>
                        <a:pt x="0" y="88"/>
                      </a:cubicBezTo>
                      <a:cubicBezTo>
                        <a:pt x="0" y="84"/>
                        <a:pt x="0" y="84"/>
                        <a:pt x="0" y="84"/>
                      </a:cubicBezTo>
                      <a:cubicBezTo>
                        <a:pt x="4" y="84"/>
                        <a:pt x="7" y="83"/>
                        <a:pt x="8" y="82"/>
                      </a:cubicBezTo>
                      <a:cubicBezTo>
                        <a:pt x="10" y="81"/>
                        <a:pt x="11" y="79"/>
                        <a:pt x="11" y="75"/>
                      </a:cubicBezTo>
                      <a:cubicBezTo>
                        <a:pt x="11" y="12"/>
                        <a:pt x="11" y="12"/>
                        <a:pt x="11" y="12"/>
                      </a:cubicBezTo>
                      <a:cubicBezTo>
                        <a:pt x="11" y="9"/>
                        <a:pt x="10" y="6"/>
                        <a:pt x="8" y="5"/>
                      </a:cubicBezTo>
                      <a:cubicBezTo>
                        <a:pt x="6" y="4"/>
                        <a:pt x="4" y="3"/>
                        <a:pt x="0" y="3"/>
                      </a:cubicBezTo>
                      <a:cubicBezTo>
                        <a:pt x="0" y="0"/>
                        <a:pt x="0" y="0"/>
                        <a:pt x="0" y="0"/>
                      </a:cubicBezTo>
                      <a:cubicBezTo>
                        <a:pt x="44" y="0"/>
                        <a:pt x="44" y="0"/>
                        <a:pt x="44" y="0"/>
                      </a:cubicBezTo>
                      <a:cubicBezTo>
                        <a:pt x="44" y="3"/>
                        <a:pt x="44" y="3"/>
                        <a:pt x="44" y="3"/>
                      </a:cubicBezTo>
                      <a:cubicBezTo>
                        <a:pt x="40" y="3"/>
                        <a:pt x="37" y="4"/>
                        <a:pt x="36" y="5"/>
                      </a:cubicBezTo>
                      <a:cubicBezTo>
                        <a:pt x="33" y="6"/>
                        <a:pt x="32" y="9"/>
                        <a:pt x="32" y="12"/>
                      </a:cubicBezTo>
                      <a:cubicBezTo>
                        <a:pt x="32" y="39"/>
                        <a:pt x="32" y="39"/>
                        <a:pt x="32" y="39"/>
                      </a:cubicBezTo>
                      <a:cubicBezTo>
                        <a:pt x="63" y="39"/>
                        <a:pt x="63" y="39"/>
                        <a:pt x="63" y="39"/>
                      </a:cubicBezTo>
                      <a:cubicBezTo>
                        <a:pt x="63" y="12"/>
                        <a:pt x="63" y="12"/>
                        <a:pt x="63" y="12"/>
                      </a:cubicBezTo>
                      <a:cubicBezTo>
                        <a:pt x="63" y="9"/>
                        <a:pt x="62" y="6"/>
                        <a:pt x="60" y="5"/>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5"/>
                      </a:cubicBezTo>
                      <a:cubicBezTo>
                        <a:pt x="86" y="6"/>
                        <a:pt x="84" y="9"/>
                        <a:pt x="84" y="12"/>
                      </a:cubicBezTo>
                      <a:cubicBezTo>
                        <a:pt x="84" y="75"/>
                        <a:pt x="84" y="75"/>
                        <a:pt x="84" y="75"/>
                      </a:cubicBezTo>
                      <a:cubicBezTo>
                        <a:pt x="84" y="79"/>
                        <a:pt x="85" y="81"/>
                        <a:pt x="87" y="82"/>
                      </a:cubicBezTo>
                      <a:cubicBezTo>
                        <a:pt x="89" y="83"/>
                        <a:pt x="92"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3" name="Freeform 1155">
                  <a:extLst>
                    <a:ext uri="{FF2B5EF4-FFF2-40B4-BE49-F238E27FC236}">
                      <a16:creationId xmlns:a16="http://schemas.microsoft.com/office/drawing/2014/main" id="{B99E630A-A693-B265-36DB-D8F45D16C470}"/>
                    </a:ext>
                  </a:extLst>
                </p:cNvPr>
                <p:cNvSpPr>
                  <a:spLocks noEditPoints="1"/>
                </p:cNvSpPr>
                <p:nvPr/>
              </p:nvSpPr>
              <p:spPr bwMode="auto">
                <a:xfrm>
                  <a:off x="1271" y="2368"/>
                  <a:ext cx="14" cy="14"/>
                </a:xfrm>
                <a:custGeom>
                  <a:avLst/>
                  <a:gdLst>
                    <a:gd name="T0" fmla="*/ 88 w 88"/>
                    <a:gd name="T1" fmla="*/ 87 h 90"/>
                    <a:gd name="T2" fmla="*/ 88 w 88"/>
                    <a:gd name="T3" fmla="*/ 90 h 90"/>
                    <a:gd name="T4" fmla="*/ 46 w 88"/>
                    <a:gd name="T5" fmla="*/ 90 h 90"/>
                    <a:gd name="T6" fmla="*/ 46 w 88"/>
                    <a:gd name="T7" fmla="*/ 87 h 90"/>
                    <a:gd name="T8" fmla="*/ 54 w 88"/>
                    <a:gd name="T9" fmla="*/ 86 h 90"/>
                    <a:gd name="T10" fmla="*/ 57 w 88"/>
                    <a:gd name="T11" fmla="*/ 82 h 90"/>
                    <a:gd name="T12" fmla="*/ 54 w 88"/>
                    <a:gd name="T13" fmla="*/ 73 h 90"/>
                    <a:gd name="T14" fmla="*/ 51 w 88"/>
                    <a:gd name="T15" fmla="*/ 64 h 90"/>
                    <a:gd name="T16" fmla="*/ 21 w 88"/>
                    <a:gd name="T17" fmla="*/ 64 h 90"/>
                    <a:gd name="T18" fmla="*/ 17 w 88"/>
                    <a:gd name="T19" fmla="*/ 75 h 90"/>
                    <a:gd name="T20" fmla="*/ 16 w 88"/>
                    <a:gd name="T21" fmla="*/ 81 h 90"/>
                    <a:gd name="T22" fmla="*/ 18 w 88"/>
                    <a:gd name="T23" fmla="*/ 85 h 90"/>
                    <a:gd name="T24" fmla="*/ 26 w 88"/>
                    <a:gd name="T25" fmla="*/ 87 h 90"/>
                    <a:gd name="T26" fmla="*/ 26 w 88"/>
                    <a:gd name="T27" fmla="*/ 90 h 90"/>
                    <a:gd name="T28" fmla="*/ 0 w 88"/>
                    <a:gd name="T29" fmla="*/ 90 h 90"/>
                    <a:gd name="T30" fmla="*/ 0 w 88"/>
                    <a:gd name="T31" fmla="*/ 86 h 90"/>
                    <a:gd name="T32" fmla="*/ 8 w 88"/>
                    <a:gd name="T33" fmla="*/ 82 h 90"/>
                    <a:gd name="T34" fmla="*/ 13 w 88"/>
                    <a:gd name="T35" fmla="*/ 71 h 90"/>
                    <a:gd name="T36" fmla="*/ 42 w 88"/>
                    <a:gd name="T37" fmla="*/ 0 h 90"/>
                    <a:gd name="T38" fmla="*/ 45 w 88"/>
                    <a:gd name="T39" fmla="*/ 0 h 90"/>
                    <a:gd name="T40" fmla="*/ 74 w 88"/>
                    <a:gd name="T41" fmla="*/ 68 h 90"/>
                    <a:gd name="T42" fmla="*/ 81 w 88"/>
                    <a:gd name="T43" fmla="*/ 82 h 90"/>
                    <a:gd name="T44" fmla="*/ 88 w 88"/>
                    <a:gd name="T45" fmla="*/ 87 h 90"/>
                    <a:gd name="T46" fmla="*/ 23 w 88"/>
                    <a:gd name="T47" fmla="*/ 59 h 90"/>
                    <a:gd name="T48" fmla="*/ 49 w 88"/>
                    <a:gd name="T49" fmla="*/ 59 h 90"/>
                    <a:gd name="T50" fmla="*/ 36 w 88"/>
                    <a:gd name="T51" fmla="*/ 27 h 90"/>
                    <a:gd name="T52" fmla="*/ 23 w 88"/>
                    <a:gd name="T53"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88" y="87"/>
                      </a:moveTo>
                      <a:cubicBezTo>
                        <a:pt x="88" y="90"/>
                        <a:pt x="88" y="90"/>
                        <a:pt x="88" y="90"/>
                      </a:cubicBezTo>
                      <a:cubicBezTo>
                        <a:pt x="46" y="90"/>
                        <a:pt x="46" y="90"/>
                        <a:pt x="46" y="90"/>
                      </a:cubicBezTo>
                      <a:cubicBezTo>
                        <a:pt x="46" y="87"/>
                        <a:pt x="46" y="87"/>
                        <a:pt x="46" y="87"/>
                      </a:cubicBezTo>
                      <a:cubicBezTo>
                        <a:pt x="50" y="87"/>
                        <a:pt x="53" y="86"/>
                        <a:pt x="54" y="86"/>
                      </a:cubicBezTo>
                      <a:cubicBezTo>
                        <a:pt x="56" y="85"/>
                        <a:pt x="57" y="84"/>
                        <a:pt x="57" y="82"/>
                      </a:cubicBezTo>
                      <a:cubicBezTo>
                        <a:pt x="57" y="80"/>
                        <a:pt x="56" y="77"/>
                        <a:pt x="54" y="73"/>
                      </a:cubicBezTo>
                      <a:cubicBezTo>
                        <a:pt x="54" y="71"/>
                        <a:pt x="53" y="68"/>
                        <a:pt x="51" y="64"/>
                      </a:cubicBezTo>
                      <a:cubicBezTo>
                        <a:pt x="21" y="64"/>
                        <a:pt x="21" y="64"/>
                        <a:pt x="21" y="64"/>
                      </a:cubicBezTo>
                      <a:cubicBezTo>
                        <a:pt x="20" y="68"/>
                        <a:pt x="18" y="72"/>
                        <a:pt x="17" y="75"/>
                      </a:cubicBezTo>
                      <a:cubicBezTo>
                        <a:pt x="16" y="78"/>
                        <a:pt x="16" y="80"/>
                        <a:pt x="16" y="81"/>
                      </a:cubicBezTo>
                      <a:cubicBezTo>
                        <a:pt x="16" y="83"/>
                        <a:pt x="16" y="84"/>
                        <a:pt x="18" y="85"/>
                      </a:cubicBezTo>
                      <a:cubicBezTo>
                        <a:pt x="19" y="86"/>
                        <a:pt x="22" y="87"/>
                        <a:pt x="26" y="87"/>
                      </a:cubicBezTo>
                      <a:cubicBezTo>
                        <a:pt x="26" y="90"/>
                        <a:pt x="26" y="90"/>
                        <a:pt x="26" y="90"/>
                      </a:cubicBezTo>
                      <a:cubicBezTo>
                        <a:pt x="0" y="90"/>
                        <a:pt x="0" y="90"/>
                        <a:pt x="0" y="90"/>
                      </a:cubicBezTo>
                      <a:cubicBezTo>
                        <a:pt x="0" y="86"/>
                        <a:pt x="0" y="86"/>
                        <a:pt x="0" y="86"/>
                      </a:cubicBezTo>
                      <a:cubicBezTo>
                        <a:pt x="3" y="86"/>
                        <a:pt x="6" y="84"/>
                        <a:pt x="8" y="82"/>
                      </a:cubicBezTo>
                      <a:cubicBezTo>
                        <a:pt x="9" y="80"/>
                        <a:pt x="10" y="77"/>
                        <a:pt x="13" y="71"/>
                      </a:cubicBezTo>
                      <a:cubicBezTo>
                        <a:pt x="42" y="0"/>
                        <a:pt x="42" y="0"/>
                        <a:pt x="42" y="0"/>
                      </a:cubicBezTo>
                      <a:cubicBezTo>
                        <a:pt x="45" y="0"/>
                        <a:pt x="45" y="0"/>
                        <a:pt x="45" y="0"/>
                      </a:cubicBezTo>
                      <a:cubicBezTo>
                        <a:pt x="74" y="68"/>
                        <a:pt x="74" y="68"/>
                        <a:pt x="74" y="68"/>
                      </a:cubicBezTo>
                      <a:cubicBezTo>
                        <a:pt x="77" y="76"/>
                        <a:pt x="79" y="80"/>
                        <a:pt x="81" y="82"/>
                      </a:cubicBezTo>
                      <a:cubicBezTo>
                        <a:pt x="83" y="85"/>
                        <a:pt x="85" y="87"/>
                        <a:pt x="88" y="87"/>
                      </a:cubicBezTo>
                      <a:close/>
                      <a:moveTo>
                        <a:pt x="23" y="59"/>
                      </a:moveTo>
                      <a:cubicBezTo>
                        <a:pt x="49" y="59"/>
                        <a:pt x="49" y="59"/>
                        <a:pt x="49" y="59"/>
                      </a:cubicBezTo>
                      <a:cubicBezTo>
                        <a:pt x="36" y="27"/>
                        <a:pt x="36" y="27"/>
                        <a:pt x="36"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4" name="Freeform 1156">
                  <a:extLst>
                    <a:ext uri="{FF2B5EF4-FFF2-40B4-BE49-F238E27FC236}">
                      <a16:creationId xmlns:a16="http://schemas.microsoft.com/office/drawing/2014/main" id="{33DA8C83-2C1E-DC32-14BD-51575C3F756F}"/>
                    </a:ext>
                  </a:extLst>
                </p:cNvPr>
                <p:cNvSpPr>
                  <a:spLocks/>
                </p:cNvSpPr>
                <p:nvPr/>
              </p:nvSpPr>
              <p:spPr bwMode="auto">
                <a:xfrm>
                  <a:off x="1277" y="2364"/>
                  <a:ext cx="4" cy="3"/>
                </a:xfrm>
                <a:custGeom>
                  <a:avLst/>
                  <a:gdLst>
                    <a:gd name="T0" fmla="*/ 26 w 31"/>
                    <a:gd name="T1" fmla="*/ 12 h 24"/>
                    <a:gd name="T2" fmla="*/ 7 w 31"/>
                    <a:gd name="T3" fmla="*/ 24 h 24"/>
                    <a:gd name="T4" fmla="*/ 0 w 31"/>
                    <a:gd name="T5" fmla="*/ 24 h 24"/>
                    <a:gd name="T6" fmla="*/ 18 w 31"/>
                    <a:gd name="T7" fmla="*/ 3 h 24"/>
                    <a:gd name="T8" fmla="*/ 22 w 31"/>
                    <a:gd name="T9" fmla="*/ 0 h 24"/>
                    <a:gd name="T10" fmla="*/ 25 w 31"/>
                    <a:gd name="T11" fmla="*/ 0 h 24"/>
                    <a:gd name="T12" fmla="*/ 29 w 31"/>
                    <a:gd name="T13" fmla="*/ 1 h 24"/>
                    <a:gd name="T14" fmla="*/ 31 w 31"/>
                    <a:gd name="T15" fmla="*/ 5 h 24"/>
                    <a:gd name="T16" fmla="*/ 29 w 31"/>
                    <a:gd name="T17" fmla="*/ 10 h 24"/>
                    <a:gd name="T18" fmla="*/ 26 w 31"/>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26" y="12"/>
                      </a:moveTo>
                      <a:cubicBezTo>
                        <a:pt x="7" y="24"/>
                        <a:pt x="7" y="24"/>
                        <a:pt x="7" y="24"/>
                      </a:cubicBezTo>
                      <a:cubicBezTo>
                        <a:pt x="0" y="24"/>
                        <a:pt x="0" y="24"/>
                        <a:pt x="0" y="24"/>
                      </a:cubicBezTo>
                      <a:cubicBezTo>
                        <a:pt x="18" y="3"/>
                        <a:pt x="18" y="3"/>
                        <a:pt x="18" y="3"/>
                      </a:cubicBezTo>
                      <a:cubicBezTo>
                        <a:pt x="19" y="2"/>
                        <a:pt x="21" y="1"/>
                        <a:pt x="22" y="0"/>
                      </a:cubicBezTo>
                      <a:cubicBezTo>
                        <a:pt x="23" y="0"/>
                        <a:pt x="24" y="0"/>
                        <a:pt x="25" y="0"/>
                      </a:cubicBezTo>
                      <a:cubicBezTo>
                        <a:pt x="27" y="0"/>
                        <a:pt x="28" y="0"/>
                        <a:pt x="29" y="1"/>
                      </a:cubicBezTo>
                      <a:cubicBezTo>
                        <a:pt x="30" y="2"/>
                        <a:pt x="31" y="4"/>
                        <a:pt x="31" y="5"/>
                      </a:cubicBezTo>
                      <a:cubicBezTo>
                        <a:pt x="31" y="7"/>
                        <a:pt x="30" y="9"/>
                        <a:pt x="29" y="10"/>
                      </a:cubicBezTo>
                      <a:cubicBezTo>
                        <a:pt x="29" y="11"/>
                        <a:pt x="28" y="11"/>
                        <a:pt x="26"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5" name="Freeform 1157">
                  <a:extLst>
                    <a:ext uri="{FF2B5EF4-FFF2-40B4-BE49-F238E27FC236}">
                      <a16:creationId xmlns:a16="http://schemas.microsoft.com/office/drawing/2014/main" id="{C8CDB2C3-B96B-2C21-6541-40BC11BCB05C}"/>
                    </a:ext>
                  </a:extLst>
                </p:cNvPr>
                <p:cNvSpPr>
                  <a:spLocks/>
                </p:cNvSpPr>
                <p:nvPr/>
              </p:nvSpPr>
              <p:spPr bwMode="auto">
                <a:xfrm>
                  <a:off x="1287" y="2369"/>
                  <a:ext cx="7" cy="13"/>
                </a:xfrm>
                <a:custGeom>
                  <a:avLst/>
                  <a:gdLst>
                    <a:gd name="T0" fmla="*/ 46 w 46"/>
                    <a:gd name="T1" fmla="*/ 84 h 88"/>
                    <a:gd name="T2" fmla="*/ 46 w 46"/>
                    <a:gd name="T3" fmla="*/ 88 h 88"/>
                    <a:gd name="T4" fmla="*/ 0 w 46"/>
                    <a:gd name="T5" fmla="*/ 88 h 88"/>
                    <a:gd name="T6" fmla="*/ 0 w 46"/>
                    <a:gd name="T7" fmla="*/ 84 h 88"/>
                    <a:gd name="T8" fmla="*/ 9 w 46"/>
                    <a:gd name="T9" fmla="*/ 83 h 88"/>
                    <a:gd name="T10" fmla="*/ 13 w 46"/>
                    <a:gd name="T11" fmla="*/ 75 h 88"/>
                    <a:gd name="T12" fmla="*/ 13 w 46"/>
                    <a:gd name="T13" fmla="*/ 12 h 88"/>
                    <a:gd name="T14" fmla="*/ 9 w 46"/>
                    <a:gd name="T15" fmla="*/ 5 h 88"/>
                    <a:gd name="T16" fmla="*/ 0 w 46"/>
                    <a:gd name="T17" fmla="*/ 3 h 88"/>
                    <a:gd name="T18" fmla="*/ 0 w 46"/>
                    <a:gd name="T19" fmla="*/ 0 h 88"/>
                    <a:gd name="T20" fmla="*/ 46 w 46"/>
                    <a:gd name="T21" fmla="*/ 0 h 88"/>
                    <a:gd name="T22" fmla="*/ 46 w 46"/>
                    <a:gd name="T23" fmla="*/ 3 h 88"/>
                    <a:gd name="T24" fmla="*/ 38 w 46"/>
                    <a:gd name="T25" fmla="*/ 4 h 88"/>
                    <a:gd name="T26" fmla="*/ 34 w 46"/>
                    <a:gd name="T27" fmla="*/ 12 h 88"/>
                    <a:gd name="T28" fmla="*/ 34 w 46"/>
                    <a:gd name="T29" fmla="*/ 75 h 88"/>
                    <a:gd name="T30" fmla="*/ 36 w 46"/>
                    <a:gd name="T31" fmla="*/ 82 h 88"/>
                    <a:gd name="T32" fmla="*/ 46 w 46"/>
                    <a:gd name="T3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88">
                      <a:moveTo>
                        <a:pt x="46" y="84"/>
                      </a:moveTo>
                      <a:cubicBezTo>
                        <a:pt x="46" y="88"/>
                        <a:pt x="46" y="88"/>
                        <a:pt x="46" y="88"/>
                      </a:cubicBezTo>
                      <a:cubicBezTo>
                        <a:pt x="0" y="88"/>
                        <a:pt x="0" y="88"/>
                        <a:pt x="0" y="88"/>
                      </a:cubicBezTo>
                      <a:cubicBezTo>
                        <a:pt x="0" y="84"/>
                        <a:pt x="0" y="84"/>
                        <a:pt x="0" y="84"/>
                      </a:cubicBezTo>
                      <a:cubicBezTo>
                        <a:pt x="5" y="84"/>
                        <a:pt x="8" y="84"/>
                        <a:pt x="9" y="83"/>
                      </a:cubicBezTo>
                      <a:cubicBezTo>
                        <a:pt x="11" y="81"/>
                        <a:pt x="13" y="79"/>
                        <a:pt x="13" y="75"/>
                      </a:cubicBezTo>
                      <a:cubicBezTo>
                        <a:pt x="13" y="12"/>
                        <a:pt x="13" y="12"/>
                        <a:pt x="13" y="12"/>
                      </a:cubicBezTo>
                      <a:cubicBezTo>
                        <a:pt x="13" y="9"/>
                        <a:pt x="11" y="6"/>
                        <a:pt x="9" y="5"/>
                      </a:cubicBezTo>
                      <a:cubicBezTo>
                        <a:pt x="7" y="4"/>
                        <a:pt x="5" y="3"/>
                        <a:pt x="0" y="3"/>
                      </a:cubicBezTo>
                      <a:cubicBezTo>
                        <a:pt x="0" y="0"/>
                        <a:pt x="0" y="0"/>
                        <a:pt x="0" y="0"/>
                      </a:cubicBezTo>
                      <a:cubicBezTo>
                        <a:pt x="46" y="0"/>
                        <a:pt x="46" y="0"/>
                        <a:pt x="46" y="0"/>
                      </a:cubicBezTo>
                      <a:cubicBezTo>
                        <a:pt x="46" y="3"/>
                        <a:pt x="46" y="3"/>
                        <a:pt x="46" y="3"/>
                      </a:cubicBezTo>
                      <a:cubicBezTo>
                        <a:pt x="42" y="3"/>
                        <a:pt x="39" y="3"/>
                        <a:pt x="38" y="4"/>
                      </a:cubicBezTo>
                      <a:cubicBezTo>
                        <a:pt x="35" y="6"/>
                        <a:pt x="34" y="8"/>
                        <a:pt x="34" y="12"/>
                      </a:cubicBezTo>
                      <a:cubicBezTo>
                        <a:pt x="34" y="75"/>
                        <a:pt x="34" y="75"/>
                        <a:pt x="34" y="75"/>
                      </a:cubicBezTo>
                      <a:cubicBezTo>
                        <a:pt x="34" y="78"/>
                        <a:pt x="34" y="80"/>
                        <a:pt x="36" y="82"/>
                      </a:cubicBezTo>
                      <a:cubicBezTo>
                        <a:pt x="37" y="83"/>
                        <a:pt x="41" y="84"/>
                        <a:pt x="4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6" name="Freeform 1158">
                  <a:extLst>
                    <a:ext uri="{FF2B5EF4-FFF2-40B4-BE49-F238E27FC236}">
                      <a16:creationId xmlns:a16="http://schemas.microsoft.com/office/drawing/2014/main" id="{FF426DE1-7B84-11B6-735C-7208A949D64A}"/>
                    </a:ext>
                  </a:extLst>
                </p:cNvPr>
                <p:cNvSpPr>
                  <a:spLocks noEditPoints="1"/>
                </p:cNvSpPr>
                <p:nvPr/>
              </p:nvSpPr>
              <p:spPr bwMode="auto">
                <a:xfrm>
                  <a:off x="1300" y="2369"/>
                  <a:ext cx="12" cy="13"/>
                </a:xfrm>
                <a:custGeom>
                  <a:avLst/>
                  <a:gdLst>
                    <a:gd name="T0" fmla="*/ 0 w 79"/>
                    <a:gd name="T1" fmla="*/ 88 h 88"/>
                    <a:gd name="T2" fmla="*/ 0 w 79"/>
                    <a:gd name="T3" fmla="*/ 84 h 88"/>
                    <a:gd name="T4" fmla="*/ 9 w 79"/>
                    <a:gd name="T5" fmla="*/ 82 h 88"/>
                    <a:gd name="T6" fmla="*/ 12 w 79"/>
                    <a:gd name="T7" fmla="*/ 75 h 88"/>
                    <a:gd name="T8" fmla="*/ 12 w 79"/>
                    <a:gd name="T9" fmla="*/ 12 h 88"/>
                    <a:gd name="T10" fmla="*/ 8 w 79"/>
                    <a:gd name="T11" fmla="*/ 5 h 88"/>
                    <a:gd name="T12" fmla="*/ 0 w 79"/>
                    <a:gd name="T13" fmla="*/ 3 h 88"/>
                    <a:gd name="T14" fmla="*/ 0 w 79"/>
                    <a:gd name="T15" fmla="*/ 0 h 88"/>
                    <a:gd name="T16" fmla="*/ 40 w 79"/>
                    <a:gd name="T17" fmla="*/ 0 h 88"/>
                    <a:gd name="T18" fmla="*/ 60 w 79"/>
                    <a:gd name="T19" fmla="*/ 3 h 88"/>
                    <a:gd name="T20" fmla="*/ 74 w 79"/>
                    <a:gd name="T21" fmla="*/ 21 h 88"/>
                    <a:gd name="T22" fmla="*/ 66 w 79"/>
                    <a:gd name="T23" fmla="*/ 35 h 88"/>
                    <a:gd name="T24" fmla="*/ 54 w 79"/>
                    <a:gd name="T25" fmla="*/ 40 h 88"/>
                    <a:gd name="T26" fmla="*/ 70 w 79"/>
                    <a:gd name="T27" fmla="*/ 47 h 88"/>
                    <a:gd name="T28" fmla="*/ 79 w 79"/>
                    <a:gd name="T29" fmla="*/ 63 h 88"/>
                    <a:gd name="T30" fmla="*/ 71 w 79"/>
                    <a:gd name="T31" fmla="*/ 80 h 88"/>
                    <a:gd name="T32" fmla="*/ 42 w 79"/>
                    <a:gd name="T33" fmla="*/ 88 h 88"/>
                    <a:gd name="T34" fmla="*/ 0 w 79"/>
                    <a:gd name="T35" fmla="*/ 88 h 88"/>
                    <a:gd name="T36" fmla="*/ 32 w 79"/>
                    <a:gd name="T37" fmla="*/ 10 h 88"/>
                    <a:gd name="T38" fmla="*/ 32 w 79"/>
                    <a:gd name="T39" fmla="*/ 39 h 88"/>
                    <a:gd name="T40" fmla="*/ 49 w 79"/>
                    <a:gd name="T41" fmla="*/ 35 h 88"/>
                    <a:gd name="T42" fmla="*/ 53 w 79"/>
                    <a:gd name="T43" fmla="*/ 20 h 88"/>
                    <a:gd name="T44" fmla="*/ 50 w 79"/>
                    <a:gd name="T45" fmla="*/ 9 h 88"/>
                    <a:gd name="T46" fmla="*/ 39 w 79"/>
                    <a:gd name="T47" fmla="*/ 4 h 88"/>
                    <a:gd name="T48" fmla="*/ 33 w 79"/>
                    <a:gd name="T49" fmla="*/ 6 h 88"/>
                    <a:gd name="T50" fmla="*/ 32 w 79"/>
                    <a:gd name="T51" fmla="*/ 10 h 88"/>
                    <a:gd name="T52" fmla="*/ 32 w 79"/>
                    <a:gd name="T53" fmla="*/ 43 h 88"/>
                    <a:gd name="T54" fmla="*/ 32 w 79"/>
                    <a:gd name="T55" fmla="*/ 75 h 88"/>
                    <a:gd name="T56" fmla="*/ 34 w 79"/>
                    <a:gd name="T57" fmla="*/ 82 h 88"/>
                    <a:gd name="T58" fmla="*/ 40 w 79"/>
                    <a:gd name="T59" fmla="*/ 83 h 88"/>
                    <a:gd name="T60" fmla="*/ 54 w 79"/>
                    <a:gd name="T61" fmla="*/ 77 h 88"/>
                    <a:gd name="T62" fmla="*/ 56 w 79"/>
                    <a:gd name="T63" fmla="*/ 64 h 88"/>
                    <a:gd name="T64" fmla="*/ 50 w 79"/>
                    <a:gd name="T65" fmla="*/ 46 h 88"/>
                    <a:gd name="T66" fmla="*/ 36 w 79"/>
                    <a:gd name="T67" fmla="*/ 43 h 88"/>
                    <a:gd name="T68" fmla="*/ 32 w 79"/>
                    <a:gd name="T69"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88">
                      <a:moveTo>
                        <a:pt x="0" y="88"/>
                      </a:moveTo>
                      <a:cubicBezTo>
                        <a:pt x="0" y="84"/>
                        <a:pt x="0" y="84"/>
                        <a:pt x="0" y="84"/>
                      </a:cubicBezTo>
                      <a:cubicBezTo>
                        <a:pt x="5" y="84"/>
                        <a:pt x="8" y="83"/>
                        <a:pt x="9" y="82"/>
                      </a:cubicBezTo>
                      <a:cubicBezTo>
                        <a:pt x="11" y="81"/>
                        <a:pt x="12" y="79"/>
                        <a:pt x="12" y="75"/>
                      </a:cubicBezTo>
                      <a:cubicBezTo>
                        <a:pt x="12" y="12"/>
                        <a:pt x="12" y="12"/>
                        <a:pt x="12" y="12"/>
                      </a:cubicBezTo>
                      <a:cubicBezTo>
                        <a:pt x="12" y="9"/>
                        <a:pt x="11" y="6"/>
                        <a:pt x="8" y="5"/>
                      </a:cubicBezTo>
                      <a:cubicBezTo>
                        <a:pt x="7" y="4"/>
                        <a:pt x="4" y="3"/>
                        <a:pt x="0" y="3"/>
                      </a:cubicBezTo>
                      <a:cubicBezTo>
                        <a:pt x="0" y="0"/>
                        <a:pt x="0" y="0"/>
                        <a:pt x="0" y="0"/>
                      </a:cubicBezTo>
                      <a:cubicBezTo>
                        <a:pt x="40" y="0"/>
                        <a:pt x="40" y="0"/>
                        <a:pt x="40" y="0"/>
                      </a:cubicBezTo>
                      <a:cubicBezTo>
                        <a:pt x="48" y="0"/>
                        <a:pt x="55" y="1"/>
                        <a:pt x="60" y="3"/>
                      </a:cubicBezTo>
                      <a:cubicBezTo>
                        <a:pt x="70" y="6"/>
                        <a:pt x="74" y="12"/>
                        <a:pt x="74" y="21"/>
                      </a:cubicBezTo>
                      <a:cubicBezTo>
                        <a:pt x="74" y="27"/>
                        <a:pt x="72" y="31"/>
                        <a:pt x="66" y="35"/>
                      </a:cubicBezTo>
                      <a:cubicBezTo>
                        <a:pt x="64" y="36"/>
                        <a:pt x="60" y="38"/>
                        <a:pt x="54" y="40"/>
                      </a:cubicBezTo>
                      <a:cubicBezTo>
                        <a:pt x="61" y="41"/>
                        <a:pt x="66" y="44"/>
                        <a:pt x="70" y="47"/>
                      </a:cubicBezTo>
                      <a:cubicBezTo>
                        <a:pt x="76" y="51"/>
                        <a:pt x="79" y="57"/>
                        <a:pt x="79" y="63"/>
                      </a:cubicBezTo>
                      <a:cubicBezTo>
                        <a:pt x="79" y="70"/>
                        <a:pt x="76" y="75"/>
                        <a:pt x="71" y="80"/>
                      </a:cubicBezTo>
                      <a:cubicBezTo>
                        <a:pt x="64" y="85"/>
                        <a:pt x="55" y="88"/>
                        <a:pt x="42" y="88"/>
                      </a:cubicBezTo>
                      <a:lnTo>
                        <a:pt x="0" y="88"/>
                      </a:lnTo>
                      <a:close/>
                      <a:moveTo>
                        <a:pt x="32" y="10"/>
                      </a:moveTo>
                      <a:cubicBezTo>
                        <a:pt x="32" y="39"/>
                        <a:pt x="32" y="39"/>
                        <a:pt x="32" y="39"/>
                      </a:cubicBezTo>
                      <a:cubicBezTo>
                        <a:pt x="41" y="39"/>
                        <a:pt x="46" y="38"/>
                        <a:pt x="49" y="35"/>
                      </a:cubicBezTo>
                      <a:cubicBezTo>
                        <a:pt x="51" y="32"/>
                        <a:pt x="53" y="27"/>
                        <a:pt x="53" y="20"/>
                      </a:cubicBezTo>
                      <a:cubicBezTo>
                        <a:pt x="53" y="15"/>
                        <a:pt x="52" y="12"/>
                        <a:pt x="50" y="9"/>
                      </a:cubicBezTo>
                      <a:cubicBezTo>
                        <a:pt x="48" y="5"/>
                        <a:pt x="44" y="4"/>
                        <a:pt x="39" y="4"/>
                      </a:cubicBezTo>
                      <a:cubicBezTo>
                        <a:pt x="36" y="4"/>
                        <a:pt x="34" y="4"/>
                        <a:pt x="33" y="6"/>
                      </a:cubicBezTo>
                      <a:cubicBezTo>
                        <a:pt x="33" y="6"/>
                        <a:pt x="33" y="8"/>
                        <a:pt x="32" y="10"/>
                      </a:cubicBezTo>
                      <a:close/>
                      <a:moveTo>
                        <a:pt x="32" y="43"/>
                      </a:moveTo>
                      <a:cubicBezTo>
                        <a:pt x="32" y="75"/>
                        <a:pt x="32" y="75"/>
                        <a:pt x="32" y="75"/>
                      </a:cubicBezTo>
                      <a:cubicBezTo>
                        <a:pt x="32" y="78"/>
                        <a:pt x="33" y="80"/>
                        <a:pt x="34" y="82"/>
                      </a:cubicBezTo>
                      <a:cubicBezTo>
                        <a:pt x="35" y="83"/>
                        <a:pt x="37" y="83"/>
                        <a:pt x="40" y="83"/>
                      </a:cubicBezTo>
                      <a:cubicBezTo>
                        <a:pt x="47" y="83"/>
                        <a:pt x="51" y="81"/>
                        <a:pt x="54" y="77"/>
                      </a:cubicBezTo>
                      <a:cubicBezTo>
                        <a:pt x="55" y="74"/>
                        <a:pt x="56" y="69"/>
                        <a:pt x="56" y="64"/>
                      </a:cubicBezTo>
                      <a:cubicBezTo>
                        <a:pt x="56" y="56"/>
                        <a:pt x="54" y="50"/>
                        <a:pt x="50" y="46"/>
                      </a:cubicBezTo>
                      <a:cubicBezTo>
                        <a:pt x="47" y="44"/>
                        <a:pt x="42"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7" name="Freeform 1159">
                  <a:extLst>
                    <a:ext uri="{FF2B5EF4-FFF2-40B4-BE49-F238E27FC236}">
                      <a16:creationId xmlns:a16="http://schemas.microsoft.com/office/drawing/2014/main" id="{5088C5AB-6B3B-B7C7-6E00-B0E064AB61B3}"/>
                    </a:ext>
                  </a:extLst>
                </p:cNvPr>
                <p:cNvSpPr>
                  <a:spLocks noEditPoints="1"/>
                </p:cNvSpPr>
                <p:nvPr/>
              </p:nvSpPr>
              <p:spPr bwMode="auto">
                <a:xfrm>
                  <a:off x="1314" y="2364"/>
                  <a:ext cx="7" cy="18"/>
                </a:xfrm>
                <a:custGeom>
                  <a:avLst/>
                  <a:gdLst>
                    <a:gd name="T0" fmla="*/ 46 w 46"/>
                    <a:gd name="T1" fmla="*/ 116 h 120"/>
                    <a:gd name="T2" fmla="*/ 46 w 46"/>
                    <a:gd name="T3" fmla="*/ 120 h 120"/>
                    <a:gd name="T4" fmla="*/ 0 w 46"/>
                    <a:gd name="T5" fmla="*/ 120 h 120"/>
                    <a:gd name="T6" fmla="*/ 0 w 46"/>
                    <a:gd name="T7" fmla="*/ 116 h 120"/>
                    <a:gd name="T8" fmla="*/ 9 w 46"/>
                    <a:gd name="T9" fmla="*/ 115 h 120"/>
                    <a:gd name="T10" fmla="*/ 13 w 46"/>
                    <a:gd name="T11" fmla="*/ 107 h 120"/>
                    <a:gd name="T12" fmla="*/ 13 w 46"/>
                    <a:gd name="T13" fmla="*/ 44 h 120"/>
                    <a:gd name="T14" fmla="*/ 9 w 46"/>
                    <a:gd name="T15" fmla="*/ 37 h 120"/>
                    <a:gd name="T16" fmla="*/ 0 w 46"/>
                    <a:gd name="T17" fmla="*/ 35 h 120"/>
                    <a:gd name="T18" fmla="*/ 0 w 46"/>
                    <a:gd name="T19" fmla="*/ 32 h 120"/>
                    <a:gd name="T20" fmla="*/ 46 w 46"/>
                    <a:gd name="T21" fmla="*/ 32 h 120"/>
                    <a:gd name="T22" fmla="*/ 46 w 46"/>
                    <a:gd name="T23" fmla="*/ 35 h 120"/>
                    <a:gd name="T24" fmla="*/ 38 w 46"/>
                    <a:gd name="T25" fmla="*/ 36 h 120"/>
                    <a:gd name="T26" fmla="*/ 34 w 46"/>
                    <a:gd name="T27" fmla="*/ 44 h 120"/>
                    <a:gd name="T28" fmla="*/ 34 w 46"/>
                    <a:gd name="T29" fmla="*/ 107 h 120"/>
                    <a:gd name="T30" fmla="*/ 36 w 46"/>
                    <a:gd name="T31" fmla="*/ 114 h 120"/>
                    <a:gd name="T32" fmla="*/ 46 w 46"/>
                    <a:gd name="T33" fmla="*/ 116 h 120"/>
                    <a:gd name="T34" fmla="*/ 34 w 46"/>
                    <a:gd name="T35" fmla="*/ 24 h 120"/>
                    <a:gd name="T36" fmla="*/ 26 w 46"/>
                    <a:gd name="T37" fmla="*/ 24 h 120"/>
                    <a:gd name="T38" fmla="*/ 8 w 46"/>
                    <a:gd name="T39" fmla="*/ 12 h 120"/>
                    <a:gd name="T40" fmla="*/ 4 w 46"/>
                    <a:gd name="T41" fmla="*/ 9 h 120"/>
                    <a:gd name="T42" fmla="*/ 3 w 46"/>
                    <a:gd name="T43" fmla="*/ 5 h 120"/>
                    <a:gd name="T44" fmla="*/ 5 w 46"/>
                    <a:gd name="T45" fmla="*/ 1 h 120"/>
                    <a:gd name="T46" fmla="*/ 9 w 46"/>
                    <a:gd name="T47" fmla="*/ 0 h 120"/>
                    <a:gd name="T48" fmla="*/ 13 w 46"/>
                    <a:gd name="T49" fmla="*/ 1 h 120"/>
                    <a:gd name="T50" fmla="*/ 16 w 46"/>
                    <a:gd name="T51" fmla="*/ 3 h 120"/>
                    <a:gd name="T52" fmla="*/ 34 w 46"/>
                    <a:gd name="T53"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120">
                      <a:moveTo>
                        <a:pt x="46" y="116"/>
                      </a:moveTo>
                      <a:cubicBezTo>
                        <a:pt x="46" y="120"/>
                        <a:pt x="46" y="120"/>
                        <a:pt x="46" y="120"/>
                      </a:cubicBezTo>
                      <a:cubicBezTo>
                        <a:pt x="0" y="120"/>
                        <a:pt x="0" y="120"/>
                        <a:pt x="0" y="120"/>
                      </a:cubicBezTo>
                      <a:cubicBezTo>
                        <a:pt x="0" y="116"/>
                        <a:pt x="0" y="116"/>
                        <a:pt x="0" y="116"/>
                      </a:cubicBezTo>
                      <a:cubicBezTo>
                        <a:pt x="5" y="116"/>
                        <a:pt x="7" y="116"/>
                        <a:pt x="9" y="115"/>
                      </a:cubicBezTo>
                      <a:cubicBezTo>
                        <a:pt x="11" y="113"/>
                        <a:pt x="13" y="111"/>
                        <a:pt x="13" y="107"/>
                      </a:cubicBezTo>
                      <a:cubicBezTo>
                        <a:pt x="13" y="44"/>
                        <a:pt x="13" y="44"/>
                        <a:pt x="13" y="44"/>
                      </a:cubicBezTo>
                      <a:cubicBezTo>
                        <a:pt x="13" y="41"/>
                        <a:pt x="11" y="38"/>
                        <a:pt x="9" y="37"/>
                      </a:cubicBezTo>
                      <a:cubicBezTo>
                        <a:pt x="7" y="36"/>
                        <a:pt x="5" y="35"/>
                        <a:pt x="0" y="35"/>
                      </a:cubicBezTo>
                      <a:cubicBezTo>
                        <a:pt x="0" y="32"/>
                        <a:pt x="0" y="32"/>
                        <a:pt x="0" y="32"/>
                      </a:cubicBezTo>
                      <a:cubicBezTo>
                        <a:pt x="46" y="32"/>
                        <a:pt x="46" y="32"/>
                        <a:pt x="46" y="32"/>
                      </a:cubicBezTo>
                      <a:cubicBezTo>
                        <a:pt x="46" y="35"/>
                        <a:pt x="46" y="35"/>
                        <a:pt x="46" y="35"/>
                      </a:cubicBezTo>
                      <a:cubicBezTo>
                        <a:pt x="42" y="35"/>
                        <a:pt x="39" y="35"/>
                        <a:pt x="38" y="36"/>
                      </a:cubicBezTo>
                      <a:cubicBezTo>
                        <a:pt x="35" y="38"/>
                        <a:pt x="34" y="40"/>
                        <a:pt x="34" y="44"/>
                      </a:cubicBezTo>
                      <a:cubicBezTo>
                        <a:pt x="34" y="107"/>
                        <a:pt x="34" y="107"/>
                        <a:pt x="34" y="107"/>
                      </a:cubicBezTo>
                      <a:cubicBezTo>
                        <a:pt x="34" y="110"/>
                        <a:pt x="34" y="112"/>
                        <a:pt x="36" y="114"/>
                      </a:cubicBezTo>
                      <a:cubicBezTo>
                        <a:pt x="37" y="115"/>
                        <a:pt x="41" y="116"/>
                        <a:pt x="46" y="116"/>
                      </a:cubicBezTo>
                      <a:close/>
                      <a:moveTo>
                        <a:pt x="34" y="24"/>
                      </a:moveTo>
                      <a:cubicBezTo>
                        <a:pt x="26" y="24"/>
                        <a:pt x="26" y="24"/>
                        <a:pt x="26" y="24"/>
                      </a:cubicBezTo>
                      <a:cubicBezTo>
                        <a:pt x="8" y="12"/>
                        <a:pt x="8" y="12"/>
                        <a:pt x="8" y="12"/>
                      </a:cubicBezTo>
                      <a:cubicBezTo>
                        <a:pt x="6" y="11"/>
                        <a:pt x="5" y="10"/>
                        <a:pt x="4" y="9"/>
                      </a:cubicBezTo>
                      <a:cubicBezTo>
                        <a:pt x="3" y="8"/>
                        <a:pt x="3" y="7"/>
                        <a:pt x="3" y="5"/>
                      </a:cubicBezTo>
                      <a:cubicBezTo>
                        <a:pt x="3" y="4"/>
                        <a:pt x="3" y="2"/>
                        <a:pt x="5" y="1"/>
                      </a:cubicBezTo>
                      <a:cubicBezTo>
                        <a:pt x="6" y="0"/>
                        <a:pt x="7" y="0"/>
                        <a:pt x="9" y="0"/>
                      </a:cubicBezTo>
                      <a:cubicBezTo>
                        <a:pt x="10" y="0"/>
                        <a:pt x="12" y="0"/>
                        <a:pt x="13" y="1"/>
                      </a:cubicBezTo>
                      <a:cubicBezTo>
                        <a:pt x="14" y="1"/>
                        <a:pt x="15" y="2"/>
                        <a:pt x="16" y="3"/>
                      </a:cubicBezTo>
                      <a:lnTo>
                        <a:pt x="34"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8" name="Freeform 1160">
                  <a:extLst>
                    <a:ext uri="{FF2B5EF4-FFF2-40B4-BE49-F238E27FC236}">
                      <a16:creationId xmlns:a16="http://schemas.microsoft.com/office/drawing/2014/main" id="{D2F9CC7C-CCF2-09B0-CE7C-5A5C40160E52}"/>
                    </a:ext>
                  </a:extLst>
                </p:cNvPr>
                <p:cNvSpPr>
                  <a:spLocks/>
                </p:cNvSpPr>
                <p:nvPr/>
              </p:nvSpPr>
              <p:spPr bwMode="auto">
                <a:xfrm>
                  <a:off x="1322" y="2369"/>
                  <a:ext cx="14" cy="14"/>
                </a:xfrm>
                <a:custGeom>
                  <a:avLst/>
                  <a:gdLst>
                    <a:gd name="T0" fmla="*/ 0 w 89"/>
                    <a:gd name="T1" fmla="*/ 88 h 90"/>
                    <a:gd name="T2" fmla="*/ 0 w 89"/>
                    <a:gd name="T3" fmla="*/ 84 h 90"/>
                    <a:gd name="T4" fmla="*/ 8 w 89"/>
                    <a:gd name="T5" fmla="*/ 82 h 90"/>
                    <a:gd name="T6" fmla="*/ 11 w 89"/>
                    <a:gd name="T7" fmla="*/ 74 h 90"/>
                    <a:gd name="T8" fmla="*/ 11 w 89"/>
                    <a:gd name="T9" fmla="*/ 12 h 90"/>
                    <a:gd name="T10" fmla="*/ 5 w 89"/>
                    <a:gd name="T11" fmla="*/ 6 h 90"/>
                    <a:gd name="T12" fmla="*/ 0 w 89"/>
                    <a:gd name="T13" fmla="*/ 3 h 90"/>
                    <a:gd name="T14" fmla="*/ 0 w 89"/>
                    <a:gd name="T15" fmla="*/ 0 h 90"/>
                    <a:gd name="T16" fmla="*/ 28 w 89"/>
                    <a:gd name="T17" fmla="*/ 0 h 90"/>
                    <a:gd name="T18" fmla="*/ 73 w 89"/>
                    <a:gd name="T19" fmla="*/ 55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0 w 89"/>
                    <a:gd name="T33" fmla="*/ 6 h 90"/>
                    <a:gd name="T34" fmla="*/ 79 w 89"/>
                    <a:gd name="T35" fmla="*/ 13 h 90"/>
                    <a:gd name="T36" fmla="*/ 79 w 89"/>
                    <a:gd name="T37" fmla="*/ 90 h 90"/>
                    <a:gd name="T38" fmla="*/ 75 w 89"/>
                    <a:gd name="T39" fmla="*/ 90 h 90"/>
                    <a:gd name="T40" fmla="*/ 17 w 89"/>
                    <a:gd name="T41" fmla="*/ 20 h 90"/>
                    <a:gd name="T42" fmla="*/ 17 w 89"/>
                    <a:gd name="T43" fmla="*/ 72 h 90"/>
                    <a:gd name="T44" fmla="*/ 19 w 89"/>
                    <a:gd name="T45" fmla="*/ 81 h 90"/>
                    <a:gd name="T46" fmla="*/ 29 w 89"/>
                    <a:gd name="T47" fmla="*/ 84 h 90"/>
                    <a:gd name="T48" fmla="*/ 29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4"/>
                        <a:pt x="0" y="84"/>
                        <a:pt x="0" y="84"/>
                      </a:cubicBezTo>
                      <a:cubicBezTo>
                        <a:pt x="4" y="84"/>
                        <a:pt x="7" y="83"/>
                        <a:pt x="8" y="82"/>
                      </a:cubicBezTo>
                      <a:cubicBezTo>
                        <a:pt x="10" y="81"/>
                        <a:pt x="11" y="78"/>
                        <a:pt x="11" y="74"/>
                      </a:cubicBezTo>
                      <a:cubicBezTo>
                        <a:pt x="11" y="12"/>
                        <a:pt x="11" y="12"/>
                        <a:pt x="11" y="12"/>
                      </a:cubicBezTo>
                      <a:cubicBezTo>
                        <a:pt x="9" y="10"/>
                        <a:pt x="7" y="7"/>
                        <a:pt x="5" y="6"/>
                      </a:cubicBezTo>
                      <a:cubicBezTo>
                        <a:pt x="3" y="4"/>
                        <a:pt x="1" y="3"/>
                        <a:pt x="0" y="3"/>
                      </a:cubicBezTo>
                      <a:cubicBezTo>
                        <a:pt x="0" y="0"/>
                        <a:pt x="0" y="0"/>
                        <a:pt x="0" y="0"/>
                      </a:cubicBezTo>
                      <a:cubicBezTo>
                        <a:pt x="28" y="0"/>
                        <a:pt x="28" y="0"/>
                        <a:pt x="28" y="0"/>
                      </a:cubicBezTo>
                      <a:cubicBezTo>
                        <a:pt x="73" y="55"/>
                        <a:pt x="73" y="55"/>
                        <a:pt x="73" y="55"/>
                      </a:cubicBezTo>
                      <a:cubicBezTo>
                        <a:pt x="73" y="16"/>
                        <a:pt x="73" y="16"/>
                        <a:pt x="73" y="16"/>
                      </a:cubicBezTo>
                      <a:cubicBezTo>
                        <a:pt x="73" y="12"/>
                        <a:pt x="72" y="8"/>
                        <a:pt x="71" y="7"/>
                      </a:cubicBezTo>
                      <a:cubicBezTo>
                        <a:pt x="69" y="4"/>
                        <a:pt x="66" y="3"/>
                        <a:pt x="61" y="3"/>
                      </a:cubicBezTo>
                      <a:cubicBezTo>
                        <a:pt x="61" y="0"/>
                        <a:pt x="61" y="0"/>
                        <a:pt x="61" y="0"/>
                      </a:cubicBezTo>
                      <a:cubicBezTo>
                        <a:pt x="89" y="0"/>
                        <a:pt x="89" y="0"/>
                        <a:pt x="89" y="0"/>
                      </a:cubicBezTo>
                      <a:cubicBezTo>
                        <a:pt x="89" y="3"/>
                        <a:pt x="89" y="3"/>
                        <a:pt x="89" y="3"/>
                      </a:cubicBezTo>
                      <a:cubicBezTo>
                        <a:pt x="84" y="4"/>
                        <a:pt x="82" y="5"/>
                        <a:pt x="80" y="6"/>
                      </a:cubicBezTo>
                      <a:cubicBezTo>
                        <a:pt x="79" y="7"/>
                        <a:pt x="79" y="10"/>
                        <a:pt x="79" y="13"/>
                      </a:cubicBezTo>
                      <a:cubicBezTo>
                        <a:pt x="79" y="90"/>
                        <a:pt x="79" y="90"/>
                        <a:pt x="79" y="90"/>
                      </a:cubicBezTo>
                      <a:cubicBezTo>
                        <a:pt x="75" y="90"/>
                        <a:pt x="75" y="90"/>
                        <a:pt x="75" y="90"/>
                      </a:cubicBezTo>
                      <a:cubicBezTo>
                        <a:pt x="17" y="20"/>
                        <a:pt x="17" y="20"/>
                        <a:pt x="17" y="20"/>
                      </a:cubicBezTo>
                      <a:cubicBezTo>
                        <a:pt x="17" y="72"/>
                        <a:pt x="17" y="72"/>
                        <a:pt x="17" y="72"/>
                      </a:cubicBezTo>
                      <a:cubicBezTo>
                        <a:pt x="17" y="76"/>
                        <a:pt x="18" y="79"/>
                        <a:pt x="19" y="81"/>
                      </a:cubicBezTo>
                      <a:cubicBezTo>
                        <a:pt x="21" y="83"/>
                        <a:pt x="24" y="84"/>
                        <a:pt x="29" y="84"/>
                      </a:cubicBezTo>
                      <a:cubicBezTo>
                        <a:pt x="29" y="88"/>
                        <a:pt x="29" y="88"/>
                        <a:pt x="29"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399" name="Freeform 1161">
                  <a:extLst>
                    <a:ext uri="{FF2B5EF4-FFF2-40B4-BE49-F238E27FC236}">
                      <a16:creationId xmlns:a16="http://schemas.microsoft.com/office/drawing/2014/main" id="{3A5FFB0C-D8EA-B203-191E-45A5A1BA6955}"/>
                    </a:ext>
                  </a:extLst>
                </p:cNvPr>
                <p:cNvSpPr>
                  <a:spLocks/>
                </p:cNvSpPr>
                <p:nvPr/>
              </p:nvSpPr>
              <p:spPr bwMode="auto">
                <a:xfrm>
                  <a:off x="1336" y="2369"/>
                  <a:ext cx="15" cy="13"/>
                </a:xfrm>
                <a:custGeom>
                  <a:avLst/>
                  <a:gdLst>
                    <a:gd name="T0" fmla="*/ 96 w 96"/>
                    <a:gd name="T1" fmla="*/ 84 h 88"/>
                    <a:gd name="T2" fmla="*/ 96 w 96"/>
                    <a:gd name="T3" fmla="*/ 88 h 88"/>
                    <a:gd name="T4" fmla="*/ 52 w 96"/>
                    <a:gd name="T5" fmla="*/ 88 h 88"/>
                    <a:gd name="T6" fmla="*/ 52 w 96"/>
                    <a:gd name="T7" fmla="*/ 84 h 88"/>
                    <a:gd name="T8" fmla="*/ 60 w 96"/>
                    <a:gd name="T9" fmla="*/ 82 h 88"/>
                    <a:gd name="T10" fmla="*/ 63 w 96"/>
                    <a:gd name="T11" fmla="*/ 75 h 88"/>
                    <a:gd name="T12" fmla="*/ 63 w 96"/>
                    <a:gd name="T13" fmla="*/ 45 h 88"/>
                    <a:gd name="T14" fmla="*/ 32 w 96"/>
                    <a:gd name="T15" fmla="*/ 45 h 88"/>
                    <a:gd name="T16" fmla="*/ 32 w 96"/>
                    <a:gd name="T17" fmla="*/ 75 h 88"/>
                    <a:gd name="T18" fmla="*/ 35 w 96"/>
                    <a:gd name="T19" fmla="*/ 82 h 88"/>
                    <a:gd name="T20" fmla="*/ 44 w 96"/>
                    <a:gd name="T21" fmla="*/ 84 h 88"/>
                    <a:gd name="T22" fmla="*/ 44 w 96"/>
                    <a:gd name="T23" fmla="*/ 88 h 88"/>
                    <a:gd name="T24" fmla="*/ 0 w 96"/>
                    <a:gd name="T25" fmla="*/ 88 h 88"/>
                    <a:gd name="T26" fmla="*/ 0 w 96"/>
                    <a:gd name="T27" fmla="*/ 84 h 88"/>
                    <a:gd name="T28" fmla="*/ 8 w 96"/>
                    <a:gd name="T29" fmla="*/ 82 h 88"/>
                    <a:gd name="T30" fmla="*/ 11 w 96"/>
                    <a:gd name="T31" fmla="*/ 75 h 88"/>
                    <a:gd name="T32" fmla="*/ 11 w 96"/>
                    <a:gd name="T33" fmla="*/ 12 h 88"/>
                    <a:gd name="T34" fmla="*/ 8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2 h 88"/>
                    <a:gd name="T48" fmla="*/ 32 w 96"/>
                    <a:gd name="T49" fmla="*/ 39 h 88"/>
                    <a:gd name="T50" fmla="*/ 63 w 96"/>
                    <a:gd name="T51" fmla="*/ 39 h 88"/>
                    <a:gd name="T52" fmla="*/ 63 w 96"/>
                    <a:gd name="T53" fmla="*/ 12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4 w 96"/>
                    <a:gd name="T67" fmla="*/ 12 h 88"/>
                    <a:gd name="T68" fmla="*/ 84 w 96"/>
                    <a:gd name="T69" fmla="*/ 75 h 88"/>
                    <a:gd name="T70" fmla="*/ 87 w 96"/>
                    <a:gd name="T71" fmla="*/ 82 h 88"/>
                    <a:gd name="T72" fmla="*/ 96 w 96"/>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4"/>
                      </a:moveTo>
                      <a:cubicBezTo>
                        <a:pt x="96" y="88"/>
                        <a:pt x="96" y="88"/>
                        <a:pt x="96" y="88"/>
                      </a:cubicBezTo>
                      <a:cubicBezTo>
                        <a:pt x="52" y="88"/>
                        <a:pt x="52" y="88"/>
                        <a:pt x="52" y="88"/>
                      </a:cubicBezTo>
                      <a:cubicBezTo>
                        <a:pt x="52" y="84"/>
                        <a:pt x="52" y="84"/>
                        <a:pt x="52" y="84"/>
                      </a:cubicBezTo>
                      <a:cubicBezTo>
                        <a:pt x="56" y="84"/>
                        <a:pt x="59" y="83"/>
                        <a:pt x="60" y="82"/>
                      </a:cubicBezTo>
                      <a:cubicBezTo>
                        <a:pt x="62" y="81"/>
                        <a:pt x="63" y="79"/>
                        <a:pt x="63" y="75"/>
                      </a:cubicBezTo>
                      <a:cubicBezTo>
                        <a:pt x="63" y="45"/>
                        <a:pt x="63" y="45"/>
                        <a:pt x="63" y="45"/>
                      </a:cubicBezTo>
                      <a:cubicBezTo>
                        <a:pt x="32" y="45"/>
                        <a:pt x="32" y="45"/>
                        <a:pt x="32" y="45"/>
                      </a:cubicBezTo>
                      <a:cubicBezTo>
                        <a:pt x="32" y="75"/>
                        <a:pt x="32" y="75"/>
                        <a:pt x="32" y="75"/>
                      </a:cubicBezTo>
                      <a:cubicBezTo>
                        <a:pt x="32" y="79"/>
                        <a:pt x="33" y="81"/>
                        <a:pt x="35" y="82"/>
                      </a:cubicBezTo>
                      <a:cubicBezTo>
                        <a:pt x="37" y="83"/>
                        <a:pt x="39" y="84"/>
                        <a:pt x="44" y="84"/>
                      </a:cubicBezTo>
                      <a:cubicBezTo>
                        <a:pt x="44" y="88"/>
                        <a:pt x="44" y="88"/>
                        <a:pt x="44" y="88"/>
                      </a:cubicBezTo>
                      <a:cubicBezTo>
                        <a:pt x="0" y="88"/>
                        <a:pt x="0" y="88"/>
                        <a:pt x="0" y="88"/>
                      </a:cubicBezTo>
                      <a:cubicBezTo>
                        <a:pt x="0" y="84"/>
                        <a:pt x="0" y="84"/>
                        <a:pt x="0" y="84"/>
                      </a:cubicBezTo>
                      <a:cubicBezTo>
                        <a:pt x="4" y="84"/>
                        <a:pt x="7" y="83"/>
                        <a:pt x="8" y="82"/>
                      </a:cubicBezTo>
                      <a:cubicBezTo>
                        <a:pt x="10" y="81"/>
                        <a:pt x="11" y="79"/>
                        <a:pt x="11" y="75"/>
                      </a:cubicBezTo>
                      <a:cubicBezTo>
                        <a:pt x="11" y="12"/>
                        <a:pt x="11" y="12"/>
                        <a:pt x="11" y="12"/>
                      </a:cubicBezTo>
                      <a:cubicBezTo>
                        <a:pt x="11" y="9"/>
                        <a:pt x="10" y="6"/>
                        <a:pt x="8" y="5"/>
                      </a:cubicBezTo>
                      <a:cubicBezTo>
                        <a:pt x="6" y="4"/>
                        <a:pt x="4" y="3"/>
                        <a:pt x="0" y="3"/>
                      </a:cubicBezTo>
                      <a:cubicBezTo>
                        <a:pt x="0" y="0"/>
                        <a:pt x="0" y="0"/>
                        <a:pt x="0" y="0"/>
                      </a:cubicBezTo>
                      <a:cubicBezTo>
                        <a:pt x="44" y="0"/>
                        <a:pt x="44" y="0"/>
                        <a:pt x="44" y="0"/>
                      </a:cubicBezTo>
                      <a:cubicBezTo>
                        <a:pt x="44" y="3"/>
                        <a:pt x="44" y="3"/>
                        <a:pt x="44" y="3"/>
                      </a:cubicBezTo>
                      <a:cubicBezTo>
                        <a:pt x="40" y="3"/>
                        <a:pt x="37" y="4"/>
                        <a:pt x="36" y="5"/>
                      </a:cubicBezTo>
                      <a:cubicBezTo>
                        <a:pt x="33" y="6"/>
                        <a:pt x="32" y="9"/>
                        <a:pt x="32" y="12"/>
                      </a:cubicBezTo>
                      <a:cubicBezTo>
                        <a:pt x="32" y="39"/>
                        <a:pt x="32" y="39"/>
                        <a:pt x="32" y="39"/>
                      </a:cubicBezTo>
                      <a:cubicBezTo>
                        <a:pt x="63" y="39"/>
                        <a:pt x="63" y="39"/>
                        <a:pt x="63" y="39"/>
                      </a:cubicBezTo>
                      <a:cubicBezTo>
                        <a:pt x="63" y="12"/>
                        <a:pt x="63" y="12"/>
                        <a:pt x="63" y="12"/>
                      </a:cubicBezTo>
                      <a:cubicBezTo>
                        <a:pt x="63" y="9"/>
                        <a:pt x="62" y="6"/>
                        <a:pt x="60" y="5"/>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5"/>
                      </a:cubicBezTo>
                      <a:cubicBezTo>
                        <a:pt x="86" y="6"/>
                        <a:pt x="84" y="9"/>
                        <a:pt x="84" y="12"/>
                      </a:cubicBezTo>
                      <a:cubicBezTo>
                        <a:pt x="84" y="75"/>
                        <a:pt x="84" y="75"/>
                        <a:pt x="84" y="75"/>
                      </a:cubicBezTo>
                      <a:cubicBezTo>
                        <a:pt x="84" y="79"/>
                        <a:pt x="85" y="81"/>
                        <a:pt x="87" y="82"/>
                      </a:cubicBezTo>
                      <a:cubicBezTo>
                        <a:pt x="89" y="83"/>
                        <a:pt x="92"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0" name="Freeform 1162">
                  <a:extLst>
                    <a:ext uri="{FF2B5EF4-FFF2-40B4-BE49-F238E27FC236}">
                      <a16:creationId xmlns:a16="http://schemas.microsoft.com/office/drawing/2014/main" id="{0B381F41-DEE7-E06E-CA37-5A7A787F6935}"/>
                    </a:ext>
                  </a:extLst>
                </p:cNvPr>
                <p:cNvSpPr>
                  <a:spLocks/>
                </p:cNvSpPr>
                <p:nvPr/>
              </p:nvSpPr>
              <p:spPr bwMode="auto">
                <a:xfrm>
                  <a:off x="1098" y="2354"/>
                  <a:ext cx="15" cy="14"/>
                </a:xfrm>
                <a:custGeom>
                  <a:avLst/>
                  <a:gdLst>
                    <a:gd name="T0" fmla="*/ 96 w 96"/>
                    <a:gd name="T1" fmla="*/ 84 h 87"/>
                    <a:gd name="T2" fmla="*/ 96 w 96"/>
                    <a:gd name="T3" fmla="*/ 87 h 87"/>
                    <a:gd name="T4" fmla="*/ 52 w 96"/>
                    <a:gd name="T5" fmla="*/ 87 h 87"/>
                    <a:gd name="T6" fmla="*/ 52 w 96"/>
                    <a:gd name="T7" fmla="*/ 84 h 87"/>
                    <a:gd name="T8" fmla="*/ 60 w 96"/>
                    <a:gd name="T9" fmla="*/ 82 h 87"/>
                    <a:gd name="T10" fmla="*/ 64 w 96"/>
                    <a:gd name="T11" fmla="*/ 75 h 87"/>
                    <a:gd name="T12" fmla="*/ 64 w 96"/>
                    <a:gd name="T13" fmla="*/ 45 h 87"/>
                    <a:gd name="T14" fmla="*/ 32 w 96"/>
                    <a:gd name="T15" fmla="*/ 45 h 87"/>
                    <a:gd name="T16" fmla="*/ 32 w 96"/>
                    <a:gd name="T17" fmla="*/ 75 h 87"/>
                    <a:gd name="T18" fmla="*/ 35 w 96"/>
                    <a:gd name="T19" fmla="*/ 82 h 87"/>
                    <a:gd name="T20" fmla="*/ 44 w 96"/>
                    <a:gd name="T21" fmla="*/ 84 h 87"/>
                    <a:gd name="T22" fmla="*/ 44 w 96"/>
                    <a:gd name="T23" fmla="*/ 87 h 87"/>
                    <a:gd name="T24" fmla="*/ 0 w 96"/>
                    <a:gd name="T25" fmla="*/ 87 h 87"/>
                    <a:gd name="T26" fmla="*/ 0 w 96"/>
                    <a:gd name="T27" fmla="*/ 84 h 87"/>
                    <a:gd name="T28" fmla="*/ 8 w 96"/>
                    <a:gd name="T29" fmla="*/ 82 h 87"/>
                    <a:gd name="T30" fmla="*/ 11 w 96"/>
                    <a:gd name="T31" fmla="*/ 75 h 87"/>
                    <a:gd name="T32" fmla="*/ 11 w 96"/>
                    <a:gd name="T33" fmla="*/ 12 h 87"/>
                    <a:gd name="T34" fmla="*/ 8 w 96"/>
                    <a:gd name="T35" fmla="*/ 4 h 87"/>
                    <a:gd name="T36" fmla="*/ 0 w 96"/>
                    <a:gd name="T37" fmla="*/ 3 h 87"/>
                    <a:gd name="T38" fmla="*/ 0 w 96"/>
                    <a:gd name="T39" fmla="*/ 0 h 87"/>
                    <a:gd name="T40" fmla="*/ 44 w 96"/>
                    <a:gd name="T41" fmla="*/ 0 h 87"/>
                    <a:gd name="T42" fmla="*/ 44 w 96"/>
                    <a:gd name="T43" fmla="*/ 3 h 87"/>
                    <a:gd name="T44" fmla="*/ 36 w 96"/>
                    <a:gd name="T45" fmla="*/ 4 h 87"/>
                    <a:gd name="T46" fmla="*/ 32 w 96"/>
                    <a:gd name="T47" fmla="*/ 12 h 87"/>
                    <a:gd name="T48" fmla="*/ 32 w 96"/>
                    <a:gd name="T49" fmla="*/ 39 h 87"/>
                    <a:gd name="T50" fmla="*/ 64 w 96"/>
                    <a:gd name="T51" fmla="*/ 39 h 87"/>
                    <a:gd name="T52" fmla="*/ 64 w 96"/>
                    <a:gd name="T53" fmla="*/ 12 h 87"/>
                    <a:gd name="T54" fmla="*/ 60 w 96"/>
                    <a:gd name="T55" fmla="*/ 4 h 87"/>
                    <a:gd name="T56" fmla="*/ 52 w 96"/>
                    <a:gd name="T57" fmla="*/ 3 h 87"/>
                    <a:gd name="T58" fmla="*/ 52 w 96"/>
                    <a:gd name="T59" fmla="*/ 0 h 87"/>
                    <a:gd name="T60" fmla="*/ 96 w 96"/>
                    <a:gd name="T61" fmla="*/ 0 h 87"/>
                    <a:gd name="T62" fmla="*/ 96 w 96"/>
                    <a:gd name="T63" fmla="*/ 3 h 87"/>
                    <a:gd name="T64" fmla="*/ 88 w 96"/>
                    <a:gd name="T65" fmla="*/ 4 h 87"/>
                    <a:gd name="T66" fmla="*/ 85 w 96"/>
                    <a:gd name="T67" fmla="*/ 12 h 87"/>
                    <a:gd name="T68" fmla="*/ 85 w 96"/>
                    <a:gd name="T69" fmla="*/ 75 h 87"/>
                    <a:gd name="T70" fmla="*/ 88 w 96"/>
                    <a:gd name="T71" fmla="*/ 82 h 87"/>
                    <a:gd name="T72" fmla="*/ 96 w 96"/>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7">
                      <a:moveTo>
                        <a:pt x="96" y="84"/>
                      </a:moveTo>
                      <a:cubicBezTo>
                        <a:pt x="96" y="87"/>
                        <a:pt x="96" y="87"/>
                        <a:pt x="96" y="87"/>
                      </a:cubicBezTo>
                      <a:cubicBezTo>
                        <a:pt x="52" y="87"/>
                        <a:pt x="52" y="87"/>
                        <a:pt x="52" y="87"/>
                      </a:cubicBezTo>
                      <a:cubicBezTo>
                        <a:pt x="52" y="84"/>
                        <a:pt x="52" y="84"/>
                        <a:pt x="52" y="84"/>
                      </a:cubicBezTo>
                      <a:cubicBezTo>
                        <a:pt x="56" y="83"/>
                        <a:pt x="59" y="83"/>
                        <a:pt x="60" y="82"/>
                      </a:cubicBezTo>
                      <a:cubicBezTo>
                        <a:pt x="62" y="81"/>
                        <a:pt x="64" y="78"/>
                        <a:pt x="64" y="75"/>
                      </a:cubicBezTo>
                      <a:cubicBezTo>
                        <a:pt x="64" y="45"/>
                        <a:pt x="64" y="45"/>
                        <a:pt x="64" y="45"/>
                      </a:cubicBezTo>
                      <a:cubicBezTo>
                        <a:pt x="32" y="45"/>
                        <a:pt x="32" y="45"/>
                        <a:pt x="32" y="45"/>
                      </a:cubicBezTo>
                      <a:cubicBezTo>
                        <a:pt x="32" y="75"/>
                        <a:pt x="32" y="75"/>
                        <a:pt x="32" y="75"/>
                      </a:cubicBezTo>
                      <a:cubicBezTo>
                        <a:pt x="32" y="78"/>
                        <a:pt x="33" y="81"/>
                        <a:pt x="35" y="82"/>
                      </a:cubicBezTo>
                      <a:cubicBezTo>
                        <a:pt x="37" y="83"/>
                        <a:pt x="40" y="83"/>
                        <a:pt x="44" y="84"/>
                      </a:cubicBezTo>
                      <a:cubicBezTo>
                        <a:pt x="44" y="87"/>
                        <a:pt x="44" y="87"/>
                        <a:pt x="44" y="87"/>
                      </a:cubicBezTo>
                      <a:cubicBezTo>
                        <a:pt x="0" y="87"/>
                        <a:pt x="0" y="87"/>
                        <a:pt x="0" y="87"/>
                      </a:cubicBezTo>
                      <a:cubicBezTo>
                        <a:pt x="0" y="84"/>
                        <a:pt x="0" y="84"/>
                        <a:pt x="0" y="84"/>
                      </a:cubicBezTo>
                      <a:cubicBezTo>
                        <a:pt x="4" y="83"/>
                        <a:pt x="7" y="83"/>
                        <a:pt x="8" y="82"/>
                      </a:cubicBezTo>
                      <a:cubicBezTo>
                        <a:pt x="10" y="81"/>
                        <a:pt x="11" y="78"/>
                        <a:pt x="11" y="75"/>
                      </a:cubicBezTo>
                      <a:cubicBezTo>
                        <a:pt x="11" y="12"/>
                        <a:pt x="11" y="12"/>
                        <a:pt x="11" y="12"/>
                      </a:cubicBezTo>
                      <a:cubicBezTo>
                        <a:pt x="11" y="8"/>
                        <a:pt x="10" y="6"/>
                        <a:pt x="8" y="4"/>
                      </a:cubicBezTo>
                      <a:cubicBezTo>
                        <a:pt x="6" y="4"/>
                        <a:pt x="4" y="3"/>
                        <a:pt x="0" y="3"/>
                      </a:cubicBezTo>
                      <a:cubicBezTo>
                        <a:pt x="0" y="0"/>
                        <a:pt x="0" y="0"/>
                        <a:pt x="0" y="0"/>
                      </a:cubicBezTo>
                      <a:cubicBezTo>
                        <a:pt x="44" y="0"/>
                        <a:pt x="44" y="0"/>
                        <a:pt x="44" y="0"/>
                      </a:cubicBezTo>
                      <a:cubicBezTo>
                        <a:pt x="44" y="3"/>
                        <a:pt x="44" y="3"/>
                        <a:pt x="44" y="3"/>
                      </a:cubicBezTo>
                      <a:cubicBezTo>
                        <a:pt x="40" y="3"/>
                        <a:pt x="37" y="4"/>
                        <a:pt x="36" y="4"/>
                      </a:cubicBezTo>
                      <a:cubicBezTo>
                        <a:pt x="33" y="6"/>
                        <a:pt x="32" y="8"/>
                        <a:pt x="32" y="12"/>
                      </a:cubicBezTo>
                      <a:cubicBezTo>
                        <a:pt x="32" y="39"/>
                        <a:pt x="32" y="39"/>
                        <a:pt x="32" y="39"/>
                      </a:cubicBezTo>
                      <a:cubicBezTo>
                        <a:pt x="64" y="39"/>
                        <a:pt x="64" y="39"/>
                        <a:pt x="64" y="39"/>
                      </a:cubicBezTo>
                      <a:cubicBezTo>
                        <a:pt x="64" y="12"/>
                        <a:pt x="64" y="12"/>
                        <a:pt x="64" y="12"/>
                      </a:cubicBezTo>
                      <a:cubicBezTo>
                        <a:pt x="64" y="8"/>
                        <a:pt x="62" y="6"/>
                        <a:pt x="60" y="4"/>
                      </a:cubicBezTo>
                      <a:cubicBezTo>
                        <a:pt x="59" y="4"/>
                        <a:pt x="56" y="3"/>
                        <a:pt x="52" y="3"/>
                      </a:cubicBezTo>
                      <a:cubicBezTo>
                        <a:pt x="52" y="0"/>
                        <a:pt x="52" y="0"/>
                        <a:pt x="52" y="0"/>
                      </a:cubicBezTo>
                      <a:cubicBezTo>
                        <a:pt x="96" y="0"/>
                        <a:pt x="96" y="0"/>
                        <a:pt x="96" y="0"/>
                      </a:cubicBezTo>
                      <a:cubicBezTo>
                        <a:pt x="96" y="3"/>
                        <a:pt x="96" y="3"/>
                        <a:pt x="96" y="3"/>
                      </a:cubicBezTo>
                      <a:cubicBezTo>
                        <a:pt x="92" y="3"/>
                        <a:pt x="89" y="4"/>
                        <a:pt x="88" y="4"/>
                      </a:cubicBezTo>
                      <a:cubicBezTo>
                        <a:pt x="86" y="6"/>
                        <a:pt x="85" y="8"/>
                        <a:pt x="85" y="12"/>
                      </a:cubicBezTo>
                      <a:cubicBezTo>
                        <a:pt x="85" y="75"/>
                        <a:pt x="85" y="75"/>
                        <a:pt x="85" y="75"/>
                      </a:cubicBezTo>
                      <a:cubicBezTo>
                        <a:pt x="85" y="78"/>
                        <a:pt x="86" y="81"/>
                        <a:pt x="88" y="82"/>
                      </a:cubicBezTo>
                      <a:cubicBezTo>
                        <a:pt x="89" y="83"/>
                        <a:pt x="92" y="83"/>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1" name="Freeform 1163">
                  <a:extLst>
                    <a:ext uri="{FF2B5EF4-FFF2-40B4-BE49-F238E27FC236}">
                      <a16:creationId xmlns:a16="http://schemas.microsoft.com/office/drawing/2014/main" id="{4699E934-CCE4-23C5-7C2F-8D397BAD4017}"/>
                    </a:ext>
                  </a:extLst>
                </p:cNvPr>
                <p:cNvSpPr>
                  <a:spLocks noEditPoints="1"/>
                </p:cNvSpPr>
                <p:nvPr/>
              </p:nvSpPr>
              <p:spPr bwMode="auto">
                <a:xfrm>
                  <a:off x="1114" y="2354"/>
                  <a:ext cx="14" cy="14"/>
                </a:xfrm>
                <a:custGeom>
                  <a:avLst/>
                  <a:gdLst>
                    <a:gd name="T0" fmla="*/ 88 w 88"/>
                    <a:gd name="T1" fmla="*/ 86 h 89"/>
                    <a:gd name="T2" fmla="*/ 88 w 88"/>
                    <a:gd name="T3" fmla="*/ 89 h 89"/>
                    <a:gd name="T4" fmla="*/ 46 w 88"/>
                    <a:gd name="T5" fmla="*/ 89 h 89"/>
                    <a:gd name="T6" fmla="*/ 46 w 88"/>
                    <a:gd name="T7" fmla="*/ 86 h 89"/>
                    <a:gd name="T8" fmla="*/ 55 w 88"/>
                    <a:gd name="T9" fmla="*/ 85 h 89"/>
                    <a:gd name="T10" fmla="*/ 57 w 88"/>
                    <a:gd name="T11" fmla="*/ 81 h 89"/>
                    <a:gd name="T12" fmla="*/ 55 w 88"/>
                    <a:gd name="T13" fmla="*/ 73 h 89"/>
                    <a:gd name="T14" fmla="*/ 51 w 88"/>
                    <a:gd name="T15" fmla="*/ 64 h 89"/>
                    <a:gd name="T16" fmla="*/ 22 w 88"/>
                    <a:gd name="T17" fmla="*/ 64 h 89"/>
                    <a:gd name="T18" fmla="*/ 17 w 88"/>
                    <a:gd name="T19" fmla="*/ 75 h 89"/>
                    <a:gd name="T20" fmla="*/ 16 w 88"/>
                    <a:gd name="T21" fmla="*/ 81 h 89"/>
                    <a:gd name="T22" fmla="*/ 18 w 88"/>
                    <a:gd name="T23" fmla="*/ 85 h 89"/>
                    <a:gd name="T24" fmla="*/ 26 w 88"/>
                    <a:gd name="T25" fmla="*/ 86 h 89"/>
                    <a:gd name="T26" fmla="*/ 26 w 88"/>
                    <a:gd name="T27" fmla="*/ 89 h 89"/>
                    <a:gd name="T28" fmla="*/ 0 w 88"/>
                    <a:gd name="T29" fmla="*/ 89 h 89"/>
                    <a:gd name="T30" fmla="*/ 0 w 88"/>
                    <a:gd name="T31" fmla="*/ 86 h 89"/>
                    <a:gd name="T32" fmla="*/ 8 w 88"/>
                    <a:gd name="T33" fmla="*/ 82 h 89"/>
                    <a:gd name="T34" fmla="*/ 13 w 88"/>
                    <a:gd name="T35" fmla="*/ 71 h 89"/>
                    <a:gd name="T36" fmla="*/ 42 w 88"/>
                    <a:gd name="T37" fmla="*/ 0 h 89"/>
                    <a:gd name="T38" fmla="*/ 45 w 88"/>
                    <a:gd name="T39" fmla="*/ 0 h 89"/>
                    <a:gd name="T40" fmla="*/ 74 w 88"/>
                    <a:gd name="T41" fmla="*/ 68 h 89"/>
                    <a:gd name="T42" fmla="*/ 81 w 88"/>
                    <a:gd name="T43" fmla="*/ 82 h 89"/>
                    <a:gd name="T44" fmla="*/ 88 w 88"/>
                    <a:gd name="T45" fmla="*/ 86 h 89"/>
                    <a:gd name="T46" fmla="*/ 24 w 88"/>
                    <a:gd name="T47" fmla="*/ 59 h 89"/>
                    <a:gd name="T48" fmla="*/ 49 w 88"/>
                    <a:gd name="T49" fmla="*/ 59 h 89"/>
                    <a:gd name="T50" fmla="*/ 36 w 88"/>
                    <a:gd name="T51" fmla="*/ 27 h 89"/>
                    <a:gd name="T52" fmla="*/ 24 w 88"/>
                    <a:gd name="T53"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89">
                      <a:moveTo>
                        <a:pt x="88" y="86"/>
                      </a:moveTo>
                      <a:cubicBezTo>
                        <a:pt x="88" y="89"/>
                        <a:pt x="88" y="89"/>
                        <a:pt x="88" y="89"/>
                      </a:cubicBezTo>
                      <a:cubicBezTo>
                        <a:pt x="46" y="89"/>
                        <a:pt x="46" y="89"/>
                        <a:pt x="46" y="89"/>
                      </a:cubicBezTo>
                      <a:cubicBezTo>
                        <a:pt x="46" y="86"/>
                        <a:pt x="46" y="86"/>
                        <a:pt x="46" y="86"/>
                      </a:cubicBezTo>
                      <a:cubicBezTo>
                        <a:pt x="51" y="86"/>
                        <a:pt x="53" y="86"/>
                        <a:pt x="55" y="85"/>
                      </a:cubicBezTo>
                      <a:cubicBezTo>
                        <a:pt x="56" y="85"/>
                        <a:pt x="57" y="83"/>
                        <a:pt x="57" y="81"/>
                      </a:cubicBezTo>
                      <a:cubicBezTo>
                        <a:pt x="57" y="80"/>
                        <a:pt x="56" y="77"/>
                        <a:pt x="55" y="73"/>
                      </a:cubicBezTo>
                      <a:cubicBezTo>
                        <a:pt x="54" y="71"/>
                        <a:pt x="53" y="68"/>
                        <a:pt x="51" y="64"/>
                      </a:cubicBezTo>
                      <a:cubicBezTo>
                        <a:pt x="22" y="64"/>
                        <a:pt x="22" y="64"/>
                        <a:pt x="22" y="64"/>
                      </a:cubicBezTo>
                      <a:cubicBezTo>
                        <a:pt x="20" y="68"/>
                        <a:pt x="18" y="72"/>
                        <a:pt x="17" y="75"/>
                      </a:cubicBezTo>
                      <a:cubicBezTo>
                        <a:pt x="16" y="78"/>
                        <a:pt x="16" y="80"/>
                        <a:pt x="16" y="81"/>
                      </a:cubicBezTo>
                      <a:cubicBezTo>
                        <a:pt x="16" y="82"/>
                        <a:pt x="17" y="84"/>
                        <a:pt x="18" y="85"/>
                      </a:cubicBezTo>
                      <a:cubicBezTo>
                        <a:pt x="20" y="86"/>
                        <a:pt x="22" y="86"/>
                        <a:pt x="26" y="86"/>
                      </a:cubicBezTo>
                      <a:cubicBezTo>
                        <a:pt x="26" y="89"/>
                        <a:pt x="26" y="89"/>
                        <a:pt x="26" y="89"/>
                      </a:cubicBezTo>
                      <a:cubicBezTo>
                        <a:pt x="0" y="89"/>
                        <a:pt x="0" y="89"/>
                        <a:pt x="0" y="89"/>
                      </a:cubicBezTo>
                      <a:cubicBezTo>
                        <a:pt x="0" y="86"/>
                        <a:pt x="0" y="86"/>
                        <a:pt x="0" y="86"/>
                      </a:cubicBezTo>
                      <a:cubicBezTo>
                        <a:pt x="3" y="85"/>
                        <a:pt x="6" y="84"/>
                        <a:pt x="8" y="82"/>
                      </a:cubicBezTo>
                      <a:cubicBezTo>
                        <a:pt x="9" y="80"/>
                        <a:pt x="11" y="76"/>
                        <a:pt x="13" y="71"/>
                      </a:cubicBezTo>
                      <a:cubicBezTo>
                        <a:pt x="42" y="0"/>
                        <a:pt x="42" y="0"/>
                        <a:pt x="42" y="0"/>
                      </a:cubicBezTo>
                      <a:cubicBezTo>
                        <a:pt x="45" y="0"/>
                        <a:pt x="45" y="0"/>
                        <a:pt x="45" y="0"/>
                      </a:cubicBezTo>
                      <a:cubicBezTo>
                        <a:pt x="74" y="68"/>
                        <a:pt x="74" y="68"/>
                        <a:pt x="74" y="68"/>
                      </a:cubicBezTo>
                      <a:cubicBezTo>
                        <a:pt x="77" y="75"/>
                        <a:pt x="80" y="80"/>
                        <a:pt x="81" y="82"/>
                      </a:cubicBezTo>
                      <a:cubicBezTo>
                        <a:pt x="83" y="85"/>
                        <a:pt x="85" y="86"/>
                        <a:pt x="88" y="86"/>
                      </a:cubicBezTo>
                      <a:close/>
                      <a:moveTo>
                        <a:pt x="24" y="59"/>
                      </a:moveTo>
                      <a:cubicBezTo>
                        <a:pt x="49" y="59"/>
                        <a:pt x="49" y="59"/>
                        <a:pt x="49" y="59"/>
                      </a:cubicBezTo>
                      <a:cubicBezTo>
                        <a:pt x="36" y="27"/>
                        <a:pt x="36" y="27"/>
                        <a:pt x="36" y="27"/>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2" name="Freeform 1164">
                  <a:extLst>
                    <a:ext uri="{FF2B5EF4-FFF2-40B4-BE49-F238E27FC236}">
                      <a16:creationId xmlns:a16="http://schemas.microsoft.com/office/drawing/2014/main" id="{6271C942-6523-8A25-C596-8934CCFD2D93}"/>
                    </a:ext>
                  </a:extLst>
                </p:cNvPr>
                <p:cNvSpPr>
                  <a:spLocks/>
                </p:cNvSpPr>
                <p:nvPr/>
              </p:nvSpPr>
              <p:spPr bwMode="auto">
                <a:xfrm>
                  <a:off x="1118" y="2349"/>
                  <a:ext cx="5" cy="4"/>
                </a:xfrm>
                <a:custGeom>
                  <a:avLst/>
                  <a:gdLst>
                    <a:gd name="T0" fmla="*/ 31 w 31"/>
                    <a:gd name="T1" fmla="*/ 24 h 24"/>
                    <a:gd name="T2" fmla="*/ 24 w 31"/>
                    <a:gd name="T3" fmla="*/ 24 h 24"/>
                    <a:gd name="T4" fmla="*/ 5 w 31"/>
                    <a:gd name="T5" fmla="*/ 13 h 24"/>
                    <a:gd name="T6" fmla="*/ 2 w 31"/>
                    <a:gd name="T7" fmla="*/ 10 h 24"/>
                    <a:gd name="T8" fmla="*/ 0 w 31"/>
                    <a:gd name="T9" fmla="*/ 6 h 24"/>
                    <a:gd name="T10" fmla="*/ 2 w 31"/>
                    <a:gd name="T11" fmla="*/ 2 h 24"/>
                    <a:gd name="T12" fmla="*/ 7 w 31"/>
                    <a:gd name="T13" fmla="*/ 0 h 24"/>
                    <a:gd name="T14" fmla="*/ 10 w 31"/>
                    <a:gd name="T15" fmla="*/ 2 h 24"/>
                    <a:gd name="T16" fmla="*/ 13 w 31"/>
                    <a:gd name="T17" fmla="*/ 4 h 24"/>
                    <a:gd name="T18" fmla="*/ 31 w 31"/>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31" y="24"/>
                      </a:moveTo>
                      <a:cubicBezTo>
                        <a:pt x="24" y="24"/>
                        <a:pt x="24" y="24"/>
                        <a:pt x="24" y="24"/>
                      </a:cubicBezTo>
                      <a:cubicBezTo>
                        <a:pt x="5" y="13"/>
                        <a:pt x="5" y="13"/>
                        <a:pt x="5" y="13"/>
                      </a:cubicBezTo>
                      <a:cubicBezTo>
                        <a:pt x="4" y="12"/>
                        <a:pt x="2" y="11"/>
                        <a:pt x="2" y="10"/>
                      </a:cubicBezTo>
                      <a:cubicBezTo>
                        <a:pt x="1" y="9"/>
                        <a:pt x="0" y="8"/>
                        <a:pt x="0" y="6"/>
                      </a:cubicBezTo>
                      <a:cubicBezTo>
                        <a:pt x="0" y="4"/>
                        <a:pt x="1" y="3"/>
                        <a:pt x="2" y="2"/>
                      </a:cubicBezTo>
                      <a:cubicBezTo>
                        <a:pt x="3" y="1"/>
                        <a:pt x="5" y="0"/>
                        <a:pt x="7" y="0"/>
                      </a:cubicBezTo>
                      <a:cubicBezTo>
                        <a:pt x="8" y="0"/>
                        <a:pt x="9" y="1"/>
                        <a:pt x="10" y="2"/>
                      </a:cubicBezTo>
                      <a:cubicBezTo>
                        <a:pt x="11" y="2"/>
                        <a:pt x="12" y="3"/>
                        <a:pt x="13" y="4"/>
                      </a:cubicBezTo>
                      <a:lnTo>
                        <a:pt x="31"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3" name="Freeform 1165">
                  <a:extLst>
                    <a:ext uri="{FF2B5EF4-FFF2-40B4-BE49-F238E27FC236}">
                      <a16:creationId xmlns:a16="http://schemas.microsoft.com/office/drawing/2014/main" id="{BBA494D9-6CD0-6C3B-DB54-F4E637ED9749}"/>
                    </a:ext>
                  </a:extLst>
                </p:cNvPr>
                <p:cNvSpPr>
                  <a:spLocks/>
                </p:cNvSpPr>
                <p:nvPr/>
              </p:nvSpPr>
              <p:spPr bwMode="auto">
                <a:xfrm>
                  <a:off x="1135" y="2354"/>
                  <a:ext cx="14" cy="14"/>
                </a:xfrm>
                <a:custGeom>
                  <a:avLst/>
                  <a:gdLst>
                    <a:gd name="T0" fmla="*/ 0 w 89"/>
                    <a:gd name="T1" fmla="*/ 87 h 90"/>
                    <a:gd name="T2" fmla="*/ 0 w 89"/>
                    <a:gd name="T3" fmla="*/ 84 h 90"/>
                    <a:gd name="T4" fmla="*/ 8 w 89"/>
                    <a:gd name="T5" fmla="*/ 82 h 90"/>
                    <a:gd name="T6" fmla="*/ 11 w 89"/>
                    <a:gd name="T7" fmla="*/ 74 h 90"/>
                    <a:gd name="T8" fmla="*/ 11 w 89"/>
                    <a:gd name="T9" fmla="*/ 12 h 90"/>
                    <a:gd name="T10" fmla="*/ 5 w 89"/>
                    <a:gd name="T11" fmla="*/ 5 h 90"/>
                    <a:gd name="T12" fmla="*/ 0 w 89"/>
                    <a:gd name="T13" fmla="*/ 3 h 90"/>
                    <a:gd name="T14" fmla="*/ 0 w 89"/>
                    <a:gd name="T15" fmla="*/ 0 h 90"/>
                    <a:gd name="T16" fmla="*/ 27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0 w 89"/>
                    <a:gd name="T33" fmla="*/ 6 h 90"/>
                    <a:gd name="T34" fmla="*/ 79 w 89"/>
                    <a:gd name="T35" fmla="*/ 13 h 90"/>
                    <a:gd name="T36" fmla="*/ 79 w 89"/>
                    <a:gd name="T37" fmla="*/ 90 h 90"/>
                    <a:gd name="T38" fmla="*/ 75 w 89"/>
                    <a:gd name="T39" fmla="*/ 90 h 90"/>
                    <a:gd name="T40" fmla="*/ 17 w 89"/>
                    <a:gd name="T41" fmla="*/ 19 h 90"/>
                    <a:gd name="T42" fmla="*/ 17 w 89"/>
                    <a:gd name="T43" fmla="*/ 71 h 90"/>
                    <a:gd name="T44" fmla="*/ 19 w 89"/>
                    <a:gd name="T45" fmla="*/ 81 h 90"/>
                    <a:gd name="T46" fmla="*/ 29 w 89"/>
                    <a:gd name="T47" fmla="*/ 84 h 90"/>
                    <a:gd name="T48" fmla="*/ 29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3"/>
                        <a:pt x="7" y="83"/>
                        <a:pt x="8" y="82"/>
                      </a:cubicBezTo>
                      <a:cubicBezTo>
                        <a:pt x="10" y="80"/>
                        <a:pt x="11" y="78"/>
                        <a:pt x="11" y="74"/>
                      </a:cubicBezTo>
                      <a:cubicBezTo>
                        <a:pt x="11" y="12"/>
                        <a:pt x="11" y="12"/>
                        <a:pt x="11" y="12"/>
                      </a:cubicBezTo>
                      <a:cubicBezTo>
                        <a:pt x="9" y="9"/>
                        <a:pt x="7" y="7"/>
                        <a:pt x="5" y="5"/>
                      </a:cubicBezTo>
                      <a:cubicBezTo>
                        <a:pt x="3" y="4"/>
                        <a:pt x="1" y="3"/>
                        <a:pt x="0" y="3"/>
                      </a:cubicBezTo>
                      <a:cubicBezTo>
                        <a:pt x="0" y="0"/>
                        <a:pt x="0" y="0"/>
                        <a:pt x="0" y="0"/>
                      </a:cubicBezTo>
                      <a:cubicBezTo>
                        <a:pt x="27" y="0"/>
                        <a:pt x="27" y="0"/>
                        <a:pt x="27" y="0"/>
                      </a:cubicBezTo>
                      <a:cubicBezTo>
                        <a:pt x="73" y="55"/>
                        <a:pt x="73" y="55"/>
                        <a:pt x="73" y="55"/>
                      </a:cubicBezTo>
                      <a:cubicBezTo>
                        <a:pt x="73" y="16"/>
                        <a:pt x="73" y="16"/>
                        <a:pt x="73" y="16"/>
                      </a:cubicBezTo>
                      <a:cubicBezTo>
                        <a:pt x="73" y="11"/>
                        <a:pt x="72" y="8"/>
                        <a:pt x="71" y="6"/>
                      </a:cubicBezTo>
                      <a:cubicBezTo>
                        <a:pt x="69" y="4"/>
                        <a:pt x="66" y="3"/>
                        <a:pt x="61" y="3"/>
                      </a:cubicBezTo>
                      <a:cubicBezTo>
                        <a:pt x="61" y="0"/>
                        <a:pt x="61" y="0"/>
                        <a:pt x="61" y="0"/>
                      </a:cubicBezTo>
                      <a:cubicBezTo>
                        <a:pt x="89" y="0"/>
                        <a:pt x="89" y="0"/>
                        <a:pt x="89" y="0"/>
                      </a:cubicBezTo>
                      <a:cubicBezTo>
                        <a:pt x="89" y="3"/>
                        <a:pt x="89" y="3"/>
                        <a:pt x="89" y="3"/>
                      </a:cubicBezTo>
                      <a:cubicBezTo>
                        <a:pt x="84" y="3"/>
                        <a:pt x="81" y="4"/>
                        <a:pt x="80" y="6"/>
                      </a:cubicBezTo>
                      <a:cubicBezTo>
                        <a:pt x="79" y="7"/>
                        <a:pt x="79" y="10"/>
                        <a:pt x="79" y="13"/>
                      </a:cubicBezTo>
                      <a:cubicBezTo>
                        <a:pt x="79" y="90"/>
                        <a:pt x="79" y="90"/>
                        <a:pt x="79" y="90"/>
                      </a:cubicBezTo>
                      <a:cubicBezTo>
                        <a:pt x="75" y="90"/>
                        <a:pt x="75" y="90"/>
                        <a:pt x="75" y="90"/>
                      </a:cubicBezTo>
                      <a:cubicBezTo>
                        <a:pt x="17" y="19"/>
                        <a:pt x="17" y="19"/>
                        <a:pt x="17" y="19"/>
                      </a:cubicBezTo>
                      <a:cubicBezTo>
                        <a:pt x="17" y="71"/>
                        <a:pt x="17" y="71"/>
                        <a:pt x="17" y="71"/>
                      </a:cubicBezTo>
                      <a:cubicBezTo>
                        <a:pt x="17" y="76"/>
                        <a:pt x="18" y="79"/>
                        <a:pt x="19" y="81"/>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4" name="Freeform 1166">
                  <a:extLst>
                    <a:ext uri="{FF2B5EF4-FFF2-40B4-BE49-F238E27FC236}">
                      <a16:creationId xmlns:a16="http://schemas.microsoft.com/office/drawing/2014/main" id="{B469C046-D81A-5E92-E461-A0E07A03ACF0}"/>
                    </a:ext>
                  </a:extLst>
                </p:cNvPr>
                <p:cNvSpPr>
                  <a:spLocks noEditPoints="1"/>
                </p:cNvSpPr>
                <p:nvPr/>
              </p:nvSpPr>
              <p:spPr bwMode="auto">
                <a:xfrm>
                  <a:off x="1149" y="2354"/>
                  <a:ext cx="14" cy="14"/>
                </a:xfrm>
                <a:custGeom>
                  <a:avLst/>
                  <a:gdLst>
                    <a:gd name="T0" fmla="*/ 89 w 89"/>
                    <a:gd name="T1" fmla="*/ 86 h 89"/>
                    <a:gd name="T2" fmla="*/ 89 w 89"/>
                    <a:gd name="T3" fmla="*/ 89 h 89"/>
                    <a:gd name="T4" fmla="*/ 47 w 89"/>
                    <a:gd name="T5" fmla="*/ 89 h 89"/>
                    <a:gd name="T6" fmla="*/ 47 w 89"/>
                    <a:gd name="T7" fmla="*/ 86 h 89"/>
                    <a:gd name="T8" fmla="*/ 55 w 89"/>
                    <a:gd name="T9" fmla="*/ 85 h 89"/>
                    <a:gd name="T10" fmla="*/ 57 w 89"/>
                    <a:gd name="T11" fmla="*/ 81 h 89"/>
                    <a:gd name="T12" fmla="*/ 55 w 89"/>
                    <a:gd name="T13" fmla="*/ 73 h 89"/>
                    <a:gd name="T14" fmla="*/ 51 w 89"/>
                    <a:gd name="T15" fmla="*/ 64 h 89"/>
                    <a:gd name="T16" fmla="*/ 22 w 89"/>
                    <a:gd name="T17" fmla="*/ 64 h 89"/>
                    <a:gd name="T18" fmla="*/ 18 w 89"/>
                    <a:gd name="T19" fmla="*/ 75 h 89"/>
                    <a:gd name="T20" fmla="*/ 16 w 89"/>
                    <a:gd name="T21" fmla="*/ 81 h 89"/>
                    <a:gd name="T22" fmla="*/ 18 w 89"/>
                    <a:gd name="T23" fmla="*/ 85 h 89"/>
                    <a:gd name="T24" fmla="*/ 27 w 89"/>
                    <a:gd name="T25" fmla="*/ 86 h 89"/>
                    <a:gd name="T26" fmla="*/ 27 w 89"/>
                    <a:gd name="T27" fmla="*/ 89 h 89"/>
                    <a:gd name="T28" fmla="*/ 0 w 89"/>
                    <a:gd name="T29" fmla="*/ 89 h 89"/>
                    <a:gd name="T30" fmla="*/ 0 w 89"/>
                    <a:gd name="T31" fmla="*/ 86 h 89"/>
                    <a:gd name="T32" fmla="*/ 8 w 89"/>
                    <a:gd name="T33" fmla="*/ 82 h 89"/>
                    <a:gd name="T34" fmla="*/ 13 w 89"/>
                    <a:gd name="T35" fmla="*/ 71 h 89"/>
                    <a:gd name="T36" fmla="*/ 42 w 89"/>
                    <a:gd name="T37" fmla="*/ 0 h 89"/>
                    <a:gd name="T38" fmla="*/ 46 w 89"/>
                    <a:gd name="T39" fmla="*/ 0 h 89"/>
                    <a:gd name="T40" fmla="*/ 74 w 89"/>
                    <a:gd name="T41" fmla="*/ 68 h 89"/>
                    <a:gd name="T42" fmla="*/ 81 w 89"/>
                    <a:gd name="T43" fmla="*/ 82 h 89"/>
                    <a:gd name="T44" fmla="*/ 88 w 89"/>
                    <a:gd name="T45" fmla="*/ 86 h 89"/>
                    <a:gd name="T46" fmla="*/ 89 w 89"/>
                    <a:gd name="T47" fmla="*/ 86 h 89"/>
                    <a:gd name="T48" fmla="*/ 24 w 89"/>
                    <a:gd name="T49" fmla="*/ 59 h 89"/>
                    <a:gd name="T50" fmla="*/ 49 w 89"/>
                    <a:gd name="T51" fmla="*/ 59 h 89"/>
                    <a:gd name="T52" fmla="*/ 36 w 89"/>
                    <a:gd name="T53" fmla="*/ 27 h 89"/>
                    <a:gd name="T54" fmla="*/ 24 w 89"/>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89">
                      <a:moveTo>
                        <a:pt x="89" y="86"/>
                      </a:moveTo>
                      <a:cubicBezTo>
                        <a:pt x="89" y="89"/>
                        <a:pt x="89" y="89"/>
                        <a:pt x="89" y="89"/>
                      </a:cubicBezTo>
                      <a:cubicBezTo>
                        <a:pt x="47" y="89"/>
                        <a:pt x="47" y="89"/>
                        <a:pt x="47" y="89"/>
                      </a:cubicBezTo>
                      <a:cubicBezTo>
                        <a:pt x="47" y="86"/>
                        <a:pt x="47" y="86"/>
                        <a:pt x="47" y="86"/>
                      </a:cubicBezTo>
                      <a:cubicBezTo>
                        <a:pt x="51" y="86"/>
                        <a:pt x="53" y="86"/>
                        <a:pt x="55" y="85"/>
                      </a:cubicBezTo>
                      <a:cubicBezTo>
                        <a:pt x="56" y="85"/>
                        <a:pt x="57" y="83"/>
                        <a:pt x="57" y="81"/>
                      </a:cubicBezTo>
                      <a:cubicBezTo>
                        <a:pt x="57" y="80"/>
                        <a:pt x="56" y="77"/>
                        <a:pt x="55" y="73"/>
                      </a:cubicBezTo>
                      <a:cubicBezTo>
                        <a:pt x="54" y="71"/>
                        <a:pt x="53" y="68"/>
                        <a:pt x="51" y="64"/>
                      </a:cubicBezTo>
                      <a:cubicBezTo>
                        <a:pt x="22" y="64"/>
                        <a:pt x="22" y="64"/>
                        <a:pt x="22" y="64"/>
                      </a:cubicBezTo>
                      <a:cubicBezTo>
                        <a:pt x="20" y="68"/>
                        <a:pt x="19" y="72"/>
                        <a:pt x="18" y="75"/>
                      </a:cubicBezTo>
                      <a:cubicBezTo>
                        <a:pt x="16" y="78"/>
                        <a:pt x="16" y="80"/>
                        <a:pt x="16" y="81"/>
                      </a:cubicBezTo>
                      <a:cubicBezTo>
                        <a:pt x="16" y="82"/>
                        <a:pt x="17" y="84"/>
                        <a:pt x="18" y="85"/>
                      </a:cubicBezTo>
                      <a:cubicBezTo>
                        <a:pt x="20" y="86"/>
                        <a:pt x="23" y="86"/>
                        <a:pt x="27" y="86"/>
                      </a:cubicBezTo>
                      <a:cubicBezTo>
                        <a:pt x="27" y="89"/>
                        <a:pt x="27" y="89"/>
                        <a:pt x="27" y="89"/>
                      </a:cubicBezTo>
                      <a:cubicBezTo>
                        <a:pt x="0" y="89"/>
                        <a:pt x="0" y="89"/>
                        <a:pt x="0" y="89"/>
                      </a:cubicBezTo>
                      <a:cubicBezTo>
                        <a:pt x="0" y="86"/>
                        <a:pt x="0" y="86"/>
                        <a:pt x="0" y="86"/>
                      </a:cubicBezTo>
                      <a:cubicBezTo>
                        <a:pt x="4" y="85"/>
                        <a:pt x="6" y="84"/>
                        <a:pt x="8" y="82"/>
                      </a:cubicBezTo>
                      <a:cubicBezTo>
                        <a:pt x="9" y="80"/>
                        <a:pt x="11" y="76"/>
                        <a:pt x="13" y="71"/>
                      </a:cubicBezTo>
                      <a:cubicBezTo>
                        <a:pt x="42" y="0"/>
                        <a:pt x="42" y="0"/>
                        <a:pt x="42" y="0"/>
                      </a:cubicBezTo>
                      <a:cubicBezTo>
                        <a:pt x="46" y="0"/>
                        <a:pt x="46" y="0"/>
                        <a:pt x="46" y="0"/>
                      </a:cubicBezTo>
                      <a:cubicBezTo>
                        <a:pt x="74" y="68"/>
                        <a:pt x="74" y="68"/>
                        <a:pt x="74" y="68"/>
                      </a:cubicBezTo>
                      <a:cubicBezTo>
                        <a:pt x="77" y="75"/>
                        <a:pt x="80" y="80"/>
                        <a:pt x="81" y="82"/>
                      </a:cubicBezTo>
                      <a:cubicBezTo>
                        <a:pt x="83" y="85"/>
                        <a:pt x="85" y="86"/>
                        <a:pt x="88" y="86"/>
                      </a:cubicBezTo>
                      <a:lnTo>
                        <a:pt x="89" y="86"/>
                      </a:lnTo>
                      <a:close/>
                      <a:moveTo>
                        <a:pt x="24" y="59"/>
                      </a:moveTo>
                      <a:cubicBezTo>
                        <a:pt x="49" y="59"/>
                        <a:pt x="49" y="59"/>
                        <a:pt x="49" y="59"/>
                      </a:cubicBezTo>
                      <a:cubicBezTo>
                        <a:pt x="36" y="27"/>
                        <a:pt x="36" y="27"/>
                        <a:pt x="36" y="27"/>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5" name="Freeform 1167">
                  <a:extLst>
                    <a:ext uri="{FF2B5EF4-FFF2-40B4-BE49-F238E27FC236}">
                      <a16:creationId xmlns:a16="http://schemas.microsoft.com/office/drawing/2014/main" id="{BB90E9EA-4796-94A7-8A66-65D7C191192D}"/>
                    </a:ext>
                  </a:extLst>
                </p:cNvPr>
                <p:cNvSpPr>
                  <a:spLocks/>
                </p:cNvSpPr>
                <p:nvPr/>
              </p:nvSpPr>
              <p:spPr bwMode="auto">
                <a:xfrm>
                  <a:off x="1164" y="2354"/>
                  <a:ext cx="19" cy="14"/>
                </a:xfrm>
                <a:custGeom>
                  <a:avLst/>
                  <a:gdLst>
                    <a:gd name="T0" fmla="*/ 118 w 118"/>
                    <a:gd name="T1" fmla="*/ 84 h 87"/>
                    <a:gd name="T2" fmla="*/ 118 w 118"/>
                    <a:gd name="T3" fmla="*/ 87 h 87"/>
                    <a:gd name="T4" fmla="*/ 75 w 118"/>
                    <a:gd name="T5" fmla="*/ 87 h 87"/>
                    <a:gd name="T6" fmla="*/ 75 w 118"/>
                    <a:gd name="T7" fmla="*/ 84 h 87"/>
                    <a:gd name="T8" fmla="*/ 83 w 118"/>
                    <a:gd name="T9" fmla="*/ 82 h 87"/>
                    <a:gd name="T10" fmla="*/ 86 w 118"/>
                    <a:gd name="T11" fmla="*/ 74 h 87"/>
                    <a:gd name="T12" fmla="*/ 86 w 118"/>
                    <a:gd name="T13" fmla="*/ 9 h 87"/>
                    <a:gd name="T14" fmla="*/ 53 w 118"/>
                    <a:gd name="T15" fmla="*/ 87 h 87"/>
                    <a:gd name="T16" fmla="*/ 50 w 118"/>
                    <a:gd name="T17" fmla="*/ 87 h 87"/>
                    <a:gd name="T18" fmla="*/ 18 w 118"/>
                    <a:gd name="T19" fmla="*/ 11 h 87"/>
                    <a:gd name="T20" fmla="*/ 17 w 118"/>
                    <a:gd name="T21" fmla="*/ 71 h 87"/>
                    <a:gd name="T22" fmla="*/ 20 w 118"/>
                    <a:gd name="T23" fmla="*/ 81 h 87"/>
                    <a:gd name="T24" fmla="*/ 30 w 118"/>
                    <a:gd name="T25" fmla="*/ 84 h 87"/>
                    <a:gd name="T26" fmla="*/ 30 w 118"/>
                    <a:gd name="T27" fmla="*/ 87 h 87"/>
                    <a:gd name="T28" fmla="*/ 0 w 118"/>
                    <a:gd name="T29" fmla="*/ 87 h 87"/>
                    <a:gd name="T30" fmla="*/ 0 w 118"/>
                    <a:gd name="T31" fmla="*/ 84 h 87"/>
                    <a:gd name="T32" fmla="*/ 10 w 118"/>
                    <a:gd name="T33" fmla="*/ 82 h 87"/>
                    <a:gd name="T34" fmla="*/ 12 w 118"/>
                    <a:gd name="T35" fmla="*/ 74 h 87"/>
                    <a:gd name="T36" fmla="*/ 12 w 118"/>
                    <a:gd name="T37" fmla="*/ 12 h 87"/>
                    <a:gd name="T38" fmla="*/ 9 w 118"/>
                    <a:gd name="T39" fmla="*/ 5 h 87"/>
                    <a:gd name="T40" fmla="*/ 0 w 118"/>
                    <a:gd name="T41" fmla="*/ 3 h 87"/>
                    <a:gd name="T42" fmla="*/ 0 w 118"/>
                    <a:gd name="T43" fmla="*/ 0 h 87"/>
                    <a:gd name="T44" fmla="*/ 33 w 118"/>
                    <a:gd name="T45" fmla="*/ 0 h 87"/>
                    <a:gd name="T46" fmla="*/ 59 w 118"/>
                    <a:gd name="T47" fmla="*/ 61 h 87"/>
                    <a:gd name="T48" fmla="*/ 85 w 118"/>
                    <a:gd name="T49" fmla="*/ 0 h 87"/>
                    <a:gd name="T50" fmla="*/ 118 w 118"/>
                    <a:gd name="T51" fmla="*/ 0 h 87"/>
                    <a:gd name="T52" fmla="*/ 118 w 118"/>
                    <a:gd name="T53" fmla="*/ 3 h 87"/>
                    <a:gd name="T54" fmla="*/ 109 w 118"/>
                    <a:gd name="T55" fmla="*/ 4 h 87"/>
                    <a:gd name="T56" fmla="*/ 106 w 118"/>
                    <a:gd name="T57" fmla="*/ 15 h 87"/>
                    <a:gd name="T58" fmla="*/ 106 w 118"/>
                    <a:gd name="T59" fmla="*/ 72 h 87"/>
                    <a:gd name="T60" fmla="*/ 109 w 118"/>
                    <a:gd name="T61" fmla="*/ 81 h 87"/>
                    <a:gd name="T62" fmla="*/ 118 w 118"/>
                    <a:gd name="T6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87">
                      <a:moveTo>
                        <a:pt x="118" y="84"/>
                      </a:moveTo>
                      <a:cubicBezTo>
                        <a:pt x="118" y="87"/>
                        <a:pt x="118" y="87"/>
                        <a:pt x="118" y="87"/>
                      </a:cubicBezTo>
                      <a:cubicBezTo>
                        <a:pt x="75" y="87"/>
                        <a:pt x="75" y="87"/>
                        <a:pt x="75" y="87"/>
                      </a:cubicBezTo>
                      <a:cubicBezTo>
                        <a:pt x="75" y="84"/>
                        <a:pt x="75" y="84"/>
                        <a:pt x="75" y="84"/>
                      </a:cubicBezTo>
                      <a:cubicBezTo>
                        <a:pt x="79" y="83"/>
                        <a:pt x="82" y="83"/>
                        <a:pt x="83" y="82"/>
                      </a:cubicBezTo>
                      <a:cubicBezTo>
                        <a:pt x="85" y="81"/>
                        <a:pt x="86" y="78"/>
                        <a:pt x="86" y="74"/>
                      </a:cubicBezTo>
                      <a:cubicBezTo>
                        <a:pt x="86" y="9"/>
                        <a:pt x="86" y="9"/>
                        <a:pt x="86" y="9"/>
                      </a:cubicBezTo>
                      <a:cubicBezTo>
                        <a:pt x="53" y="87"/>
                        <a:pt x="53" y="87"/>
                        <a:pt x="53" y="87"/>
                      </a:cubicBezTo>
                      <a:cubicBezTo>
                        <a:pt x="50" y="87"/>
                        <a:pt x="50" y="87"/>
                        <a:pt x="50" y="87"/>
                      </a:cubicBezTo>
                      <a:cubicBezTo>
                        <a:pt x="18" y="11"/>
                        <a:pt x="18" y="11"/>
                        <a:pt x="18" y="11"/>
                      </a:cubicBezTo>
                      <a:cubicBezTo>
                        <a:pt x="17" y="71"/>
                        <a:pt x="17" y="71"/>
                        <a:pt x="17" y="71"/>
                      </a:cubicBezTo>
                      <a:cubicBezTo>
                        <a:pt x="17" y="76"/>
                        <a:pt x="18" y="79"/>
                        <a:pt x="20" y="81"/>
                      </a:cubicBezTo>
                      <a:cubicBezTo>
                        <a:pt x="22" y="83"/>
                        <a:pt x="25" y="84"/>
                        <a:pt x="30" y="84"/>
                      </a:cubicBezTo>
                      <a:cubicBezTo>
                        <a:pt x="30" y="87"/>
                        <a:pt x="30" y="87"/>
                        <a:pt x="30" y="87"/>
                      </a:cubicBezTo>
                      <a:cubicBezTo>
                        <a:pt x="0" y="87"/>
                        <a:pt x="0" y="87"/>
                        <a:pt x="0" y="87"/>
                      </a:cubicBezTo>
                      <a:cubicBezTo>
                        <a:pt x="0" y="84"/>
                        <a:pt x="0" y="84"/>
                        <a:pt x="0" y="84"/>
                      </a:cubicBezTo>
                      <a:cubicBezTo>
                        <a:pt x="5" y="84"/>
                        <a:pt x="8" y="83"/>
                        <a:pt x="10" y="82"/>
                      </a:cubicBezTo>
                      <a:cubicBezTo>
                        <a:pt x="11" y="80"/>
                        <a:pt x="12" y="78"/>
                        <a:pt x="12" y="74"/>
                      </a:cubicBezTo>
                      <a:cubicBezTo>
                        <a:pt x="12" y="12"/>
                        <a:pt x="12" y="12"/>
                        <a:pt x="12" y="12"/>
                      </a:cubicBezTo>
                      <a:cubicBezTo>
                        <a:pt x="12" y="9"/>
                        <a:pt x="11" y="6"/>
                        <a:pt x="9" y="5"/>
                      </a:cubicBezTo>
                      <a:cubicBezTo>
                        <a:pt x="8" y="3"/>
                        <a:pt x="5" y="3"/>
                        <a:pt x="0" y="3"/>
                      </a:cubicBezTo>
                      <a:cubicBezTo>
                        <a:pt x="0" y="0"/>
                        <a:pt x="0" y="0"/>
                        <a:pt x="0" y="0"/>
                      </a:cubicBezTo>
                      <a:cubicBezTo>
                        <a:pt x="33" y="0"/>
                        <a:pt x="33" y="0"/>
                        <a:pt x="33" y="0"/>
                      </a:cubicBezTo>
                      <a:cubicBezTo>
                        <a:pt x="59" y="61"/>
                        <a:pt x="59" y="61"/>
                        <a:pt x="59" y="61"/>
                      </a:cubicBezTo>
                      <a:cubicBezTo>
                        <a:pt x="85" y="0"/>
                        <a:pt x="85" y="0"/>
                        <a:pt x="85" y="0"/>
                      </a:cubicBezTo>
                      <a:cubicBezTo>
                        <a:pt x="118" y="0"/>
                        <a:pt x="118" y="0"/>
                        <a:pt x="118" y="0"/>
                      </a:cubicBezTo>
                      <a:cubicBezTo>
                        <a:pt x="118" y="3"/>
                        <a:pt x="118" y="3"/>
                        <a:pt x="118" y="3"/>
                      </a:cubicBezTo>
                      <a:cubicBezTo>
                        <a:pt x="114" y="3"/>
                        <a:pt x="111" y="3"/>
                        <a:pt x="109" y="4"/>
                      </a:cubicBezTo>
                      <a:cubicBezTo>
                        <a:pt x="107" y="6"/>
                        <a:pt x="106" y="9"/>
                        <a:pt x="106" y="15"/>
                      </a:cubicBezTo>
                      <a:cubicBezTo>
                        <a:pt x="106" y="72"/>
                        <a:pt x="106" y="72"/>
                        <a:pt x="106" y="72"/>
                      </a:cubicBezTo>
                      <a:cubicBezTo>
                        <a:pt x="106" y="77"/>
                        <a:pt x="107" y="80"/>
                        <a:pt x="109" y="81"/>
                      </a:cubicBezTo>
                      <a:cubicBezTo>
                        <a:pt x="110" y="82"/>
                        <a:pt x="113" y="83"/>
                        <a:pt x="118"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6" name="Freeform 1168">
                  <a:extLst>
                    <a:ext uri="{FF2B5EF4-FFF2-40B4-BE49-F238E27FC236}">
                      <a16:creationId xmlns:a16="http://schemas.microsoft.com/office/drawing/2014/main" id="{3A703010-337A-5569-6AD7-30AA66FA8549}"/>
                    </a:ext>
                  </a:extLst>
                </p:cNvPr>
                <p:cNvSpPr>
                  <a:spLocks/>
                </p:cNvSpPr>
                <p:nvPr/>
              </p:nvSpPr>
              <p:spPr bwMode="auto">
                <a:xfrm>
                  <a:off x="1310" y="2298"/>
                  <a:ext cx="18" cy="16"/>
                </a:xfrm>
                <a:custGeom>
                  <a:avLst/>
                  <a:gdLst>
                    <a:gd name="T0" fmla="*/ 115 w 115"/>
                    <a:gd name="T1" fmla="*/ 102 h 106"/>
                    <a:gd name="T2" fmla="*/ 115 w 115"/>
                    <a:gd name="T3" fmla="*/ 106 h 106"/>
                    <a:gd name="T4" fmla="*/ 62 w 115"/>
                    <a:gd name="T5" fmla="*/ 106 h 106"/>
                    <a:gd name="T6" fmla="*/ 62 w 115"/>
                    <a:gd name="T7" fmla="*/ 102 h 106"/>
                    <a:gd name="T8" fmla="*/ 72 w 115"/>
                    <a:gd name="T9" fmla="*/ 99 h 106"/>
                    <a:gd name="T10" fmla="*/ 76 w 115"/>
                    <a:gd name="T11" fmla="*/ 91 h 106"/>
                    <a:gd name="T12" fmla="*/ 76 w 115"/>
                    <a:gd name="T13" fmla="*/ 55 h 106"/>
                    <a:gd name="T14" fmla="*/ 38 w 115"/>
                    <a:gd name="T15" fmla="*/ 55 h 106"/>
                    <a:gd name="T16" fmla="*/ 38 w 115"/>
                    <a:gd name="T17" fmla="*/ 91 h 106"/>
                    <a:gd name="T18" fmla="*/ 42 w 115"/>
                    <a:gd name="T19" fmla="*/ 99 h 106"/>
                    <a:gd name="T20" fmla="*/ 52 w 115"/>
                    <a:gd name="T21" fmla="*/ 102 h 106"/>
                    <a:gd name="T22" fmla="*/ 52 w 115"/>
                    <a:gd name="T23" fmla="*/ 106 h 106"/>
                    <a:gd name="T24" fmla="*/ 0 w 115"/>
                    <a:gd name="T25" fmla="*/ 106 h 106"/>
                    <a:gd name="T26" fmla="*/ 0 w 115"/>
                    <a:gd name="T27" fmla="*/ 102 h 106"/>
                    <a:gd name="T28" fmla="*/ 9 w 115"/>
                    <a:gd name="T29" fmla="*/ 99 h 106"/>
                    <a:gd name="T30" fmla="*/ 13 w 115"/>
                    <a:gd name="T31" fmla="*/ 91 h 106"/>
                    <a:gd name="T32" fmla="*/ 13 w 115"/>
                    <a:gd name="T33" fmla="*/ 15 h 106"/>
                    <a:gd name="T34" fmla="*/ 9 w 115"/>
                    <a:gd name="T35" fmla="*/ 6 h 106"/>
                    <a:gd name="T36" fmla="*/ 0 w 115"/>
                    <a:gd name="T37" fmla="*/ 4 h 106"/>
                    <a:gd name="T38" fmla="*/ 0 w 115"/>
                    <a:gd name="T39" fmla="*/ 0 h 106"/>
                    <a:gd name="T40" fmla="*/ 52 w 115"/>
                    <a:gd name="T41" fmla="*/ 0 h 106"/>
                    <a:gd name="T42" fmla="*/ 52 w 115"/>
                    <a:gd name="T43" fmla="*/ 4 h 106"/>
                    <a:gd name="T44" fmla="*/ 43 w 115"/>
                    <a:gd name="T45" fmla="*/ 6 h 106"/>
                    <a:gd name="T46" fmla="*/ 38 w 115"/>
                    <a:gd name="T47" fmla="*/ 15 h 106"/>
                    <a:gd name="T48" fmla="*/ 38 w 115"/>
                    <a:gd name="T49" fmla="*/ 47 h 106"/>
                    <a:gd name="T50" fmla="*/ 76 w 115"/>
                    <a:gd name="T51" fmla="*/ 47 h 106"/>
                    <a:gd name="T52" fmla="*/ 76 w 115"/>
                    <a:gd name="T53" fmla="*/ 15 h 106"/>
                    <a:gd name="T54" fmla="*/ 71 w 115"/>
                    <a:gd name="T55" fmla="*/ 6 h 106"/>
                    <a:gd name="T56" fmla="*/ 62 w 115"/>
                    <a:gd name="T57" fmla="*/ 4 h 106"/>
                    <a:gd name="T58" fmla="*/ 62 w 115"/>
                    <a:gd name="T59" fmla="*/ 0 h 106"/>
                    <a:gd name="T60" fmla="*/ 115 w 115"/>
                    <a:gd name="T61" fmla="*/ 0 h 106"/>
                    <a:gd name="T62" fmla="*/ 115 w 115"/>
                    <a:gd name="T63" fmla="*/ 4 h 106"/>
                    <a:gd name="T64" fmla="*/ 105 w 115"/>
                    <a:gd name="T65" fmla="*/ 6 h 106"/>
                    <a:gd name="T66" fmla="*/ 101 w 115"/>
                    <a:gd name="T67" fmla="*/ 15 h 106"/>
                    <a:gd name="T68" fmla="*/ 101 w 115"/>
                    <a:gd name="T69" fmla="*/ 91 h 106"/>
                    <a:gd name="T70" fmla="*/ 104 w 115"/>
                    <a:gd name="T71" fmla="*/ 99 h 106"/>
                    <a:gd name="T72" fmla="*/ 115 w 115"/>
                    <a:gd name="T73"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06">
                      <a:moveTo>
                        <a:pt x="115" y="102"/>
                      </a:moveTo>
                      <a:cubicBezTo>
                        <a:pt x="115" y="106"/>
                        <a:pt x="115" y="106"/>
                        <a:pt x="115" y="106"/>
                      </a:cubicBezTo>
                      <a:cubicBezTo>
                        <a:pt x="62" y="106"/>
                        <a:pt x="62" y="106"/>
                        <a:pt x="62" y="106"/>
                      </a:cubicBezTo>
                      <a:cubicBezTo>
                        <a:pt x="62" y="102"/>
                        <a:pt x="62" y="102"/>
                        <a:pt x="62" y="102"/>
                      </a:cubicBezTo>
                      <a:cubicBezTo>
                        <a:pt x="67" y="101"/>
                        <a:pt x="70" y="100"/>
                        <a:pt x="72" y="99"/>
                      </a:cubicBezTo>
                      <a:cubicBezTo>
                        <a:pt x="74" y="98"/>
                        <a:pt x="76" y="95"/>
                        <a:pt x="76" y="91"/>
                      </a:cubicBezTo>
                      <a:cubicBezTo>
                        <a:pt x="76" y="55"/>
                        <a:pt x="76" y="55"/>
                        <a:pt x="76" y="55"/>
                      </a:cubicBezTo>
                      <a:cubicBezTo>
                        <a:pt x="38" y="55"/>
                        <a:pt x="38" y="55"/>
                        <a:pt x="38" y="55"/>
                      </a:cubicBezTo>
                      <a:cubicBezTo>
                        <a:pt x="38" y="91"/>
                        <a:pt x="38" y="91"/>
                        <a:pt x="38" y="91"/>
                      </a:cubicBezTo>
                      <a:cubicBezTo>
                        <a:pt x="38" y="95"/>
                        <a:pt x="39" y="98"/>
                        <a:pt x="42" y="99"/>
                      </a:cubicBezTo>
                      <a:cubicBezTo>
                        <a:pt x="44" y="100"/>
                        <a:pt x="47" y="101"/>
                        <a:pt x="52" y="102"/>
                      </a:cubicBezTo>
                      <a:cubicBezTo>
                        <a:pt x="52" y="106"/>
                        <a:pt x="52" y="106"/>
                        <a:pt x="52" y="106"/>
                      </a:cubicBezTo>
                      <a:cubicBezTo>
                        <a:pt x="0" y="106"/>
                        <a:pt x="0" y="106"/>
                        <a:pt x="0" y="106"/>
                      </a:cubicBezTo>
                      <a:cubicBezTo>
                        <a:pt x="0" y="102"/>
                        <a:pt x="0" y="102"/>
                        <a:pt x="0" y="102"/>
                      </a:cubicBezTo>
                      <a:cubicBezTo>
                        <a:pt x="4" y="101"/>
                        <a:pt x="8" y="100"/>
                        <a:pt x="9" y="99"/>
                      </a:cubicBezTo>
                      <a:cubicBezTo>
                        <a:pt x="12" y="98"/>
                        <a:pt x="13" y="95"/>
                        <a:pt x="13" y="91"/>
                      </a:cubicBezTo>
                      <a:cubicBezTo>
                        <a:pt x="13" y="15"/>
                        <a:pt x="13" y="15"/>
                        <a:pt x="13" y="15"/>
                      </a:cubicBezTo>
                      <a:cubicBezTo>
                        <a:pt x="13" y="11"/>
                        <a:pt x="11" y="8"/>
                        <a:pt x="9" y="6"/>
                      </a:cubicBezTo>
                      <a:cubicBezTo>
                        <a:pt x="7" y="5"/>
                        <a:pt x="4" y="5"/>
                        <a:pt x="0" y="4"/>
                      </a:cubicBezTo>
                      <a:cubicBezTo>
                        <a:pt x="0" y="0"/>
                        <a:pt x="0" y="0"/>
                        <a:pt x="0" y="0"/>
                      </a:cubicBezTo>
                      <a:cubicBezTo>
                        <a:pt x="52" y="0"/>
                        <a:pt x="52" y="0"/>
                        <a:pt x="52" y="0"/>
                      </a:cubicBezTo>
                      <a:cubicBezTo>
                        <a:pt x="52" y="4"/>
                        <a:pt x="52" y="4"/>
                        <a:pt x="52" y="4"/>
                      </a:cubicBezTo>
                      <a:cubicBezTo>
                        <a:pt x="47" y="5"/>
                        <a:pt x="44" y="5"/>
                        <a:pt x="43" y="6"/>
                      </a:cubicBezTo>
                      <a:cubicBezTo>
                        <a:pt x="39" y="8"/>
                        <a:pt x="38" y="11"/>
                        <a:pt x="38" y="15"/>
                      </a:cubicBezTo>
                      <a:cubicBezTo>
                        <a:pt x="38" y="47"/>
                        <a:pt x="38" y="47"/>
                        <a:pt x="38" y="47"/>
                      </a:cubicBezTo>
                      <a:cubicBezTo>
                        <a:pt x="76" y="47"/>
                        <a:pt x="76" y="47"/>
                        <a:pt x="76" y="47"/>
                      </a:cubicBezTo>
                      <a:cubicBezTo>
                        <a:pt x="76" y="15"/>
                        <a:pt x="76" y="15"/>
                        <a:pt x="76" y="15"/>
                      </a:cubicBezTo>
                      <a:cubicBezTo>
                        <a:pt x="76" y="11"/>
                        <a:pt x="74" y="8"/>
                        <a:pt x="71" y="6"/>
                      </a:cubicBezTo>
                      <a:cubicBezTo>
                        <a:pt x="70" y="5"/>
                        <a:pt x="66" y="5"/>
                        <a:pt x="62" y="4"/>
                      </a:cubicBezTo>
                      <a:cubicBezTo>
                        <a:pt x="62" y="0"/>
                        <a:pt x="62" y="0"/>
                        <a:pt x="62" y="0"/>
                      </a:cubicBezTo>
                      <a:cubicBezTo>
                        <a:pt x="115" y="0"/>
                        <a:pt x="115" y="0"/>
                        <a:pt x="115" y="0"/>
                      </a:cubicBezTo>
                      <a:cubicBezTo>
                        <a:pt x="115" y="4"/>
                        <a:pt x="115" y="4"/>
                        <a:pt x="115" y="4"/>
                      </a:cubicBezTo>
                      <a:cubicBezTo>
                        <a:pt x="110" y="5"/>
                        <a:pt x="107" y="5"/>
                        <a:pt x="105" y="6"/>
                      </a:cubicBezTo>
                      <a:cubicBezTo>
                        <a:pt x="102" y="8"/>
                        <a:pt x="101" y="11"/>
                        <a:pt x="101" y="15"/>
                      </a:cubicBezTo>
                      <a:cubicBezTo>
                        <a:pt x="101" y="91"/>
                        <a:pt x="101" y="91"/>
                        <a:pt x="101" y="91"/>
                      </a:cubicBezTo>
                      <a:cubicBezTo>
                        <a:pt x="101" y="95"/>
                        <a:pt x="102" y="98"/>
                        <a:pt x="104" y="99"/>
                      </a:cubicBezTo>
                      <a:cubicBezTo>
                        <a:pt x="106" y="100"/>
                        <a:pt x="109" y="101"/>
                        <a:pt x="115"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7" name="Freeform 1169">
                  <a:extLst>
                    <a:ext uri="{FF2B5EF4-FFF2-40B4-BE49-F238E27FC236}">
                      <a16:creationId xmlns:a16="http://schemas.microsoft.com/office/drawing/2014/main" id="{FD026A28-22E4-550C-0CFF-3BC472AC52F2}"/>
                    </a:ext>
                  </a:extLst>
                </p:cNvPr>
                <p:cNvSpPr>
                  <a:spLocks noEditPoints="1"/>
                </p:cNvSpPr>
                <p:nvPr/>
              </p:nvSpPr>
              <p:spPr bwMode="auto">
                <a:xfrm>
                  <a:off x="1329" y="2297"/>
                  <a:ext cx="17" cy="17"/>
                </a:xfrm>
                <a:custGeom>
                  <a:avLst/>
                  <a:gdLst>
                    <a:gd name="T0" fmla="*/ 105 w 105"/>
                    <a:gd name="T1" fmla="*/ 104 h 108"/>
                    <a:gd name="T2" fmla="*/ 105 w 105"/>
                    <a:gd name="T3" fmla="*/ 108 h 108"/>
                    <a:gd name="T4" fmla="*/ 55 w 105"/>
                    <a:gd name="T5" fmla="*/ 108 h 108"/>
                    <a:gd name="T6" fmla="*/ 55 w 105"/>
                    <a:gd name="T7" fmla="*/ 104 h 108"/>
                    <a:gd name="T8" fmla="*/ 65 w 105"/>
                    <a:gd name="T9" fmla="*/ 103 h 108"/>
                    <a:gd name="T10" fmla="*/ 67 w 105"/>
                    <a:gd name="T11" fmla="*/ 98 h 108"/>
                    <a:gd name="T12" fmla="*/ 65 w 105"/>
                    <a:gd name="T13" fmla="*/ 88 h 108"/>
                    <a:gd name="T14" fmla="*/ 60 w 105"/>
                    <a:gd name="T15" fmla="*/ 77 h 108"/>
                    <a:gd name="T16" fmla="*/ 25 w 105"/>
                    <a:gd name="T17" fmla="*/ 77 h 108"/>
                    <a:gd name="T18" fmla="*/ 20 w 105"/>
                    <a:gd name="T19" fmla="*/ 90 h 108"/>
                    <a:gd name="T20" fmla="*/ 18 w 105"/>
                    <a:gd name="T21" fmla="*/ 97 h 108"/>
                    <a:gd name="T22" fmla="*/ 21 w 105"/>
                    <a:gd name="T23" fmla="*/ 102 h 108"/>
                    <a:gd name="T24" fmla="*/ 31 w 105"/>
                    <a:gd name="T25" fmla="*/ 104 h 108"/>
                    <a:gd name="T26" fmla="*/ 31 w 105"/>
                    <a:gd name="T27" fmla="*/ 108 h 108"/>
                    <a:gd name="T28" fmla="*/ 0 w 105"/>
                    <a:gd name="T29" fmla="*/ 108 h 108"/>
                    <a:gd name="T30" fmla="*/ 0 w 105"/>
                    <a:gd name="T31" fmla="*/ 104 h 108"/>
                    <a:gd name="T32" fmla="*/ 9 w 105"/>
                    <a:gd name="T33" fmla="*/ 98 h 108"/>
                    <a:gd name="T34" fmla="*/ 15 w 105"/>
                    <a:gd name="T35" fmla="*/ 85 h 108"/>
                    <a:gd name="T36" fmla="*/ 49 w 105"/>
                    <a:gd name="T37" fmla="*/ 0 h 108"/>
                    <a:gd name="T38" fmla="*/ 54 w 105"/>
                    <a:gd name="T39" fmla="*/ 0 h 108"/>
                    <a:gd name="T40" fmla="*/ 88 w 105"/>
                    <a:gd name="T41" fmla="*/ 82 h 108"/>
                    <a:gd name="T42" fmla="*/ 97 w 105"/>
                    <a:gd name="T43" fmla="*/ 99 h 108"/>
                    <a:gd name="T44" fmla="*/ 105 w 105"/>
                    <a:gd name="T45" fmla="*/ 104 h 108"/>
                    <a:gd name="T46" fmla="*/ 28 w 105"/>
                    <a:gd name="T47" fmla="*/ 71 h 108"/>
                    <a:gd name="T48" fmla="*/ 58 w 105"/>
                    <a:gd name="T49" fmla="*/ 71 h 108"/>
                    <a:gd name="T50" fmla="*/ 42 w 105"/>
                    <a:gd name="T51" fmla="*/ 33 h 108"/>
                    <a:gd name="T52" fmla="*/ 28 w 105"/>
                    <a:gd name="T53"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 h="108">
                      <a:moveTo>
                        <a:pt x="105" y="104"/>
                      </a:moveTo>
                      <a:cubicBezTo>
                        <a:pt x="105" y="108"/>
                        <a:pt x="105" y="108"/>
                        <a:pt x="105" y="108"/>
                      </a:cubicBezTo>
                      <a:cubicBezTo>
                        <a:pt x="55" y="108"/>
                        <a:pt x="55" y="108"/>
                        <a:pt x="55" y="108"/>
                      </a:cubicBezTo>
                      <a:cubicBezTo>
                        <a:pt x="55" y="104"/>
                        <a:pt x="55" y="104"/>
                        <a:pt x="55" y="104"/>
                      </a:cubicBezTo>
                      <a:cubicBezTo>
                        <a:pt x="60" y="104"/>
                        <a:pt x="63" y="103"/>
                        <a:pt x="65" y="103"/>
                      </a:cubicBezTo>
                      <a:cubicBezTo>
                        <a:pt x="67" y="102"/>
                        <a:pt x="67" y="100"/>
                        <a:pt x="67" y="98"/>
                      </a:cubicBezTo>
                      <a:cubicBezTo>
                        <a:pt x="67" y="96"/>
                        <a:pt x="67" y="92"/>
                        <a:pt x="65" y="88"/>
                      </a:cubicBezTo>
                      <a:cubicBezTo>
                        <a:pt x="64" y="86"/>
                        <a:pt x="63" y="82"/>
                        <a:pt x="60" y="77"/>
                      </a:cubicBezTo>
                      <a:cubicBezTo>
                        <a:pt x="25" y="77"/>
                        <a:pt x="25" y="77"/>
                        <a:pt x="25" y="77"/>
                      </a:cubicBezTo>
                      <a:cubicBezTo>
                        <a:pt x="23" y="82"/>
                        <a:pt x="21" y="86"/>
                        <a:pt x="20" y="90"/>
                      </a:cubicBezTo>
                      <a:cubicBezTo>
                        <a:pt x="19" y="94"/>
                        <a:pt x="18" y="96"/>
                        <a:pt x="18" y="97"/>
                      </a:cubicBezTo>
                      <a:cubicBezTo>
                        <a:pt x="18" y="99"/>
                        <a:pt x="19" y="101"/>
                        <a:pt x="21" y="102"/>
                      </a:cubicBezTo>
                      <a:cubicBezTo>
                        <a:pt x="23" y="103"/>
                        <a:pt x="26" y="104"/>
                        <a:pt x="31" y="104"/>
                      </a:cubicBezTo>
                      <a:cubicBezTo>
                        <a:pt x="31" y="108"/>
                        <a:pt x="31" y="108"/>
                        <a:pt x="31" y="108"/>
                      </a:cubicBezTo>
                      <a:cubicBezTo>
                        <a:pt x="0" y="108"/>
                        <a:pt x="0" y="108"/>
                        <a:pt x="0" y="108"/>
                      </a:cubicBezTo>
                      <a:cubicBezTo>
                        <a:pt x="0" y="104"/>
                        <a:pt x="0" y="104"/>
                        <a:pt x="0" y="104"/>
                      </a:cubicBezTo>
                      <a:cubicBezTo>
                        <a:pt x="3" y="103"/>
                        <a:pt x="6" y="101"/>
                        <a:pt x="9" y="98"/>
                      </a:cubicBezTo>
                      <a:cubicBezTo>
                        <a:pt x="10" y="97"/>
                        <a:pt x="12" y="92"/>
                        <a:pt x="15" y="85"/>
                      </a:cubicBezTo>
                      <a:cubicBezTo>
                        <a:pt x="49" y="0"/>
                        <a:pt x="49" y="0"/>
                        <a:pt x="49" y="0"/>
                      </a:cubicBezTo>
                      <a:cubicBezTo>
                        <a:pt x="54" y="0"/>
                        <a:pt x="54" y="0"/>
                        <a:pt x="54" y="0"/>
                      </a:cubicBezTo>
                      <a:cubicBezTo>
                        <a:pt x="88" y="82"/>
                        <a:pt x="88" y="82"/>
                        <a:pt x="88" y="82"/>
                      </a:cubicBezTo>
                      <a:cubicBezTo>
                        <a:pt x="92" y="91"/>
                        <a:pt x="95" y="96"/>
                        <a:pt x="97" y="99"/>
                      </a:cubicBezTo>
                      <a:cubicBezTo>
                        <a:pt x="99" y="102"/>
                        <a:pt x="102" y="104"/>
                        <a:pt x="105" y="104"/>
                      </a:cubicBezTo>
                      <a:close/>
                      <a:moveTo>
                        <a:pt x="28" y="71"/>
                      </a:moveTo>
                      <a:cubicBezTo>
                        <a:pt x="58" y="71"/>
                        <a:pt x="58" y="71"/>
                        <a:pt x="58" y="71"/>
                      </a:cubicBezTo>
                      <a:cubicBezTo>
                        <a:pt x="42" y="33"/>
                        <a:pt x="42" y="33"/>
                        <a:pt x="42" y="33"/>
                      </a:cubicBezTo>
                      <a:lnTo>
                        <a:pt x="28" y="7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8" name="Freeform 1170">
                  <a:extLst>
                    <a:ext uri="{FF2B5EF4-FFF2-40B4-BE49-F238E27FC236}">
                      <a16:creationId xmlns:a16="http://schemas.microsoft.com/office/drawing/2014/main" id="{A0B3DEDD-259A-CAF5-E00E-58603BF78891}"/>
                    </a:ext>
                  </a:extLst>
                </p:cNvPr>
                <p:cNvSpPr>
                  <a:spLocks/>
                </p:cNvSpPr>
                <p:nvPr/>
              </p:nvSpPr>
              <p:spPr bwMode="auto">
                <a:xfrm>
                  <a:off x="1335" y="2290"/>
                  <a:ext cx="6" cy="6"/>
                </a:xfrm>
                <a:custGeom>
                  <a:avLst/>
                  <a:gdLst>
                    <a:gd name="T0" fmla="*/ 37 w 37"/>
                    <a:gd name="T1" fmla="*/ 11 h 39"/>
                    <a:gd name="T2" fmla="*/ 37 w 37"/>
                    <a:gd name="T3" fmla="*/ 12 h 39"/>
                    <a:gd name="T4" fmla="*/ 37 w 37"/>
                    <a:gd name="T5" fmla="*/ 16 h 39"/>
                    <a:gd name="T6" fmla="*/ 32 w 37"/>
                    <a:gd name="T7" fmla="*/ 23 h 39"/>
                    <a:gd name="T8" fmla="*/ 24 w 37"/>
                    <a:gd name="T9" fmla="*/ 29 h 39"/>
                    <a:gd name="T10" fmla="*/ 20 w 37"/>
                    <a:gd name="T11" fmla="*/ 32 h 39"/>
                    <a:gd name="T12" fmla="*/ 19 w 37"/>
                    <a:gd name="T13" fmla="*/ 35 h 39"/>
                    <a:gd name="T14" fmla="*/ 18 w 37"/>
                    <a:gd name="T15" fmla="*/ 37 h 39"/>
                    <a:gd name="T16" fmla="*/ 18 w 37"/>
                    <a:gd name="T17" fmla="*/ 39 h 39"/>
                    <a:gd name="T18" fmla="*/ 14 w 37"/>
                    <a:gd name="T19" fmla="*/ 39 h 39"/>
                    <a:gd name="T20" fmla="*/ 14 w 37"/>
                    <a:gd name="T21" fmla="*/ 33 h 39"/>
                    <a:gd name="T22" fmla="*/ 21 w 37"/>
                    <a:gd name="T23" fmla="*/ 22 h 39"/>
                    <a:gd name="T24" fmla="*/ 25 w 37"/>
                    <a:gd name="T25" fmla="*/ 13 h 39"/>
                    <a:gd name="T26" fmla="*/ 23 w 37"/>
                    <a:gd name="T27" fmla="*/ 9 h 39"/>
                    <a:gd name="T28" fmla="*/ 21 w 37"/>
                    <a:gd name="T29" fmla="*/ 5 h 39"/>
                    <a:gd name="T30" fmla="*/ 15 w 37"/>
                    <a:gd name="T31" fmla="*/ 3 h 39"/>
                    <a:gd name="T32" fmla="*/ 13 w 37"/>
                    <a:gd name="T33" fmla="*/ 5 h 39"/>
                    <a:gd name="T34" fmla="*/ 11 w 37"/>
                    <a:gd name="T35" fmla="*/ 7 h 39"/>
                    <a:gd name="T36" fmla="*/ 13 w 37"/>
                    <a:gd name="T37" fmla="*/ 9 h 39"/>
                    <a:gd name="T38" fmla="*/ 14 w 37"/>
                    <a:gd name="T39" fmla="*/ 12 h 39"/>
                    <a:gd name="T40" fmla="*/ 12 w 37"/>
                    <a:gd name="T41" fmla="*/ 17 h 39"/>
                    <a:gd name="T42" fmla="*/ 6 w 37"/>
                    <a:gd name="T43" fmla="*/ 19 h 39"/>
                    <a:gd name="T44" fmla="*/ 2 w 37"/>
                    <a:gd name="T45" fmla="*/ 17 h 39"/>
                    <a:gd name="T46" fmla="*/ 0 w 37"/>
                    <a:gd name="T47" fmla="*/ 12 h 39"/>
                    <a:gd name="T48" fmla="*/ 0 w 37"/>
                    <a:gd name="T49" fmla="*/ 10 h 39"/>
                    <a:gd name="T50" fmla="*/ 5 w 37"/>
                    <a:gd name="T51" fmla="*/ 4 h 39"/>
                    <a:gd name="T52" fmla="*/ 18 w 37"/>
                    <a:gd name="T53" fmla="*/ 0 h 39"/>
                    <a:gd name="T54" fmla="*/ 32 w 37"/>
                    <a:gd name="T55" fmla="*/ 4 h 39"/>
                    <a:gd name="T56" fmla="*/ 37 w 37"/>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39">
                      <a:moveTo>
                        <a:pt x="37" y="11"/>
                      </a:moveTo>
                      <a:cubicBezTo>
                        <a:pt x="37" y="12"/>
                        <a:pt x="37" y="12"/>
                        <a:pt x="37" y="12"/>
                      </a:cubicBezTo>
                      <a:cubicBezTo>
                        <a:pt x="37" y="16"/>
                        <a:pt x="37" y="16"/>
                        <a:pt x="37" y="16"/>
                      </a:cubicBezTo>
                      <a:cubicBezTo>
                        <a:pt x="37" y="18"/>
                        <a:pt x="35" y="20"/>
                        <a:pt x="32" y="23"/>
                      </a:cubicBezTo>
                      <a:cubicBezTo>
                        <a:pt x="30" y="25"/>
                        <a:pt x="27" y="27"/>
                        <a:pt x="24" y="29"/>
                      </a:cubicBezTo>
                      <a:cubicBezTo>
                        <a:pt x="22" y="30"/>
                        <a:pt x="21" y="31"/>
                        <a:pt x="20" y="32"/>
                      </a:cubicBezTo>
                      <a:cubicBezTo>
                        <a:pt x="19" y="33"/>
                        <a:pt x="19" y="34"/>
                        <a:pt x="19" y="35"/>
                      </a:cubicBezTo>
                      <a:cubicBezTo>
                        <a:pt x="18" y="37"/>
                        <a:pt x="18" y="37"/>
                        <a:pt x="18" y="37"/>
                      </a:cubicBezTo>
                      <a:cubicBezTo>
                        <a:pt x="18" y="39"/>
                        <a:pt x="18" y="39"/>
                        <a:pt x="18" y="39"/>
                      </a:cubicBezTo>
                      <a:cubicBezTo>
                        <a:pt x="14" y="39"/>
                        <a:pt x="14" y="39"/>
                        <a:pt x="14" y="39"/>
                      </a:cubicBezTo>
                      <a:cubicBezTo>
                        <a:pt x="14" y="33"/>
                        <a:pt x="14" y="33"/>
                        <a:pt x="14" y="33"/>
                      </a:cubicBezTo>
                      <a:cubicBezTo>
                        <a:pt x="14" y="32"/>
                        <a:pt x="17" y="28"/>
                        <a:pt x="21" y="22"/>
                      </a:cubicBezTo>
                      <a:cubicBezTo>
                        <a:pt x="24" y="19"/>
                        <a:pt x="25" y="16"/>
                        <a:pt x="25" y="13"/>
                      </a:cubicBezTo>
                      <a:cubicBezTo>
                        <a:pt x="25" y="12"/>
                        <a:pt x="24" y="10"/>
                        <a:pt x="23" y="9"/>
                      </a:cubicBezTo>
                      <a:cubicBezTo>
                        <a:pt x="23" y="7"/>
                        <a:pt x="22" y="5"/>
                        <a:pt x="21" y="5"/>
                      </a:cubicBezTo>
                      <a:cubicBezTo>
                        <a:pt x="19" y="4"/>
                        <a:pt x="17" y="3"/>
                        <a:pt x="15" y="3"/>
                      </a:cubicBezTo>
                      <a:cubicBezTo>
                        <a:pt x="14" y="3"/>
                        <a:pt x="14" y="4"/>
                        <a:pt x="13" y="5"/>
                      </a:cubicBezTo>
                      <a:cubicBezTo>
                        <a:pt x="12" y="6"/>
                        <a:pt x="11" y="6"/>
                        <a:pt x="11" y="7"/>
                      </a:cubicBezTo>
                      <a:cubicBezTo>
                        <a:pt x="12" y="8"/>
                        <a:pt x="13" y="8"/>
                        <a:pt x="13" y="9"/>
                      </a:cubicBezTo>
                      <a:cubicBezTo>
                        <a:pt x="14" y="10"/>
                        <a:pt x="14" y="11"/>
                        <a:pt x="14" y="12"/>
                      </a:cubicBezTo>
                      <a:cubicBezTo>
                        <a:pt x="14" y="14"/>
                        <a:pt x="13" y="15"/>
                        <a:pt x="12" y="17"/>
                      </a:cubicBezTo>
                      <a:cubicBezTo>
                        <a:pt x="10" y="18"/>
                        <a:pt x="8" y="19"/>
                        <a:pt x="6" y="19"/>
                      </a:cubicBezTo>
                      <a:cubicBezTo>
                        <a:pt x="4" y="19"/>
                        <a:pt x="3" y="18"/>
                        <a:pt x="2" y="17"/>
                      </a:cubicBezTo>
                      <a:cubicBezTo>
                        <a:pt x="0" y="16"/>
                        <a:pt x="0" y="14"/>
                        <a:pt x="0" y="12"/>
                      </a:cubicBezTo>
                      <a:cubicBezTo>
                        <a:pt x="0" y="10"/>
                        <a:pt x="0" y="10"/>
                        <a:pt x="0" y="10"/>
                      </a:cubicBezTo>
                      <a:cubicBezTo>
                        <a:pt x="1" y="8"/>
                        <a:pt x="3" y="5"/>
                        <a:pt x="5" y="4"/>
                      </a:cubicBezTo>
                      <a:cubicBezTo>
                        <a:pt x="9" y="1"/>
                        <a:pt x="13" y="0"/>
                        <a:pt x="18" y="0"/>
                      </a:cubicBezTo>
                      <a:cubicBezTo>
                        <a:pt x="24" y="0"/>
                        <a:pt x="29" y="1"/>
                        <a:pt x="32" y="4"/>
                      </a:cubicBezTo>
                      <a:cubicBezTo>
                        <a:pt x="34" y="6"/>
                        <a:pt x="36" y="8"/>
                        <a:pt x="37"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09" name="Freeform 1171">
                  <a:extLst>
                    <a:ext uri="{FF2B5EF4-FFF2-40B4-BE49-F238E27FC236}">
                      <a16:creationId xmlns:a16="http://schemas.microsoft.com/office/drawing/2014/main" id="{A04898E4-34C2-1845-EC76-AABB46A588AA}"/>
                    </a:ext>
                  </a:extLst>
                </p:cNvPr>
                <p:cNvSpPr>
                  <a:spLocks/>
                </p:cNvSpPr>
                <p:nvPr/>
              </p:nvSpPr>
              <p:spPr bwMode="auto">
                <a:xfrm>
                  <a:off x="1348" y="2298"/>
                  <a:ext cx="9" cy="16"/>
                </a:xfrm>
                <a:custGeom>
                  <a:avLst/>
                  <a:gdLst>
                    <a:gd name="T0" fmla="*/ 55 w 55"/>
                    <a:gd name="T1" fmla="*/ 102 h 106"/>
                    <a:gd name="T2" fmla="*/ 55 w 55"/>
                    <a:gd name="T3" fmla="*/ 106 h 106"/>
                    <a:gd name="T4" fmla="*/ 0 w 55"/>
                    <a:gd name="T5" fmla="*/ 106 h 106"/>
                    <a:gd name="T6" fmla="*/ 0 w 55"/>
                    <a:gd name="T7" fmla="*/ 102 h 106"/>
                    <a:gd name="T8" fmla="*/ 11 w 55"/>
                    <a:gd name="T9" fmla="*/ 100 h 106"/>
                    <a:gd name="T10" fmla="*/ 15 w 55"/>
                    <a:gd name="T11" fmla="*/ 91 h 106"/>
                    <a:gd name="T12" fmla="*/ 15 w 55"/>
                    <a:gd name="T13" fmla="*/ 15 h 106"/>
                    <a:gd name="T14" fmla="*/ 10 w 55"/>
                    <a:gd name="T15" fmla="*/ 6 h 106"/>
                    <a:gd name="T16" fmla="*/ 0 w 55"/>
                    <a:gd name="T17" fmla="*/ 4 h 106"/>
                    <a:gd name="T18" fmla="*/ 0 w 55"/>
                    <a:gd name="T19" fmla="*/ 0 h 106"/>
                    <a:gd name="T20" fmla="*/ 55 w 55"/>
                    <a:gd name="T21" fmla="*/ 0 h 106"/>
                    <a:gd name="T22" fmla="*/ 55 w 55"/>
                    <a:gd name="T23" fmla="*/ 4 h 106"/>
                    <a:gd name="T24" fmla="*/ 45 w 55"/>
                    <a:gd name="T25" fmla="*/ 6 h 106"/>
                    <a:gd name="T26" fmla="*/ 40 w 55"/>
                    <a:gd name="T27" fmla="*/ 15 h 106"/>
                    <a:gd name="T28" fmla="*/ 40 w 55"/>
                    <a:gd name="T29" fmla="*/ 91 h 106"/>
                    <a:gd name="T30" fmla="*/ 43 w 55"/>
                    <a:gd name="T31" fmla="*/ 98 h 106"/>
                    <a:gd name="T32" fmla="*/ 55 w 55"/>
                    <a:gd name="T33"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106">
                      <a:moveTo>
                        <a:pt x="55" y="102"/>
                      </a:moveTo>
                      <a:cubicBezTo>
                        <a:pt x="55" y="106"/>
                        <a:pt x="55" y="106"/>
                        <a:pt x="55" y="106"/>
                      </a:cubicBezTo>
                      <a:cubicBezTo>
                        <a:pt x="0" y="106"/>
                        <a:pt x="0" y="106"/>
                        <a:pt x="0" y="106"/>
                      </a:cubicBezTo>
                      <a:cubicBezTo>
                        <a:pt x="0" y="102"/>
                        <a:pt x="0" y="102"/>
                        <a:pt x="0" y="102"/>
                      </a:cubicBezTo>
                      <a:cubicBezTo>
                        <a:pt x="5" y="102"/>
                        <a:pt x="9" y="101"/>
                        <a:pt x="11" y="100"/>
                      </a:cubicBezTo>
                      <a:cubicBezTo>
                        <a:pt x="14" y="98"/>
                        <a:pt x="15" y="95"/>
                        <a:pt x="15" y="91"/>
                      </a:cubicBezTo>
                      <a:cubicBezTo>
                        <a:pt x="15" y="15"/>
                        <a:pt x="15" y="15"/>
                        <a:pt x="15" y="15"/>
                      </a:cubicBezTo>
                      <a:cubicBezTo>
                        <a:pt x="15" y="11"/>
                        <a:pt x="13" y="8"/>
                        <a:pt x="10" y="6"/>
                      </a:cubicBezTo>
                      <a:cubicBezTo>
                        <a:pt x="9" y="5"/>
                        <a:pt x="5" y="5"/>
                        <a:pt x="0" y="4"/>
                      </a:cubicBezTo>
                      <a:cubicBezTo>
                        <a:pt x="0" y="0"/>
                        <a:pt x="0" y="0"/>
                        <a:pt x="0" y="0"/>
                      </a:cubicBezTo>
                      <a:cubicBezTo>
                        <a:pt x="55" y="0"/>
                        <a:pt x="55" y="0"/>
                        <a:pt x="55" y="0"/>
                      </a:cubicBezTo>
                      <a:cubicBezTo>
                        <a:pt x="55" y="4"/>
                        <a:pt x="55" y="4"/>
                        <a:pt x="55" y="4"/>
                      </a:cubicBezTo>
                      <a:cubicBezTo>
                        <a:pt x="50" y="4"/>
                        <a:pt x="47" y="5"/>
                        <a:pt x="45" y="6"/>
                      </a:cubicBezTo>
                      <a:cubicBezTo>
                        <a:pt x="42" y="7"/>
                        <a:pt x="40" y="11"/>
                        <a:pt x="40" y="15"/>
                      </a:cubicBezTo>
                      <a:cubicBezTo>
                        <a:pt x="40" y="91"/>
                        <a:pt x="40" y="91"/>
                        <a:pt x="40" y="91"/>
                      </a:cubicBezTo>
                      <a:cubicBezTo>
                        <a:pt x="40" y="94"/>
                        <a:pt x="41" y="97"/>
                        <a:pt x="43" y="98"/>
                      </a:cubicBezTo>
                      <a:cubicBezTo>
                        <a:pt x="45" y="101"/>
                        <a:pt x="49" y="102"/>
                        <a:pt x="55"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0" name="Freeform 1172">
                  <a:extLst>
                    <a:ext uri="{FF2B5EF4-FFF2-40B4-BE49-F238E27FC236}">
                      <a16:creationId xmlns:a16="http://schemas.microsoft.com/office/drawing/2014/main" id="{45770C66-AAD6-5B2A-510B-68198C798C0F}"/>
                    </a:ext>
                  </a:extLst>
                </p:cNvPr>
                <p:cNvSpPr>
                  <a:spLocks noEditPoints="1"/>
                </p:cNvSpPr>
                <p:nvPr/>
              </p:nvSpPr>
              <p:spPr bwMode="auto">
                <a:xfrm>
                  <a:off x="1364" y="2298"/>
                  <a:ext cx="14" cy="16"/>
                </a:xfrm>
                <a:custGeom>
                  <a:avLst/>
                  <a:gdLst>
                    <a:gd name="T0" fmla="*/ 0 w 91"/>
                    <a:gd name="T1" fmla="*/ 106 h 106"/>
                    <a:gd name="T2" fmla="*/ 0 w 91"/>
                    <a:gd name="T3" fmla="*/ 102 h 106"/>
                    <a:gd name="T4" fmla="*/ 7 w 91"/>
                    <a:gd name="T5" fmla="*/ 100 h 106"/>
                    <a:gd name="T6" fmla="*/ 9 w 91"/>
                    <a:gd name="T7" fmla="*/ 99 h 106"/>
                    <a:gd name="T8" fmla="*/ 12 w 91"/>
                    <a:gd name="T9" fmla="*/ 95 h 106"/>
                    <a:gd name="T10" fmla="*/ 13 w 91"/>
                    <a:gd name="T11" fmla="*/ 87 h 106"/>
                    <a:gd name="T12" fmla="*/ 13 w 91"/>
                    <a:gd name="T13" fmla="*/ 18 h 106"/>
                    <a:gd name="T14" fmla="*/ 10 w 91"/>
                    <a:gd name="T15" fmla="*/ 7 h 106"/>
                    <a:gd name="T16" fmla="*/ 0 w 91"/>
                    <a:gd name="T17" fmla="*/ 4 h 106"/>
                    <a:gd name="T18" fmla="*/ 0 w 91"/>
                    <a:gd name="T19" fmla="*/ 0 h 106"/>
                    <a:gd name="T20" fmla="*/ 50 w 91"/>
                    <a:gd name="T21" fmla="*/ 0 h 106"/>
                    <a:gd name="T22" fmla="*/ 75 w 91"/>
                    <a:gd name="T23" fmla="*/ 5 h 106"/>
                    <a:gd name="T24" fmla="*/ 91 w 91"/>
                    <a:gd name="T25" fmla="*/ 29 h 106"/>
                    <a:gd name="T26" fmla="*/ 88 w 91"/>
                    <a:gd name="T27" fmla="*/ 40 h 106"/>
                    <a:gd name="T28" fmla="*/ 77 w 91"/>
                    <a:gd name="T29" fmla="*/ 52 h 106"/>
                    <a:gd name="T30" fmla="*/ 62 w 91"/>
                    <a:gd name="T31" fmla="*/ 57 h 106"/>
                    <a:gd name="T32" fmla="*/ 38 w 91"/>
                    <a:gd name="T33" fmla="*/ 58 h 106"/>
                    <a:gd name="T34" fmla="*/ 38 w 91"/>
                    <a:gd name="T35" fmla="*/ 87 h 106"/>
                    <a:gd name="T36" fmla="*/ 41 w 91"/>
                    <a:gd name="T37" fmla="*/ 99 h 106"/>
                    <a:gd name="T38" fmla="*/ 52 w 91"/>
                    <a:gd name="T39" fmla="*/ 102 h 106"/>
                    <a:gd name="T40" fmla="*/ 52 w 91"/>
                    <a:gd name="T41" fmla="*/ 106 h 106"/>
                    <a:gd name="T42" fmla="*/ 0 w 91"/>
                    <a:gd name="T43" fmla="*/ 106 h 106"/>
                    <a:gd name="T44" fmla="*/ 38 w 91"/>
                    <a:gd name="T45" fmla="*/ 11 h 106"/>
                    <a:gd name="T46" fmla="*/ 38 w 91"/>
                    <a:gd name="T47" fmla="*/ 53 h 106"/>
                    <a:gd name="T48" fmla="*/ 40 w 91"/>
                    <a:gd name="T49" fmla="*/ 53 h 106"/>
                    <a:gd name="T50" fmla="*/ 58 w 91"/>
                    <a:gd name="T51" fmla="*/ 48 h 106"/>
                    <a:gd name="T52" fmla="*/ 64 w 91"/>
                    <a:gd name="T53" fmla="*/ 29 h 106"/>
                    <a:gd name="T54" fmla="*/ 60 w 91"/>
                    <a:gd name="T55" fmla="*/ 11 h 106"/>
                    <a:gd name="T56" fmla="*/ 46 w 91"/>
                    <a:gd name="T57" fmla="*/ 6 h 106"/>
                    <a:gd name="T58" fmla="*/ 40 w 91"/>
                    <a:gd name="T59" fmla="*/ 7 h 106"/>
                    <a:gd name="T60" fmla="*/ 38 w 91"/>
                    <a:gd name="T61"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 h="106">
                      <a:moveTo>
                        <a:pt x="0" y="106"/>
                      </a:moveTo>
                      <a:cubicBezTo>
                        <a:pt x="0" y="102"/>
                        <a:pt x="0" y="102"/>
                        <a:pt x="0" y="102"/>
                      </a:cubicBezTo>
                      <a:cubicBezTo>
                        <a:pt x="3" y="101"/>
                        <a:pt x="6" y="101"/>
                        <a:pt x="7" y="100"/>
                      </a:cubicBezTo>
                      <a:cubicBezTo>
                        <a:pt x="8" y="100"/>
                        <a:pt x="8" y="100"/>
                        <a:pt x="9" y="99"/>
                      </a:cubicBezTo>
                      <a:cubicBezTo>
                        <a:pt x="10" y="98"/>
                        <a:pt x="11" y="97"/>
                        <a:pt x="12" y="95"/>
                      </a:cubicBezTo>
                      <a:cubicBezTo>
                        <a:pt x="13" y="93"/>
                        <a:pt x="13" y="90"/>
                        <a:pt x="13" y="87"/>
                      </a:cubicBezTo>
                      <a:cubicBezTo>
                        <a:pt x="13" y="18"/>
                        <a:pt x="13" y="18"/>
                        <a:pt x="13" y="18"/>
                      </a:cubicBezTo>
                      <a:cubicBezTo>
                        <a:pt x="13" y="13"/>
                        <a:pt x="12" y="9"/>
                        <a:pt x="10" y="7"/>
                      </a:cubicBezTo>
                      <a:cubicBezTo>
                        <a:pt x="8" y="6"/>
                        <a:pt x="5" y="5"/>
                        <a:pt x="0" y="4"/>
                      </a:cubicBezTo>
                      <a:cubicBezTo>
                        <a:pt x="0" y="0"/>
                        <a:pt x="0" y="0"/>
                        <a:pt x="0" y="0"/>
                      </a:cubicBezTo>
                      <a:cubicBezTo>
                        <a:pt x="50" y="0"/>
                        <a:pt x="50" y="0"/>
                        <a:pt x="50" y="0"/>
                      </a:cubicBezTo>
                      <a:cubicBezTo>
                        <a:pt x="60" y="0"/>
                        <a:pt x="68" y="2"/>
                        <a:pt x="75" y="5"/>
                      </a:cubicBezTo>
                      <a:cubicBezTo>
                        <a:pt x="85" y="9"/>
                        <a:pt x="91" y="17"/>
                        <a:pt x="91" y="29"/>
                      </a:cubicBezTo>
                      <a:cubicBezTo>
                        <a:pt x="91" y="33"/>
                        <a:pt x="90" y="37"/>
                        <a:pt x="88" y="40"/>
                      </a:cubicBezTo>
                      <a:cubicBezTo>
                        <a:pt x="86" y="45"/>
                        <a:pt x="82" y="49"/>
                        <a:pt x="77" y="52"/>
                      </a:cubicBezTo>
                      <a:cubicBezTo>
                        <a:pt x="72" y="55"/>
                        <a:pt x="67" y="57"/>
                        <a:pt x="62" y="57"/>
                      </a:cubicBezTo>
                      <a:cubicBezTo>
                        <a:pt x="57" y="58"/>
                        <a:pt x="49" y="58"/>
                        <a:pt x="38" y="58"/>
                      </a:cubicBezTo>
                      <a:cubicBezTo>
                        <a:pt x="38" y="87"/>
                        <a:pt x="38" y="87"/>
                        <a:pt x="38" y="87"/>
                      </a:cubicBezTo>
                      <a:cubicBezTo>
                        <a:pt x="38" y="93"/>
                        <a:pt x="39" y="97"/>
                        <a:pt x="41" y="99"/>
                      </a:cubicBezTo>
                      <a:cubicBezTo>
                        <a:pt x="42" y="100"/>
                        <a:pt x="46" y="101"/>
                        <a:pt x="52" y="102"/>
                      </a:cubicBezTo>
                      <a:cubicBezTo>
                        <a:pt x="52" y="106"/>
                        <a:pt x="52" y="106"/>
                        <a:pt x="52" y="106"/>
                      </a:cubicBezTo>
                      <a:lnTo>
                        <a:pt x="0" y="106"/>
                      </a:lnTo>
                      <a:close/>
                      <a:moveTo>
                        <a:pt x="38" y="11"/>
                      </a:moveTo>
                      <a:cubicBezTo>
                        <a:pt x="38" y="53"/>
                        <a:pt x="38" y="53"/>
                        <a:pt x="38" y="53"/>
                      </a:cubicBezTo>
                      <a:cubicBezTo>
                        <a:pt x="40" y="53"/>
                        <a:pt x="40" y="53"/>
                        <a:pt x="40" y="53"/>
                      </a:cubicBezTo>
                      <a:cubicBezTo>
                        <a:pt x="49" y="53"/>
                        <a:pt x="55" y="52"/>
                        <a:pt x="58" y="48"/>
                      </a:cubicBezTo>
                      <a:cubicBezTo>
                        <a:pt x="62" y="45"/>
                        <a:pt x="64" y="38"/>
                        <a:pt x="64" y="29"/>
                      </a:cubicBezTo>
                      <a:cubicBezTo>
                        <a:pt x="64" y="21"/>
                        <a:pt x="63" y="14"/>
                        <a:pt x="60" y="11"/>
                      </a:cubicBezTo>
                      <a:cubicBezTo>
                        <a:pt x="57" y="7"/>
                        <a:pt x="52" y="6"/>
                        <a:pt x="46" y="6"/>
                      </a:cubicBezTo>
                      <a:cubicBezTo>
                        <a:pt x="43" y="6"/>
                        <a:pt x="41" y="6"/>
                        <a:pt x="40" y="7"/>
                      </a:cubicBezTo>
                      <a:cubicBezTo>
                        <a:pt x="39" y="8"/>
                        <a:pt x="38" y="9"/>
                        <a:pt x="38" y="11"/>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1" name="Freeform 1173">
                  <a:extLst>
                    <a:ext uri="{FF2B5EF4-FFF2-40B4-BE49-F238E27FC236}">
                      <a16:creationId xmlns:a16="http://schemas.microsoft.com/office/drawing/2014/main" id="{7ED98D05-FED1-F998-7B70-FF5E2FA5A9E4}"/>
                    </a:ext>
                  </a:extLst>
                </p:cNvPr>
                <p:cNvSpPr>
                  <a:spLocks/>
                </p:cNvSpPr>
                <p:nvPr/>
              </p:nvSpPr>
              <p:spPr bwMode="auto">
                <a:xfrm>
                  <a:off x="1379" y="2298"/>
                  <a:ext cx="18" cy="16"/>
                </a:xfrm>
                <a:custGeom>
                  <a:avLst/>
                  <a:gdLst>
                    <a:gd name="T0" fmla="*/ 115 w 115"/>
                    <a:gd name="T1" fmla="*/ 102 h 106"/>
                    <a:gd name="T2" fmla="*/ 115 w 115"/>
                    <a:gd name="T3" fmla="*/ 106 h 106"/>
                    <a:gd name="T4" fmla="*/ 62 w 115"/>
                    <a:gd name="T5" fmla="*/ 106 h 106"/>
                    <a:gd name="T6" fmla="*/ 62 w 115"/>
                    <a:gd name="T7" fmla="*/ 102 h 106"/>
                    <a:gd name="T8" fmla="*/ 72 w 115"/>
                    <a:gd name="T9" fmla="*/ 99 h 106"/>
                    <a:gd name="T10" fmla="*/ 76 w 115"/>
                    <a:gd name="T11" fmla="*/ 91 h 106"/>
                    <a:gd name="T12" fmla="*/ 76 w 115"/>
                    <a:gd name="T13" fmla="*/ 55 h 106"/>
                    <a:gd name="T14" fmla="*/ 38 w 115"/>
                    <a:gd name="T15" fmla="*/ 55 h 106"/>
                    <a:gd name="T16" fmla="*/ 38 w 115"/>
                    <a:gd name="T17" fmla="*/ 91 h 106"/>
                    <a:gd name="T18" fmla="*/ 42 w 115"/>
                    <a:gd name="T19" fmla="*/ 99 h 106"/>
                    <a:gd name="T20" fmla="*/ 52 w 115"/>
                    <a:gd name="T21" fmla="*/ 102 h 106"/>
                    <a:gd name="T22" fmla="*/ 52 w 115"/>
                    <a:gd name="T23" fmla="*/ 106 h 106"/>
                    <a:gd name="T24" fmla="*/ 0 w 115"/>
                    <a:gd name="T25" fmla="*/ 106 h 106"/>
                    <a:gd name="T26" fmla="*/ 0 w 115"/>
                    <a:gd name="T27" fmla="*/ 102 h 106"/>
                    <a:gd name="T28" fmla="*/ 9 w 115"/>
                    <a:gd name="T29" fmla="*/ 99 h 106"/>
                    <a:gd name="T30" fmla="*/ 13 w 115"/>
                    <a:gd name="T31" fmla="*/ 91 h 106"/>
                    <a:gd name="T32" fmla="*/ 13 w 115"/>
                    <a:gd name="T33" fmla="*/ 15 h 106"/>
                    <a:gd name="T34" fmla="*/ 9 w 115"/>
                    <a:gd name="T35" fmla="*/ 6 h 106"/>
                    <a:gd name="T36" fmla="*/ 0 w 115"/>
                    <a:gd name="T37" fmla="*/ 4 h 106"/>
                    <a:gd name="T38" fmla="*/ 0 w 115"/>
                    <a:gd name="T39" fmla="*/ 0 h 106"/>
                    <a:gd name="T40" fmla="*/ 52 w 115"/>
                    <a:gd name="T41" fmla="*/ 0 h 106"/>
                    <a:gd name="T42" fmla="*/ 52 w 115"/>
                    <a:gd name="T43" fmla="*/ 4 h 106"/>
                    <a:gd name="T44" fmla="*/ 43 w 115"/>
                    <a:gd name="T45" fmla="*/ 6 h 106"/>
                    <a:gd name="T46" fmla="*/ 38 w 115"/>
                    <a:gd name="T47" fmla="*/ 15 h 106"/>
                    <a:gd name="T48" fmla="*/ 38 w 115"/>
                    <a:gd name="T49" fmla="*/ 47 h 106"/>
                    <a:gd name="T50" fmla="*/ 76 w 115"/>
                    <a:gd name="T51" fmla="*/ 47 h 106"/>
                    <a:gd name="T52" fmla="*/ 76 w 115"/>
                    <a:gd name="T53" fmla="*/ 15 h 106"/>
                    <a:gd name="T54" fmla="*/ 71 w 115"/>
                    <a:gd name="T55" fmla="*/ 6 h 106"/>
                    <a:gd name="T56" fmla="*/ 62 w 115"/>
                    <a:gd name="T57" fmla="*/ 4 h 106"/>
                    <a:gd name="T58" fmla="*/ 62 w 115"/>
                    <a:gd name="T59" fmla="*/ 0 h 106"/>
                    <a:gd name="T60" fmla="*/ 115 w 115"/>
                    <a:gd name="T61" fmla="*/ 0 h 106"/>
                    <a:gd name="T62" fmla="*/ 115 w 115"/>
                    <a:gd name="T63" fmla="*/ 4 h 106"/>
                    <a:gd name="T64" fmla="*/ 105 w 115"/>
                    <a:gd name="T65" fmla="*/ 6 h 106"/>
                    <a:gd name="T66" fmla="*/ 101 w 115"/>
                    <a:gd name="T67" fmla="*/ 15 h 106"/>
                    <a:gd name="T68" fmla="*/ 101 w 115"/>
                    <a:gd name="T69" fmla="*/ 91 h 106"/>
                    <a:gd name="T70" fmla="*/ 105 w 115"/>
                    <a:gd name="T71" fmla="*/ 99 h 106"/>
                    <a:gd name="T72" fmla="*/ 115 w 115"/>
                    <a:gd name="T73"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06">
                      <a:moveTo>
                        <a:pt x="115" y="102"/>
                      </a:moveTo>
                      <a:cubicBezTo>
                        <a:pt x="115" y="106"/>
                        <a:pt x="115" y="106"/>
                        <a:pt x="115" y="106"/>
                      </a:cubicBezTo>
                      <a:cubicBezTo>
                        <a:pt x="62" y="106"/>
                        <a:pt x="62" y="106"/>
                        <a:pt x="62" y="106"/>
                      </a:cubicBezTo>
                      <a:cubicBezTo>
                        <a:pt x="62" y="102"/>
                        <a:pt x="62" y="102"/>
                        <a:pt x="62" y="102"/>
                      </a:cubicBezTo>
                      <a:cubicBezTo>
                        <a:pt x="67" y="101"/>
                        <a:pt x="70" y="100"/>
                        <a:pt x="72" y="99"/>
                      </a:cubicBezTo>
                      <a:cubicBezTo>
                        <a:pt x="74" y="98"/>
                        <a:pt x="76" y="95"/>
                        <a:pt x="76" y="91"/>
                      </a:cubicBezTo>
                      <a:cubicBezTo>
                        <a:pt x="76" y="55"/>
                        <a:pt x="76" y="55"/>
                        <a:pt x="76" y="55"/>
                      </a:cubicBezTo>
                      <a:cubicBezTo>
                        <a:pt x="38" y="55"/>
                        <a:pt x="38" y="55"/>
                        <a:pt x="38" y="55"/>
                      </a:cubicBezTo>
                      <a:cubicBezTo>
                        <a:pt x="38" y="91"/>
                        <a:pt x="38" y="91"/>
                        <a:pt x="38" y="91"/>
                      </a:cubicBezTo>
                      <a:cubicBezTo>
                        <a:pt x="38" y="95"/>
                        <a:pt x="40" y="98"/>
                        <a:pt x="42" y="99"/>
                      </a:cubicBezTo>
                      <a:cubicBezTo>
                        <a:pt x="44" y="100"/>
                        <a:pt x="47" y="101"/>
                        <a:pt x="52" y="102"/>
                      </a:cubicBezTo>
                      <a:cubicBezTo>
                        <a:pt x="52" y="106"/>
                        <a:pt x="52" y="106"/>
                        <a:pt x="52" y="106"/>
                      </a:cubicBezTo>
                      <a:cubicBezTo>
                        <a:pt x="0" y="106"/>
                        <a:pt x="0" y="106"/>
                        <a:pt x="0" y="106"/>
                      </a:cubicBezTo>
                      <a:cubicBezTo>
                        <a:pt x="0" y="102"/>
                        <a:pt x="0" y="102"/>
                        <a:pt x="0" y="102"/>
                      </a:cubicBezTo>
                      <a:cubicBezTo>
                        <a:pt x="5" y="101"/>
                        <a:pt x="8" y="100"/>
                        <a:pt x="9" y="99"/>
                      </a:cubicBezTo>
                      <a:cubicBezTo>
                        <a:pt x="12" y="98"/>
                        <a:pt x="13" y="95"/>
                        <a:pt x="13" y="91"/>
                      </a:cubicBezTo>
                      <a:cubicBezTo>
                        <a:pt x="13" y="15"/>
                        <a:pt x="13" y="15"/>
                        <a:pt x="13" y="15"/>
                      </a:cubicBezTo>
                      <a:cubicBezTo>
                        <a:pt x="13" y="11"/>
                        <a:pt x="12" y="8"/>
                        <a:pt x="9" y="6"/>
                      </a:cubicBezTo>
                      <a:cubicBezTo>
                        <a:pt x="7" y="5"/>
                        <a:pt x="4" y="5"/>
                        <a:pt x="0" y="4"/>
                      </a:cubicBezTo>
                      <a:cubicBezTo>
                        <a:pt x="0" y="0"/>
                        <a:pt x="0" y="0"/>
                        <a:pt x="0" y="0"/>
                      </a:cubicBezTo>
                      <a:cubicBezTo>
                        <a:pt x="52" y="0"/>
                        <a:pt x="52" y="0"/>
                        <a:pt x="52" y="0"/>
                      </a:cubicBezTo>
                      <a:cubicBezTo>
                        <a:pt x="52" y="4"/>
                        <a:pt x="52" y="4"/>
                        <a:pt x="52" y="4"/>
                      </a:cubicBezTo>
                      <a:cubicBezTo>
                        <a:pt x="47" y="5"/>
                        <a:pt x="44" y="5"/>
                        <a:pt x="43" y="6"/>
                      </a:cubicBezTo>
                      <a:cubicBezTo>
                        <a:pt x="40" y="8"/>
                        <a:pt x="38" y="11"/>
                        <a:pt x="38" y="15"/>
                      </a:cubicBezTo>
                      <a:cubicBezTo>
                        <a:pt x="38" y="47"/>
                        <a:pt x="38" y="47"/>
                        <a:pt x="38" y="47"/>
                      </a:cubicBezTo>
                      <a:cubicBezTo>
                        <a:pt x="76" y="47"/>
                        <a:pt x="76" y="47"/>
                        <a:pt x="76" y="47"/>
                      </a:cubicBezTo>
                      <a:cubicBezTo>
                        <a:pt x="76" y="15"/>
                        <a:pt x="76" y="15"/>
                        <a:pt x="76" y="15"/>
                      </a:cubicBezTo>
                      <a:cubicBezTo>
                        <a:pt x="76" y="11"/>
                        <a:pt x="74" y="8"/>
                        <a:pt x="71" y="6"/>
                      </a:cubicBezTo>
                      <a:cubicBezTo>
                        <a:pt x="70" y="5"/>
                        <a:pt x="67" y="5"/>
                        <a:pt x="62" y="4"/>
                      </a:cubicBezTo>
                      <a:cubicBezTo>
                        <a:pt x="62" y="0"/>
                        <a:pt x="62" y="0"/>
                        <a:pt x="62" y="0"/>
                      </a:cubicBezTo>
                      <a:cubicBezTo>
                        <a:pt x="115" y="0"/>
                        <a:pt x="115" y="0"/>
                        <a:pt x="115" y="0"/>
                      </a:cubicBezTo>
                      <a:cubicBezTo>
                        <a:pt x="115" y="4"/>
                        <a:pt x="115" y="4"/>
                        <a:pt x="115" y="4"/>
                      </a:cubicBezTo>
                      <a:cubicBezTo>
                        <a:pt x="110" y="5"/>
                        <a:pt x="107" y="5"/>
                        <a:pt x="105" y="6"/>
                      </a:cubicBezTo>
                      <a:cubicBezTo>
                        <a:pt x="103" y="8"/>
                        <a:pt x="101" y="11"/>
                        <a:pt x="101" y="15"/>
                      </a:cubicBezTo>
                      <a:cubicBezTo>
                        <a:pt x="101" y="91"/>
                        <a:pt x="101" y="91"/>
                        <a:pt x="101" y="91"/>
                      </a:cubicBezTo>
                      <a:cubicBezTo>
                        <a:pt x="101" y="95"/>
                        <a:pt x="102" y="98"/>
                        <a:pt x="105" y="99"/>
                      </a:cubicBezTo>
                      <a:cubicBezTo>
                        <a:pt x="106" y="100"/>
                        <a:pt x="110" y="101"/>
                        <a:pt x="115" y="10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2" name="Freeform 1174">
                  <a:extLst>
                    <a:ext uri="{FF2B5EF4-FFF2-40B4-BE49-F238E27FC236}">
                      <a16:creationId xmlns:a16="http://schemas.microsoft.com/office/drawing/2014/main" id="{F5E7BBD7-2D25-7908-0B8A-28ACF4AC3BFE}"/>
                    </a:ext>
                  </a:extLst>
                </p:cNvPr>
                <p:cNvSpPr>
                  <a:spLocks noEditPoints="1"/>
                </p:cNvSpPr>
                <p:nvPr/>
              </p:nvSpPr>
              <p:spPr bwMode="auto">
                <a:xfrm>
                  <a:off x="1398" y="2297"/>
                  <a:ext cx="16" cy="18"/>
                </a:xfrm>
                <a:custGeom>
                  <a:avLst/>
                  <a:gdLst>
                    <a:gd name="T0" fmla="*/ 51 w 102"/>
                    <a:gd name="T1" fmla="*/ 0 h 111"/>
                    <a:gd name="T2" fmla="*/ 87 w 102"/>
                    <a:gd name="T3" fmla="*/ 15 h 111"/>
                    <a:gd name="T4" fmla="*/ 102 w 102"/>
                    <a:gd name="T5" fmla="*/ 55 h 111"/>
                    <a:gd name="T6" fmla="*/ 88 w 102"/>
                    <a:gd name="T7" fmla="*/ 95 h 111"/>
                    <a:gd name="T8" fmla="*/ 51 w 102"/>
                    <a:gd name="T9" fmla="*/ 111 h 111"/>
                    <a:gd name="T10" fmla="*/ 15 w 102"/>
                    <a:gd name="T11" fmla="*/ 95 h 111"/>
                    <a:gd name="T12" fmla="*/ 0 w 102"/>
                    <a:gd name="T13" fmla="*/ 55 h 111"/>
                    <a:gd name="T14" fmla="*/ 15 w 102"/>
                    <a:gd name="T15" fmla="*/ 15 h 111"/>
                    <a:gd name="T16" fmla="*/ 51 w 102"/>
                    <a:gd name="T17" fmla="*/ 0 h 111"/>
                    <a:gd name="T18" fmla="*/ 51 w 102"/>
                    <a:gd name="T19" fmla="*/ 5 h 111"/>
                    <a:gd name="T20" fmla="*/ 31 w 102"/>
                    <a:gd name="T21" fmla="*/ 22 h 111"/>
                    <a:gd name="T22" fmla="*/ 26 w 102"/>
                    <a:gd name="T23" fmla="*/ 55 h 111"/>
                    <a:gd name="T24" fmla="*/ 32 w 102"/>
                    <a:gd name="T25" fmla="*/ 93 h 111"/>
                    <a:gd name="T26" fmla="*/ 51 w 102"/>
                    <a:gd name="T27" fmla="*/ 105 h 111"/>
                    <a:gd name="T28" fmla="*/ 70 w 102"/>
                    <a:gd name="T29" fmla="*/ 93 h 111"/>
                    <a:gd name="T30" fmla="*/ 76 w 102"/>
                    <a:gd name="T31" fmla="*/ 55 h 111"/>
                    <a:gd name="T32" fmla="*/ 71 w 102"/>
                    <a:gd name="T33" fmla="*/ 22 h 111"/>
                    <a:gd name="T34" fmla="*/ 51 w 102"/>
                    <a:gd name="T3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11">
                      <a:moveTo>
                        <a:pt x="51" y="0"/>
                      </a:moveTo>
                      <a:cubicBezTo>
                        <a:pt x="65" y="0"/>
                        <a:pt x="77" y="5"/>
                        <a:pt x="87" y="15"/>
                      </a:cubicBezTo>
                      <a:cubicBezTo>
                        <a:pt x="97" y="25"/>
                        <a:pt x="102" y="39"/>
                        <a:pt x="102" y="55"/>
                      </a:cubicBezTo>
                      <a:cubicBezTo>
                        <a:pt x="102" y="72"/>
                        <a:pt x="97" y="85"/>
                        <a:pt x="88" y="95"/>
                      </a:cubicBezTo>
                      <a:cubicBezTo>
                        <a:pt x="78" y="106"/>
                        <a:pt x="66" y="111"/>
                        <a:pt x="51" y="111"/>
                      </a:cubicBezTo>
                      <a:cubicBezTo>
                        <a:pt x="36" y="111"/>
                        <a:pt x="24" y="106"/>
                        <a:pt x="15" y="95"/>
                      </a:cubicBezTo>
                      <a:cubicBezTo>
                        <a:pt x="5" y="85"/>
                        <a:pt x="0" y="72"/>
                        <a:pt x="0" y="55"/>
                      </a:cubicBezTo>
                      <a:cubicBezTo>
                        <a:pt x="0" y="39"/>
                        <a:pt x="5" y="25"/>
                        <a:pt x="15" y="15"/>
                      </a:cubicBezTo>
                      <a:cubicBezTo>
                        <a:pt x="25" y="5"/>
                        <a:pt x="37" y="0"/>
                        <a:pt x="51" y="0"/>
                      </a:cubicBezTo>
                      <a:close/>
                      <a:moveTo>
                        <a:pt x="51" y="5"/>
                      </a:moveTo>
                      <a:cubicBezTo>
                        <a:pt x="42" y="5"/>
                        <a:pt x="35" y="11"/>
                        <a:pt x="31" y="22"/>
                      </a:cubicBezTo>
                      <a:cubicBezTo>
                        <a:pt x="27" y="30"/>
                        <a:pt x="26" y="42"/>
                        <a:pt x="26" y="55"/>
                      </a:cubicBezTo>
                      <a:cubicBezTo>
                        <a:pt x="26" y="72"/>
                        <a:pt x="28" y="85"/>
                        <a:pt x="32" y="93"/>
                      </a:cubicBezTo>
                      <a:cubicBezTo>
                        <a:pt x="36" y="101"/>
                        <a:pt x="43" y="105"/>
                        <a:pt x="51" y="105"/>
                      </a:cubicBezTo>
                      <a:cubicBezTo>
                        <a:pt x="59" y="105"/>
                        <a:pt x="66" y="101"/>
                        <a:pt x="70" y="93"/>
                      </a:cubicBezTo>
                      <a:cubicBezTo>
                        <a:pt x="74" y="85"/>
                        <a:pt x="76" y="72"/>
                        <a:pt x="76" y="55"/>
                      </a:cubicBezTo>
                      <a:cubicBezTo>
                        <a:pt x="76" y="41"/>
                        <a:pt x="75" y="30"/>
                        <a:pt x="71" y="22"/>
                      </a:cubicBezTo>
                      <a:cubicBezTo>
                        <a:pt x="67" y="11"/>
                        <a:pt x="60" y="5"/>
                        <a:pt x="51"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3" name="Freeform 1175">
                  <a:extLst>
                    <a:ext uri="{FF2B5EF4-FFF2-40B4-BE49-F238E27FC236}">
                      <a16:creationId xmlns:a16="http://schemas.microsoft.com/office/drawing/2014/main" id="{A9BC80A5-5EC4-2CC0-4BFC-9AF8827CB58A}"/>
                    </a:ext>
                  </a:extLst>
                </p:cNvPr>
                <p:cNvSpPr>
                  <a:spLocks/>
                </p:cNvSpPr>
                <p:nvPr/>
              </p:nvSpPr>
              <p:spPr bwMode="auto">
                <a:xfrm>
                  <a:off x="1402" y="2292"/>
                  <a:ext cx="6" cy="4"/>
                </a:xfrm>
                <a:custGeom>
                  <a:avLst/>
                  <a:gdLst>
                    <a:gd name="T0" fmla="*/ 37 w 37"/>
                    <a:gd name="T1" fmla="*/ 29 h 29"/>
                    <a:gd name="T2" fmla="*/ 29 w 37"/>
                    <a:gd name="T3" fmla="*/ 29 h 29"/>
                    <a:gd name="T4" fmla="*/ 7 w 37"/>
                    <a:gd name="T5" fmla="*/ 15 h 29"/>
                    <a:gd name="T6" fmla="*/ 2 w 37"/>
                    <a:gd name="T7" fmla="*/ 11 h 29"/>
                    <a:gd name="T8" fmla="*/ 0 w 37"/>
                    <a:gd name="T9" fmla="*/ 7 h 29"/>
                    <a:gd name="T10" fmla="*/ 3 w 37"/>
                    <a:gd name="T11" fmla="*/ 2 h 29"/>
                    <a:gd name="T12" fmla="*/ 8 w 37"/>
                    <a:gd name="T13" fmla="*/ 0 h 29"/>
                    <a:gd name="T14" fmla="*/ 13 w 37"/>
                    <a:gd name="T15" fmla="*/ 1 h 29"/>
                    <a:gd name="T16" fmla="*/ 16 w 37"/>
                    <a:gd name="T17" fmla="*/ 4 h 29"/>
                    <a:gd name="T18" fmla="*/ 37 w 37"/>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9">
                      <a:moveTo>
                        <a:pt x="37" y="29"/>
                      </a:moveTo>
                      <a:cubicBezTo>
                        <a:pt x="29" y="29"/>
                        <a:pt x="29" y="29"/>
                        <a:pt x="29" y="29"/>
                      </a:cubicBezTo>
                      <a:cubicBezTo>
                        <a:pt x="7" y="15"/>
                        <a:pt x="7" y="15"/>
                        <a:pt x="7" y="15"/>
                      </a:cubicBezTo>
                      <a:cubicBezTo>
                        <a:pt x="5" y="13"/>
                        <a:pt x="3" y="12"/>
                        <a:pt x="2" y="11"/>
                      </a:cubicBezTo>
                      <a:cubicBezTo>
                        <a:pt x="1" y="10"/>
                        <a:pt x="0" y="8"/>
                        <a:pt x="0" y="7"/>
                      </a:cubicBezTo>
                      <a:cubicBezTo>
                        <a:pt x="0" y="4"/>
                        <a:pt x="1" y="3"/>
                        <a:pt x="3" y="2"/>
                      </a:cubicBezTo>
                      <a:cubicBezTo>
                        <a:pt x="4" y="0"/>
                        <a:pt x="6" y="0"/>
                        <a:pt x="8" y="0"/>
                      </a:cubicBezTo>
                      <a:cubicBezTo>
                        <a:pt x="10" y="0"/>
                        <a:pt x="11" y="0"/>
                        <a:pt x="13" y="1"/>
                      </a:cubicBezTo>
                      <a:cubicBezTo>
                        <a:pt x="14" y="2"/>
                        <a:pt x="15" y="3"/>
                        <a:pt x="16" y="4"/>
                      </a:cubicBezTo>
                      <a:lnTo>
                        <a:pt x="37" y="2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4" name="Freeform 1176">
                  <a:extLst>
                    <a:ext uri="{FF2B5EF4-FFF2-40B4-BE49-F238E27FC236}">
                      <a16:creationId xmlns:a16="http://schemas.microsoft.com/office/drawing/2014/main" id="{338498ED-EDA2-47AB-B329-D7A457C1CB15}"/>
                    </a:ext>
                  </a:extLst>
                </p:cNvPr>
                <p:cNvSpPr>
                  <a:spLocks/>
                </p:cNvSpPr>
                <p:nvPr/>
              </p:nvSpPr>
              <p:spPr bwMode="auto">
                <a:xfrm>
                  <a:off x="1416" y="2298"/>
                  <a:ext cx="17" cy="17"/>
                </a:xfrm>
                <a:custGeom>
                  <a:avLst/>
                  <a:gdLst>
                    <a:gd name="T0" fmla="*/ 0 w 107"/>
                    <a:gd name="T1" fmla="*/ 106 h 108"/>
                    <a:gd name="T2" fmla="*/ 0 w 107"/>
                    <a:gd name="T3" fmla="*/ 102 h 108"/>
                    <a:gd name="T4" fmla="*/ 10 w 107"/>
                    <a:gd name="T5" fmla="*/ 99 h 108"/>
                    <a:gd name="T6" fmla="*/ 14 w 107"/>
                    <a:gd name="T7" fmla="*/ 89 h 108"/>
                    <a:gd name="T8" fmla="*/ 14 w 107"/>
                    <a:gd name="T9" fmla="*/ 15 h 108"/>
                    <a:gd name="T10" fmla="*/ 6 w 107"/>
                    <a:gd name="T11" fmla="*/ 7 h 108"/>
                    <a:gd name="T12" fmla="*/ 1 w 107"/>
                    <a:gd name="T13" fmla="*/ 4 h 108"/>
                    <a:gd name="T14" fmla="*/ 1 w 107"/>
                    <a:gd name="T15" fmla="*/ 0 h 108"/>
                    <a:gd name="T16" fmla="*/ 33 w 107"/>
                    <a:gd name="T17" fmla="*/ 0 h 108"/>
                    <a:gd name="T18" fmla="*/ 88 w 107"/>
                    <a:gd name="T19" fmla="*/ 67 h 108"/>
                    <a:gd name="T20" fmla="*/ 88 w 107"/>
                    <a:gd name="T21" fmla="*/ 20 h 108"/>
                    <a:gd name="T22" fmla="*/ 85 w 107"/>
                    <a:gd name="T23" fmla="*/ 9 h 108"/>
                    <a:gd name="T24" fmla="*/ 73 w 107"/>
                    <a:gd name="T25" fmla="*/ 4 h 108"/>
                    <a:gd name="T26" fmla="*/ 73 w 107"/>
                    <a:gd name="T27" fmla="*/ 0 h 108"/>
                    <a:gd name="T28" fmla="*/ 107 w 107"/>
                    <a:gd name="T29" fmla="*/ 0 h 108"/>
                    <a:gd name="T30" fmla="*/ 107 w 107"/>
                    <a:gd name="T31" fmla="*/ 4 h 108"/>
                    <a:gd name="T32" fmla="*/ 97 w 107"/>
                    <a:gd name="T33" fmla="*/ 8 h 108"/>
                    <a:gd name="T34" fmla="*/ 95 w 107"/>
                    <a:gd name="T35" fmla="*/ 17 h 108"/>
                    <a:gd name="T36" fmla="*/ 95 w 107"/>
                    <a:gd name="T37" fmla="*/ 108 h 108"/>
                    <a:gd name="T38" fmla="*/ 90 w 107"/>
                    <a:gd name="T39" fmla="*/ 108 h 108"/>
                    <a:gd name="T40" fmla="*/ 21 w 107"/>
                    <a:gd name="T41" fmla="*/ 24 h 108"/>
                    <a:gd name="T42" fmla="*/ 21 w 107"/>
                    <a:gd name="T43" fmla="*/ 86 h 108"/>
                    <a:gd name="T44" fmla="*/ 24 w 107"/>
                    <a:gd name="T45" fmla="*/ 98 h 108"/>
                    <a:gd name="T46" fmla="*/ 36 w 107"/>
                    <a:gd name="T47" fmla="*/ 102 h 108"/>
                    <a:gd name="T48" fmla="*/ 36 w 107"/>
                    <a:gd name="T49" fmla="*/ 106 h 108"/>
                    <a:gd name="T50" fmla="*/ 0 w 107"/>
                    <a:gd name="T51"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108">
                      <a:moveTo>
                        <a:pt x="0" y="106"/>
                      </a:moveTo>
                      <a:cubicBezTo>
                        <a:pt x="0" y="102"/>
                        <a:pt x="0" y="102"/>
                        <a:pt x="0" y="102"/>
                      </a:cubicBezTo>
                      <a:cubicBezTo>
                        <a:pt x="5" y="101"/>
                        <a:pt x="9" y="100"/>
                        <a:pt x="10" y="99"/>
                      </a:cubicBezTo>
                      <a:cubicBezTo>
                        <a:pt x="13" y="97"/>
                        <a:pt x="14" y="94"/>
                        <a:pt x="14" y="89"/>
                      </a:cubicBezTo>
                      <a:cubicBezTo>
                        <a:pt x="14" y="15"/>
                        <a:pt x="14" y="15"/>
                        <a:pt x="14" y="15"/>
                      </a:cubicBezTo>
                      <a:cubicBezTo>
                        <a:pt x="11" y="12"/>
                        <a:pt x="9" y="9"/>
                        <a:pt x="6" y="7"/>
                      </a:cubicBezTo>
                      <a:cubicBezTo>
                        <a:pt x="4" y="5"/>
                        <a:pt x="2" y="4"/>
                        <a:pt x="1" y="4"/>
                      </a:cubicBezTo>
                      <a:cubicBezTo>
                        <a:pt x="1" y="0"/>
                        <a:pt x="1" y="0"/>
                        <a:pt x="1" y="0"/>
                      </a:cubicBezTo>
                      <a:cubicBezTo>
                        <a:pt x="33" y="0"/>
                        <a:pt x="33" y="0"/>
                        <a:pt x="33" y="0"/>
                      </a:cubicBezTo>
                      <a:cubicBezTo>
                        <a:pt x="88" y="67"/>
                        <a:pt x="88" y="67"/>
                        <a:pt x="88" y="67"/>
                      </a:cubicBezTo>
                      <a:cubicBezTo>
                        <a:pt x="88" y="20"/>
                        <a:pt x="88" y="20"/>
                        <a:pt x="88" y="20"/>
                      </a:cubicBezTo>
                      <a:cubicBezTo>
                        <a:pt x="88" y="14"/>
                        <a:pt x="87" y="11"/>
                        <a:pt x="85" y="9"/>
                      </a:cubicBezTo>
                      <a:cubicBezTo>
                        <a:pt x="83" y="6"/>
                        <a:pt x="79" y="4"/>
                        <a:pt x="73" y="4"/>
                      </a:cubicBezTo>
                      <a:cubicBezTo>
                        <a:pt x="73" y="0"/>
                        <a:pt x="73" y="0"/>
                        <a:pt x="73" y="0"/>
                      </a:cubicBezTo>
                      <a:cubicBezTo>
                        <a:pt x="107" y="0"/>
                        <a:pt x="107" y="0"/>
                        <a:pt x="107" y="0"/>
                      </a:cubicBezTo>
                      <a:cubicBezTo>
                        <a:pt x="107" y="4"/>
                        <a:pt x="107" y="4"/>
                        <a:pt x="107" y="4"/>
                      </a:cubicBezTo>
                      <a:cubicBezTo>
                        <a:pt x="102" y="5"/>
                        <a:pt x="98" y="6"/>
                        <a:pt x="97" y="8"/>
                      </a:cubicBezTo>
                      <a:cubicBezTo>
                        <a:pt x="95" y="9"/>
                        <a:pt x="95" y="12"/>
                        <a:pt x="95" y="17"/>
                      </a:cubicBezTo>
                      <a:cubicBezTo>
                        <a:pt x="95" y="108"/>
                        <a:pt x="95" y="108"/>
                        <a:pt x="95" y="108"/>
                      </a:cubicBezTo>
                      <a:cubicBezTo>
                        <a:pt x="90" y="108"/>
                        <a:pt x="90" y="108"/>
                        <a:pt x="90" y="108"/>
                      </a:cubicBezTo>
                      <a:cubicBezTo>
                        <a:pt x="21" y="24"/>
                        <a:pt x="21" y="24"/>
                        <a:pt x="21" y="24"/>
                      </a:cubicBezTo>
                      <a:cubicBezTo>
                        <a:pt x="21" y="86"/>
                        <a:pt x="21" y="86"/>
                        <a:pt x="21" y="86"/>
                      </a:cubicBezTo>
                      <a:cubicBezTo>
                        <a:pt x="21" y="92"/>
                        <a:pt x="22" y="96"/>
                        <a:pt x="24" y="98"/>
                      </a:cubicBezTo>
                      <a:cubicBezTo>
                        <a:pt x="26" y="100"/>
                        <a:pt x="30" y="101"/>
                        <a:pt x="36" y="102"/>
                      </a:cubicBezTo>
                      <a:cubicBezTo>
                        <a:pt x="36" y="106"/>
                        <a:pt x="36" y="106"/>
                        <a:pt x="36" y="106"/>
                      </a:cubicBezTo>
                      <a:lnTo>
                        <a:pt x="0" y="10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5" name="Freeform 1177">
                  <a:extLst>
                    <a:ext uri="{FF2B5EF4-FFF2-40B4-BE49-F238E27FC236}">
                      <a16:creationId xmlns:a16="http://schemas.microsoft.com/office/drawing/2014/main" id="{C22F321F-F080-F732-2914-3A8D5C493C3B}"/>
                    </a:ext>
                  </a:extLst>
                </p:cNvPr>
                <p:cNvSpPr>
                  <a:spLocks/>
                </p:cNvSpPr>
                <p:nvPr/>
              </p:nvSpPr>
              <p:spPr bwMode="auto">
                <a:xfrm>
                  <a:off x="1434" y="2297"/>
                  <a:ext cx="18" cy="18"/>
                </a:xfrm>
                <a:custGeom>
                  <a:avLst/>
                  <a:gdLst>
                    <a:gd name="T0" fmla="*/ 112 w 112"/>
                    <a:gd name="T1" fmla="*/ 63 h 111"/>
                    <a:gd name="T2" fmla="*/ 112 w 112"/>
                    <a:gd name="T3" fmla="*/ 67 h 111"/>
                    <a:gd name="T4" fmla="*/ 101 w 112"/>
                    <a:gd name="T5" fmla="*/ 69 h 111"/>
                    <a:gd name="T6" fmla="*/ 98 w 112"/>
                    <a:gd name="T7" fmla="*/ 81 h 111"/>
                    <a:gd name="T8" fmla="*/ 98 w 112"/>
                    <a:gd name="T9" fmla="*/ 101 h 111"/>
                    <a:gd name="T10" fmla="*/ 80 w 112"/>
                    <a:gd name="T11" fmla="*/ 108 h 111"/>
                    <a:gd name="T12" fmla="*/ 56 w 112"/>
                    <a:gd name="T13" fmla="*/ 111 h 111"/>
                    <a:gd name="T14" fmla="*/ 13 w 112"/>
                    <a:gd name="T15" fmla="*/ 94 h 111"/>
                    <a:gd name="T16" fmla="*/ 0 w 112"/>
                    <a:gd name="T17" fmla="*/ 56 h 111"/>
                    <a:gd name="T18" fmla="*/ 15 w 112"/>
                    <a:gd name="T19" fmla="*/ 16 h 111"/>
                    <a:gd name="T20" fmla="*/ 55 w 112"/>
                    <a:gd name="T21" fmla="*/ 0 h 111"/>
                    <a:gd name="T22" fmla="*/ 69 w 112"/>
                    <a:gd name="T23" fmla="*/ 2 h 111"/>
                    <a:gd name="T24" fmla="*/ 85 w 112"/>
                    <a:gd name="T25" fmla="*/ 8 h 111"/>
                    <a:gd name="T26" fmla="*/ 90 w 112"/>
                    <a:gd name="T27" fmla="*/ 5 h 111"/>
                    <a:gd name="T28" fmla="*/ 92 w 112"/>
                    <a:gd name="T29" fmla="*/ 0 h 111"/>
                    <a:gd name="T30" fmla="*/ 96 w 112"/>
                    <a:gd name="T31" fmla="*/ 0 h 111"/>
                    <a:gd name="T32" fmla="*/ 96 w 112"/>
                    <a:gd name="T33" fmla="*/ 37 h 111"/>
                    <a:gd name="T34" fmla="*/ 92 w 112"/>
                    <a:gd name="T35" fmla="*/ 37 h 111"/>
                    <a:gd name="T36" fmla="*/ 79 w 112"/>
                    <a:gd name="T37" fmla="*/ 16 h 111"/>
                    <a:gd name="T38" fmla="*/ 56 w 112"/>
                    <a:gd name="T39" fmla="*/ 5 h 111"/>
                    <a:gd name="T40" fmla="*/ 33 w 112"/>
                    <a:gd name="T41" fmla="*/ 20 h 111"/>
                    <a:gd name="T42" fmla="*/ 27 w 112"/>
                    <a:gd name="T43" fmla="*/ 56 h 111"/>
                    <a:gd name="T44" fmla="*/ 35 w 112"/>
                    <a:gd name="T45" fmla="*/ 92 h 111"/>
                    <a:gd name="T46" fmla="*/ 58 w 112"/>
                    <a:gd name="T47" fmla="*/ 105 h 111"/>
                    <a:gd name="T48" fmla="*/ 71 w 112"/>
                    <a:gd name="T49" fmla="*/ 102 h 111"/>
                    <a:gd name="T50" fmla="*/ 74 w 112"/>
                    <a:gd name="T51" fmla="*/ 94 h 111"/>
                    <a:gd name="T52" fmla="*/ 74 w 112"/>
                    <a:gd name="T53" fmla="*/ 78 h 111"/>
                    <a:gd name="T54" fmla="*/ 71 w 112"/>
                    <a:gd name="T55" fmla="*/ 69 h 111"/>
                    <a:gd name="T56" fmla="*/ 58 w 112"/>
                    <a:gd name="T57" fmla="*/ 67 h 111"/>
                    <a:gd name="T58" fmla="*/ 58 w 112"/>
                    <a:gd name="T59" fmla="*/ 63 h 111"/>
                    <a:gd name="T60" fmla="*/ 112 w 112"/>
                    <a:gd name="T6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 h="111">
                      <a:moveTo>
                        <a:pt x="112" y="63"/>
                      </a:moveTo>
                      <a:cubicBezTo>
                        <a:pt x="112" y="67"/>
                        <a:pt x="112" y="67"/>
                        <a:pt x="112" y="67"/>
                      </a:cubicBezTo>
                      <a:cubicBezTo>
                        <a:pt x="106" y="67"/>
                        <a:pt x="103" y="68"/>
                        <a:pt x="101" y="69"/>
                      </a:cubicBezTo>
                      <a:cubicBezTo>
                        <a:pt x="99" y="71"/>
                        <a:pt x="98" y="75"/>
                        <a:pt x="98" y="81"/>
                      </a:cubicBezTo>
                      <a:cubicBezTo>
                        <a:pt x="98" y="101"/>
                        <a:pt x="98" y="101"/>
                        <a:pt x="98" y="101"/>
                      </a:cubicBezTo>
                      <a:cubicBezTo>
                        <a:pt x="94" y="103"/>
                        <a:pt x="88" y="106"/>
                        <a:pt x="80" y="108"/>
                      </a:cubicBezTo>
                      <a:cubicBezTo>
                        <a:pt x="71" y="110"/>
                        <a:pt x="63" y="111"/>
                        <a:pt x="56" y="111"/>
                      </a:cubicBezTo>
                      <a:cubicBezTo>
                        <a:pt x="38" y="111"/>
                        <a:pt x="24" y="105"/>
                        <a:pt x="13" y="94"/>
                      </a:cubicBezTo>
                      <a:cubicBezTo>
                        <a:pt x="4" y="84"/>
                        <a:pt x="0" y="71"/>
                        <a:pt x="0" y="56"/>
                      </a:cubicBezTo>
                      <a:cubicBezTo>
                        <a:pt x="0" y="40"/>
                        <a:pt x="5" y="27"/>
                        <a:pt x="15" y="16"/>
                      </a:cubicBezTo>
                      <a:cubicBezTo>
                        <a:pt x="25" y="5"/>
                        <a:pt x="39" y="0"/>
                        <a:pt x="55" y="0"/>
                      </a:cubicBezTo>
                      <a:cubicBezTo>
                        <a:pt x="60" y="0"/>
                        <a:pt x="64" y="1"/>
                        <a:pt x="69" y="2"/>
                      </a:cubicBezTo>
                      <a:cubicBezTo>
                        <a:pt x="75" y="4"/>
                        <a:pt x="80" y="6"/>
                        <a:pt x="85" y="8"/>
                      </a:cubicBezTo>
                      <a:cubicBezTo>
                        <a:pt x="87" y="8"/>
                        <a:pt x="88" y="7"/>
                        <a:pt x="90" y="5"/>
                      </a:cubicBezTo>
                      <a:cubicBezTo>
                        <a:pt x="90" y="5"/>
                        <a:pt x="91" y="3"/>
                        <a:pt x="92" y="0"/>
                      </a:cubicBezTo>
                      <a:cubicBezTo>
                        <a:pt x="96" y="0"/>
                        <a:pt x="96" y="0"/>
                        <a:pt x="96" y="0"/>
                      </a:cubicBezTo>
                      <a:cubicBezTo>
                        <a:pt x="96" y="37"/>
                        <a:pt x="96" y="37"/>
                        <a:pt x="96" y="37"/>
                      </a:cubicBezTo>
                      <a:cubicBezTo>
                        <a:pt x="92" y="37"/>
                        <a:pt x="92" y="37"/>
                        <a:pt x="92" y="37"/>
                      </a:cubicBezTo>
                      <a:cubicBezTo>
                        <a:pt x="89" y="29"/>
                        <a:pt x="85" y="22"/>
                        <a:pt x="79" y="16"/>
                      </a:cubicBezTo>
                      <a:cubicBezTo>
                        <a:pt x="72" y="9"/>
                        <a:pt x="64" y="5"/>
                        <a:pt x="56" y="5"/>
                      </a:cubicBezTo>
                      <a:cubicBezTo>
                        <a:pt x="46" y="5"/>
                        <a:pt x="38" y="10"/>
                        <a:pt x="33" y="20"/>
                      </a:cubicBezTo>
                      <a:cubicBezTo>
                        <a:pt x="29" y="29"/>
                        <a:pt x="27" y="40"/>
                        <a:pt x="27" y="56"/>
                      </a:cubicBezTo>
                      <a:cubicBezTo>
                        <a:pt x="27" y="72"/>
                        <a:pt x="30" y="84"/>
                        <a:pt x="35" y="92"/>
                      </a:cubicBezTo>
                      <a:cubicBezTo>
                        <a:pt x="40" y="101"/>
                        <a:pt x="48" y="105"/>
                        <a:pt x="58" y="105"/>
                      </a:cubicBezTo>
                      <a:cubicBezTo>
                        <a:pt x="64" y="105"/>
                        <a:pt x="69" y="104"/>
                        <a:pt x="71" y="102"/>
                      </a:cubicBezTo>
                      <a:cubicBezTo>
                        <a:pt x="73" y="101"/>
                        <a:pt x="74" y="98"/>
                        <a:pt x="74" y="94"/>
                      </a:cubicBezTo>
                      <a:cubicBezTo>
                        <a:pt x="74" y="78"/>
                        <a:pt x="74" y="78"/>
                        <a:pt x="74" y="78"/>
                      </a:cubicBezTo>
                      <a:cubicBezTo>
                        <a:pt x="74" y="73"/>
                        <a:pt x="73" y="70"/>
                        <a:pt x="71" y="69"/>
                      </a:cubicBezTo>
                      <a:cubicBezTo>
                        <a:pt x="68" y="67"/>
                        <a:pt x="64" y="67"/>
                        <a:pt x="58" y="67"/>
                      </a:cubicBezTo>
                      <a:cubicBezTo>
                        <a:pt x="58" y="63"/>
                        <a:pt x="58" y="63"/>
                        <a:pt x="58" y="63"/>
                      </a:cubicBezTo>
                      <a:lnTo>
                        <a:pt x="112" y="6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6" name="Freeform 1178">
                  <a:extLst>
                    <a:ext uri="{FF2B5EF4-FFF2-40B4-BE49-F238E27FC236}">
                      <a16:creationId xmlns:a16="http://schemas.microsoft.com/office/drawing/2014/main" id="{8F728610-9D7E-48EB-9924-6C7BA991DC92}"/>
                    </a:ext>
                  </a:extLst>
                </p:cNvPr>
                <p:cNvSpPr>
                  <a:spLocks/>
                </p:cNvSpPr>
                <p:nvPr/>
              </p:nvSpPr>
              <p:spPr bwMode="auto">
                <a:xfrm>
                  <a:off x="1252" y="2265"/>
                  <a:ext cx="15" cy="14"/>
                </a:xfrm>
                <a:custGeom>
                  <a:avLst/>
                  <a:gdLst>
                    <a:gd name="T0" fmla="*/ 96 w 96"/>
                    <a:gd name="T1" fmla="*/ 84 h 88"/>
                    <a:gd name="T2" fmla="*/ 96 w 96"/>
                    <a:gd name="T3" fmla="*/ 88 h 88"/>
                    <a:gd name="T4" fmla="*/ 52 w 96"/>
                    <a:gd name="T5" fmla="*/ 88 h 88"/>
                    <a:gd name="T6" fmla="*/ 52 w 96"/>
                    <a:gd name="T7" fmla="*/ 84 h 88"/>
                    <a:gd name="T8" fmla="*/ 60 w 96"/>
                    <a:gd name="T9" fmla="*/ 82 h 88"/>
                    <a:gd name="T10" fmla="*/ 63 w 96"/>
                    <a:gd name="T11" fmla="*/ 75 h 88"/>
                    <a:gd name="T12" fmla="*/ 63 w 96"/>
                    <a:gd name="T13" fmla="*/ 45 h 88"/>
                    <a:gd name="T14" fmla="*/ 32 w 96"/>
                    <a:gd name="T15" fmla="*/ 45 h 88"/>
                    <a:gd name="T16" fmla="*/ 32 w 96"/>
                    <a:gd name="T17" fmla="*/ 75 h 88"/>
                    <a:gd name="T18" fmla="*/ 35 w 96"/>
                    <a:gd name="T19" fmla="*/ 82 h 88"/>
                    <a:gd name="T20" fmla="*/ 44 w 96"/>
                    <a:gd name="T21" fmla="*/ 84 h 88"/>
                    <a:gd name="T22" fmla="*/ 44 w 96"/>
                    <a:gd name="T23" fmla="*/ 88 h 88"/>
                    <a:gd name="T24" fmla="*/ 0 w 96"/>
                    <a:gd name="T25" fmla="*/ 88 h 88"/>
                    <a:gd name="T26" fmla="*/ 0 w 96"/>
                    <a:gd name="T27" fmla="*/ 84 h 88"/>
                    <a:gd name="T28" fmla="*/ 8 w 96"/>
                    <a:gd name="T29" fmla="*/ 82 h 88"/>
                    <a:gd name="T30" fmla="*/ 11 w 96"/>
                    <a:gd name="T31" fmla="*/ 75 h 88"/>
                    <a:gd name="T32" fmla="*/ 11 w 96"/>
                    <a:gd name="T33" fmla="*/ 12 h 88"/>
                    <a:gd name="T34" fmla="*/ 7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2 h 88"/>
                    <a:gd name="T48" fmla="*/ 32 w 96"/>
                    <a:gd name="T49" fmla="*/ 39 h 88"/>
                    <a:gd name="T50" fmla="*/ 63 w 96"/>
                    <a:gd name="T51" fmla="*/ 39 h 88"/>
                    <a:gd name="T52" fmla="*/ 63 w 96"/>
                    <a:gd name="T53" fmla="*/ 12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4 w 96"/>
                    <a:gd name="T67" fmla="*/ 12 h 88"/>
                    <a:gd name="T68" fmla="*/ 84 w 96"/>
                    <a:gd name="T69" fmla="*/ 75 h 88"/>
                    <a:gd name="T70" fmla="*/ 87 w 96"/>
                    <a:gd name="T71" fmla="*/ 82 h 88"/>
                    <a:gd name="T72" fmla="*/ 96 w 96"/>
                    <a:gd name="T7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4"/>
                      </a:moveTo>
                      <a:cubicBezTo>
                        <a:pt x="96" y="88"/>
                        <a:pt x="96" y="88"/>
                        <a:pt x="96" y="88"/>
                      </a:cubicBezTo>
                      <a:cubicBezTo>
                        <a:pt x="52" y="88"/>
                        <a:pt x="52" y="88"/>
                        <a:pt x="52" y="88"/>
                      </a:cubicBezTo>
                      <a:cubicBezTo>
                        <a:pt x="52" y="84"/>
                        <a:pt x="52" y="84"/>
                        <a:pt x="52" y="84"/>
                      </a:cubicBezTo>
                      <a:cubicBezTo>
                        <a:pt x="56" y="84"/>
                        <a:pt x="59" y="83"/>
                        <a:pt x="60" y="82"/>
                      </a:cubicBezTo>
                      <a:cubicBezTo>
                        <a:pt x="62" y="81"/>
                        <a:pt x="63" y="79"/>
                        <a:pt x="63" y="75"/>
                      </a:cubicBezTo>
                      <a:cubicBezTo>
                        <a:pt x="63" y="45"/>
                        <a:pt x="63" y="45"/>
                        <a:pt x="63" y="45"/>
                      </a:cubicBezTo>
                      <a:cubicBezTo>
                        <a:pt x="32" y="45"/>
                        <a:pt x="32" y="45"/>
                        <a:pt x="32" y="45"/>
                      </a:cubicBezTo>
                      <a:cubicBezTo>
                        <a:pt x="32" y="75"/>
                        <a:pt x="32" y="75"/>
                        <a:pt x="32" y="75"/>
                      </a:cubicBezTo>
                      <a:cubicBezTo>
                        <a:pt x="32" y="79"/>
                        <a:pt x="33" y="81"/>
                        <a:pt x="35" y="82"/>
                      </a:cubicBezTo>
                      <a:cubicBezTo>
                        <a:pt x="36" y="83"/>
                        <a:pt x="39" y="84"/>
                        <a:pt x="44" y="84"/>
                      </a:cubicBezTo>
                      <a:cubicBezTo>
                        <a:pt x="44" y="88"/>
                        <a:pt x="44" y="88"/>
                        <a:pt x="44" y="88"/>
                      </a:cubicBezTo>
                      <a:cubicBezTo>
                        <a:pt x="0" y="88"/>
                        <a:pt x="0" y="88"/>
                        <a:pt x="0" y="88"/>
                      </a:cubicBezTo>
                      <a:cubicBezTo>
                        <a:pt x="0" y="84"/>
                        <a:pt x="0" y="84"/>
                        <a:pt x="0" y="84"/>
                      </a:cubicBezTo>
                      <a:cubicBezTo>
                        <a:pt x="4" y="84"/>
                        <a:pt x="7" y="83"/>
                        <a:pt x="8" y="82"/>
                      </a:cubicBezTo>
                      <a:cubicBezTo>
                        <a:pt x="10" y="81"/>
                        <a:pt x="11" y="79"/>
                        <a:pt x="11" y="75"/>
                      </a:cubicBezTo>
                      <a:cubicBezTo>
                        <a:pt x="11" y="12"/>
                        <a:pt x="11" y="12"/>
                        <a:pt x="11" y="12"/>
                      </a:cubicBezTo>
                      <a:cubicBezTo>
                        <a:pt x="11" y="9"/>
                        <a:pt x="10" y="6"/>
                        <a:pt x="7" y="5"/>
                      </a:cubicBezTo>
                      <a:cubicBezTo>
                        <a:pt x="6" y="4"/>
                        <a:pt x="4" y="3"/>
                        <a:pt x="0" y="3"/>
                      </a:cubicBezTo>
                      <a:cubicBezTo>
                        <a:pt x="0" y="0"/>
                        <a:pt x="0" y="0"/>
                        <a:pt x="0" y="0"/>
                      </a:cubicBezTo>
                      <a:cubicBezTo>
                        <a:pt x="44" y="0"/>
                        <a:pt x="44" y="0"/>
                        <a:pt x="44" y="0"/>
                      </a:cubicBezTo>
                      <a:cubicBezTo>
                        <a:pt x="44" y="3"/>
                        <a:pt x="44" y="3"/>
                        <a:pt x="44" y="3"/>
                      </a:cubicBezTo>
                      <a:cubicBezTo>
                        <a:pt x="39" y="3"/>
                        <a:pt x="37" y="4"/>
                        <a:pt x="36" y="5"/>
                      </a:cubicBezTo>
                      <a:cubicBezTo>
                        <a:pt x="33" y="6"/>
                        <a:pt x="32" y="9"/>
                        <a:pt x="32" y="12"/>
                      </a:cubicBezTo>
                      <a:cubicBezTo>
                        <a:pt x="32" y="39"/>
                        <a:pt x="32" y="39"/>
                        <a:pt x="32" y="39"/>
                      </a:cubicBezTo>
                      <a:cubicBezTo>
                        <a:pt x="63" y="39"/>
                        <a:pt x="63" y="39"/>
                        <a:pt x="63" y="39"/>
                      </a:cubicBezTo>
                      <a:cubicBezTo>
                        <a:pt x="63" y="12"/>
                        <a:pt x="63" y="12"/>
                        <a:pt x="63" y="12"/>
                      </a:cubicBezTo>
                      <a:cubicBezTo>
                        <a:pt x="63" y="9"/>
                        <a:pt x="62" y="6"/>
                        <a:pt x="60" y="5"/>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5"/>
                      </a:cubicBezTo>
                      <a:cubicBezTo>
                        <a:pt x="86" y="6"/>
                        <a:pt x="84" y="9"/>
                        <a:pt x="84" y="12"/>
                      </a:cubicBezTo>
                      <a:cubicBezTo>
                        <a:pt x="84" y="75"/>
                        <a:pt x="84" y="75"/>
                        <a:pt x="84" y="75"/>
                      </a:cubicBezTo>
                      <a:cubicBezTo>
                        <a:pt x="84" y="79"/>
                        <a:pt x="85" y="81"/>
                        <a:pt x="87" y="82"/>
                      </a:cubicBezTo>
                      <a:cubicBezTo>
                        <a:pt x="89" y="83"/>
                        <a:pt x="91" y="84"/>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7" name="Freeform 1179">
                  <a:extLst>
                    <a:ext uri="{FF2B5EF4-FFF2-40B4-BE49-F238E27FC236}">
                      <a16:creationId xmlns:a16="http://schemas.microsoft.com/office/drawing/2014/main" id="{CC2AD1B7-42C9-DBCC-3C2D-CE4EDB8D6DE1}"/>
                    </a:ext>
                  </a:extLst>
                </p:cNvPr>
                <p:cNvSpPr>
                  <a:spLocks noEditPoints="1"/>
                </p:cNvSpPr>
                <p:nvPr/>
              </p:nvSpPr>
              <p:spPr bwMode="auto">
                <a:xfrm>
                  <a:off x="1268" y="2265"/>
                  <a:ext cx="13" cy="14"/>
                </a:xfrm>
                <a:custGeom>
                  <a:avLst/>
                  <a:gdLst>
                    <a:gd name="T0" fmla="*/ 88 w 88"/>
                    <a:gd name="T1" fmla="*/ 86 h 90"/>
                    <a:gd name="T2" fmla="*/ 88 w 88"/>
                    <a:gd name="T3" fmla="*/ 90 h 90"/>
                    <a:gd name="T4" fmla="*/ 46 w 88"/>
                    <a:gd name="T5" fmla="*/ 90 h 90"/>
                    <a:gd name="T6" fmla="*/ 46 w 88"/>
                    <a:gd name="T7" fmla="*/ 86 h 90"/>
                    <a:gd name="T8" fmla="*/ 54 w 88"/>
                    <a:gd name="T9" fmla="*/ 85 h 90"/>
                    <a:gd name="T10" fmla="*/ 56 w 88"/>
                    <a:gd name="T11" fmla="*/ 81 h 90"/>
                    <a:gd name="T12" fmla="*/ 54 w 88"/>
                    <a:gd name="T13" fmla="*/ 73 h 90"/>
                    <a:gd name="T14" fmla="*/ 51 w 88"/>
                    <a:gd name="T15" fmla="*/ 64 h 90"/>
                    <a:gd name="T16" fmla="*/ 21 w 88"/>
                    <a:gd name="T17" fmla="*/ 64 h 90"/>
                    <a:gd name="T18" fmla="*/ 17 w 88"/>
                    <a:gd name="T19" fmla="*/ 75 h 90"/>
                    <a:gd name="T20" fmla="*/ 15 w 88"/>
                    <a:gd name="T21" fmla="*/ 81 h 90"/>
                    <a:gd name="T22" fmla="*/ 18 w 88"/>
                    <a:gd name="T23" fmla="*/ 85 h 90"/>
                    <a:gd name="T24" fmla="*/ 26 w 88"/>
                    <a:gd name="T25" fmla="*/ 86 h 90"/>
                    <a:gd name="T26" fmla="*/ 26 w 88"/>
                    <a:gd name="T27" fmla="*/ 90 h 90"/>
                    <a:gd name="T28" fmla="*/ 0 w 88"/>
                    <a:gd name="T29" fmla="*/ 90 h 90"/>
                    <a:gd name="T30" fmla="*/ 0 w 88"/>
                    <a:gd name="T31" fmla="*/ 86 h 90"/>
                    <a:gd name="T32" fmla="*/ 7 w 88"/>
                    <a:gd name="T33" fmla="*/ 82 h 90"/>
                    <a:gd name="T34" fmla="*/ 13 w 88"/>
                    <a:gd name="T35" fmla="*/ 71 h 90"/>
                    <a:gd name="T36" fmla="*/ 41 w 88"/>
                    <a:gd name="T37" fmla="*/ 0 h 90"/>
                    <a:gd name="T38" fmla="*/ 45 w 88"/>
                    <a:gd name="T39" fmla="*/ 0 h 90"/>
                    <a:gd name="T40" fmla="*/ 74 w 88"/>
                    <a:gd name="T41" fmla="*/ 68 h 90"/>
                    <a:gd name="T42" fmla="*/ 81 w 88"/>
                    <a:gd name="T43" fmla="*/ 82 h 90"/>
                    <a:gd name="T44" fmla="*/ 88 w 88"/>
                    <a:gd name="T45" fmla="*/ 86 h 90"/>
                    <a:gd name="T46" fmla="*/ 23 w 88"/>
                    <a:gd name="T47" fmla="*/ 59 h 90"/>
                    <a:gd name="T48" fmla="*/ 48 w 88"/>
                    <a:gd name="T49" fmla="*/ 59 h 90"/>
                    <a:gd name="T50" fmla="*/ 35 w 88"/>
                    <a:gd name="T51" fmla="*/ 27 h 90"/>
                    <a:gd name="T52" fmla="*/ 23 w 88"/>
                    <a:gd name="T53"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88" y="86"/>
                      </a:moveTo>
                      <a:cubicBezTo>
                        <a:pt x="88" y="90"/>
                        <a:pt x="88" y="90"/>
                        <a:pt x="88" y="90"/>
                      </a:cubicBezTo>
                      <a:cubicBezTo>
                        <a:pt x="46" y="90"/>
                        <a:pt x="46" y="90"/>
                        <a:pt x="46" y="90"/>
                      </a:cubicBezTo>
                      <a:cubicBezTo>
                        <a:pt x="46" y="86"/>
                        <a:pt x="46" y="86"/>
                        <a:pt x="46" y="86"/>
                      </a:cubicBezTo>
                      <a:cubicBezTo>
                        <a:pt x="50" y="86"/>
                        <a:pt x="53" y="86"/>
                        <a:pt x="54" y="85"/>
                      </a:cubicBezTo>
                      <a:cubicBezTo>
                        <a:pt x="56" y="85"/>
                        <a:pt x="56" y="83"/>
                        <a:pt x="56" y="81"/>
                      </a:cubicBezTo>
                      <a:cubicBezTo>
                        <a:pt x="56" y="80"/>
                        <a:pt x="56" y="77"/>
                        <a:pt x="54" y="73"/>
                      </a:cubicBezTo>
                      <a:cubicBezTo>
                        <a:pt x="54" y="71"/>
                        <a:pt x="52" y="68"/>
                        <a:pt x="51" y="64"/>
                      </a:cubicBezTo>
                      <a:cubicBezTo>
                        <a:pt x="21" y="64"/>
                        <a:pt x="21" y="64"/>
                        <a:pt x="21" y="64"/>
                      </a:cubicBezTo>
                      <a:cubicBezTo>
                        <a:pt x="20" y="68"/>
                        <a:pt x="18" y="72"/>
                        <a:pt x="17" y="75"/>
                      </a:cubicBezTo>
                      <a:cubicBezTo>
                        <a:pt x="16" y="78"/>
                        <a:pt x="15" y="80"/>
                        <a:pt x="15" y="81"/>
                      </a:cubicBezTo>
                      <a:cubicBezTo>
                        <a:pt x="15" y="83"/>
                        <a:pt x="16" y="84"/>
                        <a:pt x="18" y="85"/>
                      </a:cubicBezTo>
                      <a:cubicBezTo>
                        <a:pt x="19" y="86"/>
                        <a:pt x="22" y="86"/>
                        <a:pt x="26" y="86"/>
                      </a:cubicBezTo>
                      <a:cubicBezTo>
                        <a:pt x="26" y="90"/>
                        <a:pt x="26" y="90"/>
                        <a:pt x="26" y="90"/>
                      </a:cubicBezTo>
                      <a:cubicBezTo>
                        <a:pt x="0" y="90"/>
                        <a:pt x="0" y="90"/>
                        <a:pt x="0" y="90"/>
                      </a:cubicBezTo>
                      <a:cubicBezTo>
                        <a:pt x="0" y="86"/>
                        <a:pt x="0" y="86"/>
                        <a:pt x="0" y="86"/>
                      </a:cubicBezTo>
                      <a:cubicBezTo>
                        <a:pt x="3" y="86"/>
                        <a:pt x="6" y="84"/>
                        <a:pt x="7" y="82"/>
                      </a:cubicBezTo>
                      <a:cubicBezTo>
                        <a:pt x="9" y="80"/>
                        <a:pt x="10" y="77"/>
                        <a:pt x="13" y="71"/>
                      </a:cubicBezTo>
                      <a:cubicBezTo>
                        <a:pt x="41" y="0"/>
                        <a:pt x="41" y="0"/>
                        <a:pt x="41" y="0"/>
                      </a:cubicBezTo>
                      <a:cubicBezTo>
                        <a:pt x="45" y="0"/>
                        <a:pt x="45" y="0"/>
                        <a:pt x="45" y="0"/>
                      </a:cubicBezTo>
                      <a:cubicBezTo>
                        <a:pt x="74" y="68"/>
                        <a:pt x="74" y="68"/>
                        <a:pt x="74" y="68"/>
                      </a:cubicBezTo>
                      <a:cubicBezTo>
                        <a:pt x="77" y="76"/>
                        <a:pt x="79" y="80"/>
                        <a:pt x="81" y="82"/>
                      </a:cubicBezTo>
                      <a:cubicBezTo>
                        <a:pt x="83" y="85"/>
                        <a:pt x="85" y="86"/>
                        <a:pt x="88" y="86"/>
                      </a:cubicBezTo>
                      <a:close/>
                      <a:moveTo>
                        <a:pt x="23" y="59"/>
                      </a:moveTo>
                      <a:cubicBezTo>
                        <a:pt x="48" y="59"/>
                        <a:pt x="48" y="59"/>
                        <a:pt x="48"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8" name="Freeform 1180">
                  <a:extLst>
                    <a:ext uri="{FF2B5EF4-FFF2-40B4-BE49-F238E27FC236}">
                      <a16:creationId xmlns:a16="http://schemas.microsoft.com/office/drawing/2014/main" id="{F2297893-1881-10FF-3776-F254A4A6BC81}"/>
                    </a:ext>
                  </a:extLst>
                </p:cNvPr>
                <p:cNvSpPr>
                  <a:spLocks/>
                </p:cNvSpPr>
                <p:nvPr/>
              </p:nvSpPr>
              <p:spPr bwMode="auto">
                <a:xfrm>
                  <a:off x="1273" y="2259"/>
                  <a:ext cx="5" cy="5"/>
                </a:xfrm>
                <a:custGeom>
                  <a:avLst/>
                  <a:gdLst>
                    <a:gd name="T0" fmla="*/ 31 w 31"/>
                    <a:gd name="T1" fmla="*/ 9 h 33"/>
                    <a:gd name="T2" fmla="*/ 31 w 31"/>
                    <a:gd name="T3" fmla="*/ 11 h 33"/>
                    <a:gd name="T4" fmla="*/ 31 w 31"/>
                    <a:gd name="T5" fmla="*/ 13 h 33"/>
                    <a:gd name="T6" fmla="*/ 27 w 31"/>
                    <a:gd name="T7" fmla="*/ 19 h 33"/>
                    <a:gd name="T8" fmla="*/ 20 w 31"/>
                    <a:gd name="T9" fmla="*/ 24 h 33"/>
                    <a:gd name="T10" fmla="*/ 17 w 31"/>
                    <a:gd name="T11" fmla="*/ 27 h 33"/>
                    <a:gd name="T12" fmla="*/ 15 w 31"/>
                    <a:gd name="T13" fmla="*/ 29 h 33"/>
                    <a:gd name="T14" fmla="*/ 15 w 31"/>
                    <a:gd name="T15" fmla="*/ 31 h 33"/>
                    <a:gd name="T16" fmla="*/ 15 w 31"/>
                    <a:gd name="T17" fmla="*/ 33 h 33"/>
                    <a:gd name="T18" fmla="*/ 12 w 31"/>
                    <a:gd name="T19" fmla="*/ 33 h 33"/>
                    <a:gd name="T20" fmla="*/ 12 w 31"/>
                    <a:gd name="T21" fmla="*/ 28 h 33"/>
                    <a:gd name="T22" fmla="*/ 18 w 31"/>
                    <a:gd name="T23" fmla="*/ 19 h 33"/>
                    <a:gd name="T24" fmla="*/ 20 w 31"/>
                    <a:gd name="T25" fmla="*/ 12 h 33"/>
                    <a:gd name="T26" fmla="*/ 19 w 31"/>
                    <a:gd name="T27" fmla="*/ 8 h 33"/>
                    <a:gd name="T28" fmla="*/ 17 w 31"/>
                    <a:gd name="T29" fmla="*/ 5 h 33"/>
                    <a:gd name="T30" fmla="*/ 12 w 31"/>
                    <a:gd name="T31" fmla="*/ 3 h 33"/>
                    <a:gd name="T32" fmla="*/ 10 w 31"/>
                    <a:gd name="T33" fmla="*/ 4 h 33"/>
                    <a:gd name="T34" fmla="*/ 9 w 31"/>
                    <a:gd name="T35" fmla="*/ 6 h 33"/>
                    <a:gd name="T36" fmla="*/ 11 w 31"/>
                    <a:gd name="T37" fmla="*/ 8 h 33"/>
                    <a:gd name="T38" fmla="*/ 12 w 31"/>
                    <a:gd name="T39" fmla="*/ 10 h 33"/>
                    <a:gd name="T40" fmla="*/ 10 w 31"/>
                    <a:gd name="T41" fmla="*/ 14 h 33"/>
                    <a:gd name="T42" fmla="*/ 5 w 31"/>
                    <a:gd name="T43" fmla="*/ 16 h 33"/>
                    <a:gd name="T44" fmla="*/ 1 w 31"/>
                    <a:gd name="T45" fmla="*/ 15 h 33"/>
                    <a:gd name="T46" fmla="*/ 0 w 31"/>
                    <a:gd name="T47" fmla="*/ 10 h 33"/>
                    <a:gd name="T48" fmla="*/ 0 w 31"/>
                    <a:gd name="T49" fmla="*/ 9 h 33"/>
                    <a:gd name="T50" fmla="*/ 4 w 31"/>
                    <a:gd name="T51" fmla="*/ 4 h 33"/>
                    <a:gd name="T52" fmla="*/ 15 w 31"/>
                    <a:gd name="T53" fmla="*/ 0 h 33"/>
                    <a:gd name="T54" fmla="*/ 27 w 31"/>
                    <a:gd name="T55" fmla="*/ 4 h 33"/>
                    <a:gd name="T56" fmla="*/ 31 w 31"/>
                    <a:gd name="T5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33">
                      <a:moveTo>
                        <a:pt x="31" y="9"/>
                      </a:moveTo>
                      <a:cubicBezTo>
                        <a:pt x="31" y="11"/>
                        <a:pt x="31" y="11"/>
                        <a:pt x="31" y="11"/>
                      </a:cubicBezTo>
                      <a:cubicBezTo>
                        <a:pt x="31" y="13"/>
                        <a:pt x="31" y="13"/>
                        <a:pt x="31" y="13"/>
                      </a:cubicBezTo>
                      <a:cubicBezTo>
                        <a:pt x="31" y="15"/>
                        <a:pt x="29" y="17"/>
                        <a:pt x="27" y="19"/>
                      </a:cubicBezTo>
                      <a:cubicBezTo>
                        <a:pt x="25" y="21"/>
                        <a:pt x="23" y="23"/>
                        <a:pt x="20" y="24"/>
                      </a:cubicBezTo>
                      <a:cubicBezTo>
                        <a:pt x="18" y="25"/>
                        <a:pt x="17" y="26"/>
                        <a:pt x="17" y="27"/>
                      </a:cubicBezTo>
                      <a:cubicBezTo>
                        <a:pt x="16" y="28"/>
                        <a:pt x="16" y="29"/>
                        <a:pt x="15" y="29"/>
                      </a:cubicBezTo>
                      <a:cubicBezTo>
                        <a:pt x="15" y="31"/>
                        <a:pt x="15" y="31"/>
                        <a:pt x="15" y="31"/>
                      </a:cubicBezTo>
                      <a:cubicBezTo>
                        <a:pt x="15" y="33"/>
                        <a:pt x="15" y="33"/>
                        <a:pt x="15" y="33"/>
                      </a:cubicBezTo>
                      <a:cubicBezTo>
                        <a:pt x="12" y="33"/>
                        <a:pt x="12" y="33"/>
                        <a:pt x="12" y="33"/>
                      </a:cubicBezTo>
                      <a:cubicBezTo>
                        <a:pt x="12" y="28"/>
                        <a:pt x="12" y="28"/>
                        <a:pt x="12" y="28"/>
                      </a:cubicBezTo>
                      <a:cubicBezTo>
                        <a:pt x="12" y="27"/>
                        <a:pt x="14" y="24"/>
                        <a:pt x="18" y="19"/>
                      </a:cubicBezTo>
                      <a:cubicBezTo>
                        <a:pt x="20" y="16"/>
                        <a:pt x="20" y="14"/>
                        <a:pt x="20" y="12"/>
                      </a:cubicBezTo>
                      <a:cubicBezTo>
                        <a:pt x="20" y="11"/>
                        <a:pt x="20" y="9"/>
                        <a:pt x="19" y="8"/>
                      </a:cubicBezTo>
                      <a:cubicBezTo>
                        <a:pt x="19" y="6"/>
                        <a:pt x="18" y="5"/>
                        <a:pt x="17" y="5"/>
                      </a:cubicBezTo>
                      <a:cubicBezTo>
                        <a:pt x="16" y="4"/>
                        <a:pt x="14" y="3"/>
                        <a:pt x="12" y="3"/>
                      </a:cubicBezTo>
                      <a:cubicBezTo>
                        <a:pt x="12" y="3"/>
                        <a:pt x="11" y="4"/>
                        <a:pt x="10" y="4"/>
                      </a:cubicBezTo>
                      <a:cubicBezTo>
                        <a:pt x="10" y="5"/>
                        <a:pt x="9" y="6"/>
                        <a:pt x="9" y="6"/>
                      </a:cubicBezTo>
                      <a:cubicBezTo>
                        <a:pt x="10" y="7"/>
                        <a:pt x="10" y="7"/>
                        <a:pt x="11" y="8"/>
                      </a:cubicBezTo>
                      <a:cubicBezTo>
                        <a:pt x="11" y="9"/>
                        <a:pt x="12" y="9"/>
                        <a:pt x="12" y="10"/>
                      </a:cubicBezTo>
                      <a:cubicBezTo>
                        <a:pt x="12" y="12"/>
                        <a:pt x="11" y="13"/>
                        <a:pt x="10" y="14"/>
                      </a:cubicBezTo>
                      <a:cubicBezTo>
                        <a:pt x="8" y="16"/>
                        <a:pt x="7" y="16"/>
                        <a:pt x="5" y="16"/>
                      </a:cubicBezTo>
                      <a:cubicBezTo>
                        <a:pt x="4" y="16"/>
                        <a:pt x="2" y="16"/>
                        <a:pt x="1" y="15"/>
                      </a:cubicBezTo>
                      <a:cubicBezTo>
                        <a:pt x="0" y="13"/>
                        <a:pt x="0" y="12"/>
                        <a:pt x="0" y="10"/>
                      </a:cubicBezTo>
                      <a:cubicBezTo>
                        <a:pt x="0" y="9"/>
                        <a:pt x="0" y="9"/>
                        <a:pt x="0" y="9"/>
                      </a:cubicBezTo>
                      <a:cubicBezTo>
                        <a:pt x="1" y="7"/>
                        <a:pt x="2" y="5"/>
                        <a:pt x="4" y="4"/>
                      </a:cubicBezTo>
                      <a:cubicBezTo>
                        <a:pt x="7" y="1"/>
                        <a:pt x="11" y="0"/>
                        <a:pt x="15" y="0"/>
                      </a:cubicBezTo>
                      <a:cubicBezTo>
                        <a:pt x="20" y="0"/>
                        <a:pt x="24" y="1"/>
                        <a:pt x="27" y="4"/>
                      </a:cubicBezTo>
                      <a:cubicBezTo>
                        <a:pt x="29" y="5"/>
                        <a:pt x="30" y="7"/>
                        <a:pt x="31"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19" name="Freeform 1181">
                  <a:extLst>
                    <a:ext uri="{FF2B5EF4-FFF2-40B4-BE49-F238E27FC236}">
                      <a16:creationId xmlns:a16="http://schemas.microsoft.com/office/drawing/2014/main" id="{434FA88E-47D0-24FC-E8CE-96F2B2B9C782}"/>
                    </a:ext>
                  </a:extLst>
                </p:cNvPr>
                <p:cNvSpPr>
                  <a:spLocks/>
                </p:cNvSpPr>
                <p:nvPr/>
              </p:nvSpPr>
              <p:spPr bwMode="auto">
                <a:xfrm>
                  <a:off x="1283" y="2265"/>
                  <a:ext cx="8" cy="14"/>
                </a:xfrm>
                <a:custGeom>
                  <a:avLst/>
                  <a:gdLst>
                    <a:gd name="T0" fmla="*/ 46 w 46"/>
                    <a:gd name="T1" fmla="*/ 84 h 88"/>
                    <a:gd name="T2" fmla="*/ 46 w 46"/>
                    <a:gd name="T3" fmla="*/ 88 h 88"/>
                    <a:gd name="T4" fmla="*/ 0 w 46"/>
                    <a:gd name="T5" fmla="*/ 88 h 88"/>
                    <a:gd name="T6" fmla="*/ 0 w 46"/>
                    <a:gd name="T7" fmla="*/ 84 h 88"/>
                    <a:gd name="T8" fmla="*/ 9 w 46"/>
                    <a:gd name="T9" fmla="*/ 83 h 88"/>
                    <a:gd name="T10" fmla="*/ 13 w 46"/>
                    <a:gd name="T11" fmla="*/ 75 h 88"/>
                    <a:gd name="T12" fmla="*/ 13 w 46"/>
                    <a:gd name="T13" fmla="*/ 12 h 88"/>
                    <a:gd name="T14" fmla="*/ 9 w 46"/>
                    <a:gd name="T15" fmla="*/ 5 h 88"/>
                    <a:gd name="T16" fmla="*/ 0 w 46"/>
                    <a:gd name="T17" fmla="*/ 3 h 88"/>
                    <a:gd name="T18" fmla="*/ 0 w 46"/>
                    <a:gd name="T19" fmla="*/ 0 h 88"/>
                    <a:gd name="T20" fmla="*/ 46 w 46"/>
                    <a:gd name="T21" fmla="*/ 0 h 88"/>
                    <a:gd name="T22" fmla="*/ 46 w 46"/>
                    <a:gd name="T23" fmla="*/ 3 h 88"/>
                    <a:gd name="T24" fmla="*/ 37 w 46"/>
                    <a:gd name="T25" fmla="*/ 4 h 88"/>
                    <a:gd name="T26" fmla="*/ 34 w 46"/>
                    <a:gd name="T27" fmla="*/ 12 h 88"/>
                    <a:gd name="T28" fmla="*/ 34 w 46"/>
                    <a:gd name="T29" fmla="*/ 75 h 88"/>
                    <a:gd name="T30" fmla="*/ 36 w 46"/>
                    <a:gd name="T31" fmla="*/ 82 h 88"/>
                    <a:gd name="T32" fmla="*/ 46 w 46"/>
                    <a:gd name="T33"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88">
                      <a:moveTo>
                        <a:pt x="46" y="84"/>
                      </a:moveTo>
                      <a:cubicBezTo>
                        <a:pt x="46" y="88"/>
                        <a:pt x="46" y="88"/>
                        <a:pt x="46" y="88"/>
                      </a:cubicBezTo>
                      <a:cubicBezTo>
                        <a:pt x="0" y="88"/>
                        <a:pt x="0" y="88"/>
                        <a:pt x="0" y="88"/>
                      </a:cubicBezTo>
                      <a:cubicBezTo>
                        <a:pt x="0" y="84"/>
                        <a:pt x="0" y="84"/>
                        <a:pt x="0" y="84"/>
                      </a:cubicBezTo>
                      <a:cubicBezTo>
                        <a:pt x="5" y="84"/>
                        <a:pt x="7" y="84"/>
                        <a:pt x="9" y="83"/>
                      </a:cubicBezTo>
                      <a:cubicBezTo>
                        <a:pt x="11" y="81"/>
                        <a:pt x="13" y="79"/>
                        <a:pt x="13" y="75"/>
                      </a:cubicBezTo>
                      <a:cubicBezTo>
                        <a:pt x="13" y="12"/>
                        <a:pt x="13" y="12"/>
                        <a:pt x="13" y="12"/>
                      </a:cubicBezTo>
                      <a:cubicBezTo>
                        <a:pt x="13" y="9"/>
                        <a:pt x="11" y="6"/>
                        <a:pt x="9" y="5"/>
                      </a:cubicBezTo>
                      <a:cubicBezTo>
                        <a:pt x="7" y="4"/>
                        <a:pt x="5" y="3"/>
                        <a:pt x="0" y="3"/>
                      </a:cubicBezTo>
                      <a:cubicBezTo>
                        <a:pt x="0" y="0"/>
                        <a:pt x="0" y="0"/>
                        <a:pt x="0" y="0"/>
                      </a:cubicBezTo>
                      <a:cubicBezTo>
                        <a:pt x="46" y="0"/>
                        <a:pt x="46" y="0"/>
                        <a:pt x="46" y="0"/>
                      </a:cubicBezTo>
                      <a:cubicBezTo>
                        <a:pt x="46" y="3"/>
                        <a:pt x="46" y="3"/>
                        <a:pt x="46" y="3"/>
                      </a:cubicBezTo>
                      <a:cubicBezTo>
                        <a:pt x="42" y="3"/>
                        <a:pt x="39" y="3"/>
                        <a:pt x="37" y="4"/>
                      </a:cubicBezTo>
                      <a:cubicBezTo>
                        <a:pt x="35" y="6"/>
                        <a:pt x="34" y="8"/>
                        <a:pt x="34" y="12"/>
                      </a:cubicBezTo>
                      <a:cubicBezTo>
                        <a:pt x="34" y="75"/>
                        <a:pt x="34" y="75"/>
                        <a:pt x="34" y="75"/>
                      </a:cubicBezTo>
                      <a:cubicBezTo>
                        <a:pt x="34" y="78"/>
                        <a:pt x="34" y="80"/>
                        <a:pt x="36" y="82"/>
                      </a:cubicBezTo>
                      <a:cubicBezTo>
                        <a:pt x="37" y="83"/>
                        <a:pt x="41" y="84"/>
                        <a:pt x="4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0" name="Freeform 1182">
                  <a:extLst>
                    <a:ext uri="{FF2B5EF4-FFF2-40B4-BE49-F238E27FC236}">
                      <a16:creationId xmlns:a16="http://schemas.microsoft.com/office/drawing/2014/main" id="{86E9EC28-FABE-3D4A-805F-23A3C49AF954}"/>
                    </a:ext>
                  </a:extLst>
                </p:cNvPr>
                <p:cNvSpPr>
                  <a:spLocks noEditPoints="1"/>
                </p:cNvSpPr>
                <p:nvPr/>
              </p:nvSpPr>
              <p:spPr bwMode="auto">
                <a:xfrm>
                  <a:off x="1296" y="2265"/>
                  <a:ext cx="14" cy="14"/>
                </a:xfrm>
                <a:custGeom>
                  <a:avLst/>
                  <a:gdLst>
                    <a:gd name="T0" fmla="*/ 0 w 88"/>
                    <a:gd name="T1" fmla="*/ 88 h 88"/>
                    <a:gd name="T2" fmla="*/ 0 w 88"/>
                    <a:gd name="T3" fmla="*/ 84 h 88"/>
                    <a:gd name="T4" fmla="*/ 8 w 88"/>
                    <a:gd name="T5" fmla="*/ 82 h 88"/>
                    <a:gd name="T6" fmla="*/ 11 w 88"/>
                    <a:gd name="T7" fmla="*/ 76 h 88"/>
                    <a:gd name="T8" fmla="*/ 11 w 88"/>
                    <a:gd name="T9" fmla="*/ 12 h 88"/>
                    <a:gd name="T10" fmla="*/ 7 w 88"/>
                    <a:gd name="T11" fmla="*/ 5 h 88"/>
                    <a:gd name="T12" fmla="*/ 0 w 88"/>
                    <a:gd name="T13" fmla="*/ 3 h 88"/>
                    <a:gd name="T14" fmla="*/ 0 w 88"/>
                    <a:gd name="T15" fmla="*/ 0 h 88"/>
                    <a:gd name="T16" fmla="*/ 40 w 88"/>
                    <a:gd name="T17" fmla="*/ 0 h 88"/>
                    <a:gd name="T18" fmla="*/ 77 w 88"/>
                    <a:gd name="T19" fmla="*/ 14 h 88"/>
                    <a:gd name="T20" fmla="*/ 88 w 88"/>
                    <a:gd name="T21" fmla="*/ 42 h 88"/>
                    <a:gd name="T22" fmla="*/ 77 w 88"/>
                    <a:gd name="T23" fmla="*/ 74 h 88"/>
                    <a:gd name="T24" fmla="*/ 41 w 88"/>
                    <a:gd name="T25" fmla="*/ 88 h 88"/>
                    <a:gd name="T26" fmla="*/ 0 w 88"/>
                    <a:gd name="T27" fmla="*/ 88 h 88"/>
                    <a:gd name="T28" fmla="*/ 32 w 88"/>
                    <a:gd name="T29" fmla="*/ 10 h 88"/>
                    <a:gd name="T30" fmla="*/ 32 w 88"/>
                    <a:gd name="T31" fmla="*/ 75 h 88"/>
                    <a:gd name="T32" fmla="*/ 33 w 88"/>
                    <a:gd name="T33" fmla="*/ 81 h 88"/>
                    <a:gd name="T34" fmla="*/ 39 w 88"/>
                    <a:gd name="T35" fmla="*/ 83 h 88"/>
                    <a:gd name="T36" fmla="*/ 58 w 88"/>
                    <a:gd name="T37" fmla="*/ 75 h 88"/>
                    <a:gd name="T38" fmla="*/ 65 w 88"/>
                    <a:gd name="T39" fmla="*/ 44 h 88"/>
                    <a:gd name="T40" fmla="*/ 61 w 88"/>
                    <a:gd name="T41" fmla="*/ 20 h 88"/>
                    <a:gd name="T42" fmla="*/ 40 w 88"/>
                    <a:gd name="T43" fmla="*/ 4 h 88"/>
                    <a:gd name="T44" fmla="*/ 33 w 88"/>
                    <a:gd name="T45" fmla="*/ 6 h 88"/>
                    <a:gd name="T46" fmla="*/ 32 w 88"/>
                    <a:gd name="T47" fmla="*/ 9 h 88"/>
                    <a:gd name="T48" fmla="*/ 32 w 88"/>
                    <a:gd name="T49"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88">
                      <a:moveTo>
                        <a:pt x="0" y="88"/>
                      </a:moveTo>
                      <a:cubicBezTo>
                        <a:pt x="0" y="84"/>
                        <a:pt x="0" y="84"/>
                        <a:pt x="0" y="84"/>
                      </a:cubicBezTo>
                      <a:cubicBezTo>
                        <a:pt x="4" y="84"/>
                        <a:pt x="7" y="83"/>
                        <a:pt x="8" y="82"/>
                      </a:cubicBezTo>
                      <a:cubicBezTo>
                        <a:pt x="10" y="81"/>
                        <a:pt x="11" y="78"/>
                        <a:pt x="11" y="76"/>
                      </a:cubicBezTo>
                      <a:cubicBezTo>
                        <a:pt x="11" y="12"/>
                        <a:pt x="11" y="12"/>
                        <a:pt x="11" y="12"/>
                      </a:cubicBezTo>
                      <a:cubicBezTo>
                        <a:pt x="11" y="8"/>
                        <a:pt x="10" y="6"/>
                        <a:pt x="7" y="5"/>
                      </a:cubicBezTo>
                      <a:cubicBezTo>
                        <a:pt x="6" y="4"/>
                        <a:pt x="4" y="3"/>
                        <a:pt x="0" y="3"/>
                      </a:cubicBezTo>
                      <a:cubicBezTo>
                        <a:pt x="0" y="0"/>
                        <a:pt x="0" y="0"/>
                        <a:pt x="0" y="0"/>
                      </a:cubicBezTo>
                      <a:cubicBezTo>
                        <a:pt x="40" y="0"/>
                        <a:pt x="40" y="0"/>
                        <a:pt x="40" y="0"/>
                      </a:cubicBezTo>
                      <a:cubicBezTo>
                        <a:pt x="56" y="0"/>
                        <a:pt x="69" y="4"/>
                        <a:pt x="77" y="14"/>
                      </a:cubicBezTo>
                      <a:cubicBezTo>
                        <a:pt x="84" y="21"/>
                        <a:pt x="88" y="31"/>
                        <a:pt x="88" y="42"/>
                      </a:cubicBezTo>
                      <a:cubicBezTo>
                        <a:pt x="88" y="55"/>
                        <a:pt x="84" y="66"/>
                        <a:pt x="77" y="74"/>
                      </a:cubicBezTo>
                      <a:cubicBezTo>
                        <a:pt x="68" y="83"/>
                        <a:pt x="56" y="88"/>
                        <a:pt x="41" y="88"/>
                      </a:cubicBezTo>
                      <a:lnTo>
                        <a:pt x="0" y="88"/>
                      </a:lnTo>
                      <a:close/>
                      <a:moveTo>
                        <a:pt x="32" y="10"/>
                      </a:moveTo>
                      <a:cubicBezTo>
                        <a:pt x="32" y="75"/>
                        <a:pt x="32" y="75"/>
                        <a:pt x="32" y="75"/>
                      </a:cubicBezTo>
                      <a:cubicBezTo>
                        <a:pt x="32" y="78"/>
                        <a:pt x="32" y="80"/>
                        <a:pt x="33" y="81"/>
                      </a:cubicBezTo>
                      <a:cubicBezTo>
                        <a:pt x="34" y="82"/>
                        <a:pt x="36" y="83"/>
                        <a:pt x="39" y="83"/>
                      </a:cubicBezTo>
                      <a:cubicBezTo>
                        <a:pt x="47" y="83"/>
                        <a:pt x="53" y="80"/>
                        <a:pt x="58" y="75"/>
                      </a:cubicBezTo>
                      <a:cubicBezTo>
                        <a:pt x="63" y="69"/>
                        <a:pt x="65" y="58"/>
                        <a:pt x="65" y="44"/>
                      </a:cubicBezTo>
                      <a:cubicBezTo>
                        <a:pt x="65" y="34"/>
                        <a:pt x="64" y="26"/>
                        <a:pt x="61" y="20"/>
                      </a:cubicBezTo>
                      <a:cubicBezTo>
                        <a:pt x="57" y="9"/>
                        <a:pt x="50" y="4"/>
                        <a:pt x="40" y="4"/>
                      </a:cubicBezTo>
                      <a:cubicBezTo>
                        <a:pt x="37" y="4"/>
                        <a:pt x="35" y="5"/>
                        <a:pt x="33" y="6"/>
                      </a:cubicBezTo>
                      <a:cubicBezTo>
                        <a:pt x="32" y="7"/>
                        <a:pt x="32" y="8"/>
                        <a:pt x="32" y="9"/>
                      </a:cubicBezTo>
                      <a:lnTo>
                        <a:pt x="32" y="1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1" name="Freeform 1183">
                  <a:extLst>
                    <a:ext uri="{FF2B5EF4-FFF2-40B4-BE49-F238E27FC236}">
                      <a16:creationId xmlns:a16="http://schemas.microsoft.com/office/drawing/2014/main" id="{B2164EE2-1FA4-1B2D-D454-37D8FEB4125E}"/>
                    </a:ext>
                  </a:extLst>
                </p:cNvPr>
                <p:cNvSpPr>
                  <a:spLocks/>
                </p:cNvSpPr>
                <p:nvPr/>
              </p:nvSpPr>
              <p:spPr bwMode="auto">
                <a:xfrm>
                  <a:off x="1312" y="2262"/>
                  <a:ext cx="15" cy="17"/>
                </a:xfrm>
                <a:custGeom>
                  <a:avLst/>
                  <a:gdLst>
                    <a:gd name="T0" fmla="*/ 79 w 97"/>
                    <a:gd name="T1" fmla="*/ 22 h 111"/>
                    <a:gd name="T2" fmla="*/ 80 w 97"/>
                    <a:gd name="T3" fmla="*/ 22 h 111"/>
                    <a:gd name="T4" fmla="*/ 82 w 97"/>
                    <a:gd name="T5" fmla="*/ 21 h 111"/>
                    <a:gd name="T6" fmla="*/ 83 w 97"/>
                    <a:gd name="T7" fmla="*/ 19 h 111"/>
                    <a:gd name="T8" fmla="*/ 79 w 97"/>
                    <a:gd name="T9" fmla="*/ 15 h 111"/>
                    <a:gd name="T10" fmla="*/ 77 w 97"/>
                    <a:gd name="T11" fmla="*/ 10 h 111"/>
                    <a:gd name="T12" fmla="*/ 80 w 97"/>
                    <a:gd name="T13" fmla="*/ 3 h 111"/>
                    <a:gd name="T14" fmla="*/ 87 w 97"/>
                    <a:gd name="T15" fmla="*/ 0 h 111"/>
                    <a:gd name="T16" fmla="*/ 94 w 97"/>
                    <a:gd name="T17" fmla="*/ 3 h 111"/>
                    <a:gd name="T18" fmla="*/ 97 w 97"/>
                    <a:gd name="T19" fmla="*/ 10 h 111"/>
                    <a:gd name="T20" fmla="*/ 96 w 97"/>
                    <a:gd name="T21" fmla="*/ 13 h 111"/>
                    <a:gd name="T22" fmla="*/ 95 w 97"/>
                    <a:gd name="T23" fmla="*/ 17 h 111"/>
                    <a:gd name="T24" fmla="*/ 92 w 97"/>
                    <a:gd name="T25" fmla="*/ 20 h 111"/>
                    <a:gd name="T26" fmla="*/ 88 w 97"/>
                    <a:gd name="T27" fmla="*/ 23 h 111"/>
                    <a:gd name="T28" fmla="*/ 84 w 97"/>
                    <a:gd name="T29" fmla="*/ 25 h 111"/>
                    <a:gd name="T30" fmla="*/ 79 w 97"/>
                    <a:gd name="T31" fmla="*/ 28 h 111"/>
                    <a:gd name="T32" fmla="*/ 79 w 97"/>
                    <a:gd name="T33" fmla="*/ 76 h 111"/>
                    <a:gd name="T34" fmla="*/ 77 w 97"/>
                    <a:gd name="T35" fmla="*/ 90 h 111"/>
                    <a:gd name="T36" fmla="*/ 72 w 97"/>
                    <a:gd name="T37" fmla="*/ 102 h 111"/>
                    <a:gd name="T38" fmla="*/ 59 w 97"/>
                    <a:gd name="T39" fmla="*/ 109 h 111"/>
                    <a:gd name="T40" fmla="*/ 46 w 97"/>
                    <a:gd name="T41" fmla="*/ 111 h 111"/>
                    <a:gd name="T42" fmla="*/ 34 w 97"/>
                    <a:gd name="T43" fmla="*/ 110 h 111"/>
                    <a:gd name="T44" fmla="*/ 20 w 97"/>
                    <a:gd name="T45" fmla="*/ 103 h 111"/>
                    <a:gd name="T46" fmla="*/ 13 w 97"/>
                    <a:gd name="T47" fmla="*/ 95 h 111"/>
                    <a:gd name="T48" fmla="*/ 11 w 97"/>
                    <a:gd name="T49" fmla="*/ 79 h 111"/>
                    <a:gd name="T50" fmla="*/ 11 w 97"/>
                    <a:gd name="T51" fmla="*/ 36 h 111"/>
                    <a:gd name="T52" fmla="*/ 8 w 97"/>
                    <a:gd name="T53" fmla="*/ 26 h 111"/>
                    <a:gd name="T54" fmla="*/ 0 w 97"/>
                    <a:gd name="T55" fmla="*/ 24 h 111"/>
                    <a:gd name="T56" fmla="*/ 0 w 97"/>
                    <a:gd name="T57" fmla="*/ 21 h 111"/>
                    <a:gd name="T58" fmla="*/ 44 w 97"/>
                    <a:gd name="T59" fmla="*/ 21 h 111"/>
                    <a:gd name="T60" fmla="*/ 44 w 97"/>
                    <a:gd name="T61" fmla="*/ 24 h 111"/>
                    <a:gd name="T62" fmla="*/ 34 w 97"/>
                    <a:gd name="T63" fmla="*/ 26 h 111"/>
                    <a:gd name="T64" fmla="*/ 31 w 97"/>
                    <a:gd name="T65" fmla="*/ 36 h 111"/>
                    <a:gd name="T66" fmla="*/ 31 w 97"/>
                    <a:gd name="T67" fmla="*/ 79 h 111"/>
                    <a:gd name="T68" fmla="*/ 36 w 97"/>
                    <a:gd name="T69" fmla="*/ 99 h 111"/>
                    <a:gd name="T70" fmla="*/ 50 w 97"/>
                    <a:gd name="T71" fmla="*/ 105 h 111"/>
                    <a:gd name="T72" fmla="*/ 70 w 97"/>
                    <a:gd name="T73" fmla="*/ 94 h 111"/>
                    <a:gd name="T74" fmla="*/ 73 w 97"/>
                    <a:gd name="T75" fmla="*/ 76 h 111"/>
                    <a:gd name="T76" fmla="*/ 73 w 97"/>
                    <a:gd name="T77" fmla="*/ 37 h 111"/>
                    <a:gd name="T78" fmla="*/ 71 w 97"/>
                    <a:gd name="T79" fmla="*/ 27 h 111"/>
                    <a:gd name="T80" fmla="*/ 61 w 97"/>
                    <a:gd name="T81" fmla="*/ 24 h 111"/>
                    <a:gd name="T82" fmla="*/ 61 w 97"/>
                    <a:gd name="T83" fmla="*/ 21 h 111"/>
                    <a:gd name="T84" fmla="*/ 79 w 97"/>
                    <a:gd name="T85" fmla="*/ 21 h 111"/>
                    <a:gd name="T86" fmla="*/ 79 w 97"/>
                    <a:gd name="T87" fmla="*/ 2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 h="111">
                      <a:moveTo>
                        <a:pt x="79" y="22"/>
                      </a:moveTo>
                      <a:cubicBezTo>
                        <a:pt x="79" y="22"/>
                        <a:pt x="80" y="22"/>
                        <a:pt x="80" y="22"/>
                      </a:cubicBezTo>
                      <a:cubicBezTo>
                        <a:pt x="80" y="22"/>
                        <a:pt x="81" y="21"/>
                        <a:pt x="82" y="21"/>
                      </a:cubicBezTo>
                      <a:cubicBezTo>
                        <a:pt x="83" y="19"/>
                        <a:pt x="83" y="19"/>
                        <a:pt x="83" y="19"/>
                      </a:cubicBezTo>
                      <a:cubicBezTo>
                        <a:pt x="82" y="18"/>
                        <a:pt x="80" y="17"/>
                        <a:pt x="79" y="15"/>
                      </a:cubicBezTo>
                      <a:cubicBezTo>
                        <a:pt x="78" y="14"/>
                        <a:pt x="77" y="12"/>
                        <a:pt x="77" y="10"/>
                      </a:cubicBezTo>
                      <a:cubicBezTo>
                        <a:pt x="77" y="7"/>
                        <a:pt x="78" y="5"/>
                        <a:pt x="80" y="3"/>
                      </a:cubicBezTo>
                      <a:cubicBezTo>
                        <a:pt x="82" y="1"/>
                        <a:pt x="84" y="0"/>
                        <a:pt x="87" y="0"/>
                      </a:cubicBezTo>
                      <a:cubicBezTo>
                        <a:pt x="90" y="0"/>
                        <a:pt x="92" y="1"/>
                        <a:pt x="94" y="3"/>
                      </a:cubicBezTo>
                      <a:cubicBezTo>
                        <a:pt x="96" y="5"/>
                        <a:pt x="97" y="7"/>
                        <a:pt x="97" y="10"/>
                      </a:cubicBezTo>
                      <a:cubicBezTo>
                        <a:pt x="97" y="11"/>
                        <a:pt x="97" y="12"/>
                        <a:pt x="96" y="13"/>
                      </a:cubicBezTo>
                      <a:cubicBezTo>
                        <a:pt x="96" y="15"/>
                        <a:pt x="95" y="16"/>
                        <a:pt x="95" y="17"/>
                      </a:cubicBezTo>
                      <a:cubicBezTo>
                        <a:pt x="94" y="18"/>
                        <a:pt x="93" y="19"/>
                        <a:pt x="92" y="20"/>
                      </a:cubicBezTo>
                      <a:cubicBezTo>
                        <a:pt x="91" y="21"/>
                        <a:pt x="90" y="22"/>
                        <a:pt x="88" y="23"/>
                      </a:cubicBezTo>
                      <a:cubicBezTo>
                        <a:pt x="87" y="23"/>
                        <a:pt x="85" y="24"/>
                        <a:pt x="84" y="25"/>
                      </a:cubicBezTo>
                      <a:cubicBezTo>
                        <a:pt x="82" y="26"/>
                        <a:pt x="80" y="27"/>
                        <a:pt x="79" y="28"/>
                      </a:cubicBezTo>
                      <a:cubicBezTo>
                        <a:pt x="79" y="76"/>
                        <a:pt x="79" y="76"/>
                        <a:pt x="79" y="76"/>
                      </a:cubicBezTo>
                      <a:cubicBezTo>
                        <a:pt x="79" y="81"/>
                        <a:pt x="78" y="85"/>
                        <a:pt x="77" y="90"/>
                      </a:cubicBezTo>
                      <a:cubicBezTo>
                        <a:pt x="76" y="95"/>
                        <a:pt x="74" y="99"/>
                        <a:pt x="72" y="102"/>
                      </a:cubicBezTo>
                      <a:cubicBezTo>
                        <a:pt x="69" y="105"/>
                        <a:pt x="65" y="107"/>
                        <a:pt x="59" y="109"/>
                      </a:cubicBezTo>
                      <a:cubicBezTo>
                        <a:pt x="55" y="110"/>
                        <a:pt x="51" y="111"/>
                        <a:pt x="46" y="111"/>
                      </a:cubicBezTo>
                      <a:cubicBezTo>
                        <a:pt x="42" y="111"/>
                        <a:pt x="38" y="111"/>
                        <a:pt x="34" y="110"/>
                      </a:cubicBezTo>
                      <a:cubicBezTo>
                        <a:pt x="28" y="108"/>
                        <a:pt x="23" y="106"/>
                        <a:pt x="20" y="103"/>
                      </a:cubicBezTo>
                      <a:cubicBezTo>
                        <a:pt x="17" y="100"/>
                        <a:pt x="14" y="97"/>
                        <a:pt x="13" y="95"/>
                      </a:cubicBezTo>
                      <a:cubicBezTo>
                        <a:pt x="12" y="91"/>
                        <a:pt x="11" y="86"/>
                        <a:pt x="11" y="79"/>
                      </a:cubicBezTo>
                      <a:cubicBezTo>
                        <a:pt x="11" y="36"/>
                        <a:pt x="11" y="36"/>
                        <a:pt x="11" y="36"/>
                      </a:cubicBezTo>
                      <a:cubicBezTo>
                        <a:pt x="11" y="31"/>
                        <a:pt x="10" y="28"/>
                        <a:pt x="8" y="26"/>
                      </a:cubicBezTo>
                      <a:cubicBezTo>
                        <a:pt x="7" y="25"/>
                        <a:pt x="4" y="24"/>
                        <a:pt x="0" y="24"/>
                      </a:cubicBezTo>
                      <a:cubicBezTo>
                        <a:pt x="0" y="21"/>
                        <a:pt x="0" y="21"/>
                        <a:pt x="0" y="21"/>
                      </a:cubicBezTo>
                      <a:cubicBezTo>
                        <a:pt x="44" y="21"/>
                        <a:pt x="44" y="21"/>
                        <a:pt x="44" y="21"/>
                      </a:cubicBezTo>
                      <a:cubicBezTo>
                        <a:pt x="44" y="24"/>
                        <a:pt x="44" y="24"/>
                        <a:pt x="44" y="24"/>
                      </a:cubicBezTo>
                      <a:cubicBezTo>
                        <a:pt x="39" y="24"/>
                        <a:pt x="36" y="25"/>
                        <a:pt x="34" y="26"/>
                      </a:cubicBezTo>
                      <a:cubicBezTo>
                        <a:pt x="32" y="27"/>
                        <a:pt x="31" y="31"/>
                        <a:pt x="31" y="36"/>
                      </a:cubicBezTo>
                      <a:cubicBezTo>
                        <a:pt x="31" y="79"/>
                        <a:pt x="31" y="79"/>
                        <a:pt x="31" y="79"/>
                      </a:cubicBezTo>
                      <a:cubicBezTo>
                        <a:pt x="31" y="88"/>
                        <a:pt x="33" y="95"/>
                        <a:pt x="36" y="99"/>
                      </a:cubicBezTo>
                      <a:cubicBezTo>
                        <a:pt x="39" y="103"/>
                        <a:pt x="44" y="105"/>
                        <a:pt x="50" y="105"/>
                      </a:cubicBezTo>
                      <a:cubicBezTo>
                        <a:pt x="60" y="105"/>
                        <a:pt x="67" y="101"/>
                        <a:pt x="70" y="94"/>
                      </a:cubicBezTo>
                      <a:cubicBezTo>
                        <a:pt x="72" y="89"/>
                        <a:pt x="73" y="84"/>
                        <a:pt x="73" y="76"/>
                      </a:cubicBezTo>
                      <a:cubicBezTo>
                        <a:pt x="73" y="37"/>
                        <a:pt x="73" y="37"/>
                        <a:pt x="73" y="37"/>
                      </a:cubicBezTo>
                      <a:cubicBezTo>
                        <a:pt x="73" y="32"/>
                        <a:pt x="73" y="29"/>
                        <a:pt x="71" y="27"/>
                      </a:cubicBezTo>
                      <a:cubicBezTo>
                        <a:pt x="69" y="25"/>
                        <a:pt x="66" y="24"/>
                        <a:pt x="61" y="24"/>
                      </a:cubicBezTo>
                      <a:cubicBezTo>
                        <a:pt x="61" y="21"/>
                        <a:pt x="61" y="21"/>
                        <a:pt x="61" y="21"/>
                      </a:cubicBezTo>
                      <a:cubicBezTo>
                        <a:pt x="79" y="21"/>
                        <a:pt x="79" y="21"/>
                        <a:pt x="79" y="21"/>
                      </a:cubicBezTo>
                      <a:lnTo>
                        <a:pt x="79" y="2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2" name="Freeform 1184">
                  <a:extLst>
                    <a:ext uri="{FF2B5EF4-FFF2-40B4-BE49-F238E27FC236}">
                      <a16:creationId xmlns:a16="http://schemas.microsoft.com/office/drawing/2014/main" id="{0F7988F9-B006-DF12-DDF8-20D6FF278BB7}"/>
                    </a:ext>
                  </a:extLst>
                </p:cNvPr>
                <p:cNvSpPr>
                  <a:spLocks noEditPoints="1"/>
                </p:cNvSpPr>
                <p:nvPr/>
              </p:nvSpPr>
              <p:spPr bwMode="auto">
                <a:xfrm>
                  <a:off x="1327" y="2263"/>
                  <a:ext cx="14" cy="16"/>
                </a:xfrm>
                <a:custGeom>
                  <a:avLst/>
                  <a:gdLst>
                    <a:gd name="T0" fmla="*/ 67 w 89"/>
                    <a:gd name="T1" fmla="*/ 23 h 107"/>
                    <a:gd name="T2" fmla="*/ 70 w 89"/>
                    <a:gd name="T3" fmla="*/ 23 h 107"/>
                    <a:gd name="T4" fmla="*/ 74 w 89"/>
                    <a:gd name="T5" fmla="*/ 21 h 107"/>
                    <a:gd name="T6" fmla="*/ 76 w 89"/>
                    <a:gd name="T7" fmla="*/ 19 h 107"/>
                    <a:gd name="T8" fmla="*/ 71 w 89"/>
                    <a:gd name="T9" fmla="*/ 15 h 107"/>
                    <a:gd name="T10" fmla="*/ 69 w 89"/>
                    <a:gd name="T11" fmla="*/ 10 h 107"/>
                    <a:gd name="T12" fmla="*/ 72 w 89"/>
                    <a:gd name="T13" fmla="*/ 3 h 107"/>
                    <a:gd name="T14" fmla="*/ 79 w 89"/>
                    <a:gd name="T15" fmla="*/ 0 h 107"/>
                    <a:gd name="T16" fmla="*/ 86 w 89"/>
                    <a:gd name="T17" fmla="*/ 3 h 107"/>
                    <a:gd name="T18" fmla="*/ 89 w 89"/>
                    <a:gd name="T19" fmla="*/ 10 h 107"/>
                    <a:gd name="T20" fmla="*/ 89 w 89"/>
                    <a:gd name="T21" fmla="*/ 13 h 107"/>
                    <a:gd name="T22" fmla="*/ 87 w 89"/>
                    <a:gd name="T23" fmla="*/ 17 h 107"/>
                    <a:gd name="T24" fmla="*/ 85 w 89"/>
                    <a:gd name="T25" fmla="*/ 19 h 107"/>
                    <a:gd name="T26" fmla="*/ 81 w 89"/>
                    <a:gd name="T27" fmla="*/ 22 h 107"/>
                    <a:gd name="T28" fmla="*/ 77 w 89"/>
                    <a:gd name="T29" fmla="*/ 24 h 107"/>
                    <a:gd name="T30" fmla="*/ 71 w 89"/>
                    <a:gd name="T31" fmla="*/ 27 h 107"/>
                    <a:gd name="T32" fmla="*/ 81 w 89"/>
                    <a:gd name="T33" fmla="*/ 42 h 107"/>
                    <a:gd name="T34" fmla="*/ 84 w 89"/>
                    <a:gd name="T35" fmla="*/ 61 h 107"/>
                    <a:gd name="T36" fmla="*/ 72 w 89"/>
                    <a:gd name="T37" fmla="*/ 94 h 107"/>
                    <a:gd name="T38" fmla="*/ 42 w 89"/>
                    <a:gd name="T39" fmla="*/ 107 h 107"/>
                    <a:gd name="T40" fmla="*/ 12 w 89"/>
                    <a:gd name="T41" fmla="*/ 94 h 107"/>
                    <a:gd name="T42" fmla="*/ 0 w 89"/>
                    <a:gd name="T43" fmla="*/ 61 h 107"/>
                    <a:gd name="T44" fmla="*/ 12 w 89"/>
                    <a:gd name="T45" fmla="*/ 27 h 107"/>
                    <a:gd name="T46" fmla="*/ 42 w 89"/>
                    <a:gd name="T47" fmla="*/ 15 h 107"/>
                    <a:gd name="T48" fmla="*/ 55 w 89"/>
                    <a:gd name="T49" fmla="*/ 17 h 107"/>
                    <a:gd name="T50" fmla="*/ 67 w 89"/>
                    <a:gd name="T51" fmla="*/ 23 h 107"/>
                    <a:gd name="T52" fmla="*/ 42 w 89"/>
                    <a:gd name="T53" fmla="*/ 19 h 107"/>
                    <a:gd name="T54" fmla="*/ 25 w 89"/>
                    <a:gd name="T55" fmla="*/ 33 h 107"/>
                    <a:gd name="T56" fmla="*/ 21 w 89"/>
                    <a:gd name="T57" fmla="*/ 61 h 107"/>
                    <a:gd name="T58" fmla="*/ 26 w 89"/>
                    <a:gd name="T59" fmla="*/ 92 h 107"/>
                    <a:gd name="T60" fmla="*/ 42 w 89"/>
                    <a:gd name="T61" fmla="*/ 103 h 107"/>
                    <a:gd name="T62" fmla="*/ 58 w 89"/>
                    <a:gd name="T63" fmla="*/ 92 h 107"/>
                    <a:gd name="T64" fmla="*/ 63 w 89"/>
                    <a:gd name="T65" fmla="*/ 61 h 107"/>
                    <a:gd name="T66" fmla="*/ 59 w 89"/>
                    <a:gd name="T67" fmla="*/ 33 h 107"/>
                    <a:gd name="T68" fmla="*/ 42 w 89"/>
                    <a:gd name="T69"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107">
                      <a:moveTo>
                        <a:pt x="67" y="23"/>
                      </a:moveTo>
                      <a:cubicBezTo>
                        <a:pt x="69" y="23"/>
                        <a:pt x="70" y="23"/>
                        <a:pt x="70" y="23"/>
                      </a:cubicBezTo>
                      <a:cubicBezTo>
                        <a:pt x="72" y="22"/>
                        <a:pt x="73" y="21"/>
                        <a:pt x="74" y="21"/>
                      </a:cubicBezTo>
                      <a:cubicBezTo>
                        <a:pt x="76" y="19"/>
                        <a:pt x="76" y="19"/>
                        <a:pt x="76" y="19"/>
                      </a:cubicBezTo>
                      <a:cubicBezTo>
                        <a:pt x="74" y="18"/>
                        <a:pt x="72" y="17"/>
                        <a:pt x="71" y="15"/>
                      </a:cubicBezTo>
                      <a:cubicBezTo>
                        <a:pt x="70" y="14"/>
                        <a:pt x="69" y="12"/>
                        <a:pt x="69" y="10"/>
                      </a:cubicBezTo>
                      <a:cubicBezTo>
                        <a:pt x="69" y="7"/>
                        <a:pt x="70" y="5"/>
                        <a:pt x="72" y="3"/>
                      </a:cubicBezTo>
                      <a:cubicBezTo>
                        <a:pt x="74" y="1"/>
                        <a:pt x="77" y="0"/>
                        <a:pt x="79" y="0"/>
                      </a:cubicBezTo>
                      <a:cubicBezTo>
                        <a:pt x="82" y="0"/>
                        <a:pt x="84" y="1"/>
                        <a:pt x="86" y="3"/>
                      </a:cubicBezTo>
                      <a:cubicBezTo>
                        <a:pt x="88" y="5"/>
                        <a:pt x="89" y="7"/>
                        <a:pt x="89" y="10"/>
                      </a:cubicBezTo>
                      <a:cubicBezTo>
                        <a:pt x="89" y="11"/>
                        <a:pt x="89" y="12"/>
                        <a:pt x="89" y="13"/>
                      </a:cubicBezTo>
                      <a:cubicBezTo>
                        <a:pt x="88" y="15"/>
                        <a:pt x="88" y="16"/>
                        <a:pt x="87" y="17"/>
                      </a:cubicBezTo>
                      <a:cubicBezTo>
                        <a:pt x="86" y="18"/>
                        <a:pt x="86" y="18"/>
                        <a:pt x="85" y="19"/>
                      </a:cubicBezTo>
                      <a:cubicBezTo>
                        <a:pt x="84" y="20"/>
                        <a:pt x="83" y="21"/>
                        <a:pt x="81" y="22"/>
                      </a:cubicBezTo>
                      <a:cubicBezTo>
                        <a:pt x="80" y="23"/>
                        <a:pt x="79" y="24"/>
                        <a:pt x="77" y="24"/>
                      </a:cubicBezTo>
                      <a:cubicBezTo>
                        <a:pt x="77" y="24"/>
                        <a:pt x="75" y="25"/>
                        <a:pt x="71" y="27"/>
                      </a:cubicBezTo>
                      <a:cubicBezTo>
                        <a:pt x="75" y="31"/>
                        <a:pt x="78" y="36"/>
                        <a:pt x="81" y="42"/>
                      </a:cubicBezTo>
                      <a:cubicBezTo>
                        <a:pt x="83" y="48"/>
                        <a:pt x="84" y="54"/>
                        <a:pt x="84" y="61"/>
                      </a:cubicBezTo>
                      <a:cubicBezTo>
                        <a:pt x="84" y="75"/>
                        <a:pt x="80" y="86"/>
                        <a:pt x="72" y="94"/>
                      </a:cubicBezTo>
                      <a:cubicBezTo>
                        <a:pt x="65" y="103"/>
                        <a:pt x="54" y="107"/>
                        <a:pt x="42" y="107"/>
                      </a:cubicBezTo>
                      <a:cubicBezTo>
                        <a:pt x="30" y="107"/>
                        <a:pt x="19" y="103"/>
                        <a:pt x="12" y="94"/>
                      </a:cubicBezTo>
                      <a:cubicBezTo>
                        <a:pt x="4" y="86"/>
                        <a:pt x="0" y="75"/>
                        <a:pt x="0" y="61"/>
                      </a:cubicBezTo>
                      <a:cubicBezTo>
                        <a:pt x="0" y="47"/>
                        <a:pt x="4" y="36"/>
                        <a:pt x="12" y="27"/>
                      </a:cubicBezTo>
                      <a:cubicBezTo>
                        <a:pt x="20" y="19"/>
                        <a:pt x="30" y="15"/>
                        <a:pt x="42" y="15"/>
                      </a:cubicBezTo>
                      <a:cubicBezTo>
                        <a:pt x="47" y="15"/>
                        <a:pt x="51" y="15"/>
                        <a:pt x="55" y="17"/>
                      </a:cubicBezTo>
                      <a:cubicBezTo>
                        <a:pt x="60" y="18"/>
                        <a:pt x="64" y="20"/>
                        <a:pt x="67" y="23"/>
                      </a:cubicBezTo>
                      <a:close/>
                      <a:moveTo>
                        <a:pt x="42" y="19"/>
                      </a:moveTo>
                      <a:cubicBezTo>
                        <a:pt x="34" y="19"/>
                        <a:pt x="29" y="24"/>
                        <a:pt x="25" y="33"/>
                      </a:cubicBezTo>
                      <a:cubicBezTo>
                        <a:pt x="22" y="40"/>
                        <a:pt x="21" y="50"/>
                        <a:pt x="21" y="61"/>
                      </a:cubicBezTo>
                      <a:cubicBezTo>
                        <a:pt x="21" y="75"/>
                        <a:pt x="22" y="85"/>
                        <a:pt x="26" y="92"/>
                      </a:cubicBezTo>
                      <a:cubicBezTo>
                        <a:pt x="30" y="99"/>
                        <a:pt x="35" y="103"/>
                        <a:pt x="42" y="103"/>
                      </a:cubicBezTo>
                      <a:cubicBezTo>
                        <a:pt x="49" y="103"/>
                        <a:pt x="54" y="99"/>
                        <a:pt x="58" y="92"/>
                      </a:cubicBezTo>
                      <a:cubicBezTo>
                        <a:pt x="61" y="85"/>
                        <a:pt x="63" y="75"/>
                        <a:pt x="63" y="61"/>
                      </a:cubicBezTo>
                      <a:cubicBezTo>
                        <a:pt x="63" y="49"/>
                        <a:pt x="62" y="40"/>
                        <a:pt x="59" y="33"/>
                      </a:cubicBezTo>
                      <a:cubicBezTo>
                        <a:pt x="55" y="24"/>
                        <a:pt x="50" y="19"/>
                        <a:pt x="42"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3" name="Freeform 1185">
                  <a:extLst>
                    <a:ext uri="{FF2B5EF4-FFF2-40B4-BE49-F238E27FC236}">
                      <a16:creationId xmlns:a16="http://schemas.microsoft.com/office/drawing/2014/main" id="{62C08008-3886-879A-B01C-E33F0AF405EE}"/>
                    </a:ext>
                  </a:extLst>
                </p:cNvPr>
                <p:cNvSpPr>
                  <a:spLocks/>
                </p:cNvSpPr>
                <p:nvPr/>
              </p:nvSpPr>
              <p:spPr bwMode="auto">
                <a:xfrm>
                  <a:off x="1341" y="2265"/>
                  <a:ext cx="14" cy="14"/>
                </a:xfrm>
                <a:custGeom>
                  <a:avLst/>
                  <a:gdLst>
                    <a:gd name="T0" fmla="*/ 0 w 89"/>
                    <a:gd name="T1" fmla="*/ 88 h 90"/>
                    <a:gd name="T2" fmla="*/ 0 w 89"/>
                    <a:gd name="T3" fmla="*/ 84 h 90"/>
                    <a:gd name="T4" fmla="*/ 9 w 89"/>
                    <a:gd name="T5" fmla="*/ 82 h 90"/>
                    <a:gd name="T6" fmla="*/ 11 w 89"/>
                    <a:gd name="T7" fmla="*/ 74 h 90"/>
                    <a:gd name="T8" fmla="*/ 11 w 89"/>
                    <a:gd name="T9" fmla="*/ 12 h 90"/>
                    <a:gd name="T10" fmla="*/ 5 w 89"/>
                    <a:gd name="T11" fmla="*/ 6 h 90"/>
                    <a:gd name="T12" fmla="*/ 1 w 89"/>
                    <a:gd name="T13" fmla="*/ 3 h 90"/>
                    <a:gd name="T14" fmla="*/ 1 w 89"/>
                    <a:gd name="T15" fmla="*/ 0 h 90"/>
                    <a:gd name="T16" fmla="*/ 28 w 89"/>
                    <a:gd name="T17" fmla="*/ 0 h 90"/>
                    <a:gd name="T18" fmla="*/ 73 w 89"/>
                    <a:gd name="T19" fmla="*/ 55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5 w 89"/>
                    <a:gd name="T39" fmla="*/ 90 h 90"/>
                    <a:gd name="T40" fmla="*/ 17 w 89"/>
                    <a:gd name="T41" fmla="*/ 20 h 90"/>
                    <a:gd name="T42" fmla="*/ 17 w 89"/>
                    <a:gd name="T43" fmla="*/ 71 h 90"/>
                    <a:gd name="T44" fmla="*/ 20 w 89"/>
                    <a:gd name="T45" fmla="*/ 81 h 90"/>
                    <a:gd name="T46" fmla="*/ 30 w 89"/>
                    <a:gd name="T47" fmla="*/ 84 h 90"/>
                    <a:gd name="T48" fmla="*/ 30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4"/>
                        <a:pt x="0" y="84"/>
                        <a:pt x="0" y="84"/>
                      </a:cubicBezTo>
                      <a:cubicBezTo>
                        <a:pt x="4" y="84"/>
                        <a:pt x="7" y="83"/>
                        <a:pt x="9" y="82"/>
                      </a:cubicBezTo>
                      <a:cubicBezTo>
                        <a:pt x="10" y="81"/>
                        <a:pt x="11" y="78"/>
                        <a:pt x="11" y="74"/>
                      </a:cubicBezTo>
                      <a:cubicBezTo>
                        <a:pt x="11" y="12"/>
                        <a:pt x="11" y="12"/>
                        <a:pt x="11" y="12"/>
                      </a:cubicBezTo>
                      <a:cubicBezTo>
                        <a:pt x="9" y="10"/>
                        <a:pt x="7" y="7"/>
                        <a:pt x="5" y="6"/>
                      </a:cubicBezTo>
                      <a:cubicBezTo>
                        <a:pt x="3" y="4"/>
                        <a:pt x="2" y="3"/>
                        <a:pt x="1" y="3"/>
                      </a:cubicBezTo>
                      <a:cubicBezTo>
                        <a:pt x="1" y="0"/>
                        <a:pt x="1" y="0"/>
                        <a:pt x="1" y="0"/>
                      </a:cubicBezTo>
                      <a:cubicBezTo>
                        <a:pt x="28" y="0"/>
                        <a:pt x="28" y="0"/>
                        <a:pt x="28" y="0"/>
                      </a:cubicBezTo>
                      <a:cubicBezTo>
                        <a:pt x="73" y="55"/>
                        <a:pt x="73" y="55"/>
                        <a:pt x="73" y="55"/>
                      </a:cubicBezTo>
                      <a:cubicBezTo>
                        <a:pt x="73" y="16"/>
                        <a:pt x="73" y="16"/>
                        <a:pt x="73" y="16"/>
                      </a:cubicBezTo>
                      <a:cubicBezTo>
                        <a:pt x="73" y="12"/>
                        <a:pt x="73" y="8"/>
                        <a:pt x="71" y="7"/>
                      </a:cubicBezTo>
                      <a:cubicBezTo>
                        <a:pt x="69" y="4"/>
                        <a:pt x="66" y="3"/>
                        <a:pt x="61" y="3"/>
                      </a:cubicBezTo>
                      <a:cubicBezTo>
                        <a:pt x="61" y="0"/>
                        <a:pt x="61" y="0"/>
                        <a:pt x="61" y="0"/>
                      </a:cubicBezTo>
                      <a:cubicBezTo>
                        <a:pt x="89" y="0"/>
                        <a:pt x="89" y="0"/>
                        <a:pt x="89" y="0"/>
                      </a:cubicBezTo>
                      <a:cubicBezTo>
                        <a:pt x="89" y="3"/>
                        <a:pt x="89" y="3"/>
                        <a:pt x="89" y="3"/>
                      </a:cubicBezTo>
                      <a:cubicBezTo>
                        <a:pt x="85" y="4"/>
                        <a:pt x="82" y="5"/>
                        <a:pt x="81" y="6"/>
                      </a:cubicBezTo>
                      <a:cubicBezTo>
                        <a:pt x="79" y="7"/>
                        <a:pt x="79" y="10"/>
                        <a:pt x="79" y="13"/>
                      </a:cubicBezTo>
                      <a:cubicBezTo>
                        <a:pt x="79" y="90"/>
                        <a:pt x="79" y="90"/>
                        <a:pt x="79" y="90"/>
                      </a:cubicBezTo>
                      <a:cubicBezTo>
                        <a:pt x="75" y="90"/>
                        <a:pt x="75" y="90"/>
                        <a:pt x="75" y="90"/>
                      </a:cubicBezTo>
                      <a:cubicBezTo>
                        <a:pt x="17" y="20"/>
                        <a:pt x="17" y="20"/>
                        <a:pt x="17" y="20"/>
                      </a:cubicBezTo>
                      <a:cubicBezTo>
                        <a:pt x="17" y="71"/>
                        <a:pt x="17" y="71"/>
                        <a:pt x="17" y="71"/>
                      </a:cubicBezTo>
                      <a:cubicBezTo>
                        <a:pt x="17" y="76"/>
                        <a:pt x="18" y="79"/>
                        <a:pt x="20" y="81"/>
                      </a:cubicBezTo>
                      <a:cubicBezTo>
                        <a:pt x="21" y="83"/>
                        <a:pt x="25" y="84"/>
                        <a:pt x="30" y="84"/>
                      </a:cubicBezTo>
                      <a:cubicBezTo>
                        <a:pt x="30" y="88"/>
                        <a:pt x="30" y="88"/>
                        <a:pt x="30"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4" name="Freeform 1186">
                  <a:extLst>
                    <a:ext uri="{FF2B5EF4-FFF2-40B4-BE49-F238E27FC236}">
                      <a16:creationId xmlns:a16="http://schemas.microsoft.com/office/drawing/2014/main" id="{218F2E6D-8344-BE65-60A6-9CF45F987FD7}"/>
                    </a:ext>
                  </a:extLst>
                </p:cNvPr>
                <p:cNvSpPr>
                  <a:spLocks/>
                </p:cNvSpPr>
                <p:nvPr/>
              </p:nvSpPr>
              <p:spPr bwMode="auto">
                <a:xfrm>
                  <a:off x="1356" y="2265"/>
                  <a:ext cx="15" cy="14"/>
                </a:xfrm>
                <a:custGeom>
                  <a:avLst/>
                  <a:gdLst>
                    <a:gd name="T0" fmla="*/ 94 w 94"/>
                    <a:gd name="T1" fmla="*/ 52 h 92"/>
                    <a:gd name="T2" fmla="*/ 94 w 94"/>
                    <a:gd name="T3" fmla="*/ 56 h 92"/>
                    <a:gd name="T4" fmla="*/ 85 w 94"/>
                    <a:gd name="T5" fmla="*/ 58 h 92"/>
                    <a:gd name="T6" fmla="*/ 82 w 94"/>
                    <a:gd name="T7" fmla="*/ 67 h 92"/>
                    <a:gd name="T8" fmla="*/ 82 w 94"/>
                    <a:gd name="T9" fmla="*/ 84 h 92"/>
                    <a:gd name="T10" fmla="*/ 67 w 94"/>
                    <a:gd name="T11" fmla="*/ 90 h 92"/>
                    <a:gd name="T12" fmla="*/ 47 w 94"/>
                    <a:gd name="T13" fmla="*/ 92 h 92"/>
                    <a:gd name="T14" fmla="*/ 12 w 94"/>
                    <a:gd name="T15" fmla="*/ 78 h 92"/>
                    <a:gd name="T16" fmla="*/ 0 w 94"/>
                    <a:gd name="T17" fmla="*/ 46 h 92"/>
                    <a:gd name="T18" fmla="*/ 13 w 94"/>
                    <a:gd name="T19" fmla="*/ 13 h 92"/>
                    <a:gd name="T20" fmla="*/ 46 w 94"/>
                    <a:gd name="T21" fmla="*/ 0 h 92"/>
                    <a:gd name="T22" fmla="*/ 58 w 94"/>
                    <a:gd name="T23" fmla="*/ 2 h 92"/>
                    <a:gd name="T24" fmla="*/ 71 w 94"/>
                    <a:gd name="T25" fmla="*/ 6 h 92"/>
                    <a:gd name="T26" fmla="*/ 75 w 94"/>
                    <a:gd name="T27" fmla="*/ 4 h 92"/>
                    <a:gd name="T28" fmla="*/ 77 w 94"/>
                    <a:gd name="T29" fmla="*/ 0 h 92"/>
                    <a:gd name="T30" fmla="*/ 81 w 94"/>
                    <a:gd name="T31" fmla="*/ 0 h 92"/>
                    <a:gd name="T32" fmla="*/ 81 w 94"/>
                    <a:gd name="T33" fmla="*/ 31 h 92"/>
                    <a:gd name="T34" fmla="*/ 77 w 94"/>
                    <a:gd name="T35" fmla="*/ 31 h 92"/>
                    <a:gd name="T36" fmla="*/ 66 w 94"/>
                    <a:gd name="T37" fmla="*/ 13 h 92"/>
                    <a:gd name="T38" fmla="*/ 47 w 94"/>
                    <a:gd name="T39" fmla="*/ 4 h 92"/>
                    <a:gd name="T40" fmla="*/ 28 w 94"/>
                    <a:gd name="T41" fmla="*/ 17 h 92"/>
                    <a:gd name="T42" fmla="*/ 23 w 94"/>
                    <a:gd name="T43" fmla="*/ 46 h 92"/>
                    <a:gd name="T44" fmla="*/ 30 w 94"/>
                    <a:gd name="T45" fmla="*/ 77 h 92"/>
                    <a:gd name="T46" fmla="*/ 49 w 94"/>
                    <a:gd name="T47" fmla="*/ 88 h 92"/>
                    <a:gd name="T48" fmla="*/ 60 w 94"/>
                    <a:gd name="T49" fmla="*/ 85 h 92"/>
                    <a:gd name="T50" fmla="*/ 62 w 94"/>
                    <a:gd name="T51" fmla="*/ 78 h 92"/>
                    <a:gd name="T52" fmla="*/ 62 w 94"/>
                    <a:gd name="T53" fmla="*/ 65 h 92"/>
                    <a:gd name="T54" fmla="*/ 59 w 94"/>
                    <a:gd name="T55" fmla="*/ 57 h 92"/>
                    <a:gd name="T56" fmla="*/ 49 w 94"/>
                    <a:gd name="T57" fmla="*/ 56 h 92"/>
                    <a:gd name="T58" fmla="*/ 49 w 94"/>
                    <a:gd name="T59" fmla="*/ 52 h 92"/>
                    <a:gd name="T60" fmla="*/ 94 w 94"/>
                    <a:gd name="T61"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92">
                      <a:moveTo>
                        <a:pt x="94" y="52"/>
                      </a:moveTo>
                      <a:cubicBezTo>
                        <a:pt x="94" y="56"/>
                        <a:pt x="94" y="56"/>
                        <a:pt x="94" y="56"/>
                      </a:cubicBezTo>
                      <a:cubicBezTo>
                        <a:pt x="89" y="56"/>
                        <a:pt x="86" y="57"/>
                        <a:pt x="85" y="58"/>
                      </a:cubicBezTo>
                      <a:cubicBezTo>
                        <a:pt x="83" y="59"/>
                        <a:pt x="82" y="62"/>
                        <a:pt x="82" y="67"/>
                      </a:cubicBezTo>
                      <a:cubicBezTo>
                        <a:pt x="82" y="84"/>
                        <a:pt x="82" y="84"/>
                        <a:pt x="82" y="84"/>
                      </a:cubicBezTo>
                      <a:cubicBezTo>
                        <a:pt x="79" y="86"/>
                        <a:pt x="74" y="88"/>
                        <a:pt x="67" y="90"/>
                      </a:cubicBezTo>
                      <a:cubicBezTo>
                        <a:pt x="60" y="91"/>
                        <a:pt x="53" y="92"/>
                        <a:pt x="47" y="92"/>
                      </a:cubicBezTo>
                      <a:cubicBezTo>
                        <a:pt x="32" y="92"/>
                        <a:pt x="20" y="87"/>
                        <a:pt x="12" y="78"/>
                      </a:cubicBezTo>
                      <a:cubicBezTo>
                        <a:pt x="4" y="69"/>
                        <a:pt x="0" y="59"/>
                        <a:pt x="0" y="46"/>
                      </a:cubicBezTo>
                      <a:cubicBezTo>
                        <a:pt x="0" y="33"/>
                        <a:pt x="5" y="22"/>
                        <a:pt x="13" y="13"/>
                      </a:cubicBezTo>
                      <a:cubicBezTo>
                        <a:pt x="21" y="4"/>
                        <a:pt x="33" y="0"/>
                        <a:pt x="46" y="0"/>
                      </a:cubicBezTo>
                      <a:cubicBezTo>
                        <a:pt x="50" y="0"/>
                        <a:pt x="54" y="0"/>
                        <a:pt x="58" y="2"/>
                      </a:cubicBezTo>
                      <a:cubicBezTo>
                        <a:pt x="63" y="3"/>
                        <a:pt x="67" y="5"/>
                        <a:pt x="71" y="6"/>
                      </a:cubicBezTo>
                      <a:cubicBezTo>
                        <a:pt x="73" y="6"/>
                        <a:pt x="74" y="6"/>
                        <a:pt x="75" y="4"/>
                      </a:cubicBezTo>
                      <a:cubicBezTo>
                        <a:pt x="76" y="4"/>
                        <a:pt x="76" y="2"/>
                        <a:pt x="77" y="0"/>
                      </a:cubicBezTo>
                      <a:cubicBezTo>
                        <a:pt x="81" y="0"/>
                        <a:pt x="81" y="0"/>
                        <a:pt x="81" y="0"/>
                      </a:cubicBezTo>
                      <a:cubicBezTo>
                        <a:pt x="81" y="31"/>
                        <a:pt x="81" y="31"/>
                        <a:pt x="81" y="31"/>
                      </a:cubicBezTo>
                      <a:cubicBezTo>
                        <a:pt x="77" y="31"/>
                        <a:pt x="77" y="31"/>
                        <a:pt x="77" y="31"/>
                      </a:cubicBezTo>
                      <a:cubicBezTo>
                        <a:pt x="75" y="24"/>
                        <a:pt x="71" y="18"/>
                        <a:pt x="66" y="13"/>
                      </a:cubicBezTo>
                      <a:cubicBezTo>
                        <a:pt x="60" y="7"/>
                        <a:pt x="54" y="4"/>
                        <a:pt x="47" y="4"/>
                      </a:cubicBezTo>
                      <a:cubicBezTo>
                        <a:pt x="39" y="4"/>
                        <a:pt x="32" y="8"/>
                        <a:pt x="28" y="17"/>
                      </a:cubicBezTo>
                      <a:cubicBezTo>
                        <a:pt x="25" y="24"/>
                        <a:pt x="23" y="33"/>
                        <a:pt x="23" y="46"/>
                      </a:cubicBezTo>
                      <a:cubicBezTo>
                        <a:pt x="23" y="60"/>
                        <a:pt x="25" y="70"/>
                        <a:pt x="30" y="77"/>
                      </a:cubicBezTo>
                      <a:cubicBezTo>
                        <a:pt x="34" y="84"/>
                        <a:pt x="40" y="88"/>
                        <a:pt x="49" y="88"/>
                      </a:cubicBezTo>
                      <a:cubicBezTo>
                        <a:pt x="54" y="88"/>
                        <a:pt x="58" y="87"/>
                        <a:pt x="60" y="85"/>
                      </a:cubicBezTo>
                      <a:cubicBezTo>
                        <a:pt x="61" y="84"/>
                        <a:pt x="62" y="81"/>
                        <a:pt x="62" y="78"/>
                      </a:cubicBezTo>
                      <a:cubicBezTo>
                        <a:pt x="62" y="65"/>
                        <a:pt x="62" y="65"/>
                        <a:pt x="62" y="65"/>
                      </a:cubicBezTo>
                      <a:cubicBezTo>
                        <a:pt x="62" y="61"/>
                        <a:pt x="61" y="58"/>
                        <a:pt x="59" y="57"/>
                      </a:cubicBezTo>
                      <a:cubicBezTo>
                        <a:pt x="57" y="56"/>
                        <a:pt x="54" y="56"/>
                        <a:pt x="49" y="56"/>
                      </a:cubicBezTo>
                      <a:cubicBezTo>
                        <a:pt x="49" y="52"/>
                        <a:pt x="49" y="52"/>
                        <a:pt x="49" y="52"/>
                      </a:cubicBezTo>
                      <a:lnTo>
                        <a:pt x="94"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5" name="Freeform 1187">
                  <a:extLst>
                    <a:ext uri="{FF2B5EF4-FFF2-40B4-BE49-F238E27FC236}">
                      <a16:creationId xmlns:a16="http://schemas.microsoft.com/office/drawing/2014/main" id="{85494B6B-6C0C-1CE3-329F-1E308E33EB1D}"/>
                    </a:ext>
                  </a:extLst>
                </p:cNvPr>
                <p:cNvSpPr>
                  <a:spLocks/>
                </p:cNvSpPr>
                <p:nvPr/>
              </p:nvSpPr>
              <p:spPr bwMode="auto">
                <a:xfrm>
                  <a:off x="1169" y="2305"/>
                  <a:ext cx="15" cy="14"/>
                </a:xfrm>
                <a:custGeom>
                  <a:avLst/>
                  <a:gdLst>
                    <a:gd name="T0" fmla="*/ 96 w 96"/>
                    <a:gd name="T1" fmla="*/ 84 h 87"/>
                    <a:gd name="T2" fmla="*/ 96 w 96"/>
                    <a:gd name="T3" fmla="*/ 87 h 87"/>
                    <a:gd name="T4" fmla="*/ 52 w 96"/>
                    <a:gd name="T5" fmla="*/ 87 h 87"/>
                    <a:gd name="T6" fmla="*/ 52 w 96"/>
                    <a:gd name="T7" fmla="*/ 84 h 87"/>
                    <a:gd name="T8" fmla="*/ 60 w 96"/>
                    <a:gd name="T9" fmla="*/ 82 h 87"/>
                    <a:gd name="T10" fmla="*/ 64 w 96"/>
                    <a:gd name="T11" fmla="*/ 75 h 87"/>
                    <a:gd name="T12" fmla="*/ 64 w 96"/>
                    <a:gd name="T13" fmla="*/ 45 h 87"/>
                    <a:gd name="T14" fmla="*/ 32 w 96"/>
                    <a:gd name="T15" fmla="*/ 45 h 87"/>
                    <a:gd name="T16" fmla="*/ 32 w 96"/>
                    <a:gd name="T17" fmla="*/ 75 h 87"/>
                    <a:gd name="T18" fmla="*/ 35 w 96"/>
                    <a:gd name="T19" fmla="*/ 82 h 87"/>
                    <a:gd name="T20" fmla="*/ 44 w 96"/>
                    <a:gd name="T21" fmla="*/ 84 h 87"/>
                    <a:gd name="T22" fmla="*/ 44 w 96"/>
                    <a:gd name="T23" fmla="*/ 87 h 87"/>
                    <a:gd name="T24" fmla="*/ 0 w 96"/>
                    <a:gd name="T25" fmla="*/ 87 h 87"/>
                    <a:gd name="T26" fmla="*/ 0 w 96"/>
                    <a:gd name="T27" fmla="*/ 84 h 87"/>
                    <a:gd name="T28" fmla="*/ 8 w 96"/>
                    <a:gd name="T29" fmla="*/ 82 h 87"/>
                    <a:gd name="T30" fmla="*/ 11 w 96"/>
                    <a:gd name="T31" fmla="*/ 75 h 87"/>
                    <a:gd name="T32" fmla="*/ 11 w 96"/>
                    <a:gd name="T33" fmla="*/ 12 h 87"/>
                    <a:gd name="T34" fmla="*/ 8 w 96"/>
                    <a:gd name="T35" fmla="*/ 4 h 87"/>
                    <a:gd name="T36" fmla="*/ 0 w 96"/>
                    <a:gd name="T37" fmla="*/ 3 h 87"/>
                    <a:gd name="T38" fmla="*/ 0 w 96"/>
                    <a:gd name="T39" fmla="*/ 0 h 87"/>
                    <a:gd name="T40" fmla="*/ 44 w 96"/>
                    <a:gd name="T41" fmla="*/ 0 h 87"/>
                    <a:gd name="T42" fmla="*/ 44 w 96"/>
                    <a:gd name="T43" fmla="*/ 3 h 87"/>
                    <a:gd name="T44" fmla="*/ 36 w 96"/>
                    <a:gd name="T45" fmla="*/ 4 h 87"/>
                    <a:gd name="T46" fmla="*/ 32 w 96"/>
                    <a:gd name="T47" fmla="*/ 12 h 87"/>
                    <a:gd name="T48" fmla="*/ 32 w 96"/>
                    <a:gd name="T49" fmla="*/ 39 h 87"/>
                    <a:gd name="T50" fmla="*/ 64 w 96"/>
                    <a:gd name="T51" fmla="*/ 39 h 87"/>
                    <a:gd name="T52" fmla="*/ 64 w 96"/>
                    <a:gd name="T53" fmla="*/ 12 h 87"/>
                    <a:gd name="T54" fmla="*/ 60 w 96"/>
                    <a:gd name="T55" fmla="*/ 4 h 87"/>
                    <a:gd name="T56" fmla="*/ 52 w 96"/>
                    <a:gd name="T57" fmla="*/ 3 h 87"/>
                    <a:gd name="T58" fmla="*/ 52 w 96"/>
                    <a:gd name="T59" fmla="*/ 0 h 87"/>
                    <a:gd name="T60" fmla="*/ 96 w 96"/>
                    <a:gd name="T61" fmla="*/ 0 h 87"/>
                    <a:gd name="T62" fmla="*/ 96 w 96"/>
                    <a:gd name="T63" fmla="*/ 3 h 87"/>
                    <a:gd name="T64" fmla="*/ 88 w 96"/>
                    <a:gd name="T65" fmla="*/ 4 h 87"/>
                    <a:gd name="T66" fmla="*/ 85 w 96"/>
                    <a:gd name="T67" fmla="*/ 12 h 87"/>
                    <a:gd name="T68" fmla="*/ 85 w 96"/>
                    <a:gd name="T69" fmla="*/ 75 h 87"/>
                    <a:gd name="T70" fmla="*/ 88 w 96"/>
                    <a:gd name="T71" fmla="*/ 82 h 87"/>
                    <a:gd name="T72" fmla="*/ 96 w 96"/>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7">
                      <a:moveTo>
                        <a:pt x="96" y="84"/>
                      </a:moveTo>
                      <a:cubicBezTo>
                        <a:pt x="96" y="87"/>
                        <a:pt x="96" y="87"/>
                        <a:pt x="96" y="87"/>
                      </a:cubicBezTo>
                      <a:cubicBezTo>
                        <a:pt x="52" y="87"/>
                        <a:pt x="52" y="87"/>
                        <a:pt x="52" y="87"/>
                      </a:cubicBezTo>
                      <a:cubicBezTo>
                        <a:pt x="52" y="84"/>
                        <a:pt x="52" y="84"/>
                        <a:pt x="52" y="84"/>
                      </a:cubicBezTo>
                      <a:cubicBezTo>
                        <a:pt x="56" y="83"/>
                        <a:pt x="59" y="83"/>
                        <a:pt x="60" y="82"/>
                      </a:cubicBezTo>
                      <a:cubicBezTo>
                        <a:pt x="62" y="81"/>
                        <a:pt x="64" y="78"/>
                        <a:pt x="64" y="75"/>
                      </a:cubicBezTo>
                      <a:cubicBezTo>
                        <a:pt x="64" y="45"/>
                        <a:pt x="64" y="45"/>
                        <a:pt x="64" y="45"/>
                      </a:cubicBezTo>
                      <a:cubicBezTo>
                        <a:pt x="32" y="45"/>
                        <a:pt x="32" y="45"/>
                        <a:pt x="32" y="45"/>
                      </a:cubicBezTo>
                      <a:cubicBezTo>
                        <a:pt x="32" y="75"/>
                        <a:pt x="32" y="75"/>
                        <a:pt x="32" y="75"/>
                      </a:cubicBezTo>
                      <a:cubicBezTo>
                        <a:pt x="32" y="78"/>
                        <a:pt x="33" y="81"/>
                        <a:pt x="35" y="82"/>
                      </a:cubicBezTo>
                      <a:cubicBezTo>
                        <a:pt x="37" y="83"/>
                        <a:pt x="40" y="83"/>
                        <a:pt x="44" y="84"/>
                      </a:cubicBezTo>
                      <a:cubicBezTo>
                        <a:pt x="44" y="87"/>
                        <a:pt x="44" y="87"/>
                        <a:pt x="44" y="87"/>
                      </a:cubicBezTo>
                      <a:cubicBezTo>
                        <a:pt x="0" y="87"/>
                        <a:pt x="0" y="87"/>
                        <a:pt x="0" y="87"/>
                      </a:cubicBezTo>
                      <a:cubicBezTo>
                        <a:pt x="0" y="84"/>
                        <a:pt x="0" y="84"/>
                        <a:pt x="0" y="84"/>
                      </a:cubicBezTo>
                      <a:cubicBezTo>
                        <a:pt x="4" y="84"/>
                        <a:pt x="7" y="83"/>
                        <a:pt x="8" y="82"/>
                      </a:cubicBezTo>
                      <a:cubicBezTo>
                        <a:pt x="10" y="81"/>
                        <a:pt x="11" y="78"/>
                        <a:pt x="11" y="75"/>
                      </a:cubicBezTo>
                      <a:cubicBezTo>
                        <a:pt x="11" y="12"/>
                        <a:pt x="11" y="12"/>
                        <a:pt x="11" y="12"/>
                      </a:cubicBezTo>
                      <a:cubicBezTo>
                        <a:pt x="11" y="8"/>
                        <a:pt x="10" y="6"/>
                        <a:pt x="8" y="4"/>
                      </a:cubicBezTo>
                      <a:cubicBezTo>
                        <a:pt x="6" y="4"/>
                        <a:pt x="4" y="3"/>
                        <a:pt x="0" y="3"/>
                      </a:cubicBezTo>
                      <a:cubicBezTo>
                        <a:pt x="0" y="0"/>
                        <a:pt x="0" y="0"/>
                        <a:pt x="0" y="0"/>
                      </a:cubicBezTo>
                      <a:cubicBezTo>
                        <a:pt x="44" y="0"/>
                        <a:pt x="44" y="0"/>
                        <a:pt x="44" y="0"/>
                      </a:cubicBezTo>
                      <a:cubicBezTo>
                        <a:pt x="44" y="3"/>
                        <a:pt x="44" y="3"/>
                        <a:pt x="44" y="3"/>
                      </a:cubicBezTo>
                      <a:cubicBezTo>
                        <a:pt x="40" y="3"/>
                        <a:pt x="37" y="4"/>
                        <a:pt x="36" y="4"/>
                      </a:cubicBezTo>
                      <a:cubicBezTo>
                        <a:pt x="33" y="6"/>
                        <a:pt x="32" y="8"/>
                        <a:pt x="32" y="12"/>
                      </a:cubicBezTo>
                      <a:cubicBezTo>
                        <a:pt x="32" y="39"/>
                        <a:pt x="32" y="39"/>
                        <a:pt x="32" y="39"/>
                      </a:cubicBezTo>
                      <a:cubicBezTo>
                        <a:pt x="64" y="39"/>
                        <a:pt x="64" y="39"/>
                        <a:pt x="64" y="39"/>
                      </a:cubicBezTo>
                      <a:cubicBezTo>
                        <a:pt x="64" y="12"/>
                        <a:pt x="64" y="12"/>
                        <a:pt x="64" y="12"/>
                      </a:cubicBezTo>
                      <a:cubicBezTo>
                        <a:pt x="64" y="8"/>
                        <a:pt x="62" y="6"/>
                        <a:pt x="60" y="4"/>
                      </a:cubicBezTo>
                      <a:cubicBezTo>
                        <a:pt x="58" y="4"/>
                        <a:pt x="56" y="3"/>
                        <a:pt x="52" y="3"/>
                      </a:cubicBezTo>
                      <a:cubicBezTo>
                        <a:pt x="52" y="0"/>
                        <a:pt x="52" y="0"/>
                        <a:pt x="52" y="0"/>
                      </a:cubicBezTo>
                      <a:cubicBezTo>
                        <a:pt x="96" y="0"/>
                        <a:pt x="96" y="0"/>
                        <a:pt x="96" y="0"/>
                      </a:cubicBezTo>
                      <a:cubicBezTo>
                        <a:pt x="96" y="3"/>
                        <a:pt x="96" y="3"/>
                        <a:pt x="96" y="3"/>
                      </a:cubicBezTo>
                      <a:cubicBezTo>
                        <a:pt x="92" y="3"/>
                        <a:pt x="89" y="4"/>
                        <a:pt x="88" y="4"/>
                      </a:cubicBezTo>
                      <a:cubicBezTo>
                        <a:pt x="86" y="6"/>
                        <a:pt x="85" y="8"/>
                        <a:pt x="85" y="12"/>
                      </a:cubicBezTo>
                      <a:cubicBezTo>
                        <a:pt x="85" y="75"/>
                        <a:pt x="85" y="75"/>
                        <a:pt x="85" y="75"/>
                      </a:cubicBezTo>
                      <a:cubicBezTo>
                        <a:pt x="85" y="78"/>
                        <a:pt x="86" y="81"/>
                        <a:pt x="88" y="82"/>
                      </a:cubicBezTo>
                      <a:cubicBezTo>
                        <a:pt x="89" y="83"/>
                        <a:pt x="92" y="83"/>
                        <a:pt x="96"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6" name="Freeform 1188">
                  <a:extLst>
                    <a:ext uri="{FF2B5EF4-FFF2-40B4-BE49-F238E27FC236}">
                      <a16:creationId xmlns:a16="http://schemas.microsoft.com/office/drawing/2014/main" id="{9E026FD5-DB06-1898-E6EE-B890F650996E}"/>
                    </a:ext>
                  </a:extLst>
                </p:cNvPr>
                <p:cNvSpPr>
                  <a:spLocks/>
                </p:cNvSpPr>
                <p:nvPr/>
              </p:nvSpPr>
              <p:spPr bwMode="auto">
                <a:xfrm>
                  <a:off x="1185" y="2302"/>
                  <a:ext cx="15" cy="18"/>
                </a:xfrm>
                <a:custGeom>
                  <a:avLst/>
                  <a:gdLst>
                    <a:gd name="T0" fmla="*/ 79 w 97"/>
                    <a:gd name="T1" fmla="*/ 22 h 111"/>
                    <a:gd name="T2" fmla="*/ 80 w 97"/>
                    <a:gd name="T3" fmla="*/ 22 h 111"/>
                    <a:gd name="T4" fmla="*/ 81 w 97"/>
                    <a:gd name="T5" fmla="*/ 21 h 111"/>
                    <a:gd name="T6" fmla="*/ 83 w 97"/>
                    <a:gd name="T7" fmla="*/ 19 h 111"/>
                    <a:gd name="T8" fmla="*/ 79 w 97"/>
                    <a:gd name="T9" fmla="*/ 15 h 111"/>
                    <a:gd name="T10" fmla="*/ 77 w 97"/>
                    <a:gd name="T11" fmla="*/ 10 h 111"/>
                    <a:gd name="T12" fmla="*/ 80 w 97"/>
                    <a:gd name="T13" fmla="*/ 2 h 111"/>
                    <a:gd name="T14" fmla="*/ 87 w 97"/>
                    <a:gd name="T15" fmla="*/ 0 h 111"/>
                    <a:gd name="T16" fmla="*/ 94 w 97"/>
                    <a:gd name="T17" fmla="*/ 3 h 111"/>
                    <a:gd name="T18" fmla="*/ 97 w 97"/>
                    <a:gd name="T19" fmla="*/ 10 h 111"/>
                    <a:gd name="T20" fmla="*/ 96 w 97"/>
                    <a:gd name="T21" fmla="*/ 13 h 111"/>
                    <a:gd name="T22" fmla="*/ 95 w 97"/>
                    <a:gd name="T23" fmla="*/ 16 h 111"/>
                    <a:gd name="T24" fmla="*/ 92 w 97"/>
                    <a:gd name="T25" fmla="*/ 19 h 111"/>
                    <a:gd name="T26" fmla="*/ 88 w 97"/>
                    <a:gd name="T27" fmla="*/ 22 h 111"/>
                    <a:gd name="T28" fmla="*/ 83 w 97"/>
                    <a:gd name="T29" fmla="*/ 25 h 111"/>
                    <a:gd name="T30" fmla="*/ 79 w 97"/>
                    <a:gd name="T31" fmla="*/ 27 h 111"/>
                    <a:gd name="T32" fmla="*/ 79 w 97"/>
                    <a:gd name="T33" fmla="*/ 76 h 111"/>
                    <a:gd name="T34" fmla="*/ 77 w 97"/>
                    <a:gd name="T35" fmla="*/ 89 h 111"/>
                    <a:gd name="T36" fmla="*/ 71 w 97"/>
                    <a:gd name="T37" fmla="*/ 101 h 111"/>
                    <a:gd name="T38" fmla="*/ 59 w 97"/>
                    <a:gd name="T39" fmla="*/ 109 h 111"/>
                    <a:gd name="T40" fmla="*/ 46 w 97"/>
                    <a:gd name="T41" fmla="*/ 111 h 111"/>
                    <a:gd name="T42" fmla="*/ 34 w 97"/>
                    <a:gd name="T43" fmla="*/ 110 h 111"/>
                    <a:gd name="T44" fmla="*/ 20 w 97"/>
                    <a:gd name="T45" fmla="*/ 103 h 111"/>
                    <a:gd name="T46" fmla="*/ 13 w 97"/>
                    <a:gd name="T47" fmla="*/ 94 h 111"/>
                    <a:gd name="T48" fmla="*/ 10 w 97"/>
                    <a:gd name="T49" fmla="*/ 79 h 111"/>
                    <a:gd name="T50" fmla="*/ 10 w 97"/>
                    <a:gd name="T51" fmla="*/ 36 h 111"/>
                    <a:gd name="T52" fmla="*/ 8 w 97"/>
                    <a:gd name="T53" fmla="*/ 26 h 111"/>
                    <a:gd name="T54" fmla="*/ 0 w 97"/>
                    <a:gd name="T55" fmla="*/ 24 h 111"/>
                    <a:gd name="T56" fmla="*/ 0 w 97"/>
                    <a:gd name="T57" fmla="*/ 21 h 111"/>
                    <a:gd name="T58" fmla="*/ 44 w 97"/>
                    <a:gd name="T59" fmla="*/ 21 h 111"/>
                    <a:gd name="T60" fmla="*/ 44 w 97"/>
                    <a:gd name="T61" fmla="*/ 24 h 111"/>
                    <a:gd name="T62" fmla="*/ 34 w 97"/>
                    <a:gd name="T63" fmla="*/ 25 h 111"/>
                    <a:gd name="T64" fmla="*/ 31 w 97"/>
                    <a:gd name="T65" fmla="*/ 36 h 111"/>
                    <a:gd name="T66" fmla="*/ 31 w 97"/>
                    <a:gd name="T67" fmla="*/ 79 h 111"/>
                    <a:gd name="T68" fmla="*/ 36 w 97"/>
                    <a:gd name="T69" fmla="*/ 98 h 111"/>
                    <a:gd name="T70" fmla="*/ 50 w 97"/>
                    <a:gd name="T71" fmla="*/ 104 h 111"/>
                    <a:gd name="T72" fmla="*/ 70 w 97"/>
                    <a:gd name="T73" fmla="*/ 93 h 111"/>
                    <a:gd name="T74" fmla="*/ 73 w 97"/>
                    <a:gd name="T75" fmla="*/ 76 h 111"/>
                    <a:gd name="T76" fmla="*/ 73 w 97"/>
                    <a:gd name="T77" fmla="*/ 37 h 111"/>
                    <a:gd name="T78" fmla="*/ 71 w 97"/>
                    <a:gd name="T79" fmla="*/ 27 h 111"/>
                    <a:gd name="T80" fmla="*/ 60 w 97"/>
                    <a:gd name="T81" fmla="*/ 24 h 111"/>
                    <a:gd name="T82" fmla="*/ 60 w 97"/>
                    <a:gd name="T83" fmla="*/ 21 h 111"/>
                    <a:gd name="T84" fmla="*/ 79 w 97"/>
                    <a:gd name="T85" fmla="*/ 21 h 111"/>
                    <a:gd name="T86" fmla="*/ 79 w 97"/>
                    <a:gd name="T87" fmla="*/ 2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 h="111">
                      <a:moveTo>
                        <a:pt x="79" y="22"/>
                      </a:moveTo>
                      <a:cubicBezTo>
                        <a:pt x="79" y="22"/>
                        <a:pt x="80" y="22"/>
                        <a:pt x="80" y="22"/>
                      </a:cubicBezTo>
                      <a:cubicBezTo>
                        <a:pt x="80" y="21"/>
                        <a:pt x="81" y="21"/>
                        <a:pt x="81" y="21"/>
                      </a:cubicBezTo>
                      <a:cubicBezTo>
                        <a:pt x="83" y="19"/>
                        <a:pt x="83" y="19"/>
                        <a:pt x="83" y="19"/>
                      </a:cubicBezTo>
                      <a:cubicBezTo>
                        <a:pt x="81" y="18"/>
                        <a:pt x="80" y="17"/>
                        <a:pt x="79" y="15"/>
                      </a:cubicBezTo>
                      <a:cubicBezTo>
                        <a:pt x="77" y="13"/>
                        <a:pt x="77" y="12"/>
                        <a:pt x="77" y="10"/>
                      </a:cubicBezTo>
                      <a:cubicBezTo>
                        <a:pt x="77" y="7"/>
                        <a:pt x="78" y="4"/>
                        <a:pt x="80" y="2"/>
                      </a:cubicBezTo>
                      <a:cubicBezTo>
                        <a:pt x="82" y="1"/>
                        <a:pt x="84" y="0"/>
                        <a:pt x="87" y="0"/>
                      </a:cubicBezTo>
                      <a:cubicBezTo>
                        <a:pt x="89" y="0"/>
                        <a:pt x="92" y="1"/>
                        <a:pt x="94" y="3"/>
                      </a:cubicBezTo>
                      <a:cubicBezTo>
                        <a:pt x="96" y="5"/>
                        <a:pt x="97" y="7"/>
                        <a:pt x="97" y="10"/>
                      </a:cubicBezTo>
                      <a:cubicBezTo>
                        <a:pt x="97" y="10"/>
                        <a:pt x="96" y="12"/>
                        <a:pt x="96" y="13"/>
                      </a:cubicBezTo>
                      <a:cubicBezTo>
                        <a:pt x="95" y="15"/>
                        <a:pt x="95" y="16"/>
                        <a:pt x="95" y="16"/>
                      </a:cubicBezTo>
                      <a:cubicBezTo>
                        <a:pt x="94" y="17"/>
                        <a:pt x="93" y="18"/>
                        <a:pt x="92" y="19"/>
                      </a:cubicBezTo>
                      <a:cubicBezTo>
                        <a:pt x="91" y="20"/>
                        <a:pt x="90" y="21"/>
                        <a:pt x="88" y="22"/>
                      </a:cubicBezTo>
                      <a:cubicBezTo>
                        <a:pt x="87" y="23"/>
                        <a:pt x="85" y="24"/>
                        <a:pt x="83" y="25"/>
                      </a:cubicBezTo>
                      <a:cubicBezTo>
                        <a:pt x="82" y="26"/>
                        <a:pt x="80" y="27"/>
                        <a:pt x="79" y="27"/>
                      </a:cubicBezTo>
                      <a:cubicBezTo>
                        <a:pt x="79" y="76"/>
                        <a:pt x="79" y="76"/>
                        <a:pt x="79" y="76"/>
                      </a:cubicBezTo>
                      <a:cubicBezTo>
                        <a:pt x="79" y="81"/>
                        <a:pt x="78" y="85"/>
                        <a:pt x="77" y="89"/>
                      </a:cubicBezTo>
                      <a:cubicBezTo>
                        <a:pt x="76" y="95"/>
                        <a:pt x="74" y="99"/>
                        <a:pt x="71" y="101"/>
                      </a:cubicBezTo>
                      <a:cubicBezTo>
                        <a:pt x="69" y="104"/>
                        <a:pt x="64" y="107"/>
                        <a:pt x="59" y="109"/>
                      </a:cubicBezTo>
                      <a:cubicBezTo>
                        <a:pt x="55" y="110"/>
                        <a:pt x="50" y="111"/>
                        <a:pt x="46" y="111"/>
                      </a:cubicBezTo>
                      <a:cubicBezTo>
                        <a:pt x="41" y="111"/>
                        <a:pt x="37" y="110"/>
                        <a:pt x="34" y="110"/>
                      </a:cubicBezTo>
                      <a:cubicBezTo>
                        <a:pt x="28" y="108"/>
                        <a:pt x="23" y="106"/>
                        <a:pt x="20" y="103"/>
                      </a:cubicBezTo>
                      <a:cubicBezTo>
                        <a:pt x="16" y="100"/>
                        <a:pt x="14" y="97"/>
                        <a:pt x="13" y="94"/>
                      </a:cubicBezTo>
                      <a:cubicBezTo>
                        <a:pt x="11" y="91"/>
                        <a:pt x="10" y="85"/>
                        <a:pt x="10" y="79"/>
                      </a:cubicBezTo>
                      <a:cubicBezTo>
                        <a:pt x="10" y="36"/>
                        <a:pt x="10" y="36"/>
                        <a:pt x="10" y="36"/>
                      </a:cubicBezTo>
                      <a:cubicBezTo>
                        <a:pt x="10" y="31"/>
                        <a:pt x="10" y="27"/>
                        <a:pt x="8" y="26"/>
                      </a:cubicBezTo>
                      <a:cubicBezTo>
                        <a:pt x="7" y="25"/>
                        <a:pt x="4" y="24"/>
                        <a:pt x="0" y="24"/>
                      </a:cubicBezTo>
                      <a:cubicBezTo>
                        <a:pt x="0" y="21"/>
                        <a:pt x="0" y="21"/>
                        <a:pt x="0" y="21"/>
                      </a:cubicBezTo>
                      <a:cubicBezTo>
                        <a:pt x="44" y="21"/>
                        <a:pt x="44" y="21"/>
                        <a:pt x="44" y="21"/>
                      </a:cubicBezTo>
                      <a:cubicBezTo>
                        <a:pt x="44" y="24"/>
                        <a:pt x="44" y="24"/>
                        <a:pt x="44" y="24"/>
                      </a:cubicBezTo>
                      <a:cubicBezTo>
                        <a:pt x="39" y="24"/>
                        <a:pt x="36" y="24"/>
                        <a:pt x="34" y="25"/>
                      </a:cubicBezTo>
                      <a:cubicBezTo>
                        <a:pt x="32" y="27"/>
                        <a:pt x="31" y="30"/>
                        <a:pt x="31" y="36"/>
                      </a:cubicBezTo>
                      <a:cubicBezTo>
                        <a:pt x="31" y="79"/>
                        <a:pt x="31" y="79"/>
                        <a:pt x="31" y="79"/>
                      </a:cubicBezTo>
                      <a:cubicBezTo>
                        <a:pt x="31" y="88"/>
                        <a:pt x="33" y="94"/>
                        <a:pt x="36" y="98"/>
                      </a:cubicBezTo>
                      <a:cubicBezTo>
                        <a:pt x="39" y="102"/>
                        <a:pt x="44" y="104"/>
                        <a:pt x="50" y="104"/>
                      </a:cubicBezTo>
                      <a:cubicBezTo>
                        <a:pt x="60" y="104"/>
                        <a:pt x="67" y="101"/>
                        <a:pt x="70" y="93"/>
                      </a:cubicBezTo>
                      <a:cubicBezTo>
                        <a:pt x="72" y="89"/>
                        <a:pt x="73" y="83"/>
                        <a:pt x="73" y="76"/>
                      </a:cubicBezTo>
                      <a:cubicBezTo>
                        <a:pt x="73" y="37"/>
                        <a:pt x="73" y="37"/>
                        <a:pt x="73" y="37"/>
                      </a:cubicBezTo>
                      <a:cubicBezTo>
                        <a:pt x="73" y="32"/>
                        <a:pt x="72" y="29"/>
                        <a:pt x="71" y="27"/>
                      </a:cubicBezTo>
                      <a:cubicBezTo>
                        <a:pt x="69" y="25"/>
                        <a:pt x="66" y="24"/>
                        <a:pt x="60" y="24"/>
                      </a:cubicBezTo>
                      <a:cubicBezTo>
                        <a:pt x="60" y="21"/>
                        <a:pt x="60" y="21"/>
                        <a:pt x="60" y="21"/>
                      </a:cubicBezTo>
                      <a:cubicBezTo>
                        <a:pt x="79" y="21"/>
                        <a:pt x="79" y="21"/>
                        <a:pt x="79" y="21"/>
                      </a:cubicBezTo>
                      <a:lnTo>
                        <a:pt x="79" y="2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7" name="Freeform 1189">
                  <a:extLst>
                    <a:ext uri="{FF2B5EF4-FFF2-40B4-BE49-F238E27FC236}">
                      <a16:creationId xmlns:a16="http://schemas.microsoft.com/office/drawing/2014/main" id="{3AFB1162-EE5B-94CB-B049-02C236DE33EB}"/>
                    </a:ext>
                  </a:extLst>
                </p:cNvPr>
                <p:cNvSpPr>
                  <a:spLocks/>
                </p:cNvSpPr>
                <p:nvPr/>
              </p:nvSpPr>
              <p:spPr bwMode="auto">
                <a:xfrm>
                  <a:off x="1199" y="2305"/>
                  <a:ext cx="14" cy="15"/>
                </a:xfrm>
                <a:custGeom>
                  <a:avLst/>
                  <a:gdLst>
                    <a:gd name="T0" fmla="*/ 0 w 89"/>
                    <a:gd name="T1" fmla="*/ 87 h 90"/>
                    <a:gd name="T2" fmla="*/ 0 w 89"/>
                    <a:gd name="T3" fmla="*/ 84 h 90"/>
                    <a:gd name="T4" fmla="*/ 9 w 89"/>
                    <a:gd name="T5" fmla="*/ 82 h 90"/>
                    <a:gd name="T6" fmla="*/ 12 w 89"/>
                    <a:gd name="T7" fmla="*/ 74 h 90"/>
                    <a:gd name="T8" fmla="*/ 12 w 89"/>
                    <a:gd name="T9" fmla="*/ 12 h 90"/>
                    <a:gd name="T10" fmla="*/ 6 w 89"/>
                    <a:gd name="T11" fmla="*/ 5 h 90"/>
                    <a:gd name="T12" fmla="*/ 1 w 89"/>
                    <a:gd name="T13" fmla="*/ 3 h 90"/>
                    <a:gd name="T14" fmla="*/ 1 w 89"/>
                    <a:gd name="T15" fmla="*/ 0 h 90"/>
                    <a:gd name="T16" fmla="*/ 28 w 89"/>
                    <a:gd name="T17" fmla="*/ 0 h 90"/>
                    <a:gd name="T18" fmla="*/ 73 w 89"/>
                    <a:gd name="T19" fmla="*/ 55 h 90"/>
                    <a:gd name="T20" fmla="*/ 74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3 h 90"/>
                    <a:gd name="T36" fmla="*/ 79 w 89"/>
                    <a:gd name="T37" fmla="*/ 90 h 90"/>
                    <a:gd name="T38" fmla="*/ 76 w 89"/>
                    <a:gd name="T39" fmla="*/ 90 h 90"/>
                    <a:gd name="T40" fmla="*/ 18 w 89"/>
                    <a:gd name="T41" fmla="*/ 19 h 90"/>
                    <a:gd name="T42" fmla="*/ 17 w 89"/>
                    <a:gd name="T43" fmla="*/ 71 h 90"/>
                    <a:gd name="T44" fmla="*/ 20 w 89"/>
                    <a:gd name="T45" fmla="*/ 81 h 90"/>
                    <a:gd name="T46" fmla="*/ 30 w 89"/>
                    <a:gd name="T47" fmla="*/ 84 h 90"/>
                    <a:gd name="T48" fmla="*/ 30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5" y="84"/>
                        <a:pt x="7" y="83"/>
                        <a:pt x="9" y="82"/>
                      </a:cubicBezTo>
                      <a:cubicBezTo>
                        <a:pt x="11" y="80"/>
                        <a:pt x="12" y="78"/>
                        <a:pt x="12" y="74"/>
                      </a:cubicBezTo>
                      <a:cubicBezTo>
                        <a:pt x="12" y="12"/>
                        <a:pt x="12" y="12"/>
                        <a:pt x="12" y="12"/>
                      </a:cubicBezTo>
                      <a:cubicBezTo>
                        <a:pt x="9" y="9"/>
                        <a:pt x="7" y="7"/>
                        <a:pt x="6" y="5"/>
                      </a:cubicBezTo>
                      <a:cubicBezTo>
                        <a:pt x="4" y="4"/>
                        <a:pt x="2" y="3"/>
                        <a:pt x="1" y="3"/>
                      </a:cubicBezTo>
                      <a:cubicBezTo>
                        <a:pt x="1" y="0"/>
                        <a:pt x="1" y="0"/>
                        <a:pt x="1" y="0"/>
                      </a:cubicBezTo>
                      <a:cubicBezTo>
                        <a:pt x="28" y="0"/>
                        <a:pt x="28" y="0"/>
                        <a:pt x="28" y="0"/>
                      </a:cubicBezTo>
                      <a:cubicBezTo>
                        <a:pt x="73" y="55"/>
                        <a:pt x="73" y="55"/>
                        <a:pt x="73" y="55"/>
                      </a:cubicBezTo>
                      <a:cubicBezTo>
                        <a:pt x="74" y="16"/>
                        <a:pt x="74" y="16"/>
                        <a:pt x="74" y="16"/>
                      </a:cubicBezTo>
                      <a:cubicBezTo>
                        <a:pt x="74" y="11"/>
                        <a:pt x="73" y="8"/>
                        <a:pt x="71" y="6"/>
                      </a:cubicBezTo>
                      <a:cubicBezTo>
                        <a:pt x="70" y="4"/>
                        <a:pt x="66" y="3"/>
                        <a:pt x="61" y="3"/>
                      </a:cubicBezTo>
                      <a:cubicBezTo>
                        <a:pt x="61" y="0"/>
                        <a:pt x="61" y="0"/>
                        <a:pt x="61" y="0"/>
                      </a:cubicBezTo>
                      <a:cubicBezTo>
                        <a:pt x="89" y="0"/>
                        <a:pt x="89" y="0"/>
                        <a:pt x="89" y="0"/>
                      </a:cubicBezTo>
                      <a:cubicBezTo>
                        <a:pt x="89" y="3"/>
                        <a:pt x="89" y="3"/>
                        <a:pt x="89" y="3"/>
                      </a:cubicBezTo>
                      <a:cubicBezTo>
                        <a:pt x="85" y="3"/>
                        <a:pt x="82" y="4"/>
                        <a:pt x="81" y="6"/>
                      </a:cubicBezTo>
                      <a:cubicBezTo>
                        <a:pt x="80" y="7"/>
                        <a:pt x="79" y="10"/>
                        <a:pt x="79" y="13"/>
                      </a:cubicBezTo>
                      <a:cubicBezTo>
                        <a:pt x="79" y="90"/>
                        <a:pt x="79" y="90"/>
                        <a:pt x="79" y="90"/>
                      </a:cubicBezTo>
                      <a:cubicBezTo>
                        <a:pt x="76" y="90"/>
                        <a:pt x="76" y="90"/>
                        <a:pt x="76" y="90"/>
                      </a:cubicBezTo>
                      <a:cubicBezTo>
                        <a:pt x="18" y="19"/>
                        <a:pt x="18" y="19"/>
                        <a:pt x="18" y="19"/>
                      </a:cubicBezTo>
                      <a:cubicBezTo>
                        <a:pt x="17" y="71"/>
                        <a:pt x="17" y="71"/>
                        <a:pt x="17" y="71"/>
                      </a:cubicBezTo>
                      <a:cubicBezTo>
                        <a:pt x="17" y="76"/>
                        <a:pt x="18" y="79"/>
                        <a:pt x="20" y="81"/>
                      </a:cubicBezTo>
                      <a:cubicBezTo>
                        <a:pt x="22"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8" name="Freeform 1190">
                  <a:extLst>
                    <a:ext uri="{FF2B5EF4-FFF2-40B4-BE49-F238E27FC236}">
                      <a16:creationId xmlns:a16="http://schemas.microsoft.com/office/drawing/2014/main" id="{D3D34E62-2A40-C95C-D27A-02A04225289E}"/>
                    </a:ext>
                  </a:extLst>
                </p:cNvPr>
                <p:cNvSpPr>
                  <a:spLocks/>
                </p:cNvSpPr>
                <p:nvPr/>
              </p:nvSpPr>
              <p:spPr bwMode="auto">
                <a:xfrm>
                  <a:off x="1215" y="2305"/>
                  <a:ext cx="14" cy="15"/>
                </a:xfrm>
                <a:custGeom>
                  <a:avLst/>
                  <a:gdLst>
                    <a:gd name="T0" fmla="*/ 93 w 93"/>
                    <a:gd name="T1" fmla="*/ 53 h 93"/>
                    <a:gd name="T2" fmla="*/ 93 w 93"/>
                    <a:gd name="T3" fmla="*/ 56 h 93"/>
                    <a:gd name="T4" fmla="*/ 84 w 93"/>
                    <a:gd name="T5" fmla="*/ 59 h 93"/>
                    <a:gd name="T6" fmla="*/ 82 w 93"/>
                    <a:gd name="T7" fmla="*/ 68 h 93"/>
                    <a:gd name="T8" fmla="*/ 82 w 93"/>
                    <a:gd name="T9" fmla="*/ 85 h 93"/>
                    <a:gd name="T10" fmla="*/ 66 w 93"/>
                    <a:gd name="T11" fmla="*/ 90 h 93"/>
                    <a:gd name="T12" fmla="*/ 47 w 93"/>
                    <a:gd name="T13" fmla="*/ 93 h 93"/>
                    <a:gd name="T14" fmla="*/ 11 w 93"/>
                    <a:gd name="T15" fmla="*/ 79 h 93"/>
                    <a:gd name="T16" fmla="*/ 0 w 93"/>
                    <a:gd name="T17" fmla="*/ 47 h 93"/>
                    <a:gd name="T18" fmla="*/ 12 w 93"/>
                    <a:gd name="T19" fmla="*/ 14 h 93"/>
                    <a:gd name="T20" fmla="*/ 46 w 93"/>
                    <a:gd name="T21" fmla="*/ 0 h 93"/>
                    <a:gd name="T22" fmla="*/ 58 w 93"/>
                    <a:gd name="T23" fmla="*/ 2 h 93"/>
                    <a:gd name="T24" fmla="*/ 71 w 93"/>
                    <a:gd name="T25" fmla="*/ 7 h 93"/>
                    <a:gd name="T26" fmla="*/ 74 w 93"/>
                    <a:gd name="T27" fmla="*/ 5 h 93"/>
                    <a:gd name="T28" fmla="*/ 77 w 93"/>
                    <a:gd name="T29" fmla="*/ 1 h 93"/>
                    <a:gd name="T30" fmla="*/ 80 w 93"/>
                    <a:gd name="T31" fmla="*/ 1 h 93"/>
                    <a:gd name="T32" fmla="*/ 80 w 93"/>
                    <a:gd name="T33" fmla="*/ 31 h 93"/>
                    <a:gd name="T34" fmla="*/ 77 w 93"/>
                    <a:gd name="T35" fmla="*/ 31 h 93"/>
                    <a:gd name="T36" fmla="*/ 66 w 93"/>
                    <a:gd name="T37" fmla="*/ 14 h 93"/>
                    <a:gd name="T38" fmla="*/ 47 w 93"/>
                    <a:gd name="T39" fmla="*/ 5 h 93"/>
                    <a:gd name="T40" fmla="*/ 27 w 93"/>
                    <a:gd name="T41" fmla="*/ 17 h 93"/>
                    <a:gd name="T42" fmla="*/ 23 w 93"/>
                    <a:gd name="T43" fmla="*/ 47 h 93"/>
                    <a:gd name="T44" fmla="*/ 29 w 93"/>
                    <a:gd name="T45" fmla="*/ 78 h 93"/>
                    <a:gd name="T46" fmla="*/ 48 w 93"/>
                    <a:gd name="T47" fmla="*/ 88 h 93"/>
                    <a:gd name="T48" fmla="*/ 59 w 93"/>
                    <a:gd name="T49" fmla="*/ 86 h 93"/>
                    <a:gd name="T50" fmla="*/ 61 w 93"/>
                    <a:gd name="T51" fmla="*/ 79 h 93"/>
                    <a:gd name="T52" fmla="*/ 61 w 93"/>
                    <a:gd name="T53" fmla="*/ 65 h 93"/>
                    <a:gd name="T54" fmla="*/ 59 w 93"/>
                    <a:gd name="T55" fmla="*/ 58 h 93"/>
                    <a:gd name="T56" fmla="*/ 48 w 93"/>
                    <a:gd name="T57" fmla="*/ 56 h 93"/>
                    <a:gd name="T58" fmla="*/ 48 w 93"/>
                    <a:gd name="T59" fmla="*/ 53 h 93"/>
                    <a:gd name="T60" fmla="*/ 93 w 93"/>
                    <a:gd name="T61" fmla="*/ 5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3">
                      <a:moveTo>
                        <a:pt x="93" y="53"/>
                      </a:moveTo>
                      <a:cubicBezTo>
                        <a:pt x="93" y="56"/>
                        <a:pt x="93" y="56"/>
                        <a:pt x="93" y="56"/>
                      </a:cubicBezTo>
                      <a:cubicBezTo>
                        <a:pt x="88" y="57"/>
                        <a:pt x="86" y="57"/>
                        <a:pt x="84" y="59"/>
                      </a:cubicBezTo>
                      <a:cubicBezTo>
                        <a:pt x="83" y="60"/>
                        <a:pt x="82" y="63"/>
                        <a:pt x="82" y="68"/>
                      </a:cubicBezTo>
                      <a:cubicBezTo>
                        <a:pt x="82" y="85"/>
                        <a:pt x="82" y="85"/>
                        <a:pt x="82" y="85"/>
                      </a:cubicBezTo>
                      <a:cubicBezTo>
                        <a:pt x="79" y="87"/>
                        <a:pt x="73" y="89"/>
                        <a:pt x="66" y="90"/>
                      </a:cubicBezTo>
                      <a:cubicBezTo>
                        <a:pt x="59" y="92"/>
                        <a:pt x="53" y="93"/>
                        <a:pt x="47" y="93"/>
                      </a:cubicBezTo>
                      <a:cubicBezTo>
                        <a:pt x="31" y="93"/>
                        <a:pt x="20" y="88"/>
                        <a:pt x="11" y="79"/>
                      </a:cubicBezTo>
                      <a:cubicBezTo>
                        <a:pt x="3" y="70"/>
                        <a:pt x="0" y="60"/>
                        <a:pt x="0" y="47"/>
                      </a:cubicBezTo>
                      <a:cubicBezTo>
                        <a:pt x="0" y="34"/>
                        <a:pt x="4" y="23"/>
                        <a:pt x="12" y="14"/>
                      </a:cubicBezTo>
                      <a:cubicBezTo>
                        <a:pt x="21" y="5"/>
                        <a:pt x="32" y="0"/>
                        <a:pt x="46" y="0"/>
                      </a:cubicBezTo>
                      <a:cubicBezTo>
                        <a:pt x="50" y="0"/>
                        <a:pt x="54" y="1"/>
                        <a:pt x="58" y="2"/>
                      </a:cubicBezTo>
                      <a:cubicBezTo>
                        <a:pt x="62" y="4"/>
                        <a:pt x="66" y="5"/>
                        <a:pt x="71" y="7"/>
                      </a:cubicBezTo>
                      <a:cubicBezTo>
                        <a:pt x="72" y="7"/>
                        <a:pt x="74" y="6"/>
                        <a:pt x="74" y="5"/>
                      </a:cubicBezTo>
                      <a:cubicBezTo>
                        <a:pt x="75" y="5"/>
                        <a:pt x="76" y="3"/>
                        <a:pt x="77" y="1"/>
                      </a:cubicBezTo>
                      <a:cubicBezTo>
                        <a:pt x="80" y="1"/>
                        <a:pt x="80" y="1"/>
                        <a:pt x="80" y="1"/>
                      </a:cubicBezTo>
                      <a:cubicBezTo>
                        <a:pt x="80" y="31"/>
                        <a:pt x="80" y="31"/>
                        <a:pt x="80" y="31"/>
                      </a:cubicBezTo>
                      <a:cubicBezTo>
                        <a:pt x="77" y="31"/>
                        <a:pt x="77" y="31"/>
                        <a:pt x="77" y="31"/>
                      </a:cubicBezTo>
                      <a:cubicBezTo>
                        <a:pt x="74" y="25"/>
                        <a:pt x="70" y="19"/>
                        <a:pt x="66" y="14"/>
                      </a:cubicBezTo>
                      <a:cubicBezTo>
                        <a:pt x="60" y="8"/>
                        <a:pt x="53" y="5"/>
                        <a:pt x="47" y="5"/>
                      </a:cubicBezTo>
                      <a:cubicBezTo>
                        <a:pt x="38" y="5"/>
                        <a:pt x="31" y="9"/>
                        <a:pt x="27" y="17"/>
                      </a:cubicBezTo>
                      <a:cubicBezTo>
                        <a:pt x="24" y="24"/>
                        <a:pt x="23" y="34"/>
                        <a:pt x="23" y="47"/>
                      </a:cubicBezTo>
                      <a:cubicBezTo>
                        <a:pt x="23" y="60"/>
                        <a:pt x="25" y="71"/>
                        <a:pt x="29" y="78"/>
                      </a:cubicBezTo>
                      <a:cubicBezTo>
                        <a:pt x="33" y="85"/>
                        <a:pt x="40" y="88"/>
                        <a:pt x="48" y="88"/>
                      </a:cubicBezTo>
                      <a:cubicBezTo>
                        <a:pt x="53" y="88"/>
                        <a:pt x="57" y="88"/>
                        <a:pt x="59" y="86"/>
                      </a:cubicBezTo>
                      <a:cubicBezTo>
                        <a:pt x="61" y="85"/>
                        <a:pt x="61" y="82"/>
                        <a:pt x="61" y="79"/>
                      </a:cubicBezTo>
                      <a:cubicBezTo>
                        <a:pt x="61" y="65"/>
                        <a:pt x="61" y="65"/>
                        <a:pt x="61" y="65"/>
                      </a:cubicBezTo>
                      <a:cubicBezTo>
                        <a:pt x="61" y="61"/>
                        <a:pt x="60" y="59"/>
                        <a:pt x="59" y="58"/>
                      </a:cubicBezTo>
                      <a:cubicBezTo>
                        <a:pt x="57" y="57"/>
                        <a:pt x="53" y="56"/>
                        <a:pt x="48" y="56"/>
                      </a:cubicBezTo>
                      <a:cubicBezTo>
                        <a:pt x="48" y="53"/>
                        <a:pt x="48" y="53"/>
                        <a:pt x="48" y="53"/>
                      </a:cubicBezTo>
                      <a:lnTo>
                        <a:pt x="93" y="5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29" name="Freeform 1191">
                  <a:extLst>
                    <a:ext uri="{FF2B5EF4-FFF2-40B4-BE49-F238E27FC236}">
                      <a16:creationId xmlns:a16="http://schemas.microsoft.com/office/drawing/2014/main" id="{0724DCA4-D892-87F1-56A7-E6452C1F4233}"/>
                    </a:ext>
                  </a:extLst>
                </p:cNvPr>
                <p:cNvSpPr>
                  <a:spLocks/>
                </p:cNvSpPr>
                <p:nvPr/>
              </p:nvSpPr>
              <p:spPr bwMode="auto">
                <a:xfrm>
                  <a:off x="1235" y="2305"/>
                  <a:ext cx="14" cy="14"/>
                </a:xfrm>
                <a:custGeom>
                  <a:avLst/>
                  <a:gdLst>
                    <a:gd name="T0" fmla="*/ 89 w 89"/>
                    <a:gd name="T1" fmla="*/ 0 h 87"/>
                    <a:gd name="T2" fmla="*/ 89 w 89"/>
                    <a:gd name="T3" fmla="*/ 3 h 87"/>
                    <a:gd name="T4" fmla="*/ 85 w 89"/>
                    <a:gd name="T5" fmla="*/ 4 h 87"/>
                    <a:gd name="T6" fmla="*/ 80 w 89"/>
                    <a:gd name="T7" fmla="*/ 8 h 87"/>
                    <a:gd name="T8" fmla="*/ 55 w 89"/>
                    <a:gd name="T9" fmla="*/ 48 h 87"/>
                    <a:gd name="T10" fmla="*/ 55 w 89"/>
                    <a:gd name="T11" fmla="*/ 72 h 87"/>
                    <a:gd name="T12" fmla="*/ 58 w 89"/>
                    <a:gd name="T13" fmla="*/ 82 h 87"/>
                    <a:gd name="T14" fmla="*/ 67 w 89"/>
                    <a:gd name="T15" fmla="*/ 84 h 87"/>
                    <a:gd name="T16" fmla="*/ 67 w 89"/>
                    <a:gd name="T17" fmla="*/ 87 h 87"/>
                    <a:gd name="T18" fmla="*/ 22 w 89"/>
                    <a:gd name="T19" fmla="*/ 87 h 87"/>
                    <a:gd name="T20" fmla="*/ 22 w 89"/>
                    <a:gd name="T21" fmla="*/ 84 h 87"/>
                    <a:gd name="T22" fmla="*/ 32 w 89"/>
                    <a:gd name="T23" fmla="*/ 82 h 87"/>
                    <a:gd name="T24" fmla="*/ 34 w 89"/>
                    <a:gd name="T25" fmla="*/ 72 h 87"/>
                    <a:gd name="T26" fmla="*/ 34 w 89"/>
                    <a:gd name="T27" fmla="*/ 53 h 87"/>
                    <a:gd name="T28" fmla="*/ 11 w 89"/>
                    <a:gd name="T29" fmla="*/ 10 h 87"/>
                    <a:gd name="T30" fmla="*/ 8 w 89"/>
                    <a:gd name="T31" fmla="*/ 6 h 87"/>
                    <a:gd name="T32" fmla="*/ 0 w 89"/>
                    <a:gd name="T33" fmla="*/ 3 h 87"/>
                    <a:gd name="T34" fmla="*/ 0 w 89"/>
                    <a:gd name="T35" fmla="*/ 0 h 87"/>
                    <a:gd name="T36" fmla="*/ 44 w 89"/>
                    <a:gd name="T37" fmla="*/ 0 h 87"/>
                    <a:gd name="T38" fmla="*/ 44 w 89"/>
                    <a:gd name="T39" fmla="*/ 3 h 87"/>
                    <a:gd name="T40" fmla="*/ 35 w 89"/>
                    <a:gd name="T41" fmla="*/ 4 h 87"/>
                    <a:gd name="T42" fmla="*/ 33 w 89"/>
                    <a:gd name="T43" fmla="*/ 7 h 87"/>
                    <a:gd name="T44" fmla="*/ 35 w 89"/>
                    <a:gd name="T45" fmla="*/ 12 h 87"/>
                    <a:gd name="T46" fmla="*/ 36 w 89"/>
                    <a:gd name="T47" fmla="*/ 14 h 87"/>
                    <a:gd name="T48" fmla="*/ 52 w 89"/>
                    <a:gd name="T49" fmla="*/ 44 h 87"/>
                    <a:gd name="T50" fmla="*/ 66 w 89"/>
                    <a:gd name="T51" fmla="*/ 21 h 87"/>
                    <a:gd name="T52" fmla="*/ 70 w 89"/>
                    <a:gd name="T53" fmla="*/ 14 h 87"/>
                    <a:gd name="T54" fmla="*/ 71 w 89"/>
                    <a:gd name="T55" fmla="*/ 8 h 87"/>
                    <a:gd name="T56" fmla="*/ 70 w 89"/>
                    <a:gd name="T57" fmla="*/ 5 h 87"/>
                    <a:gd name="T58" fmla="*/ 61 w 89"/>
                    <a:gd name="T59" fmla="*/ 3 h 87"/>
                    <a:gd name="T60" fmla="*/ 61 w 89"/>
                    <a:gd name="T61" fmla="*/ 0 h 87"/>
                    <a:gd name="T62" fmla="*/ 89 w 89"/>
                    <a:gd name="T6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 h="87">
                      <a:moveTo>
                        <a:pt x="89" y="0"/>
                      </a:moveTo>
                      <a:cubicBezTo>
                        <a:pt x="89" y="3"/>
                        <a:pt x="89" y="3"/>
                        <a:pt x="89" y="3"/>
                      </a:cubicBezTo>
                      <a:cubicBezTo>
                        <a:pt x="87" y="3"/>
                        <a:pt x="85" y="4"/>
                        <a:pt x="85" y="4"/>
                      </a:cubicBezTo>
                      <a:cubicBezTo>
                        <a:pt x="83" y="5"/>
                        <a:pt x="81" y="6"/>
                        <a:pt x="80" y="8"/>
                      </a:cubicBezTo>
                      <a:cubicBezTo>
                        <a:pt x="55" y="48"/>
                        <a:pt x="55" y="48"/>
                        <a:pt x="55" y="48"/>
                      </a:cubicBezTo>
                      <a:cubicBezTo>
                        <a:pt x="55" y="72"/>
                        <a:pt x="55" y="72"/>
                        <a:pt x="55" y="72"/>
                      </a:cubicBezTo>
                      <a:cubicBezTo>
                        <a:pt x="55" y="77"/>
                        <a:pt x="56" y="80"/>
                        <a:pt x="58" y="82"/>
                      </a:cubicBezTo>
                      <a:cubicBezTo>
                        <a:pt x="59" y="83"/>
                        <a:pt x="62" y="84"/>
                        <a:pt x="67" y="84"/>
                      </a:cubicBezTo>
                      <a:cubicBezTo>
                        <a:pt x="67" y="87"/>
                        <a:pt x="67" y="87"/>
                        <a:pt x="67" y="87"/>
                      </a:cubicBezTo>
                      <a:cubicBezTo>
                        <a:pt x="22" y="87"/>
                        <a:pt x="22" y="87"/>
                        <a:pt x="22" y="87"/>
                      </a:cubicBezTo>
                      <a:cubicBezTo>
                        <a:pt x="22" y="84"/>
                        <a:pt x="22" y="84"/>
                        <a:pt x="22" y="84"/>
                      </a:cubicBezTo>
                      <a:cubicBezTo>
                        <a:pt x="27" y="84"/>
                        <a:pt x="30" y="83"/>
                        <a:pt x="32" y="82"/>
                      </a:cubicBezTo>
                      <a:cubicBezTo>
                        <a:pt x="33" y="80"/>
                        <a:pt x="34" y="77"/>
                        <a:pt x="34" y="72"/>
                      </a:cubicBezTo>
                      <a:cubicBezTo>
                        <a:pt x="34" y="53"/>
                        <a:pt x="34" y="53"/>
                        <a:pt x="34" y="53"/>
                      </a:cubicBezTo>
                      <a:cubicBezTo>
                        <a:pt x="11" y="10"/>
                        <a:pt x="11" y="10"/>
                        <a:pt x="11" y="10"/>
                      </a:cubicBezTo>
                      <a:cubicBezTo>
                        <a:pt x="10" y="8"/>
                        <a:pt x="9" y="7"/>
                        <a:pt x="8" y="6"/>
                      </a:cubicBezTo>
                      <a:cubicBezTo>
                        <a:pt x="5" y="4"/>
                        <a:pt x="3" y="3"/>
                        <a:pt x="0" y="3"/>
                      </a:cubicBezTo>
                      <a:cubicBezTo>
                        <a:pt x="0" y="0"/>
                        <a:pt x="0" y="0"/>
                        <a:pt x="0" y="0"/>
                      </a:cubicBezTo>
                      <a:cubicBezTo>
                        <a:pt x="44" y="0"/>
                        <a:pt x="44" y="0"/>
                        <a:pt x="44" y="0"/>
                      </a:cubicBezTo>
                      <a:cubicBezTo>
                        <a:pt x="44" y="3"/>
                        <a:pt x="44" y="3"/>
                        <a:pt x="44" y="3"/>
                      </a:cubicBezTo>
                      <a:cubicBezTo>
                        <a:pt x="39" y="3"/>
                        <a:pt x="36" y="3"/>
                        <a:pt x="35" y="4"/>
                      </a:cubicBezTo>
                      <a:cubicBezTo>
                        <a:pt x="34" y="4"/>
                        <a:pt x="33" y="5"/>
                        <a:pt x="33" y="7"/>
                      </a:cubicBezTo>
                      <a:cubicBezTo>
                        <a:pt x="33" y="8"/>
                        <a:pt x="34" y="10"/>
                        <a:pt x="35" y="12"/>
                      </a:cubicBezTo>
                      <a:cubicBezTo>
                        <a:pt x="35" y="13"/>
                        <a:pt x="36" y="14"/>
                        <a:pt x="36" y="14"/>
                      </a:cubicBezTo>
                      <a:cubicBezTo>
                        <a:pt x="52" y="44"/>
                        <a:pt x="52" y="44"/>
                        <a:pt x="52" y="44"/>
                      </a:cubicBezTo>
                      <a:cubicBezTo>
                        <a:pt x="66" y="21"/>
                        <a:pt x="66" y="21"/>
                        <a:pt x="66" y="21"/>
                      </a:cubicBezTo>
                      <a:cubicBezTo>
                        <a:pt x="68" y="19"/>
                        <a:pt x="69" y="16"/>
                        <a:pt x="70" y="14"/>
                      </a:cubicBezTo>
                      <a:cubicBezTo>
                        <a:pt x="71" y="11"/>
                        <a:pt x="71" y="10"/>
                        <a:pt x="71" y="8"/>
                      </a:cubicBezTo>
                      <a:cubicBezTo>
                        <a:pt x="71" y="7"/>
                        <a:pt x="71" y="5"/>
                        <a:pt x="70" y="5"/>
                      </a:cubicBezTo>
                      <a:cubicBezTo>
                        <a:pt x="68" y="4"/>
                        <a:pt x="65" y="3"/>
                        <a:pt x="61" y="3"/>
                      </a:cubicBezTo>
                      <a:cubicBezTo>
                        <a:pt x="61" y="0"/>
                        <a:pt x="61" y="0"/>
                        <a:pt x="61"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0" name="Freeform 1192">
                  <a:extLst>
                    <a:ext uri="{FF2B5EF4-FFF2-40B4-BE49-F238E27FC236}">
                      <a16:creationId xmlns:a16="http://schemas.microsoft.com/office/drawing/2014/main" id="{1AF67599-0038-CC91-578B-0D81A93D1683}"/>
                    </a:ext>
                  </a:extLst>
                </p:cNvPr>
                <p:cNvSpPr>
                  <a:spLocks/>
                </p:cNvSpPr>
                <p:nvPr/>
              </p:nvSpPr>
              <p:spPr bwMode="auto">
                <a:xfrm>
                  <a:off x="1250" y="2305"/>
                  <a:ext cx="13" cy="14"/>
                </a:xfrm>
                <a:custGeom>
                  <a:avLst/>
                  <a:gdLst>
                    <a:gd name="T0" fmla="*/ 0 w 81"/>
                    <a:gd name="T1" fmla="*/ 3 h 87"/>
                    <a:gd name="T2" fmla="*/ 0 w 81"/>
                    <a:gd name="T3" fmla="*/ 0 h 87"/>
                    <a:gd name="T4" fmla="*/ 75 w 81"/>
                    <a:gd name="T5" fmla="*/ 0 h 87"/>
                    <a:gd name="T6" fmla="*/ 75 w 81"/>
                    <a:gd name="T7" fmla="*/ 26 h 87"/>
                    <a:gd name="T8" fmla="*/ 71 w 81"/>
                    <a:gd name="T9" fmla="*/ 26 h 87"/>
                    <a:gd name="T10" fmla="*/ 62 w 81"/>
                    <a:gd name="T11" fmla="*/ 8 h 87"/>
                    <a:gd name="T12" fmla="*/ 42 w 81"/>
                    <a:gd name="T13" fmla="*/ 4 h 87"/>
                    <a:gd name="T14" fmla="*/ 34 w 81"/>
                    <a:gd name="T15" fmla="*/ 5 h 87"/>
                    <a:gd name="T16" fmla="*/ 32 w 81"/>
                    <a:gd name="T17" fmla="*/ 10 h 87"/>
                    <a:gd name="T18" fmla="*/ 32 w 81"/>
                    <a:gd name="T19" fmla="*/ 40 h 87"/>
                    <a:gd name="T20" fmla="*/ 33 w 81"/>
                    <a:gd name="T21" fmla="*/ 40 h 87"/>
                    <a:gd name="T22" fmla="*/ 47 w 81"/>
                    <a:gd name="T23" fmla="*/ 36 h 87"/>
                    <a:gd name="T24" fmla="*/ 53 w 81"/>
                    <a:gd name="T25" fmla="*/ 21 h 87"/>
                    <a:gd name="T26" fmla="*/ 57 w 81"/>
                    <a:gd name="T27" fmla="*/ 21 h 87"/>
                    <a:gd name="T28" fmla="*/ 57 w 81"/>
                    <a:gd name="T29" fmla="*/ 65 h 87"/>
                    <a:gd name="T30" fmla="*/ 53 w 81"/>
                    <a:gd name="T31" fmla="*/ 65 h 87"/>
                    <a:gd name="T32" fmla="*/ 47 w 81"/>
                    <a:gd name="T33" fmla="*/ 48 h 87"/>
                    <a:gd name="T34" fmla="*/ 32 w 81"/>
                    <a:gd name="T35" fmla="*/ 44 h 87"/>
                    <a:gd name="T36" fmla="*/ 32 w 81"/>
                    <a:gd name="T37" fmla="*/ 76 h 87"/>
                    <a:gd name="T38" fmla="*/ 35 w 81"/>
                    <a:gd name="T39" fmla="*/ 82 h 87"/>
                    <a:gd name="T40" fmla="*/ 43 w 81"/>
                    <a:gd name="T41" fmla="*/ 83 h 87"/>
                    <a:gd name="T42" fmla="*/ 62 w 81"/>
                    <a:gd name="T43" fmla="*/ 79 h 87"/>
                    <a:gd name="T44" fmla="*/ 77 w 81"/>
                    <a:gd name="T45" fmla="*/ 60 h 87"/>
                    <a:gd name="T46" fmla="*/ 81 w 81"/>
                    <a:gd name="T47" fmla="*/ 60 h 87"/>
                    <a:gd name="T48" fmla="*/ 76 w 81"/>
                    <a:gd name="T49" fmla="*/ 87 h 87"/>
                    <a:gd name="T50" fmla="*/ 0 w 81"/>
                    <a:gd name="T51" fmla="*/ 87 h 87"/>
                    <a:gd name="T52" fmla="*/ 0 w 81"/>
                    <a:gd name="T53" fmla="*/ 84 h 87"/>
                    <a:gd name="T54" fmla="*/ 7 w 81"/>
                    <a:gd name="T55" fmla="*/ 83 h 87"/>
                    <a:gd name="T56" fmla="*/ 11 w 81"/>
                    <a:gd name="T57" fmla="*/ 75 h 87"/>
                    <a:gd name="T58" fmla="*/ 11 w 81"/>
                    <a:gd name="T59" fmla="*/ 12 h 87"/>
                    <a:gd name="T60" fmla="*/ 8 w 81"/>
                    <a:gd name="T61" fmla="*/ 4 h 87"/>
                    <a:gd name="T62" fmla="*/ 0 w 81"/>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87">
                      <a:moveTo>
                        <a:pt x="0" y="3"/>
                      </a:moveTo>
                      <a:cubicBezTo>
                        <a:pt x="0" y="0"/>
                        <a:pt x="0" y="0"/>
                        <a:pt x="0" y="0"/>
                      </a:cubicBezTo>
                      <a:cubicBezTo>
                        <a:pt x="75" y="0"/>
                        <a:pt x="75" y="0"/>
                        <a:pt x="75" y="0"/>
                      </a:cubicBezTo>
                      <a:cubicBezTo>
                        <a:pt x="75" y="26"/>
                        <a:pt x="75" y="26"/>
                        <a:pt x="75" y="26"/>
                      </a:cubicBezTo>
                      <a:cubicBezTo>
                        <a:pt x="71" y="26"/>
                        <a:pt x="71" y="26"/>
                        <a:pt x="71" y="26"/>
                      </a:cubicBezTo>
                      <a:cubicBezTo>
                        <a:pt x="70" y="17"/>
                        <a:pt x="67" y="11"/>
                        <a:pt x="62" y="8"/>
                      </a:cubicBezTo>
                      <a:cubicBezTo>
                        <a:pt x="58" y="5"/>
                        <a:pt x="51" y="4"/>
                        <a:pt x="42" y="4"/>
                      </a:cubicBezTo>
                      <a:cubicBezTo>
                        <a:pt x="38" y="4"/>
                        <a:pt x="35" y="4"/>
                        <a:pt x="34" y="5"/>
                      </a:cubicBezTo>
                      <a:cubicBezTo>
                        <a:pt x="33" y="6"/>
                        <a:pt x="32" y="7"/>
                        <a:pt x="32" y="10"/>
                      </a:cubicBezTo>
                      <a:cubicBezTo>
                        <a:pt x="32" y="40"/>
                        <a:pt x="32" y="40"/>
                        <a:pt x="32" y="40"/>
                      </a:cubicBezTo>
                      <a:cubicBezTo>
                        <a:pt x="33" y="40"/>
                        <a:pt x="33" y="40"/>
                        <a:pt x="33" y="40"/>
                      </a:cubicBezTo>
                      <a:cubicBezTo>
                        <a:pt x="39" y="40"/>
                        <a:pt x="44" y="39"/>
                        <a:pt x="47" y="36"/>
                      </a:cubicBezTo>
                      <a:cubicBezTo>
                        <a:pt x="50" y="33"/>
                        <a:pt x="52" y="28"/>
                        <a:pt x="53" y="21"/>
                      </a:cubicBezTo>
                      <a:cubicBezTo>
                        <a:pt x="57" y="21"/>
                        <a:pt x="57" y="21"/>
                        <a:pt x="57" y="21"/>
                      </a:cubicBezTo>
                      <a:cubicBezTo>
                        <a:pt x="57" y="65"/>
                        <a:pt x="57" y="65"/>
                        <a:pt x="57" y="65"/>
                      </a:cubicBezTo>
                      <a:cubicBezTo>
                        <a:pt x="53" y="65"/>
                        <a:pt x="53" y="65"/>
                        <a:pt x="53" y="65"/>
                      </a:cubicBezTo>
                      <a:cubicBezTo>
                        <a:pt x="52" y="57"/>
                        <a:pt x="50" y="52"/>
                        <a:pt x="47" y="48"/>
                      </a:cubicBezTo>
                      <a:cubicBezTo>
                        <a:pt x="44" y="46"/>
                        <a:pt x="39" y="44"/>
                        <a:pt x="32" y="44"/>
                      </a:cubicBezTo>
                      <a:cubicBezTo>
                        <a:pt x="32" y="76"/>
                        <a:pt x="32" y="76"/>
                        <a:pt x="32" y="76"/>
                      </a:cubicBezTo>
                      <a:cubicBezTo>
                        <a:pt x="32" y="79"/>
                        <a:pt x="33" y="81"/>
                        <a:pt x="35" y="82"/>
                      </a:cubicBezTo>
                      <a:cubicBezTo>
                        <a:pt x="36" y="83"/>
                        <a:pt x="39" y="83"/>
                        <a:pt x="43" y="83"/>
                      </a:cubicBezTo>
                      <a:cubicBezTo>
                        <a:pt x="51" y="83"/>
                        <a:pt x="57" y="82"/>
                        <a:pt x="62" y="79"/>
                      </a:cubicBezTo>
                      <a:cubicBezTo>
                        <a:pt x="68" y="76"/>
                        <a:pt x="74" y="69"/>
                        <a:pt x="77" y="60"/>
                      </a:cubicBezTo>
                      <a:cubicBezTo>
                        <a:pt x="81" y="60"/>
                        <a:pt x="81" y="60"/>
                        <a:pt x="81" y="60"/>
                      </a:cubicBezTo>
                      <a:cubicBezTo>
                        <a:pt x="76" y="87"/>
                        <a:pt x="76" y="87"/>
                        <a:pt x="76" y="87"/>
                      </a:cubicBezTo>
                      <a:cubicBezTo>
                        <a:pt x="0" y="87"/>
                        <a:pt x="0" y="87"/>
                        <a:pt x="0" y="87"/>
                      </a:cubicBezTo>
                      <a:cubicBezTo>
                        <a:pt x="0" y="84"/>
                        <a:pt x="0" y="84"/>
                        <a:pt x="0" y="84"/>
                      </a:cubicBezTo>
                      <a:cubicBezTo>
                        <a:pt x="3" y="84"/>
                        <a:pt x="6" y="83"/>
                        <a:pt x="7" y="83"/>
                      </a:cubicBezTo>
                      <a:cubicBezTo>
                        <a:pt x="10" y="82"/>
                        <a:pt x="11" y="79"/>
                        <a:pt x="11" y="75"/>
                      </a:cubicBezTo>
                      <a:cubicBezTo>
                        <a:pt x="11" y="12"/>
                        <a:pt x="11" y="12"/>
                        <a:pt x="11" y="12"/>
                      </a:cubicBezTo>
                      <a:cubicBezTo>
                        <a:pt x="11" y="8"/>
                        <a:pt x="10" y="6"/>
                        <a:pt x="8" y="4"/>
                      </a:cubicBezTo>
                      <a:cubicBezTo>
                        <a:pt x="6" y="4"/>
                        <a:pt x="4" y="3"/>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1" name="Freeform 1193">
                  <a:extLst>
                    <a:ext uri="{FF2B5EF4-FFF2-40B4-BE49-F238E27FC236}">
                      <a16:creationId xmlns:a16="http://schemas.microsoft.com/office/drawing/2014/main" id="{DCD48B5E-38C1-C92C-8C8B-316ED2016864}"/>
                    </a:ext>
                  </a:extLst>
                </p:cNvPr>
                <p:cNvSpPr>
                  <a:spLocks/>
                </p:cNvSpPr>
                <p:nvPr/>
              </p:nvSpPr>
              <p:spPr bwMode="auto">
                <a:xfrm>
                  <a:off x="1253" y="2301"/>
                  <a:ext cx="7" cy="3"/>
                </a:xfrm>
                <a:custGeom>
                  <a:avLst/>
                  <a:gdLst>
                    <a:gd name="T0" fmla="*/ 5 w 7"/>
                    <a:gd name="T1" fmla="*/ 3 h 3"/>
                    <a:gd name="T2" fmla="*/ 3 w 7"/>
                    <a:gd name="T3" fmla="*/ 1 h 3"/>
                    <a:gd name="T4" fmla="*/ 1 w 7"/>
                    <a:gd name="T5" fmla="*/ 3 h 3"/>
                    <a:gd name="T6" fmla="*/ 0 w 7"/>
                    <a:gd name="T7" fmla="*/ 3 h 3"/>
                    <a:gd name="T8" fmla="*/ 2 w 7"/>
                    <a:gd name="T9" fmla="*/ 0 h 3"/>
                    <a:gd name="T10" fmla="*/ 4 w 7"/>
                    <a:gd name="T11" fmla="*/ 0 h 3"/>
                    <a:gd name="T12" fmla="*/ 7 w 7"/>
                    <a:gd name="T13" fmla="*/ 3 h 3"/>
                    <a:gd name="T14" fmla="*/ 5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5" y="3"/>
                      </a:moveTo>
                      <a:lnTo>
                        <a:pt x="3" y="1"/>
                      </a:lnTo>
                      <a:lnTo>
                        <a:pt x="1" y="3"/>
                      </a:lnTo>
                      <a:lnTo>
                        <a:pt x="0" y="3"/>
                      </a:lnTo>
                      <a:lnTo>
                        <a:pt x="2" y="0"/>
                      </a:lnTo>
                      <a:lnTo>
                        <a:pt x="4" y="0"/>
                      </a:lnTo>
                      <a:lnTo>
                        <a:pt x="7" y="3"/>
                      </a:lnTo>
                      <a:lnTo>
                        <a:pt x="5" y="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2" name="Freeform 1194">
                  <a:extLst>
                    <a:ext uri="{FF2B5EF4-FFF2-40B4-BE49-F238E27FC236}">
                      <a16:creationId xmlns:a16="http://schemas.microsoft.com/office/drawing/2014/main" id="{AC7F27B7-BA21-E97C-D2BA-2065893F41A0}"/>
                    </a:ext>
                  </a:extLst>
                </p:cNvPr>
                <p:cNvSpPr>
                  <a:spLocks/>
                </p:cNvSpPr>
                <p:nvPr/>
              </p:nvSpPr>
              <p:spPr bwMode="auto">
                <a:xfrm>
                  <a:off x="1265" y="2305"/>
                  <a:ext cx="14" cy="15"/>
                </a:xfrm>
                <a:custGeom>
                  <a:avLst/>
                  <a:gdLst>
                    <a:gd name="T0" fmla="*/ 0 w 89"/>
                    <a:gd name="T1" fmla="*/ 87 h 90"/>
                    <a:gd name="T2" fmla="*/ 0 w 89"/>
                    <a:gd name="T3" fmla="*/ 84 h 90"/>
                    <a:gd name="T4" fmla="*/ 8 w 89"/>
                    <a:gd name="T5" fmla="*/ 82 h 90"/>
                    <a:gd name="T6" fmla="*/ 11 w 89"/>
                    <a:gd name="T7" fmla="*/ 74 h 90"/>
                    <a:gd name="T8" fmla="*/ 11 w 89"/>
                    <a:gd name="T9" fmla="*/ 12 h 90"/>
                    <a:gd name="T10" fmla="*/ 5 w 89"/>
                    <a:gd name="T11" fmla="*/ 5 h 90"/>
                    <a:gd name="T12" fmla="*/ 0 w 89"/>
                    <a:gd name="T13" fmla="*/ 3 h 90"/>
                    <a:gd name="T14" fmla="*/ 0 w 89"/>
                    <a:gd name="T15" fmla="*/ 0 h 90"/>
                    <a:gd name="T16" fmla="*/ 27 w 89"/>
                    <a:gd name="T17" fmla="*/ 0 h 90"/>
                    <a:gd name="T18" fmla="*/ 73 w 89"/>
                    <a:gd name="T19" fmla="*/ 55 h 90"/>
                    <a:gd name="T20" fmla="*/ 73 w 89"/>
                    <a:gd name="T21" fmla="*/ 16 h 90"/>
                    <a:gd name="T22" fmla="*/ 71 w 89"/>
                    <a:gd name="T23" fmla="*/ 6 h 90"/>
                    <a:gd name="T24" fmla="*/ 61 w 89"/>
                    <a:gd name="T25" fmla="*/ 3 h 90"/>
                    <a:gd name="T26" fmla="*/ 61 w 89"/>
                    <a:gd name="T27" fmla="*/ 0 h 90"/>
                    <a:gd name="T28" fmla="*/ 89 w 89"/>
                    <a:gd name="T29" fmla="*/ 0 h 90"/>
                    <a:gd name="T30" fmla="*/ 89 w 89"/>
                    <a:gd name="T31" fmla="*/ 3 h 90"/>
                    <a:gd name="T32" fmla="*/ 80 w 89"/>
                    <a:gd name="T33" fmla="*/ 6 h 90"/>
                    <a:gd name="T34" fmla="*/ 78 w 89"/>
                    <a:gd name="T35" fmla="*/ 13 h 90"/>
                    <a:gd name="T36" fmla="*/ 78 w 89"/>
                    <a:gd name="T37" fmla="*/ 90 h 90"/>
                    <a:gd name="T38" fmla="*/ 75 w 89"/>
                    <a:gd name="T39" fmla="*/ 90 h 90"/>
                    <a:gd name="T40" fmla="*/ 17 w 89"/>
                    <a:gd name="T41" fmla="*/ 19 h 90"/>
                    <a:gd name="T42" fmla="*/ 17 w 89"/>
                    <a:gd name="T43" fmla="*/ 71 h 90"/>
                    <a:gd name="T44" fmla="*/ 19 w 89"/>
                    <a:gd name="T45" fmla="*/ 81 h 90"/>
                    <a:gd name="T46" fmla="*/ 29 w 89"/>
                    <a:gd name="T47" fmla="*/ 84 h 90"/>
                    <a:gd name="T48" fmla="*/ 29 w 89"/>
                    <a:gd name="T49" fmla="*/ 87 h 90"/>
                    <a:gd name="T50" fmla="*/ 0 w 89"/>
                    <a:gd name="T5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7"/>
                      </a:moveTo>
                      <a:cubicBezTo>
                        <a:pt x="0" y="84"/>
                        <a:pt x="0" y="84"/>
                        <a:pt x="0" y="84"/>
                      </a:cubicBezTo>
                      <a:cubicBezTo>
                        <a:pt x="4" y="84"/>
                        <a:pt x="7" y="83"/>
                        <a:pt x="8" y="82"/>
                      </a:cubicBezTo>
                      <a:cubicBezTo>
                        <a:pt x="10" y="80"/>
                        <a:pt x="11" y="78"/>
                        <a:pt x="11" y="74"/>
                      </a:cubicBezTo>
                      <a:cubicBezTo>
                        <a:pt x="11" y="12"/>
                        <a:pt x="11" y="12"/>
                        <a:pt x="11" y="12"/>
                      </a:cubicBezTo>
                      <a:cubicBezTo>
                        <a:pt x="9" y="9"/>
                        <a:pt x="7" y="7"/>
                        <a:pt x="5" y="5"/>
                      </a:cubicBezTo>
                      <a:cubicBezTo>
                        <a:pt x="3" y="4"/>
                        <a:pt x="1" y="3"/>
                        <a:pt x="0" y="3"/>
                      </a:cubicBezTo>
                      <a:cubicBezTo>
                        <a:pt x="0" y="0"/>
                        <a:pt x="0" y="0"/>
                        <a:pt x="0" y="0"/>
                      </a:cubicBezTo>
                      <a:cubicBezTo>
                        <a:pt x="27" y="0"/>
                        <a:pt x="27" y="0"/>
                        <a:pt x="27" y="0"/>
                      </a:cubicBezTo>
                      <a:cubicBezTo>
                        <a:pt x="73" y="55"/>
                        <a:pt x="73" y="55"/>
                        <a:pt x="73" y="55"/>
                      </a:cubicBezTo>
                      <a:cubicBezTo>
                        <a:pt x="73" y="16"/>
                        <a:pt x="73" y="16"/>
                        <a:pt x="73" y="16"/>
                      </a:cubicBezTo>
                      <a:cubicBezTo>
                        <a:pt x="73" y="11"/>
                        <a:pt x="72" y="8"/>
                        <a:pt x="71" y="6"/>
                      </a:cubicBezTo>
                      <a:cubicBezTo>
                        <a:pt x="69" y="4"/>
                        <a:pt x="66" y="3"/>
                        <a:pt x="61" y="3"/>
                      </a:cubicBezTo>
                      <a:cubicBezTo>
                        <a:pt x="61" y="0"/>
                        <a:pt x="61" y="0"/>
                        <a:pt x="61" y="0"/>
                      </a:cubicBezTo>
                      <a:cubicBezTo>
                        <a:pt x="89" y="0"/>
                        <a:pt x="89" y="0"/>
                        <a:pt x="89" y="0"/>
                      </a:cubicBezTo>
                      <a:cubicBezTo>
                        <a:pt x="89" y="3"/>
                        <a:pt x="89" y="3"/>
                        <a:pt x="89" y="3"/>
                      </a:cubicBezTo>
                      <a:cubicBezTo>
                        <a:pt x="84" y="3"/>
                        <a:pt x="81" y="4"/>
                        <a:pt x="80" y="6"/>
                      </a:cubicBezTo>
                      <a:cubicBezTo>
                        <a:pt x="79" y="7"/>
                        <a:pt x="78" y="10"/>
                        <a:pt x="78" y="13"/>
                      </a:cubicBezTo>
                      <a:cubicBezTo>
                        <a:pt x="78" y="90"/>
                        <a:pt x="78" y="90"/>
                        <a:pt x="78" y="90"/>
                      </a:cubicBezTo>
                      <a:cubicBezTo>
                        <a:pt x="75" y="90"/>
                        <a:pt x="75" y="90"/>
                        <a:pt x="75" y="90"/>
                      </a:cubicBezTo>
                      <a:cubicBezTo>
                        <a:pt x="17" y="19"/>
                        <a:pt x="17" y="19"/>
                        <a:pt x="17" y="19"/>
                      </a:cubicBezTo>
                      <a:cubicBezTo>
                        <a:pt x="17" y="71"/>
                        <a:pt x="17" y="71"/>
                        <a:pt x="17" y="71"/>
                      </a:cubicBezTo>
                      <a:cubicBezTo>
                        <a:pt x="17" y="76"/>
                        <a:pt x="18" y="79"/>
                        <a:pt x="19" y="81"/>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3" name="Freeform 1195">
                  <a:extLst>
                    <a:ext uri="{FF2B5EF4-FFF2-40B4-BE49-F238E27FC236}">
                      <a16:creationId xmlns:a16="http://schemas.microsoft.com/office/drawing/2014/main" id="{AAEB5D3F-0419-9DE2-4F9C-C41553F8C30B}"/>
                    </a:ext>
                  </a:extLst>
                </p:cNvPr>
                <p:cNvSpPr>
                  <a:spLocks noEditPoints="1"/>
                </p:cNvSpPr>
                <p:nvPr/>
              </p:nvSpPr>
              <p:spPr bwMode="auto">
                <a:xfrm>
                  <a:off x="1370" y="2236"/>
                  <a:ext cx="14" cy="18"/>
                </a:xfrm>
                <a:custGeom>
                  <a:avLst/>
                  <a:gdLst>
                    <a:gd name="T0" fmla="*/ 90 w 92"/>
                    <a:gd name="T1" fmla="*/ 105 h 113"/>
                    <a:gd name="T2" fmla="*/ 91 w 92"/>
                    <a:gd name="T3" fmla="*/ 108 h 113"/>
                    <a:gd name="T4" fmla="*/ 79 w 92"/>
                    <a:gd name="T5" fmla="*/ 112 h 113"/>
                    <a:gd name="T6" fmla="*/ 67 w 92"/>
                    <a:gd name="T7" fmla="*/ 113 h 113"/>
                    <a:gd name="T8" fmla="*/ 46 w 92"/>
                    <a:gd name="T9" fmla="*/ 107 h 113"/>
                    <a:gd name="T10" fmla="*/ 31 w 92"/>
                    <a:gd name="T11" fmla="*/ 90 h 113"/>
                    <a:gd name="T12" fmla="*/ 7 w 92"/>
                    <a:gd name="T13" fmla="*/ 73 h 113"/>
                    <a:gd name="T14" fmla="*/ 0 w 92"/>
                    <a:gd name="T15" fmla="*/ 48 h 113"/>
                    <a:gd name="T16" fmla="*/ 13 w 92"/>
                    <a:gd name="T17" fmla="*/ 13 h 113"/>
                    <a:gd name="T18" fmla="*/ 46 w 92"/>
                    <a:gd name="T19" fmla="*/ 0 h 113"/>
                    <a:gd name="T20" fmla="*/ 78 w 92"/>
                    <a:gd name="T21" fmla="*/ 13 h 113"/>
                    <a:gd name="T22" fmla="*/ 92 w 92"/>
                    <a:gd name="T23" fmla="*/ 46 h 113"/>
                    <a:gd name="T24" fmla="*/ 83 w 92"/>
                    <a:gd name="T25" fmla="*/ 75 h 113"/>
                    <a:gd name="T26" fmla="*/ 59 w 92"/>
                    <a:gd name="T27" fmla="*/ 91 h 113"/>
                    <a:gd name="T28" fmla="*/ 69 w 92"/>
                    <a:gd name="T29" fmla="*/ 103 h 113"/>
                    <a:gd name="T30" fmla="*/ 81 w 92"/>
                    <a:gd name="T31" fmla="*/ 107 h 113"/>
                    <a:gd name="T32" fmla="*/ 85 w 92"/>
                    <a:gd name="T33" fmla="*/ 107 h 113"/>
                    <a:gd name="T34" fmla="*/ 90 w 92"/>
                    <a:gd name="T35" fmla="*/ 105 h 113"/>
                    <a:gd name="T36" fmla="*/ 46 w 92"/>
                    <a:gd name="T37" fmla="*/ 5 h 113"/>
                    <a:gd name="T38" fmla="*/ 27 w 92"/>
                    <a:gd name="T39" fmla="*/ 18 h 113"/>
                    <a:gd name="T40" fmla="*/ 23 w 92"/>
                    <a:gd name="T41" fmla="*/ 46 h 113"/>
                    <a:gd name="T42" fmla="*/ 29 w 92"/>
                    <a:gd name="T43" fmla="*/ 78 h 113"/>
                    <a:gd name="T44" fmla="*/ 46 w 92"/>
                    <a:gd name="T45" fmla="*/ 88 h 113"/>
                    <a:gd name="T46" fmla="*/ 65 w 92"/>
                    <a:gd name="T47" fmla="*/ 72 h 113"/>
                    <a:gd name="T48" fmla="*/ 69 w 92"/>
                    <a:gd name="T49" fmla="*/ 46 h 113"/>
                    <a:gd name="T50" fmla="*/ 64 w 92"/>
                    <a:gd name="T51" fmla="*/ 18 h 113"/>
                    <a:gd name="T52" fmla="*/ 46 w 92"/>
                    <a:gd name="T53" fmla="*/ 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3">
                      <a:moveTo>
                        <a:pt x="90" y="105"/>
                      </a:moveTo>
                      <a:cubicBezTo>
                        <a:pt x="91" y="108"/>
                        <a:pt x="91" y="108"/>
                        <a:pt x="91" y="108"/>
                      </a:cubicBezTo>
                      <a:cubicBezTo>
                        <a:pt x="86" y="110"/>
                        <a:pt x="82" y="111"/>
                        <a:pt x="79" y="112"/>
                      </a:cubicBezTo>
                      <a:cubicBezTo>
                        <a:pt x="75" y="112"/>
                        <a:pt x="71" y="113"/>
                        <a:pt x="67" y="113"/>
                      </a:cubicBezTo>
                      <a:cubicBezTo>
                        <a:pt x="59" y="113"/>
                        <a:pt x="52" y="111"/>
                        <a:pt x="46" y="107"/>
                      </a:cubicBezTo>
                      <a:cubicBezTo>
                        <a:pt x="39" y="104"/>
                        <a:pt x="34" y="98"/>
                        <a:pt x="31" y="90"/>
                      </a:cubicBezTo>
                      <a:cubicBezTo>
                        <a:pt x="21" y="87"/>
                        <a:pt x="13" y="82"/>
                        <a:pt x="7" y="73"/>
                      </a:cubicBezTo>
                      <a:cubicBezTo>
                        <a:pt x="2" y="65"/>
                        <a:pt x="0" y="57"/>
                        <a:pt x="0" y="48"/>
                      </a:cubicBezTo>
                      <a:cubicBezTo>
                        <a:pt x="0" y="33"/>
                        <a:pt x="4" y="22"/>
                        <a:pt x="13" y="13"/>
                      </a:cubicBezTo>
                      <a:cubicBezTo>
                        <a:pt x="22" y="4"/>
                        <a:pt x="33" y="0"/>
                        <a:pt x="46" y="0"/>
                      </a:cubicBezTo>
                      <a:cubicBezTo>
                        <a:pt x="59" y="0"/>
                        <a:pt x="69" y="4"/>
                        <a:pt x="78" y="13"/>
                      </a:cubicBezTo>
                      <a:cubicBezTo>
                        <a:pt x="87" y="21"/>
                        <a:pt x="92" y="32"/>
                        <a:pt x="92" y="46"/>
                      </a:cubicBezTo>
                      <a:cubicBezTo>
                        <a:pt x="92" y="57"/>
                        <a:pt x="89" y="67"/>
                        <a:pt x="83" y="75"/>
                      </a:cubicBezTo>
                      <a:cubicBezTo>
                        <a:pt x="77" y="83"/>
                        <a:pt x="69" y="88"/>
                        <a:pt x="59" y="91"/>
                      </a:cubicBezTo>
                      <a:cubicBezTo>
                        <a:pt x="61" y="96"/>
                        <a:pt x="64" y="100"/>
                        <a:pt x="69" y="103"/>
                      </a:cubicBezTo>
                      <a:cubicBezTo>
                        <a:pt x="72" y="106"/>
                        <a:pt x="77" y="107"/>
                        <a:pt x="81" y="107"/>
                      </a:cubicBezTo>
                      <a:cubicBezTo>
                        <a:pt x="83" y="107"/>
                        <a:pt x="84" y="107"/>
                        <a:pt x="85" y="107"/>
                      </a:cubicBezTo>
                      <a:cubicBezTo>
                        <a:pt x="86" y="106"/>
                        <a:pt x="87" y="106"/>
                        <a:pt x="90" y="105"/>
                      </a:cubicBezTo>
                      <a:close/>
                      <a:moveTo>
                        <a:pt x="46" y="5"/>
                      </a:moveTo>
                      <a:cubicBezTo>
                        <a:pt x="37" y="5"/>
                        <a:pt x="31" y="9"/>
                        <a:pt x="27" y="18"/>
                      </a:cubicBezTo>
                      <a:cubicBezTo>
                        <a:pt x="24" y="26"/>
                        <a:pt x="23" y="35"/>
                        <a:pt x="23" y="46"/>
                      </a:cubicBezTo>
                      <a:cubicBezTo>
                        <a:pt x="23" y="60"/>
                        <a:pt x="25" y="71"/>
                        <a:pt x="29" y="78"/>
                      </a:cubicBezTo>
                      <a:cubicBezTo>
                        <a:pt x="32" y="85"/>
                        <a:pt x="38" y="88"/>
                        <a:pt x="46" y="88"/>
                      </a:cubicBezTo>
                      <a:cubicBezTo>
                        <a:pt x="55" y="88"/>
                        <a:pt x="62" y="83"/>
                        <a:pt x="65" y="72"/>
                      </a:cubicBezTo>
                      <a:cubicBezTo>
                        <a:pt x="67" y="65"/>
                        <a:pt x="69" y="57"/>
                        <a:pt x="69" y="46"/>
                      </a:cubicBezTo>
                      <a:cubicBezTo>
                        <a:pt x="69" y="35"/>
                        <a:pt x="67" y="25"/>
                        <a:pt x="64" y="18"/>
                      </a:cubicBezTo>
                      <a:cubicBezTo>
                        <a:pt x="60" y="9"/>
                        <a:pt x="54" y="5"/>
                        <a:pt x="46"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4" name="Freeform 1196">
                  <a:extLst>
                    <a:ext uri="{FF2B5EF4-FFF2-40B4-BE49-F238E27FC236}">
                      <a16:creationId xmlns:a16="http://schemas.microsoft.com/office/drawing/2014/main" id="{0DFE7FE4-2DB1-F47E-AEF2-D7B0E1FDCA64}"/>
                    </a:ext>
                  </a:extLst>
                </p:cNvPr>
                <p:cNvSpPr>
                  <a:spLocks/>
                </p:cNvSpPr>
                <p:nvPr/>
              </p:nvSpPr>
              <p:spPr bwMode="auto">
                <a:xfrm>
                  <a:off x="1385" y="2237"/>
                  <a:ext cx="14" cy="14"/>
                </a:xfrm>
                <a:custGeom>
                  <a:avLst/>
                  <a:gdLst>
                    <a:gd name="T0" fmla="*/ 89 w 89"/>
                    <a:gd name="T1" fmla="*/ 0 h 91"/>
                    <a:gd name="T2" fmla="*/ 89 w 89"/>
                    <a:gd name="T3" fmla="*/ 3 h 91"/>
                    <a:gd name="T4" fmla="*/ 81 w 89"/>
                    <a:gd name="T5" fmla="*/ 6 h 91"/>
                    <a:gd name="T6" fmla="*/ 79 w 89"/>
                    <a:gd name="T7" fmla="*/ 15 h 91"/>
                    <a:gd name="T8" fmla="*/ 79 w 89"/>
                    <a:gd name="T9" fmla="*/ 56 h 91"/>
                    <a:gd name="T10" fmla="*/ 77 w 89"/>
                    <a:gd name="T11" fmla="*/ 69 h 91"/>
                    <a:gd name="T12" fmla="*/ 71 w 89"/>
                    <a:gd name="T13" fmla="*/ 81 h 91"/>
                    <a:gd name="T14" fmla="*/ 59 w 89"/>
                    <a:gd name="T15" fmla="*/ 88 h 91"/>
                    <a:gd name="T16" fmla="*/ 46 w 89"/>
                    <a:gd name="T17" fmla="*/ 91 h 91"/>
                    <a:gd name="T18" fmla="*/ 33 w 89"/>
                    <a:gd name="T19" fmla="*/ 89 h 91"/>
                    <a:gd name="T20" fmla="*/ 19 w 89"/>
                    <a:gd name="T21" fmla="*/ 82 h 91"/>
                    <a:gd name="T22" fmla="*/ 13 w 89"/>
                    <a:gd name="T23" fmla="*/ 74 h 91"/>
                    <a:gd name="T24" fmla="*/ 10 w 89"/>
                    <a:gd name="T25" fmla="*/ 59 h 91"/>
                    <a:gd name="T26" fmla="*/ 10 w 89"/>
                    <a:gd name="T27" fmla="*/ 15 h 91"/>
                    <a:gd name="T28" fmla="*/ 8 w 89"/>
                    <a:gd name="T29" fmla="*/ 6 h 91"/>
                    <a:gd name="T30" fmla="*/ 0 w 89"/>
                    <a:gd name="T31" fmla="*/ 3 h 91"/>
                    <a:gd name="T32" fmla="*/ 0 w 89"/>
                    <a:gd name="T33" fmla="*/ 0 h 91"/>
                    <a:gd name="T34" fmla="*/ 43 w 89"/>
                    <a:gd name="T35" fmla="*/ 0 h 91"/>
                    <a:gd name="T36" fmla="*/ 43 w 89"/>
                    <a:gd name="T37" fmla="*/ 3 h 91"/>
                    <a:gd name="T38" fmla="*/ 34 w 89"/>
                    <a:gd name="T39" fmla="*/ 5 h 91"/>
                    <a:gd name="T40" fmla="*/ 31 w 89"/>
                    <a:gd name="T41" fmla="*/ 15 h 91"/>
                    <a:gd name="T42" fmla="*/ 31 w 89"/>
                    <a:gd name="T43" fmla="*/ 59 h 91"/>
                    <a:gd name="T44" fmla="*/ 36 w 89"/>
                    <a:gd name="T45" fmla="*/ 78 h 91"/>
                    <a:gd name="T46" fmla="*/ 50 w 89"/>
                    <a:gd name="T47" fmla="*/ 84 h 91"/>
                    <a:gd name="T48" fmla="*/ 70 w 89"/>
                    <a:gd name="T49" fmla="*/ 73 h 91"/>
                    <a:gd name="T50" fmla="*/ 73 w 89"/>
                    <a:gd name="T51" fmla="*/ 56 h 91"/>
                    <a:gd name="T52" fmla="*/ 73 w 89"/>
                    <a:gd name="T53" fmla="*/ 16 h 91"/>
                    <a:gd name="T54" fmla="*/ 71 w 89"/>
                    <a:gd name="T55" fmla="*/ 7 h 91"/>
                    <a:gd name="T56" fmla="*/ 60 w 89"/>
                    <a:gd name="T57" fmla="*/ 3 h 91"/>
                    <a:gd name="T58" fmla="*/ 60 w 89"/>
                    <a:gd name="T59" fmla="*/ 0 h 91"/>
                    <a:gd name="T60" fmla="*/ 89 w 89"/>
                    <a:gd name="T6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91">
                      <a:moveTo>
                        <a:pt x="89" y="0"/>
                      </a:moveTo>
                      <a:cubicBezTo>
                        <a:pt x="89" y="3"/>
                        <a:pt x="89" y="3"/>
                        <a:pt x="89" y="3"/>
                      </a:cubicBezTo>
                      <a:cubicBezTo>
                        <a:pt x="85" y="4"/>
                        <a:pt x="82" y="5"/>
                        <a:pt x="81" y="6"/>
                      </a:cubicBezTo>
                      <a:cubicBezTo>
                        <a:pt x="79" y="8"/>
                        <a:pt x="79" y="10"/>
                        <a:pt x="79" y="15"/>
                      </a:cubicBezTo>
                      <a:cubicBezTo>
                        <a:pt x="79" y="56"/>
                        <a:pt x="79" y="56"/>
                        <a:pt x="79" y="56"/>
                      </a:cubicBezTo>
                      <a:cubicBezTo>
                        <a:pt x="79" y="60"/>
                        <a:pt x="78" y="65"/>
                        <a:pt x="77" y="69"/>
                      </a:cubicBezTo>
                      <a:cubicBezTo>
                        <a:pt x="76" y="74"/>
                        <a:pt x="74" y="78"/>
                        <a:pt x="71" y="81"/>
                      </a:cubicBezTo>
                      <a:cubicBezTo>
                        <a:pt x="68" y="84"/>
                        <a:pt x="64" y="87"/>
                        <a:pt x="59" y="88"/>
                      </a:cubicBezTo>
                      <a:cubicBezTo>
                        <a:pt x="55" y="90"/>
                        <a:pt x="50" y="91"/>
                        <a:pt x="46" y="91"/>
                      </a:cubicBezTo>
                      <a:cubicBezTo>
                        <a:pt x="41" y="91"/>
                        <a:pt x="37" y="90"/>
                        <a:pt x="33" y="89"/>
                      </a:cubicBezTo>
                      <a:cubicBezTo>
                        <a:pt x="28" y="88"/>
                        <a:pt x="23" y="86"/>
                        <a:pt x="19" y="82"/>
                      </a:cubicBezTo>
                      <a:cubicBezTo>
                        <a:pt x="16" y="79"/>
                        <a:pt x="14" y="77"/>
                        <a:pt x="13" y="74"/>
                      </a:cubicBezTo>
                      <a:cubicBezTo>
                        <a:pt x="11" y="70"/>
                        <a:pt x="10" y="65"/>
                        <a:pt x="10" y="59"/>
                      </a:cubicBezTo>
                      <a:cubicBezTo>
                        <a:pt x="10" y="15"/>
                        <a:pt x="10" y="15"/>
                        <a:pt x="10" y="15"/>
                      </a:cubicBezTo>
                      <a:cubicBezTo>
                        <a:pt x="10" y="10"/>
                        <a:pt x="9" y="7"/>
                        <a:pt x="8" y="6"/>
                      </a:cubicBezTo>
                      <a:cubicBezTo>
                        <a:pt x="7" y="5"/>
                        <a:pt x="4" y="4"/>
                        <a:pt x="0" y="3"/>
                      </a:cubicBezTo>
                      <a:cubicBezTo>
                        <a:pt x="0" y="0"/>
                        <a:pt x="0" y="0"/>
                        <a:pt x="0" y="0"/>
                      </a:cubicBezTo>
                      <a:cubicBezTo>
                        <a:pt x="43" y="0"/>
                        <a:pt x="43" y="0"/>
                        <a:pt x="43" y="0"/>
                      </a:cubicBezTo>
                      <a:cubicBezTo>
                        <a:pt x="43" y="3"/>
                        <a:pt x="43" y="3"/>
                        <a:pt x="43" y="3"/>
                      </a:cubicBezTo>
                      <a:cubicBezTo>
                        <a:pt x="39" y="3"/>
                        <a:pt x="35" y="4"/>
                        <a:pt x="34" y="5"/>
                      </a:cubicBezTo>
                      <a:cubicBezTo>
                        <a:pt x="32" y="7"/>
                        <a:pt x="31" y="10"/>
                        <a:pt x="31" y="15"/>
                      </a:cubicBezTo>
                      <a:cubicBezTo>
                        <a:pt x="31" y="59"/>
                        <a:pt x="31" y="59"/>
                        <a:pt x="31" y="59"/>
                      </a:cubicBezTo>
                      <a:cubicBezTo>
                        <a:pt x="31" y="68"/>
                        <a:pt x="33" y="74"/>
                        <a:pt x="36" y="78"/>
                      </a:cubicBezTo>
                      <a:cubicBezTo>
                        <a:pt x="39" y="82"/>
                        <a:pt x="43" y="84"/>
                        <a:pt x="50" y="84"/>
                      </a:cubicBezTo>
                      <a:cubicBezTo>
                        <a:pt x="60" y="84"/>
                        <a:pt x="66" y="80"/>
                        <a:pt x="70" y="73"/>
                      </a:cubicBezTo>
                      <a:cubicBezTo>
                        <a:pt x="72" y="69"/>
                        <a:pt x="73" y="63"/>
                        <a:pt x="73" y="56"/>
                      </a:cubicBezTo>
                      <a:cubicBezTo>
                        <a:pt x="73" y="16"/>
                        <a:pt x="73" y="16"/>
                        <a:pt x="73" y="16"/>
                      </a:cubicBezTo>
                      <a:cubicBezTo>
                        <a:pt x="73" y="12"/>
                        <a:pt x="72" y="9"/>
                        <a:pt x="71" y="7"/>
                      </a:cubicBezTo>
                      <a:cubicBezTo>
                        <a:pt x="69" y="5"/>
                        <a:pt x="65" y="3"/>
                        <a:pt x="60" y="3"/>
                      </a:cubicBezTo>
                      <a:cubicBezTo>
                        <a:pt x="60" y="0"/>
                        <a:pt x="60" y="0"/>
                        <a:pt x="60" y="0"/>
                      </a:cubicBezTo>
                      <a:lnTo>
                        <a:pt x="89"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5" name="Freeform 1197">
                  <a:extLst>
                    <a:ext uri="{FF2B5EF4-FFF2-40B4-BE49-F238E27FC236}">
                      <a16:creationId xmlns:a16="http://schemas.microsoft.com/office/drawing/2014/main" id="{80A67AC6-2810-371E-F9CF-DFAEB8C72D50}"/>
                    </a:ext>
                  </a:extLst>
                </p:cNvPr>
                <p:cNvSpPr>
                  <a:spLocks noEditPoints="1"/>
                </p:cNvSpPr>
                <p:nvPr/>
              </p:nvSpPr>
              <p:spPr bwMode="auto">
                <a:xfrm>
                  <a:off x="1399" y="2236"/>
                  <a:ext cx="14" cy="14"/>
                </a:xfrm>
                <a:custGeom>
                  <a:avLst/>
                  <a:gdLst>
                    <a:gd name="T0" fmla="*/ 89 w 89"/>
                    <a:gd name="T1" fmla="*/ 87 h 90"/>
                    <a:gd name="T2" fmla="*/ 89 w 89"/>
                    <a:gd name="T3" fmla="*/ 90 h 90"/>
                    <a:gd name="T4" fmla="*/ 47 w 89"/>
                    <a:gd name="T5" fmla="*/ 90 h 90"/>
                    <a:gd name="T6" fmla="*/ 47 w 89"/>
                    <a:gd name="T7" fmla="*/ 87 h 90"/>
                    <a:gd name="T8" fmla="*/ 55 w 89"/>
                    <a:gd name="T9" fmla="*/ 86 h 90"/>
                    <a:gd name="T10" fmla="*/ 57 w 89"/>
                    <a:gd name="T11" fmla="*/ 82 h 90"/>
                    <a:gd name="T12" fmla="*/ 55 w 89"/>
                    <a:gd name="T13" fmla="*/ 73 h 90"/>
                    <a:gd name="T14" fmla="*/ 51 w 89"/>
                    <a:gd name="T15" fmla="*/ 64 h 90"/>
                    <a:gd name="T16" fmla="*/ 22 w 89"/>
                    <a:gd name="T17" fmla="*/ 64 h 90"/>
                    <a:gd name="T18" fmla="*/ 18 w 89"/>
                    <a:gd name="T19" fmla="*/ 75 h 90"/>
                    <a:gd name="T20" fmla="*/ 16 w 89"/>
                    <a:gd name="T21" fmla="*/ 81 h 90"/>
                    <a:gd name="T22" fmla="*/ 18 w 89"/>
                    <a:gd name="T23" fmla="*/ 85 h 90"/>
                    <a:gd name="T24" fmla="*/ 27 w 89"/>
                    <a:gd name="T25" fmla="*/ 87 h 90"/>
                    <a:gd name="T26" fmla="*/ 27 w 89"/>
                    <a:gd name="T27" fmla="*/ 90 h 90"/>
                    <a:gd name="T28" fmla="*/ 0 w 89"/>
                    <a:gd name="T29" fmla="*/ 90 h 90"/>
                    <a:gd name="T30" fmla="*/ 0 w 89"/>
                    <a:gd name="T31" fmla="*/ 87 h 90"/>
                    <a:gd name="T32" fmla="*/ 8 w 89"/>
                    <a:gd name="T33" fmla="*/ 82 h 90"/>
                    <a:gd name="T34" fmla="*/ 13 w 89"/>
                    <a:gd name="T35" fmla="*/ 72 h 90"/>
                    <a:gd name="T36" fmla="*/ 42 w 89"/>
                    <a:gd name="T37" fmla="*/ 0 h 90"/>
                    <a:gd name="T38" fmla="*/ 46 w 89"/>
                    <a:gd name="T39" fmla="*/ 0 h 90"/>
                    <a:gd name="T40" fmla="*/ 74 w 89"/>
                    <a:gd name="T41" fmla="*/ 69 h 90"/>
                    <a:gd name="T42" fmla="*/ 81 w 89"/>
                    <a:gd name="T43" fmla="*/ 83 h 90"/>
                    <a:gd name="T44" fmla="*/ 88 w 89"/>
                    <a:gd name="T45" fmla="*/ 87 h 90"/>
                    <a:gd name="T46" fmla="*/ 89 w 89"/>
                    <a:gd name="T47" fmla="*/ 87 h 90"/>
                    <a:gd name="T48" fmla="*/ 24 w 89"/>
                    <a:gd name="T49" fmla="*/ 59 h 90"/>
                    <a:gd name="T50" fmla="*/ 49 w 89"/>
                    <a:gd name="T51" fmla="*/ 59 h 90"/>
                    <a:gd name="T52" fmla="*/ 36 w 89"/>
                    <a:gd name="T53" fmla="*/ 28 h 90"/>
                    <a:gd name="T54" fmla="*/ 24 w 89"/>
                    <a:gd name="T55"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90">
                      <a:moveTo>
                        <a:pt x="89" y="87"/>
                      </a:moveTo>
                      <a:cubicBezTo>
                        <a:pt x="89" y="90"/>
                        <a:pt x="89" y="90"/>
                        <a:pt x="89" y="90"/>
                      </a:cubicBezTo>
                      <a:cubicBezTo>
                        <a:pt x="47" y="90"/>
                        <a:pt x="47" y="90"/>
                        <a:pt x="47" y="90"/>
                      </a:cubicBezTo>
                      <a:cubicBezTo>
                        <a:pt x="47" y="87"/>
                        <a:pt x="47" y="87"/>
                        <a:pt x="47" y="87"/>
                      </a:cubicBezTo>
                      <a:cubicBezTo>
                        <a:pt x="51" y="87"/>
                        <a:pt x="53" y="87"/>
                        <a:pt x="55" y="86"/>
                      </a:cubicBezTo>
                      <a:cubicBezTo>
                        <a:pt x="56" y="85"/>
                        <a:pt x="57" y="84"/>
                        <a:pt x="57" y="82"/>
                      </a:cubicBezTo>
                      <a:cubicBezTo>
                        <a:pt x="57" y="80"/>
                        <a:pt x="56" y="77"/>
                        <a:pt x="55" y="73"/>
                      </a:cubicBezTo>
                      <a:cubicBezTo>
                        <a:pt x="54" y="72"/>
                        <a:pt x="53" y="69"/>
                        <a:pt x="51" y="64"/>
                      </a:cubicBezTo>
                      <a:cubicBezTo>
                        <a:pt x="22" y="64"/>
                        <a:pt x="22" y="64"/>
                        <a:pt x="22" y="64"/>
                      </a:cubicBezTo>
                      <a:cubicBezTo>
                        <a:pt x="20" y="69"/>
                        <a:pt x="19" y="72"/>
                        <a:pt x="18" y="75"/>
                      </a:cubicBezTo>
                      <a:cubicBezTo>
                        <a:pt x="16" y="78"/>
                        <a:pt x="16" y="80"/>
                        <a:pt x="16" y="81"/>
                      </a:cubicBezTo>
                      <a:cubicBezTo>
                        <a:pt x="16" y="83"/>
                        <a:pt x="17" y="84"/>
                        <a:pt x="18" y="85"/>
                      </a:cubicBezTo>
                      <a:cubicBezTo>
                        <a:pt x="20" y="86"/>
                        <a:pt x="23" y="87"/>
                        <a:pt x="27" y="87"/>
                      </a:cubicBezTo>
                      <a:cubicBezTo>
                        <a:pt x="27" y="90"/>
                        <a:pt x="27" y="90"/>
                        <a:pt x="27" y="90"/>
                      </a:cubicBezTo>
                      <a:cubicBezTo>
                        <a:pt x="0" y="90"/>
                        <a:pt x="0" y="90"/>
                        <a:pt x="0" y="90"/>
                      </a:cubicBezTo>
                      <a:cubicBezTo>
                        <a:pt x="0" y="87"/>
                        <a:pt x="0" y="87"/>
                        <a:pt x="0" y="87"/>
                      </a:cubicBezTo>
                      <a:cubicBezTo>
                        <a:pt x="4" y="86"/>
                        <a:pt x="6" y="85"/>
                        <a:pt x="8" y="82"/>
                      </a:cubicBezTo>
                      <a:cubicBezTo>
                        <a:pt x="9" y="81"/>
                        <a:pt x="11" y="77"/>
                        <a:pt x="13" y="72"/>
                      </a:cubicBezTo>
                      <a:cubicBezTo>
                        <a:pt x="42" y="0"/>
                        <a:pt x="42" y="0"/>
                        <a:pt x="42" y="0"/>
                      </a:cubicBezTo>
                      <a:cubicBezTo>
                        <a:pt x="46" y="0"/>
                        <a:pt x="46" y="0"/>
                        <a:pt x="46" y="0"/>
                      </a:cubicBezTo>
                      <a:cubicBezTo>
                        <a:pt x="74" y="69"/>
                        <a:pt x="74" y="69"/>
                        <a:pt x="74" y="69"/>
                      </a:cubicBezTo>
                      <a:cubicBezTo>
                        <a:pt x="77" y="76"/>
                        <a:pt x="80" y="81"/>
                        <a:pt x="81" y="83"/>
                      </a:cubicBezTo>
                      <a:cubicBezTo>
                        <a:pt x="83" y="85"/>
                        <a:pt x="85" y="87"/>
                        <a:pt x="88" y="87"/>
                      </a:cubicBezTo>
                      <a:lnTo>
                        <a:pt x="89" y="87"/>
                      </a:lnTo>
                      <a:close/>
                      <a:moveTo>
                        <a:pt x="24" y="59"/>
                      </a:moveTo>
                      <a:cubicBezTo>
                        <a:pt x="49" y="59"/>
                        <a:pt x="49" y="59"/>
                        <a:pt x="49" y="59"/>
                      </a:cubicBezTo>
                      <a:cubicBezTo>
                        <a:pt x="36" y="28"/>
                        <a:pt x="36" y="28"/>
                        <a:pt x="36" y="28"/>
                      </a:cubicBezTo>
                      <a:lnTo>
                        <a:pt x="24"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6" name="Freeform 1198">
                  <a:extLst>
                    <a:ext uri="{FF2B5EF4-FFF2-40B4-BE49-F238E27FC236}">
                      <a16:creationId xmlns:a16="http://schemas.microsoft.com/office/drawing/2014/main" id="{373178B9-9413-2179-A4DB-3CE0C2FCFB41}"/>
                    </a:ext>
                  </a:extLst>
                </p:cNvPr>
                <p:cNvSpPr>
                  <a:spLocks/>
                </p:cNvSpPr>
                <p:nvPr/>
              </p:nvSpPr>
              <p:spPr bwMode="auto">
                <a:xfrm>
                  <a:off x="1404" y="2231"/>
                  <a:ext cx="5" cy="5"/>
                </a:xfrm>
                <a:custGeom>
                  <a:avLst/>
                  <a:gdLst>
                    <a:gd name="T0" fmla="*/ 31 w 31"/>
                    <a:gd name="T1" fmla="*/ 9 h 33"/>
                    <a:gd name="T2" fmla="*/ 31 w 31"/>
                    <a:gd name="T3" fmla="*/ 10 h 33"/>
                    <a:gd name="T4" fmla="*/ 31 w 31"/>
                    <a:gd name="T5" fmla="*/ 13 h 33"/>
                    <a:gd name="T6" fmla="*/ 27 w 31"/>
                    <a:gd name="T7" fmla="*/ 19 h 33"/>
                    <a:gd name="T8" fmla="*/ 21 w 31"/>
                    <a:gd name="T9" fmla="*/ 24 h 33"/>
                    <a:gd name="T10" fmla="*/ 17 w 31"/>
                    <a:gd name="T11" fmla="*/ 26 h 33"/>
                    <a:gd name="T12" fmla="*/ 16 w 31"/>
                    <a:gd name="T13" fmla="*/ 29 h 33"/>
                    <a:gd name="T14" fmla="*/ 15 w 31"/>
                    <a:gd name="T15" fmla="*/ 31 h 33"/>
                    <a:gd name="T16" fmla="*/ 15 w 31"/>
                    <a:gd name="T17" fmla="*/ 33 h 33"/>
                    <a:gd name="T18" fmla="*/ 12 w 31"/>
                    <a:gd name="T19" fmla="*/ 33 h 33"/>
                    <a:gd name="T20" fmla="*/ 12 w 31"/>
                    <a:gd name="T21" fmla="*/ 27 h 33"/>
                    <a:gd name="T22" fmla="*/ 18 w 31"/>
                    <a:gd name="T23" fmla="*/ 18 h 33"/>
                    <a:gd name="T24" fmla="*/ 21 w 31"/>
                    <a:gd name="T25" fmla="*/ 11 h 33"/>
                    <a:gd name="T26" fmla="*/ 20 w 31"/>
                    <a:gd name="T27" fmla="*/ 7 h 33"/>
                    <a:gd name="T28" fmla="*/ 17 w 31"/>
                    <a:gd name="T29" fmla="*/ 4 h 33"/>
                    <a:gd name="T30" fmla="*/ 13 w 31"/>
                    <a:gd name="T31" fmla="*/ 3 h 33"/>
                    <a:gd name="T32" fmla="*/ 11 w 31"/>
                    <a:gd name="T33" fmla="*/ 4 h 33"/>
                    <a:gd name="T34" fmla="*/ 9 w 31"/>
                    <a:gd name="T35" fmla="*/ 5 h 33"/>
                    <a:gd name="T36" fmla="*/ 11 w 31"/>
                    <a:gd name="T37" fmla="*/ 7 h 33"/>
                    <a:gd name="T38" fmla="*/ 12 w 31"/>
                    <a:gd name="T39" fmla="*/ 10 h 33"/>
                    <a:gd name="T40" fmla="*/ 10 w 31"/>
                    <a:gd name="T41" fmla="*/ 14 h 33"/>
                    <a:gd name="T42" fmla="*/ 6 w 31"/>
                    <a:gd name="T43" fmla="*/ 16 h 33"/>
                    <a:gd name="T44" fmla="*/ 2 w 31"/>
                    <a:gd name="T45" fmla="*/ 14 h 33"/>
                    <a:gd name="T46" fmla="*/ 0 w 31"/>
                    <a:gd name="T47" fmla="*/ 10 h 33"/>
                    <a:gd name="T48" fmla="*/ 0 w 31"/>
                    <a:gd name="T49" fmla="*/ 8 h 33"/>
                    <a:gd name="T50" fmla="*/ 5 w 31"/>
                    <a:gd name="T51" fmla="*/ 3 h 33"/>
                    <a:gd name="T52" fmla="*/ 16 w 31"/>
                    <a:gd name="T53" fmla="*/ 0 h 33"/>
                    <a:gd name="T54" fmla="*/ 27 w 31"/>
                    <a:gd name="T55" fmla="*/ 3 h 33"/>
                    <a:gd name="T56" fmla="*/ 31 w 31"/>
                    <a:gd name="T5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33">
                      <a:moveTo>
                        <a:pt x="31" y="9"/>
                      </a:moveTo>
                      <a:cubicBezTo>
                        <a:pt x="31" y="10"/>
                        <a:pt x="31" y="10"/>
                        <a:pt x="31" y="10"/>
                      </a:cubicBezTo>
                      <a:cubicBezTo>
                        <a:pt x="31" y="13"/>
                        <a:pt x="31" y="13"/>
                        <a:pt x="31" y="13"/>
                      </a:cubicBezTo>
                      <a:cubicBezTo>
                        <a:pt x="31" y="14"/>
                        <a:pt x="30" y="17"/>
                        <a:pt x="27" y="19"/>
                      </a:cubicBezTo>
                      <a:cubicBezTo>
                        <a:pt x="25" y="21"/>
                        <a:pt x="23" y="22"/>
                        <a:pt x="21" y="24"/>
                      </a:cubicBezTo>
                      <a:cubicBezTo>
                        <a:pt x="19" y="25"/>
                        <a:pt x="18" y="25"/>
                        <a:pt x="17" y="26"/>
                      </a:cubicBezTo>
                      <a:cubicBezTo>
                        <a:pt x="16" y="27"/>
                        <a:pt x="16" y="28"/>
                        <a:pt x="16" y="29"/>
                      </a:cubicBezTo>
                      <a:cubicBezTo>
                        <a:pt x="15" y="31"/>
                        <a:pt x="15" y="31"/>
                        <a:pt x="15" y="31"/>
                      </a:cubicBezTo>
                      <a:cubicBezTo>
                        <a:pt x="15" y="33"/>
                        <a:pt x="15" y="33"/>
                        <a:pt x="15" y="33"/>
                      </a:cubicBezTo>
                      <a:cubicBezTo>
                        <a:pt x="12" y="33"/>
                        <a:pt x="12" y="33"/>
                        <a:pt x="12" y="33"/>
                      </a:cubicBezTo>
                      <a:cubicBezTo>
                        <a:pt x="12" y="27"/>
                        <a:pt x="12" y="27"/>
                        <a:pt x="12" y="27"/>
                      </a:cubicBezTo>
                      <a:cubicBezTo>
                        <a:pt x="12" y="26"/>
                        <a:pt x="14" y="23"/>
                        <a:pt x="18" y="18"/>
                      </a:cubicBezTo>
                      <a:cubicBezTo>
                        <a:pt x="20" y="16"/>
                        <a:pt x="21" y="13"/>
                        <a:pt x="21" y="11"/>
                      </a:cubicBezTo>
                      <a:cubicBezTo>
                        <a:pt x="21" y="10"/>
                        <a:pt x="21" y="9"/>
                        <a:pt x="20" y="7"/>
                      </a:cubicBezTo>
                      <a:cubicBezTo>
                        <a:pt x="19" y="5"/>
                        <a:pt x="18" y="4"/>
                        <a:pt x="17" y="4"/>
                      </a:cubicBezTo>
                      <a:cubicBezTo>
                        <a:pt x="16" y="3"/>
                        <a:pt x="15" y="3"/>
                        <a:pt x="13" y="3"/>
                      </a:cubicBezTo>
                      <a:cubicBezTo>
                        <a:pt x="12" y="3"/>
                        <a:pt x="12" y="3"/>
                        <a:pt x="11" y="4"/>
                      </a:cubicBezTo>
                      <a:cubicBezTo>
                        <a:pt x="10" y="5"/>
                        <a:pt x="9" y="5"/>
                        <a:pt x="9" y="5"/>
                      </a:cubicBezTo>
                      <a:cubicBezTo>
                        <a:pt x="10" y="6"/>
                        <a:pt x="11" y="7"/>
                        <a:pt x="11" y="7"/>
                      </a:cubicBezTo>
                      <a:cubicBezTo>
                        <a:pt x="12" y="8"/>
                        <a:pt x="12" y="9"/>
                        <a:pt x="12" y="10"/>
                      </a:cubicBezTo>
                      <a:cubicBezTo>
                        <a:pt x="12" y="11"/>
                        <a:pt x="11" y="13"/>
                        <a:pt x="10" y="14"/>
                      </a:cubicBezTo>
                      <a:cubicBezTo>
                        <a:pt x="9" y="15"/>
                        <a:pt x="7" y="16"/>
                        <a:pt x="6" y="16"/>
                      </a:cubicBezTo>
                      <a:cubicBezTo>
                        <a:pt x="4" y="16"/>
                        <a:pt x="3" y="15"/>
                        <a:pt x="2" y="14"/>
                      </a:cubicBezTo>
                      <a:cubicBezTo>
                        <a:pt x="1" y="13"/>
                        <a:pt x="0" y="11"/>
                        <a:pt x="0" y="10"/>
                      </a:cubicBezTo>
                      <a:cubicBezTo>
                        <a:pt x="0" y="8"/>
                        <a:pt x="0" y="8"/>
                        <a:pt x="0" y="8"/>
                      </a:cubicBezTo>
                      <a:cubicBezTo>
                        <a:pt x="1" y="6"/>
                        <a:pt x="3" y="4"/>
                        <a:pt x="5" y="3"/>
                      </a:cubicBezTo>
                      <a:cubicBezTo>
                        <a:pt x="8" y="1"/>
                        <a:pt x="11" y="0"/>
                        <a:pt x="16" y="0"/>
                      </a:cubicBezTo>
                      <a:cubicBezTo>
                        <a:pt x="21" y="0"/>
                        <a:pt x="24" y="1"/>
                        <a:pt x="27" y="3"/>
                      </a:cubicBezTo>
                      <a:cubicBezTo>
                        <a:pt x="29" y="4"/>
                        <a:pt x="30" y="6"/>
                        <a:pt x="31"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7" name="Freeform 1199">
                  <a:extLst>
                    <a:ext uri="{FF2B5EF4-FFF2-40B4-BE49-F238E27FC236}">
                      <a16:creationId xmlns:a16="http://schemas.microsoft.com/office/drawing/2014/main" id="{EE5EC72C-464A-3909-67A9-A18D5BACE06F}"/>
                    </a:ext>
                  </a:extLst>
                </p:cNvPr>
                <p:cNvSpPr>
                  <a:spLocks/>
                </p:cNvSpPr>
                <p:nvPr/>
              </p:nvSpPr>
              <p:spPr bwMode="auto">
                <a:xfrm>
                  <a:off x="1415" y="2237"/>
                  <a:ext cx="14" cy="14"/>
                </a:xfrm>
                <a:custGeom>
                  <a:avLst/>
                  <a:gdLst>
                    <a:gd name="T0" fmla="*/ 0 w 89"/>
                    <a:gd name="T1" fmla="*/ 88 h 90"/>
                    <a:gd name="T2" fmla="*/ 0 w 89"/>
                    <a:gd name="T3" fmla="*/ 85 h 90"/>
                    <a:gd name="T4" fmla="*/ 9 w 89"/>
                    <a:gd name="T5" fmla="*/ 82 h 90"/>
                    <a:gd name="T6" fmla="*/ 12 w 89"/>
                    <a:gd name="T7" fmla="*/ 74 h 90"/>
                    <a:gd name="T8" fmla="*/ 12 w 89"/>
                    <a:gd name="T9" fmla="*/ 13 h 90"/>
                    <a:gd name="T10" fmla="*/ 6 w 89"/>
                    <a:gd name="T11" fmla="*/ 6 h 90"/>
                    <a:gd name="T12" fmla="*/ 1 w 89"/>
                    <a:gd name="T13" fmla="*/ 3 h 90"/>
                    <a:gd name="T14" fmla="*/ 1 w 89"/>
                    <a:gd name="T15" fmla="*/ 0 h 90"/>
                    <a:gd name="T16" fmla="*/ 28 w 89"/>
                    <a:gd name="T17" fmla="*/ 0 h 90"/>
                    <a:gd name="T18" fmla="*/ 73 w 89"/>
                    <a:gd name="T19" fmla="*/ 56 h 90"/>
                    <a:gd name="T20" fmla="*/ 74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4 h 90"/>
                    <a:gd name="T36" fmla="*/ 79 w 89"/>
                    <a:gd name="T37" fmla="*/ 90 h 90"/>
                    <a:gd name="T38" fmla="*/ 76 w 89"/>
                    <a:gd name="T39" fmla="*/ 90 h 90"/>
                    <a:gd name="T40" fmla="*/ 18 w 89"/>
                    <a:gd name="T41" fmla="*/ 20 h 90"/>
                    <a:gd name="T42" fmla="*/ 17 w 89"/>
                    <a:gd name="T43" fmla="*/ 72 h 90"/>
                    <a:gd name="T44" fmla="*/ 20 w 89"/>
                    <a:gd name="T45" fmla="*/ 81 h 90"/>
                    <a:gd name="T46" fmla="*/ 30 w 89"/>
                    <a:gd name="T47" fmla="*/ 85 h 90"/>
                    <a:gd name="T48" fmla="*/ 30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5"/>
                        <a:pt x="0" y="85"/>
                        <a:pt x="0" y="85"/>
                      </a:cubicBezTo>
                      <a:cubicBezTo>
                        <a:pt x="5" y="84"/>
                        <a:pt x="7" y="83"/>
                        <a:pt x="9" y="82"/>
                      </a:cubicBezTo>
                      <a:cubicBezTo>
                        <a:pt x="11" y="81"/>
                        <a:pt x="12" y="78"/>
                        <a:pt x="12" y="74"/>
                      </a:cubicBezTo>
                      <a:cubicBezTo>
                        <a:pt x="12" y="13"/>
                        <a:pt x="12" y="13"/>
                        <a:pt x="12" y="13"/>
                      </a:cubicBezTo>
                      <a:cubicBezTo>
                        <a:pt x="9" y="10"/>
                        <a:pt x="7" y="8"/>
                        <a:pt x="6" y="6"/>
                      </a:cubicBezTo>
                      <a:cubicBezTo>
                        <a:pt x="4" y="4"/>
                        <a:pt x="2" y="3"/>
                        <a:pt x="1" y="3"/>
                      </a:cubicBezTo>
                      <a:cubicBezTo>
                        <a:pt x="1" y="0"/>
                        <a:pt x="1" y="0"/>
                        <a:pt x="1" y="0"/>
                      </a:cubicBezTo>
                      <a:cubicBezTo>
                        <a:pt x="28" y="0"/>
                        <a:pt x="28" y="0"/>
                        <a:pt x="28" y="0"/>
                      </a:cubicBezTo>
                      <a:cubicBezTo>
                        <a:pt x="73" y="56"/>
                        <a:pt x="73" y="56"/>
                        <a:pt x="73" y="56"/>
                      </a:cubicBezTo>
                      <a:cubicBezTo>
                        <a:pt x="74" y="16"/>
                        <a:pt x="74" y="16"/>
                        <a:pt x="74" y="16"/>
                      </a:cubicBezTo>
                      <a:cubicBezTo>
                        <a:pt x="74" y="12"/>
                        <a:pt x="73" y="9"/>
                        <a:pt x="71" y="7"/>
                      </a:cubicBezTo>
                      <a:cubicBezTo>
                        <a:pt x="70" y="5"/>
                        <a:pt x="66" y="3"/>
                        <a:pt x="61" y="3"/>
                      </a:cubicBezTo>
                      <a:cubicBezTo>
                        <a:pt x="61" y="0"/>
                        <a:pt x="61" y="0"/>
                        <a:pt x="61" y="0"/>
                      </a:cubicBezTo>
                      <a:cubicBezTo>
                        <a:pt x="89" y="0"/>
                        <a:pt x="89" y="0"/>
                        <a:pt x="89" y="0"/>
                      </a:cubicBezTo>
                      <a:cubicBezTo>
                        <a:pt x="89" y="3"/>
                        <a:pt x="89" y="3"/>
                        <a:pt x="89" y="3"/>
                      </a:cubicBezTo>
                      <a:cubicBezTo>
                        <a:pt x="85" y="4"/>
                        <a:pt x="82" y="5"/>
                        <a:pt x="81" y="6"/>
                      </a:cubicBezTo>
                      <a:cubicBezTo>
                        <a:pt x="80" y="8"/>
                        <a:pt x="79" y="10"/>
                        <a:pt x="79" y="14"/>
                      </a:cubicBezTo>
                      <a:cubicBezTo>
                        <a:pt x="79" y="90"/>
                        <a:pt x="79" y="90"/>
                        <a:pt x="79" y="90"/>
                      </a:cubicBezTo>
                      <a:cubicBezTo>
                        <a:pt x="76" y="90"/>
                        <a:pt x="76" y="90"/>
                        <a:pt x="76" y="90"/>
                      </a:cubicBezTo>
                      <a:cubicBezTo>
                        <a:pt x="18" y="20"/>
                        <a:pt x="18" y="20"/>
                        <a:pt x="18" y="20"/>
                      </a:cubicBezTo>
                      <a:cubicBezTo>
                        <a:pt x="17" y="72"/>
                        <a:pt x="17" y="72"/>
                        <a:pt x="17" y="72"/>
                      </a:cubicBezTo>
                      <a:cubicBezTo>
                        <a:pt x="17" y="76"/>
                        <a:pt x="18" y="80"/>
                        <a:pt x="20" y="81"/>
                      </a:cubicBezTo>
                      <a:cubicBezTo>
                        <a:pt x="22" y="83"/>
                        <a:pt x="25" y="84"/>
                        <a:pt x="30" y="85"/>
                      </a:cubicBezTo>
                      <a:cubicBezTo>
                        <a:pt x="30" y="88"/>
                        <a:pt x="30" y="88"/>
                        <a:pt x="30"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8" name="Freeform 1200">
                  <a:extLst>
                    <a:ext uri="{FF2B5EF4-FFF2-40B4-BE49-F238E27FC236}">
                      <a16:creationId xmlns:a16="http://schemas.microsoft.com/office/drawing/2014/main" id="{DAFF9536-4A3D-6BAE-BFAD-1F21CE0A255C}"/>
                    </a:ext>
                  </a:extLst>
                </p:cNvPr>
                <p:cNvSpPr>
                  <a:spLocks/>
                </p:cNvSpPr>
                <p:nvPr/>
              </p:nvSpPr>
              <p:spPr bwMode="auto">
                <a:xfrm>
                  <a:off x="1430" y="2236"/>
                  <a:ext cx="15" cy="15"/>
                </a:xfrm>
                <a:custGeom>
                  <a:avLst/>
                  <a:gdLst>
                    <a:gd name="T0" fmla="*/ 93 w 93"/>
                    <a:gd name="T1" fmla="*/ 53 h 93"/>
                    <a:gd name="T2" fmla="*/ 93 w 93"/>
                    <a:gd name="T3" fmla="*/ 56 h 93"/>
                    <a:gd name="T4" fmla="*/ 84 w 93"/>
                    <a:gd name="T5" fmla="*/ 58 h 93"/>
                    <a:gd name="T6" fmla="*/ 82 w 93"/>
                    <a:gd name="T7" fmla="*/ 68 h 93"/>
                    <a:gd name="T8" fmla="*/ 82 w 93"/>
                    <a:gd name="T9" fmla="*/ 84 h 93"/>
                    <a:gd name="T10" fmla="*/ 66 w 93"/>
                    <a:gd name="T11" fmla="*/ 90 h 93"/>
                    <a:gd name="T12" fmla="*/ 47 w 93"/>
                    <a:gd name="T13" fmla="*/ 93 h 93"/>
                    <a:gd name="T14" fmla="*/ 11 w 93"/>
                    <a:gd name="T15" fmla="*/ 78 h 93"/>
                    <a:gd name="T16" fmla="*/ 0 w 93"/>
                    <a:gd name="T17" fmla="*/ 47 h 93"/>
                    <a:gd name="T18" fmla="*/ 12 w 93"/>
                    <a:gd name="T19" fmla="*/ 14 h 93"/>
                    <a:gd name="T20" fmla="*/ 46 w 93"/>
                    <a:gd name="T21" fmla="*/ 0 h 93"/>
                    <a:gd name="T22" fmla="*/ 58 w 93"/>
                    <a:gd name="T23" fmla="*/ 2 h 93"/>
                    <a:gd name="T24" fmla="*/ 71 w 93"/>
                    <a:gd name="T25" fmla="*/ 7 h 93"/>
                    <a:gd name="T26" fmla="*/ 74 w 93"/>
                    <a:gd name="T27" fmla="*/ 5 h 93"/>
                    <a:gd name="T28" fmla="*/ 77 w 93"/>
                    <a:gd name="T29" fmla="*/ 1 h 93"/>
                    <a:gd name="T30" fmla="*/ 80 w 93"/>
                    <a:gd name="T31" fmla="*/ 1 h 93"/>
                    <a:gd name="T32" fmla="*/ 80 w 93"/>
                    <a:gd name="T33" fmla="*/ 31 h 93"/>
                    <a:gd name="T34" fmla="*/ 77 w 93"/>
                    <a:gd name="T35" fmla="*/ 31 h 93"/>
                    <a:gd name="T36" fmla="*/ 66 w 93"/>
                    <a:gd name="T37" fmla="*/ 13 h 93"/>
                    <a:gd name="T38" fmla="*/ 47 w 93"/>
                    <a:gd name="T39" fmla="*/ 5 h 93"/>
                    <a:gd name="T40" fmla="*/ 27 w 93"/>
                    <a:gd name="T41" fmla="*/ 17 h 93"/>
                    <a:gd name="T42" fmla="*/ 23 w 93"/>
                    <a:gd name="T43" fmla="*/ 47 h 93"/>
                    <a:gd name="T44" fmla="*/ 29 w 93"/>
                    <a:gd name="T45" fmla="*/ 77 h 93"/>
                    <a:gd name="T46" fmla="*/ 48 w 93"/>
                    <a:gd name="T47" fmla="*/ 88 h 93"/>
                    <a:gd name="T48" fmla="*/ 59 w 93"/>
                    <a:gd name="T49" fmla="*/ 86 h 93"/>
                    <a:gd name="T50" fmla="*/ 61 w 93"/>
                    <a:gd name="T51" fmla="*/ 79 h 93"/>
                    <a:gd name="T52" fmla="*/ 61 w 93"/>
                    <a:gd name="T53" fmla="*/ 65 h 93"/>
                    <a:gd name="T54" fmla="*/ 59 w 93"/>
                    <a:gd name="T55" fmla="*/ 58 h 93"/>
                    <a:gd name="T56" fmla="*/ 48 w 93"/>
                    <a:gd name="T57" fmla="*/ 56 h 93"/>
                    <a:gd name="T58" fmla="*/ 48 w 93"/>
                    <a:gd name="T59" fmla="*/ 53 h 93"/>
                    <a:gd name="T60" fmla="*/ 93 w 93"/>
                    <a:gd name="T61" fmla="*/ 5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93">
                      <a:moveTo>
                        <a:pt x="93" y="53"/>
                      </a:moveTo>
                      <a:cubicBezTo>
                        <a:pt x="93" y="56"/>
                        <a:pt x="93" y="56"/>
                        <a:pt x="93" y="56"/>
                      </a:cubicBezTo>
                      <a:cubicBezTo>
                        <a:pt x="88" y="56"/>
                        <a:pt x="85" y="57"/>
                        <a:pt x="84" y="58"/>
                      </a:cubicBezTo>
                      <a:cubicBezTo>
                        <a:pt x="83" y="60"/>
                        <a:pt x="82" y="63"/>
                        <a:pt x="82" y="68"/>
                      </a:cubicBezTo>
                      <a:cubicBezTo>
                        <a:pt x="82" y="84"/>
                        <a:pt x="82" y="84"/>
                        <a:pt x="82" y="84"/>
                      </a:cubicBezTo>
                      <a:cubicBezTo>
                        <a:pt x="79" y="86"/>
                        <a:pt x="73" y="88"/>
                        <a:pt x="66" y="90"/>
                      </a:cubicBezTo>
                      <a:cubicBezTo>
                        <a:pt x="59" y="92"/>
                        <a:pt x="53" y="93"/>
                        <a:pt x="47" y="93"/>
                      </a:cubicBezTo>
                      <a:cubicBezTo>
                        <a:pt x="31" y="93"/>
                        <a:pt x="20" y="88"/>
                        <a:pt x="11" y="78"/>
                      </a:cubicBezTo>
                      <a:cubicBezTo>
                        <a:pt x="3" y="70"/>
                        <a:pt x="0" y="59"/>
                        <a:pt x="0" y="47"/>
                      </a:cubicBezTo>
                      <a:cubicBezTo>
                        <a:pt x="0" y="34"/>
                        <a:pt x="4" y="23"/>
                        <a:pt x="12" y="14"/>
                      </a:cubicBezTo>
                      <a:cubicBezTo>
                        <a:pt x="21" y="5"/>
                        <a:pt x="32" y="0"/>
                        <a:pt x="46" y="0"/>
                      </a:cubicBezTo>
                      <a:cubicBezTo>
                        <a:pt x="50" y="0"/>
                        <a:pt x="54" y="1"/>
                        <a:pt x="58" y="2"/>
                      </a:cubicBezTo>
                      <a:cubicBezTo>
                        <a:pt x="62" y="4"/>
                        <a:pt x="66" y="5"/>
                        <a:pt x="71" y="7"/>
                      </a:cubicBezTo>
                      <a:cubicBezTo>
                        <a:pt x="72" y="7"/>
                        <a:pt x="73" y="6"/>
                        <a:pt x="74" y="5"/>
                      </a:cubicBezTo>
                      <a:cubicBezTo>
                        <a:pt x="75" y="4"/>
                        <a:pt x="76" y="3"/>
                        <a:pt x="77" y="1"/>
                      </a:cubicBezTo>
                      <a:cubicBezTo>
                        <a:pt x="80" y="1"/>
                        <a:pt x="80" y="1"/>
                        <a:pt x="80" y="1"/>
                      </a:cubicBezTo>
                      <a:cubicBezTo>
                        <a:pt x="80" y="31"/>
                        <a:pt x="80" y="31"/>
                        <a:pt x="80" y="31"/>
                      </a:cubicBezTo>
                      <a:cubicBezTo>
                        <a:pt x="77" y="31"/>
                        <a:pt x="77" y="31"/>
                        <a:pt x="77" y="31"/>
                      </a:cubicBezTo>
                      <a:cubicBezTo>
                        <a:pt x="74" y="24"/>
                        <a:pt x="70" y="18"/>
                        <a:pt x="66" y="13"/>
                      </a:cubicBezTo>
                      <a:cubicBezTo>
                        <a:pt x="60" y="7"/>
                        <a:pt x="53" y="5"/>
                        <a:pt x="47" y="5"/>
                      </a:cubicBezTo>
                      <a:cubicBezTo>
                        <a:pt x="38" y="5"/>
                        <a:pt x="31" y="9"/>
                        <a:pt x="27" y="17"/>
                      </a:cubicBezTo>
                      <a:cubicBezTo>
                        <a:pt x="24" y="24"/>
                        <a:pt x="23" y="34"/>
                        <a:pt x="23" y="47"/>
                      </a:cubicBezTo>
                      <a:cubicBezTo>
                        <a:pt x="23" y="60"/>
                        <a:pt x="25" y="70"/>
                        <a:pt x="29" y="77"/>
                      </a:cubicBezTo>
                      <a:cubicBezTo>
                        <a:pt x="33" y="85"/>
                        <a:pt x="40" y="88"/>
                        <a:pt x="48" y="88"/>
                      </a:cubicBezTo>
                      <a:cubicBezTo>
                        <a:pt x="53" y="88"/>
                        <a:pt x="57" y="87"/>
                        <a:pt x="59" y="86"/>
                      </a:cubicBezTo>
                      <a:cubicBezTo>
                        <a:pt x="61" y="84"/>
                        <a:pt x="61" y="82"/>
                        <a:pt x="61" y="79"/>
                      </a:cubicBezTo>
                      <a:cubicBezTo>
                        <a:pt x="61" y="65"/>
                        <a:pt x="61" y="65"/>
                        <a:pt x="61" y="65"/>
                      </a:cubicBezTo>
                      <a:cubicBezTo>
                        <a:pt x="61" y="61"/>
                        <a:pt x="60" y="59"/>
                        <a:pt x="59" y="58"/>
                      </a:cubicBezTo>
                      <a:cubicBezTo>
                        <a:pt x="57" y="56"/>
                        <a:pt x="53" y="56"/>
                        <a:pt x="48" y="56"/>
                      </a:cubicBezTo>
                      <a:cubicBezTo>
                        <a:pt x="48" y="53"/>
                        <a:pt x="48" y="53"/>
                        <a:pt x="48" y="53"/>
                      </a:cubicBezTo>
                      <a:lnTo>
                        <a:pt x="93" y="5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39" name="Freeform 1201">
                  <a:extLst>
                    <a:ext uri="{FF2B5EF4-FFF2-40B4-BE49-F238E27FC236}">
                      <a16:creationId xmlns:a16="http://schemas.microsoft.com/office/drawing/2014/main" id="{B44EBC85-118D-677A-B29C-7A0E36708315}"/>
                    </a:ext>
                  </a:extLst>
                </p:cNvPr>
                <p:cNvSpPr>
                  <a:spLocks/>
                </p:cNvSpPr>
                <p:nvPr/>
              </p:nvSpPr>
              <p:spPr bwMode="auto">
                <a:xfrm>
                  <a:off x="1451" y="2237"/>
                  <a:ext cx="14" cy="14"/>
                </a:xfrm>
                <a:custGeom>
                  <a:avLst/>
                  <a:gdLst>
                    <a:gd name="T0" fmla="*/ 0 w 89"/>
                    <a:gd name="T1" fmla="*/ 88 h 90"/>
                    <a:gd name="T2" fmla="*/ 0 w 89"/>
                    <a:gd name="T3" fmla="*/ 85 h 90"/>
                    <a:gd name="T4" fmla="*/ 9 w 89"/>
                    <a:gd name="T5" fmla="*/ 82 h 90"/>
                    <a:gd name="T6" fmla="*/ 12 w 89"/>
                    <a:gd name="T7" fmla="*/ 74 h 90"/>
                    <a:gd name="T8" fmla="*/ 12 w 89"/>
                    <a:gd name="T9" fmla="*/ 13 h 90"/>
                    <a:gd name="T10" fmla="*/ 5 w 89"/>
                    <a:gd name="T11" fmla="*/ 6 h 90"/>
                    <a:gd name="T12" fmla="*/ 1 w 89"/>
                    <a:gd name="T13" fmla="*/ 3 h 90"/>
                    <a:gd name="T14" fmla="*/ 1 w 89"/>
                    <a:gd name="T15" fmla="*/ 0 h 90"/>
                    <a:gd name="T16" fmla="*/ 28 w 89"/>
                    <a:gd name="T17" fmla="*/ 0 h 90"/>
                    <a:gd name="T18" fmla="*/ 73 w 89"/>
                    <a:gd name="T19" fmla="*/ 56 h 90"/>
                    <a:gd name="T20" fmla="*/ 74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1 w 89"/>
                    <a:gd name="T33" fmla="*/ 6 h 90"/>
                    <a:gd name="T34" fmla="*/ 79 w 89"/>
                    <a:gd name="T35" fmla="*/ 14 h 90"/>
                    <a:gd name="T36" fmla="*/ 79 w 89"/>
                    <a:gd name="T37" fmla="*/ 90 h 90"/>
                    <a:gd name="T38" fmla="*/ 76 w 89"/>
                    <a:gd name="T39" fmla="*/ 90 h 90"/>
                    <a:gd name="T40" fmla="*/ 18 w 89"/>
                    <a:gd name="T41" fmla="*/ 20 h 90"/>
                    <a:gd name="T42" fmla="*/ 17 w 89"/>
                    <a:gd name="T43" fmla="*/ 72 h 90"/>
                    <a:gd name="T44" fmla="*/ 20 w 89"/>
                    <a:gd name="T45" fmla="*/ 81 h 90"/>
                    <a:gd name="T46" fmla="*/ 30 w 89"/>
                    <a:gd name="T47" fmla="*/ 85 h 90"/>
                    <a:gd name="T48" fmla="*/ 30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5"/>
                        <a:pt x="0" y="85"/>
                        <a:pt x="0" y="85"/>
                      </a:cubicBezTo>
                      <a:cubicBezTo>
                        <a:pt x="5" y="84"/>
                        <a:pt x="7" y="83"/>
                        <a:pt x="9" y="82"/>
                      </a:cubicBezTo>
                      <a:cubicBezTo>
                        <a:pt x="11" y="81"/>
                        <a:pt x="12" y="78"/>
                        <a:pt x="12" y="74"/>
                      </a:cubicBezTo>
                      <a:cubicBezTo>
                        <a:pt x="12" y="13"/>
                        <a:pt x="12" y="13"/>
                        <a:pt x="12" y="13"/>
                      </a:cubicBezTo>
                      <a:cubicBezTo>
                        <a:pt x="9" y="10"/>
                        <a:pt x="7" y="8"/>
                        <a:pt x="5" y="6"/>
                      </a:cubicBezTo>
                      <a:cubicBezTo>
                        <a:pt x="4" y="4"/>
                        <a:pt x="2" y="3"/>
                        <a:pt x="1" y="3"/>
                      </a:cubicBezTo>
                      <a:cubicBezTo>
                        <a:pt x="1" y="0"/>
                        <a:pt x="1" y="0"/>
                        <a:pt x="1" y="0"/>
                      </a:cubicBezTo>
                      <a:cubicBezTo>
                        <a:pt x="28" y="0"/>
                        <a:pt x="28" y="0"/>
                        <a:pt x="28" y="0"/>
                      </a:cubicBezTo>
                      <a:cubicBezTo>
                        <a:pt x="73" y="56"/>
                        <a:pt x="73" y="56"/>
                        <a:pt x="73" y="56"/>
                      </a:cubicBezTo>
                      <a:cubicBezTo>
                        <a:pt x="74" y="16"/>
                        <a:pt x="74" y="16"/>
                        <a:pt x="74" y="16"/>
                      </a:cubicBezTo>
                      <a:cubicBezTo>
                        <a:pt x="74" y="12"/>
                        <a:pt x="73" y="9"/>
                        <a:pt x="71" y="7"/>
                      </a:cubicBezTo>
                      <a:cubicBezTo>
                        <a:pt x="70" y="5"/>
                        <a:pt x="66" y="3"/>
                        <a:pt x="61" y="3"/>
                      </a:cubicBezTo>
                      <a:cubicBezTo>
                        <a:pt x="61" y="0"/>
                        <a:pt x="61" y="0"/>
                        <a:pt x="61" y="0"/>
                      </a:cubicBezTo>
                      <a:cubicBezTo>
                        <a:pt x="89" y="0"/>
                        <a:pt x="89" y="0"/>
                        <a:pt x="89" y="0"/>
                      </a:cubicBezTo>
                      <a:cubicBezTo>
                        <a:pt x="89" y="3"/>
                        <a:pt x="89" y="3"/>
                        <a:pt x="89" y="3"/>
                      </a:cubicBezTo>
                      <a:cubicBezTo>
                        <a:pt x="85" y="4"/>
                        <a:pt x="82" y="5"/>
                        <a:pt x="81" y="6"/>
                      </a:cubicBezTo>
                      <a:cubicBezTo>
                        <a:pt x="80" y="8"/>
                        <a:pt x="79" y="10"/>
                        <a:pt x="79" y="14"/>
                      </a:cubicBezTo>
                      <a:cubicBezTo>
                        <a:pt x="79" y="90"/>
                        <a:pt x="79" y="90"/>
                        <a:pt x="79" y="90"/>
                      </a:cubicBezTo>
                      <a:cubicBezTo>
                        <a:pt x="76" y="90"/>
                        <a:pt x="76" y="90"/>
                        <a:pt x="76" y="90"/>
                      </a:cubicBezTo>
                      <a:cubicBezTo>
                        <a:pt x="18" y="20"/>
                        <a:pt x="18" y="20"/>
                        <a:pt x="18" y="20"/>
                      </a:cubicBezTo>
                      <a:cubicBezTo>
                        <a:pt x="17" y="72"/>
                        <a:pt x="17" y="72"/>
                        <a:pt x="17" y="72"/>
                      </a:cubicBezTo>
                      <a:cubicBezTo>
                        <a:pt x="17" y="76"/>
                        <a:pt x="18" y="80"/>
                        <a:pt x="20" y="81"/>
                      </a:cubicBezTo>
                      <a:cubicBezTo>
                        <a:pt x="22" y="83"/>
                        <a:pt x="25" y="84"/>
                        <a:pt x="30" y="85"/>
                      </a:cubicBezTo>
                      <a:cubicBezTo>
                        <a:pt x="30" y="88"/>
                        <a:pt x="30" y="88"/>
                        <a:pt x="30"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0" name="Freeform 1202">
                  <a:extLst>
                    <a:ext uri="{FF2B5EF4-FFF2-40B4-BE49-F238E27FC236}">
                      <a16:creationId xmlns:a16="http://schemas.microsoft.com/office/drawing/2014/main" id="{DFE40FEC-B953-98F9-BF9B-63EC7745EE94}"/>
                    </a:ext>
                  </a:extLst>
                </p:cNvPr>
                <p:cNvSpPr>
                  <a:spLocks/>
                </p:cNvSpPr>
                <p:nvPr/>
              </p:nvSpPr>
              <p:spPr bwMode="auto">
                <a:xfrm>
                  <a:off x="1466" y="2237"/>
                  <a:ext cx="7" cy="13"/>
                </a:xfrm>
                <a:custGeom>
                  <a:avLst/>
                  <a:gdLst>
                    <a:gd name="T0" fmla="*/ 46 w 46"/>
                    <a:gd name="T1" fmla="*/ 85 h 88"/>
                    <a:gd name="T2" fmla="*/ 46 w 46"/>
                    <a:gd name="T3" fmla="*/ 88 h 88"/>
                    <a:gd name="T4" fmla="*/ 0 w 46"/>
                    <a:gd name="T5" fmla="*/ 88 h 88"/>
                    <a:gd name="T6" fmla="*/ 0 w 46"/>
                    <a:gd name="T7" fmla="*/ 85 h 88"/>
                    <a:gd name="T8" fmla="*/ 9 w 46"/>
                    <a:gd name="T9" fmla="*/ 83 h 88"/>
                    <a:gd name="T10" fmla="*/ 12 w 46"/>
                    <a:gd name="T11" fmla="*/ 75 h 88"/>
                    <a:gd name="T12" fmla="*/ 12 w 46"/>
                    <a:gd name="T13" fmla="*/ 13 h 88"/>
                    <a:gd name="T14" fmla="*/ 9 w 46"/>
                    <a:gd name="T15" fmla="*/ 5 h 88"/>
                    <a:gd name="T16" fmla="*/ 0 w 46"/>
                    <a:gd name="T17" fmla="*/ 3 h 88"/>
                    <a:gd name="T18" fmla="*/ 0 w 46"/>
                    <a:gd name="T19" fmla="*/ 0 h 88"/>
                    <a:gd name="T20" fmla="*/ 46 w 46"/>
                    <a:gd name="T21" fmla="*/ 0 h 88"/>
                    <a:gd name="T22" fmla="*/ 46 w 46"/>
                    <a:gd name="T23" fmla="*/ 3 h 88"/>
                    <a:gd name="T24" fmla="*/ 37 w 46"/>
                    <a:gd name="T25" fmla="*/ 5 h 88"/>
                    <a:gd name="T26" fmla="*/ 33 w 46"/>
                    <a:gd name="T27" fmla="*/ 13 h 88"/>
                    <a:gd name="T28" fmla="*/ 33 w 46"/>
                    <a:gd name="T29" fmla="*/ 75 h 88"/>
                    <a:gd name="T30" fmla="*/ 35 w 46"/>
                    <a:gd name="T31" fmla="*/ 82 h 88"/>
                    <a:gd name="T32" fmla="*/ 46 w 46"/>
                    <a:gd name="T3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88">
                      <a:moveTo>
                        <a:pt x="46" y="85"/>
                      </a:moveTo>
                      <a:cubicBezTo>
                        <a:pt x="46" y="88"/>
                        <a:pt x="46" y="88"/>
                        <a:pt x="46" y="88"/>
                      </a:cubicBezTo>
                      <a:cubicBezTo>
                        <a:pt x="0" y="88"/>
                        <a:pt x="0" y="88"/>
                        <a:pt x="0" y="88"/>
                      </a:cubicBezTo>
                      <a:cubicBezTo>
                        <a:pt x="0" y="85"/>
                        <a:pt x="0" y="85"/>
                        <a:pt x="0" y="85"/>
                      </a:cubicBezTo>
                      <a:cubicBezTo>
                        <a:pt x="4" y="85"/>
                        <a:pt x="7" y="84"/>
                        <a:pt x="9" y="83"/>
                      </a:cubicBezTo>
                      <a:cubicBezTo>
                        <a:pt x="11" y="82"/>
                        <a:pt x="12" y="79"/>
                        <a:pt x="12" y="75"/>
                      </a:cubicBezTo>
                      <a:cubicBezTo>
                        <a:pt x="12" y="13"/>
                        <a:pt x="12" y="13"/>
                        <a:pt x="12" y="13"/>
                      </a:cubicBezTo>
                      <a:cubicBezTo>
                        <a:pt x="12" y="9"/>
                        <a:pt x="11" y="6"/>
                        <a:pt x="9" y="5"/>
                      </a:cubicBezTo>
                      <a:cubicBezTo>
                        <a:pt x="7" y="4"/>
                        <a:pt x="4" y="4"/>
                        <a:pt x="0" y="3"/>
                      </a:cubicBezTo>
                      <a:cubicBezTo>
                        <a:pt x="0" y="0"/>
                        <a:pt x="0" y="0"/>
                        <a:pt x="0" y="0"/>
                      </a:cubicBezTo>
                      <a:cubicBezTo>
                        <a:pt x="46" y="0"/>
                        <a:pt x="46" y="0"/>
                        <a:pt x="46" y="0"/>
                      </a:cubicBezTo>
                      <a:cubicBezTo>
                        <a:pt x="46" y="3"/>
                        <a:pt x="46" y="3"/>
                        <a:pt x="46" y="3"/>
                      </a:cubicBezTo>
                      <a:cubicBezTo>
                        <a:pt x="42" y="3"/>
                        <a:pt x="39" y="4"/>
                        <a:pt x="37" y="5"/>
                      </a:cubicBezTo>
                      <a:cubicBezTo>
                        <a:pt x="35" y="6"/>
                        <a:pt x="33" y="9"/>
                        <a:pt x="33" y="13"/>
                      </a:cubicBezTo>
                      <a:cubicBezTo>
                        <a:pt x="33" y="75"/>
                        <a:pt x="33" y="75"/>
                        <a:pt x="33" y="75"/>
                      </a:cubicBezTo>
                      <a:cubicBezTo>
                        <a:pt x="33" y="78"/>
                        <a:pt x="34" y="81"/>
                        <a:pt x="35" y="82"/>
                      </a:cubicBezTo>
                      <a:cubicBezTo>
                        <a:pt x="37" y="84"/>
                        <a:pt x="40" y="85"/>
                        <a:pt x="46" y="8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1" name="Freeform 1203">
                  <a:extLst>
                    <a:ext uri="{FF2B5EF4-FFF2-40B4-BE49-F238E27FC236}">
                      <a16:creationId xmlns:a16="http://schemas.microsoft.com/office/drawing/2014/main" id="{52295151-ACB5-6A09-AEBA-1BF354C550D5}"/>
                    </a:ext>
                  </a:extLst>
                </p:cNvPr>
                <p:cNvSpPr>
                  <a:spLocks/>
                </p:cNvSpPr>
                <p:nvPr/>
              </p:nvSpPr>
              <p:spPr bwMode="auto">
                <a:xfrm>
                  <a:off x="1474" y="2237"/>
                  <a:ext cx="14" cy="14"/>
                </a:xfrm>
                <a:custGeom>
                  <a:avLst/>
                  <a:gdLst>
                    <a:gd name="T0" fmla="*/ 0 w 89"/>
                    <a:gd name="T1" fmla="*/ 88 h 90"/>
                    <a:gd name="T2" fmla="*/ 0 w 89"/>
                    <a:gd name="T3" fmla="*/ 85 h 90"/>
                    <a:gd name="T4" fmla="*/ 8 w 89"/>
                    <a:gd name="T5" fmla="*/ 82 h 90"/>
                    <a:gd name="T6" fmla="*/ 11 w 89"/>
                    <a:gd name="T7" fmla="*/ 74 h 90"/>
                    <a:gd name="T8" fmla="*/ 11 w 89"/>
                    <a:gd name="T9" fmla="*/ 13 h 90"/>
                    <a:gd name="T10" fmla="*/ 5 w 89"/>
                    <a:gd name="T11" fmla="*/ 6 h 90"/>
                    <a:gd name="T12" fmla="*/ 0 w 89"/>
                    <a:gd name="T13" fmla="*/ 3 h 90"/>
                    <a:gd name="T14" fmla="*/ 0 w 89"/>
                    <a:gd name="T15" fmla="*/ 0 h 90"/>
                    <a:gd name="T16" fmla="*/ 27 w 89"/>
                    <a:gd name="T17" fmla="*/ 0 h 90"/>
                    <a:gd name="T18" fmla="*/ 73 w 89"/>
                    <a:gd name="T19" fmla="*/ 56 h 90"/>
                    <a:gd name="T20" fmla="*/ 73 w 89"/>
                    <a:gd name="T21" fmla="*/ 16 h 90"/>
                    <a:gd name="T22" fmla="*/ 71 w 89"/>
                    <a:gd name="T23" fmla="*/ 7 h 90"/>
                    <a:gd name="T24" fmla="*/ 61 w 89"/>
                    <a:gd name="T25" fmla="*/ 3 h 90"/>
                    <a:gd name="T26" fmla="*/ 61 w 89"/>
                    <a:gd name="T27" fmla="*/ 0 h 90"/>
                    <a:gd name="T28" fmla="*/ 89 w 89"/>
                    <a:gd name="T29" fmla="*/ 0 h 90"/>
                    <a:gd name="T30" fmla="*/ 89 w 89"/>
                    <a:gd name="T31" fmla="*/ 3 h 90"/>
                    <a:gd name="T32" fmla="*/ 80 w 89"/>
                    <a:gd name="T33" fmla="*/ 6 h 90"/>
                    <a:gd name="T34" fmla="*/ 79 w 89"/>
                    <a:gd name="T35" fmla="*/ 14 h 90"/>
                    <a:gd name="T36" fmla="*/ 79 w 89"/>
                    <a:gd name="T37" fmla="*/ 90 h 90"/>
                    <a:gd name="T38" fmla="*/ 75 w 89"/>
                    <a:gd name="T39" fmla="*/ 90 h 90"/>
                    <a:gd name="T40" fmla="*/ 17 w 89"/>
                    <a:gd name="T41" fmla="*/ 20 h 90"/>
                    <a:gd name="T42" fmla="*/ 17 w 89"/>
                    <a:gd name="T43" fmla="*/ 72 h 90"/>
                    <a:gd name="T44" fmla="*/ 19 w 89"/>
                    <a:gd name="T45" fmla="*/ 81 h 90"/>
                    <a:gd name="T46" fmla="*/ 29 w 89"/>
                    <a:gd name="T47" fmla="*/ 85 h 90"/>
                    <a:gd name="T48" fmla="*/ 29 w 89"/>
                    <a:gd name="T49" fmla="*/ 88 h 90"/>
                    <a:gd name="T50" fmla="*/ 0 w 89"/>
                    <a:gd name="T51"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90">
                      <a:moveTo>
                        <a:pt x="0" y="88"/>
                      </a:moveTo>
                      <a:cubicBezTo>
                        <a:pt x="0" y="85"/>
                        <a:pt x="0" y="85"/>
                        <a:pt x="0" y="85"/>
                      </a:cubicBezTo>
                      <a:cubicBezTo>
                        <a:pt x="4" y="84"/>
                        <a:pt x="7" y="83"/>
                        <a:pt x="8" y="82"/>
                      </a:cubicBezTo>
                      <a:cubicBezTo>
                        <a:pt x="10" y="81"/>
                        <a:pt x="11" y="78"/>
                        <a:pt x="11" y="74"/>
                      </a:cubicBezTo>
                      <a:cubicBezTo>
                        <a:pt x="11" y="13"/>
                        <a:pt x="11" y="13"/>
                        <a:pt x="11" y="13"/>
                      </a:cubicBezTo>
                      <a:cubicBezTo>
                        <a:pt x="9" y="10"/>
                        <a:pt x="7" y="8"/>
                        <a:pt x="5" y="6"/>
                      </a:cubicBezTo>
                      <a:cubicBezTo>
                        <a:pt x="3" y="4"/>
                        <a:pt x="1" y="3"/>
                        <a:pt x="0" y="3"/>
                      </a:cubicBezTo>
                      <a:cubicBezTo>
                        <a:pt x="0" y="0"/>
                        <a:pt x="0" y="0"/>
                        <a:pt x="0" y="0"/>
                      </a:cubicBezTo>
                      <a:cubicBezTo>
                        <a:pt x="27" y="0"/>
                        <a:pt x="27" y="0"/>
                        <a:pt x="27" y="0"/>
                      </a:cubicBezTo>
                      <a:cubicBezTo>
                        <a:pt x="73" y="56"/>
                        <a:pt x="73" y="56"/>
                        <a:pt x="73" y="56"/>
                      </a:cubicBezTo>
                      <a:cubicBezTo>
                        <a:pt x="73" y="16"/>
                        <a:pt x="73" y="16"/>
                        <a:pt x="73" y="16"/>
                      </a:cubicBezTo>
                      <a:cubicBezTo>
                        <a:pt x="73" y="12"/>
                        <a:pt x="72" y="9"/>
                        <a:pt x="71" y="7"/>
                      </a:cubicBezTo>
                      <a:cubicBezTo>
                        <a:pt x="69" y="5"/>
                        <a:pt x="66" y="3"/>
                        <a:pt x="61" y="3"/>
                      </a:cubicBezTo>
                      <a:cubicBezTo>
                        <a:pt x="61" y="0"/>
                        <a:pt x="61" y="0"/>
                        <a:pt x="61" y="0"/>
                      </a:cubicBezTo>
                      <a:cubicBezTo>
                        <a:pt x="89" y="0"/>
                        <a:pt x="89" y="0"/>
                        <a:pt x="89" y="0"/>
                      </a:cubicBezTo>
                      <a:cubicBezTo>
                        <a:pt x="89" y="3"/>
                        <a:pt x="89" y="3"/>
                        <a:pt x="89" y="3"/>
                      </a:cubicBezTo>
                      <a:cubicBezTo>
                        <a:pt x="84" y="4"/>
                        <a:pt x="81" y="5"/>
                        <a:pt x="80" y="6"/>
                      </a:cubicBezTo>
                      <a:cubicBezTo>
                        <a:pt x="79" y="8"/>
                        <a:pt x="79" y="10"/>
                        <a:pt x="79" y="14"/>
                      </a:cubicBezTo>
                      <a:cubicBezTo>
                        <a:pt x="79" y="90"/>
                        <a:pt x="79" y="90"/>
                        <a:pt x="79" y="90"/>
                      </a:cubicBezTo>
                      <a:cubicBezTo>
                        <a:pt x="75" y="90"/>
                        <a:pt x="75" y="90"/>
                        <a:pt x="75" y="90"/>
                      </a:cubicBezTo>
                      <a:cubicBezTo>
                        <a:pt x="17" y="20"/>
                        <a:pt x="17" y="20"/>
                        <a:pt x="17" y="20"/>
                      </a:cubicBezTo>
                      <a:cubicBezTo>
                        <a:pt x="17" y="72"/>
                        <a:pt x="17" y="72"/>
                        <a:pt x="17" y="72"/>
                      </a:cubicBezTo>
                      <a:cubicBezTo>
                        <a:pt x="17" y="76"/>
                        <a:pt x="18" y="80"/>
                        <a:pt x="19" y="81"/>
                      </a:cubicBezTo>
                      <a:cubicBezTo>
                        <a:pt x="21" y="83"/>
                        <a:pt x="24" y="84"/>
                        <a:pt x="29" y="85"/>
                      </a:cubicBezTo>
                      <a:cubicBezTo>
                        <a:pt x="29" y="88"/>
                        <a:pt x="29" y="88"/>
                        <a:pt x="29" y="88"/>
                      </a:cubicBezTo>
                      <a:lnTo>
                        <a:pt x="0" y="8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2" name="Freeform 1204">
                  <a:extLst>
                    <a:ext uri="{FF2B5EF4-FFF2-40B4-BE49-F238E27FC236}">
                      <a16:creationId xmlns:a16="http://schemas.microsoft.com/office/drawing/2014/main" id="{98CAAE84-50E9-21E2-89A6-393715414B56}"/>
                    </a:ext>
                  </a:extLst>
                </p:cNvPr>
                <p:cNvSpPr>
                  <a:spLocks/>
                </p:cNvSpPr>
                <p:nvPr/>
              </p:nvSpPr>
              <p:spPr bwMode="auto">
                <a:xfrm>
                  <a:off x="1488" y="2237"/>
                  <a:ext cx="15" cy="13"/>
                </a:xfrm>
                <a:custGeom>
                  <a:avLst/>
                  <a:gdLst>
                    <a:gd name="T0" fmla="*/ 96 w 96"/>
                    <a:gd name="T1" fmla="*/ 85 h 88"/>
                    <a:gd name="T2" fmla="*/ 96 w 96"/>
                    <a:gd name="T3" fmla="*/ 88 h 88"/>
                    <a:gd name="T4" fmla="*/ 52 w 96"/>
                    <a:gd name="T5" fmla="*/ 88 h 88"/>
                    <a:gd name="T6" fmla="*/ 52 w 96"/>
                    <a:gd name="T7" fmla="*/ 85 h 88"/>
                    <a:gd name="T8" fmla="*/ 60 w 96"/>
                    <a:gd name="T9" fmla="*/ 83 h 88"/>
                    <a:gd name="T10" fmla="*/ 63 w 96"/>
                    <a:gd name="T11" fmla="*/ 75 h 88"/>
                    <a:gd name="T12" fmla="*/ 63 w 96"/>
                    <a:gd name="T13" fmla="*/ 46 h 88"/>
                    <a:gd name="T14" fmla="*/ 32 w 96"/>
                    <a:gd name="T15" fmla="*/ 46 h 88"/>
                    <a:gd name="T16" fmla="*/ 32 w 96"/>
                    <a:gd name="T17" fmla="*/ 75 h 88"/>
                    <a:gd name="T18" fmla="*/ 35 w 96"/>
                    <a:gd name="T19" fmla="*/ 83 h 88"/>
                    <a:gd name="T20" fmla="*/ 44 w 96"/>
                    <a:gd name="T21" fmla="*/ 85 h 88"/>
                    <a:gd name="T22" fmla="*/ 44 w 96"/>
                    <a:gd name="T23" fmla="*/ 88 h 88"/>
                    <a:gd name="T24" fmla="*/ 0 w 96"/>
                    <a:gd name="T25" fmla="*/ 88 h 88"/>
                    <a:gd name="T26" fmla="*/ 0 w 96"/>
                    <a:gd name="T27" fmla="*/ 85 h 88"/>
                    <a:gd name="T28" fmla="*/ 8 w 96"/>
                    <a:gd name="T29" fmla="*/ 83 h 88"/>
                    <a:gd name="T30" fmla="*/ 11 w 96"/>
                    <a:gd name="T31" fmla="*/ 75 h 88"/>
                    <a:gd name="T32" fmla="*/ 11 w 96"/>
                    <a:gd name="T33" fmla="*/ 13 h 88"/>
                    <a:gd name="T34" fmla="*/ 7 w 96"/>
                    <a:gd name="T35" fmla="*/ 5 h 88"/>
                    <a:gd name="T36" fmla="*/ 0 w 96"/>
                    <a:gd name="T37" fmla="*/ 3 h 88"/>
                    <a:gd name="T38" fmla="*/ 0 w 96"/>
                    <a:gd name="T39" fmla="*/ 0 h 88"/>
                    <a:gd name="T40" fmla="*/ 44 w 96"/>
                    <a:gd name="T41" fmla="*/ 0 h 88"/>
                    <a:gd name="T42" fmla="*/ 44 w 96"/>
                    <a:gd name="T43" fmla="*/ 3 h 88"/>
                    <a:gd name="T44" fmla="*/ 36 w 96"/>
                    <a:gd name="T45" fmla="*/ 5 h 88"/>
                    <a:gd name="T46" fmla="*/ 32 w 96"/>
                    <a:gd name="T47" fmla="*/ 13 h 88"/>
                    <a:gd name="T48" fmla="*/ 32 w 96"/>
                    <a:gd name="T49" fmla="*/ 39 h 88"/>
                    <a:gd name="T50" fmla="*/ 63 w 96"/>
                    <a:gd name="T51" fmla="*/ 39 h 88"/>
                    <a:gd name="T52" fmla="*/ 63 w 96"/>
                    <a:gd name="T53" fmla="*/ 13 h 88"/>
                    <a:gd name="T54" fmla="*/ 60 w 96"/>
                    <a:gd name="T55" fmla="*/ 5 h 88"/>
                    <a:gd name="T56" fmla="*/ 52 w 96"/>
                    <a:gd name="T57" fmla="*/ 3 h 88"/>
                    <a:gd name="T58" fmla="*/ 52 w 96"/>
                    <a:gd name="T59" fmla="*/ 0 h 88"/>
                    <a:gd name="T60" fmla="*/ 96 w 96"/>
                    <a:gd name="T61" fmla="*/ 0 h 88"/>
                    <a:gd name="T62" fmla="*/ 96 w 96"/>
                    <a:gd name="T63" fmla="*/ 3 h 88"/>
                    <a:gd name="T64" fmla="*/ 88 w 96"/>
                    <a:gd name="T65" fmla="*/ 5 h 88"/>
                    <a:gd name="T66" fmla="*/ 84 w 96"/>
                    <a:gd name="T67" fmla="*/ 13 h 88"/>
                    <a:gd name="T68" fmla="*/ 84 w 96"/>
                    <a:gd name="T69" fmla="*/ 75 h 88"/>
                    <a:gd name="T70" fmla="*/ 87 w 96"/>
                    <a:gd name="T71" fmla="*/ 83 h 88"/>
                    <a:gd name="T72" fmla="*/ 96 w 96"/>
                    <a:gd name="T7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8">
                      <a:moveTo>
                        <a:pt x="96" y="85"/>
                      </a:moveTo>
                      <a:cubicBezTo>
                        <a:pt x="96" y="88"/>
                        <a:pt x="96" y="88"/>
                        <a:pt x="96" y="88"/>
                      </a:cubicBezTo>
                      <a:cubicBezTo>
                        <a:pt x="52" y="88"/>
                        <a:pt x="52" y="88"/>
                        <a:pt x="52" y="88"/>
                      </a:cubicBezTo>
                      <a:cubicBezTo>
                        <a:pt x="52" y="85"/>
                        <a:pt x="52" y="85"/>
                        <a:pt x="52" y="85"/>
                      </a:cubicBezTo>
                      <a:cubicBezTo>
                        <a:pt x="56" y="84"/>
                        <a:pt x="59" y="83"/>
                        <a:pt x="60" y="83"/>
                      </a:cubicBezTo>
                      <a:cubicBezTo>
                        <a:pt x="62" y="81"/>
                        <a:pt x="63" y="79"/>
                        <a:pt x="63" y="75"/>
                      </a:cubicBezTo>
                      <a:cubicBezTo>
                        <a:pt x="63" y="46"/>
                        <a:pt x="63" y="46"/>
                        <a:pt x="63" y="46"/>
                      </a:cubicBezTo>
                      <a:cubicBezTo>
                        <a:pt x="32" y="46"/>
                        <a:pt x="32" y="46"/>
                        <a:pt x="32" y="46"/>
                      </a:cubicBezTo>
                      <a:cubicBezTo>
                        <a:pt x="32" y="75"/>
                        <a:pt x="32" y="75"/>
                        <a:pt x="32" y="75"/>
                      </a:cubicBezTo>
                      <a:cubicBezTo>
                        <a:pt x="32" y="79"/>
                        <a:pt x="33" y="81"/>
                        <a:pt x="35" y="83"/>
                      </a:cubicBezTo>
                      <a:cubicBezTo>
                        <a:pt x="36" y="83"/>
                        <a:pt x="39" y="84"/>
                        <a:pt x="44" y="85"/>
                      </a:cubicBezTo>
                      <a:cubicBezTo>
                        <a:pt x="44" y="88"/>
                        <a:pt x="44" y="88"/>
                        <a:pt x="44" y="88"/>
                      </a:cubicBezTo>
                      <a:cubicBezTo>
                        <a:pt x="0" y="88"/>
                        <a:pt x="0" y="88"/>
                        <a:pt x="0" y="88"/>
                      </a:cubicBezTo>
                      <a:cubicBezTo>
                        <a:pt x="0" y="85"/>
                        <a:pt x="0" y="85"/>
                        <a:pt x="0" y="85"/>
                      </a:cubicBezTo>
                      <a:cubicBezTo>
                        <a:pt x="4" y="84"/>
                        <a:pt x="7" y="84"/>
                        <a:pt x="8" y="83"/>
                      </a:cubicBezTo>
                      <a:cubicBezTo>
                        <a:pt x="10" y="81"/>
                        <a:pt x="11" y="79"/>
                        <a:pt x="11" y="75"/>
                      </a:cubicBezTo>
                      <a:cubicBezTo>
                        <a:pt x="11" y="13"/>
                        <a:pt x="11" y="13"/>
                        <a:pt x="11" y="13"/>
                      </a:cubicBezTo>
                      <a:cubicBezTo>
                        <a:pt x="11" y="9"/>
                        <a:pt x="10" y="6"/>
                        <a:pt x="7" y="5"/>
                      </a:cubicBezTo>
                      <a:cubicBezTo>
                        <a:pt x="6" y="4"/>
                        <a:pt x="4" y="4"/>
                        <a:pt x="0" y="3"/>
                      </a:cubicBezTo>
                      <a:cubicBezTo>
                        <a:pt x="0" y="0"/>
                        <a:pt x="0" y="0"/>
                        <a:pt x="0" y="0"/>
                      </a:cubicBezTo>
                      <a:cubicBezTo>
                        <a:pt x="44" y="0"/>
                        <a:pt x="44" y="0"/>
                        <a:pt x="44" y="0"/>
                      </a:cubicBezTo>
                      <a:cubicBezTo>
                        <a:pt x="44" y="3"/>
                        <a:pt x="44" y="3"/>
                        <a:pt x="44" y="3"/>
                      </a:cubicBezTo>
                      <a:cubicBezTo>
                        <a:pt x="39" y="4"/>
                        <a:pt x="37" y="4"/>
                        <a:pt x="36"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60" y="5"/>
                      </a:cubicBezTo>
                      <a:cubicBezTo>
                        <a:pt x="58" y="4"/>
                        <a:pt x="56" y="4"/>
                        <a:pt x="52" y="3"/>
                      </a:cubicBezTo>
                      <a:cubicBezTo>
                        <a:pt x="52" y="0"/>
                        <a:pt x="52" y="0"/>
                        <a:pt x="52" y="0"/>
                      </a:cubicBezTo>
                      <a:cubicBezTo>
                        <a:pt x="96" y="0"/>
                        <a:pt x="96" y="0"/>
                        <a:pt x="96" y="0"/>
                      </a:cubicBezTo>
                      <a:cubicBezTo>
                        <a:pt x="96" y="3"/>
                        <a:pt x="96" y="3"/>
                        <a:pt x="96" y="3"/>
                      </a:cubicBezTo>
                      <a:cubicBezTo>
                        <a:pt x="92" y="4"/>
                        <a:pt x="89" y="4"/>
                        <a:pt x="88" y="5"/>
                      </a:cubicBezTo>
                      <a:cubicBezTo>
                        <a:pt x="86" y="6"/>
                        <a:pt x="84" y="9"/>
                        <a:pt x="84" y="13"/>
                      </a:cubicBezTo>
                      <a:cubicBezTo>
                        <a:pt x="84" y="75"/>
                        <a:pt x="84" y="75"/>
                        <a:pt x="84" y="75"/>
                      </a:cubicBezTo>
                      <a:cubicBezTo>
                        <a:pt x="84" y="79"/>
                        <a:pt x="85" y="81"/>
                        <a:pt x="87" y="83"/>
                      </a:cubicBezTo>
                      <a:cubicBezTo>
                        <a:pt x="89" y="83"/>
                        <a:pt x="91" y="84"/>
                        <a:pt x="96" y="8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3" name="Freeform 1205">
                  <a:extLst>
                    <a:ext uri="{FF2B5EF4-FFF2-40B4-BE49-F238E27FC236}">
                      <a16:creationId xmlns:a16="http://schemas.microsoft.com/office/drawing/2014/main" id="{C215FC2D-F1F9-BB3E-BD0E-2538C7CA5D3B}"/>
                    </a:ext>
                  </a:extLst>
                </p:cNvPr>
                <p:cNvSpPr>
                  <a:spLocks/>
                </p:cNvSpPr>
                <p:nvPr/>
              </p:nvSpPr>
              <p:spPr bwMode="auto">
                <a:xfrm>
                  <a:off x="652" y="2002"/>
                  <a:ext cx="12" cy="13"/>
                </a:xfrm>
                <a:custGeom>
                  <a:avLst/>
                  <a:gdLst>
                    <a:gd name="T0" fmla="*/ 74 w 74"/>
                    <a:gd name="T1" fmla="*/ 54 h 81"/>
                    <a:gd name="T2" fmla="*/ 70 w 74"/>
                    <a:gd name="T3" fmla="*/ 81 h 81"/>
                    <a:gd name="T4" fmla="*/ 0 w 74"/>
                    <a:gd name="T5" fmla="*/ 81 h 81"/>
                    <a:gd name="T6" fmla="*/ 0 w 74"/>
                    <a:gd name="T7" fmla="*/ 78 h 81"/>
                    <a:gd name="T8" fmla="*/ 8 w 74"/>
                    <a:gd name="T9" fmla="*/ 76 h 81"/>
                    <a:gd name="T10" fmla="*/ 11 w 74"/>
                    <a:gd name="T11" fmla="*/ 70 h 81"/>
                    <a:gd name="T12" fmla="*/ 11 w 74"/>
                    <a:gd name="T13" fmla="*/ 12 h 81"/>
                    <a:gd name="T14" fmla="*/ 7 w 74"/>
                    <a:gd name="T15" fmla="*/ 5 h 81"/>
                    <a:gd name="T16" fmla="*/ 0 w 74"/>
                    <a:gd name="T17" fmla="*/ 3 h 81"/>
                    <a:gd name="T18" fmla="*/ 0 w 74"/>
                    <a:gd name="T19" fmla="*/ 0 h 81"/>
                    <a:gd name="T20" fmla="*/ 42 w 74"/>
                    <a:gd name="T21" fmla="*/ 0 h 81"/>
                    <a:gd name="T22" fmla="*/ 42 w 74"/>
                    <a:gd name="T23" fmla="*/ 3 h 81"/>
                    <a:gd name="T24" fmla="*/ 33 w 74"/>
                    <a:gd name="T25" fmla="*/ 5 h 81"/>
                    <a:gd name="T26" fmla="*/ 30 w 74"/>
                    <a:gd name="T27" fmla="*/ 14 h 81"/>
                    <a:gd name="T28" fmla="*/ 30 w 74"/>
                    <a:gd name="T29" fmla="*/ 71 h 81"/>
                    <a:gd name="T30" fmla="*/ 32 w 74"/>
                    <a:gd name="T31" fmla="*/ 76 h 81"/>
                    <a:gd name="T32" fmla="*/ 41 w 74"/>
                    <a:gd name="T33" fmla="*/ 77 h 81"/>
                    <a:gd name="T34" fmla="*/ 61 w 74"/>
                    <a:gd name="T35" fmla="*/ 71 h 81"/>
                    <a:gd name="T36" fmla="*/ 71 w 74"/>
                    <a:gd name="T37" fmla="*/ 54 h 81"/>
                    <a:gd name="T38" fmla="*/ 74 w 74"/>
                    <a:gd name="T3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81">
                      <a:moveTo>
                        <a:pt x="74" y="54"/>
                      </a:moveTo>
                      <a:cubicBezTo>
                        <a:pt x="70" y="81"/>
                        <a:pt x="70" y="81"/>
                        <a:pt x="70" y="81"/>
                      </a:cubicBezTo>
                      <a:cubicBezTo>
                        <a:pt x="0" y="81"/>
                        <a:pt x="0" y="81"/>
                        <a:pt x="0" y="81"/>
                      </a:cubicBezTo>
                      <a:cubicBezTo>
                        <a:pt x="0" y="78"/>
                        <a:pt x="0" y="78"/>
                        <a:pt x="0" y="78"/>
                      </a:cubicBezTo>
                      <a:cubicBezTo>
                        <a:pt x="4" y="78"/>
                        <a:pt x="7" y="77"/>
                        <a:pt x="8" y="76"/>
                      </a:cubicBezTo>
                      <a:cubicBezTo>
                        <a:pt x="10" y="75"/>
                        <a:pt x="11" y="73"/>
                        <a:pt x="11" y="70"/>
                      </a:cubicBezTo>
                      <a:cubicBezTo>
                        <a:pt x="11" y="12"/>
                        <a:pt x="11" y="12"/>
                        <a:pt x="11" y="12"/>
                      </a:cubicBezTo>
                      <a:cubicBezTo>
                        <a:pt x="11" y="8"/>
                        <a:pt x="10" y="6"/>
                        <a:pt x="7" y="5"/>
                      </a:cubicBezTo>
                      <a:cubicBezTo>
                        <a:pt x="6" y="4"/>
                        <a:pt x="4" y="3"/>
                        <a:pt x="0" y="3"/>
                      </a:cubicBezTo>
                      <a:cubicBezTo>
                        <a:pt x="0" y="0"/>
                        <a:pt x="0" y="0"/>
                        <a:pt x="0" y="0"/>
                      </a:cubicBezTo>
                      <a:cubicBezTo>
                        <a:pt x="42" y="0"/>
                        <a:pt x="42" y="0"/>
                        <a:pt x="42" y="0"/>
                      </a:cubicBezTo>
                      <a:cubicBezTo>
                        <a:pt x="42" y="3"/>
                        <a:pt x="42" y="3"/>
                        <a:pt x="42" y="3"/>
                      </a:cubicBezTo>
                      <a:cubicBezTo>
                        <a:pt x="37" y="3"/>
                        <a:pt x="34" y="4"/>
                        <a:pt x="33" y="5"/>
                      </a:cubicBezTo>
                      <a:cubicBezTo>
                        <a:pt x="31" y="6"/>
                        <a:pt x="30" y="9"/>
                        <a:pt x="30" y="14"/>
                      </a:cubicBezTo>
                      <a:cubicBezTo>
                        <a:pt x="30" y="71"/>
                        <a:pt x="30" y="71"/>
                        <a:pt x="30" y="71"/>
                      </a:cubicBezTo>
                      <a:cubicBezTo>
                        <a:pt x="30" y="74"/>
                        <a:pt x="31" y="75"/>
                        <a:pt x="32" y="76"/>
                      </a:cubicBezTo>
                      <a:cubicBezTo>
                        <a:pt x="34" y="77"/>
                        <a:pt x="36" y="77"/>
                        <a:pt x="41" y="77"/>
                      </a:cubicBezTo>
                      <a:cubicBezTo>
                        <a:pt x="49" y="77"/>
                        <a:pt x="56" y="75"/>
                        <a:pt x="61" y="71"/>
                      </a:cubicBezTo>
                      <a:cubicBezTo>
                        <a:pt x="64" y="68"/>
                        <a:pt x="68" y="62"/>
                        <a:pt x="71" y="54"/>
                      </a:cubicBezTo>
                      <a:lnTo>
                        <a:pt x="74" y="5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4" name="Freeform 1206">
                  <a:extLst>
                    <a:ext uri="{FF2B5EF4-FFF2-40B4-BE49-F238E27FC236}">
                      <a16:creationId xmlns:a16="http://schemas.microsoft.com/office/drawing/2014/main" id="{9B3A06EA-747F-98E1-3718-EAA54F13A69C}"/>
                    </a:ext>
                  </a:extLst>
                </p:cNvPr>
                <p:cNvSpPr>
                  <a:spLocks noEditPoints="1"/>
                </p:cNvSpPr>
                <p:nvPr/>
              </p:nvSpPr>
              <p:spPr bwMode="auto">
                <a:xfrm>
                  <a:off x="665" y="2002"/>
                  <a:ext cx="12" cy="13"/>
                </a:xfrm>
                <a:custGeom>
                  <a:avLst/>
                  <a:gdLst>
                    <a:gd name="T0" fmla="*/ 82 w 82"/>
                    <a:gd name="T1" fmla="*/ 80 h 83"/>
                    <a:gd name="T2" fmla="*/ 82 w 82"/>
                    <a:gd name="T3" fmla="*/ 83 h 83"/>
                    <a:gd name="T4" fmla="*/ 43 w 82"/>
                    <a:gd name="T5" fmla="*/ 83 h 83"/>
                    <a:gd name="T6" fmla="*/ 43 w 82"/>
                    <a:gd name="T7" fmla="*/ 80 h 83"/>
                    <a:gd name="T8" fmla="*/ 50 w 82"/>
                    <a:gd name="T9" fmla="*/ 79 h 83"/>
                    <a:gd name="T10" fmla="*/ 52 w 82"/>
                    <a:gd name="T11" fmla="*/ 76 h 83"/>
                    <a:gd name="T12" fmla="*/ 50 w 82"/>
                    <a:gd name="T13" fmla="*/ 68 h 83"/>
                    <a:gd name="T14" fmla="*/ 47 w 82"/>
                    <a:gd name="T15" fmla="*/ 60 h 83"/>
                    <a:gd name="T16" fmla="*/ 20 w 82"/>
                    <a:gd name="T17" fmla="*/ 60 h 83"/>
                    <a:gd name="T18" fmla="*/ 16 w 82"/>
                    <a:gd name="T19" fmla="*/ 70 h 83"/>
                    <a:gd name="T20" fmla="*/ 14 w 82"/>
                    <a:gd name="T21" fmla="*/ 75 h 83"/>
                    <a:gd name="T22" fmla="*/ 17 w 82"/>
                    <a:gd name="T23" fmla="*/ 79 h 83"/>
                    <a:gd name="T24" fmla="*/ 24 w 82"/>
                    <a:gd name="T25" fmla="*/ 80 h 83"/>
                    <a:gd name="T26" fmla="*/ 24 w 82"/>
                    <a:gd name="T27" fmla="*/ 83 h 83"/>
                    <a:gd name="T28" fmla="*/ 0 w 82"/>
                    <a:gd name="T29" fmla="*/ 83 h 83"/>
                    <a:gd name="T30" fmla="*/ 0 w 82"/>
                    <a:gd name="T31" fmla="*/ 80 h 83"/>
                    <a:gd name="T32" fmla="*/ 7 w 82"/>
                    <a:gd name="T33" fmla="*/ 76 h 83"/>
                    <a:gd name="T34" fmla="*/ 12 w 82"/>
                    <a:gd name="T35" fmla="*/ 66 h 83"/>
                    <a:gd name="T36" fmla="*/ 38 w 82"/>
                    <a:gd name="T37" fmla="*/ 0 h 83"/>
                    <a:gd name="T38" fmla="*/ 42 w 82"/>
                    <a:gd name="T39" fmla="*/ 0 h 83"/>
                    <a:gd name="T40" fmla="*/ 68 w 82"/>
                    <a:gd name="T41" fmla="*/ 64 h 83"/>
                    <a:gd name="T42" fmla="*/ 75 w 82"/>
                    <a:gd name="T43" fmla="*/ 77 h 83"/>
                    <a:gd name="T44" fmla="*/ 81 w 82"/>
                    <a:gd name="T45" fmla="*/ 80 h 83"/>
                    <a:gd name="T46" fmla="*/ 82 w 82"/>
                    <a:gd name="T47" fmla="*/ 80 h 83"/>
                    <a:gd name="T48" fmla="*/ 22 w 82"/>
                    <a:gd name="T49" fmla="*/ 55 h 83"/>
                    <a:gd name="T50" fmla="*/ 45 w 82"/>
                    <a:gd name="T51" fmla="*/ 55 h 83"/>
                    <a:gd name="T52" fmla="*/ 33 w 82"/>
                    <a:gd name="T53" fmla="*/ 26 h 83"/>
                    <a:gd name="T54" fmla="*/ 22 w 82"/>
                    <a:gd name="T55" fmla="*/ 5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 h="83">
                      <a:moveTo>
                        <a:pt x="82" y="80"/>
                      </a:moveTo>
                      <a:cubicBezTo>
                        <a:pt x="82" y="83"/>
                        <a:pt x="82" y="83"/>
                        <a:pt x="82" y="83"/>
                      </a:cubicBezTo>
                      <a:cubicBezTo>
                        <a:pt x="43" y="83"/>
                        <a:pt x="43" y="83"/>
                        <a:pt x="43" y="83"/>
                      </a:cubicBezTo>
                      <a:cubicBezTo>
                        <a:pt x="43" y="80"/>
                        <a:pt x="43" y="80"/>
                        <a:pt x="43" y="80"/>
                      </a:cubicBezTo>
                      <a:cubicBezTo>
                        <a:pt x="46" y="80"/>
                        <a:pt x="49" y="80"/>
                        <a:pt x="50" y="79"/>
                      </a:cubicBezTo>
                      <a:cubicBezTo>
                        <a:pt x="52" y="79"/>
                        <a:pt x="52" y="78"/>
                        <a:pt x="52" y="76"/>
                      </a:cubicBezTo>
                      <a:cubicBezTo>
                        <a:pt x="52" y="74"/>
                        <a:pt x="52" y="72"/>
                        <a:pt x="50" y="68"/>
                      </a:cubicBezTo>
                      <a:cubicBezTo>
                        <a:pt x="50" y="66"/>
                        <a:pt x="49" y="64"/>
                        <a:pt x="47" y="60"/>
                      </a:cubicBezTo>
                      <a:cubicBezTo>
                        <a:pt x="20" y="60"/>
                        <a:pt x="20" y="60"/>
                        <a:pt x="20" y="60"/>
                      </a:cubicBezTo>
                      <a:cubicBezTo>
                        <a:pt x="18" y="64"/>
                        <a:pt x="17" y="67"/>
                        <a:pt x="16" y="70"/>
                      </a:cubicBezTo>
                      <a:cubicBezTo>
                        <a:pt x="15" y="73"/>
                        <a:pt x="14" y="74"/>
                        <a:pt x="14" y="75"/>
                      </a:cubicBezTo>
                      <a:cubicBezTo>
                        <a:pt x="14" y="77"/>
                        <a:pt x="15" y="78"/>
                        <a:pt x="17" y="79"/>
                      </a:cubicBezTo>
                      <a:cubicBezTo>
                        <a:pt x="18" y="80"/>
                        <a:pt x="21" y="80"/>
                        <a:pt x="24" y="80"/>
                      </a:cubicBezTo>
                      <a:cubicBezTo>
                        <a:pt x="24" y="83"/>
                        <a:pt x="24" y="83"/>
                        <a:pt x="24" y="83"/>
                      </a:cubicBezTo>
                      <a:cubicBezTo>
                        <a:pt x="0" y="83"/>
                        <a:pt x="0" y="83"/>
                        <a:pt x="0" y="83"/>
                      </a:cubicBezTo>
                      <a:cubicBezTo>
                        <a:pt x="0" y="80"/>
                        <a:pt x="0" y="80"/>
                        <a:pt x="0" y="80"/>
                      </a:cubicBezTo>
                      <a:cubicBezTo>
                        <a:pt x="3" y="80"/>
                        <a:pt x="5" y="78"/>
                        <a:pt x="7" y="76"/>
                      </a:cubicBezTo>
                      <a:cubicBezTo>
                        <a:pt x="8" y="75"/>
                        <a:pt x="10" y="71"/>
                        <a:pt x="12" y="66"/>
                      </a:cubicBezTo>
                      <a:cubicBezTo>
                        <a:pt x="38" y="0"/>
                        <a:pt x="38" y="0"/>
                        <a:pt x="38" y="0"/>
                      </a:cubicBezTo>
                      <a:cubicBezTo>
                        <a:pt x="42" y="0"/>
                        <a:pt x="42" y="0"/>
                        <a:pt x="42" y="0"/>
                      </a:cubicBezTo>
                      <a:cubicBezTo>
                        <a:pt x="68" y="64"/>
                        <a:pt x="68" y="64"/>
                        <a:pt x="68" y="64"/>
                      </a:cubicBezTo>
                      <a:cubicBezTo>
                        <a:pt x="71" y="70"/>
                        <a:pt x="73" y="75"/>
                        <a:pt x="75" y="77"/>
                      </a:cubicBezTo>
                      <a:cubicBezTo>
                        <a:pt x="76" y="79"/>
                        <a:pt x="79" y="80"/>
                        <a:pt x="81" y="80"/>
                      </a:cubicBezTo>
                      <a:lnTo>
                        <a:pt x="82" y="80"/>
                      </a:lnTo>
                      <a:close/>
                      <a:moveTo>
                        <a:pt x="22" y="55"/>
                      </a:moveTo>
                      <a:cubicBezTo>
                        <a:pt x="45" y="55"/>
                        <a:pt x="45" y="55"/>
                        <a:pt x="45" y="55"/>
                      </a:cubicBezTo>
                      <a:cubicBezTo>
                        <a:pt x="33" y="26"/>
                        <a:pt x="33" y="26"/>
                        <a:pt x="33" y="26"/>
                      </a:cubicBezTo>
                      <a:lnTo>
                        <a:pt x="22" y="5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5" name="Freeform 1207">
                  <a:extLst>
                    <a:ext uri="{FF2B5EF4-FFF2-40B4-BE49-F238E27FC236}">
                      <a16:creationId xmlns:a16="http://schemas.microsoft.com/office/drawing/2014/main" id="{F30DE2AC-052A-F723-4FCA-DDE0DC8C0202}"/>
                    </a:ext>
                  </a:extLst>
                </p:cNvPr>
                <p:cNvSpPr>
                  <a:spLocks/>
                </p:cNvSpPr>
                <p:nvPr/>
              </p:nvSpPr>
              <p:spPr bwMode="auto">
                <a:xfrm>
                  <a:off x="679" y="2002"/>
                  <a:ext cx="6" cy="13"/>
                </a:xfrm>
                <a:custGeom>
                  <a:avLst/>
                  <a:gdLst>
                    <a:gd name="T0" fmla="*/ 42 w 42"/>
                    <a:gd name="T1" fmla="*/ 78 h 81"/>
                    <a:gd name="T2" fmla="*/ 42 w 42"/>
                    <a:gd name="T3" fmla="*/ 81 h 81"/>
                    <a:gd name="T4" fmla="*/ 0 w 42"/>
                    <a:gd name="T5" fmla="*/ 81 h 81"/>
                    <a:gd name="T6" fmla="*/ 0 w 42"/>
                    <a:gd name="T7" fmla="*/ 78 h 81"/>
                    <a:gd name="T8" fmla="*/ 8 w 42"/>
                    <a:gd name="T9" fmla="*/ 77 h 81"/>
                    <a:gd name="T10" fmla="*/ 11 w 42"/>
                    <a:gd name="T11" fmla="*/ 70 h 81"/>
                    <a:gd name="T12" fmla="*/ 11 w 42"/>
                    <a:gd name="T13" fmla="*/ 12 h 81"/>
                    <a:gd name="T14" fmla="*/ 8 w 42"/>
                    <a:gd name="T15" fmla="*/ 5 h 81"/>
                    <a:gd name="T16" fmla="*/ 0 w 42"/>
                    <a:gd name="T17" fmla="*/ 3 h 81"/>
                    <a:gd name="T18" fmla="*/ 0 w 42"/>
                    <a:gd name="T19" fmla="*/ 0 h 81"/>
                    <a:gd name="T20" fmla="*/ 42 w 42"/>
                    <a:gd name="T21" fmla="*/ 0 h 81"/>
                    <a:gd name="T22" fmla="*/ 42 w 42"/>
                    <a:gd name="T23" fmla="*/ 3 h 81"/>
                    <a:gd name="T24" fmla="*/ 34 w 42"/>
                    <a:gd name="T25" fmla="*/ 4 h 81"/>
                    <a:gd name="T26" fmla="*/ 31 w 42"/>
                    <a:gd name="T27" fmla="*/ 12 h 81"/>
                    <a:gd name="T28" fmla="*/ 31 w 42"/>
                    <a:gd name="T29" fmla="*/ 70 h 81"/>
                    <a:gd name="T30" fmla="*/ 32 w 42"/>
                    <a:gd name="T31" fmla="*/ 76 h 81"/>
                    <a:gd name="T32" fmla="*/ 42 w 42"/>
                    <a:gd name="T33" fmla="*/ 7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81">
                      <a:moveTo>
                        <a:pt x="42" y="78"/>
                      </a:moveTo>
                      <a:cubicBezTo>
                        <a:pt x="42" y="81"/>
                        <a:pt x="42" y="81"/>
                        <a:pt x="42" y="81"/>
                      </a:cubicBezTo>
                      <a:cubicBezTo>
                        <a:pt x="0" y="81"/>
                        <a:pt x="0" y="81"/>
                        <a:pt x="0" y="81"/>
                      </a:cubicBezTo>
                      <a:cubicBezTo>
                        <a:pt x="0" y="78"/>
                        <a:pt x="0" y="78"/>
                        <a:pt x="0" y="78"/>
                      </a:cubicBezTo>
                      <a:cubicBezTo>
                        <a:pt x="4" y="78"/>
                        <a:pt x="6" y="78"/>
                        <a:pt x="8" y="77"/>
                      </a:cubicBezTo>
                      <a:cubicBezTo>
                        <a:pt x="10" y="76"/>
                        <a:pt x="11" y="73"/>
                        <a:pt x="11" y="70"/>
                      </a:cubicBezTo>
                      <a:cubicBezTo>
                        <a:pt x="11" y="12"/>
                        <a:pt x="11" y="12"/>
                        <a:pt x="11" y="12"/>
                      </a:cubicBezTo>
                      <a:cubicBezTo>
                        <a:pt x="11" y="8"/>
                        <a:pt x="10" y="6"/>
                        <a:pt x="8" y="5"/>
                      </a:cubicBezTo>
                      <a:cubicBezTo>
                        <a:pt x="6" y="4"/>
                        <a:pt x="4" y="3"/>
                        <a:pt x="0" y="3"/>
                      </a:cubicBezTo>
                      <a:cubicBezTo>
                        <a:pt x="0" y="0"/>
                        <a:pt x="0" y="0"/>
                        <a:pt x="0" y="0"/>
                      </a:cubicBezTo>
                      <a:cubicBezTo>
                        <a:pt x="42" y="0"/>
                        <a:pt x="42" y="0"/>
                        <a:pt x="42" y="0"/>
                      </a:cubicBezTo>
                      <a:cubicBezTo>
                        <a:pt x="42" y="3"/>
                        <a:pt x="42" y="3"/>
                        <a:pt x="42" y="3"/>
                      </a:cubicBezTo>
                      <a:cubicBezTo>
                        <a:pt x="38" y="3"/>
                        <a:pt x="36" y="3"/>
                        <a:pt x="34" y="4"/>
                      </a:cubicBezTo>
                      <a:cubicBezTo>
                        <a:pt x="32" y="6"/>
                        <a:pt x="31" y="8"/>
                        <a:pt x="31" y="12"/>
                      </a:cubicBezTo>
                      <a:cubicBezTo>
                        <a:pt x="31" y="70"/>
                        <a:pt x="31" y="70"/>
                        <a:pt x="31" y="70"/>
                      </a:cubicBezTo>
                      <a:cubicBezTo>
                        <a:pt x="31" y="72"/>
                        <a:pt x="31" y="74"/>
                        <a:pt x="32" y="76"/>
                      </a:cubicBezTo>
                      <a:cubicBezTo>
                        <a:pt x="34" y="77"/>
                        <a:pt x="37" y="78"/>
                        <a:pt x="42" y="7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6" name="Freeform 1208">
                  <a:extLst>
                    <a:ext uri="{FF2B5EF4-FFF2-40B4-BE49-F238E27FC236}">
                      <a16:creationId xmlns:a16="http://schemas.microsoft.com/office/drawing/2014/main" id="{1B90F520-5B1D-316B-84A0-7D0E330061F1}"/>
                    </a:ext>
                  </a:extLst>
                </p:cNvPr>
                <p:cNvSpPr>
                  <a:spLocks/>
                </p:cNvSpPr>
                <p:nvPr/>
              </p:nvSpPr>
              <p:spPr bwMode="auto">
                <a:xfrm>
                  <a:off x="691" y="2002"/>
                  <a:ext cx="12" cy="13"/>
                </a:xfrm>
                <a:custGeom>
                  <a:avLst/>
                  <a:gdLst>
                    <a:gd name="T0" fmla="*/ 73 w 76"/>
                    <a:gd name="T1" fmla="*/ 65 h 86"/>
                    <a:gd name="T2" fmla="*/ 76 w 76"/>
                    <a:gd name="T3" fmla="*/ 68 h 86"/>
                    <a:gd name="T4" fmla="*/ 62 w 76"/>
                    <a:gd name="T5" fmla="*/ 80 h 86"/>
                    <a:gd name="T6" fmla="*/ 43 w 76"/>
                    <a:gd name="T7" fmla="*/ 86 h 86"/>
                    <a:gd name="T8" fmla="*/ 11 w 76"/>
                    <a:gd name="T9" fmla="*/ 73 h 86"/>
                    <a:gd name="T10" fmla="*/ 0 w 76"/>
                    <a:gd name="T11" fmla="*/ 43 h 86"/>
                    <a:gd name="T12" fmla="*/ 12 w 76"/>
                    <a:gd name="T13" fmla="*/ 13 h 86"/>
                    <a:gd name="T14" fmla="*/ 42 w 76"/>
                    <a:gd name="T15" fmla="*/ 0 h 86"/>
                    <a:gd name="T16" fmla="*/ 53 w 76"/>
                    <a:gd name="T17" fmla="*/ 2 h 86"/>
                    <a:gd name="T18" fmla="*/ 65 w 76"/>
                    <a:gd name="T19" fmla="*/ 6 h 86"/>
                    <a:gd name="T20" fmla="*/ 69 w 76"/>
                    <a:gd name="T21" fmla="*/ 5 h 86"/>
                    <a:gd name="T22" fmla="*/ 71 w 76"/>
                    <a:gd name="T23" fmla="*/ 1 h 86"/>
                    <a:gd name="T24" fmla="*/ 74 w 76"/>
                    <a:gd name="T25" fmla="*/ 1 h 86"/>
                    <a:gd name="T26" fmla="*/ 74 w 76"/>
                    <a:gd name="T27" fmla="*/ 29 h 86"/>
                    <a:gd name="T28" fmla="*/ 71 w 76"/>
                    <a:gd name="T29" fmla="*/ 29 h 86"/>
                    <a:gd name="T30" fmla="*/ 61 w 76"/>
                    <a:gd name="T31" fmla="*/ 13 h 86"/>
                    <a:gd name="T32" fmla="*/ 43 w 76"/>
                    <a:gd name="T33" fmla="*/ 4 h 86"/>
                    <a:gd name="T34" fmla="*/ 25 w 76"/>
                    <a:gd name="T35" fmla="*/ 16 h 86"/>
                    <a:gd name="T36" fmla="*/ 21 w 76"/>
                    <a:gd name="T37" fmla="*/ 43 h 86"/>
                    <a:gd name="T38" fmla="*/ 22 w 76"/>
                    <a:gd name="T39" fmla="*/ 56 h 86"/>
                    <a:gd name="T40" fmla="*/ 26 w 76"/>
                    <a:gd name="T41" fmla="*/ 69 h 86"/>
                    <a:gd name="T42" fmla="*/ 33 w 76"/>
                    <a:gd name="T43" fmla="*/ 76 h 86"/>
                    <a:gd name="T44" fmla="*/ 44 w 76"/>
                    <a:gd name="T45" fmla="*/ 80 h 86"/>
                    <a:gd name="T46" fmla="*/ 58 w 76"/>
                    <a:gd name="T47" fmla="*/ 77 h 86"/>
                    <a:gd name="T48" fmla="*/ 73 w 76"/>
                    <a:gd name="T49" fmla="*/ 6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86">
                      <a:moveTo>
                        <a:pt x="73" y="65"/>
                      </a:moveTo>
                      <a:cubicBezTo>
                        <a:pt x="76" y="68"/>
                        <a:pt x="76" y="68"/>
                        <a:pt x="76" y="68"/>
                      </a:cubicBezTo>
                      <a:cubicBezTo>
                        <a:pt x="71" y="74"/>
                        <a:pt x="66" y="78"/>
                        <a:pt x="62" y="80"/>
                      </a:cubicBezTo>
                      <a:cubicBezTo>
                        <a:pt x="56" y="84"/>
                        <a:pt x="50" y="86"/>
                        <a:pt x="43" y="86"/>
                      </a:cubicBezTo>
                      <a:cubicBezTo>
                        <a:pt x="29" y="86"/>
                        <a:pt x="19" y="81"/>
                        <a:pt x="11" y="73"/>
                      </a:cubicBezTo>
                      <a:cubicBezTo>
                        <a:pt x="3" y="65"/>
                        <a:pt x="0" y="55"/>
                        <a:pt x="0" y="43"/>
                      </a:cubicBezTo>
                      <a:cubicBezTo>
                        <a:pt x="0" y="31"/>
                        <a:pt x="4" y="21"/>
                        <a:pt x="12" y="13"/>
                      </a:cubicBezTo>
                      <a:cubicBezTo>
                        <a:pt x="19" y="4"/>
                        <a:pt x="30" y="0"/>
                        <a:pt x="42" y="0"/>
                      </a:cubicBezTo>
                      <a:cubicBezTo>
                        <a:pt x="46" y="0"/>
                        <a:pt x="49" y="1"/>
                        <a:pt x="53" y="2"/>
                      </a:cubicBezTo>
                      <a:cubicBezTo>
                        <a:pt x="57" y="3"/>
                        <a:pt x="61" y="5"/>
                        <a:pt x="65" y="6"/>
                      </a:cubicBezTo>
                      <a:cubicBezTo>
                        <a:pt x="67" y="6"/>
                        <a:pt x="68" y="6"/>
                        <a:pt x="69" y="5"/>
                      </a:cubicBezTo>
                      <a:cubicBezTo>
                        <a:pt x="69" y="4"/>
                        <a:pt x="70" y="3"/>
                        <a:pt x="71" y="1"/>
                      </a:cubicBezTo>
                      <a:cubicBezTo>
                        <a:pt x="74" y="1"/>
                        <a:pt x="74" y="1"/>
                        <a:pt x="74" y="1"/>
                      </a:cubicBezTo>
                      <a:cubicBezTo>
                        <a:pt x="74" y="29"/>
                        <a:pt x="74" y="29"/>
                        <a:pt x="74" y="29"/>
                      </a:cubicBezTo>
                      <a:cubicBezTo>
                        <a:pt x="71" y="29"/>
                        <a:pt x="71" y="29"/>
                        <a:pt x="71" y="29"/>
                      </a:cubicBezTo>
                      <a:cubicBezTo>
                        <a:pt x="69" y="22"/>
                        <a:pt x="65" y="17"/>
                        <a:pt x="61" y="13"/>
                      </a:cubicBezTo>
                      <a:cubicBezTo>
                        <a:pt x="55" y="7"/>
                        <a:pt x="49" y="4"/>
                        <a:pt x="43" y="4"/>
                      </a:cubicBezTo>
                      <a:cubicBezTo>
                        <a:pt x="35" y="4"/>
                        <a:pt x="29" y="8"/>
                        <a:pt x="25" y="16"/>
                      </a:cubicBezTo>
                      <a:cubicBezTo>
                        <a:pt x="22" y="22"/>
                        <a:pt x="21" y="31"/>
                        <a:pt x="21" y="43"/>
                      </a:cubicBezTo>
                      <a:cubicBezTo>
                        <a:pt x="21" y="48"/>
                        <a:pt x="21" y="52"/>
                        <a:pt x="22" y="56"/>
                      </a:cubicBezTo>
                      <a:cubicBezTo>
                        <a:pt x="22" y="61"/>
                        <a:pt x="24" y="66"/>
                        <a:pt x="26" y="69"/>
                      </a:cubicBezTo>
                      <a:cubicBezTo>
                        <a:pt x="28" y="72"/>
                        <a:pt x="30" y="74"/>
                        <a:pt x="33" y="76"/>
                      </a:cubicBezTo>
                      <a:cubicBezTo>
                        <a:pt x="37" y="79"/>
                        <a:pt x="40" y="80"/>
                        <a:pt x="44" y="80"/>
                      </a:cubicBezTo>
                      <a:cubicBezTo>
                        <a:pt x="49" y="80"/>
                        <a:pt x="54" y="79"/>
                        <a:pt x="58" y="77"/>
                      </a:cubicBezTo>
                      <a:cubicBezTo>
                        <a:pt x="63" y="74"/>
                        <a:pt x="68" y="70"/>
                        <a:pt x="73" y="6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447" name="Freeform 1209">
                  <a:extLst>
                    <a:ext uri="{FF2B5EF4-FFF2-40B4-BE49-F238E27FC236}">
                      <a16:creationId xmlns:a16="http://schemas.microsoft.com/office/drawing/2014/main" id="{3D9E30E3-ACE4-5877-87AC-15DC6F8D2515}"/>
                    </a:ext>
                  </a:extLst>
                </p:cNvPr>
                <p:cNvSpPr>
                  <a:spLocks/>
                </p:cNvSpPr>
                <p:nvPr/>
              </p:nvSpPr>
              <p:spPr bwMode="auto">
                <a:xfrm>
                  <a:off x="704" y="2002"/>
                  <a:ext cx="14" cy="13"/>
                </a:xfrm>
                <a:custGeom>
                  <a:avLst/>
                  <a:gdLst>
                    <a:gd name="T0" fmla="*/ 89 w 89"/>
                    <a:gd name="T1" fmla="*/ 78 h 81"/>
                    <a:gd name="T2" fmla="*/ 89 w 89"/>
                    <a:gd name="T3" fmla="*/ 81 h 81"/>
                    <a:gd name="T4" fmla="*/ 48 w 89"/>
                    <a:gd name="T5" fmla="*/ 81 h 81"/>
                    <a:gd name="T6" fmla="*/ 48 w 89"/>
                    <a:gd name="T7" fmla="*/ 78 h 81"/>
                    <a:gd name="T8" fmla="*/ 56 w 89"/>
                    <a:gd name="T9" fmla="*/ 76 h 81"/>
                    <a:gd name="T10" fmla="*/ 59 w 89"/>
                    <a:gd name="T11" fmla="*/ 70 h 81"/>
                    <a:gd name="T12" fmla="*/ 59 w 89"/>
                    <a:gd name="T13" fmla="*/ 42 h 81"/>
                    <a:gd name="T14" fmla="*/ 30 w 89"/>
                    <a:gd name="T15" fmla="*/ 42 h 81"/>
                    <a:gd name="T16" fmla="*/ 30 w 89"/>
                    <a:gd name="T17" fmla="*/ 70 h 81"/>
                    <a:gd name="T18" fmla="*/ 33 w 89"/>
                    <a:gd name="T19" fmla="*/ 76 h 81"/>
                    <a:gd name="T20" fmla="*/ 40 w 89"/>
                    <a:gd name="T21" fmla="*/ 78 h 81"/>
                    <a:gd name="T22" fmla="*/ 40 w 89"/>
                    <a:gd name="T23" fmla="*/ 81 h 81"/>
                    <a:gd name="T24" fmla="*/ 0 w 89"/>
                    <a:gd name="T25" fmla="*/ 81 h 81"/>
                    <a:gd name="T26" fmla="*/ 0 w 89"/>
                    <a:gd name="T27" fmla="*/ 78 h 81"/>
                    <a:gd name="T28" fmla="*/ 7 w 89"/>
                    <a:gd name="T29" fmla="*/ 76 h 81"/>
                    <a:gd name="T30" fmla="*/ 10 w 89"/>
                    <a:gd name="T31" fmla="*/ 70 h 81"/>
                    <a:gd name="T32" fmla="*/ 10 w 89"/>
                    <a:gd name="T33" fmla="*/ 12 h 81"/>
                    <a:gd name="T34" fmla="*/ 7 w 89"/>
                    <a:gd name="T35" fmla="*/ 5 h 81"/>
                    <a:gd name="T36" fmla="*/ 0 w 89"/>
                    <a:gd name="T37" fmla="*/ 3 h 81"/>
                    <a:gd name="T38" fmla="*/ 0 w 89"/>
                    <a:gd name="T39" fmla="*/ 0 h 81"/>
                    <a:gd name="T40" fmla="*/ 40 w 89"/>
                    <a:gd name="T41" fmla="*/ 0 h 81"/>
                    <a:gd name="T42" fmla="*/ 40 w 89"/>
                    <a:gd name="T43" fmla="*/ 3 h 81"/>
                    <a:gd name="T44" fmla="*/ 33 w 89"/>
                    <a:gd name="T45" fmla="*/ 5 h 81"/>
                    <a:gd name="T46" fmla="*/ 30 w 89"/>
                    <a:gd name="T47" fmla="*/ 12 h 81"/>
                    <a:gd name="T48" fmla="*/ 30 w 89"/>
                    <a:gd name="T49" fmla="*/ 36 h 81"/>
                    <a:gd name="T50" fmla="*/ 59 w 89"/>
                    <a:gd name="T51" fmla="*/ 36 h 81"/>
                    <a:gd name="T52" fmla="*/ 59 w 89"/>
                    <a:gd name="T53" fmla="*/ 12 h 81"/>
                    <a:gd name="T54" fmla="*/ 55 w 89"/>
                    <a:gd name="T55" fmla="*/ 5 h 81"/>
                    <a:gd name="T56" fmla="*/ 48 w 89"/>
                    <a:gd name="T57" fmla="*/ 3 h 81"/>
                    <a:gd name="T58" fmla="*/ 48 w 89"/>
                    <a:gd name="T59" fmla="*/ 0 h 81"/>
                    <a:gd name="T60" fmla="*/ 89 w 89"/>
                    <a:gd name="T61" fmla="*/ 0 h 81"/>
                    <a:gd name="T62" fmla="*/ 89 w 89"/>
                    <a:gd name="T63" fmla="*/ 3 h 81"/>
                    <a:gd name="T64" fmla="*/ 81 w 89"/>
                    <a:gd name="T65" fmla="*/ 5 h 81"/>
                    <a:gd name="T66" fmla="*/ 78 w 89"/>
                    <a:gd name="T67" fmla="*/ 12 h 81"/>
                    <a:gd name="T68" fmla="*/ 78 w 89"/>
                    <a:gd name="T69" fmla="*/ 70 h 81"/>
                    <a:gd name="T70" fmla="*/ 81 w 89"/>
                    <a:gd name="T71" fmla="*/ 76 h 81"/>
                    <a:gd name="T72" fmla="*/ 89 w 89"/>
                    <a:gd name="T73" fmla="*/ 7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81">
                      <a:moveTo>
                        <a:pt x="89" y="78"/>
                      </a:moveTo>
                      <a:cubicBezTo>
                        <a:pt x="89" y="81"/>
                        <a:pt x="89" y="81"/>
                        <a:pt x="89" y="81"/>
                      </a:cubicBezTo>
                      <a:cubicBezTo>
                        <a:pt x="48" y="81"/>
                        <a:pt x="48" y="81"/>
                        <a:pt x="48" y="81"/>
                      </a:cubicBezTo>
                      <a:cubicBezTo>
                        <a:pt x="48" y="78"/>
                        <a:pt x="48" y="78"/>
                        <a:pt x="48" y="78"/>
                      </a:cubicBezTo>
                      <a:cubicBezTo>
                        <a:pt x="52" y="78"/>
                        <a:pt x="54" y="77"/>
                        <a:pt x="56" y="76"/>
                      </a:cubicBezTo>
                      <a:cubicBezTo>
                        <a:pt x="58" y="75"/>
                        <a:pt x="59" y="73"/>
                        <a:pt x="59" y="70"/>
                      </a:cubicBezTo>
                      <a:cubicBezTo>
                        <a:pt x="59" y="42"/>
                        <a:pt x="59" y="42"/>
                        <a:pt x="59" y="42"/>
                      </a:cubicBezTo>
                      <a:cubicBezTo>
                        <a:pt x="30" y="42"/>
                        <a:pt x="30" y="42"/>
                        <a:pt x="30" y="42"/>
                      </a:cubicBezTo>
                      <a:cubicBezTo>
                        <a:pt x="30" y="70"/>
                        <a:pt x="30" y="70"/>
                        <a:pt x="30" y="70"/>
                      </a:cubicBezTo>
                      <a:cubicBezTo>
                        <a:pt x="30" y="73"/>
                        <a:pt x="31" y="75"/>
                        <a:pt x="33" y="76"/>
                      </a:cubicBezTo>
                      <a:cubicBezTo>
                        <a:pt x="34" y="77"/>
                        <a:pt x="36" y="78"/>
                        <a:pt x="40" y="78"/>
                      </a:cubicBezTo>
                      <a:cubicBezTo>
                        <a:pt x="40" y="81"/>
                        <a:pt x="40" y="81"/>
                        <a:pt x="40" y="81"/>
                      </a:cubicBezTo>
                      <a:cubicBezTo>
                        <a:pt x="0" y="81"/>
                        <a:pt x="0" y="81"/>
                        <a:pt x="0" y="81"/>
                      </a:cubicBezTo>
                      <a:cubicBezTo>
                        <a:pt x="0" y="78"/>
                        <a:pt x="0" y="78"/>
                        <a:pt x="0" y="78"/>
                      </a:cubicBezTo>
                      <a:cubicBezTo>
                        <a:pt x="4" y="78"/>
                        <a:pt x="6" y="77"/>
                        <a:pt x="7" y="76"/>
                      </a:cubicBezTo>
                      <a:cubicBezTo>
                        <a:pt x="9" y="75"/>
                        <a:pt x="10" y="73"/>
                        <a:pt x="10" y="70"/>
                      </a:cubicBezTo>
                      <a:cubicBezTo>
                        <a:pt x="10" y="12"/>
                        <a:pt x="10" y="12"/>
                        <a:pt x="10" y="12"/>
                      </a:cubicBezTo>
                      <a:cubicBezTo>
                        <a:pt x="10" y="8"/>
                        <a:pt x="9" y="6"/>
                        <a:pt x="7" y="5"/>
                      </a:cubicBezTo>
                      <a:cubicBezTo>
                        <a:pt x="6" y="4"/>
                        <a:pt x="4" y="3"/>
                        <a:pt x="0" y="3"/>
                      </a:cubicBezTo>
                      <a:cubicBezTo>
                        <a:pt x="0" y="0"/>
                        <a:pt x="0" y="0"/>
                        <a:pt x="0" y="0"/>
                      </a:cubicBezTo>
                      <a:cubicBezTo>
                        <a:pt x="40" y="0"/>
                        <a:pt x="40" y="0"/>
                        <a:pt x="40" y="0"/>
                      </a:cubicBezTo>
                      <a:cubicBezTo>
                        <a:pt x="40" y="3"/>
                        <a:pt x="40" y="3"/>
                        <a:pt x="40" y="3"/>
                      </a:cubicBezTo>
                      <a:cubicBezTo>
                        <a:pt x="37" y="3"/>
                        <a:pt x="34" y="4"/>
                        <a:pt x="33" y="5"/>
                      </a:cubicBezTo>
                      <a:cubicBezTo>
                        <a:pt x="31" y="6"/>
                        <a:pt x="30" y="8"/>
                        <a:pt x="30" y="12"/>
                      </a:cubicBezTo>
                      <a:cubicBezTo>
                        <a:pt x="30" y="36"/>
                        <a:pt x="30" y="36"/>
                        <a:pt x="30" y="36"/>
                      </a:cubicBezTo>
                      <a:cubicBezTo>
                        <a:pt x="59" y="36"/>
                        <a:pt x="59" y="36"/>
                        <a:pt x="59" y="36"/>
                      </a:cubicBezTo>
                      <a:cubicBezTo>
                        <a:pt x="59" y="12"/>
                        <a:pt x="59" y="12"/>
                        <a:pt x="59" y="12"/>
                      </a:cubicBezTo>
                      <a:cubicBezTo>
                        <a:pt x="59" y="8"/>
                        <a:pt x="58" y="6"/>
                        <a:pt x="55" y="5"/>
                      </a:cubicBezTo>
                      <a:cubicBezTo>
                        <a:pt x="54" y="4"/>
                        <a:pt x="52" y="3"/>
                        <a:pt x="48" y="3"/>
                      </a:cubicBezTo>
                      <a:cubicBezTo>
                        <a:pt x="48" y="0"/>
                        <a:pt x="48" y="0"/>
                        <a:pt x="48" y="0"/>
                      </a:cubicBezTo>
                      <a:cubicBezTo>
                        <a:pt x="89" y="0"/>
                        <a:pt x="89" y="0"/>
                        <a:pt x="89" y="0"/>
                      </a:cubicBezTo>
                      <a:cubicBezTo>
                        <a:pt x="89" y="3"/>
                        <a:pt x="89" y="3"/>
                        <a:pt x="89" y="3"/>
                      </a:cubicBezTo>
                      <a:cubicBezTo>
                        <a:pt x="85" y="3"/>
                        <a:pt x="83" y="4"/>
                        <a:pt x="81" y="5"/>
                      </a:cubicBezTo>
                      <a:cubicBezTo>
                        <a:pt x="79" y="6"/>
                        <a:pt x="78" y="8"/>
                        <a:pt x="78" y="12"/>
                      </a:cubicBezTo>
                      <a:cubicBezTo>
                        <a:pt x="78" y="70"/>
                        <a:pt x="78" y="70"/>
                        <a:pt x="78" y="70"/>
                      </a:cubicBezTo>
                      <a:cubicBezTo>
                        <a:pt x="78" y="73"/>
                        <a:pt x="79" y="75"/>
                        <a:pt x="81" y="76"/>
                      </a:cubicBezTo>
                      <a:cubicBezTo>
                        <a:pt x="82" y="77"/>
                        <a:pt x="85" y="78"/>
                        <a:pt x="89" y="7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941" name="Group 1411">
                <a:extLst>
                  <a:ext uri="{FF2B5EF4-FFF2-40B4-BE49-F238E27FC236}">
                    <a16:creationId xmlns:a16="http://schemas.microsoft.com/office/drawing/2014/main" id="{9F470947-25DE-03A0-5769-CB0F3660EE52}"/>
                  </a:ext>
                </a:extLst>
              </p:cNvPr>
              <p:cNvGrpSpPr>
                <a:grpSpLocks/>
              </p:cNvGrpSpPr>
              <p:nvPr/>
            </p:nvGrpSpPr>
            <p:grpSpPr bwMode="auto">
              <a:xfrm>
                <a:off x="1262133" y="2308985"/>
                <a:ext cx="1873250" cy="3825875"/>
                <a:chOff x="626" y="1899"/>
                <a:chExt cx="1180" cy="2410"/>
              </a:xfrm>
              <a:grpFill/>
            </p:grpSpPr>
            <p:sp>
              <p:nvSpPr>
                <p:cNvPr id="1048" name="Freeform 1211">
                  <a:extLst>
                    <a:ext uri="{FF2B5EF4-FFF2-40B4-BE49-F238E27FC236}">
                      <a16:creationId xmlns:a16="http://schemas.microsoft.com/office/drawing/2014/main" id="{1A23C2F7-9ED6-A07B-72EF-2D19C46B729E}"/>
                    </a:ext>
                  </a:extLst>
                </p:cNvPr>
                <p:cNvSpPr>
                  <a:spLocks noEditPoints="1"/>
                </p:cNvSpPr>
                <p:nvPr/>
              </p:nvSpPr>
              <p:spPr bwMode="auto">
                <a:xfrm>
                  <a:off x="719" y="2002"/>
                  <a:ext cx="13" cy="13"/>
                </a:xfrm>
                <a:custGeom>
                  <a:avLst/>
                  <a:gdLst>
                    <a:gd name="T0" fmla="*/ 82 w 82"/>
                    <a:gd name="T1" fmla="*/ 80 h 83"/>
                    <a:gd name="T2" fmla="*/ 82 w 82"/>
                    <a:gd name="T3" fmla="*/ 83 h 83"/>
                    <a:gd name="T4" fmla="*/ 43 w 82"/>
                    <a:gd name="T5" fmla="*/ 83 h 83"/>
                    <a:gd name="T6" fmla="*/ 43 w 82"/>
                    <a:gd name="T7" fmla="*/ 80 h 83"/>
                    <a:gd name="T8" fmla="*/ 51 w 82"/>
                    <a:gd name="T9" fmla="*/ 79 h 83"/>
                    <a:gd name="T10" fmla="*/ 53 w 82"/>
                    <a:gd name="T11" fmla="*/ 76 h 83"/>
                    <a:gd name="T12" fmla="*/ 51 w 82"/>
                    <a:gd name="T13" fmla="*/ 68 h 83"/>
                    <a:gd name="T14" fmla="*/ 47 w 82"/>
                    <a:gd name="T15" fmla="*/ 60 h 83"/>
                    <a:gd name="T16" fmla="*/ 20 w 82"/>
                    <a:gd name="T17" fmla="*/ 60 h 83"/>
                    <a:gd name="T18" fmla="*/ 16 w 82"/>
                    <a:gd name="T19" fmla="*/ 70 h 83"/>
                    <a:gd name="T20" fmla="*/ 15 w 82"/>
                    <a:gd name="T21" fmla="*/ 75 h 83"/>
                    <a:gd name="T22" fmla="*/ 17 w 82"/>
                    <a:gd name="T23" fmla="*/ 79 h 83"/>
                    <a:gd name="T24" fmla="*/ 25 w 82"/>
                    <a:gd name="T25" fmla="*/ 80 h 83"/>
                    <a:gd name="T26" fmla="*/ 25 w 82"/>
                    <a:gd name="T27" fmla="*/ 83 h 83"/>
                    <a:gd name="T28" fmla="*/ 0 w 82"/>
                    <a:gd name="T29" fmla="*/ 83 h 83"/>
                    <a:gd name="T30" fmla="*/ 0 w 82"/>
                    <a:gd name="T31" fmla="*/ 80 h 83"/>
                    <a:gd name="T32" fmla="*/ 7 w 82"/>
                    <a:gd name="T33" fmla="*/ 76 h 83"/>
                    <a:gd name="T34" fmla="*/ 12 w 82"/>
                    <a:gd name="T35" fmla="*/ 66 h 83"/>
                    <a:gd name="T36" fmla="*/ 39 w 82"/>
                    <a:gd name="T37" fmla="*/ 0 h 83"/>
                    <a:gd name="T38" fmla="*/ 42 w 82"/>
                    <a:gd name="T39" fmla="*/ 0 h 83"/>
                    <a:gd name="T40" fmla="*/ 69 w 82"/>
                    <a:gd name="T41" fmla="*/ 64 h 83"/>
                    <a:gd name="T42" fmla="*/ 75 w 82"/>
                    <a:gd name="T43" fmla="*/ 77 h 83"/>
                    <a:gd name="T44" fmla="*/ 82 w 82"/>
                    <a:gd name="T45" fmla="*/ 80 h 83"/>
                    <a:gd name="T46" fmla="*/ 22 w 82"/>
                    <a:gd name="T47" fmla="*/ 55 h 83"/>
                    <a:gd name="T48" fmla="*/ 45 w 82"/>
                    <a:gd name="T49" fmla="*/ 55 h 83"/>
                    <a:gd name="T50" fmla="*/ 33 w 82"/>
                    <a:gd name="T51" fmla="*/ 26 h 83"/>
                    <a:gd name="T52" fmla="*/ 22 w 82"/>
                    <a:gd name="T53" fmla="*/ 5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3">
                      <a:moveTo>
                        <a:pt x="82" y="80"/>
                      </a:moveTo>
                      <a:cubicBezTo>
                        <a:pt x="82" y="83"/>
                        <a:pt x="82" y="83"/>
                        <a:pt x="82" y="83"/>
                      </a:cubicBezTo>
                      <a:cubicBezTo>
                        <a:pt x="43" y="83"/>
                        <a:pt x="43" y="83"/>
                        <a:pt x="43" y="83"/>
                      </a:cubicBezTo>
                      <a:cubicBezTo>
                        <a:pt x="43" y="80"/>
                        <a:pt x="43" y="80"/>
                        <a:pt x="43" y="80"/>
                      </a:cubicBezTo>
                      <a:cubicBezTo>
                        <a:pt x="47" y="80"/>
                        <a:pt x="50" y="80"/>
                        <a:pt x="51" y="79"/>
                      </a:cubicBezTo>
                      <a:cubicBezTo>
                        <a:pt x="52" y="79"/>
                        <a:pt x="53" y="78"/>
                        <a:pt x="53" y="76"/>
                      </a:cubicBezTo>
                      <a:cubicBezTo>
                        <a:pt x="53" y="74"/>
                        <a:pt x="52" y="72"/>
                        <a:pt x="51" y="68"/>
                      </a:cubicBezTo>
                      <a:cubicBezTo>
                        <a:pt x="50" y="66"/>
                        <a:pt x="49" y="64"/>
                        <a:pt x="47" y="60"/>
                      </a:cubicBezTo>
                      <a:cubicBezTo>
                        <a:pt x="20" y="60"/>
                        <a:pt x="20" y="60"/>
                        <a:pt x="20" y="60"/>
                      </a:cubicBezTo>
                      <a:cubicBezTo>
                        <a:pt x="19" y="64"/>
                        <a:pt x="17" y="67"/>
                        <a:pt x="16" y="70"/>
                      </a:cubicBezTo>
                      <a:cubicBezTo>
                        <a:pt x="15" y="73"/>
                        <a:pt x="15" y="74"/>
                        <a:pt x="15" y="75"/>
                      </a:cubicBezTo>
                      <a:cubicBezTo>
                        <a:pt x="15" y="77"/>
                        <a:pt x="16" y="78"/>
                        <a:pt x="17" y="79"/>
                      </a:cubicBezTo>
                      <a:cubicBezTo>
                        <a:pt x="18" y="80"/>
                        <a:pt x="21" y="80"/>
                        <a:pt x="25" y="80"/>
                      </a:cubicBezTo>
                      <a:cubicBezTo>
                        <a:pt x="25" y="83"/>
                        <a:pt x="25" y="83"/>
                        <a:pt x="25" y="83"/>
                      </a:cubicBezTo>
                      <a:cubicBezTo>
                        <a:pt x="0" y="83"/>
                        <a:pt x="0" y="83"/>
                        <a:pt x="0" y="83"/>
                      </a:cubicBezTo>
                      <a:cubicBezTo>
                        <a:pt x="0" y="80"/>
                        <a:pt x="0" y="80"/>
                        <a:pt x="0" y="80"/>
                      </a:cubicBezTo>
                      <a:cubicBezTo>
                        <a:pt x="3" y="80"/>
                        <a:pt x="6" y="78"/>
                        <a:pt x="7" y="76"/>
                      </a:cubicBezTo>
                      <a:cubicBezTo>
                        <a:pt x="9" y="75"/>
                        <a:pt x="10" y="71"/>
                        <a:pt x="12" y="66"/>
                      </a:cubicBezTo>
                      <a:cubicBezTo>
                        <a:pt x="39" y="0"/>
                        <a:pt x="39" y="0"/>
                        <a:pt x="39" y="0"/>
                      </a:cubicBezTo>
                      <a:cubicBezTo>
                        <a:pt x="42" y="0"/>
                        <a:pt x="42" y="0"/>
                        <a:pt x="42" y="0"/>
                      </a:cubicBezTo>
                      <a:cubicBezTo>
                        <a:pt x="69" y="64"/>
                        <a:pt x="69" y="64"/>
                        <a:pt x="69" y="64"/>
                      </a:cubicBezTo>
                      <a:cubicBezTo>
                        <a:pt x="72" y="70"/>
                        <a:pt x="74" y="75"/>
                        <a:pt x="75" y="77"/>
                      </a:cubicBezTo>
                      <a:cubicBezTo>
                        <a:pt x="77" y="79"/>
                        <a:pt x="79" y="80"/>
                        <a:pt x="82" y="80"/>
                      </a:cubicBezTo>
                      <a:close/>
                      <a:moveTo>
                        <a:pt x="22" y="55"/>
                      </a:moveTo>
                      <a:cubicBezTo>
                        <a:pt x="45" y="55"/>
                        <a:pt x="45" y="55"/>
                        <a:pt x="45" y="55"/>
                      </a:cubicBezTo>
                      <a:cubicBezTo>
                        <a:pt x="33" y="26"/>
                        <a:pt x="33" y="26"/>
                        <a:pt x="33" y="26"/>
                      </a:cubicBezTo>
                      <a:lnTo>
                        <a:pt x="22" y="55"/>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9" name="Freeform 1212">
                  <a:extLst>
                    <a:ext uri="{FF2B5EF4-FFF2-40B4-BE49-F238E27FC236}">
                      <a16:creationId xmlns:a16="http://schemas.microsoft.com/office/drawing/2014/main" id="{F4B1446E-5EBA-EAC4-8A6C-32E1A1E95F10}"/>
                    </a:ext>
                  </a:extLst>
                </p:cNvPr>
                <p:cNvSpPr>
                  <a:spLocks/>
                </p:cNvSpPr>
                <p:nvPr/>
              </p:nvSpPr>
              <p:spPr bwMode="auto">
                <a:xfrm>
                  <a:off x="722" y="1998"/>
                  <a:ext cx="7" cy="3"/>
                </a:xfrm>
                <a:custGeom>
                  <a:avLst/>
                  <a:gdLst>
                    <a:gd name="T0" fmla="*/ 5 w 7"/>
                    <a:gd name="T1" fmla="*/ 3 h 3"/>
                    <a:gd name="T2" fmla="*/ 3 w 7"/>
                    <a:gd name="T3" fmla="*/ 1 h 3"/>
                    <a:gd name="T4" fmla="*/ 1 w 7"/>
                    <a:gd name="T5" fmla="*/ 3 h 3"/>
                    <a:gd name="T6" fmla="*/ 0 w 7"/>
                    <a:gd name="T7" fmla="*/ 3 h 3"/>
                    <a:gd name="T8" fmla="*/ 2 w 7"/>
                    <a:gd name="T9" fmla="*/ 0 h 3"/>
                    <a:gd name="T10" fmla="*/ 4 w 7"/>
                    <a:gd name="T11" fmla="*/ 0 h 3"/>
                    <a:gd name="T12" fmla="*/ 7 w 7"/>
                    <a:gd name="T13" fmla="*/ 3 h 3"/>
                    <a:gd name="T14" fmla="*/ 5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5" y="3"/>
                      </a:moveTo>
                      <a:lnTo>
                        <a:pt x="3" y="1"/>
                      </a:lnTo>
                      <a:lnTo>
                        <a:pt x="1" y="3"/>
                      </a:lnTo>
                      <a:lnTo>
                        <a:pt x="0" y="3"/>
                      </a:lnTo>
                      <a:lnTo>
                        <a:pt x="2" y="0"/>
                      </a:lnTo>
                      <a:lnTo>
                        <a:pt x="4" y="0"/>
                      </a:lnTo>
                      <a:lnTo>
                        <a:pt x="7" y="3"/>
                      </a:lnTo>
                      <a:lnTo>
                        <a:pt x="5" y="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0" name="Freeform 1213">
                  <a:extLst>
                    <a:ext uri="{FF2B5EF4-FFF2-40B4-BE49-F238E27FC236}">
                      <a16:creationId xmlns:a16="http://schemas.microsoft.com/office/drawing/2014/main" id="{CF02521F-2BF0-F1C7-123D-AEEFD72DEE8C}"/>
                    </a:ext>
                  </a:extLst>
                </p:cNvPr>
                <p:cNvSpPr>
                  <a:spLocks/>
                </p:cNvSpPr>
                <p:nvPr/>
              </p:nvSpPr>
              <p:spPr bwMode="auto">
                <a:xfrm>
                  <a:off x="734" y="2002"/>
                  <a:ext cx="12" cy="13"/>
                </a:xfrm>
                <a:custGeom>
                  <a:avLst/>
                  <a:gdLst>
                    <a:gd name="T0" fmla="*/ 82 w 82"/>
                    <a:gd name="T1" fmla="*/ 0 h 84"/>
                    <a:gd name="T2" fmla="*/ 82 w 82"/>
                    <a:gd name="T3" fmla="*/ 3 h 84"/>
                    <a:gd name="T4" fmla="*/ 75 w 82"/>
                    <a:gd name="T5" fmla="*/ 6 h 84"/>
                    <a:gd name="T6" fmla="*/ 73 w 82"/>
                    <a:gd name="T7" fmla="*/ 13 h 84"/>
                    <a:gd name="T8" fmla="*/ 73 w 82"/>
                    <a:gd name="T9" fmla="*/ 52 h 84"/>
                    <a:gd name="T10" fmla="*/ 71 w 82"/>
                    <a:gd name="T11" fmla="*/ 64 h 84"/>
                    <a:gd name="T12" fmla="*/ 66 w 82"/>
                    <a:gd name="T13" fmla="*/ 75 h 84"/>
                    <a:gd name="T14" fmla="*/ 55 w 82"/>
                    <a:gd name="T15" fmla="*/ 82 h 84"/>
                    <a:gd name="T16" fmla="*/ 42 w 82"/>
                    <a:gd name="T17" fmla="*/ 84 h 84"/>
                    <a:gd name="T18" fmla="*/ 31 w 82"/>
                    <a:gd name="T19" fmla="*/ 82 h 84"/>
                    <a:gd name="T20" fmla="*/ 18 w 82"/>
                    <a:gd name="T21" fmla="*/ 76 h 84"/>
                    <a:gd name="T22" fmla="*/ 12 w 82"/>
                    <a:gd name="T23" fmla="*/ 68 h 84"/>
                    <a:gd name="T24" fmla="*/ 10 w 82"/>
                    <a:gd name="T25" fmla="*/ 54 h 84"/>
                    <a:gd name="T26" fmla="*/ 10 w 82"/>
                    <a:gd name="T27" fmla="*/ 14 h 84"/>
                    <a:gd name="T28" fmla="*/ 7 w 82"/>
                    <a:gd name="T29" fmla="*/ 5 h 84"/>
                    <a:gd name="T30" fmla="*/ 0 w 82"/>
                    <a:gd name="T31" fmla="*/ 3 h 84"/>
                    <a:gd name="T32" fmla="*/ 0 w 82"/>
                    <a:gd name="T33" fmla="*/ 0 h 84"/>
                    <a:gd name="T34" fmla="*/ 40 w 82"/>
                    <a:gd name="T35" fmla="*/ 0 h 84"/>
                    <a:gd name="T36" fmla="*/ 40 w 82"/>
                    <a:gd name="T37" fmla="*/ 3 h 84"/>
                    <a:gd name="T38" fmla="*/ 32 w 82"/>
                    <a:gd name="T39" fmla="*/ 5 h 84"/>
                    <a:gd name="T40" fmla="*/ 29 w 82"/>
                    <a:gd name="T41" fmla="*/ 14 h 84"/>
                    <a:gd name="T42" fmla="*/ 29 w 82"/>
                    <a:gd name="T43" fmla="*/ 54 h 84"/>
                    <a:gd name="T44" fmla="*/ 33 w 82"/>
                    <a:gd name="T45" fmla="*/ 72 h 84"/>
                    <a:gd name="T46" fmla="*/ 46 w 82"/>
                    <a:gd name="T47" fmla="*/ 78 h 84"/>
                    <a:gd name="T48" fmla="*/ 65 w 82"/>
                    <a:gd name="T49" fmla="*/ 67 h 84"/>
                    <a:gd name="T50" fmla="*/ 67 w 82"/>
                    <a:gd name="T51" fmla="*/ 52 h 84"/>
                    <a:gd name="T52" fmla="*/ 67 w 82"/>
                    <a:gd name="T53" fmla="*/ 15 h 84"/>
                    <a:gd name="T54" fmla="*/ 66 w 82"/>
                    <a:gd name="T55" fmla="*/ 6 h 84"/>
                    <a:gd name="T56" fmla="*/ 56 w 82"/>
                    <a:gd name="T57" fmla="*/ 3 h 84"/>
                    <a:gd name="T58" fmla="*/ 56 w 82"/>
                    <a:gd name="T59" fmla="*/ 0 h 84"/>
                    <a:gd name="T60" fmla="*/ 82 w 82"/>
                    <a:gd name="T6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84">
                      <a:moveTo>
                        <a:pt x="82" y="0"/>
                      </a:moveTo>
                      <a:cubicBezTo>
                        <a:pt x="82" y="3"/>
                        <a:pt x="82" y="3"/>
                        <a:pt x="82" y="3"/>
                      </a:cubicBezTo>
                      <a:cubicBezTo>
                        <a:pt x="79" y="4"/>
                        <a:pt x="76" y="4"/>
                        <a:pt x="75" y="6"/>
                      </a:cubicBezTo>
                      <a:cubicBezTo>
                        <a:pt x="73" y="7"/>
                        <a:pt x="73" y="10"/>
                        <a:pt x="73" y="13"/>
                      </a:cubicBezTo>
                      <a:cubicBezTo>
                        <a:pt x="73" y="52"/>
                        <a:pt x="73" y="52"/>
                        <a:pt x="73" y="52"/>
                      </a:cubicBezTo>
                      <a:cubicBezTo>
                        <a:pt x="73" y="56"/>
                        <a:pt x="72" y="60"/>
                        <a:pt x="71" y="64"/>
                      </a:cubicBezTo>
                      <a:cubicBezTo>
                        <a:pt x="70" y="69"/>
                        <a:pt x="68" y="72"/>
                        <a:pt x="66" y="75"/>
                      </a:cubicBezTo>
                      <a:cubicBezTo>
                        <a:pt x="63" y="78"/>
                        <a:pt x="60" y="80"/>
                        <a:pt x="55" y="82"/>
                      </a:cubicBezTo>
                      <a:cubicBezTo>
                        <a:pt x="51" y="83"/>
                        <a:pt x="46" y="84"/>
                        <a:pt x="42" y="84"/>
                      </a:cubicBezTo>
                      <a:cubicBezTo>
                        <a:pt x="38" y="84"/>
                        <a:pt x="35" y="83"/>
                        <a:pt x="31" y="82"/>
                      </a:cubicBezTo>
                      <a:cubicBezTo>
                        <a:pt x="26" y="81"/>
                        <a:pt x="21" y="79"/>
                        <a:pt x="18" y="76"/>
                      </a:cubicBezTo>
                      <a:cubicBezTo>
                        <a:pt x="15" y="73"/>
                        <a:pt x="13" y="71"/>
                        <a:pt x="12" y="68"/>
                      </a:cubicBezTo>
                      <a:cubicBezTo>
                        <a:pt x="10" y="65"/>
                        <a:pt x="10" y="60"/>
                        <a:pt x="10" y="54"/>
                      </a:cubicBezTo>
                      <a:cubicBezTo>
                        <a:pt x="10" y="14"/>
                        <a:pt x="10" y="14"/>
                        <a:pt x="10" y="14"/>
                      </a:cubicBezTo>
                      <a:cubicBezTo>
                        <a:pt x="10" y="10"/>
                        <a:pt x="9" y="7"/>
                        <a:pt x="7" y="5"/>
                      </a:cubicBezTo>
                      <a:cubicBezTo>
                        <a:pt x="6" y="4"/>
                        <a:pt x="4" y="3"/>
                        <a:pt x="0" y="3"/>
                      </a:cubicBezTo>
                      <a:cubicBezTo>
                        <a:pt x="0" y="0"/>
                        <a:pt x="0" y="0"/>
                        <a:pt x="0" y="0"/>
                      </a:cubicBezTo>
                      <a:cubicBezTo>
                        <a:pt x="40" y="0"/>
                        <a:pt x="40" y="0"/>
                        <a:pt x="40" y="0"/>
                      </a:cubicBezTo>
                      <a:cubicBezTo>
                        <a:pt x="40" y="3"/>
                        <a:pt x="40" y="3"/>
                        <a:pt x="40" y="3"/>
                      </a:cubicBezTo>
                      <a:cubicBezTo>
                        <a:pt x="36" y="3"/>
                        <a:pt x="33" y="4"/>
                        <a:pt x="32" y="5"/>
                      </a:cubicBezTo>
                      <a:cubicBezTo>
                        <a:pt x="30" y="6"/>
                        <a:pt x="29" y="9"/>
                        <a:pt x="29" y="14"/>
                      </a:cubicBezTo>
                      <a:cubicBezTo>
                        <a:pt x="29" y="54"/>
                        <a:pt x="29" y="54"/>
                        <a:pt x="29" y="54"/>
                      </a:cubicBezTo>
                      <a:cubicBezTo>
                        <a:pt x="29" y="62"/>
                        <a:pt x="30" y="68"/>
                        <a:pt x="33" y="72"/>
                      </a:cubicBezTo>
                      <a:cubicBezTo>
                        <a:pt x="36" y="76"/>
                        <a:pt x="40" y="78"/>
                        <a:pt x="46" y="78"/>
                      </a:cubicBezTo>
                      <a:cubicBezTo>
                        <a:pt x="55" y="78"/>
                        <a:pt x="61" y="74"/>
                        <a:pt x="65" y="67"/>
                      </a:cubicBezTo>
                      <a:cubicBezTo>
                        <a:pt x="67" y="64"/>
                        <a:pt x="67" y="58"/>
                        <a:pt x="67" y="52"/>
                      </a:cubicBezTo>
                      <a:cubicBezTo>
                        <a:pt x="67" y="15"/>
                        <a:pt x="67" y="15"/>
                        <a:pt x="67" y="15"/>
                      </a:cubicBezTo>
                      <a:cubicBezTo>
                        <a:pt x="67" y="11"/>
                        <a:pt x="67" y="8"/>
                        <a:pt x="66" y="6"/>
                      </a:cubicBezTo>
                      <a:cubicBezTo>
                        <a:pt x="64" y="4"/>
                        <a:pt x="61" y="3"/>
                        <a:pt x="56" y="3"/>
                      </a:cubicBezTo>
                      <a:cubicBezTo>
                        <a:pt x="56" y="0"/>
                        <a:pt x="56" y="0"/>
                        <a:pt x="56" y="0"/>
                      </a:cubicBezTo>
                      <a:lnTo>
                        <a:pt x="82"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1" name="Freeform 1214">
                  <a:extLst>
                    <a:ext uri="{FF2B5EF4-FFF2-40B4-BE49-F238E27FC236}">
                      <a16:creationId xmlns:a16="http://schemas.microsoft.com/office/drawing/2014/main" id="{98CF94D7-FC78-BF92-8263-2324868C72B7}"/>
                    </a:ext>
                  </a:extLst>
                </p:cNvPr>
                <p:cNvSpPr>
                  <a:spLocks noEditPoints="1"/>
                </p:cNvSpPr>
                <p:nvPr/>
              </p:nvSpPr>
              <p:spPr bwMode="auto">
                <a:xfrm>
                  <a:off x="626" y="2154"/>
                  <a:ext cx="14" cy="13"/>
                </a:xfrm>
                <a:custGeom>
                  <a:avLst/>
                  <a:gdLst>
                    <a:gd name="T0" fmla="*/ 4 w 86"/>
                    <a:gd name="T1" fmla="*/ 45 h 87"/>
                    <a:gd name="T2" fmla="*/ 4 w 86"/>
                    <a:gd name="T3" fmla="*/ 39 h 87"/>
                    <a:gd name="T4" fmla="*/ 10 w 86"/>
                    <a:gd name="T5" fmla="*/ 39 h 87"/>
                    <a:gd name="T6" fmla="*/ 10 w 86"/>
                    <a:gd name="T7" fmla="*/ 12 h 87"/>
                    <a:gd name="T8" fmla="*/ 7 w 86"/>
                    <a:gd name="T9" fmla="*/ 5 h 87"/>
                    <a:gd name="T10" fmla="*/ 0 w 86"/>
                    <a:gd name="T11" fmla="*/ 4 h 87"/>
                    <a:gd name="T12" fmla="*/ 0 w 86"/>
                    <a:gd name="T13" fmla="*/ 0 h 87"/>
                    <a:gd name="T14" fmla="*/ 39 w 86"/>
                    <a:gd name="T15" fmla="*/ 0 h 87"/>
                    <a:gd name="T16" fmla="*/ 76 w 86"/>
                    <a:gd name="T17" fmla="*/ 14 h 87"/>
                    <a:gd name="T18" fmla="*/ 86 w 86"/>
                    <a:gd name="T19" fmla="*/ 42 h 87"/>
                    <a:gd name="T20" fmla="*/ 75 w 86"/>
                    <a:gd name="T21" fmla="*/ 74 h 87"/>
                    <a:gd name="T22" fmla="*/ 40 w 86"/>
                    <a:gd name="T23" fmla="*/ 87 h 87"/>
                    <a:gd name="T24" fmla="*/ 0 w 86"/>
                    <a:gd name="T25" fmla="*/ 87 h 87"/>
                    <a:gd name="T26" fmla="*/ 0 w 86"/>
                    <a:gd name="T27" fmla="*/ 84 h 87"/>
                    <a:gd name="T28" fmla="*/ 8 w 86"/>
                    <a:gd name="T29" fmla="*/ 81 h 87"/>
                    <a:gd name="T30" fmla="*/ 10 w 86"/>
                    <a:gd name="T31" fmla="*/ 75 h 87"/>
                    <a:gd name="T32" fmla="*/ 10 w 86"/>
                    <a:gd name="T33" fmla="*/ 45 h 87"/>
                    <a:gd name="T34" fmla="*/ 4 w 86"/>
                    <a:gd name="T35" fmla="*/ 45 h 87"/>
                    <a:gd name="T36" fmla="*/ 50 w 86"/>
                    <a:gd name="T37" fmla="*/ 39 h 87"/>
                    <a:gd name="T38" fmla="*/ 50 w 86"/>
                    <a:gd name="T39" fmla="*/ 45 h 87"/>
                    <a:gd name="T40" fmla="*/ 31 w 86"/>
                    <a:gd name="T41" fmla="*/ 45 h 87"/>
                    <a:gd name="T42" fmla="*/ 31 w 86"/>
                    <a:gd name="T43" fmla="*/ 75 h 87"/>
                    <a:gd name="T44" fmla="*/ 32 w 86"/>
                    <a:gd name="T45" fmla="*/ 81 h 87"/>
                    <a:gd name="T46" fmla="*/ 38 w 86"/>
                    <a:gd name="T47" fmla="*/ 82 h 87"/>
                    <a:gd name="T48" fmla="*/ 56 w 86"/>
                    <a:gd name="T49" fmla="*/ 75 h 87"/>
                    <a:gd name="T50" fmla="*/ 64 w 86"/>
                    <a:gd name="T51" fmla="*/ 44 h 87"/>
                    <a:gd name="T52" fmla="*/ 60 w 86"/>
                    <a:gd name="T53" fmla="*/ 20 h 87"/>
                    <a:gd name="T54" fmla="*/ 39 w 86"/>
                    <a:gd name="T55" fmla="*/ 5 h 87"/>
                    <a:gd name="T56" fmla="*/ 33 w 86"/>
                    <a:gd name="T57" fmla="*/ 6 h 87"/>
                    <a:gd name="T58" fmla="*/ 31 w 86"/>
                    <a:gd name="T59" fmla="*/ 10 h 87"/>
                    <a:gd name="T60" fmla="*/ 31 w 86"/>
                    <a:gd name="T61" fmla="*/ 11 h 87"/>
                    <a:gd name="T62" fmla="*/ 31 w 86"/>
                    <a:gd name="T63" fmla="*/ 39 h 87"/>
                    <a:gd name="T64" fmla="*/ 50 w 86"/>
                    <a:gd name="T65"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7">
                      <a:moveTo>
                        <a:pt x="4" y="45"/>
                      </a:moveTo>
                      <a:cubicBezTo>
                        <a:pt x="4" y="39"/>
                        <a:pt x="4" y="39"/>
                        <a:pt x="4" y="39"/>
                      </a:cubicBezTo>
                      <a:cubicBezTo>
                        <a:pt x="10" y="39"/>
                        <a:pt x="10" y="39"/>
                        <a:pt x="10" y="39"/>
                      </a:cubicBezTo>
                      <a:cubicBezTo>
                        <a:pt x="10" y="12"/>
                        <a:pt x="10" y="12"/>
                        <a:pt x="10" y="12"/>
                      </a:cubicBezTo>
                      <a:cubicBezTo>
                        <a:pt x="10" y="9"/>
                        <a:pt x="9" y="6"/>
                        <a:pt x="7" y="5"/>
                      </a:cubicBezTo>
                      <a:cubicBezTo>
                        <a:pt x="6" y="4"/>
                        <a:pt x="3" y="4"/>
                        <a:pt x="0" y="4"/>
                      </a:cubicBezTo>
                      <a:cubicBezTo>
                        <a:pt x="0" y="0"/>
                        <a:pt x="0" y="0"/>
                        <a:pt x="0" y="0"/>
                      </a:cubicBezTo>
                      <a:cubicBezTo>
                        <a:pt x="39" y="0"/>
                        <a:pt x="39" y="0"/>
                        <a:pt x="39" y="0"/>
                      </a:cubicBezTo>
                      <a:cubicBezTo>
                        <a:pt x="55" y="0"/>
                        <a:pt x="68" y="5"/>
                        <a:pt x="76" y="14"/>
                      </a:cubicBezTo>
                      <a:cubicBezTo>
                        <a:pt x="83" y="21"/>
                        <a:pt x="86" y="31"/>
                        <a:pt x="86" y="42"/>
                      </a:cubicBezTo>
                      <a:cubicBezTo>
                        <a:pt x="86" y="55"/>
                        <a:pt x="82" y="66"/>
                        <a:pt x="75" y="74"/>
                      </a:cubicBezTo>
                      <a:cubicBezTo>
                        <a:pt x="67" y="82"/>
                        <a:pt x="55" y="87"/>
                        <a:pt x="40" y="87"/>
                      </a:cubicBezTo>
                      <a:cubicBezTo>
                        <a:pt x="0" y="87"/>
                        <a:pt x="0" y="87"/>
                        <a:pt x="0" y="87"/>
                      </a:cubicBezTo>
                      <a:cubicBezTo>
                        <a:pt x="0" y="84"/>
                        <a:pt x="0" y="84"/>
                        <a:pt x="0" y="84"/>
                      </a:cubicBezTo>
                      <a:cubicBezTo>
                        <a:pt x="4" y="84"/>
                        <a:pt x="6" y="83"/>
                        <a:pt x="8" y="81"/>
                      </a:cubicBezTo>
                      <a:cubicBezTo>
                        <a:pt x="10" y="80"/>
                        <a:pt x="10" y="78"/>
                        <a:pt x="10" y="75"/>
                      </a:cubicBezTo>
                      <a:cubicBezTo>
                        <a:pt x="10" y="45"/>
                        <a:pt x="10" y="45"/>
                        <a:pt x="10" y="45"/>
                      </a:cubicBezTo>
                      <a:lnTo>
                        <a:pt x="4" y="45"/>
                      </a:lnTo>
                      <a:close/>
                      <a:moveTo>
                        <a:pt x="50" y="39"/>
                      </a:moveTo>
                      <a:cubicBezTo>
                        <a:pt x="50" y="45"/>
                        <a:pt x="50" y="45"/>
                        <a:pt x="50" y="45"/>
                      </a:cubicBezTo>
                      <a:cubicBezTo>
                        <a:pt x="31" y="45"/>
                        <a:pt x="31" y="45"/>
                        <a:pt x="31" y="45"/>
                      </a:cubicBezTo>
                      <a:cubicBezTo>
                        <a:pt x="31" y="75"/>
                        <a:pt x="31" y="75"/>
                        <a:pt x="31" y="75"/>
                      </a:cubicBezTo>
                      <a:cubicBezTo>
                        <a:pt x="31" y="78"/>
                        <a:pt x="32" y="80"/>
                        <a:pt x="32" y="81"/>
                      </a:cubicBezTo>
                      <a:cubicBezTo>
                        <a:pt x="33" y="82"/>
                        <a:pt x="35" y="82"/>
                        <a:pt x="38" y="82"/>
                      </a:cubicBezTo>
                      <a:cubicBezTo>
                        <a:pt x="46" y="82"/>
                        <a:pt x="52" y="80"/>
                        <a:pt x="56" y="75"/>
                      </a:cubicBezTo>
                      <a:cubicBezTo>
                        <a:pt x="61" y="68"/>
                        <a:pt x="64" y="58"/>
                        <a:pt x="64" y="44"/>
                      </a:cubicBezTo>
                      <a:cubicBezTo>
                        <a:pt x="64" y="34"/>
                        <a:pt x="62" y="26"/>
                        <a:pt x="60" y="20"/>
                      </a:cubicBezTo>
                      <a:cubicBezTo>
                        <a:pt x="56" y="10"/>
                        <a:pt x="49" y="5"/>
                        <a:pt x="39" y="5"/>
                      </a:cubicBezTo>
                      <a:cubicBezTo>
                        <a:pt x="36" y="5"/>
                        <a:pt x="34" y="5"/>
                        <a:pt x="33" y="6"/>
                      </a:cubicBezTo>
                      <a:cubicBezTo>
                        <a:pt x="32" y="7"/>
                        <a:pt x="31" y="8"/>
                        <a:pt x="31" y="10"/>
                      </a:cubicBezTo>
                      <a:cubicBezTo>
                        <a:pt x="31" y="11"/>
                        <a:pt x="31" y="11"/>
                        <a:pt x="31" y="11"/>
                      </a:cubicBezTo>
                      <a:cubicBezTo>
                        <a:pt x="31" y="39"/>
                        <a:pt x="31" y="39"/>
                        <a:pt x="31" y="39"/>
                      </a:cubicBezTo>
                      <a:lnTo>
                        <a:pt x="50" y="3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2" name="Freeform 1215">
                  <a:extLst>
                    <a:ext uri="{FF2B5EF4-FFF2-40B4-BE49-F238E27FC236}">
                      <a16:creationId xmlns:a16="http://schemas.microsoft.com/office/drawing/2014/main" id="{D7D94859-C286-3316-C2FF-A1F65472F6EA}"/>
                    </a:ext>
                  </a:extLst>
                </p:cNvPr>
                <p:cNvSpPr>
                  <a:spLocks/>
                </p:cNvSpPr>
                <p:nvPr/>
              </p:nvSpPr>
              <p:spPr bwMode="auto">
                <a:xfrm>
                  <a:off x="642" y="2154"/>
                  <a:ext cx="7" cy="13"/>
                </a:xfrm>
                <a:custGeom>
                  <a:avLst/>
                  <a:gdLst>
                    <a:gd name="T0" fmla="*/ 45 w 45"/>
                    <a:gd name="T1" fmla="*/ 84 h 87"/>
                    <a:gd name="T2" fmla="*/ 45 w 45"/>
                    <a:gd name="T3" fmla="*/ 87 h 87"/>
                    <a:gd name="T4" fmla="*/ 0 w 45"/>
                    <a:gd name="T5" fmla="*/ 87 h 87"/>
                    <a:gd name="T6" fmla="*/ 0 w 45"/>
                    <a:gd name="T7" fmla="*/ 84 h 87"/>
                    <a:gd name="T8" fmla="*/ 8 w 45"/>
                    <a:gd name="T9" fmla="*/ 82 h 87"/>
                    <a:gd name="T10" fmla="*/ 12 w 45"/>
                    <a:gd name="T11" fmla="*/ 75 h 87"/>
                    <a:gd name="T12" fmla="*/ 12 w 45"/>
                    <a:gd name="T13" fmla="*/ 13 h 87"/>
                    <a:gd name="T14" fmla="*/ 8 w 45"/>
                    <a:gd name="T15" fmla="*/ 5 h 87"/>
                    <a:gd name="T16" fmla="*/ 0 w 45"/>
                    <a:gd name="T17" fmla="*/ 4 h 87"/>
                    <a:gd name="T18" fmla="*/ 0 w 45"/>
                    <a:gd name="T19" fmla="*/ 0 h 87"/>
                    <a:gd name="T20" fmla="*/ 45 w 45"/>
                    <a:gd name="T21" fmla="*/ 0 h 87"/>
                    <a:gd name="T22" fmla="*/ 45 w 45"/>
                    <a:gd name="T23" fmla="*/ 4 h 87"/>
                    <a:gd name="T24" fmla="*/ 36 w 45"/>
                    <a:gd name="T25" fmla="*/ 5 h 87"/>
                    <a:gd name="T26" fmla="*/ 33 w 45"/>
                    <a:gd name="T27" fmla="*/ 13 h 87"/>
                    <a:gd name="T28" fmla="*/ 33 w 45"/>
                    <a:gd name="T29" fmla="*/ 75 h 87"/>
                    <a:gd name="T30" fmla="*/ 35 w 45"/>
                    <a:gd name="T31" fmla="*/ 81 h 87"/>
                    <a:gd name="T32" fmla="*/ 45 w 45"/>
                    <a:gd name="T3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4"/>
                      </a:moveTo>
                      <a:cubicBezTo>
                        <a:pt x="45" y="87"/>
                        <a:pt x="45" y="87"/>
                        <a:pt x="45" y="87"/>
                      </a:cubicBezTo>
                      <a:cubicBezTo>
                        <a:pt x="0" y="87"/>
                        <a:pt x="0" y="87"/>
                        <a:pt x="0" y="87"/>
                      </a:cubicBezTo>
                      <a:cubicBezTo>
                        <a:pt x="0" y="84"/>
                        <a:pt x="0" y="84"/>
                        <a:pt x="0" y="84"/>
                      </a:cubicBezTo>
                      <a:cubicBezTo>
                        <a:pt x="4" y="84"/>
                        <a:pt x="7" y="83"/>
                        <a:pt x="8" y="82"/>
                      </a:cubicBezTo>
                      <a:cubicBezTo>
                        <a:pt x="11" y="81"/>
                        <a:pt x="12" y="78"/>
                        <a:pt x="12" y="75"/>
                      </a:cubicBezTo>
                      <a:cubicBezTo>
                        <a:pt x="12" y="13"/>
                        <a:pt x="12" y="13"/>
                        <a:pt x="12" y="13"/>
                      </a:cubicBezTo>
                      <a:cubicBezTo>
                        <a:pt x="12" y="9"/>
                        <a:pt x="11" y="7"/>
                        <a:pt x="8" y="5"/>
                      </a:cubicBezTo>
                      <a:cubicBezTo>
                        <a:pt x="7" y="4"/>
                        <a:pt x="4" y="4"/>
                        <a:pt x="0" y="4"/>
                      </a:cubicBezTo>
                      <a:cubicBezTo>
                        <a:pt x="0" y="0"/>
                        <a:pt x="0" y="0"/>
                        <a:pt x="0" y="0"/>
                      </a:cubicBezTo>
                      <a:cubicBezTo>
                        <a:pt x="45" y="0"/>
                        <a:pt x="45" y="0"/>
                        <a:pt x="45" y="0"/>
                      </a:cubicBezTo>
                      <a:cubicBezTo>
                        <a:pt x="45" y="4"/>
                        <a:pt x="45" y="4"/>
                        <a:pt x="45" y="4"/>
                      </a:cubicBezTo>
                      <a:cubicBezTo>
                        <a:pt x="41" y="4"/>
                        <a:pt x="38" y="4"/>
                        <a:pt x="36" y="5"/>
                      </a:cubicBezTo>
                      <a:cubicBezTo>
                        <a:pt x="34" y="6"/>
                        <a:pt x="33" y="9"/>
                        <a:pt x="33" y="13"/>
                      </a:cubicBezTo>
                      <a:cubicBezTo>
                        <a:pt x="33" y="75"/>
                        <a:pt x="33" y="75"/>
                        <a:pt x="33" y="75"/>
                      </a:cubicBezTo>
                      <a:cubicBezTo>
                        <a:pt x="33" y="78"/>
                        <a:pt x="33" y="80"/>
                        <a:pt x="35" y="81"/>
                      </a:cubicBezTo>
                      <a:cubicBezTo>
                        <a:pt x="36" y="83"/>
                        <a:pt x="40" y="84"/>
                        <a:pt x="4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3" name="Freeform 1216">
                  <a:extLst>
                    <a:ext uri="{FF2B5EF4-FFF2-40B4-BE49-F238E27FC236}">
                      <a16:creationId xmlns:a16="http://schemas.microsoft.com/office/drawing/2014/main" id="{266404F0-6882-E9FC-E63E-6CBAF1ED169D}"/>
                    </a:ext>
                  </a:extLst>
                </p:cNvPr>
                <p:cNvSpPr>
                  <a:spLocks/>
                </p:cNvSpPr>
                <p:nvPr/>
              </p:nvSpPr>
              <p:spPr bwMode="auto">
                <a:xfrm>
                  <a:off x="650" y="2154"/>
                  <a:ext cx="12" cy="13"/>
                </a:xfrm>
                <a:custGeom>
                  <a:avLst/>
                  <a:gdLst>
                    <a:gd name="T0" fmla="*/ 0 w 80"/>
                    <a:gd name="T1" fmla="*/ 4 h 87"/>
                    <a:gd name="T2" fmla="*/ 0 w 80"/>
                    <a:gd name="T3" fmla="*/ 0 h 87"/>
                    <a:gd name="T4" fmla="*/ 74 w 80"/>
                    <a:gd name="T5" fmla="*/ 0 h 87"/>
                    <a:gd name="T6" fmla="*/ 74 w 80"/>
                    <a:gd name="T7" fmla="*/ 26 h 87"/>
                    <a:gd name="T8" fmla="*/ 70 w 80"/>
                    <a:gd name="T9" fmla="*/ 26 h 87"/>
                    <a:gd name="T10" fmla="*/ 61 w 80"/>
                    <a:gd name="T11" fmla="*/ 9 h 87"/>
                    <a:gd name="T12" fmla="*/ 41 w 80"/>
                    <a:gd name="T13" fmla="*/ 5 h 87"/>
                    <a:gd name="T14" fmla="*/ 34 w 80"/>
                    <a:gd name="T15" fmla="*/ 6 h 87"/>
                    <a:gd name="T16" fmla="*/ 32 w 80"/>
                    <a:gd name="T17" fmla="*/ 11 h 87"/>
                    <a:gd name="T18" fmla="*/ 32 w 80"/>
                    <a:gd name="T19" fmla="*/ 40 h 87"/>
                    <a:gd name="T20" fmla="*/ 33 w 80"/>
                    <a:gd name="T21" fmla="*/ 41 h 87"/>
                    <a:gd name="T22" fmla="*/ 46 w 80"/>
                    <a:gd name="T23" fmla="*/ 37 h 87"/>
                    <a:gd name="T24" fmla="*/ 52 w 80"/>
                    <a:gd name="T25" fmla="*/ 21 h 87"/>
                    <a:gd name="T26" fmla="*/ 56 w 80"/>
                    <a:gd name="T27" fmla="*/ 21 h 87"/>
                    <a:gd name="T28" fmla="*/ 56 w 80"/>
                    <a:gd name="T29" fmla="*/ 65 h 87"/>
                    <a:gd name="T30" fmla="*/ 52 w 80"/>
                    <a:gd name="T31" fmla="*/ 65 h 87"/>
                    <a:gd name="T32" fmla="*/ 46 w 80"/>
                    <a:gd name="T33" fmla="*/ 49 h 87"/>
                    <a:gd name="T34" fmla="*/ 32 w 80"/>
                    <a:gd name="T35" fmla="*/ 45 h 87"/>
                    <a:gd name="T36" fmla="*/ 32 w 80"/>
                    <a:gd name="T37" fmla="*/ 76 h 87"/>
                    <a:gd name="T38" fmla="*/ 34 w 80"/>
                    <a:gd name="T39" fmla="*/ 81 h 87"/>
                    <a:gd name="T40" fmla="*/ 42 w 80"/>
                    <a:gd name="T41" fmla="*/ 83 h 87"/>
                    <a:gd name="T42" fmla="*/ 61 w 80"/>
                    <a:gd name="T43" fmla="*/ 79 h 87"/>
                    <a:gd name="T44" fmla="*/ 76 w 80"/>
                    <a:gd name="T45" fmla="*/ 60 h 87"/>
                    <a:gd name="T46" fmla="*/ 80 w 80"/>
                    <a:gd name="T47" fmla="*/ 60 h 87"/>
                    <a:gd name="T48" fmla="*/ 75 w 80"/>
                    <a:gd name="T49" fmla="*/ 87 h 87"/>
                    <a:gd name="T50" fmla="*/ 0 w 80"/>
                    <a:gd name="T51" fmla="*/ 87 h 87"/>
                    <a:gd name="T52" fmla="*/ 0 w 80"/>
                    <a:gd name="T53" fmla="*/ 84 h 87"/>
                    <a:gd name="T54" fmla="*/ 6 w 80"/>
                    <a:gd name="T55" fmla="*/ 83 h 87"/>
                    <a:gd name="T56" fmla="*/ 11 w 80"/>
                    <a:gd name="T57" fmla="*/ 75 h 87"/>
                    <a:gd name="T58" fmla="*/ 11 w 80"/>
                    <a:gd name="T59" fmla="*/ 13 h 87"/>
                    <a:gd name="T60" fmla="*/ 8 w 80"/>
                    <a:gd name="T61" fmla="*/ 5 h 87"/>
                    <a:gd name="T62" fmla="*/ 0 w 80"/>
                    <a:gd name="T63"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7">
                      <a:moveTo>
                        <a:pt x="0" y="4"/>
                      </a:moveTo>
                      <a:cubicBezTo>
                        <a:pt x="0" y="0"/>
                        <a:pt x="0" y="0"/>
                        <a:pt x="0" y="0"/>
                      </a:cubicBezTo>
                      <a:cubicBezTo>
                        <a:pt x="74" y="0"/>
                        <a:pt x="74" y="0"/>
                        <a:pt x="74" y="0"/>
                      </a:cubicBezTo>
                      <a:cubicBezTo>
                        <a:pt x="74" y="26"/>
                        <a:pt x="74" y="26"/>
                        <a:pt x="74" y="26"/>
                      </a:cubicBezTo>
                      <a:cubicBezTo>
                        <a:pt x="70" y="26"/>
                        <a:pt x="70" y="26"/>
                        <a:pt x="70" y="26"/>
                      </a:cubicBezTo>
                      <a:cubicBezTo>
                        <a:pt x="69" y="18"/>
                        <a:pt x="66" y="12"/>
                        <a:pt x="61" y="9"/>
                      </a:cubicBezTo>
                      <a:cubicBezTo>
                        <a:pt x="57" y="6"/>
                        <a:pt x="50" y="5"/>
                        <a:pt x="41" y="5"/>
                      </a:cubicBezTo>
                      <a:cubicBezTo>
                        <a:pt x="37" y="5"/>
                        <a:pt x="35" y="5"/>
                        <a:pt x="34" y="6"/>
                      </a:cubicBezTo>
                      <a:cubicBezTo>
                        <a:pt x="32" y="7"/>
                        <a:pt x="32" y="8"/>
                        <a:pt x="32" y="11"/>
                      </a:cubicBezTo>
                      <a:cubicBezTo>
                        <a:pt x="32" y="40"/>
                        <a:pt x="32" y="40"/>
                        <a:pt x="32" y="40"/>
                      </a:cubicBezTo>
                      <a:cubicBezTo>
                        <a:pt x="33" y="41"/>
                        <a:pt x="33" y="41"/>
                        <a:pt x="33" y="41"/>
                      </a:cubicBezTo>
                      <a:cubicBezTo>
                        <a:pt x="39" y="41"/>
                        <a:pt x="43" y="39"/>
                        <a:pt x="46" y="37"/>
                      </a:cubicBezTo>
                      <a:cubicBezTo>
                        <a:pt x="49" y="34"/>
                        <a:pt x="52" y="29"/>
                        <a:pt x="52" y="21"/>
                      </a:cubicBezTo>
                      <a:cubicBezTo>
                        <a:pt x="56" y="21"/>
                        <a:pt x="56" y="21"/>
                        <a:pt x="56" y="21"/>
                      </a:cubicBezTo>
                      <a:cubicBezTo>
                        <a:pt x="56" y="65"/>
                        <a:pt x="56" y="65"/>
                        <a:pt x="56" y="65"/>
                      </a:cubicBezTo>
                      <a:cubicBezTo>
                        <a:pt x="52" y="65"/>
                        <a:pt x="52" y="65"/>
                        <a:pt x="52" y="65"/>
                      </a:cubicBezTo>
                      <a:cubicBezTo>
                        <a:pt x="52" y="57"/>
                        <a:pt x="50" y="52"/>
                        <a:pt x="46" y="49"/>
                      </a:cubicBezTo>
                      <a:cubicBezTo>
                        <a:pt x="43" y="46"/>
                        <a:pt x="38" y="45"/>
                        <a:pt x="32" y="45"/>
                      </a:cubicBezTo>
                      <a:cubicBezTo>
                        <a:pt x="32" y="76"/>
                        <a:pt x="32" y="76"/>
                        <a:pt x="32" y="76"/>
                      </a:cubicBezTo>
                      <a:cubicBezTo>
                        <a:pt x="32" y="78"/>
                        <a:pt x="32" y="80"/>
                        <a:pt x="34" y="81"/>
                      </a:cubicBezTo>
                      <a:cubicBezTo>
                        <a:pt x="35" y="82"/>
                        <a:pt x="38" y="83"/>
                        <a:pt x="42" y="83"/>
                      </a:cubicBezTo>
                      <a:cubicBezTo>
                        <a:pt x="50" y="83"/>
                        <a:pt x="56" y="82"/>
                        <a:pt x="61" y="79"/>
                      </a:cubicBezTo>
                      <a:cubicBezTo>
                        <a:pt x="67" y="75"/>
                        <a:pt x="72" y="69"/>
                        <a:pt x="76" y="60"/>
                      </a:cubicBezTo>
                      <a:cubicBezTo>
                        <a:pt x="80" y="60"/>
                        <a:pt x="80" y="60"/>
                        <a:pt x="80" y="60"/>
                      </a:cubicBezTo>
                      <a:cubicBezTo>
                        <a:pt x="75" y="87"/>
                        <a:pt x="75" y="87"/>
                        <a:pt x="75" y="87"/>
                      </a:cubicBezTo>
                      <a:cubicBezTo>
                        <a:pt x="0" y="87"/>
                        <a:pt x="0" y="87"/>
                        <a:pt x="0" y="87"/>
                      </a:cubicBezTo>
                      <a:cubicBezTo>
                        <a:pt x="0" y="84"/>
                        <a:pt x="0" y="84"/>
                        <a:pt x="0" y="84"/>
                      </a:cubicBezTo>
                      <a:cubicBezTo>
                        <a:pt x="3" y="83"/>
                        <a:pt x="5" y="83"/>
                        <a:pt x="6" y="83"/>
                      </a:cubicBezTo>
                      <a:cubicBezTo>
                        <a:pt x="9" y="82"/>
                        <a:pt x="11" y="79"/>
                        <a:pt x="11" y="75"/>
                      </a:cubicBezTo>
                      <a:cubicBezTo>
                        <a:pt x="11" y="13"/>
                        <a:pt x="11" y="13"/>
                        <a:pt x="11" y="13"/>
                      </a:cubicBezTo>
                      <a:cubicBezTo>
                        <a:pt x="11" y="9"/>
                        <a:pt x="10" y="6"/>
                        <a:pt x="8" y="5"/>
                      </a:cubicBezTo>
                      <a:cubicBezTo>
                        <a:pt x="6" y="4"/>
                        <a:pt x="4" y="4"/>
                        <a:pt x="0"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4" name="Freeform 1217">
                  <a:extLst>
                    <a:ext uri="{FF2B5EF4-FFF2-40B4-BE49-F238E27FC236}">
                      <a16:creationId xmlns:a16="http://schemas.microsoft.com/office/drawing/2014/main" id="{06E0E76F-100D-D2D6-4B65-866DF88E0750}"/>
                    </a:ext>
                  </a:extLst>
                </p:cNvPr>
                <p:cNvSpPr>
                  <a:spLocks noEditPoints="1"/>
                </p:cNvSpPr>
                <p:nvPr/>
              </p:nvSpPr>
              <p:spPr bwMode="auto">
                <a:xfrm>
                  <a:off x="652" y="2149"/>
                  <a:ext cx="7" cy="22"/>
                </a:xfrm>
                <a:custGeom>
                  <a:avLst/>
                  <a:gdLst>
                    <a:gd name="T0" fmla="*/ 36 w 44"/>
                    <a:gd name="T1" fmla="*/ 23 h 138"/>
                    <a:gd name="T2" fmla="*/ 22 w 44"/>
                    <a:gd name="T3" fmla="*/ 10 h 138"/>
                    <a:gd name="T4" fmla="*/ 7 w 44"/>
                    <a:gd name="T5" fmla="*/ 23 h 138"/>
                    <a:gd name="T6" fmla="*/ 0 w 44"/>
                    <a:gd name="T7" fmla="*/ 23 h 138"/>
                    <a:gd name="T8" fmla="*/ 16 w 44"/>
                    <a:gd name="T9" fmla="*/ 0 h 138"/>
                    <a:gd name="T10" fmla="*/ 28 w 44"/>
                    <a:gd name="T11" fmla="*/ 0 h 138"/>
                    <a:gd name="T12" fmla="*/ 44 w 44"/>
                    <a:gd name="T13" fmla="*/ 23 h 138"/>
                    <a:gd name="T14" fmla="*/ 36 w 44"/>
                    <a:gd name="T15" fmla="*/ 23 h 138"/>
                    <a:gd name="T16" fmla="*/ 15 w 44"/>
                    <a:gd name="T17" fmla="*/ 130 h 138"/>
                    <a:gd name="T18" fmla="*/ 18 w 44"/>
                    <a:gd name="T19" fmla="*/ 125 h 138"/>
                    <a:gd name="T20" fmla="*/ 24 w 44"/>
                    <a:gd name="T21" fmla="*/ 122 h 138"/>
                    <a:gd name="T22" fmla="*/ 29 w 44"/>
                    <a:gd name="T23" fmla="*/ 124 h 138"/>
                    <a:gd name="T24" fmla="*/ 32 w 44"/>
                    <a:gd name="T25" fmla="*/ 130 h 138"/>
                    <a:gd name="T26" fmla="*/ 29 w 44"/>
                    <a:gd name="T27" fmla="*/ 136 h 138"/>
                    <a:gd name="T28" fmla="*/ 24 w 44"/>
                    <a:gd name="T29" fmla="*/ 138 h 138"/>
                    <a:gd name="T30" fmla="*/ 18 w 44"/>
                    <a:gd name="T31" fmla="*/ 136 h 138"/>
                    <a:gd name="T32" fmla="*/ 15 w 44"/>
                    <a:gd name="T33" fmla="*/ 13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38">
                      <a:moveTo>
                        <a:pt x="36" y="23"/>
                      </a:moveTo>
                      <a:cubicBezTo>
                        <a:pt x="22" y="10"/>
                        <a:pt x="22" y="10"/>
                        <a:pt x="22" y="10"/>
                      </a:cubicBezTo>
                      <a:cubicBezTo>
                        <a:pt x="7" y="23"/>
                        <a:pt x="7" y="23"/>
                        <a:pt x="7" y="23"/>
                      </a:cubicBezTo>
                      <a:cubicBezTo>
                        <a:pt x="0" y="23"/>
                        <a:pt x="0" y="23"/>
                        <a:pt x="0" y="23"/>
                      </a:cubicBezTo>
                      <a:cubicBezTo>
                        <a:pt x="16" y="0"/>
                        <a:pt x="16" y="0"/>
                        <a:pt x="16" y="0"/>
                      </a:cubicBezTo>
                      <a:cubicBezTo>
                        <a:pt x="28" y="0"/>
                        <a:pt x="28" y="0"/>
                        <a:pt x="28" y="0"/>
                      </a:cubicBezTo>
                      <a:cubicBezTo>
                        <a:pt x="44" y="23"/>
                        <a:pt x="44" y="23"/>
                        <a:pt x="44" y="23"/>
                      </a:cubicBezTo>
                      <a:lnTo>
                        <a:pt x="36" y="23"/>
                      </a:lnTo>
                      <a:close/>
                      <a:moveTo>
                        <a:pt x="15" y="130"/>
                      </a:moveTo>
                      <a:cubicBezTo>
                        <a:pt x="15" y="128"/>
                        <a:pt x="16" y="127"/>
                        <a:pt x="18" y="125"/>
                      </a:cubicBezTo>
                      <a:cubicBezTo>
                        <a:pt x="19" y="123"/>
                        <a:pt x="21" y="122"/>
                        <a:pt x="24" y="122"/>
                      </a:cubicBezTo>
                      <a:cubicBezTo>
                        <a:pt x="26" y="122"/>
                        <a:pt x="28" y="123"/>
                        <a:pt x="29" y="124"/>
                      </a:cubicBezTo>
                      <a:cubicBezTo>
                        <a:pt x="31" y="126"/>
                        <a:pt x="32" y="128"/>
                        <a:pt x="32" y="130"/>
                      </a:cubicBezTo>
                      <a:cubicBezTo>
                        <a:pt x="32" y="133"/>
                        <a:pt x="31" y="135"/>
                        <a:pt x="29" y="136"/>
                      </a:cubicBezTo>
                      <a:cubicBezTo>
                        <a:pt x="28" y="138"/>
                        <a:pt x="26" y="138"/>
                        <a:pt x="24" y="138"/>
                      </a:cubicBezTo>
                      <a:cubicBezTo>
                        <a:pt x="21" y="138"/>
                        <a:pt x="19" y="138"/>
                        <a:pt x="18" y="136"/>
                      </a:cubicBezTo>
                      <a:cubicBezTo>
                        <a:pt x="16" y="134"/>
                        <a:pt x="15" y="132"/>
                        <a:pt x="15" y="1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5" name="Freeform 1218">
                  <a:extLst>
                    <a:ext uri="{FF2B5EF4-FFF2-40B4-BE49-F238E27FC236}">
                      <a16:creationId xmlns:a16="http://schemas.microsoft.com/office/drawing/2014/main" id="{F45046B2-A4B9-A963-F9B8-317DF9AE2447}"/>
                    </a:ext>
                  </a:extLst>
                </p:cNvPr>
                <p:cNvSpPr>
                  <a:spLocks/>
                </p:cNvSpPr>
                <p:nvPr/>
              </p:nvSpPr>
              <p:spPr bwMode="auto">
                <a:xfrm>
                  <a:off x="664" y="2154"/>
                  <a:ext cx="14" cy="14"/>
                </a:xfrm>
                <a:custGeom>
                  <a:avLst/>
                  <a:gdLst>
                    <a:gd name="T0" fmla="*/ 0 w 88"/>
                    <a:gd name="T1" fmla="*/ 87 h 89"/>
                    <a:gd name="T2" fmla="*/ 0 w 88"/>
                    <a:gd name="T3" fmla="*/ 84 h 89"/>
                    <a:gd name="T4" fmla="*/ 8 w 88"/>
                    <a:gd name="T5" fmla="*/ 81 h 89"/>
                    <a:gd name="T6" fmla="*/ 11 w 88"/>
                    <a:gd name="T7" fmla="*/ 73 h 89"/>
                    <a:gd name="T8" fmla="*/ 11 w 88"/>
                    <a:gd name="T9" fmla="*/ 13 h 89"/>
                    <a:gd name="T10" fmla="*/ 5 w 88"/>
                    <a:gd name="T11" fmla="*/ 6 h 89"/>
                    <a:gd name="T12" fmla="*/ 1 w 88"/>
                    <a:gd name="T13" fmla="*/ 4 h 89"/>
                    <a:gd name="T14" fmla="*/ 1 w 88"/>
                    <a:gd name="T15" fmla="*/ 0 h 89"/>
                    <a:gd name="T16" fmla="*/ 27 w 88"/>
                    <a:gd name="T17" fmla="*/ 0 h 89"/>
                    <a:gd name="T18" fmla="*/ 72 w 88"/>
                    <a:gd name="T19" fmla="*/ 55 h 89"/>
                    <a:gd name="T20" fmla="*/ 72 w 88"/>
                    <a:gd name="T21" fmla="*/ 16 h 89"/>
                    <a:gd name="T22" fmla="*/ 70 w 88"/>
                    <a:gd name="T23" fmla="*/ 7 h 89"/>
                    <a:gd name="T24" fmla="*/ 60 w 88"/>
                    <a:gd name="T25" fmla="*/ 4 h 89"/>
                    <a:gd name="T26" fmla="*/ 60 w 88"/>
                    <a:gd name="T27" fmla="*/ 0 h 89"/>
                    <a:gd name="T28" fmla="*/ 88 w 88"/>
                    <a:gd name="T29" fmla="*/ 0 h 89"/>
                    <a:gd name="T30" fmla="*/ 88 w 88"/>
                    <a:gd name="T31" fmla="*/ 4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4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4"/>
                        <a:pt x="0" y="84"/>
                        <a:pt x="0" y="84"/>
                      </a:cubicBezTo>
                      <a:cubicBezTo>
                        <a:pt x="4" y="83"/>
                        <a:pt x="7" y="82"/>
                        <a:pt x="8" y="81"/>
                      </a:cubicBezTo>
                      <a:cubicBezTo>
                        <a:pt x="10" y="80"/>
                        <a:pt x="11" y="77"/>
                        <a:pt x="11" y="73"/>
                      </a:cubicBezTo>
                      <a:cubicBezTo>
                        <a:pt x="11" y="13"/>
                        <a:pt x="11" y="13"/>
                        <a:pt x="11" y="13"/>
                      </a:cubicBezTo>
                      <a:cubicBezTo>
                        <a:pt x="9" y="10"/>
                        <a:pt x="7" y="8"/>
                        <a:pt x="5" y="6"/>
                      </a:cubicBezTo>
                      <a:cubicBezTo>
                        <a:pt x="3" y="4"/>
                        <a:pt x="2" y="4"/>
                        <a:pt x="1" y="4"/>
                      </a:cubicBezTo>
                      <a:cubicBezTo>
                        <a:pt x="1" y="0"/>
                        <a:pt x="1" y="0"/>
                        <a:pt x="1" y="0"/>
                      </a:cubicBezTo>
                      <a:cubicBezTo>
                        <a:pt x="27" y="0"/>
                        <a:pt x="27" y="0"/>
                        <a:pt x="27" y="0"/>
                      </a:cubicBezTo>
                      <a:cubicBezTo>
                        <a:pt x="72" y="55"/>
                        <a:pt x="72" y="55"/>
                        <a:pt x="72" y="55"/>
                      </a:cubicBezTo>
                      <a:cubicBezTo>
                        <a:pt x="72" y="16"/>
                        <a:pt x="72" y="16"/>
                        <a:pt x="72" y="16"/>
                      </a:cubicBezTo>
                      <a:cubicBezTo>
                        <a:pt x="72" y="12"/>
                        <a:pt x="72" y="9"/>
                        <a:pt x="70" y="7"/>
                      </a:cubicBezTo>
                      <a:cubicBezTo>
                        <a:pt x="68" y="5"/>
                        <a:pt x="65" y="4"/>
                        <a:pt x="60" y="4"/>
                      </a:cubicBezTo>
                      <a:cubicBezTo>
                        <a:pt x="60" y="0"/>
                        <a:pt x="60" y="0"/>
                        <a:pt x="60" y="0"/>
                      </a:cubicBezTo>
                      <a:cubicBezTo>
                        <a:pt x="88" y="0"/>
                        <a:pt x="88" y="0"/>
                        <a:pt x="88" y="0"/>
                      </a:cubicBezTo>
                      <a:cubicBezTo>
                        <a:pt x="88" y="4"/>
                        <a:pt x="88" y="4"/>
                        <a:pt x="88" y="4"/>
                      </a:cubicBezTo>
                      <a:cubicBezTo>
                        <a:pt x="84" y="4"/>
                        <a:pt x="81" y="5"/>
                        <a:pt x="80" y="6"/>
                      </a:cubicBezTo>
                      <a:cubicBezTo>
                        <a:pt x="78"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6"/>
                        <a:pt x="18" y="79"/>
                        <a:pt x="19" y="80"/>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6" name="Freeform 1219">
                  <a:extLst>
                    <a:ext uri="{FF2B5EF4-FFF2-40B4-BE49-F238E27FC236}">
                      <a16:creationId xmlns:a16="http://schemas.microsoft.com/office/drawing/2014/main" id="{B9CBBBC8-EE37-7CBF-3616-228526FFAF7E}"/>
                    </a:ext>
                  </a:extLst>
                </p:cNvPr>
                <p:cNvSpPr>
                  <a:spLocks noEditPoints="1"/>
                </p:cNvSpPr>
                <p:nvPr/>
              </p:nvSpPr>
              <p:spPr bwMode="auto">
                <a:xfrm>
                  <a:off x="684" y="2154"/>
                  <a:ext cx="12" cy="13"/>
                </a:xfrm>
                <a:custGeom>
                  <a:avLst/>
                  <a:gdLst>
                    <a:gd name="T0" fmla="*/ 0 w 77"/>
                    <a:gd name="T1" fmla="*/ 87 h 87"/>
                    <a:gd name="T2" fmla="*/ 0 w 77"/>
                    <a:gd name="T3" fmla="*/ 84 h 87"/>
                    <a:gd name="T4" fmla="*/ 8 w 77"/>
                    <a:gd name="T5" fmla="*/ 82 h 87"/>
                    <a:gd name="T6" fmla="*/ 11 w 77"/>
                    <a:gd name="T7" fmla="*/ 75 h 87"/>
                    <a:gd name="T8" fmla="*/ 11 w 77"/>
                    <a:gd name="T9" fmla="*/ 13 h 87"/>
                    <a:gd name="T10" fmla="*/ 8 w 77"/>
                    <a:gd name="T11" fmla="*/ 5 h 87"/>
                    <a:gd name="T12" fmla="*/ 0 w 77"/>
                    <a:gd name="T13" fmla="*/ 4 h 87"/>
                    <a:gd name="T14" fmla="*/ 0 w 77"/>
                    <a:gd name="T15" fmla="*/ 0 h 87"/>
                    <a:gd name="T16" fmla="*/ 40 w 77"/>
                    <a:gd name="T17" fmla="*/ 0 h 87"/>
                    <a:gd name="T18" fmla="*/ 59 w 77"/>
                    <a:gd name="T19" fmla="*/ 3 h 87"/>
                    <a:gd name="T20" fmla="*/ 73 w 77"/>
                    <a:gd name="T21" fmla="*/ 21 h 87"/>
                    <a:gd name="T22" fmla="*/ 65 w 77"/>
                    <a:gd name="T23" fmla="*/ 35 h 87"/>
                    <a:gd name="T24" fmla="*/ 53 w 77"/>
                    <a:gd name="T25" fmla="*/ 40 h 87"/>
                    <a:gd name="T26" fmla="*/ 69 w 77"/>
                    <a:gd name="T27" fmla="*/ 47 h 87"/>
                    <a:gd name="T28" fmla="*/ 77 w 77"/>
                    <a:gd name="T29" fmla="*/ 63 h 87"/>
                    <a:gd name="T30" fmla="*/ 70 w 77"/>
                    <a:gd name="T31" fmla="*/ 79 h 87"/>
                    <a:gd name="T32" fmla="*/ 41 w 77"/>
                    <a:gd name="T33" fmla="*/ 87 h 87"/>
                    <a:gd name="T34" fmla="*/ 0 w 77"/>
                    <a:gd name="T35" fmla="*/ 87 h 87"/>
                    <a:gd name="T36" fmla="*/ 32 w 77"/>
                    <a:gd name="T37" fmla="*/ 10 h 87"/>
                    <a:gd name="T38" fmla="*/ 32 w 77"/>
                    <a:gd name="T39" fmla="*/ 39 h 87"/>
                    <a:gd name="T40" fmla="*/ 48 w 77"/>
                    <a:gd name="T41" fmla="*/ 35 h 87"/>
                    <a:gd name="T42" fmla="*/ 52 w 77"/>
                    <a:gd name="T43" fmla="*/ 21 h 87"/>
                    <a:gd name="T44" fmla="*/ 49 w 77"/>
                    <a:gd name="T45" fmla="*/ 9 h 87"/>
                    <a:gd name="T46" fmla="*/ 39 w 77"/>
                    <a:gd name="T47" fmla="*/ 4 h 87"/>
                    <a:gd name="T48" fmla="*/ 33 w 77"/>
                    <a:gd name="T49" fmla="*/ 6 h 87"/>
                    <a:gd name="T50" fmla="*/ 32 w 77"/>
                    <a:gd name="T51" fmla="*/ 10 h 87"/>
                    <a:gd name="T52" fmla="*/ 32 w 77"/>
                    <a:gd name="T53" fmla="*/ 43 h 87"/>
                    <a:gd name="T54" fmla="*/ 32 w 77"/>
                    <a:gd name="T55" fmla="*/ 75 h 87"/>
                    <a:gd name="T56" fmla="*/ 34 w 77"/>
                    <a:gd name="T57" fmla="*/ 81 h 87"/>
                    <a:gd name="T58" fmla="*/ 40 w 77"/>
                    <a:gd name="T59" fmla="*/ 83 h 87"/>
                    <a:gd name="T60" fmla="*/ 53 w 77"/>
                    <a:gd name="T61" fmla="*/ 76 h 87"/>
                    <a:gd name="T62" fmla="*/ 55 w 77"/>
                    <a:gd name="T63" fmla="*/ 64 h 87"/>
                    <a:gd name="T64" fmla="*/ 49 w 77"/>
                    <a:gd name="T65" fmla="*/ 46 h 87"/>
                    <a:gd name="T66" fmla="*/ 36 w 77"/>
                    <a:gd name="T67" fmla="*/ 43 h 87"/>
                    <a:gd name="T68" fmla="*/ 32 w 77"/>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87">
                      <a:moveTo>
                        <a:pt x="0" y="87"/>
                      </a:moveTo>
                      <a:cubicBezTo>
                        <a:pt x="0" y="84"/>
                        <a:pt x="0" y="84"/>
                        <a:pt x="0" y="84"/>
                      </a:cubicBezTo>
                      <a:cubicBezTo>
                        <a:pt x="5" y="83"/>
                        <a:pt x="7" y="83"/>
                        <a:pt x="8" y="82"/>
                      </a:cubicBezTo>
                      <a:cubicBezTo>
                        <a:pt x="10" y="81"/>
                        <a:pt x="11" y="78"/>
                        <a:pt x="11" y="75"/>
                      </a:cubicBezTo>
                      <a:cubicBezTo>
                        <a:pt x="11" y="13"/>
                        <a:pt x="11" y="13"/>
                        <a:pt x="11" y="13"/>
                      </a:cubicBezTo>
                      <a:cubicBezTo>
                        <a:pt x="11" y="9"/>
                        <a:pt x="10" y="6"/>
                        <a:pt x="8" y="5"/>
                      </a:cubicBezTo>
                      <a:cubicBezTo>
                        <a:pt x="7" y="4"/>
                        <a:pt x="4" y="4"/>
                        <a:pt x="0" y="4"/>
                      </a:cubicBezTo>
                      <a:cubicBezTo>
                        <a:pt x="0" y="0"/>
                        <a:pt x="0" y="0"/>
                        <a:pt x="0" y="0"/>
                      </a:cubicBezTo>
                      <a:cubicBezTo>
                        <a:pt x="40" y="0"/>
                        <a:pt x="40" y="0"/>
                        <a:pt x="40" y="0"/>
                      </a:cubicBezTo>
                      <a:cubicBezTo>
                        <a:pt x="48" y="0"/>
                        <a:pt x="54" y="1"/>
                        <a:pt x="59" y="3"/>
                      </a:cubicBezTo>
                      <a:cubicBezTo>
                        <a:pt x="69" y="6"/>
                        <a:pt x="73" y="12"/>
                        <a:pt x="73" y="21"/>
                      </a:cubicBezTo>
                      <a:cubicBezTo>
                        <a:pt x="73" y="27"/>
                        <a:pt x="71" y="32"/>
                        <a:pt x="65" y="35"/>
                      </a:cubicBezTo>
                      <a:cubicBezTo>
                        <a:pt x="63" y="37"/>
                        <a:pt x="59" y="38"/>
                        <a:pt x="53" y="40"/>
                      </a:cubicBezTo>
                      <a:cubicBezTo>
                        <a:pt x="60" y="41"/>
                        <a:pt x="65" y="44"/>
                        <a:pt x="69" y="47"/>
                      </a:cubicBezTo>
                      <a:cubicBezTo>
                        <a:pt x="75" y="51"/>
                        <a:pt x="77" y="57"/>
                        <a:pt x="77" y="63"/>
                      </a:cubicBezTo>
                      <a:cubicBezTo>
                        <a:pt x="77" y="69"/>
                        <a:pt x="75" y="75"/>
                        <a:pt x="70" y="79"/>
                      </a:cubicBezTo>
                      <a:cubicBezTo>
                        <a:pt x="63" y="84"/>
                        <a:pt x="54" y="87"/>
                        <a:pt x="41" y="87"/>
                      </a:cubicBezTo>
                      <a:lnTo>
                        <a:pt x="0" y="87"/>
                      </a:lnTo>
                      <a:close/>
                      <a:moveTo>
                        <a:pt x="32" y="10"/>
                      </a:moveTo>
                      <a:cubicBezTo>
                        <a:pt x="32" y="39"/>
                        <a:pt x="32" y="39"/>
                        <a:pt x="32" y="39"/>
                      </a:cubicBezTo>
                      <a:cubicBezTo>
                        <a:pt x="40" y="39"/>
                        <a:pt x="46" y="38"/>
                        <a:pt x="48" y="35"/>
                      </a:cubicBezTo>
                      <a:cubicBezTo>
                        <a:pt x="51" y="32"/>
                        <a:pt x="52" y="28"/>
                        <a:pt x="52" y="21"/>
                      </a:cubicBezTo>
                      <a:cubicBezTo>
                        <a:pt x="52" y="16"/>
                        <a:pt x="51" y="12"/>
                        <a:pt x="49" y="9"/>
                      </a:cubicBezTo>
                      <a:cubicBezTo>
                        <a:pt x="47" y="6"/>
                        <a:pt x="44" y="4"/>
                        <a:pt x="39" y="4"/>
                      </a:cubicBezTo>
                      <a:cubicBezTo>
                        <a:pt x="36" y="4"/>
                        <a:pt x="34" y="5"/>
                        <a:pt x="33" y="6"/>
                      </a:cubicBezTo>
                      <a:cubicBezTo>
                        <a:pt x="32" y="7"/>
                        <a:pt x="32" y="8"/>
                        <a:pt x="32" y="10"/>
                      </a:cubicBezTo>
                      <a:close/>
                      <a:moveTo>
                        <a:pt x="32" y="43"/>
                      </a:moveTo>
                      <a:cubicBezTo>
                        <a:pt x="32" y="75"/>
                        <a:pt x="32" y="75"/>
                        <a:pt x="32" y="75"/>
                      </a:cubicBezTo>
                      <a:cubicBezTo>
                        <a:pt x="32" y="78"/>
                        <a:pt x="33" y="80"/>
                        <a:pt x="34" y="81"/>
                      </a:cubicBezTo>
                      <a:cubicBezTo>
                        <a:pt x="35" y="82"/>
                        <a:pt x="37" y="83"/>
                        <a:pt x="40" y="83"/>
                      </a:cubicBezTo>
                      <a:cubicBezTo>
                        <a:pt x="46" y="83"/>
                        <a:pt x="50" y="81"/>
                        <a:pt x="53" y="76"/>
                      </a:cubicBezTo>
                      <a:cubicBezTo>
                        <a:pt x="55" y="73"/>
                        <a:pt x="55" y="69"/>
                        <a:pt x="55" y="64"/>
                      </a:cubicBezTo>
                      <a:cubicBezTo>
                        <a:pt x="55" y="55"/>
                        <a:pt x="53" y="50"/>
                        <a:pt x="49" y="46"/>
                      </a:cubicBezTo>
                      <a:cubicBezTo>
                        <a:pt x="46" y="44"/>
                        <a:pt x="41"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7" name="Freeform 1220">
                  <a:extLst>
                    <a:ext uri="{FF2B5EF4-FFF2-40B4-BE49-F238E27FC236}">
                      <a16:creationId xmlns:a16="http://schemas.microsoft.com/office/drawing/2014/main" id="{B3B4C58B-C0E1-12C6-912F-EFC64477393A}"/>
                    </a:ext>
                  </a:extLst>
                </p:cNvPr>
                <p:cNvSpPr>
                  <a:spLocks/>
                </p:cNvSpPr>
                <p:nvPr/>
              </p:nvSpPr>
              <p:spPr bwMode="auto">
                <a:xfrm>
                  <a:off x="698" y="2154"/>
                  <a:ext cx="7" cy="13"/>
                </a:xfrm>
                <a:custGeom>
                  <a:avLst/>
                  <a:gdLst>
                    <a:gd name="T0" fmla="*/ 45 w 45"/>
                    <a:gd name="T1" fmla="*/ 84 h 87"/>
                    <a:gd name="T2" fmla="*/ 45 w 45"/>
                    <a:gd name="T3" fmla="*/ 87 h 87"/>
                    <a:gd name="T4" fmla="*/ 0 w 45"/>
                    <a:gd name="T5" fmla="*/ 87 h 87"/>
                    <a:gd name="T6" fmla="*/ 0 w 45"/>
                    <a:gd name="T7" fmla="*/ 84 h 87"/>
                    <a:gd name="T8" fmla="*/ 9 w 45"/>
                    <a:gd name="T9" fmla="*/ 82 h 87"/>
                    <a:gd name="T10" fmla="*/ 12 w 45"/>
                    <a:gd name="T11" fmla="*/ 75 h 87"/>
                    <a:gd name="T12" fmla="*/ 12 w 45"/>
                    <a:gd name="T13" fmla="*/ 13 h 87"/>
                    <a:gd name="T14" fmla="*/ 8 w 45"/>
                    <a:gd name="T15" fmla="*/ 5 h 87"/>
                    <a:gd name="T16" fmla="*/ 0 w 45"/>
                    <a:gd name="T17" fmla="*/ 4 h 87"/>
                    <a:gd name="T18" fmla="*/ 0 w 45"/>
                    <a:gd name="T19" fmla="*/ 0 h 87"/>
                    <a:gd name="T20" fmla="*/ 45 w 45"/>
                    <a:gd name="T21" fmla="*/ 0 h 87"/>
                    <a:gd name="T22" fmla="*/ 45 w 45"/>
                    <a:gd name="T23" fmla="*/ 4 h 87"/>
                    <a:gd name="T24" fmla="*/ 37 w 45"/>
                    <a:gd name="T25" fmla="*/ 5 h 87"/>
                    <a:gd name="T26" fmla="*/ 33 w 45"/>
                    <a:gd name="T27" fmla="*/ 13 h 87"/>
                    <a:gd name="T28" fmla="*/ 33 w 45"/>
                    <a:gd name="T29" fmla="*/ 75 h 87"/>
                    <a:gd name="T30" fmla="*/ 35 w 45"/>
                    <a:gd name="T31" fmla="*/ 81 h 87"/>
                    <a:gd name="T32" fmla="*/ 45 w 45"/>
                    <a:gd name="T3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4"/>
                      </a:moveTo>
                      <a:cubicBezTo>
                        <a:pt x="45" y="87"/>
                        <a:pt x="45" y="87"/>
                        <a:pt x="45" y="87"/>
                      </a:cubicBezTo>
                      <a:cubicBezTo>
                        <a:pt x="0" y="87"/>
                        <a:pt x="0" y="87"/>
                        <a:pt x="0" y="87"/>
                      </a:cubicBezTo>
                      <a:cubicBezTo>
                        <a:pt x="0" y="84"/>
                        <a:pt x="0" y="84"/>
                        <a:pt x="0" y="84"/>
                      </a:cubicBezTo>
                      <a:cubicBezTo>
                        <a:pt x="4" y="84"/>
                        <a:pt x="7" y="83"/>
                        <a:pt x="9" y="82"/>
                      </a:cubicBezTo>
                      <a:cubicBezTo>
                        <a:pt x="11" y="81"/>
                        <a:pt x="12" y="78"/>
                        <a:pt x="12" y="75"/>
                      </a:cubicBezTo>
                      <a:cubicBezTo>
                        <a:pt x="12" y="13"/>
                        <a:pt x="12" y="13"/>
                        <a:pt x="12" y="13"/>
                      </a:cubicBezTo>
                      <a:cubicBezTo>
                        <a:pt x="12" y="9"/>
                        <a:pt x="11" y="7"/>
                        <a:pt x="8" y="5"/>
                      </a:cubicBezTo>
                      <a:cubicBezTo>
                        <a:pt x="7" y="4"/>
                        <a:pt x="4" y="4"/>
                        <a:pt x="0" y="4"/>
                      </a:cubicBezTo>
                      <a:cubicBezTo>
                        <a:pt x="0" y="0"/>
                        <a:pt x="0" y="0"/>
                        <a:pt x="0" y="0"/>
                      </a:cubicBezTo>
                      <a:cubicBezTo>
                        <a:pt x="45" y="0"/>
                        <a:pt x="45" y="0"/>
                        <a:pt x="45" y="0"/>
                      </a:cubicBezTo>
                      <a:cubicBezTo>
                        <a:pt x="45" y="4"/>
                        <a:pt x="45" y="4"/>
                        <a:pt x="45" y="4"/>
                      </a:cubicBezTo>
                      <a:cubicBezTo>
                        <a:pt x="41" y="4"/>
                        <a:pt x="38" y="4"/>
                        <a:pt x="37" y="5"/>
                      </a:cubicBezTo>
                      <a:cubicBezTo>
                        <a:pt x="34" y="6"/>
                        <a:pt x="33" y="9"/>
                        <a:pt x="33" y="13"/>
                      </a:cubicBezTo>
                      <a:cubicBezTo>
                        <a:pt x="33" y="75"/>
                        <a:pt x="33" y="75"/>
                        <a:pt x="33" y="75"/>
                      </a:cubicBezTo>
                      <a:cubicBezTo>
                        <a:pt x="33" y="78"/>
                        <a:pt x="33" y="80"/>
                        <a:pt x="35" y="81"/>
                      </a:cubicBezTo>
                      <a:cubicBezTo>
                        <a:pt x="36" y="83"/>
                        <a:pt x="40" y="84"/>
                        <a:pt x="4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8" name="Freeform 1221">
                  <a:extLst>
                    <a:ext uri="{FF2B5EF4-FFF2-40B4-BE49-F238E27FC236}">
                      <a16:creationId xmlns:a16="http://schemas.microsoft.com/office/drawing/2014/main" id="{9F44BA13-F40B-335A-CDD6-23107761182E}"/>
                    </a:ext>
                  </a:extLst>
                </p:cNvPr>
                <p:cNvSpPr>
                  <a:spLocks/>
                </p:cNvSpPr>
                <p:nvPr/>
              </p:nvSpPr>
              <p:spPr bwMode="auto">
                <a:xfrm>
                  <a:off x="706" y="2154"/>
                  <a:ext cx="12" cy="13"/>
                </a:xfrm>
                <a:custGeom>
                  <a:avLst/>
                  <a:gdLst>
                    <a:gd name="T0" fmla="*/ 0 w 80"/>
                    <a:gd name="T1" fmla="*/ 4 h 87"/>
                    <a:gd name="T2" fmla="*/ 0 w 80"/>
                    <a:gd name="T3" fmla="*/ 0 h 87"/>
                    <a:gd name="T4" fmla="*/ 74 w 80"/>
                    <a:gd name="T5" fmla="*/ 0 h 87"/>
                    <a:gd name="T6" fmla="*/ 74 w 80"/>
                    <a:gd name="T7" fmla="*/ 26 h 87"/>
                    <a:gd name="T8" fmla="*/ 70 w 80"/>
                    <a:gd name="T9" fmla="*/ 26 h 87"/>
                    <a:gd name="T10" fmla="*/ 61 w 80"/>
                    <a:gd name="T11" fmla="*/ 9 h 87"/>
                    <a:gd name="T12" fmla="*/ 41 w 80"/>
                    <a:gd name="T13" fmla="*/ 5 h 87"/>
                    <a:gd name="T14" fmla="*/ 34 w 80"/>
                    <a:gd name="T15" fmla="*/ 6 h 87"/>
                    <a:gd name="T16" fmla="*/ 32 w 80"/>
                    <a:gd name="T17" fmla="*/ 11 h 87"/>
                    <a:gd name="T18" fmla="*/ 32 w 80"/>
                    <a:gd name="T19" fmla="*/ 40 h 87"/>
                    <a:gd name="T20" fmla="*/ 33 w 80"/>
                    <a:gd name="T21" fmla="*/ 41 h 87"/>
                    <a:gd name="T22" fmla="*/ 46 w 80"/>
                    <a:gd name="T23" fmla="*/ 37 h 87"/>
                    <a:gd name="T24" fmla="*/ 52 w 80"/>
                    <a:gd name="T25" fmla="*/ 21 h 87"/>
                    <a:gd name="T26" fmla="*/ 56 w 80"/>
                    <a:gd name="T27" fmla="*/ 21 h 87"/>
                    <a:gd name="T28" fmla="*/ 56 w 80"/>
                    <a:gd name="T29" fmla="*/ 65 h 87"/>
                    <a:gd name="T30" fmla="*/ 52 w 80"/>
                    <a:gd name="T31" fmla="*/ 65 h 87"/>
                    <a:gd name="T32" fmla="*/ 46 w 80"/>
                    <a:gd name="T33" fmla="*/ 49 h 87"/>
                    <a:gd name="T34" fmla="*/ 32 w 80"/>
                    <a:gd name="T35" fmla="*/ 45 h 87"/>
                    <a:gd name="T36" fmla="*/ 32 w 80"/>
                    <a:gd name="T37" fmla="*/ 76 h 87"/>
                    <a:gd name="T38" fmla="*/ 34 w 80"/>
                    <a:gd name="T39" fmla="*/ 81 h 87"/>
                    <a:gd name="T40" fmla="*/ 43 w 80"/>
                    <a:gd name="T41" fmla="*/ 83 h 87"/>
                    <a:gd name="T42" fmla="*/ 61 w 80"/>
                    <a:gd name="T43" fmla="*/ 79 h 87"/>
                    <a:gd name="T44" fmla="*/ 76 w 80"/>
                    <a:gd name="T45" fmla="*/ 60 h 87"/>
                    <a:gd name="T46" fmla="*/ 80 w 80"/>
                    <a:gd name="T47" fmla="*/ 60 h 87"/>
                    <a:gd name="T48" fmla="*/ 75 w 80"/>
                    <a:gd name="T49" fmla="*/ 87 h 87"/>
                    <a:gd name="T50" fmla="*/ 0 w 80"/>
                    <a:gd name="T51" fmla="*/ 87 h 87"/>
                    <a:gd name="T52" fmla="*/ 0 w 80"/>
                    <a:gd name="T53" fmla="*/ 84 h 87"/>
                    <a:gd name="T54" fmla="*/ 7 w 80"/>
                    <a:gd name="T55" fmla="*/ 83 h 87"/>
                    <a:gd name="T56" fmla="*/ 11 w 80"/>
                    <a:gd name="T57" fmla="*/ 75 h 87"/>
                    <a:gd name="T58" fmla="*/ 11 w 80"/>
                    <a:gd name="T59" fmla="*/ 13 h 87"/>
                    <a:gd name="T60" fmla="*/ 8 w 80"/>
                    <a:gd name="T61" fmla="*/ 5 h 87"/>
                    <a:gd name="T62" fmla="*/ 0 w 80"/>
                    <a:gd name="T63"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7">
                      <a:moveTo>
                        <a:pt x="0" y="4"/>
                      </a:moveTo>
                      <a:cubicBezTo>
                        <a:pt x="0" y="0"/>
                        <a:pt x="0" y="0"/>
                        <a:pt x="0" y="0"/>
                      </a:cubicBezTo>
                      <a:cubicBezTo>
                        <a:pt x="74" y="0"/>
                        <a:pt x="74" y="0"/>
                        <a:pt x="74" y="0"/>
                      </a:cubicBezTo>
                      <a:cubicBezTo>
                        <a:pt x="74" y="26"/>
                        <a:pt x="74" y="26"/>
                        <a:pt x="74" y="26"/>
                      </a:cubicBezTo>
                      <a:cubicBezTo>
                        <a:pt x="70" y="26"/>
                        <a:pt x="70" y="26"/>
                        <a:pt x="70" y="26"/>
                      </a:cubicBezTo>
                      <a:cubicBezTo>
                        <a:pt x="69" y="18"/>
                        <a:pt x="66" y="12"/>
                        <a:pt x="61" y="9"/>
                      </a:cubicBezTo>
                      <a:cubicBezTo>
                        <a:pt x="57" y="6"/>
                        <a:pt x="51" y="5"/>
                        <a:pt x="41" y="5"/>
                      </a:cubicBezTo>
                      <a:cubicBezTo>
                        <a:pt x="37" y="5"/>
                        <a:pt x="35" y="5"/>
                        <a:pt x="34" y="6"/>
                      </a:cubicBezTo>
                      <a:cubicBezTo>
                        <a:pt x="32" y="7"/>
                        <a:pt x="32" y="8"/>
                        <a:pt x="32" y="11"/>
                      </a:cubicBezTo>
                      <a:cubicBezTo>
                        <a:pt x="32" y="40"/>
                        <a:pt x="32" y="40"/>
                        <a:pt x="32" y="40"/>
                      </a:cubicBezTo>
                      <a:cubicBezTo>
                        <a:pt x="33" y="41"/>
                        <a:pt x="33" y="41"/>
                        <a:pt x="33" y="41"/>
                      </a:cubicBezTo>
                      <a:cubicBezTo>
                        <a:pt x="39" y="41"/>
                        <a:pt x="43" y="39"/>
                        <a:pt x="46" y="37"/>
                      </a:cubicBezTo>
                      <a:cubicBezTo>
                        <a:pt x="50" y="34"/>
                        <a:pt x="52" y="29"/>
                        <a:pt x="52" y="21"/>
                      </a:cubicBezTo>
                      <a:cubicBezTo>
                        <a:pt x="56" y="21"/>
                        <a:pt x="56" y="21"/>
                        <a:pt x="56" y="21"/>
                      </a:cubicBezTo>
                      <a:cubicBezTo>
                        <a:pt x="56" y="65"/>
                        <a:pt x="56" y="65"/>
                        <a:pt x="56" y="65"/>
                      </a:cubicBezTo>
                      <a:cubicBezTo>
                        <a:pt x="52" y="65"/>
                        <a:pt x="52" y="65"/>
                        <a:pt x="52" y="65"/>
                      </a:cubicBezTo>
                      <a:cubicBezTo>
                        <a:pt x="52" y="57"/>
                        <a:pt x="50" y="52"/>
                        <a:pt x="46" y="49"/>
                      </a:cubicBezTo>
                      <a:cubicBezTo>
                        <a:pt x="43" y="46"/>
                        <a:pt x="39" y="45"/>
                        <a:pt x="32" y="45"/>
                      </a:cubicBezTo>
                      <a:cubicBezTo>
                        <a:pt x="32" y="76"/>
                        <a:pt x="32" y="76"/>
                        <a:pt x="32" y="76"/>
                      </a:cubicBezTo>
                      <a:cubicBezTo>
                        <a:pt x="32" y="78"/>
                        <a:pt x="33" y="80"/>
                        <a:pt x="34" y="81"/>
                      </a:cubicBezTo>
                      <a:cubicBezTo>
                        <a:pt x="36" y="82"/>
                        <a:pt x="38" y="83"/>
                        <a:pt x="43" y="83"/>
                      </a:cubicBezTo>
                      <a:cubicBezTo>
                        <a:pt x="50" y="83"/>
                        <a:pt x="56" y="82"/>
                        <a:pt x="61" y="79"/>
                      </a:cubicBezTo>
                      <a:cubicBezTo>
                        <a:pt x="67" y="75"/>
                        <a:pt x="73" y="69"/>
                        <a:pt x="76" y="60"/>
                      </a:cubicBezTo>
                      <a:cubicBezTo>
                        <a:pt x="80" y="60"/>
                        <a:pt x="80" y="60"/>
                        <a:pt x="80" y="60"/>
                      </a:cubicBezTo>
                      <a:cubicBezTo>
                        <a:pt x="75" y="87"/>
                        <a:pt x="75" y="87"/>
                        <a:pt x="75" y="87"/>
                      </a:cubicBezTo>
                      <a:cubicBezTo>
                        <a:pt x="0" y="87"/>
                        <a:pt x="0" y="87"/>
                        <a:pt x="0" y="87"/>
                      </a:cubicBezTo>
                      <a:cubicBezTo>
                        <a:pt x="0" y="84"/>
                        <a:pt x="0" y="84"/>
                        <a:pt x="0" y="84"/>
                      </a:cubicBezTo>
                      <a:cubicBezTo>
                        <a:pt x="3" y="83"/>
                        <a:pt x="6" y="83"/>
                        <a:pt x="7" y="83"/>
                      </a:cubicBezTo>
                      <a:cubicBezTo>
                        <a:pt x="10" y="82"/>
                        <a:pt x="11" y="79"/>
                        <a:pt x="11" y="75"/>
                      </a:cubicBezTo>
                      <a:cubicBezTo>
                        <a:pt x="11" y="13"/>
                        <a:pt x="11" y="13"/>
                        <a:pt x="11" y="13"/>
                      </a:cubicBezTo>
                      <a:cubicBezTo>
                        <a:pt x="11" y="9"/>
                        <a:pt x="10" y="6"/>
                        <a:pt x="8" y="5"/>
                      </a:cubicBezTo>
                      <a:cubicBezTo>
                        <a:pt x="6" y="4"/>
                        <a:pt x="4" y="4"/>
                        <a:pt x="0"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59" name="Freeform 1222">
                  <a:extLst>
                    <a:ext uri="{FF2B5EF4-FFF2-40B4-BE49-F238E27FC236}">
                      <a16:creationId xmlns:a16="http://schemas.microsoft.com/office/drawing/2014/main" id="{91B8EF14-CB9E-AF4F-B731-97F0DD27ABD5}"/>
                    </a:ext>
                  </a:extLst>
                </p:cNvPr>
                <p:cNvSpPr>
                  <a:spLocks/>
                </p:cNvSpPr>
                <p:nvPr/>
              </p:nvSpPr>
              <p:spPr bwMode="auto">
                <a:xfrm>
                  <a:off x="708" y="2149"/>
                  <a:ext cx="7" cy="4"/>
                </a:xfrm>
                <a:custGeom>
                  <a:avLst/>
                  <a:gdLst>
                    <a:gd name="T0" fmla="*/ 6 w 7"/>
                    <a:gd name="T1" fmla="*/ 4 h 4"/>
                    <a:gd name="T2" fmla="*/ 4 w 7"/>
                    <a:gd name="T3" fmla="*/ 2 h 4"/>
                    <a:gd name="T4" fmla="*/ 1 w 7"/>
                    <a:gd name="T5" fmla="*/ 4 h 4"/>
                    <a:gd name="T6" fmla="*/ 0 w 7"/>
                    <a:gd name="T7" fmla="*/ 4 h 4"/>
                    <a:gd name="T8" fmla="*/ 3 w 7"/>
                    <a:gd name="T9" fmla="*/ 0 h 4"/>
                    <a:gd name="T10" fmla="*/ 5 w 7"/>
                    <a:gd name="T11" fmla="*/ 0 h 4"/>
                    <a:gd name="T12" fmla="*/ 7 w 7"/>
                    <a:gd name="T13" fmla="*/ 4 h 4"/>
                    <a:gd name="T14" fmla="*/ 6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6" y="4"/>
                      </a:moveTo>
                      <a:lnTo>
                        <a:pt x="4" y="2"/>
                      </a:lnTo>
                      <a:lnTo>
                        <a:pt x="1" y="4"/>
                      </a:lnTo>
                      <a:lnTo>
                        <a:pt x="0" y="4"/>
                      </a:lnTo>
                      <a:lnTo>
                        <a:pt x="3" y="0"/>
                      </a:lnTo>
                      <a:lnTo>
                        <a:pt x="5" y="0"/>
                      </a:lnTo>
                      <a:lnTo>
                        <a:pt x="7" y="4"/>
                      </a:lnTo>
                      <a:lnTo>
                        <a:pt x="6" y="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0" name="Freeform 1223">
                  <a:extLst>
                    <a:ext uri="{FF2B5EF4-FFF2-40B4-BE49-F238E27FC236}">
                      <a16:creationId xmlns:a16="http://schemas.microsoft.com/office/drawing/2014/main" id="{455FA1A4-9783-62E0-ADEF-B1C0D268396F}"/>
                    </a:ext>
                  </a:extLst>
                </p:cNvPr>
                <p:cNvSpPr>
                  <a:spLocks/>
                </p:cNvSpPr>
                <p:nvPr/>
              </p:nvSpPr>
              <p:spPr bwMode="auto">
                <a:xfrm>
                  <a:off x="720" y="2154"/>
                  <a:ext cx="14" cy="14"/>
                </a:xfrm>
                <a:custGeom>
                  <a:avLst/>
                  <a:gdLst>
                    <a:gd name="T0" fmla="*/ 0 w 88"/>
                    <a:gd name="T1" fmla="*/ 87 h 89"/>
                    <a:gd name="T2" fmla="*/ 0 w 88"/>
                    <a:gd name="T3" fmla="*/ 84 h 89"/>
                    <a:gd name="T4" fmla="*/ 9 w 88"/>
                    <a:gd name="T5" fmla="*/ 81 h 89"/>
                    <a:gd name="T6" fmla="*/ 11 w 88"/>
                    <a:gd name="T7" fmla="*/ 73 h 89"/>
                    <a:gd name="T8" fmla="*/ 11 w 88"/>
                    <a:gd name="T9" fmla="*/ 13 h 89"/>
                    <a:gd name="T10" fmla="*/ 5 w 88"/>
                    <a:gd name="T11" fmla="*/ 6 h 89"/>
                    <a:gd name="T12" fmla="*/ 1 w 88"/>
                    <a:gd name="T13" fmla="*/ 4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4 h 89"/>
                    <a:gd name="T26" fmla="*/ 60 w 88"/>
                    <a:gd name="T27" fmla="*/ 0 h 89"/>
                    <a:gd name="T28" fmla="*/ 88 w 88"/>
                    <a:gd name="T29" fmla="*/ 0 h 89"/>
                    <a:gd name="T30" fmla="*/ 88 w 88"/>
                    <a:gd name="T31" fmla="*/ 4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20 w 88"/>
                    <a:gd name="T45" fmla="*/ 80 h 89"/>
                    <a:gd name="T46" fmla="*/ 29 w 88"/>
                    <a:gd name="T47" fmla="*/ 84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4"/>
                        <a:pt x="0" y="84"/>
                        <a:pt x="0" y="84"/>
                      </a:cubicBezTo>
                      <a:cubicBezTo>
                        <a:pt x="4" y="83"/>
                        <a:pt x="7" y="82"/>
                        <a:pt x="9" y="81"/>
                      </a:cubicBezTo>
                      <a:cubicBezTo>
                        <a:pt x="10" y="80"/>
                        <a:pt x="11" y="77"/>
                        <a:pt x="11" y="73"/>
                      </a:cubicBezTo>
                      <a:cubicBezTo>
                        <a:pt x="11" y="13"/>
                        <a:pt x="11" y="13"/>
                        <a:pt x="11" y="13"/>
                      </a:cubicBezTo>
                      <a:cubicBezTo>
                        <a:pt x="9" y="10"/>
                        <a:pt x="7" y="8"/>
                        <a:pt x="5" y="6"/>
                      </a:cubicBezTo>
                      <a:cubicBezTo>
                        <a:pt x="3" y="4"/>
                        <a:pt x="2" y="4"/>
                        <a:pt x="1" y="4"/>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9" y="5"/>
                        <a:pt x="65" y="4"/>
                        <a:pt x="60" y="4"/>
                      </a:cubicBezTo>
                      <a:cubicBezTo>
                        <a:pt x="60" y="0"/>
                        <a:pt x="60" y="0"/>
                        <a:pt x="60" y="0"/>
                      </a:cubicBezTo>
                      <a:cubicBezTo>
                        <a:pt x="88" y="0"/>
                        <a:pt x="88" y="0"/>
                        <a:pt x="88" y="0"/>
                      </a:cubicBezTo>
                      <a:cubicBezTo>
                        <a:pt x="88" y="4"/>
                        <a:pt x="88" y="4"/>
                        <a:pt x="88" y="4"/>
                      </a:cubicBezTo>
                      <a:cubicBezTo>
                        <a:pt x="84" y="4"/>
                        <a:pt x="81" y="5"/>
                        <a:pt x="80" y="6"/>
                      </a:cubicBezTo>
                      <a:cubicBezTo>
                        <a:pt x="79"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6"/>
                        <a:pt x="18" y="79"/>
                        <a:pt x="20" y="80"/>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1" name="Freeform 1224">
                  <a:extLst>
                    <a:ext uri="{FF2B5EF4-FFF2-40B4-BE49-F238E27FC236}">
                      <a16:creationId xmlns:a16="http://schemas.microsoft.com/office/drawing/2014/main" id="{D055688A-D5A8-AA30-AFCE-0163A3FF6D31}"/>
                    </a:ext>
                  </a:extLst>
                </p:cNvPr>
                <p:cNvSpPr>
                  <a:spLocks noEditPoints="1"/>
                </p:cNvSpPr>
                <p:nvPr/>
              </p:nvSpPr>
              <p:spPr bwMode="auto">
                <a:xfrm>
                  <a:off x="740" y="2154"/>
                  <a:ext cx="11" cy="13"/>
                </a:xfrm>
                <a:custGeom>
                  <a:avLst/>
                  <a:gdLst>
                    <a:gd name="T0" fmla="*/ 0 w 75"/>
                    <a:gd name="T1" fmla="*/ 87 h 87"/>
                    <a:gd name="T2" fmla="*/ 0 w 75"/>
                    <a:gd name="T3" fmla="*/ 84 h 87"/>
                    <a:gd name="T4" fmla="*/ 6 w 75"/>
                    <a:gd name="T5" fmla="*/ 83 h 87"/>
                    <a:gd name="T6" fmla="*/ 8 w 75"/>
                    <a:gd name="T7" fmla="*/ 82 h 87"/>
                    <a:gd name="T8" fmla="*/ 10 w 75"/>
                    <a:gd name="T9" fmla="*/ 78 h 87"/>
                    <a:gd name="T10" fmla="*/ 11 w 75"/>
                    <a:gd name="T11" fmla="*/ 72 h 87"/>
                    <a:gd name="T12" fmla="*/ 11 w 75"/>
                    <a:gd name="T13" fmla="*/ 15 h 87"/>
                    <a:gd name="T14" fmla="*/ 8 w 75"/>
                    <a:gd name="T15" fmla="*/ 6 h 87"/>
                    <a:gd name="T16" fmla="*/ 0 w 75"/>
                    <a:gd name="T17" fmla="*/ 4 h 87"/>
                    <a:gd name="T18" fmla="*/ 0 w 75"/>
                    <a:gd name="T19" fmla="*/ 0 h 87"/>
                    <a:gd name="T20" fmla="*/ 42 w 75"/>
                    <a:gd name="T21" fmla="*/ 0 h 87"/>
                    <a:gd name="T22" fmla="*/ 62 w 75"/>
                    <a:gd name="T23" fmla="*/ 4 h 87"/>
                    <a:gd name="T24" fmla="*/ 75 w 75"/>
                    <a:gd name="T25" fmla="*/ 24 h 87"/>
                    <a:gd name="T26" fmla="*/ 73 w 75"/>
                    <a:gd name="T27" fmla="*/ 33 h 87"/>
                    <a:gd name="T28" fmla="*/ 64 w 75"/>
                    <a:gd name="T29" fmla="*/ 43 h 87"/>
                    <a:gd name="T30" fmla="*/ 52 w 75"/>
                    <a:gd name="T31" fmla="*/ 47 h 87"/>
                    <a:gd name="T32" fmla="*/ 32 w 75"/>
                    <a:gd name="T33" fmla="*/ 48 h 87"/>
                    <a:gd name="T34" fmla="*/ 32 w 75"/>
                    <a:gd name="T35" fmla="*/ 72 h 87"/>
                    <a:gd name="T36" fmla="*/ 34 w 75"/>
                    <a:gd name="T37" fmla="*/ 81 h 87"/>
                    <a:gd name="T38" fmla="*/ 43 w 75"/>
                    <a:gd name="T39" fmla="*/ 84 h 87"/>
                    <a:gd name="T40" fmla="*/ 43 w 75"/>
                    <a:gd name="T41" fmla="*/ 87 h 87"/>
                    <a:gd name="T42" fmla="*/ 0 w 75"/>
                    <a:gd name="T43" fmla="*/ 87 h 87"/>
                    <a:gd name="T44" fmla="*/ 32 w 75"/>
                    <a:gd name="T45" fmla="*/ 9 h 87"/>
                    <a:gd name="T46" fmla="*/ 32 w 75"/>
                    <a:gd name="T47" fmla="*/ 44 h 87"/>
                    <a:gd name="T48" fmla="*/ 33 w 75"/>
                    <a:gd name="T49" fmla="*/ 44 h 87"/>
                    <a:gd name="T50" fmla="*/ 49 w 75"/>
                    <a:gd name="T51" fmla="*/ 40 h 87"/>
                    <a:gd name="T52" fmla="*/ 53 w 75"/>
                    <a:gd name="T53" fmla="*/ 24 h 87"/>
                    <a:gd name="T54" fmla="*/ 50 w 75"/>
                    <a:gd name="T55" fmla="*/ 9 h 87"/>
                    <a:gd name="T56" fmla="*/ 38 w 75"/>
                    <a:gd name="T57" fmla="*/ 5 h 87"/>
                    <a:gd name="T58" fmla="*/ 33 w 75"/>
                    <a:gd name="T59" fmla="*/ 6 h 87"/>
                    <a:gd name="T60" fmla="*/ 32 w 75"/>
                    <a:gd name="T61"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 h="87">
                      <a:moveTo>
                        <a:pt x="0" y="87"/>
                      </a:moveTo>
                      <a:cubicBezTo>
                        <a:pt x="0" y="84"/>
                        <a:pt x="0" y="84"/>
                        <a:pt x="0" y="84"/>
                      </a:cubicBezTo>
                      <a:cubicBezTo>
                        <a:pt x="3" y="83"/>
                        <a:pt x="5" y="83"/>
                        <a:pt x="6" y="83"/>
                      </a:cubicBezTo>
                      <a:cubicBezTo>
                        <a:pt x="7" y="82"/>
                        <a:pt x="7" y="82"/>
                        <a:pt x="8" y="82"/>
                      </a:cubicBezTo>
                      <a:cubicBezTo>
                        <a:pt x="9" y="81"/>
                        <a:pt x="10" y="80"/>
                        <a:pt x="10" y="78"/>
                      </a:cubicBezTo>
                      <a:cubicBezTo>
                        <a:pt x="11" y="77"/>
                        <a:pt x="11" y="74"/>
                        <a:pt x="11" y="72"/>
                      </a:cubicBezTo>
                      <a:cubicBezTo>
                        <a:pt x="11" y="15"/>
                        <a:pt x="11" y="15"/>
                        <a:pt x="11" y="15"/>
                      </a:cubicBezTo>
                      <a:cubicBezTo>
                        <a:pt x="11" y="10"/>
                        <a:pt x="10" y="7"/>
                        <a:pt x="8" y="6"/>
                      </a:cubicBezTo>
                      <a:cubicBezTo>
                        <a:pt x="7" y="5"/>
                        <a:pt x="4" y="4"/>
                        <a:pt x="0" y="4"/>
                      </a:cubicBezTo>
                      <a:cubicBezTo>
                        <a:pt x="0" y="0"/>
                        <a:pt x="0" y="0"/>
                        <a:pt x="0" y="0"/>
                      </a:cubicBezTo>
                      <a:cubicBezTo>
                        <a:pt x="42" y="0"/>
                        <a:pt x="42" y="0"/>
                        <a:pt x="42" y="0"/>
                      </a:cubicBezTo>
                      <a:cubicBezTo>
                        <a:pt x="50" y="0"/>
                        <a:pt x="57" y="2"/>
                        <a:pt x="62" y="4"/>
                      </a:cubicBezTo>
                      <a:cubicBezTo>
                        <a:pt x="71" y="8"/>
                        <a:pt x="75" y="15"/>
                        <a:pt x="75" y="24"/>
                      </a:cubicBezTo>
                      <a:cubicBezTo>
                        <a:pt x="75" y="27"/>
                        <a:pt x="74" y="30"/>
                        <a:pt x="73" y="33"/>
                      </a:cubicBezTo>
                      <a:cubicBezTo>
                        <a:pt x="71" y="37"/>
                        <a:pt x="68" y="41"/>
                        <a:pt x="64" y="43"/>
                      </a:cubicBezTo>
                      <a:cubicBezTo>
                        <a:pt x="60" y="45"/>
                        <a:pt x="56" y="47"/>
                        <a:pt x="52" y="47"/>
                      </a:cubicBezTo>
                      <a:cubicBezTo>
                        <a:pt x="47" y="48"/>
                        <a:pt x="41" y="48"/>
                        <a:pt x="32" y="48"/>
                      </a:cubicBezTo>
                      <a:cubicBezTo>
                        <a:pt x="32" y="72"/>
                        <a:pt x="32" y="72"/>
                        <a:pt x="32" y="72"/>
                      </a:cubicBezTo>
                      <a:cubicBezTo>
                        <a:pt x="32" y="77"/>
                        <a:pt x="33" y="80"/>
                        <a:pt x="34" y="81"/>
                      </a:cubicBezTo>
                      <a:cubicBezTo>
                        <a:pt x="35" y="82"/>
                        <a:pt x="38" y="83"/>
                        <a:pt x="43" y="84"/>
                      </a:cubicBezTo>
                      <a:cubicBezTo>
                        <a:pt x="43" y="87"/>
                        <a:pt x="43" y="87"/>
                        <a:pt x="43" y="87"/>
                      </a:cubicBezTo>
                      <a:lnTo>
                        <a:pt x="0" y="87"/>
                      </a:lnTo>
                      <a:close/>
                      <a:moveTo>
                        <a:pt x="32" y="9"/>
                      </a:moveTo>
                      <a:cubicBezTo>
                        <a:pt x="32" y="44"/>
                        <a:pt x="32" y="44"/>
                        <a:pt x="32" y="44"/>
                      </a:cubicBezTo>
                      <a:cubicBezTo>
                        <a:pt x="33" y="44"/>
                        <a:pt x="33" y="44"/>
                        <a:pt x="33" y="44"/>
                      </a:cubicBezTo>
                      <a:cubicBezTo>
                        <a:pt x="40" y="44"/>
                        <a:pt x="46" y="43"/>
                        <a:pt x="49" y="40"/>
                      </a:cubicBezTo>
                      <a:cubicBezTo>
                        <a:pt x="52" y="37"/>
                        <a:pt x="53" y="32"/>
                        <a:pt x="53" y="24"/>
                      </a:cubicBezTo>
                      <a:cubicBezTo>
                        <a:pt x="53" y="17"/>
                        <a:pt x="52" y="12"/>
                        <a:pt x="50" y="9"/>
                      </a:cubicBezTo>
                      <a:cubicBezTo>
                        <a:pt x="47" y="6"/>
                        <a:pt x="43" y="5"/>
                        <a:pt x="38" y="5"/>
                      </a:cubicBezTo>
                      <a:cubicBezTo>
                        <a:pt x="36" y="5"/>
                        <a:pt x="34" y="5"/>
                        <a:pt x="33" y="6"/>
                      </a:cubicBezTo>
                      <a:cubicBezTo>
                        <a:pt x="33" y="7"/>
                        <a:pt x="32" y="8"/>
                        <a:pt x="32"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2" name="Freeform 1225">
                  <a:extLst>
                    <a:ext uri="{FF2B5EF4-FFF2-40B4-BE49-F238E27FC236}">
                      <a16:creationId xmlns:a16="http://schemas.microsoft.com/office/drawing/2014/main" id="{AB725350-047B-1545-865F-6B8BCAF280F1}"/>
                    </a:ext>
                  </a:extLst>
                </p:cNvPr>
                <p:cNvSpPr>
                  <a:spLocks/>
                </p:cNvSpPr>
                <p:nvPr/>
              </p:nvSpPr>
              <p:spPr bwMode="auto">
                <a:xfrm>
                  <a:off x="752" y="2154"/>
                  <a:ext cx="15" cy="13"/>
                </a:xfrm>
                <a:custGeom>
                  <a:avLst/>
                  <a:gdLst>
                    <a:gd name="T0" fmla="*/ 94 w 94"/>
                    <a:gd name="T1" fmla="*/ 84 h 87"/>
                    <a:gd name="T2" fmla="*/ 94 w 94"/>
                    <a:gd name="T3" fmla="*/ 87 h 87"/>
                    <a:gd name="T4" fmla="*/ 51 w 94"/>
                    <a:gd name="T5" fmla="*/ 87 h 87"/>
                    <a:gd name="T6" fmla="*/ 51 w 94"/>
                    <a:gd name="T7" fmla="*/ 84 h 87"/>
                    <a:gd name="T8" fmla="*/ 59 w 94"/>
                    <a:gd name="T9" fmla="*/ 82 h 87"/>
                    <a:gd name="T10" fmla="*/ 62 w 94"/>
                    <a:gd name="T11" fmla="*/ 75 h 87"/>
                    <a:gd name="T12" fmla="*/ 62 w 94"/>
                    <a:gd name="T13" fmla="*/ 45 h 87"/>
                    <a:gd name="T14" fmla="*/ 31 w 94"/>
                    <a:gd name="T15" fmla="*/ 45 h 87"/>
                    <a:gd name="T16" fmla="*/ 31 w 94"/>
                    <a:gd name="T17" fmla="*/ 75 h 87"/>
                    <a:gd name="T18" fmla="*/ 35 w 94"/>
                    <a:gd name="T19" fmla="*/ 82 h 87"/>
                    <a:gd name="T20" fmla="*/ 43 w 94"/>
                    <a:gd name="T21" fmla="*/ 84 h 87"/>
                    <a:gd name="T22" fmla="*/ 43 w 94"/>
                    <a:gd name="T23" fmla="*/ 87 h 87"/>
                    <a:gd name="T24" fmla="*/ 0 w 94"/>
                    <a:gd name="T25" fmla="*/ 87 h 87"/>
                    <a:gd name="T26" fmla="*/ 0 w 94"/>
                    <a:gd name="T27" fmla="*/ 84 h 87"/>
                    <a:gd name="T28" fmla="*/ 8 w 94"/>
                    <a:gd name="T29" fmla="*/ 82 h 87"/>
                    <a:gd name="T30" fmla="*/ 11 w 94"/>
                    <a:gd name="T31" fmla="*/ 75 h 87"/>
                    <a:gd name="T32" fmla="*/ 11 w 94"/>
                    <a:gd name="T33" fmla="*/ 13 h 87"/>
                    <a:gd name="T34" fmla="*/ 7 w 94"/>
                    <a:gd name="T35" fmla="*/ 5 h 87"/>
                    <a:gd name="T36" fmla="*/ 0 w 94"/>
                    <a:gd name="T37" fmla="*/ 4 h 87"/>
                    <a:gd name="T38" fmla="*/ 0 w 94"/>
                    <a:gd name="T39" fmla="*/ 0 h 87"/>
                    <a:gd name="T40" fmla="*/ 43 w 94"/>
                    <a:gd name="T41" fmla="*/ 0 h 87"/>
                    <a:gd name="T42" fmla="*/ 43 w 94"/>
                    <a:gd name="T43" fmla="*/ 4 h 87"/>
                    <a:gd name="T44" fmla="*/ 35 w 94"/>
                    <a:gd name="T45" fmla="*/ 5 h 87"/>
                    <a:gd name="T46" fmla="*/ 31 w 94"/>
                    <a:gd name="T47" fmla="*/ 13 h 87"/>
                    <a:gd name="T48" fmla="*/ 31 w 94"/>
                    <a:gd name="T49" fmla="*/ 39 h 87"/>
                    <a:gd name="T50" fmla="*/ 62 w 94"/>
                    <a:gd name="T51" fmla="*/ 39 h 87"/>
                    <a:gd name="T52" fmla="*/ 62 w 94"/>
                    <a:gd name="T53" fmla="*/ 13 h 87"/>
                    <a:gd name="T54" fmla="*/ 59 w 94"/>
                    <a:gd name="T55" fmla="*/ 5 h 87"/>
                    <a:gd name="T56" fmla="*/ 51 w 94"/>
                    <a:gd name="T57" fmla="*/ 4 h 87"/>
                    <a:gd name="T58" fmla="*/ 51 w 94"/>
                    <a:gd name="T59" fmla="*/ 0 h 87"/>
                    <a:gd name="T60" fmla="*/ 94 w 94"/>
                    <a:gd name="T61" fmla="*/ 0 h 87"/>
                    <a:gd name="T62" fmla="*/ 94 w 94"/>
                    <a:gd name="T63" fmla="*/ 4 h 87"/>
                    <a:gd name="T64" fmla="*/ 87 w 94"/>
                    <a:gd name="T65" fmla="*/ 5 h 87"/>
                    <a:gd name="T66" fmla="*/ 83 w 94"/>
                    <a:gd name="T67" fmla="*/ 13 h 87"/>
                    <a:gd name="T68" fmla="*/ 83 w 94"/>
                    <a:gd name="T69" fmla="*/ 75 h 87"/>
                    <a:gd name="T70" fmla="*/ 86 w 94"/>
                    <a:gd name="T71" fmla="*/ 82 h 87"/>
                    <a:gd name="T72" fmla="*/ 94 w 94"/>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7">
                      <a:moveTo>
                        <a:pt x="94" y="84"/>
                      </a:moveTo>
                      <a:cubicBezTo>
                        <a:pt x="94" y="87"/>
                        <a:pt x="94" y="87"/>
                        <a:pt x="94" y="87"/>
                      </a:cubicBezTo>
                      <a:cubicBezTo>
                        <a:pt x="51" y="87"/>
                        <a:pt x="51" y="87"/>
                        <a:pt x="51" y="87"/>
                      </a:cubicBezTo>
                      <a:cubicBezTo>
                        <a:pt x="51" y="84"/>
                        <a:pt x="51" y="84"/>
                        <a:pt x="51" y="84"/>
                      </a:cubicBezTo>
                      <a:cubicBezTo>
                        <a:pt x="55" y="83"/>
                        <a:pt x="58" y="83"/>
                        <a:pt x="59" y="82"/>
                      </a:cubicBezTo>
                      <a:cubicBezTo>
                        <a:pt x="61" y="81"/>
                        <a:pt x="62" y="78"/>
                        <a:pt x="62" y="75"/>
                      </a:cubicBezTo>
                      <a:cubicBezTo>
                        <a:pt x="62" y="45"/>
                        <a:pt x="62" y="45"/>
                        <a:pt x="62" y="45"/>
                      </a:cubicBezTo>
                      <a:cubicBezTo>
                        <a:pt x="31" y="45"/>
                        <a:pt x="31" y="45"/>
                        <a:pt x="31" y="45"/>
                      </a:cubicBezTo>
                      <a:cubicBezTo>
                        <a:pt x="31" y="75"/>
                        <a:pt x="31" y="75"/>
                        <a:pt x="31" y="75"/>
                      </a:cubicBezTo>
                      <a:cubicBezTo>
                        <a:pt x="31" y="78"/>
                        <a:pt x="32" y="80"/>
                        <a:pt x="35" y="82"/>
                      </a:cubicBezTo>
                      <a:cubicBezTo>
                        <a:pt x="36" y="82"/>
                        <a:pt x="39" y="83"/>
                        <a:pt x="43" y="84"/>
                      </a:cubicBezTo>
                      <a:cubicBezTo>
                        <a:pt x="43" y="87"/>
                        <a:pt x="43" y="87"/>
                        <a:pt x="43" y="87"/>
                      </a:cubicBezTo>
                      <a:cubicBezTo>
                        <a:pt x="0" y="87"/>
                        <a:pt x="0" y="87"/>
                        <a:pt x="0" y="87"/>
                      </a:cubicBezTo>
                      <a:cubicBezTo>
                        <a:pt x="0" y="84"/>
                        <a:pt x="0" y="84"/>
                        <a:pt x="0" y="84"/>
                      </a:cubicBezTo>
                      <a:cubicBezTo>
                        <a:pt x="4" y="83"/>
                        <a:pt x="6" y="83"/>
                        <a:pt x="8" y="82"/>
                      </a:cubicBezTo>
                      <a:cubicBezTo>
                        <a:pt x="10" y="80"/>
                        <a:pt x="11" y="78"/>
                        <a:pt x="11" y="75"/>
                      </a:cubicBezTo>
                      <a:cubicBezTo>
                        <a:pt x="11" y="13"/>
                        <a:pt x="11" y="13"/>
                        <a:pt x="11" y="13"/>
                      </a:cubicBezTo>
                      <a:cubicBezTo>
                        <a:pt x="11" y="9"/>
                        <a:pt x="10" y="6"/>
                        <a:pt x="7" y="5"/>
                      </a:cubicBezTo>
                      <a:cubicBezTo>
                        <a:pt x="6" y="4"/>
                        <a:pt x="4" y="4"/>
                        <a:pt x="0" y="4"/>
                      </a:cubicBezTo>
                      <a:cubicBezTo>
                        <a:pt x="0" y="0"/>
                        <a:pt x="0" y="0"/>
                        <a:pt x="0" y="0"/>
                      </a:cubicBezTo>
                      <a:cubicBezTo>
                        <a:pt x="43" y="0"/>
                        <a:pt x="43" y="0"/>
                        <a:pt x="43" y="0"/>
                      </a:cubicBezTo>
                      <a:cubicBezTo>
                        <a:pt x="43" y="4"/>
                        <a:pt x="43" y="4"/>
                        <a:pt x="43" y="4"/>
                      </a:cubicBezTo>
                      <a:cubicBezTo>
                        <a:pt x="39" y="4"/>
                        <a:pt x="36" y="4"/>
                        <a:pt x="35" y="5"/>
                      </a:cubicBezTo>
                      <a:cubicBezTo>
                        <a:pt x="33" y="6"/>
                        <a:pt x="31" y="9"/>
                        <a:pt x="31" y="13"/>
                      </a:cubicBezTo>
                      <a:cubicBezTo>
                        <a:pt x="31" y="39"/>
                        <a:pt x="31" y="39"/>
                        <a:pt x="31" y="39"/>
                      </a:cubicBezTo>
                      <a:cubicBezTo>
                        <a:pt x="62" y="39"/>
                        <a:pt x="62" y="39"/>
                        <a:pt x="62" y="39"/>
                      </a:cubicBezTo>
                      <a:cubicBezTo>
                        <a:pt x="62" y="13"/>
                        <a:pt x="62" y="13"/>
                        <a:pt x="62" y="13"/>
                      </a:cubicBezTo>
                      <a:cubicBezTo>
                        <a:pt x="62" y="9"/>
                        <a:pt x="61" y="6"/>
                        <a:pt x="59" y="5"/>
                      </a:cubicBezTo>
                      <a:cubicBezTo>
                        <a:pt x="57" y="4"/>
                        <a:pt x="55" y="4"/>
                        <a:pt x="51" y="4"/>
                      </a:cubicBezTo>
                      <a:cubicBezTo>
                        <a:pt x="51" y="0"/>
                        <a:pt x="51" y="0"/>
                        <a:pt x="51" y="0"/>
                      </a:cubicBezTo>
                      <a:cubicBezTo>
                        <a:pt x="94" y="0"/>
                        <a:pt x="94" y="0"/>
                        <a:pt x="94" y="0"/>
                      </a:cubicBezTo>
                      <a:cubicBezTo>
                        <a:pt x="94" y="4"/>
                        <a:pt x="94" y="4"/>
                        <a:pt x="94" y="4"/>
                      </a:cubicBezTo>
                      <a:cubicBezTo>
                        <a:pt x="91" y="4"/>
                        <a:pt x="88" y="4"/>
                        <a:pt x="87" y="5"/>
                      </a:cubicBezTo>
                      <a:cubicBezTo>
                        <a:pt x="84" y="6"/>
                        <a:pt x="83" y="9"/>
                        <a:pt x="83" y="13"/>
                      </a:cubicBezTo>
                      <a:cubicBezTo>
                        <a:pt x="83" y="75"/>
                        <a:pt x="83" y="75"/>
                        <a:pt x="83" y="75"/>
                      </a:cubicBezTo>
                      <a:cubicBezTo>
                        <a:pt x="83" y="78"/>
                        <a:pt x="84" y="81"/>
                        <a:pt x="86" y="82"/>
                      </a:cubicBezTo>
                      <a:cubicBezTo>
                        <a:pt x="87" y="82"/>
                        <a:pt x="90" y="83"/>
                        <a:pt x="94"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3" name="Freeform 1226">
                  <a:extLst>
                    <a:ext uri="{FF2B5EF4-FFF2-40B4-BE49-F238E27FC236}">
                      <a16:creationId xmlns:a16="http://schemas.microsoft.com/office/drawing/2014/main" id="{AFD7E526-2C2B-EF08-F519-39AC034504A7}"/>
                    </a:ext>
                  </a:extLst>
                </p:cNvPr>
                <p:cNvSpPr>
                  <a:spLocks/>
                </p:cNvSpPr>
                <p:nvPr/>
              </p:nvSpPr>
              <p:spPr bwMode="auto">
                <a:xfrm>
                  <a:off x="768" y="2154"/>
                  <a:ext cx="14" cy="14"/>
                </a:xfrm>
                <a:custGeom>
                  <a:avLst/>
                  <a:gdLst>
                    <a:gd name="T0" fmla="*/ 88 w 88"/>
                    <a:gd name="T1" fmla="*/ 0 h 89"/>
                    <a:gd name="T2" fmla="*/ 88 w 88"/>
                    <a:gd name="T3" fmla="*/ 4 h 89"/>
                    <a:gd name="T4" fmla="*/ 80 w 88"/>
                    <a:gd name="T5" fmla="*/ 6 h 89"/>
                    <a:gd name="T6" fmla="*/ 78 w 88"/>
                    <a:gd name="T7" fmla="*/ 15 h 89"/>
                    <a:gd name="T8" fmla="*/ 78 w 88"/>
                    <a:gd name="T9" fmla="*/ 55 h 89"/>
                    <a:gd name="T10" fmla="*/ 77 w 88"/>
                    <a:gd name="T11" fmla="*/ 68 h 89"/>
                    <a:gd name="T12" fmla="*/ 71 w 88"/>
                    <a:gd name="T13" fmla="*/ 80 h 89"/>
                    <a:gd name="T14" fmla="*/ 59 w 88"/>
                    <a:gd name="T15" fmla="*/ 87 h 89"/>
                    <a:gd name="T16" fmla="*/ 46 w 88"/>
                    <a:gd name="T17" fmla="*/ 89 h 89"/>
                    <a:gd name="T18" fmla="*/ 34 w 88"/>
                    <a:gd name="T19" fmla="*/ 88 h 89"/>
                    <a:gd name="T20" fmla="*/ 20 w 88"/>
                    <a:gd name="T21" fmla="*/ 81 h 89"/>
                    <a:gd name="T22" fmla="*/ 13 w 88"/>
                    <a:gd name="T23" fmla="*/ 73 h 89"/>
                    <a:gd name="T24" fmla="*/ 11 w 88"/>
                    <a:gd name="T25" fmla="*/ 58 h 89"/>
                    <a:gd name="T26" fmla="*/ 11 w 88"/>
                    <a:gd name="T27" fmla="*/ 15 h 89"/>
                    <a:gd name="T28" fmla="*/ 8 w 88"/>
                    <a:gd name="T29" fmla="*/ 6 h 89"/>
                    <a:gd name="T30" fmla="*/ 0 w 88"/>
                    <a:gd name="T31" fmla="*/ 4 h 89"/>
                    <a:gd name="T32" fmla="*/ 0 w 88"/>
                    <a:gd name="T33" fmla="*/ 0 h 89"/>
                    <a:gd name="T34" fmla="*/ 44 w 88"/>
                    <a:gd name="T35" fmla="*/ 0 h 89"/>
                    <a:gd name="T36" fmla="*/ 44 w 88"/>
                    <a:gd name="T37" fmla="*/ 4 h 89"/>
                    <a:gd name="T38" fmla="*/ 34 w 88"/>
                    <a:gd name="T39" fmla="*/ 5 h 89"/>
                    <a:gd name="T40" fmla="*/ 31 w 88"/>
                    <a:gd name="T41" fmla="*/ 15 h 89"/>
                    <a:gd name="T42" fmla="*/ 31 w 88"/>
                    <a:gd name="T43" fmla="*/ 58 h 89"/>
                    <a:gd name="T44" fmla="*/ 36 w 88"/>
                    <a:gd name="T45" fmla="*/ 77 h 89"/>
                    <a:gd name="T46" fmla="*/ 50 w 88"/>
                    <a:gd name="T47" fmla="*/ 83 h 89"/>
                    <a:gd name="T48" fmla="*/ 70 w 88"/>
                    <a:gd name="T49" fmla="*/ 72 h 89"/>
                    <a:gd name="T50" fmla="*/ 73 w 88"/>
                    <a:gd name="T51" fmla="*/ 55 h 89"/>
                    <a:gd name="T52" fmla="*/ 73 w 88"/>
                    <a:gd name="T53" fmla="*/ 16 h 89"/>
                    <a:gd name="T54" fmla="*/ 70 w 88"/>
                    <a:gd name="T55" fmla="*/ 7 h 89"/>
                    <a:gd name="T56" fmla="*/ 60 w 88"/>
                    <a:gd name="T57" fmla="*/ 4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4"/>
                        <a:pt x="88" y="4"/>
                        <a:pt x="88" y="4"/>
                      </a:cubicBezTo>
                      <a:cubicBezTo>
                        <a:pt x="84" y="4"/>
                        <a:pt x="82" y="5"/>
                        <a:pt x="80" y="6"/>
                      </a:cubicBezTo>
                      <a:cubicBezTo>
                        <a:pt x="79" y="8"/>
                        <a:pt x="78" y="11"/>
                        <a:pt x="78" y="15"/>
                      </a:cubicBezTo>
                      <a:cubicBezTo>
                        <a:pt x="78" y="55"/>
                        <a:pt x="78" y="55"/>
                        <a:pt x="78" y="55"/>
                      </a:cubicBezTo>
                      <a:cubicBezTo>
                        <a:pt x="78" y="60"/>
                        <a:pt x="78" y="64"/>
                        <a:pt x="77" y="68"/>
                      </a:cubicBezTo>
                      <a:cubicBezTo>
                        <a:pt x="75" y="73"/>
                        <a:pt x="73" y="77"/>
                        <a:pt x="71" y="80"/>
                      </a:cubicBezTo>
                      <a:cubicBezTo>
                        <a:pt x="68" y="83"/>
                        <a:pt x="64" y="86"/>
                        <a:pt x="59" y="87"/>
                      </a:cubicBezTo>
                      <a:cubicBezTo>
                        <a:pt x="54" y="89"/>
                        <a:pt x="50" y="89"/>
                        <a:pt x="46" y="89"/>
                      </a:cubicBezTo>
                      <a:cubicBezTo>
                        <a:pt x="41" y="89"/>
                        <a:pt x="37" y="89"/>
                        <a:pt x="34" y="88"/>
                      </a:cubicBezTo>
                      <a:cubicBezTo>
                        <a:pt x="28" y="87"/>
                        <a:pt x="23" y="85"/>
                        <a:pt x="20" y="81"/>
                      </a:cubicBezTo>
                      <a:cubicBezTo>
                        <a:pt x="17" y="79"/>
                        <a:pt x="14" y="76"/>
                        <a:pt x="13" y="73"/>
                      </a:cubicBezTo>
                      <a:cubicBezTo>
                        <a:pt x="12" y="69"/>
                        <a:pt x="11" y="64"/>
                        <a:pt x="11" y="58"/>
                      </a:cubicBezTo>
                      <a:cubicBezTo>
                        <a:pt x="11" y="15"/>
                        <a:pt x="11" y="15"/>
                        <a:pt x="11" y="15"/>
                      </a:cubicBezTo>
                      <a:cubicBezTo>
                        <a:pt x="11" y="10"/>
                        <a:pt x="10" y="7"/>
                        <a:pt x="8" y="6"/>
                      </a:cubicBezTo>
                      <a:cubicBezTo>
                        <a:pt x="7" y="5"/>
                        <a:pt x="4" y="4"/>
                        <a:pt x="0" y="4"/>
                      </a:cubicBezTo>
                      <a:cubicBezTo>
                        <a:pt x="0" y="0"/>
                        <a:pt x="0" y="0"/>
                        <a:pt x="0" y="0"/>
                      </a:cubicBezTo>
                      <a:cubicBezTo>
                        <a:pt x="44" y="0"/>
                        <a:pt x="44" y="0"/>
                        <a:pt x="44" y="0"/>
                      </a:cubicBezTo>
                      <a:cubicBezTo>
                        <a:pt x="44" y="4"/>
                        <a:pt x="44" y="4"/>
                        <a:pt x="44" y="4"/>
                      </a:cubicBezTo>
                      <a:cubicBezTo>
                        <a:pt x="39" y="4"/>
                        <a:pt x="36" y="4"/>
                        <a:pt x="34" y="5"/>
                      </a:cubicBezTo>
                      <a:cubicBezTo>
                        <a:pt x="32" y="7"/>
                        <a:pt x="31" y="10"/>
                        <a:pt x="31" y="15"/>
                      </a:cubicBezTo>
                      <a:cubicBezTo>
                        <a:pt x="31" y="58"/>
                        <a:pt x="31" y="58"/>
                        <a:pt x="31" y="58"/>
                      </a:cubicBezTo>
                      <a:cubicBezTo>
                        <a:pt x="31" y="67"/>
                        <a:pt x="33" y="73"/>
                        <a:pt x="36" y="77"/>
                      </a:cubicBezTo>
                      <a:cubicBezTo>
                        <a:pt x="39" y="81"/>
                        <a:pt x="43" y="83"/>
                        <a:pt x="50" y="83"/>
                      </a:cubicBezTo>
                      <a:cubicBezTo>
                        <a:pt x="59" y="83"/>
                        <a:pt x="66" y="79"/>
                        <a:pt x="70" y="72"/>
                      </a:cubicBezTo>
                      <a:cubicBezTo>
                        <a:pt x="72" y="68"/>
                        <a:pt x="73" y="62"/>
                        <a:pt x="73" y="55"/>
                      </a:cubicBezTo>
                      <a:cubicBezTo>
                        <a:pt x="73" y="16"/>
                        <a:pt x="73" y="16"/>
                        <a:pt x="73" y="16"/>
                      </a:cubicBezTo>
                      <a:cubicBezTo>
                        <a:pt x="73" y="12"/>
                        <a:pt x="72" y="9"/>
                        <a:pt x="70" y="7"/>
                      </a:cubicBezTo>
                      <a:cubicBezTo>
                        <a:pt x="69" y="5"/>
                        <a:pt x="65" y="4"/>
                        <a:pt x="60" y="4"/>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4" name="Freeform 1227">
                  <a:extLst>
                    <a:ext uri="{FF2B5EF4-FFF2-40B4-BE49-F238E27FC236}">
                      <a16:creationId xmlns:a16="http://schemas.microsoft.com/office/drawing/2014/main" id="{BCECB950-BEED-2365-186A-94CE8E7C47FE}"/>
                    </a:ext>
                  </a:extLst>
                </p:cNvPr>
                <p:cNvSpPr>
                  <a:spLocks/>
                </p:cNvSpPr>
                <p:nvPr/>
              </p:nvSpPr>
              <p:spPr bwMode="auto">
                <a:xfrm>
                  <a:off x="772" y="2148"/>
                  <a:ext cx="5" cy="5"/>
                </a:xfrm>
                <a:custGeom>
                  <a:avLst/>
                  <a:gdLst>
                    <a:gd name="T0" fmla="*/ 31 w 31"/>
                    <a:gd name="T1" fmla="*/ 9 h 33"/>
                    <a:gd name="T2" fmla="*/ 31 w 31"/>
                    <a:gd name="T3" fmla="*/ 11 h 33"/>
                    <a:gd name="T4" fmla="*/ 31 w 31"/>
                    <a:gd name="T5" fmla="*/ 13 h 33"/>
                    <a:gd name="T6" fmla="*/ 27 w 31"/>
                    <a:gd name="T7" fmla="*/ 19 h 33"/>
                    <a:gd name="T8" fmla="*/ 21 w 31"/>
                    <a:gd name="T9" fmla="*/ 24 h 33"/>
                    <a:gd name="T10" fmla="*/ 17 w 31"/>
                    <a:gd name="T11" fmla="*/ 27 h 33"/>
                    <a:gd name="T12" fmla="*/ 16 w 31"/>
                    <a:gd name="T13" fmla="*/ 29 h 33"/>
                    <a:gd name="T14" fmla="*/ 15 w 31"/>
                    <a:gd name="T15" fmla="*/ 31 h 33"/>
                    <a:gd name="T16" fmla="*/ 15 w 31"/>
                    <a:gd name="T17" fmla="*/ 33 h 33"/>
                    <a:gd name="T18" fmla="*/ 12 w 31"/>
                    <a:gd name="T19" fmla="*/ 33 h 33"/>
                    <a:gd name="T20" fmla="*/ 12 w 31"/>
                    <a:gd name="T21" fmla="*/ 28 h 33"/>
                    <a:gd name="T22" fmla="*/ 18 w 31"/>
                    <a:gd name="T23" fmla="*/ 19 h 33"/>
                    <a:gd name="T24" fmla="*/ 21 w 31"/>
                    <a:gd name="T25" fmla="*/ 11 h 33"/>
                    <a:gd name="T26" fmla="*/ 20 w 31"/>
                    <a:gd name="T27" fmla="*/ 8 h 33"/>
                    <a:gd name="T28" fmla="*/ 17 w 31"/>
                    <a:gd name="T29" fmla="*/ 5 h 33"/>
                    <a:gd name="T30" fmla="*/ 13 w 31"/>
                    <a:gd name="T31" fmla="*/ 3 h 33"/>
                    <a:gd name="T32" fmla="*/ 11 w 31"/>
                    <a:gd name="T33" fmla="*/ 4 h 33"/>
                    <a:gd name="T34" fmla="*/ 9 w 31"/>
                    <a:gd name="T35" fmla="*/ 6 h 33"/>
                    <a:gd name="T36" fmla="*/ 11 w 31"/>
                    <a:gd name="T37" fmla="*/ 8 h 33"/>
                    <a:gd name="T38" fmla="*/ 12 w 31"/>
                    <a:gd name="T39" fmla="*/ 10 h 33"/>
                    <a:gd name="T40" fmla="*/ 10 w 31"/>
                    <a:gd name="T41" fmla="*/ 14 h 33"/>
                    <a:gd name="T42" fmla="*/ 6 w 31"/>
                    <a:gd name="T43" fmla="*/ 16 h 33"/>
                    <a:gd name="T44" fmla="*/ 2 w 31"/>
                    <a:gd name="T45" fmla="*/ 14 h 33"/>
                    <a:gd name="T46" fmla="*/ 0 w 31"/>
                    <a:gd name="T47" fmla="*/ 10 h 33"/>
                    <a:gd name="T48" fmla="*/ 0 w 31"/>
                    <a:gd name="T49" fmla="*/ 9 h 33"/>
                    <a:gd name="T50" fmla="*/ 5 w 31"/>
                    <a:gd name="T51" fmla="*/ 4 h 33"/>
                    <a:gd name="T52" fmla="*/ 16 w 31"/>
                    <a:gd name="T53" fmla="*/ 0 h 33"/>
                    <a:gd name="T54" fmla="*/ 27 w 31"/>
                    <a:gd name="T55" fmla="*/ 4 h 33"/>
                    <a:gd name="T56" fmla="*/ 31 w 31"/>
                    <a:gd name="T5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33">
                      <a:moveTo>
                        <a:pt x="31" y="9"/>
                      </a:moveTo>
                      <a:cubicBezTo>
                        <a:pt x="31" y="11"/>
                        <a:pt x="31" y="11"/>
                        <a:pt x="31" y="11"/>
                      </a:cubicBezTo>
                      <a:cubicBezTo>
                        <a:pt x="31" y="13"/>
                        <a:pt x="31" y="13"/>
                        <a:pt x="31" y="13"/>
                      </a:cubicBezTo>
                      <a:cubicBezTo>
                        <a:pt x="31" y="15"/>
                        <a:pt x="30" y="17"/>
                        <a:pt x="27" y="19"/>
                      </a:cubicBezTo>
                      <a:cubicBezTo>
                        <a:pt x="25" y="21"/>
                        <a:pt x="23" y="23"/>
                        <a:pt x="21" y="24"/>
                      </a:cubicBezTo>
                      <a:cubicBezTo>
                        <a:pt x="19" y="25"/>
                        <a:pt x="18" y="26"/>
                        <a:pt x="17" y="27"/>
                      </a:cubicBezTo>
                      <a:cubicBezTo>
                        <a:pt x="16" y="28"/>
                        <a:pt x="16" y="29"/>
                        <a:pt x="16" y="29"/>
                      </a:cubicBezTo>
                      <a:cubicBezTo>
                        <a:pt x="15" y="31"/>
                        <a:pt x="15" y="31"/>
                        <a:pt x="15" y="31"/>
                      </a:cubicBezTo>
                      <a:cubicBezTo>
                        <a:pt x="15" y="33"/>
                        <a:pt x="15" y="33"/>
                        <a:pt x="15" y="33"/>
                      </a:cubicBezTo>
                      <a:cubicBezTo>
                        <a:pt x="12" y="33"/>
                        <a:pt x="12" y="33"/>
                        <a:pt x="12" y="33"/>
                      </a:cubicBezTo>
                      <a:cubicBezTo>
                        <a:pt x="12" y="28"/>
                        <a:pt x="12" y="28"/>
                        <a:pt x="12" y="28"/>
                      </a:cubicBezTo>
                      <a:cubicBezTo>
                        <a:pt x="12" y="26"/>
                        <a:pt x="14" y="23"/>
                        <a:pt x="18" y="19"/>
                      </a:cubicBezTo>
                      <a:cubicBezTo>
                        <a:pt x="20" y="16"/>
                        <a:pt x="21" y="14"/>
                        <a:pt x="21" y="11"/>
                      </a:cubicBezTo>
                      <a:cubicBezTo>
                        <a:pt x="21" y="10"/>
                        <a:pt x="21" y="9"/>
                        <a:pt x="20" y="8"/>
                      </a:cubicBezTo>
                      <a:cubicBezTo>
                        <a:pt x="19" y="6"/>
                        <a:pt x="18" y="5"/>
                        <a:pt x="17" y="5"/>
                      </a:cubicBezTo>
                      <a:cubicBezTo>
                        <a:pt x="16" y="4"/>
                        <a:pt x="15" y="3"/>
                        <a:pt x="13" y="3"/>
                      </a:cubicBezTo>
                      <a:cubicBezTo>
                        <a:pt x="12" y="3"/>
                        <a:pt x="12" y="4"/>
                        <a:pt x="11" y="4"/>
                      </a:cubicBezTo>
                      <a:cubicBezTo>
                        <a:pt x="10" y="5"/>
                        <a:pt x="9" y="6"/>
                        <a:pt x="9" y="6"/>
                      </a:cubicBezTo>
                      <a:cubicBezTo>
                        <a:pt x="10" y="7"/>
                        <a:pt x="11" y="7"/>
                        <a:pt x="11" y="8"/>
                      </a:cubicBezTo>
                      <a:cubicBezTo>
                        <a:pt x="12" y="9"/>
                        <a:pt x="12" y="9"/>
                        <a:pt x="12" y="10"/>
                      </a:cubicBezTo>
                      <a:cubicBezTo>
                        <a:pt x="12" y="12"/>
                        <a:pt x="12" y="13"/>
                        <a:pt x="10" y="14"/>
                      </a:cubicBezTo>
                      <a:cubicBezTo>
                        <a:pt x="9" y="16"/>
                        <a:pt x="7" y="16"/>
                        <a:pt x="6" y="16"/>
                      </a:cubicBezTo>
                      <a:cubicBezTo>
                        <a:pt x="4" y="16"/>
                        <a:pt x="3" y="16"/>
                        <a:pt x="2" y="14"/>
                      </a:cubicBezTo>
                      <a:cubicBezTo>
                        <a:pt x="1" y="13"/>
                        <a:pt x="0" y="12"/>
                        <a:pt x="0" y="10"/>
                      </a:cubicBezTo>
                      <a:cubicBezTo>
                        <a:pt x="0" y="9"/>
                        <a:pt x="0" y="9"/>
                        <a:pt x="0" y="9"/>
                      </a:cubicBezTo>
                      <a:cubicBezTo>
                        <a:pt x="1" y="7"/>
                        <a:pt x="3" y="5"/>
                        <a:pt x="5" y="4"/>
                      </a:cubicBezTo>
                      <a:cubicBezTo>
                        <a:pt x="8" y="1"/>
                        <a:pt x="11" y="0"/>
                        <a:pt x="16" y="0"/>
                      </a:cubicBezTo>
                      <a:cubicBezTo>
                        <a:pt x="21" y="0"/>
                        <a:pt x="24" y="1"/>
                        <a:pt x="27" y="4"/>
                      </a:cubicBezTo>
                      <a:cubicBezTo>
                        <a:pt x="29" y="5"/>
                        <a:pt x="30" y="7"/>
                        <a:pt x="31"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5" name="Freeform 1228">
                  <a:extLst>
                    <a:ext uri="{FF2B5EF4-FFF2-40B4-BE49-F238E27FC236}">
                      <a16:creationId xmlns:a16="http://schemas.microsoft.com/office/drawing/2014/main" id="{D0D6A4E0-D257-A0D0-6B12-07D14523C9B2}"/>
                    </a:ext>
                  </a:extLst>
                </p:cNvPr>
                <p:cNvSpPr>
                  <a:spLocks/>
                </p:cNvSpPr>
                <p:nvPr/>
              </p:nvSpPr>
              <p:spPr bwMode="auto">
                <a:xfrm>
                  <a:off x="768" y="2200"/>
                  <a:ext cx="9" cy="14"/>
                </a:xfrm>
                <a:custGeom>
                  <a:avLst/>
                  <a:gdLst>
                    <a:gd name="T0" fmla="*/ 57 w 61"/>
                    <a:gd name="T1" fmla="*/ 27 h 91"/>
                    <a:gd name="T2" fmla="*/ 54 w 61"/>
                    <a:gd name="T3" fmla="*/ 27 h 91"/>
                    <a:gd name="T4" fmla="*/ 46 w 61"/>
                    <a:gd name="T5" fmla="*/ 12 h 91"/>
                    <a:gd name="T6" fmla="*/ 28 w 61"/>
                    <a:gd name="T7" fmla="*/ 4 h 91"/>
                    <a:gd name="T8" fmla="*/ 19 w 61"/>
                    <a:gd name="T9" fmla="*/ 7 h 91"/>
                    <a:gd name="T10" fmla="*/ 15 w 61"/>
                    <a:gd name="T11" fmla="*/ 16 h 91"/>
                    <a:gd name="T12" fmla="*/ 17 w 61"/>
                    <a:gd name="T13" fmla="*/ 24 h 91"/>
                    <a:gd name="T14" fmla="*/ 28 w 61"/>
                    <a:gd name="T15" fmla="*/ 31 h 91"/>
                    <a:gd name="T16" fmla="*/ 47 w 61"/>
                    <a:gd name="T17" fmla="*/ 40 h 91"/>
                    <a:gd name="T18" fmla="*/ 55 w 61"/>
                    <a:gd name="T19" fmla="*/ 47 h 91"/>
                    <a:gd name="T20" fmla="*/ 61 w 61"/>
                    <a:gd name="T21" fmla="*/ 64 h 91"/>
                    <a:gd name="T22" fmla="*/ 54 w 61"/>
                    <a:gd name="T23" fmla="*/ 81 h 91"/>
                    <a:gd name="T24" fmla="*/ 29 w 61"/>
                    <a:gd name="T25" fmla="*/ 91 h 91"/>
                    <a:gd name="T26" fmla="*/ 15 w 61"/>
                    <a:gd name="T27" fmla="*/ 88 h 91"/>
                    <a:gd name="T28" fmla="*/ 7 w 61"/>
                    <a:gd name="T29" fmla="*/ 86 h 91"/>
                    <a:gd name="T30" fmla="*/ 5 w 61"/>
                    <a:gd name="T31" fmla="*/ 87 h 91"/>
                    <a:gd name="T32" fmla="*/ 3 w 61"/>
                    <a:gd name="T33" fmla="*/ 91 h 91"/>
                    <a:gd name="T34" fmla="*/ 0 w 61"/>
                    <a:gd name="T35" fmla="*/ 91 h 91"/>
                    <a:gd name="T36" fmla="*/ 0 w 61"/>
                    <a:gd name="T37" fmla="*/ 59 h 91"/>
                    <a:gd name="T38" fmla="*/ 3 w 61"/>
                    <a:gd name="T39" fmla="*/ 59 h 91"/>
                    <a:gd name="T40" fmla="*/ 11 w 61"/>
                    <a:gd name="T41" fmla="*/ 77 h 91"/>
                    <a:gd name="T42" fmla="*/ 30 w 61"/>
                    <a:gd name="T43" fmla="*/ 86 h 91"/>
                    <a:gd name="T44" fmla="*/ 41 w 61"/>
                    <a:gd name="T45" fmla="*/ 82 h 91"/>
                    <a:gd name="T46" fmla="*/ 46 w 61"/>
                    <a:gd name="T47" fmla="*/ 72 h 91"/>
                    <a:gd name="T48" fmla="*/ 42 w 61"/>
                    <a:gd name="T49" fmla="*/ 62 h 91"/>
                    <a:gd name="T50" fmla="*/ 31 w 61"/>
                    <a:gd name="T51" fmla="*/ 56 h 91"/>
                    <a:gd name="T52" fmla="*/ 23 w 61"/>
                    <a:gd name="T53" fmla="*/ 52 h 91"/>
                    <a:gd name="T54" fmla="*/ 4 w 61"/>
                    <a:gd name="T55" fmla="*/ 37 h 91"/>
                    <a:gd name="T56" fmla="*/ 1 w 61"/>
                    <a:gd name="T57" fmla="*/ 25 h 91"/>
                    <a:gd name="T58" fmla="*/ 6 w 61"/>
                    <a:gd name="T59" fmla="*/ 9 h 91"/>
                    <a:gd name="T60" fmla="*/ 29 w 61"/>
                    <a:gd name="T61" fmla="*/ 0 h 91"/>
                    <a:gd name="T62" fmla="*/ 42 w 61"/>
                    <a:gd name="T63" fmla="*/ 2 h 91"/>
                    <a:gd name="T64" fmla="*/ 49 w 61"/>
                    <a:gd name="T65" fmla="*/ 4 h 91"/>
                    <a:gd name="T66" fmla="*/ 52 w 61"/>
                    <a:gd name="T67" fmla="*/ 3 h 91"/>
                    <a:gd name="T68" fmla="*/ 53 w 61"/>
                    <a:gd name="T69" fmla="*/ 0 h 91"/>
                    <a:gd name="T70" fmla="*/ 57 w 61"/>
                    <a:gd name="T71" fmla="*/ 0 h 91"/>
                    <a:gd name="T72" fmla="*/ 57 w 61"/>
                    <a:gd name="T73" fmla="*/ 2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91">
                      <a:moveTo>
                        <a:pt x="57" y="27"/>
                      </a:moveTo>
                      <a:cubicBezTo>
                        <a:pt x="54" y="27"/>
                        <a:pt x="54" y="27"/>
                        <a:pt x="54" y="27"/>
                      </a:cubicBezTo>
                      <a:cubicBezTo>
                        <a:pt x="52" y="21"/>
                        <a:pt x="49" y="16"/>
                        <a:pt x="46" y="12"/>
                      </a:cubicBezTo>
                      <a:cubicBezTo>
                        <a:pt x="41" y="7"/>
                        <a:pt x="35" y="4"/>
                        <a:pt x="28" y="4"/>
                      </a:cubicBezTo>
                      <a:cubicBezTo>
                        <a:pt x="25" y="4"/>
                        <a:pt x="22" y="5"/>
                        <a:pt x="19" y="7"/>
                      </a:cubicBezTo>
                      <a:cubicBezTo>
                        <a:pt x="16" y="9"/>
                        <a:pt x="15" y="12"/>
                        <a:pt x="15" y="16"/>
                      </a:cubicBezTo>
                      <a:cubicBezTo>
                        <a:pt x="15" y="19"/>
                        <a:pt x="16" y="22"/>
                        <a:pt x="17" y="24"/>
                      </a:cubicBezTo>
                      <a:cubicBezTo>
                        <a:pt x="19" y="26"/>
                        <a:pt x="23" y="28"/>
                        <a:pt x="28" y="31"/>
                      </a:cubicBezTo>
                      <a:cubicBezTo>
                        <a:pt x="47" y="40"/>
                        <a:pt x="47" y="40"/>
                        <a:pt x="47" y="40"/>
                      </a:cubicBezTo>
                      <a:cubicBezTo>
                        <a:pt x="50" y="42"/>
                        <a:pt x="53" y="44"/>
                        <a:pt x="55" y="47"/>
                      </a:cubicBezTo>
                      <a:cubicBezTo>
                        <a:pt x="59" y="52"/>
                        <a:pt x="61" y="58"/>
                        <a:pt x="61" y="64"/>
                      </a:cubicBezTo>
                      <a:cubicBezTo>
                        <a:pt x="61" y="71"/>
                        <a:pt x="59" y="76"/>
                        <a:pt x="54" y="81"/>
                      </a:cubicBezTo>
                      <a:cubicBezTo>
                        <a:pt x="48" y="88"/>
                        <a:pt x="40" y="91"/>
                        <a:pt x="29" y="91"/>
                      </a:cubicBezTo>
                      <a:cubicBezTo>
                        <a:pt x="24" y="91"/>
                        <a:pt x="20" y="90"/>
                        <a:pt x="15" y="88"/>
                      </a:cubicBezTo>
                      <a:cubicBezTo>
                        <a:pt x="10" y="87"/>
                        <a:pt x="8" y="86"/>
                        <a:pt x="7" y="86"/>
                      </a:cubicBezTo>
                      <a:cubicBezTo>
                        <a:pt x="6" y="86"/>
                        <a:pt x="5" y="87"/>
                        <a:pt x="5" y="87"/>
                      </a:cubicBezTo>
                      <a:cubicBezTo>
                        <a:pt x="4" y="88"/>
                        <a:pt x="4" y="89"/>
                        <a:pt x="3" y="91"/>
                      </a:cubicBezTo>
                      <a:cubicBezTo>
                        <a:pt x="0" y="91"/>
                        <a:pt x="0" y="91"/>
                        <a:pt x="0" y="91"/>
                      </a:cubicBezTo>
                      <a:cubicBezTo>
                        <a:pt x="0" y="59"/>
                        <a:pt x="0" y="59"/>
                        <a:pt x="0" y="59"/>
                      </a:cubicBezTo>
                      <a:cubicBezTo>
                        <a:pt x="3" y="59"/>
                        <a:pt x="3" y="59"/>
                        <a:pt x="3" y="59"/>
                      </a:cubicBezTo>
                      <a:cubicBezTo>
                        <a:pt x="5" y="67"/>
                        <a:pt x="8" y="73"/>
                        <a:pt x="11" y="77"/>
                      </a:cubicBezTo>
                      <a:cubicBezTo>
                        <a:pt x="16" y="83"/>
                        <a:pt x="22" y="86"/>
                        <a:pt x="30" y="86"/>
                      </a:cubicBezTo>
                      <a:cubicBezTo>
                        <a:pt x="35" y="86"/>
                        <a:pt x="39" y="85"/>
                        <a:pt x="41" y="82"/>
                      </a:cubicBezTo>
                      <a:cubicBezTo>
                        <a:pt x="44" y="79"/>
                        <a:pt x="46" y="76"/>
                        <a:pt x="46" y="72"/>
                      </a:cubicBezTo>
                      <a:cubicBezTo>
                        <a:pt x="46" y="68"/>
                        <a:pt x="44" y="65"/>
                        <a:pt x="42" y="62"/>
                      </a:cubicBezTo>
                      <a:cubicBezTo>
                        <a:pt x="40" y="61"/>
                        <a:pt x="36" y="59"/>
                        <a:pt x="31" y="56"/>
                      </a:cubicBezTo>
                      <a:cubicBezTo>
                        <a:pt x="23" y="52"/>
                        <a:pt x="23" y="52"/>
                        <a:pt x="23" y="52"/>
                      </a:cubicBezTo>
                      <a:cubicBezTo>
                        <a:pt x="13" y="48"/>
                        <a:pt x="7" y="43"/>
                        <a:pt x="4" y="37"/>
                      </a:cubicBezTo>
                      <a:cubicBezTo>
                        <a:pt x="2" y="34"/>
                        <a:pt x="1" y="30"/>
                        <a:pt x="1" y="25"/>
                      </a:cubicBezTo>
                      <a:cubicBezTo>
                        <a:pt x="1" y="19"/>
                        <a:pt x="2" y="14"/>
                        <a:pt x="6" y="9"/>
                      </a:cubicBezTo>
                      <a:cubicBezTo>
                        <a:pt x="11" y="3"/>
                        <a:pt x="19" y="0"/>
                        <a:pt x="29" y="0"/>
                      </a:cubicBezTo>
                      <a:cubicBezTo>
                        <a:pt x="33" y="0"/>
                        <a:pt x="37" y="0"/>
                        <a:pt x="42" y="2"/>
                      </a:cubicBezTo>
                      <a:cubicBezTo>
                        <a:pt x="46" y="3"/>
                        <a:pt x="48" y="4"/>
                        <a:pt x="49" y="4"/>
                      </a:cubicBezTo>
                      <a:cubicBezTo>
                        <a:pt x="50" y="4"/>
                        <a:pt x="51" y="4"/>
                        <a:pt x="52" y="3"/>
                      </a:cubicBezTo>
                      <a:cubicBezTo>
                        <a:pt x="52" y="2"/>
                        <a:pt x="53" y="1"/>
                        <a:pt x="53" y="0"/>
                      </a:cubicBezTo>
                      <a:cubicBezTo>
                        <a:pt x="57" y="0"/>
                        <a:pt x="57" y="0"/>
                        <a:pt x="57" y="0"/>
                      </a:cubicBezTo>
                      <a:lnTo>
                        <a:pt x="57" y="2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6" name="Freeform 1229">
                  <a:extLst>
                    <a:ext uri="{FF2B5EF4-FFF2-40B4-BE49-F238E27FC236}">
                      <a16:creationId xmlns:a16="http://schemas.microsoft.com/office/drawing/2014/main" id="{77040D85-2F83-C653-845E-DCB71FBA56E5}"/>
                    </a:ext>
                  </a:extLst>
                </p:cNvPr>
                <p:cNvSpPr>
                  <a:spLocks noEditPoints="1"/>
                </p:cNvSpPr>
                <p:nvPr/>
              </p:nvSpPr>
              <p:spPr bwMode="auto">
                <a:xfrm>
                  <a:off x="779" y="2197"/>
                  <a:ext cx="14" cy="17"/>
                </a:xfrm>
                <a:custGeom>
                  <a:avLst/>
                  <a:gdLst>
                    <a:gd name="T0" fmla="*/ 67 w 88"/>
                    <a:gd name="T1" fmla="*/ 23 h 106"/>
                    <a:gd name="T2" fmla="*/ 69 w 88"/>
                    <a:gd name="T3" fmla="*/ 22 h 106"/>
                    <a:gd name="T4" fmla="*/ 73 w 88"/>
                    <a:gd name="T5" fmla="*/ 21 h 106"/>
                    <a:gd name="T6" fmla="*/ 75 w 88"/>
                    <a:gd name="T7" fmla="*/ 19 h 106"/>
                    <a:gd name="T8" fmla="*/ 70 w 88"/>
                    <a:gd name="T9" fmla="*/ 15 h 106"/>
                    <a:gd name="T10" fmla="*/ 69 w 88"/>
                    <a:gd name="T11" fmla="*/ 10 h 106"/>
                    <a:gd name="T12" fmla="*/ 71 w 88"/>
                    <a:gd name="T13" fmla="*/ 3 h 106"/>
                    <a:gd name="T14" fmla="*/ 78 w 88"/>
                    <a:gd name="T15" fmla="*/ 0 h 106"/>
                    <a:gd name="T16" fmla="*/ 85 w 88"/>
                    <a:gd name="T17" fmla="*/ 3 h 106"/>
                    <a:gd name="T18" fmla="*/ 88 w 88"/>
                    <a:gd name="T19" fmla="*/ 10 h 106"/>
                    <a:gd name="T20" fmla="*/ 87 w 88"/>
                    <a:gd name="T21" fmla="*/ 13 h 106"/>
                    <a:gd name="T22" fmla="*/ 86 w 88"/>
                    <a:gd name="T23" fmla="*/ 16 h 106"/>
                    <a:gd name="T24" fmla="*/ 84 w 88"/>
                    <a:gd name="T25" fmla="*/ 19 h 106"/>
                    <a:gd name="T26" fmla="*/ 80 w 88"/>
                    <a:gd name="T27" fmla="*/ 22 h 106"/>
                    <a:gd name="T28" fmla="*/ 76 w 88"/>
                    <a:gd name="T29" fmla="*/ 24 h 106"/>
                    <a:gd name="T30" fmla="*/ 70 w 88"/>
                    <a:gd name="T31" fmla="*/ 26 h 106"/>
                    <a:gd name="T32" fmla="*/ 80 w 88"/>
                    <a:gd name="T33" fmla="*/ 41 h 106"/>
                    <a:gd name="T34" fmla="*/ 83 w 88"/>
                    <a:gd name="T35" fmla="*/ 60 h 106"/>
                    <a:gd name="T36" fmla="*/ 71 w 88"/>
                    <a:gd name="T37" fmla="*/ 93 h 106"/>
                    <a:gd name="T38" fmla="*/ 41 w 88"/>
                    <a:gd name="T39" fmla="*/ 106 h 106"/>
                    <a:gd name="T40" fmla="*/ 11 w 88"/>
                    <a:gd name="T41" fmla="*/ 93 h 106"/>
                    <a:gd name="T42" fmla="*/ 0 w 88"/>
                    <a:gd name="T43" fmla="*/ 60 h 106"/>
                    <a:gd name="T44" fmla="*/ 12 w 88"/>
                    <a:gd name="T45" fmla="*/ 27 h 106"/>
                    <a:gd name="T46" fmla="*/ 41 w 88"/>
                    <a:gd name="T47" fmla="*/ 15 h 106"/>
                    <a:gd name="T48" fmla="*/ 55 w 88"/>
                    <a:gd name="T49" fmla="*/ 17 h 106"/>
                    <a:gd name="T50" fmla="*/ 67 w 88"/>
                    <a:gd name="T51" fmla="*/ 23 h 106"/>
                    <a:gd name="T52" fmla="*/ 41 w 88"/>
                    <a:gd name="T53" fmla="*/ 19 h 106"/>
                    <a:gd name="T54" fmla="*/ 25 w 88"/>
                    <a:gd name="T55" fmla="*/ 33 h 106"/>
                    <a:gd name="T56" fmla="*/ 20 w 88"/>
                    <a:gd name="T57" fmla="*/ 60 h 106"/>
                    <a:gd name="T58" fmla="*/ 26 w 88"/>
                    <a:gd name="T59" fmla="*/ 91 h 106"/>
                    <a:gd name="T60" fmla="*/ 41 w 88"/>
                    <a:gd name="T61" fmla="*/ 101 h 106"/>
                    <a:gd name="T62" fmla="*/ 57 w 88"/>
                    <a:gd name="T63" fmla="*/ 91 h 106"/>
                    <a:gd name="T64" fmla="*/ 62 w 88"/>
                    <a:gd name="T65" fmla="*/ 60 h 106"/>
                    <a:gd name="T66" fmla="*/ 58 w 88"/>
                    <a:gd name="T67" fmla="*/ 33 h 106"/>
                    <a:gd name="T68" fmla="*/ 41 w 88"/>
                    <a:gd name="T69" fmla="*/ 1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06">
                      <a:moveTo>
                        <a:pt x="67" y="23"/>
                      </a:moveTo>
                      <a:cubicBezTo>
                        <a:pt x="68" y="23"/>
                        <a:pt x="69" y="22"/>
                        <a:pt x="69" y="22"/>
                      </a:cubicBezTo>
                      <a:cubicBezTo>
                        <a:pt x="71" y="22"/>
                        <a:pt x="72" y="21"/>
                        <a:pt x="73" y="21"/>
                      </a:cubicBezTo>
                      <a:cubicBezTo>
                        <a:pt x="75" y="19"/>
                        <a:pt x="75" y="19"/>
                        <a:pt x="75" y="19"/>
                      </a:cubicBezTo>
                      <a:cubicBezTo>
                        <a:pt x="73" y="18"/>
                        <a:pt x="71" y="17"/>
                        <a:pt x="70" y="15"/>
                      </a:cubicBezTo>
                      <a:cubicBezTo>
                        <a:pt x="69" y="14"/>
                        <a:pt x="69" y="12"/>
                        <a:pt x="69" y="10"/>
                      </a:cubicBezTo>
                      <a:cubicBezTo>
                        <a:pt x="69" y="7"/>
                        <a:pt x="69" y="5"/>
                        <a:pt x="71" y="3"/>
                      </a:cubicBezTo>
                      <a:cubicBezTo>
                        <a:pt x="73" y="1"/>
                        <a:pt x="76" y="0"/>
                        <a:pt x="78" y="0"/>
                      </a:cubicBezTo>
                      <a:cubicBezTo>
                        <a:pt x="81" y="0"/>
                        <a:pt x="83" y="1"/>
                        <a:pt x="85" y="3"/>
                      </a:cubicBezTo>
                      <a:cubicBezTo>
                        <a:pt x="87" y="5"/>
                        <a:pt x="88" y="7"/>
                        <a:pt x="88" y="10"/>
                      </a:cubicBezTo>
                      <a:cubicBezTo>
                        <a:pt x="88" y="11"/>
                        <a:pt x="88" y="12"/>
                        <a:pt x="87" y="13"/>
                      </a:cubicBezTo>
                      <a:cubicBezTo>
                        <a:pt x="87" y="15"/>
                        <a:pt x="86" y="16"/>
                        <a:pt x="86" y="16"/>
                      </a:cubicBezTo>
                      <a:cubicBezTo>
                        <a:pt x="85" y="17"/>
                        <a:pt x="84" y="18"/>
                        <a:pt x="84" y="19"/>
                      </a:cubicBezTo>
                      <a:cubicBezTo>
                        <a:pt x="83" y="20"/>
                        <a:pt x="81" y="21"/>
                        <a:pt x="80" y="22"/>
                      </a:cubicBezTo>
                      <a:cubicBezTo>
                        <a:pt x="79" y="23"/>
                        <a:pt x="77" y="23"/>
                        <a:pt x="76" y="24"/>
                      </a:cubicBezTo>
                      <a:cubicBezTo>
                        <a:pt x="76" y="24"/>
                        <a:pt x="74" y="25"/>
                        <a:pt x="70" y="26"/>
                      </a:cubicBezTo>
                      <a:cubicBezTo>
                        <a:pt x="74" y="30"/>
                        <a:pt x="77" y="35"/>
                        <a:pt x="80" y="41"/>
                      </a:cubicBezTo>
                      <a:cubicBezTo>
                        <a:pt x="82" y="47"/>
                        <a:pt x="83" y="53"/>
                        <a:pt x="83" y="60"/>
                      </a:cubicBezTo>
                      <a:cubicBezTo>
                        <a:pt x="83" y="74"/>
                        <a:pt x="79" y="84"/>
                        <a:pt x="71" y="93"/>
                      </a:cubicBezTo>
                      <a:cubicBezTo>
                        <a:pt x="64" y="101"/>
                        <a:pt x="54" y="106"/>
                        <a:pt x="41" y="106"/>
                      </a:cubicBezTo>
                      <a:cubicBezTo>
                        <a:pt x="29" y="106"/>
                        <a:pt x="19" y="101"/>
                        <a:pt x="11" y="93"/>
                      </a:cubicBezTo>
                      <a:cubicBezTo>
                        <a:pt x="4" y="84"/>
                        <a:pt x="0" y="74"/>
                        <a:pt x="0" y="60"/>
                      </a:cubicBezTo>
                      <a:cubicBezTo>
                        <a:pt x="0" y="47"/>
                        <a:pt x="4" y="35"/>
                        <a:pt x="12" y="27"/>
                      </a:cubicBezTo>
                      <a:cubicBezTo>
                        <a:pt x="20" y="19"/>
                        <a:pt x="30" y="15"/>
                        <a:pt x="41" y="15"/>
                      </a:cubicBezTo>
                      <a:cubicBezTo>
                        <a:pt x="46" y="15"/>
                        <a:pt x="50" y="15"/>
                        <a:pt x="55" y="17"/>
                      </a:cubicBezTo>
                      <a:cubicBezTo>
                        <a:pt x="59" y="18"/>
                        <a:pt x="63" y="20"/>
                        <a:pt x="67" y="23"/>
                      </a:cubicBezTo>
                      <a:close/>
                      <a:moveTo>
                        <a:pt x="41" y="19"/>
                      </a:moveTo>
                      <a:cubicBezTo>
                        <a:pt x="34" y="19"/>
                        <a:pt x="28" y="24"/>
                        <a:pt x="25" y="33"/>
                      </a:cubicBezTo>
                      <a:cubicBezTo>
                        <a:pt x="22" y="40"/>
                        <a:pt x="20" y="49"/>
                        <a:pt x="20" y="60"/>
                      </a:cubicBezTo>
                      <a:cubicBezTo>
                        <a:pt x="20" y="74"/>
                        <a:pt x="22" y="84"/>
                        <a:pt x="26" y="91"/>
                      </a:cubicBezTo>
                      <a:cubicBezTo>
                        <a:pt x="29" y="98"/>
                        <a:pt x="35" y="101"/>
                        <a:pt x="41" y="101"/>
                      </a:cubicBezTo>
                      <a:cubicBezTo>
                        <a:pt x="48" y="101"/>
                        <a:pt x="53" y="98"/>
                        <a:pt x="57" y="91"/>
                      </a:cubicBezTo>
                      <a:cubicBezTo>
                        <a:pt x="60" y="84"/>
                        <a:pt x="62" y="74"/>
                        <a:pt x="62" y="60"/>
                      </a:cubicBezTo>
                      <a:cubicBezTo>
                        <a:pt x="62" y="49"/>
                        <a:pt x="61" y="40"/>
                        <a:pt x="58" y="33"/>
                      </a:cubicBezTo>
                      <a:cubicBezTo>
                        <a:pt x="55" y="24"/>
                        <a:pt x="49" y="19"/>
                        <a:pt x="41"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7" name="Freeform 1230">
                  <a:extLst>
                    <a:ext uri="{FF2B5EF4-FFF2-40B4-BE49-F238E27FC236}">
                      <a16:creationId xmlns:a16="http://schemas.microsoft.com/office/drawing/2014/main" id="{49CB0211-F7B1-78B3-BAB2-C371597F8FA0}"/>
                    </a:ext>
                  </a:extLst>
                </p:cNvPr>
                <p:cNvSpPr>
                  <a:spLocks/>
                </p:cNvSpPr>
                <p:nvPr/>
              </p:nvSpPr>
              <p:spPr bwMode="auto">
                <a:xfrm>
                  <a:off x="793" y="2200"/>
                  <a:ext cx="14" cy="14"/>
                </a:xfrm>
                <a:custGeom>
                  <a:avLst/>
                  <a:gdLst>
                    <a:gd name="T0" fmla="*/ 0 w 88"/>
                    <a:gd name="T1" fmla="*/ 86 h 88"/>
                    <a:gd name="T2" fmla="*/ 0 w 88"/>
                    <a:gd name="T3" fmla="*/ 83 h 88"/>
                    <a:gd name="T4" fmla="*/ 8 w 88"/>
                    <a:gd name="T5" fmla="*/ 81 h 88"/>
                    <a:gd name="T6" fmla="*/ 11 w 88"/>
                    <a:gd name="T7" fmla="*/ 73 h 88"/>
                    <a:gd name="T8" fmla="*/ 11 w 88"/>
                    <a:gd name="T9" fmla="*/ 12 h 88"/>
                    <a:gd name="T10" fmla="*/ 5 w 88"/>
                    <a:gd name="T11" fmla="*/ 5 h 88"/>
                    <a:gd name="T12" fmla="*/ 0 w 88"/>
                    <a:gd name="T13" fmla="*/ 3 h 88"/>
                    <a:gd name="T14" fmla="*/ 0 w 88"/>
                    <a:gd name="T15" fmla="*/ 0 h 88"/>
                    <a:gd name="T16" fmla="*/ 27 w 88"/>
                    <a:gd name="T17" fmla="*/ 0 h 88"/>
                    <a:gd name="T18" fmla="*/ 72 w 88"/>
                    <a:gd name="T19" fmla="*/ 54 h 88"/>
                    <a:gd name="T20" fmla="*/ 72 w 88"/>
                    <a:gd name="T21" fmla="*/ 16 h 88"/>
                    <a:gd name="T22" fmla="*/ 70 w 88"/>
                    <a:gd name="T23" fmla="*/ 6 h 88"/>
                    <a:gd name="T24" fmla="*/ 60 w 88"/>
                    <a:gd name="T25" fmla="*/ 3 h 88"/>
                    <a:gd name="T26" fmla="*/ 60 w 88"/>
                    <a:gd name="T27" fmla="*/ 0 h 88"/>
                    <a:gd name="T28" fmla="*/ 88 w 88"/>
                    <a:gd name="T29" fmla="*/ 0 h 88"/>
                    <a:gd name="T30" fmla="*/ 88 w 88"/>
                    <a:gd name="T31" fmla="*/ 3 h 88"/>
                    <a:gd name="T32" fmla="*/ 79 w 88"/>
                    <a:gd name="T33" fmla="*/ 6 h 88"/>
                    <a:gd name="T34" fmla="*/ 78 w 88"/>
                    <a:gd name="T35" fmla="*/ 13 h 88"/>
                    <a:gd name="T36" fmla="*/ 78 w 88"/>
                    <a:gd name="T37" fmla="*/ 88 h 88"/>
                    <a:gd name="T38" fmla="*/ 74 w 88"/>
                    <a:gd name="T39" fmla="*/ 88 h 88"/>
                    <a:gd name="T40" fmla="*/ 17 w 88"/>
                    <a:gd name="T41" fmla="*/ 19 h 88"/>
                    <a:gd name="T42" fmla="*/ 17 w 88"/>
                    <a:gd name="T43" fmla="*/ 70 h 88"/>
                    <a:gd name="T44" fmla="*/ 19 w 88"/>
                    <a:gd name="T45" fmla="*/ 80 h 88"/>
                    <a:gd name="T46" fmla="*/ 29 w 88"/>
                    <a:gd name="T47" fmla="*/ 83 h 88"/>
                    <a:gd name="T48" fmla="*/ 29 w 88"/>
                    <a:gd name="T49" fmla="*/ 86 h 88"/>
                    <a:gd name="T50" fmla="*/ 0 w 88"/>
                    <a:gd name="T5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8">
                      <a:moveTo>
                        <a:pt x="0" y="86"/>
                      </a:moveTo>
                      <a:cubicBezTo>
                        <a:pt x="0" y="83"/>
                        <a:pt x="0" y="83"/>
                        <a:pt x="0" y="83"/>
                      </a:cubicBezTo>
                      <a:cubicBezTo>
                        <a:pt x="4" y="82"/>
                        <a:pt x="7" y="82"/>
                        <a:pt x="8" y="81"/>
                      </a:cubicBezTo>
                      <a:cubicBezTo>
                        <a:pt x="10" y="79"/>
                        <a:pt x="11" y="77"/>
                        <a:pt x="11" y="73"/>
                      </a:cubicBezTo>
                      <a:cubicBezTo>
                        <a:pt x="11" y="12"/>
                        <a:pt x="11" y="12"/>
                        <a:pt x="11" y="12"/>
                      </a:cubicBezTo>
                      <a:cubicBezTo>
                        <a:pt x="9" y="9"/>
                        <a:pt x="7" y="7"/>
                        <a:pt x="5" y="5"/>
                      </a:cubicBezTo>
                      <a:cubicBezTo>
                        <a:pt x="3" y="4"/>
                        <a:pt x="1" y="3"/>
                        <a:pt x="0" y="3"/>
                      </a:cubicBezTo>
                      <a:cubicBezTo>
                        <a:pt x="0" y="0"/>
                        <a:pt x="0" y="0"/>
                        <a:pt x="0" y="0"/>
                      </a:cubicBezTo>
                      <a:cubicBezTo>
                        <a:pt x="27" y="0"/>
                        <a:pt x="27" y="0"/>
                        <a:pt x="27" y="0"/>
                      </a:cubicBezTo>
                      <a:cubicBezTo>
                        <a:pt x="72" y="54"/>
                        <a:pt x="72" y="54"/>
                        <a:pt x="72" y="54"/>
                      </a:cubicBezTo>
                      <a:cubicBezTo>
                        <a:pt x="72" y="16"/>
                        <a:pt x="72" y="16"/>
                        <a:pt x="72" y="16"/>
                      </a:cubicBezTo>
                      <a:cubicBezTo>
                        <a:pt x="72" y="11"/>
                        <a:pt x="71" y="8"/>
                        <a:pt x="70" y="6"/>
                      </a:cubicBezTo>
                      <a:cubicBezTo>
                        <a:pt x="68" y="4"/>
                        <a:pt x="65" y="3"/>
                        <a:pt x="60" y="3"/>
                      </a:cubicBezTo>
                      <a:cubicBezTo>
                        <a:pt x="60" y="0"/>
                        <a:pt x="60" y="0"/>
                        <a:pt x="60" y="0"/>
                      </a:cubicBezTo>
                      <a:cubicBezTo>
                        <a:pt x="88" y="0"/>
                        <a:pt x="88" y="0"/>
                        <a:pt x="88" y="0"/>
                      </a:cubicBezTo>
                      <a:cubicBezTo>
                        <a:pt x="88" y="3"/>
                        <a:pt x="88" y="3"/>
                        <a:pt x="88" y="3"/>
                      </a:cubicBezTo>
                      <a:cubicBezTo>
                        <a:pt x="83" y="3"/>
                        <a:pt x="80" y="4"/>
                        <a:pt x="79" y="6"/>
                      </a:cubicBezTo>
                      <a:cubicBezTo>
                        <a:pt x="78" y="7"/>
                        <a:pt x="78" y="9"/>
                        <a:pt x="78" y="13"/>
                      </a:cubicBezTo>
                      <a:cubicBezTo>
                        <a:pt x="78" y="88"/>
                        <a:pt x="78" y="88"/>
                        <a:pt x="78" y="88"/>
                      </a:cubicBezTo>
                      <a:cubicBezTo>
                        <a:pt x="74" y="88"/>
                        <a:pt x="74" y="88"/>
                        <a:pt x="74" y="88"/>
                      </a:cubicBezTo>
                      <a:cubicBezTo>
                        <a:pt x="17" y="19"/>
                        <a:pt x="17" y="19"/>
                        <a:pt x="17" y="19"/>
                      </a:cubicBezTo>
                      <a:cubicBezTo>
                        <a:pt x="17" y="70"/>
                        <a:pt x="17" y="70"/>
                        <a:pt x="17" y="70"/>
                      </a:cubicBezTo>
                      <a:cubicBezTo>
                        <a:pt x="17" y="75"/>
                        <a:pt x="17" y="78"/>
                        <a:pt x="19" y="80"/>
                      </a:cubicBezTo>
                      <a:cubicBezTo>
                        <a:pt x="21" y="81"/>
                        <a:pt x="24" y="82"/>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8" name="Freeform 1231">
                  <a:extLst>
                    <a:ext uri="{FF2B5EF4-FFF2-40B4-BE49-F238E27FC236}">
                      <a16:creationId xmlns:a16="http://schemas.microsoft.com/office/drawing/2014/main" id="{321AD084-7649-7F0E-B976-061ECCF8ADAF}"/>
                    </a:ext>
                  </a:extLst>
                </p:cNvPr>
                <p:cNvSpPr>
                  <a:spLocks/>
                </p:cNvSpPr>
                <p:nvPr/>
              </p:nvSpPr>
              <p:spPr bwMode="auto">
                <a:xfrm>
                  <a:off x="812" y="2200"/>
                  <a:ext cx="13" cy="13"/>
                </a:xfrm>
                <a:custGeom>
                  <a:avLst/>
                  <a:gdLst>
                    <a:gd name="T0" fmla="*/ 79 w 79"/>
                    <a:gd name="T1" fmla="*/ 57 h 86"/>
                    <a:gd name="T2" fmla="*/ 74 w 79"/>
                    <a:gd name="T3" fmla="*/ 86 h 86"/>
                    <a:gd name="T4" fmla="*/ 0 w 79"/>
                    <a:gd name="T5" fmla="*/ 86 h 86"/>
                    <a:gd name="T6" fmla="*/ 0 w 79"/>
                    <a:gd name="T7" fmla="*/ 83 h 86"/>
                    <a:gd name="T8" fmla="*/ 9 w 79"/>
                    <a:gd name="T9" fmla="*/ 81 h 86"/>
                    <a:gd name="T10" fmla="*/ 11 w 79"/>
                    <a:gd name="T11" fmla="*/ 74 h 86"/>
                    <a:gd name="T12" fmla="*/ 11 w 79"/>
                    <a:gd name="T13" fmla="*/ 12 h 86"/>
                    <a:gd name="T14" fmla="*/ 8 w 79"/>
                    <a:gd name="T15" fmla="*/ 4 h 86"/>
                    <a:gd name="T16" fmla="*/ 0 w 79"/>
                    <a:gd name="T17" fmla="*/ 3 h 86"/>
                    <a:gd name="T18" fmla="*/ 0 w 79"/>
                    <a:gd name="T19" fmla="*/ 0 h 86"/>
                    <a:gd name="T20" fmla="*/ 45 w 79"/>
                    <a:gd name="T21" fmla="*/ 0 h 86"/>
                    <a:gd name="T22" fmla="*/ 45 w 79"/>
                    <a:gd name="T23" fmla="*/ 3 h 86"/>
                    <a:gd name="T24" fmla="*/ 35 w 79"/>
                    <a:gd name="T25" fmla="*/ 4 h 86"/>
                    <a:gd name="T26" fmla="*/ 32 w 79"/>
                    <a:gd name="T27" fmla="*/ 15 h 86"/>
                    <a:gd name="T28" fmla="*/ 32 w 79"/>
                    <a:gd name="T29" fmla="*/ 75 h 86"/>
                    <a:gd name="T30" fmla="*/ 34 w 79"/>
                    <a:gd name="T31" fmla="*/ 81 h 86"/>
                    <a:gd name="T32" fmla="*/ 43 w 79"/>
                    <a:gd name="T33" fmla="*/ 82 h 86"/>
                    <a:gd name="T34" fmla="*/ 65 w 79"/>
                    <a:gd name="T35" fmla="*/ 75 h 86"/>
                    <a:gd name="T36" fmla="*/ 76 w 79"/>
                    <a:gd name="T37" fmla="*/ 57 h 86"/>
                    <a:gd name="T38" fmla="*/ 79 w 79"/>
                    <a:gd name="T3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6">
                      <a:moveTo>
                        <a:pt x="79" y="57"/>
                      </a:moveTo>
                      <a:cubicBezTo>
                        <a:pt x="74" y="86"/>
                        <a:pt x="74" y="86"/>
                        <a:pt x="74" y="86"/>
                      </a:cubicBezTo>
                      <a:cubicBezTo>
                        <a:pt x="0" y="86"/>
                        <a:pt x="0" y="86"/>
                        <a:pt x="0" y="86"/>
                      </a:cubicBezTo>
                      <a:cubicBezTo>
                        <a:pt x="0" y="83"/>
                        <a:pt x="0" y="83"/>
                        <a:pt x="0" y="83"/>
                      </a:cubicBezTo>
                      <a:cubicBezTo>
                        <a:pt x="5" y="82"/>
                        <a:pt x="7" y="82"/>
                        <a:pt x="9" y="81"/>
                      </a:cubicBezTo>
                      <a:cubicBezTo>
                        <a:pt x="10" y="80"/>
                        <a:pt x="11" y="77"/>
                        <a:pt x="11" y="74"/>
                      </a:cubicBezTo>
                      <a:cubicBezTo>
                        <a:pt x="11" y="12"/>
                        <a:pt x="11" y="12"/>
                        <a:pt x="11" y="12"/>
                      </a:cubicBezTo>
                      <a:cubicBezTo>
                        <a:pt x="11" y="8"/>
                        <a:pt x="10" y="6"/>
                        <a:pt x="8" y="4"/>
                      </a:cubicBezTo>
                      <a:cubicBezTo>
                        <a:pt x="7" y="4"/>
                        <a:pt x="4" y="3"/>
                        <a:pt x="0" y="3"/>
                      </a:cubicBezTo>
                      <a:cubicBezTo>
                        <a:pt x="0" y="0"/>
                        <a:pt x="0" y="0"/>
                        <a:pt x="0" y="0"/>
                      </a:cubicBezTo>
                      <a:cubicBezTo>
                        <a:pt x="45" y="0"/>
                        <a:pt x="45" y="0"/>
                        <a:pt x="45" y="0"/>
                      </a:cubicBezTo>
                      <a:cubicBezTo>
                        <a:pt x="45" y="3"/>
                        <a:pt x="45" y="3"/>
                        <a:pt x="45" y="3"/>
                      </a:cubicBezTo>
                      <a:cubicBezTo>
                        <a:pt x="40" y="3"/>
                        <a:pt x="37" y="3"/>
                        <a:pt x="35" y="4"/>
                      </a:cubicBezTo>
                      <a:cubicBezTo>
                        <a:pt x="33" y="6"/>
                        <a:pt x="32" y="9"/>
                        <a:pt x="32" y="15"/>
                      </a:cubicBezTo>
                      <a:cubicBezTo>
                        <a:pt x="32" y="75"/>
                        <a:pt x="32" y="75"/>
                        <a:pt x="32" y="75"/>
                      </a:cubicBezTo>
                      <a:cubicBezTo>
                        <a:pt x="32" y="78"/>
                        <a:pt x="33" y="80"/>
                        <a:pt x="34" y="81"/>
                      </a:cubicBezTo>
                      <a:cubicBezTo>
                        <a:pt x="36" y="82"/>
                        <a:pt x="39" y="82"/>
                        <a:pt x="43" y="82"/>
                      </a:cubicBezTo>
                      <a:cubicBezTo>
                        <a:pt x="52" y="82"/>
                        <a:pt x="59" y="80"/>
                        <a:pt x="65" y="75"/>
                      </a:cubicBezTo>
                      <a:cubicBezTo>
                        <a:pt x="69" y="71"/>
                        <a:pt x="72" y="65"/>
                        <a:pt x="76" y="57"/>
                      </a:cubicBezTo>
                      <a:lnTo>
                        <a:pt x="79" y="5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69" name="Freeform 1232">
                  <a:extLst>
                    <a:ext uri="{FF2B5EF4-FFF2-40B4-BE49-F238E27FC236}">
                      <a16:creationId xmlns:a16="http://schemas.microsoft.com/office/drawing/2014/main" id="{5E4335FB-61D8-B5FF-6704-1F45AD10995D}"/>
                    </a:ext>
                  </a:extLst>
                </p:cNvPr>
                <p:cNvSpPr>
                  <a:spLocks noEditPoints="1"/>
                </p:cNvSpPr>
                <p:nvPr/>
              </p:nvSpPr>
              <p:spPr bwMode="auto">
                <a:xfrm>
                  <a:off x="825" y="2200"/>
                  <a:ext cx="14" cy="13"/>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6 w 87"/>
                    <a:gd name="T21" fmla="*/ 80 h 88"/>
                    <a:gd name="T22" fmla="*/ 18 w 87"/>
                    <a:gd name="T23" fmla="*/ 84 h 88"/>
                    <a:gd name="T24" fmla="*/ 26 w 87"/>
                    <a:gd name="T25" fmla="*/ 85 h 88"/>
                    <a:gd name="T26" fmla="*/ 26 w 87"/>
                    <a:gd name="T27" fmla="*/ 88 h 88"/>
                    <a:gd name="T28" fmla="*/ 0 w 87"/>
                    <a:gd name="T29" fmla="*/ 88 h 88"/>
                    <a:gd name="T30" fmla="*/ 0 w 87"/>
                    <a:gd name="T31" fmla="*/ 85 h 88"/>
                    <a:gd name="T32" fmla="*/ 8 w 87"/>
                    <a:gd name="T33" fmla="*/ 81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3" y="85"/>
                        <a:pt x="54" y="84"/>
                      </a:cubicBezTo>
                      <a:cubicBezTo>
                        <a:pt x="55" y="83"/>
                        <a:pt x="56" y="82"/>
                        <a:pt x="56" y="80"/>
                      </a:cubicBezTo>
                      <a:cubicBezTo>
                        <a:pt x="56" y="79"/>
                        <a:pt x="55" y="76"/>
                        <a:pt x="54" y="72"/>
                      </a:cubicBezTo>
                      <a:cubicBezTo>
                        <a:pt x="53" y="70"/>
                        <a:pt x="52" y="67"/>
                        <a:pt x="50" y="63"/>
                      </a:cubicBezTo>
                      <a:cubicBezTo>
                        <a:pt x="21" y="63"/>
                        <a:pt x="21" y="63"/>
                        <a:pt x="21" y="63"/>
                      </a:cubicBezTo>
                      <a:cubicBezTo>
                        <a:pt x="20" y="67"/>
                        <a:pt x="18" y="71"/>
                        <a:pt x="17" y="74"/>
                      </a:cubicBezTo>
                      <a:cubicBezTo>
                        <a:pt x="16" y="77"/>
                        <a:pt x="16" y="79"/>
                        <a:pt x="16" y="80"/>
                      </a:cubicBezTo>
                      <a:cubicBezTo>
                        <a:pt x="16" y="81"/>
                        <a:pt x="16" y="83"/>
                        <a:pt x="18" y="84"/>
                      </a:cubicBezTo>
                      <a:cubicBezTo>
                        <a:pt x="20" y="85"/>
                        <a:pt x="22" y="85"/>
                        <a:pt x="26" y="85"/>
                      </a:cubicBezTo>
                      <a:cubicBezTo>
                        <a:pt x="26" y="88"/>
                        <a:pt x="26" y="88"/>
                        <a:pt x="26" y="88"/>
                      </a:cubicBezTo>
                      <a:cubicBezTo>
                        <a:pt x="0" y="88"/>
                        <a:pt x="0" y="88"/>
                        <a:pt x="0" y="88"/>
                      </a:cubicBezTo>
                      <a:cubicBezTo>
                        <a:pt x="0" y="85"/>
                        <a:pt x="0" y="85"/>
                        <a:pt x="0" y="85"/>
                      </a:cubicBezTo>
                      <a:cubicBezTo>
                        <a:pt x="3" y="84"/>
                        <a:pt x="6" y="83"/>
                        <a:pt x="8" y="81"/>
                      </a:cubicBezTo>
                      <a:cubicBezTo>
                        <a:pt x="9" y="79"/>
                        <a:pt x="11" y="76"/>
                        <a:pt x="13" y="70"/>
                      </a:cubicBezTo>
                      <a:cubicBezTo>
                        <a:pt x="41" y="0"/>
                        <a:pt x="41" y="0"/>
                        <a:pt x="41" y="0"/>
                      </a:cubicBezTo>
                      <a:cubicBezTo>
                        <a:pt x="45" y="0"/>
                        <a:pt x="45" y="0"/>
                        <a:pt x="45" y="0"/>
                      </a:cubicBezTo>
                      <a:cubicBezTo>
                        <a:pt x="73" y="67"/>
                        <a:pt x="73" y="67"/>
                        <a:pt x="73" y="67"/>
                      </a:cubicBezTo>
                      <a:cubicBezTo>
                        <a:pt x="76" y="74"/>
                        <a:pt x="79"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0" name="Freeform 1233">
                  <a:extLst>
                    <a:ext uri="{FF2B5EF4-FFF2-40B4-BE49-F238E27FC236}">
                      <a16:creationId xmlns:a16="http://schemas.microsoft.com/office/drawing/2014/main" id="{625C728B-B078-2E62-F2EE-B943ACACA3C5}"/>
                    </a:ext>
                  </a:extLst>
                </p:cNvPr>
                <p:cNvSpPr>
                  <a:spLocks noEditPoints="1"/>
                </p:cNvSpPr>
                <p:nvPr/>
              </p:nvSpPr>
              <p:spPr bwMode="auto">
                <a:xfrm>
                  <a:off x="1101" y="2010"/>
                  <a:ext cx="12" cy="14"/>
                </a:xfrm>
                <a:custGeom>
                  <a:avLst/>
                  <a:gdLst>
                    <a:gd name="T0" fmla="*/ 0 w 77"/>
                    <a:gd name="T1" fmla="*/ 87 h 87"/>
                    <a:gd name="T2" fmla="*/ 0 w 77"/>
                    <a:gd name="T3" fmla="*/ 83 h 87"/>
                    <a:gd name="T4" fmla="*/ 8 w 77"/>
                    <a:gd name="T5" fmla="*/ 81 h 87"/>
                    <a:gd name="T6" fmla="*/ 11 w 77"/>
                    <a:gd name="T7" fmla="*/ 74 h 87"/>
                    <a:gd name="T8" fmla="*/ 11 w 77"/>
                    <a:gd name="T9" fmla="*/ 12 h 87"/>
                    <a:gd name="T10" fmla="*/ 8 w 77"/>
                    <a:gd name="T11" fmla="*/ 5 h 87"/>
                    <a:gd name="T12" fmla="*/ 0 w 77"/>
                    <a:gd name="T13" fmla="*/ 3 h 87"/>
                    <a:gd name="T14" fmla="*/ 0 w 77"/>
                    <a:gd name="T15" fmla="*/ 0 h 87"/>
                    <a:gd name="T16" fmla="*/ 39 w 77"/>
                    <a:gd name="T17" fmla="*/ 0 h 87"/>
                    <a:gd name="T18" fmla="*/ 59 w 77"/>
                    <a:gd name="T19" fmla="*/ 3 h 87"/>
                    <a:gd name="T20" fmla="*/ 73 w 77"/>
                    <a:gd name="T21" fmla="*/ 20 h 87"/>
                    <a:gd name="T22" fmla="*/ 65 w 77"/>
                    <a:gd name="T23" fmla="*/ 35 h 87"/>
                    <a:gd name="T24" fmla="*/ 53 w 77"/>
                    <a:gd name="T25" fmla="*/ 40 h 87"/>
                    <a:gd name="T26" fmla="*/ 69 w 77"/>
                    <a:gd name="T27" fmla="*/ 46 h 87"/>
                    <a:gd name="T28" fmla="*/ 77 w 77"/>
                    <a:gd name="T29" fmla="*/ 63 h 87"/>
                    <a:gd name="T30" fmla="*/ 69 w 77"/>
                    <a:gd name="T31" fmla="*/ 79 h 87"/>
                    <a:gd name="T32" fmla="*/ 41 w 77"/>
                    <a:gd name="T33" fmla="*/ 87 h 87"/>
                    <a:gd name="T34" fmla="*/ 0 w 77"/>
                    <a:gd name="T35" fmla="*/ 87 h 87"/>
                    <a:gd name="T36" fmla="*/ 32 w 77"/>
                    <a:gd name="T37" fmla="*/ 10 h 87"/>
                    <a:gd name="T38" fmla="*/ 32 w 77"/>
                    <a:gd name="T39" fmla="*/ 39 h 87"/>
                    <a:gd name="T40" fmla="*/ 48 w 77"/>
                    <a:gd name="T41" fmla="*/ 34 h 87"/>
                    <a:gd name="T42" fmla="*/ 52 w 77"/>
                    <a:gd name="T43" fmla="*/ 20 h 87"/>
                    <a:gd name="T44" fmla="*/ 49 w 77"/>
                    <a:gd name="T45" fmla="*/ 9 h 87"/>
                    <a:gd name="T46" fmla="*/ 38 w 77"/>
                    <a:gd name="T47" fmla="*/ 4 h 87"/>
                    <a:gd name="T48" fmla="*/ 33 w 77"/>
                    <a:gd name="T49" fmla="*/ 6 h 87"/>
                    <a:gd name="T50" fmla="*/ 32 w 77"/>
                    <a:gd name="T51" fmla="*/ 10 h 87"/>
                    <a:gd name="T52" fmla="*/ 32 w 77"/>
                    <a:gd name="T53" fmla="*/ 43 h 87"/>
                    <a:gd name="T54" fmla="*/ 32 w 77"/>
                    <a:gd name="T55" fmla="*/ 74 h 87"/>
                    <a:gd name="T56" fmla="*/ 33 w 77"/>
                    <a:gd name="T57" fmla="*/ 81 h 87"/>
                    <a:gd name="T58" fmla="*/ 39 w 77"/>
                    <a:gd name="T59" fmla="*/ 82 h 87"/>
                    <a:gd name="T60" fmla="*/ 52 w 77"/>
                    <a:gd name="T61" fmla="*/ 76 h 87"/>
                    <a:gd name="T62" fmla="*/ 55 w 77"/>
                    <a:gd name="T63" fmla="*/ 63 h 87"/>
                    <a:gd name="T64" fmla="*/ 48 w 77"/>
                    <a:gd name="T65" fmla="*/ 46 h 87"/>
                    <a:gd name="T66" fmla="*/ 35 w 77"/>
                    <a:gd name="T67" fmla="*/ 43 h 87"/>
                    <a:gd name="T68" fmla="*/ 32 w 77"/>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87">
                      <a:moveTo>
                        <a:pt x="0" y="87"/>
                      </a:moveTo>
                      <a:cubicBezTo>
                        <a:pt x="0" y="83"/>
                        <a:pt x="0" y="83"/>
                        <a:pt x="0" y="83"/>
                      </a:cubicBezTo>
                      <a:cubicBezTo>
                        <a:pt x="4" y="83"/>
                        <a:pt x="7" y="82"/>
                        <a:pt x="8" y="81"/>
                      </a:cubicBezTo>
                      <a:cubicBezTo>
                        <a:pt x="10" y="80"/>
                        <a:pt x="11" y="78"/>
                        <a:pt x="11" y="74"/>
                      </a:cubicBezTo>
                      <a:cubicBezTo>
                        <a:pt x="11" y="12"/>
                        <a:pt x="11" y="12"/>
                        <a:pt x="11" y="12"/>
                      </a:cubicBezTo>
                      <a:cubicBezTo>
                        <a:pt x="11" y="9"/>
                        <a:pt x="10" y="6"/>
                        <a:pt x="8" y="5"/>
                      </a:cubicBezTo>
                      <a:cubicBezTo>
                        <a:pt x="6" y="4"/>
                        <a:pt x="4" y="3"/>
                        <a:pt x="0" y="3"/>
                      </a:cubicBezTo>
                      <a:cubicBezTo>
                        <a:pt x="0" y="0"/>
                        <a:pt x="0" y="0"/>
                        <a:pt x="0" y="0"/>
                      </a:cubicBezTo>
                      <a:cubicBezTo>
                        <a:pt x="39" y="0"/>
                        <a:pt x="39" y="0"/>
                        <a:pt x="39" y="0"/>
                      </a:cubicBezTo>
                      <a:cubicBezTo>
                        <a:pt x="47" y="0"/>
                        <a:pt x="54" y="1"/>
                        <a:pt x="59" y="3"/>
                      </a:cubicBezTo>
                      <a:cubicBezTo>
                        <a:pt x="68" y="6"/>
                        <a:pt x="73" y="12"/>
                        <a:pt x="73" y="20"/>
                      </a:cubicBezTo>
                      <a:cubicBezTo>
                        <a:pt x="73" y="26"/>
                        <a:pt x="70" y="31"/>
                        <a:pt x="65" y="35"/>
                      </a:cubicBezTo>
                      <a:cubicBezTo>
                        <a:pt x="63" y="36"/>
                        <a:pt x="59" y="38"/>
                        <a:pt x="53" y="40"/>
                      </a:cubicBezTo>
                      <a:cubicBezTo>
                        <a:pt x="59" y="41"/>
                        <a:pt x="65" y="43"/>
                        <a:pt x="69" y="46"/>
                      </a:cubicBezTo>
                      <a:cubicBezTo>
                        <a:pt x="74" y="51"/>
                        <a:pt x="77" y="56"/>
                        <a:pt x="77" y="63"/>
                      </a:cubicBezTo>
                      <a:cubicBezTo>
                        <a:pt x="77" y="69"/>
                        <a:pt x="74" y="74"/>
                        <a:pt x="69" y="79"/>
                      </a:cubicBezTo>
                      <a:cubicBezTo>
                        <a:pt x="63" y="84"/>
                        <a:pt x="53" y="87"/>
                        <a:pt x="41" y="87"/>
                      </a:cubicBezTo>
                      <a:lnTo>
                        <a:pt x="0" y="87"/>
                      </a:lnTo>
                      <a:close/>
                      <a:moveTo>
                        <a:pt x="32" y="10"/>
                      </a:moveTo>
                      <a:cubicBezTo>
                        <a:pt x="32" y="39"/>
                        <a:pt x="32" y="39"/>
                        <a:pt x="32" y="39"/>
                      </a:cubicBezTo>
                      <a:cubicBezTo>
                        <a:pt x="40" y="39"/>
                        <a:pt x="45" y="37"/>
                        <a:pt x="48" y="34"/>
                      </a:cubicBezTo>
                      <a:cubicBezTo>
                        <a:pt x="50" y="32"/>
                        <a:pt x="52" y="27"/>
                        <a:pt x="52" y="20"/>
                      </a:cubicBezTo>
                      <a:cubicBezTo>
                        <a:pt x="52" y="15"/>
                        <a:pt x="51" y="11"/>
                        <a:pt x="49" y="9"/>
                      </a:cubicBezTo>
                      <a:cubicBezTo>
                        <a:pt x="47" y="6"/>
                        <a:pt x="43" y="4"/>
                        <a:pt x="38" y="4"/>
                      </a:cubicBezTo>
                      <a:cubicBezTo>
                        <a:pt x="35" y="4"/>
                        <a:pt x="34" y="5"/>
                        <a:pt x="33" y="6"/>
                      </a:cubicBezTo>
                      <a:cubicBezTo>
                        <a:pt x="32" y="6"/>
                        <a:pt x="32" y="8"/>
                        <a:pt x="32" y="10"/>
                      </a:cubicBezTo>
                      <a:close/>
                      <a:moveTo>
                        <a:pt x="32" y="43"/>
                      </a:moveTo>
                      <a:cubicBezTo>
                        <a:pt x="32" y="74"/>
                        <a:pt x="32" y="74"/>
                        <a:pt x="32" y="74"/>
                      </a:cubicBezTo>
                      <a:cubicBezTo>
                        <a:pt x="32" y="77"/>
                        <a:pt x="32" y="79"/>
                        <a:pt x="33" y="81"/>
                      </a:cubicBezTo>
                      <a:cubicBezTo>
                        <a:pt x="35" y="82"/>
                        <a:pt x="36" y="82"/>
                        <a:pt x="39" y="82"/>
                      </a:cubicBezTo>
                      <a:cubicBezTo>
                        <a:pt x="45" y="82"/>
                        <a:pt x="50" y="80"/>
                        <a:pt x="52" y="76"/>
                      </a:cubicBezTo>
                      <a:cubicBezTo>
                        <a:pt x="54" y="73"/>
                        <a:pt x="55" y="69"/>
                        <a:pt x="55" y="63"/>
                      </a:cubicBezTo>
                      <a:cubicBezTo>
                        <a:pt x="55" y="55"/>
                        <a:pt x="53" y="49"/>
                        <a:pt x="48" y="46"/>
                      </a:cubicBezTo>
                      <a:cubicBezTo>
                        <a:pt x="45" y="44"/>
                        <a:pt x="41" y="43"/>
                        <a:pt x="35"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1" name="Freeform 1234">
                  <a:extLst>
                    <a:ext uri="{FF2B5EF4-FFF2-40B4-BE49-F238E27FC236}">
                      <a16:creationId xmlns:a16="http://schemas.microsoft.com/office/drawing/2014/main" id="{C152E865-BFE3-0445-4254-7C8273F19208}"/>
                    </a:ext>
                  </a:extLst>
                </p:cNvPr>
                <p:cNvSpPr>
                  <a:spLocks noEditPoints="1"/>
                </p:cNvSpPr>
                <p:nvPr/>
              </p:nvSpPr>
              <p:spPr bwMode="auto">
                <a:xfrm>
                  <a:off x="1115" y="2010"/>
                  <a:ext cx="13" cy="14"/>
                </a:xfrm>
                <a:custGeom>
                  <a:avLst/>
                  <a:gdLst>
                    <a:gd name="T0" fmla="*/ 87 w 87"/>
                    <a:gd name="T1" fmla="*/ 85 h 89"/>
                    <a:gd name="T2" fmla="*/ 87 w 87"/>
                    <a:gd name="T3" fmla="*/ 89 h 89"/>
                    <a:gd name="T4" fmla="*/ 46 w 87"/>
                    <a:gd name="T5" fmla="*/ 89 h 89"/>
                    <a:gd name="T6" fmla="*/ 46 w 87"/>
                    <a:gd name="T7" fmla="*/ 85 h 89"/>
                    <a:gd name="T8" fmla="*/ 54 w 87"/>
                    <a:gd name="T9" fmla="*/ 84 h 89"/>
                    <a:gd name="T10" fmla="*/ 56 w 87"/>
                    <a:gd name="T11" fmla="*/ 80 h 89"/>
                    <a:gd name="T12" fmla="*/ 54 w 87"/>
                    <a:gd name="T13" fmla="*/ 72 h 89"/>
                    <a:gd name="T14" fmla="*/ 50 w 87"/>
                    <a:gd name="T15" fmla="*/ 63 h 89"/>
                    <a:gd name="T16" fmla="*/ 21 w 87"/>
                    <a:gd name="T17" fmla="*/ 63 h 89"/>
                    <a:gd name="T18" fmla="*/ 17 w 87"/>
                    <a:gd name="T19" fmla="*/ 74 h 89"/>
                    <a:gd name="T20" fmla="*/ 16 w 87"/>
                    <a:gd name="T21" fmla="*/ 80 h 89"/>
                    <a:gd name="T22" fmla="*/ 18 w 87"/>
                    <a:gd name="T23" fmla="*/ 84 h 89"/>
                    <a:gd name="T24" fmla="*/ 26 w 87"/>
                    <a:gd name="T25" fmla="*/ 85 h 89"/>
                    <a:gd name="T26" fmla="*/ 26 w 87"/>
                    <a:gd name="T27" fmla="*/ 89 h 89"/>
                    <a:gd name="T28" fmla="*/ 0 w 87"/>
                    <a:gd name="T29" fmla="*/ 89 h 89"/>
                    <a:gd name="T30" fmla="*/ 0 w 87"/>
                    <a:gd name="T31" fmla="*/ 85 h 89"/>
                    <a:gd name="T32" fmla="*/ 8 w 87"/>
                    <a:gd name="T33" fmla="*/ 81 h 89"/>
                    <a:gd name="T34" fmla="*/ 13 w 87"/>
                    <a:gd name="T35" fmla="*/ 70 h 89"/>
                    <a:gd name="T36" fmla="*/ 41 w 87"/>
                    <a:gd name="T37" fmla="*/ 0 h 89"/>
                    <a:gd name="T38" fmla="*/ 45 w 87"/>
                    <a:gd name="T39" fmla="*/ 0 h 89"/>
                    <a:gd name="T40" fmla="*/ 73 w 87"/>
                    <a:gd name="T41" fmla="*/ 67 h 89"/>
                    <a:gd name="T42" fmla="*/ 80 w 87"/>
                    <a:gd name="T43" fmla="*/ 81 h 89"/>
                    <a:gd name="T44" fmla="*/ 87 w 87"/>
                    <a:gd name="T45" fmla="*/ 85 h 89"/>
                    <a:gd name="T46" fmla="*/ 23 w 87"/>
                    <a:gd name="T47" fmla="*/ 58 h 89"/>
                    <a:gd name="T48" fmla="*/ 48 w 87"/>
                    <a:gd name="T49" fmla="*/ 58 h 89"/>
                    <a:gd name="T50" fmla="*/ 35 w 87"/>
                    <a:gd name="T51" fmla="*/ 27 h 89"/>
                    <a:gd name="T52" fmla="*/ 23 w 87"/>
                    <a:gd name="T5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5"/>
                      </a:moveTo>
                      <a:cubicBezTo>
                        <a:pt x="87" y="89"/>
                        <a:pt x="87" y="89"/>
                        <a:pt x="87" y="89"/>
                      </a:cubicBezTo>
                      <a:cubicBezTo>
                        <a:pt x="46" y="89"/>
                        <a:pt x="46" y="89"/>
                        <a:pt x="46" y="89"/>
                      </a:cubicBezTo>
                      <a:cubicBezTo>
                        <a:pt x="46" y="85"/>
                        <a:pt x="46" y="85"/>
                        <a:pt x="46" y="85"/>
                      </a:cubicBezTo>
                      <a:cubicBezTo>
                        <a:pt x="50" y="85"/>
                        <a:pt x="53" y="85"/>
                        <a:pt x="54" y="84"/>
                      </a:cubicBezTo>
                      <a:cubicBezTo>
                        <a:pt x="55" y="84"/>
                        <a:pt x="56" y="82"/>
                        <a:pt x="56" y="80"/>
                      </a:cubicBezTo>
                      <a:cubicBezTo>
                        <a:pt x="56" y="79"/>
                        <a:pt x="55" y="76"/>
                        <a:pt x="54" y="72"/>
                      </a:cubicBezTo>
                      <a:cubicBezTo>
                        <a:pt x="53" y="71"/>
                        <a:pt x="52" y="68"/>
                        <a:pt x="50" y="63"/>
                      </a:cubicBezTo>
                      <a:cubicBezTo>
                        <a:pt x="21" y="63"/>
                        <a:pt x="21" y="63"/>
                        <a:pt x="21" y="63"/>
                      </a:cubicBezTo>
                      <a:cubicBezTo>
                        <a:pt x="20" y="67"/>
                        <a:pt x="18" y="71"/>
                        <a:pt x="17" y="74"/>
                      </a:cubicBezTo>
                      <a:cubicBezTo>
                        <a:pt x="16" y="77"/>
                        <a:pt x="16" y="79"/>
                        <a:pt x="16" y="80"/>
                      </a:cubicBezTo>
                      <a:cubicBezTo>
                        <a:pt x="16" y="82"/>
                        <a:pt x="17" y="83"/>
                        <a:pt x="18" y="84"/>
                      </a:cubicBezTo>
                      <a:cubicBezTo>
                        <a:pt x="20" y="85"/>
                        <a:pt x="22" y="85"/>
                        <a:pt x="26" y="85"/>
                      </a:cubicBezTo>
                      <a:cubicBezTo>
                        <a:pt x="26" y="89"/>
                        <a:pt x="26" y="89"/>
                        <a:pt x="26" y="89"/>
                      </a:cubicBezTo>
                      <a:cubicBezTo>
                        <a:pt x="0" y="89"/>
                        <a:pt x="0" y="89"/>
                        <a:pt x="0" y="89"/>
                      </a:cubicBezTo>
                      <a:cubicBezTo>
                        <a:pt x="0" y="85"/>
                        <a:pt x="0" y="85"/>
                        <a:pt x="0" y="85"/>
                      </a:cubicBezTo>
                      <a:cubicBezTo>
                        <a:pt x="4" y="85"/>
                        <a:pt x="6" y="83"/>
                        <a:pt x="8" y="81"/>
                      </a:cubicBezTo>
                      <a:cubicBezTo>
                        <a:pt x="9" y="79"/>
                        <a:pt x="11" y="76"/>
                        <a:pt x="13" y="70"/>
                      </a:cubicBezTo>
                      <a:cubicBezTo>
                        <a:pt x="41" y="0"/>
                        <a:pt x="41" y="0"/>
                        <a:pt x="41" y="0"/>
                      </a:cubicBezTo>
                      <a:cubicBezTo>
                        <a:pt x="45" y="0"/>
                        <a:pt x="45" y="0"/>
                        <a:pt x="45" y="0"/>
                      </a:cubicBezTo>
                      <a:cubicBezTo>
                        <a:pt x="73" y="67"/>
                        <a:pt x="73" y="67"/>
                        <a:pt x="73" y="67"/>
                      </a:cubicBezTo>
                      <a:cubicBezTo>
                        <a:pt x="76" y="75"/>
                        <a:pt x="79"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2" name="Freeform 1235">
                  <a:extLst>
                    <a:ext uri="{FF2B5EF4-FFF2-40B4-BE49-F238E27FC236}">
                      <a16:creationId xmlns:a16="http://schemas.microsoft.com/office/drawing/2014/main" id="{B4C38CA7-E098-AC15-CD96-9C60AFB7F2D5}"/>
                    </a:ext>
                  </a:extLst>
                </p:cNvPr>
                <p:cNvSpPr>
                  <a:spLocks noEditPoints="1"/>
                </p:cNvSpPr>
                <p:nvPr/>
              </p:nvSpPr>
              <p:spPr bwMode="auto">
                <a:xfrm>
                  <a:off x="1119" y="2002"/>
                  <a:ext cx="7" cy="7"/>
                </a:xfrm>
                <a:custGeom>
                  <a:avLst/>
                  <a:gdLst>
                    <a:gd name="T0" fmla="*/ 33 w 45"/>
                    <a:gd name="T1" fmla="*/ 26 h 44"/>
                    <a:gd name="T2" fmla="*/ 40 w 45"/>
                    <a:gd name="T3" fmla="*/ 26 h 44"/>
                    <a:gd name="T4" fmla="*/ 34 w 45"/>
                    <a:gd name="T5" fmla="*/ 39 h 44"/>
                    <a:gd name="T6" fmla="*/ 20 w 45"/>
                    <a:gd name="T7" fmla="*/ 44 h 44"/>
                    <a:gd name="T8" fmla="*/ 5 w 45"/>
                    <a:gd name="T9" fmla="*/ 39 h 44"/>
                    <a:gd name="T10" fmla="*/ 0 w 45"/>
                    <a:gd name="T11" fmla="*/ 26 h 44"/>
                    <a:gd name="T12" fmla="*/ 6 w 45"/>
                    <a:gd name="T13" fmla="*/ 26 h 44"/>
                    <a:gd name="T14" fmla="*/ 10 w 45"/>
                    <a:gd name="T15" fmla="*/ 33 h 44"/>
                    <a:gd name="T16" fmla="*/ 20 w 45"/>
                    <a:gd name="T17" fmla="*/ 35 h 44"/>
                    <a:gd name="T18" fmla="*/ 30 w 45"/>
                    <a:gd name="T19" fmla="*/ 32 h 44"/>
                    <a:gd name="T20" fmla="*/ 33 w 45"/>
                    <a:gd name="T21" fmla="*/ 26 h 44"/>
                    <a:gd name="T22" fmla="*/ 40 w 45"/>
                    <a:gd name="T23" fmla="*/ 12 h 44"/>
                    <a:gd name="T24" fmla="*/ 22 w 45"/>
                    <a:gd name="T25" fmla="*/ 24 h 44"/>
                    <a:gd name="T26" fmla="*/ 14 w 45"/>
                    <a:gd name="T27" fmla="*/ 24 h 44"/>
                    <a:gd name="T28" fmla="*/ 32 w 45"/>
                    <a:gd name="T29" fmla="*/ 3 h 44"/>
                    <a:gd name="T30" fmla="*/ 36 w 45"/>
                    <a:gd name="T31" fmla="*/ 0 h 44"/>
                    <a:gd name="T32" fmla="*/ 39 w 45"/>
                    <a:gd name="T33" fmla="*/ 0 h 44"/>
                    <a:gd name="T34" fmla="*/ 43 w 45"/>
                    <a:gd name="T35" fmla="*/ 1 h 44"/>
                    <a:gd name="T36" fmla="*/ 45 w 45"/>
                    <a:gd name="T37" fmla="*/ 5 h 44"/>
                    <a:gd name="T38" fmla="*/ 43 w 45"/>
                    <a:gd name="T39" fmla="*/ 10 h 44"/>
                    <a:gd name="T40" fmla="*/ 40 w 45"/>
                    <a:gd name="T41"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4">
                      <a:moveTo>
                        <a:pt x="33" y="26"/>
                      </a:moveTo>
                      <a:cubicBezTo>
                        <a:pt x="40" y="26"/>
                        <a:pt x="40" y="26"/>
                        <a:pt x="40" y="26"/>
                      </a:cubicBezTo>
                      <a:cubicBezTo>
                        <a:pt x="40" y="31"/>
                        <a:pt x="38" y="36"/>
                        <a:pt x="34" y="39"/>
                      </a:cubicBezTo>
                      <a:cubicBezTo>
                        <a:pt x="30" y="42"/>
                        <a:pt x="26" y="44"/>
                        <a:pt x="20" y="44"/>
                      </a:cubicBezTo>
                      <a:cubicBezTo>
                        <a:pt x="14" y="44"/>
                        <a:pt x="9" y="42"/>
                        <a:pt x="5" y="39"/>
                      </a:cubicBezTo>
                      <a:cubicBezTo>
                        <a:pt x="2" y="36"/>
                        <a:pt x="0" y="32"/>
                        <a:pt x="0" y="26"/>
                      </a:cubicBezTo>
                      <a:cubicBezTo>
                        <a:pt x="6" y="26"/>
                        <a:pt x="6" y="26"/>
                        <a:pt x="6" y="26"/>
                      </a:cubicBezTo>
                      <a:cubicBezTo>
                        <a:pt x="7" y="29"/>
                        <a:pt x="8" y="31"/>
                        <a:pt x="10" y="33"/>
                      </a:cubicBezTo>
                      <a:cubicBezTo>
                        <a:pt x="13" y="34"/>
                        <a:pt x="16" y="35"/>
                        <a:pt x="20" y="35"/>
                      </a:cubicBezTo>
                      <a:cubicBezTo>
                        <a:pt x="24" y="35"/>
                        <a:pt x="28" y="34"/>
                        <a:pt x="30" y="32"/>
                      </a:cubicBezTo>
                      <a:cubicBezTo>
                        <a:pt x="32" y="31"/>
                        <a:pt x="33" y="29"/>
                        <a:pt x="33" y="26"/>
                      </a:cubicBezTo>
                      <a:close/>
                      <a:moveTo>
                        <a:pt x="40" y="12"/>
                      </a:moveTo>
                      <a:cubicBezTo>
                        <a:pt x="22" y="24"/>
                        <a:pt x="22" y="24"/>
                        <a:pt x="22" y="24"/>
                      </a:cubicBezTo>
                      <a:cubicBezTo>
                        <a:pt x="14" y="24"/>
                        <a:pt x="14" y="24"/>
                        <a:pt x="14" y="24"/>
                      </a:cubicBezTo>
                      <a:cubicBezTo>
                        <a:pt x="32" y="3"/>
                        <a:pt x="32" y="3"/>
                        <a:pt x="32" y="3"/>
                      </a:cubicBezTo>
                      <a:cubicBezTo>
                        <a:pt x="33" y="2"/>
                        <a:pt x="35" y="1"/>
                        <a:pt x="36" y="0"/>
                      </a:cubicBezTo>
                      <a:cubicBezTo>
                        <a:pt x="37" y="0"/>
                        <a:pt x="38" y="0"/>
                        <a:pt x="39" y="0"/>
                      </a:cubicBezTo>
                      <a:cubicBezTo>
                        <a:pt x="41" y="0"/>
                        <a:pt x="42" y="0"/>
                        <a:pt x="43" y="1"/>
                      </a:cubicBezTo>
                      <a:cubicBezTo>
                        <a:pt x="44" y="2"/>
                        <a:pt x="45" y="4"/>
                        <a:pt x="45" y="5"/>
                      </a:cubicBezTo>
                      <a:cubicBezTo>
                        <a:pt x="45" y="7"/>
                        <a:pt x="44" y="9"/>
                        <a:pt x="43" y="10"/>
                      </a:cubicBezTo>
                      <a:cubicBezTo>
                        <a:pt x="43" y="11"/>
                        <a:pt x="42" y="11"/>
                        <a:pt x="40"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3" name="Freeform 1236">
                  <a:extLst>
                    <a:ext uri="{FF2B5EF4-FFF2-40B4-BE49-F238E27FC236}">
                      <a16:creationId xmlns:a16="http://schemas.microsoft.com/office/drawing/2014/main" id="{DC0615CD-3775-642D-2DC3-BF3C57129F42}"/>
                    </a:ext>
                  </a:extLst>
                </p:cNvPr>
                <p:cNvSpPr>
                  <a:spLocks/>
                </p:cNvSpPr>
                <p:nvPr/>
              </p:nvSpPr>
              <p:spPr bwMode="auto">
                <a:xfrm>
                  <a:off x="1131" y="2010"/>
                  <a:ext cx="13" cy="14"/>
                </a:xfrm>
                <a:custGeom>
                  <a:avLst/>
                  <a:gdLst>
                    <a:gd name="T0" fmla="*/ 78 w 82"/>
                    <a:gd name="T1" fmla="*/ 69 h 91"/>
                    <a:gd name="T2" fmla="*/ 82 w 82"/>
                    <a:gd name="T3" fmla="*/ 72 h 91"/>
                    <a:gd name="T4" fmla="*/ 67 w 82"/>
                    <a:gd name="T5" fmla="*/ 86 h 91"/>
                    <a:gd name="T6" fmla="*/ 46 w 82"/>
                    <a:gd name="T7" fmla="*/ 91 h 91"/>
                    <a:gd name="T8" fmla="*/ 12 w 82"/>
                    <a:gd name="T9" fmla="*/ 77 h 91"/>
                    <a:gd name="T10" fmla="*/ 0 w 82"/>
                    <a:gd name="T11" fmla="*/ 46 h 91"/>
                    <a:gd name="T12" fmla="*/ 13 w 82"/>
                    <a:gd name="T13" fmla="*/ 13 h 91"/>
                    <a:gd name="T14" fmla="*/ 46 w 82"/>
                    <a:gd name="T15" fmla="*/ 0 h 91"/>
                    <a:gd name="T16" fmla="*/ 58 w 82"/>
                    <a:gd name="T17" fmla="*/ 2 h 91"/>
                    <a:gd name="T18" fmla="*/ 70 w 82"/>
                    <a:gd name="T19" fmla="*/ 6 h 91"/>
                    <a:gd name="T20" fmla="*/ 74 w 82"/>
                    <a:gd name="T21" fmla="*/ 5 h 91"/>
                    <a:gd name="T22" fmla="*/ 76 w 82"/>
                    <a:gd name="T23" fmla="*/ 0 h 91"/>
                    <a:gd name="T24" fmla="*/ 80 w 82"/>
                    <a:gd name="T25" fmla="*/ 0 h 91"/>
                    <a:gd name="T26" fmla="*/ 80 w 82"/>
                    <a:gd name="T27" fmla="*/ 31 h 91"/>
                    <a:gd name="T28" fmla="*/ 76 w 82"/>
                    <a:gd name="T29" fmla="*/ 31 h 91"/>
                    <a:gd name="T30" fmla="*/ 65 w 82"/>
                    <a:gd name="T31" fmla="*/ 13 h 91"/>
                    <a:gd name="T32" fmla="*/ 47 w 82"/>
                    <a:gd name="T33" fmla="*/ 4 h 91"/>
                    <a:gd name="T34" fmla="*/ 28 w 82"/>
                    <a:gd name="T35" fmla="*/ 17 h 91"/>
                    <a:gd name="T36" fmla="*/ 23 w 82"/>
                    <a:gd name="T37" fmla="*/ 46 h 91"/>
                    <a:gd name="T38" fmla="*/ 24 w 82"/>
                    <a:gd name="T39" fmla="*/ 59 h 91"/>
                    <a:gd name="T40" fmla="*/ 28 w 82"/>
                    <a:gd name="T41" fmla="*/ 74 h 91"/>
                    <a:gd name="T42" fmla="*/ 36 w 82"/>
                    <a:gd name="T43" fmla="*/ 81 h 91"/>
                    <a:gd name="T44" fmla="*/ 48 w 82"/>
                    <a:gd name="T45" fmla="*/ 85 h 91"/>
                    <a:gd name="T46" fmla="*/ 63 w 82"/>
                    <a:gd name="T47" fmla="*/ 81 h 91"/>
                    <a:gd name="T48" fmla="*/ 78 w 82"/>
                    <a:gd name="T4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91">
                      <a:moveTo>
                        <a:pt x="78" y="69"/>
                      </a:moveTo>
                      <a:cubicBezTo>
                        <a:pt x="82" y="72"/>
                        <a:pt x="82" y="72"/>
                        <a:pt x="82" y="72"/>
                      </a:cubicBezTo>
                      <a:cubicBezTo>
                        <a:pt x="77" y="78"/>
                        <a:pt x="72" y="83"/>
                        <a:pt x="67" y="86"/>
                      </a:cubicBezTo>
                      <a:cubicBezTo>
                        <a:pt x="61" y="89"/>
                        <a:pt x="54" y="91"/>
                        <a:pt x="46" y="91"/>
                      </a:cubicBezTo>
                      <a:cubicBezTo>
                        <a:pt x="32" y="91"/>
                        <a:pt x="21" y="87"/>
                        <a:pt x="12" y="77"/>
                      </a:cubicBezTo>
                      <a:cubicBezTo>
                        <a:pt x="4" y="69"/>
                        <a:pt x="0" y="59"/>
                        <a:pt x="0" y="46"/>
                      </a:cubicBezTo>
                      <a:cubicBezTo>
                        <a:pt x="0" y="33"/>
                        <a:pt x="5" y="22"/>
                        <a:pt x="13" y="13"/>
                      </a:cubicBezTo>
                      <a:cubicBezTo>
                        <a:pt x="21" y="4"/>
                        <a:pt x="32" y="0"/>
                        <a:pt x="46" y="0"/>
                      </a:cubicBezTo>
                      <a:cubicBezTo>
                        <a:pt x="49" y="0"/>
                        <a:pt x="53" y="1"/>
                        <a:pt x="58" y="2"/>
                      </a:cubicBezTo>
                      <a:cubicBezTo>
                        <a:pt x="62" y="3"/>
                        <a:pt x="66" y="5"/>
                        <a:pt x="70" y="6"/>
                      </a:cubicBezTo>
                      <a:cubicBezTo>
                        <a:pt x="72" y="6"/>
                        <a:pt x="73" y="6"/>
                        <a:pt x="74" y="5"/>
                      </a:cubicBezTo>
                      <a:cubicBezTo>
                        <a:pt x="75" y="4"/>
                        <a:pt x="75" y="3"/>
                        <a:pt x="76" y="0"/>
                      </a:cubicBezTo>
                      <a:cubicBezTo>
                        <a:pt x="80" y="0"/>
                        <a:pt x="80" y="0"/>
                        <a:pt x="80" y="0"/>
                      </a:cubicBezTo>
                      <a:cubicBezTo>
                        <a:pt x="80" y="31"/>
                        <a:pt x="80" y="31"/>
                        <a:pt x="80" y="31"/>
                      </a:cubicBezTo>
                      <a:cubicBezTo>
                        <a:pt x="76" y="31"/>
                        <a:pt x="76" y="31"/>
                        <a:pt x="76" y="31"/>
                      </a:cubicBezTo>
                      <a:cubicBezTo>
                        <a:pt x="74" y="24"/>
                        <a:pt x="70" y="18"/>
                        <a:pt x="65" y="13"/>
                      </a:cubicBezTo>
                      <a:cubicBezTo>
                        <a:pt x="60" y="7"/>
                        <a:pt x="53" y="4"/>
                        <a:pt x="47" y="4"/>
                      </a:cubicBezTo>
                      <a:cubicBezTo>
                        <a:pt x="38" y="4"/>
                        <a:pt x="32" y="9"/>
                        <a:pt x="28" y="17"/>
                      </a:cubicBezTo>
                      <a:cubicBezTo>
                        <a:pt x="24" y="24"/>
                        <a:pt x="23" y="33"/>
                        <a:pt x="23" y="46"/>
                      </a:cubicBezTo>
                      <a:cubicBezTo>
                        <a:pt x="23" y="51"/>
                        <a:pt x="23" y="56"/>
                        <a:pt x="24" y="59"/>
                      </a:cubicBezTo>
                      <a:cubicBezTo>
                        <a:pt x="25" y="65"/>
                        <a:pt x="26" y="70"/>
                        <a:pt x="28" y="74"/>
                      </a:cubicBezTo>
                      <a:cubicBezTo>
                        <a:pt x="30" y="77"/>
                        <a:pt x="33" y="79"/>
                        <a:pt x="36" y="81"/>
                      </a:cubicBezTo>
                      <a:cubicBezTo>
                        <a:pt x="40" y="83"/>
                        <a:pt x="44" y="85"/>
                        <a:pt x="48" y="85"/>
                      </a:cubicBezTo>
                      <a:cubicBezTo>
                        <a:pt x="53" y="85"/>
                        <a:pt x="58" y="84"/>
                        <a:pt x="63" y="81"/>
                      </a:cubicBezTo>
                      <a:cubicBezTo>
                        <a:pt x="68" y="79"/>
                        <a:pt x="73" y="75"/>
                        <a:pt x="78" y="6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4" name="Freeform 1237">
                  <a:extLst>
                    <a:ext uri="{FF2B5EF4-FFF2-40B4-BE49-F238E27FC236}">
                      <a16:creationId xmlns:a16="http://schemas.microsoft.com/office/drawing/2014/main" id="{40C39409-D1CA-3872-65A0-B8F456AAD12F}"/>
                    </a:ext>
                  </a:extLst>
                </p:cNvPr>
                <p:cNvSpPr>
                  <a:spLocks/>
                </p:cNvSpPr>
                <p:nvPr/>
              </p:nvSpPr>
              <p:spPr bwMode="auto">
                <a:xfrm>
                  <a:off x="1151" y="2010"/>
                  <a:ext cx="13" cy="14"/>
                </a:xfrm>
                <a:custGeom>
                  <a:avLst/>
                  <a:gdLst>
                    <a:gd name="T0" fmla="*/ 78 w 82"/>
                    <a:gd name="T1" fmla="*/ 69 h 91"/>
                    <a:gd name="T2" fmla="*/ 82 w 82"/>
                    <a:gd name="T3" fmla="*/ 72 h 91"/>
                    <a:gd name="T4" fmla="*/ 66 w 82"/>
                    <a:gd name="T5" fmla="*/ 86 h 91"/>
                    <a:gd name="T6" fmla="*/ 46 w 82"/>
                    <a:gd name="T7" fmla="*/ 91 h 91"/>
                    <a:gd name="T8" fmla="*/ 12 w 82"/>
                    <a:gd name="T9" fmla="*/ 77 h 91"/>
                    <a:gd name="T10" fmla="*/ 0 w 82"/>
                    <a:gd name="T11" fmla="*/ 46 h 91"/>
                    <a:gd name="T12" fmla="*/ 13 w 82"/>
                    <a:gd name="T13" fmla="*/ 13 h 91"/>
                    <a:gd name="T14" fmla="*/ 45 w 82"/>
                    <a:gd name="T15" fmla="*/ 0 h 91"/>
                    <a:gd name="T16" fmla="*/ 57 w 82"/>
                    <a:gd name="T17" fmla="*/ 2 h 91"/>
                    <a:gd name="T18" fmla="*/ 70 w 82"/>
                    <a:gd name="T19" fmla="*/ 6 h 91"/>
                    <a:gd name="T20" fmla="*/ 74 w 82"/>
                    <a:gd name="T21" fmla="*/ 5 h 91"/>
                    <a:gd name="T22" fmla="*/ 76 w 82"/>
                    <a:gd name="T23" fmla="*/ 0 h 91"/>
                    <a:gd name="T24" fmla="*/ 79 w 82"/>
                    <a:gd name="T25" fmla="*/ 0 h 91"/>
                    <a:gd name="T26" fmla="*/ 79 w 82"/>
                    <a:gd name="T27" fmla="*/ 31 h 91"/>
                    <a:gd name="T28" fmla="*/ 76 w 82"/>
                    <a:gd name="T29" fmla="*/ 31 h 91"/>
                    <a:gd name="T30" fmla="*/ 65 w 82"/>
                    <a:gd name="T31" fmla="*/ 13 h 91"/>
                    <a:gd name="T32" fmla="*/ 46 w 82"/>
                    <a:gd name="T33" fmla="*/ 4 h 91"/>
                    <a:gd name="T34" fmla="*/ 27 w 82"/>
                    <a:gd name="T35" fmla="*/ 17 h 91"/>
                    <a:gd name="T36" fmla="*/ 23 w 82"/>
                    <a:gd name="T37" fmla="*/ 46 h 91"/>
                    <a:gd name="T38" fmla="*/ 23 w 82"/>
                    <a:gd name="T39" fmla="*/ 59 h 91"/>
                    <a:gd name="T40" fmla="*/ 28 w 82"/>
                    <a:gd name="T41" fmla="*/ 74 h 91"/>
                    <a:gd name="T42" fmla="*/ 36 w 82"/>
                    <a:gd name="T43" fmla="*/ 81 h 91"/>
                    <a:gd name="T44" fmla="*/ 48 w 82"/>
                    <a:gd name="T45" fmla="*/ 85 h 91"/>
                    <a:gd name="T46" fmla="*/ 63 w 82"/>
                    <a:gd name="T47" fmla="*/ 81 h 91"/>
                    <a:gd name="T48" fmla="*/ 78 w 82"/>
                    <a:gd name="T4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91">
                      <a:moveTo>
                        <a:pt x="78" y="69"/>
                      </a:moveTo>
                      <a:cubicBezTo>
                        <a:pt x="82" y="72"/>
                        <a:pt x="82" y="72"/>
                        <a:pt x="82" y="72"/>
                      </a:cubicBezTo>
                      <a:cubicBezTo>
                        <a:pt x="76" y="78"/>
                        <a:pt x="71" y="83"/>
                        <a:pt x="66" y="86"/>
                      </a:cubicBezTo>
                      <a:cubicBezTo>
                        <a:pt x="60" y="89"/>
                        <a:pt x="53" y="91"/>
                        <a:pt x="46" y="91"/>
                      </a:cubicBezTo>
                      <a:cubicBezTo>
                        <a:pt x="32" y="91"/>
                        <a:pt x="20" y="87"/>
                        <a:pt x="12" y="77"/>
                      </a:cubicBezTo>
                      <a:cubicBezTo>
                        <a:pt x="4" y="69"/>
                        <a:pt x="0" y="59"/>
                        <a:pt x="0" y="46"/>
                      </a:cubicBezTo>
                      <a:cubicBezTo>
                        <a:pt x="0" y="33"/>
                        <a:pt x="4" y="22"/>
                        <a:pt x="13" y="13"/>
                      </a:cubicBezTo>
                      <a:cubicBezTo>
                        <a:pt x="21" y="4"/>
                        <a:pt x="32" y="0"/>
                        <a:pt x="45" y="0"/>
                      </a:cubicBezTo>
                      <a:cubicBezTo>
                        <a:pt x="49" y="0"/>
                        <a:pt x="53" y="1"/>
                        <a:pt x="57" y="2"/>
                      </a:cubicBezTo>
                      <a:cubicBezTo>
                        <a:pt x="61" y="3"/>
                        <a:pt x="66" y="5"/>
                        <a:pt x="70" y="6"/>
                      </a:cubicBezTo>
                      <a:cubicBezTo>
                        <a:pt x="72" y="6"/>
                        <a:pt x="73" y="6"/>
                        <a:pt x="74" y="5"/>
                      </a:cubicBezTo>
                      <a:cubicBezTo>
                        <a:pt x="74" y="4"/>
                        <a:pt x="75" y="3"/>
                        <a:pt x="76" y="0"/>
                      </a:cubicBezTo>
                      <a:cubicBezTo>
                        <a:pt x="79" y="0"/>
                        <a:pt x="79" y="0"/>
                        <a:pt x="79" y="0"/>
                      </a:cubicBezTo>
                      <a:cubicBezTo>
                        <a:pt x="79" y="31"/>
                        <a:pt x="79" y="31"/>
                        <a:pt x="79" y="31"/>
                      </a:cubicBezTo>
                      <a:cubicBezTo>
                        <a:pt x="76" y="31"/>
                        <a:pt x="76" y="31"/>
                        <a:pt x="76" y="31"/>
                      </a:cubicBezTo>
                      <a:cubicBezTo>
                        <a:pt x="74" y="24"/>
                        <a:pt x="70" y="18"/>
                        <a:pt x="65" y="13"/>
                      </a:cubicBezTo>
                      <a:cubicBezTo>
                        <a:pt x="59" y="7"/>
                        <a:pt x="53" y="4"/>
                        <a:pt x="46" y="4"/>
                      </a:cubicBezTo>
                      <a:cubicBezTo>
                        <a:pt x="38" y="4"/>
                        <a:pt x="31" y="9"/>
                        <a:pt x="27" y="17"/>
                      </a:cubicBezTo>
                      <a:cubicBezTo>
                        <a:pt x="24" y="24"/>
                        <a:pt x="23" y="33"/>
                        <a:pt x="23" y="46"/>
                      </a:cubicBezTo>
                      <a:cubicBezTo>
                        <a:pt x="23" y="51"/>
                        <a:pt x="23" y="56"/>
                        <a:pt x="23" y="59"/>
                      </a:cubicBezTo>
                      <a:cubicBezTo>
                        <a:pt x="24" y="65"/>
                        <a:pt x="26" y="70"/>
                        <a:pt x="28" y="74"/>
                      </a:cubicBezTo>
                      <a:cubicBezTo>
                        <a:pt x="30" y="77"/>
                        <a:pt x="32" y="79"/>
                        <a:pt x="36" y="81"/>
                      </a:cubicBezTo>
                      <a:cubicBezTo>
                        <a:pt x="40" y="83"/>
                        <a:pt x="44" y="85"/>
                        <a:pt x="48" y="85"/>
                      </a:cubicBezTo>
                      <a:cubicBezTo>
                        <a:pt x="53" y="85"/>
                        <a:pt x="58" y="84"/>
                        <a:pt x="63" y="81"/>
                      </a:cubicBezTo>
                      <a:cubicBezTo>
                        <a:pt x="67" y="79"/>
                        <a:pt x="73" y="75"/>
                        <a:pt x="78" y="6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5" name="Freeform 1238">
                  <a:extLst>
                    <a:ext uri="{FF2B5EF4-FFF2-40B4-BE49-F238E27FC236}">
                      <a16:creationId xmlns:a16="http://schemas.microsoft.com/office/drawing/2014/main" id="{92610B80-35B4-F513-E122-90FADF51ED09}"/>
                    </a:ext>
                  </a:extLst>
                </p:cNvPr>
                <p:cNvSpPr>
                  <a:spLocks noEditPoints="1"/>
                </p:cNvSpPr>
                <p:nvPr/>
              </p:nvSpPr>
              <p:spPr bwMode="auto">
                <a:xfrm>
                  <a:off x="1165" y="2010"/>
                  <a:ext cx="13" cy="14"/>
                </a:xfrm>
                <a:custGeom>
                  <a:avLst/>
                  <a:gdLst>
                    <a:gd name="T0" fmla="*/ 87 w 87"/>
                    <a:gd name="T1" fmla="*/ 85 h 89"/>
                    <a:gd name="T2" fmla="*/ 87 w 87"/>
                    <a:gd name="T3" fmla="*/ 89 h 89"/>
                    <a:gd name="T4" fmla="*/ 45 w 87"/>
                    <a:gd name="T5" fmla="*/ 89 h 89"/>
                    <a:gd name="T6" fmla="*/ 45 w 87"/>
                    <a:gd name="T7" fmla="*/ 85 h 89"/>
                    <a:gd name="T8" fmla="*/ 53 w 87"/>
                    <a:gd name="T9" fmla="*/ 84 h 89"/>
                    <a:gd name="T10" fmla="*/ 55 w 87"/>
                    <a:gd name="T11" fmla="*/ 80 h 89"/>
                    <a:gd name="T12" fmla="*/ 53 w 87"/>
                    <a:gd name="T13" fmla="*/ 72 h 89"/>
                    <a:gd name="T14" fmla="*/ 50 w 87"/>
                    <a:gd name="T15" fmla="*/ 63 h 89"/>
                    <a:gd name="T16" fmla="*/ 21 w 87"/>
                    <a:gd name="T17" fmla="*/ 63 h 89"/>
                    <a:gd name="T18" fmla="*/ 17 w 87"/>
                    <a:gd name="T19" fmla="*/ 74 h 89"/>
                    <a:gd name="T20" fmla="*/ 15 w 87"/>
                    <a:gd name="T21" fmla="*/ 80 h 89"/>
                    <a:gd name="T22" fmla="*/ 17 w 87"/>
                    <a:gd name="T23" fmla="*/ 84 h 89"/>
                    <a:gd name="T24" fmla="*/ 26 w 87"/>
                    <a:gd name="T25" fmla="*/ 85 h 89"/>
                    <a:gd name="T26" fmla="*/ 26 w 87"/>
                    <a:gd name="T27" fmla="*/ 89 h 89"/>
                    <a:gd name="T28" fmla="*/ 0 w 87"/>
                    <a:gd name="T29" fmla="*/ 89 h 89"/>
                    <a:gd name="T30" fmla="*/ 0 w 87"/>
                    <a:gd name="T31" fmla="*/ 85 h 89"/>
                    <a:gd name="T32" fmla="*/ 7 w 87"/>
                    <a:gd name="T33" fmla="*/ 81 h 89"/>
                    <a:gd name="T34" fmla="*/ 12 w 87"/>
                    <a:gd name="T35" fmla="*/ 70 h 89"/>
                    <a:gd name="T36" fmla="*/ 41 w 87"/>
                    <a:gd name="T37" fmla="*/ 0 h 89"/>
                    <a:gd name="T38" fmla="*/ 44 w 87"/>
                    <a:gd name="T39" fmla="*/ 0 h 89"/>
                    <a:gd name="T40" fmla="*/ 73 w 87"/>
                    <a:gd name="T41" fmla="*/ 67 h 89"/>
                    <a:gd name="T42" fmla="*/ 79 w 87"/>
                    <a:gd name="T43" fmla="*/ 81 h 89"/>
                    <a:gd name="T44" fmla="*/ 86 w 87"/>
                    <a:gd name="T45" fmla="*/ 85 h 89"/>
                    <a:gd name="T46" fmla="*/ 87 w 87"/>
                    <a:gd name="T47" fmla="*/ 85 h 89"/>
                    <a:gd name="T48" fmla="*/ 23 w 87"/>
                    <a:gd name="T49" fmla="*/ 58 h 89"/>
                    <a:gd name="T50" fmla="*/ 48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5"/>
                      </a:moveTo>
                      <a:cubicBezTo>
                        <a:pt x="87" y="89"/>
                        <a:pt x="87" y="89"/>
                        <a:pt x="87" y="89"/>
                      </a:cubicBezTo>
                      <a:cubicBezTo>
                        <a:pt x="45" y="89"/>
                        <a:pt x="45" y="89"/>
                        <a:pt x="45" y="89"/>
                      </a:cubicBezTo>
                      <a:cubicBezTo>
                        <a:pt x="45" y="85"/>
                        <a:pt x="45" y="85"/>
                        <a:pt x="45" y="85"/>
                      </a:cubicBezTo>
                      <a:cubicBezTo>
                        <a:pt x="49" y="85"/>
                        <a:pt x="52" y="85"/>
                        <a:pt x="53" y="84"/>
                      </a:cubicBezTo>
                      <a:cubicBezTo>
                        <a:pt x="55" y="84"/>
                        <a:pt x="55" y="82"/>
                        <a:pt x="55" y="80"/>
                      </a:cubicBezTo>
                      <a:cubicBezTo>
                        <a:pt x="55" y="79"/>
                        <a:pt x="55" y="76"/>
                        <a:pt x="53" y="72"/>
                      </a:cubicBezTo>
                      <a:cubicBezTo>
                        <a:pt x="53" y="71"/>
                        <a:pt x="51" y="68"/>
                        <a:pt x="50" y="63"/>
                      </a:cubicBezTo>
                      <a:cubicBezTo>
                        <a:pt x="21" y="63"/>
                        <a:pt x="21" y="63"/>
                        <a:pt x="21" y="63"/>
                      </a:cubicBezTo>
                      <a:cubicBezTo>
                        <a:pt x="19" y="67"/>
                        <a:pt x="18" y="71"/>
                        <a:pt x="17" y="74"/>
                      </a:cubicBezTo>
                      <a:cubicBezTo>
                        <a:pt x="16" y="77"/>
                        <a:pt x="15" y="79"/>
                        <a:pt x="15" y="80"/>
                      </a:cubicBezTo>
                      <a:cubicBezTo>
                        <a:pt x="15" y="82"/>
                        <a:pt x="16" y="83"/>
                        <a:pt x="17" y="84"/>
                      </a:cubicBezTo>
                      <a:cubicBezTo>
                        <a:pt x="19" y="85"/>
                        <a:pt x="22" y="85"/>
                        <a:pt x="26" y="85"/>
                      </a:cubicBezTo>
                      <a:cubicBezTo>
                        <a:pt x="26" y="89"/>
                        <a:pt x="26" y="89"/>
                        <a:pt x="26" y="89"/>
                      </a:cubicBezTo>
                      <a:cubicBezTo>
                        <a:pt x="0" y="89"/>
                        <a:pt x="0" y="89"/>
                        <a:pt x="0" y="89"/>
                      </a:cubicBezTo>
                      <a:cubicBezTo>
                        <a:pt x="0" y="85"/>
                        <a:pt x="0" y="85"/>
                        <a:pt x="0" y="85"/>
                      </a:cubicBezTo>
                      <a:cubicBezTo>
                        <a:pt x="3" y="85"/>
                        <a:pt x="5" y="83"/>
                        <a:pt x="7" y="81"/>
                      </a:cubicBezTo>
                      <a:cubicBezTo>
                        <a:pt x="8" y="79"/>
                        <a:pt x="10" y="76"/>
                        <a:pt x="12" y="70"/>
                      </a:cubicBezTo>
                      <a:cubicBezTo>
                        <a:pt x="41" y="0"/>
                        <a:pt x="41" y="0"/>
                        <a:pt x="41" y="0"/>
                      </a:cubicBezTo>
                      <a:cubicBezTo>
                        <a:pt x="44" y="0"/>
                        <a:pt x="44" y="0"/>
                        <a:pt x="44" y="0"/>
                      </a:cubicBezTo>
                      <a:cubicBezTo>
                        <a:pt x="73" y="67"/>
                        <a:pt x="73" y="67"/>
                        <a:pt x="73" y="67"/>
                      </a:cubicBezTo>
                      <a:cubicBezTo>
                        <a:pt x="76" y="75"/>
                        <a:pt x="78" y="79"/>
                        <a:pt x="79" y="81"/>
                      </a:cubicBezTo>
                      <a:cubicBezTo>
                        <a:pt x="81" y="84"/>
                        <a:pt x="84" y="85"/>
                        <a:pt x="86" y="85"/>
                      </a:cubicBezTo>
                      <a:lnTo>
                        <a:pt x="87" y="85"/>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6" name="Freeform 1239">
                  <a:extLst>
                    <a:ext uri="{FF2B5EF4-FFF2-40B4-BE49-F238E27FC236}">
                      <a16:creationId xmlns:a16="http://schemas.microsoft.com/office/drawing/2014/main" id="{AF1488F9-6744-F004-7A46-03374700E540}"/>
                    </a:ext>
                  </a:extLst>
                </p:cNvPr>
                <p:cNvSpPr>
                  <a:spLocks/>
                </p:cNvSpPr>
                <p:nvPr/>
              </p:nvSpPr>
              <p:spPr bwMode="auto">
                <a:xfrm>
                  <a:off x="1171" y="2025"/>
                  <a:ext cx="2" cy="2"/>
                </a:xfrm>
                <a:custGeom>
                  <a:avLst/>
                  <a:gdLst>
                    <a:gd name="T0" fmla="*/ 0 w 17"/>
                    <a:gd name="T1" fmla="*/ 8 h 16"/>
                    <a:gd name="T2" fmla="*/ 3 w 17"/>
                    <a:gd name="T3" fmla="*/ 2 h 16"/>
                    <a:gd name="T4" fmla="*/ 9 w 17"/>
                    <a:gd name="T5" fmla="*/ 0 h 16"/>
                    <a:gd name="T6" fmla="*/ 14 w 17"/>
                    <a:gd name="T7" fmla="*/ 2 h 16"/>
                    <a:gd name="T8" fmla="*/ 17 w 17"/>
                    <a:gd name="T9" fmla="*/ 8 h 16"/>
                    <a:gd name="T10" fmla="*/ 14 w 17"/>
                    <a:gd name="T11" fmla="*/ 14 h 16"/>
                    <a:gd name="T12" fmla="*/ 9 w 17"/>
                    <a:gd name="T13" fmla="*/ 16 h 16"/>
                    <a:gd name="T14" fmla="*/ 3 w 17"/>
                    <a:gd name="T15" fmla="*/ 14 h 16"/>
                    <a:gd name="T16" fmla="*/ 0 w 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0" y="8"/>
                      </a:moveTo>
                      <a:cubicBezTo>
                        <a:pt x="0" y="6"/>
                        <a:pt x="1" y="4"/>
                        <a:pt x="3" y="2"/>
                      </a:cubicBezTo>
                      <a:cubicBezTo>
                        <a:pt x="4" y="1"/>
                        <a:pt x="6" y="0"/>
                        <a:pt x="9" y="0"/>
                      </a:cubicBezTo>
                      <a:cubicBezTo>
                        <a:pt x="11" y="0"/>
                        <a:pt x="13" y="0"/>
                        <a:pt x="14" y="2"/>
                      </a:cubicBezTo>
                      <a:cubicBezTo>
                        <a:pt x="16" y="4"/>
                        <a:pt x="17" y="6"/>
                        <a:pt x="17" y="8"/>
                      </a:cubicBezTo>
                      <a:cubicBezTo>
                        <a:pt x="17" y="10"/>
                        <a:pt x="16" y="12"/>
                        <a:pt x="14" y="14"/>
                      </a:cubicBezTo>
                      <a:cubicBezTo>
                        <a:pt x="13" y="15"/>
                        <a:pt x="11" y="16"/>
                        <a:pt x="9" y="16"/>
                      </a:cubicBezTo>
                      <a:cubicBezTo>
                        <a:pt x="6" y="16"/>
                        <a:pt x="4" y="15"/>
                        <a:pt x="3" y="14"/>
                      </a:cubicBezTo>
                      <a:cubicBezTo>
                        <a:pt x="1" y="12"/>
                        <a:pt x="0" y="10"/>
                        <a:pt x="0" y="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7" name="Freeform 1240">
                  <a:extLst>
                    <a:ext uri="{FF2B5EF4-FFF2-40B4-BE49-F238E27FC236}">
                      <a16:creationId xmlns:a16="http://schemas.microsoft.com/office/drawing/2014/main" id="{63D6A8F6-13C1-A22D-AF67-832BCB960623}"/>
                    </a:ext>
                  </a:extLst>
                </p:cNvPr>
                <p:cNvSpPr>
                  <a:spLocks/>
                </p:cNvSpPr>
                <p:nvPr/>
              </p:nvSpPr>
              <p:spPr bwMode="auto">
                <a:xfrm>
                  <a:off x="1180" y="2010"/>
                  <a:ext cx="14" cy="14"/>
                </a:xfrm>
                <a:custGeom>
                  <a:avLst/>
                  <a:gdLst>
                    <a:gd name="T0" fmla="*/ 0 w 88"/>
                    <a:gd name="T1" fmla="*/ 87 h 89"/>
                    <a:gd name="T2" fmla="*/ 0 w 88"/>
                    <a:gd name="T3" fmla="*/ 83 h 89"/>
                    <a:gd name="T4" fmla="*/ 9 w 88"/>
                    <a:gd name="T5" fmla="*/ 81 h 89"/>
                    <a:gd name="T6" fmla="*/ 11 w 88"/>
                    <a:gd name="T7" fmla="*/ 73 h 89"/>
                    <a:gd name="T8" fmla="*/ 11 w 88"/>
                    <a:gd name="T9" fmla="*/ 12 h 89"/>
                    <a:gd name="T10" fmla="*/ 5 w 88"/>
                    <a:gd name="T11" fmla="*/ 6 h 89"/>
                    <a:gd name="T12" fmla="*/ 1 w 88"/>
                    <a:gd name="T13" fmla="*/ 3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20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9" y="81"/>
                      </a:cubicBezTo>
                      <a:cubicBezTo>
                        <a:pt x="11" y="80"/>
                        <a:pt x="11" y="77"/>
                        <a:pt x="11" y="73"/>
                      </a:cubicBezTo>
                      <a:cubicBezTo>
                        <a:pt x="11" y="12"/>
                        <a:pt x="11" y="12"/>
                        <a:pt x="11" y="12"/>
                      </a:cubicBezTo>
                      <a:cubicBezTo>
                        <a:pt x="9" y="10"/>
                        <a:pt x="7" y="7"/>
                        <a:pt x="5" y="6"/>
                      </a:cubicBezTo>
                      <a:cubicBezTo>
                        <a:pt x="3" y="4"/>
                        <a:pt x="2" y="3"/>
                        <a:pt x="1" y="3"/>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9"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20" y="80"/>
                      </a:cubicBezTo>
                      <a:cubicBezTo>
                        <a:pt x="21" y="82"/>
                        <a:pt x="25"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8" name="Freeform 1241">
                  <a:extLst>
                    <a:ext uri="{FF2B5EF4-FFF2-40B4-BE49-F238E27FC236}">
                      <a16:creationId xmlns:a16="http://schemas.microsoft.com/office/drawing/2014/main" id="{A0593B34-145D-81CB-AB36-C63AB9BB1515}"/>
                    </a:ext>
                  </a:extLst>
                </p:cNvPr>
                <p:cNvSpPr>
                  <a:spLocks/>
                </p:cNvSpPr>
                <p:nvPr/>
              </p:nvSpPr>
              <p:spPr bwMode="auto">
                <a:xfrm>
                  <a:off x="1151" y="1907"/>
                  <a:ext cx="13" cy="14"/>
                </a:xfrm>
                <a:custGeom>
                  <a:avLst/>
                  <a:gdLst>
                    <a:gd name="T0" fmla="*/ 77 w 81"/>
                    <a:gd name="T1" fmla="*/ 69 h 91"/>
                    <a:gd name="T2" fmla="*/ 81 w 81"/>
                    <a:gd name="T3" fmla="*/ 72 h 91"/>
                    <a:gd name="T4" fmla="*/ 66 w 81"/>
                    <a:gd name="T5" fmla="*/ 85 h 91"/>
                    <a:gd name="T6" fmla="*/ 45 w 81"/>
                    <a:gd name="T7" fmla="*/ 91 h 91"/>
                    <a:gd name="T8" fmla="*/ 11 w 81"/>
                    <a:gd name="T9" fmla="*/ 77 h 91"/>
                    <a:gd name="T10" fmla="*/ 0 w 81"/>
                    <a:gd name="T11" fmla="*/ 46 h 91"/>
                    <a:gd name="T12" fmla="*/ 12 w 81"/>
                    <a:gd name="T13" fmla="*/ 13 h 91"/>
                    <a:gd name="T14" fmla="*/ 45 w 81"/>
                    <a:gd name="T15" fmla="*/ 0 h 91"/>
                    <a:gd name="T16" fmla="*/ 57 w 81"/>
                    <a:gd name="T17" fmla="*/ 2 h 91"/>
                    <a:gd name="T18" fmla="*/ 69 w 81"/>
                    <a:gd name="T19" fmla="*/ 6 h 91"/>
                    <a:gd name="T20" fmla="*/ 73 w 81"/>
                    <a:gd name="T21" fmla="*/ 4 h 91"/>
                    <a:gd name="T22" fmla="*/ 75 w 81"/>
                    <a:gd name="T23" fmla="*/ 0 h 91"/>
                    <a:gd name="T24" fmla="*/ 79 w 81"/>
                    <a:gd name="T25" fmla="*/ 0 h 91"/>
                    <a:gd name="T26" fmla="*/ 79 w 81"/>
                    <a:gd name="T27" fmla="*/ 30 h 91"/>
                    <a:gd name="T28" fmla="*/ 76 w 81"/>
                    <a:gd name="T29" fmla="*/ 30 h 91"/>
                    <a:gd name="T30" fmla="*/ 65 w 81"/>
                    <a:gd name="T31" fmla="*/ 13 h 91"/>
                    <a:gd name="T32" fmla="*/ 46 w 81"/>
                    <a:gd name="T33" fmla="*/ 4 h 91"/>
                    <a:gd name="T34" fmla="*/ 27 w 81"/>
                    <a:gd name="T35" fmla="*/ 17 h 91"/>
                    <a:gd name="T36" fmla="*/ 22 w 81"/>
                    <a:gd name="T37" fmla="*/ 45 h 91"/>
                    <a:gd name="T38" fmla="*/ 23 w 81"/>
                    <a:gd name="T39" fmla="*/ 59 h 91"/>
                    <a:gd name="T40" fmla="*/ 28 w 81"/>
                    <a:gd name="T41" fmla="*/ 74 h 91"/>
                    <a:gd name="T42" fmla="*/ 35 w 81"/>
                    <a:gd name="T43" fmla="*/ 81 h 91"/>
                    <a:gd name="T44" fmla="*/ 47 w 81"/>
                    <a:gd name="T45" fmla="*/ 85 h 91"/>
                    <a:gd name="T46" fmla="*/ 62 w 81"/>
                    <a:gd name="T47" fmla="*/ 81 h 91"/>
                    <a:gd name="T48" fmla="*/ 77 w 81"/>
                    <a:gd name="T4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91">
                      <a:moveTo>
                        <a:pt x="77" y="69"/>
                      </a:moveTo>
                      <a:cubicBezTo>
                        <a:pt x="81" y="72"/>
                        <a:pt x="81" y="72"/>
                        <a:pt x="81" y="72"/>
                      </a:cubicBezTo>
                      <a:cubicBezTo>
                        <a:pt x="76" y="78"/>
                        <a:pt x="71" y="83"/>
                        <a:pt x="66" y="85"/>
                      </a:cubicBezTo>
                      <a:cubicBezTo>
                        <a:pt x="60" y="89"/>
                        <a:pt x="53" y="91"/>
                        <a:pt x="45" y="91"/>
                      </a:cubicBezTo>
                      <a:cubicBezTo>
                        <a:pt x="31" y="91"/>
                        <a:pt x="20" y="86"/>
                        <a:pt x="11" y="77"/>
                      </a:cubicBezTo>
                      <a:cubicBezTo>
                        <a:pt x="3" y="69"/>
                        <a:pt x="0" y="59"/>
                        <a:pt x="0" y="46"/>
                      </a:cubicBezTo>
                      <a:cubicBezTo>
                        <a:pt x="0" y="33"/>
                        <a:pt x="4" y="22"/>
                        <a:pt x="12" y="13"/>
                      </a:cubicBezTo>
                      <a:cubicBezTo>
                        <a:pt x="21" y="4"/>
                        <a:pt x="32" y="0"/>
                        <a:pt x="45" y="0"/>
                      </a:cubicBezTo>
                      <a:cubicBezTo>
                        <a:pt x="49" y="0"/>
                        <a:pt x="53" y="1"/>
                        <a:pt x="57" y="2"/>
                      </a:cubicBezTo>
                      <a:cubicBezTo>
                        <a:pt x="61" y="3"/>
                        <a:pt x="65" y="5"/>
                        <a:pt x="69" y="6"/>
                      </a:cubicBezTo>
                      <a:cubicBezTo>
                        <a:pt x="71" y="6"/>
                        <a:pt x="72" y="6"/>
                        <a:pt x="73" y="4"/>
                      </a:cubicBezTo>
                      <a:cubicBezTo>
                        <a:pt x="74" y="4"/>
                        <a:pt x="74" y="2"/>
                        <a:pt x="75" y="0"/>
                      </a:cubicBezTo>
                      <a:cubicBezTo>
                        <a:pt x="79" y="0"/>
                        <a:pt x="79" y="0"/>
                        <a:pt x="79" y="0"/>
                      </a:cubicBezTo>
                      <a:cubicBezTo>
                        <a:pt x="79" y="30"/>
                        <a:pt x="79" y="30"/>
                        <a:pt x="79" y="30"/>
                      </a:cubicBezTo>
                      <a:cubicBezTo>
                        <a:pt x="76" y="30"/>
                        <a:pt x="76" y="30"/>
                        <a:pt x="76" y="30"/>
                      </a:cubicBezTo>
                      <a:cubicBezTo>
                        <a:pt x="73" y="24"/>
                        <a:pt x="69" y="18"/>
                        <a:pt x="65" y="13"/>
                      </a:cubicBezTo>
                      <a:cubicBezTo>
                        <a:pt x="59" y="7"/>
                        <a:pt x="53" y="4"/>
                        <a:pt x="46" y="4"/>
                      </a:cubicBezTo>
                      <a:cubicBezTo>
                        <a:pt x="37" y="4"/>
                        <a:pt x="31" y="8"/>
                        <a:pt x="27" y="17"/>
                      </a:cubicBezTo>
                      <a:cubicBezTo>
                        <a:pt x="24" y="23"/>
                        <a:pt x="22" y="33"/>
                        <a:pt x="22" y="45"/>
                      </a:cubicBezTo>
                      <a:cubicBezTo>
                        <a:pt x="22" y="51"/>
                        <a:pt x="22" y="55"/>
                        <a:pt x="23" y="59"/>
                      </a:cubicBezTo>
                      <a:cubicBezTo>
                        <a:pt x="24" y="65"/>
                        <a:pt x="25" y="70"/>
                        <a:pt x="28" y="74"/>
                      </a:cubicBezTo>
                      <a:cubicBezTo>
                        <a:pt x="29" y="77"/>
                        <a:pt x="32" y="79"/>
                        <a:pt x="35" y="81"/>
                      </a:cubicBezTo>
                      <a:cubicBezTo>
                        <a:pt x="39" y="83"/>
                        <a:pt x="43" y="85"/>
                        <a:pt x="47" y="85"/>
                      </a:cubicBezTo>
                      <a:cubicBezTo>
                        <a:pt x="53" y="85"/>
                        <a:pt x="57" y="83"/>
                        <a:pt x="62" y="81"/>
                      </a:cubicBezTo>
                      <a:cubicBezTo>
                        <a:pt x="67" y="79"/>
                        <a:pt x="72" y="75"/>
                        <a:pt x="77" y="6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79" name="Freeform 1242">
                  <a:extLst>
                    <a:ext uri="{FF2B5EF4-FFF2-40B4-BE49-F238E27FC236}">
                      <a16:creationId xmlns:a16="http://schemas.microsoft.com/office/drawing/2014/main" id="{3467F23B-46BE-11AF-D71C-A9C6640558C7}"/>
                    </a:ext>
                  </a:extLst>
                </p:cNvPr>
                <p:cNvSpPr>
                  <a:spLocks noEditPoints="1"/>
                </p:cNvSpPr>
                <p:nvPr/>
              </p:nvSpPr>
              <p:spPr bwMode="auto">
                <a:xfrm>
                  <a:off x="1165" y="1907"/>
                  <a:ext cx="14" cy="14"/>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5 w 87"/>
                    <a:gd name="T21" fmla="*/ 80 h 88"/>
                    <a:gd name="T22" fmla="*/ 18 w 87"/>
                    <a:gd name="T23" fmla="*/ 84 h 88"/>
                    <a:gd name="T24" fmla="*/ 26 w 87"/>
                    <a:gd name="T25" fmla="*/ 85 h 88"/>
                    <a:gd name="T26" fmla="*/ 26 w 87"/>
                    <a:gd name="T27" fmla="*/ 88 h 88"/>
                    <a:gd name="T28" fmla="*/ 0 w 87"/>
                    <a:gd name="T29" fmla="*/ 88 h 88"/>
                    <a:gd name="T30" fmla="*/ 0 w 87"/>
                    <a:gd name="T31" fmla="*/ 85 h 88"/>
                    <a:gd name="T32" fmla="*/ 8 w 87"/>
                    <a:gd name="T33" fmla="*/ 81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2" y="85"/>
                        <a:pt x="54" y="84"/>
                      </a:cubicBezTo>
                      <a:cubicBezTo>
                        <a:pt x="55" y="84"/>
                        <a:pt x="56" y="82"/>
                        <a:pt x="56" y="80"/>
                      </a:cubicBezTo>
                      <a:cubicBezTo>
                        <a:pt x="56" y="79"/>
                        <a:pt x="55" y="76"/>
                        <a:pt x="54" y="72"/>
                      </a:cubicBezTo>
                      <a:cubicBezTo>
                        <a:pt x="53" y="70"/>
                        <a:pt x="52" y="67"/>
                        <a:pt x="50" y="63"/>
                      </a:cubicBezTo>
                      <a:cubicBezTo>
                        <a:pt x="21" y="63"/>
                        <a:pt x="21" y="63"/>
                        <a:pt x="21" y="63"/>
                      </a:cubicBezTo>
                      <a:cubicBezTo>
                        <a:pt x="19" y="67"/>
                        <a:pt x="18" y="71"/>
                        <a:pt x="17" y="74"/>
                      </a:cubicBezTo>
                      <a:cubicBezTo>
                        <a:pt x="16" y="77"/>
                        <a:pt x="15" y="79"/>
                        <a:pt x="15" y="80"/>
                      </a:cubicBezTo>
                      <a:cubicBezTo>
                        <a:pt x="15" y="82"/>
                        <a:pt x="16" y="83"/>
                        <a:pt x="18" y="84"/>
                      </a:cubicBezTo>
                      <a:cubicBezTo>
                        <a:pt x="19" y="85"/>
                        <a:pt x="22" y="85"/>
                        <a:pt x="26" y="85"/>
                      </a:cubicBezTo>
                      <a:cubicBezTo>
                        <a:pt x="26" y="88"/>
                        <a:pt x="26" y="88"/>
                        <a:pt x="26" y="88"/>
                      </a:cubicBezTo>
                      <a:cubicBezTo>
                        <a:pt x="0" y="88"/>
                        <a:pt x="0" y="88"/>
                        <a:pt x="0" y="88"/>
                      </a:cubicBezTo>
                      <a:cubicBezTo>
                        <a:pt x="0" y="85"/>
                        <a:pt x="0" y="85"/>
                        <a:pt x="0" y="85"/>
                      </a:cubicBezTo>
                      <a:cubicBezTo>
                        <a:pt x="3" y="85"/>
                        <a:pt x="6" y="83"/>
                        <a:pt x="8" y="81"/>
                      </a:cubicBezTo>
                      <a:cubicBezTo>
                        <a:pt x="9" y="79"/>
                        <a:pt x="10" y="76"/>
                        <a:pt x="13" y="70"/>
                      </a:cubicBezTo>
                      <a:cubicBezTo>
                        <a:pt x="41" y="0"/>
                        <a:pt x="41" y="0"/>
                        <a:pt x="41" y="0"/>
                      </a:cubicBezTo>
                      <a:cubicBezTo>
                        <a:pt x="45" y="0"/>
                        <a:pt x="45" y="0"/>
                        <a:pt x="45" y="0"/>
                      </a:cubicBezTo>
                      <a:cubicBezTo>
                        <a:pt x="73" y="67"/>
                        <a:pt x="73" y="67"/>
                        <a:pt x="73" y="67"/>
                      </a:cubicBezTo>
                      <a:cubicBezTo>
                        <a:pt x="76" y="75"/>
                        <a:pt x="78"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0" name="Freeform 1243">
                  <a:extLst>
                    <a:ext uri="{FF2B5EF4-FFF2-40B4-BE49-F238E27FC236}">
                      <a16:creationId xmlns:a16="http://schemas.microsoft.com/office/drawing/2014/main" id="{E459D979-ED1A-EE09-8DB3-2C3FD8927ED2}"/>
                    </a:ext>
                  </a:extLst>
                </p:cNvPr>
                <p:cNvSpPr>
                  <a:spLocks noEditPoints="1"/>
                </p:cNvSpPr>
                <p:nvPr/>
              </p:nvSpPr>
              <p:spPr bwMode="auto">
                <a:xfrm>
                  <a:off x="1180" y="1907"/>
                  <a:ext cx="13" cy="14"/>
                </a:xfrm>
                <a:custGeom>
                  <a:avLst/>
                  <a:gdLst>
                    <a:gd name="T0" fmla="*/ 41 w 83"/>
                    <a:gd name="T1" fmla="*/ 0 h 91"/>
                    <a:gd name="T2" fmla="*/ 71 w 83"/>
                    <a:gd name="T3" fmla="*/ 12 h 91"/>
                    <a:gd name="T4" fmla="*/ 83 w 83"/>
                    <a:gd name="T5" fmla="*/ 45 h 91"/>
                    <a:gd name="T6" fmla="*/ 71 w 83"/>
                    <a:gd name="T7" fmla="*/ 78 h 91"/>
                    <a:gd name="T8" fmla="*/ 41 w 83"/>
                    <a:gd name="T9" fmla="*/ 91 h 91"/>
                    <a:gd name="T10" fmla="*/ 11 w 83"/>
                    <a:gd name="T11" fmla="*/ 78 h 91"/>
                    <a:gd name="T12" fmla="*/ 0 w 83"/>
                    <a:gd name="T13" fmla="*/ 45 h 91"/>
                    <a:gd name="T14" fmla="*/ 12 w 83"/>
                    <a:gd name="T15" fmla="*/ 12 h 91"/>
                    <a:gd name="T16" fmla="*/ 41 w 83"/>
                    <a:gd name="T17" fmla="*/ 0 h 91"/>
                    <a:gd name="T18" fmla="*/ 41 w 83"/>
                    <a:gd name="T19" fmla="*/ 4 h 91"/>
                    <a:gd name="T20" fmla="*/ 25 w 83"/>
                    <a:gd name="T21" fmla="*/ 18 h 91"/>
                    <a:gd name="T22" fmla="*/ 20 w 83"/>
                    <a:gd name="T23" fmla="*/ 45 h 91"/>
                    <a:gd name="T24" fmla="*/ 26 w 83"/>
                    <a:gd name="T25" fmla="*/ 76 h 91"/>
                    <a:gd name="T26" fmla="*/ 41 w 83"/>
                    <a:gd name="T27" fmla="*/ 87 h 91"/>
                    <a:gd name="T28" fmla="*/ 57 w 83"/>
                    <a:gd name="T29" fmla="*/ 76 h 91"/>
                    <a:gd name="T30" fmla="*/ 62 w 83"/>
                    <a:gd name="T31" fmla="*/ 45 h 91"/>
                    <a:gd name="T32" fmla="*/ 58 w 83"/>
                    <a:gd name="T33" fmla="*/ 18 h 91"/>
                    <a:gd name="T34" fmla="*/ 41 w 83"/>
                    <a:gd name="T3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91">
                      <a:moveTo>
                        <a:pt x="41" y="0"/>
                      </a:moveTo>
                      <a:cubicBezTo>
                        <a:pt x="53" y="0"/>
                        <a:pt x="63" y="4"/>
                        <a:pt x="71" y="12"/>
                      </a:cubicBezTo>
                      <a:cubicBezTo>
                        <a:pt x="79" y="21"/>
                        <a:pt x="83" y="32"/>
                        <a:pt x="83" y="45"/>
                      </a:cubicBezTo>
                      <a:cubicBezTo>
                        <a:pt x="83" y="59"/>
                        <a:pt x="79" y="70"/>
                        <a:pt x="71" y="78"/>
                      </a:cubicBezTo>
                      <a:cubicBezTo>
                        <a:pt x="64" y="87"/>
                        <a:pt x="54" y="91"/>
                        <a:pt x="41" y="91"/>
                      </a:cubicBezTo>
                      <a:cubicBezTo>
                        <a:pt x="29" y="91"/>
                        <a:pt x="19" y="87"/>
                        <a:pt x="11" y="78"/>
                      </a:cubicBezTo>
                      <a:cubicBezTo>
                        <a:pt x="4" y="70"/>
                        <a:pt x="0" y="59"/>
                        <a:pt x="0" y="45"/>
                      </a:cubicBezTo>
                      <a:cubicBezTo>
                        <a:pt x="0" y="32"/>
                        <a:pt x="4" y="21"/>
                        <a:pt x="12" y="12"/>
                      </a:cubicBezTo>
                      <a:cubicBezTo>
                        <a:pt x="20" y="4"/>
                        <a:pt x="30" y="0"/>
                        <a:pt x="41" y="0"/>
                      </a:cubicBezTo>
                      <a:close/>
                      <a:moveTo>
                        <a:pt x="41" y="4"/>
                      </a:moveTo>
                      <a:cubicBezTo>
                        <a:pt x="34" y="4"/>
                        <a:pt x="28" y="9"/>
                        <a:pt x="25" y="18"/>
                      </a:cubicBezTo>
                      <a:cubicBezTo>
                        <a:pt x="22" y="25"/>
                        <a:pt x="20" y="34"/>
                        <a:pt x="20" y="45"/>
                      </a:cubicBezTo>
                      <a:cubicBezTo>
                        <a:pt x="20" y="59"/>
                        <a:pt x="22" y="70"/>
                        <a:pt x="26" y="76"/>
                      </a:cubicBezTo>
                      <a:cubicBezTo>
                        <a:pt x="29" y="83"/>
                        <a:pt x="35" y="87"/>
                        <a:pt x="41" y="87"/>
                      </a:cubicBezTo>
                      <a:cubicBezTo>
                        <a:pt x="48" y="87"/>
                        <a:pt x="53" y="83"/>
                        <a:pt x="57" y="76"/>
                      </a:cubicBezTo>
                      <a:cubicBezTo>
                        <a:pt x="60" y="70"/>
                        <a:pt x="62" y="59"/>
                        <a:pt x="62" y="45"/>
                      </a:cubicBezTo>
                      <a:cubicBezTo>
                        <a:pt x="62" y="34"/>
                        <a:pt x="61" y="25"/>
                        <a:pt x="58" y="18"/>
                      </a:cubicBezTo>
                      <a:cubicBezTo>
                        <a:pt x="55" y="9"/>
                        <a:pt x="49" y="4"/>
                        <a:pt x="41"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1" name="Freeform 1244">
                  <a:extLst>
                    <a:ext uri="{FF2B5EF4-FFF2-40B4-BE49-F238E27FC236}">
                      <a16:creationId xmlns:a16="http://schemas.microsoft.com/office/drawing/2014/main" id="{439CE83D-75E6-A60F-1CE5-24B62818B6C6}"/>
                    </a:ext>
                  </a:extLst>
                </p:cNvPr>
                <p:cNvSpPr>
                  <a:spLocks noEditPoints="1"/>
                </p:cNvSpPr>
                <p:nvPr/>
              </p:nvSpPr>
              <p:spPr bwMode="auto">
                <a:xfrm>
                  <a:off x="1199" y="1908"/>
                  <a:ext cx="12" cy="13"/>
                </a:xfrm>
                <a:custGeom>
                  <a:avLst/>
                  <a:gdLst>
                    <a:gd name="T0" fmla="*/ 0 w 77"/>
                    <a:gd name="T1" fmla="*/ 86 h 86"/>
                    <a:gd name="T2" fmla="*/ 0 w 77"/>
                    <a:gd name="T3" fmla="*/ 83 h 86"/>
                    <a:gd name="T4" fmla="*/ 8 w 77"/>
                    <a:gd name="T5" fmla="*/ 81 h 86"/>
                    <a:gd name="T6" fmla="*/ 11 w 77"/>
                    <a:gd name="T7" fmla="*/ 74 h 86"/>
                    <a:gd name="T8" fmla="*/ 11 w 77"/>
                    <a:gd name="T9" fmla="*/ 12 h 86"/>
                    <a:gd name="T10" fmla="*/ 8 w 77"/>
                    <a:gd name="T11" fmla="*/ 5 h 86"/>
                    <a:gd name="T12" fmla="*/ 0 w 77"/>
                    <a:gd name="T13" fmla="*/ 3 h 86"/>
                    <a:gd name="T14" fmla="*/ 0 w 77"/>
                    <a:gd name="T15" fmla="*/ 0 h 86"/>
                    <a:gd name="T16" fmla="*/ 39 w 77"/>
                    <a:gd name="T17" fmla="*/ 0 h 86"/>
                    <a:gd name="T18" fmla="*/ 59 w 77"/>
                    <a:gd name="T19" fmla="*/ 3 h 86"/>
                    <a:gd name="T20" fmla="*/ 73 w 77"/>
                    <a:gd name="T21" fmla="*/ 20 h 86"/>
                    <a:gd name="T22" fmla="*/ 65 w 77"/>
                    <a:gd name="T23" fmla="*/ 35 h 86"/>
                    <a:gd name="T24" fmla="*/ 53 w 77"/>
                    <a:gd name="T25" fmla="*/ 40 h 86"/>
                    <a:gd name="T26" fmla="*/ 69 w 77"/>
                    <a:gd name="T27" fmla="*/ 46 h 86"/>
                    <a:gd name="T28" fmla="*/ 77 w 77"/>
                    <a:gd name="T29" fmla="*/ 63 h 86"/>
                    <a:gd name="T30" fmla="*/ 69 w 77"/>
                    <a:gd name="T31" fmla="*/ 78 h 86"/>
                    <a:gd name="T32" fmla="*/ 41 w 77"/>
                    <a:gd name="T33" fmla="*/ 86 h 86"/>
                    <a:gd name="T34" fmla="*/ 0 w 77"/>
                    <a:gd name="T35" fmla="*/ 86 h 86"/>
                    <a:gd name="T36" fmla="*/ 31 w 77"/>
                    <a:gd name="T37" fmla="*/ 10 h 86"/>
                    <a:gd name="T38" fmla="*/ 31 w 77"/>
                    <a:gd name="T39" fmla="*/ 39 h 86"/>
                    <a:gd name="T40" fmla="*/ 48 w 77"/>
                    <a:gd name="T41" fmla="*/ 34 h 86"/>
                    <a:gd name="T42" fmla="*/ 51 w 77"/>
                    <a:gd name="T43" fmla="*/ 20 h 86"/>
                    <a:gd name="T44" fmla="*/ 49 w 77"/>
                    <a:gd name="T45" fmla="*/ 9 h 86"/>
                    <a:gd name="T46" fmla="*/ 38 w 77"/>
                    <a:gd name="T47" fmla="*/ 4 h 86"/>
                    <a:gd name="T48" fmla="*/ 32 w 77"/>
                    <a:gd name="T49" fmla="*/ 6 h 86"/>
                    <a:gd name="T50" fmla="*/ 31 w 77"/>
                    <a:gd name="T51" fmla="*/ 10 h 86"/>
                    <a:gd name="T52" fmla="*/ 31 w 77"/>
                    <a:gd name="T53" fmla="*/ 42 h 86"/>
                    <a:gd name="T54" fmla="*/ 31 w 77"/>
                    <a:gd name="T55" fmla="*/ 74 h 86"/>
                    <a:gd name="T56" fmla="*/ 33 w 77"/>
                    <a:gd name="T57" fmla="*/ 80 h 86"/>
                    <a:gd name="T58" fmla="*/ 39 w 77"/>
                    <a:gd name="T59" fmla="*/ 82 h 86"/>
                    <a:gd name="T60" fmla="*/ 52 w 77"/>
                    <a:gd name="T61" fmla="*/ 76 h 86"/>
                    <a:gd name="T62" fmla="*/ 55 w 77"/>
                    <a:gd name="T63" fmla="*/ 63 h 86"/>
                    <a:gd name="T64" fmla="*/ 48 w 77"/>
                    <a:gd name="T65" fmla="*/ 46 h 86"/>
                    <a:gd name="T66" fmla="*/ 35 w 77"/>
                    <a:gd name="T67" fmla="*/ 42 h 86"/>
                    <a:gd name="T68" fmla="*/ 31 w 77"/>
                    <a:gd name="T69"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86">
                      <a:moveTo>
                        <a:pt x="0" y="86"/>
                      </a:moveTo>
                      <a:cubicBezTo>
                        <a:pt x="0" y="83"/>
                        <a:pt x="0" y="83"/>
                        <a:pt x="0" y="83"/>
                      </a:cubicBezTo>
                      <a:cubicBezTo>
                        <a:pt x="4" y="83"/>
                        <a:pt x="7" y="82"/>
                        <a:pt x="8" y="81"/>
                      </a:cubicBezTo>
                      <a:cubicBezTo>
                        <a:pt x="10" y="80"/>
                        <a:pt x="11" y="78"/>
                        <a:pt x="11" y="74"/>
                      </a:cubicBezTo>
                      <a:cubicBezTo>
                        <a:pt x="11" y="12"/>
                        <a:pt x="11" y="12"/>
                        <a:pt x="11" y="12"/>
                      </a:cubicBezTo>
                      <a:cubicBezTo>
                        <a:pt x="11" y="8"/>
                        <a:pt x="10" y="6"/>
                        <a:pt x="8" y="5"/>
                      </a:cubicBezTo>
                      <a:cubicBezTo>
                        <a:pt x="6" y="4"/>
                        <a:pt x="4" y="3"/>
                        <a:pt x="0" y="3"/>
                      </a:cubicBezTo>
                      <a:cubicBezTo>
                        <a:pt x="0" y="0"/>
                        <a:pt x="0" y="0"/>
                        <a:pt x="0" y="0"/>
                      </a:cubicBezTo>
                      <a:cubicBezTo>
                        <a:pt x="39" y="0"/>
                        <a:pt x="39" y="0"/>
                        <a:pt x="39" y="0"/>
                      </a:cubicBezTo>
                      <a:cubicBezTo>
                        <a:pt x="47" y="0"/>
                        <a:pt x="54" y="1"/>
                        <a:pt x="59" y="3"/>
                      </a:cubicBezTo>
                      <a:cubicBezTo>
                        <a:pt x="68" y="6"/>
                        <a:pt x="73" y="12"/>
                        <a:pt x="73" y="20"/>
                      </a:cubicBezTo>
                      <a:cubicBezTo>
                        <a:pt x="73" y="26"/>
                        <a:pt x="70" y="31"/>
                        <a:pt x="65" y="35"/>
                      </a:cubicBezTo>
                      <a:cubicBezTo>
                        <a:pt x="63" y="36"/>
                        <a:pt x="59" y="38"/>
                        <a:pt x="53" y="40"/>
                      </a:cubicBezTo>
                      <a:cubicBezTo>
                        <a:pt x="59" y="41"/>
                        <a:pt x="65" y="43"/>
                        <a:pt x="69" y="46"/>
                      </a:cubicBezTo>
                      <a:cubicBezTo>
                        <a:pt x="74" y="51"/>
                        <a:pt x="77" y="56"/>
                        <a:pt x="77" y="63"/>
                      </a:cubicBezTo>
                      <a:cubicBezTo>
                        <a:pt x="77" y="69"/>
                        <a:pt x="74" y="74"/>
                        <a:pt x="69" y="78"/>
                      </a:cubicBezTo>
                      <a:cubicBezTo>
                        <a:pt x="63" y="84"/>
                        <a:pt x="53" y="86"/>
                        <a:pt x="41" y="86"/>
                      </a:cubicBezTo>
                      <a:lnTo>
                        <a:pt x="0" y="86"/>
                      </a:lnTo>
                      <a:close/>
                      <a:moveTo>
                        <a:pt x="31" y="10"/>
                      </a:moveTo>
                      <a:cubicBezTo>
                        <a:pt x="31" y="39"/>
                        <a:pt x="31" y="39"/>
                        <a:pt x="31" y="39"/>
                      </a:cubicBezTo>
                      <a:cubicBezTo>
                        <a:pt x="40" y="39"/>
                        <a:pt x="45" y="37"/>
                        <a:pt x="48" y="34"/>
                      </a:cubicBezTo>
                      <a:cubicBezTo>
                        <a:pt x="50" y="32"/>
                        <a:pt x="51" y="27"/>
                        <a:pt x="51" y="20"/>
                      </a:cubicBezTo>
                      <a:cubicBezTo>
                        <a:pt x="51" y="15"/>
                        <a:pt x="51" y="11"/>
                        <a:pt x="49" y="9"/>
                      </a:cubicBezTo>
                      <a:cubicBezTo>
                        <a:pt x="47" y="5"/>
                        <a:pt x="43" y="4"/>
                        <a:pt x="38" y="4"/>
                      </a:cubicBezTo>
                      <a:cubicBezTo>
                        <a:pt x="35" y="4"/>
                        <a:pt x="33" y="4"/>
                        <a:pt x="32" y="6"/>
                      </a:cubicBezTo>
                      <a:cubicBezTo>
                        <a:pt x="32" y="6"/>
                        <a:pt x="32" y="8"/>
                        <a:pt x="31" y="10"/>
                      </a:cubicBezTo>
                      <a:close/>
                      <a:moveTo>
                        <a:pt x="31" y="42"/>
                      </a:moveTo>
                      <a:cubicBezTo>
                        <a:pt x="31" y="74"/>
                        <a:pt x="31" y="74"/>
                        <a:pt x="31" y="74"/>
                      </a:cubicBezTo>
                      <a:cubicBezTo>
                        <a:pt x="31" y="77"/>
                        <a:pt x="32" y="79"/>
                        <a:pt x="33" y="80"/>
                      </a:cubicBezTo>
                      <a:cubicBezTo>
                        <a:pt x="34" y="82"/>
                        <a:pt x="36" y="82"/>
                        <a:pt x="39" y="82"/>
                      </a:cubicBezTo>
                      <a:cubicBezTo>
                        <a:pt x="45" y="82"/>
                        <a:pt x="50" y="80"/>
                        <a:pt x="52" y="76"/>
                      </a:cubicBezTo>
                      <a:cubicBezTo>
                        <a:pt x="54" y="73"/>
                        <a:pt x="55" y="68"/>
                        <a:pt x="55" y="63"/>
                      </a:cubicBezTo>
                      <a:cubicBezTo>
                        <a:pt x="55" y="55"/>
                        <a:pt x="53" y="49"/>
                        <a:pt x="48" y="46"/>
                      </a:cubicBezTo>
                      <a:cubicBezTo>
                        <a:pt x="45" y="44"/>
                        <a:pt x="41" y="42"/>
                        <a:pt x="35" y="42"/>
                      </a:cubicBezTo>
                      <a:lnTo>
                        <a:pt x="31" y="4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2" name="Freeform 1245">
                  <a:extLst>
                    <a:ext uri="{FF2B5EF4-FFF2-40B4-BE49-F238E27FC236}">
                      <a16:creationId xmlns:a16="http://schemas.microsoft.com/office/drawing/2014/main" id="{E5103EBA-1107-63C8-851F-72CEBDA10EAF}"/>
                    </a:ext>
                  </a:extLst>
                </p:cNvPr>
                <p:cNvSpPr>
                  <a:spLocks noEditPoints="1"/>
                </p:cNvSpPr>
                <p:nvPr/>
              </p:nvSpPr>
              <p:spPr bwMode="auto">
                <a:xfrm>
                  <a:off x="1213" y="1907"/>
                  <a:ext cx="14" cy="14"/>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6 w 87"/>
                    <a:gd name="T21" fmla="*/ 80 h 88"/>
                    <a:gd name="T22" fmla="*/ 18 w 87"/>
                    <a:gd name="T23" fmla="*/ 84 h 88"/>
                    <a:gd name="T24" fmla="*/ 26 w 87"/>
                    <a:gd name="T25" fmla="*/ 85 h 88"/>
                    <a:gd name="T26" fmla="*/ 26 w 87"/>
                    <a:gd name="T27" fmla="*/ 88 h 88"/>
                    <a:gd name="T28" fmla="*/ 0 w 87"/>
                    <a:gd name="T29" fmla="*/ 88 h 88"/>
                    <a:gd name="T30" fmla="*/ 0 w 87"/>
                    <a:gd name="T31" fmla="*/ 85 h 88"/>
                    <a:gd name="T32" fmla="*/ 8 w 87"/>
                    <a:gd name="T33" fmla="*/ 81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3" y="85"/>
                        <a:pt x="54" y="84"/>
                      </a:cubicBezTo>
                      <a:cubicBezTo>
                        <a:pt x="55" y="84"/>
                        <a:pt x="56" y="82"/>
                        <a:pt x="56" y="80"/>
                      </a:cubicBezTo>
                      <a:cubicBezTo>
                        <a:pt x="56" y="79"/>
                        <a:pt x="55" y="76"/>
                        <a:pt x="54" y="72"/>
                      </a:cubicBezTo>
                      <a:cubicBezTo>
                        <a:pt x="53" y="70"/>
                        <a:pt x="52" y="67"/>
                        <a:pt x="50" y="63"/>
                      </a:cubicBezTo>
                      <a:cubicBezTo>
                        <a:pt x="21" y="63"/>
                        <a:pt x="21" y="63"/>
                        <a:pt x="21" y="63"/>
                      </a:cubicBezTo>
                      <a:cubicBezTo>
                        <a:pt x="20" y="67"/>
                        <a:pt x="18" y="71"/>
                        <a:pt x="17" y="74"/>
                      </a:cubicBezTo>
                      <a:cubicBezTo>
                        <a:pt x="16" y="77"/>
                        <a:pt x="16" y="79"/>
                        <a:pt x="16" y="80"/>
                      </a:cubicBezTo>
                      <a:cubicBezTo>
                        <a:pt x="16" y="82"/>
                        <a:pt x="16" y="83"/>
                        <a:pt x="18" y="84"/>
                      </a:cubicBezTo>
                      <a:cubicBezTo>
                        <a:pt x="20" y="85"/>
                        <a:pt x="22" y="85"/>
                        <a:pt x="26" y="85"/>
                      </a:cubicBezTo>
                      <a:cubicBezTo>
                        <a:pt x="26" y="88"/>
                        <a:pt x="26" y="88"/>
                        <a:pt x="26" y="88"/>
                      </a:cubicBezTo>
                      <a:cubicBezTo>
                        <a:pt x="0" y="88"/>
                        <a:pt x="0" y="88"/>
                        <a:pt x="0" y="88"/>
                      </a:cubicBezTo>
                      <a:cubicBezTo>
                        <a:pt x="0" y="85"/>
                        <a:pt x="0" y="85"/>
                        <a:pt x="0" y="85"/>
                      </a:cubicBezTo>
                      <a:cubicBezTo>
                        <a:pt x="3" y="85"/>
                        <a:pt x="6" y="83"/>
                        <a:pt x="8" y="81"/>
                      </a:cubicBezTo>
                      <a:cubicBezTo>
                        <a:pt x="9" y="79"/>
                        <a:pt x="11" y="76"/>
                        <a:pt x="13" y="70"/>
                      </a:cubicBezTo>
                      <a:cubicBezTo>
                        <a:pt x="41" y="0"/>
                        <a:pt x="41" y="0"/>
                        <a:pt x="41" y="0"/>
                      </a:cubicBezTo>
                      <a:cubicBezTo>
                        <a:pt x="45" y="0"/>
                        <a:pt x="45" y="0"/>
                        <a:pt x="45" y="0"/>
                      </a:cubicBezTo>
                      <a:cubicBezTo>
                        <a:pt x="73" y="67"/>
                        <a:pt x="73" y="67"/>
                        <a:pt x="73" y="67"/>
                      </a:cubicBezTo>
                      <a:cubicBezTo>
                        <a:pt x="76" y="75"/>
                        <a:pt x="79"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3" name="Freeform 1246">
                  <a:extLst>
                    <a:ext uri="{FF2B5EF4-FFF2-40B4-BE49-F238E27FC236}">
                      <a16:creationId xmlns:a16="http://schemas.microsoft.com/office/drawing/2014/main" id="{FF5EB99E-7D78-DA6E-0A18-7FACA67999CA}"/>
                    </a:ext>
                  </a:extLst>
                </p:cNvPr>
                <p:cNvSpPr>
                  <a:spLocks noEditPoints="1"/>
                </p:cNvSpPr>
                <p:nvPr/>
              </p:nvSpPr>
              <p:spPr bwMode="auto">
                <a:xfrm>
                  <a:off x="1216" y="1899"/>
                  <a:ext cx="7" cy="7"/>
                </a:xfrm>
                <a:custGeom>
                  <a:avLst/>
                  <a:gdLst>
                    <a:gd name="T0" fmla="*/ 31 w 45"/>
                    <a:gd name="T1" fmla="*/ 24 h 44"/>
                    <a:gd name="T2" fmla="*/ 23 w 45"/>
                    <a:gd name="T3" fmla="*/ 24 h 44"/>
                    <a:gd name="T4" fmla="*/ 5 w 45"/>
                    <a:gd name="T5" fmla="*/ 12 h 44"/>
                    <a:gd name="T6" fmla="*/ 1 w 45"/>
                    <a:gd name="T7" fmla="*/ 9 h 44"/>
                    <a:gd name="T8" fmla="*/ 0 w 45"/>
                    <a:gd name="T9" fmla="*/ 5 h 44"/>
                    <a:gd name="T10" fmla="*/ 2 w 45"/>
                    <a:gd name="T11" fmla="*/ 1 h 44"/>
                    <a:gd name="T12" fmla="*/ 7 w 45"/>
                    <a:gd name="T13" fmla="*/ 0 h 44"/>
                    <a:gd name="T14" fmla="*/ 10 w 45"/>
                    <a:gd name="T15" fmla="*/ 1 h 44"/>
                    <a:gd name="T16" fmla="*/ 13 w 45"/>
                    <a:gd name="T17" fmla="*/ 3 h 44"/>
                    <a:gd name="T18" fmla="*/ 31 w 45"/>
                    <a:gd name="T19" fmla="*/ 24 h 44"/>
                    <a:gd name="T20" fmla="*/ 39 w 45"/>
                    <a:gd name="T21" fmla="*/ 26 h 44"/>
                    <a:gd name="T22" fmla="*/ 45 w 45"/>
                    <a:gd name="T23" fmla="*/ 26 h 44"/>
                    <a:gd name="T24" fmla="*/ 40 w 45"/>
                    <a:gd name="T25" fmla="*/ 39 h 44"/>
                    <a:gd name="T26" fmla="*/ 26 w 45"/>
                    <a:gd name="T27" fmla="*/ 44 h 44"/>
                    <a:gd name="T28" fmla="*/ 11 w 45"/>
                    <a:gd name="T29" fmla="*/ 39 h 44"/>
                    <a:gd name="T30" fmla="*/ 6 w 45"/>
                    <a:gd name="T31" fmla="*/ 26 h 44"/>
                    <a:gd name="T32" fmla="*/ 12 w 45"/>
                    <a:gd name="T33" fmla="*/ 26 h 44"/>
                    <a:gd name="T34" fmla="*/ 16 w 45"/>
                    <a:gd name="T35" fmla="*/ 33 h 44"/>
                    <a:gd name="T36" fmla="*/ 26 w 45"/>
                    <a:gd name="T37" fmla="*/ 35 h 44"/>
                    <a:gd name="T38" fmla="*/ 36 w 45"/>
                    <a:gd name="T39" fmla="*/ 32 h 44"/>
                    <a:gd name="T40" fmla="*/ 39 w 45"/>
                    <a:gd name="T4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4">
                      <a:moveTo>
                        <a:pt x="31" y="24"/>
                      </a:moveTo>
                      <a:cubicBezTo>
                        <a:pt x="23" y="24"/>
                        <a:pt x="23" y="24"/>
                        <a:pt x="23" y="24"/>
                      </a:cubicBezTo>
                      <a:cubicBezTo>
                        <a:pt x="5" y="12"/>
                        <a:pt x="5" y="12"/>
                        <a:pt x="5" y="12"/>
                      </a:cubicBezTo>
                      <a:cubicBezTo>
                        <a:pt x="4" y="11"/>
                        <a:pt x="2" y="10"/>
                        <a:pt x="1" y="9"/>
                      </a:cubicBezTo>
                      <a:cubicBezTo>
                        <a:pt x="1" y="8"/>
                        <a:pt x="0" y="7"/>
                        <a:pt x="0" y="5"/>
                      </a:cubicBezTo>
                      <a:cubicBezTo>
                        <a:pt x="0" y="4"/>
                        <a:pt x="1" y="2"/>
                        <a:pt x="2" y="1"/>
                      </a:cubicBezTo>
                      <a:cubicBezTo>
                        <a:pt x="3" y="0"/>
                        <a:pt x="5" y="0"/>
                        <a:pt x="7" y="0"/>
                      </a:cubicBezTo>
                      <a:cubicBezTo>
                        <a:pt x="8" y="0"/>
                        <a:pt x="9" y="0"/>
                        <a:pt x="10" y="1"/>
                      </a:cubicBezTo>
                      <a:cubicBezTo>
                        <a:pt x="11" y="1"/>
                        <a:pt x="12" y="2"/>
                        <a:pt x="13" y="3"/>
                      </a:cubicBezTo>
                      <a:lnTo>
                        <a:pt x="31" y="24"/>
                      </a:lnTo>
                      <a:close/>
                      <a:moveTo>
                        <a:pt x="39" y="26"/>
                      </a:moveTo>
                      <a:cubicBezTo>
                        <a:pt x="45" y="26"/>
                        <a:pt x="45" y="26"/>
                        <a:pt x="45" y="26"/>
                      </a:cubicBezTo>
                      <a:cubicBezTo>
                        <a:pt x="45" y="31"/>
                        <a:pt x="44" y="35"/>
                        <a:pt x="40" y="39"/>
                      </a:cubicBezTo>
                      <a:cubicBezTo>
                        <a:pt x="36" y="42"/>
                        <a:pt x="32" y="44"/>
                        <a:pt x="26" y="44"/>
                      </a:cubicBezTo>
                      <a:cubicBezTo>
                        <a:pt x="20" y="44"/>
                        <a:pt x="15" y="42"/>
                        <a:pt x="11" y="39"/>
                      </a:cubicBezTo>
                      <a:cubicBezTo>
                        <a:pt x="8" y="36"/>
                        <a:pt x="6" y="31"/>
                        <a:pt x="6" y="26"/>
                      </a:cubicBezTo>
                      <a:cubicBezTo>
                        <a:pt x="12" y="26"/>
                        <a:pt x="12" y="26"/>
                        <a:pt x="12" y="26"/>
                      </a:cubicBezTo>
                      <a:cubicBezTo>
                        <a:pt x="13" y="29"/>
                        <a:pt x="14" y="31"/>
                        <a:pt x="16" y="33"/>
                      </a:cubicBezTo>
                      <a:cubicBezTo>
                        <a:pt x="19" y="34"/>
                        <a:pt x="22" y="35"/>
                        <a:pt x="26" y="35"/>
                      </a:cubicBezTo>
                      <a:cubicBezTo>
                        <a:pt x="30" y="35"/>
                        <a:pt x="34" y="34"/>
                        <a:pt x="36" y="32"/>
                      </a:cubicBezTo>
                      <a:cubicBezTo>
                        <a:pt x="38" y="30"/>
                        <a:pt x="39" y="29"/>
                        <a:pt x="39" y="2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4" name="Freeform 1247">
                  <a:extLst>
                    <a:ext uri="{FF2B5EF4-FFF2-40B4-BE49-F238E27FC236}">
                      <a16:creationId xmlns:a16="http://schemas.microsoft.com/office/drawing/2014/main" id="{342D0CD3-B723-A853-2652-E1DBCA21EDC6}"/>
                    </a:ext>
                  </a:extLst>
                </p:cNvPr>
                <p:cNvSpPr>
                  <a:spLocks/>
                </p:cNvSpPr>
                <p:nvPr/>
              </p:nvSpPr>
              <p:spPr bwMode="auto">
                <a:xfrm>
                  <a:off x="1229" y="1908"/>
                  <a:ext cx="14" cy="13"/>
                </a:xfrm>
                <a:custGeom>
                  <a:avLst/>
                  <a:gdLst>
                    <a:gd name="T0" fmla="*/ 0 w 88"/>
                    <a:gd name="T1" fmla="*/ 86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4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79 w 88"/>
                    <a:gd name="T33" fmla="*/ 6 h 89"/>
                    <a:gd name="T34" fmla="*/ 78 w 88"/>
                    <a:gd name="T35" fmla="*/ 13 h 89"/>
                    <a:gd name="T36" fmla="*/ 78 w 88"/>
                    <a:gd name="T37" fmla="*/ 89 h 89"/>
                    <a:gd name="T38" fmla="*/ 74 w 88"/>
                    <a:gd name="T39" fmla="*/ 89 h 89"/>
                    <a:gd name="T40" fmla="*/ 17 w 88"/>
                    <a:gd name="T41" fmla="*/ 19 h 89"/>
                    <a:gd name="T42" fmla="*/ 17 w 88"/>
                    <a:gd name="T43" fmla="*/ 71 h 89"/>
                    <a:gd name="T44" fmla="*/ 19 w 88"/>
                    <a:gd name="T45" fmla="*/ 80 h 89"/>
                    <a:gd name="T46" fmla="*/ 29 w 88"/>
                    <a:gd name="T47" fmla="*/ 83 h 89"/>
                    <a:gd name="T48" fmla="*/ 29 w 88"/>
                    <a:gd name="T49" fmla="*/ 86 h 89"/>
                    <a:gd name="T50" fmla="*/ 0 w 88"/>
                    <a:gd name="T51"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6"/>
                      </a:moveTo>
                      <a:cubicBezTo>
                        <a:pt x="0" y="83"/>
                        <a:pt x="0" y="83"/>
                        <a:pt x="0" y="83"/>
                      </a:cubicBezTo>
                      <a:cubicBezTo>
                        <a:pt x="4" y="83"/>
                        <a:pt x="7" y="82"/>
                        <a:pt x="8" y="81"/>
                      </a:cubicBezTo>
                      <a:cubicBezTo>
                        <a:pt x="10" y="79"/>
                        <a:pt x="11" y="77"/>
                        <a:pt x="11" y="73"/>
                      </a:cubicBezTo>
                      <a:cubicBezTo>
                        <a:pt x="11" y="12"/>
                        <a:pt x="11" y="12"/>
                        <a:pt x="11" y="12"/>
                      </a:cubicBezTo>
                      <a:cubicBezTo>
                        <a:pt x="9" y="10"/>
                        <a:pt x="7" y="7"/>
                        <a:pt x="5" y="6"/>
                      </a:cubicBezTo>
                      <a:cubicBezTo>
                        <a:pt x="3" y="4"/>
                        <a:pt x="2" y="3"/>
                        <a:pt x="0" y="3"/>
                      </a:cubicBezTo>
                      <a:cubicBezTo>
                        <a:pt x="0" y="0"/>
                        <a:pt x="0" y="0"/>
                        <a:pt x="0" y="0"/>
                      </a:cubicBezTo>
                      <a:cubicBezTo>
                        <a:pt x="27" y="0"/>
                        <a:pt x="27" y="0"/>
                        <a:pt x="27" y="0"/>
                      </a:cubicBezTo>
                      <a:cubicBezTo>
                        <a:pt x="72" y="54"/>
                        <a:pt x="72" y="54"/>
                        <a:pt x="72" y="54"/>
                      </a:cubicBezTo>
                      <a:cubicBezTo>
                        <a:pt x="72" y="16"/>
                        <a:pt x="72" y="16"/>
                        <a:pt x="72" y="16"/>
                      </a:cubicBezTo>
                      <a:cubicBezTo>
                        <a:pt x="72" y="11"/>
                        <a:pt x="71" y="8"/>
                        <a:pt x="70" y="7"/>
                      </a:cubicBezTo>
                      <a:cubicBezTo>
                        <a:pt x="68" y="4"/>
                        <a:pt x="65" y="3"/>
                        <a:pt x="60" y="3"/>
                      </a:cubicBezTo>
                      <a:cubicBezTo>
                        <a:pt x="60" y="0"/>
                        <a:pt x="60" y="0"/>
                        <a:pt x="60" y="0"/>
                      </a:cubicBezTo>
                      <a:cubicBezTo>
                        <a:pt x="88" y="0"/>
                        <a:pt x="88" y="0"/>
                        <a:pt x="88" y="0"/>
                      </a:cubicBezTo>
                      <a:cubicBezTo>
                        <a:pt x="88" y="3"/>
                        <a:pt x="88" y="3"/>
                        <a:pt x="88" y="3"/>
                      </a:cubicBezTo>
                      <a:cubicBezTo>
                        <a:pt x="83" y="4"/>
                        <a:pt x="81" y="5"/>
                        <a:pt x="79" y="6"/>
                      </a:cubicBezTo>
                      <a:cubicBezTo>
                        <a:pt x="78" y="7"/>
                        <a:pt x="78" y="10"/>
                        <a:pt x="78" y="13"/>
                      </a:cubicBezTo>
                      <a:cubicBezTo>
                        <a:pt x="78" y="89"/>
                        <a:pt x="78" y="89"/>
                        <a:pt x="78" y="89"/>
                      </a:cubicBezTo>
                      <a:cubicBezTo>
                        <a:pt x="74" y="89"/>
                        <a:pt x="74" y="89"/>
                        <a:pt x="74" y="89"/>
                      </a:cubicBezTo>
                      <a:cubicBezTo>
                        <a:pt x="17" y="19"/>
                        <a:pt x="17" y="19"/>
                        <a:pt x="17" y="19"/>
                      </a:cubicBezTo>
                      <a:cubicBezTo>
                        <a:pt x="17" y="71"/>
                        <a:pt x="17" y="71"/>
                        <a:pt x="17" y="71"/>
                      </a:cubicBezTo>
                      <a:cubicBezTo>
                        <a:pt x="17" y="75"/>
                        <a:pt x="18" y="78"/>
                        <a:pt x="19" y="80"/>
                      </a:cubicBezTo>
                      <a:cubicBezTo>
                        <a:pt x="21" y="81"/>
                        <a:pt x="24" y="83"/>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5" name="Freeform 1248">
                  <a:extLst>
                    <a:ext uri="{FF2B5EF4-FFF2-40B4-BE49-F238E27FC236}">
                      <a16:creationId xmlns:a16="http://schemas.microsoft.com/office/drawing/2014/main" id="{B9606B42-0131-CC30-28BF-B70823BBC4B8}"/>
                    </a:ext>
                  </a:extLst>
                </p:cNvPr>
                <p:cNvSpPr>
                  <a:spLocks/>
                </p:cNvSpPr>
                <p:nvPr/>
              </p:nvSpPr>
              <p:spPr bwMode="auto">
                <a:xfrm>
                  <a:off x="1244" y="1907"/>
                  <a:ext cx="14" cy="14"/>
                </a:xfrm>
                <a:custGeom>
                  <a:avLst/>
                  <a:gdLst>
                    <a:gd name="T0" fmla="*/ 92 w 92"/>
                    <a:gd name="T1" fmla="*/ 52 h 91"/>
                    <a:gd name="T2" fmla="*/ 92 w 92"/>
                    <a:gd name="T3" fmla="*/ 55 h 91"/>
                    <a:gd name="T4" fmla="*/ 83 w 92"/>
                    <a:gd name="T5" fmla="*/ 57 h 91"/>
                    <a:gd name="T6" fmla="*/ 81 w 92"/>
                    <a:gd name="T7" fmla="*/ 67 h 91"/>
                    <a:gd name="T8" fmla="*/ 81 w 92"/>
                    <a:gd name="T9" fmla="*/ 83 h 91"/>
                    <a:gd name="T10" fmla="*/ 66 w 92"/>
                    <a:gd name="T11" fmla="*/ 88 h 91"/>
                    <a:gd name="T12" fmla="*/ 46 w 92"/>
                    <a:gd name="T13" fmla="*/ 91 h 91"/>
                    <a:gd name="T14" fmla="*/ 11 w 92"/>
                    <a:gd name="T15" fmla="*/ 77 h 91"/>
                    <a:gd name="T16" fmla="*/ 0 w 92"/>
                    <a:gd name="T17" fmla="*/ 46 h 91"/>
                    <a:gd name="T18" fmla="*/ 12 w 92"/>
                    <a:gd name="T19" fmla="*/ 13 h 91"/>
                    <a:gd name="T20" fmla="*/ 45 w 92"/>
                    <a:gd name="T21" fmla="*/ 0 h 91"/>
                    <a:gd name="T22" fmla="*/ 57 w 92"/>
                    <a:gd name="T23" fmla="*/ 2 h 91"/>
                    <a:gd name="T24" fmla="*/ 70 w 92"/>
                    <a:gd name="T25" fmla="*/ 6 h 91"/>
                    <a:gd name="T26" fmla="*/ 74 w 92"/>
                    <a:gd name="T27" fmla="*/ 4 h 91"/>
                    <a:gd name="T28" fmla="*/ 76 w 92"/>
                    <a:gd name="T29" fmla="*/ 0 h 91"/>
                    <a:gd name="T30" fmla="*/ 79 w 92"/>
                    <a:gd name="T31" fmla="*/ 0 h 91"/>
                    <a:gd name="T32" fmla="*/ 79 w 92"/>
                    <a:gd name="T33" fmla="*/ 30 h 91"/>
                    <a:gd name="T34" fmla="*/ 76 w 92"/>
                    <a:gd name="T35" fmla="*/ 30 h 91"/>
                    <a:gd name="T36" fmla="*/ 65 w 92"/>
                    <a:gd name="T37" fmla="*/ 13 h 91"/>
                    <a:gd name="T38" fmla="*/ 46 w 92"/>
                    <a:gd name="T39" fmla="*/ 4 h 91"/>
                    <a:gd name="T40" fmla="*/ 27 w 92"/>
                    <a:gd name="T41" fmla="*/ 17 h 91"/>
                    <a:gd name="T42" fmla="*/ 22 w 92"/>
                    <a:gd name="T43" fmla="*/ 46 h 91"/>
                    <a:gd name="T44" fmla="*/ 29 w 92"/>
                    <a:gd name="T45" fmla="*/ 76 h 91"/>
                    <a:gd name="T46" fmla="*/ 47 w 92"/>
                    <a:gd name="T47" fmla="*/ 87 h 91"/>
                    <a:gd name="T48" fmla="*/ 58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7" y="55"/>
                        <a:pt x="85" y="56"/>
                        <a:pt x="83" y="57"/>
                      </a:cubicBezTo>
                      <a:cubicBezTo>
                        <a:pt x="82" y="58"/>
                        <a:pt x="81" y="62"/>
                        <a:pt x="81" y="67"/>
                      </a:cubicBezTo>
                      <a:cubicBezTo>
                        <a:pt x="81" y="83"/>
                        <a:pt x="81" y="83"/>
                        <a:pt x="81" y="83"/>
                      </a:cubicBezTo>
                      <a:cubicBezTo>
                        <a:pt x="78" y="85"/>
                        <a:pt x="73" y="87"/>
                        <a:pt x="66" y="88"/>
                      </a:cubicBezTo>
                      <a:cubicBezTo>
                        <a:pt x="59" y="90"/>
                        <a:pt x="52" y="91"/>
                        <a:pt x="46" y="91"/>
                      </a:cubicBezTo>
                      <a:cubicBezTo>
                        <a:pt x="31" y="91"/>
                        <a:pt x="19" y="86"/>
                        <a:pt x="11" y="77"/>
                      </a:cubicBezTo>
                      <a:cubicBezTo>
                        <a:pt x="4" y="69"/>
                        <a:pt x="0" y="58"/>
                        <a:pt x="0" y="46"/>
                      </a:cubicBezTo>
                      <a:cubicBezTo>
                        <a:pt x="0" y="33"/>
                        <a:pt x="4" y="22"/>
                        <a:pt x="12" y="13"/>
                      </a:cubicBezTo>
                      <a:cubicBezTo>
                        <a:pt x="21" y="4"/>
                        <a:pt x="32" y="0"/>
                        <a:pt x="45" y="0"/>
                      </a:cubicBezTo>
                      <a:cubicBezTo>
                        <a:pt x="49" y="0"/>
                        <a:pt x="53" y="1"/>
                        <a:pt x="57" y="2"/>
                      </a:cubicBezTo>
                      <a:cubicBezTo>
                        <a:pt x="61" y="3"/>
                        <a:pt x="66" y="5"/>
                        <a:pt x="70" y="6"/>
                      </a:cubicBezTo>
                      <a:cubicBezTo>
                        <a:pt x="71" y="6"/>
                        <a:pt x="73" y="6"/>
                        <a:pt x="74" y="4"/>
                      </a:cubicBezTo>
                      <a:cubicBezTo>
                        <a:pt x="74" y="4"/>
                        <a:pt x="75" y="2"/>
                        <a:pt x="76" y="0"/>
                      </a:cubicBezTo>
                      <a:cubicBezTo>
                        <a:pt x="79" y="0"/>
                        <a:pt x="79" y="0"/>
                        <a:pt x="79" y="0"/>
                      </a:cubicBezTo>
                      <a:cubicBezTo>
                        <a:pt x="79" y="30"/>
                        <a:pt x="79" y="30"/>
                        <a:pt x="79" y="30"/>
                      </a:cubicBezTo>
                      <a:cubicBezTo>
                        <a:pt x="76" y="30"/>
                        <a:pt x="76" y="30"/>
                        <a:pt x="76" y="30"/>
                      </a:cubicBezTo>
                      <a:cubicBezTo>
                        <a:pt x="73" y="24"/>
                        <a:pt x="70" y="18"/>
                        <a:pt x="65" y="13"/>
                      </a:cubicBezTo>
                      <a:cubicBezTo>
                        <a:pt x="59" y="7"/>
                        <a:pt x="53" y="4"/>
                        <a:pt x="46" y="4"/>
                      </a:cubicBezTo>
                      <a:cubicBezTo>
                        <a:pt x="38" y="4"/>
                        <a:pt x="31" y="8"/>
                        <a:pt x="27" y="17"/>
                      </a:cubicBezTo>
                      <a:cubicBezTo>
                        <a:pt x="24" y="23"/>
                        <a:pt x="22" y="33"/>
                        <a:pt x="22" y="46"/>
                      </a:cubicBezTo>
                      <a:cubicBezTo>
                        <a:pt x="22" y="59"/>
                        <a:pt x="25" y="69"/>
                        <a:pt x="29" y="76"/>
                      </a:cubicBezTo>
                      <a:cubicBezTo>
                        <a:pt x="33" y="83"/>
                        <a:pt x="39" y="87"/>
                        <a:pt x="47" y="87"/>
                      </a:cubicBezTo>
                      <a:cubicBezTo>
                        <a:pt x="53" y="87"/>
                        <a:pt x="56" y="86"/>
                        <a:pt x="58" y="84"/>
                      </a:cubicBezTo>
                      <a:cubicBezTo>
                        <a:pt x="60" y="83"/>
                        <a:pt x="61" y="80"/>
                        <a:pt x="61" y="77"/>
                      </a:cubicBezTo>
                      <a:cubicBezTo>
                        <a:pt x="61" y="64"/>
                        <a:pt x="61" y="64"/>
                        <a:pt x="61" y="64"/>
                      </a:cubicBezTo>
                      <a:cubicBezTo>
                        <a:pt x="61" y="60"/>
                        <a:pt x="60" y="58"/>
                        <a:pt x="58" y="57"/>
                      </a:cubicBezTo>
                      <a:cubicBezTo>
                        <a:pt x="56" y="55"/>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6" name="Freeform 1249">
                  <a:extLst>
                    <a:ext uri="{FF2B5EF4-FFF2-40B4-BE49-F238E27FC236}">
                      <a16:creationId xmlns:a16="http://schemas.microsoft.com/office/drawing/2014/main" id="{6D689B48-CEF1-1DB7-294A-69B20329435F}"/>
                    </a:ext>
                  </a:extLst>
                </p:cNvPr>
                <p:cNvSpPr>
                  <a:spLocks/>
                </p:cNvSpPr>
                <p:nvPr/>
              </p:nvSpPr>
              <p:spPr bwMode="auto">
                <a:xfrm>
                  <a:off x="974" y="2080"/>
                  <a:ext cx="12" cy="13"/>
                </a:xfrm>
                <a:custGeom>
                  <a:avLst/>
                  <a:gdLst>
                    <a:gd name="T0" fmla="*/ 62 w 77"/>
                    <a:gd name="T1" fmla="*/ 83 h 87"/>
                    <a:gd name="T2" fmla="*/ 62 w 77"/>
                    <a:gd name="T3" fmla="*/ 87 h 87"/>
                    <a:gd name="T4" fmla="*/ 16 w 77"/>
                    <a:gd name="T5" fmla="*/ 87 h 87"/>
                    <a:gd name="T6" fmla="*/ 16 w 77"/>
                    <a:gd name="T7" fmla="*/ 83 h 87"/>
                    <a:gd name="T8" fmla="*/ 26 w 77"/>
                    <a:gd name="T9" fmla="*/ 81 h 87"/>
                    <a:gd name="T10" fmla="*/ 28 w 77"/>
                    <a:gd name="T11" fmla="*/ 71 h 87"/>
                    <a:gd name="T12" fmla="*/ 28 w 77"/>
                    <a:gd name="T13" fmla="*/ 4 h 87"/>
                    <a:gd name="T14" fmla="*/ 14 w 77"/>
                    <a:gd name="T15" fmla="*/ 7 h 87"/>
                    <a:gd name="T16" fmla="*/ 4 w 77"/>
                    <a:gd name="T17" fmla="*/ 26 h 87"/>
                    <a:gd name="T18" fmla="*/ 0 w 77"/>
                    <a:gd name="T19" fmla="*/ 26 h 87"/>
                    <a:gd name="T20" fmla="*/ 0 w 77"/>
                    <a:gd name="T21" fmla="*/ 0 h 87"/>
                    <a:gd name="T22" fmla="*/ 77 w 77"/>
                    <a:gd name="T23" fmla="*/ 0 h 87"/>
                    <a:gd name="T24" fmla="*/ 77 w 77"/>
                    <a:gd name="T25" fmla="*/ 26 h 87"/>
                    <a:gd name="T26" fmla="*/ 74 w 77"/>
                    <a:gd name="T27" fmla="*/ 26 h 87"/>
                    <a:gd name="T28" fmla="*/ 64 w 77"/>
                    <a:gd name="T29" fmla="*/ 7 h 87"/>
                    <a:gd name="T30" fmla="*/ 49 w 77"/>
                    <a:gd name="T31" fmla="*/ 4 h 87"/>
                    <a:gd name="T32" fmla="*/ 49 w 77"/>
                    <a:gd name="T33" fmla="*/ 71 h 87"/>
                    <a:gd name="T34" fmla="*/ 52 w 77"/>
                    <a:gd name="T35" fmla="*/ 81 h 87"/>
                    <a:gd name="T36" fmla="*/ 62 w 77"/>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62" y="83"/>
                      </a:moveTo>
                      <a:cubicBezTo>
                        <a:pt x="62" y="87"/>
                        <a:pt x="62" y="87"/>
                        <a:pt x="62" y="87"/>
                      </a:cubicBezTo>
                      <a:cubicBezTo>
                        <a:pt x="16" y="87"/>
                        <a:pt x="16" y="87"/>
                        <a:pt x="16" y="87"/>
                      </a:cubicBezTo>
                      <a:cubicBezTo>
                        <a:pt x="16" y="83"/>
                        <a:pt x="16" y="83"/>
                        <a:pt x="16" y="83"/>
                      </a:cubicBezTo>
                      <a:cubicBezTo>
                        <a:pt x="21" y="83"/>
                        <a:pt x="24" y="83"/>
                        <a:pt x="26" y="81"/>
                      </a:cubicBezTo>
                      <a:cubicBezTo>
                        <a:pt x="28" y="80"/>
                        <a:pt x="28" y="77"/>
                        <a:pt x="28" y="71"/>
                      </a:cubicBezTo>
                      <a:cubicBezTo>
                        <a:pt x="28" y="4"/>
                        <a:pt x="28" y="4"/>
                        <a:pt x="28" y="4"/>
                      </a:cubicBezTo>
                      <a:cubicBezTo>
                        <a:pt x="22" y="4"/>
                        <a:pt x="17" y="5"/>
                        <a:pt x="14" y="7"/>
                      </a:cubicBezTo>
                      <a:cubicBezTo>
                        <a:pt x="8" y="11"/>
                        <a:pt x="5" y="17"/>
                        <a:pt x="4" y="26"/>
                      </a:cubicBezTo>
                      <a:cubicBezTo>
                        <a:pt x="0" y="26"/>
                        <a:pt x="0" y="26"/>
                        <a:pt x="0" y="26"/>
                      </a:cubicBezTo>
                      <a:cubicBezTo>
                        <a:pt x="0" y="0"/>
                        <a:pt x="0" y="0"/>
                        <a:pt x="0" y="0"/>
                      </a:cubicBezTo>
                      <a:cubicBezTo>
                        <a:pt x="77" y="0"/>
                        <a:pt x="77" y="0"/>
                        <a:pt x="77" y="0"/>
                      </a:cubicBezTo>
                      <a:cubicBezTo>
                        <a:pt x="77" y="26"/>
                        <a:pt x="77" y="26"/>
                        <a:pt x="77" y="26"/>
                      </a:cubicBezTo>
                      <a:cubicBezTo>
                        <a:pt x="74" y="26"/>
                        <a:pt x="74" y="26"/>
                        <a:pt x="74" y="26"/>
                      </a:cubicBezTo>
                      <a:cubicBezTo>
                        <a:pt x="73" y="17"/>
                        <a:pt x="69" y="11"/>
                        <a:pt x="64" y="7"/>
                      </a:cubicBezTo>
                      <a:cubicBezTo>
                        <a:pt x="60" y="5"/>
                        <a:pt x="55" y="4"/>
                        <a:pt x="49" y="4"/>
                      </a:cubicBezTo>
                      <a:cubicBezTo>
                        <a:pt x="49" y="71"/>
                        <a:pt x="49" y="71"/>
                        <a:pt x="49" y="71"/>
                      </a:cubicBezTo>
                      <a:cubicBezTo>
                        <a:pt x="49" y="77"/>
                        <a:pt x="50" y="80"/>
                        <a:pt x="52" y="81"/>
                      </a:cubicBezTo>
                      <a:cubicBezTo>
                        <a:pt x="53" y="83"/>
                        <a:pt x="57" y="83"/>
                        <a:pt x="62"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7" name="Freeform 1250">
                  <a:extLst>
                    <a:ext uri="{FF2B5EF4-FFF2-40B4-BE49-F238E27FC236}">
                      <a16:creationId xmlns:a16="http://schemas.microsoft.com/office/drawing/2014/main" id="{B3797E43-5D50-3C65-38AD-B9D27FBB779B}"/>
                    </a:ext>
                  </a:extLst>
                </p:cNvPr>
                <p:cNvSpPr>
                  <a:spLocks/>
                </p:cNvSpPr>
                <p:nvPr/>
              </p:nvSpPr>
              <p:spPr bwMode="auto">
                <a:xfrm>
                  <a:off x="987" y="2080"/>
                  <a:ext cx="14" cy="14"/>
                </a:xfrm>
                <a:custGeom>
                  <a:avLst/>
                  <a:gdLst>
                    <a:gd name="T0" fmla="*/ 88 w 88"/>
                    <a:gd name="T1" fmla="*/ 0 h 89"/>
                    <a:gd name="T2" fmla="*/ 88 w 88"/>
                    <a:gd name="T3" fmla="*/ 3 h 89"/>
                    <a:gd name="T4" fmla="*/ 80 w 88"/>
                    <a:gd name="T5" fmla="*/ 6 h 89"/>
                    <a:gd name="T6" fmla="*/ 78 w 88"/>
                    <a:gd name="T7" fmla="*/ 14 h 89"/>
                    <a:gd name="T8" fmla="*/ 78 w 88"/>
                    <a:gd name="T9" fmla="*/ 55 h 89"/>
                    <a:gd name="T10" fmla="*/ 77 w 88"/>
                    <a:gd name="T11" fmla="*/ 68 h 89"/>
                    <a:gd name="T12" fmla="*/ 71 w 88"/>
                    <a:gd name="T13" fmla="*/ 80 h 89"/>
                    <a:gd name="T14" fmla="*/ 59 w 88"/>
                    <a:gd name="T15" fmla="*/ 87 h 89"/>
                    <a:gd name="T16" fmla="*/ 46 w 88"/>
                    <a:gd name="T17" fmla="*/ 89 h 89"/>
                    <a:gd name="T18" fmla="*/ 34 w 88"/>
                    <a:gd name="T19" fmla="*/ 88 h 89"/>
                    <a:gd name="T20" fmla="*/ 20 w 88"/>
                    <a:gd name="T21" fmla="*/ 81 h 89"/>
                    <a:gd name="T22" fmla="*/ 13 w 88"/>
                    <a:gd name="T23" fmla="*/ 73 h 89"/>
                    <a:gd name="T24" fmla="*/ 11 w 88"/>
                    <a:gd name="T25" fmla="*/ 58 h 89"/>
                    <a:gd name="T26" fmla="*/ 11 w 88"/>
                    <a:gd name="T27" fmla="*/ 15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5 h 89"/>
                    <a:gd name="T40" fmla="*/ 31 w 88"/>
                    <a:gd name="T41" fmla="*/ 15 h 89"/>
                    <a:gd name="T42" fmla="*/ 31 w 88"/>
                    <a:gd name="T43" fmla="*/ 58 h 89"/>
                    <a:gd name="T44" fmla="*/ 36 w 88"/>
                    <a:gd name="T45" fmla="*/ 77 h 89"/>
                    <a:gd name="T46" fmla="*/ 50 w 88"/>
                    <a:gd name="T47" fmla="*/ 83 h 89"/>
                    <a:gd name="T48" fmla="*/ 69 w 88"/>
                    <a:gd name="T49" fmla="*/ 72 h 89"/>
                    <a:gd name="T50" fmla="*/ 72 w 88"/>
                    <a:gd name="T51" fmla="*/ 55 h 89"/>
                    <a:gd name="T52" fmla="*/ 72 w 88"/>
                    <a:gd name="T53" fmla="*/ 16 h 89"/>
                    <a:gd name="T54" fmla="*/ 70 w 88"/>
                    <a:gd name="T55" fmla="*/ 7 h 89"/>
                    <a:gd name="T56" fmla="*/ 60 w 88"/>
                    <a:gd name="T57" fmla="*/ 3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4"/>
                        <a:pt x="82" y="5"/>
                        <a:pt x="80" y="6"/>
                      </a:cubicBezTo>
                      <a:cubicBezTo>
                        <a:pt x="79" y="7"/>
                        <a:pt x="78" y="10"/>
                        <a:pt x="78" y="14"/>
                      </a:cubicBezTo>
                      <a:cubicBezTo>
                        <a:pt x="78" y="55"/>
                        <a:pt x="78" y="55"/>
                        <a:pt x="78" y="55"/>
                      </a:cubicBezTo>
                      <a:cubicBezTo>
                        <a:pt x="78" y="59"/>
                        <a:pt x="78" y="64"/>
                        <a:pt x="77" y="68"/>
                      </a:cubicBezTo>
                      <a:cubicBezTo>
                        <a:pt x="75" y="73"/>
                        <a:pt x="73" y="77"/>
                        <a:pt x="71" y="80"/>
                      </a:cubicBezTo>
                      <a:cubicBezTo>
                        <a:pt x="68" y="83"/>
                        <a:pt x="64" y="85"/>
                        <a:pt x="59" y="87"/>
                      </a:cubicBezTo>
                      <a:cubicBezTo>
                        <a:pt x="54" y="88"/>
                        <a:pt x="50" y="89"/>
                        <a:pt x="46" y="89"/>
                      </a:cubicBezTo>
                      <a:cubicBezTo>
                        <a:pt x="41" y="89"/>
                        <a:pt x="37" y="89"/>
                        <a:pt x="34" y="88"/>
                      </a:cubicBezTo>
                      <a:cubicBezTo>
                        <a:pt x="28" y="86"/>
                        <a:pt x="23" y="84"/>
                        <a:pt x="20" y="81"/>
                      </a:cubicBezTo>
                      <a:cubicBezTo>
                        <a:pt x="16" y="78"/>
                        <a:pt x="14" y="75"/>
                        <a:pt x="13" y="73"/>
                      </a:cubicBezTo>
                      <a:cubicBezTo>
                        <a:pt x="11" y="69"/>
                        <a:pt x="11" y="64"/>
                        <a:pt x="11" y="58"/>
                      </a:cubicBezTo>
                      <a:cubicBezTo>
                        <a:pt x="11" y="15"/>
                        <a:pt x="11" y="15"/>
                        <a:pt x="11" y="15"/>
                      </a:cubicBezTo>
                      <a:cubicBezTo>
                        <a:pt x="11" y="10"/>
                        <a:pt x="10" y="7"/>
                        <a:pt x="8" y="5"/>
                      </a:cubicBezTo>
                      <a:cubicBezTo>
                        <a:pt x="7" y="4"/>
                        <a:pt x="4" y="4"/>
                        <a:pt x="0" y="3"/>
                      </a:cubicBezTo>
                      <a:cubicBezTo>
                        <a:pt x="0" y="0"/>
                        <a:pt x="0" y="0"/>
                        <a:pt x="0" y="0"/>
                      </a:cubicBezTo>
                      <a:cubicBezTo>
                        <a:pt x="43" y="0"/>
                        <a:pt x="43" y="0"/>
                        <a:pt x="43" y="0"/>
                      </a:cubicBezTo>
                      <a:cubicBezTo>
                        <a:pt x="43" y="3"/>
                        <a:pt x="43" y="3"/>
                        <a:pt x="43" y="3"/>
                      </a:cubicBezTo>
                      <a:cubicBezTo>
                        <a:pt x="39" y="3"/>
                        <a:pt x="36" y="4"/>
                        <a:pt x="34" y="5"/>
                      </a:cubicBezTo>
                      <a:cubicBezTo>
                        <a:pt x="32" y="6"/>
                        <a:pt x="31" y="10"/>
                        <a:pt x="31" y="15"/>
                      </a:cubicBezTo>
                      <a:cubicBezTo>
                        <a:pt x="31" y="58"/>
                        <a:pt x="31" y="58"/>
                        <a:pt x="31" y="58"/>
                      </a:cubicBezTo>
                      <a:cubicBezTo>
                        <a:pt x="31" y="66"/>
                        <a:pt x="33" y="73"/>
                        <a:pt x="36" y="77"/>
                      </a:cubicBezTo>
                      <a:cubicBezTo>
                        <a:pt x="39" y="81"/>
                        <a:pt x="43" y="83"/>
                        <a:pt x="50" y="83"/>
                      </a:cubicBezTo>
                      <a:cubicBezTo>
                        <a:pt x="59" y="83"/>
                        <a:pt x="66" y="79"/>
                        <a:pt x="69" y="72"/>
                      </a:cubicBezTo>
                      <a:cubicBezTo>
                        <a:pt x="71" y="68"/>
                        <a:pt x="72" y="62"/>
                        <a:pt x="72" y="55"/>
                      </a:cubicBezTo>
                      <a:cubicBezTo>
                        <a:pt x="72" y="16"/>
                        <a:pt x="72" y="16"/>
                        <a:pt x="72" y="16"/>
                      </a:cubicBezTo>
                      <a:cubicBezTo>
                        <a:pt x="72" y="12"/>
                        <a:pt x="72" y="8"/>
                        <a:pt x="70" y="7"/>
                      </a:cubicBezTo>
                      <a:cubicBezTo>
                        <a:pt x="69" y="4"/>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8" name="Freeform 1251">
                  <a:extLst>
                    <a:ext uri="{FF2B5EF4-FFF2-40B4-BE49-F238E27FC236}">
                      <a16:creationId xmlns:a16="http://schemas.microsoft.com/office/drawing/2014/main" id="{79D1CBA5-E8E8-0EE8-F063-9900E9486DB8}"/>
                    </a:ext>
                  </a:extLst>
                </p:cNvPr>
                <p:cNvSpPr>
                  <a:spLocks/>
                </p:cNvSpPr>
                <p:nvPr/>
              </p:nvSpPr>
              <p:spPr bwMode="auto">
                <a:xfrm>
                  <a:off x="1002" y="2080"/>
                  <a:ext cx="13" cy="13"/>
                </a:xfrm>
                <a:custGeom>
                  <a:avLst/>
                  <a:gdLst>
                    <a:gd name="T0" fmla="*/ 88 w 88"/>
                    <a:gd name="T1" fmla="*/ 0 h 87"/>
                    <a:gd name="T2" fmla="*/ 88 w 88"/>
                    <a:gd name="T3" fmla="*/ 3 h 87"/>
                    <a:gd name="T4" fmla="*/ 83 w 88"/>
                    <a:gd name="T5" fmla="*/ 4 h 87"/>
                    <a:gd name="T6" fmla="*/ 79 w 88"/>
                    <a:gd name="T7" fmla="*/ 8 h 87"/>
                    <a:gd name="T8" fmla="*/ 55 w 88"/>
                    <a:gd name="T9" fmla="*/ 48 h 87"/>
                    <a:gd name="T10" fmla="*/ 55 w 88"/>
                    <a:gd name="T11" fmla="*/ 72 h 87"/>
                    <a:gd name="T12" fmla="*/ 57 w 88"/>
                    <a:gd name="T13" fmla="*/ 81 h 87"/>
                    <a:gd name="T14" fmla="*/ 66 w 88"/>
                    <a:gd name="T15" fmla="*/ 83 h 87"/>
                    <a:gd name="T16" fmla="*/ 66 w 88"/>
                    <a:gd name="T17" fmla="*/ 87 h 87"/>
                    <a:gd name="T18" fmla="*/ 22 w 88"/>
                    <a:gd name="T19" fmla="*/ 87 h 87"/>
                    <a:gd name="T20" fmla="*/ 22 w 88"/>
                    <a:gd name="T21" fmla="*/ 83 h 87"/>
                    <a:gd name="T22" fmla="*/ 31 w 88"/>
                    <a:gd name="T23" fmla="*/ 81 h 87"/>
                    <a:gd name="T24" fmla="*/ 34 w 88"/>
                    <a:gd name="T25" fmla="*/ 72 h 87"/>
                    <a:gd name="T26" fmla="*/ 34 w 88"/>
                    <a:gd name="T27" fmla="*/ 53 h 87"/>
                    <a:gd name="T28" fmla="*/ 11 w 88"/>
                    <a:gd name="T29" fmla="*/ 10 h 87"/>
                    <a:gd name="T30" fmla="*/ 8 w 88"/>
                    <a:gd name="T31" fmla="*/ 6 h 87"/>
                    <a:gd name="T32" fmla="*/ 0 w 88"/>
                    <a:gd name="T33" fmla="*/ 3 h 87"/>
                    <a:gd name="T34" fmla="*/ 0 w 88"/>
                    <a:gd name="T35" fmla="*/ 0 h 87"/>
                    <a:gd name="T36" fmla="*/ 43 w 88"/>
                    <a:gd name="T37" fmla="*/ 0 h 87"/>
                    <a:gd name="T38" fmla="*/ 43 w 88"/>
                    <a:gd name="T39" fmla="*/ 3 h 87"/>
                    <a:gd name="T40" fmla="*/ 35 w 88"/>
                    <a:gd name="T41" fmla="*/ 4 h 87"/>
                    <a:gd name="T42" fmla="*/ 33 w 88"/>
                    <a:gd name="T43" fmla="*/ 8 h 87"/>
                    <a:gd name="T44" fmla="*/ 34 w 88"/>
                    <a:gd name="T45" fmla="*/ 12 h 87"/>
                    <a:gd name="T46" fmla="*/ 36 w 88"/>
                    <a:gd name="T47" fmla="*/ 15 h 87"/>
                    <a:gd name="T48" fmla="*/ 51 w 88"/>
                    <a:gd name="T49" fmla="*/ 44 h 87"/>
                    <a:gd name="T50" fmla="*/ 65 w 88"/>
                    <a:gd name="T51" fmla="*/ 21 h 87"/>
                    <a:gd name="T52" fmla="*/ 69 w 88"/>
                    <a:gd name="T53" fmla="*/ 14 h 87"/>
                    <a:gd name="T54" fmla="*/ 70 w 88"/>
                    <a:gd name="T55" fmla="*/ 9 h 87"/>
                    <a:gd name="T56" fmla="*/ 69 w 88"/>
                    <a:gd name="T57" fmla="*/ 5 h 87"/>
                    <a:gd name="T58" fmla="*/ 60 w 88"/>
                    <a:gd name="T59" fmla="*/ 3 h 87"/>
                    <a:gd name="T60" fmla="*/ 60 w 88"/>
                    <a:gd name="T61" fmla="*/ 0 h 87"/>
                    <a:gd name="T62" fmla="*/ 88 w 88"/>
                    <a:gd name="T6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87">
                      <a:moveTo>
                        <a:pt x="88" y="0"/>
                      </a:moveTo>
                      <a:cubicBezTo>
                        <a:pt x="88" y="3"/>
                        <a:pt x="88" y="3"/>
                        <a:pt x="88" y="3"/>
                      </a:cubicBezTo>
                      <a:cubicBezTo>
                        <a:pt x="86" y="4"/>
                        <a:pt x="84" y="4"/>
                        <a:pt x="83" y="4"/>
                      </a:cubicBezTo>
                      <a:cubicBezTo>
                        <a:pt x="82" y="5"/>
                        <a:pt x="80" y="6"/>
                        <a:pt x="79" y="8"/>
                      </a:cubicBezTo>
                      <a:cubicBezTo>
                        <a:pt x="55" y="48"/>
                        <a:pt x="55" y="48"/>
                        <a:pt x="55" y="48"/>
                      </a:cubicBezTo>
                      <a:cubicBezTo>
                        <a:pt x="55" y="72"/>
                        <a:pt x="55" y="72"/>
                        <a:pt x="55" y="72"/>
                      </a:cubicBezTo>
                      <a:cubicBezTo>
                        <a:pt x="55" y="77"/>
                        <a:pt x="55" y="80"/>
                        <a:pt x="57" y="81"/>
                      </a:cubicBezTo>
                      <a:cubicBezTo>
                        <a:pt x="58" y="82"/>
                        <a:pt x="61" y="83"/>
                        <a:pt x="66" y="83"/>
                      </a:cubicBezTo>
                      <a:cubicBezTo>
                        <a:pt x="66" y="87"/>
                        <a:pt x="66" y="87"/>
                        <a:pt x="66" y="87"/>
                      </a:cubicBezTo>
                      <a:cubicBezTo>
                        <a:pt x="22" y="87"/>
                        <a:pt x="22" y="87"/>
                        <a:pt x="22" y="87"/>
                      </a:cubicBezTo>
                      <a:cubicBezTo>
                        <a:pt x="22" y="83"/>
                        <a:pt x="22" y="83"/>
                        <a:pt x="22" y="83"/>
                      </a:cubicBezTo>
                      <a:cubicBezTo>
                        <a:pt x="27" y="83"/>
                        <a:pt x="30" y="82"/>
                        <a:pt x="31" y="81"/>
                      </a:cubicBezTo>
                      <a:cubicBezTo>
                        <a:pt x="33" y="80"/>
                        <a:pt x="34" y="77"/>
                        <a:pt x="34" y="72"/>
                      </a:cubicBezTo>
                      <a:cubicBezTo>
                        <a:pt x="34" y="53"/>
                        <a:pt x="34" y="53"/>
                        <a:pt x="34" y="53"/>
                      </a:cubicBezTo>
                      <a:cubicBezTo>
                        <a:pt x="11" y="10"/>
                        <a:pt x="11" y="10"/>
                        <a:pt x="11" y="10"/>
                      </a:cubicBezTo>
                      <a:cubicBezTo>
                        <a:pt x="10" y="9"/>
                        <a:pt x="9" y="7"/>
                        <a:pt x="8" y="6"/>
                      </a:cubicBezTo>
                      <a:cubicBezTo>
                        <a:pt x="5" y="4"/>
                        <a:pt x="3" y="3"/>
                        <a:pt x="0" y="3"/>
                      </a:cubicBezTo>
                      <a:cubicBezTo>
                        <a:pt x="0" y="0"/>
                        <a:pt x="0" y="0"/>
                        <a:pt x="0" y="0"/>
                      </a:cubicBezTo>
                      <a:cubicBezTo>
                        <a:pt x="43" y="0"/>
                        <a:pt x="43" y="0"/>
                        <a:pt x="43" y="0"/>
                      </a:cubicBezTo>
                      <a:cubicBezTo>
                        <a:pt x="43" y="3"/>
                        <a:pt x="43" y="3"/>
                        <a:pt x="43" y="3"/>
                      </a:cubicBezTo>
                      <a:cubicBezTo>
                        <a:pt x="39" y="3"/>
                        <a:pt x="36" y="4"/>
                        <a:pt x="35" y="4"/>
                      </a:cubicBezTo>
                      <a:cubicBezTo>
                        <a:pt x="33" y="5"/>
                        <a:pt x="33" y="6"/>
                        <a:pt x="33" y="8"/>
                      </a:cubicBezTo>
                      <a:cubicBezTo>
                        <a:pt x="33" y="9"/>
                        <a:pt x="33" y="10"/>
                        <a:pt x="34" y="12"/>
                      </a:cubicBezTo>
                      <a:cubicBezTo>
                        <a:pt x="35" y="13"/>
                        <a:pt x="35" y="14"/>
                        <a:pt x="36" y="15"/>
                      </a:cubicBezTo>
                      <a:cubicBezTo>
                        <a:pt x="51" y="44"/>
                        <a:pt x="51" y="44"/>
                        <a:pt x="51" y="44"/>
                      </a:cubicBezTo>
                      <a:cubicBezTo>
                        <a:pt x="65" y="21"/>
                        <a:pt x="65" y="21"/>
                        <a:pt x="65" y="21"/>
                      </a:cubicBezTo>
                      <a:cubicBezTo>
                        <a:pt x="67" y="19"/>
                        <a:pt x="68" y="17"/>
                        <a:pt x="69" y="14"/>
                      </a:cubicBezTo>
                      <a:cubicBezTo>
                        <a:pt x="70" y="12"/>
                        <a:pt x="70" y="10"/>
                        <a:pt x="70" y="9"/>
                      </a:cubicBezTo>
                      <a:cubicBezTo>
                        <a:pt x="70" y="7"/>
                        <a:pt x="70" y="6"/>
                        <a:pt x="69" y="5"/>
                      </a:cubicBezTo>
                      <a:cubicBezTo>
                        <a:pt x="67" y="4"/>
                        <a:pt x="64" y="4"/>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89" name="Freeform 1252">
                  <a:extLst>
                    <a:ext uri="{FF2B5EF4-FFF2-40B4-BE49-F238E27FC236}">
                      <a16:creationId xmlns:a16="http://schemas.microsoft.com/office/drawing/2014/main" id="{A62363C3-188C-63DC-5434-D2EDDD1C228D}"/>
                    </a:ext>
                  </a:extLst>
                </p:cNvPr>
                <p:cNvSpPr>
                  <a:spLocks/>
                </p:cNvSpPr>
                <p:nvPr/>
              </p:nvSpPr>
              <p:spPr bwMode="auto">
                <a:xfrm>
                  <a:off x="1016" y="2080"/>
                  <a:ext cx="13" cy="13"/>
                </a:xfrm>
                <a:custGeom>
                  <a:avLst/>
                  <a:gdLst>
                    <a:gd name="T0" fmla="*/ 0 w 80"/>
                    <a:gd name="T1" fmla="*/ 3 h 87"/>
                    <a:gd name="T2" fmla="*/ 0 w 80"/>
                    <a:gd name="T3" fmla="*/ 0 h 87"/>
                    <a:gd name="T4" fmla="*/ 74 w 80"/>
                    <a:gd name="T5" fmla="*/ 0 h 87"/>
                    <a:gd name="T6" fmla="*/ 74 w 80"/>
                    <a:gd name="T7" fmla="*/ 26 h 87"/>
                    <a:gd name="T8" fmla="*/ 70 w 80"/>
                    <a:gd name="T9" fmla="*/ 26 h 87"/>
                    <a:gd name="T10" fmla="*/ 61 w 80"/>
                    <a:gd name="T11" fmla="*/ 8 h 87"/>
                    <a:gd name="T12" fmla="*/ 41 w 80"/>
                    <a:gd name="T13" fmla="*/ 4 h 87"/>
                    <a:gd name="T14" fmla="*/ 33 w 80"/>
                    <a:gd name="T15" fmla="*/ 6 h 87"/>
                    <a:gd name="T16" fmla="*/ 32 w 80"/>
                    <a:gd name="T17" fmla="*/ 10 h 87"/>
                    <a:gd name="T18" fmla="*/ 32 w 80"/>
                    <a:gd name="T19" fmla="*/ 40 h 87"/>
                    <a:gd name="T20" fmla="*/ 33 w 80"/>
                    <a:gd name="T21" fmla="*/ 40 h 87"/>
                    <a:gd name="T22" fmla="*/ 46 w 80"/>
                    <a:gd name="T23" fmla="*/ 36 h 87"/>
                    <a:gd name="T24" fmla="*/ 52 w 80"/>
                    <a:gd name="T25" fmla="*/ 21 h 87"/>
                    <a:gd name="T26" fmla="*/ 56 w 80"/>
                    <a:gd name="T27" fmla="*/ 21 h 87"/>
                    <a:gd name="T28" fmla="*/ 56 w 80"/>
                    <a:gd name="T29" fmla="*/ 64 h 87"/>
                    <a:gd name="T30" fmla="*/ 52 w 80"/>
                    <a:gd name="T31" fmla="*/ 64 h 87"/>
                    <a:gd name="T32" fmla="*/ 46 w 80"/>
                    <a:gd name="T33" fmla="*/ 48 h 87"/>
                    <a:gd name="T34" fmla="*/ 32 w 80"/>
                    <a:gd name="T35" fmla="*/ 44 h 87"/>
                    <a:gd name="T36" fmla="*/ 32 w 80"/>
                    <a:gd name="T37" fmla="*/ 75 h 87"/>
                    <a:gd name="T38" fmla="*/ 34 w 80"/>
                    <a:gd name="T39" fmla="*/ 81 h 87"/>
                    <a:gd name="T40" fmla="*/ 42 w 80"/>
                    <a:gd name="T41" fmla="*/ 82 h 87"/>
                    <a:gd name="T42" fmla="*/ 61 w 80"/>
                    <a:gd name="T43" fmla="*/ 79 h 87"/>
                    <a:gd name="T44" fmla="*/ 76 w 80"/>
                    <a:gd name="T45" fmla="*/ 60 h 87"/>
                    <a:gd name="T46" fmla="*/ 80 w 80"/>
                    <a:gd name="T47" fmla="*/ 60 h 87"/>
                    <a:gd name="T48" fmla="*/ 75 w 80"/>
                    <a:gd name="T49" fmla="*/ 87 h 87"/>
                    <a:gd name="T50" fmla="*/ 0 w 80"/>
                    <a:gd name="T51" fmla="*/ 87 h 87"/>
                    <a:gd name="T52" fmla="*/ 0 w 80"/>
                    <a:gd name="T53" fmla="*/ 83 h 87"/>
                    <a:gd name="T54" fmla="*/ 6 w 80"/>
                    <a:gd name="T55" fmla="*/ 82 h 87"/>
                    <a:gd name="T56" fmla="*/ 11 w 80"/>
                    <a:gd name="T57" fmla="*/ 74 h 87"/>
                    <a:gd name="T58" fmla="*/ 11 w 80"/>
                    <a:gd name="T59" fmla="*/ 12 h 87"/>
                    <a:gd name="T60" fmla="*/ 8 w 80"/>
                    <a:gd name="T61" fmla="*/ 5 h 87"/>
                    <a:gd name="T62" fmla="*/ 0 w 80"/>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7">
                      <a:moveTo>
                        <a:pt x="0" y="3"/>
                      </a:moveTo>
                      <a:cubicBezTo>
                        <a:pt x="0" y="0"/>
                        <a:pt x="0" y="0"/>
                        <a:pt x="0" y="0"/>
                      </a:cubicBezTo>
                      <a:cubicBezTo>
                        <a:pt x="74" y="0"/>
                        <a:pt x="74" y="0"/>
                        <a:pt x="74" y="0"/>
                      </a:cubicBezTo>
                      <a:cubicBezTo>
                        <a:pt x="74" y="26"/>
                        <a:pt x="74" y="26"/>
                        <a:pt x="74" y="26"/>
                      </a:cubicBezTo>
                      <a:cubicBezTo>
                        <a:pt x="70" y="26"/>
                        <a:pt x="70" y="26"/>
                        <a:pt x="70" y="26"/>
                      </a:cubicBezTo>
                      <a:cubicBezTo>
                        <a:pt x="69" y="17"/>
                        <a:pt x="66" y="11"/>
                        <a:pt x="61" y="8"/>
                      </a:cubicBezTo>
                      <a:cubicBezTo>
                        <a:pt x="57" y="6"/>
                        <a:pt x="50" y="4"/>
                        <a:pt x="41" y="4"/>
                      </a:cubicBezTo>
                      <a:cubicBezTo>
                        <a:pt x="37" y="4"/>
                        <a:pt x="35" y="5"/>
                        <a:pt x="33" y="6"/>
                      </a:cubicBezTo>
                      <a:cubicBezTo>
                        <a:pt x="32" y="6"/>
                        <a:pt x="32" y="8"/>
                        <a:pt x="32" y="10"/>
                      </a:cubicBezTo>
                      <a:cubicBezTo>
                        <a:pt x="32" y="40"/>
                        <a:pt x="32" y="40"/>
                        <a:pt x="32" y="40"/>
                      </a:cubicBezTo>
                      <a:cubicBezTo>
                        <a:pt x="33" y="40"/>
                        <a:pt x="33" y="40"/>
                        <a:pt x="33" y="40"/>
                      </a:cubicBezTo>
                      <a:cubicBezTo>
                        <a:pt x="39" y="40"/>
                        <a:pt x="43" y="39"/>
                        <a:pt x="46" y="36"/>
                      </a:cubicBezTo>
                      <a:cubicBezTo>
                        <a:pt x="49" y="33"/>
                        <a:pt x="52" y="28"/>
                        <a:pt x="52" y="21"/>
                      </a:cubicBezTo>
                      <a:cubicBezTo>
                        <a:pt x="56" y="21"/>
                        <a:pt x="56" y="21"/>
                        <a:pt x="56" y="21"/>
                      </a:cubicBezTo>
                      <a:cubicBezTo>
                        <a:pt x="56" y="64"/>
                        <a:pt x="56" y="64"/>
                        <a:pt x="56" y="64"/>
                      </a:cubicBezTo>
                      <a:cubicBezTo>
                        <a:pt x="52" y="64"/>
                        <a:pt x="52" y="64"/>
                        <a:pt x="52" y="64"/>
                      </a:cubicBezTo>
                      <a:cubicBezTo>
                        <a:pt x="52" y="57"/>
                        <a:pt x="49" y="51"/>
                        <a:pt x="46" y="48"/>
                      </a:cubicBezTo>
                      <a:cubicBezTo>
                        <a:pt x="43" y="46"/>
                        <a:pt x="38" y="44"/>
                        <a:pt x="32" y="44"/>
                      </a:cubicBezTo>
                      <a:cubicBezTo>
                        <a:pt x="32" y="75"/>
                        <a:pt x="32" y="75"/>
                        <a:pt x="32" y="75"/>
                      </a:cubicBezTo>
                      <a:cubicBezTo>
                        <a:pt x="32" y="78"/>
                        <a:pt x="32" y="80"/>
                        <a:pt x="34" y="81"/>
                      </a:cubicBezTo>
                      <a:cubicBezTo>
                        <a:pt x="35" y="82"/>
                        <a:pt x="38" y="82"/>
                        <a:pt x="42" y="82"/>
                      </a:cubicBezTo>
                      <a:cubicBezTo>
                        <a:pt x="50" y="82"/>
                        <a:pt x="56" y="81"/>
                        <a:pt x="61" y="79"/>
                      </a:cubicBezTo>
                      <a:cubicBezTo>
                        <a:pt x="67" y="75"/>
                        <a:pt x="72" y="69"/>
                        <a:pt x="76" y="60"/>
                      </a:cubicBezTo>
                      <a:cubicBezTo>
                        <a:pt x="80" y="60"/>
                        <a:pt x="80" y="60"/>
                        <a:pt x="80" y="60"/>
                      </a:cubicBezTo>
                      <a:cubicBezTo>
                        <a:pt x="75" y="87"/>
                        <a:pt x="75" y="87"/>
                        <a:pt x="75" y="87"/>
                      </a:cubicBezTo>
                      <a:cubicBezTo>
                        <a:pt x="0" y="87"/>
                        <a:pt x="0" y="87"/>
                        <a:pt x="0" y="87"/>
                      </a:cubicBezTo>
                      <a:cubicBezTo>
                        <a:pt x="0" y="83"/>
                        <a:pt x="0" y="83"/>
                        <a:pt x="0" y="83"/>
                      </a:cubicBezTo>
                      <a:cubicBezTo>
                        <a:pt x="3" y="83"/>
                        <a:pt x="5" y="83"/>
                        <a:pt x="6" y="82"/>
                      </a:cubicBezTo>
                      <a:cubicBezTo>
                        <a:pt x="9" y="81"/>
                        <a:pt x="11" y="79"/>
                        <a:pt x="11" y="74"/>
                      </a:cubicBezTo>
                      <a:cubicBezTo>
                        <a:pt x="11" y="12"/>
                        <a:pt x="11" y="12"/>
                        <a:pt x="11" y="12"/>
                      </a:cubicBezTo>
                      <a:cubicBezTo>
                        <a:pt x="11" y="9"/>
                        <a:pt x="10" y="6"/>
                        <a:pt x="8" y="5"/>
                      </a:cubicBezTo>
                      <a:cubicBezTo>
                        <a:pt x="6" y="4"/>
                        <a:pt x="3" y="4"/>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0" name="Freeform 1253">
                  <a:extLst>
                    <a:ext uri="{FF2B5EF4-FFF2-40B4-BE49-F238E27FC236}">
                      <a16:creationId xmlns:a16="http://schemas.microsoft.com/office/drawing/2014/main" id="{29DD9ADC-8AB4-7287-CAEB-F2860C696B9F}"/>
                    </a:ext>
                  </a:extLst>
                </p:cNvPr>
                <p:cNvSpPr>
                  <a:spLocks/>
                </p:cNvSpPr>
                <p:nvPr/>
              </p:nvSpPr>
              <p:spPr bwMode="auto">
                <a:xfrm>
                  <a:off x="1019" y="2075"/>
                  <a:ext cx="6" cy="4"/>
                </a:xfrm>
                <a:custGeom>
                  <a:avLst/>
                  <a:gdLst>
                    <a:gd name="T0" fmla="*/ 5 w 6"/>
                    <a:gd name="T1" fmla="*/ 4 h 4"/>
                    <a:gd name="T2" fmla="*/ 3 w 6"/>
                    <a:gd name="T3" fmla="*/ 2 h 4"/>
                    <a:gd name="T4" fmla="*/ 1 w 6"/>
                    <a:gd name="T5" fmla="*/ 4 h 4"/>
                    <a:gd name="T6" fmla="*/ 0 w 6"/>
                    <a:gd name="T7" fmla="*/ 4 h 4"/>
                    <a:gd name="T8" fmla="*/ 2 w 6"/>
                    <a:gd name="T9" fmla="*/ 0 h 4"/>
                    <a:gd name="T10" fmla="*/ 4 w 6"/>
                    <a:gd name="T11" fmla="*/ 0 h 4"/>
                    <a:gd name="T12" fmla="*/ 6 w 6"/>
                    <a:gd name="T13" fmla="*/ 4 h 4"/>
                    <a:gd name="T14" fmla="*/ 5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5" y="4"/>
                      </a:moveTo>
                      <a:lnTo>
                        <a:pt x="3" y="2"/>
                      </a:lnTo>
                      <a:lnTo>
                        <a:pt x="1" y="4"/>
                      </a:lnTo>
                      <a:lnTo>
                        <a:pt x="0" y="4"/>
                      </a:lnTo>
                      <a:lnTo>
                        <a:pt x="2" y="0"/>
                      </a:lnTo>
                      <a:lnTo>
                        <a:pt x="4" y="0"/>
                      </a:lnTo>
                      <a:lnTo>
                        <a:pt x="6" y="4"/>
                      </a:lnTo>
                      <a:lnTo>
                        <a:pt x="5" y="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1" name="Freeform 1254">
                  <a:extLst>
                    <a:ext uri="{FF2B5EF4-FFF2-40B4-BE49-F238E27FC236}">
                      <a16:creationId xmlns:a16="http://schemas.microsoft.com/office/drawing/2014/main" id="{8B223017-0683-D7B4-33C2-50E28378380F}"/>
                    </a:ext>
                  </a:extLst>
                </p:cNvPr>
                <p:cNvSpPr>
                  <a:spLocks/>
                </p:cNvSpPr>
                <p:nvPr/>
              </p:nvSpPr>
              <p:spPr bwMode="auto">
                <a:xfrm>
                  <a:off x="1031" y="2080"/>
                  <a:ext cx="14" cy="14"/>
                </a:xfrm>
                <a:custGeom>
                  <a:avLst/>
                  <a:gdLst>
                    <a:gd name="T0" fmla="*/ 0 w 88"/>
                    <a:gd name="T1" fmla="*/ 87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2"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2" y="9"/>
                        <a:pt x="70" y="7"/>
                      </a:cubicBezTo>
                      <a:cubicBezTo>
                        <a:pt x="68" y="4"/>
                        <a:pt x="65" y="3"/>
                        <a:pt x="60" y="3"/>
                      </a:cubicBezTo>
                      <a:cubicBezTo>
                        <a:pt x="60" y="0"/>
                        <a:pt x="60" y="0"/>
                        <a:pt x="60" y="0"/>
                      </a:cubicBezTo>
                      <a:cubicBezTo>
                        <a:pt x="88" y="0"/>
                        <a:pt x="88" y="0"/>
                        <a:pt x="88" y="0"/>
                      </a:cubicBezTo>
                      <a:cubicBezTo>
                        <a:pt x="88" y="3"/>
                        <a:pt x="88" y="3"/>
                        <a:pt x="88" y="3"/>
                      </a:cubicBezTo>
                      <a:cubicBezTo>
                        <a:pt x="83" y="4"/>
                        <a:pt x="81" y="5"/>
                        <a:pt x="80" y="6"/>
                      </a:cubicBezTo>
                      <a:cubicBezTo>
                        <a:pt x="78"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2" name="Freeform 1255">
                  <a:extLst>
                    <a:ext uri="{FF2B5EF4-FFF2-40B4-BE49-F238E27FC236}">
                      <a16:creationId xmlns:a16="http://schemas.microsoft.com/office/drawing/2014/main" id="{4648D3FB-5622-814D-1493-4979534737FE}"/>
                    </a:ext>
                  </a:extLst>
                </p:cNvPr>
                <p:cNvSpPr>
                  <a:spLocks noEditPoints="1"/>
                </p:cNvSpPr>
                <p:nvPr/>
              </p:nvSpPr>
              <p:spPr bwMode="auto">
                <a:xfrm>
                  <a:off x="1051" y="2079"/>
                  <a:ext cx="14" cy="18"/>
                </a:xfrm>
                <a:custGeom>
                  <a:avLst/>
                  <a:gdLst>
                    <a:gd name="T0" fmla="*/ 89 w 90"/>
                    <a:gd name="T1" fmla="*/ 104 h 111"/>
                    <a:gd name="T2" fmla="*/ 89 w 90"/>
                    <a:gd name="T3" fmla="*/ 107 h 111"/>
                    <a:gd name="T4" fmla="*/ 77 w 90"/>
                    <a:gd name="T5" fmla="*/ 110 h 111"/>
                    <a:gd name="T6" fmla="*/ 66 w 90"/>
                    <a:gd name="T7" fmla="*/ 111 h 111"/>
                    <a:gd name="T8" fmla="*/ 45 w 90"/>
                    <a:gd name="T9" fmla="*/ 106 h 111"/>
                    <a:gd name="T10" fmla="*/ 30 w 90"/>
                    <a:gd name="T11" fmla="*/ 89 h 111"/>
                    <a:gd name="T12" fmla="*/ 7 w 90"/>
                    <a:gd name="T13" fmla="*/ 72 h 111"/>
                    <a:gd name="T14" fmla="*/ 0 w 90"/>
                    <a:gd name="T15" fmla="*/ 47 h 111"/>
                    <a:gd name="T16" fmla="*/ 13 w 90"/>
                    <a:gd name="T17" fmla="*/ 13 h 111"/>
                    <a:gd name="T18" fmla="*/ 45 w 90"/>
                    <a:gd name="T19" fmla="*/ 0 h 111"/>
                    <a:gd name="T20" fmla="*/ 77 w 90"/>
                    <a:gd name="T21" fmla="*/ 12 h 111"/>
                    <a:gd name="T22" fmla="*/ 90 w 90"/>
                    <a:gd name="T23" fmla="*/ 46 h 111"/>
                    <a:gd name="T24" fmla="*/ 81 w 90"/>
                    <a:gd name="T25" fmla="*/ 74 h 111"/>
                    <a:gd name="T26" fmla="*/ 58 w 90"/>
                    <a:gd name="T27" fmla="*/ 89 h 111"/>
                    <a:gd name="T28" fmla="*/ 68 w 90"/>
                    <a:gd name="T29" fmla="*/ 102 h 111"/>
                    <a:gd name="T30" fmla="*/ 80 w 90"/>
                    <a:gd name="T31" fmla="*/ 105 h 111"/>
                    <a:gd name="T32" fmla="*/ 84 w 90"/>
                    <a:gd name="T33" fmla="*/ 105 h 111"/>
                    <a:gd name="T34" fmla="*/ 89 w 90"/>
                    <a:gd name="T35" fmla="*/ 104 h 111"/>
                    <a:gd name="T36" fmla="*/ 45 w 90"/>
                    <a:gd name="T37" fmla="*/ 4 h 111"/>
                    <a:gd name="T38" fmla="*/ 27 w 90"/>
                    <a:gd name="T39" fmla="*/ 18 h 111"/>
                    <a:gd name="T40" fmla="*/ 22 w 90"/>
                    <a:gd name="T41" fmla="*/ 46 h 111"/>
                    <a:gd name="T42" fmla="*/ 28 w 90"/>
                    <a:gd name="T43" fmla="*/ 77 h 111"/>
                    <a:gd name="T44" fmla="*/ 45 w 90"/>
                    <a:gd name="T45" fmla="*/ 87 h 111"/>
                    <a:gd name="T46" fmla="*/ 65 w 90"/>
                    <a:gd name="T47" fmla="*/ 70 h 111"/>
                    <a:gd name="T48" fmla="*/ 68 w 90"/>
                    <a:gd name="T49" fmla="*/ 46 h 111"/>
                    <a:gd name="T50" fmla="*/ 63 w 90"/>
                    <a:gd name="T51" fmla="*/ 18 h 111"/>
                    <a:gd name="T52" fmla="*/ 45 w 90"/>
                    <a:gd name="T53"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 h="111">
                      <a:moveTo>
                        <a:pt x="89" y="104"/>
                      </a:moveTo>
                      <a:cubicBezTo>
                        <a:pt x="89" y="107"/>
                        <a:pt x="89" y="107"/>
                        <a:pt x="89" y="107"/>
                      </a:cubicBezTo>
                      <a:cubicBezTo>
                        <a:pt x="85" y="108"/>
                        <a:pt x="81" y="110"/>
                        <a:pt x="77" y="110"/>
                      </a:cubicBezTo>
                      <a:cubicBezTo>
                        <a:pt x="74" y="111"/>
                        <a:pt x="70" y="111"/>
                        <a:pt x="66" y="111"/>
                      </a:cubicBezTo>
                      <a:cubicBezTo>
                        <a:pt x="58" y="111"/>
                        <a:pt x="51" y="109"/>
                        <a:pt x="45" y="106"/>
                      </a:cubicBezTo>
                      <a:cubicBezTo>
                        <a:pt x="38" y="102"/>
                        <a:pt x="33" y="96"/>
                        <a:pt x="30" y="89"/>
                      </a:cubicBezTo>
                      <a:cubicBezTo>
                        <a:pt x="20" y="86"/>
                        <a:pt x="13" y="80"/>
                        <a:pt x="7" y="72"/>
                      </a:cubicBezTo>
                      <a:cubicBezTo>
                        <a:pt x="2" y="64"/>
                        <a:pt x="0" y="56"/>
                        <a:pt x="0" y="47"/>
                      </a:cubicBezTo>
                      <a:cubicBezTo>
                        <a:pt x="0" y="33"/>
                        <a:pt x="4" y="21"/>
                        <a:pt x="13" y="13"/>
                      </a:cubicBezTo>
                      <a:cubicBezTo>
                        <a:pt x="21" y="4"/>
                        <a:pt x="32" y="0"/>
                        <a:pt x="45" y="0"/>
                      </a:cubicBezTo>
                      <a:cubicBezTo>
                        <a:pt x="58" y="0"/>
                        <a:pt x="68" y="4"/>
                        <a:pt x="77" y="12"/>
                      </a:cubicBezTo>
                      <a:cubicBezTo>
                        <a:pt x="86" y="21"/>
                        <a:pt x="90" y="32"/>
                        <a:pt x="90" y="46"/>
                      </a:cubicBezTo>
                      <a:cubicBezTo>
                        <a:pt x="90" y="57"/>
                        <a:pt x="87" y="66"/>
                        <a:pt x="81" y="74"/>
                      </a:cubicBezTo>
                      <a:cubicBezTo>
                        <a:pt x="76" y="82"/>
                        <a:pt x="68" y="87"/>
                        <a:pt x="58" y="89"/>
                      </a:cubicBezTo>
                      <a:cubicBezTo>
                        <a:pt x="60" y="95"/>
                        <a:pt x="63" y="99"/>
                        <a:pt x="68" y="102"/>
                      </a:cubicBezTo>
                      <a:cubicBezTo>
                        <a:pt x="71" y="104"/>
                        <a:pt x="76" y="105"/>
                        <a:pt x="80" y="105"/>
                      </a:cubicBezTo>
                      <a:cubicBezTo>
                        <a:pt x="82" y="105"/>
                        <a:pt x="83" y="105"/>
                        <a:pt x="84" y="105"/>
                      </a:cubicBezTo>
                      <a:cubicBezTo>
                        <a:pt x="85" y="105"/>
                        <a:pt x="86" y="104"/>
                        <a:pt x="89" y="104"/>
                      </a:cubicBezTo>
                      <a:close/>
                      <a:moveTo>
                        <a:pt x="45" y="4"/>
                      </a:moveTo>
                      <a:cubicBezTo>
                        <a:pt x="37" y="4"/>
                        <a:pt x="31" y="9"/>
                        <a:pt x="27" y="18"/>
                      </a:cubicBezTo>
                      <a:cubicBezTo>
                        <a:pt x="24" y="25"/>
                        <a:pt x="22" y="34"/>
                        <a:pt x="22" y="46"/>
                      </a:cubicBezTo>
                      <a:cubicBezTo>
                        <a:pt x="22" y="59"/>
                        <a:pt x="24" y="70"/>
                        <a:pt x="28" y="77"/>
                      </a:cubicBezTo>
                      <a:cubicBezTo>
                        <a:pt x="32" y="83"/>
                        <a:pt x="38" y="87"/>
                        <a:pt x="45" y="87"/>
                      </a:cubicBezTo>
                      <a:cubicBezTo>
                        <a:pt x="54" y="87"/>
                        <a:pt x="61" y="81"/>
                        <a:pt x="65" y="70"/>
                      </a:cubicBezTo>
                      <a:cubicBezTo>
                        <a:pt x="67" y="64"/>
                        <a:pt x="68" y="56"/>
                        <a:pt x="68" y="46"/>
                      </a:cubicBezTo>
                      <a:cubicBezTo>
                        <a:pt x="68" y="34"/>
                        <a:pt x="66" y="25"/>
                        <a:pt x="63" y="18"/>
                      </a:cubicBezTo>
                      <a:cubicBezTo>
                        <a:pt x="59" y="9"/>
                        <a:pt x="53" y="4"/>
                        <a:pt x="45"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3" name="Freeform 1256">
                  <a:extLst>
                    <a:ext uri="{FF2B5EF4-FFF2-40B4-BE49-F238E27FC236}">
                      <a16:creationId xmlns:a16="http://schemas.microsoft.com/office/drawing/2014/main" id="{65CB8154-999A-FD2F-D7E2-66CCE3280C44}"/>
                    </a:ext>
                  </a:extLst>
                </p:cNvPr>
                <p:cNvSpPr>
                  <a:spLocks/>
                </p:cNvSpPr>
                <p:nvPr/>
              </p:nvSpPr>
              <p:spPr bwMode="auto">
                <a:xfrm>
                  <a:off x="1066" y="2080"/>
                  <a:ext cx="14" cy="14"/>
                </a:xfrm>
                <a:custGeom>
                  <a:avLst/>
                  <a:gdLst>
                    <a:gd name="T0" fmla="*/ 88 w 88"/>
                    <a:gd name="T1" fmla="*/ 0 h 89"/>
                    <a:gd name="T2" fmla="*/ 88 w 88"/>
                    <a:gd name="T3" fmla="*/ 3 h 89"/>
                    <a:gd name="T4" fmla="*/ 80 w 88"/>
                    <a:gd name="T5" fmla="*/ 6 h 89"/>
                    <a:gd name="T6" fmla="*/ 78 w 88"/>
                    <a:gd name="T7" fmla="*/ 14 h 89"/>
                    <a:gd name="T8" fmla="*/ 78 w 88"/>
                    <a:gd name="T9" fmla="*/ 55 h 89"/>
                    <a:gd name="T10" fmla="*/ 77 w 88"/>
                    <a:gd name="T11" fmla="*/ 68 h 89"/>
                    <a:gd name="T12" fmla="*/ 71 w 88"/>
                    <a:gd name="T13" fmla="*/ 80 h 89"/>
                    <a:gd name="T14" fmla="*/ 59 w 88"/>
                    <a:gd name="T15" fmla="*/ 87 h 89"/>
                    <a:gd name="T16" fmla="*/ 46 w 88"/>
                    <a:gd name="T17" fmla="*/ 89 h 89"/>
                    <a:gd name="T18" fmla="*/ 34 w 88"/>
                    <a:gd name="T19" fmla="*/ 88 h 89"/>
                    <a:gd name="T20" fmla="*/ 20 w 88"/>
                    <a:gd name="T21" fmla="*/ 81 h 89"/>
                    <a:gd name="T22" fmla="*/ 13 w 88"/>
                    <a:gd name="T23" fmla="*/ 73 h 89"/>
                    <a:gd name="T24" fmla="*/ 11 w 88"/>
                    <a:gd name="T25" fmla="*/ 58 h 89"/>
                    <a:gd name="T26" fmla="*/ 11 w 88"/>
                    <a:gd name="T27" fmla="*/ 15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5 h 89"/>
                    <a:gd name="T40" fmla="*/ 31 w 88"/>
                    <a:gd name="T41" fmla="*/ 15 h 89"/>
                    <a:gd name="T42" fmla="*/ 31 w 88"/>
                    <a:gd name="T43" fmla="*/ 58 h 89"/>
                    <a:gd name="T44" fmla="*/ 36 w 88"/>
                    <a:gd name="T45" fmla="*/ 77 h 89"/>
                    <a:gd name="T46" fmla="*/ 50 w 88"/>
                    <a:gd name="T47" fmla="*/ 83 h 89"/>
                    <a:gd name="T48" fmla="*/ 70 w 88"/>
                    <a:gd name="T49" fmla="*/ 72 h 89"/>
                    <a:gd name="T50" fmla="*/ 72 w 88"/>
                    <a:gd name="T51" fmla="*/ 55 h 89"/>
                    <a:gd name="T52" fmla="*/ 72 w 88"/>
                    <a:gd name="T53" fmla="*/ 16 h 89"/>
                    <a:gd name="T54" fmla="*/ 70 w 88"/>
                    <a:gd name="T55" fmla="*/ 7 h 89"/>
                    <a:gd name="T56" fmla="*/ 60 w 88"/>
                    <a:gd name="T57" fmla="*/ 3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4"/>
                        <a:pt x="82" y="5"/>
                        <a:pt x="80" y="6"/>
                      </a:cubicBezTo>
                      <a:cubicBezTo>
                        <a:pt x="79" y="7"/>
                        <a:pt x="78" y="10"/>
                        <a:pt x="78" y="14"/>
                      </a:cubicBezTo>
                      <a:cubicBezTo>
                        <a:pt x="78" y="55"/>
                        <a:pt x="78" y="55"/>
                        <a:pt x="78" y="55"/>
                      </a:cubicBezTo>
                      <a:cubicBezTo>
                        <a:pt x="78" y="59"/>
                        <a:pt x="78" y="64"/>
                        <a:pt x="77" y="68"/>
                      </a:cubicBezTo>
                      <a:cubicBezTo>
                        <a:pt x="75" y="73"/>
                        <a:pt x="73" y="77"/>
                        <a:pt x="71" y="80"/>
                      </a:cubicBezTo>
                      <a:cubicBezTo>
                        <a:pt x="68" y="83"/>
                        <a:pt x="64" y="85"/>
                        <a:pt x="59" y="87"/>
                      </a:cubicBezTo>
                      <a:cubicBezTo>
                        <a:pt x="54" y="88"/>
                        <a:pt x="50" y="89"/>
                        <a:pt x="46" y="89"/>
                      </a:cubicBezTo>
                      <a:cubicBezTo>
                        <a:pt x="41" y="89"/>
                        <a:pt x="37" y="89"/>
                        <a:pt x="34" y="88"/>
                      </a:cubicBezTo>
                      <a:cubicBezTo>
                        <a:pt x="28" y="86"/>
                        <a:pt x="23" y="84"/>
                        <a:pt x="20" y="81"/>
                      </a:cubicBezTo>
                      <a:cubicBezTo>
                        <a:pt x="17" y="78"/>
                        <a:pt x="14" y="75"/>
                        <a:pt x="13" y="73"/>
                      </a:cubicBezTo>
                      <a:cubicBezTo>
                        <a:pt x="12" y="69"/>
                        <a:pt x="11" y="64"/>
                        <a:pt x="11" y="58"/>
                      </a:cubicBezTo>
                      <a:cubicBezTo>
                        <a:pt x="11" y="15"/>
                        <a:pt x="11" y="15"/>
                        <a:pt x="11" y="15"/>
                      </a:cubicBezTo>
                      <a:cubicBezTo>
                        <a:pt x="11" y="10"/>
                        <a:pt x="10" y="7"/>
                        <a:pt x="8" y="5"/>
                      </a:cubicBezTo>
                      <a:cubicBezTo>
                        <a:pt x="7" y="4"/>
                        <a:pt x="4" y="4"/>
                        <a:pt x="0" y="3"/>
                      </a:cubicBezTo>
                      <a:cubicBezTo>
                        <a:pt x="0" y="0"/>
                        <a:pt x="0" y="0"/>
                        <a:pt x="0" y="0"/>
                      </a:cubicBezTo>
                      <a:cubicBezTo>
                        <a:pt x="43" y="0"/>
                        <a:pt x="43" y="0"/>
                        <a:pt x="43" y="0"/>
                      </a:cubicBezTo>
                      <a:cubicBezTo>
                        <a:pt x="43" y="3"/>
                        <a:pt x="43" y="3"/>
                        <a:pt x="43" y="3"/>
                      </a:cubicBezTo>
                      <a:cubicBezTo>
                        <a:pt x="39" y="3"/>
                        <a:pt x="36" y="4"/>
                        <a:pt x="34" y="5"/>
                      </a:cubicBezTo>
                      <a:cubicBezTo>
                        <a:pt x="32" y="6"/>
                        <a:pt x="31" y="10"/>
                        <a:pt x="31" y="15"/>
                      </a:cubicBezTo>
                      <a:cubicBezTo>
                        <a:pt x="31" y="58"/>
                        <a:pt x="31" y="58"/>
                        <a:pt x="31" y="58"/>
                      </a:cubicBezTo>
                      <a:cubicBezTo>
                        <a:pt x="31" y="66"/>
                        <a:pt x="33" y="73"/>
                        <a:pt x="36" y="77"/>
                      </a:cubicBezTo>
                      <a:cubicBezTo>
                        <a:pt x="39" y="81"/>
                        <a:pt x="43" y="83"/>
                        <a:pt x="50" y="83"/>
                      </a:cubicBezTo>
                      <a:cubicBezTo>
                        <a:pt x="59" y="83"/>
                        <a:pt x="66" y="79"/>
                        <a:pt x="70" y="72"/>
                      </a:cubicBezTo>
                      <a:cubicBezTo>
                        <a:pt x="71" y="68"/>
                        <a:pt x="72" y="62"/>
                        <a:pt x="72" y="55"/>
                      </a:cubicBezTo>
                      <a:cubicBezTo>
                        <a:pt x="72" y="16"/>
                        <a:pt x="72" y="16"/>
                        <a:pt x="72" y="16"/>
                      </a:cubicBezTo>
                      <a:cubicBezTo>
                        <a:pt x="72" y="12"/>
                        <a:pt x="72" y="8"/>
                        <a:pt x="70" y="7"/>
                      </a:cubicBezTo>
                      <a:cubicBezTo>
                        <a:pt x="69" y="4"/>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4" name="Freeform 1257">
                  <a:extLst>
                    <a:ext uri="{FF2B5EF4-FFF2-40B4-BE49-F238E27FC236}">
                      <a16:creationId xmlns:a16="http://schemas.microsoft.com/office/drawing/2014/main" id="{A88375AB-A00D-56E7-1695-9FCCBB5254AF}"/>
                    </a:ext>
                  </a:extLst>
                </p:cNvPr>
                <p:cNvSpPr>
                  <a:spLocks noEditPoints="1"/>
                </p:cNvSpPr>
                <p:nvPr/>
              </p:nvSpPr>
              <p:spPr bwMode="auto">
                <a:xfrm>
                  <a:off x="1080" y="2079"/>
                  <a:ext cx="14" cy="14"/>
                </a:xfrm>
                <a:custGeom>
                  <a:avLst/>
                  <a:gdLst>
                    <a:gd name="T0" fmla="*/ 87 w 87"/>
                    <a:gd name="T1" fmla="*/ 85 h 89"/>
                    <a:gd name="T2" fmla="*/ 87 w 87"/>
                    <a:gd name="T3" fmla="*/ 89 h 89"/>
                    <a:gd name="T4" fmla="*/ 45 w 87"/>
                    <a:gd name="T5" fmla="*/ 89 h 89"/>
                    <a:gd name="T6" fmla="*/ 45 w 87"/>
                    <a:gd name="T7" fmla="*/ 85 h 89"/>
                    <a:gd name="T8" fmla="*/ 53 w 87"/>
                    <a:gd name="T9" fmla="*/ 85 h 89"/>
                    <a:gd name="T10" fmla="*/ 55 w 87"/>
                    <a:gd name="T11" fmla="*/ 81 h 89"/>
                    <a:gd name="T12" fmla="*/ 53 w 87"/>
                    <a:gd name="T13" fmla="*/ 72 h 89"/>
                    <a:gd name="T14" fmla="*/ 50 w 87"/>
                    <a:gd name="T15" fmla="*/ 63 h 89"/>
                    <a:gd name="T16" fmla="*/ 21 w 87"/>
                    <a:gd name="T17" fmla="*/ 63 h 89"/>
                    <a:gd name="T18" fmla="*/ 17 w 87"/>
                    <a:gd name="T19" fmla="*/ 74 h 89"/>
                    <a:gd name="T20" fmla="*/ 15 w 87"/>
                    <a:gd name="T21" fmla="*/ 80 h 89"/>
                    <a:gd name="T22" fmla="*/ 17 w 87"/>
                    <a:gd name="T23" fmla="*/ 84 h 89"/>
                    <a:gd name="T24" fmla="*/ 25 w 87"/>
                    <a:gd name="T25" fmla="*/ 85 h 89"/>
                    <a:gd name="T26" fmla="*/ 25 w 87"/>
                    <a:gd name="T27" fmla="*/ 89 h 89"/>
                    <a:gd name="T28" fmla="*/ 0 w 87"/>
                    <a:gd name="T29" fmla="*/ 89 h 89"/>
                    <a:gd name="T30" fmla="*/ 0 w 87"/>
                    <a:gd name="T31" fmla="*/ 85 h 89"/>
                    <a:gd name="T32" fmla="*/ 7 w 87"/>
                    <a:gd name="T33" fmla="*/ 81 h 89"/>
                    <a:gd name="T34" fmla="*/ 12 w 87"/>
                    <a:gd name="T35" fmla="*/ 70 h 89"/>
                    <a:gd name="T36" fmla="*/ 41 w 87"/>
                    <a:gd name="T37" fmla="*/ 0 h 89"/>
                    <a:gd name="T38" fmla="*/ 44 w 87"/>
                    <a:gd name="T39" fmla="*/ 0 h 89"/>
                    <a:gd name="T40" fmla="*/ 73 w 87"/>
                    <a:gd name="T41" fmla="*/ 68 h 89"/>
                    <a:gd name="T42" fmla="*/ 79 w 87"/>
                    <a:gd name="T43" fmla="*/ 81 h 89"/>
                    <a:gd name="T44" fmla="*/ 86 w 87"/>
                    <a:gd name="T45" fmla="*/ 85 h 89"/>
                    <a:gd name="T46" fmla="*/ 87 w 87"/>
                    <a:gd name="T47" fmla="*/ 85 h 89"/>
                    <a:gd name="T48" fmla="*/ 23 w 87"/>
                    <a:gd name="T49" fmla="*/ 58 h 89"/>
                    <a:gd name="T50" fmla="*/ 47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5"/>
                      </a:moveTo>
                      <a:cubicBezTo>
                        <a:pt x="87" y="89"/>
                        <a:pt x="87" y="89"/>
                        <a:pt x="87" y="89"/>
                      </a:cubicBezTo>
                      <a:cubicBezTo>
                        <a:pt x="45" y="89"/>
                        <a:pt x="45" y="89"/>
                        <a:pt x="45" y="89"/>
                      </a:cubicBezTo>
                      <a:cubicBezTo>
                        <a:pt x="45" y="85"/>
                        <a:pt x="45" y="85"/>
                        <a:pt x="45" y="85"/>
                      </a:cubicBezTo>
                      <a:cubicBezTo>
                        <a:pt x="49" y="85"/>
                        <a:pt x="52" y="85"/>
                        <a:pt x="53" y="85"/>
                      </a:cubicBezTo>
                      <a:cubicBezTo>
                        <a:pt x="55" y="84"/>
                        <a:pt x="55" y="83"/>
                        <a:pt x="55" y="81"/>
                      </a:cubicBezTo>
                      <a:cubicBezTo>
                        <a:pt x="55" y="79"/>
                        <a:pt x="55" y="76"/>
                        <a:pt x="53" y="72"/>
                      </a:cubicBezTo>
                      <a:cubicBezTo>
                        <a:pt x="53" y="71"/>
                        <a:pt x="51" y="68"/>
                        <a:pt x="50" y="63"/>
                      </a:cubicBezTo>
                      <a:cubicBezTo>
                        <a:pt x="21" y="63"/>
                        <a:pt x="21" y="63"/>
                        <a:pt x="21" y="63"/>
                      </a:cubicBezTo>
                      <a:cubicBezTo>
                        <a:pt x="19" y="68"/>
                        <a:pt x="18" y="71"/>
                        <a:pt x="17" y="74"/>
                      </a:cubicBezTo>
                      <a:cubicBezTo>
                        <a:pt x="16" y="77"/>
                        <a:pt x="15" y="79"/>
                        <a:pt x="15" y="80"/>
                      </a:cubicBezTo>
                      <a:cubicBezTo>
                        <a:pt x="15" y="82"/>
                        <a:pt x="16" y="83"/>
                        <a:pt x="17" y="84"/>
                      </a:cubicBezTo>
                      <a:cubicBezTo>
                        <a:pt x="19" y="85"/>
                        <a:pt x="22" y="85"/>
                        <a:pt x="25" y="85"/>
                      </a:cubicBezTo>
                      <a:cubicBezTo>
                        <a:pt x="25" y="89"/>
                        <a:pt x="25" y="89"/>
                        <a:pt x="25" y="89"/>
                      </a:cubicBezTo>
                      <a:cubicBezTo>
                        <a:pt x="0" y="89"/>
                        <a:pt x="0" y="89"/>
                        <a:pt x="0" y="89"/>
                      </a:cubicBezTo>
                      <a:cubicBezTo>
                        <a:pt x="0" y="85"/>
                        <a:pt x="0" y="85"/>
                        <a:pt x="0" y="85"/>
                      </a:cubicBezTo>
                      <a:cubicBezTo>
                        <a:pt x="3" y="85"/>
                        <a:pt x="5" y="83"/>
                        <a:pt x="7" y="81"/>
                      </a:cubicBezTo>
                      <a:cubicBezTo>
                        <a:pt x="8" y="80"/>
                        <a:pt x="10" y="76"/>
                        <a:pt x="12" y="70"/>
                      </a:cubicBezTo>
                      <a:cubicBezTo>
                        <a:pt x="41" y="0"/>
                        <a:pt x="41" y="0"/>
                        <a:pt x="41" y="0"/>
                      </a:cubicBezTo>
                      <a:cubicBezTo>
                        <a:pt x="44" y="0"/>
                        <a:pt x="44" y="0"/>
                        <a:pt x="44" y="0"/>
                      </a:cubicBezTo>
                      <a:cubicBezTo>
                        <a:pt x="73" y="68"/>
                        <a:pt x="73" y="68"/>
                        <a:pt x="73" y="68"/>
                      </a:cubicBezTo>
                      <a:cubicBezTo>
                        <a:pt x="76" y="75"/>
                        <a:pt x="78" y="79"/>
                        <a:pt x="79" y="81"/>
                      </a:cubicBezTo>
                      <a:cubicBezTo>
                        <a:pt x="81" y="84"/>
                        <a:pt x="83" y="85"/>
                        <a:pt x="86" y="85"/>
                      </a:cubicBezTo>
                      <a:lnTo>
                        <a:pt x="87" y="85"/>
                      </a:lnTo>
                      <a:close/>
                      <a:moveTo>
                        <a:pt x="23" y="58"/>
                      </a:moveTo>
                      <a:cubicBezTo>
                        <a:pt x="47" y="58"/>
                        <a:pt x="47" y="58"/>
                        <a:pt x="47"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5" name="Freeform 1258">
                  <a:extLst>
                    <a:ext uri="{FF2B5EF4-FFF2-40B4-BE49-F238E27FC236}">
                      <a16:creationId xmlns:a16="http://schemas.microsoft.com/office/drawing/2014/main" id="{E344D5CC-B161-DBC9-41C3-1298F47BC46A}"/>
                    </a:ext>
                  </a:extLst>
                </p:cNvPr>
                <p:cNvSpPr>
                  <a:spLocks/>
                </p:cNvSpPr>
                <p:nvPr/>
              </p:nvSpPr>
              <p:spPr bwMode="auto">
                <a:xfrm>
                  <a:off x="1095" y="2080"/>
                  <a:ext cx="14" cy="14"/>
                </a:xfrm>
                <a:custGeom>
                  <a:avLst/>
                  <a:gdLst>
                    <a:gd name="T0" fmla="*/ 0 w 88"/>
                    <a:gd name="T1" fmla="*/ 87 h 89"/>
                    <a:gd name="T2" fmla="*/ 0 w 88"/>
                    <a:gd name="T3" fmla="*/ 83 h 89"/>
                    <a:gd name="T4" fmla="*/ 8 w 88"/>
                    <a:gd name="T5" fmla="*/ 81 h 89"/>
                    <a:gd name="T6" fmla="*/ 11 w 88"/>
                    <a:gd name="T7" fmla="*/ 73 h 89"/>
                    <a:gd name="T8" fmla="*/ 11 w 88"/>
                    <a:gd name="T9" fmla="*/ 12 h 89"/>
                    <a:gd name="T10" fmla="*/ 5 w 88"/>
                    <a:gd name="T11" fmla="*/ 6 h 89"/>
                    <a:gd name="T12" fmla="*/ 1 w 88"/>
                    <a:gd name="T13" fmla="*/ 3 h 89"/>
                    <a:gd name="T14" fmla="*/ 1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2" y="3"/>
                        <a:pt x="1" y="3"/>
                      </a:cubicBezTo>
                      <a:cubicBezTo>
                        <a:pt x="1" y="0"/>
                        <a:pt x="1" y="0"/>
                        <a:pt x="1" y="0"/>
                      </a:cubicBezTo>
                      <a:cubicBezTo>
                        <a:pt x="27" y="0"/>
                        <a:pt x="27" y="0"/>
                        <a:pt x="27" y="0"/>
                      </a:cubicBezTo>
                      <a:cubicBezTo>
                        <a:pt x="72" y="55"/>
                        <a:pt x="72" y="55"/>
                        <a:pt x="72" y="55"/>
                      </a:cubicBezTo>
                      <a:cubicBezTo>
                        <a:pt x="72" y="16"/>
                        <a:pt x="72" y="16"/>
                        <a:pt x="72" y="16"/>
                      </a:cubicBezTo>
                      <a:cubicBezTo>
                        <a:pt x="72" y="12"/>
                        <a:pt x="72" y="9"/>
                        <a:pt x="70" y="7"/>
                      </a:cubicBezTo>
                      <a:cubicBezTo>
                        <a:pt x="68"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6" name="Freeform 1259">
                  <a:extLst>
                    <a:ext uri="{FF2B5EF4-FFF2-40B4-BE49-F238E27FC236}">
                      <a16:creationId xmlns:a16="http://schemas.microsoft.com/office/drawing/2014/main" id="{F5CC8CE3-6C5C-DE3A-45FF-06DF89A59EC1}"/>
                    </a:ext>
                  </a:extLst>
                </p:cNvPr>
                <p:cNvSpPr>
                  <a:spLocks/>
                </p:cNvSpPr>
                <p:nvPr/>
              </p:nvSpPr>
              <p:spPr bwMode="auto">
                <a:xfrm>
                  <a:off x="1110" y="2079"/>
                  <a:ext cx="14" cy="15"/>
                </a:xfrm>
                <a:custGeom>
                  <a:avLst/>
                  <a:gdLst>
                    <a:gd name="T0" fmla="*/ 92 w 92"/>
                    <a:gd name="T1" fmla="*/ 52 h 91"/>
                    <a:gd name="T2" fmla="*/ 92 w 92"/>
                    <a:gd name="T3" fmla="*/ 55 h 91"/>
                    <a:gd name="T4" fmla="*/ 84 w 92"/>
                    <a:gd name="T5" fmla="*/ 57 h 91"/>
                    <a:gd name="T6" fmla="*/ 81 w 92"/>
                    <a:gd name="T7" fmla="*/ 67 h 91"/>
                    <a:gd name="T8" fmla="*/ 81 w 92"/>
                    <a:gd name="T9" fmla="*/ 83 h 91"/>
                    <a:gd name="T10" fmla="*/ 66 w 92"/>
                    <a:gd name="T11" fmla="*/ 89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6 h 91"/>
                    <a:gd name="T26" fmla="*/ 74 w 92"/>
                    <a:gd name="T27" fmla="*/ 5 h 91"/>
                    <a:gd name="T28" fmla="*/ 76 w 92"/>
                    <a:gd name="T29" fmla="*/ 1 h 91"/>
                    <a:gd name="T30" fmla="*/ 79 w 92"/>
                    <a:gd name="T31" fmla="*/ 1 h 91"/>
                    <a:gd name="T32" fmla="*/ 79 w 92"/>
                    <a:gd name="T33" fmla="*/ 30 h 91"/>
                    <a:gd name="T34" fmla="*/ 76 w 92"/>
                    <a:gd name="T35" fmla="*/ 30 h 91"/>
                    <a:gd name="T36" fmla="*/ 65 w 92"/>
                    <a:gd name="T37" fmla="*/ 13 h 91"/>
                    <a:gd name="T38" fmla="*/ 46 w 92"/>
                    <a:gd name="T39" fmla="*/ 4 h 91"/>
                    <a:gd name="T40" fmla="*/ 27 w 92"/>
                    <a:gd name="T41" fmla="*/ 17 h 91"/>
                    <a:gd name="T42" fmla="*/ 23 w 92"/>
                    <a:gd name="T43" fmla="*/ 46 h 91"/>
                    <a:gd name="T44" fmla="*/ 29 w 92"/>
                    <a:gd name="T45" fmla="*/ 76 h 91"/>
                    <a:gd name="T46" fmla="*/ 48 w 92"/>
                    <a:gd name="T47" fmla="*/ 87 h 91"/>
                    <a:gd name="T48" fmla="*/ 59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8" y="55"/>
                        <a:pt x="85" y="56"/>
                        <a:pt x="84" y="57"/>
                      </a:cubicBezTo>
                      <a:cubicBezTo>
                        <a:pt x="82" y="59"/>
                        <a:pt x="81" y="62"/>
                        <a:pt x="81" y="67"/>
                      </a:cubicBezTo>
                      <a:cubicBezTo>
                        <a:pt x="81" y="83"/>
                        <a:pt x="81" y="83"/>
                        <a:pt x="81" y="83"/>
                      </a:cubicBezTo>
                      <a:cubicBezTo>
                        <a:pt x="78" y="85"/>
                        <a:pt x="73" y="87"/>
                        <a:pt x="66" y="89"/>
                      </a:cubicBezTo>
                      <a:cubicBezTo>
                        <a:pt x="59" y="90"/>
                        <a:pt x="52" y="91"/>
                        <a:pt x="46" y="91"/>
                      </a:cubicBezTo>
                      <a:cubicBezTo>
                        <a:pt x="31" y="91"/>
                        <a:pt x="20" y="86"/>
                        <a:pt x="11" y="77"/>
                      </a:cubicBezTo>
                      <a:cubicBezTo>
                        <a:pt x="4" y="69"/>
                        <a:pt x="0" y="58"/>
                        <a:pt x="0" y="46"/>
                      </a:cubicBezTo>
                      <a:cubicBezTo>
                        <a:pt x="0" y="33"/>
                        <a:pt x="4" y="22"/>
                        <a:pt x="12" y="14"/>
                      </a:cubicBezTo>
                      <a:cubicBezTo>
                        <a:pt x="21" y="5"/>
                        <a:pt x="32" y="0"/>
                        <a:pt x="45" y="0"/>
                      </a:cubicBezTo>
                      <a:cubicBezTo>
                        <a:pt x="49" y="0"/>
                        <a:pt x="53" y="1"/>
                        <a:pt x="57" y="2"/>
                      </a:cubicBezTo>
                      <a:cubicBezTo>
                        <a:pt x="61" y="4"/>
                        <a:pt x="66" y="5"/>
                        <a:pt x="70" y="6"/>
                      </a:cubicBezTo>
                      <a:cubicBezTo>
                        <a:pt x="72" y="6"/>
                        <a:pt x="73" y="6"/>
                        <a:pt x="74" y="5"/>
                      </a:cubicBezTo>
                      <a:cubicBezTo>
                        <a:pt x="74" y="4"/>
                        <a:pt x="75" y="3"/>
                        <a:pt x="76" y="1"/>
                      </a:cubicBezTo>
                      <a:cubicBezTo>
                        <a:pt x="79" y="1"/>
                        <a:pt x="79" y="1"/>
                        <a:pt x="79" y="1"/>
                      </a:cubicBezTo>
                      <a:cubicBezTo>
                        <a:pt x="79" y="30"/>
                        <a:pt x="79" y="30"/>
                        <a:pt x="79" y="30"/>
                      </a:cubicBezTo>
                      <a:cubicBezTo>
                        <a:pt x="76" y="30"/>
                        <a:pt x="76" y="30"/>
                        <a:pt x="76" y="30"/>
                      </a:cubicBezTo>
                      <a:cubicBezTo>
                        <a:pt x="74" y="24"/>
                        <a:pt x="70" y="18"/>
                        <a:pt x="65" y="13"/>
                      </a:cubicBezTo>
                      <a:cubicBezTo>
                        <a:pt x="59" y="7"/>
                        <a:pt x="53" y="4"/>
                        <a:pt x="46" y="4"/>
                      </a:cubicBezTo>
                      <a:cubicBezTo>
                        <a:pt x="38" y="4"/>
                        <a:pt x="31" y="9"/>
                        <a:pt x="27" y="17"/>
                      </a:cubicBezTo>
                      <a:cubicBezTo>
                        <a:pt x="24" y="24"/>
                        <a:pt x="23" y="33"/>
                        <a:pt x="23" y="46"/>
                      </a:cubicBezTo>
                      <a:cubicBezTo>
                        <a:pt x="23" y="59"/>
                        <a:pt x="25" y="69"/>
                        <a:pt x="29" y="76"/>
                      </a:cubicBezTo>
                      <a:cubicBezTo>
                        <a:pt x="33" y="83"/>
                        <a:pt x="39" y="87"/>
                        <a:pt x="48" y="87"/>
                      </a:cubicBezTo>
                      <a:cubicBezTo>
                        <a:pt x="53" y="87"/>
                        <a:pt x="57" y="86"/>
                        <a:pt x="59" y="84"/>
                      </a:cubicBezTo>
                      <a:cubicBezTo>
                        <a:pt x="60" y="83"/>
                        <a:pt x="61" y="81"/>
                        <a:pt x="61" y="77"/>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7" name="Freeform 1260">
                  <a:extLst>
                    <a:ext uri="{FF2B5EF4-FFF2-40B4-BE49-F238E27FC236}">
                      <a16:creationId xmlns:a16="http://schemas.microsoft.com/office/drawing/2014/main" id="{C04D99AA-0BDC-73B2-1FD5-5CC970C00A60}"/>
                    </a:ext>
                  </a:extLst>
                </p:cNvPr>
                <p:cNvSpPr>
                  <a:spLocks/>
                </p:cNvSpPr>
                <p:nvPr/>
              </p:nvSpPr>
              <p:spPr bwMode="auto">
                <a:xfrm>
                  <a:off x="922" y="1918"/>
                  <a:ext cx="15" cy="13"/>
                </a:xfrm>
                <a:custGeom>
                  <a:avLst/>
                  <a:gdLst>
                    <a:gd name="T0" fmla="*/ 95 w 95"/>
                    <a:gd name="T1" fmla="*/ 83 h 86"/>
                    <a:gd name="T2" fmla="*/ 95 w 95"/>
                    <a:gd name="T3" fmla="*/ 86 h 86"/>
                    <a:gd name="T4" fmla="*/ 51 w 95"/>
                    <a:gd name="T5" fmla="*/ 86 h 86"/>
                    <a:gd name="T6" fmla="*/ 51 w 95"/>
                    <a:gd name="T7" fmla="*/ 83 h 86"/>
                    <a:gd name="T8" fmla="*/ 60 w 95"/>
                    <a:gd name="T9" fmla="*/ 81 h 86"/>
                    <a:gd name="T10" fmla="*/ 63 w 95"/>
                    <a:gd name="T11" fmla="*/ 74 h 86"/>
                    <a:gd name="T12" fmla="*/ 63 w 95"/>
                    <a:gd name="T13" fmla="*/ 44 h 86"/>
                    <a:gd name="T14" fmla="*/ 32 w 95"/>
                    <a:gd name="T15" fmla="*/ 44 h 86"/>
                    <a:gd name="T16" fmla="*/ 32 w 95"/>
                    <a:gd name="T17" fmla="*/ 74 h 86"/>
                    <a:gd name="T18" fmla="*/ 35 w 95"/>
                    <a:gd name="T19" fmla="*/ 81 h 86"/>
                    <a:gd name="T20" fmla="*/ 43 w 95"/>
                    <a:gd name="T21" fmla="*/ 83 h 86"/>
                    <a:gd name="T22" fmla="*/ 43 w 95"/>
                    <a:gd name="T23" fmla="*/ 86 h 86"/>
                    <a:gd name="T24" fmla="*/ 0 w 95"/>
                    <a:gd name="T25" fmla="*/ 86 h 86"/>
                    <a:gd name="T26" fmla="*/ 0 w 95"/>
                    <a:gd name="T27" fmla="*/ 83 h 86"/>
                    <a:gd name="T28" fmla="*/ 8 w 95"/>
                    <a:gd name="T29" fmla="*/ 81 h 86"/>
                    <a:gd name="T30" fmla="*/ 11 w 95"/>
                    <a:gd name="T31" fmla="*/ 74 h 86"/>
                    <a:gd name="T32" fmla="*/ 11 w 95"/>
                    <a:gd name="T33" fmla="*/ 12 h 86"/>
                    <a:gd name="T34" fmla="*/ 8 w 95"/>
                    <a:gd name="T35" fmla="*/ 4 h 86"/>
                    <a:gd name="T36" fmla="*/ 0 w 95"/>
                    <a:gd name="T37" fmla="*/ 3 h 86"/>
                    <a:gd name="T38" fmla="*/ 0 w 95"/>
                    <a:gd name="T39" fmla="*/ 0 h 86"/>
                    <a:gd name="T40" fmla="*/ 43 w 95"/>
                    <a:gd name="T41" fmla="*/ 0 h 86"/>
                    <a:gd name="T42" fmla="*/ 43 w 95"/>
                    <a:gd name="T43" fmla="*/ 3 h 86"/>
                    <a:gd name="T44" fmla="*/ 36 w 95"/>
                    <a:gd name="T45" fmla="*/ 4 h 86"/>
                    <a:gd name="T46" fmla="*/ 32 w 95"/>
                    <a:gd name="T47" fmla="*/ 12 h 86"/>
                    <a:gd name="T48" fmla="*/ 32 w 95"/>
                    <a:gd name="T49" fmla="*/ 38 h 86"/>
                    <a:gd name="T50" fmla="*/ 63 w 95"/>
                    <a:gd name="T51" fmla="*/ 38 h 86"/>
                    <a:gd name="T52" fmla="*/ 63 w 95"/>
                    <a:gd name="T53" fmla="*/ 12 h 86"/>
                    <a:gd name="T54" fmla="*/ 59 w 95"/>
                    <a:gd name="T55" fmla="*/ 4 h 86"/>
                    <a:gd name="T56" fmla="*/ 51 w 95"/>
                    <a:gd name="T57" fmla="*/ 3 h 86"/>
                    <a:gd name="T58" fmla="*/ 51 w 95"/>
                    <a:gd name="T59" fmla="*/ 0 h 86"/>
                    <a:gd name="T60" fmla="*/ 95 w 95"/>
                    <a:gd name="T61" fmla="*/ 0 h 86"/>
                    <a:gd name="T62" fmla="*/ 95 w 95"/>
                    <a:gd name="T63" fmla="*/ 3 h 86"/>
                    <a:gd name="T64" fmla="*/ 87 w 95"/>
                    <a:gd name="T65" fmla="*/ 4 h 86"/>
                    <a:gd name="T66" fmla="*/ 84 w 95"/>
                    <a:gd name="T67" fmla="*/ 12 h 86"/>
                    <a:gd name="T68" fmla="*/ 84 w 95"/>
                    <a:gd name="T69" fmla="*/ 74 h 86"/>
                    <a:gd name="T70" fmla="*/ 87 w 95"/>
                    <a:gd name="T71" fmla="*/ 81 h 86"/>
                    <a:gd name="T72" fmla="*/ 95 w 95"/>
                    <a:gd name="T7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6">
                      <a:moveTo>
                        <a:pt x="95" y="83"/>
                      </a:moveTo>
                      <a:cubicBezTo>
                        <a:pt x="95" y="86"/>
                        <a:pt x="95" y="86"/>
                        <a:pt x="95" y="86"/>
                      </a:cubicBezTo>
                      <a:cubicBezTo>
                        <a:pt x="51" y="86"/>
                        <a:pt x="51" y="86"/>
                        <a:pt x="51" y="86"/>
                      </a:cubicBezTo>
                      <a:cubicBezTo>
                        <a:pt x="51" y="83"/>
                        <a:pt x="51" y="83"/>
                        <a:pt x="51" y="83"/>
                      </a:cubicBezTo>
                      <a:cubicBezTo>
                        <a:pt x="56" y="82"/>
                        <a:pt x="58" y="82"/>
                        <a:pt x="60" y="81"/>
                      </a:cubicBezTo>
                      <a:cubicBezTo>
                        <a:pt x="62" y="80"/>
                        <a:pt x="63" y="77"/>
                        <a:pt x="63" y="74"/>
                      </a:cubicBezTo>
                      <a:cubicBezTo>
                        <a:pt x="63" y="44"/>
                        <a:pt x="63" y="44"/>
                        <a:pt x="63" y="44"/>
                      </a:cubicBezTo>
                      <a:cubicBezTo>
                        <a:pt x="32" y="44"/>
                        <a:pt x="32" y="44"/>
                        <a:pt x="32" y="44"/>
                      </a:cubicBezTo>
                      <a:cubicBezTo>
                        <a:pt x="32" y="74"/>
                        <a:pt x="32" y="74"/>
                        <a:pt x="32" y="74"/>
                      </a:cubicBezTo>
                      <a:cubicBezTo>
                        <a:pt x="32" y="77"/>
                        <a:pt x="33" y="80"/>
                        <a:pt x="35" y="81"/>
                      </a:cubicBezTo>
                      <a:cubicBezTo>
                        <a:pt x="36" y="82"/>
                        <a:pt x="39" y="82"/>
                        <a:pt x="43" y="83"/>
                      </a:cubicBezTo>
                      <a:cubicBezTo>
                        <a:pt x="43" y="86"/>
                        <a:pt x="43" y="86"/>
                        <a:pt x="43" y="86"/>
                      </a:cubicBezTo>
                      <a:cubicBezTo>
                        <a:pt x="0" y="86"/>
                        <a:pt x="0" y="86"/>
                        <a:pt x="0" y="86"/>
                      </a:cubicBezTo>
                      <a:cubicBezTo>
                        <a:pt x="0" y="83"/>
                        <a:pt x="0" y="83"/>
                        <a:pt x="0" y="83"/>
                      </a:cubicBezTo>
                      <a:cubicBezTo>
                        <a:pt x="4" y="82"/>
                        <a:pt x="7" y="82"/>
                        <a:pt x="8" y="81"/>
                      </a:cubicBezTo>
                      <a:cubicBezTo>
                        <a:pt x="10" y="80"/>
                        <a:pt x="11" y="77"/>
                        <a:pt x="11" y="74"/>
                      </a:cubicBezTo>
                      <a:cubicBezTo>
                        <a:pt x="11" y="12"/>
                        <a:pt x="11" y="12"/>
                        <a:pt x="11" y="12"/>
                      </a:cubicBezTo>
                      <a:cubicBezTo>
                        <a:pt x="11" y="8"/>
                        <a:pt x="10" y="6"/>
                        <a:pt x="8" y="4"/>
                      </a:cubicBezTo>
                      <a:cubicBezTo>
                        <a:pt x="7" y="4"/>
                        <a:pt x="4" y="3"/>
                        <a:pt x="0" y="3"/>
                      </a:cubicBezTo>
                      <a:cubicBezTo>
                        <a:pt x="0" y="0"/>
                        <a:pt x="0" y="0"/>
                        <a:pt x="0" y="0"/>
                      </a:cubicBezTo>
                      <a:cubicBezTo>
                        <a:pt x="43" y="0"/>
                        <a:pt x="43" y="0"/>
                        <a:pt x="43" y="0"/>
                      </a:cubicBezTo>
                      <a:cubicBezTo>
                        <a:pt x="43" y="3"/>
                        <a:pt x="43" y="3"/>
                        <a:pt x="43" y="3"/>
                      </a:cubicBezTo>
                      <a:cubicBezTo>
                        <a:pt x="39" y="3"/>
                        <a:pt x="37" y="3"/>
                        <a:pt x="36" y="4"/>
                      </a:cubicBezTo>
                      <a:cubicBezTo>
                        <a:pt x="33" y="6"/>
                        <a:pt x="32" y="8"/>
                        <a:pt x="32" y="12"/>
                      </a:cubicBezTo>
                      <a:cubicBezTo>
                        <a:pt x="32" y="38"/>
                        <a:pt x="32" y="38"/>
                        <a:pt x="32" y="38"/>
                      </a:cubicBezTo>
                      <a:cubicBezTo>
                        <a:pt x="63" y="38"/>
                        <a:pt x="63" y="38"/>
                        <a:pt x="63" y="38"/>
                      </a:cubicBezTo>
                      <a:cubicBezTo>
                        <a:pt x="63" y="12"/>
                        <a:pt x="63" y="12"/>
                        <a:pt x="63" y="12"/>
                      </a:cubicBezTo>
                      <a:cubicBezTo>
                        <a:pt x="63" y="8"/>
                        <a:pt x="62" y="6"/>
                        <a:pt x="59" y="4"/>
                      </a:cubicBezTo>
                      <a:cubicBezTo>
                        <a:pt x="58" y="4"/>
                        <a:pt x="55" y="3"/>
                        <a:pt x="51" y="3"/>
                      </a:cubicBezTo>
                      <a:cubicBezTo>
                        <a:pt x="51" y="0"/>
                        <a:pt x="51" y="0"/>
                        <a:pt x="51" y="0"/>
                      </a:cubicBezTo>
                      <a:cubicBezTo>
                        <a:pt x="95" y="0"/>
                        <a:pt x="95" y="0"/>
                        <a:pt x="95" y="0"/>
                      </a:cubicBezTo>
                      <a:cubicBezTo>
                        <a:pt x="95" y="3"/>
                        <a:pt x="95" y="3"/>
                        <a:pt x="95" y="3"/>
                      </a:cubicBezTo>
                      <a:cubicBezTo>
                        <a:pt x="91" y="3"/>
                        <a:pt x="88" y="3"/>
                        <a:pt x="87" y="4"/>
                      </a:cubicBezTo>
                      <a:cubicBezTo>
                        <a:pt x="85" y="6"/>
                        <a:pt x="84" y="8"/>
                        <a:pt x="84" y="12"/>
                      </a:cubicBezTo>
                      <a:cubicBezTo>
                        <a:pt x="84" y="74"/>
                        <a:pt x="84" y="74"/>
                        <a:pt x="84" y="74"/>
                      </a:cubicBezTo>
                      <a:cubicBezTo>
                        <a:pt x="84" y="77"/>
                        <a:pt x="85" y="80"/>
                        <a:pt x="87" y="81"/>
                      </a:cubicBezTo>
                      <a:cubicBezTo>
                        <a:pt x="88" y="82"/>
                        <a:pt x="91" y="82"/>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8" name="Freeform 1261">
                  <a:extLst>
                    <a:ext uri="{FF2B5EF4-FFF2-40B4-BE49-F238E27FC236}">
                      <a16:creationId xmlns:a16="http://schemas.microsoft.com/office/drawing/2014/main" id="{7F0F2FD0-F206-4647-D21F-BEF554123043}"/>
                    </a:ext>
                  </a:extLst>
                </p:cNvPr>
                <p:cNvSpPr>
                  <a:spLocks noEditPoints="1"/>
                </p:cNvSpPr>
                <p:nvPr/>
              </p:nvSpPr>
              <p:spPr bwMode="auto">
                <a:xfrm>
                  <a:off x="938" y="1917"/>
                  <a:ext cx="13" cy="14"/>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5 w 87"/>
                    <a:gd name="T21" fmla="*/ 79 h 88"/>
                    <a:gd name="T22" fmla="*/ 18 w 87"/>
                    <a:gd name="T23" fmla="*/ 84 h 88"/>
                    <a:gd name="T24" fmla="*/ 26 w 87"/>
                    <a:gd name="T25" fmla="*/ 85 h 88"/>
                    <a:gd name="T26" fmla="*/ 26 w 87"/>
                    <a:gd name="T27" fmla="*/ 88 h 88"/>
                    <a:gd name="T28" fmla="*/ 0 w 87"/>
                    <a:gd name="T29" fmla="*/ 88 h 88"/>
                    <a:gd name="T30" fmla="*/ 0 w 87"/>
                    <a:gd name="T31" fmla="*/ 85 h 88"/>
                    <a:gd name="T32" fmla="*/ 7 w 87"/>
                    <a:gd name="T33" fmla="*/ 80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2" y="85"/>
                        <a:pt x="54" y="84"/>
                      </a:cubicBezTo>
                      <a:cubicBezTo>
                        <a:pt x="55" y="83"/>
                        <a:pt x="56" y="82"/>
                        <a:pt x="56" y="80"/>
                      </a:cubicBezTo>
                      <a:cubicBezTo>
                        <a:pt x="56" y="78"/>
                        <a:pt x="55" y="76"/>
                        <a:pt x="54" y="72"/>
                      </a:cubicBezTo>
                      <a:cubicBezTo>
                        <a:pt x="53" y="70"/>
                        <a:pt x="52" y="67"/>
                        <a:pt x="50" y="63"/>
                      </a:cubicBezTo>
                      <a:cubicBezTo>
                        <a:pt x="21" y="63"/>
                        <a:pt x="21" y="63"/>
                        <a:pt x="21" y="63"/>
                      </a:cubicBezTo>
                      <a:cubicBezTo>
                        <a:pt x="19" y="67"/>
                        <a:pt x="18" y="71"/>
                        <a:pt x="17" y="74"/>
                      </a:cubicBezTo>
                      <a:cubicBezTo>
                        <a:pt x="16" y="77"/>
                        <a:pt x="15" y="79"/>
                        <a:pt x="15" y="79"/>
                      </a:cubicBezTo>
                      <a:cubicBezTo>
                        <a:pt x="15" y="81"/>
                        <a:pt x="16" y="83"/>
                        <a:pt x="18" y="84"/>
                      </a:cubicBezTo>
                      <a:cubicBezTo>
                        <a:pt x="19" y="84"/>
                        <a:pt x="22" y="85"/>
                        <a:pt x="26" y="85"/>
                      </a:cubicBezTo>
                      <a:cubicBezTo>
                        <a:pt x="26" y="88"/>
                        <a:pt x="26" y="88"/>
                        <a:pt x="26" y="88"/>
                      </a:cubicBezTo>
                      <a:cubicBezTo>
                        <a:pt x="0" y="88"/>
                        <a:pt x="0" y="88"/>
                        <a:pt x="0" y="88"/>
                      </a:cubicBezTo>
                      <a:cubicBezTo>
                        <a:pt x="0" y="85"/>
                        <a:pt x="0" y="85"/>
                        <a:pt x="0" y="85"/>
                      </a:cubicBezTo>
                      <a:cubicBezTo>
                        <a:pt x="3" y="84"/>
                        <a:pt x="6" y="83"/>
                        <a:pt x="7" y="80"/>
                      </a:cubicBezTo>
                      <a:cubicBezTo>
                        <a:pt x="9" y="79"/>
                        <a:pt x="10" y="75"/>
                        <a:pt x="13" y="70"/>
                      </a:cubicBezTo>
                      <a:cubicBezTo>
                        <a:pt x="41" y="0"/>
                        <a:pt x="41" y="0"/>
                        <a:pt x="41" y="0"/>
                      </a:cubicBezTo>
                      <a:cubicBezTo>
                        <a:pt x="45" y="0"/>
                        <a:pt x="45" y="0"/>
                        <a:pt x="45" y="0"/>
                      </a:cubicBezTo>
                      <a:cubicBezTo>
                        <a:pt x="73" y="67"/>
                        <a:pt x="73" y="67"/>
                        <a:pt x="73" y="67"/>
                      </a:cubicBezTo>
                      <a:cubicBezTo>
                        <a:pt x="76" y="74"/>
                        <a:pt x="78"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99" name="Freeform 1262">
                  <a:extLst>
                    <a:ext uri="{FF2B5EF4-FFF2-40B4-BE49-F238E27FC236}">
                      <a16:creationId xmlns:a16="http://schemas.microsoft.com/office/drawing/2014/main" id="{94655128-34B8-398C-7F2B-091C0A9440DD}"/>
                    </a:ext>
                  </a:extLst>
                </p:cNvPr>
                <p:cNvSpPr>
                  <a:spLocks/>
                </p:cNvSpPr>
                <p:nvPr/>
              </p:nvSpPr>
              <p:spPr bwMode="auto">
                <a:xfrm>
                  <a:off x="942" y="1913"/>
                  <a:ext cx="5" cy="3"/>
                </a:xfrm>
                <a:custGeom>
                  <a:avLst/>
                  <a:gdLst>
                    <a:gd name="T0" fmla="*/ 30 w 30"/>
                    <a:gd name="T1" fmla="*/ 24 h 24"/>
                    <a:gd name="T2" fmla="*/ 23 w 30"/>
                    <a:gd name="T3" fmla="*/ 24 h 24"/>
                    <a:gd name="T4" fmla="*/ 5 w 30"/>
                    <a:gd name="T5" fmla="*/ 12 h 24"/>
                    <a:gd name="T6" fmla="*/ 1 w 30"/>
                    <a:gd name="T7" fmla="*/ 9 h 24"/>
                    <a:gd name="T8" fmla="*/ 0 w 30"/>
                    <a:gd name="T9" fmla="*/ 5 h 24"/>
                    <a:gd name="T10" fmla="*/ 2 w 30"/>
                    <a:gd name="T11" fmla="*/ 1 h 24"/>
                    <a:gd name="T12" fmla="*/ 6 w 30"/>
                    <a:gd name="T13" fmla="*/ 0 h 24"/>
                    <a:gd name="T14" fmla="*/ 10 w 30"/>
                    <a:gd name="T15" fmla="*/ 1 h 24"/>
                    <a:gd name="T16" fmla="*/ 13 w 30"/>
                    <a:gd name="T17" fmla="*/ 3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cubicBezTo>
                        <a:pt x="23" y="24"/>
                        <a:pt x="23" y="24"/>
                        <a:pt x="23" y="24"/>
                      </a:cubicBezTo>
                      <a:cubicBezTo>
                        <a:pt x="5" y="12"/>
                        <a:pt x="5" y="12"/>
                        <a:pt x="5" y="12"/>
                      </a:cubicBezTo>
                      <a:cubicBezTo>
                        <a:pt x="3" y="11"/>
                        <a:pt x="2" y="10"/>
                        <a:pt x="1" y="9"/>
                      </a:cubicBezTo>
                      <a:cubicBezTo>
                        <a:pt x="0" y="8"/>
                        <a:pt x="0" y="7"/>
                        <a:pt x="0" y="5"/>
                      </a:cubicBezTo>
                      <a:cubicBezTo>
                        <a:pt x="0" y="4"/>
                        <a:pt x="0" y="2"/>
                        <a:pt x="2" y="1"/>
                      </a:cubicBezTo>
                      <a:cubicBezTo>
                        <a:pt x="3" y="0"/>
                        <a:pt x="4" y="0"/>
                        <a:pt x="6" y="0"/>
                      </a:cubicBezTo>
                      <a:cubicBezTo>
                        <a:pt x="7" y="0"/>
                        <a:pt x="9" y="0"/>
                        <a:pt x="10" y="1"/>
                      </a:cubicBezTo>
                      <a:cubicBezTo>
                        <a:pt x="11" y="1"/>
                        <a:pt x="12" y="2"/>
                        <a:pt x="13" y="3"/>
                      </a:cubicBezTo>
                      <a:lnTo>
                        <a:pt x="30"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0" name="Freeform 1263">
                  <a:extLst>
                    <a:ext uri="{FF2B5EF4-FFF2-40B4-BE49-F238E27FC236}">
                      <a16:creationId xmlns:a16="http://schemas.microsoft.com/office/drawing/2014/main" id="{B1C44BDA-866A-731A-C0BF-8700CA8F4CAC}"/>
                    </a:ext>
                  </a:extLst>
                </p:cNvPr>
                <p:cNvSpPr>
                  <a:spLocks/>
                </p:cNvSpPr>
                <p:nvPr/>
              </p:nvSpPr>
              <p:spPr bwMode="auto">
                <a:xfrm>
                  <a:off x="959" y="1917"/>
                  <a:ext cx="14" cy="15"/>
                </a:xfrm>
                <a:custGeom>
                  <a:avLst/>
                  <a:gdLst>
                    <a:gd name="T0" fmla="*/ 92 w 92"/>
                    <a:gd name="T1" fmla="*/ 51 h 91"/>
                    <a:gd name="T2" fmla="*/ 92 w 92"/>
                    <a:gd name="T3" fmla="*/ 55 h 91"/>
                    <a:gd name="T4" fmla="*/ 84 w 92"/>
                    <a:gd name="T5" fmla="*/ 57 h 91"/>
                    <a:gd name="T6" fmla="*/ 81 w 92"/>
                    <a:gd name="T7" fmla="*/ 66 h 91"/>
                    <a:gd name="T8" fmla="*/ 81 w 92"/>
                    <a:gd name="T9" fmla="*/ 82 h 91"/>
                    <a:gd name="T10" fmla="*/ 66 w 92"/>
                    <a:gd name="T11" fmla="*/ 88 h 91"/>
                    <a:gd name="T12" fmla="*/ 47 w 92"/>
                    <a:gd name="T13" fmla="*/ 91 h 91"/>
                    <a:gd name="T14" fmla="*/ 12 w 92"/>
                    <a:gd name="T15" fmla="*/ 76 h 91"/>
                    <a:gd name="T16" fmla="*/ 0 w 92"/>
                    <a:gd name="T17" fmla="*/ 46 h 91"/>
                    <a:gd name="T18" fmla="*/ 13 w 92"/>
                    <a:gd name="T19" fmla="*/ 13 h 91"/>
                    <a:gd name="T20" fmla="*/ 46 w 92"/>
                    <a:gd name="T21" fmla="*/ 0 h 91"/>
                    <a:gd name="T22" fmla="*/ 58 w 92"/>
                    <a:gd name="T23" fmla="*/ 1 h 91"/>
                    <a:gd name="T24" fmla="*/ 70 w 92"/>
                    <a:gd name="T25" fmla="*/ 6 h 91"/>
                    <a:gd name="T26" fmla="*/ 74 w 92"/>
                    <a:gd name="T27" fmla="*/ 4 h 91"/>
                    <a:gd name="T28" fmla="*/ 76 w 92"/>
                    <a:gd name="T29" fmla="*/ 0 h 91"/>
                    <a:gd name="T30" fmla="*/ 80 w 92"/>
                    <a:gd name="T31" fmla="*/ 0 h 91"/>
                    <a:gd name="T32" fmla="*/ 80 w 92"/>
                    <a:gd name="T33" fmla="*/ 30 h 91"/>
                    <a:gd name="T34" fmla="*/ 76 w 92"/>
                    <a:gd name="T35" fmla="*/ 30 h 91"/>
                    <a:gd name="T36" fmla="*/ 65 w 92"/>
                    <a:gd name="T37" fmla="*/ 13 h 91"/>
                    <a:gd name="T38" fmla="*/ 47 w 92"/>
                    <a:gd name="T39" fmla="*/ 4 h 91"/>
                    <a:gd name="T40" fmla="*/ 28 w 92"/>
                    <a:gd name="T41" fmla="*/ 16 h 91"/>
                    <a:gd name="T42" fmla="*/ 23 w 92"/>
                    <a:gd name="T43" fmla="*/ 45 h 91"/>
                    <a:gd name="T44" fmla="*/ 29 w 92"/>
                    <a:gd name="T45" fmla="*/ 76 h 91"/>
                    <a:gd name="T46" fmla="*/ 48 w 92"/>
                    <a:gd name="T47" fmla="*/ 86 h 91"/>
                    <a:gd name="T48" fmla="*/ 59 w 92"/>
                    <a:gd name="T49" fmla="*/ 84 h 91"/>
                    <a:gd name="T50" fmla="*/ 61 w 92"/>
                    <a:gd name="T51" fmla="*/ 77 h 91"/>
                    <a:gd name="T52" fmla="*/ 61 w 92"/>
                    <a:gd name="T53" fmla="*/ 63 h 91"/>
                    <a:gd name="T54" fmla="*/ 59 w 92"/>
                    <a:gd name="T55" fmla="*/ 56 h 91"/>
                    <a:gd name="T56" fmla="*/ 48 w 92"/>
                    <a:gd name="T57" fmla="*/ 55 h 91"/>
                    <a:gd name="T58" fmla="*/ 48 w 92"/>
                    <a:gd name="T59" fmla="*/ 51 h 91"/>
                    <a:gd name="T60" fmla="*/ 92 w 92"/>
                    <a:gd name="T61"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1"/>
                      </a:moveTo>
                      <a:cubicBezTo>
                        <a:pt x="92" y="55"/>
                        <a:pt x="92" y="55"/>
                        <a:pt x="92" y="55"/>
                      </a:cubicBezTo>
                      <a:cubicBezTo>
                        <a:pt x="88" y="55"/>
                        <a:pt x="85" y="56"/>
                        <a:pt x="84" y="57"/>
                      </a:cubicBezTo>
                      <a:cubicBezTo>
                        <a:pt x="82" y="58"/>
                        <a:pt x="81" y="61"/>
                        <a:pt x="81" y="66"/>
                      </a:cubicBezTo>
                      <a:cubicBezTo>
                        <a:pt x="81" y="82"/>
                        <a:pt x="81" y="82"/>
                        <a:pt x="81" y="82"/>
                      </a:cubicBezTo>
                      <a:cubicBezTo>
                        <a:pt x="78" y="85"/>
                        <a:pt x="73" y="86"/>
                        <a:pt x="66" y="88"/>
                      </a:cubicBezTo>
                      <a:cubicBezTo>
                        <a:pt x="59" y="90"/>
                        <a:pt x="53" y="91"/>
                        <a:pt x="47" y="91"/>
                      </a:cubicBezTo>
                      <a:cubicBezTo>
                        <a:pt x="32" y="91"/>
                        <a:pt x="20" y="86"/>
                        <a:pt x="12" y="76"/>
                      </a:cubicBezTo>
                      <a:cubicBezTo>
                        <a:pt x="4" y="68"/>
                        <a:pt x="0" y="58"/>
                        <a:pt x="0" y="46"/>
                      </a:cubicBezTo>
                      <a:cubicBezTo>
                        <a:pt x="0" y="33"/>
                        <a:pt x="5" y="22"/>
                        <a:pt x="13" y="13"/>
                      </a:cubicBezTo>
                      <a:cubicBezTo>
                        <a:pt x="21" y="4"/>
                        <a:pt x="32" y="0"/>
                        <a:pt x="46" y="0"/>
                      </a:cubicBezTo>
                      <a:cubicBezTo>
                        <a:pt x="50" y="0"/>
                        <a:pt x="54" y="0"/>
                        <a:pt x="58" y="1"/>
                      </a:cubicBezTo>
                      <a:cubicBezTo>
                        <a:pt x="62" y="3"/>
                        <a:pt x="66" y="4"/>
                        <a:pt x="70" y="6"/>
                      </a:cubicBezTo>
                      <a:cubicBezTo>
                        <a:pt x="72" y="6"/>
                        <a:pt x="73" y="5"/>
                        <a:pt x="74" y="4"/>
                      </a:cubicBezTo>
                      <a:cubicBezTo>
                        <a:pt x="75" y="3"/>
                        <a:pt x="75" y="2"/>
                        <a:pt x="76" y="0"/>
                      </a:cubicBezTo>
                      <a:cubicBezTo>
                        <a:pt x="80" y="0"/>
                        <a:pt x="80" y="0"/>
                        <a:pt x="80" y="0"/>
                      </a:cubicBezTo>
                      <a:cubicBezTo>
                        <a:pt x="80" y="30"/>
                        <a:pt x="80" y="30"/>
                        <a:pt x="80" y="30"/>
                      </a:cubicBezTo>
                      <a:cubicBezTo>
                        <a:pt x="76" y="30"/>
                        <a:pt x="76" y="30"/>
                        <a:pt x="76" y="30"/>
                      </a:cubicBezTo>
                      <a:cubicBezTo>
                        <a:pt x="74" y="23"/>
                        <a:pt x="70" y="17"/>
                        <a:pt x="65" y="13"/>
                      </a:cubicBezTo>
                      <a:cubicBezTo>
                        <a:pt x="60" y="7"/>
                        <a:pt x="53" y="4"/>
                        <a:pt x="47" y="4"/>
                      </a:cubicBezTo>
                      <a:cubicBezTo>
                        <a:pt x="38" y="4"/>
                        <a:pt x="32" y="8"/>
                        <a:pt x="28" y="16"/>
                      </a:cubicBezTo>
                      <a:cubicBezTo>
                        <a:pt x="25" y="23"/>
                        <a:pt x="23" y="33"/>
                        <a:pt x="23" y="45"/>
                      </a:cubicBezTo>
                      <a:cubicBezTo>
                        <a:pt x="23" y="58"/>
                        <a:pt x="25" y="69"/>
                        <a:pt x="29" y="76"/>
                      </a:cubicBezTo>
                      <a:cubicBezTo>
                        <a:pt x="34" y="83"/>
                        <a:pt x="40" y="86"/>
                        <a:pt x="48" y="86"/>
                      </a:cubicBezTo>
                      <a:cubicBezTo>
                        <a:pt x="53" y="86"/>
                        <a:pt x="57" y="85"/>
                        <a:pt x="59" y="84"/>
                      </a:cubicBezTo>
                      <a:cubicBezTo>
                        <a:pt x="61" y="82"/>
                        <a:pt x="61" y="80"/>
                        <a:pt x="61" y="77"/>
                      </a:cubicBezTo>
                      <a:cubicBezTo>
                        <a:pt x="61" y="63"/>
                        <a:pt x="61" y="63"/>
                        <a:pt x="61" y="63"/>
                      </a:cubicBezTo>
                      <a:cubicBezTo>
                        <a:pt x="61" y="60"/>
                        <a:pt x="60" y="57"/>
                        <a:pt x="59" y="56"/>
                      </a:cubicBezTo>
                      <a:cubicBezTo>
                        <a:pt x="57" y="55"/>
                        <a:pt x="53" y="55"/>
                        <a:pt x="48" y="55"/>
                      </a:cubicBezTo>
                      <a:cubicBezTo>
                        <a:pt x="48" y="51"/>
                        <a:pt x="48" y="51"/>
                        <a:pt x="48" y="51"/>
                      </a:cubicBezTo>
                      <a:lnTo>
                        <a:pt x="92" y="5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1" name="Freeform 1264">
                  <a:extLst>
                    <a:ext uri="{FF2B5EF4-FFF2-40B4-BE49-F238E27FC236}">
                      <a16:creationId xmlns:a16="http://schemas.microsoft.com/office/drawing/2014/main" id="{805E2A27-567C-FAEE-DF31-28566F64DD0E}"/>
                    </a:ext>
                  </a:extLst>
                </p:cNvPr>
                <p:cNvSpPr>
                  <a:spLocks/>
                </p:cNvSpPr>
                <p:nvPr/>
              </p:nvSpPr>
              <p:spPr bwMode="auto">
                <a:xfrm>
                  <a:off x="974" y="1918"/>
                  <a:ext cx="7" cy="13"/>
                </a:xfrm>
                <a:custGeom>
                  <a:avLst/>
                  <a:gdLst>
                    <a:gd name="T0" fmla="*/ 44 w 44"/>
                    <a:gd name="T1" fmla="*/ 83 h 86"/>
                    <a:gd name="T2" fmla="*/ 44 w 44"/>
                    <a:gd name="T3" fmla="*/ 86 h 86"/>
                    <a:gd name="T4" fmla="*/ 0 w 44"/>
                    <a:gd name="T5" fmla="*/ 86 h 86"/>
                    <a:gd name="T6" fmla="*/ 0 w 44"/>
                    <a:gd name="T7" fmla="*/ 83 h 86"/>
                    <a:gd name="T8" fmla="*/ 8 w 44"/>
                    <a:gd name="T9" fmla="*/ 81 h 86"/>
                    <a:gd name="T10" fmla="*/ 12 w 44"/>
                    <a:gd name="T11" fmla="*/ 74 h 86"/>
                    <a:gd name="T12" fmla="*/ 12 w 44"/>
                    <a:gd name="T13" fmla="*/ 12 h 86"/>
                    <a:gd name="T14" fmla="*/ 8 w 44"/>
                    <a:gd name="T15" fmla="*/ 4 h 86"/>
                    <a:gd name="T16" fmla="*/ 0 w 44"/>
                    <a:gd name="T17" fmla="*/ 3 h 86"/>
                    <a:gd name="T18" fmla="*/ 0 w 44"/>
                    <a:gd name="T19" fmla="*/ 0 h 86"/>
                    <a:gd name="T20" fmla="*/ 44 w 44"/>
                    <a:gd name="T21" fmla="*/ 0 h 86"/>
                    <a:gd name="T22" fmla="*/ 44 w 44"/>
                    <a:gd name="T23" fmla="*/ 3 h 86"/>
                    <a:gd name="T24" fmla="*/ 36 w 44"/>
                    <a:gd name="T25" fmla="*/ 4 h 86"/>
                    <a:gd name="T26" fmla="*/ 32 w 44"/>
                    <a:gd name="T27" fmla="*/ 12 h 86"/>
                    <a:gd name="T28" fmla="*/ 32 w 44"/>
                    <a:gd name="T29" fmla="*/ 74 h 86"/>
                    <a:gd name="T30" fmla="*/ 34 w 44"/>
                    <a:gd name="T31" fmla="*/ 80 h 86"/>
                    <a:gd name="T32" fmla="*/ 44 w 44"/>
                    <a:gd name="T3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86">
                      <a:moveTo>
                        <a:pt x="44" y="83"/>
                      </a:moveTo>
                      <a:cubicBezTo>
                        <a:pt x="44" y="86"/>
                        <a:pt x="44" y="86"/>
                        <a:pt x="44" y="86"/>
                      </a:cubicBezTo>
                      <a:cubicBezTo>
                        <a:pt x="0" y="86"/>
                        <a:pt x="0" y="86"/>
                        <a:pt x="0" y="86"/>
                      </a:cubicBezTo>
                      <a:cubicBezTo>
                        <a:pt x="0" y="83"/>
                        <a:pt x="0" y="83"/>
                        <a:pt x="0" y="83"/>
                      </a:cubicBezTo>
                      <a:cubicBezTo>
                        <a:pt x="4" y="83"/>
                        <a:pt x="7" y="82"/>
                        <a:pt x="8" y="81"/>
                      </a:cubicBezTo>
                      <a:cubicBezTo>
                        <a:pt x="11" y="80"/>
                        <a:pt x="12" y="77"/>
                        <a:pt x="12" y="74"/>
                      </a:cubicBezTo>
                      <a:cubicBezTo>
                        <a:pt x="12" y="12"/>
                        <a:pt x="12" y="12"/>
                        <a:pt x="12" y="12"/>
                      </a:cubicBezTo>
                      <a:cubicBezTo>
                        <a:pt x="12" y="8"/>
                        <a:pt x="10" y="6"/>
                        <a:pt x="8" y="4"/>
                      </a:cubicBezTo>
                      <a:cubicBezTo>
                        <a:pt x="7" y="4"/>
                        <a:pt x="4" y="3"/>
                        <a:pt x="0" y="3"/>
                      </a:cubicBezTo>
                      <a:cubicBezTo>
                        <a:pt x="0" y="0"/>
                        <a:pt x="0" y="0"/>
                        <a:pt x="0" y="0"/>
                      </a:cubicBezTo>
                      <a:cubicBezTo>
                        <a:pt x="44" y="0"/>
                        <a:pt x="44" y="0"/>
                        <a:pt x="44" y="0"/>
                      </a:cubicBezTo>
                      <a:cubicBezTo>
                        <a:pt x="44" y="3"/>
                        <a:pt x="44" y="3"/>
                        <a:pt x="44" y="3"/>
                      </a:cubicBezTo>
                      <a:cubicBezTo>
                        <a:pt x="41" y="3"/>
                        <a:pt x="38" y="3"/>
                        <a:pt x="36" y="4"/>
                      </a:cubicBezTo>
                      <a:cubicBezTo>
                        <a:pt x="34" y="5"/>
                        <a:pt x="32" y="8"/>
                        <a:pt x="32" y="12"/>
                      </a:cubicBezTo>
                      <a:cubicBezTo>
                        <a:pt x="32" y="74"/>
                        <a:pt x="32" y="74"/>
                        <a:pt x="32" y="74"/>
                      </a:cubicBezTo>
                      <a:cubicBezTo>
                        <a:pt x="32" y="77"/>
                        <a:pt x="33" y="79"/>
                        <a:pt x="34" y="80"/>
                      </a:cubicBezTo>
                      <a:cubicBezTo>
                        <a:pt x="36" y="82"/>
                        <a:pt x="39" y="83"/>
                        <a:pt x="44"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2" name="Freeform 1265">
                  <a:extLst>
                    <a:ext uri="{FF2B5EF4-FFF2-40B4-BE49-F238E27FC236}">
                      <a16:creationId xmlns:a16="http://schemas.microsoft.com/office/drawing/2014/main" id="{132EE410-DE1D-345E-B0D5-A017FC49EB3C}"/>
                    </a:ext>
                  </a:extLst>
                </p:cNvPr>
                <p:cNvSpPr>
                  <a:spLocks noEditPoints="1"/>
                </p:cNvSpPr>
                <p:nvPr/>
              </p:nvSpPr>
              <p:spPr bwMode="auto">
                <a:xfrm>
                  <a:off x="982" y="1917"/>
                  <a:ext cx="13" cy="14"/>
                </a:xfrm>
                <a:custGeom>
                  <a:avLst/>
                  <a:gdLst>
                    <a:gd name="T0" fmla="*/ 87 w 87"/>
                    <a:gd name="T1" fmla="*/ 85 h 88"/>
                    <a:gd name="T2" fmla="*/ 87 w 87"/>
                    <a:gd name="T3" fmla="*/ 88 h 88"/>
                    <a:gd name="T4" fmla="*/ 45 w 87"/>
                    <a:gd name="T5" fmla="*/ 88 h 88"/>
                    <a:gd name="T6" fmla="*/ 45 w 87"/>
                    <a:gd name="T7" fmla="*/ 85 h 88"/>
                    <a:gd name="T8" fmla="*/ 53 w 87"/>
                    <a:gd name="T9" fmla="*/ 84 h 88"/>
                    <a:gd name="T10" fmla="*/ 55 w 87"/>
                    <a:gd name="T11" fmla="*/ 80 h 88"/>
                    <a:gd name="T12" fmla="*/ 53 w 87"/>
                    <a:gd name="T13" fmla="*/ 72 h 88"/>
                    <a:gd name="T14" fmla="*/ 50 w 87"/>
                    <a:gd name="T15" fmla="*/ 63 h 88"/>
                    <a:gd name="T16" fmla="*/ 21 w 87"/>
                    <a:gd name="T17" fmla="*/ 63 h 88"/>
                    <a:gd name="T18" fmla="*/ 17 w 87"/>
                    <a:gd name="T19" fmla="*/ 74 h 88"/>
                    <a:gd name="T20" fmla="*/ 15 w 87"/>
                    <a:gd name="T21" fmla="*/ 79 h 88"/>
                    <a:gd name="T22" fmla="*/ 17 w 87"/>
                    <a:gd name="T23" fmla="*/ 84 h 88"/>
                    <a:gd name="T24" fmla="*/ 26 w 87"/>
                    <a:gd name="T25" fmla="*/ 85 h 88"/>
                    <a:gd name="T26" fmla="*/ 26 w 87"/>
                    <a:gd name="T27" fmla="*/ 88 h 88"/>
                    <a:gd name="T28" fmla="*/ 0 w 87"/>
                    <a:gd name="T29" fmla="*/ 88 h 88"/>
                    <a:gd name="T30" fmla="*/ 0 w 87"/>
                    <a:gd name="T31" fmla="*/ 85 h 88"/>
                    <a:gd name="T32" fmla="*/ 7 w 87"/>
                    <a:gd name="T33" fmla="*/ 80 h 88"/>
                    <a:gd name="T34" fmla="*/ 12 w 87"/>
                    <a:gd name="T35" fmla="*/ 70 h 88"/>
                    <a:gd name="T36" fmla="*/ 41 w 87"/>
                    <a:gd name="T37" fmla="*/ 0 h 88"/>
                    <a:gd name="T38" fmla="*/ 44 w 87"/>
                    <a:gd name="T39" fmla="*/ 0 h 88"/>
                    <a:gd name="T40" fmla="*/ 73 w 87"/>
                    <a:gd name="T41" fmla="*/ 67 h 88"/>
                    <a:gd name="T42" fmla="*/ 79 w 87"/>
                    <a:gd name="T43" fmla="*/ 81 h 88"/>
                    <a:gd name="T44" fmla="*/ 86 w 87"/>
                    <a:gd name="T45" fmla="*/ 85 h 88"/>
                    <a:gd name="T46" fmla="*/ 87 w 87"/>
                    <a:gd name="T47" fmla="*/ 85 h 88"/>
                    <a:gd name="T48" fmla="*/ 23 w 87"/>
                    <a:gd name="T49" fmla="*/ 58 h 88"/>
                    <a:gd name="T50" fmla="*/ 48 w 87"/>
                    <a:gd name="T51" fmla="*/ 58 h 88"/>
                    <a:gd name="T52" fmla="*/ 35 w 87"/>
                    <a:gd name="T53" fmla="*/ 27 h 88"/>
                    <a:gd name="T54" fmla="*/ 23 w 87"/>
                    <a:gd name="T55"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8">
                      <a:moveTo>
                        <a:pt x="87" y="85"/>
                      </a:moveTo>
                      <a:cubicBezTo>
                        <a:pt x="87" y="88"/>
                        <a:pt x="87" y="88"/>
                        <a:pt x="87" y="88"/>
                      </a:cubicBezTo>
                      <a:cubicBezTo>
                        <a:pt x="45" y="88"/>
                        <a:pt x="45" y="88"/>
                        <a:pt x="45" y="88"/>
                      </a:cubicBezTo>
                      <a:cubicBezTo>
                        <a:pt x="45" y="85"/>
                        <a:pt x="45" y="85"/>
                        <a:pt x="45" y="85"/>
                      </a:cubicBezTo>
                      <a:cubicBezTo>
                        <a:pt x="49" y="85"/>
                        <a:pt x="52" y="85"/>
                        <a:pt x="53" y="84"/>
                      </a:cubicBezTo>
                      <a:cubicBezTo>
                        <a:pt x="55" y="83"/>
                        <a:pt x="55" y="82"/>
                        <a:pt x="55" y="80"/>
                      </a:cubicBezTo>
                      <a:cubicBezTo>
                        <a:pt x="55" y="78"/>
                        <a:pt x="55" y="76"/>
                        <a:pt x="53" y="72"/>
                      </a:cubicBezTo>
                      <a:cubicBezTo>
                        <a:pt x="53" y="70"/>
                        <a:pt x="51" y="67"/>
                        <a:pt x="50" y="63"/>
                      </a:cubicBezTo>
                      <a:cubicBezTo>
                        <a:pt x="21" y="63"/>
                        <a:pt x="21" y="63"/>
                        <a:pt x="21" y="63"/>
                      </a:cubicBezTo>
                      <a:cubicBezTo>
                        <a:pt x="19" y="67"/>
                        <a:pt x="18" y="71"/>
                        <a:pt x="17" y="74"/>
                      </a:cubicBezTo>
                      <a:cubicBezTo>
                        <a:pt x="16" y="77"/>
                        <a:pt x="15" y="79"/>
                        <a:pt x="15" y="79"/>
                      </a:cubicBezTo>
                      <a:cubicBezTo>
                        <a:pt x="15" y="81"/>
                        <a:pt x="16" y="83"/>
                        <a:pt x="17" y="84"/>
                      </a:cubicBezTo>
                      <a:cubicBezTo>
                        <a:pt x="19" y="84"/>
                        <a:pt x="22" y="85"/>
                        <a:pt x="26" y="85"/>
                      </a:cubicBezTo>
                      <a:cubicBezTo>
                        <a:pt x="26" y="88"/>
                        <a:pt x="26" y="88"/>
                        <a:pt x="26" y="88"/>
                      </a:cubicBezTo>
                      <a:cubicBezTo>
                        <a:pt x="0" y="88"/>
                        <a:pt x="0" y="88"/>
                        <a:pt x="0" y="88"/>
                      </a:cubicBezTo>
                      <a:cubicBezTo>
                        <a:pt x="0" y="85"/>
                        <a:pt x="0" y="85"/>
                        <a:pt x="0" y="85"/>
                      </a:cubicBezTo>
                      <a:cubicBezTo>
                        <a:pt x="3" y="84"/>
                        <a:pt x="5" y="83"/>
                        <a:pt x="7" y="80"/>
                      </a:cubicBezTo>
                      <a:cubicBezTo>
                        <a:pt x="8" y="79"/>
                        <a:pt x="10" y="75"/>
                        <a:pt x="12" y="70"/>
                      </a:cubicBezTo>
                      <a:cubicBezTo>
                        <a:pt x="41" y="0"/>
                        <a:pt x="41" y="0"/>
                        <a:pt x="41" y="0"/>
                      </a:cubicBezTo>
                      <a:cubicBezTo>
                        <a:pt x="44" y="0"/>
                        <a:pt x="44" y="0"/>
                        <a:pt x="44" y="0"/>
                      </a:cubicBezTo>
                      <a:cubicBezTo>
                        <a:pt x="73" y="67"/>
                        <a:pt x="73" y="67"/>
                        <a:pt x="73" y="67"/>
                      </a:cubicBezTo>
                      <a:cubicBezTo>
                        <a:pt x="76" y="74"/>
                        <a:pt x="78" y="79"/>
                        <a:pt x="79" y="81"/>
                      </a:cubicBezTo>
                      <a:cubicBezTo>
                        <a:pt x="81" y="84"/>
                        <a:pt x="84" y="85"/>
                        <a:pt x="86" y="85"/>
                      </a:cubicBezTo>
                      <a:lnTo>
                        <a:pt x="87" y="85"/>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3" name="Freeform 1266">
                  <a:extLst>
                    <a:ext uri="{FF2B5EF4-FFF2-40B4-BE49-F238E27FC236}">
                      <a16:creationId xmlns:a16="http://schemas.microsoft.com/office/drawing/2014/main" id="{69A7B1B4-8B69-5811-4E82-C71868BA0205}"/>
                    </a:ext>
                  </a:extLst>
                </p:cNvPr>
                <p:cNvSpPr>
                  <a:spLocks/>
                </p:cNvSpPr>
                <p:nvPr/>
              </p:nvSpPr>
              <p:spPr bwMode="auto">
                <a:xfrm>
                  <a:off x="997" y="1918"/>
                  <a:ext cx="13" cy="13"/>
                </a:xfrm>
                <a:custGeom>
                  <a:avLst/>
                  <a:gdLst>
                    <a:gd name="T0" fmla="*/ 0 w 88"/>
                    <a:gd name="T1" fmla="*/ 86 h 88"/>
                    <a:gd name="T2" fmla="*/ 0 w 88"/>
                    <a:gd name="T3" fmla="*/ 83 h 88"/>
                    <a:gd name="T4" fmla="*/ 9 w 88"/>
                    <a:gd name="T5" fmla="*/ 81 h 88"/>
                    <a:gd name="T6" fmla="*/ 11 w 88"/>
                    <a:gd name="T7" fmla="*/ 72 h 88"/>
                    <a:gd name="T8" fmla="*/ 11 w 88"/>
                    <a:gd name="T9" fmla="*/ 12 h 88"/>
                    <a:gd name="T10" fmla="*/ 5 w 88"/>
                    <a:gd name="T11" fmla="*/ 5 h 88"/>
                    <a:gd name="T12" fmla="*/ 1 w 88"/>
                    <a:gd name="T13" fmla="*/ 3 h 88"/>
                    <a:gd name="T14" fmla="*/ 1 w 88"/>
                    <a:gd name="T15" fmla="*/ 0 h 88"/>
                    <a:gd name="T16" fmla="*/ 28 w 88"/>
                    <a:gd name="T17" fmla="*/ 0 h 88"/>
                    <a:gd name="T18" fmla="*/ 72 w 88"/>
                    <a:gd name="T19" fmla="*/ 54 h 88"/>
                    <a:gd name="T20" fmla="*/ 72 w 88"/>
                    <a:gd name="T21" fmla="*/ 15 h 88"/>
                    <a:gd name="T22" fmla="*/ 70 w 88"/>
                    <a:gd name="T23" fmla="*/ 6 h 88"/>
                    <a:gd name="T24" fmla="*/ 60 w 88"/>
                    <a:gd name="T25" fmla="*/ 3 h 88"/>
                    <a:gd name="T26" fmla="*/ 60 w 88"/>
                    <a:gd name="T27" fmla="*/ 0 h 88"/>
                    <a:gd name="T28" fmla="*/ 88 w 88"/>
                    <a:gd name="T29" fmla="*/ 0 h 88"/>
                    <a:gd name="T30" fmla="*/ 88 w 88"/>
                    <a:gd name="T31" fmla="*/ 3 h 88"/>
                    <a:gd name="T32" fmla="*/ 80 w 88"/>
                    <a:gd name="T33" fmla="*/ 6 h 88"/>
                    <a:gd name="T34" fmla="*/ 78 w 88"/>
                    <a:gd name="T35" fmla="*/ 13 h 88"/>
                    <a:gd name="T36" fmla="*/ 78 w 88"/>
                    <a:gd name="T37" fmla="*/ 88 h 88"/>
                    <a:gd name="T38" fmla="*/ 74 w 88"/>
                    <a:gd name="T39" fmla="*/ 88 h 88"/>
                    <a:gd name="T40" fmla="*/ 17 w 88"/>
                    <a:gd name="T41" fmla="*/ 19 h 88"/>
                    <a:gd name="T42" fmla="*/ 17 w 88"/>
                    <a:gd name="T43" fmla="*/ 70 h 88"/>
                    <a:gd name="T44" fmla="*/ 19 w 88"/>
                    <a:gd name="T45" fmla="*/ 79 h 88"/>
                    <a:gd name="T46" fmla="*/ 29 w 88"/>
                    <a:gd name="T47" fmla="*/ 83 h 88"/>
                    <a:gd name="T48" fmla="*/ 29 w 88"/>
                    <a:gd name="T49" fmla="*/ 86 h 88"/>
                    <a:gd name="T50" fmla="*/ 0 w 88"/>
                    <a:gd name="T5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8">
                      <a:moveTo>
                        <a:pt x="0" y="86"/>
                      </a:moveTo>
                      <a:cubicBezTo>
                        <a:pt x="0" y="83"/>
                        <a:pt x="0" y="83"/>
                        <a:pt x="0" y="83"/>
                      </a:cubicBezTo>
                      <a:cubicBezTo>
                        <a:pt x="4" y="82"/>
                        <a:pt x="7" y="82"/>
                        <a:pt x="9" y="81"/>
                      </a:cubicBezTo>
                      <a:cubicBezTo>
                        <a:pt x="10" y="79"/>
                        <a:pt x="11" y="76"/>
                        <a:pt x="11" y="72"/>
                      </a:cubicBezTo>
                      <a:cubicBezTo>
                        <a:pt x="11" y="12"/>
                        <a:pt x="11" y="12"/>
                        <a:pt x="11" y="12"/>
                      </a:cubicBezTo>
                      <a:cubicBezTo>
                        <a:pt x="9" y="9"/>
                        <a:pt x="7" y="7"/>
                        <a:pt x="5" y="5"/>
                      </a:cubicBezTo>
                      <a:cubicBezTo>
                        <a:pt x="3" y="4"/>
                        <a:pt x="2" y="3"/>
                        <a:pt x="1" y="3"/>
                      </a:cubicBezTo>
                      <a:cubicBezTo>
                        <a:pt x="1" y="0"/>
                        <a:pt x="1" y="0"/>
                        <a:pt x="1" y="0"/>
                      </a:cubicBezTo>
                      <a:cubicBezTo>
                        <a:pt x="28" y="0"/>
                        <a:pt x="28" y="0"/>
                        <a:pt x="28" y="0"/>
                      </a:cubicBezTo>
                      <a:cubicBezTo>
                        <a:pt x="72" y="54"/>
                        <a:pt x="72" y="54"/>
                        <a:pt x="72" y="54"/>
                      </a:cubicBezTo>
                      <a:cubicBezTo>
                        <a:pt x="72" y="15"/>
                        <a:pt x="72" y="15"/>
                        <a:pt x="72" y="15"/>
                      </a:cubicBezTo>
                      <a:cubicBezTo>
                        <a:pt x="72" y="11"/>
                        <a:pt x="72" y="8"/>
                        <a:pt x="70" y="6"/>
                      </a:cubicBezTo>
                      <a:cubicBezTo>
                        <a:pt x="68" y="4"/>
                        <a:pt x="65" y="3"/>
                        <a:pt x="60" y="3"/>
                      </a:cubicBezTo>
                      <a:cubicBezTo>
                        <a:pt x="60" y="0"/>
                        <a:pt x="60" y="0"/>
                        <a:pt x="60" y="0"/>
                      </a:cubicBezTo>
                      <a:cubicBezTo>
                        <a:pt x="88" y="0"/>
                        <a:pt x="88" y="0"/>
                        <a:pt x="88" y="0"/>
                      </a:cubicBezTo>
                      <a:cubicBezTo>
                        <a:pt x="88" y="3"/>
                        <a:pt x="88" y="3"/>
                        <a:pt x="88" y="3"/>
                      </a:cubicBezTo>
                      <a:cubicBezTo>
                        <a:pt x="84" y="3"/>
                        <a:pt x="81" y="4"/>
                        <a:pt x="80" y="6"/>
                      </a:cubicBezTo>
                      <a:cubicBezTo>
                        <a:pt x="79" y="7"/>
                        <a:pt x="78" y="9"/>
                        <a:pt x="78" y="13"/>
                      </a:cubicBezTo>
                      <a:cubicBezTo>
                        <a:pt x="78" y="88"/>
                        <a:pt x="78" y="88"/>
                        <a:pt x="78" y="88"/>
                      </a:cubicBezTo>
                      <a:cubicBezTo>
                        <a:pt x="74" y="88"/>
                        <a:pt x="74" y="88"/>
                        <a:pt x="74" y="88"/>
                      </a:cubicBezTo>
                      <a:cubicBezTo>
                        <a:pt x="17" y="19"/>
                        <a:pt x="17" y="19"/>
                        <a:pt x="17" y="19"/>
                      </a:cubicBezTo>
                      <a:cubicBezTo>
                        <a:pt x="17" y="70"/>
                        <a:pt x="17" y="70"/>
                        <a:pt x="17" y="70"/>
                      </a:cubicBezTo>
                      <a:cubicBezTo>
                        <a:pt x="17" y="75"/>
                        <a:pt x="18" y="78"/>
                        <a:pt x="19" y="79"/>
                      </a:cubicBezTo>
                      <a:cubicBezTo>
                        <a:pt x="21" y="81"/>
                        <a:pt x="24" y="82"/>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4" name="Freeform 1267">
                  <a:extLst>
                    <a:ext uri="{FF2B5EF4-FFF2-40B4-BE49-F238E27FC236}">
                      <a16:creationId xmlns:a16="http://schemas.microsoft.com/office/drawing/2014/main" id="{574B116A-94EA-57EA-4BF0-D1D251E330B7}"/>
                    </a:ext>
                  </a:extLst>
                </p:cNvPr>
                <p:cNvSpPr>
                  <a:spLocks/>
                </p:cNvSpPr>
                <p:nvPr/>
              </p:nvSpPr>
              <p:spPr bwMode="auto">
                <a:xfrm>
                  <a:off x="1011" y="1917"/>
                  <a:ext cx="15" cy="15"/>
                </a:xfrm>
                <a:custGeom>
                  <a:avLst/>
                  <a:gdLst>
                    <a:gd name="T0" fmla="*/ 92 w 92"/>
                    <a:gd name="T1" fmla="*/ 51 h 91"/>
                    <a:gd name="T2" fmla="*/ 92 w 92"/>
                    <a:gd name="T3" fmla="*/ 55 h 91"/>
                    <a:gd name="T4" fmla="*/ 84 w 92"/>
                    <a:gd name="T5" fmla="*/ 57 h 91"/>
                    <a:gd name="T6" fmla="*/ 81 w 92"/>
                    <a:gd name="T7" fmla="*/ 66 h 91"/>
                    <a:gd name="T8" fmla="*/ 81 w 92"/>
                    <a:gd name="T9" fmla="*/ 82 h 91"/>
                    <a:gd name="T10" fmla="*/ 66 w 92"/>
                    <a:gd name="T11" fmla="*/ 88 h 91"/>
                    <a:gd name="T12" fmla="*/ 46 w 92"/>
                    <a:gd name="T13" fmla="*/ 91 h 91"/>
                    <a:gd name="T14" fmla="*/ 11 w 92"/>
                    <a:gd name="T15" fmla="*/ 76 h 91"/>
                    <a:gd name="T16" fmla="*/ 0 w 92"/>
                    <a:gd name="T17" fmla="*/ 46 h 91"/>
                    <a:gd name="T18" fmla="*/ 12 w 92"/>
                    <a:gd name="T19" fmla="*/ 13 h 91"/>
                    <a:gd name="T20" fmla="*/ 45 w 92"/>
                    <a:gd name="T21" fmla="*/ 0 h 91"/>
                    <a:gd name="T22" fmla="*/ 57 w 92"/>
                    <a:gd name="T23" fmla="*/ 1 h 91"/>
                    <a:gd name="T24" fmla="*/ 70 w 92"/>
                    <a:gd name="T25" fmla="*/ 6 h 91"/>
                    <a:gd name="T26" fmla="*/ 74 w 92"/>
                    <a:gd name="T27" fmla="*/ 4 h 91"/>
                    <a:gd name="T28" fmla="*/ 76 w 92"/>
                    <a:gd name="T29" fmla="*/ 0 h 91"/>
                    <a:gd name="T30" fmla="*/ 79 w 92"/>
                    <a:gd name="T31" fmla="*/ 0 h 91"/>
                    <a:gd name="T32" fmla="*/ 79 w 92"/>
                    <a:gd name="T33" fmla="*/ 30 h 91"/>
                    <a:gd name="T34" fmla="*/ 76 w 92"/>
                    <a:gd name="T35" fmla="*/ 30 h 91"/>
                    <a:gd name="T36" fmla="*/ 65 w 92"/>
                    <a:gd name="T37" fmla="*/ 13 h 91"/>
                    <a:gd name="T38" fmla="*/ 46 w 92"/>
                    <a:gd name="T39" fmla="*/ 4 h 91"/>
                    <a:gd name="T40" fmla="*/ 27 w 92"/>
                    <a:gd name="T41" fmla="*/ 16 h 91"/>
                    <a:gd name="T42" fmla="*/ 23 w 92"/>
                    <a:gd name="T43" fmla="*/ 45 h 91"/>
                    <a:gd name="T44" fmla="*/ 29 w 92"/>
                    <a:gd name="T45" fmla="*/ 76 h 91"/>
                    <a:gd name="T46" fmla="*/ 48 w 92"/>
                    <a:gd name="T47" fmla="*/ 86 h 91"/>
                    <a:gd name="T48" fmla="*/ 59 w 92"/>
                    <a:gd name="T49" fmla="*/ 84 h 91"/>
                    <a:gd name="T50" fmla="*/ 61 w 92"/>
                    <a:gd name="T51" fmla="*/ 77 h 91"/>
                    <a:gd name="T52" fmla="*/ 61 w 92"/>
                    <a:gd name="T53" fmla="*/ 63 h 91"/>
                    <a:gd name="T54" fmla="*/ 58 w 92"/>
                    <a:gd name="T55" fmla="*/ 56 h 91"/>
                    <a:gd name="T56" fmla="*/ 48 w 92"/>
                    <a:gd name="T57" fmla="*/ 55 h 91"/>
                    <a:gd name="T58" fmla="*/ 48 w 92"/>
                    <a:gd name="T59" fmla="*/ 51 h 91"/>
                    <a:gd name="T60" fmla="*/ 92 w 92"/>
                    <a:gd name="T61"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1"/>
                      </a:moveTo>
                      <a:cubicBezTo>
                        <a:pt x="92" y="55"/>
                        <a:pt x="92" y="55"/>
                        <a:pt x="92" y="55"/>
                      </a:cubicBezTo>
                      <a:cubicBezTo>
                        <a:pt x="88" y="55"/>
                        <a:pt x="85" y="56"/>
                        <a:pt x="84" y="57"/>
                      </a:cubicBezTo>
                      <a:cubicBezTo>
                        <a:pt x="82" y="58"/>
                        <a:pt x="81" y="61"/>
                        <a:pt x="81" y="66"/>
                      </a:cubicBezTo>
                      <a:cubicBezTo>
                        <a:pt x="81" y="82"/>
                        <a:pt x="81" y="82"/>
                        <a:pt x="81" y="82"/>
                      </a:cubicBezTo>
                      <a:cubicBezTo>
                        <a:pt x="78" y="85"/>
                        <a:pt x="73" y="86"/>
                        <a:pt x="66" y="88"/>
                      </a:cubicBezTo>
                      <a:cubicBezTo>
                        <a:pt x="59" y="90"/>
                        <a:pt x="52" y="91"/>
                        <a:pt x="46" y="91"/>
                      </a:cubicBezTo>
                      <a:cubicBezTo>
                        <a:pt x="31" y="91"/>
                        <a:pt x="20" y="86"/>
                        <a:pt x="11" y="76"/>
                      </a:cubicBezTo>
                      <a:cubicBezTo>
                        <a:pt x="4" y="68"/>
                        <a:pt x="0" y="58"/>
                        <a:pt x="0" y="46"/>
                      </a:cubicBezTo>
                      <a:cubicBezTo>
                        <a:pt x="0" y="33"/>
                        <a:pt x="4" y="22"/>
                        <a:pt x="12" y="13"/>
                      </a:cubicBezTo>
                      <a:cubicBezTo>
                        <a:pt x="21" y="4"/>
                        <a:pt x="32" y="0"/>
                        <a:pt x="45" y="0"/>
                      </a:cubicBezTo>
                      <a:cubicBezTo>
                        <a:pt x="49" y="0"/>
                        <a:pt x="53" y="0"/>
                        <a:pt x="57" y="1"/>
                      </a:cubicBezTo>
                      <a:cubicBezTo>
                        <a:pt x="62" y="3"/>
                        <a:pt x="66" y="4"/>
                        <a:pt x="70" y="6"/>
                      </a:cubicBezTo>
                      <a:cubicBezTo>
                        <a:pt x="72" y="6"/>
                        <a:pt x="73" y="5"/>
                        <a:pt x="74" y="4"/>
                      </a:cubicBezTo>
                      <a:cubicBezTo>
                        <a:pt x="74" y="3"/>
                        <a:pt x="75" y="2"/>
                        <a:pt x="76" y="0"/>
                      </a:cubicBezTo>
                      <a:cubicBezTo>
                        <a:pt x="79" y="0"/>
                        <a:pt x="79" y="0"/>
                        <a:pt x="79" y="0"/>
                      </a:cubicBezTo>
                      <a:cubicBezTo>
                        <a:pt x="79" y="30"/>
                        <a:pt x="79" y="30"/>
                        <a:pt x="79" y="30"/>
                      </a:cubicBezTo>
                      <a:cubicBezTo>
                        <a:pt x="76" y="30"/>
                        <a:pt x="76" y="30"/>
                        <a:pt x="76" y="30"/>
                      </a:cubicBezTo>
                      <a:cubicBezTo>
                        <a:pt x="74" y="23"/>
                        <a:pt x="70" y="17"/>
                        <a:pt x="65" y="13"/>
                      </a:cubicBezTo>
                      <a:cubicBezTo>
                        <a:pt x="59" y="7"/>
                        <a:pt x="53" y="4"/>
                        <a:pt x="46" y="4"/>
                      </a:cubicBezTo>
                      <a:cubicBezTo>
                        <a:pt x="38" y="4"/>
                        <a:pt x="31" y="8"/>
                        <a:pt x="27" y="16"/>
                      </a:cubicBezTo>
                      <a:cubicBezTo>
                        <a:pt x="24" y="23"/>
                        <a:pt x="23" y="33"/>
                        <a:pt x="23" y="45"/>
                      </a:cubicBezTo>
                      <a:cubicBezTo>
                        <a:pt x="23" y="58"/>
                        <a:pt x="25" y="69"/>
                        <a:pt x="29" y="76"/>
                      </a:cubicBezTo>
                      <a:cubicBezTo>
                        <a:pt x="33" y="83"/>
                        <a:pt x="40" y="86"/>
                        <a:pt x="48" y="86"/>
                      </a:cubicBezTo>
                      <a:cubicBezTo>
                        <a:pt x="53" y="86"/>
                        <a:pt x="57" y="85"/>
                        <a:pt x="59" y="84"/>
                      </a:cubicBezTo>
                      <a:cubicBezTo>
                        <a:pt x="60" y="82"/>
                        <a:pt x="61" y="80"/>
                        <a:pt x="61" y="77"/>
                      </a:cubicBezTo>
                      <a:cubicBezTo>
                        <a:pt x="61" y="63"/>
                        <a:pt x="61" y="63"/>
                        <a:pt x="61" y="63"/>
                      </a:cubicBezTo>
                      <a:cubicBezTo>
                        <a:pt x="61" y="60"/>
                        <a:pt x="60" y="57"/>
                        <a:pt x="58" y="56"/>
                      </a:cubicBezTo>
                      <a:cubicBezTo>
                        <a:pt x="56" y="55"/>
                        <a:pt x="53" y="55"/>
                        <a:pt x="48" y="55"/>
                      </a:cubicBezTo>
                      <a:cubicBezTo>
                        <a:pt x="48" y="51"/>
                        <a:pt x="48" y="51"/>
                        <a:pt x="48" y="51"/>
                      </a:cubicBezTo>
                      <a:lnTo>
                        <a:pt x="92" y="5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5" name="Freeform 1268">
                  <a:extLst>
                    <a:ext uri="{FF2B5EF4-FFF2-40B4-BE49-F238E27FC236}">
                      <a16:creationId xmlns:a16="http://schemas.microsoft.com/office/drawing/2014/main" id="{B90DDAEF-7394-DA83-C4A7-6E2C83F33815}"/>
                    </a:ext>
                  </a:extLst>
                </p:cNvPr>
                <p:cNvSpPr>
                  <a:spLocks/>
                </p:cNvSpPr>
                <p:nvPr/>
              </p:nvSpPr>
              <p:spPr bwMode="auto">
                <a:xfrm>
                  <a:off x="1059" y="2417"/>
                  <a:ext cx="14" cy="14"/>
                </a:xfrm>
                <a:custGeom>
                  <a:avLst/>
                  <a:gdLst>
                    <a:gd name="T0" fmla="*/ 0 w 88"/>
                    <a:gd name="T1" fmla="*/ 87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79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1"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4"/>
                        <a:pt x="65" y="3"/>
                        <a:pt x="60" y="3"/>
                      </a:cubicBezTo>
                      <a:cubicBezTo>
                        <a:pt x="60" y="0"/>
                        <a:pt x="60" y="0"/>
                        <a:pt x="60" y="0"/>
                      </a:cubicBezTo>
                      <a:cubicBezTo>
                        <a:pt x="88" y="0"/>
                        <a:pt x="88" y="0"/>
                        <a:pt x="88" y="0"/>
                      </a:cubicBezTo>
                      <a:cubicBezTo>
                        <a:pt x="88" y="3"/>
                        <a:pt x="88" y="3"/>
                        <a:pt x="88" y="3"/>
                      </a:cubicBezTo>
                      <a:cubicBezTo>
                        <a:pt x="83" y="4"/>
                        <a:pt x="81" y="5"/>
                        <a:pt x="79" y="6"/>
                      </a:cubicBezTo>
                      <a:cubicBezTo>
                        <a:pt x="78"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7"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6" name="Freeform 1269">
                  <a:extLst>
                    <a:ext uri="{FF2B5EF4-FFF2-40B4-BE49-F238E27FC236}">
                      <a16:creationId xmlns:a16="http://schemas.microsoft.com/office/drawing/2014/main" id="{52432477-B397-F4E2-B3A7-C9EE69378D87}"/>
                    </a:ext>
                  </a:extLst>
                </p:cNvPr>
                <p:cNvSpPr>
                  <a:spLocks/>
                </p:cNvSpPr>
                <p:nvPr/>
              </p:nvSpPr>
              <p:spPr bwMode="auto">
                <a:xfrm>
                  <a:off x="1074" y="2417"/>
                  <a:ext cx="7" cy="14"/>
                </a:xfrm>
                <a:custGeom>
                  <a:avLst/>
                  <a:gdLst>
                    <a:gd name="T0" fmla="*/ 45 w 45"/>
                    <a:gd name="T1" fmla="*/ 83 h 87"/>
                    <a:gd name="T2" fmla="*/ 45 w 45"/>
                    <a:gd name="T3" fmla="*/ 87 h 87"/>
                    <a:gd name="T4" fmla="*/ 0 w 45"/>
                    <a:gd name="T5" fmla="*/ 87 h 87"/>
                    <a:gd name="T6" fmla="*/ 0 w 45"/>
                    <a:gd name="T7" fmla="*/ 83 h 87"/>
                    <a:gd name="T8" fmla="*/ 9 w 45"/>
                    <a:gd name="T9" fmla="*/ 82 h 87"/>
                    <a:gd name="T10" fmla="*/ 12 w 45"/>
                    <a:gd name="T11" fmla="*/ 74 h 87"/>
                    <a:gd name="T12" fmla="*/ 12 w 45"/>
                    <a:gd name="T13" fmla="*/ 12 h 87"/>
                    <a:gd name="T14" fmla="*/ 9 w 45"/>
                    <a:gd name="T15" fmla="*/ 5 h 87"/>
                    <a:gd name="T16" fmla="*/ 0 w 45"/>
                    <a:gd name="T17" fmla="*/ 3 h 87"/>
                    <a:gd name="T18" fmla="*/ 0 w 45"/>
                    <a:gd name="T19" fmla="*/ 0 h 87"/>
                    <a:gd name="T20" fmla="*/ 45 w 45"/>
                    <a:gd name="T21" fmla="*/ 0 h 87"/>
                    <a:gd name="T22" fmla="*/ 45 w 45"/>
                    <a:gd name="T23" fmla="*/ 3 h 87"/>
                    <a:gd name="T24" fmla="*/ 37 w 45"/>
                    <a:gd name="T25" fmla="*/ 4 h 87"/>
                    <a:gd name="T26" fmla="*/ 33 w 45"/>
                    <a:gd name="T27" fmla="*/ 12 h 87"/>
                    <a:gd name="T28" fmla="*/ 33 w 45"/>
                    <a:gd name="T29" fmla="*/ 74 h 87"/>
                    <a:gd name="T30" fmla="*/ 35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5" y="83"/>
                        <a:pt x="7" y="83"/>
                        <a:pt x="9" y="82"/>
                      </a:cubicBezTo>
                      <a:cubicBezTo>
                        <a:pt x="11" y="80"/>
                        <a:pt x="12" y="78"/>
                        <a:pt x="12" y="74"/>
                      </a:cubicBezTo>
                      <a:cubicBezTo>
                        <a:pt x="12" y="12"/>
                        <a:pt x="12" y="12"/>
                        <a:pt x="12" y="12"/>
                      </a:cubicBezTo>
                      <a:cubicBezTo>
                        <a:pt x="12" y="9"/>
                        <a:pt x="11" y="6"/>
                        <a:pt x="9" y="5"/>
                      </a:cubicBezTo>
                      <a:cubicBezTo>
                        <a:pt x="7" y="4"/>
                        <a:pt x="5" y="4"/>
                        <a:pt x="0" y="3"/>
                      </a:cubicBezTo>
                      <a:cubicBezTo>
                        <a:pt x="0" y="0"/>
                        <a:pt x="0" y="0"/>
                        <a:pt x="0" y="0"/>
                      </a:cubicBezTo>
                      <a:cubicBezTo>
                        <a:pt x="45" y="0"/>
                        <a:pt x="45" y="0"/>
                        <a:pt x="45" y="0"/>
                      </a:cubicBezTo>
                      <a:cubicBezTo>
                        <a:pt x="45" y="3"/>
                        <a:pt x="45" y="3"/>
                        <a:pt x="45" y="3"/>
                      </a:cubicBezTo>
                      <a:cubicBezTo>
                        <a:pt x="41" y="3"/>
                        <a:pt x="39" y="4"/>
                        <a:pt x="37" y="4"/>
                      </a:cubicBezTo>
                      <a:cubicBezTo>
                        <a:pt x="34" y="6"/>
                        <a:pt x="33" y="8"/>
                        <a:pt x="33" y="12"/>
                      </a:cubicBezTo>
                      <a:cubicBezTo>
                        <a:pt x="33" y="74"/>
                        <a:pt x="33" y="74"/>
                        <a:pt x="33" y="74"/>
                      </a:cubicBezTo>
                      <a:cubicBezTo>
                        <a:pt x="33" y="77"/>
                        <a:pt x="34" y="79"/>
                        <a:pt x="35" y="81"/>
                      </a:cubicBezTo>
                      <a:cubicBezTo>
                        <a:pt x="37" y="82"/>
                        <a:pt x="40"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7" name="Freeform 1270">
                  <a:extLst>
                    <a:ext uri="{FF2B5EF4-FFF2-40B4-BE49-F238E27FC236}">
                      <a16:creationId xmlns:a16="http://schemas.microsoft.com/office/drawing/2014/main" id="{E5390E6C-8B48-C107-D041-542DBF4FC229}"/>
                    </a:ext>
                  </a:extLst>
                </p:cNvPr>
                <p:cNvSpPr>
                  <a:spLocks/>
                </p:cNvSpPr>
                <p:nvPr/>
              </p:nvSpPr>
              <p:spPr bwMode="auto">
                <a:xfrm>
                  <a:off x="1082" y="2417"/>
                  <a:ext cx="13" cy="14"/>
                </a:xfrm>
                <a:custGeom>
                  <a:avLst/>
                  <a:gdLst>
                    <a:gd name="T0" fmla="*/ 0 w 88"/>
                    <a:gd name="T1" fmla="*/ 87 h 89"/>
                    <a:gd name="T2" fmla="*/ 0 w 88"/>
                    <a:gd name="T3" fmla="*/ 83 h 89"/>
                    <a:gd name="T4" fmla="*/ 9 w 88"/>
                    <a:gd name="T5" fmla="*/ 81 h 89"/>
                    <a:gd name="T6" fmla="*/ 11 w 88"/>
                    <a:gd name="T7" fmla="*/ 73 h 89"/>
                    <a:gd name="T8" fmla="*/ 11 w 88"/>
                    <a:gd name="T9" fmla="*/ 12 h 89"/>
                    <a:gd name="T10" fmla="*/ 5 w 88"/>
                    <a:gd name="T11" fmla="*/ 6 h 89"/>
                    <a:gd name="T12" fmla="*/ 1 w 88"/>
                    <a:gd name="T13" fmla="*/ 3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9" y="81"/>
                      </a:cubicBezTo>
                      <a:cubicBezTo>
                        <a:pt x="10" y="80"/>
                        <a:pt x="11" y="77"/>
                        <a:pt x="11" y="73"/>
                      </a:cubicBezTo>
                      <a:cubicBezTo>
                        <a:pt x="11" y="12"/>
                        <a:pt x="11" y="12"/>
                        <a:pt x="11" y="12"/>
                      </a:cubicBezTo>
                      <a:cubicBezTo>
                        <a:pt x="9" y="10"/>
                        <a:pt x="7" y="7"/>
                        <a:pt x="5" y="6"/>
                      </a:cubicBezTo>
                      <a:cubicBezTo>
                        <a:pt x="3" y="4"/>
                        <a:pt x="2" y="3"/>
                        <a:pt x="1" y="3"/>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8"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8" name="Freeform 1271">
                  <a:extLst>
                    <a:ext uri="{FF2B5EF4-FFF2-40B4-BE49-F238E27FC236}">
                      <a16:creationId xmlns:a16="http://schemas.microsoft.com/office/drawing/2014/main" id="{8948BB87-D7F4-ABFE-57C0-4F09F0789A61}"/>
                    </a:ext>
                  </a:extLst>
                </p:cNvPr>
                <p:cNvSpPr>
                  <a:spLocks/>
                </p:cNvSpPr>
                <p:nvPr/>
              </p:nvSpPr>
              <p:spPr bwMode="auto">
                <a:xfrm>
                  <a:off x="1096" y="2417"/>
                  <a:ext cx="15" cy="14"/>
                </a:xfrm>
                <a:custGeom>
                  <a:avLst/>
                  <a:gdLst>
                    <a:gd name="T0" fmla="*/ 95 w 95"/>
                    <a:gd name="T1" fmla="*/ 83 h 87"/>
                    <a:gd name="T2" fmla="*/ 95 w 95"/>
                    <a:gd name="T3" fmla="*/ 87 h 87"/>
                    <a:gd name="T4" fmla="*/ 51 w 95"/>
                    <a:gd name="T5" fmla="*/ 87 h 87"/>
                    <a:gd name="T6" fmla="*/ 51 w 95"/>
                    <a:gd name="T7" fmla="*/ 83 h 87"/>
                    <a:gd name="T8" fmla="*/ 59 w 95"/>
                    <a:gd name="T9" fmla="*/ 81 h 87"/>
                    <a:gd name="T10" fmla="*/ 63 w 95"/>
                    <a:gd name="T11" fmla="*/ 74 h 87"/>
                    <a:gd name="T12" fmla="*/ 63 w 95"/>
                    <a:gd name="T13" fmla="*/ 45 h 87"/>
                    <a:gd name="T14" fmla="*/ 32 w 95"/>
                    <a:gd name="T15" fmla="*/ 45 h 87"/>
                    <a:gd name="T16" fmla="*/ 32 w 95"/>
                    <a:gd name="T17" fmla="*/ 74 h 87"/>
                    <a:gd name="T18" fmla="*/ 35 w 95"/>
                    <a:gd name="T19" fmla="*/ 81 h 87"/>
                    <a:gd name="T20" fmla="*/ 43 w 95"/>
                    <a:gd name="T21" fmla="*/ 83 h 87"/>
                    <a:gd name="T22" fmla="*/ 43 w 95"/>
                    <a:gd name="T23" fmla="*/ 87 h 87"/>
                    <a:gd name="T24" fmla="*/ 0 w 95"/>
                    <a:gd name="T25" fmla="*/ 87 h 87"/>
                    <a:gd name="T26" fmla="*/ 0 w 95"/>
                    <a:gd name="T27" fmla="*/ 83 h 87"/>
                    <a:gd name="T28" fmla="*/ 8 w 95"/>
                    <a:gd name="T29" fmla="*/ 81 h 87"/>
                    <a:gd name="T30" fmla="*/ 11 w 95"/>
                    <a:gd name="T31" fmla="*/ 74 h 87"/>
                    <a:gd name="T32" fmla="*/ 11 w 95"/>
                    <a:gd name="T33" fmla="*/ 12 h 87"/>
                    <a:gd name="T34" fmla="*/ 7 w 95"/>
                    <a:gd name="T35" fmla="*/ 5 h 87"/>
                    <a:gd name="T36" fmla="*/ 0 w 95"/>
                    <a:gd name="T37" fmla="*/ 3 h 87"/>
                    <a:gd name="T38" fmla="*/ 0 w 95"/>
                    <a:gd name="T39" fmla="*/ 0 h 87"/>
                    <a:gd name="T40" fmla="*/ 43 w 95"/>
                    <a:gd name="T41" fmla="*/ 0 h 87"/>
                    <a:gd name="T42" fmla="*/ 43 w 95"/>
                    <a:gd name="T43" fmla="*/ 3 h 87"/>
                    <a:gd name="T44" fmla="*/ 35 w 95"/>
                    <a:gd name="T45" fmla="*/ 5 h 87"/>
                    <a:gd name="T46" fmla="*/ 32 w 95"/>
                    <a:gd name="T47" fmla="*/ 12 h 87"/>
                    <a:gd name="T48" fmla="*/ 32 w 95"/>
                    <a:gd name="T49" fmla="*/ 39 h 87"/>
                    <a:gd name="T50" fmla="*/ 63 w 95"/>
                    <a:gd name="T51" fmla="*/ 39 h 87"/>
                    <a:gd name="T52" fmla="*/ 63 w 95"/>
                    <a:gd name="T53" fmla="*/ 12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3 w 95"/>
                    <a:gd name="T67" fmla="*/ 12 h 87"/>
                    <a:gd name="T68" fmla="*/ 83 w 95"/>
                    <a:gd name="T69" fmla="*/ 74 h 87"/>
                    <a:gd name="T70" fmla="*/ 86 w 95"/>
                    <a:gd name="T71" fmla="*/ 81 h 87"/>
                    <a:gd name="T72" fmla="*/ 95 w 95"/>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3"/>
                      </a:moveTo>
                      <a:cubicBezTo>
                        <a:pt x="95" y="87"/>
                        <a:pt x="95" y="87"/>
                        <a:pt x="95" y="87"/>
                      </a:cubicBezTo>
                      <a:cubicBezTo>
                        <a:pt x="51" y="87"/>
                        <a:pt x="51" y="87"/>
                        <a:pt x="51" y="87"/>
                      </a:cubicBezTo>
                      <a:cubicBezTo>
                        <a:pt x="51" y="83"/>
                        <a:pt x="51" y="83"/>
                        <a:pt x="51" y="83"/>
                      </a:cubicBezTo>
                      <a:cubicBezTo>
                        <a:pt x="55" y="83"/>
                        <a:pt x="58" y="82"/>
                        <a:pt x="59" y="81"/>
                      </a:cubicBezTo>
                      <a:cubicBezTo>
                        <a:pt x="61" y="80"/>
                        <a:pt x="63" y="78"/>
                        <a:pt x="63" y="74"/>
                      </a:cubicBezTo>
                      <a:cubicBezTo>
                        <a:pt x="63" y="45"/>
                        <a:pt x="63" y="45"/>
                        <a:pt x="63" y="45"/>
                      </a:cubicBezTo>
                      <a:cubicBezTo>
                        <a:pt x="32" y="45"/>
                        <a:pt x="32" y="45"/>
                        <a:pt x="32" y="45"/>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1"/>
                      </a:cubicBezTo>
                      <a:cubicBezTo>
                        <a:pt x="10" y="80"/>
                        <a:pt x="11" y="78"/>
                        <a:pt x="11" y="74"/>
                      </a:cubicBezTo>
                      <a:cubicBezTo>
                        <a:pt x="11" y="12"/>
                        <a:pt x="11" y="12"/>
                        <a:pt x="11" y="12"/>
                      </a:cubicBezTo>
                      <a:cubicBezTo>
                        <a:pt x="11" y="9"/>
                        <a:pt x="10" y="6"/>
                        <a:pt x="7" y="5"/>
                      </a:cubicBezTo>
                      <a:cubicBezTo>
                        <a:pt x="6" y="4"/>
                        <a:pt x="4" y="3"/>
                        <a:pt x="0" y="3"/>
                      </a:cubicBezTo>
                      <a:cubicBezTo>
                        <a:pt x="0" y="0"/>
                        <a:pt x="0" y="0"/>
                        <a:pt x="0" y="0"/>
                      </a:cubicBezTo>
                      <a:cubicBezTo>
                        <a:pt x="43" y="0"/>
                        <a:pt x="43" y="0"/>
                        <a:pt x="43" y="0"/>
                      </a:cubicBezTo>
                      <a:cubicBezTo>
                        <a:pt x="43" y="3"/>
                        <a:pt x="43" y="3"/>
                        <a:pt x="43" y="3"/>
                      </a:cubicBezTo>
                      <a:cubicBezTo>
                        <a:pt x="39" y="3"/>
                        <a:pt x="36" y="4"/>
                        <a:pt x="35" y="5"/>
                      </a:cubicBezTo>
                      <a:cubicBezTo>
                        <a:pt x="33" y="6"/>
                        <a:pt x="32" y="9"/>
                        <a:pt x="32" y="12"/>
                      </a:cubicBezTo>
                      <a:cubicBezTo>
                        <a:pt x="32" y="39"/>
                        <a:pt x="32" y="39"/>
                        <a:pt x="32" y="39"/>
                      </a:cubicBezTo>
                      <a:cubicBezTo>
                        <a:pt x="63" y="39"/>
                        <a:pt x="63" y="39"/>
                        <a:pt x="63" y="39"/>
                      </a:cubicBezTo>
                      <a:cubicBezTo>
                        <a:pt x="63" y="12"/>
                        <a:pt x="63" y="12"/>
                        <a:pt x="63" y="12"/>
                      </a:cubicBezTo>
                      <a:cubicBezTo>
                        <a:pt x="63" y="9"/>
                        <a:pt x="61" y="6"/>
                        <a:pt x="59" y="5"/>
                      </a:cubicBezTo>
                      <a:cubicBezTo>
                        <a:pt x="58" y="4"/>
                        <a:pt x="55" y="3"/>
                        <a:pt x="51" y="3"/>
                      </a:cubicBezTo>
                      <a:cubicBezTo>
                        <a:pt x="51" y="0"/>
                        <a:pt x="51" y="0"/>
                        <a:pt x="51" y="0"/>
                      </a:cubicBezTo>
                      <a:cubicBezTo>
                        <a:pt x="95" y="0"/>
                        <a:pt x="95" y="0"/>
                        <a:pt x="95" y="0"/>
                      </a:cubicBezTo>
                      <a:cubicBezTo>
                        <a:pt x="95" y="3"/>
                        <a:pt x="95" y="3"/>
                        <a:pt x="95" y="3"/>
                      </a:cubicBezTo>
                      <a:cubicBezTo>
                        <a:pt x="91" y="3"/>
                        <a:pt x="88" y="4"/>
                        <a:pt x="87" y="5"/>
                      </a:cubicBezTo>
                      <a:cubicBezTo>
                        <a:pt x="84" y="6"/>
                        <a:pt x="83" y="9"/>
                        <a:pt x="83" y="12"/>
                      </a:cubicBezTo>
                      <a:cubicBezTo>
                        <a:pt x="83" y="74"/>
                        <a:pt x="83" y="74"/>
                        <a:pt x="83" y="74"/>
                      </a:cubicBezTo>
                      <a:cubicBezTo>
                        <a:pt x="83" y="78"/>
                        <a:pt x="84" y="80"/>
                        <a:pt x="86" y="81"/>
                      </a:cubicBezTo>
                      <a:cubicBezTo>
                        <a:pt x="87" y="82"/>
                        <a:pt x="90"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09" name="Freeform 1272">
                  <a:extLst>
                    <a:ext uri="{FF2B5EF4-FFF2-40B4-BE49-F238E27FC236}">
                      <a16:creationId xmlns:a16="http://schemas.microsoft.com/office/drawing/2014/main" id="{69A2E8BA-FC22-F40E-CDE4-FDFEA0B00CF5}"/>
                    </a:ext>
                  </a:extLst>
                </p:cNvPr>
                <p:cNvSpPr>
                  <a:spLocks noEditPoints="1"/>
                </p:cNvSpPr>
                <p:nvPr/>
              </p:nvSpPr>
              <p:spPr bwMode="auto">
                <a:xfrm>
                  <a:off x="1117" y="2417"/>
                  <a:ext cx="12" cy="14"/>
                </a:xfrm>
                <a:custGeom>
                  <a:avLst/>
                  <a:gdLst>
                    <a:gd name="T0" fmla="*/ 0 w 78"/>
                    <a:gd name="T1" fmla="*/ 87 h 87"/>
                    <a:gd name="T2" fmla="*/ 0 w 78"/>
                    <a:gd name="T3" fmla="*/ 83 h 87"/>
                    <a:gd name="T4" fmla="*/ 9 w 78"/>
                    <a:gd name="T5" fmla="*/ 81 h 87"/>
                    <a:gd name="T6" fmla="*/ 12 w 78"/>
                    <a:gd name="T7" fmla="*/ 74 h 87"/>
                    <a:gd name="T8" fmla="*/ 12 w 78"/>
                    <a:gd name="T9" fmla="*/ 12 h 87"/>
                    <a:gd name="T10" fmla="*/ 8 w 78"/>
                    <a:gd name="T11" fmla="*/ 5 h 87"/>
                    <a:gd name="T12" fmla="*/ 0 w 78"/>
                    <a:gd name="T13" fmla="*/ 3 h 87"/>
                    <a:gd name="T14" fmla="*/ 0 w 78"/>
                    <a:gd name="T15" fmla="*/ 0 h 87"/>
                    <a:gd name="T16" fmla="*/ 40 w 78"/>
                    <a:gd name="T17" fmla="*/ 0 h 87"/>
                    <a:gd name="T18" fmla="*/ 59 w 78"/>
                    <a:gd name="T19" fmla="*/ 3 h 87"/>
                    <a:gd name="T20" fmla="*/ 73 w 78"/>
                    <a:gd name="T21" fmla="*/ 21 h 87"/>
                    <a:gd name="T22" fmla="*/ 65 w 78"/>
                    <a:gd name="T23" fmla="*/ 35 h 87"/>
                    <a:gd name="T24" fmla="*/ 53 w 78"/>
                    <a:gd name="T25" fmla="*/ 40 h 87"/>
                    <a:gd name="T26" fmla="*/ 70 w 78"/>
                    <a:gd name="T27" fmla="*/ 47 h 87"/>
                    <a:gd name="T28" fmla="*/ 78 w 78"/>
                    <a:gd name="T29" fmla="*/ 63 h 87"/>
                    <a:gd name="T30" fmla="*/ 70 w 78"/>
                    <a:gd name="T31" fmla="*/ 79 h 87"/>
                    <a:gd name="T32" fmla="*/ 42 w 78"/>
                    <a:gd name="T33" fmla="*/ 87 h 87"/>
                    <a:gd name="T34" fmla="*/ 0 w 78"/>
                    <a:gd name="T35" fmla="*/ 87 h 87"/>
                    <a:gd name="T36" fmla="*/ 32 w 78"/>
                    <a:gd name="T37" fmla="*/ 10 h 87"/>
                    <a:gd name="T38" fmla="*/ 32 w 78"/>
                    <a:gd name="T39" fmla="*/ 39 h 87"/>
                    <a:gd name="T40" fmla="*/ 49 w 78"/>
                    <a:gd name="T41" fmla="*/ 34 h 87"/>
                    <a:gd name="T42" fmla="*/ 52 w 78"/>
                    <a:gd name="T43" fmla="*/ 20 h 87"/>
                    <a:gd name="T44" fmla="*/ 49 w 78"/>
                    <a:gd name="T45" fmla="*/ 9 h 87"/>
                    <a:gd name="T46" fmla="*/ 39 w 78"/>
                    <a:gd name="T47" fmla="*/ 4 h 87"/>
                    <a:gd name="T48" fmla="*/ 33 w 78"/>
                    <a:gd name="T49" fmla="*/ 6 h 87"/>
                    <a:gd name="T50" fmla="*/ 32 w 78"/>
                    <a:gd name="T51" fmla="*/ 10 h 87"/>
                    <a:gd name="T52" fmla="*/ 32 w 78"/>
                    <a:gd name="T53" fmla="*/ 43 h 87"/>
                    <a:gd name="T54" fmla="*/ 32 w 78"/>
                    <a:gd name="T55" fmla="*/ 75 h 87"/>
                    <a:gd name="T56" fmla="*/ 34 w 78"/>
                    <a:gd name="T57" fmla="*/ 81 h 87"/>
                    <a:gd name="T58" fmla="*/ 40 w 78"/>
                    <a:gd name="T59" fmla="*/ 82 h 87"/>
                    <a:gd name="T60" fmla="*/ 53 w 78"/>
                    <a:gd name="T61" fmla="*/ 76 h 87"/>
                    <a:gd name="T62" fmla="*/ 56 w 78"/>
                    <a:gd name="T63" fmla="*/ 63 h 87"/>
                    <a:gd name="T64" fmla="*/ 49 w 78"/>
                    <a:gd name="T65" fmla="*/ 46 h 87"/>
                    <a:gd name="T66" fmla="*/ 36 w 78"/>
                    <a:gd name="T67" fmla="*/ 43 h 87"/>
                    <a:gd name="T68" fmla="*/ 32 w 78"/>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87">
                      <a:moveTo>
                        <a:pt x="0" y="87"/>
                      </a:moveTo>
                      <a:cubicBezTo>
                        <a:pt x="0" y="83"/>
                        <a:pt x="0" y="83"/>
                        <a:pt x="0" y="83"/>
                      </a:cubicBezTo>
                      <a:cubicBezTo>
                        <a:pt x="5" y="83"/>
                        <a:pt x="7" y="82"/>
                        <a:pt x="9" y="81"/>
                      </a:cubicBezTo>
                      <a:cubicBezTo>
                        <a:pt x="11" y="80"/>
                        <a:pt x="12" y="78"/>
                        <a:pt x="12" y="74"/>
                      </a:cubicBezTo>
                      <a:cubicBezTo>
                        <a:pt x="12" y="12"/>
                        <a:pt x="12" y="12"/>
                        <a:pt x="12" y="12"/>
                      </a:cubicBezTo>
                      <a:cubicBezTo>
                        <a:pt x="12" y="9"/>
                        <a:pt x="11" y="6"/>
                        <a:pt x="8" y="5"/>
                      </a:cubicBezTo>
                      <a:cubicBezTo>
                        <a:pt x="7" y="4"/>
                        <a:pt x="4" y="3"/>
                        <a:pt x="0" y="3"/>
                      </a:cubicBezTo>
                      <a:cubicBezTo>
                        <a:pt x="0" y="0"/>
                        <a:pt x="0" y="0"/>
                        <a:pt x="0" y="0"/>
                      </a:cubicBezTo>
                      <a:cubicBezTo>
                        <a:pt x="40" y="0"/>
                        <a:pt x="40" y="0"/>
                        <a:pt x="40" y="0"/>
                      </a:cubicBezTo>
                      <a:cubicBezTo>
                        <a:pt x="48" y="0"/>
                        <a:pt x="54" y="1"/>
                        <a:pt x="59" y="3"/>
                      </a:cubicBezTo>
                      <a:cubicBezTo>
                        <a:pt x="69" y="6"/>
                        <a:pt x="73" y="12"/>
                        <a:pt x="73" y="21"/>
                      </a:cubicBezTo>
                      <a:cubicBezTo>
                        <a:pt x="73" y="27"/>
                        <a:pt x="71" y="31"/>
                        <a:pt x="65" y="35"/>
                      </a:cubicBezTo>
                      <a:cubicBezTo>
                        <a:pt x="63" y="36"/>
                        <a:pt x="59" y="38"/>
                        <a:pt x="53" y="40"/>
                      </a:cubicBezTo>
                      <a:cubicBezTo>
                        <a:pt x="60" y="41"/>
                        <a:pt x="65" y="43"/>
                        <a:pt x="70" y="47"/>
                      </a:cubicBezTo>
                      <a:cubicBezTo>
                        <a:pt x="75" y="51"/>
                        <a:pt x="78" y="56"/>
                        <a:pt x="78" y="63"/>
                      </a:cubicBezTo>
                      <a:cubicBezTo>
                        <a:pt x="78" y="69"/>
                        <a:pt x="75" y="74"/>
                        <a:pt x="70" y="79"/>
                      </a:cubicBezTo>
                      <a:cubicBezTo>
                        <a:pt x="63" y="84"/>
                        <a:pt x="54" y="87"/>
                        <a:pt x="42" y="87"/>
                      </a:cubicBezTo>
                      <a:lnTo>
                        <a:pt x="0" y="87"/>
                      </a:lnTo>
                      <a:close/>
                      <a:moveTo>
                        <a:pt x="32" y="10"/>
                      </a:moveTo>
                      <a:cubicBezTo>
                        <a:pt x="32" y="39"/>
                        <a:pt x="32" y="39"/>
                        <a:pt x="32" y="39"/>
                      </a:cubicBezTo>
                      <a:cubicBezTo>
                        <a:pt x="40" y="39"/>
                        <a:pt x="46" y="37"/>
                        <a:pt x="49" y="34"/>
                      </a:cubicBezTo>
                      <a:cubicBezTo>
                        <a:pt x="51" y="32"/>
                        <a:pt x="52" y="27"/>
                        <a:pt x="52" y="20"/>
                      </a:cubicBezTo>
                      <a:cubicBezTo>
                        <a:pt x="52" y="15"/>
                        <a:pt x="51" y="12"/>
                        <a:pt x="49" y="9"/>
                      </a:cubicBezTo>
                      <a:cubicBezTo>
                        <a:pt x="47" y="6"/>
                        <a:pt x="44" y="4"/>
                        <a:pt x="39" y="4"/>
                      </a:cubicBezTo>
                      <a:cubicBezTo>
                        <a:pt x="36" y="4"/>
                        <a:pt x="34" y="5"/>
                        <a:pt x="33" y="6"/>
                      </a:cubicBezTo>
                      <a:cubicBezTo>
                        <a:pt x="33" y="7"/>
                        <a:pt x="32" y="8"/>
                        <a:pt x="32" y="10"/>
                      </a:cubicBezTo>
                      <a:close/>
                      <a:moveTo>
                        <a:pt x="32" y="43"/>
                      </a:moveTo>
                      <a:cubicBezTo>
                        <a:pt x="32" y="75"/>
                        <a:pt x="32" y="75"/>
                        <a:pt x="32" y="75"/>
                      </a:cubicBezTo>
                      <a:cubicBezTo>
                        <a:pt x="32" y="77"/>
                        <a:pt x="33" y="79"/>
                        <a:pt x="34" y="81"/>
                      </a:cubicBezTo>
                      <a:cubicBezTo>
                        <a:pt x="35" y="82"/>
                        <a:pt x="37" y="82"/>
                        <a:pt x="40" y="82"/>
                      </a:cubicBezTo>
                      <a:cubicBezTo>
                        <a:pt x="46" y="82"/>
                        <a:pt x="50" y="80"/>
                        <a:pt x="53" y="76"/>
                      </a:cubicBezTo>
                      <a:cubicBezTo>
                        <a:pt x="55" y="73"/>
                        <a:pt x="56" y="69"/>
                        <a:pt x="56" y="63"/>
                      </a:cubicBezTo>
                      <a:cubicBezTo>
                        <a:pt x="56" y="55"/>
                        <a:pt x="53" y="49"/>
                        <a:pt x="49" y="46"/>
                      </a:cubicBezTo>
                      <a:cubicBezTo>
                        <a:pt x="46" y="44"/>
                        <a:pt x="42"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0" name="Freeform 1273">
                  <a:extLst>
                    <a:ext uri="{FF2B5EF4-FFF2-40B4-BE49-F238E27FC236}">
                      <a16:creationId xmlns:a16="http://schemas.microsoft.com/office/drawing/2014/main" id="{395C5B23-20AD-E854-2A4B-BD40ECAFA938}"/>
                    </a:ext>
                  </a:extLst>
                </p:cNvPr>
                <p:cNvSpPr>
                  <a:spLocks noEditPoints="1"/>
                </p:cNvSpPr>
                <p:nvPr/>
              </p:nvSpPr>
              <p:spPr bwMode="auto">
                <a:xfrm>
                  <a:off x="1131" y="2412"/>
                  <a:ext cx="7" cy="19"/>
                </a:xfrm>
                <a:custGeom>
                  <a:avLst/>
                  <a:gdLst>
                    <a:gd name="T0" fmla="*/ 45 w 45"/>
                    <a:gd name="T1" fmla="*/ 115 h 119"/>
                    <a:gd name="T2" fmla="*/ 45 w 45"/>
                    <a:gd name="T3" fmla="*/ 119 h 119"/>
                    <a:gd name="T4" fmla="*/ 0 w 45"/>
                    <a:gd name="T5" fmla="*/ 119 h 119"/>
                    <a:gd name="T6" fmla="*/ 0 w 45"/>
                    <a:gd name="T7" fmla="*/ 115 h 119"/>
                    <a:gd name="T8" fmla="*/ 9 w 45"/>
                    <a:gd name="T9" fmla="*/ 114 h 119"/>
                    <a:gd name="T10" fmla="*/ 12 w 45"/>
                    <a:gd name="T11" fmla="*/ 106 h 119"/>
                    <a:gd name="T12" fmla="*/ 12 w 45"/>
                    <a:gd name="T13" fmla="*/ 44 h 119"/>
                    <a:gd name="T14" fmla="*/ 9 w 45"/>
                    <a:gd name="T15" fmla="*/ 37 h 119"/>
                    <a:gd name="T16" fmla="*/ 0 w 45"/>
                    <a:gd name="T17" fmla="*/ 35 h 119"/>
                    <a:gd name="T18" fmla="*/ 0 w 45"/>
                    <a:gd name="T19" fmla="*/ 32 h 119"/>
                    <a:gd name="T20" fmla="*/ 45 w 45"/>
                    <a:gd name="T21" fmla="*/ 32 h 119"/>
                    <a:gd name="T22" fmla="*/ 45 w 45"/>
                    <a:gd name="T23" fmla="*/ 35 h 119"/>
                    <a:gd name="T24" fmla="*/ 37 w 45"/>
                    <a:gd name="T25" fmla="*/ 36 h 119"/>
                    <a:gd name="T26" fmla="*/ 33 w 45"/>
                    <a:gd name="T27" fmla="*/ 44 h 119"/>
                    <a:gd name="T28" fmla="*/ 33 w 45"/>
                    <a:gd name="T29" fmla="*/ 106 h 119"/>
                    <a:gd name="T30" fmla="*/ 35 w 45"/>
                    <a:gd name="T31" fmla="*/ 113 h 119"/>
                    <a:gd name="T32" fmla="*/ 45 w 45"/>
                    <a:gd name="T33" fmla="*/ 115 h 119"/>
                    <a:gd name="T34" fmla="*/ 33 w 45"/>
                    <a:gd name="T35" fmla="*/ 24 h 119"/>
                    <a:gd name="T36" fmla="*/ 26 w 45"/>
                    <a:gd name="T37" fmla="*/ 24 h 119"/>
                    <a:gd name="T38" fmla="*/ 8 w 45"/>
                    <a:gd name="T39" fmla="*/ 13 h 119"/>
                    <a:gd name="T40" fmla="*/ 4 w 45"/>
                    <a:gd name="T41" fmla="*/ 10 h 119"/>
                    <a:gd name="T42" fmla="*/ 2 w 45"/>
                    <a:gd name="T43" fmla="*/ 6 h 119"/>
                    <a:gd name="T44" fmla="*/ 4 w 45"/>
                    <a:gd name="T45" fmla="*/ 2 h 119"/>
                    <a:gd name="T46" fmla="*/ 9 w 45"/>
                    <a:gd name="T47" fmla="*/ 0 h 119"/>
                    <a:gd name="T48" fmla="*/ 13 w 45"/>
                    <a:gd name="T49" fmla="*/ 1 h 119"/>
                    <a:gd name="T50" fmla="*/ 16 w 45"/>
                    <a:gd name="T51" fmla="*/ 4 h 119"/>
                    <a:gd name="T52" fmla="*/ 33 w 45"/>
                    <a:gd name="T53" fmla="*/ 2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119">
                      <a:moveTo>
                        <a:pt x="45" y="115"/>
                      </a:moveTo>
                      <a:cubicBezTo>
                        <a:pt x="45" y="119"/>
                        <a:pt x="45" y="119"/>
                        <a:pt x="45" y="119"/>
                      </a:cubicBezTo>
                      <a:cubicBezTo>
                        <a:pt x="0" y="119"/>
                        <a:pt x="0" y="119"/>
                        <a:pt x="0" y="119"/>
                      </a:cubicBezTo>
                      <a:cubicBezTo>
                        <a:pt x="0" y="115"/>
                        <a:pt x="0" y="115"/>
                        <a:pt x="0" y="115"/>
                      </a:cubicBezTo>
                      <a:cubicBezTo>
                        <a:pt x="4" y="115"/>
                        <a:pt x="7" y="115"/>
                        <a:pt x="9" y="114"/>
                      </a:cubicBezTo>
                      <a:cubicBezTo>
                        <a:pt x="11" y="112"/>
                        <a:pt x="12" y="110"/>
                        <a:pt x="12" y="106"/>
                      </a:cubicBezTo>
                      <a:cubicBezTo>
                        <a:pt x="12" y="44"/>
                        <a:pt x="12" y="44"/>
                        <a:pt x="12" y="44"/>
                      </a:cubicBezTo>
                      <a:cubicBezTo>
                        <a:pt x="12" y="41"/>
                        <a:pt x="11" y="38"/>
                        <a:pt x="9" y="37"/>
                      </a:cubicBezTo>
                      <a:cubicBezTo>
                        <a:pt x="7" y="36"/>
                        <a:pt x="4" y="36"/>
                        <a:pt x="0" y="35"/>
                      </a:cubicBezTo>
                      <a:cubicBezTo>
                        <a:pt x="0" y="32"/>
                        <a:pt x="0" y="32"/>
                        <a:pt x="0" y="32"/>
                      </a:cubicBezTo>
                      <a:cubicBezTo>
                        <a:pt x="45" y="32"/>
                        <a:pt x="45" y="32"/>
                        <a:pt x="45" y="32"/>
                      </a:cubicBezTo>
                      <a:cubicBezTo>
                        <a:pt x="45" y="35"/>
                        <a:pt x="45" y="35"/>
                        <a:pt x="45" y="35"/>
                      </a:cubicBezTo>
                      <a:cubicBezTo>
                        <a:pt x="41" y="35"/>
                        <a:pt x="38" y="36"/>
                        <a:pt x="37" y="36"/>
                      </a:cubicBezTo>
                      <a:cubicBezTo>
                        <a:pt x="34" y="38"/>
                        <a:pt x="33" y="40"/>
                        <a:pt x="33" y="44"/>
                      </a:cubicBezTo>
                      <a:cubicBezTo>
                        <a:pt x="33" y="106"/>
                        <a:pt x="33" y="106"/>
                        <a:pt x="33" y="106"/>
                      </a:cubicBezTo>
                      <a:cubicBezTo>
                        <a:pt x="33" y="109"/>
                        <a:pt x="34" y="111"/>
                        <a:pt x="35" y="113"/>
                      </a:cubicBezTo>
                      <a:cubicBezTo>
                        <a:pt x="36" y="114"/>
                        <a:pt x="40" y="115"/>
                        <a:pt x="45" y="115"/>
                      </a:cubicBezTo>
                      <a:close/>
                      <a:moveTo>
                        <a:pt x="33" y="24"/>
                      </a:moveTo>
                      <a:cubicBezTo>
                        <a:pt x="26" y="24"/>
                        <a:pt x="26" y="24"/>
                        <a:pt x="26" y="24"/>
                      </a:cubicBezTo>
                      <a:cubicBezTo>
                        <a:pt x="8" y="13"/>
                        <a:pt x="8" y="13"/>
                        <a:pt x="8" y="13"/>
                      </a:cubicBezTo>
                      <a:cubicBezTo>
                        <a:pt x="6" y="12"/>
                        <a:pt x="5" y="11"/>
                        <a:pt x="4" y="10"/>
                      </a:cubicBezTo>
                      <a:cubicBezTo>
                        <a:pt x="3" y="9"/>
                        <a:pt x="2" y="7"/>
                        <a:pt x="2" y="6"/>
                      </a:cubicBezTo>
                      <a:cubicBezTo>
                        <a:pt x="2" y="4"/>
                        <a:pt x="3" y="3"/>
                        <a:pt x="4" y="2"/>
                      </a:cubicBezTo>
                      <a:cubicBezTo>
                        <a:pt x="6" y="1"/>
                        <a:pt x="7" y="0"/>
                        <a:pt x="9" y="0"/>
                      </a:cubicBezTo>
                      <a:cubicBezTo>
                        <a:pt x="10" y="0"/>
                        <a:pt x="11" y="1"/>
                        <a:pt x="13" y="1"/>
                      </a:cubicBezTo>
                      <a:cubicBezTo>
                        <a:pt x="13" y="2"/>
                        <a:pt x="14" y="3"/>
                        <a:pt x="16" y="4"/>
                      </a:cubicBezTo>
                      <a:lnTo>
                        <a:pt x="33"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1" name="Freeform 1274">
                  <a:extLst>
                    <a:ext uri="{FF2B5EF4-FFF2-40B4-BE49-F238E27FC236}">
                      <a16:creationId xmlns:a16="http://schemas.microsoft.com/office/drawing/2014/main" id="{D5B297DF-3077-DD84-65B2-D0FD26F36521}"/>
                    </a:ext>
                  </a:extLst>
                </p:cNvPr>
                <p:cNvSpPr>
                  <a:spLocks/>
                </p:cNvSpPr>
                <p:nvPr/>
              </p:nvSpPr>
              <p:spPr bwMode="auto">
                <a:xfrm>
                  <a:off x="1139" y="2417"/>
                  <a:ext cx="13" cy="14"/>
                </a:xfrm>
                <a:custGeom>
                  <a:avLst/>
                  <a:gdLst>
                    <a:gd name="T0" fmla="*/ 0 w 88"/>
                    <a:gd name="T1" fmla="*/ 87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79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2"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4"/>
                        <a:pt x="65" y="3"/>
                        <a:pt x="60" y="3"/>
                      </a:cubicBezTo>
                      <a:cubicBezTo>
                        <a:pt x="60" y="0"/>
                        <a:pt x="60" y="0"/>
                        <a:pt x="60" y="0"/>
                      </a:cubicBezTo>
                      <a:cubicBezTo>
                        <a:pt x="88" y="0"/>
                        <a:pt x="88" y="0"/>
                        <a:pt x="88" y="0"/>
                      </a:cubicBezTo>
                      <a:cubicBezTo>
                        <a:pt x="88" y="3"/>
                        <a:pt x="88" y="3"/>
                        <a:pt x="88" y="3"/>
                      </a:cubicBezTo>
                      <a:cubicBezTo>
                        <a:pt x="83" y="4"/>
                        <a:pt x="81" y="5"/>
                        <a:pt x="79" y="6"/>
                      </a:cubicBezTo>
                      <a:cubicBezTo>
                        <a:pt x="78"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2" name="Freeform 1275">
                  <a:extLst>
                    <a:ext uri="{FF2B5EF4-FFF2-40B4-BE49-F238E27FC236}">
                      <a16:creationId xmlns:a16="http://schemas.microsoft.com/office/drawing/2014/main" id="{7D40387B-C64B-655E-CAAB-E2BD68390B8D}"/>
                    </a:ext>
                  </a:extLst>
                </p:cNvPr>
                <p:cNvSpPr>
                  <a:spLocks/>
                </p:cNvSpPr>
                <p:nvPr/>
              </p:nvSpPr>
              <p:spPr bwMode="auto">
                <a:xfrm>
                  <a:off x="1153" y="2417"/>
                  <a:ext cx="15" cy="14"/>
                </a:xfrm>
                <a:custGeom>
                  <a:avLst/>
                  <a:gdLst>
                    <a:gd name="T0" fmla="*/ 94 w 94"/>
                    <a:gd name="T1" fmla="*/ 83 h 87"/>
                    <a:gd name="T2" fmla="*/ 94 w 94"/>
                    <a:gd name="T3" fmla="*/ 87 h 87"/>
                    <a:gd name="T4" fmla="*/ 51 w 94"/>
                    <a:gd name="T5" fmla="*/ 87 h 87"/>
                    <a:gd name="T6" fmla="*/ 51 w 94"/>
                    <a:gd name="T7" fmla="*/ 83 h 87"/>
                    <a:gd name="T8" fmla="*/ 59 w 94"/>
                    <a:gd name="T9" fmla="*/ 81 h 87"/>
                    <a:gd name="T10" fmla="*/ 62 w 94"/>
                    <a:gd name="T11" fmla="*/ 74 h 87"/>
                    <a:gd name="T12" fmla="*/ 62 w 94"/>
                    <a:gd name="T13" fmla="*/ 45 h 87"/>
                    <a:gd name="T14" fmla="*/ 31 w 94"/>
                    <a:gd name="T15" fmla="*/ 45 h 87"/>
                    <a:gd name="T16" fmla="*/ 31 w 94"/>
                    <a:gd name="T17" fmla="*/ 74 h 87"/>
                    <a:gd name="T18" fmla="*/ 34 w 94"/>
                    <a:gd name="T19" fmla="*/ 81 h 87"/>
                    <a:gd name="T20" fmla="*/ 43 w 94"/>
                    <a:gd name="T21" fmla="*/ 83 h 87"/>
                    <a:gd name="T22" fmla="*/ 43 w 94"/>
                    <a:gd name="T23" fmla="*/ 87 h 87"/>
                    <a:gd name="T24" fmla="*/ 0 w 94"/>
                    <a:gd name="T25" fmla="*/ 87 h 87"/>
                    <a:gd name="T26" fmla="*/ 0 w 94"/>
                    <a:gd name="T27" fmla="*/ 83 h 87"/>
                    <a:gd name="T28" fmla="*/ 8 w 94"/>
                    <a:gd name="T29" fmla="*/ 81 h 87"/>
                    <a:gd name="T30" fmla="*/ 11 w 94"/>
                    <a:gd name="T31" fmla="*/ 74 h 87"/>
                    <a:gd name="T32" fmla="*/ 11 w 94"/>
                    <a:gd name="T33" fmla="*/ 12 h 87"/>
                    <a:gd name="T34" fmla="*/ 7 w 94"/>
                    <a:gd name="T35" fmla="*/ 5 h 87"/>
                    <a:gd name="T36" fmla="*/ 0 w 94"/>
                    <a:gd name="T37" fmla="*/ 3 h 87"/>
                    <a:gd name="T38" fmla="*/ 0 w 94"/>
                    <a:gd name="T39" fmla="*/ 0 h 87"/>
                    <a:gd name="T40" fmla="*/ 43 w 94"/>
                    <a:gd name="T41" fmla="*/ 0 h 87"/>
                    <a:gd name="T42" fmla="*/ 43 w 94"/>
                    <a:gd name="T43" fmla="*/ 3 h 87"/>
                    <a:gd name="T44" fmla="*/ 35 w 94"/>
                    <a:gd name="T45" fmla="*/ 5 h 87"/>
                    <a:gd name="T46" fmla="*/ 31 w 94"/>
                    <a:gd name="T47" fmla="*/ 12 h 87"/>
                    <a:gd name="T48" fmla="*/ 31 w 94"/>
                    <a:gd name="T49" fmla="*/ 39 h 87"/>
                    <a:gd name="T50" fmla="*/ 62 w 94"/>
                    <a:gd name="T51" fmla="*/ 39 h 87"/>
                    <a:gd name="T52" fmla="*/ 62 w 94"/>
                    <a:gd name="T53" fmla="*/ 12 h 87"/>
                    <a:gd name="T54" fmla="*/ 59 w 94"/>
                    <a:gd name="T55" fmla="*/ 5 h 87"/>
                    <a:gd name="T56" fmla="*/ 51 w 94"/>
                    <a:gd name="T57" fmla="*/ 3 h 87"/>
                    <a:gd name="T58" fmla="*/ 51 w 94"/>
                    <a:gd name="T59" fmla="*/ 0 h 87"/>
                    <a:gd name="T60" fmla="*/ 94 w 94"/>
                    <a:gd name="T61" fmla="*/ 0 h 87"/>
                    <a:gd name="T62" fmla="*/ 94 w 94"/>
                    <a:gd name="T63" fmla="*/ 3 h 87"/>
                    <a:gd name="T64" fmla="*/ 87 w 94"/>
                    <a:gd name="T65" fmla="*/ 5 h 87"/>
                    <a:gd name="T66" fmla="*/ 83 w 94"/>
                    <a:gd name="T67" fmla="*/ 12 h 87"/>
                    <a:gd name="T68" fmla="*/ 83 w 94"/>
                    <a:gd name="T69" fmla="*/ 74 h 87"/>
                    <a:gd name="T70" fmla="*/ 86 w 94"/>
                    <a:gd name="T71" fmla="*/ 81 h 87"/>
                    <a:gd name="T72" fmla="*/ 94 w 94"/>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7">
                      <a:moveTo>
                        <a:pt x="94" y="83"/>
                      </a:moveTo>
                      <a:cubicBezTo>
                        <a:pt x="94" y="87"/>
                        <a:pt x="94" y="87"/>
                        <a:pt x="94" y="87"/>
                      </a:cubicBezTo>
                      <a:cubicBezTo>
                        <a:pt x="51" y="87"/>
                        <a:pt x="51" y="87"/>
                        <a:pt x="51" y="87"/>
                      </a:cubicBezTo>
                      <a:cubicBezTo>
                        <a:pt x="51" y="83"/>
                        <a:pt x="51" y="83"/>
                        <a:pt x="51" y="83"/>
                      </a:cubicBezTo>
                      <a:cubicBezTo>
                        <a:pt x="55" y="83"/>
                        <a:pt x="58" y="82"/>
                        <a:pt x="59" y="81"/>
                      </a:cubicBezTo>
                      <a:cubicBezTo>
                        <a:pt x="61" y="80"/>
                        <a:pt x="62" y="78"/>
                        <a:pt x="62" y="74"/>
                      </a:cubicBezTo>
                      <a:cubicBezTo>
                        <a:pt x="62" y="45"/>
                        <a:pt x="62" y="45"/>
                        <a:pt x="62" y="45"/>
                      </a:cubicBezTo>
                      <a:cubicBezTo>
                        <a:pt x="31" y="45"/>
                        <a:pt x="31" y="45"/>
                        <a:pt x="31" y="45"/>
                      </a:cubicBezTo>
                      <a:cubicBezTo>
                        <a:pt x="31" y="74"/>
                        <a:pt x="31" y="74"/>
                        <a:pt x="31" y="74"/>
                      </a:cubicBezTo>
                      <a:cubicBezTo>
                        <a:pt x="31" y="78"/>
                        <a:pt x="32" y="80"/>
                        <a:pt x="34" y="81"/>
                      </a:cubicBezTo>
                      <a:cubicBezTo>
                        <a:pt x="36" y="82"/>
                        <a:pt x="39" y="83"/>
                        <a:pt x="43" y="83"/>
                      </a:cubicBezTo>
                      <a:cubicBezTo>
                        <a:pt x="43" y="87"/>
                        <a:pt x="43" y="87"/>
                        <a:pt x="43" y="87"/>
                      </a:cubicBezTo>
                      <a:cubicBezTo>
                        <a:pt x="0" y="87"/>
                        <a:pt x="0" y="87"/>
                        <a:pt x="0" y="87"/>
                      </a:cubicBezTo>
                      <a:cubicBezTo>
                        <a:pt x="0" y="83"/>
                        <a:pt x="0" y="83"/>
                        <a:pt x="0" y="83"/>
                      </a:cubicBezTo>
                      <a:cubicBezTo>
                        <a:pt x="4" y="83"/>
                        <a:pt x="6" y="82"/>
                        <a:pt x="8" y="81"/>
                      </a:cubicBezTo>
                      <a:cubicBezTo>
                        <a:pt x="10" y="80"/>
                        <a:pt x="11" y="78"/>
                        <a:pt x="11" y="74"/>
                      </a:cubicBezTo>
                      <a:cubicBezTo>
                        <a:pt x="11" y="12"/>
                        <a:pt x="11" y="12"/>
                        <a:pt x="11" y="12"/>
                      </a:cubicBezTo>
                      <a:cubicBezTo>
                        <a:pt x="11" y="9"/>
                        <a:pt x="9" y="6"/>
                        <a:pt x="7" y="5"/>
                      </a:cubicBezTo>
                      <a:cubicBezTo>
                        <a:pt x="6" y="4"/>
                        <a:pt x="3" y="3"/>
                        <a:pt x="0" y="3"/>
                      </a:cubicBezTo>
                      <a:cubicBezTo>
                        <a:pt x="0" y="0"/>
                        <a:pt x="0" y="0"/>
                        <a:pt x="0" y="0"/>
                      </a:cubicBezTo>
                      <a:cubicBezTo>
                        <a:pt x="43" y="0"/>
                        <a:pt x="43" y="0"/>
                        <a:pt x="43" y="0"/>
                      </a:cubicBezTo>
                      <a:cubicBezTo>
                        <a:pt x="43" y="3"/>
                        <a:pt x="43" y="3"/>
                        <a:pt x="43" y="3"/>
                      </a:cubicBezTo>
                      <a:cubicBezTo>
                        <a:pt x="39" y="3"/>
                        <a:pt x="36" y="4"/>
                        <a:pt x="35" y="5"/>
                      </a:cubicBezTo>
                      <a:cubicBezTo>
                        <a:pt x="33" y="6"/>
                        <a:pt x="31" y="9"/>
                        <a:pt x="31" y="12"/>
                      </a:cubicBezTo>
                      <a:cubicBezTo>
                        <a:pt x="31" y="39"/>
                        <a:pt x="31" y="39"/>
                        <a:pt x="31" y="39"/>
                      </a:cubicBezTo>
                      <a:cubicBezTo>
                        <a:pt x="62" y="39"/>
                        <a:pt x="62" y="39"/>
                        <a:pt x="62" y="39"/>
                      </a:cubicBezTo>
                      <a:cubicBezTo>
                        <a:pt x="62" y="12"/>
                        <a:pt x="62" y="12"/>
                        <a:pt x="62" y="12"/>
                      </a:cubicBezTo>
                      <a:cubicBezTo>
                        <a:pt x="62" y="9"/>
                        <a:pt x="61" y="6"/>
                        <a:pt x="59" y="5"/>
                      </a:cubicBezTo>
                      <a:cubicBezTo>
                        <a:pt x="57" y="4"/>
                        <a:pt x="55" y="3"/>
                        <a:pt x="51" y="3"/>
                      </a:cubicBezTo>
                      <a:cubicBezTo>
                        <a:pt x="51" y="0"/>
                        <a:pt x="51" y="0"/>
                        <a:pt x="51" y="0"/>
                      </a:cubicBezTo>
                      <a:cubicBezTo>
                        <a:pt x="94" y="0"/>
                        <a:pt x="94" y="0"/>
                        <a:pt x="94" y="0"/>
                      </a:cubicBezTo>
                      <a:cubicBezTo>
                        <a:pt x="94" y="3"/>
                        <a:pt x="94" y="3"/>
                        <a:pt x="94" y="3"/>
                      </a:cubicBezTo>
                      <a:cubicBezTo>
                        <a:pt x="90" y="3"/>
                        <a:pt x="88" y="4"/>
                        <a:pt x="87" y="5"/>
                      </a:cubicBezTo>
                      <a:cubicBezTo>
                        <a:pt x="84" y="6"/>
                        <a:pt x="83" y="9"/>
                        <a:pt x="83" y="12"/>
                      </a:cubicBezTo>
                      <a:cubicBezTo>
                        <a:pt x="83" y="74"/>
                        <a:pt x="83" y="74"/>
                        <a:pt x="83" y="74"/>
                      </a:cubicBezTo>
                      <a:cubicBezTo>
                        <a:pt x="83" y="78"/>
                        <a:pt x="84" y="80"/>
                        <a:pt x="86" y="81"/>
                      </a:cubicBezTo>
                      <a:cubicBezTo>
                        <a:pt x="87" y="82"/>
                        <a:pt x="90" y="83"/>
                        <a:pt x="94"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3" name="Freeform 1276">
                  <a:extLst>
                    <a:ext uri="{FF2B5EF4-FFF2-40B4-BE49-F238E27FC236}">
                      <a16:creationId xmlns:a16="http://schemas.microsoft.com/office/drawing/2014/main" id="{4BD5E2D1-CE65-98A9-CA4D-FE07912A7B8B}"/>
                    </a:ext>
                  </a:extLst>
                </p:cNvPr>
                <p:cNvSpPr>
                  <a:spLocks/>
                </p:cNvSpPr>
                <p:nvPr/>
              </p:nvSpPr>
              <p:spPr bwMode="auto">
                <a:xfrm>
                  <a:off x="1405" y="3167"/>
                  <a:ext cx="14" cy="13"/>
                </a:xfrm>
                <a:custGeom>
                  <a:avLst/>
                  <a:gdLst>
                    <a:gd name="T0" fmla="*/ 94 w 94"/>
                    <a:gd name="T1" fmla="*/ 83 h 86"/>
                    <a:gd name="T2" fmla="*/ 94 w 94"/>
                    <a:gd name="T3" fmla="*/ 86 h 86"/>
                    <a:gd name="T4" fmla="*/ 51 w 94"/>
                    <a:gd name="T5" fmla="*/ 86 h 86"/>
                    <a:gd name="T6" fmla="*/ 51 w 94"/>
                    <a:gd name="T7" fmla="*/ 83 h 86"/>
                    <a:gd name="T8" fmla="*/ 59 w 94"/>
                    <a:gd name="T9" fmla="*/ 81 h 86"/>
                    <a:gd name="T10" fmla="*/ 62 w 94"/>
                    <a:gd name="T11" fmla="*/ 74 h 86"/>
                    <a:gd name="T12" fmla="*/ 62 w 94"/>
                    <a:gd name="T13" fmla="*/ 44 h 86"/>
                    <a:gd name="T14" fmla="*/ 31 w 94"/>
                    <a:gd name="T15" fmla="*/ 44 h 86"/>
                    <a:gd name="T16" fmla="*/ 31 w 94"/>
                    <a:gd name="T17" fmla="*/ 74 h 86"/>
                    <a:gd name="T18" fmla="*/ 34 w 94"/>
                    <a:gd name="T19" fmla="*/ 81 h 86"/>
                    <a:gd name="T20" fmla="*/ 43 w 94"/>
                    <a:gd name="T21" fmla="*/ 83 h 86"/>
                    <a:gd name="T22" fmla="*/ 43 w 94"/>
                    <a:gd name="T23" fmla="*/ 86 h 86"/>
                    <a:gd name="T24" fmla="*/ 0 w 94"/>
                    <a:gd name="T25" fmla="*/ 86 h 86"/>
                    <a:gd name="T26" fmla="*/ 0 w 94"/>
                    <a:gd name="T27" fmla="*/ 83 h 86"/>
                    <a:gd name="T28" fmla="*/ 8 w 94"/>
                    <a:gd name="T29" fmla="*/ 81 h 86"/>
                    <a:gd name="T30" fmla="*/ 11 w 94"/>
                    <a:gd name="T31" fmla="*/ 74 h 86"/>
                    <a:gd name="T32" fmla="*/ 11 w 94"/>
                    <a:gd name="T33" fmla="*/ 12 h 86"/>
                    <a:gd name="T34" fmla="*/ 7 w 94"/>
                    <a:gd name="T35" fmla="*/ 4 h 86"/>
                    <a:gd name="T36" fmla="*/ 0 w 94"/>
                    <a:gd name="T37" fmla="*/ 3 h 86"/>
                    <a:gd name="T38" fmla="*/ 0 w 94"/>
                    <a:gd name="T39" fmla="*/ 0 h 86"/>
                    <a:gd name="T40" fmla="*/ 43 w 94"/>
                    <a:gd name="T41" fmla="*/ 0 h 86"/>
                    <a:gd name="T42" fmla="*/ 43 w 94"/>
                    <a:gd name="T43" fmla="*/ 3 h 86"/>
                    <a:gd name="T44" fmla="*/ 35 w 94"/>
                    <a:gd name="T45" fmla="*/ 4 h 86"/>
                    <a:gd name="T46" fmla="*/ 31 w 94"/>
                    <a:gd name="T47" fmla="*/ 12 h 86"/>
                    <a:gd name="T48" fmla="*/ 31 w 94"/>
                    <a:gd name="T49" fmla="*/ 38 h 86"/>
                    <a:gd name="T50" fmla="*/ 62 w 94"/>
                    <a:gd name="T51" fmla="*/ 38 h 86"/>
                    <a:gd name="T52" fmla="*/ 62 w 94"/>
                    <a:gd name="T53" fmla="*/ 12 h 86"/>
                    <a:gd name="T54" fmla="*/ 59 w 94"/>
                    <a:gd name="T55" fmla="*/ 4 h 86"/>
                    <a:gd name="T56" fmla="*/ 51 w 94"/>
                    <a:gd name="T57" fmla="*/ 3 h 86"/>
                    <a:gd name="T58" fmla="*/ 51 w 94"/>
                    <a:gd name="T59" fmla="*/ 0 h 86"/>
                    <a:gd name="T60" fmla="*/ 94 w 94"/>
                    <a:gd name="T61" fmla="*/ 0 h 86"/>
                    <a:gd name="T62" fmla="*/ 94 w 94"/>
                    <a:gd name="T63" fmla="*/ 3 h 86"/>
                    <a:gd name="T64" fmla="*/ 87 w 94"/>
                    <a:gd name="T65" fmla="*/ 4 h 86"/>
                    <a:gd name="T66" fmla="*/ 83 w 94"/>
                    <a:gd name="T67" fmla="*/ 12 h 86"/>
                    <a:gd name="T68" fmla="*/ 83 w 94"/>
                    <a:gd name="T69" fmla="*/ 74 h 86"/>
                    <a:gd name="T70" fmla="*/ 86 w 94"/>
                    <a:gd name="T71" fmla="*/ 81 h 86"/>
                    <a:gd name="T72" fmla="*/ 94 w 94"/>
                    <a:gd name="T7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6">
                      <a:moveTo>
                        <a:pt x="94" y="83"/>
                      </a:moveTo>
                      <a:cubicBezTo>
                        <a:pt x="94" y="86"/>
                        <a:pt x="94" y="86"/>
                        <a:pt x="94" y="86"/>
                      </a:cubicBezTo>
                      <a:cubicBezTo>
                        <a:pt x="51" y="86"/>
                        <a:pt x="51" y="86"/>
                        <a:pt x="51" y="86"/>
                      </a:cubicBezTo>
                      <a:cubicBezTo>
                        <a:pt x="51" y="83"/>
                        <a:pt x="51" y="83"/>
                        <a:pt x="51" y="83"/>
                      </a:cubicBezTo>
                      <a:cubicBezTo>
                        <a:pt x="55" y="82"/>
                        <a:pt x="58" y="82"/>
                        <a:pt x="59" y="81"/>
                      </a:cubicBezTo>
                      <a:cubicBezTo>
                        <a:pt x="61" y="80"/>
                        <a:pt x="62" y="77"/>
                        <a:pt x="62" y="74"/>
                      </a:cubicBezTo>
                      <a:cubicBezTo>
                        <a:pt x="62" y="44"/>
                        <a:pt x="62" y="44"/>
                        <a:pt x="62" y="44"/>
                      </a:cubicBezTo>
                      <a:cubicBezTo>
                        <a:pt x="31" y="44"/>
                        <a:pt x="31" y="44"/>
                        <a:pt x="31" y="44"/>
                      </a:cubicBezTo>
                      <a:cubicBezTo>
                        <a:pt x="31" y="74"/>
                        <a:pt x="31" y="74"/>
                        <a:pt x="31" y="74"/>
                      </a:cubicBezTo>
                      <a:cubicBezTo>
                        <a:pt x="31" y="77"/>
                        <a:pt x="32" y="80"/>
                        <a:pt x="34" y="81"/>
                      </a:cubicBezTo>
                      <a:cubicBezTo>
                        <a:pt x="36" y="82"/>
                        <a:pt x="39" y="82"/>
                        <a:pt x="43" y="83"/>
                      </a:cubicBezTo>
                      <a:cubicBezTo>
                        <a:pt x="43" y="86"/>
                        <a:pt x="43" y="86"/>
                        <a:pt x="43" y="86"/>
                      </a:cubicBezTo>
                      <a:cubicBezTo>
                        <a:pt x="0" y="86"/>
                        <a:pt x="0" y="86"/>
                        <a:pt x="0" y="86"/>
                      </a:cubicBezTo>
                      <a:cubicBezTo>
                        <a:pt x="0" y="83"/>
                        <a:pt x="0" y="83"/>
                        <a:pt x="0" y="83"/>
                      </a:cubicBezTo>
                      <a:cubicBezTo>
                        <a:pt x="4" y="82"/>
                        <a:pt x="6" y="82"/>
                        <a:pt x="8" y="81"/>
                      </a:cubicBezTo>
                      <a:cubicBezTo>
                        <a:pt x="10" y="80"/>
                        <a:pt x="11" y="77"/>
                        <a:pt x="11" y="74"/>
                      </a:cubicBezTo>
                      <a:cubicBezTo>
                        <a:pt x="11" y="12"/>
                        <a:pt x="11" y="12"/>
                        <a:pt x="11" y="12"/>
                      </a:cubicBezTo>
                      <a:cubicBezTo>
                        <a:pt x="11" y="8"/>
                        <a:pt x="9" y="6"/>
                        <a:pt x="7" y="4"/>
                      </a:cubicBezTo>
                      <a:cubicBezTo>
                        <a:pt x="6" y="4"/>
                        <a:pt x="3" y="3"/>
                        <a:pt x="0" y="3"/>
                      </a:cubicBezTo>
                      <a:cubicBezTo>
                        <a:pt x="0" y="0"/>
                        <a:pt x="0" y="0"/>
                        <a:pt x="0" y="0"/>
                      </a:cubicBezTo>
                      <a:cubicBezTo>
                        <a:pt x="43" y="0"/>
                        <a:pt x="43" y="0"/>
                        <a:pt x="43" y="0"/>
                      </a:cubicBezTo>
                      <a:cubicBezTo>
                        <a:pt x="43" y="3"/>
                        <a:pt x="43" y="3"/>
                        <a:pt x="43" y="3"/>
                      </a:cubicBezTo>
                      <a:cubicBezTo>
                        <a:pt x="39" y="3"/>
                        <a:pt x="36" y="4"/>
                        <a:pt x="35" y="4"/>
                      </a:cubicBezTo>
                      <a:cubicBezTo>
                        <a:pt x="32" y="6"/>
                        <a:pt x="31" y="8"/>
                        <a:pt x="31" y="12"/>
                      </a:cubicBezTo>
                      <a:cubicBezTo>
                        <a:pt x="31" y="38"/>
                        <a:pt x="31" y="38"/>
                        <a:pt x="31" y="38"/>
                      </a:cubicBezTo>
                      <a:cubicBezTo>
                        <a:pt x="62" y="38"/>
                        <a:pt x="62" y="38"/>
                        <a:pt x="62" y="38"/>
                      </a:cubicBezTo>
                      <a:cubicBezTo>
                        <a:pt x="62" y="12"/>
                        <a:pt x="62" y="12"/>
                        <a:pt x="62" y="12"/>
                      </a:cubicBezTo>
                      <a:cubicBezTo>
                        <a:pt x="62" y="8"/>
                        <a:pt x="61" y="6"/>
                        <a:pt x="59" y="4"/>
                      </a:cubicBezTo>
                      <a:cubicBezTo>
                        <a:pt x="57" y="4"/>
                        <a:pt x="55" y="3"/>
                        <a:pt x="51" y="3"/>
                      </a:cubicBezTo>
                      <a:cubicBezTo>
                        <a:pt x="51" y="0"/>
                        <a:pt x="51" y="0"/>
                        <a:pt x="51" y="0"/>
                      </a:cubicBezTo>
                      <a:cubicBezTo>
                        <a:pt x="94" y="0"/>
                        <a:pt x="94" y="0"/>
                        <a:pt x="94" y="0"/>
                      </a:cubicBezTo>
                      <a:cubicBezTo>
                        <a:pt x="94" y="3"/>
                        <a:pt x="94" y="3"/>
                        <a:pt x="94" y="3"/>
                      </a:cubicBezTo>
                      <a:cubicBezTo>
                        <a:pt x="90" y="3"/>
                        <a:pt x="88" y="4"/>
                        <a:pt x="87" y="4"/>
                      </a:cubicBezTo>
                      <a:cubicBezTo>
                        <a:pt x="84" y="6"/>
                        <a:pt x="83" y="8"/>
                        <a:pt x="83" y="12"/>
                      </a:cubicBezTo>
                      <a:cubicBezTo>
                        <a:pt x="83" y="74"/>
                        <a:pt x="83" y="74"/>
                        <a:pt x="83" y="74"/>
                      </a:cubicBezTo>
                      <a:cubicBezTo>
                        <a:pt x="83" y="77"/>
                        <a:pt x="84" y="80"/>
                        <a:pt x="86" y="81"/>
                      </a:cubicBezTo>
                      <a:cubicBezTo>
                        <a:pt x="87" y="82"/>
                        <a:pt x="90" y="82"/>
                        <a:pt x="94"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4" name="Freeform 1277">
                  <a:extLst>
                    <a:ext uri="{FF2B5EF4-FFF2-40B4-BE49-F238E27FC236}">
                      <a16:creationId xmlns:a16="http://schemas.microsoft.com/office/drawing/2014/main" id="{614DBAD8-8BB8-109A-C53F-DB80CB765529}"/>
                    </a:ext>
                  </a:extLst>
                </p:cNvPr>
                <p:cNvSpPr>
                  <a:spLocks/>
                </p:cNvSpPr>
                <p:nvPr/>
              </p:nvSpPr>
              <p:spPr bwMode="auto">
                <a:xfrm>
                  <a:off x="1420" y="3167"/>
                  <a:ext cx="14" cy="14"/>
                </a:xfrm>
                <a:custGeom>
                  <a:avLst/>
                  <a:gdLst>
                    <a:gd name="T0" fmla="*/ 88 w 88"/>
                    <a:gd name="T1" fmla="*/ 0 h 89"/>
                    <a:gd name="T2" fmla="*/ 88 w 88"/>
                    <a:gd name="T3" fmla="*/ 3 h 89"/>
                    <a:gd name="T4" fmla="*/ 80 w 88"/>
                    <a:gd name="T5" fmla="*/ 6 h 89"/>
                    <a:gd name="T6" fmla="*/ 78 w 88"/>
                    <a:gd name="T7" fmla="*/ 14 h 89"/>
                    <a:gd name="T8" fmla="*/ 78 w 88"/>
                    <a:gd name="T9" fmla="*/ 54 h 89"/>
                    <a:gd name="T10" fmla="*/ 76 w 88"/>
                    <a:gd name="T11" fmla="*/ 67 h 89"/>
                    <a:gd name="T12" fmla="*/ 71 w 88"/>
                    <a:gd name="T13" fmla="*/ 79 h 89"/>
                    <a:gd name="T14" fmla="*/ 59 w 88"/>
                    <a:gd name="T15" fmla="*/ 86 h 89"/>
                    <a:gd name="T16" fmla="*/ 45 w 88"/>
                    <a:gd name="T17" fmla="*/ 89 h 89"/>
                    <a:gd name="T18" fmla="*/ 34 w 88"/>
                    <a:gd name="T19" fmla="*/ 87 h 89"/>
                    <a:gd name="T20" fmla="*/ 20 w 88"/>
                    <a:gd name="T21" fmla="*/ 80 h 89"/>
                    <a:gd name="T22" fmla="*/ 13 w 88"/>
                    <a:gd name="T23" fmla="*/ 72 h 89"/>
                    <a:gd name="T24" fmla="*/ 11 w 88"/>
                    <a:gd name="T25" fmla="*/ 57 h 89"/>
                    <a:gd name="T26" fmla="*/ 11 w 88"/>
                    <a:gd name="T27" fmla="*/ 15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4 h 89"/>
                    <a:gd name="T40" fmla="*/ 31 w 88"/>
                    <a:gd name="T41" fmla="*/ 15 h 89"/>
                    <a:gd name="T42" fmla="*/ 31 w 88"/>
                    <a:gd name="T43" fmla="*/ 57 h 89"/>
                    <a:gd name="T44" fmla="*/ 36 w 88"/>
                    <a:gd name="T45" fmla="*/ 76 h 89"/>
                    <a:gd name="T46" fmla="*/ 50 w 88"/>
                    <a:gd name="T47" fmla="*/ 82 h 89"/>
                    <a:gd name="T48" fmla="*/ 69 w 88"/>
                    <a:gd name="T49" fmla="*/ 71 h 89"/>
                    <a:gd name="T50" fmla="*/ 72 w 88"/>
                    <a:gd name="T51" fmla="*/ 54 h 89"/>
                    <a:gd name="T52" fmla="*/ 72 w 88"/>
                    <a:gd name="T53" fmla="*/ 16 h 89"/>
                    <a:gd name="T54" fmla="*/ 70 w 88"/>
                    <a:gd name="T55" fmla="*/ 6 h 89"/>
                    <a:gd name="T56" fmla="*/ 60 w 88"/>
                    <a:gd name="T57" fmla="*/ 3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3"/>
                        <a:pt x="82" y="4"/>
                        <a:pt x="80" y="6"/>
                      </a:cubicBezTo>
                      <a:cubicBezTo>
                        <a:pt x="79" y="7"/>
                        <a:pt x="78" y="10"/>
                        <a:pt x="78" y="14"/>
                      </a:cubicBezTo>
                      <a:cubicBezTo>
                        <a:pt x="78" y="54"/>
                        <a:pt x="78" y="54"/>
                        <a:pt x="78" y="54"/>
                      </a:cubicBezTo>
                      <a:cubicBezTo>
                        <a:pt x="78" y="59"/>
                        <a:pt x="77" y="63"/>
                        <a:pt x="76" y="67"/>
                      </a:cubicBezTo>
                      <a:cubicBezTo>
                        <a:pt x="75" y="73"/>
                        <a:pt x="73" y="76"/>
                        <a:pt x="71" y="79"/>
                      </a:cubicBezTo>
                      <a:cubicBezTo>
                        <a:pt x="68" y="82"/>
                        <a:pt x="64" y="85"/>
                        <a:pt x="59" y="86"/>
                      </a:cubicBezTo>
                      <a:cubicBezTo>
                        <a:pt x="54" y="88"/>
                        <a:pt x="50" y="89"/>
                        <a:pt x="45" y="89"/>
                      </a:cubicBezTo>
                      <a:cubicBezTo>
                        <a:pt x="41" y="89"/>
                        <a:pt x="37" y="88"/>
                        <a:pt x="34" y="87"/>
                      </a:cubicBezTo>
                      <a:cubicBezTo>
                        <a:pt x="28" y="86"/>
                        <a:pt x="23" y="84"/>
                        <a:pt x="20" y="80"/>
                      </a:cubicBezTo>
                      <a:cubicBezTo>
                        <a:pt x="16" y="78"/>
                        <a:pt x="14" y="75"/>
                        <a:pt x="13" y="72"/>
                      </a:cubicBezTo>
                      <a:cubicBezTo>
                        <a:pt x="11" y="69"/>
                        <a:pt x="11" y="64"/>
                        <a:pt x="11" y="57"/>
                      </a:cubicBezTo>
                      <a:cubicBezTo>
                        <a:pt x="11" y="15"/>
                        <a:pt x="11" y="15"/>
                        <a:pt x="11" y="15"/>
                      </a:cubicBezTo>
                      <a:cubicBezTo>
                        <a:pt x="11" y="10"/>
                        <a:pt x="10" y="6"/>
                        <a:pt x="8" y="5"/>
                      </a:cubicBezTo>
                      <a:cubicBezTo>
                        <a:pt x="7" y="4"/>
                        <a:pt x="4" y="3"/>
                        <a:pt x="0" y="3"/>
                      </a:cubicBezTo>
                      <a:cubicBezTo>
                        <a:pt x="0" y="0"/>
                        <a:pt x="0" y="0"/>
                        <a:pt x="0" y="0"/>
                      </a:cubicBezTo>
                      <a:cubicBezTo>
                        <a:pt x="43" y="0"/>
                        <a:pt x="43" y="0"/>
                        <a:pt x="43" y="0"/>
                      </a:cubicBezTo>
                      <a:cubicBezTo>
                        <a:pt x="43" y="3"/>
                        <a:pt x="43" y="3"/>
                        <a:pt x="43" y="3"/>
                      </a:cubicBezTo>
                      <a:cubicBezTo>
                        <a:pt x="39" y="3"/>
                        <a:pt x="35" y="3"/>
                        <a:pt x="34" y="4"/>
                      </a:cubicBezTo>
                      <a:cubicBezTo>
                        <a:pt x="32" y="6"/>
                        <a:pt x="31" y="9"/>
                        <a:pt x="31" y="15"/>
                      </a:cubicBezTo>
                      <a:cubicBezTo>
                        <a:pt x="31" y="57"/>
                        <a:pt x="31" y="57"/>
                        <a:pt x="31" y="57"/>
                      </a:cubicBezTo>
                      <a:cubicBezTo>
                        <a:pt x="31" y="66"/>
                        <a:pt x="33" y="72"/>
                        <a:pt x="36" y="76"/>
                      </a:cubicBezTo>
                      <a:cubicBezTo>
                        <a:pt x="39" y="80"/>
                        <a:pt x="43" y="82"/>
                        <a:pt x="50" y="82"/>
                      </a:cubicBezTo>
                      <a:cubicBezTo>
                        <a:pt x="59" y="82"/>
                        <a:pt x="66" y="79"/>
                        <a:pt x="69" y="71"/>
                      </a:cubicBezTo>
                      <a:cubicBezTo>
                        <a:pt x="71" y="67"/>
                        <a:pt x="72" y="62"/>
                        <a:pt x="72" y="54"/>
                      </a:cubicBezTo>
                      <a:cubicBezTo>
                        <a:pt x="72" y="16"/>
                        <a:pt x="72" y="16"/>
                        <a:pt x="72" y="16"/>
                      </a:cubicBezTo>
                      <a:cubicBezTo>
                        <a:pt x="72" y="11"/>
                        <a:pt x="72" y="8"/>
                        <a:pt x="70" y="6"/>
                      </a:cubicBezTo>
                      <a:cubicBezTo>
                        <a:pt x="69" y="4"/>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5" name="Freeform 1278">
                  <a:extLst>
                    <a:ext uri="{FF2B5EF4-FFF2-40B4-BE49-F238E27FC236}">
                      <a16:creationId xmlns:a16="http://schemas.microsoft.com/office/drawing/2014/main" id="{B0F088DE-9668-2658-05F3-5EBAA68A2590}"/>
                    </a:ext>
                  </a:extLst>
                </p:cNvPr>
                <p:cNvSpPr>
                  <a:spLocks/>
                </p:cNvSpPr>
                <p:nvPr/>
              </p:nvSpPr>
              <p:spPr bwMode="auto">
                <a:xfrm>
                  <a:off x="1434" y="3167"/>
                  <a:ext cx="13" cy="13"/>
                </a:xfrm>
                <a:custGeom>
                  <a:avLst/>
                  <a:gdLst>
                    <a:gd name="T0" fmla="*/ 0 w 80"/>
                    <a:gd name="T1" fmla="*/ 3 h 86"/>
                    <a:gd name="T2" fmla="*/ 0 w 80"/>
                    <a:gd name="T3" fmla="*/ 0 h 86"/>
                    <a:gd name="T4" fmla="*/ 74 w 80"/>
                    <a:gd name="T5" fmla="*/ 0 h 86"/>
                    <a:gd name="T6" fmla="*/ 74 w 80"/>
                    <a:gd name="T7" fmla="*/ 25 h 86"/>
                    <a:gd name="T8" fmla="*/ 71 w 80"/>
                    <a:gd name="T9" fmla="*/ 25 h 86"/>
                    <a:gd name="T10" fmla="*/ 62 w 80"/>
                    <a:gd name="T11" fmla="*/ 8 h 86"/>
                    <a:gd name="T12" fmla="*/ 42 w 80"/>
                    <a:gd name="T13" fmla="*/ 4 h 86"/>
                    <a:gd name="T14" fmla="*/ 34 w 80"/>
                    <a:gd name="T15" fmla="*/ 5 h 86"/>
                    <a:gd name="T16" fmla="*/ 32 w 80"/>
                    <a:gd name="T17" fmla="*/ 10 h 86"/>
                    <a:gd name="T18" fmla="*/ 32 w 80"/>
                    <a:gd name="T19" fmla="*/ 40 h 86"/>
                    <a:gd name="T20" fmla="*/ 33 w 80"/>
                    <a:gd name="T21" fmla="*/ 40 h 86"/>
                    <a:gd name="T22" fmla="*/ 47 w 80"/>
                    <a:gd name="T23" fmla="*/ 36 h 86"/>
                    <a:gd name="T24" fmla="*/ 53 w 80"/>
                    <a:gd name="T25" fmla="*/ 21 h 86"/>
                    <a:gd name="T26" fmla="*/ 56 w 80"/>
                    <a:gd name="T27" fmla="*/ 21 h 86"/>
                    <a:gd name="T28" fmla="*/ 56 w 80"/>
                    <a:gd name="T29" fmla="*/ 64 h 86"/>
                    <a:gd name="T30" fmla="*/ 53 w 80"/>
                    <a:gd name="T31" fmla="*/ 64 h 86"/>
                    <a:gd name="T32" fmla="*/ 47 w 80"/>
                    <a:gd name="T33" fmla="*/ 48 h 86"/>
                    <a:gd name="T34" fmla="*/ 32 w 80"/>
                    <a:gd name="T35" fmla="*/ 44 h 86"/>
                    <a:gd name="T36" fmla="*/ 32 w 80"/>
                    <a:gd name="T37" fmla="*/ 75 h 86"/>
                    <a:gd name="T38" fmla="*/ 35 w 80"/>
                    <a:gd name="T39" fmla="*/ 81 h 86"/>
                    <a:gd name="T40" fmla="*/ 43 w 80"/>
                    <a:gd name="T41" fmla="*/ 82 h 86"/>
                    <a:gd name="T42" fmla="*/ 62 w 80"/>
                    <a:gd name="T43" fmla="*/ 78 h 86"/>
                    <a:gd name="T44" fmla="*/ 77 w 80"/>
                    <a:gd name="T45" fmla="*/ 60 h 86"/>
                    <a:gd name="T46" fmla="*/ 80 w 80"/>
                    <a:gd name="T47" fmla="*/ 60 h 86"/>
                    <a:gd name="T48" fmla="*/ 75 w 80"/>
                    <a:gd name="T49" fmla="*/ 86 h 86"/>
                    <a:gd name="T50" fmla="*/ 0 w 80"/>
                    <a:gd name="T51" fmla="*/ 86 h 86"/>
                    <a:gd name="T52" fmla="*/ 0 w 80"/>
                    <a:gd name="T53" fmla="*/ 83 h 86"/>
                    <a:gd name="T54" fmla="*/ 7 w 80"/>
                    <a:gd name="T55" fmla="*/ 82 h 86"/>
                    <a:gd name="T56" fmla="*/ 12 w 80"/>
                    <a:gd name="T57" fmla="*/ 74 h 86"/>
                    <a:gd name="T58" fmla="*/ 12 w 80"/>
                    <a:gd name="T59" fmla="*/ 12 h 86"/>
                    <a:gd name="T60" fmla="*/ 8 w 80"/>
                    <a:gd name="T61" fmla="*/ 4 h 86"/>
                    <a:gd name="T62" fmla="*/ 0 w 80"/>
                    <a:gd name="T63" fmla="*/ 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6">
                      <a:moveTo>
                        <a:pt x="0" y="3"/>
                      </a:moveTo>
                      <a:cubicBezTo>
                        <a:pt x="0" y="0"/>
                        <a:pt x="0" y="0"/>
                        <a:pt x="0" y="0"/>
                      </a:cubicBezTo>
                      <a:cubicBezTo>
                        <a:pt x="74" y="0"/>
                        <a:pt x="74" y="0"/>
                        <a:pt x="74" y="0"/>
                      </a:cubicBezTo>
                      <a:cubicBezTo>
                        <a:pt x="74" y="25"/>
                        <a:pt x="74" y="25"/>
                        <a:pt x="74" y="25"/>
                      </a:cubicBezTo>
                      <a:cubicBezTo>
                        <a:pt x="71" y="25"/>
                        <a:pt x="71" y="25"/>
                        <a:pt x="71" y="25"/>
                      </a:cubicBezTo>
                      <a:cubicBezTo>
                        <a:pt x="70" y="17"/>
                        <a:pt x="67" y="11"/>
                        <a:pt x="62" y="8"/>
                      </a:cubicBezTo>
                      <a:cubicBezTo>
                        <a:pt x="58" y="5"/>
                        <a:pt x="51" y="4"/>
                        <a:pt x="42" y="4"/>
                      </a:cubicBezTo>
                      <a:cubicBezTo>
                        <a:pt x="38" y="4"/>
                        <a:pt x="35" y="4"/>
                        <a:pt x="34" y="5"/>
                      </a:cubicBezTo>
                      <a:cubicBezTo>
                        <a:pt x="33" y="6"/>
                        <a:pt x="32" y="7"/>
                        <a:pt x="32" y="10"/>
                      </a:cubicBezTo>
                      <a:cubicBezTo>
                        <a:pt x="32" y="40"/>
                        <a:pt x="32" y="40"/>
                        <a:pt x="32" y="40"/>
                      </a:cubicBezTo>
                      <a:cubicBezTo>
                        <a:pt x="33" y="40"/>
                        <a:pt x="33" y="40"/>
                        <a:pt x="33" y="40"/>
                      </a:cubicBezTo>
                      <a:cubicBezTo>
                        <a:pt x="39" y="40"/>
                        <a:pt x="44" y="39"/>
                        <a:pt x="47" y="36"/>
                      </a:cubicBezTo>
                      <a:cubicBezTo>
                        <a:pt x="50" y="33"/>
                        <a:pt x="52" y="28"/>
                        <a:pt x="53" y="21"/>
                      </a:cubicBezTo>
                      <a:cubicBezTo>
                        <a:pt x="56" y="21"/>
                        <a:pt x="56" y="21"/>
                        <a:pt x="56" y="21"/>
                      </a:cubicBezTo>
                      <a:cubicBezTo>
                        <a:pt x="56" y="64"/>
                        <a:pt x="56" y="64"/>
                        <a:pt x="56" y="64"/>
                      </a:cubicBezTo>
                      <a:cubicBezTo>
                        <a:pt x="53" y="64"/>
                        <a:pt x="53" y="64"/>
                        <a:pt x="53" y="64"/>
                      </a:cubicBezTo>
                      <a:cubicBezTo>
                        <a:pt x="52" y="56"/>
                        <a:pt x="50" y="51"/>
                        <a:pt x="47" y="48"/>
                      </a:cubicBezTo>
                      <a:cubicBezTo>
                        <a:pt x="44" y="45"/>
                        <a:pt x="39" y="44"/>
                        <a:pt x="32" y="44"/>
                      </a:cubicBezTo>
                      <a:cubicBezTo>
                        <a:pt x="32" y="75"/>
                        <a:pt x="32" y="75"/>
                        <a:pt x="32" y="75"/>
                      </a:cubicBezTo>
                      <a:cubicBezTo>
                        <a:pt x="32" y="78"/>
                        <a:pt x="33" y="79"/>
                        <a:pt x="35" y="81"/>
                      </a:cubicBezTo>
                      <a:cubicBezTo>
                        <a:pt x="36" y="82"/>
                        <a:pt x="39" y="82"/>
                        <a:pt x="43" y="82"/>
                      </a:cubicBezTo>
                      <a:cubicBezTo>
                        <a:pt x="51" y="82"/>
                        <a:pt x="57" y="81"/>
                        <a:pt x="62" y="78"/>
                      </a:cubicBezTo>
                      <a:cubicBezTo>
                        <a:pt x="68" y="75"/>
                        <a:pt x="73" y="68"/>
                        <a:pt x="77" y="60"/>
                      </a:cubicBezTo>
                      <a:cubicBezTo>
                        <a:pt x="80" y="60"/>
                        <a:pt x="80" y="60"/>
                        <a:pt x="80" y="60"/>
                      </a:cubicBezTo>
                      <a:cubicBezTo>
                        <a:pt x="75" y="86"/>
                        <a:pt x="75" y="86"/>
                        <a:pt x="75" y="86"/>
                      </a:cubicBezTo>
                      <a:cubicBezTo>
                        <a:pt x="0" y="86"/>
                        <a:pt x="0" y="86"/>
                        <a:pt x="0" y="86"/>
                      </a:cubicBezTo>
                      <a:cubicBezTo>
                        <a:pt x="0" y="83"/>
                        <a:pt x="0" y="83"/>
                        <a:pt x="0" y="83"/>
                      </a:cubicBezTo>
                      <a:cubicBezTo>
                        <a:pt x="4" y="82"/>
                        <a:pt x="6" y="82"/>
                        <a:pt x="7" y="82"/>
                      </a:cubicBezTo>
                      <a:cubicBezTo>
                        <a:pt x="10" y="81"/>
                        <a:pt x="12" y="78"/>
                        <a:pt x="12" y="74"/>
                      </a:cubicBezTo>
                      <a:cubicBezTo>
                        <a:pt x="12" y="12"/>
                        <a:pt x="12" y="12"/>
                        <a:pt x="12" y="12"/>
                      </a:cubicBezTo>
                      <a:cubicBezTo>
                        <a:pt x="12" y="8"/>
                        <a:pt x="11" y="6"/>
                        <a:pt x="8" y="4"/>
                      </a:cubicBezTo>
                      <a:cubicBezTo>
                        <a:pt x="7" y="4"/>
                        <a:pt x="4" y="3"/>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6" name="Freeform 1279">
                  <a:extLst>
                    <a:ext uri="{FF2B5EF4-FFF2-40B4-BE49-F238E27FC236}">
                      <a16:creationId xmlns:a16="http://schemas.microsoft.com/office/drawing/2014/main" id="{4BA0985E-1E69-20F8-4DF7-E98016483AE8}"/>
                    </a:ext>
                  </a:extLst>
                </p:cNvPr>
                <p:cNvSpPr>
                  <a:spLocks noEditPoints="1"/>
                </p:cNvSpPr>
                <p:nvPr/>
              </p:nvSpPr>
              <p:spPr bwMode="auto">
                <a:xfrm>
                  <a:off x="1437" y="3159"/>
                  <a:ext cx="11" cy="7"/>
                </a:xfrm>
                <a:custGeom>
                  <a:avLst/>
                  <a:gdLst>
                    <a:gd name="T0" fmla="*/ 36 w 69"/>
                    <a:gd name="T1" fmla="*/ 41 h 41"/>
                    <a:gd name="T2" fmla="*/ 21 w 69"/>
                    <a:gd name="T3" fmla="*/ 28 h 41"/>
                    <a:gd name="T4" fmla="*/ 7 w 69"/>
                    <a:gd name="T5" fmla="*/ 41 h 41"/>
                    <a:gd name="T6" fmla="*/ 0 w 69"/>
                    <a:gd name="T7" fmla="*/ 41 h 41"/>
                    <a:gd name="T8" fmla="*/ 16 w 69"/>
                    <a:gd name="T9" fmla="*/ 18 h 41"/>
                    <a:gd name="T10" fmla="*/ 27 w 69"/>
                    <a:gd name="T11" fmla="*/ 18 h 41"/>
                    <a:gd name="T12" fmla="*/ 43 w 69"/>
                    <a:gd name="T13" fmla="*/ 41 h 41"/>
                    <a:gd name="T14" fmla="*/ 36 w 69"/>
                    <a:gd name="T15" fmla="*/ 41 h 41"/>
                    <a:gd name="T16" fmla="*/ 63 w 69"/>
                    <a:gd name="T17" fmla="*/ 13 h 41"/>
                    <a:gd name="T18" fmla="*/ 45 w 69"/>
                    <a:gd name="T19" fmla="*/ 24 h 41"/>
                    <a:gd name="T20" fmla="*/ 38 w 69"/>
                    <a:gd name="T21" fmla="*/ 24 h 41"/>
                    <a:gd name="T22" fmla="*/ 56 w 69"/>
                    <a:gd name="T23" fmla="*/ 4 h 41"/>
                    <a:gd name="T24" fmla="*/ 59 w 69"/>
                    <a:gd name="T25" fmla="*/ 1 h 41"/>
                    <a:gd name="T26" fmla="*/ 62 w 69"/>
                    <a:gd name="T27" fmla="*/ 0 h 41"/>
                    <a:gd name="T28" fmla="*/ 67 w 69"/>
                    <a:gd name="T29" fmla="*/ 2 h 41"/>
                    <a:gd name="T30" fmla="*/ 69 w 69"/>
                    <a:gd name="T31" fmla="*/ 6 h 41"/>
                    <a:gd name="T32" fmla="*/ 67 w 69"/>
                    <a:gd name="T33" fmla="*/ 11 h 41"/>
                    <a:gd name="T34" fmla="*/ 63 w 69"/>
                    <a:gd name="T3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1">
                      <a:moveTo>
                        <a:pt x="36" y="41"/>
                      </a:moveTo>
                      <a:cubicBezTo>
                        <a:pt x="21" y="28"/>
                        <a:pt x="21" y="28"/>
                        <a:pt x="21" y="28"/>
                      </a:cubicBezTo>
                      <a:cubicBezTo>
                        <a:pt x="7" y="41"/>
                        <a:pt x="7" y="41"/>
                        <a:pt x="7" y="41"/>
                      </a:cubicBezTo>
                      <a:cubicBezTo>
                        <a:pt x="0" y="41"/>
                        <a:pt x="0" y="41"/>
                        <a:pt x="0" y="41"/>
                      </a:cubicBezTo>
                      <a:cubicBezTo>
                        <a:pt x="16" y="18"/>
                        <a:pt x="16" y="18"/>
                        <a:pt x="16" y="18"/>
                      </a:cubicBezTo>
                      <a:cubicBezTo>
                        <a:pt x="27" y="18"/>
                        <a:pt x="27" y="18"/>
                        <a:pt x="27" y="18"/>
                      </a:cubicBezTo>
                      <a:cubicBezTo>
                        <a:pt x="43" y="41"/>
                        <a:pt x="43" y="41"/>
                        <a:pt x="43" y="41"/>
                      </a:cubicBezTo>
                      <a:lnTo>
                        <a:pt x="36" y="41"/>
                      </a:lnTo>
                      <a:close/>
                      <a:moveTo>
                        <a:pt x="63" y="13"/>
                      </a:moveTo>
                      <a:cubicBezTo>
                        <a:pt x="45" y="24"/>
                        <a:pt x="45" y="24"/>
                        <a:pt x="45" y="24"/>
                      </a:cubicBezTo>
                      <a:cubicBezTo>
                        <a:pt x="38" y="24"/>
                        <a:pt x="38" y="24"/>
                        <a:pt x="38" y="24"/>
                      </a:cubicBezTo>
                      <a:cubicBezTo>
                        <a:pt x="56" y="4"/>
                        <a:pt x="56" y="4"/>
                        <a:pt x="56" y="4"/>
                      </a:cubicBezTo>
                      <a:cubicBezTo>
                        <a:pt x="57" y="2"/>
                        <a:pt x="58" y="1"/>
                        <a:pt x="59" y="1"/>
                      </a:cubicBezTo>
                      <a:cubicBezTo>
                        <a:pt x="60" y="1"/>
                        <a:pt x="61" y="0"/>
                        <a:pt x="62" y="0"/>
                      </a:cubicBezTo>
                      <a:cubicBezTo>
                        <a:pt x="64" y="0"/>
                        <a:pt x="66" y="1"/>
                        <a:pt x="67" y="2"/>
                      </a:cubicBezTo>
                      <a:cubicBezTo>
                        <a:pt x="68" y="3"/>
                        <a:pt x="69" y="4"/>
                        <a:pt x="69" y="6"/>
                      </a:cubicBezTo>
                      <a:cubicBezTo>
                        <a:pt x="69" y="8"/>
                        <a:pt x="68" y="9"/>
                        <a:pt x="67" y="11"/>
                      </a:cubicBezTo>
                      <a:cubicBezTo>
                        <a:pt x="66" y="11"/>
                        <a:pt x="65" y="12"/>
                        <a:pt x="63"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7" name="Freeform 1280">
                  <a:extLst>
                    <a:ext uri="{FF2B5EF4-FFF2-40B4-BE49-F238E27FC236}">
                      <a16:creationId xmlns:a16="http://schemas.microsoft.com/office/drawing/2014/main" id="{8B35FA2B-2720-BB27-6408-B2C23DA182A9}"/>
                    </a:ext>
                  </a:extLst>
                </p:cNvPr>
                <p:cNvSpPr>
                  <a:spLocks noEditPoints="1"/>
                </p:cNvSpPr>
                <p:nvPr/>
              </p:nvSpPr>
              <p:spPr bwMode="auto">
                <a:xfrm>
                  <a:off x="1506" y="3352"/>
                  <a:ext cx="14" cy="17"/>
                </a:xfrm>
                <a:custGeom>
                  <a:avLst/>
                  <a:gdLst>
                    <a:gd name="T0" fmla="*/ 89 w 91"/>
                    <a:gd name="T1" fmla="*/ 103 h 111"/>
                    <a:gd name="T2" fmla="*/ 90 w 91"/>
                    <a:gd name="T3" fmla="*/ 106 h 111"/>
                    <a:gd name="T4" fmla="*/ 78 w 91"/>
                    <a:gd name="T5" fmla="*/ 110 h 111"/>
                    <a:gd name="T6" fmla="*/ 66 w 91"/>
                    <a:gd name="T7" fmla="*/ 111 h 111"/>
                    <a:gd name="T8" fmla="*/ 46 w 91"/>
                    <a:gd name="T9" fmla="*/ 105 h 111"/>
                    <a:gd name="T10" fmla="*/ 31 w 91"/>
                    <a:gd name="T11" fmla="*/ 88 h 111"/>
                    <a:gd name="T12" fmla="*/ 8 w 91"/>
                    <a:gd name="T13" fmla="*/ 71 h 111"/>
                    <a:gd name="T14" fmla="*/ 0 w 91"/>
                    <a:gd name="T15" fmla="*/ 47 h 111"/>
                    <a:gd name="T16" fmla="*/ 14 w 91"/>
                    <a:gd name="T17" fmla="*/ 12 h 111"/>
                    <a:gd name="T18" fmla="*/ 46 w 91"/>
                    <a:gd name="T19" fmla="*/ 0 h 111"/>
                    <a:gd name="T20" fmla="*/ 77 w 91"/>
                    <a:gd name="T21" fmla="*/ 12 h 111"/>
                    <a:gd name="T22" fmla="*/ 91 w 91"/>
                    <a:gd name="T23" fmla="*/ 45 h 111"/>
                    <a:gd name="T24" fmla="*/ 82 w 91"/>
                    <a:gd name="T25" fmla="*/ 73 h 111"/>
                    <a:gd name="T26" fmla="*/ 58 w 91"/>
                    <a:gd name="T27" fmla="*/ 89 h 111"/>
                    <a:gd name="T28" fmla="*/ 68 w 91"/>
                    <a:gd name="T29" fmla="*/ 101 h 111"/>
                    <a:gd name="T30" fmla="*/ 81 w 91"/>
                    <a:gd name="T31" fmla="*/ 105 h 111"/>
                    <a:gd name="T32" fmla="*/ 84 w 91"/>
                    <a:gd name="T33" fmla="*/ 104 h 111"/>
                    <a:gd name="T34" fmla="*/ 89 w 91"/>
                    <a:gd name="T35" fmla="*/ 103 h 111"/>
                    <a:gd name="T36" fmla="*/ 46 w 91"/>
                    <a:gd name="T37" fmla="*/ 4 h 111"/>
                    <a:gd name="T38" fmla="*/ 27 w 91"/>
                    <a:gd name="T39" fmla="*/ 17 h 111"/>
                    <a:gd name="T40" fmla="*/ 23 w 91"/>
                    <a:gd name="T41" fmla="*/ 45 h 111"/>
                    <a:gd name="T42" fmla="*/ 29 w 91"/>
                    <a:gd name="T43" fmla="*/ 76 h 111"/>
                    <a:gd name="T44" fmla="*/ 46 w 91"/>
                    <a:gd name="T45" fmla="*/ 86 h 111"/>
                    <a:gd name="T46" fmla="*/ 65 w 91"/>
                    <a:gd name="T47" fmla="*/ 70 h 111"/>
                    <a:gd name="T48" fmla="*/ 68 w 91"/>
                    <a:gd name="T49" fmla="*/ 45 h 111"/>
                    <a:gd name="T50" fmla="*/ 64 w 91"/>
                    <a:gd name="T51" fmla="*/ 17 h 111"/>
                    <a:gd name="T52" fmla="*/ 46 w 91"/>
                    <a:gd name="T53"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111">
                      <a:moveTo>
                        <a:pt x="89" y="103"/>
                      </a:moveTo>
                      <a:cubicBezTo>
                        <a:pt x="90" y="106"/>
                        <a:pt x="90" y="106"/>
                        <a:pt x="90" y="106"/>
                      </a:cubicBezTo>
                      <a:cubicBezTo>
                        <a:pt x="85" y="108"/>
                        <a:pt x="81" y="109"/>
                        <a:pt x="78" y="110"/>
                      </a:cubicBezTo>
                      <a:cubicBezTo>
                        <a:pt x="75" y="110"/>
                        <a:pt x="71" y="111"/>
                        <a:pt x="66" y="111"/>
                      </a:cubicBezTo>
                      <a:cubicBezTo>
                        <a:pt x="59" y="111"/>
                        <a:pt x="52" y="109"/>
                        <a:pt x="46" y="105"/>
                      </a:cubicBezTo>
                      <a:cubicBezTo>
                        <a:pt x="39" y="101"/>
                        <a:pt x="34" y="96"/>
                        <a:pt x="31" y="88"/>
                      </a:cubicBezTo>
                      <a:cubicBezTo>
                        <a:pt x="21" y="85"/>
                        <a:pt x="13" y="80"/>
                        <a:pt x="8" y="71"/>
                      </a:cubicBezTo>
                      <a:cubicBezTo>
                        <a:pt x="3" y="64"/>
                        <a:pt x="0" y="56"/>
                        <a:pt x="0" y="47"/>
                      </a:cubicBezTo>
                      <a:cubicBezTo>
                        <a:pt x="0" y="32"/>
                        <a:pt x="5" y="21"/>
                        <a:pt x="14" y="12"/>
                      </a:cubicBezTo>
                      <a:cubicBezTo>
                        <a:pt x="22" y="4"/>
                        <a:pt x="33" y="0"/>
                        <a:pt x="46" y="0"/>
                      </a:cubicBezTo>
                      <a:cubicBezTo>
                        <a:pt x="58" y="0"/>
                        <a:pt x="69" y="4"/>
                        <a:pt x="77" y="12"/>
                      </a:cubicBezTo>
                      <a:cubicBezTo>
                        <a:pt x="86" y="20"/>
                        <a:pt x="91" y="31"/>
                        <a:pt x="91" y="45"/>
                      </a:cubicBezTo>
                      <a:cubicBezTo>
                        <a:pt x="91" y="56"/>
                        <a:pt x="88" y="65"/>
                        <a:pt x="82" y="73"/>
                      </a:cubicBezTo>
                      <a:cubicBezTo>
                        <a:pt x="76" y="81"/>
                        <a:pt x="68" y="86"/>
                        <a:pt x="58" y="89"/>
                      </a:cubicBezTo>
                      <a:cubicBezTo>
                        <a:pt x="61" y="94"/>
                        <a:pt x="64" y="98"/>
                        <a:pt x="68" y="101"/>
                      </a:cubicBezTo>
                      <a:cubicBezTo>
                        <a:pt x="72" y="103"/>
                        <a:pt x="76" y="105"/>
                        <a:pt x="81" y="105"/>
                      </a:cubicBezTo>
                      <a:cubicBezTo>
                        <a:pt x="82" y="105"/>
                        <a:pt x="84" y="105"/>
                        <a:pt x="84" y="104"/>
                      </a:cubicBezTo>
                      <a:cubicBezTo>
                        <a:pt x="85" y="104"/>
                        <a:pt x="87" y="104"/>
                        <a:pt x="89" y="103"/>
                      </a:cubicBezTo>
                      <a:close/>
                      <a:moveTo>
                        <a:pt x="46" y="4"/>
                      </a:moveTo>
                      <a:cubicBezTo>
                        <a:pt x="37" y="4"/>
                        <a:pt x="31" y="8"/>
                        <a:pt x="27" y="17"/>
                      </a:cubicBezTo>
                      <a:cubicBezTo>
                        <a:pt x="24" y="25"/>
                        <a:pt x="23" y="34"/>
                        <a:pt x="23" y="45"/>
                      </a:cubicBezTo>
                      <a:cubicBezTo>
                        <a:pt x="23" y="59"/>
                        <a:pt x="25" y="69"/>
                        <a:pt x="29" y="76"/>
                      </a:cubicBezTo>
                      <a:cubicBezTo>
                        <a:pt x="32" y="83"/>
                        <a:pt x="38" y="86"/>
                        <a:pt x="46" y="86"/>
                      </a:cubicBezTo>
                      <a:cubicBezTo>
                        <a:pt x="55" y="86"/>
                        <a:pt x="61" y="81"/>
                        <a:pt x="65" y="70"/>
                      </a:cubicBezTo>
                      <a:cubicBezTo>
                        <a:pt x="67" y="64"/>
                        <a:pt x="68" y="55"/>
                        <a:pt x="68" y="45"/>
                      </a:cubicBezTo>
                      <a:cubicBezTo>
                        <a:pt x="68" y="34"/>
                        <a:pt x="67" y="24"/>
                        <a:pt x="64" y="17"/>
                      </a:cubicBezTo>
                      <a:cubicBezTo>
                        <a:pt x="60" y="8"/>
                        <a:pt x="54" y="4"/>
                        <a:pt x="46"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8" name="Freeform 1281">
                  <a:extLst>
                    <a:ext uri="{FF2B5EF4-FFF2-40B4-BE49-F238E27FC236}">
                      <a16:creationId xmlns:a16="http://schemas.microsoft.com/office/drawing/2014/main" id="{B33206F9-AF5E-1692-0E6B-35102754D2A3}"/>
                    </a:ext>
                  </a:extLst>
                </p:cNvPr>
                <p:cNvSpPr>
                  <a:spLocks/>
                </p:cNvSpPr>
                <p:nvPr/>
              </p:nvSpPr>
              <p:spPr bwMode="auto">
                <a:xfrm>
                  <a:off x="1521" y="3352"/>
                  <a:ext cx="14" cy="14"/>
                </a:xfrm>
                <a:custGeom>
                  <a:avLst/>
                  <a:gdLst>
                    <a:gd name="T0" fmla="*/ 88 w 88"/>
                    <a:gd name="T1" fmla="*/ 0 h 89"/>
                    <a:gd name="T2" fmla="*/ 88 w 88"/>
                    <a:gd name="T3" fmla="*/ 3 h 89"/>
                    <a:gd name="T4" fmla="*/ 80 w 88"/>
                    <a:gd name="T5" fmla="*/ 5 h 89"/>
                    <a:gd name="T6" fmla="*/ 78 w 88"/>
                    <a:gd name="T7" fmla="*/ 14 h 89"/>
                    <a:gd name="T8" fmla="*/ 78 w 88"/>
                    <a:gd name="T9" fmla="*/ 54 h 89"/>
                    <a:gd name="T10" fmla="*/ 76 w 88"/>
                    <a:gd name="T11" fmla="*/ 67 h 89"/>
                    <a:gd name="T12" fmla="*/ 70 w 88"/>
                    <a:gd name="T13" fmla="*/ 79 h 89"/>
                    <a:gd name="T14" fmla="*/ 58 w 88"/>
                    <a:gd name="T15" fmla="*/ 86 h 89"/>
                    <a:gd name="T16" fmla="*/ 45 w 88"/>
                    <a:gd name="T17" fmla="*/ 89 h 89"/>
                    <a:gd name="T18" fmla="*/ 33 w 88"/>
                    <a:gd name="T19" fmla="*/ 87 h 89"/>
                    <a:gd name="T20" fmla="*/ 19 w 88"/>
                    <a:gd name="T21" fmla="*/ 80 h 89"/>
                    <a:gd name="T22" fmla="*/ 13 w 88"/>
                    <a:gd name="T23" fmla="*/ 72 h 89"/>
                    <a:gd name="T24" fmla="*/ 10 w 88"/>
                    <a:gd name="T25" fmla="*/ 57 h 89"/>
                    <a:gd name="T26" fmla="*/ 10 w 88"/>
                    <a:gd name="T27" fmla="*/ 14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4 h 89"/>
                    <a:gd name="T40" fmla="*/ 31 w 88"/>
                    <a:gd name="T41" fmla="*/ 14 h 89"/>
                    <a:gd name="T42" fmla="*/ 31 w 88"/>
                    <a:gd name="T43" fmla="*/ 57 h 89"/>
                    <a:gd name="T44" fmla="*/ 35 w 88"/>
                    <a:gd name="T45" fmla="*/ 76 h 89"/>
                    <a:gd name="T46" fmla="*/ 49 w 88"/>
                    <a:gd name="T47" fmla="*/ 82 h 89"/>
                    <a:gd name="T48" fmla="*/ 69 w 88"/>
                    <a:gd name="T49" fmla="*/ 71 h 89"/>
                    <a:gd name="T50" fmla="*/ 72 w 88"/>
                    <a:gd name="T51" fmla="*/ 54 h 89"/>
                    <a:gd name="T52" fmla="*/ 72 w 88"/>
                    <a:gd name="T53" fmla="*/ 15 h 89"/>
                    <a:gd name="T54" fmla="*/ 70 w 88"/>
                    <a:gd name="T55" fmla="*/ 6 h 89"/>
                    <a:gd name="T56" fmla="*/ 59 w 88"/>
                    <a:gd name="T57" fmla="*/ 3 h 89"/>
                    <a:gd name="T58" fmla="*/ 59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3"/>
                        <a:pt x="81" y="4"/>
                        <a:pt x="80" y="5"/>
                      </a:cubicBezTo>
                      <a:cubicBezTo>
                        <a:pt x="78" y="7"/>
                        <a:pt x="78" y="10"/>
                        <a:pt x="78" y="14"/>
                      </a:cubicBezTo>
                      <a:cubicBezTo>
                        <a:pt x="78" y="54"/>
                        <a:pt x="78" y="54"/>
                        <a:pt x="78" y="54"/>
                      </a:cubicBezTo>
                      <a:cubicBezTo>
                        <a:pt x="78" y="59"/>
                        <a:pt x="77" y="63"/>
                        <a:pt x="76" y="67"/>
                      </a:cubicBezTo>
                      <a:cubicBezTo>
                        <a:pt x="75" y="72"/>
                        <a:pt x="73" y="76"/>
                        <a:pt x="70" y="79"/>
                      </a:cubicBezTo>
                      <a:cubicBezTo>
                        <a:pt x="67" y="82"/>
                        <a:pt x="63" y="85"/>
                        <a:pt x="58" y="86"/>
                      </a:cubicBezTo>
                      <a:cubicBezTo>
                        <a:pt x="54" y="88"/>
                        <a:pt x="49" y="89"/>
                        <a:pt x="45" y="89"/>
                      </a:cubicBezTo>
                      <a:cubicBezTo>
                        <a:pt x="41" y="89"/>
                        <a:pt x="37" y="88"/>
                        <a:pt x="33" y="87"/>
                      </a:cubicBezTo>
                      <a:cubicBezTo>
                        <a:pt x="27" y="86"/>
                        <a:pt x="23" y="84"/>
                        <a:pt x="19" y="80"/>
                      </a:cubicBezTo>
                      <a:cubicBezTo>
                        <a:pt x="16" y="78"/>
                        <a:pt x="14" y="75"/>
                        <a:pt x="13" y="72"/>
                      </a:cubicBezTo>
                      <a:cubicBezTo>
                        <a:pt x="11" y="69"/>
                        <a:pt x="10" y="63"/>
                        <a:pt x="10" y="57"/>
                      </a:cubicBezTo>
                      <a:cubicBezTo>
                        <a:pt x="10" y="14"/>
                        <a:pt x="10" y="14"/>
                        <a:pt x="10" y="14"/>
                      </a:cubicBezTo>
                      <a:cubicBezTo>
                        <a:pt x="10" y="10"/>
                        <a:pt x="9" y="6"/>
                        <a:pt x="8" y="5"/>
                      </a:cubicBezTo>
                      <a:cubicBezTo>
                        <a:pt x="7" y="4"/>
                        <a:pt x="4" y="3"/>
                        <a:pt x="0" y="3"/>
                      </a:cubicBezTo>
                      <a:cubicBezTo>
                        <a:pt x="0" y="0"/>
                        <a:pt x="0" y="0"/>
                        <a:pt x="0" y="0"/>
                      </a:cubicBezTo>
                      <a:cubicBezTo>
                        <a:pt x="43" y="0"/>
                        <a:pt x="43" y="0"/>
                        <a:pt x="43" y="0"/>
                      </a:cubicBezTo>
                      <a:cubicBezTo>
                        <a:pt x="43" y="3"/>
                        <a:pt x="43" y="3"/>
                        <a:pt x="43" y="3"/>
                      </a:cubicBezTo>
                      <a:cubicBezTo>
                        <a:pt x="38" y="3"/>
                        <a:pt x="35" y="3"/>
                        <a:pt x="34" y="4"/>
                      </a:cubicBezTo>
                      <a:cubicBezTo>
                        <a:pt x="32" y="6"/>
                        <a:pt x="31" y="9"/>
                        <a:pt x="31" y="14"/>
                      </a:cubicBezTo>
                      <a:cubicBezTo>
                        <a:pt x="31" y="57"/>
                        <a:pt x="31" y="57"/>
                        <a:pt x="31" y="57"/>
                      </a:cubicBezTo>
                      <a:cubicBezTo>
                        <a:pt x="31" y="66"/>
                        <a:pt x="32" y="72"/>
                        <a:pt x="35" y="76"/>
                      </a:cubicBezTo>
                      <a:cubicBezTo>
                        <a:pt x="38" y="80"/>
                        <a:pt x="43" y="82"/>
                        <a:pt x="49" y="82"/>
                      </a:cubicBezTo>
                      <a:cubicBezTo>
                        <a:pt x="59" y="82"/>
                        <a:pt x="65" y="79"/>
                        <a:pt x="69" y="71"/>
                      </a:cubicBezTo>
                      <a:cubicBezTo>
                        <a:pt x="71" y="67"/>
                        <a:pt x="72" y="62"/>
                        <a:pt x="72" y="54"/>
                      </a:cubicBezTo>
                      <a:cubicBezTo>
                        <a:pt x="72" y="15"/>
                        <a:pt x="72" y="15"/>
                        <a:pt x="72" y="15"/>
                      </a:cubicBezTo>
                      <a:cubicBezTo>
                        <a:pt x="72" y="11"/>
                        <a:pt x="71" y="8"/>
                        <a:pt x="70" y="6"/>
                      </a:cubicBezTo>
                      <a:cubicBezTo>
                        <a:pt x="68" y="4"/>
                        <a:pt x="65" y="3"/>
                        <a:pt x="59" y="3"/>
                      </a:cubicBezTo>
                      <a:cubicBezTo>
                        <a:pt x="59" y="0"/>
                        <a:pt x="59" y="0"/>
                        <a:pt x="59"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19" name="Freeform 1282">
                  <a:extLst>
                    <a:ext uri="{FF2B5EF4-FFF2-40B4-BE49-F238E27FC236}">
                      <a16:creationId xmlns:a16="http://schemas.microsoft.com/office/drawing/2014/main" id="{FB63F232-C680-0964-3846-F69B4C04E208}"/>
                    </a:ext>
                  </a:extLst>
                </p:cNvPr>
                <p:cNvSpPr>
                  <a:spLocks noEditPoints="1"/>
                </p:cNvSpPr>
                <p:nvPr/>
              </p:nvSpPr>
              <p:spPr bwMode="auto">
                <a:xfrm>
                  <a:off x="1535" y="3352"/>
                  <a:ext cx="14" cy="13"/>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5 w 87"/>
                    <a:gd name="T21" fmla="*/ 79 h 88"/>
                    <a:gd name="T22" fmla="*/ 18 w 87"/>
                    <a:gd name="T23" fmla="*/ 83 h 88"/>
                    <a:gd name="T24" fmla="*/ 26 w 87"/>
                    <a:gd name="T25" fmla="*/ 85 h 88"/>
                    <a:gd name="T26" fmla="*/ 26 w 87"/>
                    <a:gd name="T27" fmla="*/ 88 h 88"/>
                    <a:gd name="T28" fmla="*/ 0 w 87"/>
                    <a:gd name="T29" fmla="*/ 88 h 88"/>
                    <a:gd name="T30" fmla="*/ 0 w 87"/>
                    <a:gd name="T31" fmla="*/ 85 h 88"/>
                    <a:gd name="T32" fmla="*/ 8 w 87"/>
                    <a:gd name="T33" fmla="*/ 80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2" y="85"/>
                        <a:pt x="54" y="84"/>
                      </a:cubicBezTo>
                      <a:cubicBezTo>
                        <a:pt x="55" y="83"/>
                        <a:pt x="56" y="82"/>
                        <a:pt x="56" y="80"/>
                      </a:cubicBezTo>
                      <a:cubicBezTo>
                        <a:pt x="56" y="78"/>
                        <a:pt x="55" y="76"/>
                        <a:pt x="54" y="72"/>
                      </a:cubicBezTo>
                      <a:cubicBezTo>
                        <a:pt x="53" y="70"/>
                        <a:pt x="52" y="67"/>
                        <a:pt x="50" y="63"/>
                      </a:cubicBezTo>
                      <a:cubicBezTo>
                        <a:pt x="21" y="63"/>
                        <a:pt x="21" y="63"/>
                        <a:pt x="21" y="63"/>
                      </a:cubicBezTo>
                      <a:cubicBezTo>
                        <a:pt x="19" y="67"/>
                        <a:pt x="18" y="71"/>
                        <a:pt x="17" y="74"/>
                      </a:cubicBezTo>
                      <a:cubicBezTo>
                        <a:pt x="16" y="77"/>
                        <a:pt x="15" y="79"/>
                        <a:pt x="15" y="79"/>
                      </a:cubicBezTo>
                      <a:cubicBezTo>
                        <a:pt x="15" y="81"/>
                        <a:pt x="16" y="83"/>
                        <a:pt x="18" y="83"/>
                      </a:cubicBezTo>
                      <a:cubicBezTo>
                        <a:pt x="19" y="84"/>
                        <a:pt x="22" y="85"/>
                        <a:pt x="26" y="85"/>
                      </a:cubicBezTo>
                      <a:cubicBezTo>
                        <a:pt x="26" y="88"/>
                        <a:pt x="26" y="88"/>
                        <a:pt x="26" y="88"/>
                      </a:cubicBezTo>
                      <a:cubicBezTo>
                        <a:pt x="0" y="88"/>
                        <a:pt x="0" y="88"/>
                        <a:pt x="0" y="88"/>
                      </a:cubicBezTo>
                      <a:cubicBezTo>
                        <a:pt x="0" y="85"/>
                        <a:pt x="0" y="85"/>
                        <a:pt x="0" y="85"/>
                      </a:cubicBezTo>
                      <a:cubicBezTo>
                        <a:pt x="3" y="84"/>
                        <a:pt x="6" y="83"/>
                        <a:pt x="8" y="80"/>
                      </a:cubicBezTo>
                      <a:cubicBezTo>
                        <a:pt x="9" y="79"/>
                        <a:pt x="10" y="75"/>
                        <a:pt x="13" y="70"/>
                      </a:cubicBezTo>
                      <a:cubicBezTo>
                        <a:pt x="41" y="0"/>
                        <a:pt x="41" y="0"/>
                        <a:pt x="41" y="0"/>
                      </a:cubicBezTo>
                      <a:cubicBezTo>
                        <a:pt x="45" y="0"/>
                        <a:pt x="45" y="0"/>
                        <a:pt x="45" y="0"/>
                      </a:cubicBezTo>
                      <a:cubicBezTo>
                        <a:pt x="73" y="67"/>
                        <a:pt x="73" y="67"/>
                        <a:pt x="73" y="67"/>
                      </a:cubicBezTo>
                      <a:cubicBezTo>
                        <a:pt x="76" y="74"/>
                        <a:pt x="78"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0" name="Freeform 1283">
                  <a:extLst>
                    <a:ext uri="{FF2B5EF4-FFF2-40B4-BE49-F238E27FC236}">
                      <a16:creationId xmlns:a16="http://schemas.microsoft.com/office/drawing/2014/main" id="{D7822EFB-BB0A-37C1-E70F-39E7DF379597}"/>
                    </a:ext>
                  </a:extLst>
                </p:cNvPr>
                <p:cNvSpPr>
                  <a:spLocks/>
                </p:cNvSpPr>
                <p:nvPr/>
              </p:nvSpPr>
              <p:spPr bwMode="auto">
                <a:xfrm>
                  <a:off x="1540" y="3346"/>
                  <a:ext cx="5" cy="5"/>
                </a:xfrm>
                <a:custGeom>
                  <a:avLst/>
                  <a:gdLst>
                    <a:gd name="T0" fmla="*/ 30 w 30"/>
                    <a:gd name="T1" fmla="*/ 9 h 33"/>
                    <a:gd name="T2" fmla="*/ 30 w 30"/>
                    <a:gd name="T3" fmla="*/ 11 h 33"/>
                    <a:gd name="T4" fmla="*/ 30 w 30"/>
                    <a:gd name="T5" fmla="*/ 13 h 33"/>
                    <a:gd name="T6" fmla="*/ 26 w 30"/>
                    <a:gd name="T7" fmla="*/ 19 h 33"/>
                    <a:gd name="T8" fmla="*/ 20 w 30"/>
                    <a:gd name="T9" fmla="*/ 24 h 33"/>
                    <a:gd name="T10" fmla="*/ 16 w 30"/>
                    <a:gd name="T11" fmla="*/ 27 h 33"/>
                    <a:gd name="T12" fmla="*/ 15 w 30"/>
                    <a:gd name="T13" fmla="*/ 29 h 33"/>
                    <a:gd name="T14" fmla="*/ 15 w 30"/>
                    <a:gd name="T15" fmla="*/ 31 h 33"/>
                    <a:gd name="T16" fmla="*/ 15 w 30"/>
                    <a:gd name="T17" fmla="*/ 33 h 33"/>
                    <a:gd name="T18" fmla="*/ 11 w 30"/>
                    <a:gd name="T19" fmla="*/ 33 h 33"/>
                    <a:gd name="T20" fmla="*/ 11 w 30"/>
                    <a:gd name="T21" fmla="*/ 28 h 33"/>
                    <a:gd name="T22" fmla="*/ 17 w 30"/>
                    <a:gd name="T23" fmla="*/ 19 h 33"/>
                    <a:gd name="T24" fmla="*/ 20 w 30"/>
                    <a:gd name="T25" fmla="*/ 11 h 33"/>
                    <a:gd name="T26" fmla="*/ 19 w 30"/>
                    <a:gd name="T27" fmla="*/ 8 h 33"/>
                    <a:gd name="T28" fmla="*/ 17 w 30"/>
                    <a:gd name="T29" fmla="*/ 5 h 33"/>
                    <a:gd name="T30" fmla="*/ 12 w 30"/>
                    <a:gd name="T31" fmla="*/ 3 h 33"/>
                    <a:gd name="T32" fmla="*/ 10 w 30"/>
                    <a:gd name="T33" fmla="*/ 5 h 33"/>
                    <a:gd name="T34" fmla="*/ 8 w 30"/>
                    <a:gd name="T35" fmla="*/ 6 h 33"/>
                    <a:gd name="T36" fmla="*/ 11 w 30"/>
                    <a:gd name="T37" fmla="*/ 8 h 33"/>
                    <a:gd name="T38" fmla="*/ 11 w 30"/>
                    <a:gd name="T39" fmla="*/ 10 h 33"/>
                    <a:gd name="T40" fmla="*/ 9 w 30"/>
                    <a:gd name="T41" fmla="*/ 14 h 33"/>
                    <a:gd name="T42" fmla="*/ 5 w 30"/>
                    <a:gd name="T43" fmla="*/ 16 h 33"/>
                    <a:gd name="T44" fmla="*/ 1 w 30"/>
                    <a:gd name="T45" fmla="*/ 14 h 33"/>
                    <a:gd name="T46" fmla="*/ 0 w 30"/>
                    <a:gd name="T47" fmla="*/ 10 h 33"/>
                    <a:gd name="T48" fmla="*/ 0 w 30"/>
                    <a:gd name="T49" fmla="*/ 9 h 33"/>
                    <a:gd name="T50" fmla="*/ 4 w 30"/>
                    <a:gd name="T51" fmla="*/ 4 h 33"/>
                    <a:gd name="T52" fmla="*/ 15 w 30"/>
                    <a:gd name="T53" fmla="*/ 0 h 33"/>
                    <a:gd name="T54" fmla="*/ 26 w 30"/>
                    <a:gd name="T55" fmla="*/ 4 h 33"/>
                    <a:gd name="T56" fmla="*/ 30 w 30"/>
                    <a:gd name="T5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3">
                      <a:moveTo>
                        <a:pt x="30" y="9"/>
                      </a:moveTo>
                      <a:cubicBezTo>
                        <a:pt x="30" y="11"/>
                        <a:pt x="30" y="11"/>
                        <a:pt x="30" y="11"/>
                      </a:cubicBezTo>
                      <a:cubicBezTo>
                        <a:pt x="30" y="13"/>
                        <a:pt x="30" y="13"/>
                        <a:pt x="30" y="13"/>
                      </a:cubicBezTo>
                      <a:cubicBezTo>
                        <a:pt x="30" y="15"/>
                        <a:pt x="29" y="17"/>
                        <a:pt x="26" y="19"/>
                      </a:cubicBezTo>
                      <a:cubicBezTo>
                        <a:pt x="25" y="21"/>
                        <a:pt x="22" y="23"/>
                        <a:pt x="20" y="24"/>
                      </a:cubicBezTo>
                      <a:cubicBezTo>
                        <a:pt x="18" y="25"/>
                        <a:pt x="17" y="26"/>
                        <a:pt x="16" y="27"/>
                      </a:cubicBezTo>
                      <a:cubicBezTo>
                        <a:pt x="16" y="28"/>
                        <a:pt x="15" y="29"/>
                        <a:pt x="15" y="29"/>
                      </a:cubicBezTo>
                      <a:cubicBezTo>
                        <a:pt x="15" y="31"/>
                        <a:pt x="15" y="31"/>
                        <a:pt x="15" y="31"/>
                      </a:cubicBezTo>
                      <a:cubicBezTo>
                        <a:pt x="15" y="33"/>
                        <a:pt x="15" y="33"/>
                        <a:pt x="15" y="33"/>
                      </a:cubicBezTo>
                      <a:cubicBezTo>
                        <a:pt x="11" y="33"/>
                        <a:pt x="11" y="33"/>
                        <a:pt x="11" y="33"/>
                      </a:cubicBezTo>
                      <a:cubicBezTo>
                        <a:pt x="11" y="28"/>
                        <a:pt x="11" y="28"/>
                        <a:pt x="11" y="28"/>
                      </a:cubicBezTo>
                      <a:cubicBezTo>
                        <a:pt x="11" y="26"/>
                        <a:pt x="13" y="23"/>
                        <a:pt x="17" y="19"/>
                      </a:cubicBezTo>
                      <a:cubicBezTo>
                        <a:pt x="19" y="16"/>
                        <a:pt x="20" y="14"/>
                        <a:pt x="20" y="11"/>
                      </a:cubicBezTo>
                      <a:cubicBezTo>
                        <a:pt x="20" y="10"/>
                        <a:pt x="20" y="9"/>
                        <a:pt x="19" y="8"/>
                      </a:cubicBezTo>
                      <a:cubicBezTo>
                        <a:pt x="18" y="6"/>
                        <a:pt x="18" y="5"/>
                        <a:pt x="17" y="5"/>
                      </a:cubicBezTo>
                      <a:cubicBezTo>
                        <a:pt x="16" y="4"/>
                        <a:pt x="14" y="3"/>
                        <a:pt x="12" y="3"/>
                      </a:cubicBezTo>
                      <a:cubicBezTo>
                        <a:pt x="12" y="3"/>
                        <a:pt x="11" y="4"/>
                        <a:pt x="10" y="5"/>
                      </a:cubicBezTo>
                      <a:cubicBezTo>
                        <a:pt x="9" y="5"/>
                        <a:pt x="9" y="6"/>
                        <a:pt x="8" y="6"/>
                      </a:cubicBezTo>
                      <a:cubicBezTo>
                        <a:pt x="9" y="7"/>
                        <a:pt x="10" y="7"/>
                        <a:pt x="11" y="8"/>
                      </a:cubicBezTo>
                      <a:cubicBezTo>
                        <a:pt x="11" y="9"/>
                        <a:pt x="11" y="9"/>
                        <a:pt x="11" y="10"/>
                      </a:cubicBezTo>
                      <a:cubicBezTo>
                        <a:pt x="11" y="12"/>
                        <a:pt x="11" y="13"/>
                        <a:pt x="9" y="14"/>
                      </a:cubicBezTo>
                      <a:cubicBezTo>
                        <a:pt x="8" y="16"/>
                        <a:pt x="7" y="16"/>
                        <a:pt x="5" y="16"/>
                      </a:cubicBezTo>
                      <a:cubicBezTo>
                        <a:pt x="3" y="16"/>
                        <a:pt x="2" y="16"/>
                        <a:pt x="1" y="14"/>
                      </a:cubicBezTo>
                      <a:cubicBezTo>
                        <a:pt x="0" y="13"/>
                        <a:pt x="0" y="12"/>
                        <a:pt x="0" y="10"/>
                      </a:cubicBezTo>
                      <a:cubicBezTo>
                        <a:pt x="0" y="9"/>
                        <a:pt x="0" y="9"/>
                        <a:pt x="0" y="9"/>
                      </a:cubicBezTo>
                      <a:cubicBezTo>
                        <a:pt x="1" y="7"/>
                        <a:pt x="2" y="5"/>
                        <a:pt x="4" y="4"/>
                      </a:cubicBezTo>
                      <a:cubicBezTo>
                        <a:pt x="7" y="1"/>
                        <a:pt x="11" y="0"/>
                        <a:pt x="15" y="0"/>
                      </a:cubicBezTo>
                      <a:cubicBezTo>
                        <a:pt x="20" y="0"/>
                        <a:pt x="23" y="1"/>
                        <a:pt x="26" y="4"/>
                      </a:cubicBezTo>
                      <a:cubicBezTo>
                        <a:pt x="28" y="5"/>
                        <a:pt x="29" y="7"/>
                        <a:pt x="30"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1" name="Freeform 1284">
                  <a:extLst>
                    <a:ext uri="{FF2B5EF4-FFF2-40B4-BE49-F238E27FC236}">
                      <a16:creationId xmlns:a16="http://schemas.microsoft.com/office/drawing/2014/main" id="{06BB91A8-D7D8-10D0-0C21-60A3BD431A63}"/>
                    </a:ext>
                  </a:extLst>
                </p:cNvPr>
                <p:cNvSpPr>
                  <a:spLocks/>
                </p:cNvSpPr>
                <p:nvPr/>
              </p:nvSpPr>
              <p:spPr bwMode="auto">
                <a:xfrm>
                  <a:off x="1551" y="3352"/>
                  <a:ext cx="14" cy="14"/>
                </a:xfrm>
                <a:custGeom>
                  <a:avLst/>
                  <a:gdLst>
                    <a:gd name="T0" fmla="*/ 0 w 88"/>
                    <a:gd name="T1" fmla="*/ 86 h 88"/>
                    <a:gd name="T2" fmla="*/ 0 w 88"/>
                    <a:gd name="T3" fmla="*/ 83 h 88"/>
                    <a:gd name="T4" fmla="*/ 8 w 88"/>
                    <a:gd name="T5" fmla="*/ 81 h 88"/>
                    <a:gd name="T6" fmla="*/ 11 w 88"/>
                    <a:gd name="T7" fmla="*/ 72 h 88"/>
                    <a:gd name="T8" fmla="*/ 11 w 88"/>
                    <a:gd name="T9" fmla="*/ 12 h 88"/>
                    <a:gd name="T10" fmla="*/ 5 w 88"/>
                    <a:gd name="T11" fmla="*/ 5 h 88"/>
                    <a:gd name="T12" fmla="*/ 0 w 88"/>
                    <a:gd name="T13" fmla="*/ 3 h 88"/>
                    <a:gd name="T14" fmla="*/ 0 w 88"/>
                    <a:gd name="T15" fmla="*/ 0 h 88"/>
                    <a:gd name="T16" fmla="*/ 27 w 88"/>
                    <a:gd name="T17" fmla="*/ 0 h 88"/>
                    <a:gd name="T18" fmla="*/ 72 w 88"/>
                    <a:gd name="T19" fmla="*/ 54 h 88"/>
                    <a:gd name="T20" fmla="*/ 72 w 88"/>
                    <a:gd name="T21" fmla="*/ 15 h 88"/>
                    <a:gd name="T22" fmla="*/ 70 w 88"/>
                    <a:gd name="T23" fmla="*/ 6 h 88"/>
                    <a:gd name="T24" fmla="*/ 60 w 88"/>
                    <a:gd name="T25" fmla="*/ 3 h 88"/>
                    <a:gd name="T26" fmla="*/ 60 w 88"/>
                    <a:gd name="T27" fmla="*/ 0 h 88"/>
                    <a:gd name="T28" fmla="*/ 88 w 88"/>
                    <a:gd name="T29" fmla="*/ 0 h 88"/>
                    <a:gd name="T30" fmla="*/ 88 w 88"/>
                    <a:gd name="T31" fmla="*/ 3 h 88"/>
                    <a:gd name="T32" fmla="*/ 79 w 88"/>
                    <a:gd name="T33" fmla="*/ 6 h 88"/>
                    <a:gd name="T34" fmla="*/ 78 w 88"/>
                    <a:gd name="T35" fmla="*/ 13 h 88"/>
                    <a:gd name="T36" fmla="*/ 78 w 88"/>
                    <a:gd name="T37" fmla="*/ 88 h 88"/>
                    <a:gd name="T38" fmla="*/ 74 w 88"/>
                    <a:gd name="T39" fmla="*/ 88 h 88"/>
                    <a:gd name="T40" fmla="*/ 17 w 88"/>
                    <a:gd name="T41" fmla="*/ 19 h 88"/>
                    <a:gd name="T42" fmla="*/ 17 w 88"/>
                    <a:gd name="T43" fmla="*/ 70 h 88"/>
                    <a:gd name="T44" fmla="*/ 19 w 88"/>
                    <a:gd name="T45" fmla="*/ 79 h 88"/>
                    <a:gd name="T46" fmla="*/ 29 w 88"/>
                    <a:gd name="T47" fmla="*/ 83 h 88"/>
                    <a:gd name="T48" fmla="*/ 29 w 88"/>
                    <a:gd name="T49" fmla="*/ 86 h 88"/>
                    <a:gd name="T50" fmla="*/ 0 w 88"/>
                    <a:gd name="T5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8">
                      <a:moveTo>
                        <a:pt x="0" y="86"/>
                      </a:moveTo>
                      <a:cubicBezTo>
                        <a:pt x="0" y="83"/>
                        <a:pt x="0" y="83"/>
                        <a:pt x="0" y="83"/>
                      </a:cubicBezTo>
                      <a:cubicBezTo>
                        <a:pt x="4" y="82"/>
                        <a:pt x="7" y="82"/>
                        <a:pt x="8" y="81"/>
                      </a:cubicBezTo>
                      <a:cubicBezTo>
                        <a:pt x="10" y="79"/>
                        <a:pt x="11" y="76"/>
                        <a:pt x="11" y="72"/>
                      </a:cubicBezTo>
                      <a:cubicBezTo>
                        <a:pt x="11" y="12"/>
                        <a:pt x="11" y="12"/>
                        <a:pt x="11" y="12"/>
                      </a:cubicBezTo>
                      <a:cubicBezTo>
                        <a:pt x="9" y="9"/>
                        <a:pt x="7" y="7"/>
                        <a:pt x="5" y="5"/>
                      </a:cubicBezTo>
                      <a:cubicBezTo>
                        <a:pt x="3" y="4"/>
                        <a:pt x="1" y="3"/>
                        <a:pt x="0" y="3"/>
                      </a:cubicBezTo>
                      <a:cubicBezTo>
                        <a:pt x="0" y="0"/>
                        <a:pt x="0" y="0"/>
                        <a:pt x="0" y="0"/>
                      </a:cubicBezTo>
                      <a:cubicBezTo>
                        <a:pt x="27" y="0"/>
                        <a:pt x="27" y="0"/>
                        <a:pt x="27" y="0"/>
                      </a:cubicBezTo>
                      <a:cubicBezTo>
                        <a:pt x="72" y="54"/>
                        <a:pt x="72" y="54"/>
                        <a:pt x="72" y="54"/>
                      </a:cubicBezTo>
                      <a:cubicBezTo>
                        <a:pt x="72" y="15"/>
                        <a:pt x="72" y="15"/>
                        <a:pt x="72" y="15"/>
                      </a:cubicBezTo>
                      <a:cubicBezTo>
                        <a:pt x="72" y="11"/>
                        <a:pt x="71" y="8"/>
                        <a:pt x="70" y="6"/>
                      </a:cubicBezTo>
                      <a:cubicBezTo>
                        <a:pt x="68" y="4"/>
                        <a:pt x="65" y="3"/>
                        <a:pt x="60" y="3"/>
                      </a:cubicBezTo>
                      <a:cubicBezTo>
                        <a:pt x="60" y="0"/>
                        <a:pt x="60" y="0"/>
                        <a:pt x="60" y="0"/>
                      </a:cubicBezTo>
                      <a:cubicBezTo>
                        <a:pt x="88" y="0"/>
                        <a:pt x="88" y="0"/>
                        <a:pt x="88" y="0"/>
                      </a:cubicBezTo>
                      <a:cubicBezTo>
                        <a:pt x="88" y="3"/>
                        <a:pt x="88" y="3"/>
                        <a:pt x="88" y="3"/>
                      </a:cubicBezTo>
                      <a:cubicBezTo>
                        <a:pt x="83" y="3"/>
                        <a:pt x="80" y="4"/>
                        <a:pt x="79" y="6"/>
                      </a:cubicBezTo>
                      <a:cubicBezTo>
                        <a:pt x="78" y="7"/>
                        <a:pt x="78" y="9"/>
                        <a:pt x="78" y="13"/>
                      </a:cubicBezTo>
                      <a:cubicBezTo>
                        <a:pt x="78" y="88"/>
                        <a:pt x="78" y="88"/>
                        <a:pt x="78" y="88"/>
                      </a:cubicBezTo>
                      <a:cubicBezTo>
                        <a:pt x="74" y="88"/>
                        <a:pt x="74" y="88"/>
                        <a:pt x="74" y="88"/>
                      </a:cubicBezTo>
                      <a:cubicBezTo>
                        <a:pt x="17" y="19"/>
                        <a:pt x="17" y="19"/>
                        <a:pt x="17" y="19"/>
                      </a:cubicBezTo>
                      <a:cubicBezTo>
                        <a:pt x="17" y="70"/>
                        <a:pt x="17" y="70"/>
                        <a:pt x="17" y="70"/>
                      </a:cubicBezTo>
                      <a:cubicBezTo>
                        <a:pt x="17" y="75"/>
                        <a:pt x="17" y="78"/>
                        <a:pt x="19" y="79"/>
                      </a:cubicBezTo>
                      <a:cubicBezTo>
                        <a:pt x="21" y="81"/>
                        <a:pt x="24" y="82"/>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2" name="Freeform 1285">
                  <a:extLst>
                    <a:ext uri="{FF2B5EF4-FFF2-40B4-BE49-F238E27FC236}">
                      <a16:creationId xmlns:a16="http://schemas.microsoft.com/office/drawing/2014/main" id="{4B317562-C6BF-1349-3DB6-D819A0A15F3F}"/>
                    </a:ext>
                  </a:extLst>
                </p:cNvPr>
                <p:cNvSpPr>
                  <a:spLocks/>
                </p:cNvSpPr>
                <p:nvPr/>
              </p:nvSpPr>
              <p:spPr bwMode="auto">
                <a:xfrm>
                  <a:off x="1566" y="3352"/>
                  <a:ext cx="14" cy="14"/>
                </a:xfrm>
                <a:custGeom>
                  <a:avLst/>
                  <a:gdLst>
                    <a:gd name="T0" fmla="*/ 92 w 92"/>
                    <a:gd name="T1" fmla="*/ 51 h 91"/>
                    <a:gd name="T2" fmla="*/ 92 w 92"/>
                    <a:gd name="T3" fmla="*/ 54 h 91"/>
                    <a:gd name="T4" fmla="*/ 83 w 92"/>
                    <a:gd name="T5" fmla="*/ 57 h 91"/>
                    <a:gd name="T6" fmla="*/ 81 w 92"/>
                    <a:gd name="T7" fmla="*/ 66 h 91"/>
                    <a:gd name="T8" fmla="*/ 81 w 92"/>
                    <a:gd name="T9" fmla="*/ 82 h 91"/>
                    <a:gd name="T10" fmla="*/ 65 w 92"/>
                    <a:gd name="T11" fmla="*/ 88 h 91"/>
                    <a:gd name="T12" fmla="*/ 46 w 92"/>
                    <a:gd name="T13" fmla="*/ 91 h 91"/>
                    <a:gd name="T14" fmla="*/ 11 w 92"/>
                    <a:gd name="T15" fmla="*/ 76 h 91"/>
                    <a:gd name="T16" fmla="*/ 0 w 92"/>
                    <a:gd name="T17" fmla="*/ 46 h 91"/>
                    <a:gd name="T18" fmla="*/ 12 w 92"/>
                    <a:gd name="T19" fmla="*/ 13 h 91"/>
                    <a:gd name="T20" fmla="*/ 45 w 92"/>
                    <a:gd name="T21" fmla="*/ 0 h 91"/>
                    <a:gd name="T22" fmla="*/ 57 w 92"/>
                    <a:gd name="T23" fmla="*/ 1 h 91"/>
                    <a:gd name="T24" fmla="*/ 70 w 92"/>
                    <a:gd name="T25" fmla="*/ 6 h 91"/>
                    <a:gd name="T26" fmla="*/ 73 w 92"/>
                    <a:gd name="T27" fmla="*/ 4 h 91"/>
                    <a:gd name="T28" fmla="*/ 75 w 92"/>
                    <a:gd name="T29" fmla="*/ 0 h 91"/>
                    <a:gd name="T30" fmla="*/ 79 w 92"/>
                    <a:gd name="T31" fmla="*/ 0 h 91"/>
                    <a:gd name="T32" fmla="*/ 79 w 92"/>
                    <a:gd name="T33" fmla="*/ 30 h 91"/>
                    <a:gd name="T34" fmla="*/ 76 w 92"/>
                    <a:gd name="T35" fmla="*/ 30 h 91"/>
                    <a:gd name="T36" fmla="*/ 65 w 92"/>
                    <a:gd name="T37" fmla="*/ 13 h 91"/>
                    <a:gd name="T38" fmla="*/ 46 w 92"/>
                    <a:gd name="T39" fmla="*/ 4 h 91"/>
                    <a:gd name="T40" fmla="*/ 27 w 92"/>
                    <a:gd name="T41" fmla="*/ 16 h 91"/>
                    <a:gd name="T42" fmla="*/ 22 w 92"/>
                    <a:gd name="T43" fmla="*/ 45 h 91"/>
                    <a:gd name="T44" fmla="*/ 29 w 92"/>
                    <a:gd name="T45" fmla="*/ 76 h 91"/>
                    <a:gd name="T46" fmla="*/ 47 w 92"/>
                    <a:gd name="T47" fmla="*/ 86 h 91"/>
                    <a:gd name="T48" fmla="*/ 58 w 92"/>
                    <a:gd name="T49" fmla="*/ 84 h 91"/>
                    <a:gd name="T50" fmla="*/ 61 w 92"/>
                    <a:gd name="T51" fmla="*/ 77 h 91"/>
                    <a:gd name="T52" fmla="*/ 61 w 92"/>
                    <a:gd name="T53" fmla="*/ 63 h 91"/>
                    <a:gd name="T54" fmla="*/ 58 w 92"/>
                    <a:gd name="T55" fmla="*/ 56 h 91"/>
                    <a:gd name="T56" fmla="*/ 48 w 92"/>
                    <a:gd name="T57" fmla="*/ 55 h 91"/>
                    <a:gd name="T58" fmla="*/ 48 w 92"/>
                    <a:gd name="T59" fmla="*/ 51 h 91"/>
                    <a:gd name="T60" fmla="*/ 92 w 92"/>
                    <a:gd name="T61"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1"/>
                      </a:moveTo>
                      <a:cubicBezTo>
                        <a:pt x="92" y="54"/>
                        <a:pt x="92" y="54"/>
                        <a:pt x="92" y="54"/>
                      </a:cubicBezTo>
                      <a:cubicBezTo>
                        <a:pt x="87" y="55"/>
                        <a:pt x="84" y="56"/>
                        <a:pt x="83" y="57"/>
                      </a:cubicBezTo>
                      <a:cubicBezTo>
                        <a:pt x="81" y="58"/>
                        <a:pt x="81" y="61"/>
                        <a:pt x="81" y="66"/>
                      </a:cubicBezTo>
                      <a:cubicBezTo>
                        <a:pt x="81" y="82"/>
                        <a:pt x="81" y="82"/>
                        <a:pt x="81" y="82"/>
                      </a:cubicBezTo>
                      <a:cubicBezTo>
                        <a:pt x="77" y="84"/>
                        <a:pt x="72" y="86"/>
                        <a:pt x="65" y="88"/>
                      </a:cubicBezTo>
                      <a:cubicBezTo>
                        <a:pt x="58" y="90"/>
                        <a:pt x="52" y="91"/>
                        <a:pt x="46" y="91"/>
                      </a:cubicBezTo>
                      <a:cubicBezTo>
                        <a:pt x="31" y="91"/>
                        <a:pt x="19" y="86"/>
                        <a:pt x="11" y="76"/>
                      </a:cubicBezTo>
                      <a:cubicBezTo>
                        <a:pt x="3" y="68"/>
                        <a:pt x="0" y="58"/>
                        <a:pt x="0" y="46"/>
                      </a:cubicBezTo>
                      <a:cubicBezTo>
                        <a:pt x="0" y="33"/>
                        <a:pt x="4" y="22"/>
                        <a:pt x="12" y="13"/>
                      </a:cubicBezTo>
                      <a:cubicBezTo>
                        <a:pt x="21" y="4"/>
                        <a:pt x="32" y="0"/>
                        <a:pt x="45" y="0"/>
                      </a:cubicBezTo>
                      <a:cubicBezTo>
                        <a:pt x="49" y="0"/>
                        <a:pt x="53" y="0"/>
                        <a:pt x="57" y="1"/>
                      </a:cubicBezTo>
                      <a:cubicBezTo>
                        <a:pt x="61" y="3"/>
                        <a:pt x="65" y="4"/>
                        <a:pt x="70" y="6"/>
                      </a:cubicBezTo>
                      <a:cubicBezTo>
                        <a:pt x="71" y="6"/>
                        <a:pt x="72" y="5"/>
                        <a:pt x="73" y="4"/>
                      </a:cubicBezTo>
                      <a:cubicBezTo>
                        <a:pt x="74" y="3"/>
                        <a:pt x="75" y="2"/>
                        <a:pt x="75" y="0"/>
                      </a:cubicBezTo>
                      <a:cubicBezTo>
                        <a:pt x="79" y="0"/>
                        <a:pt x="79" y="0"/>
                        <a:pt x="79" y="0"/>
                      </a:cubicBezTo>
                      <a:cubicBezTo>
                        <a:pt x="79" y="30"/>
                        <a:pt x="79" y="30"/>
                        <a:pt x="79" y="30"/>
                      </a:cubicBezTo>
                      <a:cubicBezTo>
                        <a:pt x="76" y="30"/>
                        <a:pt x="76" y="30"/>
                        <a:pt x="76" y="30"/>
                      </a:cubicBezTo>
                      <a:cubicBezTo>
                        <a:pt x="73" y="23"/>
                        <a:pt x="69" y="17"/>
                        <a:pt x="65" y="13"/>
                      </a:cubicBezTo>
                      <a:cubicBezTo>
                        <a:pt x="59" y="7"/>
                        <a:pt x="53" y="4"/>
                        <a:pt x="46" y="4"/>
                      </a:cubicBezTo>
                      <a:cubicBezTo>
                        <a:pt x="37" y="4"/>
                        <a:pt x="31" y="8"/>
                        <a:pt x="27" y="16"/>
                      </a:cubicBezTo>
                      <a:cubicBezTo>
                        <a:pt x="24" y="23"/>
                        <a:pt x="22" y="33"/>
                        <a:pt x="22" y="45"/>
                      </a:cubicBezTo>
                      <a:cubicBezTo>
                        <a:pt x="22" y="58"/>
                        <a:pt x="24" y="68"/>
                        <a:pt x="29" y="76"/>
                      </a:cubicBezTo>
                      <a:cubicBezTo>
                        <a:pt x="33" y="83"/>
                        <a:pt x="39" y="86"/>
                        <a:pt x="47" y="86"/>
                      </a:cubicBezTo>
                      <a:cubicBezTo>
                        <a:pt x="53" y="86"/>
                        <a:pt x="56" y="85"/>
                        <a:pt x="58" y="84"/>
                      </a:cubicBezTo>
                      <a:cubicBezTo>
                        <a:pt x="60" y="82"/>
                        <a:pt x="61" y="80"/>
                        <a:pt x="61" y="77"/>
                      </a:cubicBezTo>
                      <a:cubicBezTo>
                        <a:pt x="61" y="63"/>
                        <a:pt x="61" y="63"/>
                        <a:pt x="61" y="63"/>
                      </a:cubicBezTo>
                      <a:cubicBezTo>
                        <a:pt x="61" y="60"/>
                        <a:pt x="60" y="57"/>
                        <a:pt x="58" y="56"/>
                      </a:cubicBezTo>
                      <a:cubicBezTo>
                        <a:pt x="56" y="55"/>
                        <a:pt x="53" y="55"/>
                        <a:pt x="48" y="55"/>
                      </a:cubicBezTo>
                      <a:cubicBezTo>
                        <a:pt x="48" y="51"/>
                        <a:pt x="48" y="51"/>
                        <a:pt x="48" y="51"/>
                      </a:cubicBezTo>
                      <a:lnTo>
                        <a:pt x="92" y="5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3" name="Freeform 1286">
                  <a:extLst>
                    <a:ext uri="{FF2B5EF4-FFF2-40B4-BE49-F238E27FC236}">
                      <a16:creationId xmlns:a16="http://schemas.microsoft.com/office/drawing/2014/main" id="{C256C039-A889-2B99-CA51-77CDC7A96C9E}"/>
                    </a:ext>
                  </a:extLst>
                </p:cNvPr>
                <p:cNvSpPr>
                  <a:spLocks/>
                </p:cNvSpPr>
                <p:nvPr/>
              </p:nvSpPr>
              <p:spPr bwMode="auto">
                <a:xfrm>
                  <a:off x="1586" y="3352"/>
                  <a:ext cx="14" cy="14"/>
                </a:xfrm>
                <a:custGeom>
                  <a:avLst/>
                  <a:gdLst>
                    <a:gd name="T0" fmla="*/ 0 w 88"/>
                    <a:gd name="T1" fmla="*/ 86 h 88"/>
                    <a:gd name="T2" fmla="*/ 0 w 88"/>
                    <a:gd name="T3" fmla="*/ 83 h 88"/>
                    <a:gd name="T4" fmla="*/ 9 w 88"/>
                    <a:gd name="T5" fmla="*/ 81 h 88"/>
                    <a:gd name="T6" fmla="*/ 12 w 88"/>
                    <a:gd name="T7" fmla="*/ 72 h 88"/>
                    <a:gd name="T8" fmla="*/ 12 w 88"/>
                    <a:gd name="T9" fmla="*/ 12 h 88"/>
                    <a:gd name="T10" fmla="*/ 6 w 88"/>
                    <a:gd name="T11" fmla="*/ 5 h 88"/>
                    <a:gd name="T12" fmla="*/ 1 w 88"/>
                    <a:gd name="T13" fmla="*/ 3 h 88"/>
                    <a:gd name="T14" fmla="*/ 1 w 88"/>
                    <a:gd name="T15" fmla="*/ 0 h 88"/>
                    <a:gd name="T16" fmla="*/ 28 w 88"/>
                    <a:gd name="T17" fmla="*/ 0 h 88"/>
                    <a:gd name="T18" fmla="*/ 72 w 88"/>
                    <a:gd name="T19" fmla="*/ 54 h 88"/>
                    <a:gd name="T20" fmla="*/ 73 w 88"/>
                    <a:gd name="T21" fmla="*/ 15 h 88"/>
                    <a:gd name="T22" fmla="*/ 71 w 88"/>
                    <a:gd name="T23" fmla="*/ 6 h 88"/>
                    <a:gd name="T24" fmla="*/ 61 w 88"/>
                    <a:gd name="T25" fmla="*/ 3 h 88"/>
                    <a:gd name="T26" fmla="*/ 61 w 88"/>
                    <a:gd name="T27" fmla="*/ 0 h 88"/>
                    <a:gd name="T28" fmla="*/ 88 w 88"/>
                    <a:gd name="T29" fmla="*/ 0 h 88"/>
                    <a:gd name="T30" fmla="*/ 88 w 88"/>
                    <a:gd name="T31" fmla="*/ 3 h 88"/>
                    <a:gd name="T32" fmla="*/ 80 w 88"/>
                    <a:gd name="T33" fmla="*/ 6 h 88"/>
                    <a:gd name="T34" fmla="*/ 78 w 88"/>
                    <a:gd name="T35" fmla="*/ 13 h 88"/>
                    <a:gd name="T36" fmla="*/ 78 w 88"/>
                    <a:gd name="T37" fmla="*/ 88 h 88"/>
                    <a:gd name="T38" fmla="*/ 75 w 88"/>
                    <a:gd name="T39" fmla="*/ 88 h 88"/>
                    <a:gd name="T40" fmla="*/ 18 w 88"/>
                    <a:gd name="T41" fmla="*/ 19 h 88"/>
                    <a:gd name="T42" fmla="*/ 17 w 88"/>
                    <a:gd name="T43" fmla="*/ 70 h 88"/>
                    <a:gd name="T44" fmla="*/ 20 w 88"/>
                    <a:gd name="T45" fmla="*/ 79 h 88"/>
                    <a:gd name="T46" fmla="*/ 30 w 88"/>
                    <a:gd name="T47" fmla="*/ 83 h 88"/>
                    <a:gd name="T48" fmla="*/ 30 w 88"/>
                    <a:gd name="T49" fmla="*/ 86 h 88"/>
                    <a:gd name="T50" fmla="*/ 0 w 88"/>
                    <a:gd name="T5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8">
                      <a:moveTo>
                        <a:pt x="0" y="86"/>
                      </a:moveTo>
                      <a:cubicBezTo>
                        <a:pt x="0" y="83"/>
                        <a:pt x="0" y="83"/>
                        <a:pt x="0" y="83"/>
                      </a:cubicBezTo>
                      <a:cubicBezTo>
                        <a:pt x="5" y="82"/>
                        <a:pt x="8" y="82"/>
                        <a:pt x="9" y="81"/>
                      </a:cubicBezTo>
                      <a:cubicBezTo>
                        <a:pt x="11" y="79"/>
                        <a:pt x="12" y="76"/>
                        <a:pt x="12" y="72"/>
                      </a:cubicBezTo>
                      <a:cubicBezTo>
                        <a:pt x="12" y="12"/>
                        <a:pt x="12" y="12"/>
                        <a:pt x="12" y="12"/>
                      </a:cubicBezTo>
                      <a:cubicBezTo>
                        <a:pt x="9" y="9"/>
                        <a:pt x="7" y="7"/>
                        <a:pt x="6" y="5"/>
                      </a:cubicBezTo>
                      <a:cubicBezTo>
                        <a:pt x="4" y="4"/>
                        <a:pt x="2" y="3"/>
                        <a:pt x="1" y="3"/>
                      </a:cubicBezTo>
                      <a:cubicBezTo>
                        <a:pt x="1" y="0"/>
                        <a:pt x="1" y="0"/>
                        <a:pt x="1" y="0"/>
                      </a:cubicBezTo>
                      <a:cubicBezTo>
                        <a:pt x="28" y="0"/>
                        <a:pt x="28" y="0"/>
                        <a:pt x="28" y="0"/>
                      </a:cubicBezTo>
                      <a:cubicBezTo>
                        <a:pt x="72" y="54"/>
                        <a:pt x="72" y="54"/>
                        <a:pt x="72" y="54"/>
                      </a:cubicBezTo>
                      <a:cubicBezTo>
                        <a:pt x="73" y="15"/>
                        <a:pt x="73" y="15"/>
                        <a:pt x="73" y="15"/>
                      </a:cubicBezTo>
                      <a:cubicBezTo>
                        <a:pt x="73" y="11"/>
                        <a:pt x="72" y="8"/>
                        <a:pt x="71" y="6"/>
                      </a:cubicBezTo>
                      <a:cubicBezTo>
                        <a:pt x="69" y="4"/>
                        <a:pt x="65" y="3"/>
                        <a:pt x="61" y="3"/>
                      </a:cubicBezTo>
                      <a:cubicBezTo>
                        <a:pt x="61" y="0"/>
                        <a:pt x="61" y="0"/>
                        <a:pt x="61" y="0"/>
                      </a:cubicBezTo>
                      <a:cubicBezTo>
                        <a:pt x="88" y="0"/>
                        <a:pt x="88" y="0"/>
                        <a:pt x="88" y="0"/>
                      </a:cubicBezTo>
                      <a:cubicBezTo>
                        <a:pt x="88" y="3"/>
                        <a:pt x="88" y="3"/>
                        <a:pt x="88" y="3"/>
                      </a:cubicBezTo>
                      <a:cubicBezTo>
                        <a:pt x="84" y="3"/>
                        <a:pt x="81" y="4"/>
                        <a:pt x="80" y="6"/>
                      </a:cubicBezTo>
                      <a:cubicBezTo>
                        <a:pt x="79" y="7"/>
                        <a:pt x="78" y="9"/>
                        <a:pt x="78" y="13"/>
                      </a:cubicBezTo>
                      <a:cubicBezTo>
                        <a:pt x="78" y="88"/>
                        <a:pt x="78" y="88"/>
                        <a:pt x="78" y="88"/>
                      </a:cubicBezTo>
                      <a:cubicBezTo>
                        <a:pt x="75" y="88"/>
                        <a:pt x="75" y="88"/>
                        <a:pt x="75" y="88"/>
                      </a:cubicBezTo>
                      <a:cubicBezTo>
                        <a:pt x="18" y="19"/>
                        <a:pt x="18" y="19"/>
                        <a:pt x="18" y="19"/>
                      </a:cubicBezTo>
                      <a:cubicBezTo>
                        <a:pt x="17" y="70"/>
                        <a:pt x="17" y="70"/>
                        <a:pt x="17" y="70"/>
                      </a:cubicBezTo>
                      <a:cubicBezTo>
                        <a:pt x="17" y="75"/>
                        <a:pt x="18" y="78"/>
                        <a:pt x="20" y="79"/>
                      </a:cubicBezTo>
                      <a:cubicBezTo>
                        <a:pt x="21" y="81"/>
                        <a:pt x="25" y="82"/>
                        <a:pt x="30" y="83"/>
                      </a:cubicBezTo>
                      <a:cubicBezTo>
                        <a:pt x="30" y="86"/>
                        <a:pt x="30" y="86"/>
                        <a:pt x="30"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4" name="Freeform 1287">
                  <a:extLst>
                    <a:ext uri="{FF2B5EF4-FFF2-40B4-BE49-F238E27FC236}">
                      <a16:creationId xmlns:a16="http://schemas.microsoft.com/office/drawing/2014/main" id="{253D50E4-A71F-3A72-19E9-C740AC8832A0}"/>
                    </a:ext>
                  </a:extLst>
                </p:cNvPr>
                <p:cNvSpPr>
                  <a:spLocks noEditPoints="1"/>
                </p:cNvSpPr>
                <p:nvPr/>
              </p:nvSpPr>
              <p:spPr bwMode="auto">
                <a:xfrm>
                  <a:off x="1600" y="3352"/>
                  <a:ext cx="14" cy="13"/>
                </a:xfrm>
                <a:custGeom>
                  <a:avLst/>
                  <a:gdLst>
                    <a:gd name="T0" fmla="*/ 87 w 87"/>
                    <a:gd name="T1" fmla="*/ 85 h 88"/>
                    <a:gd name="T2" fmla="*/ 87 w 87"/>
                    <a:gd name="T3" fmla="*/ 88 h 88"/>
                    <a:gd name="T4" fmla="*/ 45 w 87"/>
                    <a:gd name="T5" fmla="*/ 88 h 88"/>
                    <a:gd name="T6" fmla="*/ 45 w 87"/>
                    <a:gd name="T7" fmla="*/ 85 h 88"/>
                    <a:gd name="T8" fmla="*/ 54 w 87"/>
                    <a:gd name="T9" fmla="*/ 84 h 88"/>
                    <a:gd name="T10" fmla="*/ 56 w 87"/>
                    <a:gd name="T11" fmla="*/ 80 h 88"/>
                    <a:gd name="T12" fmla="*/ 53 w 87"/>
                    <a:gd name="T13" fmla="*/ 72 h 88"/>
                    <a:gd name="T14" fmla="*/ 50 w 87"/>
                    <a:gd name="T15" fmla="*/ 63 h 88"/>
                    <a:gd name="T16" fmla="*/ 21 w 87"/>
                    <a:gd name="T17" fmla="*/ 63 h 88"/>
                    <a:gd name="T18" fmla="*/ 17 w 87"/>
                    <a:gd name="T19" fmla="*/ 74 h 88"/>
                    <a:gd name="T20" fmla="*/ 15 w 87"/>
                    <a:gd name="T21" fmla="*/ 79 h 88"/>
                    <a:gd name="T22" fmla="*/ 18 w 87"/>
                    <a:gd name="T23" fmla="*/ 83 h 88"/>
                    <a:gd name="T24" fmla="*/ 26 w 87"/>
                    <a:gd name="T25" fmla="*/ 85 h 88"/>
                    <a:gd name="T26" fmla="*/ 26 w 87"/>
                    <a:gd name="T27" fmla="*/ 88 h 88"/>
                    <a:gd name="T28" fmla="*/ 0 w 87"/>
                    <a:gd name="T29" fmla="*/ 88 h 88"/>
                    <a:gd name="T30" fmla="*/ 0 w 87"/>
                    <a:gd name="T31" fmla="*/ 85 h 88"/>
                    <a:gd name="T32" fmla="*/ 7 w 87"/>
                    <a:gd name="T33" fmla="*/ 80 h 88"/>
                    <a:gd name="T34" fmla="*/ 12 w 87"/>
                    <a:gd name="T35" fmla="*/ 70 h 88"/>
                    <a:gd name="T36" fmla="*/ 41 w 87"/>
                    <a:gd name="T37" fmla="*/ 0 h 88"/>
                    <a:gd name="T38" fmla="*/ 44 w 87"/>
                    <a:gd name="T39" fmla="*/ 0 h 88"/>
                    <a:gd name="T40" fmla="*/ 73 w 87"/>
                    <a:gd name="T41" fmla="*/ 67 h 88"/>
                    <a:gd name="T42" fmla="*/ 80 w 87"/>
                    <a:gd name="T43" fmla="*/ 81 h 88"/>
                    <a:gd name="T44" fmla="*/ 86 w 87"/>
                    <a:gd name="T45" fmla="*/ 85 h 88"/>
                    <a:gd name="T46" fmla="*/ 87 w 87"/>
                    <a:gd name="T47" fmla="*/ 85 h 88"/>
                    <a:gd name="T48" fmla="*/ 23 w 87"/>
                    <a:gd name="T49" fmla="*/ 58 h 88"/>
                    <a:gd name="T50" fmla="*/ 48 w 87"/>
                    <a:gd name="T51" fmla="*/ 58 h 88"/>
                    <a:gd name="T52" fmla="*/ 35 w 87"/>
                    <a:gd name="T53" fmla="*/ 27 h 88"/>
                    <a:gd name="T54" fmla="*/ 23 w 87"/>
                    <a:gd name="T55"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8">
                      <a:moveTo>
                        <a:pt x="87" y="85"/>
                      </a:moveTo>
                      <a:cubicBezTo>
                        <a:pt x="87" y="88"/>
                        <a:pt x="87" y="88"/>
                        <a:pt x="87" y="88"/>
                      </a:cubicBezTo>
                      <a:cubicBezTo>
                        <a:pt x="45" y="88"/>
                        <a:pt x="45" y="88"/>
                        <a:pt x="45" y="88"/>
                      </a:cubicBezTo>
                      <a:cubicBezTo>
                        <a:pt x="45" y="85"/>
                        <a:pt x="45" y="85"/>
                        <a:pt x="45" y="85"/>
                      </a:cubicBezTo>
                      <a:cubicBezTo>
                        <a:pt x="49" y="85"/>
                        <a:pt x="52" y="85"/>
                        <a:pt x="54" y="84"/>
                      </a:cubicBezTo>
                      <a:cubicBezTo>
                        <a:pt x="55" y="83"/>
                        <a:pt x="56" y="82"/>
                        <a:pt x="56" y="80"/>
                      </a:cubicBezTo>
                      <a:cubicBezTo>
                        <a:pt x="56" y="78"/>
                        <a:pt x="55" y="76"/>
                        <a:pt x="53" y="72"/>
                      </a:cubicBezTo>
                      <a:cubicBezTo>
                        <a:pt x="53" y="70"/>
                        <a:pt x="52" y="67"/>
                        <a:pt x="50" y="63"/>
                      </a:cubicBezTo>
                      <a:cubicBezTo>
                        <a:pt x="21" y="63"/>
                        <a:pt x="21" y="63"/>
                        <a:pt x="21" y="63"/>
                      </a:cubicBezTo>
                      <a:cubicBezTo>
                        <a:pt x="19" y="67"/>
                        <a:pt x="18" y="71"/>
                        <a:pt x="17" y="74"/>
                      </a:cubicBezTo>
                      <a:cubicBezTo>
                        <a:pt x="16" y="77"/>
                        <a:pt x="15" y="79"/>
                        <a:pt x="15" y="79"/>
                      </a:cubicBezTo>
                      <a:cubicBezTo>
                        <a:pt x="15" y="81"/>
                        <a:pt x="16" y="83"/>
                        <a:pt x="18" y="83"/>
                      </a:cubicBezTo>
                      <a:cubicBezTo>
                        <a:pt x="19" y="84"/>
                        <a:pt x="22" y="85"/>
                        <a:pt x="26" y="85"/>
                      </a:cubicBezTo>
                      <a:cubicBezTo>
                        <a:pt x="26" y="88"/>
                        <a:pt x="26" y="88"/>
                        <a:pt x="26" y="88"/>
                      </a:cubicBezTo>
                      <a:cubicBezTo>
                        <a:pt x="0" y="88"/>
                        <a:pt x="0" y="88"/>
                        <a:pt x="0" y="88"/>
                      </a:cubicBezTo>
                      <a:cubicBezTo>
                        <a:pt x="0" y="85"/>
                        <a:pt x="0" y="85"/>
                        <a:pt x="0" y="85"/>
                      </a:cubicBezTo>
                      <a:cubicBezTo>
                        <a:pt x="3" y="84"/>
                        <a:pt x="5" y="83"/>
                        <a:pt x="7" y="80"/>
                      </a:cubicBezTo>
                      <a:cubicBezTo>
                        <a:pt x="8" y="79"/>
                        <a:pt x="10" y="75"/>
                        <a:pt x="12" y="70"/>
                      </a:cubicBezTo>
                      <a:cubicBezTo>
                        <a:pt x="41" y="0"/>
                        <a:pt x="41" y="0"/>
                        <a:pt x="41" y="0"/>
                      </a:cubicBezTo>
                      <a:cubicBezTo>
                        <a:pt x="44" y="0"/>
                        <a:pt x="44" y="0"/>
                        <a:pt x="44" y="0"/>
                      </a:cubicBezTo>
                      <a:cubicBezTo>
                        <a:pt x="73" y="67"/>
                        <a:pt x="73" y="67"/>
                        <a:pt x="73" y="67"/>
                      </a:cubicBezTo>
                      <a:cubicBezTo>
                        <a:pt x="76" y="74"/>
                        <a:pt x="78" y="79"/>
                        <a:pt x="80" y="81"/>
                      </a:cubicBezTo>
                      <a:cubicBezTo>
                        <a:pt x="81" y="84"/>
                        <a:pt x="84" y="85"/>
                        <a:pt x="86" y="85"/>
                      </a:cubicBezTo>
                      <a:lnTo>
                        <a:pt x="87" y="85"/>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5" name="Freeform 1288">
                  <a:extLst>
                    <a:ext uri="{FF2B5EF4-FFF2-40B4-BE49-F238E27FC236}">
                      <a16:creationId xmlns:a16="http://schemas.microsoft.com/office/drawing/2014/main" id="{2FBB082F-FF2B-76EF-D39D-CEE5950655EA}"/>
                    </a:ext>
                  </a:extLst>
                </p:cNvPr>
                <p:cNvSpPr>
                  <a:spLocks/>
                </p:cNvSpPr>
                <p:nvPr/>
              </p:nvSpPr>
              <p:spPr bwMode="auto">
                <a:xfrm>
                  <a:off x="1615" y="3352"/>
                  <a:ext cx="18" cy="13"/>
                </a:xfrm>
                <a:custGeom>
                  <a:avLst/>
                  <a:gdLst>
                    <a:gd name="T0" fmla="*/ 116 w 116"/>
                    <a:gd name="T1" fmla="*/ 83 h 86"/>
                    <a:gd name="T2" fmla="*/ 116 w 116"/>
                    <a:gd name="T3" fmla="*/ 86 h 86"/>
                    <a:gd name="T4" fmla="*/ 74 w 116"/>
                    <a:gd name="T5" fmla="*/ 86 h 86"/>
                    <a:gd name="T6" fmla="*/ 74 w 116"/>
                    <a:gd name="T7" fmla="*/ 83 h 86"/>
                    <a:gd name="T8" fmla="*/ 82 w 116"/>
                    <a:gd name="T9" fmla="*/ 81 h 86"/>
                    <a:gd name="T10" fmla="*/ 85 w 116"/>
                    <a:gd name="T11" fmla="*/ 73 h 86"/>
                    <a:gd name="T12" fmla="*/ 85 w 116"/>
                    <a:gd name="T13" fmla="*/ 9 h 86"/>
                    <a:gd name="T14" fmla="*/ 53 w 116"/>
                    <a:gd name="T15" fmla="*/ 86 h 86"/>
                    <a:gd name="T16" fmla="*/ 49 w 116"/>
                    <a:gd name="T17" fmla="*/ 86 h 86"/>
                    <a:gd name="T18" fmla="*/ 17 w 116"/>
                    <a:gd name="T19" fmla="*/ 11 h 86"/>
                    <a:gd name="T20" fmla="*/ 17 w 116"/>
                    <a:gd name="T21" fmla="*/ 70 h 86"/>
                    <a:gd name="T22" fmla="*/ 20 w 116"/>
                    <a:gd name="T23" fmla="*/ 80 h 86"/>
                    <a:gd name="T24" fmla="*/ 30 w 116"/>
                    <a:gd name="T25" fmla="*/ 83 h 86"/>
                    <a:gd name="T26" fmla="*/ 30 w 116"/>
                    <a:gd name="T27" fmla="*/ 86 h 86"/>
                    <a:gd name="T28" fmla="*/ 0 w 116"/>
                    <a:gd name="T29" fmla="*/ 86 h 86"/>
                    <a:gd name="T30" fmla="*/ 0 w 116"/>
                    <a:gd name="T31" fmla="*/ 83 h 86"/>
                    <a:gd name="T32" fmla="*/ 10 w 116"/>
                    <a:gd name="T33" fmla="*/ 80 h 86"/>
                    <a:gd name="T34" fmla="*/ 12 w 116"/>
                    <a:gd name="T35" fmla="*/ 72 h 86"/>
                    <a:gd name="T36" fmla="*/ 12 w 116"/>
                    <a:gd name="T37" fmla="*/ 12 h 86"/>
                    <a:gd name="T38" fmla="*/ 9 w 116"/>
                    <a:gd name="T39" fmla="*/ 5 h 86"/>
                    <a:gd name="T40" fmla="*/ 0 w 116"/>
                    <a:gd name="T41" fmla="*/ 3 h 86"/>
                    <a:gd name="T42" fmla="*/ 0 w 116"/>
                    <a:gd name="T43" fmla="*/ 0 h 86"/>
                    <a:gd name="T44" fmla="*/ 33 w 116"/>
                    <a:gd name="T45" fmla="*/ 0 h 86"/>
                    <a:gd name="T46" fmla="*/ 58 w 116"/>
                    <a:gd name="T47" fmla="*/ 60 h 86"/>
                    <a:gd name="T48" fmla="*/ 84 w 116"/>
                    <a:gd name="T49" fmla="*/ 0 h 86"/>
                    <a:gd name="T50" fmla="*/ 116 w 116"/>
                    <a:gd name="T51" fmla="*/ 0 h 86"/>
                    <a:gd name="T52" fmla="*/ 116 w 116"/>
                    <a:gd name="T53" fmla="*/ 3 h 86"/>
                    <a:gd name="T54" fmla="*/ 108 w 116"/>
                    <a:gd name="T55" fmla="*/ 4 h 86"/>
                    <a:gd name="T56" fmla="*/ 105 w 116"/>
                    <a:gd name="T57" fmla="*/ 14 h 86"/>
                    <a:gd name="T58" fmla="*/ 105 w 116"/>
                    <a:gd name="T59" fmla="*/ 71 h 86"/>
                    <a:gd name="T60" fmla="*/ 107 w 116"/>
                    <a:gd name="T61" fmla="*/ 80 h 86"/>
                    <a:gd name="T62" fmla="*/ 116 w 116"/>
                    <a:gd name="T6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 h="86">
                      <a:moveTo>
                        <a:pt x="116" y="83"/>
                      </a:moveTo>
                      <a:cubicBezTo>
                        <a:pt x="116" y="86"/>
                        <a:pt x="116" y="86"/>
                        <a:pt x="116" y="86"/>
                      </a:cubicBezTo>
                      <a:cubicBezTo>
                        <a:pt x="74" y="86"/>
                        <a:pt x="74" y="86"/>
                        <a:pt x="74" y="86"/>
                      </a:cubicBezTo>
                      <a:cubicBezTo>
                        <a:pt x="74" y="83"/>
                        <a:pt x="74" y="83"/>
                        <a:pt x="74" y="83"/>
                      </a:cubicBezTo>
                      <a:cubicBezTo>
                        <a:pt x="78" y="82"/>
                        <a:pt x="81" y="82"/>
                        <a:pt x="82" y="81"/>
                      </a:cubicBezTo>
                      <a:cubicBezTo>
                        <a:pt x="84" y="80"/>
                        <a:pt x="85" y="77"/>
                        <a:pt x="85" y="73"/>
                      </a:cubicBezTo>
                      <a:cubicBezTo>
                        <a:pt x="85" y="9"/>
                        <a:pt x="85" y="9"/>
                        <a:pt x="85" y="9"/>
                      </a:cubicBezTo>
                      <a:cubicBezTo>
                        <a:pt x="53" y="86"/>
                        <a:pt x="53" y="86"/>
                        <a:pt x="53" y="86"/>
                      </a:cubicBezTo>
                      <a:cubicBezTo>
                        <a:pt x="49" y="86"/>
                        <a:pt x="49" y="86"/>
                        <a:pt x="49" y="86"/>
                      </a:cubicBezTo>
                      <a:cubicBezTo>
                        <a:pt x="17" y="11"/>
                        <a:pt x="17" y="11"/>
                        <a:pt x="17" y="11"/>
                      </a:cubicBezTo>
                      <a:cubicBezTo>
                        <a:pt x="17" y="70"/>
                        <a:pt x="17" y="70"/>
                        <a:pt x="17" y="70"/>
                      </a:cubicBezTo>
                      <a:cubicBezTo>
                        <a:pt x="17" y="75"/>
                        <a:pt x="18" y="78"/>
                        <a:pt x="20" y="80"/>
                      </a:cubicBezTo>
                      <a:cubicBezTo>
                        <a:pt x="21" y="82"/>
                        <a:pt x="25" y="83"/>
                        <a:pt x="30" y="83"/>
                      </a:cubicBezTo>
                      <a:cubicBezTo>
                        <a:pt x="30" y="86"/>
                        <a:pt x="30" y="86"/>
                        <a:pt x="30" y="86"/>
                      </a:cubicBezTo>
                      <a:cubicBezTo>
                        <a:pt x="0" y="86"/>
                        <a:pt x="0" y="86"/>
                        <a:pt x="0" y="86"/>
                      </a:cubicBezTo>
                      <a:cubicBezTo>
                        <a:pt x="0" y="83"/>
                        <a:pt x="0" y="83"/>
                        <a:pt x="0" y="83"/>
                      </a:cubicBezTo>
                      <a:cubicBezTo>
                        <a:pt x="5" y="83"/>
                        <a:pt x="8" y="82"/>
                        <a:pt x="10" y="80"/>
                      </a:cubicBezTo>
                      <a:cubicBezTo>
                        <a:pt x="11" y="79"/>
                        <a:pt x="12" y="76"/>
                        <a:pt x="12" y="72"/>
                      </a:cubicBezTo>
                      <a:cubicBezTo>
                        <a:pt x="12" y="12"/>
                        <a:pt x="12" y="12"/>
                        <a:pt x="12" y="12"/>
                      </a:cubicBezTo>
                      <a:cubicBezTo>
                        <a:pt x="12" y="8"/>
                        <a:pt x="11" y="6"/>
                        <a:pt x="9" y="5"/>
                      </a:cubicBezTo>
                      <a:cubicBezTo>
                        <a:pt x="8" y="3"/>
                        <a:pt x="5" y="3"/>
                        <a:pt x="0" y="3"/>
                      </a:cubicBezTo>
                      <a:cubicBezTo>
                        <a:pt x="0" y="0"/>
                        <a:pt x="0" y="0"/>
                        <a:pt x="0" y="0"/>
                      </a:cubicBezTo>
                      <a:cubicBezTo>
                        <a:pt x="33" y="0"/>
                        <a:pt x="33" y="0"/>
                        <a:pt x="33" y="0"/>
                      </a:cubicBezTo>
                      <a:cubicBezTo>
                        <a:pt x="58" y="60"/>
                        <a:pt x="58" y="60"/>
                        <a:pt x="58" y="60"/>
                      </a:cubicBezTo>
                      <a:cubicBezTo>
                        <a:pt x="84" y="0"/>
                        <a:pt x="84" y="0"/>
                        <a:pt x="84" y="0"/>
                      </a:cubicBezTo>
                      <a:cubicBezTo>
                        <a:pt x="116" y="0"/>
                        <a:pt x="116" y="0"/>
                        <a:pt x="116" y="0"/>
                      </a:cubicBezTo>
                      <a:cubicBezTo>
                        <a:pt x="116" y="3"/>
                        <a:pt x="116" y="3"/>
                        <a:pt x="116" y="3"/>
                      </a:cubicBezTo>
                      <a:cubicBezTo>
                        <a:pt x="112" y="3"/>
                        <a:pt x="109" y="3"/>
                        <a:pt x="108" y="4"/>
                      </a:cubicBezTo>
                      <a:cubicBezTo>
                        <a:pt x="106" y="6"/>
                        <a:pt x="105" y="9"/>
                        <a:pt x="105" y="14"/>
                      </a:cubicBezTo>
                      <a:cubicBezTo>
                        <a:pt x="105" y="71"/>
                        <a:pt x="105" y="71"/>
                        <a:pt x="105" y="71"/>
                      </a:cubicBezTo>
                      <a:cubicBezTo>
                        <a:pt x="105" y="76"/>
                        <a:pt x="106" y="79"/>
                        <a:pt x="107" y="80"/>
                      </a:cubicBezTo>
                      <a:cubicBezTo>
                        <a:pt x="109" y="81"/>
                        <a:pt x="112" y="82"/>
                        <a:pt x="116"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6" name="Freeform 1289">
                  <a:extLst>
                    <a:ext uri="{FF2B5EF4-FFF2-40B4-BE49-F238E27FC236}">
                      <a16:creationId xmlns:a16="http://schemas.microsoft.com/office/drawing/2014/main" id="{8AC2C440-2CDE-23EB-0776-19C9AFD52531}"/>
                    </a:ext>
                  </a:extLst>
                </p:cNvPr>
                <p:cNvSpPr>
                  <a:spLocks noEditPoints="1"/>
                </p:cNvSpPr>
                <p:nvPr/>
              </p:nvSpPr>
              <p:spPr bwMode="auto">
                <a:xfrm>
                  <a:off x="1672" y="3452"/>
                  <a:ext cx="14" cy="17"/>
                </a:xfrm>
                <a:custGeom>
                  <a:avLst/>
                  <a:gdLst>
                    <a:gd name="T0" fmla="*/ 89 w 91"/>
                    <a:gd name="T1" fmla="*/ 104 h 111"/>
                    <a:gd name="T2" fmla="*/ 90 w 91"/>
                    <a:gd name="T3" fmla="*/ 107 h 111"/>
                    <a:gd name="T4" fmla="*/ 78 w 91"/>
                    <a:gd name="T5" fmla="*/ 110 h 111"/>
                    <a:gd name="T6" fmla="*/ 66 w 91"/>
                    <a:gd name="T7" fmla="*/ 111 h 111"/>
                    <a:gd name="T8" fmla="*/ 46 w 91"/>
                    <a:gd name="T9" fmla="*/ 106 h 111"/>
                    <a:gd name="T10" fmla="*/ 31 w 91"/>
                    <a:gd name="T11" fmla="*/ 89 h 111"/>
                    <a:gd name="T12" fmla="*/ 8 w 91"/>
                    <a:gd name="T13" fmla="*/ 72 h 111"/>
                    <a:gd name="T14" fmla="*/ 0 w 91"/>
                    <a:gd name="T15" fmla="*/ 47 h 111"/>
                    <a:gd name="T16" fmla="*/ 14 w 91"/>
                    <a:gd name="T17" fmla="*/ 13 h 111"/>
                    <a:gd name="T18" fmla="*/ 46 w 91"/>
                    <a:gd name="T19" fmla="*/ 0 h 111"/>
                    <a:gd name="T20" fmla="*/ 78 w 91"/>
                    <a:gd name="T21" fmla="*/ 12 h 111"/>
                    <a:gd name="T22" fmla="*/ 91 w 91"/>
                    <a:gd name="T23" fmla="*/ 46 h 111"/>
                    <a:gd name="T24" fmla="*/ 82 w 91"/>
                    <a:gd name="T25" fmla="*/ 74 h 111"/>
                    <a:gd name="T26" fmla="*/ 59 w 91"/>
                    <a:gd name="T27" fmla="*/ 89 h 111"/>
                    <a:gd name="T28" fmla="*/ 68 w 91"/>
                    <a:gd name="T29" fmla="*/ 102 h 111"/>
                    <a:gd name="T30" fmla="*/ 81 w 91"/>
                    <a:gd name="T31" fmla="*/ 105 h 111"/>
                    <a:gd name="T32" fmla="*/ 85 w 91"/>
                    <a:gd name="T33" fmla="*/ 105 h 111"/>
                    <a:gd name="T34" fmla="*/ 89 w 91"/>
                    <a:gd name="T35" fmla="*/ 104 h 111"/>
                    <a:gd name="T36" fmla="*/ 46 w 91"/>
                    <a:gd name="T37" fmla="*/ 4 h 111"/>
                    <a:gd name="T38" fmla="*/ 28 w 91"/>
                    <a:gd name="T39" fmla="*/ 18 h 111"/>
                    <a:gd name="T40" fmla="*/ 23 w 91"/>
                    <a:gd name="T41" fmla="*/ 46 h 111"/>
                    <a:gd name="T42" fmla="*/ 29 w 91"/>
                    <a:gd name="T43" fmla="*/ 77 h 111"/>
                    <a:gd name="T44" fmla="*/ 46 w 91"/>
                    <a:gd name="T45" fmla="*/ 87 h 111"/>
                    <a:gd name="T46" fmla="*/ 65 w 91"/>
                    <a:gd name="T47" fmla="*/ 70 h 111"/>
                    <a:gd name="T48" fmla="*/ 68 w 91"/>
                    <a:gd name="T49" fmla="*/ 46 h 111"/>
                    <a:gd name="T50" fmla="*/ 64 w 91"/>
                    <a:gd name="T51" fmla="*/ 18 h 111"/>
                    <a:gd name="T52" fmla="*/ 46 w 91"/>
                    <a:gd name="T53"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111">
                      <a:moveTo>
                        <a:pt x="89" y="104"/>
                      </a:moveTo>
                      <a:cubicBezTo>
                        <a:pt x="90" y="107"/>
                        <a:pt x="90" y="107"/>
                        <a:pt x="90" y="107"/>
                      </a:cubicBezTo>
                      <a:cubicBezTo>
                        <a:pt x="86" y="108"/>
                        <a:pt x="82" y="110"/>
                        <a:pt x="78" y="110"/>
                      </a:cubicBezTo>
                      <a:cubicBezTo>
                        <a:pt x="75" y="111"/>
                        <a:pt x="71" y="111"/>
                        <a:pt x="66" y="111"/>
                      </a:cubicBezTo>
                      <a:cubicBezTo>
                        <a:pt x="59" y="111"/>
                        <a:pt x="52" y="109"/>
                        <a:pt x="46" y="106"/>
                      </a:cubicBezTo>
                      <a:cubicBezTo>
                        <a:pt x="39" y="102"/>
                        <a:pt x="34" y="96"/>
                        <a:pt x="31" y="89"/>
                      </a:cubicBezTo>
                      <a:cubicBezTo>
                        <a:pt x="21" y="86"/>
                        <a:pt x="13" y="80"/>
                        <a:pt x="8" y="72"/>
                      </a:cubicBezTo>
                      <a:cubicBezTo>
                        <a:pt x="3" y="64"/>
                        <a:pt x="0" y="56"/>
                        <a:pt x="0" y="47"/>
                      </a:cubicBezTo>
                      <a:cubicBezTo>
                        <a:pt x="0" y="33"/>
                        <a:pt x="5" y="21"/>
                        <a:pt x="14" y="13"/>
                      </a:cubicBezTo>
                      <a:cubicBezTo>
                        <a:pt x="22" y="4"/>
                        <a:pt x="33" y="0"/>
                        <a:pt x="46" y="0"/>
                      </a:cubicBezTo>
                      <a:cubicBezTo>
                        <a:pt x="58" y="0"/>
                        <a:pt x="69" y="4"/>
                        <a:pt x="78" y="12"/>
                      </a:cubicBezTo>
                      <a:cubicBezTo>
                        <a:pt x="87" y="21"/>
                        <a:pt x="91" y="32"/>
                        <a:pt x="91" y="46"/>
                      </a:cubicBezTo>
                      <a:cubicBezTo>
                        <a:pt x="91" y="57"/>
                        <a:pt x="88" y="66"/>
                        <a:pt x="82" y="74"/>
                      </a:cubicBezTo>
                      <a:cubicBezTo>
                        <a:pt x="76" y="82"/>
                        <a:pt x="68" y="87"/>
                        <a:pt x="59" y="89"/>
                      </a:cubicBezTo>
                      <a:cubicBezTo>
                        <a:pt x="61" y="95"/>
                        <a:pt x="64" y="99"/>
                        <a:pt x="68" y="102"/>
                      </a:cubicBezTo>
                      <a:cubicBezTo>
                        <a:pt x="72" y="104"/>
                        <a:pt x="76" y="105"/>
                        <a:pt x="81" y="105"/>
                      </a:cubicBezTo>
                      <a:cubicBezTo>
                        <a:pt x="83" y="105"/>
                        <a:pt x="84" y="105"/>
                        <a:pt x="85" y="105"/>
                      </a:cubicBezTo>
                      <a:cubicBezTo>
                        <a:pt x="85" y="105"/>
                        <a:pt x="87" y="104"/>
                        <a:pt x="89" y="104"/>
                      </a:cubicBezTo>
                      <a:close/>
                      <a:moveTo>
                        <a:pt x="46" y="4"/>
                      </a:moveTo>
                      <a:cubicBezTo>
                        <a:pt x="38" y="4"/>
                        <a:pt x="32" y="9"/>
                        <a:pt x="28" y="18"/>
                      </a:cubicBezTo>
                      <a:cubicBezTo>
                        <a:pt x="25" y="25"/>
                        <a:pt x="23" y="34"/>
                        <a:pt x="23" y="46"/>
                      </a:cubicBezTo>
                      <a:cubicBezTo>
                        <a:pt x="23" y="59"/>
                        <a:pt x="25" y="70"/>
                        <a:pt x="29" y="77"/>
                      </a:cubicBezTo>
                      <a:cubicBezTo>
                        <a:pt x="33" y="83"/>
                        <a:pt x="38" y="87"/>
                        <a:pt x="46" y="87"/>
                      </a:cubicBezTo>
                      <a:cubicBezTo>
                        <a:pt x="55" y="87"/>
                        <a:pt x="62" y="81"/>
                        <a:pt x="65" y="70"/>
                      </a:cubicBezTo>
                      <a:cubicBezTo>
                        <a:pt x="67" y="64"/>
                        <a:pt x="68" y="56"/>
                        <a:pt x="68" y="46"/>
                      </a:cubicBezTo>
                      <a:cubicBezTo>
                        <a:pt x="68" y="34"/>
                        <a:pt x="67" y="25"/>
                        <a:pt x="64" y="18"/>
                      </a:cubicBezTo>
                      <a:cubicBezTo>
                        <a:pt x="60" y="9"/>
                        <a:pt x="54" y="4"/>
                        <a:pt x="46"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7" name="Freeform 1290">
                  <a:extLst>
                    <a:ext uri="{FF2B5EF4-FFF2-40B4-BE49-F238E27FC236}">
                      <a16:creationId xmlns:a16="http://schemas.microsoft.com/office/drawing/2014/main" id="{D92848EE-6DB0-C960-3F38-33702868BC38}"/>
                    </a:ext>
                  </a:extLst>
                </p:cNvPr>
                <p:cNvSpPr>
                  <a:spLocks/>
                </p:cNvSpPr>
                <p:nvPr/>
              </p:nvSpPr>
              <p:spPr bwMode="auto">
                <a:xfrm>
                  <a:off x="1688" y="3452"/>
                  <a:ext cx="13" cy="14"/>
                </a:xfrm>
                <a:custGeom>
                  <a:avLst/>
                  <a:gdLst>
                    <a:gd name="T0" fmla="*/ 88 w 88"/>
                    <a:gd name="T1" fmla="*/ 0 h 89"/>
                    <a:gd name="T2" fmla="*/ 88 w 88"/>
                    <a:gd name="T3" fmla="*/ 3 h 89"/>
                    <a:gd name="T4" fmla="*/ 80 w 88"/>
                    <a:gd name="T5" fmla="*/ 6 h 89"/>
                    <a:gd name="T6" fmla="*/ 78 w 88"/>
                    <a:gd name="T7" fmla="*/ 14 h 89"/>
                    <a:gd name="T8" fmla="*/ 78 w 88"/>
                    <a:gd name="T9" fmla="*/ 55 h 89"/>
                    <a:gd name="T10" fmla="*/ 76 w 88"/>
                    <a:gd name="T11" fmla="*/ 68 h 89"/>
                    <a:gd name="T12" fmla="*/ 71 w 88"/>
                    <a:gd name="T13" fmla="*/ 80 h 89"/>
                    <a:gd name="T14" fmla="*/ 58 w 88"/>
                    <a:gd name="T15" fmla="*/ 87 h 89"/>
                    <a:gd name="T16" fmla="*/ 45 w 88"/>
                    <a:gd name="T17" fmla="*/ 89 h 89"/>
                    <a:gd name="T18" fmla="*/ 33 w 88"/>
                    <a:gd name="T19" fmla="*/ 88 h 89"/>
                    <a:gd name="T20" fmla="*/ 19 w 88"/>
                    <a:gd name="T21" fmla="*/ 81 h 89"/>
                    <a:gd name="T22" fmla="*/ 13 w 88"/>
                    <a:gd name="T23" fmla="*/ 73 h 89"/>
                    <a:gd name="T24" fmla="*/ 10 w 88"/>
                    <a:gd name="T25" fmla="*/ 58 h 89"/>
                    <a:gd name="T26" fmla="*/ 10 w 88"/>
                    <a:gd name="T27" fmla="*/ 15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5 h 89"/>
                    <a:gd name="T40" fmla="*/ 31 w 88"/>
                    <a:gd name="T41" fmla="*/ 15 h 89"/>
                    <a:gd name="T42" fmla="*/ 31 w 88"/>
                    <a:gd name="T43" fmla="*/ 58 h 89"/>
                    <a:gd name="T44" fmla="*/ 35 w 88"/>
                    <a:gd name="T45" fmla="*/ 77 h 89"/>
                    <a:gd name="T46" fmla="*/ 49 w 88"/>
                    <a:gd name="T47" fmla="*/ 83 h 89"/>
                    <a:gd name="T48" fmla="*/ 69 w 88"/>
                    <a:gd name="T49" fmla="*/ 72 h 89"/>
                    <a:gd name="T50" fmla="*/ 72 w 88"/>
                    <a:gd name="T51" fmla="*/ 55 h 89"/>
                    <a:gd name="T52" fmla="*/ 72 w 88"/>
                    <a:gd name="T53" fmla="*/ 16 h 89"/>
                    <a:gd name="T54" fmla="*/ 70 w 88"/>
                    <a:gd name="T55" fmla="*/ 7 h 89"/>
                    <a:gd name="T56" fmla="*/ 60 w 88"/>
                    <a:gd name="T57" fmla="*/ 3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4"/>
                        <a:pt x="81" y="5"/>
                        <a:pt x="80" y="6"/>
                      </a:cubicBezTo>
                      <a:cubicBezTo>
                        <a:pt x="78" y="7"/>
                        <a:pt x="78" y="10"/>
                        <a:pt x="78" y="14"/>
                      </a:cubicBezTo>
                      <a:cubicBezTo>
                        <a:pt x="78" y="55"/>
                        <a:pt x="78" y="55"/>
                        <a:pt x="78" y="55"/>
                      </a:cubicBezTo>
                      <a:cubicBezTo>
                        <a:pt x="78" y="59"/>
                        <a:pt x="77" y="64"/>
                        <a:pt x="76" y="68"/>
                      </a:cubicBezTo>
                      <a:cubicBezTo>
                        <a:pt x="75" y="73"/>
                        <a:pt x="73" y="77"/>
                        <a:pt x="71" y="80"/>
                      </a:cubicBezTo>
                      <a:cubicBezTo>
                        <a:pt x="68" y="83"/>
                        <a:pt x="64" y="85"/>
                        <a:pt x="58" y="87"/>
                      </a:cubicBezTo>
                      <a:cubicBezTo>
                        <a:pt x="54" y="88"/>
                        <a:pt x="50" y="89"/>
                        <a:pt x="45" y="89"/>
                      </a:cubicBezTo>
                      <a:cubicBezTo>
                        <a:pt x="41" y="89"/>
                        <a:pt x="37" y="89"/>
                        <a:pt x="33" y="88"/>
                      </a:cubicBezTo>
                      <a:cubicBezTo>
                        <a:pt x="28" y="86"/>
                        <a:pt x="23" y="84"/>
                        <a:pt x="19" y="81"/>
                      </a:cubicBezTo>
                      <a:cubicBezTo>
                        <a:pt x="16" y="78"/>
                        <a:pt x="14" y="75"/>
                        <a:pt x="13" y="73"/>
                      </a:cubicBezTo>
                      <a:cubicBezTo>
                        <a:pt x="11" y="69"/>
                        <a:pt x="10" y="64"/>
                        <a:pt x="10" y="58"/>
                      </a:cubicBezTo>
                      <a:cubicBezTo>
                        <a:pt x="10" y="15"/>
                        <a:pt x="10" y="15"/>
                        <a:pt x="10" y="15"/>
                      </a:cubicBezTo>
                      <a:cubicBezTo>
                        <a:pt x="10" y="10"/>
                        <a:pt x="10" y="7"/>
                        <a:pt x="8" y="5"/>
                      </a:cubicBezTo>
                      <a:cubicBezTo>
                        <a:pt x="7" y="4"/>
                        <a:pt x="4" y="4"/>
                        <a:pt x="0" y="3"/>
                      </a:cubicBezTo>
                      <a:cubicBezTo>
                        <a:pt x="0" y="0"/>
                        <a:pt x="0" y="0"/>
                        <a:pt x="0" y="0"/>
                      </a:cubicBezTo>
                      <a:cubicBezTo>
                        <a:pt x="43" y="0"/>
                        <a:pt x="43" y="0"/>
                        <a:pt x="43" y="0"/>
                      </a:cubicBezTo>
                      <a:cubicBezTo>
                        <a:pt x="43" y="3"/>
                        <a:pt x="43" y="3"/>
                        <a:pt x="43" y="3"/>
                      </a:cubicBezTo>
                      <a:cubicBezTo>
                        <a:pt x="38" y="3"/>
                        <a:pt x="35" y="4"/>
                        <a:pt x="34" y="5"/>
                      </a:cubicBezTo>
                      <a:cubicBezTo>
                        <a:pt x="32" y="6"/>
                        <a:pt x="31" y="10"/>
                        <a:pt x="31" y="15"/>
                      </a:cubicBezTo>
                      <a:cubicBezTo>
                        <a:pt x="31" y="58"/>
                        <a:pt x="31" y="58"/>
                        <a:pt x="31" y="58"/>
                      </a:cubicBezTo>
                      <a:cubicBezTo>
                        <a:pt x="31" y="66"/>
                        <a:pt x="32" y="73"/>
                        <a:pt x="35" y="77"/>
                      </a:cubicBezTo>
                      <a:cubicBezTo>
                        <a:pt x="38" y="81"/>
                        <a:pt x="43" y="83"/>
                        <a:pt x="49" y="83"/>
                      </a:cubicBezTo>
                      <a:cubicBezTo>
                        <a:pt x="59" y="83"/>
                        <a:pt x="66" y="79"/>
                        <a:pt x="69" y="72"/>
                      </a:cubicBezTo>
                      <a:cubicBezTo>
                        <a:pt x="71" y="68"/>
                        <a:pt x="72" y="62"/>
                        <a:pt x="72" y="55"/>
                      </a:cubicBezTo>
                      <a:cubicBezTo>
                        <a:pt x="72" y="16"/>
                        <a:pt x="72" y="16"/>
                        <a:pt x="72" y="16"/>
                      </a:cubicBezTo>
                      <a:cubicBezTo>
                        <a:pt x="72" y="11"/>
                        <a:pt x="71" y="8"/>
                        <a:pt x="70" y="7"/>
                      </a:cubicBezTo>
                      <a:cubicBezTo>
                        <a:pt x="68" y="4"/>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8" name="Freeform 1291">
                  <a:extLst>
                    <a:ext uri="{FF2B5EF4-FFF2-40B4-BE49-F238E27FC236}">
                      <a16:creationId xmlns:a16="http://schemas.microsoft.com/office/drawing/2014/main" id="{02C78327-263D-AE7C-8C23-33742AD8E8AD}"/>
                    </a:ext>
                  </a:extLst>
                </p:cNvPr>
                <p:cNvSpPr>
                  <a:spLocks noEditPoints="1"/>
                </p:cNvSpPr>
                <p:nvPr/>
              </p:nvSpPr>
              <p:spPr bwMode="auto">
                <a:xfrm>
                  <a:off x="1702" y="3452"/>
                  <a:ext cx="13" cy="14"/>
                </a:xfrm>
                <a:custGeom>
                  <a:avLst/>
                  <a:gdLst>
                    <a:gd name="T0" fmla="*/ 87 w 87"/>
                    <a:gd name="T1" fmla="*/ 85 h 89"/>
                    <a:gd name="T2" fmla="*/ 87 w 87"/>
                    <a:gd name="T3" fmla="*/ 89 h 89"/>
                    <a:gd name="T4" fmla="*/ 46 w 87"/>
                    <a:gd name="T5" fmla="*/ 89 h 89"/>
                    <a:gd name="T6" fmla="*/ 46 w 87"/>
                    <a:gd name="T7" fmla="*/ 85 h 89"/>
                    <a:gd name="T8" fmla="*/ 54 w 87"/>
                    <a:gd name="T9" fmla="*/ 85 h 89"/>
                    <a:gd name="T10" fmla="*/ 56 w 87"/>
                    <a:gd name="T11" fmla="*/ 81 h 89"/>
                    <a:gd name="T12" fmla="*/ 54 w 87"/>
                    <a:gd name="T13" fmla="*/ 72 h 89"/>
                    <a:gd name="T14" fmla="*/ 50 w 87"/>
                    <a:gd name="T15" fmla="*/ 63 h 89"/>
                    <a:gd name="T16" fmla="*/ 21 w 87"/>
                    <a:gd name="T17" fmla="*/ 63 h 89"/>
                    <a:gd name="T18" fmla="*/ 17 w 87"/>
                    <a:gd name="T19" fmla="*/ 74 h 89"/>
                    <a:gd name="T20" fmla="*/ 16 w 87"/>
                    <a:gd name="T21" fmla="*/ 80 h 89"/>
                    <a:gd name="T22" fmla="*/ 18 w 87"/>
                    <a:gd name="T23" fmla="*/ 84 h 89"/>
                    <a:gd name="T24" fmla="*/ 26 w 87"/>
                    <a:gd name="T25" fmla="*/ 85 h 89"/>
                    <a:gd name="T26" fmla="*/ 26 w 87"/>
                    <a:gd name="T27" fmla="*/ 89 h 89"/>
                    <a:gd name="T28" fmla="*/ 0 w 87"/>
                    <a:gd name="T29" fmla="*/ 89 h 89"/>
                    <a:gd name="T30" fmla="*/ 0 w 87"/>
                    <a:gd name="T31" fmla="*/ 85 h 89"/>
                    <a:gd name="T32" fmla="*/ 8 w 87"/>
                    <a:gd name="T33" fmla="*/ 81 h 89"/>
                    <a:gd name="T34" fmla="*/ 13 w 87"/>
                    <a:gd name="T35" fmla="*/ 70 h 89"/>
                    <a:gd name="T36" fmla="*/ 41 w 87"/>
                    <a:gd name="T37" fmla="*/ 0 h 89"/>
                    <a:gd name="T38" fmla="*/ 45 w 87"/>
                    <a:gd name="T39" fmla="*/ 0 h 89"/>
                    <a:gd name="T40" fmla="*/ 73 w 87"/>
                    <a:gd name="T41" fmla="*/ 68 h 89"/>
                    <a:gd name="T42" fmla="*/ 80 w 87"/>
                    <a:gd name="T43" fmla="*/ 81 h 89"/>
                    <a:gd name="T44" fmla="*/ 87 w 87"/>
                    <a:gd name="T45" fmla="*/ 85 h 89"/>
                    <a:gd name="T46" fmla="*/ 23 w 87"/>
                    <a:gd name="T47" fmla="*/ 58 h 89"/>
                    <a:gd name="T48" fmla="*/ 48 w 87"/>
                    <a:gd name="T49" fmla="*/ 58 h 89"/>
                    <a:gd name="T50" fmla="*/ 35 w 87"/>
                    <a:gd name="T51" fmla="*/ 27 h 89"/>
                    <a:gd name="T52" fmla="*/ 23 w 87"/>
                    <a:gd name="T5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5"/>
                      </a:moveTo>
                      <a:cubicBezTo>
                        <a:pt x="87" y="89"/>
                        <a:pt x="87" y="89"/>
                        <a:pt x="87" y="89"/>
                      </a:cubicBezTo>
                      <a:cubicBezTo>
                        <a:pt x="46" y="89"/>
                        <a:pt x="46" y="89"/>
                        <a:pt x="46" y="89"/>
                      </a:cubicBezTo>
                      <a:cubicBezTo>
                        <a:pt x="46" y="85"/>
                        <a:pt x="46" y="85"/>
                        <a:pt x="46" y="85"/>
                      </a:cubicBezTo>
                      <a:cubicBezTo>
                        <a:pt x="50" y="85"/>
                        <a:pt x="53" y="85"/>
                        <a:pt x="54" y="85"/>
                      </a:cubicBezTo>
                      <a:cubicBezTo>
                        <a:pt x="55" y="84"/>
                        <a:pt x="56" y="83"/>
                        <a:pt x="56" y="81"/>
                      </a:cubicBezTo>
                      <a:cubicBezTo>
                        <a:pt x="56" y="79"/>
                        <a:pt x="55" y="76"/>
                        <a:pt x="54" y="72"/>
                      </a:cubicBezTo>
                      <a:cubicBezTo>
                        <a:pt x="53" y="71"/>
                        <a:pt x="52" y="68"/>
                        <a:pt x="50" y="63"/>
                      </a:cubicBezTo>
                      <a:cubicBezTo>
                        <a:pt x="21" y="63"/>
                        <a:pt x="21" y="63"/>
                        <a:pt x="21" y="63"/>
                      </a:cubicBezTo>
                      <a:cubicBezTo>
                        <a:pt x="20" y="68"/>
                        <a:pt x="18" y="71"/>
                        <a:pt x="17" y="74"/>
                      </a:cubicBezTo>
                      <a:cubicBezTo>
                        <a:pt x="16" y="77"/>
                        <a:pt x="16" y="79"/>
                        <a:pt x="16" y="80"/>
                      </a:cubicBezTo>
                      <a:cubicBezTo>
                        <a:pt x="16" y="82"/>
                        <a:pt x="16" y="83"/>
                        <a:pt x="18" y="84"/>
                      </a:cubicBezTo>
                      <a:cubicBezTo>
                        <a:pt x="20" y="85"/>
                        <a:pt x="22" y="85"/>
                        <a:pt x="26" y="85"/>
                      </a:cubicBezTo>
                      <a:cubicBezTo>
                        <a:pt x="26" y="89"/>
                        <a:pt x="26" y="89"/>
                        <a:pt x="26" y="89"/>
                      </a:cubicBezTo>
                      <a:cubicBezTo>
                        <a:pt x="0" y="89"/>
                        <a:pt x="0" y="89"/>
                        <a:pt x="0" y="89"/>
                      </a:cubicBezTo>
                      <a:cubicBezTo>
                        <a:pt x="0" y="85"/>
                        <a:pt x="0" y="85"/>
                        <a:pt x="0" y="85"/>
                      </a:cubicBezTo>
                      <a:cubicBezTo>
                        <a:pt x="3" y="85"/>
                        <a:pt x="6" y="83"/>
                        <a:pt x="8" y="81"/>
                      </a:cubicBezTo>
                      <a:cubicBezTo>
                        <a:pt x="9" y="80"/>
                        <a:pt x="11" y="76"/>
                        <a:pt x="13" y="70"/>
                      </a:cubicBezTo>
                      <a:cubicBezTo>
                        <a:pt x="41" y="0"/>
                        <a:pt x="41" y="0"/>
                        <a:pt x="41" y="0"/>
                      </a:cubicBezTo>
                      <a:cubicBezTo>
                        <a:pt x="45" y="0"/>
                        <a:pt x="45" y="0"/>
                        <a:pt x="45" y="0"/>
                      </a:cubicBezTo>
                      <a:cubicBezTo>
                        <a:pt x="73" y="68"/>
                        <a:pt x="73" y="68"/>
                        <a:pt x="73" y="68"/>
                      </a:cubicBezTo>
                      <a:cubicBezTo>
                        <a:pt x="76" y="75"/>
                        <a:pt x="79"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29" name="Freeform 1292">
                  <a:extLst>
                    <a:ext uri="{FF2B5EF4-FFF2-40B4-BE49-F238E27FC236}">
                      <a16:creationId xmlns:a16="http://schemas.microsoft.com/office/drawing/2014/main" id="{CE78562F-232B-2DDA-4417-D0B47807A727}"/>
                    </a:ext>
                  </a:extLst>
                </p:cNvPr>
                <p:cNvSpPr>
                  <a:spLocks/>
                </p:cNvSpPr>
                <p:nvPr/>
              </p:nvSpPr>
              <p:spPr bwMode="auto">
                <a:xfrm>
                  <a:off x="1707" y="3446"/>
                  <a:ext cx="5" cy="5"/>
                </a:xfrm>
                <a:custGeom>
                  <a:avLst/>
                  <a:gdLst>
                    <a:gd name="T0" fmla="*/ 30 w 30"/>
                    <a:gd name="T1" fmla="*/ 9 h 32"/>
                    <a:gd name="T2" fmla="*/ 30 w 30"/>
                    <a:gd name="T3" fmla="*/ 10 h 32"/>
                    <a:gd name="T4" fmla="*/ 30 w 30"/>
                    <a:gd name="T5" fmla="*/ 13 h 32"/>
                    <a:gd name="T6" fmla="*/ 27 w 30"/>
                    <a:gd name="T7" fmla="*/ 19 h 32"/>
                    <a:gd name="T8" fmla="*/ 20 w 30"/>
                    <a:gd name="T9" fmla="*/ 24 h 32"/>
                    <a:gd name="T10" fmla="*/ 16 w 30"/>
                    <a:gd name="T11" fmla="*/ 26 h 32"/>
                    <a:gd name="T12" fmla="*/ 15 w 30"/>
                    <a:gd name="T13" fmla="*/ 29 h 32"/>
                    <a:gd name="T14" fmla="*/ 15 w 30"/>
                    <a:gd name="T15" fmla="*/ 31 h 32"/>
                    <a:gd name="T16" fmla="*/ 15 w 30"/>
                    <a:gd name="T17" fmla="*/ 32 h 32"/>
                    <a:gd name="T18" fmla="*/ 11 w 30"/>
                    <a:gd name="T19" fmla="*/ 32 h 32"/>
                    <a:gd name="T20" fmla="*/ 11 w 30"/>
                    <a:gd name="T21" fmla="*/ 27 h 32"/>
                    <a:gd name="T22" fmla="*/ 17 w 30"/>
                    <a:gd name="T23" fmla="*/ 18 h 32"/>
                    <a:gd name="T24" fmla="*/ 20 w 30"/>
                    <a:gd name="T25" fmla="*/ 11 h 32"/>
                    <a:gd name="T26" fmla="*/ 19 w 30"/>
                    <a:gd name="T27" fmla="*/ 7 h 32"/>
                    <a:gd name="T28" fmla="*/ 17 w 30"/>
                    <a:gd name="T29" fmla="*/ 4 h 32"/>
                    <a:gd name="T30" fmla="*/ 12 w 30"/>
                    <a:gd name="T31" fmla="*/ 3 h 32"/>
                    <a:gd name="T32" fmla="*/ 10 w 30"/>
                    <a:gd name="T33" fmla="*/ 4 h 32"/>
                    <a:gd name="T34" fmla="*/ 9 w 30"/>
                    <a:gd name="T35" fmla="*/ 6 h 32"/>
                    <a:gd name="T36" fmla="*/ 11 w 30"/>
                    <a:gd name="T37" fmla="*/ 8 h 32"/>
                    <a:gd name="T38" fmla="*/ 11 w 30"/>
                    <a:gd name="T39" fmla="*/ 10 h 32"/>
                    <a:gd name="T40" fmla="*/ 10 w 30"/>
                    <a:gd name="T41" fmla="*/ 14 h 32"/>
                    <a:gd name="T42" fmla="*/ 5 w 30"/>
                    <a:gd name="T43" fmla="*/ 16 h 32"/>
                    <a:gd name="T44" fmla="*/ 1 w 30"/>
                    <a:gd name="T45" fmla="*/ 14 h 32"/>
                    <a:gd name="T46" fmla="*/ 0 w 30"/>
                    <a:gd name="T47" fmla="*/ 10 h 32"/>
                    <a:gd name="T48" fmla="*/ 0 w 30"/>
                    <a:gd name="T49" fmla="*/ 9 h 32"/>
                    <a:gd name="T50" fmla="*/ 4 w 30"/>
                    <a:gd name="T51" fmla="*/ 3 h 32"/>
                    <a:gd name="T52" fmla="*/ 15 w 30"/>
                    <a:gd name="T53" fmla="*/ 0 h 32"/>
                    <a:gd name="T54" fmla="*/ 26 w 30"/>
                    <a:gd name="T55" fmla="*/ 3 h 32"/>
                    <a:gd name="T56" fmla="*/ 30 w 30"/>
                    <a:gd name="T5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2">
                      <a:moveTo>
                        <a:pt x="30" y="9"/>
                      </a:moveTo>
                      <a:cubicBezTo>
                        <a:pt x="30" y="10"/>
                        <a:pt x="30" y="10"/>
                        <a:pt x="30" y="10"/>
                      </a:cubicBezTo>
                      <a:cubicBezTo>
                        <a:pt x="30" y="13"/>
                        <a:pt x="30" y="13"/>
                        <a:pt x="30" y="13"/>
                      </a:cubicBezTo>
                      <a:cubicBezTo>
                        <a:pt x="30" y="15"/>
                        <a:pt x="29" y="17"/>
                        <a:pt x="27" y="19"/>
                      </a:cubicBezTo>
                      <a:cubicBezTo>
                        <a:pt x="25" y="21"/>
                        <a:pt x="23" y="22"/>
                        <a:pt x="20" y="24"/>
                      </a:cubicBezTo>
                      <a:cubicBezTo>
                        <a:pt x="18" y="25"/>
                        <a:pt x="17" y="25"/>
                        <a:pt x="16" y="26"/>
                      </a:cubicBezTo>
                      <a:cubicBezTo>
                        <a:pt x="16" y="27"/>
                        <a:pt x="15" y="28"/>
                        <a:pt x="15" y="29"/>
                      </a:cubicBezTo>
                      <a:cubicBezTo>
                        <a:pt x="15" y="31"/>
                        <a:pt x="15" y="31"/>
                        <a:pt x="15" y="31"/>
                      </a:cubicBezTo>
                      <a:cubicBezTo>
                        <a:pt x="15" y="32"/>
                        <a:pt x="15" y="32"/>
                        <a:pt x="15" y="32"/>
                      </a:cubicBezTo>
                      <a:cubicBezTo>
                        <a:pt x="11" y="32"/>
                        <a:pt x="11" y="32"/>
                        <a:pt x="11" y="32"/>
                      </a:cubicBezTo>
                      <a:cubicBezTo>
                        <a:pt x="11" y="27"/>
                        <a:pt x="11" y="27"/>
                        <a:pt x="11" y="27"/>
                      </a:cubicBezTo>
                      <a:cubicBezTo>
                        <a:pt x="11" y="26"/>
                        <a:pt x="13" y="23"/>
                        <a:pt x="17" y="18"/>
                      </a:cubicBezTo>
                      <a:cubicBezTo>
                        <a:pt x="19" y="16"/>
                        <a:pt x="20" y="14"/>
                        <a:pt x="20" y="11"/>
                      </a:cubicBezTo>
                      <a:cubicBezTo>
                        <a:pt x="20" y="10"/>
                        <a:pt x="20" y="9"/>
                        <a:pt x="19" y="7"/>
                      </a:cubicBezTo>
                      <a:cubicBezTo>
                        <a:pt x="19" y="6"/>
                        <a:pt x="18" y="5"/>
                        <a:pt x="17" y="4"/>
                      </a:cubicBezTo>
                      <a:cubicBezTo>
                        <a:pt x="16" y="3"/>
                        <a:pt x="14" y="3"/>
                        <a:pt x="12" y="3"/>
                      </a:cubicBezTo>
                      <a:cubicBezTo>
                        <a:pt x="12" y="3"/>
                        <a:pt x="11" y="3"/>
                        <a:pt x="10" y="4"/>
                      </a:cubicBezTo>
                      <a:cubicBezTo>
                        <a:pt x="9" y="5"/>
                        <a:pt x="9" y="5"/>
                        <a:pt x="9" y="6"/>
                      </a:cubicBezTo>
                      <a:cubicBezTo>
                        <a:pt x="10" y="6"/>
                        <a:pt x="10" y="7"/>
                        <a:pt x="11" y="8"/>
                      </a:cubicBezTo>
                      <a:cubicBezTo>
                        <a:pt x="11" y="8"/>
                        <a:pt x="11" y="9"/>
                        <a:pt x="11" y="10"/>
                      </a:cubicBezTo>
                      <a:cubicBezTo>
                        <a:pt x="11" y="12"/>
                        <a:pt x="11" y="13"/>
                        <a:pt x="10" y="14"/>
                      </a:cubicBezTo>
                      <a:cubicBezTo>
                        <a:pt x="8" y="15"/>
                        <a:pt x="7" y="16"/>
                        <a:pt x="5" y="16"/>
                      </a:cubicBezTo>
                      <a:cubicBezTo>
                        <a:pt x="4" y="16"/>
                        <a:pt x="2" y="15"/>
                        <a:pt x="1" y="14"/>
                      </a:cubicBezTo>
                      <a:cubicBezTo>
                        <a:pt x="0" y="13"/>
                        <a:pt x="0" y="12"/>
                        <a:pt x="0" y="10"/>
                      </a:cubicBezTo>
                      <a:cubicBezTo>
                        <a:pt x="0" y="9"/>
                        <a:pt x="0" y="9"/>
                        <a:pt x="0" y="9"/>
                      </a:cubicBezTo>
                      <a:cubicBezTo>
                        <a:pt x="1" y="6"/>
                        <a:pt x="2" y="5"/>
                        <a:pt x="4" y="3"/>
                      </a:cubicBezTo>
                      <a:cubicBezTo>
                        <a:pt x="7" y="1"/>
                        <a:pt x="11" y="0"/>
                        <a:pt x="15" y="0"/>
                      </a:cubicBezTo>
                      <a:cubicBezTo>
                        <a:pt x="20" y="0"/>
                        <a:pt x="24" y="1"/>
                        <a:pt x="26" y="3"/>
                      </a:cubicBezTo>
                      <a:cubicBezTo>
                        <a:pt x="28" y="5"/>
                        <a:pt x="30" y="7"/>
                        <a:pt x="30"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0" name="Freeform 1293">
                  <a:extLst>
                    <a:ext uri="{FF2B5EF4-FFF2-40B4-BE49-F238E27FC236}">
                      <a16:creationId xmlns:a16="http://schemas.microsoft.com/office/drawing/2014/main" id="{48A67240-005C-F98B-F1A7-5816F7CB4B3A}"/>
                    </a:ext>
                  </a:extLst>
                </p:cNvPr>
                <p:cNvSpPr>
                  <a:spLocks/>
                </p:cNvSpPr>
                <p:nvPr/>
              </p:nvSpPr>
              <p:spPr bwMode="auto">
                <a:xfrm>
                  <a:off x="1717" y="3452"/>
                  <a:ext cx="14" cy="14"/>
                </a:xfrm>
                <a:custGeom>
                  <a:avLst/>
                  <a:gdLst>
                    <a:gd name="T0" fmla="*/ 0 w 88"/>
                    <a:gd name="T1" fmla="*/ 87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79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2"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4"/>
                        <a:pt x="65" y="3"/>
                        <a:pt x="60" y="3"/>
                      </a:cubicBezTo>
                      <a:cubicBezTo>
                        <a:pt x="60" y="0"/>
                        <a:pt x="60" y="0"/>
                        <a:pt x="60" y="0"/>
                      </a:cubicBezTo>
                      <a:cubicBezTo>
                        <a:pt x="88" y="0"/>
                        <a:pt x="88" y="0"/>
                        <a:pt x="88" y="0"/>
                      </a:cubicBezTo>
                      <a:cubicBezTo>
                        <a:pt x="88" y="3"/>
                        <a:pt x="88" y="3"/>
                        <a:pt x="88" y="3"/>
                      </a:cubicBezTo>
                      <a:cubicBezTo>
                        <a:pt x="83" y="4"/>
                        <a:pt x="81" y="5"/>
                        <a:pt x="79" y="6"/>
                      </a:cubicBezTo>
                      <a:cubicBezTo>
                        <a:pt x="78"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1" name="Freeform 1294">
                  <a:extLst>
                    <a:ext uri="{FF2B5EF4-FFF2-40B4-BE49-F238E27FC236}">
                      <a16:creationId xmlns:a16="http://schemas.microsoft.com/office/drawing/2014/main" id="{2CB261C2-9F46-0109-DB73-2381663520E8}"/>
                    </a:ext>
                  </a:extLst>
                </p:cNvPr>
                <p:cNvSpPr>
                  <a:spLocks/>
                </p:cNvSpPr>
                <p:nvPr/>
              </p:nvSpPr>
              <p:spPr bwMode="auto">
                <a:xfrm>
                  <a:off x="1732" y="3452"/>
                  <a:ext cx="15" cy="14"/>
                </a:xfrm>
                <a:custGeom>
                  <a:avLst/>
                  <a:gdLst>
                    <a:gd name="T0" fmla="*/ 92 w 92"/>
                    <a:gd name="T1" fmla="*/ 52 h 91"/>
                    <a:gd name="T2" fmla="*/ 92 w 92"/>
                    <a:gd name="T3" fmla="*/ 55 h 91"/>
                    <a:gd name="T4" fmla="*/ 83 w 92"/>
                    <a:gd name="T5" fmla="*/ 57 h 91"/>
                    <a:gd name="T6" fmla="*/ 81 w 92"/>
                    <a:gd name="T7" fmla="*/ 67 h 91"/>
                    <a:gd name="T8" fmla="*/ 81 w 92"/>
                    <a:gd name="T9" fmla="*/ 83 h 91"/>
                    <a:gd name="T10" fmla="*/ 66 w 92"/>
                    <a:gd name="T11" fmla="*/ 89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6 h 91"/>
                    <a:gd name="T26" fmla="*/ 74 w 92"/>
                    <a:gd name="T27" fmla="*/ 5 h 91"/>
                    <a:gd name="T28" fmla="*/ 76 w 92"/>
                    <a:gd name="T29" fmla="*/ 1 h 91"/>
                    <a:gd name="T30" fmla="*/ 79 w 92"/>
                    <a:gd name="T31" fmla="*/ 1 h 91"/>
                    <a:gd name="T32" fmla="*/ 79 w 92"/>
                    <a:gd name="T33" fmla="*/ 30 h 91"/>
                    <a:gd name="T34" fmla="*/ 76 w 92"/>
                    <a:gd name="T35" fmla="*/ 30 h 91"/>
                    <a:gd name="T36" fmla="*/ 65 w 92"/>
                    <a:gd name="T37" fmla="*/ 13 h 91"/>
                    <a:gd name="T38" fmla="*/ 46 w 92"/>
                    <a:gd name="T39" fmla="*/ 4 h 91"/>
                    <a:gd name="T40" fmla="*/ 27 w 92"/>
                    <a:gd name="T41" fmla="*/ 17 h 91"/>
                    <a:gd name="T42" fmla="*/ 22 w 92"/>
                    <a:gd name="T43" fmla="*/ 46 h 91"/>
                    <a:gd name="T44" fmla="*/ 29 w 92"/>
                    <a:gd name="T45" fmla="*/ 76 h 91"/>
                    <a:gd name="T46" fmla="*/ 47 w 92"/>
                    <a:gd name="T47" fmla="*/ 87 h 91"/>
                    <a:gd name="T48" fmla="*/ 58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7" y="55"/>
                        <a:pt x="85" y="56"/>
                        <a:pt x="83" y="57"/>
                      </a:cubicBezTo>
                      <a:cubicBezTo>
                        <a:pt x="82" y="59"/>
                        <a:pt x="81" y="62"/>
                        <a:pt x="81" y="67"/>
                      </a:cubicBezTo>
                      <a:cubicBezTo>
                        <a:pt x="81" y="83"/>
                        <a:pt x="81" y="83"/>
                        <a:pt x="81" y="83"/>
                      </a:cubicBezTo>
                      <a:cubicBezTo>
                        <a:pt x="78" y="85"/>
                        <a:pt x="73" y="87"/>
                        <a:pt x="66" y="89"/>
                      </a:cubicBezTo>
                      <a:cubicBezTo>
                        <a:pt x="59" y="90"/>
                        <a:pt x="52" y="91"/>
                        <a:pt x="46" y="91"/>
                      </a:cubicBezTo>
                      <a:cubicBezTo>
                        <a:pt x="31" y="91"/>
                        <a:pt x="19" y="86"/>
                        <a:pt x="11" y="77"/>
                      </a:cubicBezTo>
                      <a:cubicBezTo>
                        <a:pt x="4" y="69"/>
                        <a:pt x="0" y="58"/>
                        <a:pt x="0" y="46"/>
                      </a:cubicBezTo>
                      <a:cubicBezTo>
                        <a:pt x="0" y="33"/>
                        <a:pt x="4" y="22"/>
                        <a:pt x="12" y="14"/>
                      </a:cubicBezTo>
                      <a:cubicBezTo>
                        <a:pt x="21" y="5"/>
                        <a:pt x="32" y="0"/>
                        <a:pt x="45" y="0"/>
                      </a:cubicBezTo>
                      <a:cubicBezTo>
                        <a:pt x="49" y="0"/>
                        <a:pt x="53" y="1"/>
                        <a:pt x="57" y="2"/>
                      </a:cubicBezTo>
                      <a:cubicBezTo>
                        <a:pt x="61" y="4"/>
                        <a:pt x="66" y="5"/>
                        <a:pt x="70" y="6"/>
                      </a:cubicBezTo>
                      <a:cubicBezTo>
                        <a:pt x="71" y="6"/>
                        <a:pt x="73" y="6"/>
                        <a:pt x="74" y="5"/>
                      </a:cubicBezTo>
                      <a:cubicBezTo>
                        <a:pt x="74" y="4"/>
                        <a:pt x="75" y="3"/>
                        <a:pt x="76" y="1"/>
                      </a:cubicBezTo>
                      <a:cubicBezTo>
                        <a:pt x="79" y="1"/>
                        <a:pt x="79" y="1"/>
                        <a:pt x="79" y="1"/>
                      </a:cubicBezTo>
                      <a:cubicBezTo>
                        <a:pt x="79" y="30"/>
                        <a:pt x="79" y="30"/>
                        <a:pt x="79" y="30"/>
                      </a:cubicBezTo>
                      <a:cubicBezTo>
                        <a:pt x="76" y="30"/>
                        <a:pt x="76" y="30"/>
                        <a:pt x="76" y="30"/>
                      </a:cubicBezTo>
                      <a:cubicBezTo>
                        <a:pt x="73" y="24"/>
                        <a:pt x="70" y="18"/>
                        <a:pt x="65" y="13"/>
                      </a:cubicBezTo>
                      <a:cubicBezTo>
                        <a:pt x="59" y="7"/>
                        <a:pt x="53" y="4"/>
                        <a:pt x="46" y="4"/>
                      </a:cubicBezTo>
                      <a:cubicBezTo>
                        <a:pt x="38" y="4"/>
                        <a:pt x="31" y="9"/>
                        <a:pt x="27" y="17"/>
                      </a:cubicBezTo>
                      <a:cubicBezTo>
                        <a:pt x="24" y="24"/>
                        <a:pt x="22" y="33"/>
                        <a:pt x="22" y="46"/>
                      </a:cubicBezTo>
                      <a:cubicBezTo>
                        <a:pt x="22" y="59"/>
                        <a:pt x="25" y="69"/>
                        <a:pt x="29" y="76"/>
                      </a:cubicBezTo>
                      <a:cubicBezTo>
                        <a:pt x="33" y="83"/>
                        <a:pt x="39" y="87"/>
                        <a:pt x="47" y="87"/>
                      </a:cubicBezTo>
                      <a:cubicBezTo>
                        <a:pt x="53" y="87"/>
                        <a:pt x="56" y="86"/>
                        <a:pt x="58" y="84"/>
                      </a:cubicBezTo>
                      <a:cubicBezTo>
                        <a:pt x="60" y="83"/>
                        <a:pt x="61" y="81"/>
                        <a:pt x="61" y="77"/>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2" name="Freeform 1295">
                  <a:extLst>
                    <a:ext uri="{FF2B5EF4-FFF2-40B4-BE49-F238E27FC236}">
                      <a16:creationId xmlns:a16="http://schemas.microsoft.com/office/drawing/2014/main" id="{6774A1AC-750D-52F7-68A7-479A137A88D1}"/>
                    </a:ext>
                  </a:extLst>
                </p:cNvPr>
                <p:cNvSpPr>
                  <a:spLocks/>
                </p:cNvSpPr>
                <p:nvPr/>
              </p:nvSpPr>
              <p:spPr bwMode="auto">
                <a:xfrm>
                  <a:off x="1753" y="3452"/>
                  <a:ext cx="14" cy="14"/>
                </a:xfrm>
                <a:custGeom>
                  <a:avLst/>
                  <a:gdLst>
                    <a:gd name="T0" fmla="*/ 0 w 88"/>
                    <a:gd name="T1" fmla="*/ 87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79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1"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4"/>
                        <a:pt x="65" y="3"/>
                        <a:pt x="60" y="3"/>
                      </a:cubicBezTo>
                      <a:cubicBezTo>
                        <a:pt x="60" y="0"/>
                        <a:pt x="60" y="0"/>
                        <a:pt x="60" y="0"/>
                      </a:cubicBezTo>
                      <a:cubicBezTo>
                        <a:pt x="88" y="0"/>
                        <a:pt x="88" y="0"/>
                        <a:pt x="88" y="0"/>
                      </a:cubicBezTo>
                      <a:cubicBezTo>
                        <a:pt x="88" y="3"/>
                        <a:pt x="88" y="3"/>
                        <a:pt x="88" y="3"/>
                      </a:cubicBezTo>
                      <a:cubicBezTo>
                        <a:pt x="83" y="4"/>
                        <a:pt x="80" y="5"/>
                        <a:pt x="79" y="6"/>
                      </a:cubicBezTo>
                      <a:cubicBezTo>
                        <a:pt x="78"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7"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3" name="Freeform 1296">
                  <a:extLst>
                    <a:ext uri="{FF2B5EF4-FFF2-40B4-BE49-F238E27FC236}">
                      <a16:creationId xmlns:a16="http://schemas.microsoft.com/office/drawing/2014/main" id="{A6FD3C67-FAE6-E4FB-EC45-909C9124D6A3}"/>
                    </a:ext>
                  </a:extLst>
                </p:cNvPr>
                <p:cNvSpPr>
                  <a:spLocks/>
                </p:cNvSpPr>
                <p:nvPr/>
              </p:nvSpPr>
              <p:spPr bwMode="auto">
                <a:xfrm>
                  <a:off x="1768" y="3452"/>
                  <a:ext cx="14" cy="14"/>
                </a:xfrm>
                <a:custGeom>
                  <a:avLst/>
                  <a:gdLst>
                    <a:gd name="T0" fmla="*/ 92 w 92"/>
                    <a:gd name="T1" fmla="*/ 52 h 91"/>
                    <a:gd name="T2" fmla="*/ 92 w 92"/>
                    <a:gd name="T3" fmla="*/ 55 h 91"/>
                    <a:gd name="T4" fmla="*/ 83 w 92"/>
                    <a:gd name="T5" fmla="*/ 57 h 91"/>
                    <a:gd name="T6" fmla="*/ 81 w 92"/>
                    <a:gd name="T7" fmla="*/ 67 h 91"/>
                    <a:gd name="T8" fmla="*/ 81 w 92"/>
                    <a:gd name="T9" fmla="*/ 83 h 91"/>
                    <a:gd name="T10" fmla="*/ 65 w 92"/>
                    <a:gd name="T11" fmla="*/ 89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6 h 91"/>
                    <a:gd name="T26" fmla="*/ 73 w 92"/>
                    <a:gd name="T27" fmla="*/ 5 h 91"/>
                    <a:gd name="T28" fmla="*/ 75 w 92"/>
                    <a:gd name="T29" fmla="*/ 1 h 91"/>
                    <a:gd name="T30" fmla="*/ 79 w 92"/>
                    <a:gd name="T31" fmla="*/ 1 h 91"/>
                    <a:gd name="T32" fmla="*/ 79 w 92"/>
                    <a:gd name="T33" fmla="*/ 30 h 91"/>
                    <a:gd name="T34" fmla="*/ 76 w 92"/>
                    <a:gd name="T35" fmla="*/ 30 h 91"/>
                    <a:gd name="T36" fmla="*/ 65 w 92"/>
                    <a:gd name="T37" fmla="*/ 13 h 91"/>
                    <a:gd name="T38" fmla="*/ 46 w 92"/>
                    <a:gd name="T39" fmla="*/ 4 h 91"/>
                    <a:gd name="T40" fmla="*/ 27 w 92"/>
                    <a:gd name="T41" fmla="*/ 17 h 91"/>
                    <a:gd name="T42" fmla="*/ 22 w 92"/>
                    <a:gd name="T43" fmla="*/ 46 h 91"/>
                    <a:gd name="T44" fmla="*/ 29 w 92"/>
                    <a:gd name="T45" fmla="*/ 76 h 91"/>
                    <a:gd name="T46" fmla="*/ 47 w 92"/>
                    <a:gd name="T47" fmla="*/ 87 h 91"/>
                    <a:gd name="T48" fmla="*/ 58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7" y="55"/>
                        <a:pt x="84" y="56"/>
                        <a:pt x="83" y="57"/>
                      </a:cubicBezTo>
                      <a:cubicBezTo>
                        <a:pt x="81" y="59"/>
                        <a:pt x="81" y="62"/>
                        <a:pt x="81" y="67"/>
                      </a:cubicBezTo>
                      <a:cubicBezTo>
                        <a:pt x="81" y="83"/>
                        <a:pt x="81" y="83"/>
                        <a:pt x="81" y="83"/>
                      </a:cubicBezTo>
                      <a:cubicBezTo>
                        <a:pt x="77" y="85"/>
                        <a:pt x="72" y="87"/>
                        <a:pt x="65" y="89"/>
                      </a:cubicBezTo>
                      <a:cubicBezTo>
                        <a:pt x="58" y="90"/>
                        <a:pt x="52" y="91"/>
                        <a:pt x="46" y="91"/>
                      </a:cubicBezTo>
                      <a:cubicBezTo>
                        <a:pt x="31" y="91"/>
                        <a:pt x="19" y="86"/>
                        <a:pt x="11" y="77"/>
                      </a:cubicBezTo>
                      <a:cubicBezTo>
                        <a:pt x="3" y="69"/>
                        <a:pt x="0" y="58"/>
                        <a:pt x="0" y="46"/>
                      </a:cubicBezTo>
                      <a:cubicBezTo>
                        <a:pt x="0" y="33"/>
                        <a:pt x="4" y="22"/>
                        <a:pt x="12" y="14"/>
                      </a:cubicBezTo>
                      <a:cubicBezTo>
                        <a:pt x="21" y="5"/>
                        <a:pt x="32" y="0"/>
                        <a:pt x="45" y="0"/>
                      </a:cubicBezTo>
                      <a:cubicBezTo>
                        <a:pt x="49" y="0"/>
                        <a:pt x="53" y="1"/>
                        <a:pt x="57" y="2"/>
                      </a:cubicBezTo>
                      <a:cubicBezTo>
                        <a:pt x="61" y="4"/>
                        <a:pt x="65" y="5"/>
                        <a:pt x="70" y="6"/>
                      </a:cubicBezTo>
                      <a:cubicBezTo>
                        <a:pt x="71" y="6"/>
                        <a:pt x="72" y="6"/>
                        <a:pt x="73" y="5"/>
                      </a:cubicBezTo>
                      <a:cubicBezTo>
                        <a:pt x="74" y="4"/>
                        <a:pt x="75" y="3"/>
                        <a:pt x="75" y="1"/>
                      </a:cubicBezTo>
                      <a:cubicBezTo>
                        <a:pt x="79" y="1"/>
                        <a:pt x="79" y="1"/>
                        <a:pt x="79" y="1"/>
                      </a:cubicBezTo>
                      <a:cubicBezTo>
                        <a:pt x="79" y="30"/>
                        <a:pt x="79" y="30"/>
                        <a:pt x="79" y="30"/>
                      </a:cubicBezTo>
                      <a:cubicBezTo>
                        <a:pt x="76" y="30"/>
                        <a:pt x="76" y="30"/>
                        <a:pt x="76" y="30"/>
                      </a:cubicBezTo>
                      <a:cubicBezTo>
                        <a:pt x="73" y="24"/>
                        <a:pt x="69" y="18"/>
                        <a:pt x="65" y="13"/>
                      </a:cubicBezTo>
                      <a:cubicBezTo>
                        <a:pt x="59" y="7"/>
                        <a:pt x="53" y="4"/>
                        <a:pt x="46" y="4"/>
                      </a:cubicBezTo>
                      <a:cubicBezTo>
                        <a:pt x="37" y="4"/>
                        <a:pt x="31" y="9"/>
                        <a:pt x="27" y="17"/>
                      </a:cubicBezTo>
                      <a:cubicBezTo>
                        <a:pt x="24" y="24"/>
                        <a:pt x="22" y="33"/>
                        <a:pt x="22" y="46"/>
                      </a:cubicBezTo>
                      <a:cubicBezTo>
                        <a:pt x="22" y="59"/>
                        <a:pt x="24" y="69"/>
                        <a:pt x="29" y="76"/>
                      </a:cubicBezTo>
                      <a:cubicBezTo>
                        <a:pt x="33" y="83"/>
                        <a:pt x="39" y="87"/>
                        <a:pt x="47" y="87"/>
                      </a:cubicBezTo>
                      <a:cubicBezTo>
                        <a:pt x="53" y="87"/>
                        <a:pt x="56" y="86"/>
                        <a:pt x="58" y="84"/>
                      </a:cubicBezTo>
                      <a:cubicBezTo>
                        <a:pt x="60" y="83"/>
                        <a:pt x="61" y="81"/>
                        <a:pt x="61" y="77"/>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4" name="Freeform 1297">
                  <a:extLst>
                    <a:ext uri="{FF2B5EF4-FFF2-40B4-BE49-F238E27FC236}">
                      <a16:creationId xmlns:a16="http://schemas.microsoft.com/office/drawing/2014/main" id="{69CA0AD1-1C93-3CCD-9E65-F1B2851ED20F}"/>
                    </a:ext>
                  </a:extLst>
                </p:cNvPr>
                <p:cNvSpPr>
                  <a:spLocks noEditPoints="1"/>
                </p:cNvSpPr>
                <p:nvPr/>
              </p:nvSpPr>
              <p:spPr bwMode="auto">
                <a:xfrm>
                  <a:off x="1783" y="3452"/>
                  <a:ext cx="14" cy="14"/>
                </a:xfrm>
                <a:custGeom>
                  <a:avLst/>
                  <a:gdLst>
                    <a:gd name="T0" fmla="*/ 87 w 87"/>
                    <a:gd name="T1" fmla="*/ 85 h 89"/>
                    <a:gd name="T2" fmla="*/ 87 w 87"/>
                    <a:gd name="T3" fmla="*/ 89 h 89"/>
                    <a:gd name="T4" fmla="*/ 45 w 87"/>
                    <a:gd name="T5" fmla="*/ 89 h 89"/>
                    <a:gd name="T6" fmla="*/ 45 w 87"/>
                    <a:gd name="T7" fmla="*/ 85 h 89"/>
                    <a:gd name="T8" fmla="*/ 53 w 87"/>
                    <a:gd name="T9" fmla="*/ 85 h 89"/>
                    <a:gd name="T10" fmla="*/ 56 w 87"/>
                    <a:gd name="T11" fmla="*/ 81 h 89"/>
                    <a:gd name="T12" fmla="*/ 53 w 87"/>
                    <a:gd name="T13" fmla="*/ 72 h 89"/>
                    <a:gd name="T14" fmla="*/ 50 w 87"/>
                    <a:gd name="T15" fmla="*/ 63 h 89"/>
                    <a:gd name="T16" fmla="*/ 21 w 87"/>
                    <a:gd name="T17" fmla="*/ 63 h 89"/>
                    <a:gd name="T18" fmla="*/ 17 w 87"/>
                    <a:gd name="T19" fmla="*/ 74 h 89"/>
                    <a:gd name="T20" fmla="*/ 15 w 87"/>
                    <a:gd name="T21" fmla="*/ 80 h 89"/>
                    <a:gd name="T22" fmla="*/ 17 w 87"/>
                    <a:gd name="T23" fmla="*/ 84 h 89"/>
                    <a:gd name="T24" fmla="*/ 26 w 87"/>
                    <a:gd name="T25" fmla="*/ 85 h 89"/>
                    <a:gd name="T26" fmla="*/ 26 w 87"/>
                    <a:gd name="T27" fmla="*/ 89 h 89"/>
                    <a:gd name="T28" fmla="*/ 0 w 87"/>
                    <a:gd name="T29" fmla="*/ 89 h 89"/>
                    <a:gd name="T30" fmla="*/ 0 w 87"/>
                    <a:gd name="T31" fmla="*/ 85 h 89"/>
                    <a:gd name="T32" fmla="*/ 7 w 87"/>
                    <a:gd name="T33" fmla="*/ 81 h 89"/>
                    <a:gd name="T34" fmla="*/ 12 w 87"/>
                    <a:gd name="T35" fmla="*/ 70 h 89"/>
                    <a:gd name="T36" fmla="*/ 41 w 87"/>
                    <a:gd name="T37" fmla="*/ 0 h 89"/>
                    <a:gd name="T38" fmla="*/ 44 w 87"/>
                    <a:gd name="T39" fmla="*/ 0 h 89"/>
                    <a:gd name="T40" fmla="*/ 73 w 87"/>
                    <a:gd name="T41" fmla="*/ 68 h 89"/>
                    <a:gd name="T42" fmla="*/ 79 w 87"/>
                    <a:gd name="T43" fmla="*/ 81 h 89"/>
                    <a:gd name="T44" fmla="*/ 86 w 87"/>
                    <a:gd name="T45" fmla="*/ 85 h 89"/>
                    <a:gd name="T46" fmla="*/ 87 w 87"/>
                    <a:gd name="T47" fmla="*/ 85 h 89"/>
                    <a:gd name="T48" fmla="*/ 23 w 87"/>
                    <a:gd name="T49" fmla="*/ 58 h 89"/>
                    <a:gd name="T50" fmla="*/ 48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5"/>
                      </a:moveTo>
                      <a:cubicBezTo>
                        <a:pt x="87" y="89"/>
                        <a:pt x="87" y="89"/>
                        <a:pt x="87" y="89"/>
                      </a:cubicBezTo>
                      <a:cubicBezTo>
                        <a:pt x="45" y="89"/>
                        <a:pt x="45" y="89"/>
                        <a:pt x="45" y="89"/>
                      </a:cubicBezTo>
                      <a:cubicBezTo>
                        <a:pt x="45" y="85"/>
                        <a:pt x="45" y="85"/>
                        <a:pt x="45" y="85"/>
                      </a:cubicBezTo>
                      <a:cubicBezTo>
                        <a:pt x="49" y="85"/>
                        <a:pt x="52" y="85"/>
                        <a:pt x="53" y="85"/>
                      </a:cubicBezTo>
                      <a:cubicBezTo>
                        <a:pt x="55" y="84"/>
                        <a:pt x="56" y="83"/>
                        <a:pt x="56" y="81"/>
                      </a:cubicBezTo>
                      <a:cubicBezTo>
                        <a:pt x="56" y="79"/>
                        <a:pt x="55" y="76"/>
                        <a:pt x="53" y="72"/>
                      </a:cubicBezTo>
                      <a:cubicBezTo>
                        <a:pt x="53" y="71"/>
                        <a:pt x="51" y="68"/>
                        <a:pt x="50" y="63"/>
                      </a:cubicBezTo>
                      <a:cubicBezTo>
                        <a:pt x="21" y="63"/>
                        <a:pt x="21" y="63"/>
                        <a:pt x="21" y="63"/>
                      </a:cubicBezTo>
                      <a:cubicBezTo>
                        <a:pt x="19" y="68"/>
                        <a:pt x="18" y="71"/>
                        <a:pt x="17" y="74"/>
                      </a:cubicBezTo>
                      <a:cubicBezTo>
                        <a:pt x="16" y="77"/>
                        <a:pt x="15" y="79"/>
                        <a:pt x="15" y="80"/>
                      </a:cubicBezTo>
                      <a:cubicBezTo>
                        <a:pt x="15" y="82"/>
                        <a:pt x="16" y="83"/>
                        <a:pt x="17" y="84"/>
                      </a:cubicBezTo>
                      <a:cubicBezTo>
                        <a:pt x="19" y="85"/>
                        <a:pt x="22" y="85"/>
                        <a:pt x="26" y="85"/>
                      </a:cubicBezTo>
                      <a:cubicBezTo>
                        <a:pt x="26" y="89"/>
                        <a:pt x="26" y="89"/>
                        <a:pt x="26" y="89"/>
                      </a:cubicBezTo>
                      <a:cubicBezTo>
                        <a:pt x="0" y="89"/>
                        <a:pt x="0" y="89"/>
                        <a:pt x="0" y="89"/>
                      </a:cubicBezTo>
                      <a:cubicBezTo>
                        <a:pt x="0" y="85"/>
                        <a:pt x="0" y="85"/>
                        <a:pt x="0" y="85"/>
                      </a:cubicBezTo>
                      <a:cubicBezTo>
                        <a:pt x="3" y="85"/>
                        <a:pt x="5" y="83"/>
                        <a:pt x="7" y="81"/>
                      </a:cubicBezTo>
                      <a:cubicBezTo>
                        <a:pt x="8" y="80"/>
                        <a:pt x="10" y="76"/>
                        <a:pt x="12" y="70"/>
                      </a:cubicBezTo>
                      <a:cubicBezTo>
                        <a:pt x="41" y="0"/>
                        <a:pt x="41" y="0"/>
                        <a:pt x="41" y="0"/>
                      </a:cubicBezTo>
                      <a:cubicBezTo>
                        <a:pt x="44" y="0"/>
                        <a:pt x="44" y="0"/>
                        <a:pt x="44" y="0"/>
                      </a:cubicBezTo>
                      <a:cubicBezTo>
                        <a:pt x="73" y="68"/>
                        <a:pt x="73" y="68"/>
                        <a:pt x="73" y="68"/>
                      </a:cubicBezTo>
                      <a:cubicBezTo>
                        <a:pt x="76" y="75"/>
                        <a:pt x="78" y="79"/>
                        <a:pt x="79" y="81"/>
                      </a:cubicBezTo>
                      <a:cubicBezTo>
                        <a:pt x="81" y="84"/>
                        <a:pt x="84" y="85"/>
                        <a:pt x="86" y="85"/>
                      </a:cubicBezTo>
                      <a:lnTo>
                        <a:pt x="87" y="85"/>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5" name="Freeform 1298">
                  <a:extLst>
                    <a:ext uri="{FF2B5EF4-FFF2-40B4-BE49-F238E27FC236}">
                      <a16:creationId xmlns:a16="http://schemas.microsoft.com/office/drawing/2014/main" id="{112B0295-0190-93E8-A648-6D1CD18B32B1}"/>
                    </a:ext>
                  </a:extLst>
                </p:cNvPr>
                <p:cNvSpPr>
                  <a:spLocks/>
                </p:cNvSpPr>
                <p:nvPr/>
              </p:nvSpPr>
              <p:spPr bwMode="auto">
                <a:xfrm>
                  <a:off x="1787" y="3448"/>
                  <a:ext cx="7" cy="3"/>
                </a:xfrm>
                <a:custGeom>
                  <a:avLst/>
                  <a:gdLst>
                    <a:gd name="T0" fmla="*/ 6 w 47"/>
                    <a:gd name="T1" fmla="*/ 17 h 17"/>
                    <a:gd name="T2" fmla="*/ 0 w 47"/>
                    <a:gd name="T3" fmla="*/ 17 h 17"/>
                    <a:gd name="T4" fmla="*/ 4 w 47"/>
                    <a:gd name="T5" fmla="*/ 7 h 17"/>
                    <a:gd name="T6" fmla="*/ 15 w 47"/>
                    <a:gd name="T7" fmla="*/ 0 h 17"/>
                    <a:gd name="T8" fmla="*/ 21 w 47"/>
                    <a:gd name="T9" fmla="*/ 1 h 17"/>
                    <a:gd name="T10" fmla="*/ 25 w 47"/>
                    <a:gd name="T11" fmla="*/ 3 h 17"/>
                    <a:gd name="T12" fmla="*/ 30 w 47"/>
                    <a:gd name="T13" fmla="*/ 5 h 17"/>
                    <a:gd name="T14" fmla="*/ 33 w 47"/>
                    <a:gd name="T15" fmla="*/ 6 h 17"/>
                    <a:gd name="T16" fmla="*/ 35 w 47"/>
                    <a:gd name="T17" fmla="*/ 7 h 17"/>
                    <a:gd name="T18" fmla="*/ 40 w 47"/>
                    <a:gd name="T19" fmla="*/ 4 h 17"/>
                    <a:gd name="T20" fmla="*/ 41 w 47"/>
                    <a:gd name="T21" fmla="*/ 0 h 17"/>
                    <a:gd name="T22" fmla="*/ 47 w 47"/>
                    <a:gd name="T23" fmla="*/ 0 h 17"/>
                    <a:gd name="T24" fmla="*/ 43 w 47"/>
                    <a:gd name="T25" fmla="*/ 10 h 17"/>
                    <a:gd name="T26" fmla="*/ 32 w 47"/>
                    <a:gd name="T27" fmla="*/ 17 h 17"/>
                    <a:gd name="T28" fmla="*/ 24 w 47"/>
                    <a:gd name="T29" fmla="*/ 15 h 17"/>
                    <a:gd name="T30" fmla="*/ 20 w 47"/>
                    <a:gd name="T31" fmla="*/ 13 h 17"/>
                    <a:gd name="T32" fmla="*/ 15 w 47"/>
                    <a:gd name="T33" fmla="*/ 11 h 17"/>
                    <a:gd name="T34" fmla="*/ 12 w 47"/>
                    <a:gd name="T35" fmla="*/ 10 h 17"/>
                    <a:gd name="T36" fmla="*/ 8 w 47"/>
                    <a:gd name="T37" fmla="*/ 12 h 17"/>
                    <a:gd name="T38" fmla="*/ 6 w 47"/>
                    <a:gd name="T3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7">
                      <a:moveTo>
                        <a:pt x="6" y="17"/>
                      </a:moveTo>
                      <a:cubicBezTo>
                        <a:pt x="0" y="17"/>
                        <a:pt x="0" y="17"/>
                        <a:pt x="0" y="17"/>
                      </a:cubicBezTo>
                      <a:cubicBezTo>
                        <a:pt x="1" y="12"/>
                        <a:pt x="2" y="9"/>
                        <a:pt x="4" y="7"/>
                      </a:cubicBezTo>
                      <a:cubicBezTo>
                        <a:pt x="6" y="3"/>
                        <a:pt x="10" y="0"/>
                        <a:pt x="15" y="0"/>
                      </a:cubicBezTo>
                      <a:cubicBezTo>
                        <a:pt x="17" y="0"/>
                        <a:pt x="19" y="1"/>
                        <a:pt x="21" y="1"/>
                      </a:cubicBezTo>
                      <a:cubicBezTo>
                        <a:pt x="21" y="2"/>
                        <a:pt x="23" y="2"/>
                        <a:pt x="25" y="3"/>
                      </a:cubicBezTo>
                      <a:cubicBezTo>
                        <a:pt x="30" y="5"/>
                        <a:pt x="30" y="5"/>
                        <a:pt x="30" y="5"/>
                      </a:cubicBezTo>
                      <a:cubicBezTo>
                        <a:pt x="31" y="6"/>
                        <a:pt x="32" y="6"/>
                        <a:pt x="33" y="6"/>
                      </a:cubicBezTo>
                      <a:cubicBezTo>
                        <a:pt x="33" y="7"/>
                        <a:pt x="34" y="7"/>
                        <a:pt x="35" y="7"/>
                      </a:cubicBezTo>
                      <a:cubicBezTo>
                        <a:pt x="37" y="7"/>
                        <a:pt x="38" y="6"/>
                        <a:pt x="40" y="4"/>
                      </a:cubicBezTo>
                      <a:cubicBezTo>
                        <a:pt x="40" y="4"/>
                        <a:pt x="41" y="2"/>
                        <a:pt x="41" y="0"/>
                      </a:cubicBezTo>
                      <a:cubicBezTo>
                        <a:pt x="47" y="0"/>
                        <a:pt x="47" y="0"/>
                        <a:pt x="47" y="0"/>
                      </a:cubicBezTo>
                      <a:cubicBezTo>
                        <a:pt x="46" y="5"/>
                        <a:pt x="45" y="8"/>
                        <a:pt x="43" y="10"/>
                      </a:cubicBezTo>
                      <a:cubicBezTo>
                        <a:pt x="40" y="14"/>
                        <a:pt x="36" y="17"/>
                        <a:pt x="32" y="17"/>
                      </a:cubicBezTo>
                      <a:cubicBezTo>
                        <a:pt x="29" y="17"/>
                        <a:pt x="26" y="16"/>
                        <a:pt x="24" y="15"/>
                      </a:cubicBezTo>
                      <a:cubicBezTo>
                        <a:pt x="20" y="13"/>
                        <a:pt x="20" y="13"/>
                        <a:pt x="20" y="13"/>
                      </a:cubicBezTo>
                      <a:cubicBezTo>
                        <a:pt x="17" y="12"/>
                        <a:pt x="15" y="11"/>
                        <a:pt x="15" y="11"/>
                      </a:cubicBezTo>
                      <a:cubicBezTo>
                        <a:pt x="14" y="11"/>
                        <a:pt x="13" y="10"/>
                        <a:pt x="12" y="10"/>
                      </a:cubicBezTo>
                      <a:cubicBezTo>
                        <a:pt x="10" y="10"/>
                        <a:pt x="9" y="11"/>
                        <a:pt x="8" y="12"/>
                      </a:cubicBezTo>
                      <a:cubicBezTo>
                        <a:pt x="6" y="14"/>
                        <a:pt x="6" y="15"/>
                        <a:pt x="6" y="17"/>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6" name="Freeform 1299">
                  <a:extLst>
                    <a:ext uri="{FF2B5EF4-FFF2-40B4-BE49-F238E27FC236}">
                      <a16:creationId xmlns:a16="http://schemas.microsoft.com/office/drawing/2014/main" id="{FCE5E98B-6093-B571-8968-34F57D19C4C5}"/>
                    </a:ext>
                  </a:extLst>
                </p:cNvPr>
                <p:cNvSpPr>
                  <a:spLocks/>
                </p:cNvSpPr>
                <p:nvPr/>
              </p:nvSpPr>
              <p:spPr bwMode="auto">
                <a:xfrm>
                  <a:off x="1799" y="3452"/>
                  <a:ext cx="7" cy="14"/>
                </a:xfrm>
                <a:custGeom>
                  <a:avLst/>
                  <a:gdLst>
                    <a:gd name="T0" fmla="*/ 45 w 45"/>
                    <a:gd name="T1" fmla="*/ 83 h 87"/>
                    <a:gd name="T2" fmla="*/ 45 w 45"/>
                    <a:gd name="T3" fmla="*/ 87 h 87"/>
                    <a:gd name="T4" fmla="*/ 0 w 45"/>
                    <a:gd name="T5" fmla="*/ 87 h 87"/>
                    <a:gd name="T6" fmla="*/ 0 w 45"/>
                    <a:gd name="T7" fmla="*/ 83 h 87"/>
                    <a:gd name="T8" fmla="*/ 8 w 45"/>
                    <a:gd name="T9" fmla="*/ 82 h 87"/>
                    <a:gd name="T10" fmla="*/ 12 w 45"/>
                    <a:gd name="T11" fmla="*/ 74 h 87"/>
                    <a:gd name="T12" fmla="*/ 12 w 45"/>
                    <a:gd name="T13" fmla="*/ 12 h 87"/>
                    <a:gd name="T14" fmla="*/ 8 w 45"/>
                    <a:gd name="T15" fmla="*/ 5 h 87"/>
                    <a:gd name="T16" fmla="*/ 0 w 45"/>
                    <a:gd name="T17" fmla="*/ 3 h 87"/>
                    <a:gd name="T18" fmla="*/ 0 w 45"/>
                    <a:gd name="T19" fmla="*/ 0 h 87"/>
                    <a:gd name="T20" fmla="*/ 45 w 45"/>
                    <a:gd name="T21" fmla="*/ 0 h 87"/>
                    <a:gd name="T22" fmla="*/ 45 w 45"/>
                    <a:gd name="T23" fmla="*/ 3 h 87"/>
                    <a:gd name="T24" fmla="*/ 36 w 45"/>
                    <a:gd name="T25" fmla="*/ 5 h 87"/>
                    <a:gd name="T26" fmla="*/ 33 w 45"/>
                    <a:gd name="T27" fmla="*/ 12 h 87"/>
                    <a:gd name="T28" fmla="*/ 33 w 45"/>
                    <a:gd name="T29" fmla="*/ 74 h 87"/>
                    <a:gd name="T30" fmla="*/ 34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8" y="82"/>
                      </a:cubicBezTo>
                      <a:cubicBezTo>
                        <a:pt x="11" y="80"/>
                        <a:pt x="12" y="78"/>
                        <a:pt x="12" y="74"/>
                      </a:cubicBezTo>
                      <a:cubicBezTo>
                        <a:pt x="12" y="12"/>
                        <a:pt x="12" y="12"/>
                        <a:pt x="12" y="12"/>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1" y="3"/>
                        <a:pt x="38" y="4"/>
                        <a:pt x="36" y="5"/>
                      </a:cubicBezTo>
                      <a:cubicBezTo>
                        <a:pt x="34" y="6"/>
                        <a:pt x="33" y="9"/>
                        <a:pt x="33" y="12"/>
                      </a:cubicBezTo>
                      <a:cubicBezTo>
                        <a:pt x="33" y="74"/>
                        <a:pt x="33" y="74"/>
                        <a:pt x="33" y="74"/>
                      </a:cubicBezTo>
                      <a:cubicBezTo>
                        <a:pt x="33" y="77"/>
                        <a:pt x="33" y="79"/>
                        <a:pt x="34" y="81"/>
                      </a:cubicBezTo>
                      <a:cubicBezTo>
                        <a:pt x="36" y="82"/>
                        <a:pt x="39"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7" name="Freeform 1300">
                  <a:extLst>
                    <a:ext uri="{FF2B5EF4-FFF2-40B4-BE49-F238E27FC236}">
                      <a16:creationId xmlns:a16="http://schemas.microsoft.com/office/drawing/2014/main" id="{CE87EEA5-E5A1-2997-A1D0-B6FC348D848B}"/>
                    </a:ext>
                  </a:extLst>
                </p:cNvPr>
                <p:cNvSpPr>
                  <a:spLocks noEditPoints="1"/>
                </p:cNvSpPr>
                <p:nvPr/>
              </p:nvSpPr>
              <p:spPr bwMode="auto">
                <a:xfrm>
                  <a:off x="1646" y="3652"/>
                  <a:ext cx="12" cy="14"/>
                </a:xfrm>
                <a:custGeom>
                  <a:avLst/>
                  <a:gdLst>
                    <a:gd name="T0" fmla="*/ 0 w 77"/>
                    <a:gd name="T1" fmla="*/ 86 h 86"/>
                    <a:gd name="T2" fmla="*/ 0 w 77"/>
                    <a:gd name="T3" fmla="*/ 83 h 86"/>
                    <a:gd name="T4" fmla="*/ 8 w 77"/>
                    <a:gd name="T5" fmla="*/ 81 h 86"/>
                    <a:gd name="T6" fmla="*/ 11 w 77"/>
                    <a:gd name="T7" fmla="*/ 74 h 86"/>
                    <a:gd name="T8" fmla="*/ 11 w 77"/>
                    <a:gd name="T9" fmla="*/ 12 h 86"/>
                    <a:gd name="T10" fmla="*/ 8 w 77"/>
                    <a:gd name="T11" fmla="*/ 5 h 86"/>
                    <a:gd name="T12" fmla="*/ 0 w 77"/>
                    <a:gd name="T13" fmla="*/ 3 h 86"/>
                    <a:gd name="T14" fmla="*/ 0 w 77"/>
                    <a:gd name="T15" fmla="*/ 0 h 86"/>
                    <a:gd name="T16" fmla="*/ 39 w 77"/>
                    <a:gd name="T17" fmla="*/ 0 h 86"/>
                    <a:gd name="T18" fmla="*/ 59 w 77"/>
                    <a:gd name="T19" fmla="*/ 2 h 86"/>
                    <a:gd name="T20" fmla="*/ 73 w 77"/>
                    <a:gd name="T21" fmla="*/ 20 h 86"/>
                    <a:gd name="T22" fmla="*/ 65 w 77"/>
                    <a:gd name="T23" fmla="*/ 34 h 86"/>
                    <a:gd name="T24" fmla="*/ 53 w 77"/>
                    <a:gd name="T25" fmla="*/ 39 h 86"/>
                    <a:gd name="T26" fmla="*/ 69 w 77"/>
                    <a:gd name="T27" fmla="*/ 46 h 86"/>
                    <a:gd name="T28" fmla="*/ 77 w 77"/>
                    <a:gd name="T29" fmla="*/ 62 h 86"/>
                    <a:gd name="T30" fmla="*/ 69 w 77"/>
                    <a:gd name="T31" fmla="*/ 78 h 86"/>
                    <a:gd name="T32" fmla="*/ 41 w 77"/>
                    <a:gd name="T33" fmla="*/ 86 h 86"/>
                    <a:gd name="T34" fmla="*/ 0 w 77"/>
                    <a:gd name="T35" fmla="*/ 86 h 86"/>
                    <a:gd name="T36" fmla="*/ 31 w 77"/>
                    <a:gd name="T37" fmla="*/ 10 h 86"/>
                    <a:gd name="T38" fmla="*/ 31 w 77"/>
                    <a:gd name="T39" fmla="*/ 38 h 86"/>
                    <a:gd name="T40" fmla="*/ 48 w 77"/>
                    <a:gd name="T41" fmla="*/ 34 h 86"/>
                    <a:gd name="T42" fmla="*/ 51 w 77"/>
                    <a:gd name="T43" fmla="*/ 20 h 86"/>
                    <a:gd name="T44" fmla="*/ 49 w 77"/>
                    <a:gd name="T45" fmla="*/ 9 h 86"/>
                    <a:gd name="T46" fmla="*/ 38 w 77"/>
                    <a:gd name="T47" fmla="*/ 4 h 86"/>
                    <a:gd name="T48" fmla="*/ 32 w 77"/>
                    <a:gd name="T49" fmla="*/ 6 h 86"/>
                    <a:gd name="T50" fmla="*/ 31 w 77"/>
                    <a:gd name="T51" fmla="*/ 10 h 86"/>
                    <a:gd name="T52" fmla="*/ 31 w 77"/>
                    <a:gd name="T53" fmla="*/ 42 h 86"/>
                    <a:gd name="T54" fmla="*/ 31 w 77"/>
                    <a:gd name="T55" fmla="*/ 74 h 86"/>
                    <a:gd name="T56" fmla="*/ 33 w 77"/>
                    <a:gd name="T57" fmla="*/ 80 h 86"/>
                    <a:gd name="T58" fmla="*/ 39 w 77"/>
                    <a:gd name="T59" fmla="*/ 82 h 86"/>
                    <a:gd name="T60" fmla="*/ 52 w 77"/>
                    <a:gd name="T61" fmla="*/ 76 h 86"/>
                    <a:gd name="T62" fmla="*/ 55 w 77"/>
                    <a:gd name="T63" fmla="*/ 63 h 86"/>
                    <a:gd name="T64" fmla="*/ 48 w 77"/>
                    <a:gd name="T65" fmla="*/ 46 h 86"/>
                    <a:gd name="T66" fmla="*/ 35 w 77"/>
                    <a:gd name="T67" fmla="*/ 42 h 86"/>
                    <a:gd name="T68" fmla="*/ 31 w 77"/>
                    <a:gd name="T69"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86">
                      <a:moveTo>
                        <a:pt x="0" y="86"/>
                      </a:moveTo>
                      <a:cubicBezTo>
                        <a:pt x="0" y="83"/>
                        <a:pt x="0" y="83"/>
                        <a:pt x="0" y="83"/>
                      </a:cubicBezTo>
                      <a:cubicBezTo>
                        <a:pt x="4" y="83"/>
                        <a:pt x="7" y="82"/>
                        <a:pt x="8" y="81"/>
                      </a:cubicBezTo>
                      <a:cubicBezTo>
                        <a:pt x="10" y="80"/>
                        <a:pt x="11" y="78"/>
                        <a:pt x="11" y="74"/>
                      </a:cubicBezTo>
                      <a:cubicBezTo>
                        <a:pt x="11" y="12"/>
                        <a:pt x="11" y="12"/>
                        <a:pt x="11" y="12"/>
                      </a:cubicBezTo>
                      <a:cubicBezTo>
                        <a:pt x="11" y="8"/>
                        <a:pt x="10" y="6"/>
                        <a:pt x="8" y="5"/>
                      </a:cubicBezTo>
                      <a:cubicBezTo>
                        <a:pt x="6" y="4"/>
                        <a:pt x="4" y="3"/>
                        <a:pt x="0" y="3"/>
                      </a:cubicBezTo>
                      <a:cubicBezTo>
                        <a:pt x="0" y="0"/>
                        <a:pt x="0" y="0"/>
                        <a:pt x="0" y="0"/>
                      </a:cubicBezTo>
                      <a:cubicBezTo>
                        <a:pt x="39" y="0"/>
                        <a:pt x="39" y="0"/>
                        <a:pt x="39" y="0"/>
                      </a:cubicBezTo>
                      <a:cubicBezTo>
                        <a:pt x="47" y="0"/>
                        <a:pt x="54" y="1"/>
                        <a:pt x="59" y="2"/>
                      </a:cubicBezTo>
                      <a:cubicBezTo>
                        <a:pt x="68" y="6"/>
                        <a:pt x="73" y="12"/>
                        <a:pt x="73" y="20"/>
                      </a:cubicBezTo>
                      <a:cubicBezTo>
                        <a:pt x="73" y="26"/>
                        <a:pt x="70" y="31"/>
                        <a:pt x="65" y="34"/>
                      </a:cubicBezTo>
                      <a:cubicBezTo>
                        <a:pt x="63" y="36"/>
                        <a:pt x="59" y="37"/>
                        <a:pt x="53" y="39"/>
                      </a:cubicBezTo>
                      <a:cubicBezTo>
                        <a:pt x="59" y="41"/>
                        <a:pt x="65" y="43"/>
                        <a:pt x="69" y="46"/>
                      </a:cubicBezTo>
                      <a:cubicBezTo>
                        <a:pt x="74" y="51"/>
                        <a:pt x="77" y="56"/>
                        <a:pt x="77" y="62"/>
                      </a:cubicBezTo>
                      <a:cubicBezTo>
                        <a:pt x="77" y="69"/>
                        <a:pt x="74" y="74"/>
                        <a:pt x="69" y="78"/>
                      </a:cubicBezTo>
                      <a:cubicBezTo>
                        <a:pt x="63" y="84"/>
                        <a:pt x="53" y="86"/>
                        <a:pt x="41" y="86"/>
                      </a:cubicBezTo>
                      <a:lnTo>
                        <a:pt x="0" y="86"/>
                      </a:lnTo>
                      <a:close/>
                      <a:moveTo>
                        <a:pt x="31" y="10"/>
                      </a:moveTo>
                      <a:cubicBezTo>
                        <a:pt x="31" y="38"/>
                        <a:pt x="31" y="38"/>
                        <a:pt x="31" y="38"/>
                      </a:cubicBezTo>
                      <a:cubicBezTo>
                        <a:pt x="40" y="38"/>
                        <a:pt x="45" y="37"/>
                        <a:pt x="48" y="34"/>
                      </a:cubicBezTo>
                      <a:cubicBezTo>
                        <a:pt x="50" y="32"/>
                        <a:pt x="51" y="27"/>
                        <a:pt x="51" y="20"/>
                      </a:cubicBezTo>
                      <a:cubicBezTo>
                        <a:pt x="51" y="15"/>
                        <a:pt x="50" y="11"/>
                        <a:pt x="49" y="9"/>
                      </a:cubicBezTo>
                      <a:cubicBezTo>
                        <a:pt x="47" y="5"/>
                        <a:pt x="43" y="4"/>
                        <a:pt x="38" y="4"/>
                      </a:cubicBezTo>
                      <a:cubicBezTo>
                        <a:pt x="35" y="4"/>
                        <a:pt x="33" y="4"/>
                        <a:pt x="32" y="6"/>
                      </a:cubicBezTo>
                      <a:cubicBezTo>
                        <a:pt x="32" y="6"/>
                        <a:pt x="32" y="8"/>
                        <a:pt x="31" y="10"/>
                      </a:cubicBezTo>
                      <a:close/>
                      <a:moveTo>
                        <a:pt x="31" y="42"/>
                      </a:moveTo>
                      <a:cubicBezTo>
                        <a:pt x="31" y="74"/>
                        <a:pt x="31" y="74"/>
                        <a:pt x="31" y="74"/>
                      </a:cubicBezTo>
                      <a:cubicBezTo>
                        <a:pt x="31" y="77"/>
                        <a:pt x="32" y="79"/>
                        <a:pt x="33" y="80"/>
                      </a:cubicBezTo>
                      <a:cubicBezTo>
                        <a:pt x="34" y="82"/>
                        <a:pt x="36" y="82"/>
                        <a:pt x="39" y="82"/>
                      </a:cubicBezTo>
                      <a:cubicBezTo>
                        <a:pt x="45" y="82"/>
                        <a:pt x="50" y="80"/>
                        <a:pt x="52" y="76"/>
                      </a:cubicBezTo>
                      <a:cubicBezTo>
                        <a:pt x="54" y="72"/>
                        <a:pt x="55" y="68"/>
                        <a:pt x="55" y="63"/>
                      </a:cubicBezTo>
                      <a:cubicBezTo>
                        <a:pt x="55" y="55"/>
                        <a:pt x="53" y="49"/>
                        <a:pt x="48" y="46"/>
                      </a:cubicBezTo>
                      <a:cubicBezTo>
                        <a:pt x="45" y="43"/>
                        <a:pt x="41" y="42"/>
                        <a:pt x="35" y="42"/>
                      </a:cubicBezTo>
                      <a:lnTo>
                        <a:pt x="31" y="4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8" name="Freeform 1301">
                  <a:extLst>
                    <a:ext uri="{FF2B5EF4-FFF2-40B4-BE49-F238E27FC236}">
                      <a16:creationId xmlns:a16="http://schemas.microsoft.com/office/drawing/2014/main" id="{52628731-9752-1864-7597-09D9CD9BDF96}"/>
                    </a:ext>
                  </a:extLst>
                </p:cNvPr>
                <p:cNvSpPr>
                  <a:spLocks noEditPoints="1"/>
                </p:cNvSpPr>
                <p:nvPr/>
              </p:nvSpPr>
              <p:spPr bwMode="auto">
                <a:xfrm>
                  <a:off x="1660" y="3647"/>
                  <a:ext cx="7" cy="19"/>
                </a:xfrm>
                <a:custGeom>
                  <a:avLst/>
                  <a:gdLst>
                    <a:gd name="T0" fmla="*/ 45 w 45"/>
                    <a:gd name="T1" fmla="*/ 115 h 118"/>
                    <a:gd name="T2" fmla="*/ 45 w 45"/>
                    <a:gd name="T3" fmla="*/ 118 h 118"/>
                    <a:gd name="T4" fmla="*/ 0 w 45"/>
                    <a:gd name="T5" fmla="*/ 118 h 118"/>
                    <a:gd name="T6" fmla="*/ 0 w 45"/>
                    <a:gd name="T7" fmla="*/ 115 h 118"/>
                    <a:gd name="T8" fmla="*/ 9 w 45"/>
                    <a:gd name="T9" fmla="*/ 114 h 118"/>
                    <a:gd name="T10" fmla="*/ 12 w 45"/>
                    <a:gd name="T11" fmla="*/ 106 h 118"/>
                    <a:gd name="T12" fmla="*/ 12 w 45"/>
                    <a:gd name="T13" fmla="*/ 44 h 118"/>
                    <a:gd name="T14" fmla="*/ 9 w 45"/>
                    <a:gd name="T15" fmla="*/ 37 h 118"/>
                    <a:gd name="T16" fmla="*/ 0 w 45"/>
                    <a:gd name="T17" fmla="*/ 35 h 118"/>
                    <a:gd name="T18" fmla="*/ 0 w 45"/>
                    <a:gd name="T19" fmla="*/ 32 h 118"/>
                    <a:gd name="T20" fmla="*/ 45 w 45"/>
                    <a:gd name="T21" fmla="*/ 32 h 118"/>
                    <a:gd name="T22" fmla="*/ 45 w 45"/>
                    <a:gd name="T23" fmla="*/ 35 h 118"/>
                    <a:gd name="T24" fmla="*/ 37 w 45"/>
                    <a:gd name="T25" fmla="*/ 36 h 118"/>
                    <a:gd name="T26" fmla="*/ 33 w 45"/>
                    <a:gd name="T27" fmla="*/ 44 h 118"/>
                    <a:gd name="T28" fmla="*/ 33 w 45"/>
                    <a:gd name="T29" fmla="*/ 106 h 118"/>
                    <a:gd name="T30" fmla="*/ 35 w 45"/>
                    <a:gd name="T31" fmla="*/ 112 h 118"/>
                    <a:gd name="T32" fmla="*/ 45 w 45"/>
                    <a:gd name="T33" fmla="*/ 115 h 118"/>
                    <a:gd name="T34" fmla="*/ 33 w 45"/>
                    <a:gd name="T35" fmla="*/ 24 h 118"/>
                    <a:gd name="T36" fmla="*/ 26 w 45"/>
                    <a:gd name="T37" fmla="*/ 24 h 118"/>
                    <a:gd name="T38" fmla="*/ 8 w 45"/>
                    <a:gd name="T39" fmla="*/ 13 h 118"/>
                    <a:gd name="T40" fmla="*/ 4 w 45"/>
                    <a:gd name="T41" fmla="*/ 9 h 118"/>
                    <a:gd name="T42" fmla="*/ 3 w 45"/>
                    <a:gd name="T43" fmla="*/ 6 h 118"/>
                    <a:gd name="T44" fmla="*/ 5 w 45"/>
                    <a:gd name="T45" fmla="*/ 2 h 118"/>
                    <a:gd name="T46" fmla="*/ 9 w 45"/>
                    <a:gd name="T47" fmla="*/ 0 h 118"/>
                    <a:gd name="T48" fmla="*/ 13 w 45"/>
                    <a:gd name="T49" fmla="*/ 1 h 118"/>
                    <a:gd name="T50" fmla="*/ 16 w 45"/>
                    <a:gd name="T51" fmla="*/ 4 h 118"/>
                    <a:gd name="T52" fmla="*/ 33 w 45"/>
                    <a:gd name="T53" fmla="*/ 2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118">
                      <a:moveTo>
                        <a:pt x="45" y="115"/>
                      </a:moveTo>
                      <a:cubicBezTo>
                        <a:pt x="45" y="118"/>
                        <a:pt x="45" y="118"/>
                        <a:pt x="45" y="118"/>
                      </a:cubicBezTo>
                      <a:cubicBezTo>
                        <a:pt x="0" y="118"/>
                        <a:pt x="0" y="118"/>
                        <a:pt x="0" y="118"/>
                      </a:cubicBezTo>
                      <a:cubicBezTo>
                        <a:pt x="0" y="115"/>
                        <a:pt x="0" y="115"/>
                        <a:pt x="0" y="115"/>
                      </a:cubicBezTo>
                      <a:cubicBezTo>
                        <a:pt x="5" y="115"/>
                        <a:pt x="7" y="114"/>
                        <a:pt x="9" y="114"/>
                      </a:cubicBezTo>
                      <a:cubicBezTo>
                        <a:pt x="11" y="112"/>
                        <a:pt x="12" y="110"/>
                        <a:pt x="12" y="106"/>
                      </a:cubicBezTo>
                      <a:cubicBezTo>
                        <a:pt x="12" y="44"/>
                        <a:pt x="12" y="44"/>
                        <a:pt x="12" y="44"/>
                      </a:cubicBezTo>
                      <a:cubicBezTo>
                        <a:pt x="12" y="40"/>
                        <a:pt x="11" y="38"/>
                        <a:pt x="9" y="37"/>
                      </a:cubicBezTo>
                      <a:cubicBezTo>
                        <a:pt x="7" y="36"/>
                        <a:pt x="5" y="35"/>
                        <a:pt x="0" y="35"/>
                      </a:cubicBezTo>
                      <a:cubicBezTo>
                        <a:pt x="0" y="32"/>
                        <a:pt x="0" y="32"/>
                        <a:pt x="0" y="32"/>
                      </a:cubicBezTo>
                      <a:cubicBezTo>
                        <a:pt x="45" y="32"/>
                        <a:pt x="45" y="32"/>
                        <a:pt x="45" y="32"/>
                      </a:cubicBezTo>
                      <a:cubicBezTo>
                        <a:pt x="45" y="35"/>
                        <a:pt x="45" y="35"/>
                        <a:pt x="45" y="35"/>
                      </a:cubicBezTo>
                      <a:cubicBezTo>
                        <a:pt x="41" y="35"/>
                        <a:pt x="39" y="35"/>
                        <a:pt x="37" y="36"/>
                      </a:cubicBezTo>
                      <a:cubicBezTo>
                        <a:pt x="34" y="38"/>
                        <a:pt x="33" y="40"/>
                        <a:pt x="33" y="44"/>
                      </a:cubicBezTo>
                      <a:cubicBezTo>
                        <a:pt x="33" y="106"/>
                        <a:pt x="33" y="106"/>
                        <a:pt x="33" y="106"/>
                      </a:cubicBezTo>
                      <a:cubicBezTo>
                        <a:pt x="33" y="109"/>
                        <a:pt x="34" y="111"/>
                        <a:pt x="35" y="112"/>
                      </a:cubicBezTo>
                      <a:cubicBezTo>
                        <a:pt x="37" y="114"/>
                        <a:pt x="40" y="115"/>
                        <a:pt x="45" y="115"/>
                      </a:cubicBezTo>
                      <a:close/>
                      <a:moveTo>
                        <a:pt x="33" y="24"/>
                      </a:moveTo>
                      <a:cubicBezTo>
                        <a:pt x="26" y="24"/>
                        <a:pt x="26" y="24"/>
                        <a:pt x="26" y="24"/>
                      </a:cubicBezTo>
                      <a:cubicBezTo>
                        <a:pt x="8" y="13"/>
                        <a:pt x="8" y="13"/>
                        <a:pt x="8" y="13"/>
                      </a:cubicBezTo>
                      <a:cubicBezTo>
                        <a:pt x="6" y="11"/>
                        <a:pt x="5" y="10"/>
                        <a:pt x="4" y="9"/>
                      </a:cubicBezTo>
                      <a:cubicBezTo>
                        <a:pt x="3" y="8"/>
                        <a:pt x="3" y="7"/>
                        <a:pt x="3" y="6"/>
                      </a:cubicBezTo>
                      <a:cubicBezTo>
                        <a:pt x="3" y="4"/>
                        <a:pt x="3" y="3"/>
                        <a:pt x="5" y="2"/>
                      </a:cubicBezTo>
                      <a:cubicBezTo>
                        <a:pt x="6" y="1"/>
                        <a:pt x="7" y="0"/>
                        <a:pt x="9" y="0"/>
                      </a:cubicBezTo>
                      <a:cubicBezTo>
                        <a:pt x="10" y="0"/>
                        <a:pt x="12" y="0"/>
                        <a:pt x="13" y="1"/>
                      </a:cubicBezTo>
                      <a:cubicBezTo>
                        <a:pt x="14" y="2"/>
                        <a:pt x="15" y="3"/>
                        <a:pt x="16" y="4"/>
                      </a:cubicBezTo>
                      <a:lnTo>
                        <a:pt x="33"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39" name="Freeform 1302">
                  <a:extLst>
                    <a:ext uri="{FF2B5EF4-FFF2-40B4-BE49-F238E27FC236}">
                      <a16:creationId xmlns:a16="http://schemas.microsoft.com/office/drawing/2014/main" id="{3E209B22-E20D-853E-7B25-390189BABD52}"/>
                    </a:ext>
                  </a:extLst>
                </p:cNvPr>
                <p:cNvSpPr>
                  <a:spLocks/>
                </p:cNvSpPr>
                <p:nvPr/>
              </p:nvSpPr>
              <p:spPr bwMode="auto">
                <a:xfrm>
                  <a:off x="1668" y="3652"/>
                  <a:ext cx="13" cy="14"/>
                </a:xfrm>
                <a:custGeom>
                  <a:avLst/>
                  <a:gdLst>
                    <a:gd name="T0" fmla="*/ 0 w 88"/>
                    <a:gd name="T1" fmla="*/ 86 h 89"/>
                    <a:gd name="T2" fmla="*/ 0 w 88"/>
                    <a:gd name="T3" fmla="*/ 83 h 89"/>
                    <a:gd name="T4" fmla="*/ 9 w 88"/>
                    <a:gd name="T5" fmla="*/ 81 h 89"/>
                    <a:gd name="T6" fmla="*/ 11 w 88"/>
                    <a:gd name="T7" fmla="*/ 73 h 89"/>
                    <a:gd name="T8" fmla="*/ 11 w 88"/>
                    <a:gd name="T9" fmla="*/ 12 h 89"/>
                    <a:gd name="T10" fmla="*/ 5 w 88"/>
                    <a:gd name="T11" fmla="*/ 5 h 89"/>
                    <a:gd name="T12" fmla="*/ 1 w 88"/>
                    <a:gd name="T13" fmla="*/ 3 h 89"/>
                    <a:gd name="T14" fmla="*/ 1 w 88"/>
                    <a:gd name="T15" fmla="*/ 0 h 89"/>
                    <a:gd name="T16" fmla="*/ 28 w 88"/>
                    <a:gd name="T17" fmla="*/ 0 h 89"/>
                    <a:gd name="T18" fmla="*/ 72 w 88"/>
                    <a:gd name="T19" fmla="*/ 54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19 h 89"/>
                    <a:gd name="T42" fmla="*/ 17 w 88"/>
                    <a:gd name="T43" fmla="*/ 70 h 89"/>
                    <a:gd name="T44" fmla="*/ 20 w 88"/>
                    <a:gd name="T45" fmla="*/ 80 h 89"/>
                    <a:gd name="T46" fmla="*/ 29 w 88"/>
                    <a:gd name="T47" fmla="*/ 83 h 89"/>
                    <a:gd name="T48" fmla="*/ 29 w 88"/>
                    <a:gd name="T49" fmla="*/ 86 h 89"/>
                    <a:gd name="T50" fmla="*/ 0 w 88"/>
                    <a:gd name="T51"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6"/>
                      </a:moveTo>
                      <a:cubicBezTo>
                        <a:pt x="0" y="83"/>
                        <a:pt x="0" y="83"/>
                        <a:pt x="0" y="83"/>
                      </a:cubicBezTo>
                      <a:cubicBezTo>
                        <a:pt x="4" y="83"/>
                        <a:pt x="7" y="82"/>
                        <a:pt x="9" y="81"/>
                      </a:cubicBezTo>
                      <a:cubicBezTo>
                        <a:pt x="10" y="79"/>
                        <a:pt x="11" y="77"/>
                        <a:pt x="11" y="73"/>
                      </a:cubicBezTo>
                      <a:cubicBezTo>
                        <a:pt x="11" y="12"/>
                        <a:pt x="11" y="12"/>
                        <a:pt x="11" y="12"/>
                      </a:cubicBezTo>
                      <a:cubicBezTo>
                        <a:pt x="9" y="9"/>
                        <a:pt x="7" y="7"/>
                        <a:pt x="5" y="5"/>
                      </a:cubicBezTo>
                      <a:cubicBezTo>
                        <a:pt x="3" y="4"/>
                        <a:pt x="2" y="3"/>
                        <a:pt x="1" y="3"/>
                      </a:cubicBezTo>
                      <a:cubicBezTo>
                        <a:pt x="1" y="0"/>
                        <a:pt x="1" y="0"/>
                        <a:pt x="1" y="0"/>
                      </a:cubicBezTo>
                      <a:cubicBezTo>
                        <a:pt x="28" y="0"/>
                        <a:pt x="28" y="0"/>
                        <a:pt x="28" y="0"/>
                      </a:cubicBezTo>
                      <a:cubicBezTo>
                        <a:pt x="72" y="54"/>
                        <a:pt x="72" y="54"/>
                        <a:pt x="72" y="54"/>
                      </a:cubicBezTo>
                      <a:cubicBezTo>
                        <a:pt x="72" y="16"/>
                        <a:pt x="72" y="16"/>
                        <a:pt x="72" y="16"/>
                      </a:cubicBezTo>
                      <a:cubicBezTo>
                        <a:pt x="72" y="11"/>
                        <a:pt x="72" y="8"/>
                        <a:pt x="70" y="7"/>
                      </a:cubicBezTo>
                      <a:cubicBezTo>
                        <a:pt x="69" y="4"/>
                        <a:pt x="65" y="3"/>
                        <a:pt x="60" y="3"/>
                      </a:cubicBezTo>
                      <a:cubicBezTo>
                        <a:pt x="60" y="0"/>
                        <a:pt x="60" y="0"/>
                        <a:pt x="60" y="0"/>
                      </a:cubicBezTo>
                      <a:cubicBezTo>
                        <a:pt x="88" y="0"/>
                        <a:pt x="88" y="0"/>
                        <a:pt x="88" y="0"/>
                      </a:cubicBezTo>
                      <a:cubicBezTo>
                        <a:pt x="88" y="3"/>
                        <a:pt x="88" y="3"/>
                        <a:pt x="88" y="3"/>
                      </a:cubicBezTo>
                      <a:cubicBezTo>
                        <a:pt x="84" y="3"/>
                        <a:pt x="81" y="4"/>
                        <a:pt x="80" y="6"/>
                      </a:cubicBezTo>
                      <a:cubicBezTo>
                        <a:pt x="79" y="7"/>
                        <a:pt x="78" y="10"/>
                        <a:pt x="78" y="13"/>
                      </a:cubicBezTo>
                      <a:cubicBezTo>
                        <a:pt x="78" y="89"/>
                        <a:pt x="78" y="89"/>
                        <a:pt x="78" y="89"/>
                      </a:cubicBezTo>
                      <a:cubicBezTo>
                        <a:pt x="74" y="89"/>
                        <a:pt x="74" y="89"/>
                        <a:pt x="74" y="89"/>
                      </a:cubicBezTo>
                      <a:cubicBezTo>
                        <a:pt x="17" y="19"/>
                        <a:pt x="17" y="19"/>
                        <a:pt x="17" y="19"/>
                      </a:cubicBezTo>
                      <a:cubicBezTo>
                        <a:pt x="17" y="70"/>
                        <a:pt x="17" y="70"/>
                        <a:pt x="17" y="70"/>
                      </a:cubicBezTo>
                      <a:cubicBezTo>
                        <a:pt x="17" y="75"/>
                        <a:pt x="18" y="78"/>
                        <a:pt x="20" y="80"/>
                      </a:cubicBezTo>
                      <a:cubicBezTo>
                        <a:pt x="21" y="81"/>
                        <a:pt x="24" y="82"/>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0" name="Freeform 1303">
                  <a:extLst>
                    <a:ext uri="{FF2B5EF4-FFF2-40B4-BE49-F238E27FC236}">
                      <a16:creationId xmlns:a16="http://schemas.microsoft.com/office/drawing/2014/main" id="{5EAD0E3F-BF39-9699-FD06-E685C13C027B}"/>
                    </a:ext>
                  </a:extLst>
                </p:cNvPr>
                <p:cNvSpPr>
                  <a:spLocks/>
                </p:cNvSpPr>
                <p:nvPr/>
              </p:nvSpPr>
              <p:spPr bwMode="auto">
                <a:xfrm>
                  <a:off x="1682" y="3652"/>
                  <a:ext cx="15" cy="14"/>
                </a:xfrm>
                <a:custGeom>
                  <a:avLst/>
                  <a:gdLst>
                    <a:gd name="T0" fmla="*/ 95 w 95"/>
                    <a:gd name="T1" fmla="*/ 83 h 86"/>
                    <a:gd name="T2" fmla="*/ 95 w 95"/>
                    <a:gd name="T3" fmla="*/ 86 h 86"/>
                    <a:gd name="T4" fmla="*/ 51 w 95"/>
                    <a:gd name="T5" fmla="*/ 86 h 86"/>
                    <a:gd name="T6" fmla="*/ 51 w 95"/>
                    <a:gd name="T7" fmla="*/ 83 h 86"/>
                    <a:gd name="T8" fmla="*/ 59 w 95"/>
                    <a:gd name="T9" fmla="*/ 81 h 86"/>
                    <a:gd name="T10" fmla="*/ 63 w 95"/>
                    <a:gd name="T11" fmla="*/ 74 h 86"/>
                    <a:gd name="T12" fmla="*/ 63 w 95"/>
                    <a:gd name="T13" fmla="*/ 45 h 86"/>
                    <a:gd name="T14" fmla="*/ 32 w 95"/>
                    <a:gd name="T15" fmla="*/ 45 h 86"/>
                    <a:gd name="T16" fmla="*/ 32 w 95"/>
                    <a:gd name="T17" fmla="*/ 74 h 86"/>
                    <a:gd name="T18" fmla="*/ 35 w 95"/>
                    <a:gd name="T19" fmla="*/ 81 h 86"/>
                    <a:gd name="T20" fmla="*/ 43 w 95"/>
                    <a:gd name="T21" fmla="*/ 83 h 86"/>
                    <a:gd name="T22" fmla="*/ 43 w 95"/>
                    <a:gd name="T23" fmla="*/ 86 h 86"/>
                    <a:gd name="T24" fmla="*/ 0 w 95"/>
                    <a:gd name="T25" fmla="*/ 86 h 86"/>
                    <a:gd name="T26" fmla="*/ 0 w 95"/>
                    <a:gd name="T27" fmla="*/ 83 h 86"/>
                    <a:gd name="T28" fmla="*/ 8 w 95"/>
                    <a:gd name="T29" fmla="*/ 81 h 86"/>
                    <a:gd name="T30" fmla="*/ 11 w 95"/>
                    <a:gd name="T31" fmla="*/ 74 h 86"/>
                    <a:gd name="T32" fmla="*/ 11 w 95"/>
                    <a:gd name="T33" fmla="*/ 12 h 86"/>
                    <a:gd name="T34" fmla="*/ 7 w 95"/>
                    <a:gd name="T35" fmla="*/ 5 h 86"/>
                    <a:gd name="T36" fmla="*/ 0 w 95"/>
                    <a:gd name="T37" fmla="*/ 3 h 86"/>
                    <a:gd name="T38" fmla="*/ 0 w 95"/>
                    <a:gd name="T39" fmla="*/ 0 h 86"/>
                    <a:gd name="T40" fmla="*/ 43 w 95"/>
                    <a:gd name="T41" fmla="*/ 0 h 86"/>
                    <a:gd name="T42" fmla="*/ 43 w 95"/>
                    <a:gd name="T43" fmla="*/ 3 h 86"/>
                    <a:gd name="T44" fmla="*/ 35 w 95"/>
                    <a:gd name="T45" fmla="*/ 4 h 86"/>
                    <a:gd name="T46" fmla="*/ 32 w 95"/>
                    <a:gd name="T47" fmla="*/ 12 h 86"/>
                    <a:gd name="T48" fmla="*/ 32 w 95"/>
                    <a:gd name="T49" fmla="*/ 38 h 86"/>
                    <a:gd name="T50" fmla="*/ 63 w 95"/>
                    <a:gd name="T51" fmla="*/ 38 h 86"/>
                    <a:gd name="T52" fmla="*/ 63 w 95"/>
                    <a:gd name="T53" fmla="*/ 12 h 86"/>
                    <a:gd name="T54" fmla="*/ 59 w 95"/>
                    <a:gd name="T55" fmla="*/ 5 h 86"/>
                    <a:gd name="T56" fmla="*/ 51 w 95"/>
                    <a:gd name="T57" fmla="*/ 3 h 86"/>
                    <a:gd name="T58" fmla="*/ 51 w 95"/>
                    <a:gd name="T59" fmla="*/ 0 h 86"/>
                    <a:gd name="T60" fmla="*/ 95 w 95"/>
                    <a:gd name="T61" fmla="*/ 0 h 86"/>
                    <a:gd name="T62" fmla="*/ 95 w 95"/>
                    <a:gd name="T63" fmla="*/ 3 h 86"/>
                    <a:gd name="T64" fmla="*/ 87 w 95"/>
                    <a:gd name="T65" fmla="*/ 4 h 86"/>
                    <a:gd name="T66" fmla="*/ 83 w 95"/>
                    <a:gd name="T67" fmla="*/ 12 h 86"/>
                    <a:gd name="T68" fmla="*/ 83 w 95"/>
                    <a:gd name="T69" fmla="*/ 74 h 86"/>
                    <a:gd name="T70" fmla="*/ 86 w 95"/>
                    <a:gd name="T71" fmla="*/ 81 h 86"/>
                    <a:gd name="T72" fmla="*/ 95 w 95"/>
                    <a:gd name="T7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6">
                      <a:moveTo>
                        <a:pt x="95" y="83"/>
                      </a:moveTo>
                      <a:cubicBezTo>
                        <a:pt x="95" y="86"/>
                        <a:pt x="95" y="86"/>
                        <a:pt x="95" y="86"/>
                      </a:cubicBezTo>
                      <a:cubicBezTo>
                        <a:pt x="51" y="86"/>
                        <a:pt x="51" y="86"/>
                        <a:pt x="51" y="86"/>
                      </a:cubicBezTo>
                      <a:cubicBezTo>
                        <a:pt x="51" y="83"/>
                        <a:pt x="51" y="83"/>
                        <a:pt x="51" y="83"/>
                      </a:cubicBezTo>
                      <a:cubicBezTo>
                        <a:pt x="55" y="82"/>
                        <a:pt x="58" y="82"/>
                        <a:pt x="59" y="81"/>
                      </a:cubicBezTo>
                      <a:cubicBezTo>
                        <a:pt x="61" y="80"/>
                        <a:pt x="63" y="78"/>
                        <a:pt x="63" y="74"/>
                      </a:cubicBezTo>
                      <a:cubicBezTo>
                        <a:pt x="63" y="45"/>
                        <a:pt x="63" y="45"/>
                        <a:pt x="63" y="45"/>
                      </a:cubicBezTo>
                      <a:cubicBezTo>
                        <a:pt x="32" y="45"/>
                        <a:pt x="32" y="45"/>
                        <a:pt x="32" y="45"/>
                      </a:cubicBezTo>
                      <a:cubicBezTo>
                        <a:pt x="32" y="74"/>
                        <a:pt x="32" y="74"/>
                        <a:pt x="32" y="74"/>
                      </a:cubicBezTo>
                      <a:cubicBezTo>
                        <a:pt x="32" y="77"/>
                        <a:pt x="33" y="80"/>
                        <a:pt x="35" y="81"/>
                      </a:cubicBezTo>
                      <a:cubicBezTo>
                        <a:pt x="36" y="82"/>
                        <a:pt x="39" y="82"/>
                        <a:pt x="43" y="83"/>
                      </a:cubicBezTo>
                      <a:cubicBezTo>
                        <a:pt x="43" y="86"/>
                        <a:pt x="43" y="86"/>
                        <a:pt x="43" y="86"/>
                      </a:cubicBezTo>
                      <a:cubicBezTo>
                        <a:pt x="0" y="86"/>
                        <a:pt x="0" y="86"/>
                        <a:pt x="0" y="86"/>
                      </a:cubicBezTo>
                      <a:cubicBezTo>
                        <a:pt x="0" y="83"/>
                        <a:pt x="0" y="83"/>
                        <a:pt x="0" y="83"/>
                      </a:cubicBezTo>
                      <a:cubicBezTo>
                        <a:pt x="4" y="83"/>
                        <a:pt x="7" y="82"/>
                        <a:pt x="8" y="81"/>
                      </a:cubicBezTo>
                      <a:cubicBezTo>
                        <a:pt x="10" y="80"/>
                        <a:pt x="11" y="77"/>
                        <a:pt x="11" y="74"/>
                      </a:cubicBezTo>
                      <a:cubicBezTo>
                        <a:pt x="11" y="12"/>
                        <a:pt x="11" y="12"/>
                        <a:pt x="11" y="12"/>
                      </a:cubicBezTo>
                      <a:cubicBezTo>
                        <a:pt x="11" y="8"/>
                        <a:pt x="10" y="6"/>
                        <a:pt x="7" y="5"/>
                      </a:cubicBezTo>
                      <a:cubicBezTo>
                        <a:pt x="6" y="4"/>
                        <a:pt x="4" y="3"/>
                        <a:pt x="0" y="3"/>
                      </a:cubicBezTo>
                      <a:cubicBezTo>
                        <a:pt x="0" y="0"/>
                        <a:pt x="0" y="0"/>
                        <a:pt x="0" y="0"/>
                      </a:cubicBezTo>
                      <a:cubicBezTo>
                        <a:pt x="43" y="0"/>
                        <a:pt x="43" y="0"/>
                        <a:pt x="43" y="0"/>
                      </a:cubicBezTo>
                      <a:cubicBezTo>
                        <a:pt x="43" y="3"/>
                        <a:pt x="43" y="3"/>
                        <a:pt x="43" y="3"/>
                      </a:cubicBezTo>
                      <a:cubicBezTo>
                        <a:pt x="39" y="3"/>
                        <a:pt x="36" y="4"/>
                        <a:pt x="35" y="4"/>
                      </a:cubicBezTo>
                      <a:cubicBezTo>
                        <a:pt x="33" y="6"/>
                        <a:pt x="32" y="8"/>
                        <a:pt x="32" y="12"/>
                      </a:cubicBezTo>
                      <a:cubicBezTo>
                        <a:pt x="32" y="38"/>
                        <a:pt x="32" y="38"/>
                        <a:pt x="32" y="38"/>
                      </a:cubicBezTo>
                      <a:cubicBezTo>
                        <a:pt x="63" y="38"/>
                        <a:pt x="63" y="38"/>
                        <a:pt x="63" y="38"/>
                      </a:cubicBezTo>
                      <a:cubicBezTo>
                        <a:pt x="63" y="12"/>
                        <a:pt x="63" y="12"/>
                        <a:pt x="63" y="12"/>
                      </a:cubicBezTo>
                      <a:cubicBezTo>
                        <a:pt x="63" y="8"/>
                        <a:pt x="61" y="6"/>
                        <a:pt x="59" y="5"/>
                      </a:cubicBezTo>
                      <a:cubicBezTo>
                        <a:pt x="58" y="4"/>
                        <a:pt x="55" y="3"/>
                        <a:pt x="51" y="3"/>
                      </a:cubicBezTo>
                      <a:cubicBezTo>
                        <a:pt x="51" y="0"/>
                        <a:pt x="51" y="0"/>
                        <a:pt x="51" y="0"/>
                      </a:cubicBezTo>
                      <a:cubicBezTo>
                        <a:pt x="95" y="0"/>
                        <a:pt x="95" y="0"/>
                        <a:pt x="95" y="0"/>
                      </a:cubicBezTo>
                      <a:cubicBezTo>
                        <a:pt x="95" y="3"/>
                        <a:pt x="95" y="3"/>
                        <a:pt x="95" y="3"/>
                      </a:cubicBezTo>
                      <a:cubicBezTo>
                        <a:pt x="91" y="3"/>
                        <a:pt x="88" y="4"/>
                        <a:pt x="87" y="4"/>
                      </a:cubicBezTo>
                      <a:cubicBezTo>
                        <a:pt x="84" y="6"/>
                        <a:pt x="83" y="8"/>
                        <a:pt x="83" y="12"/>
                      </a:cubicBezTo>
                      <a:cubicBezTo>
                        <a:pt x="83" y="74"/>
                        <a:pt x="83" y="74"/>
                        <a:pt x="83" y="74"/>
                      </a:cubicBezTo>
                      <a:cubicBezTo>
                        <a:pt x="83" y="78"/>
                        <a:pt x="84" y="80"/>
                        <a:pt x="86" y="81"/>
                      </a:cubicBezTo>
                      <a:cubicBezTo>
                        <a:pt x="88" y="82"/>
                        <a:pt x="90" y="82"/>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1" name="Freeform 1304">
                  <a:extLst>
                    <a:ext uri="{FF2B5EF4-FFF2-40B4-BE49-F238E27FC236}">
                      <a16:creationId xmlns:a16="http://schemas.microsoft.com/office/drawing/2014/main" id="{6D3DADDB-EEF9-24E5-2CC6-A9FFC0FEB944}"/>
                    </a:ext>
                  </a:extLst>
                </p:cNvPr>
                <p:cNvSpPr>
                  <a:spLocks noEditPoints="1"/>
                </p:cNvSpPr>
                <p:nvPr/>
              </p:nvSpPr>
              <p:spPr bwMode="auto">
                <a:xfrm>
                  <a:off x="1703" y="3652"/>
                  <a:ext cx="13" cy="14"/>
                </a:xfrm>
                <a:custGeom>
                  <a:avLst/>
                  <a:gdLst>
                    <a:gd name="T0" fmla="*/ 4 w 87"/>
                    <a:gd name="T1" fmla="*/ 45 h 86"/>
                    <a:gd name="T2" fmla="*/ 4 w 87"/>
                    <a:gd name="T3" fmla="*/ 38 h 86"/>
                    <a:gd name="T4" fmla="*/ 11 w 87"/>
                    <a:gd name="T5" fmla="*/ 38 h 86"/>
                    <a:gd name="T6" fmla="*/ 11 w 87"/>
                    <a:gd name="T7" fmla="*/ 12 h 86"/>
                    <a:gd name="T8" fmla="*/ 7 w 87"/>
                    <a:gd name="T9" fmla="*/ 4 h 86"/>
                    <a:gd name="T10" fmla="*/ 0 w 87"/>
                    <a:gd name="T11" fmla="*/ 3 h 86"/>
                    <a:gd name="T12" fmla="*/ 0 w 87"/>
                    <a:gd name="T13" fmla="*/ 0 h 86"/>
                    <a:gd name="T14" fmla="*/ 39 w 87"/>
                    <a:gd name="T15" fmla="*/ 0 h 86"/>
                    <a:gd name="T16" fmla="*/ 76 w 87"/>
                    <a:gd name="T17" fmla="*/ 13 h 86"/>
                    <a:gd name="T18" fmla="*/ 87 w 87"/>
                    <a:gd name="T19" fmla="*/ 42 h 86"/>
                    <a:gd name="T20" fmla="*/ 76 w 87"/>
                    <a:gd name="T21" fmla="*/ 73 h 86"/>
                    <a:gd name="T22" fmla="*/ 41 w 87"/>
                    <a:gd name="T23" fmla="*/ 86 h 86"/>
                    <a:gd name="T24" fmla="*/ 0 w 87"/>
                    <a:gd name="T25" fmla="*/ 86 h 86"/>
                    <a:gd name="T26" fmla="*/ 0 w 87"/>
                    <a:gd name="T27" fmla="*/ 83 h 86"/>
                    <a:gd name="T28" fmla="*/ 8 w 87"/>
                    <a:gd name="T29" fmla="*/ 81 h 86"/>
                    <a:gd name="T30" fmla="*/ 11 w 87"/>
                    <a:gd name="T31" fmla="*/ 74 h 86"/>
                    <a:gd name="T32" fmla="*/ 11 w 87"/>
                    <a:gd name="T33" fmla="*/ 45 h 86"/>
                    <a:gd name="T34" fmla="*/ 4 w 87"/>
                    <a:gd name="T35" fmla="*/ 45 h 86"/>
                    <a:gd name="T36" fmla="*/ 50 w 87"/>
                    <a:gd name="T37" fmla="*/ 38 h 86"/>
                    <a:gd name="T38" fmla="*/ 50 w 87"/>
                    <a:gd name="T39" fmla="*/ 45 h 86"/>
                    <a:gd name="T40" fmla="*/ 32 w 87"/>
                    <a:gd name="T41" fmla="*/ 45 h 86"/>
                    <a:gd name="T42" fmla="*/ 32 w 87"/>
                    <a:gd name="T43" fmla="*/ 74 h 86"/>
                    <a:gd name="T44" fmla="*/ 33 w 87"/>
                    <a:gd name="T45" fmla="*/ 80 h 86"/>
                    <a:gd name="T46" fmla="*/ 39 w 87"/>
                    <a:gd name="T47" fmla="*/ 82 h 86"/>
                    <a:gd name="T48" fmla="*/ 57 w 87"/>
                    <a:gd name="T49" fmla="*/ 74 h 86"/>
                    <a:gd name="T50" fmla="*/ 64 w 87"/>
                    <a:gd name="T51" fmla="*/ 43 h 86"/>
                    <a:gd name="T52" fmla="*/ 60 w 87"/>
                    <a:gd name="T53" fmla="*/ 19 h 86"/>
                    <a:gd name="T54" fmla="*/ 40 w 87"/>
                    <a:gd name="T55" fmla="*/ 4 h 86"/>
                    <a:gd name="T56" fmla="*/ 33 w 87"/>
                    <a:gd name="T57" fmla="*/ 6 h 86"/>
                    <a:gd name="T58" fmla="*/ 32 w 87"/>
                    <a:gd name="T59" fmla="*/ 9 h 86"/>
                    <a:gd name="T60" fmla="*/ 32 w 87"/>
                    <a:gd name="T61" fmla="*/ 10 h 86"/>
                    <a:gd name="T62" fmla="*/ 32 w 87"/>
                    <a:gd name="T63" fmla="*/ 38 h 86"/>
                    <a:gd name="T64" fmla="*/ 50 w 87"/>
                    <a:gd name="T6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6">
                      <a:moveTo>
                        <a:pt x="4" y="45"/>
                      </a:moveTo>
                      <a:cubicBezTo>
                        <a:pt x="4" y="38"/>
                        <a:pt x="4" y="38"/>
                        <a:pt x="4" y="38"/>
                      </a:cubicBezTo>
                      <a:cubicBezTo>
                        <a:pt x="11" y="38"/>
                        <a:pt x="11" y="38"/>
                        <a:pt x="11" y="38"/>
                      </a:cubicBezTo>
                      <a:cubicBezTo>
                        <a:pt x="11" y="12"/>
                        <a:pt x="11" y="12"/>
                        <a:pt x="11" y="12"/>
                      </a:cubicBezTo>
                      <a:cubicBezTo>
                        <a:pt x="11" y="8"/>
                        <a:pt x="10" y="6"/>
                        <a:pt x="7" y="4"/>
                      </a:cubicBezTo>
                      <a:cubicBezTo>
                        <a:pt x="6" y="4"/>
                        <a:pt x="4" y="3"/>
                        <a:pt x="0" y="3"/>
                      </a:cubicBezTo>
                      <a:cubicBezTo>
                        <a:pt x="0" y="0"/>
                        <a:pt x="0" y="0"/>
                        <a:pt x="0" y="0"/>
                      </a:cubicBezTo>
                      <a:cubicBezTo>
                        <a:pt x="39" y="0"/>
                        <a:pt x="39" y="0"/>
                        <a:pt x="39" y="0"/>
                      </a:cubicBezTo>
                      <a:cubicBezTo>
                        <a:pt x="56" y="0"/>
                        <a:pt x="68" y="4"/>
                        <a:pt x="76" y="13"/>
                      </a:cubicBezTo>
                      <a:cubicBezTo>
                        <a:pt x="83" y="21"/>
                        <a:pt x="87" y="30"/>
                        <a:pt x="87" y="42"/>
                      </a:cubicBezTo>
                      <a:cubicBezTo>
                        <a:pt x="87" y="55"/>
                        <a:pt x="83" y="65"/>
                        <a:pt x="76" y="73"/>
                      </a:cubicBezTo>
                      <a:cubicBezTo>
                        <a:pt x="68" y="82"/>
                        <a:pt x="56" y="86"/>
                        <a:pt x="41" y="86"/>
                      </a:cubicBezTo>
                      <a:cubicBezTo>
                        <a:pt x="0" y="86"/>
                        <a:pt x="0" y="86"/>
                        <a:pt x="0" y="86"/>
                      </a:cubicBezTo>
                      <a:cubicBezTo>
                        <a:pt x="0" y="83"/>
                        <a:pt x="0" y="83"/>
                        <a:pt x="0" y="83"/>
                      </a:cubicBezTo>
                      <a:cubicBezTo>
                        <a:pt x="4" y="83"/>
                        <a:pt x="7" y="82"/>
                        <a:pt x="8" y="81"/>
                      </a:cubicBezTo>
                      <a:cubicBezTo>
                        <a:pt x="10" y="79"/>
                        <a:pt x="11" y="77"/>
                        <a:pt x="11" y="74"/>
                      </a:cubicBezTo>
                      <a:cubicBezTo>
                        <a:pt x="11" y="45"/>
                        <a:pt x="11" y="45"/>
                        <a:pt x="11" y="45"/>
                      </a:cubicBezTo>
                      <a:lnTo>
                        <a:pt x="4" y="45"/>
                      </a:lnTo>
                      <a:close/>
                      <a:moveTo>
                        <a:pt x="50" y="38"/>
                      </a:moveTo>
                      <a:cubicBezTo>
                        <a:pt x="50" y="45"/>
                        <a:pt x="50" y="45"/>
                        <a:pt x="50" y="45"/>
                      </a:cubicBezTo>
                      <a:cubicBezTo>
                        <a:pt x="32" y="45"/>
                        <a:pt x="32" y="45"/>
                        <a:pt x="32" y="45"/>
                      </a:cubicBezTo>
                      <a:cubicBezTo>
                        <a:pt x="32" y="74"/>
                        <a:pt x="32" y="74"/>
                        <a:pt x="32" y="74"/>
                      </a:cubicBezTo>
                      <a:cubicBezTo>
                        <a:pt x="32" y="77"/>
                        <a:pt x="32" y="79"/>
                        <a:pt x="33" y="80"/>
                      </a:cubicBezTo>
                      <a:cubicBezTo>
                        <a:pt x="34" y="81"/>
                        <a:pt x="36" y="82"/>
                        <a:pt x="39" y="82"/>
                      </a:cubicBezTo>
                      <a:cubicBezTo>
                        <a:pt x="47" y="82"/>
                        <a:pt x="53" y="79"/>
                        <a:pt x="57" y="74"/>
                      </a:cubicBezTo>
                      <a:cubicBezTo>
                        <a:pt x="62" y="68"/>
                        <a:pt x="64" y="57"/>
                        <a:pt x="64" y="43"/>
                      </a:cubicBezTo>
                      <a:cubicBezTo>
                        <a:pt x="64" y="34"/>
                        <a:pt x="63" y="26"/>
                        <a:pt x="60" y="19"/>
                      </a:cubicBezTo>
                      <a:cubicBezTo>
                        <a:pt x="56" y="9"/>
                        <a:pt x="49" y="4"/>
                        <a:pt x="40" y="4"/>
                      </a:cubicBezTo>
                      <a:cubicBezTo>
                        <a:pt x="37" y="4"/>
                        <a:pt x="35" y="5"/>
                        <a:pt x="33" y="6"/>
                      </a:cubicBezTo>
                      <a:cubicBezTo>
                        <a:pt x="32" y="6"/>
                        <a:pt x="32" y="8"/>
                        <a:pt x="32" y="9"/>
                      </a:cubicBezTo>
                      <a:cubicBezTo>
                        <a:pt x="32" y="10"/>
                        <a:pt x="32" y="10"/>
                        <a:pt x="32" y="10"/>
                      </a:cubicBezTo>
                      <a:cubicBezTo>
                        <a:pt x="32" y="38"/>
                        <a:pt x="32" y="38"/>
                        <a:pt x="32" y="38"/>
                      </a:cubicBezTo>
                      <a:lnTo>
                        <a:pt x="50" y="3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2" name="Freeform 1305">
                  <a:extLst>
                    <a:ext uri="{FF2B5EF4-FFF2-40B4-BE49-F238E27FC236}">
                      <a16:creationId xmlns:a16="http://schemas.microsoft.com/office/drawing/2014/main" id="{05AABCBA-1D40-6612-9D62-FAF09465BEEB}"/>
                    </a:ext>
                  </a:extLst>
                </p:cNvPr>
                <p:cNvSpPr>
                  <a:spLocks noEditPoints="1"/>
                </p:cNvSpPr>
                <p:nvPr/>
              </p:nvSpPr>
              <p:spPr bwMode="auto">
                <a:xfrm>
                  <a:off x="1718" y="3652"/>
                  <a:ext cx="7" cy="17"/>
                </a:xfrm>
                <a:custGeom>
                  <a:avLst/>
                  <a:gdLst>
                    <a:gd name="T0" fmla="*/ 45 w 45"/>
                    <a:gd name="T1" fmla="*/ 83 h 108"/>
                    <a:gd name="T2" fmla="*/ 45 w 45"/>
                    <a:gd name="T3" fmla="*/ 86 h 108"/>
                    <a:gd name="T4" fmla="*/ 0 w 45"/>
                    <a:gd name="T5" fmla="*/ 86 h 108"/>
                    <a:gd name="T6" fmla="*/ 0 w 45"/>
                    <a:gd name="T7" fmla="*/ 83 h 108"/>
                    <a:gd name="T8" fmla="*/ 9 w 45"/>
                    <a:gd name="T9" fmla="*/ 82 h 108"/>
                    <a:gd name="T10" fmla="*/ 13 w 45"/>
                    <a:gd name="T11" fmla="*/ 74 h 108"/>
                    <a:gd name="T12" fmla="*/ 13 w 45"/>
                    <a:gd name="T13" fmla="*/ 12 h 108"/>
                    <a:gd name="T14" fmla="*/ 9 w 45"/>
                    <a:gd name="T15" fmla="*/ 5 h 108"/>
                    <a:gd name="T16" fmla="*/ 0 w 45"/>
                    <a:gd name="T17" fmla="*/ 3 h 108"/>
                    <a:gd name="T18" fmla="*/ 0 w 45"/>
                    <a:gd name="T19" fmla="*/ 0 h 108"/>
                    <a:gd name="T20" fmla="*/ 45 w 45"/>
                    <a:gd name="T21" fmla="*/ 0 h 108"/>
                    <a:gd name="T22" fmla="*/ 45 w 45"/>
                    <a:gd name="T23" fmla="*/ 3 h 108"/>
                    <a:gd name="T24" fmla="*/ 37 w 45"/>
                    <a:gd name="T25" fmla="*/ 4 h 108"/>
                    <a:gd name="T26" fmla="*/ 33 w 45"/>
                    <a:gd name="T27" fmla="*/ 12 h 108"/>
                    <a:gd name="T28" fmla="*/ 33 w 45"/>
                    <a:gd name="T29" fmla="*/ 74 h 108"/>
                    <a:gd name="T30" fmla="*/ 35 w 45"/>
                    <a:gd name="T31" fmla="*/ 80 h 108"/>
                    <a:gd name="T32" fmla="*/ 45 w 45"/>
                    <a:gd name="T33" fmla="*/ 83 h 108"/>
                    <a:gd name="T34" fmla="*/ 15 w 45"/>
                    <a:gd name="T35" fmla="*/ 100 h 108"/>
                    <a:gd name="T36" fmla="*/ 17 w 45"/>
                    <a:gd name="T37" fmla="*/ 94 h 108"/>
                    <a:gd name="T38" fmla="*/ 23 w 45"/>
                    <a:gd name="T39" fmla="*/ 91 h 108"/>
                    <a:gd name="T40" fmla="*/ 28 w 45"/>
                    <a:gd name="T41" fmla="*/ 94 h 108"/>
                    <a:gd name="T42" fmla="*/ 31 w 45"/>
                    <a:gd name="T43" fmla="*/ 100 h 108"/>
                    <a:gd name="T44" fmla="*/ 29 w 45"/>
                    <a:gd name="T45" fmla="*/ 106 h 108"/>
                    <a:gd name="T46" fmla="*/ 23 w 45"/>
                    <a:gd name="T47" fmla="*/ 108 h 108"/>
                    <a:gd name="T48" fmla="*/ 17 w 45"/>
                    <a:gd name="T49" fmla="*/ 105 h 108"/>
                    <a:gd name="T50" fmla="*/ 15 w 45"/>
                    <a:gd name="T51"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108">
                      <a:moveTo>
                        <a:pt x="45" y="83"/>
                      </a:moveTo>
                      <a:cubicBezTo>
                        <a:pt x="45" y="86"/>
                        <a:pt x="45" y="86"/>
                        <a:pt x="45" y="86"/>
                      </a:cubicBezTo>
                      <a:cubicBezTo>
                        <a:pt x="0" y="86"/>
                        <a:pt x="0" y="86"/>
                        <a:pt x="0" y="86"/>
                      </a:cubicBezTo>
                      <a:cubicBezTo>
                        <a:pt x="0" y="83"/>
                        <a:pt x="0" y="83"/>
                        <a:pt x="0" y="83"/>
                      </a:cubicBezTo>
                      <a:cubicBezTo>
                        <a:pt x="5" y="83"/>
                        <a:pt x="7" y="82"/>
                        <a:pt x="9" y="82"/>
                      </a:cubicBezTo>
                      <a:cubicBezTo>
                        <a:pt x="11" y="80"/>
                        <a:pt x="13" y="78"/>
                        <a:pt x="13" y="74"/>
                      </a:cubicBezTo>
                      <a:cubicBezTo>
                        <a:pt x="13" y="12"/>
                        <a:pt x="13" y="12"/>
                        <a:pt x="13" y="12"/>
                      </a:cubicBezTo>
                      <a:cubicBezTo>
                        <a:pt x="13" y="8"/>
                        <a:pt x="11" y="6"/>
                        <a:pt x="9" y="5"/>
                      </a:cubicBezTo>
                      <a:cubicBezTo>
                        <a:pt x="7" y="4"/>
                        <a:pt x="5" y="3"/>
                        <a:pt x="0" y="3"/>
                      </a:cubicBezTo>
                      <a:cubicBezTo>
                        <a:pt x="0" y="0"/>
                        <a:pt x="0" y="0"/>
                        <a:pt x="0" y="0"/>
                      </a:cubicBezTo>
                      <a:cubicBezTo>
                        <a:pt x="45" y="0"/>
                        <a:pt x="45" y="0"/>
                        <a:pt x="45" y="0"/>
                      </a:cubicBezTo>
                      <a:cubicBezTo>
                        <a:pt x="45" y="3"/>
                        <a:pt x="45" y="3"/>
                        <a:pt x="45" y="3"/>
                      </a:cubicBezTo>
                      <a:cubicBezTo>
                        <a:pt x="41" y="3"/>
                        <a:pt x="39" y="3"/>
                        <a:pt x="37" y="4"/>
                      </a:cubicBezTo>
                      <a:cubicBezTo>
                        <a:pt x="34" y="6"/>
                        <a:pt x="33" y="8"/>
                        <a:pt x="33" y="12"/>
                      </a:cubicBezTo>
                      <a:cubicBezTo>
                        <a:pt x="33" y="74"/>
                        <a:pt x="33" y="74"/>
                        <a:pt x="33" y="74"/>
                      </a:cubicBezTo>
                      <a:cubicBezTo>
                        <a:pt x="33" y="77"/>
                        <a:pt x="34" y="79"/>
                        <a:pt x="35" y="80"/>
                      </a:cubicBezTo>
                      <a:cubicBezTo>
                        <a:pt x="37" y="82"/>
                        <a:pt x="40" y="83"/>
                        <a:pt x="45" y="83"/>
                      </a:cubicBezTo>
                      <a:close/>
                      <a:moveTo>
                        <a:pt x="15" y="100"/>
                      </a:moveTo>
                      <a:cubicBezTo>
                        <a:pt x="15" y="98"/>
                        <a:pt x="15" y="96"/>
                        <a:pt x="17" y="94"/>
                      </a:cubicBezTo>
                      <a:cubicBezTo>
                        <a:pt x="18" y="92"/>
                        <a:pt x="20" y="91"/>
                        <a:pt x="23" y="91"/>
                      </a:cubicBezTo>
                      <a:cubicBezTo>
                        <a:pt x="25" y="91"/>
                        <a:pt x="27" y="92"/>
                        <a:pt x="28" y="94"/>
                      </a:cubicBezTo>
                      <a:cubicBezTo>
                        <a:pt x="30" y="95"/>
                        <a:pt x="31" y="97"/>
                        <a:pt x="31" y="100"/>
                      </a:cubicBezTo>
                      <a:cubicBezTo>
                        <a:pt x="31" y="102"/>
                        <a:pt x="30" y="104"/>
                        <a:pt x="29" y="106"/>
                      </a:cubicBezTo>
                      <a:cubicBezTo>
                        <a:pt x="27" y="107"/>
                        <a:pt x="25" y="108"/>
                        <a:pt x="23" y="108"/>
                      </a:cubicBezTo>
                      <a:cubicBezTo>
                        <a:pt x="20" y="108"/>
                        <a:pt x="18" y="107"/>
                        <a:pt x="17" y="105"/>
                      </a:cubicBezTo>
                      <a:cubicBezTo>
                        <a:pt x="15" y="103"/>
                        <a:pt x="15" y="102"/>
                        <a:pt x="15" y="10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3" name="Freeform 1306">
                  <a:extLst>
                    <a:ext uri="{FF2B5EF4-FFF2-40B4-BE49-F238E27FC236}">
                      <a16:creationId xmlns:a16="http://schemas.microsoft.com/office/drawing/2014/main" id="{69324E8A-75A1-4C88-64DE-692CDF4F3DA6}"/>
                    </a:ext>
                  </a:extLst>
                </p:cNvPr>
                <p:cNvSpPr>
                  <a:spLocks/>
                </p:cNvSpPr>
                <p:nvPr/>
              </p:nvSpPr>
              <p:spPr bwMode="auto">
                <a:xfrm>
                  <a:off x="1726" y="3652"/>
                  <a:ext cx="14" cy="14"/>
                </a:xfrm>
                <a:custGeom>
                  <a:avLst/>
                  <a:gdLst>
                    <a:gd name="T0" fmla="*/ 0 w 88"/>
                    <a:gd name="T1" fmla="*/ 86 h 89"/>
                    <a:gd name="T2" fmla="*/ 0 w 88"/>
                    <a:gd name="T3" fmla="*/ 83 h 89"/>
                    <a:gd name="T4" fmla="*/ 9 w 88"/>
                    <a:gd name="T5" fmla="*/ 81 h 89"/>
                    <a:gd name="T6" fmla="*/ 11 w 88"/>
                    <a:gd name="T7" fmla="*/ 73 h 89"/>
                    <a:gd name="T8" fmla="*/ 11 w 88"/>
                    <a:gd name="T9" fmla="*/ 12 h 89"/>
                    <a:gd name="T10" fmla="*/ 5 w 88"/>
                    <a:gd name="T11" fmla="*/ 5 h 89"/>
                    <a:gd name="T12" fmla="*/ 1 w 88"/>
                    <a:gd name="T13" fmla="*/ 3 h 89"/>
                    <a:gd name="T14" fmla="*/ 1 w 88"/>
                    <a:gd name="T15" fmla="*/ 0 h 89"/>
                    <a:gd name="T16" fmla="*/ 28 w 88"/>
                    <a:gd name="T17" fmla="*/ 0 h 89"/>
                    <a:gd name="T18" fmla="*/ 72 w 88"/>
                    <a:gd name="T19" fmla="*/ 54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19 h 89"/>
                    <a:gd name="T42" fmla="*/ 17 w 88"/>
                    <a:gd name="T43" fmla="*/ 70 h 89"/>
                    <a:gd name="T44" fmla="*/ 19 w 88"/>
                    <a:gd name="T45" fmla="*/ 80 h 89"/>
                    <a:gd name="T46" fmla="*/ 29 w 88"/>
                    <a:gd name="T47" fmla="*/ 83 h 89"/>
                    <a:gd name="T48" fmla="*/ 29 w 88"/>
                    <a:gd name="T49" fmla="*/ 86 h 89"/>
                    <a:gd name="T50" fmla="*/ 0 w 88"/>
                    <a:gd name="T51"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6"/>
                      </a:moveTo>
                      <a:cubicBezTo>
                        <a:pt x="0" y="83"/>
                        <a:pt x="0" y="83"/>
                        <a:pt x="0" y="83"/>
                      </a:cubicBezTo>
                      <a:cubicBezTo>
                        <a:pt x="4" y="83"/>
                        <a:pt x="7" y="82"/>
                        <a:pt x="9" y="81"/>
                      </a:cubicBezTo>
                      <a:cubicBezTo>
                        <a:pt x="10" y="79"/>
                        <a:pt x="11" y="77"/>
                        <a:pt x="11" y="73"/>
                      </a:cubicBezTo>
                      <a:cubicBezTo>
                        <a:pt x="11" y="12"/>
                        <a:pt x="11" y="12"/>
                        <a:pt x="11" y="12"/>
                      </a:cubicBezTo>
                      <a:cubicBezTo>
                        <a:pt x="9" y="9"/>
                        <a:pt x="7" y="7"/>
                        <a:pt x="5" y="5"/>
                      </a:cubicBezTo>
                      <a:cubicBezTo>
                        <a:pt x="3" y="4"/>
                        <a:pt x="2" y="3"/>
                        <a:pt x="1" y="3"/>
                      </a:cubicBezTo>
                      <a:cubicBezTo>
                        <a:pt x="1" y="0"/>
                        <a:pt x="1" y="0"/>
                        <a:pt x="1" y="0"/>
                      </a:cubicBezTo>
                      <a:cubicBezTo>
                        <a:pt x="28" y="0"/>
                        <a:pt x="28" y="0"/>
                        <a:pt x="28" y="0"/>
                      </a:cubicBezTo>
                      <a:cubicBezTo>
                        <a:pt x="72" y="54"/>
                        <a:pt x="72" y="54"/>
                        <a:pt x="72" y="54"/>
                      </a:cubicBezTo>
                      <a:cubicBezTo>
                        <a:pt x="72" y="16"/>
                        <a:pt x="72" y="16"/>
                        <a:pt x="72" y="16"/>
                      </a:cubicBezTo>
                      <a:cubicBezTo>
                        <a:pt x="72" y="11"/>
                        <a:pt x="72" y="8"/>
                        <a:pt x="70" y="7"/>
                      </a:cubicBezTo>
                      <a:cubicBezTo>
                        <a:pt x="68" y="4"/>
                        <a:pt x="65" y="3"/>
                        <a:pt x="60" y="3"/>
                      </a:cubicBezTo>
                      <a:cubicBezTo>
                        <a:pt x="60" y="0"/>
                        <a:pt x="60" y="0"/>
                        <a:pt x="60" y="0"/>
                      </a:cubicBezTo>
                      <a:cubicBezTo>
                        <a:pt x="88" y="0"/>
                        <a:pt x="88" y="0"/>
                        <a:pt x="88" y="0"/>
                      </a:cubicBezTo>
                      <a:cubicBezTo>
                        <a:pt x="88" y="3"/>
                        <a:pt x="88" y="3"/>
                        <a:pt x="88" y="3"/>
                      </a:cubicBezTo>
                      <a:cubicBezTo>
                        <a:pt x="84" y="3"/>
                        <a:pt x="81" y="4"/>
                        <a:pt x="80" y="6"/>
                      </a:cubicBezTo>
                      <a:cubicBezTo>
                        <a:pt x="79" y="7"/>
                        <a:pt x="78" y="10"/>
                        <a:pt x="78" y="13"/>
                      </a:cubicBezTo>
                      <a:cubicBezTo>
                        <a:pt x="78" y="89"/>
                        <a:pt x="78" y="89"/>
                        <a:pt x="78" y="89"/>
                      </a:cubicBezTo>
                      <a:cubicBezTo>
                        <a:pt x="74" y="89"/>
                        <a:pt x="74" y="89"/>
                        <a:pt x="74" y="89"/>
                      </a:cubicBezTo>
                      <a:cubicBezTo>
                        <a:pt x="17" y="19"/>
                        <a:pt x="17" y="19"/>
                        <a:pt x="17" y="19"/>
                      </a:cubicBezTo>
                      <a:cubicBezTo>
                        <a:pt x="17" y="70"/>
                        <a:pt x="17" y="70"/>
                        <a:pt x="17" y="70"/>
                      </a:cubicBezTo>
                      <a:cubicBezTo>
                        <a:pt x="17" y="75"/>
                        <a:pt x="18" y="78"/>
                        <a:pt x="19" y="80"/>
                      </a:cubicBezTo>
                      <a:cubicBezTo>
                        <a:pt x="21" y="81"/>
                        <a:pt x="24" y="82"/>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4" name="Freeform 1307">
                  <a:extLst>
                    <a:ext uri="{FF2B5EF4-FFF2-40B4-BE49-F238E27FC236}">
                      <a16:creationId xmlns:a16="http://schemas.microsoft.com/office/drawing/2014/main" id="{9B9C4D25-87ED-A0FD-8CBB-082D00107768}"/>
                    </a:ext>
                  </a:extLst>
                </p:cNvPr>
                <p:cNvSpPr>
                  <a:spLocks/>
                </p:cNvSpPr>
                <p:nvPr/>
              </p:nvSpPr>
              <p:spPr bwMode="auto">
                <a:xfrm>
                  <a:off x="1740" y="3652"/>
                  <a:ext cx="15" cy="14"/>
                </a:xfrm>
                <a:custGeom>
                  <a:avLst/>
                  <a:gdLst>
                    <a:gd name="T0" fmla="*/ 95 w 95"/>
                    <a:gd name="T1" fmla="*/ 83 h 86"/>
                    <a:gd name="T2" fmla="*/ 95 w 95"/>
                    <a:gd name="T3" fmla="*/ 86 h 86"/>
                    <a:gd name="T4" fmla="*/ 51 w 95"/>
                    <a:gd name="T5" fmla="*/ 86 h 86"/>
                    <a:gd name="T6" fmla="*/ 51 w 95"/>
                    <a:gd name="T7" fmla="*/ 83 h 86"/>
                    <a:gd name="T8" fmla="*/ 59 w 95"/>
                    <a:gd name="T9" fmla="*/ 81 h 86"/>
                    <a:gd name="T10" fmla="*/ 63 w 95"/>
                    <a:gd name="T11" fmla="*/ 74 h 86"/>
                    <a:gd name="T12" fmla="*/ 63 w 95"/>
                    <a:gd name="T13" fmla="*/ 45 h 86"/>
                    <a:gd name="T14" fmla="*/ 32 w 95"/>
                    <a:gd name="T15" fmla="*/ 45 h 86"/>
                    <a:gd name="T16" fmla="*/ 32 w 95"/>
                    <a:gd name="T17" fmla="*/ 74 h 86"/>
                    <a:gd name="T18" fmla="*/ 35 w 95"/>
                    <a:gd name="T19" fmla="*/ 81 h 86"/>
                    <a:gd name="T20" fmla="*/ 43 w 95"/>
                    <a:gd name="T21" fmla="*/ 83 h 86"/>
                    <a:gd name="T22" fmla="*/ 43 w 95"/>
                    <a:gd name="T23" fmla="*/ 86 h 86"/>
                    <a:gd name="T24" fmla="*/ 0 w 95"/>
                    <a:gd name="T25" fmla="*/ 86 h 86"/>
                    <a:gd name="T26" fmla="*/ 0 w 95"/>
                    <a:gd name="T27" fmla="*/ 83 h 86"/>
                    <a:gd name="T28" fmla="*/ 8 w 95"/>
                    <a:gd name="T29" fmla="*/ 81 h 86"/>
                    <a:gd name="T30" fmla="*/ 11 w 95"/>
                    <a:gd name="T31" fmla="*/ 74 h 86"/>
                    <a:gd name="T32" fmla="*/ 11 w 95"/>
                    <a:gd name="T33" fmla="*/ 12 h 86"/>
                    <a:gd name="T34" fmla="*/ 7 w 95"/>
                    <a:gd name="T35" fmla="*/ 5 h 86"/>
                    <a:gd name="T36" fmla="*/ 0 w 95"/>
                    <a:gd name="T37" fmla="*/ 3 h 86"/>
                    <a:gd name="T38" fmla="*/ 0 w 95"/>
                    <a:gd name="T39" fmla="*/ 0 h 86"/>
                    <a:gd name="T40" fmla="*/ 43 w 95"/>
                    <a:gd name="T41" fmla="*/ 0 h 86"/>
                    <a:gd name="T42" fmla="*/ 43 w 95"/>
                    <a:gd name="T43" fmla="*/ 3 h 86"/>
                    <a:gd name="T44" fmla="*/ 35 w 95"/>
                    <a:gd name="T45" fmla="*/ 4 h 86"/>
                    <a:gd name="T46" fmla="*/ 32 w 95"/>
                    <a:gd name="T47" fmla="*/ 12 h 86"/>
                    <a:gd name="T48" fmla="*/ 32 w 95"/>
                    <a:gd name="T49" fmla="*/ 38 h 86"/>
                    <a:gd name="T50" fmla="*/ 63 w 95"/>
                    <a:gd name="T51" fmla="*/ 38 h 86"/>
                    <a:gd name="T52" fmla="*/ 63 w 95"/>
                    <a:gd name="T53" fmla="*/ 12 h 86"/>
                    <a:gd name="T54" fmla="*/ 59 w 95"/>
                    <a:gd name="T55" fmla="*/ 5 h 86"/>
                    <a:gd name="T56" fmla="*/ 51 w 95"/>
                    <a:gd name="T57" fmla="*/ 3 h 86"/>
                    <a:gd name="T58" fmla="*/ 51 w 95"/>
                    <a:gd name="T59" fmla="*/ 0 h 86"/>
                    <a:gd name="T60" fmla="*/ 95 w 95"/>
                    <a:gd name="T61" fmla="*/ 0 h 86"/>
                    <a:gd name="T62" fmla="*/ 95 w 95"/>
                    <a:gd name="T63" fmla="*/ 3 h 86"/>
                    <a:gd name="T64" fmla="*/ 87 w 95"/>
                    <a:gd name="T65" fmla="*/ 4 h 86"/>
                    <a:gd name="T66" fmla="*/ 83 w 95"/>
                    <a:gd name="T67" fmla="*/ 12 h 86"/>
                    <a:gd name="T68" fmla="*/ 83 w 95"/>
                    <a:gd name="T69" fmla="*/ 74 h 86"/>
                    <a:gd name="T70" fmla="*/ 86 w 95"/>
                    <a:gd name="T71" fmla="*/ 81 h 86"/>
                    <a:gd name="T72" fmla="*/ 95 w 95"/>
                    <a:gd name="T7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6">
                      <a:moveTo>
                        <a:pt x="95" y="83"/>
                      </a:moveTo>
                      <a:cubicBezTo>
                        <a:pt x="95" y="86"/>
                        <a:pt x="95" y="86"/>
                        <a:pt x="95" y="86"/>
                      </a:cubicBezTo>
                      <a:cubicBezTo>
                        <a:pt x="51" y="86"/>
                        <a:pt x="51" y="86"/>
                        <a:pt x="51" y="86"/>
                      </a:cubicBezTo>
                      <a:cubicBezTo>
                        <a:pt x="51" y="83"/>
                        <a:pt x="51" y="83"/>
                        <a:pt x="51" y="83"/>
                      </a:cubicBezTo>
                      <a:cubicBezTo>
                        <a:pt x="55" y="82"/>
                        <a:pt x="58" y="82"/>
                        <a:pt x="59" y="81"/>
                      </a:cubicBezTo>
                      <a:cubicBezTo>
                        <a:pt x="61" y="80"/>
                        <a:pt x="63" y="78"/>
                        <a:pt x="63" y="74"/>
                      </a:cubicBezTo>
                      <a:cubicBezTo>
                        <a:pt x="63" y="45"/>
                        <a:pt x="63" y="45"/>
                        <a:pt x="63" y="45"/>
                      </a:cubicBezTo>
                      <a:cubicBezTo>
                        <a:pt x="32" y="45"/>
                        <a:pt x="32" y="45"/>
                        <a:pt x="32" y="45"/>
                      </a:cubicBezTo>
                      <a:cubicBezTo>
                        <a:pt x="32" y="74"/>
                        <a:pt x="32" y="74"/>
                        <a:pt x="32" y="74"/>
                      </a:cubicBezTo>
                      <a:cubicBezTo>
                        <a:pt x="32" y="77"/>
                        <a:pt x="33" y="80"/>
                        <a:pt x="35" y="81"/>
                      </a:cubicBezTo>
                      <a:cubicBezTo>
                        <a:pt x="36" y="82"/>
                        <a:pt x="39" y="82"/>
                        <a:pt x="43" y="83"/>
                      </a:cubicBezTo>
                      <a:cubicBezTo>
                        <a:pt x="43" y="86"/>
                        <a:pt x="43" y="86"/>
                        <a:pt x="43" y="86"/>
                      </a:cubicBezTo>
                      <a:cubicBezTo>
                        <a:pt x="0" y="86"/>
                        <a:pt x="0" y="86"/>
                        <a:pt x="0" y="86"/>
                      </a:cubicBezTo>
                      <a:cubicBezTo>
                        <a:pt x="0" y="83"/>
                        <a:pt x="0" y="83"/>
                        <a:pt x="0" y="83"/>
                      </a:cubicBezTo>
                      <a:cubicBezTo>
                        <a:pt x="4" y="83"/>
                        <a:pt x="7" y="82"/>
                        <a:pt x="8" y="81"/>
                      </a:cubicBezTo>
                      <a:cubicBezTo>
                        <a:pt x="10" y="80"/>
                        <a:pt x="11" y="77"/>
                        <a:pt x="11" y="74"/>
                      </a:cubicBezTo>
                      <a:cubicBezTo>
                        <a:pt x="11" y="12"/>
                        <a:pt x="11" y="12"/>
                        <a:pt x="11" y="12"/>
                      </a:cubicBezTo>
                      <a:cubicBezTo>
                        <a:pt x="11" y="8"/>
                        <a:pt x="10" y="6"/>
                        <a:pt x="7" y="5"/>
                      </a:cubicBezTo>
                      <a:cubicBezTo>
                        <a:pt x="6" y="4"/>
                        <a:pt x="4" y="3"/>
                        <a:pt x="0" y="3"/>
                      </a:cubicBezTo>
                      <a:cubicBezTo>
                        <a:pt x="0" y="0"/>
                        <a:pt x="0" y="0"/>
                        <a:pt x="0" y="0"/>
                      </a:cubicBezTo>
                      <a:cubicBezTo>
                        <a:pt x="43" y="0"/>
                        <a:pt x="43" y="0"/>
                        <a:pt x="43" y="0"/>
                      </a:cubicBezTo>
                      <a:cubicBezTo>
                        <a:pt x="43" y="3"/>
                        <a:pt x="43" y="3"/>
                        <a:pt x="43" y="3"/>
                      </a:cubicBezTo>
                      <a:cubicBezTo>
                        <a:pt x="39" y="3"/>
                        <a:pt x="36" y="4"/>
                        <a:pt x="35" y="4"/>
                      </a:cubicBezTo>
                      <a:cubicBezTo>
                        <a:pt x="33" y="6"/>
                        <a:pt x="32" y="8"/>
                        <a:pt x="32" y="12"/>
                      </a:cubicBezTo>
                      <a:cubicBezTo>
                        <a:pt x="32" y="38"/>
                        <a:pt x="32" y="38"/>
                        <a:pt x="32" y="38"/>
                      </a:cubicBezTo>
                      <a:cubicBezTo>
                        <a:pt x="63" y="38"/>
                        <a:pt x="63" y="38"/>
                        <a:pt x="63" y="38"/>
                      </a:cubicBezTo>
                      <a:cubicBezTo>
                        <a:pt x="63" y="12"/>
                        <a:pt x="63" y="12"/>
                        <a:pt x="63" y="12"/>
                      </a:cubicBezTo>
                      <a:cubicBezTo>
                        <a:pt x="63" y="8"/>
                        <a:pt x="61" y="6"/>
                        <a:pt x="59" y="5"/>
                      </a:cubicBezTo>
                      <a:cubicBezTo>
                        <a:pt x="58" y="4"/>
                        <a:pt x="55" y="3"/>
                        <a:pt x="51" y="3"/>
                      </a:cubicBezTo>
                      <a:cubicBezTo>
                        <a:pt x="51" y="0"/>
                        <a:pt x="51" y="0"/>
                        <a:pt x="51" y="0"/>
                      </a:cubicBezTo>
                      <a:cubicBezTo>
                        <a:pt x="95" y="0"/>
                        <a:pt x="95" y="0"/>
                        <a:pt x="95" y="0"/>
                      </a:cubicBezTo>
                      <a:cubicBezTo>
                        <a:pt x="95" y="3"/>
                        <a:pt x="95" y="3"/>
                        <a:pt x="95" y="3"/>
                      </a:cubicBezTo>
                      <a:cubicBezTo>
                        <a:pt x="91" y="3"/>
                        <a:pt x="88" y="4"/>
                        <a:pt x="87" y="4"/>
                      </a:cubicBezTo>
                      <a:cubicBezTo>
                        <a:pt x="84" y="6"/>
                        <a:pt x="83" y="8"/>
                        <a:pt x="83" y="12"/>
                      </a:cubicBezTo>
                      <a:cubicBezTo>
                        <a:pt x="83" y="74"/>
                        <a:pt x="83" y="74"/>
                        <a:pt x="83" y="74"/>
                      </a:cubicBezTo>
                      <a:cubicBezTo>
                        <a:pt x="83" y="78"/>
                        <a:pt x="84" y="80"/>
                        <a:pt x="86" y="81"/>
                      </a:cubicBezTo>
                      <a:cubicBezTo>
                        <a:pt x="87" y="82"/>
                        <a:pt x="90" y="82"/>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5" name="Freeform 1308">
                  <a:extLst>
                    <a:ext uri="{FF2B5EF4-FFF2-40B4-BE49-F238E27FC236}">
                      <a16:creationId xmlns:a16="http://schemas.microsoft.com/office/drawing/2014/main" id="{02595926-D83F-8F59-3288-DEC47325B6ED}"/>
                    </a:ext>
                  </a:extLst>
                </p:cNvPr>
                <p:cNvSpPr>
                  <a:spLocks/>
                </p:cNvSpPr>
                <p:nvPr/>
              </p:nvSpPr>
              <p:spPr bwMode="auto">
                <a:xfrm>
                  <a:off x="1635" y="3958"/>
                  <a:ext cx="15" cy="13"/>
                </a:xfrm>
                <a:custGeom>
                  <a:avLst/>
                  <a:gdLst>
                    <a:gd name="T0" fmla="*/ 95 w 95"/>
                    <a:gd name="T1" fmla="*/ 83 h 87"/>
                    <a:gd name="T2" fmla="*/ 95 w 95"/>
                    <a:gd name="T3" fmla="*/ 87 h 87"/>
                    <a:gd name="T4" fmla="*/ 52 w 95"/>
                    <a:gd name="T5" fmla="*/ 87 h 87"/>
                    <a:gd name="T6" fmla="*/ 52 w 95"/>
                    <a:gd name="T7" fmla="*/ 83 h 87"/>
                    <a:gd name="T8" fmla="*/ 60 w 95"/>
                    <a:gd name="T9" fmla="*/ 83 h 87"/>
                    <a:gd name="T10" fmla="*/ 62 w 95"/>
                    <a:gd name="T11" fmla="*/ 81 h 87"/>
                    <a:gd name="T12" fmla="*/ 59 w 95"/>
                    <a:gd name="T13" fmla="*/ 75 h 87"/>
                    <a:gd name="T14" fmla="*/ 36 w 95"/>
                    <a:gd name="T15" fmla="*/ 46 h 87"/>
                    <a:gd name="T16" fmla="*/ 32 w 95"/>
                    <a:gd name="T17" fmla="*/ 49 h 87"/>
                    <a:gd name="T18" fmla="*/ 32 w 95"/>
                    <a:gd name="T19" fmla="*/ 75 h 87"/>
                    <a:gd name="T20" fmla="*/ 35 w 95"/>
                    <a:gd name="T21" fmla="*/ 82 h 87"/>
                    <a:gd name="T22" fmla="*/ 44 w 95"/>
                    <a:gd name="T23" fmla="*/ 83 h 87"/>
                    <a:gd name="T24" fmla="*/ 44 w 95"/>
                    <a:gd name="T25" fmla="*/ 87 h 87"/>
                    <a:gd name="T26" fmla="*/ 0 w 95"/>
                    <a:gd name="T27" fmla="*/ 87 h 87"/>
                    <a:gd name="T28" fmla="*/ 0 w 95"/>
                    <a:gd name="T29" fmla="*/ 84 h 87"/>
                    <a:gd name="T30" fmla="*/ 9 w 95"/>
                    <a:gd name="T31" fmla="*/ 82 h 87"/>
                    <a:gd name="T32" fmla="*/ 12 w 95"/>
                    <a:gd name="T33" fmla="*/ 75 h 87"/>
                    <a:gd name="T34" fmla="*/ 12 w 95"/>
                    <a:gd name="T35" fmla="*/ 13 h 87"/>
                    <a:gd name="T36" fmla="*/ 8 w 95"/>
                    <a:gd name="T37" fmla="*/ 5 h 87"/>
                    <a:gd name="T38" fmla="*/ 0 w 95"/>
                    <a:gd name="T39" fmla="*/ 3 h 87"/>
                    <a:gd name="T40" fmla="*/ 0 w 95"/>
                    <a:gd name="T41" fmla="*/ 0 h 87"/>
                    <a:gd name="T42" fmla="*/ 44 w 95"/>
                    <a:gd name="T43" fmla="*/ 0 h 87"/>
                    <a:gd name="T44" fmla="*/ 44 w 95"/>
                    <a:gd name="T45" fmla="*/ 3 h 87"/>
                    <a:gd name="T46" fmla="*/ 35 w 95"/>
                    <a:gd name="T47" fmla="*/ 5 h 87"/>
                    <a:gd name="T48" fmla="*/ 32 w 95"/>
                    <a:gd name="T49" fmla="*/ 15 h 87"/>
                    <a:gd name="T50" fmla="*/ 32 w 95"/>
                    <a:gd name="T51" fmla="*/ 43 h 87"/>
                    <a:gd name="T52" fmla="*/ 60 w 95"/>
                    <a:gd name="T53" fmla="*/ 15 h 87"/>
                    <a:gd name="T54" fmla="*/ 64 w 95"/>
                    <a:gd name="T55" fmla="*/ 11 h 87"/>
                    <a:gd name="T56" fmla="*/ 65 w 95"/>
                    <a:gd name="T57" fmla="*/ 8 h 87"/>
                    <a:gd name="T58" fmla="*/ 63 w 95"/>
                    <a:gd name="T59" fmla="*/ 4 h 87"/>
                    <a:gd name="T60" fmla="*/ 54 w 95"/>
                    <a:gd name="T61" fmla="*/ 3 h 87"/>
                    <a:gd name="T62" fmla="*/ 54 w 95"/>
                    <a:gd name="T63" fmla="*/ 0 h 87"/>
                    <a:gd name="T64" fmla="*/ 91 w 95"/>
                    <a:gd name="T65" fmla="*/ 0 h 87"/>
                    <a:gd name="T66" fmla="*/ 91 w 95"/>
                    <a:gd name="T67" fmla="*/ 3 h 87"/>
                    <a:gd name="T68" fmla="*/ 69 w 95"/>
                    <a:gd name="T69" fmla="*/ 14 h 87"/>
                    <a:gd name="T70" fmla="*/ 50 w 95"/>
                    <a:gd name="T71" fmla="*/ 33 h 87"/>
                    <a:gd name="T72" fmla="*/ 89 w 95"/>
                    <a:gd name="T73" fmla="*/ 81 h 87"/>
                    <a:gd name="T74" fmla="*/ 91 w 95"/>
                    <a:gd name="T75" fmla="*/ 83 h 87"/>
                    <a:gd name="T76" fmla="*/ 95 w 95"/>
                    <a:gd name="T7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87">
                      <a:moveTo>
                        <a:pt x="95" y="83"/>
                      </a:moveTo>
                      <a:cubicBezTo>
                        <a:pt x="95" y="87"/>
                        <a:pt x="95" y="87"/>
                        <a:pt x="95" y="87"/>
                      </a:cubicBezTo>
                      <a:cubicBezTo>
                        <a:pt x="52" y="87"/>
                        <a:pt x="52" y="87"/>
                        <a:pt x="52" y="87"/>
                      </a:cubicBezTo>
                      <a:cubicBezTo>
                        <a:pt x="52" y="83"/>
                        <a:pt x="52" y="83"/>
                        <a:pt x="52" y="83"/>
                      </a:cubicBezTo>
                      <a:cubicBezTo>
                        <a:pt x="56" y="83"/>
                        <a:pt x="59" y="83"/>
                        <a:pt x="60" y="83"/>
                      </a:cubicBezTo>
                      <a:cubicBezTo>
                        <a:pt x="61" y="83"/>
                        <a:pt x="62" y="82"/>
                        <a:pt x="62" y="81"/>
                      </a:cubicBezTo>
                      <a:cubicBezTo>
                        <a:pt x="62" y="79"/>
                        <a:pt x="61" y="78"/>
                        <a:pt x="59" y="75"/>
                      </a:cubicBezTo>
                      <a:cubicBezTo>
                        <a:pt x="36" y="46"/>
                        <a:pt x="36" y="46"/>
                        <a:pt x="36" y="46"/>
                      </a:cubicBezTo>
                      <a:cubicBezTo>
                        <a:pt x="32" y="49"/>
                        <a:pt x="32" y="49"/>
                        <a:pt x="32" y="49"/>
                      </a:cubicBezTo>
                      <a:cubicBezTo>
                        <a:pt x="32" y="75"/>
                        <a:pt x="32" y="75"/>
                        <a:pt x="32" y="75"/>
                      </a:cubicBezTo>
                      <a:cubicBezTo>
                        <a:pt x="32" y="78"/>
                        <a:pt x="33" y="80"/>
                        <a:pt x="35" y="82"/>
                      </a:cubicBezTo>
                      <a:cubicBezTo>
                        <a:pt x="37" y="82"/>
                        <a:pt x="39" y="83"/>
                        <a:pt x="44" y="83"/>
                      </a:cubicBezTo>
                      <a:cubicBezTo>
                        <a:pt x="44" y="87"/>
                        <a:pt x="44" y="87"/>
                        <a:pt x="44" y="87"/>
                      </a:cubicBezTo>
                      <a:cubicBezTo>
                        <a:pt x="0" y="87"/>
                        <a:pt x="0" y="87"/>
                        <a:pt x="0" y="87"/>
                      </a:cubicBezTo>
                      <a:cubicBezTo>
                        <a:pt x="0" y="84"/>
                        <a:pt x="0" y="84"/>
                        <a:pt x="0" y="84"/>
                      </a:cubicBezTo>
                      <a:cubicBezTo>
                        <a:pt x="5" y="83"/>
                        <a:pt x="7" y="83"/>
                        <a:pt x="9" y="82"/>
                      </a:cubicBezTo>
                      <a:cubicBezTo>
                        <a:pt x="11" y="81"/>
                        <a:pt x="12" y="78"/>
                        <a:pt x="12" y="75"/>
                      </a:cubicBezTo>
                      <a:cubicBezTo>
                        <a:pt x="12" y="13"/>
                        <a:pt x="12" y="13"/>
                        <a:pt x="12" y="13"/>
                      </a:cubicBezTo>
                      <a:cubicBezTo>
                        <a:pt x="12" y="9"/>
                        <a:pt x="10" y="6"/>
                        <a:pt x="8" y="5"/>
                      </a:cubicBezTo>
                      <a:cubicBezTo>
                        <a:pt x="7" y="4"/>
                        <a:pt x="4" y="4"/>
                        <a:pt x="0" y="3"/>
                      </a:cubicBezTo>
                      <a:cubicBezTo>
                        <a:pt x="0" y="0"/>
                        <a:pt x="0" y="0"/>
                        <a:pt x="0" y="0"/>
                      </a:cubicBezTo>
                      <a:cubicBezTo>
                        <a:pt x="44" y="0"/>
                        <a:pt x="44" y="0"/>
                        <a:pt x="44" y="0"/>
                      </a:cubicBezTo>
                      <a:cubicBezTo>
                        <a:pt x="44" y="3"/>
                        <a:pt x="44" y="3"/>
                        <a:pt x="44" y="3"/>
                      </a:cubicBezTo>
                      <a:cubicBezTo>
                        <a:pt x="40" y="3"/>
                        <a:pt x="37" y="4"/>
                        <a:pt x="35" y="5"/>
                      </a:cubicBezTo>
                      <a:cubicBezTo>
                        <a:pt x="33" y="7"/>
                        <a:pt x="32" y="10"/>
                        <a:pt x="32" y="15"/>
                      </a:cubicBezTo>
                      <a:cubicBezTo>
                        <a:pt x="32" y="43"/>
                        <a:pt x="32" y="43"/>
                        <a:pt x="32" y="43"/>
                      </a:cubicBezTo>
                      <a:cubicBezTo>
                        <a:pt x="60" y="15"/>
                        <a:pt x="60" y="15"/>
                        <a:pt x="60" y="15"/>
                      </a:cubicBezTo>
                      <a:cubicBezTo>
                        <a:pt x="62" y="13"/>
                        <a:pt x="63" y="12"/>
                        <a:pt x="64" y="11"/>
                      </a:cubicBezTo>
                      <a:cubicBezTo>
                        <a:pt x="64" y="10"/>
                        <a:pt x="65" y="9"/>
                        <a:pt x="65" y="8"/>
                      </a:cubicBezTo>
                      <a:cubicBezTo>
                        <a:pt x="65" y="6"/>
                        <a:pt x="64" y="5"/>
                        <a:pt x="63" y="4"/>
                      </a:cubicBezTo>
                      <a:cubicBezTo>
                        <a:pt x="61" y="4"/>
                        <a:pt x="58" y="3"/>
                        <a:pt x="54" y="3"/>
                      </a:cubicBezTo>
                      <a:cubicBezTo>
                        <a:pt x="54" y="0"/>
                        <a:pt x="54" y="0"/>
                        <a:pt x="54" y="0"/>
                      </a:cubicBezTo>
                      <a:cubicBezTo>
                        <a:pt x="91" y="0"/>
                        <a:pt x="91" y="0"/>
                        <a:pt x="91" y="0"/>
                      </a:cubicBezTo>
                      <a:cubicBezTo>
                        <a:pt x="91" y="3"/>
                        <a:pt x="91" y="3"/>
                        <a:pt x="91" y="3"/>
                      </a:cubicBezTo>
                      <a:cubicBezTo>
                        <a:pt x="84" y="3"/>
                        <a:pt x="76" y="7"/>
                        <a:pt x="69" y="14"/>
                      </a:cubicBezTo>
                      <a:cubicBezTo>
                        <a:pt x="66" y="16"/>
                        <a:pt x="60" y="22"/>
                        <a:pt x="50" y="33"/>
                      </a:cubicBezTo>
                      <a:cubicBezTo>
                        <a:pt x="89" y="81"/>
                        <a:pt x="89" y="81"/>
                        <a:pt x="89" y="81"/>
                      </a:cubicBezTo>
                      <a:cubicBezTo>
                        <a:pt x="90" y="82"/>
                        <a:pt x="91" y="83"/>
                        <a:pt x="91" y="83"/>
                      </a:cubicBezTo>
                      <a:cubicBezTo>
                        <a:pt x="92" y="83"/>
                        <a:pt x="93"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6" name="Freeform 1309">
                  <a:extLst>
                    <a:ext uri="{FF2B5EF4-FFF2-40B4-BE49-F238E27FC236}">
                      <a16:creationId xmlns:a16="http://schemas.microsoft.com/office/drawing/2014/main" id="{0C32E45E-242A-9D5C-70C5-8A3A09F33B14}"/>
                    </a:ext>
                  </a:extLst>
                </p:cNvPr>
                <p:cNvSpPr>
                  <a:spLocks/>
                </p:cNvSpPr>
                <p:nvPr/>
              </p:nvSpPr>
              <p:spPr bwMode="auto">
                <a:xfrm>
                  <a:off x="1651" y="3958"/>
                  <a:ext cx="15" cy="13"/>
                </a:xfrm>
                <a:custGeom>
                  <a:avLst/>
                  <a:gdLst>
                    <a:gd name="T0" fmla="*/ 95 w 95"/>
                    <a:gd name="T1" fmla="*/ 84 h 87"/>
                    <a:gd name="T2" fmla="*/ 95 w 95"/>
                    <a:gd name="T3" fmla="*/ 87 h 87"/>
                    <a:gd name="T4" fmla="*/ 51 w 95"/>
                    <a:gd name="T5" fmla="*/ 87 h 87"/>
                    <a:gd name="T6" fmla="*/ 51 w 95"/>
                    <a:gd name="T7" fmla="*/ 84 h 87"/>
                    <a:gd name="T8" fmla="*/ 59 w 95"/>
                    <a:gd name="T9" fmla="*/ 82 h 87"/>
                    <a:gd name="T10" fmla="*/ 63 w 95"/>
                    <a:gd name="T11" fmla="*/ 75 h 87"/>
                    <a:gd name="T12" fmla="*/ 63 w 95"/>
                    <a:gd name="T13" fmla="*/ 45 h 87"/>
                    <a:gd name="T14" fmla="*/ 32 w 95"/>
                    <a:gd name="T15" fmla="*/ 45 h 87"/>
                    <a:gd name="T16" fmla="*/ 32 w 95"/>
                    <a:gd name="T17" fmla="*/ 75 h 87"/>
                    <a:gd name="T18" fmla="*/ 35 w 95"/>
                    <a:gd name="T19" fmla="*/ 82 h 87"/>
                    <a:gd name="T20" fmla="*/ 43 w 95"/>
                    <a:gd name="T21" fmla="*/ 84 h 87"/>
                    <a:gd name="T22" fmla="*/ 43 w 95"/>
                    <a:gd name="T23" fmla="*/ 87 h 87"/>
                    <a:gd name="T24" fmla="*/ 0 w 95"/>
                    <a:gd name="T25" fmla="*/ 87 h 87"/>
                    <a:gd name="T26" fmla="*/ 0 w 95"/>
                    <a:gd name="T27" fmla="*/ 84 h 87"/>
                    <a:gd name="T28" fmla="*/ 8 w 95"/>
                    <a:gd name="T29" fmla="*/ 82 h 87"/>
                    <a:gd name="T30" fmla="*/ 11 w 95"/>
                    <a:gd name="T31" fmla="*/ 75 h 87"/>
                    <a:gd name="T32" fmla="*/ 11 w 95"/>
                    <a:gd name="T33" fmla="*/ 13 h 87"/>
                    <a:gd name="T34" fmla="*/ 8 w 95"/>
                    <a:gd name="T35" fmla="*/ 5 h 87"/>
                    <a:gd name="T36" fmla="*/ 0 w 95"/>
                    <a:gd name="T37" fmla="*/ 3 h 87"/>
                    <a:gd name="T38" fmla="*/ 0 w 95"/>
                    <a:gd name="T39" fmla="*/ 0 h 87"/>
                    <a:gd name="T40" fmla="*/ 43 w 95"/>
                    <a:gd name="T41" fmla="*/ 0 h 87"/>
                    <a:gd name="T42" fmla="*/ 43 w 95"/>
                    <a:gd name="T43" fmla="*/ 3 h 87"/>
                    <a:gd name="T44" fmla="*/ 35 w 95"/>
                    <a:gd name="T45" fmla="*/ 5 h 87"/>
                    <a:gd name="T46" fmla="*/ 32 w 95"/>
                    <a:gd name="T47" fmla="*/ 13 h 87"/>
                    <a:gd name="T48" fmla="*/ 32 w 95"/>
                    <a:gd name="T49" fmla="*/ 39 h 87"/>
                    <a:gd name="T50" fmla="*/ 63 w 95"/>
                    <a:gd name="T51" fmla="*/ 39 h 87"/>
                    <a:gd name="T52" fmla="*/ 63 w 95"/>
                    <a:gd name="T53" fmla="*/ 13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4 w 95"/>
                    <a:gd name="T67" fmla="*/ 13 h 87"/>
                    <a:gd name="T68" fmla="*/ 84 w 95"/>
                    <a:gd name="T69" fmla="*/ 75 h 87"/>
                    <a:gd name="T70" fmla="*/ 86 w 95"/>
                    <a:gd name="T71" fmla="*/ 82 h 87"/>
                    <a:gd name="T72" fmla="*/ 95 w 95"/>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4"/>
                      </a:moveTo>
                      <a:cubicBezTo>
                        <a:pt x="95" y="87"/>
                        <a:pt x="95" y="87"/>
                        <a:pt x="95" y="87"/>
                      </a:cubicBezTo>
                      <a:cubicBezTo>
                        <a:pt x="51" y="87"/>
                        <a:pt x="51" y="87"/>
                        <a:pt x="51" y="87"/>
                      </a:cubicBezTo>
                      <a:cubicBezTo>
                        <a:pt x="51" y="84"/>
                        <a:pt x="51" y="84"/>
                        <a:pt x="51" y="84"/>
                      </a:cubicBezTo>
                      <a:cubicBezTo>
                        <a:pt x="56" y="83"/>
                        <a:pt x="58" y="82"/>
                        <a:pt x="59" y="82"/>
                      </a:cubicBezTo>
                      <a:cubicBezTo>
                        <a:pt x="62" y="80"/>
                        <a:pt x="63" y="78"/>
                        <a:pt x="63" y="75"/>
                      </a:cubicBezTo>
                      <a:cubicBezTo>
                        <a:pt x="63" y="45"/>
                        <a:pt x="63" y="45"/>
                        <a:pt x="63" y="45"/>
                      </a:cubicBezTo>
                      <a:cubicBezTo>
                        <a:pt x="32" y="45"/>
                        <a:pt x="32" y="45"/>
                        <a:pt x="32" y="45"/>
                      </a:cubicBezTo>
                      <a:cubicBezTo>
                        <a:pt x="32" y="75"/>
                        <a:pt x="32" y="75"/>
                        <a:pt x="32" y="75"/>
                      </a:cubicBezTo>
                      <a:cubicBezTo>
                        <a:pt x="32" y="78"/>
                        <a:pt x="33" y="80"/>
                        <a:pt x="35" y="82"/>
                      </a:cubicBezTo>
                      <a:cubicBezTo>
                        <a:pt x="36" y="82"/>
                        <a:pt x="39" y="83"/>
                        <a:pt x="43" y="84"/>
                      </a:cubicBezTo>
                      <a:cubicBezTo>
                        <a:pt x="43" y="87"/>
                        <a:pt x="43" y="87"/>
                        <a:pt x="43" y="87"/>
                      </a:cubicBezTo>
                      <a:cubicBezTo>
                        <a:pt x="0" y="87"/>
                        <a:pt x="0" y="87"/>
                        <a:pt x="0" y="87"/>
                      </a:cubicBezTo>
                      <a:cubicBezTo>
                        <a:pt x="0" y="84"/>
                        <a:pt x="0" y="84"/>
                        <a:pt x="0" y="84"/>
                      </a:cubicBezTo>
                      <a:cubicBezTo>
                        <a:pt x="4" y="83"/>
                        <a:pt x="7" y="82"/>
                        <a:pt x="8" y="82"/>
                      </a:cubicBezTo>
                      <a:cubicBezTo>
                        <a:pt x="10" y="80"/>
                        <a:pt x="11" y="78"/>
                        <a:pt x="11" y="75"/>
                      </a:cubicBezTo>
                      <a:cubicBezTo>
                        <a:pt x="11" y="13"/>
                        <a:pt x="11" y="13"/>
                        <a:pt x="11" y="13"/>
                      </a:cubicBezTo>
                      <a:cubicBezTo>
                        <a:pt x="11" y="9"/>
                        <a:pt x="10" y="6"/>
                        <a:pt x="8" y="5"/>
                      </a:cubicBezTo>
                      <a:cubicBezTo>
                        <a:pt x="6" y="4"/>
                        <a:pt x="4" y="4"/>
                        <a:pt x="0" y="3"/>
                      </a:cubicBezTo>
                      <a:cubicBezTo>
                        <a:pt x="0" y="0"/>
                        <a:pt x="0" y="0"/>
                        <a:pt x="0" y="0"/>
                      </a:cubicBezTo>
                      <a:cubicBezTo>
                        <a:pt x="43" y="0"/>
                        <a:pt x="43" y="0"/>
                        <a:pt x="43" y="0"/>
                      </a:cubicBezTo>
                      <a:cubicBezTo>
                        <a:pt x="43" y="3"/>
                        <a:pt x="43" y="3"/>
                        <a:pt x="43" y="3"/>
                      </a:cubicBezTo>
                      <a:cubicBezTo>
                        <a:pt x="39" y="4"/>
                        <a:pt x="37" y="4"/>
                        <a:pt x="35"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8" y="4"/>
                        <a:pt x="87" y="5"/>
                      </a:cubicBezTo>
                      <a:cubicBezTo>
                        <a:pt x="85" y="6"/>
                        <a:pt x="84" y="9"/>
                        <a:pt x="84" y="13"/>
                      </a:cubicBezTo>
                      <a:cubicBezTo>
                        <a:pt x="84" y="75"/>
                        <a:pt x="84" y="75"/>
                        <a:pt x="84" y="75"/>
                      </a:cubicBezTo>
                      <a:cubicBezTo>
                        <a:pt x="84" y="78"/>
                        <a:pt x="84" y="80"/>
                        <a:pt x="86" y="82"/>
                      </a:cubicBezTo>
                      <a:cubicBezTo>
                        <a:pt x="88" y="82"/>
                        <a:pt x="90" y="83"/>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7" name="Freeform 1310">
                  <a:extLst>
                    <a:ext uri="{FF2B5EF4-FFF2-40B4-BE49-F238E27FC236}">
                      <a16:creationId xmlns:a16="http://schemas.microsoft.com/office/drawing/2014/main" id="{42A4C369-3655-9955-EAA0-7BAA5B51D912}"/>
                    </a:ext>
                  </a:extLst>
                </p:cNvPr>
                <p:cNvSpPr>
                  <a:spLocks noEditPoints="1"/>
                </p:cNvSpPr>
                <p:nvPr/>
              </p:nvSpPr>
              <p:spPr bwMode="auto">
                <a:xfrm>
                  <a:off x="1666" y="3957"/>
                  <a:ext cx="14" cy="14"/>
                </a:xfrm>
                <a:custGeom>
                  <a:avLst/>
                  <a:gdLst>
                    <a:gd name="T0" fmla="*/ 87 w 87"/>
                    <a:gd name="T1" fmla="*/ 86 h 89"/>
                    <a:gd name="T2" fmla="*/ 87 w 87"/>
                    <a:gd name="T3" fmla="*/ 89 h 89"/>
                    <a:gd name="T4" fmla="*/ 45 w 87"/>
                    <a:gd name="T5" fmla="*/ 89 h 89"/>
                    <a:gd name="T6" fmla="*/ 45 w 87"/>
                    <a:gd name="T7" fmla="*/ 86 h 89"/>
                    <a:gd name="T8" fmla="*/ 54 w 87"/>
                    <a:gd name="T9" fmla="*/ 85 h 89"/>
                    <a:gd name="T10" fmla="*/ 56 w 87"/>
                    <a:gd name="T11" fmla="*/ 81 h 89"/>
                    <a:gd name="T12" fmla="*/ 53 w 87"/>
                    <a:gd name="T13" fmla="*/ 72 h 89"/>
                    <a:gd name="T14" fmla="*/ 50 w 87"/>
                    <a:gd name="T15" fmla="*/ 63 h 89"/>
                    <a:gd name="T16" fmla="*/ 21 w 87"/>
                    <a:gd name="T17" fmla="*/ 63 h 89"/>
                    <a:gd name="T18" fmla="*/ 17 w 87"/>
                    <a:gd name="T19" fmla="*/ 74 h 89"/>
                    <a:gd name="T20" fmla="*/ 15 w 87"/>
                    <a:gd name="T21" fmla="*/ 80 h 89"/>
                    <a:gd name="T22" fmla="*/ 18 w 87"/>
                    <a:gd name="T23" fmla="*/ 84 h 89"/>
                    <a:gd name="T24" fmla="*/ 26 w 87"/>
                    <a:gd name="T25" fmla="*/ 86 h 89"/>
                    <a:gd name="T26" fmla="*/ 26 w 87"/>
                    <a:gd name="T27" fmla="*/ 89 h 89"/>
                    <a:gd name="T28" fmla="*/ 0 w 87"/>
                    <a:gd name="T29" fmla="*/ 89 h 89"/>
                    <a:gd name="T30" fmla="*/ 0 w 87"/>
                    <a:gd name="T31" fmla="*/ 86 h 89"/>
                    <a:gd name="T32" fmla="*/ 7 w 87"/>
                    <a:gd name="T33" fmla="*/ 81 h 89"/>
                    <a:gd name="T34" fmla="*/ 12 w 87"/>
                    <a:gd name="T35" fmla="*/ 71 h 89"/>
                    <a:gd name="T36" fmla="*/ 41 w 87"/>
                    <a:gd name="T37" fmla="*/ 0 h 89"/>
                    <a:gd name="T38" fmla="*/ 44 w 87"/>
                    <a:gd name="T39" fmla="*/ 0 h 89"/>
                    <a:gd name="T40" fmla="*/ 73 w 87"/>
                    <a:gd name="T41" fmla="*/ 68 h 89"/>
                    <a:gd name="T42" fmla="*/ 80 w 87"/>
                    <a:gd name="T43" fmla="*/ 82 h 89"/>
                    <a:gd name="T44" fmla="*/ 86 w 87"/>
                    <a:gd name="T45" fmla="*/ 86 h 89"/>
                    <a:gd name="T46" fmla="*/ 87 w 87"/>
                    <a:gd name="T47" fmla="*/ 86 h 89"/>
                    <a:gd name="T48" fmla="*/ 23 w 87"/>
                    <a:gd name="T49" fmla="*/ 59 h 89"/>
                    <a:gd name="T50" fmla="*/ 48 w 87"/>
                    <a:gd name="T51" fmla="*/ 59 h 89"/>
                    <a:gd name="T52" fmla="*/ 35 w 87"/>
                    <a:gd name="T53" fmla="*/ 27 h 89"/>
                    <a:gd name="T54" fmla="*/ 23 w 87"/>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4" y="85"/>
                      </a:cubicBezTo>
                      <a:cubicBezTo>
                        <a:pt x="55" y="84"/>
                        <a:pt x="56" y="83"/>
                        <a:pt x="56" y="81"/>
                      </a:cubicBezTo>
                      <a:cubicBezTo>
                        <a:pt x="56" y="79"/>
                        <a:pt x="55" y="76"/>
                        <a:pt x="53" y="72"/>
                      </a:cubicBezTo>
                      <a:cubicBezTo>
                        <a:pt x="53" y="71"/>
                        <a:pt x="52" y="68"/>
                        <a:pt x="50" y="63"/>
                      </a:cubicBezTo>
                      <a:cubicBezTo>
                        <a:pt x="21" y="63"/>
                        <a:pt x="21" y="63"/>
                        <a:pt x="21" y="63"/>
                      </a:cubicBezTo>
                      <a:cubicBezTo>
                        <a:pt x="19" y="68"/>
                        <a:pt x="18" y="71"/>
                        <a:pt x="17" y="74"/>
                      </a:cubicBezTo>
                      <a:cubicBezTo>
                        <a:pt x="16" y="78"/>
                        <a:pt x="15" y="79"/>
                        <a:pt x="15" y="80"/>
                      </a:cubicBezTo>
                      <a:cubicBezTo>
                        <a:pt x="15" y="82"/>
                        <a:pt x="16" y="83"/>
                        <a:pt x="18" y="84"/>
                      </a:cubicBezTo>
                      <a:cubicBezTo>
                        <a:pt x="19" y="85"/>
                        <a:pt x="22" y="86"/>
                        <a:pt x="26" y="86"/>
                      </a:cubicBezTo>
                      <a:cubicBezTo>
                        <a:pt x="26" y="89"/>
                        <a:pt x="26" y="89"/>
                        <a:pt x="26" y="89"/>
                      </a:cubicBezTo>
                      <a:cubicBezTo>
                        <a:pt x="0" y="89"/>
                        <a:pt x="0" y="89"/>
                        <a:pt x="0" y="89"/>
                      </a:cubicBezTo>
                      <a:cubicBezTo>
                        <a:pt x="0" y="86"/>
                        <a:pt x="0" y="86"/>
                        <a:pt x="0" y="86"/>
                      </a:cubicBezTo>
                      <a:cubicBezTo>
                        <a:pt x="3" y="85"/>
                        <a:pt x="5" y="84"/>
                        <a:pt x="7" y="81"/>
                      </a:cubicBezTo>
                      <a:cubicBezTo>
                        <a:pt x="8" y="80"/>
                        <a:pt x="10" y="76"/>
                        <a:pt x="12" y="71"/>
                      </a:cubicBezTo>
                      <a:cubicBezTo>
                        <a:pt x="41" y="0"/>
                        <a:pt x="41" y="0"/>
                        <a:pt x="41" y="0"/>
                      </a:cubicBezTo>
                      <a:cubicBezTo>
                        <a:pt x="44" y="0"/>
                        <a:pt x="44" y="0"/>
                        <a:pt x="44" y="0"/>
                      </a:cubicBezTo>
                      <a:cubicBezTo>
                        <a:pt x="73" y="68"/>
                        <a:pt x="73" y="68"/>
                        <a:pt x="73" y="68"/>
                      </a:cubicBezTo>
                      <a:cubicBezTo>
                        <a:pt x="76" y="75"/>
                        <a:pt x="78" y="80"/>
                        <a:pt x="80" y="82"/>
                      </a:cubicBezTo>
                      <a:cubicBezTo>
                        <a:pt x="81" y="84"/>
                        <a:pt x="84" y="86"/>
                        <a:pt x="86" y="86"/>
                      </a:cubicBezTo>
                      <a:lnTo>
                        <a:pt x="87" y="86"/>
                      </a:lnTo>
                      <a:close/>
                      <a:moveTo>
                        <a:pt x="23" y="59"/>
                      </a:moveTo>
                      <a:cubicBezTo>
                        <a:pt x="48" y="59"/>
                        <a:pt x="48" y="59"/>
                        <a:pt x="48"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8" name="Freeform 1311">
                  <a:extLst>
                    <a:ext uri="{FF2B5EF4-FFF2-40B4-BE49-F238E27FC236}">
                      <a16:creationId xmlns:a16="http://schemas.microsoft.com/office/drawing/2014/main" id="{83825561-451B-3AC1-F1D5-8AA2731CF5EC}"/>
                    </a:ext>
                  </a:extLst>
                </p:cNvPr>
                <p:cNvSpPr>
                  <a:spLocks/>
                </p:cNvSpPr>
                <p:nvPr/>
              </p:nvSpPr>
              <p:spPr bwMode="auto">
                <a:xfrm>
                  <a:off x="1672" y="3953"/>
                  <a:ext cx="5" cy="3"/>
                </a:xfrm>
                <a:custGeom>
                  <a:avLst/>
                  <a:gdLst>
                    <a:gd name="T0" fmla="*/ 26 w 31"/>
                    <a:gd name="T1" fmla="*/ 12 h 23"/>
                    <a:gd name="T2" fmla="*/ 8 w 31"/>
                    <a:gd name="T3" fmla="*/ 23 h 23"/>
                    <a:gd name="T4" fmla="*/ 0 w 31"/>
                    <a:gd name="T5" fmla="*/ 23 h 23"/>
                    <a:gd name="T6" fmla="*/ 18 w 31"/>
                    <a:gd name="T7" fmla="*/ 3 h 23"/>
                    <a:gd name="T8" fmla="*/ 22 w 31"/>
                    <a:gd name="T9" fmla="*/ 0 h 23"/>
                    <a:gd name="T10" fmla="*/ 25 w 31"/>
                    <a:gd name="T11" fmla="*/ 0 h 23"/>
                    <a:gd name="T12" fmla="*/ 29 w 31"/>
                    <a:gd name="T13" fmla="*/ 1 h 23"/>
                    <a:gd name="T14" fmla="*/ 31 w 31"/>
                    <a:gd name="T15" fmla="*/ 5 h 23"/>
                    <a:gd name="T16" fmla="*/ 29 w 31"/>
                    <a:gd name="T17" fmla="*/ 10 h 23"/>
                    <a:gd name="T18" fmla="*/ 26 w 31"/>
                    <a:gd name="T1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3">
                      <a:moveTo>
                        <a:pt x="26" y="12"/>
                      </a:moveTo>
                      <a:cubicBezTo>
                        <a:pt x="8" y="23"/>
                        <a:pt x="8" y="23"/>
                        <a:pt x="8" y="23"/>
                      </a:cubicBezTo>
                      <a:cubicBezTo>
                        <a:pt x="0" y="23"/>
                        <a:pt x="0" y="23"/>
                        <a:pt x="0" y="23"/>
                      </a:cubicBezTo>
                      <a:cubicBezTo>
                        <a:pt x="18" y="3"/>
                        <a:pt x="18" y="3"/>
                        <a:pt x="18" y="3"/>
                      </a:cubicBezTo>
                      <a:cubicBezTo>
                        <a:pt x="19" y="2"/>
                        <a:pt x="21" y="1"/>
                        <a:pt x="22" y="0"/>
                      </a:cubicBezTo>
                      <a:cubicBezTo>
                        <a:pt x="23" y="0"/>
                        <a:pt x="24" y="0"/>
                        <a:pt x="25" y="0"/>
                      </a:cubicBezTo>
                      <a:cubicBezTo>
                        <a:pt x="27" y="0"/>
                        <a:pt x="28" y="0"/>
                        <a:pt x="29" y="1"/>
                      </a:cubicBezTo>
                      <a:cubicBezTo>
                        <a:pt x="30" y="2"/>
                        <a:pt x="31" y="4"/>
                        <a:pt x="31" y="5"/>
                      </a:cubicBezTo>
                      <a:cubicBezTo>
                        <a:pt x="31" y="7"/>
                        <a:pt x="30" y="9"/>
                        <a:pt x="29" y="10"/>
                      </a:cubicBezTo>
                      <a:cubicBezTo>
                        <a:pt x="29" y="10"/>
                        <a:pt x="28" y="11"/>
                        <a:pt x="26"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49" name="Freeform 1312">
                  <a:extLst>
                    <a:ext uri="{FF2B5EF4-FFF2-40B4-BE49-F238E27FC236}">
                      <a16:creationId xmlns:a16="http://schemas.microsoft.com/office/drawing/2014/main" id="{168B7F05-F92B-3CC8-D0E4-8B67F24A2EA5}"/>
                    </a:ext>
                  </a:extLst>
                </p:cNvPr>
                <p:cNvSpPr>
                  <a:spLocks/>
                </p:cNvSpPr>
                <p:nvPr/>
              </p:nvSpPr>
              <p:spPr bwMode="auto">
                <a:xfrm>
                  <a:off x="1682" y="3958"/>
                  <a:ext cx="14" cy="14"/>
                </a:xfrm>
                <a:custGeom>
                  <a:avLst/>
                  <a:gdLst>
                    <a:gd name="T0" fmla="*/ 0 w 88"/>
                    <a:gd name="T1" fmla="*/ 87 h 89"/>
                    <a:gd name="T2" fmla="*/ 0 w 88"/>
                    <a:gd name="T3" fmla="*/ 84 h 89"/>
                    <a:gd name="T4" fmla="*/ 9 w 88"/>
                    <a:gd name="T5" fmla="*/ 81 h 89"/>
                    <a:gd name="T6" fmla="*/ 12 w 88"/>
                    <a:gd name="T7" fmla="*/ 73 h 89"/>
                    <a:gd name="T8" fmla="*/ 12 w 88"/>
                    <a:gd name="T9" fmla="*/ 13 h 89"/>
                    <a:gd name="T10" fmla="*/ 6 w 88"/>
                    <a:gd name="T11" fmla="*/ 6 h 89"/>
                    <a:gd name="T12" fmla="*/ 1 w 88"/>
                    <a:gd name="T13" fmla="*/ 3 h 89"/>
                    <a:gd name="T14" fmla="*/ 1 w 88"/>
                    <a:gd name="T15" fmla="*/ 0 h 89"/>
                    <a:gd name="T16" fmla="*/ 28 w 88"/>
                    <a:gd name="T17" fmla="*/ 0 h 89"/>
                    <a:gd name="T18" fmla="*/ 72 w 88"/>
                    <a:gd name="T19" fmla="*/ 55 h 89"/>
                    <a:gd name="T20" fmla="*/ 73 w 88"/>
                    <a:gd name="T21" fmla="*/ 16 h 89"/>
                    <a:gd name="T22" fmla="*/ 71 w 88"/>
                    <a:gd name="T23" fmla="*/ 7 h 89"/>
                    <a:gd name="T24" fmla="*/ 61 w 88"/>
                    <a:gd name="T25" fmla="*/ 3 h 89"/>
                    <a:gd name="T26" fmla="*/ 61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5 w 88"/>
                    <a:gd name="T39" fmla="*/ 89 h 89"/>
                    <a:gd name="T40" fmla="*/ 18 w 88"/>
                    <a:gd name="T41" fmla="*/ 20 h 89"/>
                    <a:gd name="T42" fmla="*/ 17 w 88"/>
                    <a:gd name="T43" fmla="*/ 71 h 89"/>
                    <a:gd name="T44" fmla="*/ 20 w 88"/>
                    <a:gd name="T45" fmla="*/ 80 h 89"/>
                    <a:gd name="T46" fmla="*/ 30 w 88"/>
                    <a:gd name="T47" fmla="*/ 84 h 89"/>
                    <a:gd name="T48" fmla="*/ 30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4"/>
                        <a:pt x="0" y="84"/>
                        <a:pt x="0" y="84"/>
                      </a:cubicBezTo>
                      <a:cubicBezTo>
                        <a:pt x="5" y="83"/>
                        <a:pt x="7" y="82"/>
                        <a:pt x="9" y="81"/>
                      </a:cubicBezTo>
                      <a:cubicBezTo>
                        <a:pt x="11" y="80"/>
                        <a:pt x="12" y="77"/>
                        <a:pt x="12" y="73"/>
                      </a:cubicBezTo>
                      <a:cubicBezTo>
                        <a:pt x="12" y="13"/>
                        <a:pt x="12" y="13"/>
                        <a:pt x="12" y="13"/>
                      </a:cubicBezTo>
                      <a:cubicBezTo>
                        <a:pt x="9" y="10"/>
                        <a:pt x="7" y="8"/>
                        <a:pt x="6" y="6"/>
                      </a:cubicBezTo>
                      <a:cubicBezTo>
                        <a:pt x="4" y="4"/>
                        <a:pt x="2" y="3"/>
                        <a:pt x="1" y="3"/>
                      </a:cubicBezTo>
                      <a:cubicBezTo>
                        <a:pt x="1" y="0"/>
                        <a:pt x="1" y="0"/>
                        <a:pt x="1" y="0"/>
                      </a:cubicBezTo>
                      <a:cubicBezTo>
                        <a:pt x="28" y="0"/>
                        <a:pt x="28" y="0"/>
                        <a:pt x="28" y="0"/>
                      </a:cubicBezTo>
                      <a:cubicBezTo>
                        <a:pt x="72" y="55"/>
                        <a:pt x="72" y="55"/>
                        <a:pt x="72" y="55"/>
                      </a:cubicBezTo>
                      <a:cubicBezTo>
                        <a:pt x="73" y="16"/>
                        <a:pt x="73" y="16"/>
                        <a:pt x="73" y="16"/>
                      </a:cubicBezTo>
                      <a:cubicBezTo>
                        <a:pt x="73" y="12"/>
                        <a:pt x="72" y="9"/>
                        <a:pt x="71" y="7"/>
                      </a:cubicBezTo>
                      <a:cubicBezTo>
                        <a:pt x="69" y="5"/>
                        <a:pt x="65" y="3"/>
                        <a:pt x="61" y="3"/>
                      </a:cubicBezTo>
                      <a:cubicBezTo>
                        <a:pt x="61" y="0"/>
                        <a:pt x="61" y="0"/>
                        <a:pt x="61" y="0"/>
                      </a:cubicBezTo>
                      <a:cubicBezTo>
                        <a:pt x="88" y="0"/>
                        <a:pt x="88" y="0"/>
                        <a:pt x="88" y="0"/>
                      </a:cubicBezTo>
                      <a:cubicBezTo>
                        <a:pt x="88" y="3"/>
                        <a:pt x="88" y="3"/>
                        <a:pt x="88" y="3"/>
                      </a:cubicBezTo>
                      <a:cubicBezTo>
                        <a:pt x="84" y="4"/>
                        <a:pt x="81" y="5"/>
                        <a:pt x="80" y="6"/>
                      </a:cubicBezTo>
                      <a:cubicBezTo>
                        <a:pt x="79" y="8"/>
                        <a:pt x="78" y="10"/>
                        <a:pt x="78" y="14"/>
                      </a:cubicBezTo>
                      <a:cubicBezTo>
                        <a:pt x="78" y="89"/>
                        <a:pt x="78" y="89"/>
                        <a:pt x="78" y="89"/>
                      </a:cubicBezTo>
                      <a:cubicBezTo>
                        <a:pt x="75" y="89"/>
                        <a:pt x="75" y="89"/>
                        <a:pt x="75" y="89"/>
                      </a:cubicBezTo>
                      <a:cubicBezTo>
                        <a:pt x="18" y="20"/>
                        <a:pt x="18" y="20"/>
                        <a:pt x="18" y="20"/>
                      </a:cubicBezTo>
                      <a:cubicBezTo>
                        <a:pt x="17" y="71"/>
                        <a:pt x="17" y="71"/>
                        <a:pt x="17" y="71"/>
                      </a:cubicBezTo>
                      <a:cubicBezTo>
                        <a:pt x="17" y="76"/>
                        <a:pt x="18" y="79"/>
                        <a:pt x="20" y="80"/>
                      </a:cubicBezTo>
                      <a:cubicBezTo>
                        <a:pt x="21"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0" name="Freeform 1313">
                  <a:extLst>
                    <a:ext uri="{FF2B5EF4-FFF2-40B4-BE49-F238E27FC236}">
                      <a16:creationId xmlns:a16="http://schemas.microsoft.com/office/drawing/2014/main" id="{2E465E37-4D1E-D53F-35A2-7E7A94DB1F6C}"/>
                    </a:ext>
                  </a:extLst>
                </p:cNvPr>
                <p:cNvSpPr>
                  <a:spLocks/>
                </p:cNvSpPr>
                <p:nvPr/>
              </p:nvSpPr>
              <p:spPr bwMode="auto">
                <a:xfrm>
                  <a:off x="1696" y="3958"/>
                  <a:ext cx="15" cy="13"/>
                </a:xfrm>
                <a:custGeom>
                  <a:avLst/>
                  <a:gdLst>
                    <a:gd name="T0" fmla="*/ 95 w 95"/>
                    <a:gd name="T1" fmla="*/ 84 h 87"/>
                    <a:gd name="T2" fmla="*/ 95 w 95"/>
                    <a:gd name="T3" fmla="*/ 87 h 87"/>
                    <a:gd name="T4" fmla="*/ 51 w 95"/>
                    <a:gd name="T5" fmla="*/ 87 h 87"/>
                    <a:gd name="T6" fmla="*/ 51 w 95"/>
                    <a:gd name="T7" fmla="*/ 84 h 87"/>
                    <a:gd name="T8" fmla="*/ 60 w 95"/>
                    <a:gd name="T9" fmla="*/ 82 h 87"/>
                    <a:gd name="T10" fmla="*/ 63 w 95"/>
                    <a:gd name="T11" fmla="*/ 75 h 87"/>
                    <a:gd name="T12" fmla="*/ 63 w 95"/>
                    <a:gd name="T13" fmla="*/ 45 h 87"/>
                    <a:gd name="T14" fmla="*/ 32 w 95"/>
                    <a:gd name="T15" fmla="*/ 45 h 87"/>
                    <a:gd name="T16" fmla="*/ 32 w 95"/>
                    <a:gd name="T17" fmla="*/ 75 h 87"/>
                    <a:gd name="T18" fmla="*/ 35 w 95"/>
                    <a:gd name="T19" fmla="*/ 82 h 87"/>
                    <a:gd name="T20" fmla="*/ 43 w 95"/>
                    <a:gd name="T21" fmla="*/ 84 h 87"/>
                    <a:gd name="T22" fmla="*/ 43 w 95"/>
                    <a:gd name="T23" fmla="*/ 87 h 87"/>
                    <a:gd name="T24" fmla="*/ 0 w 95"/>
                    <a:gd name="T25" fmla="*/ 87 h 87"/>
                    <a:gd name="T26" fmla="*/ 0 w 95"/>
                    <a:gd name="T27" fmla="*/ 84 h 87"/>
                    <a:gd name="T28" fmla="*/ 8 w 95"/>
                    <a:gd name="T29" fmla="*/ 82 h 87"/>
                    <a:gd name="T30" fmla="*/ 11 w 95"/>
                    <a:gd name="T31" fmla="*/ 75 h 87"/>
                    <a:gd name="T32" fmla="*/ 11 w 95"/>
                    <a:gd name="T33" fmla="*/ 13 h 87"/>
                    <a:gd name="T34" fmla="*/ 8 w 95"/>
                    <a:gd name="T35" fmla="*/ 5 h 87"/>
                    <a:gd name="T36" fmla="*/ 0 w 95"/>
                    <a:gd name="T37" fmla="*/ 3 h 87"/>
                    <a:gd name="T38" fmla="*/ 0 w 95"/>
                    <a:gd name="T39" fmla="*/ 0 h 87"/>
                    <a:gd name="T40" fmla="*/ 43 w 95"/>
                    <a:gd name="T41" fmla="*/ 0 h 87"/>
                    <a:gd name="T42" fmla="*/ 43 w 95"/>
                    <a:gd name="T43" fmla="*/ 3 h 87"/>
                    <a:gd name="T44" fmla="*/ 36 w 95"/>
                    <a:gd name="T45" fmla="*/ 5 h 87"/>
                    <a:gd name="T46" fmla="*/ 32 w 95"/>
                    <a:gd name="T47" fmla="*/ 13 h 87"/>
                    <a:gd name="T48" fmla="*/ 32 w 95"/>
                    <a:gd name="T49" fmla="*/ 39 h 87"/>
                    <a:gd name="T50" fmla="*/ 63 w 95"/>
                    <a:gd name="T51" fmla="*/ 39 h 87"/>
                    <a:gd name="T52" fmla="*/ 63 w 95"/>
                    <a:gd name="T53" fmla="*/ 13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4 w 95"/>
                    <a:gd name="T67" fmla="*/ 13 h 87"/>
                    <a:gd name="T68" fmla="*/ 84 w 95"/>
                    <a:gd name="T69" fmla="*/ 75 h 87"/>
                    <a:gd name="T70" fmla="*/ 87 w 95"/>
                    <a:gd name="T71" fmla="*/ 82 h 87"/>
                    <a:gd name="T72" fmla="*/ 95 w 95"/>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4"/>
                      </a:moveTo>
                      <a:cubicBezTo>
                        <a:pt x="95" y="87"/>
                        <a:pt x="95" y="87"/>
                        <a:pt x="95" y="87"/>
                      </a:cubicBezTo>
                      <a:cubicBezTo>
                        <a:pt x="51" y="87"/>
                        <a:pt x="51" y="87"/>
                        <a:pt x="51" y="87"/>
                      </a:cubicBezTo>
                      <a:cubicBezTo>
                        <a:pt x="51" y="84"/>
                        <a:pt x="51" y="84"/>
                        <a:pt x="51" y="84"/>
                      </a:cubicBezTo>
                      <a:cubicBezTo>
                        <a:pt x="56" y="83"/>
                        <a:pt x="58" y="82"/>
                        <a:pt x="60" y="82"/>
                      </a:cubicBezTo>
                      <a:cubicBezTo>
                        <a:pt x="62" y="80"/>
                        <a:pt x="63" y="78"/>
                        <a:pt x="63" y="75"/>
                      </a:cubicBezTo>
                      <a:cubicBezTo>
                        <a:pt x="63" y="45"/>
                        <a:pt x="63" y="45"/>
                        <a:pt x="63" y="45"/>
                      </a:cubicBezTo>
                      <a:cubicBezTo>
                        <a:pt x="32" y="45"/>
                        <a:pt x="32" y="45"/>
                        <a:pt x="32" y="45"/>
                      </a:cubicBezTo>
                      <a:cubicBezTo>
                        <a:pt x="32" y="75"/>
                        <a:pt x="32" y="75"/>
                        <a:pt x="32" y="75"/>
                      </a:cubicBezTo>
                      <a:cubicBezTo>
                        <a:pt x="32" y="78"/>
                        <a:pt x="33" y="80"/>
                        <a:pt x="35" y="82"/>
                      </a:cubicBezTo>
                      <a:cubicBezTo>
                        <a:pt x="36" y="82"/>
                        <a:pt x="39" y="83"/>
                        <a:pt x="43" y="84"/>
                      </a:cubicBezTo>
                      <a:cubicBezTo>
                        <a:pt x="43" y="87"/>
                        <a:pt x="43" y="87"/>
                        <a:pt x="43" y="87"/>
                      </a:cubicBezTo>
                      <a:cubicBezTo>
                        <a:pt x="0" y="87"/>
                        <a:pt x="0" y="87"/>
                        <a:pt x="0" y="87"/>
                      </a:cubicBezTo>
                      <a:cubicBezTo>
                        <a:pt x="0" y="84"/>
                        <a:pt x="0" y="84"/>
                        <a:pt x="0" y="84"/>
                      </a:cubicBezTo>
                      <a:cubicBezTo>
                        <a:pt x="4" y="83"/>
                        <a:pt x="7" y="82"/>
                        <a:pt x="8" y="82"/>
                      </a:cubicBezTo>
                      <a:cubicBezTo>
                        <a:pt x="10" y="80"/>
                        <a:pt x="11" y="78"/>
                        <a:pt x="11" y="75"/>
                      </a:cubicBezTo>
                      <a:cubicBezTo>
                        <a:pt x="11" y="13"/>
                        <a:pt x="11" y="13"/>
                        <a:pt x="11" y="13"/>
                      </a:cubicBezTo>
                      <a:cubicBezTo>
                        <a:pt x="11" y="9"/>
                        <a:pt x="10" y="6"/>
                        <a:pt x="8" y="5"/>
                      </a:cubicBezTo>
                      <a:cubicBezTo>
                        <a:pt x="6" y="4"/>
                        <a:pt x="4" y="4"/>
                        <a:pt x="0" y="3"/>
                      </a:cubicBezTo>
                      <a:cubicBezTo>
                        <a:pt x="0" y="0"/>
                        <a:pt x="0" y="0"/>
                        <a:pt x="0" y="0"/>
                      </a:cubicBezTo>
                      <a:cubicBezTo>
                        <a:pt x="43" y="0"/>
                        <a:pt x="43" y="0"/>
                        <a:pt x="43" y="0"/>
                      </a:cubicBezTo>
                      <a:cubicBezTo>
                        <a:pt x="43" y="3"/>
                        <a:pt x="43" y="3"/>
                        <a:pt x="43" y="3"/>
                      </a:cubicBezTo>
                      <a:cubicBezTo>
                        <a:pt x="39" y="4"/>
                        <a:pt x="37" y="4"/>
                        <a:pt x="36"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8" y="4"/>
                        <a:pt x="87" y="5"/>
                      </a:cubicBezTo>
                      <a:cubicBezTo>
                        <a:pt x="85" y="6"/>
                        <a:pt x="84" y="9"/>
                        <a:pt x="84" y="13"/>
                      </a:cubicBezTo>
                      <a:cubicBezTo>
                        <a:pt x="84" y="75"/>
                        <a:pt x="84" y="75"/>
                        <a:pt x="84" y="75"/>
                      </a:cubicBezTo>
                      <a:cubicBezTo>
                        <a:pt x="84" y="78"/>
                        <a:pt x="85" y="80"/>
                        <a:pt x="87" y="82"/>
                      </a:cubicBezTo>
                      <a:cubicBezTo>
                        <a:pt x="88" y="82"/>
                        <a:pt x="91" y="83"/>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1" name="Freeform 1314">
                  <a:extLst>
                    <a:ext uri="{FF2B5EF4-FFF2-40B4-BE49-F238E27FC236}">
                      <a16:creationId xmlns:a16="http://schemas.microsoft.com/office/drawing/2014/main" id="{9FE636AC-D20A-4F7E-D7BE-65528CCEB2B5}"/>
                    </a:ext>
                  </a:extLst>
                </p:cNvPr>
                <p:cNvSpPr>
                  <a:spLocks/>
                </p:cNvSpPr>
                <p:nvPr/>
              </p:nvSpPr>
              <p:spPr bwMode="auto">
                <a:xfrm>
                  <a:off x="1717" y="3958"/>
                  <a:ext cx="15" cy="13"/>
                </a:xfrm>
                <a:custGeom>
                  <a:avLst/>
                  <a:gdLst>
                    <a:gd name="T0" fmla="*/ 95 w 95"/>
                    <a:gd name="T1" fmla="*/ 84 h 87"/>
                    <a:gd name="T2" fmla="*/ 95 w 95"/>
                    <a:gd name="T3" fmla="*/ 87 h 87"/>
                    <a:gd name="T4" fmla="*/ 51 w 95"/>
                    <a:gd name="T5" fmla="*/ 87 h 87"/>
                    <a:gd name="T6" fmla="*/ 51 w 95"/>
                    <a:gd name="T7" fmla="*/ 84 h 87"/>
                    <a:gd name="T8" fmla="*/ 60 w 95"/>
                    <a:gd name="T9" fmla="*/ 82 h 87"/>
                    <a:gd name="T10" fmla="*/ 63 w 95"/>
                    <a:gd name="T11" fmla="*/ 75 h 87"/>
                    <a:gd name="T12" fmla="*/ 63 w 95"/>
                    <a:gd name="T13" fmla="*/ 45 h 87"/>
                    <a:gd name="T14" fmla="*/ 32 w 95"/>
                    <a:gd name="T15" fmla="*/ 45 h 87"/>
                    <a:gd name="T16" fmla="*/ 32 w 95"/>
                    <a:gd name="T17" fmla="*/ 75 h 87"/>
                    <a:gd name="T18" fmla="*/ 35 w 95"/>
                    <a:gd name="T19" fmla="*/ 82 h 87"/>
                    <a:gd name="T20" fmla="*/ 43 w 95"/>
                    <a:gd name="T21" fmla="*/ 84 h 87"/>
                    <a:gd name="T22" fmla="*/ 43 w 95"/>
                    <a:gd name="T23" fmla="*/ 87 h 87"/>
                    <a:gd name="T24" fmla="*/ 0 w 95"/>
                    <a:gd name="T25" fmla="*/ 87 h 87"/>
                    <a:gd name="T26" fmla="*/ 0 w 95"/>
                    <a:gd name="T27" fmla="*/ 84 h 87"/>
                    <a:gd name="T28" fmla="*/ 8 w 95"/>
                    <a:gd name="T29" fmla="*/ 82 h 87"/>
                    <a:gd name="T30" fmla="*/ 11 w 95"/>
                    <a:gd name="T31" fmla="*/ 75 h 87"/>
                    <a:gd name="T32" fmla="*/ 11 w 95"/>
                    <a:gd name="T33" fmla="*/ 13 h 87"/>
                    <a:gd name="T34" fmla="*/ 8 w 95"/>
                    <a:gd name="T35" fmla="*/ 5 h 87"/>
                    <a:gd name="T36" fmla="*/ 0 w 95"/>
                    <a:gd name="T37" fmla="*/ 3 h 87"/>
                    <a:gd name="T38" fmla="*/ 0 w 95"/>
                    <a:gd name="T39" fmla="*/ 0 h 87"/>
                    <a:gd name="T40" fmla="*/ 43 w 95"/>
                    <a:gd name="T41" fmla="*/ 0 h 87"/>
                    <a:gd name="T42" fmla="*/ 43 w 95"/>
                    <a:gd name="T43" fmla="*/ 3 h 87"/>
                    <a:gd name="T44" fmla="*/ 36 w 95"/>
                    <a:gd name="T45" fmla="*/ 5 h 87"/>
                    <a:gd name="T46" fmla="*/ 32 w 95"/>
                    <a:gd name="T47" fmla="*/ 13 h 87"/>
                    <a:gd name="T48" fmla="*/ 32 w 95"/>
                    <a:gd name="T49" fmla="*/ 39 h 87"/>
                    <a:gd name="T50" fmla="*/ 63 w 95"/>
                    <a:gd name="T51" fmla="*/ 39 h 87"/>
                    <a:gd name="T52" fmla="*/ 63 w 95"/>
                    <a:gd name="T53" fmla="*/ 13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4 w 95"/>
                    <a:gd name="T67" fmla="*/ 13 h 87"/>
                    <a:gd name="T68" fmla="*/ 84 w 95"/>
                    <a:gd name="T69" fmla="*/ 75 h 87"/>
                    <a:gd name="T70" fmla="*/ 87 w 95"/>
                    <a:gd name="T71" fmla="*/ 82 h 87"/>
                    <a:gd name="T72" fmla="*/ 95 w 95"/>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4"/>
                      </a:moveTo>
                      <a:cubicBezTo>
                        <a:pt x="95" y="87"/>
                        <a:pt x="95" y="87"/>
                        <a:pt x="95" y="87"/>
                      </a:cubicBezTo>
                      <a:cubicBezTo>
                        <a:pt x="51" y="87"/>
                        <a:pt x="51" y="87"/>
                        <a:pt x="51" y="87"/>
                      </a:cubicBezTo>
                      <a:cubicBezTo>
                        <a:pt x="51" y="84"/>
                        <a:pt x="51" y="84"/>
                        <a:pt x="51" y="84"/>
                      </a:cubicBezTo>
                      <a:cubicBezTo>
                        <a:pt x="56" y="83"/>
                        <a:pt x="58" y="82"/>
                        <a:pt x="60" y="82"/>
                      </a:cubicBezTo>
                      <a:cubicBezTo>
                        <a:pt x="62" y="80"/>
                        <a:pt x="63" y="78"/>
                        <a:pt x="63" y="75"/>
                      </a:cubicBezTo>
                      <a:cubicBezTo>
                        <a:pt x="63" y="45"/>
                        <a:pt x="63" y="45"/>
                        <a:pt x="63" y="45"/>
                      </a:cubicBezTo>
                      <a:cubicBezTo>
                        <a:pt x="32" y="45"/>
                        <a:pt x="32" y="45"/>
                        <a:pt x="32" y="45"/>
                      </a:cubicBezTo>
                      <a:cubicBezTo>
                        <a:pt x="32" y="75"/>
                        <a:pt x="32" y="75"/>
                        <a:pt x="32" y="75"/>
                      </a:cubicBezTo>
                      <a:cubicBezTo>
                        <a:pt x="32" y="78"/>
                        <a:pt x="33" y="80"/>
                        <a:pt x="35" y="82"/>
                      </a:cubicBezTo>
                      <a:cubicBezTo>
                        <a:pt x="36" y="82"/>
                        <a:pt x="39" y="83"/>
                        <a:pt x="43" y="84"/>
                      </a:cubicBezTo>
                      <a:cubicBezTo>
                        <a:pt x="43" y="87"/>
                        <a:pt x="43" y="87"/>
                        <a:pt x="43" y="87"/>
                      </a:cubicBezTo>
                      <a:cubicBezTo>
                        <a:pt x="0" y="87"/>
                        <a:pt x="0" y="87"/>
                        <a:pt x="0" y="87"/>
                      </a:cubicBezTo>
                      <a:cubicBezTo>
                        <a:pt x="0" y="84"/>
                        <a:pt x="0" y="84"/>
                        <a:pt x="0" y="84"/>
                      </a:cubicBezTo>
                      <a:cubicBezTo>
                        <a:pt x="4" y="83"/>
                        <a:pt x="7" y="82"/>
                        <a:pt x="8" y="82"/>
                      </a:cubicBezTo>
                      <a:cubicBezTo>
                        <a:pt x="10" y="80"/>
                        <a:pt x="11" y="78"/>
                        <a:pt x="11" y="75"/>
                      </a:cubicBezTo>
                      <a:cubicBezTo>
                        <a:pt x="11" y="13"/>
                        <a:pt x="11" y="13"/>
                        <a:pt x="11" y="13"/>
                      </a:cubicBezTo>
                      <a:cubicBezTo>
                        <a:pt x="11" y="9"/>
                        <a:pt x="10" y="6"/>
                        <a:pt x="8" y="5"/>
                      </a:cubicBezTo>
                      <a:cubicBezTo>
                        <a:pt x="7" y="4"/>
                        <a:pt x="4" y="4"/>
                        <a:pt x="0" y="3"/>
                      </a:cubicBezTo>
                      <a:cubicBezTo>
                        <a:pt x="0" y="0"/>
                        <a:pt x="0" y="0"/>
                        <a:pt x="0" y="0"/>
                      </a:cubicBezTo>
                      <a:cubicBezTo>
                        <a:pt x="43" y="0"/>
                        <a:pt x="43" y="0"/>
                        <a:pt x="43" y="0"/>
                      </a:cubicBezTo>
                      <a:cubicBezTo>
                        <a:pt x="43" y="3"/>
                        <a:pt x="43" y="3"/>
                        <a:pt x="43" y="3"/>
                      </a:cubicBezTo>
                      <a:cubicBezTo>
                        <a:pt x="39" y="4"/>
                        <a:pt x="37" y="4"/>
                        <a:pt x="36"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8" y="4"/>
                        <a:pt x="87" y="5"/>
                      </a:cubicBezTo>
                      <a:cubicBezTo>
                        <a:pt x="85" y="6"/>
                        <a:pt x="84" y="9"/>
                        <a:pt x="84" y="13"/>
                      </a:cubicBezTo>
                      <a:cubicBezTo>
                        <a:pt x="84" y="75"/>
                        <a:pt x="84" y="75"/>
                        <a:pt x="84" y="75"/>
                      </a:cubicBezTo>
                      <a:cubicBezTo>
                        <a:pt x="84" y="78"/>
                        <a:pt x="85" y="80"/>
                        <a:pt x="87" y="82"/>
                      </a:cubicBezTo>
                      <a:cubicBezTo>
                        <a:pt x="88" y="82"/>
                        <a:pt x="91" y="83"/>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2" name="Freeform 1315">
                  <a:extLst>
                    <a:ext uri="{FF2B5EF4-FFF2-40B4-BE49-F238E27FC236}">
                      <a16:creationId xmlns:a16="http://schemas.microsoft.com/office/drawing/2014/main" id="{3C004FB6-1D61-FC98-A2AA-5F0341A464C2}"/>
                    </a:ext>
                  </a:extLst>
                </p:cNvPr>
                <p:cNvSpPr>
                  <a:spLocks noEditPoints="1"/>
                </p:cNvSpPr>
                <p:nvPr/>
              </p:nvSpPr>
              <p:spPr bwMode="auto">
                <a:xfrm>
                  <a:off x="1733" y="3957"/>
                  <a:ext cx="13" cy="15"/>
                </a:xfrm>
                <a:custGeom>
                  <a:avLst/>
                  <a:gdLst>
                    <a:gd name="T0" fmla="*/ 42 w 83"/>
                    <a:gd name="T1" fmla="*/ 0 h 91"/>
                    <a:gd name="T2" fmla="*/ 71 w 83"/>
                    <a:gd name="T3" fmla="*/ 13 h 91"/>
                    <a:gd name="T4" fmla="*/ 83 w 83"/>
                    <a:gd name="T5" fmla="*/ 46 h 91"/>
                    <a:gd name="T6" fmla="*/ 72 w 83"/>
                    <a:gd name="T7" fmla="*/ 79 h 91"/>
                    <a:gd name="T8" fmla="*/ 42 w 83"/>
                    <a:gd name="T9" fmla="*/ 91 h 91"/>
                    <a:gd name="T10" fmla="*/ 12 w 83"/>
                    <a:gd name="T11" fmla="*/ 79 h 91"/>
                    <a:gd name="T12" fmla="*/ 0 w 83"/>
                    <a:gd name="T13" fmla="*/ 46 h 91"/>
                    <a:gd name="T14" fmla="*/ 12 w 83"/>
                    <a:gd name="T15" fmla="*/ 13 h 91"/>
                    <a:gd name="T16" fmla="*/ 42 w 83"/>
                    <a:gd name="T17" fmla="*/ 0 h 91"/>
                    <a:gd name="T18" fmla="*/ 42 w 83"/>
                    <a:gd name="T19" fmla="*/ 5 h 91"/>
                    <a:gd name="T20" fmla="*/ 25 w 83"/>
                    <a:gd name="T21" fmla="*/ 18 h 91"/>
                    <a:gd name="T22" fmla="*/ 21 w 83"/>
                    <a:gd name="T23" fmla="*/ 46 h 91"/>
                    <a:gd name="T24" fmla="*/ 26 w 83"/>
                    <a:gd name="T25" fmla="*/ 77 h 91"/>
                    <a:gd name="T26" fmla="*/ 42 w 83"/>
                    <a:gd name="T27" fmla="*/ 87 h 91"/>
                    <a:gd name="T28" fmla="*/ 57 w 83"/>
                    <a:gd name="T29" fmla="*/ 77 h 91"/>
                    <a:gd name="T30" fmla="*/ 62 w 83"/>
                    <a:gd name="T31" fmla="*/ 46 h 91"/>
                    <a:gd name="T32" fmla="*/ 58 w 83"/>
                    <a:gd name="T33" fmla="*/ 18 h 91"/>
                    <a:gd name="T34" fmla="*/ 42 w 83"/>
                    <a:gd name="T35" fmla="*/ 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91">
                      <a:moveTo>
                        <a:pt x="42" y="0"/>
                      </a:moveTo>
                      <a:cubicBezTo>
                        <a:pt x="53" y="0"/>
                        <a:pt x="63" y="4"/>
                        <a:pt x="71" y="13"/>
                      </a:cubicBezTo>
                      <a:cubicBezTo>
                        <a:pt x="79" y="21"/>
                        <a:pt x="83" y="32"/>
                        <a:pt x="83" y="46"/>
                      </a:cubicBezTo>
                      <a:cubicBezTo>
                        <a:pt x="83" y="59"/>
                        <a:pt x="79" y="70"/>
                        <a:pt x="72" y="79"/>
                      </a:cubicBezTo>
                      <a:cubicBezTo>
                        <a:pt x="64" y="87"/>
                        <a:pt x="54" y="91"/>
                        <a:pt x="42" y="91"/>
                      </a:cubicBezTo>
                      <a:cubicBezTo>
                        <a:pt x="29" y="91"/>
                        <a:pt x="19" y="87"/>
                        <a:pt x="12" y="79"/>
                      </a:cubicBezTo>
                      <a:cubicBezTo>
                        <a:pt x="4" y="70"/>
                        <a:pt x="0" y="59"/>
                        <a:pt x="0" y="46"/>
                      </a:cubicBezTo>
                      <a:cubicBezTo>
                        <a:pt x="0" y="32"/>
                        <a:pt x="4" y="21"/>
                        <a:pt x="12" y="13"/>
                      </a:cubicBezTo>
                      <a:cubicBezTo>
                        <a:pt x="20" y="4"/>
                        <a:pt x="30" y="0"/>
                        <a:pt x="42" y="0"/>
                      </a:cubicBezTo>
                      <a:close/>
                      <a:moveTo>
                        <a:pt x="42" y="5"/>
                      </a:moveTo>
                      <a:cubicBezTo>
                        <a:pt x="34" y="5"/>
                        <a:pt x="29" y="9"/>
                        <a:pt x="25" y="18"/>
                      </a:cubicBezTo>
                      <a:cubicBezTo>
                        <a:pt x="22" y="26"/>
                        <a:pt x="21" y="35"/>
                        <a:pt x="21" y="46"/>
                      </a:cubicBezTo>
                      <a:cubicBezTo>
                        <a:pt x="21" y="60"/>
                        <a:pt x="22" y="70"/>
                        <a:pt x="26" y="77"/>
                      </a:cubicBezTo>
                      <a:cubicBezTo>
                        <a:pt x="30" y="84"/>
                        <a:pt x="35" y="87"/>
                        <a:pt x="42" y="87"/>
                      </a:cubicBezTo>
                      <a:cubicBezTo>
                        <a:pt x="48" y="87"/>
                        <a:pt x="54" y="84"/>
                        <a:pt x="57" y="77"/>
                      </a:cubicBezTo>
                      <a:cubicBezTo>
                        <a:pt x="61" y="70"/>
                        <a:pt x="62" y="60"/>
                        <a:pt x="62" y="46"/>
                      </a:cubicBezTo>
                      <a:cubicBezTo>
                        <a:pt x="62" y="35"/>
                        <a:pt x="61" y="25"/>
                        <a:pt x="58" y="18"/>
                      </a:cubicBezTo>
                      <a:cubicBezTo>
                        <a:pt x="55" y="9"/>
                        <a:pt x="49" y="5"/>
                        <a:pt x="42"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3" name="Freeform 1316">
                  <a:extLst>
                    <a:ext uri="{FF2B5EF4-FFF2-40B4-BE49-F238E27FC236}">
                      <a16:creationId xmlns:a16="http://schemas.microsoft.com/office/drawing/2014/main" id="{6769199A-896E-1D0A-599B-5D456D903F73}"/>
                    </a:ext>
                  </a:extLst>
                </p:cNvPr>
                <p:cNvSpPr>
                  <a:spLocks/>
                </p:cNvSpPr>
                <p:nvPr/>
              </p:nvSpPr>
              <p:spPr bwMode="auto">
                <a:xfrm>
                  <a:off x="1737" y="3953"/>
                  <a:ext cx="4" cy="3"/>
                </a:xfrm>
                <a:custGeom>
                  <a:avLst/>
                  <a:gdLst>
                    <a:gd name="T0" fmla="*/ 31 w 31"/>
                    <a:gd name="T1" fmla="*/ 23 h 23"/>
                    <a:gd name="T2" fmla="*/ 23 w 31"/>
                    <a:gd name="T3" fmla="*/ 23 h 23"/>
                    <a:gd name="T4" fmla="*/ 5 w 31"/>
                    <a:gd name="T5" fmla="*/ 12 h 23"/>
                    <a:gd name="T6" fmla="*/ 1 w 31"/>
                    <a:gd name="T7" fmla="*/ 9 h 23"/>
                    <a:gd name="T8" fmla="*/ 0 w 31"/>
                    <a:gd name="T9" fmla="*/ 5 h 23"/>
                    <a:gd name="T10" fmla="*/ 2 w 31"/>
                    <a:gd name="T11" fmla="*/ 1 h 23"/>
                    <a:gd name="T12" fmla="*/ 7 w 31"/>
                    <a:gd name="T13" fmla="*/ 0 h 23"/>
                    <a:gd name="T14" fmla="*/ 10 w 31"/>
                    <a:gd name="T15" fmla="*/ 1 h 23"/>
                    <a:gd name="T16" fmla="*/ 13 w 31"/>
                    <a:gd name="T17" fmla="*/ 3 h 23"/>
                    <a:gd name="T18" fmla="*/ 31 w 31"/>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3">
                      <a:moveTo>
                        <a:pt x="31" y="23"/>
                      </a:moveTo>
                      <a:cubicBezTo>
                        <a:pt x="23" y="23"/>
                        <a:pt x="23" y="23"/>
                        <a:pt x="23" y="23"/>
                      </a:cubicBezTo>
                      <a:cubicBezTo>
                        <a:pt x="5" y="12"/>
                        <a:pt x="5" y="12"/>
                        <a:pt x="5" y="12"/>
                      </a:cubicBezTo>
                      <a:cubicBezTo>
                        <a:pt x="4" y="11"/>
                        <a:pt x="2" y="10"/>
                        <a:pt x="1" y="9"/>
                      </a:cubicBezTo>
                      <a:cubicBezTo>
                        <a:pt x="1" y="8"/>
                        <a:pt x="0" y="7"/>
                        <a:pt x="0" y="5"/>
                      </a:cubicBezTo>
                      <a:cubicBezTo>
                        <a:pt x="0" y="4"/>
                        <a:pt x="1" y="2"/>
                        <a:pt x="2" y="1"/>
                      </a:cubicBezTo>
                      <a:cubicBezTo>
                        <a:pt x="3" y="0"/>
                        <a:pt x="5" y="0"/>
                        <a:pt x="7" y="0"/>
                      </a:cubicBezTo>
                      <a:cubicBezTo>
                        <a:pt x="8" y="0"/>
                        <a:pt x="9" y="0"/>
                        <a:pt x="10" y="1"/>
                      </a:cubicBezTo>
                      <a:cubicBezTo>
                        <a:pt x="11" y="1"/>
                        <a:pt x="12" y="2"/>
                        <a:pt x="13" y="3"/>
                      </a:cubicBezTo>
                      <a:lnTo>
                        <a:pt x="31" y="2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4" name="Freeform 1317">
                  <a:extLst>
                    <a:ext uri="{FF2B5EF4-FFF2-40B4-BE49-F238E27FC236}">
                      <a16:creationId xmlns:a16="http://schemas.microsoft.com/office/drawing/2014/main" id="{9FD57C84-D91B-9FB8-30AE-DF9F1B1153EA}"/>
                    </a:ext>
                  </a:extLst>
                </p:cNvPr>
                <p:cNvSpPr>
                  <a:spLocks noEditPoints="1"/>
                </p:cNvSpPr>
                <p:nvPr/>
              </p:nvSpPr>
              <p:spPr bwMode="auto">
                <a:xfrm>
                  <a:off x="1748" y="3957"/>
                  <a:ext cx="13" cy="14"/>
                </a:xfrm>
                <a:custGeom>
                  <a:avLst/>
                  <a:gdLst>
                    <a:gd name="T0" fmla="*/ 87 w 87"/>
                    <a:gd name="T1" fmla="*/ 86 h 89"/>
                    <a:gd name="T2" fmla="*/ 87 w 87"/>
                    <a:gd name="T3" fmla="*/ 89 h 89"/>
                    <a:gd name="T4" fmla="*/ 46 w 87"/>
                    <a:gd name="T5" fmla="*/ 89 h 89"/>
                    <a:gd name="T6" fmla="*/ 46 w 87"/>
                    <a:gd name="T7" fmla="*/ 86 h 89"/>
                    <a:gd name="T8" fmla="*/ 54 w 87"/>
                    <a:gd name="T9" fmla="*/ 85 h 89"/>
                    <a:gd name="T10" fmla="*/ 56 w 87"/>
                    <a:gd name="T11" fmla="*/ 81 h 89"/>
                    <a:gd name="T12" fmla="*/ 54 w 87"/>
                    <a:gd name="T13" fmla="*/ 72 h 89"/>
                    <a:gd name="T14" fmla="*/ 50 w 87"/>
                    <a:gd name="T15" fmla="*/ 63 h 89"/>
                    <a:gd name="T16" fmla="*/ 21 w 87"/>
                    <a:gd name="T17" fmla="*/ 63 h 89"/>
                    <a:gd name="T18" fmla="*/ 17 w 87"/>
                    <a:gd name="T19" fmla="*/ 74 h 89"/>
                    <a:gd name="T20" fmla="*/ 16 w 87"/>
                    <a:gd name="T21" fmla="*/ 80 h 89"/>
                    <a:gd name="T22" fmla="*/ 18 w 87"/>
                    <a:gd name="T23" fmla="*/ 84 h 89"/>
                    <a:gd name="T24" fmla="*/ 26 w 87"/>
                    <a:gd name="T25" fmla="*/ 86 h 89"/>
                    <a:gd name="T26" fmla="*/ 26 w 87"/>
                    <a:gd name="T27" fmla="*/ 89 h 89"/>
                    <a:gd name="T28" fmla="*/ 0 w 87"/>
                    <a:gd name="T29" fmla="*/ 89 h 89"/>
                    <a:gd name="T30" fmla="*/ 0 w 87"/>
                    <a:gd name="T31" fmla="*/ 86 h 89"/>
                    <a:gd name="T32" fmla="*/ 8 w 87"/>
                    <a:gd name="T33" fmla="*/ 81 h 89"/>
                    <a:gd name="T34" fmla="*/ 13 w 87"/>
                    <a:gd name="T35" fmla="*/ 71 h 89"/>
                    <a:gd name="T36" fmla="*/ 41 w 87"/>
                    <a:gd name="T37" fmla="*/ 0 h 89"/>
                    <a:gd name="T38" fmla="*/ 45 w 87"/>
                    <a:gd name="T39" fmla="*/ 0 h 89"/>
                    <a:gd name="T40" fmla="*/ 73 w 87"/>
                    <a:gd name="T41" fmla="*/ 68 h 89"/>
                    <a:gd name="T42" fmla="*/ 80 w 87"/>
                    <a:gd name="T43" fmla="*/ 82 h 89"/>
                    <a:gd name="T44" fmla="*/ 87 w 87"/>
                    <a:gd name="T45" fmla="*/ 86 h 89"/>
                    <a:gd name="T46" fmla="*/ 23 w 87"/>
                    <a:gd name="T47" fmla="*/ 59 h 89"/>
                    <a:gd name="T48" fmla="*/ 48 w 87"/>
                    <a:gd name="T49" fmla="*/ 59 h 89"/>
                    <a:gd name="T50" fmla="*/ 35 w 87"/>
                    <a:gd name="T51" fmla="*/ 27 h 89"/>
                    <a:gd name="T52" fmla="*/ 23 w 87"/>
                    <a:gd name="T53"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6"/>
                      </a:moveTo>
                      <a:cubicBezTo>
                        <a:pt x="87" y="89"/>
                        <a:pt x="87" y="89"/>
                        <a:pt x="87" y="89"/>
                      </a:cubicBezTo>
                      <a:cubicBezTo>
                        <a:pt x="46" y="89"/>
                        <a:pt x="46" y="89"/>
                        <a:pt x="46" y="89"/>
                      </a:cubicBezTo>
                      <a:cubicBezTo>
                        <a:pt x="46" y="86"/>
                        <a:pt x="46" y="86"/>
                        <a:pt x="46" y="86"/>
                      </a:cubicBezTo>
                      <a:cubicBezTo>
                        <a:pt x="50" y="86"/>
                        <a:pt x="53" y="85"/>
                        <a:pt x="54" y="85"/>
                      </a:cubicBezTo>
                      <a:cubicBezTo>
                        <a:pt x="55" y="84"/>
                        <a:pt x="56" y="83"/>
                        <a:pt x="56" y="81"/>
                      </a:cubicBezTo>
                      <a:cubicBezTo>
                        <a:pt x="56" y="79"/>
                        <a:pt x="55" y="76"/>
                        <a:pt x="54" y="72"/>
                      </a:cubicBezTo>
                      <a:cubicBezTo>
                        <a:pt x="53" y="71"/>
                        <a:pt x="52" y="68"/>
                        <a:pt x="50" y="63"/>
                      </a:cubicBezTo>
                      <a:cubicBezTo>
                        <a:pt x="21" y="63"/>
                        <a:pt x="21" y="63"/>
                        <a:pt x="21" y="63"/>
                      </a:cubicBezTo>
                      <a:cubicBezTo>
                        <a:pt x="20" y="68"/>
                        <a:pt x="18" y="71"/>
                        <a:pt x="17" y="74"/>
                      </a:cubicBezTo>
                      <a:cubicBezTo>
                        <a:pt x="16" y="78"/>
                        <a:pt x="16" y="79"/>
                        <a:pt x="16" y="80"/>
                      </a:cubicBezTo>
                      <a:cubicBezTo>
                        <a:pt x="16" y="82"/>
                        <a:pt x="16" y="83"/>
                        <a:pt x="18" y="84"/>
                      </a:cubicBezTo>
                      <a:cubicBezTo>
                        <a:pt x="20" y="85"/>
                        <a:pt x="22" y="86"/>
                        <a:pt x="26" y="86"/>
                      </a:cubicBezTo>
                      <a:cubicBezTo>
                        <a:pt x="26" y="89"/>
                        <a:pt x="26" y="89"/>
                        <a:pt x="26" y="89"/>
                      </a:cubicBezTo>
                      <a:cubicBezTo>
                        <a:pt x="0" y="89"/>
                        <a:pt x="0" y="89"/>
                        <a:pt x="0" y="89"/>
                      </a:cubicBezTo>
                      <a:cubicBezTo>
                        <a:pt x="0" y="86"/>
                        <a:pt x="0" y="86"/>
                        <a:pt x="0" y="86"/>
                      </a:cubicBezTo>
                      <a:cubicBezTo>
                        <a:pt x="3" y="85"/>
                        <a:pt x="6" y="84"/>
                        <a:pt x="8" y="81"/>
                      </a:cubicBezTo>
                      <a:cubicBezTo>
                        <a:pt x="9" y="80"/>
                        <a:pt x="11" y="76"/>
                        <a:pt x="13" y="71"/>
                      </a:cubicBezTo>
                      <a:cubicBezTo>
                        <a:pt x="41" y="0"/>
                        <a:pt x="41" y="0"/>
                        <a:pt x="41" y="0"/>
                      </a:cubicBezTo>
                      <a:cubicBezTo>
                        <a:pt x="45" y="0"/>
                        <a:pt x="45" y="0"/>
                        <a:pt x="45" y="0"/>
                      </a:cubicBezTo>
                      <a:cubicBezTo>
                        <a:pt x="73" y="68"/>
                        <a:pt x="73" y="68"/>
                        <a:pt x="73" y="68"/>
                      </a:cubicBezTo>
                      <a:cubicBezTo>
                        <a:pt x="76" y="75"/>
                        <a:pt x="79" y="80"/>
                        <a:pt x="80" y="82"/>
                      </a:cubicBezTo>
                      <a:cubicBezTo>
                        <a:pt x="82" y="84"/>
                        <a:pt x="84" y="86"/>
                        <a:pt x="87" y="86"/>
                      </a:cubicBezTo>
                      <a:close/>
                      <a:moveTo>
                        <a:pt x="23" y="59"/>
                      </a:moveTo>
                      <a:cubicBezTo>
                        <a:pt x="48" y="59"/>
                        <a:pt x="48" y="59"/>
                        <a:pt x="48"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5" name="Freeform 1318">
                  <a:extLst>
                    <a:ext uri="{FF2B5EF4-FFF2-40B4-BE49-F238E27FC236}">
                      <a16:creationId xmlns:a16="http://schemas.microsoft.com/office/drawing/2014/main" id="{D2EA804D-697B-92DE-1AA2-3BD04E19CB63}"/>
                    </a:ext>
                  </a:extLst>
                </p:cNvPr>
                <p:cNvSpPr>
                  <a:spLocks/>
                </p:cNvSpPr>
                <p:nvPr/>
              </p:nvSpPr>
              <p:spPr bwMode="auto">
                <a:xfrm>
                  <a:off x="1501" y="3651"/>
                  <a:ext cx="14" cy="14"/>
                </a:xfrm>
                <a:custGeom>
                  <a:avLst/>
                  <a:gdLst>
                    <a:gd name="T0" fmla="*/ 92 w 92"/>
                    <a:gd name="T1" fmla="*/ 52 h 91"/>
                    <a:gd name="T2" fmla="*/ 92 w 92"/>
                    <a:gd name="T3" fmla="*/ 55 h 91"/>
                    <a:gd name="T4" fmla="*/ 83 w 92"/>
                    <a:gd name="T5" fmla="*/ 57 h 91"/>
                    <a:gd name="T6" fmla="*/ 81 w 92"/>
                    <a:gd name="T7" fmla="*/ 67 h 91"/>
                    <a:gd name="T8" fmla="*/ 81 w 92"/>
                    <a:gd name="T9" fmla="*/ 83 h 91"/>
                    <a:gd name="T10" fmla="*/ 66 w 92"/>
                    <a:gd name="T11" fmla="*/ 89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7 h 91"/>
                    <a:gd name="T26" fmla="*/ 74 w 92"/>
                    <a:gd name="T27" fmla="*/ 5 h 91"/>
                    <a:gd name="T28" fmla="*/ 76 w 92"/>
                    <a:gd name="T29" fmla="*/ 1 h 91"/>
                    <a:gd name="T30" fmla="*/ 79 w 92"/>
                    <a:gd name="T31" fmla="*/ 1 h 91"/>
                    <a:gd name="T32" fmla="*/ 79 w 92"/>
                    <a:gd name="T33" fmla="*/ 31 h 91"/>
                    <a:gd name="T34" fmla="*/ 76 w 92"/>
                    <a:gd name="T35" fmla="*/ 31 h 91"/>
                    <a:gd name="T36" fmla="*/ 65 w 92"/>
                    <a:gd name="T37" fmla="*/ 14 h 91"/>
                    <a:gd name="T38" fmla="*/ 46 w 92"/>
                    <a:gd name="T39" fmla="*/ 5 h 91"/>
                    <a:gd name="T40" fmla="*/ 27 w 92"/>
                    <a:gd name="T41" fmla="*/ 17 h 91"/>
                    <a:gd name="T42" fmla="*/ 22 w 92"/>
                    <a:gd name="T43" fmla="*/ 46 h 91"/>
                    <a:gd name="T44" fmla="*/ 29 w 92"/>
                    <a:gd name="T45" fmla="*/ 76 h 91"/>
                    <a:gd name="T46" fmla="*/ 47 w 92"/>
                    <a:gd name="T47" fmla="*/ 87 h 91"/>
                    <a:gd name="T48" fmla="*/ 58 w 92"/>
                    <a:gd name="T49" fmla="*/ 84 h 91"/>
                    <a:gd name="T50" fmla="*/ 61 w 92"/>
                    <a:gd name="T51" fmla="*/ 78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7" y="56"/>
                        <a:pt x="84" y="56"/>
                        <a:pt x="83" y="57"/>
                      </a:cubicBezTo>
                      <a:cubicBezTo>
                        <a:pt x="82" y="59"/>
                        <a:pt x="81" y="62"/>
                        <a:pt x="81" y="67"/>
                      </a:cubicBezTo>
                      <a:cubicBezTo>
                        <a:pt x="81" y="83"/>
                        <a:pt x="81" y="83"/>
                        <a:pt x="81" y="83"/>
                      </a:cubicBezTo>
                      <a:cubicBezTo>
                        <a:pt x="78" y="85"/>
                        <a:pt x="73" y="87"/>
                        <a:pt x="66" y="89"/>
                      </a:cubicBezTo>
                      <a:cubicBezTo>
                        <a:pt x="59" y="91"/>
                        <a:pt x="52" y="91"/>
                        <a:pt x="46" y="91"/>
                      </a:cubicBezTo>
                      <a:cubicBezTo>
                        <a:pt x="31" y="91"/>
                        <a:pt x="19" y="87"/>
                        <a:pt x="11" y="77"/>
                      </a:cubicBezTo>
                      <a:cubicBezTo>
                        <a:pt x="4" y="69"/>
                        <a:pt x="0" y="59"/>
                        <a:pt x="0" y="46"/>
                      </a:cubicBezTo>
                      <a:cubicBezTo>
                        <a:pt x="0" y="33"/>
                        <a:pt x="4" y="23"/>
                        <a:pt x="12" y="14"/>
                      </a:cubicBezTo>
                      <a:cubicBezTo>
                        <a:pt x="21" y="5"/>
                        <a:pt x="32" y="0"/>
                        <a:pt x="45" y="0"/>
                      </a:cubicBezTo>
                      <a:cubicBezTo>
                        <a:pt x="49" y="0"/>
                        <a:pt x="53" y="1"/>
                        <a:pt x="57" y="2"/>
                      </a:cubicBezTo>
                      <a:cubicBezTo>
                        <a:pt x="61" y="4"/>
                        <a:pt x="65" y="5"/>
                        <a:pt x="70" y="7"/>
                      </a:cubicBezTo>
                      <a:cubicBezTo>
                        <a:pt x="71" y="7"/>
                        <a:pt x="73" y="6"/>
                        <a:pt x="74" y="5"/>
                      </a:cubicBezTo>
                      <a:cubicBezTo>
                        <a:pt x="74" y="4"/>
                        <a:pt x="75" y="3"/>
                        <a:pt x="76" y="1"/>
                      </a:cubicBezTo>
                      <a:cubicBezTo>
                        <a:pt x="79" y="1"/>
                        <a:pt x="79" y="1"/>
                        <a:pt x="79" y="1"/>
                      </a:cubicBezTo>
                      <a:cubicBezTo>
                        <a:pt x="79" y="31"/>
                        <a:pt x="79" y="31"/>
                        <a:pt x="79" y="31"/>
                      </a:cubicBezTo>
                      <a:cubicBezTo>
                        <a:pt x="76" y="31"/>
                        <a:pt x="76" y="31"/>
                        <a:pt x="76" y="31"/>
                      </a:cubicBezTo>
                      <a:cubicBezTo>
                        <a:pt x="73" y="24"/>
                        <a:pt x="70" y="18"/>
                        <a:pt x="65" y="14"/>
                      </a:cubicBezTo>
                      <a:cubicBezTo>
                        <a:pt x="59" y="8"/>
                        <a:pt x="53" y="5"/>
                        <a:pt x="46" y="5"/>
                      </a:cubicBezTo>
                      <a:cubicBezTo>
                        <a:pt x="37" y="5"/>
                        <a:pt x="31" y="9"/>
                        <a:pt x="27" y="17"/>
                      </a:cubicBezTo>
                      <a:cubicBezTo>
                        <a:pt x="24" y="24"/>
                        <a:pt x="22" y="34"/>
                        <a:pt x="22" y="46"/>
                      </a:cubicBezTo>
                      <a:cubicBezTo>
                        <a:pt x="22" y="59"/>
                        <a:pt x="24" y="69"/>
                        <a:pt x="29" y="76"/>
                      </a:cubicBezTo>
                      <a:cubicBezTo>
                        <a:pt x="33" y="83"/>
                        <a:pt x="39" y="87"/>
                        <a:pt x="47" y="87"/>
                      </a:cubicBezTo>
                      <a:cubicBezTo>
                        <a:pt x="53" y="87"/>
                        <a:pt x="56" y="86"/>
                        <a:pt x="58" y="84"/>
                      </a:cubicBezTo>
                      <a:cubicBezTo>
                        <a:pt x="60" y="83"/>
                        <a:pt x="61" y="81"/>
                        <a:pt x="61" y="78"/>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6" name="Freeform 1319">
                  <a:extLst>
                    <a:ext uri="{FF2B5EF4-FFF2-40B4-BE49-F238E27FC236}">
                      <a16:creationId xmlns:a16="http://schemas.microsoft.com/office/drawing/2014/main" id="{C6692C36-5DA6-D606-B3D9-D4157A8F2D8D}"/>
                    </a:ext>
                  </a:extLst>
                </p:cNvPr>
                <p:cNvSpPr>
                  <a:spLocks/>
                </p:cNvSpPr>
                <p:nvPr/>
              </p:nvSpPr>
              <p:spPr bwMode="auto">
                <a:xfrm>
                  <a:off x="1517" y="3651"/>
                  <a:ext cx="7" cy="14"/>
                </a:xfrm>
                <a:custGeom>
                  <a:avLst/>
                  <a:gdLst>
                    <a:gd name="T0" fmla="*/ 45 w 45"/>
                    <a:gd name="T1" fmla="*/ 83 h 87"/>
                    <a:gd name="T2" fmla="*/ 45 w 45"/>
                    <a:gd name="T3" fmla="*/ 87 h 87"/>
                    <a:gd name="T4" fmla="*/ 0 w 45"/>
                    <a:gd name="T5" fmla="*/ 87 h 87"/>
                    <a:gd name="T6" fmla="*/ 0 w 45"/>
                    <a:gd name="T7" fmla="*/ 83 h 87"/>
                    <a:gd name="T8" fmla="*/ 9 w 45"/>
                    <a:gd name="T9" fmla="*/ 82 h 87"/>
                    <a:gd name="T10" fmla="*/ 12 w 45"/>
                    <a:gd name="T11" fmla="*/ 75 h 87"/>
                    <a:gd name="T12" fmla="*/ 12 w 45"/>
                    <a:gd name="T13" fmla="*/ 13 h 87"/>
                    <a:gd name="T14" fmla="*/ 8 w 45"/>
                    <a:gd name="T15" fmla="*/ 5 h 87"/>
                    <a:gd name="T16" fmla="*/ 0 w 45"/>
                    <a:gd name="T17" fmla="*/ 3 h 87"/>
                    <a:gd name="T18" fmla="*/ 0 w 45"/>
                    <a:gd name="T19" fmla="*/ 0 h 87"/>
                    <a:gd name="T20" fmla="*/ 45 w 45"/>
                    <a:gd name="T21" fmla="*/ 0 h 87"/>
                    <a:gd name="T22" fmla="*/ 45 w 45"/>
                    <a:gd name="T23" fmla="*/ 3 h 87"/>
                    <a:gd name="T24" fmla="*/ 37 w 45"/>
                    <a:gd name="T25" fmla="*/ 5 h 87"/>
                    <a:gd name="T26" fmla="*/ 33 w 45"/>
                    <a:gd name="T27" fmla="*/ 13 h 87"/>
                    <a:gd name="T28" fmla="*/ 33 w 45"/>
                    <a:gd name="T29" fmla="*/ 75 h 87"/>
                    <a:gd name="T30" fmla="*/ 35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9" y="82"/>
                      </a:cubicBezTo>
                      <a:cubicBezTo>
                        <a:pt x="11" y="81"/>
                        <a:pt x="12" y="78"/>
                        <a:pt x="12" y="75"/>
                      </a:cubicBezTo>
                      <a:cubicBezTo>
                        <a:pt x="12" y="13"/>
                        <a:pt x="12" y="13"/>
                        <a:pt x="12" y="13"/>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1" y="3"/>
                        <a:pt x="38" y="4"/>
                        <a:pt x="37" y="5"/>
                      </a:cubicBezTo>
                      <a:cubicBezTo>
                        <a:pt x="34" y="6"/>
                        <a:pt x="33" y="9"/>
                        <a:pt x="33" y="13"/>
                      </a:cubicBezTo>
                      <a:cubicBezTo>
                        <a:pt x="33" y="75"/>
                        <a:pt x="33" y="75"/>
                        <a:pt x="33" y="75"/>
                      </a:cubicBezTo>
                      <a:cubicBezTo>
                        <a:pt x="33" y="77"/>
                        <a:pt x="33" y="80"/>
                        <a:pt x="35" y="81"/>
                      </a:cubicBezTo>
                      <a:cubicBezTo>
                        <a:pt x="36" y="83"/>
                        <a:pt x="40"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7" name="Freeform 1320">
                  <a:extLst>
                    <a:ext uri="{FF2B5EF4-FFF2-40B4-BE49-F238E27FC236}">
                      <a16:creationId xmlns:a16="http://schemas.microsoft.com/office/drawing/2014/main" id="{ABC8BCCA-E11D-33B1-FC70-952393A751A7}"/>
                    </a:ext>
                  </a:extLst>
                </p:cNvPr>
                <p:cNvSpPr>
                  <a:spLocks noEditPoints="1"/>
                </p:cNvSpPr>
                <p:nvPr/>
              </p:nvSpPr>
              <p:spPr bwMode="auto">
                <a:xfrm>
                  <a:off x="1524" y="3651"/>
                  <a:ext cx="14" cy="14"/>
                </a:xfrm>
                <a:custGeom>
                  <a:avLst/>
                  <a:gdLst>
                    <a:gd name="T0" fmla="*/ 87 w 87"/>
                    <a:gd name="T1" fmla="*/ 86 h 89"/>
                    <a:gd name="T2" fmla="*/ 87 w 87"/>
                    <a:gd name="T3" fmla="*/ 89 h 89"/>
                    <a:gd name="T4" fmla="*/ 46 w 87"/>
                    <a:gd name="T5" fmla="*/ 89 h 89"/>
                    <a:gd name="T6" fmla="*/ 46 w 87"/>
                    <a:gd name="T7" fmla="*/ 86 h 89"/>
                    <a:gd name="T8" fmla="*/ 54 w 87"/>
                    <a:gd name="T9" fmla="*/ 85 h 89"/>
                    <a:gd name="T10" fmla="*/ 56 w 87"/>
                    <a:gd name="T11" fmla="*/ 81 h 89"/>
                    <a:gd name="T12" fmla="*/ 54 w 87"/>
                    <a:gd name="T13" fmla="*/ 72 h 89"/>
                    <a:gd name="T14" fmla="*/ 50 w 87"/>
                    <a:gd name="T15" fmla="*/ 63 h 89"/>
                    <a:gd name="T16" fmla="*/ 21 w 87"/>
                    <a:gd name="T17" fmla="*/ 63 h 89"/>
                    <a:gd name="T18" fmla="*/ 17 w 87"/>
                    <a:gd name="T19" fmla="*/ 74 h 89"/>
                    <a:gd name="T20" fmla="*/ 15 w 87"/>
                    <a:gd name="T21" fmla="*/ 80 h 89"/>
                    <a:gd name="T22" fmla="*/ 18 w 87"/>
                    <a:gd name="T23" fmla="*/ 84 h 89"/>
                    <a:gd name="T24" fmla="*/ 26 w 87"/>
                    <a:gd name="T25" fmla="*/ 86 h 89"/>
                    <a:gd name="T26" fmla="*/ 26 w 87"/>
                    <a:gd name="T27" fmla="*/ 89 h 89"/>
                    <a:gd name="T28" fmla="*/ 0 w 87"/>
                    <a:gd name="T29" fmla="*/ 89 h 89"/>
                    <a:gd name="T30" fmla="*/ 0 w 87"/>
                    <a:gd name="T31" fmla="*/ 86 h 89"/>
                    <a:gd name="T32" fmla="*/ 7 w 87"/>
                    <a:gd name="T33" fmla="*/ 81 h 89"/>
                    <a:gd name="T34" fmla="*/ 13 w 87"/>
                    <a:gd name="T35" fmla="*/ 71 h 89"/>
                    <a:gd name="T36" fmla="*/ 41 w 87"/>
                    <a:gd name="T37" fmla="*/ 0 h 89"/>
                    <a:gd name="T38" fmla="*/ 45 w 87"/>
                    <a:gd name="T39" fmla="*/ 0 h 89"/>
                    <a:gd name="T40" fmla="*/ 73 w 87"/>
                    <a:gd name="T41" fmla="*/ 68 h 89"/>
                    <a:gd name="T42" fmla="*/ 80 w 87"/>
                    <a:gd name="T43" fmla="*/ 82 h 89"/>
                    <a:gd name="T44" fmla="*/ 87 w 87"/>
                    <a:gd name="T45" fmla="*/ 86 h 89"/>
                    <a:gd name="T46" fmla="*/ 23 w 87"/>
                    <a:gd name="T47" fmla="*/ 59 h 89"/>
                    <a:gd name="T48" fmla="*/ 48 w 87"/>
                    <a:gd name="T49" fmla="*/ 59 h 89"/>
                    <a:gd name="T50" fmla="*/ 35 w 87"/>
                    <a:gd name="T51" fmla="*/ 27 h 89"/>
                    <a:gd name="T52" fmla="*/ 23 w 87"/>
                    <a:gd name="T53"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6"/>
                      </a:moveTo>
                      <a:cubicBezTo>
                        <a:pt x="87" y="89"/>
                        <a:pt x="87" y="89"/>
                        <a:pt x="87" y="89"/>
                      </a:cubicBezTo>
                      <a:cubicBezTo>
                        <a:pt x="46" y="89"/>
                        <a:pt x="46" y="89"/>
                        <a:pt x="46" y="89"/>
                      </a:cubicBezTo>
                      <a:cubicBezTo>
                        <a:pt x="46" y="86"/>
                        <a:pt x="46" y="86"/>
                        <a:pt x="46" y="86"/>
                      </a:cubicBezTo>
                      <a:cubicBezTo>
                        <a:pt x="50" y="86"/>
                        <a:pt x="52" y="85"/>
                        <a:pt x="54" y="85"/>
                      </a:cubicBezTo>
                      <a:cubicBezTo>
                        <a:pt x="55" y="84"/>
                        <a:pt x="56" y="83"/>
                        <a:pt x="56" y="81"/>
                      </a:cubicBezTo>
                      <a:cubicBezTo>
                        <a:pt x="56" y="79"/>
                        <a:pt x="55" y="76"/>
                        <a:pt x="54" y="72"/>
                      </a:cubicBezTo>
                      <a:cubicBezTo>
                        <a:pt x="53" y="71"/>
                        <a:pt x="52" y="68"/>
                        <a:pt x="50" y="63"/>
                      </a:cubicBezTo>
                      <a:cubicBezTo>
                        <a:pt x="21" y="63"/>
                        <a:pt x="21" y="63"/>
                        <a:pt x="21" y="63"/>
                      </a:cubicBezTo>
                      <a:cubicBezTo>
                        <a:pt x="19" y="68"/>
                        <a:pt x="18" y="71"/>
                        <a:pt x="17" y="74"/>
                      </a:cubicBezTo>
                      <a:cubicBezTo>
                        <a:pt x="16" y="77"/>
                        <a:pt x="15" y="79"/>
                        <a:pt x="15" y="80"/>
                      </a:cubicBezTo>
                      <a:cubicBezTo>
                        <a:pt x="15" y="82"/>
                        <a:pt x="16" y="83"/>
                        <a:pt x="18" y="84"/>
                      </a:cubicBezTo>
                      <a:cubicBezTo>
                        <a:pt x="19" y="85"/>
                        <a:pt x="22" y="86"/>
                        <a:pt x="26" y="86"/>
                      </a:cubicBezTo>
                      <a:cubicBezTo>
                        <a:pt x="26" y="89"/>
                        <a:pt x="26" y="89"/>
                        <a:pt x="26" y="89"/>
                      </a:cubicBezTo>
                      <a:cubicBezTo>
                        <a:pt x="0" y="89"/>
                        <a:pt x="0" y="89"/>
                        <a:pt x="0" y="89"/>
                      </a:cubicBezTo>
                      <a:cubicBezTo>
                        <a:pt x="0" y="86"/>
                        <a:pt x="0" y="86"/>
                        <a:pt x="0" y="86"/>
                      </a:cubicBezTo>
                      <a:cubicBezTo>
                        <a:pt x="3" y="85"/>
                        <a:pt x="6" y="84"/>
                        <a:pt x="7" y="81"/>
                      </a:cubicBezTo>
                      <a:cubicBezTo>
                        <a:pt x="9" y="80"/>
                        <a:pt x="10" y="76"/>
                        <a:pt x="13" y="71"/>
                      </a:cubicBezTo>
                      <a:cubicBezTo>
                        <a:pt x="41" y="0"/>
                        <a:pt x="41" y="0"/>
                        <a:pt x="41" y="0"/>
                      </a:cubicBezTo>
                      <a:cubicBezTo>
                        <a:pt x="45" y="0"/>
                        <a:pt x="45" y="0"/>
                        <a:pt x="45" y="0"/>
                      </a:cubicBezTo>
                      <a:cubicBezTo>
                        <a:pt x="73" y="68"/>
                        <a:pt x="73" y="68"/>
                        <a:pt x="73" y="68"/>
                      </a:cubicBezTo>
                      <a:cubicBezTo>
                        <a:pt x="76" y="75"/>
                        <a:pt x="78" y="80"/>
                        <a:pt x="80" y="82"/>
                      </a:cubicBezTo>
                      <a:cubicBezTo>
                        <a:pt x="82" y="84"/>
                        <a:pt x="84" y="86"/>
                        <a:pt x="87" y="86"/>
                      </a:cubicBezTo>
                      <a:close/>
                      <a:moveTo>
                        <a:pt x="23" y="59"/>
                      </a:moveTo>
                      <a:cubicBezTo>
                        <a:pt x="48" y="59"/>
                        <a:pt x="48" y="59"/>
                        <a:pt x="48"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8" name="Freeform 1321">
                  <a:extLst>
                    <a:ext uri="{FF2B5EF4-FFF2-40B4-BE49-F238E27FC236}">
                      <a16:creationId xmlns:a16="http://schemas.microsoft.com/office/drawing/2014/main" id="{00811B12-4ACC-FCE3-26B4-650B4C024938}"/>
                    </a:ext>
                  </a:extLst>
                </p:cNvPr>
                <p:cNvSpPr>
                  <a:spLocks/>
                </p:cNvSpPr>
                <p:nvPr/>
              </p:nvSpPr>
              <p:spPr bwMode="auto">
                <a:xfrm>
                  <a:off x="1544" y="3651"/>
                  <a:ext cx="12" cy="14"/>
                </a:xfrm>
                <a:custGeom>
                  <a:avLst/>
                  <a:gdLst>
                    <a:gd name="T0" fmla="*/ 79 w 79"/>
                    <a:gd name="T1" fmla="*/ 58 h 87"/>
                    <a:gd name="T2" fmla="*/ 74 w 79"/>
                    <a:gd name="T3" fmla="*/ 87 h 87"/>
                    <a:gd name="T4" fmla="*/ 0 w 79"/>
                    <a:gd name="T5" fmla="*/ 87 h 87"/>
                    <a:gd name="T6" fmla="*/ 0 w 79"/>
                    <a:gd name="T7" fmla="*/ 84 h 87"/>
                    <a:gd name="T8" fmla="*/ 8 w 79"/>
                    <a:gd name="T9" fmla="*/ 82 h 87"/>
                    <a:gd name="T10" fmla="*/ 11 w 79"/>
                    <a:gd name="T11" fmla="*/ 75 h 87"/>
                    <a:gd name="T12" fmla="*/ 11 w 79"/>
                    <a:gd name="T13" fmla="*/ 13 h 87"/>
                    <a:gd name="T14" fmla="*/ 8 w 79"/>
                    <a:gd name="T15" fmla="*/ 5 h 87"/>
                    <a:gd name="T16" fmla="*/ 0 w 79"/>
                    <a:gd name="T17" fmla="*/ 3 h 87"/>
                    <a:gd name="T18" fmla="*/ 0 w 79"/>
                    <a:gd name="T19" fmla="*/ 0 h 87"/>
                    <a:gd name="T20" fmla="*/ 44 w 79"/>
                    <a:gd name="T21" fmla="*/ 0 h 87"/>
                    <a:gd name="T22" fmla="*/ 44 w 79"/>
                    <a:gd name="T23" fmla="*/ 3 h 87"/>
                    <a:gd name="T24" fmla="*/ 35 w 79"/>
                    <a:gd name="T25" fmla="*/ 5 h 87"/>
                    <a:gd name="T26" fmla="*/ 32 w 79"/>
                    <a:gd name="T27" fmla="*/ 15 h 87"/>
                    <a:gd name="T28" fmla="*/ 32 w 79"/>
                    <a:gd name="T29" fmla="*/ 76 h 87"/>
                    <a:gd name="T30" fmla="*/ 34 w 79"/>
                    <a:gd name="T31" fmla="*/ 81 h 87"/>
                    <a:gd name="T32" fmla="*/ 43 w 79"/>
                    <a:gd name="T33" fmla="*/ 83 h 87"/>
                    <a:gd name="T34" fmla="*/ 64 w 79"/>
                    <a:gd name="T35" fmla="*/ 76 h 87"/>
                    <a:gd name="T36" fmla="*/ 76 w 79"/>
                    <a:gd name="T37" fmla="*/ 58 h 87"/>
                    <a:gd name="T38" fmla="*/ 79 w 79"/>
                    <a:gd name="T3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7">
                      <a:moveTo>
                        <a:pt x="79" y="58"/>
                      </a:moveTo>
                      <a:cubicBezTo>
                        <a:pt x="74" y="87"/>
                        <a:pt x="74" y="87"/>
                        <a:pt x="74" y="87"/>
                      </a:cubicBezTo>
                      <a:cubicBezTo>
                        <a:pt x="0" y="87"/>
                        <a:pt x="0" y="87"/>
                        <a:pt x="0" y="87"/>
                      </a:cubicBezTo>
                      <a:cubicBezTo>
                        <a:pt x="0" y="84"/>
                        <a:pt x="0" y="84"/>
                        <a:pt x="0" y="84"/>
                      </a:cubicBezTo>
                      <a:cubicBezTo>
                        <a:pt x="4" y="83"/>
                        <a:pt x="7" y="82"/>
                        <a:pt x="8" y="82"/>
                      </a:cubicBezTo>
                      <a:cubicBezTo>
                        <a:pt x="10" y="81"/>
                        <a:pt x="11" y="78"/>
                        <a:pt x="11" y="75"/>
                      </a:cubicBezTo>
                      <a:cubicBezTo>
                        <a:pt x="11" y="13"/>
                        <a:pt x="11" y="13"/>
                        <a:pt x="11" y="13"/>
                      </a:cubicBezTo>
                      <a:cubicBezTo>
                        <a:pt x="11" y="9"/>
                        <a:pt x="10" y="6"/>
                        <a:pt x="8" y="5"/>
                      </a:cubicBezTo>
                      <a:cubicBezTo>
                        <a:pt x="6" y="4"/>
                        <a:pt x="4" y="4"/>
                        <a:pt x="0" y="3"/>
                      </a:cubicBezTo>
                      <a:cubicBezTo>
                        <a:pt x="0" y="0"/>
                        <a:pt x="0" y="0"/>
                        <a:pt x="0" y="0"/>
                      </a:cubicBezTo>
                      <a:cubicBezTo>
                        <a:pt x="44" y="0"/>
                        <a:pt x="44" y="0"/>
                        <a:pt x="44" y="0"/>
                      </a:cubicBezTo>
                      <a:cubicBezTo>
                        <a:pt x="44" y="3"/>
                        <a:pt x="44" y="3"/>
                        <a:pt x="44" y="3"/>
                      </a:cubicBezTo>
                      <a:cubicBezTo>
                        <a:pt x="40" y="3"/>
                        <a:pt x="36" y="4"/>
                        <a:pt x="35" y="5"/>
                      </a:cubicBezTo>
                      <a:cubicBezTo>
                        <a:pt x="33" y="7"/>
                        <a:pt x="32" y="10"/>
                        <a:pt x="32" y="15"/>
                      </a:cubicBezTo>
                      <a:cubicBezTo>
                        <a:pt x="32" y="76"/>
                        <a:pt x="32" y="76"/>
                        <a:pt x="32" y="76"/>
                      </a:cubicBezTo>
                      <a:cubicBezTo>
                        <a:pt x="32" y="79"/>
                        <a:pt x="33" y="80"/>
                        <a:pt x="34" y="81"/>
                      </a:cubicBezTo>
                      <a:cubicBezTo>
                        <a:pt x="36" y="82"/>
                        <a:pt x="39" y="83"/>
                        <a:pt x="43" y="83"/>
                      </a:cubicBezTo>
                      <a:cubicBezTo>
                        <a:pt x="52" y="83"/>
                        <a:pt x="59" y="80"/>
                        <a:pt x="64" y="76"/>
                      </a:cubicBezTo>
                      <a:cubicBezTo>
                        <a:pt x="68" y="72"/>
                        <a:pt x="72" y="66"/>
                        <a:pt x="76" y="58"/>
                      </a:cubicBezTo>
                      <a:lnTo>
                        <a:pt x="79"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59" name="Freeform 1322">
                  <a:extLst>
                    <a:ext uri="{FF2B5EF4-FFF2-40B4-BE49-F238E27FC236}">
                      <a16:creationId xmlns:a16="http://schemas.microsoft.com/office/drawing/2014/main" id="{A28E5CFF-C14B-96C3-4987-2EBAE6893309}"/>
                    </a:ext>
                  </a:extLst>
                </p:cNvPr>
                <p:cNvSpPr>
                  <a:spLocks noEditPoints="1"/>
                </p:cNvSpPr>
                <p:nvPr/>
              </p:nvSpPr>
              <p:spPr bwMode="auto">
                <a:xfrm>
                  <a:off x="1557" y="3651"/>
                  <a:ext cx="14" cy="14"/>
                </a:xfrm>
                <a:custGeom>
                  <a:avLst/>
                  <a:gdLst>
                    <a:gd name="T0" fmla="*/ 87 w 87"/>
                    <a:gd name="T1" fmla="*/ 86 h 89"/>
                    <a:gd name="T2" fmla="*/ 87 w 87"/>
                    <a:gd name="T3" fmla="*/ 89 h 89"/>
                    <a:gd name="T4" fmla="*/ 46 w 87"/>
                    <a:gd name="T5" fmla="*/ 89 h 89"/>
                    <a:gd name="T6" fmla="*/ 46 w 87"/>
                    <a:gd name="T7" fmla="*/ 86 h 89"/>
                    <a:gd name="T8" fmla="*/ 54 w 87"/>
                    <a:gd name="T9" fmla="*/ 85 h 89"/>
                    <a:gd name="T10" fmla="*/ 56 w 87"/>
                    <a:gd name="T11" fmla="*/ 81 h 89"/>
                    <a:gd name="T12" fmla="*/ 54 w 87"/>
                    <a:gd name="T13" fmla="*/ 72 h 89"/>
                    <a:gd name="T14" fmla="*/ 50 w 87"/>
                    <a:gd name="T15" fmla="*/ 63 h 89"/>
                    <a:gd name="T16" fmla="*/ 21 w 87"/>
                    <a:gd name="T17" fmla="*/ 63 h 89"/>
                    <a:gd name="T18" fmla="*/ 17 w 87"/>
                    <a:gd name="T19" fmla="*/ 74 h 89"/>
                    <a:gd name="T20" fmla="*/ 15 w 87"/>
                    <a:gd name="T21" fmla="*/ 80 h 89"/>
                    <a:gd name="T22" fmla="*/ 18 w 87"/>
                    <a:gd name="T23" fmla="*/ 84 h 89"/>
                    <a:gd name="T24" fmla="*/ 26 w 87"/>
                    <a:gd name="T25" fmla="*/ 86 h 89"/>
                    <a:gd name="T26" fmla="*/ 26 w 87"/>
                    <a:gd name="T27" fmla="*/ 89 h 89"/>
                    <a:gd name="T28" fmla="*/ 0 w 87"/>
                    <a:gd name="T29" fmla="*/ 89 h 89"/>
                    <a:gd name="T30" fmla="*/ 0 w 87"/>
                    <a:gd name="T31" fmla="*/ 86 h 89"/>
                    <a:gd name="T32" fmla="*/ 7 w 87"/>
                    <a:gd name="T33" fmla="*/ 81 h 89"/>
                    <a:gd name="T34" fmla="*/ 13 w 87"/>
                    <a:gd name="T35" fmla="*/ 71 h 89"/>
                    <a:gd name="T36" fmla="*/ 41 w 87"/>
                    <a:gd name="T37" fmla="*/ 0 h 89"/>
                    <a:gd name="T38" fmla="*/ 45 w 87"/>
                    <a:gd name="T39" fmla="*/ 0 h 89"/>
                    <a:gd name="T40" fmla="*/ 73 w 87"/>
                    <a:gd name="T41" fmla="*/ 68 h 89"/>
                    <a:gd name="T42" fmla="*/ 80 w 87"/>
                    <a:gd name="T43" fmla="*/ 82 h 89"/>
                    <a:gd name="T44" fmla="*/ 87 w 87"/>
                    <a:gd name="T45" fmla="*/ 86 h 89"/>
                    <a:gd name="T46" fmla="*/ 23 w 87"/>
                    <a:gd name="T47" fmla="*/ 59 h 89"/>
                    <a:gd name="T48" fmla="*/ 48 w 87"/>
                    <a:gd name="T49" fmla="*/ 59 h 89"/>
                    <a:gd name="T50" fmla="*/ 35 w 87"/>
                    <a:gd name="T51" fmla="*/ 27 h 89"/>
                    <a:gd name="T52" fmla="*/ 23 w 87"/>
                    <a:gd name="T53"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6"/>
                      </a:moveTo>
                      <a:cubicBezTo>
                        <a:pt x="87" y="89"/>
                        <a:pt x="87" y="89"/>
                        <a:pt x="87" y="89"/>
                      </a:cubicBezTo>
                      <a:cubicBezTo>
                        <a:pt x="46" y="89"/>
                        <a:pt x="46" y="89"/>
                        <a:pt x="46" y="89"/>
                      </a:cubicBezTo>
                      <a:cubicBezTo>
                        <a:pt x="46" y="86"/>
                        <a:pt x="46" y="86"/>
                        <a:pt x="46" y="86"/>
                      </a:cubicBezTo>
                      <a:cubicBezTo>
                        <a:pt x="50" y="86"/>
                        <a:pt x="52" y="85"/>
                        <a:pt x="54" y="85"/>
                      </a:cubicBezTo>
                      <a:cubicBezTo>
                        <a:pt x="55" y="84"/>
                        <a:pt x="56" y="83"/>
                        <a:pt x="56" y="81"/>
                      </a:cubicBezTo>
                      <a:cubicBezTo>
                        <a:pt x="56" y="79"/>
                        <a:pt x="55" y="76"/>
                        <a:pt x="54" y="72"/>
                      </a:cubicBezTo>
                      <a:cubicBezTo>
                        <a:pt x="53" y="71"/>
                        <a:pt x="52" y="68"/>
                        <a:pt x="50" y="63"/>
                      </a:cubicBezTo>
                      <a:cubicBezTo>
                        <a:pt x="21" y="63"/>
                        <a:pt x="21" y="63"/>
                        <a:pt x="21" y="63"/>
                      </a:cubicBezTo>
                      <a:cubicBezTo>
                        <a:pt x="19" y="68"/>
                        <a:pt x="18" y="71"/>
                        <a:pt x="17" y="74"/>
                      </a:cubicBezTo>
                      <a:cubicBezTo>
                        <a:pt x="16" y="77"/>
                        <a:pt x="15" y="79"/>
                        <a:pt x="15" y="80"/>
                      </a:cubicBezTo>
                      <a:cubicBezTo>
                        <a:pt x="15" y="82"/>
                        <a:pt x="16" y="83"/>
                        <a:pt x="18" y="84"/>
                      </a:cubicBezTo>
                      <a:cubicBezTo>
                        <a:pt x="19" y="85"/>
                        <a:pt x="22" y="86"/>
                        <a:pt x="26" y="86"/>
                      </a:cubicBezTo>
                      <a:cubicBezTo>
                        <a:pt x="26" y="89"/>
                        <a:pt x="26" y="89"/>
                        <a:pt x="26" y="89"/>
                      </a:cubicBezTo>
                      <a:cubicBezTo>
                        <a:pt x="0" y="89"/>
                        <a:pt x="0" y="89"/>
                        <a:pt x="0" y="89"/>
                      </a:cubicBezTo>
                      <a:cubicBezTo>
                        <a:pt x="0" y="86"/>
                        <a:pt x="0" y="86"/>
                        <a:pt x="0" y="86"/>
                      </a:cubicBezTo>
                      <a:cubicBezTo>
                        <a:pt x="3" y="85"/>
                        <a:pt x="6" y="84"/>
                        <a:pt x="7" y="81"/>
                      </a:cubicBezTo>
                      <a:cubicBezTo>
                        <a:pt x="9" y="80"/>
                        <a:pt x="10" y="76"/>
                        <a:pt x="13" y="71"/>
                      </a:cubicBezTo>
                      <a:cubicBezTo>
                        <a:pt x="41" y="0"/>
                        <a:pt x="41" y="0"/>
                        <a:pt x="41" y="0"/>
                      </a:cubicBezTo>
                      <a:cubicBezTo>
                        <a:pt x="45" y="0"/>
                        <a:pt x="45" y="0"/>
                        <a:pt x="45" y="0"/>
                      </a:cubicBezTo>
                      <a:cubicBezTo>
                        <a:pt x="73" y="68"/>
                        <a:pt x="73" y="68"/>
                        <a:pt x="73" y="68"/>
                      </a:cubicBezTo>
                      <a:cubicBezTo>
                        <a:pt x="76" y="75"/>
                        <a:pt x="78" y="80"/>
                        <a:pt x="80" y="82"/>
                      </a:cubicBezTo>
                      <a:cubicBezTo>
                        <a:pt x="82" y="84"/>
                        <a:pt x="84" y="86"/>
                        <a:pt x="87" y="86"/>
                      </a:cubicBezTo>
                      <a:close/>
                      <a:moveTo>
                        <a:pt x="23" y="59"/>
                      </a:moveTo>
                      <a:cubicBezTo>
                        <a:pt x="48" y="59"/>
                        <a:pt x="48" y="59"/>
                        <a:pt x="48"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0" name="Freeform 1323">
                  <a:extLst>
                    <a:ext uri="{FF2B5EF4-FFF2-40B4-BE49-F238E27FC236}">
                      <a16:creationId xmlns:a16="http://schemas.microsoft.com/office/drawing/2014/main" id="{711B72D1-2F60-A743-D6D5-BD8A41712F09}"/>
                    </a:ext>
                  </a:extLst>
                </p:cNvPr>
                <p:cNvSpPr>
                  <a:spLocks/>
                </p:cNvSpPr>
                <p:nvPr/>
              </p:nvSpPr>
              <p:spPr bwMode="auto">
                <a:xfrm>
                  <a:off x="1572" y="3651"/>
                  <a:ext cx="7" cy="14"/>
                </a:xfrm>
                <a:custGeom>
                  <a:avLst/>
                  <a:gdLst>
                    <a:gd name="T0" fmla="*/ 45 w 45"/>
                    <a:gd name="T1" fmla="*/ 83 h 87"/>
                    <a:gd name="T2" fmla="*/ 45 w 45"/>
                    <a:gd name="T3" fmla="*/ 87 h 87"/>
                    <a:gd name="T4" fmla="*/ 0 w 45"/>
                    <a:gd name="T5" fmla="*/ 87 h 87"/>
                    <a:gd name="T6" fmla="*/ 0 w 45"/>
                    <a:gd name="T7" fmla="*/ 83 h 87"/>
                    <a:gd name="T8" fmla="*/ 8 w 45"/>
                    <a:gd name="T9" fmla="*/ 82 h 87"/>
                    <a:gd name="T10" fmla="*/ 12 w 45"/>
                    <a:gd name="T11" fmla="*/ 75 h 87"/>
                    <a:gd name="T12" fmla="*/ 12 w 45"/>
                    <a:gd name="T13" fmla="*/ 13 h 87"/>
                    <a:gd name="T14" fmla="*/ 8 w 45"/>
                    <a:gd name="T15" fmla="*/ 5 h 87"/>
                    <a:gd name="T16" fmla="*/ 0 w 45"/>
                    <a:gd name="T17" fmla="*/ 3 h 87"/>
                    <a:gd name="T18" fmla="*/ 0 w 45"/>
                    <a:gd name="T19" fmla="*/ 0 h 87"/>
                    <a:gd name="T20" fmla="*/ 45 w 45"/>
                    <a:gd name="T21" fmla="*/ 0 h 87"/>
                    <a:gd name="T22" fmla="*/ 45 w 45"/>
                    <a:gd name="T23" fmla="*/ 3 h 87"/>
                    <a:gd name="T24" fmla="*/ 37 w 45"/>
                    <a:gd name="T25" fmla="*/ 5 h 87"/>
                    <a:gd name="T26" fmla="*/ 33 w 45"/>
                    <a:gd name="T27" fmla="*/ 13 h 87"/>
                    <a:gd name="T28" fmla="*/ 33 w 45"/>
                    <a:gd name="T29" fmla="*/ 75 h 87"/>
                    <a:gd name="T30" fmla="*/ 35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8" y="82"/>
                      </a:cubicBezTo>
                      <a:cubicBezTo>
                        <a:pt x="11" y="81"/>
                        <a:pt x="12" y="78"/>
                        <a:pt x="12" y="75"/>
                      </a:cubicBezTo>
                      <a:cubicBezTo>
                        <a:pt x="12" y="13"/>
                        <a:pt x="12" y="13"/>
                        <a:pt x="12" y="13"/>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1" y="3"/>
                        <a:pt x="38" y="4"/>
                        <a:pt x="37" y="5"/>
                      </a:cubicBezTo>
                      <a:cubicBezTo>
                        <a:pt x="34" y="6"/>
                        <a:pt x="33" y="9"/>
                        <a:pt x="33" y="13"/>
                      </a:cubicBezTo>
                      <a:cubicBezTo>
                        <a:pt x="33" y="75"/>
                        <a:pt x="33" y="75"/>
                        <a:pt x="33" y="75"/>
                      </a:cubicBezTo>
                      <a:cubicBezTo>
                        <a:pt x="33" y="77"/>
                        <a:pt x="33" y="80"/>
                        <a:pt x="35" y="81"/>
                      </a:cubicBezTo>
                      <a:cubicBezTo>
                        <a:pt x="36" y="83"/>
                        <a:pt x="40"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1" name="Freeform 1324">
                  <a:extLst>
                    <a:ext uri="{FF2B5EF4-FFF2-40B4-BE49-F238E27FC236}">
                      <a16:creationId xmlns:a16="http://schemas.microsoft.com/office/drawing/2014/main" id="{51D35671-7EBE-B34A-F0D1-D3F4110ECF79}"/>
                    </a:ext>
                  </a:extLst>
                </p:cNvPr>
                <p:cNvSpPr>
                  <a:spLocks noEditPoints="1"/>
                </p:cNvSpPr>
                <p:nvPr/>
              </p:nvSpPr>
              <p:spPr bwMode="auto">
                <a:xfrm>
                  <a:off x="1686" y="3809"/>
                  <a:ext cx="12" cy="13"/>
                </a:xfrm>
                <a:custGeom>
                  <a:avLst/>
                  <a:gdLst>
                    <a:gd name="T0" fmla="*/ 0 w 75"/>
                    <a:gd name="T1" fmla="*/ 86 h 86"/>
                    <a:gd name="T2" fmla="*/ 0 w 75"/>
                    <a:gd name="T3" fmla="*/ 83 h 86"/>
                    <a:gd name="T4" fmla="*/ 6 w 75"/>
                    <a:gd name="T5" fmla="*/ 82 h 86"/>
                    <a:gd name="T6" fmla="*/ 7 w 75"/>
                    <a:gd name="T7" fmla="*/ 81 h 86"/>
                    <a:gd name="T8" fmla="*/ 10 w 75"/>
                    <a:gd name="T9" fmla="*/ 78 h 86"/>
                    <a:gd name="T10" fmla="*/ 11 w 75"/>
                    <a:gd name="T11" fmla="*/ 71 h 86"/>
                    <a:gd name="T12" fmla="*/ 11 w 75"/>
                    <a:gd name="T13" fmla="*/ 15 h 86"/>
                    <a:gd name="T14" fmla="*/ 8 w 75"/>
                    <a:gd name="T15" fmla="*/ 5 h 86"/>
                    <a:gd name="T16" fmla="*/ 0 w 75"/>
                    <a:gd name="T17" fmla="*/ 3 h 86"/>
                    <a:gd name="T18" fmla="*/ 0 w 75"/>
                    <a:gd name="T19" fmla="*/ 0 h 86"/>
                    <a:gd name="T20" fmla="*/ 41 w 75"/>
                    <a:gd name="T21" fmla="*/ 0 h 86"/>
                    <a:gd name="T22" fmla="*/ 62 w 75"/>
                    <a:gd name="T23" fmla="*/ 3 h 86"/>
                    <a:gd name="T24" fmla="*/ 75 w 75"/>
                    <a:gd name="T25" fmla="*/ 23 h 86"/>
                    <a:gd name="T26" fmla="*/ 73 w 75"/>
                    <a:gd name="T27" fmla="*/ 33 h 86"/>
                    <a:gd name="T28" fmla="*/ 63 w 75"/>
                    <a:gd name="T29" fmla="*/ 43 h 86"/>
                    <a:gd name="T30" fmla="*/ 51 w 75"/>
                    <a:gd name="T31" fmla="*/ 47 h 86"/>
                    <a:gd name="T32" fmla="*/ 31 w 75"/>
                    <a:gd name="T33" fmla="*/ 48 h 86"/>
                    <a:gd name="T34" fmla="*/ 31 w 75"/>
                    <a:gd name="T35" fmla="*/ 71 h 86"/>
                    <a:gd name="T36" fmla="*/ 34 w 75"/>
                    <a:gd name="T37" fmla="*/ 81 h 86"/>
                    <a:gd name="T38" fmla="*/ 43 w 75"/>
                    <a:gd name="T39" fmla="*/ 83 h 86"/>
                    <a:gd name="T40" fmla="*/ 43 w 75"/>
                    <a:gd name="T41" fmla="*/ 86 h 86"/>
                    <a:gd name="T42" fmla="*/ 0 w 75"/>
                    <a:gd name="T43" fmla="*/ 86 h 86"/>
                    <a:gd name="T44" fmla="*/ 31 w 75"/>
                    <a:gd name="T45" fmla="*/ 9 h 86"/>
                    <a:gd name="T46" fmla="*/ 31 w 75"/>
                    <a:gd name="T47" fmla="*/ 43 h 86"/>
                    <a:gd name="T48" fmla="*/ 33 w 75"/>
                    <a:gd name="T49" fmla="*/ 43 h 86"/>
                    <a:gd name="T50" fmla="*/ 48 w 75"/>
                    <a:gd name="T51" fmla="*/ 39 h 86"/>
                    <a:gd name="T52" fmla="*/ 53 w 75"/>
                    <a:gd name="T53" fmla="*/ 24 h 86"/>
                    <a:gd name="T54" fmla="*/ 49 w 75"/>
                    <a:gd name="T55" fmla="*/ 9 h 86"/>
                    <a:gd name="T56" fmla="*/ 37 w 75"/>
                    <a:gd name="T57" fmla="*/ 4 h 86"/>
                    <a:gd name="T58" fmla="*/ 33 w 75"/>
                    <a:gd name="T59" fmla="*/ 5 h 86"/>
                    <a:gd name="T60" fmla="*/ 31 w 75"/>
                    <a:gd name="T61" fmla="*/ 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 h="86">
                      <a:moveTo>
                        <a:pt x="0" y="86"/>
                      </a:moveTo>
                      <a:cubicBezTo>
                        <a:pt x="0" y="83"/>
                        <a:pt x="0" y="83"/>
                        <a:pt x="0" y="83"/>
                      </a:cubicBezTo>
                      <a:cubicBezTo>
                        <a:pt x="3" y="83"/>
                        <a:pt x="5" y="82"/>
                        <a:pt x="6" y="82"/>
                      </a:cubicBezTo>
                      <a:cubicBezTo>
                        <a:pt x="6" y="82"/>
                        <a:pt x="7" y="82"/>
                        <a:pt x="7" y="81"/>
                      </a:cubicBezTo>
                      <a:cubicBezTo>
                        <a:pt x="9" y="80"/>
                        <a:pt x="9" y="79"/>
                        <a:pt x="10" y="78"/>
                      </a:cubicBezTo>
                      <a:cubicBezTo>
                        <a:pt x="10" y="76"/>
                        <a:pt x="11" y="74"/>
                        <a:pt x="11" y="71"/>
                      </a:cubicBezTo>
                      <a:cubicBezTo>
                        <a:pt x="11" y="15"/>
                        <a:pt x="11" y="15"/>
                        <a:pt x="11" y="15"/>
                      </a:cubicBezTo>
                      <a:cubicBezTo>
                        <a:pt x="11" y="10"/>
                        <a:pt x="10" y="7"/>
                        <a:pt x="8" y="5"/>
                      </a:cubicBezTo>
                      <a:cubicBezTo>
                        <a:pt x="7" y="4"/>
                        <a:pt x="4" y="3"/>
                        <a:pt x="0" y="3"/>
                      </a:cubicBezTo>
                      <a:cubicBezTo>
                        <a:pt x="0" y="0"/>
                        <a:pt x="0" y="0"/>
                        <a:pt x="0" y="0"/>
                      </a:cubicBezTo>
                      <a:cubicBezTo>
                        <a:pt x="41" y="0"/>
                        <a:pt x="41" y="0"/>
                        <a:pt x="41" y="0"/>
                      </a:cubicBezTo>
                      <a:cubicBezTo>
                        <a:pt x="49" y="0"/>
                        <a:pt x="56" y="1"/>
                        <a:pt x="62" y="3"/>
                      </a:cubicBezTo>
                      <a:cubicBezTo>
                        <a:pt x="70" y="7"/>
                        <a:pt x="75" y="14"/>
                        <a:pt x="75" y="23"/>
                      </a:cubicBezTo>
                      <a:cubicBezTo>
                        <a:pt x="75" y="27"/>
                        <a:pt x="74" y="30"/>
                        <a:pt x="73" y="33"/>
                      </a:cubicBezTo>
                      <a:cubicBezTo>
                        <a:pt x="71" y="37"/>
                        <a:pt x="68" y="40"/>
                        <a:pt x="63" y="43"/>
                      </a:cubicBezTo>
                      <a:cubicBezTo>
                        <a:pt x="59" y="45"/>
                        <a:pt x="55" y="46"/>
                        <a:pt x="51" y="47"/>
                      </a:cubicBezTo>
                      <a:cubicBezTo>
                        <a:pt x="47" y="47"/>
                        <a:pt x="40" y="48"/>
                        <a:pt x="31" y="48"/>
                      </a:cubicBezTo>
                      <a:cubicBezTo>
                        <a:pt x="31" y="71"/>
                        <a:pt x="31" y="71"/>
                        <a:pt x="31" y="71"/>
                      </a:cubicBezTo>
                      <a:cubicBezTo>
                        <a:pt x="31" y="76"/>
                        <a:pt x="32" y="79"/>
                        <a:pt x="34" y="81"/>
                      </a:cubicBezTo>
                      <a:cubicBezTo>
                        <a:pt x="35" y="82"/>
                        <a:pt x="38" y="82"/>
                        <a:pt x="43" y="83"/>
                      </a:cubicBezTo>
                      <a:cubicBezTo>
                        <a:pt x="43" y="86"/>
                        <a:pt x="43" y="86"/>
                        <a:pt x="43" y="86"/>
                      </a:cubicBezTo>
                      <a:lnTo>
                        <a:pt x="0" y="86"/>
                      </a:lnTo>
                      <a:close/>
                      <a:moveTo>
                        <a:pt x="31" y="9"/>
                      </a:moveTo>
                      <a:cubicBezTo>
                        <a:pt x="31" y="43"/>
                        <a:pt x="31" y="43"/>
                        <a:pt x="31" y="43"/>
                      </a:cubicBezTo>
                      <a:cubicBezTo>
                        <a:pt x="33" y="43"/>
                        <a:pt x="33" y="43"/>
                        <a:pt x="33" y="43"/>
                      </a:cubicBezTo>
                      <a:cubicBezTo>
                        <a:pt x="40" y="43"/>
                        <a:pt x="45" y="42"/>
                        <a:pt x="48" y="39"/>
                      </a:cubicBezTo>
                      <a:cubicBezTo>
                        <a:pt x="51" y="36"/>
                        <a:pt x="53" y="31"/>
                        <a:pt x="53" y="24"/>
                      </a:cubicBezTo>
                      <a:cubicBezTo>
                        <a:pt x="53" y="17"/>
                        <a:pt x="51" y="12"/>
                        <a:pt x="49" y="9"/>
                      </a:cubicBezTo>
                      <a:cubicBezTo>
                        <a:pt x="47" y="6"/>
                        <a:pt x="43" y="4"/>
                        <a:pt x="37" y="4"/>
                      </a:cubicBezTo>
                      <a:cubicBezTo>
                        <a:pt x="35" y="4"/>
                        <a:pt x="34" y="5"/>
                        <a:pt x="33" y="5"/>
                      </a:cubicBezTo>
                      <a:cubicBezTo>
                        <a:pt x="32" y="6"/>
                        <a:pt x="32" y="7"/>
                        <a:pt x="31"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2" name="Freeform 1325">
                  <a:extLst>
                    <a:ext uri="{FF2B5EF4-FFF2-40B4-BE49-F238E27FC236}">
                      <a16:creationId xmlns:a16="http://schemas.microsoft.com/office/drawing/2014/main" id="{B4342AD3-CEA4-5A99-22FF-3BCCCA8F1C50}"/>
                    </a:ext>
                  </a:extLst>
                </p:cNvPr>
                <p:cNvSpPr>
                  <a:spLocks/>
                </p:cNvSpPr>
                <p:nvPr/>
              </p:nvSpPr>
              <p:spPr bwMode="auto">
                <a:xfrm>
                  <a:off x="1699" y="3809"/>
                  <a:ext cx="15" cy="13"/>
                </a:xfrm>
                <a:custGeom>
                  <a:avLst/>
                  <a:gdLst>
                    <a:gd name="T0" fmla="*/ 95 w 95"/>
                    <a:gd name="T1" fmla="*/ 83 h 86"/>
                    <a:gd name="T2" fmla="*/ 95 w 95"/>
                    <a:gd name="T3" fmla="*/ 86 h 86"/>
                    <a:gd name="T4" fmla="*/ 51 w 95"/>
                    <a:gd name="T5" fmla="*/ 86 h 86"/>
                    <a:gd name="T6" fmla="*/ 51 w 95"/>
                    <a:gd name="T7" fmla="*/ 83 h 86"/>
                    <a:gd name="T8" fmla="*/ 60 w 95"/>
                    <a:gd name="T9" fmla="*/ 81 h 86"/>
                    <a:gd name="T10" fmla="*/ 63 w 95"/>
                    <a:gd name="T11" fmla="*/ 74 h 86"/>
                    <a:gd name="T12" fmla="*/ 63 w 95"/>
                    <a:gd name="T13" fmla="*/ 45 h 86"/>
                    <a:gd name="T14" fmla="*/ 32 w 95"/>
                    <a:gd name="T15" fmla="*/ 45 h 86"/>
                    <a:gd name="T16" fmla="*/ 32 w 95"/>
                    <a:gd name="T17" fmla="*/ 74 h 86"/>
                    <a:gd name="T18" fmla="*/ 35 w 95"/>
                    <a:gd name="T19" fmla="*/ 81 h 86"/>
                    <a:gd name="T20" fmla="*/ 43 w 95"/>
                    <a:gd name="T21" fmla="*/ 83 h 86"/>
                    <a:gd name="T22" fmla="*/ 43 w 95"/>
                    <a:gd name="T23" fmla="*/ 86 h 86"/>
                    <a:gd name="T24" fmla="*/ 0 w 95"/>
                    <a:gd name="T25" fmla="*/ 86 h 86"/>
                    <a:gd name="T26" fmla="*/ 0 w 95"/>
                    <a:gd name="T27" fmla="*/ 83 h 86"/>
                    <a:gd name="T28" fmla="*/ 8 w 95"/>
                    <a:gd name="T29" fmla="*/ 81 h 86"/>
                    <a:gd name="T30" fmla="*/ 11 w 95"/>
                    <a:gd name="T31" fmla="*/ 74 h 86"/>
                    <a:gd name="T32" fmla="*/ 11 w 95"/>
                    <a:gd name="T33" fmla="*/ 12 h 86"/>
                    <a:gd name="T34" fmla="*/ 8 w 95"/>
                    <a:gd name="T35" fmla="*/ 5 h 86"/>
                    <a:gd name="T36" fmla="*/ 0 w 95"/>
                    <a:gd name="T37" fmla="*/ 3 h 86"/>
                    <a:gd name="T38" fmla="*/ 0 w 95"/>
                    <a:gd name="T39" fmla="*/ 0 h 86"/>
                    <a:gd name="T40" fmla="*/ 43 w 95"/>
                    <a:gd name="T41" fmla="*/ 0 h 86"/>
                    <a:gd name="T42" fmla="*/ 43 w 95"/>
                    <a:gd name="T43" fmla="*/ 3 h 86"/>
                    <a:gd name="T44" fmla="*/ 36 w 95"/>
                    <a:gd name="T45" fmla="*/ 5 h 86"/>
                    <a:gd name="T46" fmla="*/ 32 w 95"/>
                    <a:gd name="T47" fmla="*/ 12 h 86"/>
                    <a:gd name="T48" fmla="*/ 32 w 95"/>
                    <a:gd name="T49" fmla="*/ 39 h 86"/>
                    <a:gd name="T50" fmla="*/ 63 w 95"/>
                    <a:gd name="T51" fmla="*/ 39 h 86"/>
                    <a:gd name="T52" fmla="*/ 63 w 95"/>
                    <a:gd name="T53" fmla="*/ 12 h 86"/>
                    <a:gd name="T54" fmla="*/ 59 w 95"/>
                    <a:gd name="T55" fmla="*/ 5 h 86"/>
                    <a:gd name="T56" fmla="*/ 51 w 95"/>
                    <a:gd name="T57" fmla="*/ 3 h 86"/>
                    <a:gd name="T58" fmla="*/ 51 w 95"/>
                    <a:gd name="T59" fmla="*/ 0 h 86"/>
                    <a:gd name="T60" fmla="*/ 95 w 95"/>
                    <a:gd name="T61" fmla="*/ 0 h 86"/>
                    <a:gd name="T62" fmla="*/ 95 w 95"/>
                    <a:gd name="T63" fmla="*/ 3 h 86"/>
                    <a:gd name="T64" fmla="*/ 87 w 95"/>
                    <a:gd name="T65" fmla="*/ 5 h 86"/>
                    <a:gd name="T66" fmla="*/ 84 w 95"/>
                    <a:gd name="T67" fmla="*/ 12 h 86"/>
                    <a:gd name="T68" fmla="*/ 84 w 95"/>
                    <a:gd name="T69" fmla="*/ 74 h 86"/>
                    <a:gd name="T70" fmla="*/ 87 w 95"/>
                    <a:gd name="T71" fmla="*/ 81 h 86"/>
                    <a:gd name="T72" fmla="*/ 95 w 95"/>
                    <a:gd name="T7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6">
                      <a:moveTo>
                        <a:pt x="95" y="83"/>
                      </a:moveTo>
                      <a:cubicBezTo>
                        <a:pt x="95" y="86"/>
                        <a:pt x="95" y="86"/>
                        <a:pt x="95" y="86"/>
                      </a:cubicBezTo>
                      <a:cubicBezTo>
                        <a:pt x="51" y="86"/>
                        <a:pt x="51" y="86"/>
                        <a:pt x="51" y="86"/>
                      </a:cubicBezTo>
                      <a:cubicBezTo>
                        <a:pt x="51" y="83"/>
                        <a:pt x="51" y="83"/>
                        <a:pt x="51" y="83"/>
                      </a:cubicBezTo>
                      <a:cubicBezTo>
                        <a:pt x="56" y="83"/>
                        <a:pt x="58" y="82"/>
                        <a:pt x="60" y="81"/>
                      </a:cubicBezTo>
                      <a:cubicBezTo>
                        <a:pt x="62" y="80"/>
                        <a:pt x="63" y="78"/>
                        <a:pt x="63" y="74"/>
                      </a:cubicBezTo>
                      <a:cubicBezTo>
                        <a:pt x="63" y="45"/>
                        <a:pt x="63" y="45"/>
                        <a:pt x="63" y="45"/>
                      </a:cubicBezTo>
                      <a:cubicBezTo>
                        <a:pt x="32" y="45"/>
                        <a:pt x="32" y="45"/>
                        <a:pt x="32" y="45"/>
                      </a:cubicBezTo>
                      <a:cubicBezTo>
                        <a:pt x="32" y="74"/>
                        <a:pt x="32" y="74"/>
                        <a:pt x="32" y="74"/>
                      </a:cubicBezTo>
                      <a:cubicBezTo>
                        <a:pt x="32" y="78"/>
                        <a:pt x="33" y="80"/>
                        <a:pt x="35" y="81"/>
                      </a:cubicBezTo>
                      <a:cubicBezTo>
                        <a:pt x="37" y="82"/>
                        <a:pt x="39" y="83"/>
                        <a:pt x="43" y="83"/>
                      </a:cubicBezTo>
                      <a:cubicBezTo>
                        <a:pt x="43" y="86"/>
                        <a:pt x="43" y="86"/>
                        <a:pt x="43" y="86"/>
                      </a:cubicBezTo>
                      <a:cubicBezTo>
                        <a:pt x="0" y="86"/>
                        <a:pt x="0" y="86"/>
                        <a:pt x="0" y="86"/>
                      </a:cubicBezTo>
                      <a:cubicBezTo>
                        <a:pt x="0" y="83"/>
                        <a:pt x="0" y="83"/>
                        <a:pt x="0" y="83"/>
                      </a:cubicBezTo>
                      <a:cubicBezTo>
                        <a:pt x="4" y="83"/>
                        <a:pt x="7" y="82"/>
                        <a:pt x="8" y="81"/>
                      </a:cubicBezTo>
                      <a:cubicBezTo>
                        <a:pt x="10" y="80"/>
                        <a:pt x="11" y="78"/>
                        <a:pt x="11" y="74"/>
                      </a:cubicBezTo>
                      <a:cubicBezTo>
                        <a:pt x="11" y="12"/>
                        <a:pt x="11" y="12"/>
                        <a:pt x="11" y="12"/>
                      </a:cubicBezTo>
                      <a:cubicBezTo>
                        <a:pt x="11" y="8"/>
                        <a:pt x="10" y="6"/>
                        <a:pt x="8" y="5"/>
                      </a:cubicBezTo>
                      <a:cubicBezTo>
                        <a:pt x="7" y="4"/>
                        <a:pt x="4" y="3"/>
                        <a:pt x="0" y="3"/>
                      </a:cubicBezTo>
                      <a:cubicBezTo>
                        <a:pt x="0" y="0"/>
                        <a:pt x="0" y="0"/>
                        <a:pt x="0" y="0"/>
                      </a:cubicBezTo>
                      <a:cubicBezTo>
                        <a:pt x="43" y="0"/>
                        <a:pt x="43" y="0"/>
                        <a:pt x="43" y="0"/>
                      </a:cubicBezTo>
                      <a:cubicBezTo>
                        <a:pt x="43" y="3"/>
                        <a:pt x="43" y="3"/>
                        <a:pt x="43" y="3"/>
                      </a:cubicBezTo>
                      <a:cubicBezTo>
                        <a:pt x="39" y="3"/>
                        <a:pt x="37" y="4"/>
                        <a:pt x="36" y="5"/>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2" y="6"/>
                        <a:pt x="59" y="5"/>
                      </a:cubicBezTo>
                      <a:cubicBezTo>
                        <a:pt x="58" y="4"/>
                        <a:pt x="55" y="3"/>
                        <a:pt x="51" y="3"/>
                      </a:cubicBezTo>
                      <a:cubicBezTo>
                        <a:pt x="51" y="0"/>
                        <a:pt x="51" y="0"/>
                        <a:pt x="51" y="0"/>
                      </a:cubicBezTo>
                      <a:cubicBezTo>
                        <a:pt x="95" y="0"/>
                        <a:pt x="95" y="0"/>
                        <a:pt x="95" y="0"/>
                      </a:cubicBezTo>
                      <a:cubicBezTo>
                        <a:pt x="95" y="3"/>
                        <a:pt x="95" y="3"/>
                        <a:pt x="95" y="3"/>
                      </a:cubicBezTo>
                      <a:cubicBezTo>
                        <a:pt x="91" y="3"/>
                        <a:pt x="88" y="4"/>
                        <a:pt x="87" y="5"/>
                      </a:cubicBezTo>
                      <a:cubicBezTo>
                        <a:pt x="85" y="6"/>
                        <a:pt x="84" y="8"/>
                        <a:pt x="84" y="12"/>
                      </a:cubicBezTo>
                      <a:cubicBezTo>
                        <a:pt x="84" y="74"/>
                        <a:pt x="84" y="74"/>
                        <a:pt x="84" y="74"/>
                      </a:cubicBezTo>
                      <a:cubicBezTo>
                        <a:pt x="84" y="78"/>
                        <a:pt x="85" y="80"/>
                        <a:pt x="87" y="81"/>
                      </a:cubicBezTo>
                      <a:cubicBezTo>
                        <a:pt x="88" y="82"/>
                        <a:pt x="91"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3" name="Freeform 1326">
                  <a:extLst>
                    <a:ext uri="{FF2B5EF4-FFF2-40B4-BE49-F238E27FC236}">
                      <a16:creationId xmlns:a16="http://schemas.microsoft.com/office/drawing/2014/main" id="{9595C27F-A12C-6E1A-1E6D-CE69ABA19A17}"/>
                    </a:ext>
                  </a:extLst>
                </p:cNvPr>
                <p:cNvSpPr>
                  <a:spLocks/>
                </p:cNvSpPr>
                <p:nvPr/>
              </p:nvSpPr>
              <p:spPr bwMode="auto">
                <a:xfrm>
                  <a:off x="1714" y="3809"/>
                  <a:ext cx="14" cy="14"/>
                </a:xfrm>
                <a:custGeom>
                  <a:avLst/>
                  <a:gdLst>
                    <a:gd name="T0" fmla="*/ 88 w 88"/>
                    <a:gd name="T1" fmla="*/ 0 h 89"/>
                    <a:gd name="T2" fmla="*/ 88 w 88"/>
                    <a:gd name="T3" fmla="*/ 3 h 89"/>
                    <a:gd name="T4" fmla="*/ 80 w 88"/>
                    <a:gd name="T5" fmla="*/ 6 h 89"/>
                    <a:gd name="T6" fmla="*/ 78 w 88"/>
                    <a:gd name="T7" fmla="*/ 14 h 89"/>
                    <a:gd name="T8" fmla="*/ 78 w 88"/>
                    <a:gd name="T9" fmla="*/ 55 h 89"/>
                    <a:gd name="T10" fmla="*/ 76 w 88"/>
                    <a:gd name="T11" fmla="*/ 68 h 89"/>
                    <a:gd name="T12" fmla="*/ 71 w 88"/>
                    <a:gd name="T13" fmla="*/ 79 h 89"/>
                    <a:gd name="T14" fmla="*/ 58 w 88"/>
                    <a:gd name="T15" fmla="*/ 87 h 89"/>
                    <a:gd name="T16" fmla="*/ 45 w 88"/>
                    <a:gd name="T17" fmla="*/ 89 h 89"/>
                    <a:gd name="T18" fmla="*/ 33 w 88"/>
                    <a:gd name="T19" fmla="*/ 88 h 89"/>
                    <a:gd name="T20" fmla="*/ 19 w 88"/>
                    <a:gd name="T21" fmla="*/ 81 h 89"/>
                    <a:gd name="T22" fmla="*/ 13 w 88"/>
                    <a:gd name="T23" fmla="*/ 73 h 89"/>
                    <a:gd name="T24" fmla="*/ 10 w 88"/>
                    <a:gd name="T25" fmla="*/ 57 h 89"/>
                    <a:gd name="T26" fmla="*/ 10 w 88"/>
                    <a:gd name="T27" fmla="*/ 15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5 h 89"/>
                    <a:gd name="T40" fmla="*/ 31 w 88"/>
                    <a:gd name="T41" fmla="*/ 15 h 89"/>
                    <a:gd name="T42" fmla="*/ 31 w 88"/>
                    <a:gd name="T43" fmla="*/ 57 h 89"/>
                    <a:gd name="T44" fmla="*/ 35 w 88"/>
                    <a:gd name="T45" fmla="*/ 77 h 89"/>
                    <a:gd name="T46" fmla="*/ 49 w 88"/>
                    <a:gd name="T47" fmla="*/ 83 h 89"/>
                    <a:gd name="T48" fmla="*/ 69 w 88"/>
                    <a:gd name="T49" fmla="*/ 72 h 89"/>
                    <a:gd name="T50" fmla="*/ 72 w 88"/>
                    <a:gd name="T51" fmla="*/ 55 h 89"/>
                    <a:gd name="T52" fmla="*/ 72 w 88"/>
                    <a:gd name="T53" fmla="*/ 16 h 89"/>
                    <a:gd name="T54" fmla="*/ 70 w 88"/>
                    <a:gd name="T55" fmla="*/ 6 h 89"/>
                    <a:gd name="T56" fmla="*/ 60 w 88"/>
                    <a:gd name="T57" fmla="*/ 3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3"/>
                        <a:pt x="81" y="4"/>
                        <a:pt x="80" y="6"/>
                      </a:cubicBezTo>
                      <a:cubicBezTo>
                        <a:pt x="78" y="7"/>
                        <a:pt x="78" y="10"/>
                        <a:pt x="78" y="14"/>
                      </a:cubicBezTo>
                      <a:cubicBezTo>
                        <a:pt x="78" y="55"/>
                        <a:pt x="78" y="55"/>
                        <a:pt x="78" y="55"/>
                      </a:cubicBezTo>
                      <a:cubicBezTo>
                        <a:pt x="78" y="59"/>
                        <a:pt x="77" y="64"/>
                        <a:pt x="76" y="68"/>
                      </a:cubicBezTo>
                      <a:cubicBezTo>
                        <a:pt x="75" y="73"/>
                        <a:pt x="73" y="77"/>
                        <a:pt x="71" y="79"/>
                      </a:cubicBezTo>
                      <a:cubicBezTo>
                        <a:pt x="68" y="83"/>
                        <a:pt x="64" y="85"/>
                        <a:pt x="58" y="87"/>
                      </a:cubicBezTo>
                      <a:cubicBezTo>
                        <a:pt x="54" y="88"/>
                        <a:pt x="50" y="89"/>
                        <a:pt x="45" y="89"/>
                      </a:cubicBezTo>
                      <a:cubicBezTo>
                        <a:pt x="41" y="89"/>
                        <a:pt x="37" y="88"/>
                        <a:pt x="33" y="88"/>
                      </a:cubicBezTo>
                      <a:cubicBezTo>
                        <a:pt x="28" y="86"/>
                        <a:pt x="23" y="84"/>
                        <a:pt x="19" y="81"/>
                      </a:cubicBezTo>
                      <a:cubicBezTo>
                        <a:pt x="16" y="78"/>
                        <a:pt x="14" y="75"/>
                        <a:pt x="13" y="73"/>
                      </a:cubicBezTo>
                      <a:cubicBezTo>
                        <a:pt x="11" y="69"/>
                        <a:pt x="10" y="64"/>
                        <a:pt x="10" y="57"/>
                      </a:cubicBezTo>
                      <a:cubicBezTo>
                        <a:pt x="10" y="15"/>
                        <a:pt x="10" y="15"/>
                        <a:pt x="10" y="15"/>
                      </a:cubicBezTo>
                      <a:cubicBezTo>
                        <a:pt x="10" y="10"/>
                        <a:pt x="9" y="7"/>
                        <a:pt x="8" y="5"/>
                      </a:cubicBezTo>
                      <a:cubicBezTo>
                        <a:pt x="7" y="4"/>
                        <a:pt x="4" y="3"/>
                        <a:pt x="0" y="3"/>
                      </a:cubicBezTo>
                      <a:cubicBezTo>
                        <a:pt x="0" y="0"/>
                        <a:pt x="0" y="0"/>
                        <a:pt x="0" y="0"/>
                      </a:cubicBezTo>
                      <a:cubicBezTo>
                        <a:pt x="43" y="0"/>
                        <a:pt x="43" y="0"/>
                        <a:pt x="43" y="0"/>
                      </a:cubicBezTo>
                      <a:cubicBezTo>
                        <a:pt x="43" y="3"/>
                        <a:pt x="43" y="3"/>
                        <a:pt x="43" y="3"/>
                      </a:cubicBezTo>
                      <a:cubicBezTo>
                        <a:pt x="38" y="3"/>
                        <a:pt x="35" y="4"/>
                        <a:pt x="34" y="5"/>
                      </a:cubicBezTo>
                      <a:cubicBezTo>
                        <a:pt x="32" y="6"/>
                        <a:pt x="31" y="10"/>
                        <a:pt x="31" y="15"/>
                      </a:cubicBezTo>
                      <a:cubicBezTo>
                        <a:pt x="31" y="57"/>
                        <a:pt x="31" y="57"/>
                        <a:pt x="31" y="57"/>
                      </a:cubicBezTo>
                      <a:cubicBezTo>
                        <a:pt x="31" y="66"/>
                        <a:pt x="32" y="73"/>
                        <a:pt x="35" y="77"/>
                      </a:cubicBezTo>
                      <a:cubicBezTo>
                        <a:pt x="38" y="81"/>
                        <a:pt x="43" y="83"/>
                        <a:pt x="49" y="83"/>
                      </a:cubicBezTo>
                      <a:cubicBezTo>
                        <a:pt x="59" y="83"/>
                        <a:pt x="66" y="79"/>
                        <a:pt x="69" y="72"/>
                      </a:cubicBezTo>
                      <a:cubicBezTo>
                        <a:pt x="71" y="68"/>
                        <a:pt x="72" y="62"/>
                        <a:pt x="72" y="55"/>
                      </a:cubicBezTo>
                      <a:cubicBezTo>
                        <a:pt x="72" y="16"/>
                        <a:pt x="72" y="16"/>
                        <a:pt x="72" y="16"/>
                      </a:cubicBezTo>
                      <a:cubicBezTo>
                        <a:pt x="72" y="11"/>
                        <a:pt x="71" y="8"/>
                        <a:pt x="70" y="6"/>
                      </a:cubicBezTo>
                      <a:cubicBezTo>
                        <a:pt x="68" y="4"/>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4" name="Freeform 1327">
                  <a:extLst>
                    <a:ext uri="{FF2B5EF4-FFF2-40B4-BE49-F238E27FC236}">
                      <a16:creationId xmlns:a16="http://schemas.microsoft.com/office/drawing/2014/main" id="{0EF2F778-A01A-6E1A-B216-FACCB203E4A5}"/>
                    </a:ext>
                  </a:extLst>
                </p:cNvPr>
                <p:cNvSpPr>
                  <a:spLocks/>
                </p:cNvSpPr>
                <p:nvPr/>
              </p:nvSpPr>
              <p:spPr bwMode="auto">
                <a:xfrm>
                  <a:off x="1720" y="3804"/>
                  <a:ext cx="5" cy="4"/>
                </a:xfrm>
                <a:custGeom>
                  <a:avLst/>
                  <a:gdLst>
                    <a:gd name="T0" fmla="*/ 26 w 31"/>
                    <a:gd name="T1" fmla="*/ 13 h 24"/>
                    <a:gd name="T2" fmla="*/ 7 w 31"/>
                    <a:gd name="T3" fmla="*/ 24 h 24"/>
                    <a:gd name="T4" fmla="*/ 0 w 31"/>
                    <a:gd name="T5" fmla="*/ 24 h 24"/>
                    <a:gd name="T6" fmla="*/ 18 w 31"/>
                    <a:gd name="T7" fmla="*/ 4 h 24"/>
                    <a:gd name="T8" fmla="*/ 21 w 31"/>
                    <a:gd name="T9" fmla="*/ 1 h 24"/>
                    <a:gd name="T10" fmla="*/ 24 w 31"/>
                    <a:gd name="T11" fmla="*/ 0 h 24"/>
                    <a:gd name="T12" fmla="*/ 29 w 31"/>
                    <a:gd name="T13" fmla="*/ 2 h 24"/>
                    <a:gd name="T14" fmla="*/ 31 w 31"/>
                    <a:gd name="T15" fmla="*/ 6 h 24"/>
                    <a:gd name="T16" fmla="*/ 29 w 31"/>
                    <a:gd name="T17" fmla="*/ 11 h 24"/>
                    <a:gd name="T18" fmla="*/ 26 w 31"/>
                    <a:gd name="T1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26" y="13"/>
                      </a:moveTo>
                      <a:cubicBezTo>
                        <a:pt x="7" y="24"/>
                        <a:pt x="7" y="24"/>
                        <a:pt x="7" y="24"/>
                      </a:cubicBezTo>
                      <a:cubicBezTo>
                        <a:pt x="0" y="24"/>
                        <a:pt x="0" y="24"/>
                        <a:pt x="0" y="24"/>
                      </a:cubicBezTo>
                      <a:cubicBezTo>
                        <a:pt x="18" y="4"/>
                        <a:pt x="18" y="4"/>
                        <a:pt x="18" y="4"/>
                      </a:cubicBezTo>
                      <a:cubicBezTo>
                        <a:pt x="19" y="2"/>
                        <a:pt x="20" y="1"/>
                        <a:pt x="21" y="1"/>
                      </a:cubicBezTo>
                      <a:cubicBezTo>
                        <a:pt x="22" y="0"/>
                        <a:pt x="23" y="0"/>
                        <a:pt x="24" y="0"/>
                      </a:cubicBezTo>
                      <a:cubicBezTo>
                        <a:pt x="27" y="0"/>
                        <a:pt x="28" y="1"/>
                        <a:pt x="29" y="2"/>
                      </a:cubicBezTo>
                      <a:cubicBezTo>
                        <a:pt x="30" y="3"/>
                        <a:pt x="31" y="4"/>
                        <a:pt x="31" y="6"/>
                      </a:cubicBezTo>
                      <a:cubicBezTo>
                        <a:pt x="31" y="8"/>
                        <a:pt x="30" y="9"/>
                        <a:pt x="29" y="11"/>
                      </a:cubicBezTo>
                      <a:cubicBezTo>
                        <a:pt x="28" y="11"/>
                        <a:pt x="27" y="12"/>
                        <a:pt x="26"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5" name="Freeform 1328">
                  <a:extLst>
                    <a:ext uri="{FF2B5EF4-FFF2-40B4-BE49-F238E27FC236}">
                      <a16:creationId xmlns:a16="http://schemas.microsoft.com/office/drawing/2014/main" id="{B2BD44AB-BB4D-92F7-65D0-A8BFDBF74FC9}"/>
                    </a:ext>
                  </a:extLst>
                </p:cNvPr>
                <p:cNvSpPr>
                  <a:spLocks/>
                </p:cNvSpPr>
                <p:nvPr/>
              </p:nvSpPr>
              <p:spPr bwMode="auto">
                <a:xfrm>
                  <a:off x="1735" y="3809"/>
                  <a:ext cx="13" cy="13"/>
                </a:xfrm>
                <a:custGeom>
                  <a:avLst/>
                  <a:gdLst>
                    <a:gd name="T0" fmla="*/ 88 w 88"/>
                    <a:gd name="T1" fmla="*/ 0 h 86"/>
                    <a:gd name="T2" fmla="*/ 88 w 88"/>
                    <a:gd name="T3" fmla="*/ 3 h 86"/>
                    <a:gd name="T4" fmla="*/ 83 w 88"/>
                    <a:gd name="T5" fmla="*/ 4 h 86"/>
                    <a:gd name="T6" fmla="*/ 79 w 88"/>
                    <a:gd name="T7" fmla="*/ 8 h 86"/>
                    <a:gd name="T8" fmla="*/ 54 w 88"/>
                    <a:gd name="T9" fmla="*/ 48 h 86"/>
                    <a:gd name="T10" fmla="*/ 54 w 88"/>
                    <a:gd name="T11" fmla="*/ 71 h 86"/>
                    <a:gd name="T12" fmla="*/ 57 w 88"/>
                    <a:gd name="T13" fmla="*/ 81 h 86"/>
                    <a:gd name="T14" fmla="*/ 66 w 88"/>
                    <a:gd name="T15" fmla="*/ 83 h 86"/>
                    <a:gd name="T16" fmla="*/ 66 w 88"/>
                    <a:gd name="T17" fmla="*/ 86 h 86"/>
                    <a:gd name="T18" fmla="*/ 22 w 88"/>
                    <a:gd name="T19" fmla="*/ 86 h 86"/>
                    <a:gd name="T20" fmla="*/ 22 w 88"/>
                    <a:gd name="T21" fmla="*/ 83 h 86"/>
                    <a:gd name="T22" fmla="*/ 31 w 88"/>
                    <a:gd name="T23" fmla="*/ 81 h 86"/>
                    <a:gd name="T24" fmla="*/ 34 w 88"/>
                    <a:gd name="T25" fmla="*/ 71 h 86"/>
                    <a:gd name="T26" fmla="*/ 34 w 88"/>
                    <a:gd name="T27" fmla="*/ 53 h 86"/>
                    <a:gd name="T28" fmla="*/ 10 w 88"/>
                    <a:gd name="T29" fmla="*/ 10 h 86"/>
                    <a:gd name="T30" fmla="*/ 7 w 88"/>
                    <a:gd name="T31" fmla="*/ 6 h 86"/>
                    <a:gd name="T32" fmla="*/ 0 w 88"/>
                    <a:gd name="T33" fmla="*/ 3 h 86"/>
                    <a:gd name="T34" fmla="*/ 0 w 88"/>
                    <a:gd name="T35" fmla="*/ 0 h 86"/>
                    <a:gd name="T36" fmla="*/ 43 w 88"/>
                    <a:gd name="T37" fmla="*/ 0 h 86"/>
                    <a:gd name="T38" fmla="*/ 43 w 88"/>
                    <a:gd name="T39" fmla="*/ 3 h 86"/>
                    <a:gd name="T40" fmla="*/ 34 w 88"/>
                    <a:gd name="T41" fmla="*/ 4 h 86"/>
                    <a:gd name="T42" fmla="*/ 33 w 88"/>
                    <a:gd name="T43" fmla="*/ 7 h 86"/>
                    <a:gd name="T44" fmla="*/ 34 w 88"/>
                    <a:gd name="T45" fmla="*/ 12 h 86"/>
                    <a:gd name="T46" fmla="*/ 36 w 88"/>
                    <a:gd name="T47" fmla="*/ 15 h 86"/>
                    <a:gd name="T48" fmla="*/ 51 w 88"/>
                    <a:gd name="T49" fmla="*/ 44 h 86"/>
                    <a:gd name="T50" fmla="*/ 65 w 88"/>
                    <a:gd name="T51" fmla="*/ 21 h 86"/>
                    <a:gd name="T52" fmla="*/ 69 w 88"/>
                    <a:gd name="T53" fmla="*/ 14 h 86"/>
                    <a:gd name="T54" fmla="*/ 70 w 88"/>
                    <a:gd name="T55" fmla="*/ 9 h 86"/>
                    <a:gd name="T56" fmla="*/ 68 w 88"/>
                    <a:gd name="T57" fmla="*/ 5 h 86"/>
                    <a:gd name="T58" fmla="*/ 59 w 88"/>
                    <a:gd name="T59" fmla="*/ 3 h 86"/>
                    <a:gd name="T60" fmla="*/ 59 w 88"/>
                    <a:gd name="T61" fmla="*/ 0 h 86"/>
                    <a:gd name="T62" fmla="*/ 88 w 88"/>
                    <a:gd name="T6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86">
                      <a:moveTo>
                        <a:pt x="88" y="0"/>
                      </a:moveTo>
                      <a:cubicBezTo>
                        <a:pt x="88" y="3"/>
                        <a:pt x="88" y="3"/>
                        <a:pt x="88" y="3"/>
                      </a:cubicBezTo>
                      <a:cubicBezTo>
                        <a:pt x="85" y="3"/>
                        <a:pt x="84" y="4"/>
                        <a:pt x="83" y="4"/>
                      </a:cubicBezTo>
                      <a:cubicBezTo>
                        <a:pt x="82" y="5"/>
                        <a:pt x="80" y="6"/>
                        <a:pt x="79" y="8"/>
                      </a:cubicBezTo>
                      <a:cubicBezTo>
                        <a:pt x="54" y="48"/>
                        <a:pt x="54" y="48"/>
                        <a:pt x="54" y="48"/>
                      </a:cubicBezTo>
                      <a:cubicBezTo>
                        <a:pt x="54" y="71"/>
                        <a:pt x="54" y="71"/>
                        <a:pt x="54" y="71"/>
                      </a:cubicBezTo>
                      <a:cubicBezTo>
                        <a:pt x="54" y="76"/>
                        <a:pt x="55" y="80"/>
                        <a:pt x="57" y="81"/>
                      </a:cubicBezTo>
                      <a:cubicBezTo>
                        <a:pt x="58" y="82"/>
                        <a:pt x="61" y="83"/>
                        <a:pt x="66" y="83"/>
                      </a:cubicBezTo>
                      <a:cubicBezTo>
                        <a:pt x="66" y="86"/>
                        <a:pt x="66" y="86"/>
                        <a:pt x="66" y="86"/>
                      </a:cubicBezTo>
                      <a:cubicBezTo>
                        <a:pt x="22" y="86"/>
                        <a:pt x="22" y="86"/>
                        <a:pt x="22" y="86"/>
                      </a:cubicBezTo>
                      <a:cubicBezTo>
                        <a:pt x="22" y="83"/>
                        <a:pt x="22" y="83"/>
                        <a:pt x="22" y="83"/>
                      </a:cubicBezTo>
                      <a:cubicBezTo>
                        <a:pt x="27" y="83"/>
                        <a:pt x="30" y="82"/>
                        <a:pt x="31" y="81"/>
                      </a:cubicBezTo>
                      <a:cubicBezTo>
                        <a:pt x="33" y="80"/>
                        <a:pt x="34" y="76"/>
                        <a:pt x="34" y="71"/>
                      </a:cubicBezTo>
                      <a:cubicBezTo>
                        <a:pt x="34" y="53"/>
                        <a:pt x="34" y="53"/>
                        <a:pt x="34" y="53"/>
                      </a:cubicBezTo>
                      <a:cubicBezTo>
                        <a:pt x="10" y="10"/>
                        <a:pt x="10" y="10"/>
                        <a:pt x="10" y="10"/>
                      </a:cubicBezTo>
                      <a:cubicBezTo>
                        <a:pt x="9" y="8"/>
                        <a:pt x="8" y="7"/>
                        <a:pt x="7" y="6"/>
                      </a:cubicBezTo>
                      <a:cubicBezTo>
                        <a:pt x="5" y="4"/>
                        <a:pt x="3" y="3"/>
                        <a:pt x="0" y="3"/>
                      </a:cubicBezTo>
                      <a:cubicBezTo>
                        <a:pt x="0" y="0"/>
                        <a:pt x="0" y="0"/>
                        <a:pt x="0" y="0"/>
                      </a:cubicBezTo>
                      <a:cubicBezTo>
                        <a:pt x="43" y="0"/>
                        <a:pt x="43" y="0"/>
                        <a:pt x="43" y="0"/>
                      </a:cubicBezTo>
                      <a:cubicBezTo>
                        <a:pt x="43" y="3"/>
                        <a:pt x="43" y="3"/>
                        <a:pt x="43" y="3"/>
                      </a:cubicBezTo>
                      <a:cubicBezTo>
                        <a:pt x="38" y="3"/>
                        <a:pt x="36" y="3"/>
                        <a:pt x="34" y="4"/>
                      </a:cubicBezTo>
                      <a:cubicBezTo>
                        <a:pt x="33" y="4"/>
                        <a:pt x="33" y="6"/>
                        <a:pt x="33" y="7"/>
                      </a:cubicBezTo>
                      <a:cubicBezTo>
                        <a:pt x="33" y="8"/>
                        <a:pt x="33" y="10"/>
                        <a:pt x="34" y="12"/>
                      </a:cubicBezTo>
                      <a:cubicBezTo>
                        <a:pt x="35" y="13"/>
                        <a:pt x="35" y="14"/>
                        <a:pt x="36" y="15"/>
                      </a:cubicBezTo>
                      <a:cubicBezTo>
                        <a:pt x="51" y="44"/>
                        <a:pt x="51" y="44"/>
                        <a:pt x="51" y="44"/>
                      </a:cubicBezTo>
                      <a:cubicBezTo>
                        <a:pt x="65" y="21"/>
                        <a:pt x="65" y="21"/>
                        <a:pt x="65" y="21"/>
                      </a:cubicBezTo>
                      <a:cubicBezTo>
                        <a:pt x="66" y="19"/>
                        <a:pt x="68" y="16"/>
                        <a:pt x="69" y="14"/>
                      </a:cubicBezTo>
                      <a:cubicBezTo>
                        <a:pt x="70" y="12"/>
                        <a:pt x="70" y="10"/>
                        <a:pt x="70" y="9"/>
                      </a:cubicBezTo>
                      <a:cubicBezTo>
                        <a:pt x="70" y="7"/>
                        <a:pt x="70" y="6"/>
                        <a:pt x="68" y="5"/>
                      </a:cubicBezTo>
                      <a:cubicBezTo>
                        <a:pt x="67" y="4"/>
                        <a:pt x="64" y="3"/>
                        <a:pt x="59" y="3"/>
                      </a:cubicBezTo>
                      <a:cubicBezTo>
                        <a:pt x="59" y="0"/>
                        <a:pt x="59" y="0"/>
                        <a:pt x="59"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6" name="Freeform 1329">
                  <a:extLst>
                    <a:ext uri="{FF2B5EF4-FFF2-40B4-BE49-F238E27FC236}">
                      <a16:creationId xmlns:a16="http://schemas.microsoft.com/office/drawing/2014/main" id="{553C6633-CCE8-CD5D-F02C-6496B2206334}"/>
                    </a:ext>
                  </a:extLst>
                </p:cNvPr>
                <p:cNvSpPr>
                  <a:spLocks/>
                </p:cNvSpPr>
                <p:nvPr/>
              </p:nvSpPr>
              <p:spPr bwMode="auto">
                <a:xfrm>
                  <a:off x="1749" y="3809"/>
                  <a:ext cx="13" cy="13"/>
                </a:xfrm>
                <a:custGeom>
                  <a:avLst/>
                  <a:gdLst>
                    <a:gd name="T0" fmla="*/ 0 w 80"/>
                    <a:gd name="T1" fmla="*/ 3 h 86"/>
                    <a:gd name="T2" fmla="*/ 0 w 80"/>
                    <a:gd name="T3" fmla="*/ 0 h 86"/>
                    <a:gd name="T4" fmla="*/ 74 w 80"/>
                    <a:gd name="T5" fmla="*/ 0 h 86"/>
                    <a:gd name="T6" fmla="*/ 74 w 80"/>
                    <a:gd name="T7" fmla="*/ 26 h 86"/>
                    <a:gd name="T8" fmla="*/ 71 w 80"/>
                    <a:gd name="T9" fmla="*/ 26 h 86"/>
                    <a:gd name="T10" fmla="*/ 62 w 80"/>
                    <a:gd name="T11" fmla="*/ 8 h 86"/>
                    <a:gd name="T12" fmla="*/ 42 w 80"/>
                    <a:gd name="T13" fmla="*/ 4 h 86"/>
                    <a:gd name="T14" fmla="*/ 34 w 80"/>
                    <a:gd name="T15" fmla="*/ 5 h 86"/>
                    <a:gd name="T16" fmla="*/ 32 w 80"/>
                    <a:gd name="T17" fmla="*/ 10 h 86"/>
                    <a:gd name="T18" fmla="*/ 32 w 80"/>
                    <a:gd name="T19" fmla="*/ 40 h 86"/>
                    <a:gd name="T20" fmla="*/ 33 w 80"/>
                    <a:gd name="T21" fmla="*/ 40 h 86"/>
                    <a:gd name="T22" fmla="*/ 47 w 80"/>
                    <a:gd name="T23" fmla="*/ 36 h 86"/>
                    <a:gd name="T24" fmla="*/ 53 w 80"/>
                    <a:gd name="T25" fmla="*/ 21 h 86"/>
                    <a:gd name="T26" fmla="*/ 56 w 80"/>
                    <a:gd name="T27" fmla="*/ 21 h 86"/>
                    <a:gd name="T28" fmla="*/ 56 w 80"/>
                    <a:gd name="T29" fmla="*/ 64 h 86"/>
                    <a:gd name="T30" fmla="*/ 53 w 80"/>
                    <a:gd name="T31" fmla="*/ 64 h 86"/>
                    <a:gd name="T32" fmla="*/ 47 w 80"/>
                    <a:gd name="T33" fmla="*/ 48 h 86"/>
                    <a:gd name="T34" fmla="*/ 32 w 80"/>
                    <a:gd name="T35" fmla="*/ 44 h 86"/>
                    <a:gd name="T36" fmla="*/ 32 w 80"/>
                    <a:gd name="T37" fmla="*/ 75 h 86"/>
                    <a:gd name="T38" fmla="*/ 35 w 80"/>
                    <a:gd name="T39" fmla="*/ 81 h 86"/>
                    <a:gd name="T40" fmla="*/ 43 w 80"/>
                    <a:gd name="T41" fmla="*/ 82 h 86"/>
                    <a:gd name="T42" fmla="*/ 62 w 80"/>
                    <a:gd name="T43" fmla="*/ 78 h 86"/>
                    <a:gd name="T44" fmla="*/ 77 w 80"/>
                    <a:gd name="T45" fmla="*/ 60 h 86"/>
                    <a:gd name="T46" fmla="*/ 80 w 80"/>
                    <a:gd name="T47" fmla="*/ 60 h 86"/>
                    <a:gd name="T48" fmla="*/ 75 w 80"/>
                    <a:gd name="T49" fmla="*/ 86 h 86"/>
                    <a:gd name="T50" fmla="*/ 0 w 80"/>
                    <a:gd name="T51" fmla="*/ 86 h 86"/>
                    <a:gd name="T52" fmla="*/ 0 w 80"/>
                    <a:gd name="T53" fmla="*/ 83 h 86"/>
                    <a:gd name="T54" fmla="*/ 7 w 80"/>
                    <a:gd name="T55" fmla="*/ 82 h 86"/>
                    <a:gd name="T56" fmla="*/ 12 w 80"/>
                    <a:gd name="T57" fmla="*/ 74 h 86"/>
                    <a:gd name="T58" fmla="*/ 12 w 80"/>
                    <a:gd name="T59" fmla="*/ 12 h 86"/>
                    <a:gd name="T60" fmla="*/ 8 w 80"/>
                    <a:gd name="T61" fmla="*/ 5 h 86"/>
                    <a:gd name="T62" fmla="*/ 0 w 80"/>
                    <a:gd name="T63" fmla="*/ 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6">
                      <a:moveTo>
                        <a:pt x="0" y="3"/>
                      </a:moveTo>
                      <a:cubicBezTo>
                        <a:pt x="0" y="0"/>
                        <a:pt x="0" y="0"/>
                        <a:pt x="0" y="0"/>
                      </a:cubicBezTo>
                      <a:cubicBezTo>
                        <a:pt x="74" y="0"/>
                        <a:pt x="74" y="0"/>
                        <a:pt x="74" y="0"/>
                      </a:cubicBezTo>
                      <a:cubicBezTo>
                        <a:pt x="74" y="26"/>
                        <a:pt x="74" y="26"/>
                        <a:pt x="74" y="26"/>
                      </a:cubicBezTo>
                      <a:cubicBezTo>
                        <a:pt x="71" y="26"/>
                        <a:pt x="71" y="26"/>
                        <a:pt x="71" y="26"/>
                      </a:cubicBezTo>
                      <a:cubicBezTo>
                        <a:pt x="70" y="17"/>
                        <a:pt x="67" y="11"/>
                        <a:pt x="62" y="8"/>
                      </a:cubicBezTo>
                      <a:cubicBezTo>
                        <a:pt x="58" y="6"/>
                        <a:pt x="51" y="4"/>
                        <a:pt x="42" y="4"/>
                      </a:cubicBezTo>
                      <a:cubicBezTo>
                        <a:pt x="38" y="4"/>
                        <a:pt x="35" y="5"/>
                        <a:pt x="34" y="5"/>
                      </a:cubicBezTo>
                      <a:cubicBezTo>
                        <a:pt x="33" y="6"/>
                        <a:pt x="32" y="8"/>
                        <a:pt x="32" y="10"/>
                      </a:cubicBezTo>
                      <a:cubicBezTo>
                        <a:pt x="32" y="40"/>
                        <a:pt x="32" y="40"/>
                        <a:pt x="32" y="40"/>
                      </a:cubicBezTo>
                      <a:cubicBezTo>
                        <a:pt x="33" y="40"/>
                        <a:pt x="33" y="40"/>
                        <a:pt x="33" y="40"/>
                      </a:cubicBezTo>
                      <a:cubicBezTo>
                        <a:pt x="39" y="40"/>
                        <a:pt x="44" y="39"/>
                        <a:pt x="47" y="36"/>
                      </a:cubicBezTo>
                      <a:cubicBezTo>
                        <a:pt x="50" y="33"/>
                        <a:pt x="52" y="28"/>
                        <a:pt x="53" y="21"/>
                      </a:cubicBezTo>
                      <a:cubicBezTo>
                        <a:pt x="56" y="21"/>
                        <a:pt x="56" y="21"/>
                        <a:pt x="56" y="21"/>
                      </a:cubicBezTo>
                      <a:cubicBezTo>
                        <a:pt x="56" y="64"/>
                        <a:pt x="56" y="64"/>
                        <a:pt x="56" y="64"/>
                      </a:cubicBezTo>
                      <a:cubicBezTo>
                        <a:pt x="53" y="64"/>
                        <a:pt x="53" y="64"/>
                        <a:pt x="53" y="64"/>
                      </a:cubicBezTo>
                      <a:cubicBezTo>
                        <a:pt x="52" y="56"/>
                        <a:pt x="50" y="51"/>
                        <a:pt x="47" y="48"/>
                      </a:cubicBezTo>
                      <a:cubicBezTo>
                        <a:pt x="44" y="45"/>
                        <a:pt x="39" y="44"/>
                        <a:pt x="32" y="44"/>
                      </a:cubicBezTo>
                      <a:cubicBezTo>
                        <a:pt x="32" y="75"/>
                        <a:pt x="32" y="75"/>
                        <a:pt x="32" y="75"/>
                      </a:cubicBezTo>
                      <a:cubicBezTo>
                        <a:pt x="32" y="78"/>
                        <a:pt x="33" y="80"/>
                        <a:pt x="35" y="81"/>
                      </a:cubicBezTo>
                      <a:cubicBezTo>
                        <a:pt x="36" y="82"/>
                        <a:pt x="39" y="82"/>
                        <a:pt x="43" y="82"/>
                      </a:cubicBezTo>
                      <a:cubicBezTo>
                        <a:pt x="51" y="82"/>
                        <a:pt x="57" y="81"/>
                        <a:pt x="62" y="78"/>
                      </a:cubicBezTo>
                      <a:cubicBezTo>
                        <a:pt x="68" y="75"/>
                        <a:pt x="73" y="69"/>
                        <a:pt x="77" y="60"/>
                      </a:cubicBezTo>
                      <a:cubicBezTo>
                        <a:pt x="80" y="60"/>
                        <a:pt x="80" y="60"/>
                        <a:pt x="80" y="60"/>
                      </a:cubicBezTo>
                      <a:cubicBezTo>
                        <a:pt x="75" y="86"/>
                        <a:pt x="75" y="86"/>
                        <a:pt x="75" y="86"/>
                      </a:cubicBezTo>
                      <a:cubicBezTo>
                        <a:pt x="0" y="86"/>
                        <a:pt x="0" y="86"/>
                        <a:pt x="0" y="86"/>
                      </a:cubicBezTo>
                      <a:cubicBezTo>
                        <a:pt x="0" y="83"/>
                        <a:pt x="0" y="83"/>
                        <a:pt x="0" y="83"/>
                      </a:cubicBezTo>
                      <a:cubicBezTo>
                        <a:pt x="4" y="83"/>
                        <a:pt x="6" y="82"/>
                        <a:pt x="7" y="82"/>
                      </a:cubicBezTo>
                      <a:cubicBezTo>
                        <a:pt x="10" y="81"/>
                        <a:pt x="12" y="78"/>
                        <a:pt x="12" y="74"/>
                      </a:cubicBezTo>
                      <a:cubicBezTo>
                        <a:pt x="12" y="12"/>
                        <a:pt x="12" y="12"/>
                        <a:pt x="12" y="12"/>
                      </a:cubicBezTo>
                      <a:cubicBezTo>
                        <a:pt x="12" y="8"/>
                        <a:pt x="11" y="6"/>
                        <a:pt x="8" y="5"/>
                      </a:cubicBezTo>
                      <a:cubicBezTo>
                        <a:pt x="7" y="4"/>
                        <a:pt x="4" y="3"/>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7" name="Freeform 1330">
                  <a:extLst>
                    <a:ext uri="{FF2B5EF4-FFF2-40B4-BE49-F238E27FC236}">
                      <a16:creationId xmlns:a16="http://schemas.microsoft.com/office/drawing/2014/main" id="{BA39384F-DDBA-D0C4-FC0D-428C7D6BB72A}"/>
                    </a:ext>
                  </a:extLst>
                </p:cNvPr>
                <p:cNvSpPr>
                  <a:spLocks/>
                </p:cNvSpPr>
                <p:nvPr/>
              </p:nvSpPr>
              <p:spPr bwMode="auto">
                <a:xfrm>
                  <a:off x="1752" y="3804"/>
                  <a:ext cx="7" cy="4"/>
                </a:xfrm>
                <a:custGeom>
                  <a:avLst/>
                  <a:gdLst>
                    <a:gd name="T0" fmla="*/ 5 w 7"/>
                    <a:gd name="T1" fmla="*/ 4 h 4"/>
                    <a:gd name="T2" fmla="*/ 3 w 7"/>
                    <a:gd name="T3" fmla="*/ 2 h 4"/>
                    <a:gd name="T4" fmla="*/ 1 w 7"/>
                    <a:gd name="T5" fmla="*/ 4 h 4"/>
                    <a:gd name="T6" fmla="*/ 0 w 7"/>
                    <a:gd name="T7" fmla="*/ 4 h 4"/>
                    <a:gd name="T8" fmla="*/ 2 w 7"/>
                    <a:gd name="T9" fmla="*/ 0 h 4"/>
                    <a:gd name="T10" fmla="*/ 4 w 7"/>
                    <a:gd name="T11" fmla="*/ 0 h 4"/>
                    <a:gd name="T12" fmla="*/ 7 w 7"/>
                    <a:gd name="T13" fmla="*/ 4 h 4"/>
                    <a:gd name="T14" fmla="*/ 5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5" y="4"/>
                      </a:moveTo>
                      <a:lnTo>
                        <a:pt x="3" y="2"/>
                      </a:lnTo>
                      <a:lnTo>
                        <a:pt x="1" y="4"/>
                      </a:lnTo>
                      <a:lnTo>
                        <a:pt x="0" y="4"/>
                      </a:lnTo>
                      <a:lnTo>
                        <a:pt x="2" y="0"/>
                      </a:lnTo>
                      <a:lnTo>
                        <a:pt x="4" y="0"/>
                      </a:lnTo>
                      <a:lnTo>
                        <a:pt x="7" y="4"/>
                      </a:lnTo>
                      <a:lnTo>
                        <a:pt x="5" y="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8" name="Freeform 1331">
                  <a:extLst>
                    <a:ext uri="{FF2B5EF4-FFF2-40B4-BE49-F238E27FC236}">
                      <a16:creationId xmlns:a16="http://schemas.microsoft.com/office/drawing/2014/main" id="{B8B86196-EBC1-CF69-AB54-48915E4007CC}"/>
                    </a:ext>
                  </a:extLst>
                </p:cNvPr>
                <p:cNvSpPr>
                  <a:spLocks/>
                </p:cNvSpPr>
                <p:nvPr/>
              </p:nvSpPr>
              <p:spPr bwMode="auto">
                <a:xfrm>
                  <a:off x="1764" y="3809"/>
                  <a:ext cx="14" cy="14"/>
                </a:xfrm>
                <a:custGeom>
                  <a:avLst/>
                  <a:gdLst>
                    <a:gd name="T0" fmla="*/ 0 w 88"/>
                    <a:gd name="T1" fmla="*/ 86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4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79 w 88"/>
                    <a:gd name="T33" fmla="*/ 6 h 89"/>
                    <a:gd name="T34" fmla="*/ 78 w 88"/>
                    <a:gd name="T35" fmla="*/ 13 h 89"/>
                    <a:gd name="T36" fmla="*/ 78 w 88"/>
                    <a:gd name="T37" fmla="*/ 89 h 89"/>
                    <a:gd name="T38" fmla="*/ 74 w 88"/>
                    <a:gd name="T39" fmla="*/ 89 h 89"/>
                    <a:gd name="T40" fmla="*/ 17 w 88"/>
                    <a:gd name="T41" fmla="*/ 19 h 89"/>
                    <a:gd name="T42" fmla="*/ 17 w 88"/>
                    <a:gd name="T43" fmla="*/ 71 h 89"/>
                    <a:gd name="T44" fmla="*/ 19 w 88"/>
                    <a:gd name="T45" fmla="*/ 80 h 89"/>
                    <a:gd name="T46" fmla="*/ 29 w 88"/>
                    <a:gd name="T47" fmla="*/ 83 h 89"/>
                    <a:gd name="T48" fmla="*/ 29 w 88"/>
                    <a:gd name="T49" fmla="*/ 86 h 89"/>
                    <a:gd name="T50" fmla="*/ 0 w 88"/>
                    <a:gd name="T51"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6"/>
                      </a:moveTo>
                      <a:cubicBezTo>
                        <a:pt x="0" y="83"/>
                        <a:pt x="0" y="83"/>
                        <a:pt x="0" y="83"/>
                      </a:cubicBezTo>
                      <a:cubicBezTo>
                        <a:pt x="4" y="83"/>
                        <a:pt x="7" y="82"/>
                        <a:pt x="8" y="81"/>
                      </a:cubicBezTo>
                      <a:cubicBezTo>
                        <a:pt x="10" y="79"/>
                        <a:pt x="11" y="77"/>
                        <a:pt x="11" y="73"/>
                      </a:cubicBezTo>
                      <a:cubicBezTo>
                        <a:pt x="11" y="12"/>
                        <a:pt x="11" y="12"/>
                        <a:pt x="11" y="12"/>
                      </a:cubicBezTo>
                      <a:cubicBezTo>
                        <a:pt x="9" y="10"/>
                        <a:pt x="7" y="7"/>
                        <a:pt x="5" y="6"/>
                      </a:cubicBezTo>
                      <a:cubicBezTo>
                        <a:pt x="3" y="4"/>
                        <a:pt x="1" y="3"/>
                        <a:pt x="0" y="3"/>
                      </a:cubicBezTo>
                      <a:cubicBezTo>
                        <a:pt x="0" y="0"/>
                        <a:pt x="0" y="0"/>
                        <a:pt x="0" y="0"/>
                      </a:cubicBezTo>
                      <a:cubicBezTo>
                        <a:pt x="27" y="0"/>
                        <a:pt x="27" y="0"/>
                        <a:pt x="27" y="0"/>
                      </a:cubicBezTo>
                      <a:cubicBezTo>
                        <a:pt x="72" y="54"/>
                        <a:pt x="72" y="54"/>
                        <a:pt x="72" y="54"/>
                      </a:cubicBezTo>
                      <a:cubicBezTo>
                        <a:pt x="72" y="16"/>
                        <a:pt x="72" y="16"/>
                        <a:pt x="72" y="16"/>
                      </a:cubicBezTo>
                      <a:cubicBezTo>
                        <a:pt x="72" y="11"/>
                        <a:pt x="71" y="8"/>
                        <a:pt x="70" y="7"/>
                      </a:cubicBezTo>
                      <a:cubicBezTo>
                        <a:pt x="68" y="4"/>
                        <a:pt x="65" y="3"/>
                        <a:pt x="60" y="3"/>
                      </a:cubicBezTo>
                      <a:cubicBezTo>
                        <a:pt x="60" y="0"/>
                        <a:pt x="60" y="0"/>
                        <a:pt x="60" y="0"/>
                      </a:cubicBezTo>
                      <a:cubicBezTo>
                        <a:pt x="88" y="0"/>
                        <a:pt x="88" y="0"/>
                        <a:pt x="88" y="0"/>
                      </a:cubicBezTo>
                      <a:cubicBezTo>
                        <a:pt x="88" y="3"/>
                        <a:pt x="88" y="3"/>
                        <a:pt x="88" y="3"/>
                      </a:cubicBezTo>
                      <a:cubicBezTo>
                        <a:pt x="83" y="4"/>
                        <a:pt x="80" y="5"/>
                        <a:pt x="79" y="6"/>
                      </a:cubicBezTo>
                      <a:cubicBezTo>
                        <a:pt x="78" y="7"/>
                        <a:pt x="78" y="10"/>
                        <a:pt x="78" y="13"/>
                      </a:cubicBezTo>
                      <a:cubicBezTo>
                        <a:pt x="78" y="89"/>
                        <a:pt x="78" y="89"/>
                        <a:pt x="78" y="89"/>
                      </a:cubicBezTo>
                      <a:cubicBezTo>
                        <a:pt x="74" y="89"/>
                        <a:pt x="74" y="89"/>
                        <a:pt x="74" y="89"/>
                      </a:cubicBezTo>
                      <a:cubicBezTo>
                        <a:pt x="17" y="19"/>
                        <a:pt x="17" y="19"/>
                        <a:pt x="17" y="19"/>
                      </a:cubicBezTo>
                      <a:cubicBezTo>
                        <a:pt x="17" y="71"/>
                        <a:pt x="17" y="71"/>
                        <a:pt x="17" y="71"/>
                      </a:cubicBezTo>
                      <a:cubicBezTo>
                        <a:pt x="17" y="75"/>
                        <a:pt x="17" y="78"/>
                        <a:pt x="19" y="80"/>
                      </a:cubicBezTo>
                      <a:cubicBezTo>
                        <a:pt x="21" y="81"/>
                        <a:pt x="24" y="83"/>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69" name="Freeform 1332">
                  <a:extLst>
                    <a:ext uri="{FF2B5EF4-FFF2-40B4-BE49-F238E27FC236}">
                      <a16:creationId xmlns:a16="http://schemas.microsoft.com/office/drawing/2014/main" id="{A047CCDA-38C0-FBF8-7570-2A804C953F73}"/>
                    </a:ext>
                  </a:extLst>
                </p:cNvPr>
                <p:cNvSpPr>
                  <a:spLocks noEditPoints="1"/>
                </p:cNvSpPr>
                <p:nvPr/>
              </p:nvSpPr>
              <p:spPr bwMode="auto">
                <a:xfrm>
                  <a:off x="1516" y="3847"/>
                  <a:ext cx="13" cy="14"/>
                </a:xfrm>
                <a:custGeom>
                  <a:avLst/>
                  <a:gdLst>
                    <a:gd name="T0" fmla="*/ 4 w 86"/>
                    <a:gd name="T1" fmla="*/ 45 h 87"/>
                    <a:gd name="T2" fmla="*/ 4 w 86"/>
                    <a:gd name="T3" fmla="*/ 39 h 87"/>
                    <a:gd name="T4" fmla="*/ 10 w 86"/>
                    <a:gd name="T5" fmla="*/ 39 h 87"/>
                    <a:gd name="T6" fmla="*/ 10 w 86"/>
                    <a:gd name="T7" fmla="*/ 12 h 87"/>
                    <a:gd name="T8" fmla="*/ 7 w 86"/>
                    <a:gd name="T9" fmla="*/ 5 h 87"/>
                    <a:gd name="T10" fmla="*/ 0 w 86"/>
                    <a:gd name="T11" fmla="*/ 3 h 87"/>
                    <a:gd name="T12" fmla="*/ 0 w 86"/>
                    <a:gd name="T13" fmla="*/ 0 h 87"/>
                    <a:gd name="T14" fmla="*/ 39 w 86"/>
                    <a:gd name="T15" fmla="*/ 0 h 87"/>
                    <a:gd name="T16" fmla="*/ 76 w 86"/>
                    <a:gd name="T17" fmla="*/ 14 h 87"/>
                    <a:gd name="T18" fmla="*/ 86 w 86"/>
                    <a:gd name="T19" fmla="*/ 42 h 87"/>
                    <a:gd name="T20" fmla="*/ 75 w 86"/>
                    <a:gd name="T21" fmla="*/ 73 h 87"/>
                    <a:gd name="T22" fmla="*/ 40 w 86"/>
                    <a:gd name="T23" fmla="*/ 87 h 87"/>
                    <a:gd name="T24" fmla="*/ 0 w 86"/>
                    <a:gd name="T25" fmla="*/ 87 h 87"/>
                    <a:gd name="T26" fmla="*/ 0 w 86"/>
                    <a:gd name="T27" fmla="*/ 83 h 87"/>
                    <a:gd name="T28" fmla="*/ 8 w 86"/>
                    <a:gd name="T29" fmla="*/ 81 h 87"/>
                    <a:gd name="T30" fmla="*/ 10 w 86"/>
                    <a:gd name="T31" fmla="*/ 75 h 87"/>
                    <a:gd name="T32" fmla="*/ 10 w 86"/>
                    <a:gd name="T33" fmla="*/ 45 h 87"/>
                    <a:gd name="T34" fmla="*/ 4 w 86"/>
                    <a:gd name="T35" fmla="*/ 45 h 87"/>
                    <a:gd name="T36" fmla="*/ 50 w 86"/>
                    <a:gd name="T37" fmla="*/ 39 h 87"/>
                    <a:gd name="T38" fmla="*/ 50 w 86"/>
                    <a:gd name="T39" fmla="*/ 45 h 87"/>
                    <a:gd name="T40" fmla="*/ 31 w 86"/>
                    <a:gd name="T41" fmla="*/ 45 h 87"/>
                    <a:gd name="T42" fmla="*/ 31 w 86"/>
                    <a:gd name="T43" fmla="*/ 75 h 87"/>
                    <a:gd name="T44" fmla="*/ 32 w 86"/>
                    <a:gd name="T45" fmla="*/ 80 h 87"/>
                    <a:gd name="T46" fmla="*/ 38 w 86"/>
                    <a:gd name="T47" fmla="*/ 82 h 87"/>
                    <a:gd name="T48" fmla="*/ 56 w 86"/>
                    <a:gd name="T49" fmla="*/ 74 h 87"/>
                    <a:gd name="T50" fmla="*/ 64 w 86"/>
                    <a:gd name="T51" fmla="*/ 43 h 87"/>
                    <a:gd name="T52" fmla="*/ 60 w 86"/>
                    <a:gd name="T53" fmla="*/ 20 h 87"/>
                    <a:gd name="T54" fmla="*/ 39 w 86"/>
                    <a:gd name="T55" fmla="*/ 5 h 87"/>
                    <a:gd name="T56" fmla="*/ 33 w 86"/>
                    <a:gd name="T57" fmla="*/ 6 h 87"/>
                    <a:gd name="T58" fmla="*/ 31 w 86"/>
                    <a:gd name="T59" fmla="*/ 9 h 87"/>
                    <a:gd name="T60" fmla="*/ 31 w 86"/>
                    <a:gd name="T61" fmla="*/ 10 h 87"/>
                    <a:gd name="T62" fmla="*/ 31 w 86"/>
                    <a:gd name="T63" fmla="*/ 39 h 87"/>
                    <a:gd name="T64" fmla="*/ 50 w 86"/>
                    <a:gd name="T65"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7">
                      <a:moveTo>
                        <a:pt x="4" y="45"/>
                      </a:moveTo>
                      <a:cubicBezTo>
                        <a:pt x="4" y="39"/>
                        <a:pt x="4" y="39"/>
                        <a:pt x="4" y="39"/>
                      </a:cubicBezTo>
                      <a:cubicBezTo>
                        <a:pt x="10" y="39"/>
                        <a:pt x="10" y="39"/>
                        <a:pt x="10" y="39"/>
                      </a:cubicBezTo>
                      <a:cubicBezTo>
                        <a:pt x="10" y="12"/>
                        <a:pt x="10" y="12"/>
                        <a:pt x="10" y="12"/>
                      </a:cubicBezTo>
                      <a:cubicBezTo>
                        <a:pt x="10" y="8"/>
                        <a:pt x="9" y="6"/>
                        <a:pt x="7" y="5"/>
                      </a:cubicBezTo>
                      <a:cubicBezTo>
                        <a:pt x="6" y="4"/>
                        <a:pt x="3" y="4"/>
                        <a:pt x="0" y="3"/>
                      </a:cubicBezTo>
                      <a:cubicBezTo>
                        <a:pt x="0" y="0"/>
                        <a:pt x="0" y="0"/>
                        <a:pt x="0" y="0"/>
                      </a:cubicBezTo>
                      <a:cubicBezTo>
                        <a:pt x="39" y="0"/>
                        <a:pt x="39" y="0"/>
                        <a:pt x="39" y="0"/>
                      </a:cubicBezTo>
                      <a:cubicBezTo>
                        <a:pt x="55" y="0"/>
                        <a:pt x="68" y="5"/>
                        <a:pt x="76" y="14"/>
                      </a:cubicBezTo>
                      <a:cubicBezTo>
                        <a:pt x="83" y="21"/>
                        <a:pt x="86" y="31"/>
                        <a:pt x="86" y="42"/>
                      </a:cubicBezTo>
                      <a:cubicBezTo>
                        <a:pt x="86" y="55"/>
                        <a:pt x="82" y="65"/>
                        <a:pt x="75" y="73"/>
                      </a:cubicBezTo>
                      <a:cubicBezTo>
                        <a:pt x="67" y="82"/>
                        <a:pt x="55" y="87"/>
                        <a:pt x="40" y="87"/>
                      </a:cubicBezTo>
                      <a:cubicBezTo>
                        <a:pt x="0" y="87"/>
                        <a:pt x="0" y="87"/>
                        <a:pt x="0" y="87"/>
                      </a:cubicBezTo>
                      <a:cubicBezTo>
                        <a:pt x="0" y="83"/>
                        <a:pt x="0" y="83"/>
                        <a:pt x="0" y="83"/>
                      </a:cubicBezTo>
                      <a:cubicBezTo>
                        <a:pt x="3" y="83"/>
                        <a:pt x="6" y="83"/>
                        <a:pt x="8" y="81"/>
                      </a:cubicBezTo>
                      <a:cubicBezTo>
                        <a:pt x="9" y="80"/>
                        <a:pt x="10" y="78"/>
                        <a:pt x="10" y="75"/>
                      </a:cubicBezTo>
                      <a:cubicBezTo>
                        <a:pt x="10" y="45"/>
                        <a:pt x="10" y="45"/>
                        <a:pt x="10" y="45"/>
                      </a:cubicBezTo>
                      <a:lnTo>
                        <a:pt x="4" y="45"/>
                      </a:lnTo>
                      <a:close/>
                      <a:moveTo>
                        <a:pt x="50" y="39"/>
                      </a:moveTo>
                      <a:cubicBezTo>
                        <a:pt x="50" y="45"/>
                        <a:pt x="50" y="45"/>
                        <a:pt x="50" y="45"/>
                      </a:cubicBezTo>
                      <a:cubicBezTo>
                        <a:pt x="31" y="45"/>
                        <a:pt x="31" y="45"/>
                        <a:pt x="31" y="45"/>
                      </a:cubicBezTo>
                      <a:cubicBezTo>
                        <a:pt x="31" y="75"/>
                        <a:pt x="31" y="75"/>
                        <a:pt x="31" y="75"/>
                      </a:cubicBezTo>
                      <a:cubicBezTo>
                        <a:pt x="31" y="77"/>
                        <a:pt x="32" y="79"/>
                        <a:pt x="32" y="80"/>
                      </a:cubicBezTo>
                      <a:cubicBezTo>
                        <a:pt x="33" y="82"/>
                        <a:pt x="35" y="82"/>
                        <a:pt x="38" y="82"/>
                      </a:cubicBezTo>
                      <a:cubicBezTo>
                        <a:pt x="46" y="82"/>
                        <a:pt x="52" y="80"/>
                        <a:pt x="56" y="74"/>
                      </a:cubicBezTo>
                      <a:cubicBezTo>
                        <a:pt x="61" y="68"/>
                        <a:pt x="64" y="58"/>
                        <a:pt x="64" y="43"/>
                      </a:cubicBezTo>
                      <a:cubicBezTo>
                        <a:pt x="64" y="34"/>
                        <a:pt x="62" y="26"/>
                        <a:pt x="60" y="20"/>
                      </a:cubicBezTo>
                      <a:cubicBezTo>
                        <a:pt x="56" y="10"/>
                        <a:pt x="49" y="5"/>
                        <a:pt x="39" y="5"/>
                      </a:cubicBezTo>
                      <a:cubicBezTo>
                        <a:pt x="36" y="5"/>
                        <a:pt x="34" y="5"/>
                        <a:pt x="33" y="6"/>
                      </a:cubicBezTo>
                      <a:cubicBezTo>
                        <a:pt x="32" y="7"/>
                        <a:pt x="31" y="8"/>
                        <a:pt x="31" y="9"/>
                      </a:cubicBezTo>
                      <a:cubicBezTo>
                        <a:pt x="31" y="10"/>
                        <a:pt x="31" y="10"/>
                        <a:pt x="31" y="10"/>
                      </a:cubicBezTo>
                      <a:cubicBezTo>
                        <a:pt x="31" y="39"/>
                        <a:pt x="31" y="39"/>
                        <a:pt x="31" y="39"/>
                      </a:cubicBezTo>
                      <a:lnTo>
                        <a:pt x="50" y="3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0" name="Freeform 1333">
                  <a:extLst>
                    <a:ext uri="{FF2B5EF4-FFF2-40B4-BE49-F238E27FC236}">
                      <a16:creationId xmlns:a16="http://schemas.microsoft.com/office/drawing/2014/main" id="{82209566-A53A-69D8-DE60-247706C65DFE}"/>
                    </a:ext>
                  </a:extLst>
                </p:cNvPr>
                <p:cNvSpPr>
                  <a:spLocks noEditPoints="1"/>
                </p:cNvSpPr>
                <p:nvPr/>
              </p:nvSpPr>
              <p:spPr bwMode="auto">
                <a:xfrm>
                  <a:off x="1531" y="3847"/>
                  <a:ext cx="14" cy="14"/>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5 w 87"/>
                    <a:gd name="T11" fmla="*/ 81 h 89"/>
                    <a:gd name="T12" fmla="*/ 53 w 87"/>
                    <a:gd name="T13" fmla="*/ 72 h 89"/>
                    <a:gd name="T14" fmla="*/ 50 w 87"/>
                    <a:gd name="T15" fmla="*/ 63 h 89"/>
                    <a:gd name="T16" fmla="*/ 21 w 87"/>
                    <a:gd name="T17" fmla="*/ 63 h 89"/>
                    <a:gd name="T18" fmla="*/ 17 w 87"/>
                    <a:gd name="T19" fmla="*/ 74 h 89"/>
                    <a:gd name="T20" fmla="*/ 15 w 87"/>
                    <a:gd name="T21" fmla="*/ 80 h 89"/>
                    <a:gd name="T22" fmla="*/ 17 w 87"/>
                    <a:gd name="T23" fmla="*/ 84 h 89"/>
                    <a:gd name="T24" fmla="*/ 25 w 87"/>
                    <a:gd name="T25" fmla="*/ 86 h 89"/>
                    <a:gd name="T26" fmla="*/ 25 w 87"/>
                    <a:gd name="T27" fmla="*/ 89 h 89"/>
                    <a:gd name="T28" fmla="*/ 0 w 87"/>
                    <a:gd name="T29" fmla="*/ 89 h 89"/>
                    <a:gd name="T30" fmla="*/ 0 w 87"/>
                    <a:gd name="T31" fmla="*/ 85 h 89"/>
                    <a:gd name="T32" fmla="*/ 7 w 87"/>
                    <a:gd name="T33" fmla="*/ 81 h 89"/>
                    <a:gd name="T34" fmla="*/ 12 w 87"/>
                    <a:gd name="T35" fmla="*/ 71 h 89"/>
                    <a:gd name="T36" fmla="*/ 41 w 87"/>
                    <a:gd name="T37" fmla="*/ 0 h 89"/>
                    <a:gd name="T38" fmla="*/ 44 w 87"/>
                    <a:gd name="T39" fmla="*/ 0 h 89"/>
                    <a:gd name="T40" fmla="*/ 73 w 87"/>
                    <a:gd name="T41" fmla="*/ 68 h 89"/>
                    <a:gd name="T42" fmla="*/ 79 w 87"/>
                    <a:gd name="T43" fmla="*/ 82 h 89"/>
                    <a:gd name="T44" fmla="*/ 86 w 87"/>
                    <a:gd name="T45" fmla="*/ 86 h 89"/>
                    <a:gd name="T46" fmla="*/ 87 w 87"/>
                    <a:gd name="T47" fmla="*/ 86 h 89"/>
                    <a:gd name="T48" fmla="*/ 23 w 87"/>
                    <a:gd name="T49" fmla="*/ 58 h 89"/>
                    <a:gd name="T50" fmla="*/ 47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5" y="83"/>
                        <a:pt x="55" y="81"/>
                      </a:cubicBezTo>
                      <a:cubicBezTo>
                        <a:pt x="55" y="79"/>
                        <a:pt x="55" y="76"/>
                        <a:pt x="53" y="72"/>
                      </a:cubicBezTo>
                      <a:cubicBezTo>
                        <a:pt x="53" y="71"/>
                        <a:pt x="51" y="68"/>
                        <a:pt x="50" y="63"/>
                      </a:cubicBezTo>
                      <a:cubicBezTo>
                        <a:pt x="21" y="63"/>
                        <a:pt x="21" y="63"/>
                        <a:pt x="21" y="63"/>
                      </a:cubicBezTo>
                      <a:cubicBezTo>
                        <a:pt x="19" y="68"/>
                        <a:pt x="18" y="71"/>
                        <a:pt x="17" y="74"/>
                      </a:cubicBezTo>
                      <a:cubicBezTo>
                        <a:pt x="15" y="77"/>
                        <a:pt x="15" y="79"/>
                        <a:pt x="15" y="80"/>
                      </a:cubicBezTo>
                      <a:cubicBezTo>
                        <a:pt x="15" y="82"/>
                        <a:pt x="16" y="83"/>
                        <a:pt x="17" y="84"/>
                      </a:cubicBezTo>
                      <a:cubicBezTo>
                        <a:pt x="19" y="85"/>
                        <a:pt x="22" y="86"/>
                        <a:pt x="25" y="86"/>
                      </a:cubicBezTo>
                      <a:cubicBezTo>
                        <a:pt x="25" y="89"/>
                        <a:pt x="25" y="89"/>
                        <a:pt x="25" y="89"/>
                      </a:cubicBezTo>
                      <a:cubicBezTo>
                        <a:pt x="0" y="89"/>
                        <a:pt x="0" y="89"/>
                        <a:pt x="0" y="89"/>
                      </a:cubicBezTo>
                      <a:cubicBezTo>
                        <a:pt x="0" y="85"/>
                        <a:pt x="0" y="85"/>
                        <a:pt x="0" y="85"/>
                      </a:cubicBezTo>
                      <a:cubicBezTo>
                        <a:pt x="3" y="85"/>
                        <a:pt x="5" y="83"/>
                        <a:pt x="7" y="81"/>
                      </a:cubicBezTo>
                      <a:cubicBezTo>
                        <a:pt x="8" y="80"/>
                        <a:pt x="10" y="76"/>
                        <a:pt x="12" y="71"/>
                      </a:cubicBezTo>
                      <a:cubicBezTo>
                        <a:pt x="41" y="0"/>
                        <a:pt x="41" y="0"/>
                        <a:pt x="41" y="0"/>
                      </a:cubicBezTo>
                      <a:cubicBezTo>
                        <a:pt x="44" y="0"/>
                        <a:pt x="44" y="0"/>
                        <a:pt x="44" y="0"/>
                      </a:cubicBezTo>
                      <a:cubicBezTo>
                        <a:pt x="73" y="68"/>
                        <a:pt x="73" y="68"/>
                        <a:pt x="73" y="68"/>
                      </a:cubicBezTo>
                      <a:cubicBezTo>
                        <a:pt x="76" y="75"/>
                        <a:pt x="78" y="79"/>
                        <a:pt x="79" y="82"/>
                      </a:cubicBezTo>
                      <a:cubicBezTo>
                        <a:pt x="81" y="84"/>
                        <a:pt x="83" y="86"/>
                        <a:pt x="86" y="86"/>
                      </a:cubicBezTo>
                      <a:lnTo>
                        <a:pt x="87" y="86"/>
                      </a:lnTo>
                      <a:close/>
                      <a:moveTo>
                        <a:pt x="23" y="58"/>
                      </a:moveTo>
                      <a:cubicBezTo>
                        <a:pt x="47" y="58"/>
                        <a:pt x="47" y="58"/>
                        <a:pt x="47"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1" name="Freeform 1334">
                  <a:extLst>
                    <a:ext uri="{FF2B5EF4-FFF2-40B4-BE49-F238E27FC236}">
                      <a16:creationId xmlns:a16="http://schemas.microsoft.com/office/drawing/2014/main" id="{6C421CE3-D02F-224D-19F7-83CCBA630A61}"/>
                    </a:ext>
                  </a:extLst>
                </p:cNvPr>
                <p:cNvSpPr>
                  <a:spLocks noEditPoints="1"/>
                </p:cNvSpPr>
                <p:nvPr/>
              </p:nvSpPr>
              <p:spPr bwMode="auto">
                <a:xfrm>
                  <a:off x="1535" y="3839"/>
                  <a:ext cx="7" cy="7"/>
                </a:xfrm>
                <a:custGeom>
                  <a:avLst/>
                  <a:gdLst>
                    <a:gd name="T0" fmla="*/ 34 w 45"/>
                    <a:gd name="T1" fmla="*/ 27 h 44"/>
                    <a:gd name="T2" fmla="*/ 40 w 45"/>
                    <a:gd name="T3" fmla="*/ 27 h 44"/>
                    <a:gd name="T4" fmla="*/ 34 w 45"/>
                    <a:gd name="T5" fmla="*/ 39 h 44"/>
                    <a:gd name="T6" fmla="*/ 20 w 45"/>
                    <a:gd name="T7" fmla="*/ 44 h 44"/>
                    <a:gd name="T8" fmla="*/ 6 w 45"/>
                    <a:gd name="T9" fmla="*/ 39 h 44"/>
                    <a:gd name="T10" fmla="*/ 0 w 45"/>
                    <a:gd name="T11" fmla="*/ 27 h 44"/>
                    <a:gd name="T12" fmla="*/ 6 w 45"/>
                    <a:gd name="T13" fmla="*/ 27 h 44"/>
                    <a:gd name="T14" fmla="*/ 11 w 45"/>
                    <a:gd name="T15" fmla="*/ 33 h 44"/>
                    <a:gd name="T16" fmla="*/ 20 w 45"/>
                    <a:gd name="T17" fmla="*/ 35 h 44"/>
                    <a:gd name="T18" fmla="*/ 30 w 45"/>
                    <a:gd name="T19" fmla="*/ 32 h 44"/>
                    <a:gd name="T20" fmla="*/ 34 w 45"/>
                    <a:gd name="T21" fmla="*/ 27 h 44"/>
                    <a:gd name="T22" fmla="*/ 40 w 45"/>
                    <a:gd name="T23" fmla="*/ 13 h 44"/>
                    <a:gd name="T24" fmla="*/ 22 w 45"/>
                    <a:gd name="T25" fmla="*/ 24 h 44"/>
                    <a:gd name="T26" fmla="*/ 15 w 45"/>
                    <a:gd name="T27" fmla="*/ 24 h 44"/>
                    <a:gd name="T28" fmla="*/ 32 w 45"/>
                    <a:gd name="T29" fmla="*/ 4 h 44"/>
                    <a:gd name="T30" fmla="*/ 36 w 45"/>
                    <a:gd name="T31" fmla="*/ 1 h 44"/>
                    <a:gd name="T32" fmla="*/ 39 w 45"/>
                    <a:gd name="T33" fmla="*/ 0 h 44"/>
                    <a:gd name="T34" fmla="*/ 44 w 45"/>
                    <a:gd name="T35" fmla="*/ 2 h 44"/>
                    <a:gd name="T36" fmla="*/ 45 w 45"/>
                    <a:gd name="T37" fmla="*/ 6 h 44"/>
                    <a:gd name="T38" fmla="*/ 43 w 45"/>
                    <a:gd name="T39" fmla="*/ 10 h 44"/>
                    <a:gd name="T40" fmla="*/ 40 w 45"/>
                    <a:gd name="T41"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4">
                      <a:moveTo>
                        <a:pt x="34" y="27"/>
                      </a:moveTo>
                      <a:cubicBezTo>
                        <a:pt x="40" y="27"/>
                        <a:pt x="40" y="27"/>
                        <a:pt x="40" y="27"/>
                      </a:cubicBezTo>
                      <a:cubicBezTo>
                        <a:pt x="40" y="32"/>
                        <a:pt x="38" y="36"/>
                        <a:pt x="34" y="39"/>
                      </a:cubicBezTo>
                      <a:cubicBezTo>
                        <a:pt x="31" y="42"/>
                        <a:pt x="26" y="44"/>
                        <a:pt x="20" y="44"/>
                      </a:cubicBezTo>
                      <a:cubicBezTo>
                        <a:pt x="14" y="44"/>
                        <a:pt x="9" y="42"/>
                        <a:pt x="6" y="39"/>
                      </a:cubicBezTo>
                      <a:cubicBezTo>
                        <a:pt x="2" y="36"/>
                        <a:pt x="0" y="32"/>
                        <a:pt x="0" y="27"/>
                      </a:cubicBezTo>
                      <a:cubicBezTo>
                        <a:pt x="6" y="27"/>
                        <a:pt x="6" y="27"/>
                        <a:pt x="6" y="27"/>
                      </a:cubicBezTo>
                      <a:cubicBezTo>
                        <a:pt x="7" y="30"/>
                        <a:pt x="8" y="32"/>
                        <a:pt x="11" y="33"/>
                      </a:cubicBezTo>
                      <a:cubicBezTo>
                        <a:pt x="13" y="34"/>
                        <a:pt x="16" y="35"/>
                        <a:pt x="20" y="35"/>
                      </a:cubicBezTo>
                      <a:cubicBezTo>
                        <a:pt x="25" y="35"/>
                        <a:pt x="28" y="34"/>
                        <a:pt x="30" y="32"/>
                      </a:cubicBezTo>
                      <a:cubicBezTo>
                        <a:pt x="32" y="31"/>
                        <a:pt x="33" y="29"/>
                        <a:pt x="34" y="27"/>
                      </a:cubicBezTo>
                      <a:close/>
                      <a:moveTo>
                        <a:pt x="40" y="13"/>
                      </a:moveTo>
                      <a:cubicBezTo>
                        <a:pt x="22" y="24"/>
                        <a:pt x="22" y="24"/>
                        <a:pt x="22" y="24"/>
                      </a:cubicBezTo>
                      <a:cubicBezTo>
                        <a:pt x="15" y="24"/>
                        <a:pt x="15" y="24"/>
                        <a:pt x="15" y="24"/>
                      </a:cubicBezTo>
                      <a:cubicBezTo>
                        <a:pt x="32" y="4"/>
                        <a:pt x="32" y="4"/>
                        <a:pt x="32" y="4"/>
                      </a:cubicBezTo>
                      <a:cubicBezTo>
                        <a:pt x="34" y="2"/>
                        <a:pt x="35" y="1"/>
                        <a:pt x="36" y="1"/>
                      </a:cubicBezTo>
                      <a:cubicBezTo>
                        <a:pt x="37" y="0"/>
                        <a:pt x="38" y="0"/>
                        <a:pt x="39" y="0"/>
                      </a:cubicBezTo>
                      <a:cubicBezTo>
                        <a:pt x="41" y="0"/>
                        <a:pt x="43" y="0"/>
                        <a:pt x="44" y="2"/>
                      </a:cubicBezTo>
                      <a:cubicBezTo>
                        <a:pt x="45" y="3"/>
                        <a:pt x="45" y="4"/>
                        <a:pt x="45" y="6"/>
                      </a:cubicBezTo>
                      <a:cubicBezTo>
                        <a:pt x="45" y="8"/>
                        <a:pt x="44" y="9"/>
                        <a:pt x="43" y="10"/>
                      </a:cubicBezTo>
                      <a:cubicBezTo>
                        <a:pt x="43" y="11"/>
                        <a:pt x="42" y="11"/>
                        <a:pt x="40"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2" name="Freeform 1335">
                  <a:extLst>
                    <a:ext uri="{FF2B5EF4-FFF2-40B4-BE49-F238E27FC236}">
                      <a16:creationId xmlns:a16="http://schemas.microsoft.com/office/drawing/2014/main" id="{6F0E3873-6ED1-B5F9-CB4F-0AE622423CAA}"/>
                    </a:ext>
                  </a:extLst>
                </p:cNvPr>
                <p:cNvSpPr>
                  <a:spLocks/>
                </p:cNvSpPr>
                <p:nvPr/>
              </p:nvSpPr>
              <p:spPr bwMode="auto">
                <a:xfrm>
                  <a:off x="1547" y="3847"/>
                  <a:ext cx="15" cy="14"/>
                </a:xfrm>
                <a:custGeom>
                  <a:avLst/>
                  <a:gdLst>
                    <a:gd name="T0" fmla="*/ 95 w 95"/>
                    <a:gd name="T1" fmla="*/ 83 h 87"/>
                    <a:gd name="T2" fmla="*/ 95 w 95"/>
                    <a:gd name="T3" fmla="*/ 87 h 87"/>
                    <a:gd name="T4" fmla="*/ 52 w 95"/>
                    <a:gd name="T5" fmla="*/ 87 h 87"/>
                    <a:gd name="T6" fmla="*/ 52 w 95"/>
                    <a:gd name="T7" fmla="*/ 83 h 87"/>
                    <a:gd name="T8" fmla="*/ 59 w 95"/>
                    <a:gd name="T9" fmla="*/ 83 h 87"/>
                    <a:gd name="T10" fmla="*/ 62 w 95"/>
                    <a:gd name="T11" fmla="*/ 81 h 87"/>
                    <a:gd name="T12" fmla="*/ 59 w 95"/>
                    <a:gd name="T13" fmla="*/ 75 h 87"/>
                    <a:gd name="T14" fmla="*/ 35 w 95"/>
                    <a:gd name="T15" fmla="*/ 46 h 87"/>
                    <a:gd name="T16" fmla="*/ 32 w 95"/>
                    <a:gd name="T17" fmla="*/ 49 h 87"/>
                    <a:gd name="T18" fmla="*/ 32 w 95"/>
                    <a:gd name="T19" fmla="*/ 74 h 87"/>
                    <a:gd name="T20" fmla="*/ 35 w 95"/>
                    <a:gd name="T21" fmla="*/ 81 h 87"/>
                    <a:gd name="T22" fmla="*/ 43 w 95"/>
                    <a:gd name="T23" fmla="*/ 83 h 87"/>
                    <a:gd name="T24" fmla="*/ 43 w 95"/>
                    <a:gd name="T25" fmla="*/ 87 h 87"/>
                    <a:gd name="T26" fmla="*/ 0 w 95"/>
                    <a:gd name="T27" fmla="*/ 87 h 87"/>
                    <a:gd name="T28" fmla="*/ 0 w 95"/>
                    <a:gd name="T29" fmla="*/ 83 h 87"/>
                    <a:gd name="T30" fmla="*/ 8 w 95"/>
                    <a:gd name="T31" fmla="*/ 82 h 87"/>
                    <a:gd name="T32" fmla="*/ 11 w 95"/>
                    <a:gd name="T33" fmla="*/ 74 h 87"/>
                    <a:gd name="T34" fmla="*/ 11 w 95"/>
                    <a:gd name="T35" fmla="*/ 13 h 87"/>
                    <a:gd name="T36" fmla="*/ 8 w 95"/>
                    <a:gd name="T37" fmla="*/ 5 h 87"/>
                    <a:gd name="T38" fmla="*/ 0 w 95"/>
                    <a:gd name="T39" fmla="*/ 3 h 87"/>
                    <a:gd name="T40" fmla="*/ 0 w 95"/>
                    <a:gd name="T41" fmla="*/ 0 h 87"/>
                    <a:gd name="T42" fmla="*/ 43 w 95"/>
                    <a:gd name="T43" fmla="*/ 0 h 87"/>
                    <a:gd name="T44" fmla="*/ 43 w 95"/>
                    <a:gd name="T45" fmla="*/ 3 h 87"/>
                    <a:gd name="T46" fmla="*/ 35 w 95"/>
                    <a:gd name="T47" fmla="*/ 5 h 87"/>
                    <a:gd name="T48" fmla="*/ 32 w 95"/>
                    <a:gd name="T49" fmla="*/ 15 h 87"/>
                    <a:gd name="T50" fmla="*/ 32 w 95"/>
                    <a:gd name="T51" fmla="*/ 42 h 87"/>
                    <a:gd name="T52" fmla="*/ 60 w 95"/>
                    <a:gd name="T53" fmla="*/ 15 h 87"/>
                    <a:gd name="T54" fmla="*/ 63 w 95"/>
                    <a:gd name="T55" fmla="*/ 11 h 87"/>
                    <a:gd name="T56" fmla="*/ 64 w 95"/>
                    <a:gd name="T57" fmla="*/ 8 h 87"/>
                    <a:gd name="T58" fmla="*/ 62 w 95"/>
                    <a:gd name="T59" fmla="*/ 4 h 87"/>
                    <a:gd name="T60" fmla="*/ 53 w 95"/>
                    <a:gd name="T61" fmla="*/ 3 h 87"/>
                    <a:gd name="T62" fmla="*/ 53 w 95"/>
                    <a:gd name="T63" fmla="*/ 0 h 87"/>
                    <a:gd name="T64" fmla="*/ 90 w 95"/>
                    <a:gd name="T65" fmla="*/ 0 h 87"/>
                    <a:gd name="T66" fmla="*/ 90 w 95"/>
                    <a:gd name="T67" fmla="*/ 3 h 87"/>
                    <a:gd name="T68" fmla="*/ 68 w 95"/>
                    <a:gd name="T69" fmla="*/ 14 h 87"/>
                    <a:gd name="T70" fmla="*/ 49 w 95"/>
                    <a:gd name="T71" fmla="*/ 32 h 87"/>
                    <a:gd name="T72" fmla="*/ 88 w 95"/>
                    <a:gd name="T73" fmla="*/ 81 h 87"/>
                    <a:gd name="T74" fmla="*/ 91 w 95"/>
                    <a:gd name="T75" fmla="*/ 83 h 87"/>
                    <a:gd name="T76" fmla="*/ 95 w 95"/>
                    <a:gd name="T7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87">
                      <a:moveTo>
                        <a:pt x="95" y="83"/>
                      </a:moveTo>
                      <a:cubicBezTo>
                        <a:pt x="95" y="87"/>
                        <a:pt x="95" y="87"/>
                        <a:pt x="95" y="87"/>
                      </a:cubicBezTo>
                      <a:cubicBezTo>
                        <a:pt x="52" y="87"/>
                        <a:pt x="52" y="87"/>
                        <a:pt x="52" y="87"/>
                      </a:cubicBezTo>
                      <a:cubicBezTo>
                        <a:pt x="52" y="83"/>
                        <a:pt x="52" y="83"/>
                        <a:pt x="52" y="83"/>
                      </a:cubicBezTo>
                      <a:cubicBezTo>
                        <a:pt x="55" y="83"/>
                        <a:pt x="58" y="83"/>
                        <a:pt x="59" y="83"/>
                      </a:cubicBezTo>
                      <a:cubicBezTo>
                        <a:pt x="61" y="82"/>
                        <a:pt x="62" y="82"/>
                        <a:pt x="62" y="81"/>
                      </a:cubicBezTo>
                      <a:cubicBezTo>
                        <a:pt x="62" y="79"/>
                        <a:pt x="61" y="77"/>
                        <a:pt x="59" y="75"/>
                      </a:cubicBezTo>
                      <a:cubicBezTo>
                        <a:pt x="35" y="46"/>
                        <a:pt x="35" y="46"/>
                        <a:pt x="35" y="46"/>
                      </a:cubicBezTo>
                      <a:cubicBezTo>
                        <a:pt x="32" y="49"/>
                        <a:pt x="32" y="49"/>
                        <a:pt x="32" y="49"/>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2"/>
                      </a:cubicBezTo>
                      <a:cubicBezTo>
                        <a:pt x="10" y="80"/>
                        <a:pt x="11" y="78"/>
                        <a:pt x="11" y="74"/>
                      </a:cubicBezTo>
                      <a:cubicBezTo>
                        <a:pt x="11" y="13"/>
                        <a:pt x="11" y="13"/>
                        <a:pt x="11" y="13"/>
                      </a:cubicBezTo>
                      <a:cubicBezTo>
                        <a:pt x="11" y="9"/>
                        <a:pt x="10" y="6"/>
                        <a:pt x="8" y="5"/>
                      </a:cubicBezTo>
                      <a:cubicBezTo>
                        <a:pt x="6" y="4"/>
                        <a:pt x="4" y="4"/>
                        <a:pt x="0" y="3"/>
                      </a:cubicBezTo>
                      <a:cubicBezTo>
                        <a:pt x="0" y="0"/>
                        <a:pt x="0" y="0"/>
                        <a:pt x="0" y="0"/>
                      </a:cubicBezTo>
                      <a:cubicBezTo>
                        <a:pt x="43" y="0"/>
                        <a:pt x="43" y="0"/>
                        <a:pt x="43" y="0"/>
                      </a:cubicBezTo>
                      <a:cubicBezTo>
                        <a:pt x="43" y="3"/>
                        <a:pt x="43" y="3"/>
                        <a:pt x="43" y="3"/>
                      </a:cubicBezTo>
                      <a:cubicBezTo>
                        <a:pt x="39" y="3"/>
                        <a:pt x="36" y="4"/>
                        <a:pt x="35" y="5"/>
                      </a:cubicBezTo>
                      <a:cubicBezTo>
                        <a:pt x="33" y="7"/>
                        <a:pt x="32" y="10"/>
                        <a:pt x="32" y="15"/>
                      </a:cubicBezTo>
                      <a:cubicBezTo>
                        <a:pt x="32" y="42"/>
                        <a:pt x="32" y="42"/>
                        <a:pt x="32" y="42"/>
                      </a:cubicBezTo>
                      <a:cubicBezTo>
                        <a:pt x="60" y="15"/>
                        <a:pt x="60" y="15"/>
                        <a:pt x="60" y="15"/>
                      </a:cubicBezTo>
                      <a:cubicBezTo>
                        <a:pt x="61" y="13"/>
                        <a:pt x="62" y="12"/>
                        <a:pt x="63" y="11"/>
                      </a:cubicBezTo>
                      <a:cubicBezTo>
                        <a:pt x="64" y="10"/>
                        <a:pt x="64" y="9"/>
                        <a:pt x="64" y="8"/>
                      </a:cubicBezTo>
                      <a:cubicBezTo>
                        <a:pt x="64" y="6"/>
                        <a:pt x="63" y="5"/>
                        <a:pt x="62" y="4"/>
                      </a:cubicBezTo>
                      <a:cubicBezTo>
                        <a:pt x="61" y="4"/>
                        <a:pt x="58" y="3"/>
                        <a:pt x="53" y="3"/>
                      </a:cubicBezTo>
                      <a:cubicBezTo>
                        <a:pt x="53" y="0"/>
                        <a:pt x="53" y="0"/>
                        <a:pt x="53" y="0"/>
                      </a:cubicBezTo>
                      <a:cubicBezTo>
                        <a:pt x="90" y="0"/>
                        <a:pt x="90" y="0"/>
                        <a:pt x="90" y="0"/>
                      </a:cubicBezTo>
                      <a:cubicBezTo>
                        <a:pt x="90" y="3"/>
                        <a:pt x="90" y="3"/>
                        <a:pt x="90" y="3"/>
                      </a:cubicBezTo>
                      <a:cubicBezTo>
                        <a:pt x="83" y="3"/>
                        <a:pt x="76" y="7"/>
                        <a:pt x="68" y="14"/>
                      </a:cubicBezTo>
                      <a:cubicBezTo>
                        <a:pt x="66" y="16"/>
                        <a:pt x="59" y="22"/>
                        <a:pt x="49" y="32"/>
                      </a:cubicBezTo>
                      <a:cubicBezTo>
                        <a:pt x="88" y="81"/>
                        <a:pt x="88" y="81"/>
                        <a:pt x="88" y="81"/>
                      </a:cubicBezTo>
                      <a:cubicBezTo>
                        <a:pt x="89" y="82"/>
                        <a:pt x="90" y="83"/>
                        <a:pt x="91" y="83"/>
                      </a:cubicBezTo>
                      <a:cubicBezTo>
                        <a:pt x="92" y="83"/>
                        <a:pt x="93"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3" name="Freeform 1336">
                  <a:extLst>
                    <a:ext uri="{FF2B5EF4-FFF2-40B4-BE49-F238E27FC236}">
                      <a16:creationId xmlns:a16="http://schemas.microsoft.com/office/drawing/2014/main" id="{27ECAD4B-17E5-EC76-FDE1-CA1C7C25EA7F}"/>
                    </a:ext>
                  </a:extLst>
                </p:cNvPr>
                <p:cNvSpPr>
                  <a:spLocks/>
                </p:cNvSpPr>
                <p:nvPr/>
              </p:nvSpPr>
              <p:spPr bwMode="auto">
                <a:xfrm>
                  <a:off x="1568" y="3847"/>
                  <a:ext cx="12" cy="14"/>
                </a:xfrm>
                <a:custGeom>
                  <a:avLst/>
                  <a:gdLst>
                    <a:gd name="T0" fmla="*/ 79 w 79"/>
                    <a:gd name="T1" fmla="*/ 58 h 87"/>
                    <a:gd name="T2" fmla="*/ 74 w 79"/>
                    <a:gd name="T3" fmla="*/ 87 h 87"/>
                    <a:gd name="T4" fmla="*/ 0 w 79"/>
                    <a:gd name="T5" fmla="*/ 87 h 87"/>
                    <a:gd name="T6" fmla="*/ 0 w 79"/>
                    <a:gd name="T7" fmla="*/ 83 h 87"/>
                    <a:gd name="T8" fmla="*/ 8 w 79"/>
                    <a:gd name="T9" fmla="*/ 82 h 87"/>
                    <a:gd name="T10" fmla="*/ 11 w 79"/>
                    <a:gd name="T11" fmla="*/ 74 h 87"/>
                    <a:gd name="T12" fmla="*/ 11 w 79"/>
                    <a:gd name="T13" fmla="*/ 13 h 87"/>
                    <a:gd name="T14" fmla="*/ 7 w 79"/>
                    <a:gd name="T15" fmla="*/ 5 h 87"/>
                    <a:gd name="T16" fmla="*/ 0 w 79"/>
                    <a:gd name="T17" fmla="*/ 3 h 87"/>
                    <a:gd name="T18" fmla="*/ 0 w 79"/>
                    <a:gd name="T19" fmla="*/ 0 h 87"/>
                    <a:gd name="T20" fmla="*/ 44 w 79"/>
                    <a:gd name="T21" fmla="*/ 0 h 87"/>
                    <a:gd name="T22" fmla="*/ 44 w 79"/>
                    <a:gd name="T23" fmla="*/ 3 h 87"/>
                    <a:gd name="T24" fmla="*/ 34 w 79"/>
                    <a:gd name="T25" fmla="*/ 5 h 87"/>
                    <a:gd name="T26" fmla="*/ 31 w 79"/>
                    <a:gd name="T27" fmla="*/ 15 h 87"/>
                    <a:gd name="T28" fmla="*/ 31 w 79"/>
                    <a:gd name="T29" fmla="*/ 75 h 87"/>
                    <a:gd name="T30" fmla="*/ 34 w 79"/>
                    <a:gd name="T31" fmla="*/ 81 h 87"/>
                    <a:gd name="T32" fmla="*/ 43 w 79"/>
                    <a:gd name="T33" fmla="*/ 83 h 87"/>
                    <a:gd name="T34" fmla="*/ 64 w 79"/>
                    <a:gd name="T35" fmla="*/ 76 h 87"/>
                    <a:gd name="T36" fmla="*/ 75 w 79"/>
                    <a:gd name="T37" fmla="*/ 58 h 87"/>
                    <a:gd name="T38" fmla="*/ 79 w 79"/>
                    <a:gd name="T3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7">
                      <a:moveTo>
                        <a:pt x="79" y="58"/>
                      </a:moveTo>
                      <a:cubicBezTo>
                        <a:pt x="74" y="87"/>
                        <a:pt x="74" y="87"/>
                        <a:pt x="74" y="87"/>
                      </a:cubicBezTo>
                      <a:cubicBezTo>
                        <a:pt x="0" y="87"/>
                        <a:pt x="0" y="87"/>
                        <a:pt x="0" y="87"/>
                      </a:cubicBezTo>
                      <a:cubicBezTo>
                        <a:pt x="0" y="83"/>
                        <a:pt x="0" y="83"/>
                        <a:pt x="0" y="83"/>
                      </a:cubicBezTo>
                      <a:cubicBezTo>
                        <a:pt x="4" y="83"/>
                        <a:pt x="7" y="82"/>
                        <a:pt x="8" y="82"/>
                      </a:cubicBezTo>
                      <a:cubicBezTo>
                        <a:pt x="10" y="80"/>
                        <a:pt x="11" y="78"/>
                        <a:pt x="11" y="74"/>
                      </a:cubicBezTo>
                      <a:cubicBezTo>
                        <a:pt x="11" y="13"/>
                        <a:pt x="11" y="13"/>
                        <a:pt x="11" y="13"/>
                      </a:cubicBezTo>
                      <a:cubicBezTo>
                        <a:pt x="11" y="9"/>
                        <a:pt x="9" y="6"/>
                        <a:pt x="7" y="5"/>
                      </a:cubicBezTo>
                      <a:cubicBezTo>
                        <a:pt x="6" y="4"/>
                        <a:pt x="3" y="4"/>
                        <a:pt x="0" y="3"/>
                      </a:cubicBezTo>
                      <a:cubicBezTo>
                        <a:pt x="0" y="0"/>
                        <a:pt x="0" y="0"/>
                        <a:pt x="0" y="0"/>
                      </a:cubicBezTo>
                      <a:cubicBezTo>
                        <a:pt x="44" y="0"/>
                        <a:pt x="44" y="0"/>
                        <a:pt x="44" y="0"/>
                      </a:cubicBezTo>
                      <a:cubicBezTo>
                        <a:pt x="44" y="3"/>
                        <a:pt x="44" y="3"/>
                        <a:pt x="44" y="3"/>
                      </a:cubicBezTo>
                      <a:cubicBezTo>
                        <a:pt x="39" y="3"/>
                        <a:pt x="36" y="4"/>
                        <a:pt x="34" y="5"/>
                      </a:cubicBezTo>
                      <a:cubicBezTo>
                        <a:pt x="32" y="7"/>
                        <a:pt x="31" y="10"/>
                        <a:pt x="31" y="15"/>
                      </a:cubicBezTo>
                      <a:cubicBezTo>
                        <a:pt x="31" y="75"/>
                        <a:pt x="31" y="75"/>
                        <a:pt x="31" y="75"/>
                      </a:cubicBezTo>
                      <a:cubicBezTo>
                        <a:pt x="31" y="78"/>
                        <a:pt x="32" y="80"/>
                        <a:pt x="34" y="81"/>
                      </a:cubicBezTo>
                      <a:cubicBezTo>
                        <a:pt x="35" y="82"/>
                        <a:pt x="38" y="83"/>
                        <a:pt x="43" y="83"/>
                      </a:cubicBezTo>
                      <a:cubicBezTo>
                        <a:pt x="52" y="83"/>
                        <a:pt x="59" y="80"/>
                        <a:pt x="64" y="76"/>
                      </a:cubicBezTo>
                      <a:cubicBezTo>
                        <a:pt x="68" y="72"/>
                        <a:pt x="72" y="66"/>
                        <a:pt x="75" y="58"/>
                      </a:cubicBezTo>
                      <a:lnTo>
                        <a:pt x="79"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4" name="Freeform 1337">
                  <a:extLst>
                    <a:ext uri="{FF2B5EF4-FFF2-40B4-BE49-F238E27FC236}">
                      <a16:creationId xmlns:a16="http://schemas.microsoft.com/office/drawing/2014/main" id="{E0B9E363-0567-2CF0-4506-AA42A61E7DB3}"/>
                    </a:ext>
                  </a:extLst>
                </p:cNvPr>
                <p:cNvSpPr>
                  <a:spLocks noEditPoints="1"/>
                </p:cNvSpPr>
                <p:nvPr/>
              </p:nvSpPr>
              <p:spPr bwMode="auto">
                <a:xfrm>
                  <a:off x="1581" y="3847"/>
                  <a:ext cx="13" cy="14"/>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5 w 87"/>
                    <a:gd name="T11" fmla="*/ 81 h 89"/>
                    <a:gd name="T12" fmla="*/ 53 w 87"/>
                    <a:gd name="T13" fmla="*/ 72 h 89"/>
                    <a:gd name="T14" fmla="*/ 49 w 87"/>
                    <a:gd name="T15" fmla="*/ 63 h 89"/>
                    <a:gd name="T16" fmla="*/ 21 w 87"/>
                    <a:gd name="T17" fmla="*/ 63 h 89"/>
                    <a:gd name="T18" fmla="*/ 17 w 87"/>
                    <a:gd name="T19" fmla="*/ 74 h 89"/>
                    <a:gd name="T20" fmla="*/ 15 w 87"/>
                    <a:gd name="T21" fmla="*/ 80 h 89"/>
                    <a:gd name="T22" fmla="*/ 17 w 87"/>
                    <a:gd name="T23" fmla="*/ 84 h 89"/>
                    <a:gd name="T24" fmla="*/ 25 w 87"/>
                    <a:gd name="T25" fmla="*/ 86 h 89"/>
                    <a:gd name="T26" fmla="*/ 25 w 87"/>
                    <a:gd name="T27" fmla="*/ 89 h 89"/>
                    <a:gd name="T28" fmla="*/ 0 w 87"/>
                    <a:gd name="T29" fmla="*/ 89 h 89"/>
                    <a:gd name="T30" fmla="*/ 0 w 87"/>
                    <a:gd name="T31" fmla="*/ 85 h 89"/>
                    <a:gd name="T32" fmla="*/ 7 w 87"/>
                    <a:gd name="T33" fmla="*/ 81 h 89"/>
                    <a:gd name="T34" fmla="*/ 12 w 87"/>
                    <a:gd name="T35" fmla="*/ 71 h 89"/>
                    <a:gd name="T36" fmla="*/ 41 w 87"/>
                    <a:gd name="T37" fmla="*/ 0 h 89"/>
                    <a:gd name="T38" fmla="*/ 44 w 87"/>
                    <a:gd name="T39" fmla="*/ 0 h 89"/>
                    <a:gd name="T40" fmla="*/ 73 w 87"/>
                    <a:gd name="T41" fmla="*/ 68 h 89"/>
                    <a:gd name="T42" fmla="*/ 79 w 87"/>
                    <a:gd name="T43" fmla="*/ 82 h 89"/>
                    <a:gd name="T44" fmla="*/ 86 w 87"/>
                    <a:gd name="T45" fmla="*/ 86 h 89"/>
                    <a:gd name="T46" fmla="*/ 87 w 87"/>
                    <a:gd name="T47" fmla="*/ 86 h 89"/>
                    <a:gd name="T48" fmla="*/ 23 w 87"/>
                    <a:gd name="T49" fmla="*/ 58 h 89"/>
                    <a:gd name="T50" fmla="*/ 47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5" y="83"/>
                        <a:pt x="55" y="81"/>
                      </a:cubicBezTo>
                      <a:cubicBezTo>
                        <a:pt x="55" y="79"/>
                        <a:pt x="55" y="76"/>
                        <a:pt x="53" y="72"/>
                      </a:cubicBezTo>
                      <a:cubicBezTo>
                        <a:pt x="53" y="71"/>
                        <a:pt x="51" y="68"/>
                        <a:pt x="49" y="63"/>
                      </a:cubicBezTo>
                      <a:cubicBezTo>
                        <a:pt x="21" y="63"/>
                        <a:pt x="21" y="63"/>
                        <a:pt x="21" y="63"/>
                      </a:cubicBezTo>
                      <a:cubicBezTo>
                        <a:pt x="19" y="68"/>
                        <a:pt x="18" y="71"/>
                        <a:pt x="17" y="74"/>
                      </a:cubicBezTo>
                      <a:cubicBezTo>
                        <a:pt x="15" y="77"/>
                        <a:pt x="15" y="79"/>
                        <a:pt x="15" y="80"/>
                      </a:cubicBezTo>
                      <a:cubicBezTo>
                        <a:pt x="15" y="82"/>
                        <a:pt x="16" y="83"/>
                        <a:pt x="17" y="84"/>
                      </a:cubicBezTo>
                      <a:cubicBezTo>
                        <a:pt x="19" y="85"/>
                        <a:pt x="22" y="86"/>
                        <a:pt x="25" y="86"/>
                      </a:cubicBezTo>
                      <a:cubicBezTo>
                        <a:pt x="25" y="89"/>
                        <a:pt x="25" y="89"/>
                        <a:pt x="25" y="89"/>
                      </a:cubicBezTo>
                      <a:cubicBezTo>
                        <a:pt x="0" y="89"/>
                        <a:pt x="0" y="89"/>
                        <a:pt x="0" y="89"/>
                      </a:cubicBezTo>
                      <a:cubicBezTo>
                        <a:pt x="0" y="85"/>
                        <a:pt x="0" y="85"/>
                        <a:pt x="0" y="85"/>
                      </a:cubicBezTo>
                      <a:cubicBezTo>
                        <a:pt x="3" y="85"/>
                        <a:pt x="5" y="83"/>
                        <a:pt x="7" y="81"/>
                      </a:cubicBezTo>
                      <a:cubicBezTo>
                        <a:pt x="8" y="80"/>
                        <a:pt x="10" y="76"/>
                        <a:pt x="12" y="71"/>
                      </a:cubicBezTo>
                      <a:cubicBezTo>
                        <a:pt x="41" y="0"/>
                        <a:pt x="41" y="0"/>
                        <a:pt x="41" y="0"/>
                      </a:cubicBezTo>
                      <a:cubicBezTo>
                        <a:pt x="44" y="0"/>
                        <a:pt x="44" y="0"/>
                        <a:pt x="44" y="0"/>
                      </a:cubicBezTo>
                      <a:cubicBezTo>
                        <a:pt x="73" y="68"/>
                        <a:pt x="73" y="68"/>
                        <a:pt x="73" y="68"/>
                      </a:cubicBezTo>
                      <a:cubicBezTo>
                        <a:pt x="76" y="75"/>
                        <a:pt x="78" y="79"/>
                        <a:pt x="79" y="82"/>
                      </a:cubicBezTo>
                      <a:cubicBezTo>
                        <a:pt x="81" y="84"/>
                        <a:pt x="83" y="86"/>
                        <a:pt x="86" y="86"/>
                      </a:cubicBezTo>
                      <a:lnTo>
                        <a:pt x="87" y="86"/>
                      </a:lnTo>
                      <a:close/>
                      <a:moveTo>
                        <a:pt x="23" y="58"/>
                      </a:moveTo>
                      <a:cubicBezTo>
                        <a:pt x="47" y="58"/>
                        <a:pt x="47" y="58"/>
                        <a:pt x="47"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5" name="Freeform 1338">
                  <a:extLst>
                    <a:ext uri="{FF2B5EF4-FFF2-40B4-BE49-F238E27FC236}">
                      <a16:creationId xmlns:a16="http://schemas.microsoft.com/office/drawing/2014/main" id="{E57E4724-2B1C-3A39-7777-AFEE1182DAB7}"/>
                    </a:ext>
                  </a:extLst>
                </p:cNvPr>
                <p:cNvSpPr>
                  <a:spLocks noEditPoints="1"/>
                </p:cNvSpPr>
                <p:nvPr/>
              </p:nvSpPr>
              <p:spPr bwMode="auto">
                <a:xfrm>
                  <a:off x="1585" y="3839"/>
                  <a:ext cx="7" cy="7"/>
                </a:xfrm>
                <a:custGeom>
                  <a:avLst/>
                  <a:gdLst>
                    <a:gd name="T0" fmla="*/ 34 w 45"/>
                    <a:gd name="T1" fmla="*/ 27 h 44"/>
                    <a:gd name="T2" fmla="*/ 40 w 45"/>
                    <a:gd name="T3" fmla="*/ 27 h 44"/>
                    <a:gd name="T4" fmla="*/ 34 w 45"/>
                    <a:gd name="T5" fmla="*/ 39 h 44"/>
                    <a:gd name="T6" fmla="*/ 20 w 45"/>
                    <a:gd name="T7" fmla="*/ 44 h 44"/>
                    <a:gd name="T8" fmla="*/ 6 w 45"/>
                    <a:gd name="T9" fmla="*/ 39 h 44"/>
                    <a:gd name="T10" fmla="*/ 0 w 45"/>
                    <a:gd name="T11" fmla="*/ 27 h 44"/>
                    <a:gd name="T12" fmla="*/ 6 w 45"/>
                    <a:gd name="T13" fmla="*/ 27 h 44"/>
                    <a:gd name="T14" fmla="*/ 11 w 45"/>
                    <a:gd name="T15" fmla="*/ 33 h 44"/>
                    <a:gd name="T16" fmla="*/ 20 w 45"/>
                    <a:gd name="T17" fmla="*/ 35 h 44"/>
                    <a:gd name="T18" fmla="*/ 30 w 45"/>
                    <a:gd name="T19" fmla="*/ 32 h 44"/>
                    <a:gd name="T20" fmla="*/ 34 w 45"/>
                    <a:gd name="T21" fmla="*/ 27 h 44"/>
                    <a:gd name="T22" fmla="*/ 40 w 45"/>
                    <a:gd name="T23" fmla="*/ 13 h 44"/>
                    <a:gd name="T24" fmla="*/ 22 w 45"/>
                    <a:gd name="T25" fmla="*/ 24 h 44"/>
                    <a:gd name="T26" fmla="*/ 15 w 45"/>
                    <a:gd name="T27" fmla="*/ 24 h 44"/>
                    <a:gd name="T28" fmla="*/ 32 w 45"/>
                    <a:gd name="T29" fmla="*/ 4 h 44"/>
                    <a:gd name="T30" fmla="*/ 36 w 45"/>
                    <a:gd name="T31" fmla="*/ 1 h 44"/>
                    <a:gd name="T32" fmla="*/ 39 w 45"/>
                    <a:gd name="T33" fmla="*/ 0 h 44"/>
                    <a:gd name="T34" fmla="*/ 44 w 45"/>
                    <a:gd name="T35" fmla="*/ 2 h 44"/>
                    <a:gd name="T36" fmla="*/ 45 w 45"/>
                    <a:gd name="T37" fmla="*/ 6 h 44"/>
                    <a:gd name="T38" fmla="*/ 43 w 45"/>
                    <a:gd name="T39" fmla="*/ 10 h 44"/>
                    <a:gd name="T40" fmla="*/ 40 w 45"/>
                    <a:gd name="T41"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4">
                      <a:moveTo>
                        <a:pt x="34" y="27"/>
                      </a:moveTo>
                      <a:cubicBezTo>
                        <a:pt x="40" y="27"/>
                        <a:pt x="40" y="27"/>
                        <a:pt x="40" y="27"/>
                      </a:cubicBezTo>
                      <a:cubicBezTo>
                        <a:pt x="40" y="32"/>
                        <a:pt x="38" y="36"/>
                        <a:pt x="34" y="39"/>
                      </a:cubicBezTo>
                      <a:cubicBezTo>
                        <a:pt x="31" y="42"/>
                        <a:pt x="26" y="44"/>
                        <a:pt x="20" y="44"/>
                      </a:cubicBezTo>
                      <a:cubicBezTo>
                        <a:pt x="14" y="44"/>
                        <a:pt x="9" y="42"/>
                        <a:pt x="6" y="39"/>
                      </a:cubicBezTo>
                      <a:cubicBezTo>
                        <a:pt x="2" y="36"/>
                        <a:pt x="0" y="32"/>
                        <a:pt x="0" y="27"/>
                      </a:cubicBezTo>
                      <a:cubicBezTo>
                        <a:pt x="6" y="27"/>
                        <a:pt x="6" y="27"/>
                        <a:pt x="6" y="27"/>
                      </a:cubicBezTo>
                      <a:cubicBezTo>
                        <a:pt x="7" y="30"/>
                        <a:pt x="8" y="32"/>
                        <a:pt x="11" y="33"/>
                      </a:cubicBezTo>
                      <a:cubicBezTo>
                        <a:pt x="13" y="34"/>
                        <a:pt x="16" y="35"/>
                        <a:pt x="20" y="35"/>
                      </a:cubicBezTo>
                      <a:cubicBezTo>
                        <a:pt x="25" y="35"/>
                        <a:pt x="28" y="34"/>
                        <a:pt x="30" y="32"/>
                      </a:cubicBezTo>
                      <a:cubicBezTo>
                        <a:pt x="32" y="31"/>
                        <a:pt x="33" y="29"/>
                        <a:pt x="34" y="27"/>
                      </a:cubicBezTo>
                      <a:close/>
                      <a:moveTo>
                        <a:pt x="40" y="13"/>
                      </a:moveTo>
                      <a:cubicBezTo>
                        <a:pt x="22" y="24"/>
                        <a:pt x="22" y="24"/>
                        <a:pt x="22" y="24"/>
                      </a:cubicBezTo>
                      <a:cubicBezTo>
                        <a:pt x="15" y="24"/>
                        <a:pt x="15" y="24"/>
                        <a:pt x="15" y="24"/>
                      </a:cubicBezTo>
                      <a:cubicBezTo>
                        <a:pt x="32" y="4"/>
                        <a:pt x="32" y="4"/>
                        <a:pt x="32" y="4"/>
                      </a:cubicBezTo>
                      <a:cubicBezTo>
                        <a:pt x="34" y="2"/>
                        <a:pt x="35" y="1"/>
                        <a:pt x="36" y="1"/>
                      </a:cubicBezTo>
                      <a:cubicBezTo>
                        <a:pt x="37" y="0"/>
                        <a:pt x="38" y="0"/>
                        <a:pt x="39" y="0"/>
                      </a:cubicBezTo>
                      <a:cubicBezTo>
                        <a:pt x="41" y="0"/>
                        <a:pt x="43" y="0"/>
                        <a:pt x="44" y="2"/>
                      </a:cubicBezTo>
                      <a:cubicBezTo>
                        <a:pt x="45" y="3"/>
                        <a:pt x="45" y="4"/>
                        <a:pt x="45" y="6"/>
                      </a:cubicBezTo>
                      <a:cubicBezTo>
                        <a:pt x="45" y="8"/>
                        <a:pt x="44" y="9"/>
                        <a:pt x="43" y="10"/>
                      </a:cubicBezTo>
                      <a:cubicBezTo>
                        <a:pt x="43" y="11"/>
                        <a:pt x="42" y="11"/>
                        <a:pt x="40"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6" name="Freeform 1339">
                  <a:extLst>
                    <a:ext uri="{FF2B5EF4-FFF2-40B4-BE49-F238E27FC236}">
                      <a16:creationId xmlns:a16="http://schemas.microsoft.com/office/drawing/2014/main" id="{A02285AF-07BE-674A-133C-CDDE1761E059}"/>
                    </a:ext>
                  </a:extLst>
                </p:cNvPr>
                <p:cNvSpPr>
                  <a:spLocks/>
                </p:cNvSpPr>
                <p:nvPr/>
              </p:nvSpPr>
              <p:spPr bwMode="auto">
                <a:xfrm>
                  <a:off x="1597" y="3847"/>
                  <a:ext cx="14" cy="14"/>
                </a:xfrm>
                <a:custGeom>
                  <a:avLst/>
                  <a:gdLst>
                    <a:gd name="T0" fmla="*/ 95 w 95"/>
                    <a:gd name="T1" fmla="*/ 83 h 87"/>
                    <a:gd name="T2" fmla="*/ 95 w 95"/>
                    <a:gd name="T3" fmla="*/ 87 h 87"/>
                    <a:gd name="T4" fmla="*/ 52 w 95"/>
                    <a:gd name="T5" fmla="*/ 87 h 87"/>
                    <a:gd name="T6" fmla="*/ 52 w 95"/>
                    <a:gd name="T7" fmla="*/ 83 h 87"/>
                    <a:gd name="T8" fmla="*/ 59 w 95"/>
                    <a:gd name="T9" fmla="*/ 83 h 87"/>
                    <a:gd name="T10" fmla="*/ 62 w 95"/>
                    <a:gd name="T11" fmla="*/ 81 h 87"/>
                    <a:gd name="T12" fmla="*/ 59 w 95"/>
                    <a:gd name="T13" fmla="*/ 75 h 87"/>
                    <a:gd name="T14" fmla="*/ 35 w 95"/>
                    <a:gd name="T15" fmla="*/ 46 h 87"/>
                    <a:gd name="T16" fmla="*/ 32 w 95"/>
                    <a:gd name="T17" fmla="*/ 49 h 87"/>
                    <a:gd name="T18" fmla="*/ 32 w 95"/>
                    <a:gd name="T19" fmla="*/ 74 h 87"/>
                    <a:gd name="T20" fmla="*/ 35 w 95"/>
                    <a:gd name="T21" fmla="*/ 81 h 87"/>
                    <a:gd name="T22" fmla="*/ 43 w 95"/>
                    <a:gd name="T23" fmla="*/ 83 h 87"/>
                    <a:gd name="T24" fmla="*/ 43 w 95"/>
                    <a:gd name="T25" fmla="*/ 87 h 87"/>
                    <a:gd name="T26" fmla="*/ 0 w 95"/>
                    <a:gd name="T27" fmla="*/ 87 h 87"/>
                    <a:gd name="T28" fmla="*/ 0 w 95"/>
                    <a:gd name="T29" fmla="*/ 83 h 87"/>
                    <a:gd name="T30" fmla="*/ 8 w 95"/>
                    <a:gd name="T31" fmla="*/ 82 h 87"/>
                    <a:gd name="T32" fmla="*/ 11 w 95"/>
                    <a:gd name="T33" fmla="*/ 74 h 87"/>
                    <a:gd name="T34" fmla="*/ 11 w 95"/>
                    <a:gd name="T35" fmla="*/ 13 h 87"/>
                    <a:gd name="T36" fmla="*/ 8 w 95"/>
                    <a:gd name="T37" fmla="*/ 5 h 87"/>
                    <a:gd name="T38" fmla="*/ 0 w 95"/>
                    <a:gd name="T39" fmla="*/ 3 h 87"/>
                    <a:gd name="T40" fmla="*/ 0 w 95"/>
                    <a:gd name="T41" fmla="*/ 0 h 87"/>
                    <a:gd name="T42" fmla="*/ 43 w 95"/>
                    <a:gd name="T43" fmla="*/ 0 h 87"/>
                    <a:gd name="T44" fmla="*/ 43 w 95"/>
                    <a:gd name="T45" fmla="*/ 3 h 87"/>
                    <a:gd name="T46" fmla="*/ 35 w 95"/>
                    <a:gd name="T47" fmla="*/ 5 h 87"/>
                    <a:gd name="T48" fmla="*/ 32 w 95"/>
                    <a:gd name="T49" fmla="*/ 15 h 87"/>
                    <a:gd name="T50" fmla="*/ 32 w 95"/>
                    <a:gd name="T51" fmla="*/ 42 h 87"/>
                    <a:gd name="T52" fmla="*/ 60 w 95"/>
                    <a:gd name="T53" fmla="*/ 15 h 87"/>
                    <a:gd name="T54" fmla="*/ 63 w 95"/>
                    <a:gd name="T55" fmla="*/ 11 h 87"/>
                    <a:gd name="T56" fmla="*/ 64 w 95"/>
                    <a:gd name="T57" fmla="*/ 8 h 87"/>
                    <a:gd name="T58" fmla="*/ 62 w 95"/>
                    <a:gd name="T59" fmla="*/ 4 h 87"/>
                    <a:gd name="T60" fmla="*/ 53 w 95"/>
                    <a:gd name="T61" fmla="*/ 3 h 87"/>
                    <a:gd name="T62" fmla="*/ 53 w 95"/>
                    <a:gd name="T63" fmla="*/ 0 h 87"/>
                    <a:gd name="T64" fmla="*/ 90 w 95"/>
                    <a:gd name="T65" fmla="*/ 0 h 87"/>
                    <a:gd name="T66" fmla="*/ 90 w 95"/>
                    <a:gd name="T67" fmla="*/ 3 h 87"/>
                    <a:gd name="T68" fmla="*/ 68 w 95"/>
                    <a:gd name="T69" fmla="*/ 14 h 87"/>
                    <a:gd name="T70" fmla="*/ 49 w 95"/>
                    <a:gd name="T71" fmla="*/ 32 h 87"/>
                    <a:gd name="T72" fmla="*/ 88 w 95"/>
                    <a:gd name="T73" fmla="*/ 81 h 87"/>
                    <a:gd name="T74" fmla="*/ 91 w 95"/>
                    <a:gd name="T75" fmla="*/ 83 h 87"/>
                    <a:gd name="T76" fmla="*/ 95 w 95"/>
                    <a:gd name="T7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87">
                      <a:moveTo>
                        <a:pt x="95" y="83"/>
                      </a:moveTo>
                      <a:cubicBezTo>
                        <a:pt x="95" y="87"/>
                        <a:pt x="95" y="87"/>
                        <a:pt x="95" y="87"/>
                      </a:cubicBezTo>
                      <a:cubicBezTo>
                        <a:pt x="52" y="87"/>
                        <a:pt x="52" y="87"/>
                        <a:pt x="52" y="87"/>
                      </a:cubicBezTo>
                      <a:cubicBezTo>
                        <a:pt x="52" y="83"/>
                        <a:pt x="52" y="83"/>
                        <a:pt x="52" y="83"/>
                      </a:cubicBezTo>
                      <a:cubicBezTo>
                        <a:pt x="55" y="83"/>
                        <a:pt x="58" y="83"/>
                        <a:pt x="59" y="83"/>
                      </a:cubicBezTo>
                      <a:cubicBezTo>
                        <a:pt x="61" y="82"/>
                        <a:pt x="62" y="82"/>
                        <a:pt x="62" y="81"/>
                      </a:cubicBezTo>
                      <a:cubicBezTo>
                        <a:pt x="62" y="79"/>
                        <a:pt x="61" y="77"/>
                        <a:pt x="59" y="75"/>
                      </a:cubicBezTo>
                      <a:cubicBezTo>
                        <a:pt x="35" y="46"/>
                        <a:pt x="35" y="46"/>
                        <a:pt x="35" y="46"/>
                      </a:cubicBezTo>
                      <a:cubicBezTo>
                        <a:pt x="32" y="49"/>
                        <a:pt x="32" y="49"/>
                        <a:pt x="32" y="49"/>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2"/>
                      </a:cubicBezTo>
                      <a:cubicBezTo>
                        <a:pt x="10" y="80"/>
                        <a:pt x="11" y="78"/>
                        <a:pt x="11" y="74"/>
                      </a:cubicBezTo>
                      <a:cubicBezTo>
                        <a:pt x="11" y="13"/>
                        <a:pt x="11" y="13"/>
                        <a:pt x="11" y="13"/>
                      </a:cubicBezTo>
                      <a:cubicBezTo>
                        <a:pt x="11" y="9"/>
                        <a:pt x="10" y="6"/>
                        <a:pt x="8" y="5"/>
                      </a:cubicBezTo>
                      <a:cubicBezTo>
                        <a:pt x="6" y="4"/>
                        <a:pt x="4" y="4"/>
                        <a:pt x="0" y="3"/>
                      </a:cubicBezTo>
                      <a:cubicBezTo>
                        <a:pt x="0" y="0"/>
                        <a:pt x="0" y="0"/>
                        <a:pt x="0" y="0"/>
                      </a:cubicBezTo>
                      <a:cubicBezTo>
                        <a:pt x="43" y="0"/>
                        <a:pt x="43" y="0"/>
                        <a:pt x="43" y="0"/>
                      </a:cubicBezTo>
                      <a:cubicBezTo>
                        <a:pt x="43" y="3"/>
                        <a:pt x="43" y="3"/>
                        <a:pt x="43" y="3"/>
                      </a:cubicBezTo>
                      <a:cubicBezTo>
                        <a:pt x="39" y="3"/>
                        <a:pt x="36" y="4"/>
                        <a:pt x="35" y="5"/>
                      </a:cubicBezTo>
                      <a:cubicBezTo>
                        <a:pt x="33" y="7"/>
                        <a:pt x="32" y="10"/>
                        <a:pt x="32" y="15"/>
                      </a:cubicBezTo>
                      <a:cubicBezTo>
                        <a:pt x="32" y="42"/>
                        <a:pt x="32" y="42"/>
                        <a:pt x="32" y="42"/>
                      </a:cubicBezTo>
                      <a:cubicBezTo>
                        <a:pt x="60" y="15"/>
                        <a:pt x="60" y="15"/>
                        <a:pt x="60" y="15"/>
                      </a:cubicBezTo>
                      <a:cubicBezTo>
                        <a:pt x="61" y="13"/>
                        <a:pt x="62" y="12"/>
                        <a:pt x="63" y="11"/>
                      </a:cubicBezTo>
                      <a:cubicBezTo>
                        <a:pt x="64" y="10"/>
                        <a:pt x="64" y="9"/>
                        <a:pt x="64" y="8"/>
                      </a:cubicBezTo>
                      <a:cubicBezTo>
                        <a:pt x="64" y="6"/>
                        <a:pt x="63" y="5"/>
                        <a:pt x="62" y="4"/>
                      </a:cubicBezTo>
                      <a:cubicBezTo>
                        <a:pt x="61" y="4"/>
                        <a:pt x="58" y="3"/>
                        <a:pt x="53" y="3"/>
                      </a:cubicBezTo>
                      <a:cubicBezTo>
                        <a:pt x="53" y="0"/>
                        <a:pt x="53" y="0"/>
                        <a:pt x="53" y="0"/>
                      </a:cubicBezTo>
                      <a:cubicBezTo>
                        <a:pt x="90" y="0"/>
                        <a:pt x="90" y="0"/>
                        <a:pt x="90" y="0"/>
                      </a:cubicBezTo>
                      <a:cubicBezTo>
                        <a:pt x="90" y="3"/>
                        <a:pt x="90" y="3"/>
                        <a:pt x="90" y="3"/>
                      </a:cubicBezTo>
                      <a:cubicBezTo>
                        <a:pt x="83" y="3"/>
                        <a:pt x="76" y="7"/>
                        <a:pt x="68" y="14"/>
                      </a:cubicBezTo>
                      <a:cubicBezTo>
                        <a:pt x="66" y="16"/>
                        <a:pt x="59" y="22"/>
                        <a:pt x="49" y="32"/>
                      </a:cubicBezTo>
                      <a:cubicBezTo>
                        <a:pt x="88" y="81"/>
                        <a:pt x="88" y="81"/>
                        <a:pt x="88" y="81"/>
                      </a:cubicBezTo>
                      <a:cubicBezTo>
                        <a:pt x="89" y="82"/>
                        <a:pt x="90" y="83"/>
                        <a:pt x="91" y="83"/>
                      </a:cubicBezTo>
                      <a:cubicBezTo>
                        <a:pt x="92" y="83"/>
                        <a:pt x="93"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7" name="Freeform 1340">
                  <a:extLst>
                    <a:ext uri="{FF2B5EF4-FFF2-40B4-BE49-F238E27FC236}">
                      <a16:creationId xmlns:a16="http://schemas.microsoft.com/office/drawing/2014/main" id="{9327DD39-C046-4D45-B294-1775D28A1437}"/>
                    </a:ext>
                  </a:extLst>
                </p:cNvPr>
                <p:cNvSpPr>
                  <a:spLocks noEditPoints="1"/>
                </p:cNvSpPr>
                <p:nvPr/>
              </p:nvSpPr>
              <p:spPr bwMode="auto">
                <a:xfrm>
                  <a:off x="1412" y="3973"/>
                  <a:ext cx="13" cy="13"/>
                </a:xfrm>
                <a:custGeom>
                  <a:avLst/>
                  <a:gdLst>
                    <a:gd name="T0" fmla="*/ 4 w 86"/>
                    <a:gd name="T1" fmla="*/ 45 h 87"/>
                    <a:gd name="T2" fmla="*/ 4 w 86"/>
                    <a:gd name="T3" fmla="*/ 39 h 87"/>
                    <a:gd name="T4" fmla="*/ 10 w 86"/>
                    <a:gd name="T5" fmla="*/ 39 h 87"/>
                    <a:gd name="T6" fmla="*/ 10 w 86"/>
                    <a:gd name="T7" fmla="*/ 12 h 87"/>
                    <a:gd name="T8" fmla="*/ 7 w 86"/>
                    <a:gd name="T9" fmla="*/ 5 h 87"/>
                    <a:gd name="T10" fmla="*/ 0 w 86"/>
                    <a:gd name="T11" fmla="*/ 3 h 87"/>
                    <a:gd name="T12" fmla="*/ 0 w 86"/>
                    <a:gd name="T13" fmla="*/ 0 h 87"/>
                    <a:gd name="T14" fmla="*/ 39 w 86"/>
                    <a:gd name="T15" fmla="*/ 0 h 87"/>
                    <a:gd name="T16" fmla="*/ 76 w 86"/>
                    <a:gd name="T17" fmla="*/ 14 h 87"/>
                    <a:gd name="T18" fmla="*/ 86 w 86"/>
                    <a:gd name="T19" fmla="*/ 42 h 87"/>
                    <a:gd name="T20" fmla="*/ 75 w 86"/>
                    <a:gd name="T21" fmla="*/ 73 h 87"/>
                    <a:gd name="T22" fmla="*/ 40 w 86"/>
                    <a:gd name="T23" fmla="*/ 87 h 87"/>
                    <a:gd name="T24" fmla="*/ 0 w 86"/>
                    <a:gd name="T25" fmla="*/ 87 h 87"/>
                    <a:gd name="T26" fmla="*/ 0 w 86"/>
                    <a:gd name="T27" fmla="*/ 83 h 87"/>
                    <a:gd name="T28" fmla="*/ 8 w 86"/>
                    <a:gd name="T29" fmla="*/ 81 h 87"/>
                    <a:gd name="T30" fmla="*/ 10 w 86"/>
                    <a:gd name="T31" fmla="*/ 75 h 87"/>
                    <a:gd name="T32" fmla="*/ 10 w 86"/>
                    <a:gd name="T33" fmla="*/ 45 h 87"/>
                    <a:gd name="T34" fmla="*/ 4 w 86"/>
                    <a:gd name="T35" fmla="*/ 45 h 87"/>
                    <a:gd name="T36" fmla="*/ 50 w 86"/>
                    <a:gd name="T37" fmla="*/ 39 h 87"/>
                    <a:gd name="T38" fmla="*/ 50 w 86"/>
                    <a:gd name="T39" fmla="*/ 45 h 87"/>
                    <a:gd name="T40" fmla="*/ 31 w 86"/>
                    <a:gd name="T41" fmla="*/ 45 h 87"/>
                    <a:gd name="T42" fmla="*/ 31 w 86"/>
                    <a:gd name="T43" fmla="*/ 75 h 87"/>
                    <a:gd name="T44" fmla="*/ 33 w 86"/>
                    <a:gd name="T45" fmla="*/ 80 h 87"/>
                    <a:gd name="T46" fmla="*/ 38 w 86"/>
                    <a:gd name="T47" fmla="*/ 82 h 87"/>
                    <a:gd name="T48" fmla="*/ 56 w 86"/>
                    <a:gd name="T49" fmla="*/ 74 h 87"/>
                    <a:gd name="T50" fmla="*/ 64 w 86"/>
                    <a:gd name="T51" fmla="*/ 43 h 87"/>
                    <a:gd name="T52" fmla="*/ 60 w 86"/>
                    <a:gd name="T53" fmla="*/ 20 h 87"/>
                    <a:gd name="T54" fmla="*/ 39 w 86"/>
                    <a:gd name="T55" fmla="*/ 5 h 87"/>
                    <a:gd name="T56" fmla="*/ 33 w 86"/>
                    <a:gd name="T57" fmla="*/ 6 h 87"/>
                    <a:gd name="T58" fmla="*/ 31 w 86"/>
                    <a:gd name="T59" fmla="*/ 9 h 87"/>
                    <a:gd name="T60" fmla="*/ 31 w 86"/>
                    <a:gd name="T61" fmla="*/ 10 h 87"/>
                    <a:gd name="T62" fmla="*/ 31 w 86"/>
                    <a:gd name="T63" fmla="*/ 39 h 87"/>
                    <a:gd name="T64" fmla="*/ 50 w 86"/>
                    <a:gd name="T65"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7">
                      <a:moveTo>
                        <a:pt x="4" y="45"/>
                      </a:moveTo>
                      <a:cubicBezTo>
                        <a:pt x="4" y="39"/>
                        <a:pt x="4" y="39"/>
                        <a:pt x="4" y="39"/>
                      </a:cubicBezTo>
                      <a:cubicBezTo>
                        <a:pt x="10" y="39"/>
                        <a:pt x="10" y="39"/>
                        <a:pt x="10" y="39"/>
                      </a:cubicBezTo>
                      <a:cubicBezTo>
                        <a:pt x="10" y="12"/>
                        <a:pt x="10" y="12"/>
                        <a:pt x="10" y="12"/>
                      </a:cubicBezTo>
                      <a:cubicBezTo>
                        <a:pt x="10" y="8"/>
                        <a:pt x="9" y="6"/>
                        <a:pt x="7" y="5"/>
                      </a:cubicBezTo>
                      <a:cubicBezTo>
                        <a:pt x="6" y="4"/>
                        <a:pt x="3" y="4"/>
                        <a:pt x="0" y="3"/>
                      </a:cubicBezTo>
                      <a:cubicBezTo>
                        <a:pt x="0" y="0"/>
                        <a:pt x="0" y="0"/>
                        <a:pt x="0" y="0"/>
                      </a:cubicBezTo>
                      <a:cubicBezTo>
                        <a:pt x="39" y="0"/>
                        <a:pt x="39" y="0"/>
                        <a:pt x="39" y="0"/>
                      </a:cubicBezTo>
                      <a:cubicBezTo>
                        <a:pt x="55" y="0"/>
                        <a:pt x="68" y="5"/>
                        <a:pt x="76" y="14"/>
                      </a:cubicBezTo>
                      <a:cubicBezTo>
                        <a:pt x="83" y="21"/>
                        <a:pt x="86" y="31"/>
                        <a:pt x="86" y="42"/>
                      </a:cubicBezTo>
                      <a:cubicBezTo>
                        <a:pt x="86" y="55"/>
                        <a:pt x="82" y="65"/>
                        <a:pt x="75" y="73"/>
                      </a:cubicBezTo>
                      <a:cubicBezTo>
                        <a:pt x="67" y="82"/>
                        <a:pt x="55" y="87"/>
                        <a:pt x="40" y="87"/>
                      </a:cubicBezTo>
                      <a:cubicBezTo>
                        <a:pt x="0" y="87"/>
                        <a:pt x="0" y="87"/>
                        <a:pt x="0" y="87"/>
                      </a:cubicBezTo>
                      <a:cubicBezTo>
                        <a:pt x="0" y="83"/>
                        <a:pt x="0" y="83"/>
                        <a:pt x="0" y="83"/>
                      </a:cubicBezTo>
                      <a:cubicBezTo>
                        <a:pt x="4" y="83"/>
                        <a:pt x="6" y="83"/>
                        <a:pt x="8" y="81"/>
                      </a:cubicBezTo>
                      <a:cubicBezTo>
                        <a:pt x="10" y="80"/>
                        <a:pt x="10" y="78"/>
                        <a:pt x="10" y="75"/>
                      </a:cubicBezTo>
                      <a:cubicBezTo>
                        <a:pt x="10" y="45"/>
                        <a:pt x="10" y="45"/>
                        <a:pt x="10" y="45"/>
                      </a:cubicBezTo>
                      <a:lnTo>
                        <a:pt x="4" y="45"/>
                      </a:lnTo>
                      <a:close/>
                      <a:moveTo>
                        <a:pt x="50" y="39"/>
                      </a:moveTo>
                      <a:cubicBezTo>
                        <a:pt x="50" y="45"/>
                        <a:pt x="50" y="45"/>
                        <a:pt x="50" y="45"/>
                      </a:cubicBezTo>
                      <a:cubicBezTo>
                        <a:pt x="31" y="45"/>
                        <a:pt x="31" y="45"/>
                        <a:pt x="31" y="45"/>
                      </a:cubicBezTo>
                      <a:cubicBezTo>
                        <a:pt x="31" y="75"/>
                        <a:pt x="31" y="75"/>
                        <a:pt x="31" y="75"/>
                      </a:cubicBezTo>
                      <a:cubicBezTo>
                        <a:pt x="31" y="77"/>
                        <a:pt x="32" y="79"/>
                        <a:pt x="33" y="80"/>
                      </a:cubicBezTo>
                      <a:cubicBezTo>
                        <a:pt x="33" y="82"/>
                        <a:pt x="35" y="82"/>
                        <a:pt x="38" y="82"/>
                      </a:cubicBezTo>
                      <a:cubicBezTo>
                        <a:pt x="46" y="82"/>
                        <a:pt x="52" y="79"/>
                        <a:pt x="56" y="74"/>
                      </a:cubicBezTo>
                      <a:cubicBezTo>
                        <a:pt x="61" y="68"/>
                        <a:pt x="64" y="58"/>
                        <a:pt x="64" y="43"/>
                      </a:cubicBezTo>
                      <a:cubicBezTo>
                        <a:pt x="64" y="34"/>
                        <a:pt x="63" y="26"/>
                        <a:pt x="60" y="20"/>
                      </a:cubicBezTo>
                      <a:cubicBezTo>
                        <a:pt x="56" y="10"/>
                        <a:pt x="49" y="5"/>
                        <a:pt x="39" y="5"/>
                      </a:cubicBezTo>
                      <a:cubicBezTo>
                        <a:pt x="36" y="5"/>
                        <a:pt x="34" y="5"/>
                        <a:pt x="33" y="6"/>
                      </a:cubicBezTo>
                      <a:cubicBezTo>
                        <a:pt x="32" y="7"/>
                        <a:pt x="31" y="8"/>
                        <a:pt x="31" y="9"/>
                      </a:cubicBezTo>
                      <a:cubicBezTo>
                        <a:pt x="31" y="10"/>
                        <a:pt x="31" y="10"/>
                        <a:pt x="31" y="10"/>
                      </a:cubicBezTo>
                      <a:cubicBezTo>
                        <a:pt x="31" y="39"/>
                        <a:pt x="31" y="39"/>
                        <a:pt x="31" y="39"/>
                      </a:cubicBezTo>
                      <a:lnTo>
                        <a:pt x="50" y="3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8" name="Freeform 1341">
                  <a:extLst>
                    <a:ext uri="{FF2B5EF4-FFF2-40B4-BE49-F238E27FC236}">
                      <a16:creationId xmlns:a16="http://schemas.microsoft.com/office/drawing/2014/main" id="{C00E1426-37F4-C015-5D1F-BA23A0ADFA7C}"/>
                    </a:ext>
                  </a:extLst>
                </p:cNvPr>
                <p:cNvSpPr>
                  <a:spLocks noEditPoints="1"/>
                </p:cNvSpPr>
                <p:nvPr/>
              </p:nvSpPr>
              <p:spPr bwMode="auto">
                <a:xfrm>
                  <a:off x="1427" y="3972"/>
                  <a:ext cx="14" cy="14"/>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5 w 87"/>
                    <a:gd name="T11" fmla="*/ 81 h 89"/>
                    <a:gd name="T12" fmla="*/ 53 w 87"/>
                    <a:gd name="T13" fmla="*/ 72 h 89"/>
                    <a:gd name="T14" fmla="*/ 50 w 87"/>
                    <a:gd name="T15" fmla="*/ 63 h 89"/>
                    <a:gd name="T16" fmla="*/ 21 w 87"/>
                    <a:gd name="T17" fmla="*/ 63 h 89"/>
                    <a:gd name="T18" fmla="*/ 17 w 87"/>
                    <a:gd name="T19" fmla="*/ 74 h 89"/>
                    <a:gd name="T20" fmla="*/ 15 w 87"/>
                    <a:gd name="T21" fmla="*/ 80 h 89"/>
                    <a:gd name="T22" fmla="*/ 17 w 87"/>
                    <a:gd name="T23" fmla="*/ 84 h 89"/>
                    <a:gd name="T24" fmla="*/ 26 w 87"/>
                    <a:gd name="T25" fmla="*/ 86 h 89"/>
                    <a:gd name="T26" fmla="*/ 26 w 87"/>
                    <a:gd name="T27" fmla="*/ 89 h 89"/>
                    <a:gd name="T28" fmla="*/ 0 w 87"/>
                    <a:gd name="T29" fmla="*/ 89 h 89"/>
                    <a:gd name="T30" fmla="*/ 0 w 87"/>
                    <a:gd name="T31" fmla="*/ 85 h 89"/>
                    <a:gd name="T32" fmla="*/ 7 w 87"/>
                    <a:gd name="T33" fmla="*/ 81 h 89"/>
                    <a:gd name="T34" fmla="*/ 12 w 87"/>
                    <a:gd name="T35" fmla="*/ 71 h 89"/>
                    <a:gd name="T36" fmla="*/ 41 w 87"/>
                    <a:gd name="T37" fmla="*/ 0 h 89"/>
                    <a:gd name="T38" fmla="*/ 44 w 87"/>
                    <a:gd name="T39" fmla="*/ 0 h 89"/>
                    <a:gd name="T40" fmla="*/ 73 w 87"/>
                    <a:gd name="T41" fmla="*/ 68 h 89"/>
                    <a:gd name="T42" fmla="*/ 79 w 87"/>
                    <a:gd name="T43" fmla="*/ 81 h 89"/>
                    <a:gd name="T44" fmla="*/ 86 w 87"/>
                    <a:gd name="T45" fmla="*/ 86 h 89"/>
                    <a:gd name="T46" fmla="*/ 87 w 87"/>
                    <a:gd name="T47" fmla="*/ 86 h 89"/>
                    <a:gd name="T48" fmla="*/ 23 w 87"/>
                    <a:gd name="T49" fmla="*/ 58 h 89"/>
                    <a:gd name="T50" fmla="*/ 48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5" y="83"/>
                        <a:pt x="55" y="81"/>
                      </a:cubicBezTo>
                      <a:cubicBezTo>
                        <a:pt x="55" y="79"/>
                        <a:pt x="55" y="76"/>
                        <a:pt x="53" y="72"/>
                      </a:cubicBezTo>
                      <a:cubicBezTo>
                        <a:pt x="53" y="71"/>
                        <a:pt x="51" y="68"/>
                        <a:pt x="50" y="63"/>
                      </a:cubicBezTo>
                      <a:cubicBezTo>
                        <a:pt x="21" y="63"/>
                        <a:pt x="21" y="63"/>
                        <a:pt x="21" y="63"/>
                      </a:cubicBezTo>
                      <a:cubicBezTo>
                        <a:pt x="19" y="68"/>
                        <a:pt x="18" y="71"/>
                        <a:pt x="17" y="74"/>
                      </a:cubicBezTo>
                      <a:cubicBezTo>
                        <a:pt x="16" y="77"/>
                        <a:pt x="15" y="79"/>
                        <a:pt x="15" y="80"/>
                      </a:cubicBezTo>
                      <a:cubicBezTo>
                        <a:pt x="15" y="82"/>
                        <a:pt x="16" y="83"/>
                        <a:pt x="17" y="84"/>
                      </a:cubicBezTo>
                      <a:cubicBezTo>
                        <a:pt x="19" y="85"/>
                        <a:pt x="22" y="86"/>
                        <a:pt x="26" y="86"/>
                      </a:cubicBezTo>
                      <a:cubicBezTo>
                        <a:pt x="26" y="89"/>
                        <a:pt x="26" y="89"/>
                        <a:pt x="26" y="89"/>
                      </a:cubicBezTo>
                      <a:cubicBezTo>
                        <a:pt x="0" y="89"/>
                        <a:pt x="0" y="89"/>
                        <a:pt x="0" y="89"/>
                      </a:cubicBezTo>
                      <a:cubicBezTo>
                        <a:pt x="0" y="85"/>
                        <a:pt x="0" y="85"/>
                        <a:pt x="0" y="85"/>
                      </a:cubicBezTo>
                      <a:cubicBezTo>
                        <a:pt x="3" y="85"/>
                        <a:pt x="5" y="83"/>
                        <a:pt x="7" y="81"/>
                      </a:cubicBezTo>
                      <a:cubicBezTo>
                        <a:pt x="8" y="80"/>
                        <a:pt x="10" y="76"/>
                        <a:pt x="12" y="71"/>
                      </a:cubicBezTo>
                      <a:cubicBezTo>
                        <a:pt x="41" y="0"/>
                        <a:pt x="41" y="0"/>
                        <a:pt x="41" y="0"/>
                      </a:cubicBezTo>
                      <a:cubicBezTo>
                        <a:pt x="44" y="0"/>
                        <a:pt x="44" y="0"/>
                        <a:pt x="44" y="0"/>
                      </a:cubicBezTo>
                      <a:cubicBezTo>
                        <a:pt x="73" y="68"/>
                        <a:pt x="73" y="68"/>
                        <a:pt x="73" y="68"/>
                      </a:cubicBezTo>
                      <a:cubicBezTo>
                        <a:pt x="76" y="75"/>
                        <a:pt x="78" y="79"/>
                        <a:pt x="79" y="81"/>
                      </a:cubicBezTo>
                      <a:cubicBezTo>
                        <a:pt x="81" y="84"/>
                        <a:pt x="84" y="86"/>
                        <a:pt x="86" y="86"/>
                      </a:cubicBezTo>
                      <a:lnTo>
                        <a:pt x="87" y="86"/>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79" name="Freeform 1342">
                  <a:extLst>
                    <a:ext uri="{FF2B5EF4-FFF2-40B4-BE49-F238E27FC236}">
                      <a16:creationId xmlns:a16="http://schemas.microsoft.com/office/drawing/2014/main" id="{576B0DE5-EB69-CF58-8EB0-3AF21F4A967E}"/>
                    </a:ext>
                  </a:extLst>
                </p:cNvPr>
                <p:cNvSpPr>
                  <a:spLocks noEditPoints="1"/>
                </p:cNvSpPr>
                <p:nvPr/>
              </p:nvSpPr>
              <p:spPr bwMode="auto">
                <a:xfrm>
                  <a:off x="1431" y="3965"/>
                  <a:ext cx="7" cy="7"/>
                </a:xfrm>
                <a:custGeom>
                  <a:avLst/>
                  <a:gdLst>
                    <a:gd name="T0" fmla="*/ 34 w 45"/>
                    <a:gd name="T1" fmla="*/ 27 h 44"/>
                    <a:gd name="T2" fmla="*/ 40 w 45"/>
                    <a:gd name="T3" fmla="*/ 27 h 44"/>
                    <a:gd name="T4" fmla="*/ 34 w 45"/>
                    <a:gd name="T5" fmla="*/ 39 h 44"/>
                    <a:gd name="T6" fmla="*/ 20 w 45"/>
                    <a:gd name="T7" fmla="*/ 44 h 44"/>
                    <a:gd name="T8" fmla="*/ 6 w 45"/>
                    <a:gd name="T9" fmla="*/ 39 h 44"/>
                    <a:gd name="T10" fmla="*/ 0 w 45"/>
                    <a:gd name="T11" fmla="*/ 27 h 44"/>
                    <a:gd name="T12" fmla="*/ 6 w 45"/>
                    <a:gd name="T13" fmla="*/ 27 h 44"/>
                    <a:gd name="T14" fmla="*/ 11 w 45"/>
                    <a:gd name="T15" fmla="*/ 33 h 44"/>
                    <a:gd name="T16" fmla="*/ 20 w 45"/>
                    <a:gd name="T17" fmla="*/ 35 h 44"/>
                    <a:gd name="T18" fmla="*/ 30 w 45"/>
                    <a:gd name="T19" fmla="*/ 32 h 44"/>
                    <a:gd name="T20" fmla="*/ 34 w 45"/>
                    <a:gd name="T21" fmla="*/ 27 h 44"/>
                    <a:gd name="T22" fmla="*/ 40 w 45"/>
                    <a:gd name="T23" fmla="*/ 13 h 44"/>
                    <a:gd name="T24" fmla="*/ 22 w 45"/>
                    <a:gd name="T25" fmla="*/ 24 h 44"/>
                    <a:gd name="T26" fmla="*/ 15 w 45"/>
                    <a:gd name="T27" fmla="*/ 24 h 44"/>
                    <a:gd name="T28" fmla="*/ 32 w 45"/>
                    <a:gd name="T29" fmla="*/ 4 h 44"/>
                    <a:gd name="T30" fmla="*/ 36 w 45"/>
                    <a:gd name="T31" fmla="*/ 1 h 44"/>
                    <a:gd name="T32" fmla="*/ 39 w 45"/>
                    <a:gd name="T33" fmla="*/ 0 h 44"/>
                    <a:gd name="T34" fmla="*/ 44 w 45"/>
                    <a:gd name="T35" fmla="*/ 1 h 44"/>
                    <a:gd name="T36" fmla="*/ 45 w 45"/>
                    <a:gd name="T37" fmla="*/ 6 h 44"/>
                    <a:gd name="T38" fmla="*/ 43 w 45"/>
                    <a:gd name="T39" fmla="*/ 10 h 44"/>
                    <a:gd name="T40" fmla="*/ 40 w 45"/>
                    <a:gd name="T41"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4">
                      <a:moveTo>
                        <a:pt x="34" y="27"/>
                      </a:moveTo>
                      <a:cubicBezTo>
                        <a:pt x="40" y="27"/>
                        <a:pt x="40" y="27"/>
                        <a:pt x="40" y="27"/>
                      </a:cubicBezTo>
                      <a:cubicBezTo>
                        <a:pt x="40" y="32"/>
                        <a:pt x="38" y="36"/>
                        <a:pt x="34" y="39"/>
                      </a:cubicBezTo>
                      <a:cubicBezTo>
                        <a:pt x="31" y="42"/>
                        <a:pt x="26" y="44"/>
                        <a:pt x="20" y="44"/>
                      </a:cubicBezTo>
                      <a:cubicBezTo>
                        <a:pt x="14" y="44"/>
                        <a:pt x="9" y="42"/>
                        <a:pt x="6" y="39"/>
                      </a:cubicBezTo>
                      <a:cubicBezTo>
                        <a:pt x="2" y="36"/>
                        <a:pt x="0" y="32"/>
                        <a:pt x="0" y="27"/>
                      </a:cubicBezTo>
                      <a:cubicBezTo>
                        <a:pt x="6" y="27"/>
                        <a:pt x="6" y="27"/>
                        <a:pt x="6" y="27"/>
                      </a:cubicBezTo>
                      <a:cubicBezTo>
                        <a:pt x="7" y="29"/>
                        <a:pt x="8" y="32"/>
                        <a:pt x="11" y="33"/>
                      </a:cubicBezTo>
                      <a:cubicBezTo>
                        <a:pt x="13" y="34"/>
                        <a:pt x="16" y="35"/>
                        <a:pt x="20" y="35"/>
                      </a:cubicBezTo>
                      <a:cubicBezTo>
                        <a:pt x="25" y="35"/>
                        <a:pt x="28" y="34"/>
                        <a:pt x="30" y="32"/>
                      </a:cubicBezTo>
                      <a:cubicBezTo>
                        <a:pt x="32" y="31"/>
                        <a:pt x="33" y="29"/>
                        <a:pt x="34" y="27"/>
                      </a:cubicBezTo>
                      <a:close/>
                      <a:moveTo>
                        <a:pt x="40" y="13"/>
                      </a:moveTo>
                      <a:cubicBezTo>
                        <a:pt x="22" y="24"/>
                        <a:pt x="22" y="24"/>
                        <a:pt x="22" y="24"/>
                      </a:cubicBezTo>
                      <a:cubicBezTo>
                        <a:pt x="15" y="24"/>
                        <a:pt x="15" y="24"/>
                        <a:pt x="15" y="24"/>
                      </a:cubicBezTo>
                      <a:cubicBezTo>
                        <a:pt x="32" y="4"/>
                        <a:pt x="32" y="4"/>
                        <a:pt x="32" y="4"/>
                      </a:cubicBezTo>
                      <a:cubicBezTo>
                        <a:pt x="34" y="2"/>
                        <a:pt x="35" y="1"/>
                        <a:pt x="36" y="1"/>
                      </a:cubicBezTo>
                      <a:cubicBezTo>
                        <a:pt x="37" y="0"/>
                        <a:pt x="38" y="0"/>
                        <a:pt x="39" y="0"/>
                      </a:cubicBezTo>
                      <a:cubicBezTo>
                        <a:pt x="41" y="0"/>
                        <a:pt x="43" y="0"/>
                        <a:pt x="44" y="1"/>
                      </a:cubicBezTo>
                      <a:cubicBezTo>
                        <a:pt x="45" y="3"/>
                        <a:pt x="45" y="4"/>
                        <a:pt x="45" y="6"/>
                      </a:cubicBezTo>
                      <a:cubicBezTo>
                        <a:pt x="45" y="8"/>
                        <a:pt x="45" y="9"/>
                        <a:pt x="43" y="10"/>
                      </a:cubicBezTo>
                      <a:cubicBezTo>
                        <a:pt x="43" y="11"/>
                        <a:pt x="42" y="11"/>
                        <a:pt x="40"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0" name="Freeform 1343">
                  <a:extLst>
                    <a:ext uri="{FF2B5EF4-FFF2-40B4-BE49-F238E27FC236}">
                      <a16:creationId xmlns:a16="http://schemas.microsoft.com/office/drawing/2014/main" id="{5B1A3B00-D5FD-2979-F7AD-5823984176B3}"/>
                    </a:ext>
                  </a:extLst>
                </p:cNvPr>
                <p:cNvSpPr>
                  <a:spLocks/>
                </p:cNvSpPr>
                <p:nvPr/>
              </p:nvSpPr>
              <p:spPr bwMode="auto">
                <a:xfrm>
                  <a:off x="1443" y="3973"/>
                  <a:ext cx="15" cy="13"/>
                </a:xfrm>
                <a:custGeom>
                  <a:avLst/>
                  <a:gdLst>
                    <a:gd name="T0" fmla="*/ 95 w 95"/>
                    <a:gd name="T1" fmla="*/ 83 h 87"/>
                    <a:gd name="T2" fmla="*/ 95 w 95"/>
                    <a:gd name="T3" fmla="*/ 87 h 87"/>
                    <a:gd name="T4" fmla="*/ 52 w 95"/>
                    <a:gd name="T5" fmla="*/ 87 h 87"/>
                    <a:gd name="T6" fmla="*/ 52 w 95"/>
                    <a:gd name="T7" fmla="*/ 83 h 87"/>
                    <a:gd name="T8" fmla="*/ 60 w 95"/>
                    <a:gd name="T9" fmla="*/ 83 h 87"/>
                    <a:gd name="T10" fmla="*/ 62 w 95"/>
                    <a:gd name="T11" fmla="*/ 81 h 87"/>
                    <a:gd name="T12" fmla="*/ 59 w 95"/>
                    <a:gd name="T13" fmla="*/ 75 h 87"/>
                    <a:gd name="T14" fmla="*/ 35 w 95"/>
                    <a:gd name="T15" fmla="*/ 46 h 87"/>
                    <a:gd name="T16" fmla="*/ 32 w 95"/>
                    <a:gd name="T17" fmla="*/ 49 h 87"/>
                    <a:gd name="T18" fmla="*/ 32 w 95"/>
                    <a:gd name="T19" fmla="*/ 74 h 87"/>
                    <a:gd name="T20" fmla="*/ 35 w 95"/>
                    <a:gd name="T21" fmla="*/ 81 h 87"/>
                    <a:gd name="T22" fmla="*/ 43 w 95"/>
                    <a:gd name="T23" fmla="*/ 83 h 87"/>
                    <a:gd name="T24" fmla="*/ 43 w 95"/>
                    <a:gd name="T25" fmla="*/ 87 h 87"/>
                    <a:gd name="T26" fmla="*/ 0 w 95"/>
                    <a:gd name="T27" fmla="*/ 87 h 87"/>
                    <a:gd name="T28" fmla="*/ 0 w 95"/>
                    <a:gd name="T29" fmla="*/ 83 h 87"/>
                    <a:gd name="T30" fmla="*/ 8 w 95"/>
                    <a:gd name="T31" fmla="*/ 82 h 87"/>
                    <a:gd name="T32" fmla="*/ 11 w 95"/>
                    <a:gd name="T33" fmla="*/ 74 h 87"/>
                    <a:gd name="T34" fmla="*/ 11 w 95"/>
                    <a:gd name="T35" fmla="*/ 13 h 87"/>
                    <a:gd name="T36" fmla="*/ 8 w 95"/>
                    <a:gd name="T37" fmla="*/ 5 h 87"/>
                    <a:gd name="T38" fmla="*/ 0 w 95"/>
                    <a:gd name="T39" fmla="*/ 3 h 87"/>
                    <a:gd name="T40" fmla="*/ 0 w 95"/>
                    <a:gd name="T41" fmla="*/ 0 h 87"/>
                    <a:gd name="T42" fmla="*/ 43 w 95"/>
                    <a:gd name="T43" fmla="*/ 0 h 87"/>
                    <a:gd name="T44" fmla="*/ 43 w 95"/>
                    <a:gd name="T45" fmla="*/ 3 h 87"/>
                    <a:gd name="T46" fmla="*/ 35 w 95"/>
                    <a:gd name="T47" fmla="*/ 5 h 87"/>
                    <a:gd name="T48" fmla="*/ 32 w 95"/>
                    <a:gd name="T49" fmla="*/ 15 h 87"/>
                    <a:gd name="T50" fmla="*/ 32 w 95"/>
                    <a:gd name="T51" fmla="*/ 42 h 87"/>
                    <a:gd name="T52" fmla="*/ 60 w 95"/>
                    <a:gd name="T53" fmla="*/ 15 h 87"/>
                    <a:gd name="T54" fmla="*/ 63 w 95"/>
                    <a:gd name="T55" fmla="*/ 11 h 87"/>
                    <a:gd name="T56" fmla="*/ 64 w 95"/>
                    <a:gd name="T57" fmla="*/ 8 h 87"/>
                    <a:gd name="T58" fmla="*/ 62 w 95"/>
                    <a:gd name="T59" fmla="*/ 4 h 87"/>
                    <a:gd name="T60" fmla="*/ 53 w 95"/>
                    <a:gd name="T61" fmla="*/ 3 h 87"/>
                    <a:gd name="T62" fmla="*/ 53 w 95"/>
                    <a:gd name="T63" fmla="*/ 0 h 87"/>
                    <a:gd name="T64" fmla="*/ 90 w 95"/>
                    <a:gd name="T65" fmla="*/ 0 h 87"/>
                    <a:gd name="T66" fmla="*/ 90 w 95"/>
                    <a:gd name="T67" fmla="*/ 3 h 87"/>
                    <a:gd name="T68" fmla="*/ 68 w 95"/>
                    <a:gd name="T69" fmla="*/ 14 h 87"/>
                    <a:gd name="T70" fmla="*/ 49 w 95"/>
                    <a:gd name="T71" fmla="*/ 32 h 87"/>
                    <a:gd name="T72" fmla="*/ 88 w 95"/>
                    <a:gd name="T73" fmla="*/ 81 h 87"/>
                    <a:gd name="T74" fmla="*/ 91 w 95"/>
                    <a:gd name="T75" fmla="*/ 83 h 87"/>
                    <a:gd name="T76" fmla="*/ 95 w 95"/>
                    <a:gd name="T7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87">
                      <a:moveTo>
                        <a:pt x="95" y="83"/>
                      </a:moveTo>
                      <a:cubicBezTo>
                        <a:pt x="95" y="87"/>
                        <a:pt x="95" y="87"/>
                        <a:pt x="95" y="87"/>
                      </a:cubicBezTo>
                      <a:cubicBezTo>
                        <a:pt x="52" y="87"/>
                        <a:pt x="52" y="87"/>
                        <a:pt x="52" y="87"/>
                      </a:cubicBezTo>
                      <a:cubicBezTo>
                        <a:pt x="52" y="83"/>
                        <a:pt x="52" y="83"/>
                        <a:pt x="52" y="83"/>
                      </a:cubicBezTo>
                      <a:cubicBezTo>
                        <a:pt x="56" y="83"/>
                        <a:pt x="58" y="83"/>
                        <a:pt x="60" y="83"/>
                      </a:cubicBezTo>
                      <a:cubicBezTo>
                        <a:pt x="61" y="82"/>
                        <a:pt x="62" y="82"/>
                        <a:pt x="62" y="81"/>
                      </a:cubicBezTo>
                      <a:cubicBezTo>
                        <a:pt x="62" y="79"/>
                        <a:pt x="61" y="77"/>
                        <a:pt x="59" y="75"/>
                      </a:cubicBezTo>
                      <a:cubicBezTo>
                        <a:pt x="35" y="46"/>
                        <a:pt x="35" y="46"/>
                        <a:pt x="35" y="46"/>
                      </a:cubicBezTo>
                      <a:cubicBezTo>
                        <a:pt x="32" y="49"/>
                        <a:pt x="32" y="49"/>
                        <a:pt x="32" y="49"/>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2"/>
                      </a:cubicBezTo>
                      <a:cubicBezTo>
                        <a:pt x="10" y="80"/>
                        <a:pt x="11" y="78"/>
                        <a:pt x="11" y="74"/>
                      </a:cubicBezTo>
                      <a:cubicBezTo>
                        <a:pt x="11" y="13"/>
                        <a:pt x="11" y="13"/>
                        <a:pt x="11" y="13"/>
                      </a:cubicBezTo>
                      <a:cubicBezTo>
                        <a:pt x="11" y="9"/>
                        <a:pt x="10" y="6"/>
                        <a:pt x="8" y="5"/>
                      </a:cubicBezTo>
                      <a:cubicBezTo>
                        <a:pt x="7" y="4"/>
                        <a:pt x="4" y="4"/>
                        <a:pt x="0" y="3"/>
                      </a:cubicBezTo>
                      <a:cubicBezTo>
                        <a:pt x="0" y="0"/>
                        <a:pt x="0" y="0"/>
                        <a:pt x="0" y="0"/>
                      </a:cubicBezTo>
                      <a:cubicBezTo>
                        <a:pt x="43" y="0"/>
                        <a:pt x="43" y="0"/>
                        <a:pt x="43" y="0"/>
                      </a:cubicBezTo>
                      <a:cubicBezTo>
                        <a:pt x="43" y="3"/>
                        <a:pt x="43" y="3"/>
                        <a:pt x="43" y="3"/>
                      </a:cubicBezTo>
                      <a:cubicBezTo>
                        <a:pt x="39" y="3"/>
                        <a:pt x="36" y="4"/>
                        <a:pt x="35" y="5"/>
                      </a:cubicBezTo>
                      <a:cubicBezTo>
                        <a:pt x="33" y="7"/>
                        <a:pt x="32" y="10"/>
                        <a:pt x="32" y="15"/>
                      </a:cubicBezTo>
                      <a:cubicBezTo>
                        <a:pt x="32" y="42"/>
                        <a:pt x="32" y="42"/>
                        <a:pt x="32" y="42"/>
                      </a:cubicBezTo>
                      <a:cubicBezTo>
                        <a:pt x="60" y="15"/>
                        <a:pt x="60" y="15"/>
                        <a:pt x="60" y="15"/>
                      </a:cubicBezTo>
                      <a:cubicBezTo>
                        <a:pt x="61" y="13"/>
                        <a:pt x="63" y="12"/>
                        <a:pt x="63" y="11"/>
                      </a:cubicBezTo>
                      <a:cubicBezTo>
                        <a:pt x="64" y="10"/>
                        <a:pt x="64" y="9"/>
                        <a:pt x="64" y="8"/>
                      </a:cubicBezTo>
                      <a:cubicBezTo>
                        <a:pt x="64" y="6"/>
                        <a:pt x="64" y="5"/>
                        <a:pt x="62" y="4"/>
                      </a:cubicBezTo>
                      <a:cubicBezTo>
                        <a:pt x="61" y="4"/>
                        <a:pt x="58" y="3"/>
                        <a:pt x="53" y="3"/>
                      </a:cubicBezTo>
                      <a:cubicBezTo>
                        <a:pt x="53" y="0"/>
                        <a:pt x="53" y="0"/>
                        <a:pt x="53" y="0"/>
                      </a:cubicBezTo>
                      <a:cubicBezTo>
                        <a:pt x="90" y="0"/>
                        <a:pt x="90" y="0"/>
                        <a:pt x="90" y="0"/>
                      </a:cubicBezTo>
                      <a:cubicBezTo>
                        <a:pt x="90" y="3"/>
                        <a:pt x="90" y="3"/>
                        <a:pt x="90" y="3"/>
                      </a:cubicBezTo>
                      <a:cubicBezTo>
                        <a:pt x="83" y="3"/>
                        <a:pt x="76" y="7"/>
                        <a:pt x="68" y="14"/>
                      </a:cubicBezTo>
                      <a:cubicBezTo>
                        <a:pt x="66" y="16"/>
                        <a:pt x="59" y="22"/>
                        <a:pt x="49" y="32"/>
                      </a:cubicBezTo>
                      <a:cubicBezTo>
                        <a:pt x="88" y="81"/>
                        <a:pt x="88" y="81"/>
                        <a:pt x="88" y="81"/>
                      </a:cubicBezTo>
                      <a:cubicBezTo>
                        <a:pt x="89" y="82"/>
                        <a:pt x="90" y="83"/>
                        <a:pt x="91" y="83"/>
                      </a:cubicBezTo>
                      <a:cubicBezTo>
                        <a:pt x="92" y="83"/>
                        <a:pt x="93"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1" name="Freeform 1344">
                  <a:extLst>
                    <a:ext uri="{FF2B5EF4-FFF2-40B4-BE49-F238E27FC236}">
                      <a16:creationId xmlns:a16="http://schemas.microsoft.com/office/drawing/2014/main" id="{CAF896B2-FBC7-BFF1-4CD3-3ED74CACCBFD}"/>
                    </a:ext>
                  </a:extLst>
                </p:cNvPr>
                <p:cNvSpPr>
                  <a:spLocks/>
                </p:cNvSpPr>
                <p:nvPr/>
              </p:nvSpPr>
              <p:spPr bwMode="auto">
                <a:xfrm>
                  <a:off x="1464" y="3973"/>
                  <a:ext cx="13" cy="14"/>
                </a:xfrm>
                <a:custGeom>
                  <a:avLst/>
                  <a:gdLst>
                    <a:gd name="T0" fmla="*/ 0 w 88"/>
                    <a:gd name="T1" fmla="*/ 87 h 89"/>
                    <a:gd name="T2" fmla="*/ 0 w 88"/>
                    <a:gd name="T3" fmla="*/ 83 h 89"/>
                    <a:gd name="T4" fmla="*/ 9 w 88"/>
                    <a:gd name="T5" fmla="*/ 81 h 89"/>
                    <a:gd name="T6" fmla="*/ 11 w 88"/>
                    <a:gd name="T7" fmla="*/ 73 h 89"/>
                    <a:gd name="T8" fmla="*/ 11 w 88"/>
                    <a:gd name="T9" fmla="*/ 13 h 89"/>
                    <a:gd name="T10" fmla="*/ 5 w 88"/>
                    <a:gd name="T11" fmla="*/ 6 h 89"/>
                    <a:gd name="T12" fmla="*/ 1 w 88"/>
                    <a:gd name="T13" fmla="*/ 3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20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9" y="81"/>
                      </a:cubicBezTo>
                      <a:cubicBezTo>
                        <a:pt x="10" y="80"/>
                        <a:pt x="11" y="77"/>
                        <a:pt x="11" y="73"/>
                      </a:cubicBezTo>
                      <a:cubicBezTo>
                        <a:pt x="11" y="13"/>
                        <a:pt x="11" y="13"/>
                        <a:pt x="11" y="13"/>
                      </a:cubicBezTo>
                      <a:cubicBezTo>
                        <a:pt x="9" y="10"/>
                        <a:pt x="7" y="8"/>
                        <a:pt x="5" y="6"/>
                      </a:cubicBezTo>
                      <a:cubicBezTo>
                        <a:pt x="3" y="4"/>
                        <a:pt x="2" y="3"/>
                        <a:pt x="1" y="3"/>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9" y="5"/>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20"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2" name="Freeform 1345">
                  <a:extLst>
                    <a:ext uri="{FF2B5EF4-FFF2-40B4-BE49-F238E27FC236}">
                      <a16:creationId xmlns:a16="http://schemas.microsoft.com/office/drawing/2014/main" id="{949735B5-9FF7-EC5D-947F-150945BBDD35}"/>
                    </a:ext>
                  </a:extLst>
                </p:cNvPr>
                <p:cNvSpPr>
                  <a:spLocks noEditPoints="1"/>
                </p:cNvSpPr>
                <p:nvPr/>
              </p:nvSpPr>
              <p:spPr bwMode="auto">
                <a:xfrm>
                  <a:off x="1478" y="3972"/>
                  <a:ext cx="13" cy="15"/>
                </a:xfrm>
                <a:custGeom>
                  <a:avLst/>
                  <a:gdLst>
                    <a:gd name="T0" fmla="*/ 42 w 84"/>
                    <a:gd name="T1" fmla="*/ 0 h 91"/>
                    <a:gd name="T2" fmla="*/ 72 w 84"/>
                    <a:gd name="T3" fmla="*/ 12 h 91"/>
                    <a:gd name="T4" fmla="*/ 84 w 84"/>
                    <a:gd name="T5" fmla="*/ 46 h 91"/>
                    <a:gd name="T6" fmla="*/ 72 w 84"/>
                    <a:gd name="T7" fmla="*/ 78 h 91"/>
                    <a:gd name="T8" fmla="*/ 42 w 84"/>
                    <a:gd name="T9" fmla="*/ 91 h 91"/>
                    <a:gd name="T10" fmla="*/ 12 w 84"/>
                    <a:gd name="T11" fmla="*/ 78 h 91"/>
                    <a:gd name="T12" fmla="*/ 0 w 84"/>
                    <a:gd name="T13" fmla="*/ 46 h 91"/>
                    <a:gd name="T14" fmla="*/ 13 w 84"/>
                    <a:gd name="T15" fmla="*/ 12 h 91"/>
                    <a:gd name="T16" fmla="*/ 42 w 84"/>
                    <a:gd name="T17" fmla="*/ 0 h 91"/>
                    <a:gd name="T18" fmla="*/ 42 w 84"/>
                    <a:gd name="T19" fmla="*/ 5 h 91"/>
                    <a:gd name="T20" fmla="*/ 26 w 84"/>
                    <a:gd name="T21" fmla="*/ 18 h 91"/>
                    <a:gd name="T22" fmla="*/ 21 w 84"/>
                    <a:gd name="T23" fmla="*/ 46 h 91"/>
                    <a:gd name="T24" fmla="*/ 27 w 84"/>
                    <a:gd name="T25" fmla="*/ 77 h 91"/>
                    <a:gd name="T26" fmla="*/ 42 w 84"/>
                    <a:gd name="T27" fmla="*/ 87 h 91"/>
                    <a:gd name="T28" fmla="*/ 58 w 84"/>
                    <a:gd name="T29" fmla="*/ 77 h 91"/>
                    <a:gd name="T30" fmla="*/ 63 w 84"/>
                    <a:gd name="T31" fmla="*/ 46 h 91"/>
                    <a:gd name="T32" fmla="*/ 59 w 84"/>
                    <a:gd name="T33" fmla="*/ 18 h 91"/>
                    <a:gd name="T34" fmla="*/ 42 w 84"/>
                    <a:gd name="T35" fmla="*/ 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91">
                      <a:moveTo>
                        <a:pt x="42" y="0"/>
                      </a:moveTo>
                      <a:cubicBezTo>
                        <a:pt x="54" y="0"/>
                        <a:pt x="64" y="4"/>
                        <a:pt x="72" y="12"/>
                      </a:cubicBezTo>
                      <a:cubicBezTo>
                        <a:pt x="80" y="21"/>
                        <a:pt x="84" y="32"/>
                        <a:pt x="84" y="46"/>
                      </a:cubicBezTo>
                      <a:cubicBezTo>
                        <a:pt x="84" y="59"/>
                        <a:pt x="80" y="70"/>
                        <a:pt x="72" y="78"/>
                      </a:cubicBezTo>
                      <a:cubicBezTo>
                        <a:pt x="64" y="87"/>
                        <a:pt x="54" y="91"/>
                        <a:pt x="42" y="91"/>
                      </a:cubicBezTo>
                      <a:cubicBezTo>
                        <a:pt x="30" y="91"/>
                        <a:pt x="20" y="87"/>
                        <a:pt x="12" y="78"/>
                      </a:cubicBezTo>
                      <a:cubicBezTo>
                        <a:pt x="4" y="70"/>
                        <a:pt x="0" y="59"/>
                        <a:pt x="0" y="46"/>
                      </a:cubicBezTo>
                      <a:cubicBezTo>
                        <a:pt x="0" y="32"/>
                        <a:pt x="5" y="21"/>
                        <a:pt x="13" y="12"/>
                      </a:cubicBezTo>
                      <a:cubicBezTo>
                        <a:pt x="21" y="4"/>
                        <a:pt x="30" y="0"/>
                        <a:pt x="42" y="0"/>
                      </a:cubicBezTo>
                      <a:close/>
                      <a:moveTo>
                        <a:pt x="42" y="5"/>
                      </a:moveTo>
                      <a:cubicBezTo>
                        <a:pt x="35" y="5"/>
                        <a:pt x="29" y="9"/>
                        <a:pt x="26" y="18"/>
                      </a:cubicBezTo>
                      <a:cubicBezTo>
                        <a:pt x="23" y="25"/>
                        <a:pt x="21" y="35"/>
                        <a:pt x="21" y="46"/>
                      </a:cubicBezTo>
                      <a:cubicBezTo>
                        <a:pt x="21" y="59"/>
                        <a:pt x="23" y="70"/>
                        <a:pt x="27" y="77"/>
                      </a:cubicBezTo>
                      <a:cubicBezTo>
                        <a:pt x="30" y="83"/>
                        <a:pt x="35" y="87"/>
                        <a:pt x="42" y="87"/>
                      </a:cubicBezTo>
                      <a:cubicBezTo>
                        <a:pt x="49" y="87"/>
                        <a:pt x="54" y="83"/>
                        <a:pt x="58" y="77"/>
                      </a:cubicBezTo>
                      <a:cubicBezTo>
                        <a:pt x="61" y="70"/>
                        <a:pt x="63" y="59"/>
                        <a:pt x="63" y="46"/>
                      </a:cubicBezTo>
                      <a:cubicBezTo>
                        <a:pt x="63" y="34"/>
                        <a:pt x="62" y="25"/>
                        <a:pt x="59" y="18"/>
                      </a:cubicBezTo>
                      <a:cubicBezTo>
                        <a:pt x="55" y="9"/>
                        <a:pt x="50" y="5"/>
                        <a:pt x="42"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3" name="Freeform 1346">
                  <a:extLst>
                    <a:ext uri="{FF2B5EF4-FFF2-40B4-BE49-F238E27FC236}">
                      <a16:creationId xmlns:a16="http://schemas.microsoft.com/office/drawing/2014/main" id="{F8AB09D6-B143-124B-177F-F3E540E8E10A}"/>
                    </a:ext>
                  </a:extLst>
                </p:cNvPr>
                <p:cNvSpPr>
                  <a:spLocks/>
                </p:cNvSpPr>
                <p:nvPr/>
              </p:nvSpPr>
              <p:spPr bwMode="auto">
                <a:xfrm>
                  <a:off x="1481" y="3968"/>
                  <a:ext cx="7" cy="4"/>
                </a:xfrm>
                <a:custGeom>
                  <a:avLst/>
                  <a:gdLst>
                    <a:gd name="T0" fmla="*/ 6 w 7"/>
                    <a:gd name="T1" fmla="*/ 4 h 4"/>
                    <a:gd name="T2" fmla="*/ 3 w 7"/>
                    <a:gd name="T3" fmla="*/ 2 h 4"/>
                    <a:gd name="T4" fmla="*/ 1 w 7"/>
                    <a:gd name="T5" fmla="*/ 4 h 4"/>
                    <a:gd name="T6" fmla="*/ 0 w 7"/>
                    <a:gd name="T7" fmla="*/ 4 h 4"/>
                    <a:gd name="T8" fmla="*/ 3 w 7"/>
                    <a:gd name="T9" fmla="*/ 0 h 4"/>
                    <a:gd name="T10" fmla="*/ 4 w 7"/>
                    <a:gd name="T11" fmla="*/ 0 h 4"/>
                    <a:gd name="T12" fmla="*/ 7 w 7"/>
                    <a:gd name="T13" fmla="*/ 4 h 4"/>
                    <a:gd name="T14" fmla="*/ 6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6" y="4"/>
                      </a:moveTo>
                      <a:lnTo>
                        <a:pt x="3" y="2"/>
                      </a:lnTo>
                      <a:lnTo>
                        <a:pt x="1" y="4"/>
                      </a:lnTo>
                      <a:lnTo>
                        <a:pt x="0" y="4"/>
                      </a:lnTo>
                      <a:lnTo>
                        <a:pt x="3" y="0"/>
                      </a:lnTo>
                      <a:lnTo>
                        <a:pt x="4" y="0"/>
                      </a:lnTo>
                      <a:lnTo>
                        <a:pt x="7" y="4"/>
                      </a:lnTo>
                      <a:lnTo>
                        <a:pt x="6" y="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4" name="Freeform 1347">
                  <a:extLst>
                    <a:ext uri="{FF2B5EF4-FFF2-40B4-BE49-F238E27FC236}">
                      <a16:creationId xmlns:a16="http://schemas.microsoft.com/office/drawing/2014/main" id="{BA01ECD6-9054-2687-9864-EAD0EEEA0063}"/>
                    </a:ext>
                  </a:extLst>
                </p:cNvPr>
                <p:cNvSpPr>
                  <a:spLocks/>
                </p:cNvSpPr>
                <p:nvPr/>
              </p:nvSpPr>
              <p:spPr bwMode="auto">
                <a:xfrm>
                  <a:off x="1493" y="3973"/>
                  <a:ext cx="14" cy="14"/>
                </a:xfrm>
                <a:custGeom>
                  <a:avLst/>
                  <a:gdLst>
                    <a:gd name="T0" fmla="*/ 0 w 87"/>
                    <a:gd name="T1" fmla="*/ 87 h 89"/>
                    <a:gd name="T2" fmla="*/ 0 w 87"/>
                    <a:gd name="T3" fmla="*/ 83 h 89"/>
                    <a:gd name="T4" fmla="*/ 8 w 87"/>
                    <a:gd name="T5" fmla="*/ 81 h 89"/>
                    <a:gd name="T6" fmla="*/ 11 w 87"/>
                    <a:gd name="T7" fmla="*/ 73 h 89"/>
                    <a:gd name="T8" fmla="*/ 11 w 87"/>
                    <a:gd name="T9" fmla="*/ 13 h 89"/>
                    <a:gd name="T10" fmla="*/ 5 w 87"/>
                    <a:gd name="T11" fmla="*/ 6 h 89"/>
                    <a:gd name="T12" fmla="*/ 0 w 87"/>
                    <a:gd name="T13" fmla="*/ 3 h 89"/>
                    <a:gd name="T14" fmla="*/ 0 w 87"/>
                    <a:gd name="T15" fmla="*/ 0 h 89"/>
                    <a:gd name="T16" fmla="*/ 27 w 87"/>
                    <a:gd name="T17" fmla="*/ 0 h 89"/>
                    <a:gd name="T18" fmla="*/ 72 w 87"/>
                    <a:gd name="T19" fmla="*/ 55 h 89"/>
                    <a:gd name="T20" fmla="*/ 72 w 87"/>
                    <a:gd name="T21" fmla="*/ 16 h 89"/>
                    <a:gd name="T22" fmla="*/ 70 w 87"/>
                    <a:gd name="T23" fmla="*/ 7 h 89"/>
                    <a:gd name="T24" fmla="*/ 60 w 87"/>
                    <a:gd name="T25" fmla="*/ 3 h 89"/>
                    <a:gd name="T26" fmla="*/ 60 w 87"/>
                    <a:gd name="T27" fmla="*/ 0 h 89"/>
                    <a:gd name="T28" fmla="*/ 87 w 87"/>
                    <a:gd name="T29" fmla="*/ 0 h 89"/>
                    <a:gd name="T30" fmla="*/ 87 w 87"/>
                    <a:gd name="T31" fmla="*/ 3 h 89"/>
                    <a:gd name="T32" fmla="*/ 79 w 87"/>
                    <a:gd name="T33" fmla="*/ 6 h 89"/>
                    <a:gd name="T34" fmla="*/ 77 w 87"/>
                    <a:gd name="T35" fmla="*/ 14 h 89"/>
                    <a:gd name="T36" fmla="*/ 77 w 87"/>
                    <a:gd name="T37" fmla="*/ 89 h 89"/>
                    <a:gd name="T38" fmla="*/ 74 w 87"/>
                    <a:gd name="T39" fmla="*/ 89 h 89"/>
                    <a:gd name="T40" fmla="*/ 17 w 87"/>
                    <a:gd name="T41" fmla="*/ 20 h 89"/>
                    <a:gd name="T42" fmla="*/ 16 w 87"/>
                    <a:gd name="T43" fmla="*/ 71 h 89"/>
                    <a:gd name="T44" fmla="*/ 19 w 87"/>
                    <a:gd name="T45" fmla="*/ 80 h 89"/>
                    <a:gd name="T46" fmla="*/ 29 w 87"/>
                    <a:gd name="T47" fmla="*/ 83 h 89"/>
                    <a:gd name="T48" fmla="*/ 29 w 87"/>
                    <a:gd name="T49" fmla="*/ 87 h 89"/>
                    <a:gd name="T50" fmla="*/ 0 w 87"/>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9">
                      <a:moveTo>
                        <a:pt x="0" y="87"/>
                      </a:moveTo>
                      <a:cubicBezTo>
                        <a:pt x="0" y="83"/>
                        <a:pt x="0" y="83"/>
                        <a:pt x="0" y="83"/>
                      </a:cubicBezTo>
                      <a:cubicBezTo>
                        <a:pt x="4" y="83"/>
                        <a:pt x="7" y="82"/>
                        <a:pt x="8" y="81"/>
                      </a:cubicBezTo>
                      <a:cubicBezTo>
                        <a:pt x="10" y="80"/>
                        <a:pt x="11" y="77"/>
                        <a:pt x="11" y="73"/>
                      </a:cubicBezTo>
                      <a:cubicBezTo>
                        <a:pt x="11" y="13"/>
                        <a:pt x="11" y="13"/>
                        <a:pt x="11" y="13"/>
                      </a:cubicBezTo>
                      <a:cubicBezTo>
                        <a:pt x="9" y="10"/>
                        <a:pt x="7" y="8"/>
                        <a:pt x="5" y="6"/>
                      </a:cubicBezTo>
                      <a:cubicBezTo>
                        <a:pt x="3" y="4"/>
                        <a:pt x="1"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5"/>
                        <a:pt x="65" y="3"/>
                        <a:pt x="60" y="3"/>
                      </a:cubicBezTo>
                      <a:cubicBezTo>
                        <a:pt x="60" y="0"/>
                        <a:pt x="60" y="0"/>
                        <a:pt x="60" y="0"/>
                      </a:cubicBezTo>
                      <a:cubicBezTo>
                        <a:pt x="87" y="0"/>
                        <a:pt x="87" y="0"/>
                        <a:pt x="87" y="0"/>
                      </a:cubicBezTo>
                      <a:cubicBezTo>
                        <a:pt x="87" y="3"/>
                        <a:pt x="87" y="3"/>
                        <a:pt x="87" y="3"/>
                      </a:cubicBezTo>
                      <a:cubicBezTo>
                        <a:pt x="83" y="4"/>
                        <a:pt x="80" y="5"/>
                        <a:pt x="79" y="6"/>
                      </a:cubicBezTo>
                      <a:cubicBezTo>
                        <a:pt x="78" y="8"/>
                        <a:pt x="77" y="10"/>
                        <a:pt x="77" y="14"/>
                      </a:cubicBezTo>
                      <a:cubicBezTo>
                        <a:pt x="77" y="89"/>
                        <a:pt x="77" y="89"/>
                        <a:pt x="77" y="89"/>
                      </a:cubicBezTo>
                      <a:cubicBezTo>
                        <a:pt x="74" y="89"/>
                        <a:pt x="74" y="89"/>
                        <a:pt x="74" y="89"/>
                      </a:cubicBezTo>
                      <a:cubicBezTo>
                        <a:pt x="17" y="20"/>
                        <a:pt x="17" y="20"/>
                        <a:pt x="17" y="20"/>
                      </a:cubicBezTo>
                      <a:cubicBezTo>
                        <a:pt x="16" y="71"/>
                        <a:pt x="16" y="71"/>
                        <a:pt x="16" y="71"/>
                      </a:cubicBezTo>
                      <a:cubicBezTo>
                        <a:pt x="16" y="75"/>
                        <a:pt x="17"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5" name="Freeform 1348">
                  <a:extLst>
                    <a:ext uri="{FF2B5EF4-FFF2-40B4-BE49-F238E27FC236}">
                      <a16:creationId xmlns:a16="http://schemas.microsoft.com/office/drawing/2014/main" id="{973D7368-E206-E47B-4C9A-A88814AE7826}"/>
                    </a:ext>
                  </a:extLst>
                </p:cNvPr>
                <p:cNvSpPr>
                  <a:spLocks/>
                </p:cNvSpPr>
                <p:nvPr/>
              </p:nvSpPr>
              <p:spPr bwMode="auto">
                <a:xfrm>
                  <a:off x="1508" y="3972"/>
                  <a:ext cx="14" cy="15"/>
                </a:xfrm>
                <a:custGeom>
                  <a:avLst/>
                  <a:gdLst>
                    <a:gd name="T0" fmla="*/ 91 w 91"/>
                    <a:gd name="T1" fmla="*/ 52 h 91"/>
                    <a:gd name="T2" fmla="*/ 91 w 91"/>
                    <a:gd name="T3" fmla="*/ 55 h 91"/>
                    <a:gd name="T4" fmla="*/ 83 w 91"/>
                    <a:gd name="T5" fmla="*/ 57 h 91"/>
                    <a:gd name="T6" fmla="*/ 80 w 91"/>
                    <a:gd name="T7" fmla="*/ 67 h 91"/>
                    <a:gd name="T8" fmla="*/ 80 w 91"/>
                    <a:gd name="T9" fmla="*/ 83 h 91"/>
                    <a:gd name="T10" fmla="*/ 65 w 91"/>
                    <a:gd name="T11" fmla="*/ 89 h 91"/>
                    <a:gd name="T12" fmla="*/ 46 w 91"/>
                    <a:gd name="T13" fmla="*/ 91 h 91"/>
                    <a:gd name="T14" fmla="*/ 11 w 91"/>
                    <a:gd name="T15" fmla="*/ 77 h 91"/>
                    <a:gd name="T16" fmla="*/ 0 w 91"/>
                    <a:gd name="T17" fmla="*/ 46 h 91"/>
                    <a:gd name="T18" fmla="*/ 12 w 91"/>
                    <a:gd name="T19" fmla="*/ 14 h 91"/>
                    <a:gd name="T20" fmla="*/ 45 w 91"/>
                    <a:gd name="T21" fmla="*/ 0 h 91"/>
                    <a:gd name="T22" fmla="*/ 57 w 91"/>
                    <a:gd name="T23" fmla="*/ 2 h 91"/>
                    <a:gd name="T24" fmla="*/ 69 w 91"/>
                    <a:gd name="T25" fmla="*/ 7 h 91"/>
                    <a:gd name="T26" fmla="*/ 73 w 91"/>
                    <a:gd name="T27" fmla="*/ 5 h 91"/>
                    <a:gd name="T28" fmla="*/ 75 w 91"/>
                    <a:gd name="T29" fmla="*/ 1 h 91"/>
                    <a:gd name="T30" fmla="*/ 79 w 91"/>
                    <a:gd name="T31" fmla="*/ 1 h 91"/>
                    <a:gd name="T32" fmla="*/ 79 w 91"/>
                    <a:gd name="T33" fmla="*/ 31 h 91"/>
                    <a:gd name="T34" fmla="*/ 76 w 91"/>
                    <a:gd name="T35" fmla="*/ 31 h 91"/>
                    <a:gd name="T36" fmla="*/ 65 w 91"/>
                    <a:gd name="T37" fmla="*/ 13 h 91"/>
                    <a:gd name="T38" fmla="*/ 46 w 91"/>
                    <a:gd name="T39" fmla="*/ 5 h 91"/>
                    <a:gd name="T40" fmla="*/ 27 w 91"/>
                    <a:gd name="T41" fmla="*/ 17 h 91"/>
                    <a:gd name="T42" fmla="*/ 22 w 91"/>
                    <a:gd name="T43" fmla="*/ 46 h 91"/>
                    <a:gd name="T44" fmla="*/ 28 w 91"/>
                    <a:gd name="T45" fmla="*/ 76 h 91"/>
                    <a:gd name="T46" fmla="*/ 47 w 91"/>
                    <a:gd name="T47" fmla="*/ 87 h 91"/>
                    <a:gd name="T48" fmla="*/ 58 w 91"/>
                    <a:gd name="T49" fmla="*/ 84 h 91"/>
                    <a:gd name="T50" fmla="*/ 60 w 91"/>
                    <a:gd name="T51" fmla="*/ 77 h 91"/>
                    <a:gd name="T52" fmla="*/ 60 w 91"/>
                    <a:gd name="T53" fmla="*/ 64 h 91"/>
                    <a:gd name="T54" fmla="*/ 58 w 91"/>
                    <a:gd name="T55" fmla="*/ 57 h 91"/>
                    <a:gd name="T56" fmla="*/ 47 w 91"/>
                    <a:gd name="T57" fmla="*/ 55 h 91"/>
                    <a:gd name="T58" fmla="*/ 47 w 91"/>
                    <a:gd name="T59" fmla="*/ 52 h 91"/>
                    <a:gd name="T60" fmla="*/ 91 w 91"/>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 h="91">
                      <a:moveTo>
                        <a:pt x="91" y="52"/>
                      </a:moveTo>
                      <a:cubicBezTo>
                        <a:pt x="91" y="55"/>
                        <a:pt x="91" y="55"/>
                        <a:pt x="91" y="55"/>
                      </a:cubicBezTo>
                      <a:cubicBezTo>
                        <a:pt x="87" y="56"/>
                        <a:pt x="84" y="56"/>
                        <a:pt x="83" y="57"/>
                      </a:cubicBezTo>
                      <a:cubicBezTo>
                        <a:pt x="81" y="59"/>
                        <a:pt x="80" y="62"/>
                        <a:pt x="80" y="67"/>
                      </a:cubicBezTo>
                      <a:cubicBezTo>
                        <a:pt x="80" y="83"/>
                        <a:pt x="80" y="83"/>
                        <a:pt x="80" y="83"/>
                      </a:cubicBezTo>
                      <a:cubicBezTo>
                        <a:pt x="77" y="85"/>
                        <a:pt x="72" y="87"/>
                        <a:pt x="65" y="89"/>
                      </a:cubicBezTo>
                      <a:cubicBezTo>
                        <a:pt x="58" y="90"/>
                        <a:pt x="52" y="91"/>
                        <a:pt x="46" y="91"/>
                      </a:cubicBezTo>
                      <a:cubicBezTo>
                        <a:pt x="31" y="91"/>
                        <a:pt x="19" y="87"/>
                        <a:pt x="11" y="77"/>
                      </a:cubicBezTo>
                      <a:cubicBezTo>
                        <a:pt x="3" y="69"/>
                        <a:pt x="0" y="59"/>
                        <a:pt x="0" y="46"/>
                      </a:cubicBezTo>
                      <a:cubicBezTo>
                        <a:pt x="0" y="33"/>
                        <a:pt x="4" y="22"/>
                        <a:pt x="12" y="14"/>
                      </a:cubicBezTo>
                      <a:cubicBezTo>
                        <a:pt x="20" y="5"/>
                        <a:pt x="31" y="0"/>
                        <a:pt x="45" y="0"/>
                      </a:cubicBezTo>
                      <a:cubicBezTo>
                        <a:pt x="49" y="0"/>
                        <a:pt x="53" y="1"/>
                        <a:pt x="57" y="2"/>
                      </a:cubicBezTo>
                      <a:cubicBezTo>
                        <a:pt x="61" y="4"/>
                        <a:pt x="65" y="5"/>
                        <a:pt x="69" y="7"/>
                      </a:cubicBezTo>
                      <a:cubicBezTo>
                        <a:pt x="71" y="7"/>
                        <a:pt x="72" y="6"/>
                        <a:pt x="73" y="5"/>
                      </a:cubicBezTo>
                      <a:cubicBezTo>
                        <a:pt x="74" y="4"/>
                        <a:pt x="75" y="3"/>
                        <a:pt x="75" y="1"/>
                      </a:cubicBezTo>
                      <a:cubicBezTo>
                        <a:pt x="79" y="1"/>
                        <a:pt x="79" y="1"/>
                        <a:pt x="79" y="1"/>
                      </a:cubicBezTo>
                      <a:cubicBezTo>
                        <a:pt x="79" y="31"/>
                        <a:pt x="79" y="31"/>
                        <a:pt x="79" y="31"/>
                      </a:cubicBezTo>
                      <a:cubicBezTo>
                        <a:pt x="76" y="31"/>
                        <a:pt x="76" y="31"/>
                        <a:pt x="76" y="31"/>
                      </a:cubicBezTo>
                      <a:cubicBezTo>
                        <a:pt x="73" y="24"/>
                        <a:pt x="69" y="18"/>
                        <a:pt x="65" y="13"/>
                      </a:cubicBezTo>
                      <a:cubicBezTo>
                        <a:pt x="59" y="8"/>
                        <a:pt x="53" y="5"/>
                        <a:pt x="46" y="5"/>
                      </a:cubicBezTo>
                      <a:cubicBezTo>
                        <a:pt x="37" y="5"/>
                        <a:pt x="31" y="9"/>
                        <a:pt x="27" y="17"/>
                      </a:cubicBezTo>
                      <a:cubicBezTo>
                        <a:pt x="24" y="24"/>
                        <a:pt x="22" y="33"/>
                        <a:pt x="22" y="46"/>
                      </a:cubicBezTo>
                      <a:cubicBezTo>
                        <a:pt x="22" y="59"/>
                        <a:pt x="24" y="69"/>
                        <a:pt x="28" y="76"/>
                      </a:cubicBezTo>
                      <a:cubicBezTo>
                        <a:pt x="33" y="83"/>
                        <a:pt x="39" y="87"/>
                        <a:pt x="47" y="87"/>
                      </a:cubicBezTo>
                      <a:cubicBezTo>
                        <a:pt x="52" y="87"/>
                        <a:pt x="56" y="86"/>
                        <a:pt x="58" y="84"/>
                      </a:cubicBezTo>
                      <a:cubicBezTo>
                        <a:pt x="60" y="83"/>
                        <a:pt x="60" y="81"/>
                        <a:pt x="60" y="77"/>
                      </a:cubicBezTo>
                      <a:cubicBezTo>
                        <a:pt x="60" y="64"/>
                        <a:pt x="60" y="64"/>
                        <a:pt x="60" y="64"/>
                      </a:cubicBezTo>
                      <a:cubicBezTo>
                        <a:pt x="60" y="60"/>
                        <a:pt x="60" y="58"/>
                        <a:pt x="58" y="57"/>
                      </a:cubicBezTo>
                      <a:cubicBezTo>
                        <a:pt x="56" y="56"/>
                        <a:pt x="52" y="55"/>
                        <a:pt x="47" y="55"/>
                      </a:cubicBezTo>
                      <a:cubicBezTo>
                        <a:pt x="47" y="52"/>
                        <a:pt x="47" y="52"/>
                        <a:pt x="47" y="52"/>
                      </a:cubicBezTo>
                      <a:lnTo>
                        <a:pt x="91"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6" name="Freeform 1349">
                  <a:extLst>
                    <a:ext uri="{FF2B5EF4-FFF2-40B4-BE49-F238E27FC236}">
                      <a16:creationId xmlns:a16="http://schemas.microsoft.com/office/drawing/2014/main" id="{7E375A46-291A-6268-A68B-96CBBD700E25}"/>
                    </a:ext>
                  </a:extLst>
                </p:cNvPr>
                <p:cNvSpPr>
                  <a:spLocks/>
                </p:cNvSpPr>
                <p:nvPr/>
              </p:nvSpPr>
              <p:spPr bwMode="auto">
                <a:xfrm>
                  <a:off x="1543" y="4003"/>
                  <a:ext cx="12" cy="13"/>
                </a:xfrm>
                <a:custGeom>
                  <a:avLst/>
                  <a:gdLst>
                    <a:gd name="T0" fmla="*/ 79 w 79"/>
                    <a:gd name="T1" fmla="*/ 57 h 86"/>
                    <a:gd name="T2" fmla="*/ 74 w 79"/>
                    <a:gd name="T3" fmla="*/ 86 h 86"/>
                    <a:gd name="T4" fmla="*/ 0 w 79"/>
                    <a:gd name="T5" fmla="*/ 86 h 86"/>
                    <a:gd name="T6" fmla="*/ 0 w 79"/>
                    <a:gd name="T7" fmla="*/ 83 h 86"/>
                    <a:gd name="T8" fmla="*/ 8 w 79"/>
                    <a:gd name="T9" fmla="*/ 81 h 86"/>
                    <a:gd name="T10" fmla="*/ 11 w 79"/>
                    <a:gd name="T11" fmla="*/ 74 h 86"/>
                    <a:gd name="T12" fmla="*/ 11 w 79"/>
                    <a:gd name="T13" fmla="*/ 12 h 86"/>
                    <a:gd name="T14" fmla="*/ 7 w 79"/>
                    <a:gd name="T15" fmla="*/ 5 h 86"/>
                    <a:gd name="T16" fmla="*/ 0 w 79"/>
                    <a:gd name="T17" fmla="*/ 3 h 86"/>
                    <a:gd name="T18" fmla="*/ 0 w 79"/>
                    <a:gd name="T19" fmla="*/ 0 h 86"/>
                    <a:gd name="T20" fmla="*/ 44 w 79"/>
                    <a:gd name="T21" fmla="*/ 0 h 86"/>
                    <a:gd name="T22" fmla="*/ 44 w 79"/>
                    <a:gd name="T23" fmla="*/ 3 h 86"/>
                    <a:gd name="T24" fmla="*/ 34 w 79"/>
                    <a:gd name="T25" fmla="*/ 5 h 86"/>
                    <a:gd name="T26" fmla="*/ 31 w 79"/>
                    <a:gd name="T27" fmla="*/ 15 h 86"/>
                    <a:gd name="T28" fmla="*/ 31 w 79"/>
                    <a:gd name="T29" fmla="*/ 75 h 86"/>
                    <a:gd name="T30" fmla="*/ 34 w 79"/>
                    <a:gd name="T31" fmla="*/ 81 h 86"/>
                    <a:gd name="T32" fmla="*/ 43 w 79"/>
                    <a:gd name="T33" fmla="*/ 82 h 86"/>
                    <a:gd name="T34" fmla="*/ 64 w 79"/>
                    <a:gd name="T35" fmla="*/ 75 h 86"/>
                    <a:gd name="T36" fmla="*/ 75 w 79"/>
                    <a:gd name="T37" fmla="*/ 57 h 86"/>
                    <a:gd name="T38" fmla="*/ 79 w 79"/>
                    <a:gd name="T3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6">
                      <a:moveTo>
                        <a:pt x="79" y="57"/>
                      </a:moveTo>
                      <a:cubicBezTo>
                        <a:pt x="74" y="86"/>
                        <a:pt x="74" y="86"/>
                        <a:pt x="74" y="86"/>
                      </a:cubicBezTo>
                      <a:cubicBezTo>
                        <a:pt x="0" y="86"/>
                        <a:pt x="0" y="86"/>
                        <a:pt x="0" y="86"/>
                      </a:cubicBezTo>
                      <a:cubicBezTo>
                        <a:pt x="0" y="83"/>
                        <a:pt x="0" y="83"/>
                        <a:pt x="0" y="83"/>
                      </a:cubicBezTo>
                      <a:cubicBezTo>
                        <a:pt x="4" y="83"/>
                        <a:pt x="7" y="82"/>
                        <a:pt x="8" y="81"/>
                      </a:cubicBezTo>
                      <a:cubicBezTo>
                        <a:pt x="10" y="80"/>
                        <a:pt x="11" y="78"/>
                        <a:pt x="11" y="74"/>
                      </a:cubicBezTo>
                      <a:cubicBezTo>
                        <a:pt x="11" y="12"/>
                        <a:pt x="11" y="12"/>
                        <a:pt x="11" y="12"/>
                      </a:cubicBezTo>
                      <a:cubicBezTo>
                        <a:pt x="11" y="8"/>
                        <a:pt x="10" y="6"/>
                        <a:pt x="7" y="5"/>
                      </a:cubicBezTo>
                      <a:cubicBezTo>
                        <a:pt x="6" y="4"/>
                        <a:pt x="3" y="3"/>
                        <a:pt x="0" y="3"/>
                      </a:cubicBezTo>
                      <a:cubicBezTo>
                        <a:pt x="0" y="0"/>
                        <a:pt x="0" y="0"/>
                        <a:pt x="0" y="0"/>
                      </a:cubicBezTo>
                      <a:cubicBezTo>
                        <a:pt x="44" y="0"/>
                        <a:pt x="44" y="0"/>
                        <a:pt x="44" y="0"/>
                      </a:cubicBezTo>
                      <a:cubicBezTo>
                        <a:pt x="44" y="3"/>
                        <a:pt x="44" y="3"/>
                        <a:pt x="44" y="3"/>
                      </a:cubicBezTo>
                      <a:cubicBezTo>
                        <a:pt x="39" y="3"/>
                        <a:pt x="36" y="4"/>
                        <a:pt x="34" y="5"/>
                      </a:cubicBezTo>
                      <a:cubicBezTo>
                        <a:pt x="32" y="6"/>
                        <a:pt x="31" y="10"/>
                        <a:pt x="31" y="15"/>
                      </a:cubicBezTo>
                      <a:cubicBezTo>
                        <a:pt x="31" y="75"/>
                        <a:pt x="31" y="75"/>
                        <a:pt x="31" y="75"/>
                      </a:cubicBezTo>
                      <a:cubicBezTo>
                        <a:pt x="31" y="78"/>
                        <a:pt x="32" y="80"/>
                        <a:pt x="34" y="81"/>
                      </a:cubicBezTo>
                      <a:cubicBezTo>
                        <a:pt x="35" y="82"/>
                        <a:pt x="38" y="82"/>
                        <a:pt x="43" y="82"/>
                      </a:cubicBezTo>
                      <a:cubicBezTo>
                        <a:pt x="52" y="82"/>
                        <a:pt x="59" y="80"/>
                        <a:pt x="64" y="75"/>
                      </a:cubicBezTo>
                      <a:cubicBezTo>
                        <a:pt x="68" y="72"/>
                        <a:pt x="72" y="66"/>
                        <a:pt x="75" y="57"/>
                      </a:cubicBezTo>
                      <a:lnTo>
                        <a:pt x="79" y="5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7" name="Freeform 1350">
                  <a:extLst>
                    <a:ext uri="{FF2B5EF4-FFF2-40B4-BE49-F238E27FC236}">
                      <a16:creationId xmlns:a16="http://schemas.microsoft.com/office/drawing/2014/main" id="{46C6D657-5BB0-7F84-CD74-2D6FA83280CC}"/>
                    </a:ext>
                  </a:extLst>
                </p:cNvPr>
                <p:cNvSpPr>
                  <a:spLocks noEditPoints="1"/>
                </p:cNvSpPr>
                <p:nvPr/>
              </p:nvSpPr>
              <p:spPr bwMode="auto">
                <a:xfrm>
                  <a:off x="1556" y="4003"/>
                  <a:ext cx="14" cy="13"/>
                </a:xfrm>
                <a:custGeom>
                  <a:avLst/>
                  <a:gdLst>
                    <a:gd name="T0" fmla="*/ 87 w 87"/>
                    <a:gd name="T1" fmla="*/ 85 h 88"/>
                    <a:gd name="T2" fmla="*/ 87 w 87"/>
                    <a:gd name="T3" fmla="*/ 88 h 88"/>
                    <a:gd name="T4" fmla="*/ 45 w 87"/>
                    <a:gd name="T5" fmla="*/ 88 h 88"/>
                    <a:gd name="T6" fmla="*/ 45 w 87"/>
                    <a:gd name="T7" fmla="*/ 85 h 88"/>
                    <a:gd name="T8" fmla="*/ 53 w 87"/>
                    <a:gd name="T9" fmla="*/ 84 h 88"/>
                    <a:gd name="T10" fmla="*/ 55 w 87"/>
                    <a:gd name="T11" fmla="*/ 80 h 88"/>
                    <a:gd name="T12" fmla="*/ 53 w 87"/>
                    <a:gd name="T13" fmla="*/ 72 h 88"/>
                    <a:gd name="T14" fmla="*/ 50 w 87"/>
                    <a:gd name="T15" fmla="*/ 63 h 88"/>
                    <a:gd name="T16" fmla="*/ 21 w 87"/>
                    <a:gd name="T17" fmla="*/ 63 h 88"/>
                    <a:gd name="T18" fmla="*/ 17 w 87"/>
                    <a:gd name="T19" fmla="*/ 74 h 88"/>
                    <a:gd name="T20" fmla="*/ 15 w 87"/>
                    <a:gd name="T21" fmla="*/ 80 h 88"/>
                    <a:gd name="T22" fmla="*/ 17 w 87"/>
                    <a:gd name="T23" fmla="*/ 84 h 88"/>
                    <a:gd name="T24" fmla="*/ 25 w 87"/>
                    <a:gd name="T25" fmla="*/ 85 h 88"/>
                    <a:gd name="T26" fmla="*/ 25 w 87"/>
                    <a:gd name="T27" fmla="*/ 88 h 88"/>
                    <a:gd name="T28" fmla="*/ 0 w 87"/>
                    <a:gd name="T29" fmla="*/ 88 h 88"/>
                    <a:gd name="T30" fmla="*/ 0 w 87"/>
                    <a:gd name="T31" fmla="*/ 85 h 88"/>
                    <a:gd name="T32" fmla="*/ 7 w 87"/>
                    <a:gd name="T33" fmla="*/ 81 h 88"/>
                    <a:gd name="T34" fmla="*/ 12 w 87"/>
                    <a:gd name="T35" fmla="*/ 70 h 88"/>
                    <a:gd name="T36" fmla="*/ 41 w 87"/>
                    <a:gd name="T37" fmla="*/ 0 h 88"/>
                    <a:gd name="T38" fmla="*/ 44 w 87"/>
                    <a:gd name="T39" fmla="*/ 0 h 88"/>
                    <a:gd name="T40" fmla="*/ 73 w 87"/>
                    <a:gd name="T41" fmla="*/ 67 h 88"/>
                    <a:gd name="T42" fmla="*/ 79 w 87"/>
                    <a:gd name="T43" fmla="*/ 81 h 88"/>
                    <a:gd name="T44" fmla="*/ 86 w 87"/>
                    <a:gd name="T45" fmla="*/ 85 h 88"/>
                    <a:gd name="T46" fmla="*/ 87 w 87"/>
                    <a:gd name="T47" fmla="*/ 85 h 88"/>
                    <a:gd name="T48" fmla="*/ 23 w 87"/>
                    <a:gd name="T49" fmla="*/ 58 h 88"/>
                    <a:gd name="T50" fmla="*/ 47 w 87"/>
                    <a:gd name="T51" fmla="*/ 58 h 88"/>
                    <a:gd name="T52" fmla="*/ 35 w 87"/>
                    <a:gd name="T53" fmla="*/ 27 h 88"/>
                    <a:gd name="T54" fmla="*/ 23 w 87"/>
                    <a:gd name="T55"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8">
                      <a:moveTo>
                        <a:pt x="87" y="85"/>
                      </a:moveTo>
                      <a:cubicBezTo>
                        <a:pt x="87" y="88"/>
                        <a:pt x="87" y="88"/>
                        <a:pt x="87" y="88"/>
                      </a:cubicBezTo>
                      <a:cubicBezTo>
                        <a:pt x="45" y="88"/>
                        <a:pt x="45" y="88"/>
                        <a:pt x="45" y="88"/>
                      </a:cubicBezTo>
                      <a:cubicBezTo>
                        <a:pt x="45" y="85"/>
                        <a:pt x="45" y="85"/>
                        <a:pt x="45" y="85"/>
                      </a:cubicBezTo>
                      <a:cubicBezTo>
                        <a:pt x="49" y="85"/>
                        <a:pt x="52" y="85"/>
                        <a:pt x="53" y="84"/>
                      </a:cubicBezTo>
                      <a:cubicBezTo>
                        <a:pt x="55" y="84"/>
                        <a:pt x="55" y="82"/>
                        <a:pt x="55" y="80"/>
                      </a:cubicBezTo>
                      <a:cubicBezTo>
                        <a:pt x="55" y="79"/>
                        <a:pt x="55" y="76"/>
                        <a:pt x="53" y="72"/>
                      </a:cubicBezTo>
                      <a:cubicBezTo>
                        <a:pt x="53" y="70"/>
                        <a:pt x="51" y="67"/>
                        <a:pt x="50" y="63"/>
                      </a:cubicBezTo>
                      <a:cubicBezTo>
                        <a:pt x="21" y="63"/>
                        <a:pt x="21" y="63"/>
                        <a:pt x="21" y="63"/>
                      </a:cubicBezTo>
                      <a:cubicBezTo>
                        <a:pt x="19" y="67"/>
                        <a:pt x="18" y="71"/>
                        <a:pt x="17" y="74"/>
                      </a:cubicBezTo>
                      <a:cubicBezTo>
                        <a:pt x="16" y="77"/>
                        <a:pt x="15" y="79"/>
                        <a:pt x="15" y="80"/>
                      </a:cubicBezTo>
                      <a:cubicBezTo>
                        <a:pt x="15" y="82"/>
                        <a:pt x="16" y="83"/>
                        <a:pt x="17" y="84"/>
                      </a:cubicBezTo>
                      <a:cubicBezTo>
                        <a:pt x="19" y="85"/>
                        <a:pt x="22" y="85"/>
                        <a:pt x="25" y="85"/>
                      </a:cubicBezTo>
                      <a:cubicBezTo>
                        <a:pt x="25" y="88"/>
                        <a:pt x="25" y="88"/>
                        <a:pt x="25" y="88"/>
                      </a:cubicBezTo>
                      <a:cubicBezTo>
                        <a:pt x="0" y="88"/>
                        <a:pt x="0" y="88"/>
                        <a:pt x="0" y="88"/>
                      </a:cubicBezTo>
                      <a:cubicBezTo>
                        <a:pt x="0" y="85"/>
                        <a:pt x="0" y="85"/>
                        <a:pt x="0" y="85"/>
                      </a:cubicBezTo>
                      <a:cubicBezTo>
                        <a:pt x="3" y="85"/>
                        <a:pt x="5" y="83"/>
                        <a:pt x="7" y="81"/>
                      </a:cubicBezTo>
                      <a:cubicBezTo>
                        <a:pt x="8" y="79"/>
                        <a:pt x="10" y="76"/>
                        <a:pt x="12" y="70"/>
                      </a:cubicBezTo>
                      <a:cubicBezTo>
                        <a:pt x="41" y="0"/>
                        <a:pt x="41" y="0"/>
                        <a:pt x="41" y="0"/>
                      </a:cubicBezTo>
                      <a:cubicBezTo>
                        <a:pt x="44" y="0"/>
                        <a:pt x="44" y="0"/>
                        <a:pt x="44" y="0"/>
                      </a:cubicBezTo>
                      <a:cubicBezTo>
                        <a:pt x="73" y="67"/>
                        <a:pt x="73" y="67"/>
                        <a:pt x="73" y="67"/>
                      </a:cubicBezTo>
                      <a:cubicBezTo>
                        <a:pt x="76" y="75"/>
                        <a:pt x="78" y="79"/>
                        <a:pt x="79" y="81"/>
                      </a:cubicBezTo>
                      <a:cubicBezTo>
                        <a:pt x="81" y="84"/>
                        <a:pt x="83" y="85"/>
                        <a:pt x="86" y="85"/>
                      </a:cubicBezTo>
                      <a:lnTo>
                        <a:pt x="87" y="85"/>
                      </a:lnTo>
                      <a:close/>
                      <a:moveTo>
                        <a:pt x="23" y="58"/>
                      </a:moveTo>
                      <a:cubicBezTo>
                        <a:pt x="47" y="58"/>
                        <a:pt x="47" y="58"/>
                        <a:pt x="47"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8" name="Freeform 1351">
                  <a:extLst>
                    <a:ext uri="{FF2B5EF4-FFF2-40B4-BE49-F238E27FC236}">
                      <a16:creationId xmlns:a16="http://schemas.microsoft.com/office/drawing/2014/main" id="{AEDAEC8E-63DE-5BED-93B1-588F24173039}"/>
                    </a:ext>
                  </a:extLst>
                </p:cNvPr>
                <p:cNvSpPr>
                  <a:spLocks/>
                </p:cNvSpPr>
                <p:nvPr/>
              </p:nvSpPr>
              <p:spPr bwMode="auto">
                <a:xfrm>
                  <a:off x="1560" y="3998"/>
                  <a:ext cx="7" cy="4"/>
                </a:xfrm>
                <a:custGeom>
                  <a:avLst/>
                  <a:gdLst>
                    <a:gd name="T0" fmla="*/ 5 w 7"/>
                    <a:gd name="T1" fmla="*/ 4 h 4"/>
                    <a:gd name="T2" fmla="*/ 3 w 7"/>
                    <a:gd name="T3" fmla="*/ 2 h 4"/>
                    <a:gd name="T4" fmla="*/ 1 w 7"/>
                    <a:gd name="T5" fmla="*/ 4 h 4"/>
                    <a:gd name="T6" fmla="*/ 0 w 7"/>
                    <a:gd name="T7" fmla="*/ 4 h 4"/>
                    <a:gd name="T8" fmla="*/ 2 w 7"/>
                    <a:gd name="T9" fmla="*/ 0 h 4"/>
                    <a:gd name="T10" fmla="*/ 4 w 7"/>
                    <a:gd name="T11" fmla="*/ 0 h 4"/>
                    <a:gd name="T12" fmla="*/ 7 w 7"/>
                    <a:gd name="T13" fmla="*/ 4 h 4"/>
                    <a:gd name="T14" fmla="*/ 5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5" y="4"/>
                      </a:moveTo>
                      <a:lnTo>
                        <a:pt x="3" y="2"/>
                      </a:lnTo>
                      <a:lnTo>
                        <a:pt x="1" y="4"/>
                      </a:lnTo>
                      <a:lnTo>
                        <a:pt x="0" y="4"/>
                      </a:lnTo>
                      <a:lnTo>
                        <a:pt x="2" y="0"/>
                      </a:lnTo>
                      <a:lnTo>
                        <a:pt x="4" y="0"/>
                      </a:lnTo>
                      <a:lnTo>
                        <a:pt x="7" y="4"/>
                      </a:lnTo>
                      <a:lnTo>
                        <a:pt x="5" y="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89" name="Freeform 1352">
                  <a:extLst>
                    <a:ext uri="{FF2B5EF4-FFF2-40B4-BE49-F238E27FC236}">
                      <a16:creationId xmlns:a16="http://schemas.microsoft.com/office/drawing/2014/main" id="{F8FDF03C-47AA-0B42-0E6B-376B8A302107}"/>
                    </a:ext>
                  </a:extLst>
                </p:cNvPr>
                <p:cNvSpPr>
                  <a:spLocks/>
                </p:cNvSpPr>
                <p:nvPr/>
              </p:nvSpPr>
              <p:spPr bwMode="auto">
                <a:xfrm>
                  <a:off x="1572" y="4003"/>
                  <a:ext cx="18" cy="13"/>
                </a:xfrm>
                <a:custGeom>
                  <a:avLst/>
                  <a:gdLst>
                    <a:gd name="T0" fmla="*/ 116 w 116"/>
                    <a:gd name="T1" fmla="*/ 83 h 86"/>
                    <a:gd name="T2" fmla="*/ 116 w 116"/>
                    <a:gd name="T3" fmla="*/ 86 h 86"/>
                    <a:gd name="T4" fmla="*/ 74 w 116"/>
                    <a:gd name="T5" fmla="*/ 86 h 86"/>
                    <a:gd name="T6" fmla="*/ 74 w 116"/>
                    <a:gd name="T7" fmla="*/ 83 h 86"/>
                    <a:gd name="T8" fmla="*/ 82 w 116"/>
                    <a:gd name="T9" fmla="*/ 81 h 86"/>
                    <a:gd name="T10" fmla="*/ 85 w 116"/>
                    <a:gd name="T11" fmla="*/ 74 h 86"/>
                    <a:gd name="T12" fmla="*/ 85 w 116"/>
                    <a:gd name="T13" fmla="*/ 9 h 86"/>
                    <a:gd name="T14" fmla="*/ 53 w 116"/>
                    <a:gd name="T15" fmla="*/ 86 h 86"/>
                    <a:gd name="T16" fmla="*/ 49 w 116"/>
                    <a:gd name="T17" fmla="*/ 86 h 86"/>
                    <a:gd name="T18" fmla="*/ 17 w 116"/>
                    <a:gd name="T19" fmla="*/ 11 h 86"/>
                    <a:gd name="T20" fmla="*/ 17 w 116"/>
                    <a:gd name="T21" fmla="*/ 70 h 86"/>
                    <a:gd name="T22" fmla="*/ 20 w 116"/>
                    <a:gd name="T23" fmla="*/ 80 h 86"/>
                    <a:gd name="T24" fmla="*/ 30 w 116"/>
                    <a:gd name="T25" fmla="*/ 83 h 86"/>
                    <a:gd name="T26" fmla="*/ 30 w 116"/>
                    <a:gd name="T27" fmla="*/ 86 h 86"/>
                    <a:gd name="T28" fmla="*/ 0 w 116"/>
                    <a:gd name="T29" fmla="*/ 86 h 86"/>
                    <a:gd name="T30" fmla="*/ 0 w 116"/>
                    <a:gd name="T31" fmla="*/ 83 h 86"/>
                    <a:gd name="T32" fmla="*/ 9 w 116"/>
                    <a:gd name="T33" fmla="*/ 81 h 86"/>
                    <a:gd name="T34" fmla="*/ 12 w 116"/>
                    <a:gd name="T35" fmla="*/ 73 h 86"/>
                    <a:gd name="T36" fmla="*/ 12 w 116"/>
                    <a:gd name="T37" fmla="*/ 12 h 86"/>
                    <a:gd name="T38" fmla="*/ 9 w 116"/>
                    <a:gd name="T39" fmla="*/ 5 h 86"/>
                    <a:gd name="T40" fmla="*/ 0 w 116"/>
                    <a:gd name="T41" fmla="*/ 3 h 86"/>
                    <a:gd name="T42" fmla="*/ 0 w 116"/>
                    <a:gd name="T43" fmla="*/ 0 h 86"/>
                    <a:gd name="T44" fmla="*/ 33 w 116"/>
                    <a:gd name="T45" fmla="*/ 0 h 86"/>
                    <a:gd name="T46" fmla="*/ 58 w 116"/>
                    <a:gd name="T47" fmla="*/ 60 h 86"/>
                    <a:gd name="T48" fmla="*/ 84 w 116"/>
                    <a:gd name="T49" fmla="*/ 0 h 86"/>
                    <a:gd name="T50" fmla="*/ 116 w 116"/>
                    <a:gd name="T51" fmla="*/ 0 h 86"/>
                    <a:gd name="T52" fmla="*/ 116 w 116"/>
                    <a:gd name="T53" fmla="*/ 3 h 86"/>
                    <a:gd name="T54" fmla="*/ 108 w 116"/>
                    <a:gd name="T55" fmla="*/ 5 h 86"/>
                    <a:gd name="T56" fmla="*/ 105 w 116"/>
                    <a:gd name="T57" fmla="*/ 15 h 86"/>
                    <a:gd name="T58" fmla="*/ 105 w 116"/>
                    <a:gd name="T59" fmla="*/ 71 h 86"/>
                    <a:gd name="T60" fmla="*/ 107 w 116"/>
                    <a:gd name="T61" fmla="*/ 81 h 86"/>
                    <a:gd name="T62" fmla="*/ 116 w 116"/>
                    <a:gd name="T6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 h="86">
                      <a:moveTo>
                        <a:pt x="116" y="83"/>
                      </a:moveTo>
                      <a:cubicBezTo>
                        <a:pt x="116" y="86"/>
                        <a:pt x="116" y="86"/>
                        <a:pt x="116" y="86"/>
                      </a:cubicBezTo>
                      <a:cubicBezTo>
                        <a:pt x="74" y="86"/>
                        <a:pt x="74" y="86"/>
                        <a:pt x="74" y="86"/>
                      </a:cubicBezTo>
                      <a:cubicBezTo>
                        <a:pt x="74" y="83"/>
                        <a:pt x="74" y="83"/>
                        <a:pt x="74" y="83"/>
                      </a:cubicBezTo>
                      <a:cubicBezTo>
                        <a:pt x="78" y="83"/>
                        <a:pt x="81" y="82"/>
                        <a:pt x="82" y="81"/>
                      </a:cubicBezTo>
                      <a:cubicBezTo>
                        <a:pt x="84" y="80"/>
                        <a:pt x="85" y="78"/>
                        <a:pt x="85" y="74"/>
                      </a:cubicBezTo>
                      <a:cubicBezTo>
                        <a:pt x="85" y="9"/>
                        <a:pt x="85" y="9"/>
                        <a:pt x="85" y="9"/>
                      </a:cubicBezTo>
                      <a:cubicBezTo>
                        <a:pt x="53" y="86"/>
                        <a:pt x="53" y="86"/>
                        <a:pt x="53" y="86"/>
                      </a:cubicBezTo>
                      <a:cubicBezTo>
                        <a:pt x="49" y="86"/>
                        <a:pt x="49" y="86"/>
                        <a:pt x="49" y="86"/>
                      </a:cubicBezTo>
                      <a:cubicBezTo>
                        <a:pt x="17" y="11"/>
                        <a:pt x="17" y="11"/>
                        <a:pt x="17" y="11"/>
                      </a:cubicBezTo>
                      <a:cubicBezTo>
                        <a:pt x="17" y="70"/>
                        <a:pt x="17" y="70"/>
                        <a:pt x="17" y="70"/>
                      </a:cubicBezTo>
                      <a:cubicBezTo>
                        <a:pt x="17" y="75"/>
                        <a:pt x="18" y="78"/>
                        <a:pt x="20" y="80"/>
                      </a:cubicBezTo>
                      <a:cubicBezTo>
                        <a:pt x="21" y="82"/>
                        <a:pt x="25" y="83"/>
                        <a:pt x="30" y="83"/>
                      </a:cubicBezTo>
                      <a:cubicBezTo>
                        <a:pt x="30" y="86"/>
                        <a:pt x="30" y="86"/>
                        <a:pt x="30" y="86"/>
                      </a:cubicBezTo>
                      <a:cubicBezTo>
                        <a:pt x="0" y="86"/>
                        <a:pt x="0" y="86"/>
                        <a:pt x="0" y="86"/>
                      </a:cubicBezTo>
                      <a:cubicBezTo>
                        <a:pt x="0" y="83"/>
                        <a:pt x="0" y="83"/>
                        <a:pt x="0" y="83"/>
                      </a:cubicBezTo>
                      <a:cubicBezTo>
                        <a:pt x="5" y="83"/>
                        <a:pt x="8" y="82"/>
                        <a:pt x="9" y="81"/>
                      </a:cubicBezTo>
                      <a:cubicBezTo>
                        <a:pt x="11" y="79"/>
                        <a:pt x="12" y="77"/>
                        <a:pt x="12" y="73"/>
                      </a:cubicBezTo>
                      <a:cubicBezTo>
                        <a:pt x="12" y="12"/>
                        <a:pt x="12" y="12"/>
                        <a:pt x="12" y="12"/>
                      </a:cubicBezTo>
                      <a:cubicBezTo>
                        <a:pt x="12" y="9"/>
                        <a:pt x="11" y="6"/>
                        <a:pt x="9" y="5"/>
                      </a:cubicBezTo>
                      <a:cubicBezTo>
                        <a:pt x="8" y="4"/>
                        <a:pt x="4" y="3"/>
                        <a:pt x="0" y="3"/>
                      </a:cubicBezTo>
                      <a:cubicBezTo>
                        <a:pt x="0" y="0"/>
                        <a:pt x="0" y="0"/>
                        <a:pt x="0" y="0"/>
                      </a:cubicBezTo>
                      <a:cubicBezTo>
                        <a:pt x="33" y="0"/>
                        <a:pt x="33" y="0"/>
                        <a:pt x="33" y="0"/>
                      </a:cubicBezTo>
                      <a:cubicBezTo>
                        <a:pt x="58" y="60"/>
                        <a:pt x="58" y="60"/>
                        <a:pt x="58" y="60"/>
                      </a:cubicBezTo>
                      <a:cubicBezTo>
                        <a:pt x="84" y="0"/>
                        <a:pt x="84" y="0"/>
                        <a:pt x="84" y="0"/>
                      </a:cubicBezTo>
                      <a:cubicBezTo>
                        <a:pt x="116" y="0"/>
                        <a:pt x="116" y="0"/>
                        <a:pt x="116" y="0"/>
                      </a:cubicBezTo>
                      <a:cubicBezTo>
                        <a:pt x="116" y="3"/>
                        <a:pt x="116" y="3"/>
                        <a:pt x="116" y="3"/>
                      </a:cubicBezTo>
                      <a:cubicBezTo>
                        <a:pt x="112" y="3"/>
                        <a:pt x="109" y="4"/>
                        <a:pt x="108" y="5"/>
                      </a:cubicBezTo>
                      <a:cubicBezTo>
                        <a:pt x="106" y="6"/>
                        <a:pt x="105" y="10"/>
                        <a:pt x="105" y="15"/>
                      </a:cubicBezTo>
                      <a:cubicBezTo>
                        <a:pt x="105" y="71"/>
                        <a:pt x="105" y="71"/>
                        <a:pt x="105" y="71"/>
                      </a:cubicBezTo>
                      <a:cubicBezTo>
                        <a:pt x="105" y="76"/>
                        <a:pt x="106" y="79"/>
                        <a:pt x="107" y="81"/>
                      </a:cubicBezTo>
                      <a:cubicBezTo>
                        <a:pt x="109" y="82"/>
                        <a:pt x="111" y="82"/>
                        <a:pt x="116"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0" name="Freeform 1353">
                  <a:extLst>
                    <a:ext uri="{FF2B5EF4-FFF2-40B4-BE49-F238E27FC236}">
                      <a16:creationId xmlns:a16="http://schemas.microsoft.com/office/drawing/2014/main" id="{A7C08694-A02E-E66F-112B-13CC50FA9446}"/>
                    </a:ext>
                  </a:extLst>
                </p:cNvPr>
                <p:cNvSpPr>
                  <a:spLocks noEditPoints="1"/>
                </p:cNvSpPr>
                <p:nvPr/>
              </p:nvSpPr>
              <p:spPr bwMode="auto">
                <a:xfrm>
                  <a:off x="1596" y="4003"/>
                  <a:ext cx="13" cy="13"/>
                </a:xfrm>
                <a:custGeom>
                  <a:avLst/>
                  <a:gdLst>
                    <a:gd name="T0" fmla="*/ 4 w 86"/>
                    <a:gd name="T1" fmla="*/ 45 h 86"/>
                    <a:gd name="T2" fmla="*/ 4 w 86"/>
                    <a:gd name="T3" fmla="*/ 39 h 86"/>
                    <a:gd name="T4" fmla="*/ 10 w 86"/>
                    <a:gd name="T5" fmla="*/ 39 h 86"/>
                    <a:gd name="T6" fmla="*/ 10 w 86"/>
                    <a:gd name="T7" fmla="*/ 12 h 86"/>
                    <a:gd name="T8" fmla="*/ 7 w 86"/>
                    <a:gd name="T9" fmla="*/ 4 h 86"/>
                    <a:gd name="T10" fmla="*/ 0 w 86"/>
                    <a:gd name="T11" fmla="*/ 3 h 86"/>
                    <a:gd name="T12" fmla="*/ 0 w 86"/>
                    <a:gd name="T13" fmla="*/ 0 h 86"/>
                    <a:gd name="T14" fmla="*/ 39 w 86"/>
                    <a:gd name="T15" fmla="*/ 0 h 86"/>
                    <a:gd name="T16" fmla="*/ 76 w 86"/>
                    <a:gd name="T17" fmla="*/ 13 h 86"/>
                    <a:gd name="T18" fmla="*/ 86 w 86"/>
                    <a:gd name="T19" fmla="*/ 42 h 86"/>
                    <a:gd name="T20" fmla="*/ 75 w 86"/>
                    <a:gd name="T21" fmla="*/ 73 h 86"/>
                    <a:gd name="T22" fmla="*/ 40 w 86"/>
                    <a:gd name="T23" fmla="*/ 86 h 86"/>
                    <a:gd name="T24" fmla="*/ 0 w 86"/>
                    <a:gd name="T25" fmla="*/ 86 h 86"/>
                    <a:gd name="T26" fmla="*/ 0 w 86"/>
                    <a:gd name="T27" fmla="*/ 83 h 86"/>
                    <a:gd name="T28" fmla="*/ 8 w 86"/>
                    <a:gd name="T29" fmla="*/ 81 h 86"/>
                    <a:gd name="T30" fmla="*/ 10 w 86"/>
                    <a:gd name="T31" fmla="*/ 75 h 86"/>
                    <a:gd name="T32" fmla="*/ 10 w 86"/>
                    <a:gd name="T33" fmla="*/ 45 h 86"/>
                    <a:gd name="T34" fmla="*/ 4 w 86"/>
                    <a:gd name="T35" fmla="*/ 45 h 86"/>
                    <a:gd name="T36" fmla="*/ 50 w 86"/>
                    <a:gd name="T37" fmla="*/ 39 h 86"/>
                    <a:gd name="T38" fmla="*/ 50 w 86"/>
                    <a:gd name="T39" fmla="*/ 45 h 86"/>
                    <a:gd name="T40" fmla="*/ 31 w 86"/>
                    <a:gd name="T41" fmla="*/ 45 h 86"/>
                    <a:gd name="T42" fmla="*/ 31 w 86"/>
                    <a:gd name="T43" fmla="*/ 74 h 86"/>
                    <a:gd name="T44" fmla="*/ 32 w 86"/>
                    <a:gd name="T45" fmla="*/ 80 h 86"/>
                    <a:gd name="T46" fmla="*/ 38 w 86"/>
                    <a:gd name="T47" fmla="*/ 82 h 86"/>
                    <a:gd name="T48" fmla="*/ 56 w 86"/>
                    <a:gd name="T49" fmla="*/ 74 h 86"/>
                    <a:gd name="T50" fmla="*/ 64 w 86"/>
                    <a:gd name="T51" fmla="*/ 43 h 86"/>
                    <a:gd name="T52" fmla="*/ 60 w 86"/>
                    <a:gd name="T53" fmla="*/ 19 h 86"/>
                    <a:gd name="T54" fmla="*/ 39 w 86"/>
                    <a:gd name="T55" fmla="*/ 4 h 86"/>
                    <a:gd name="T56" fmla="*/ 33 w 86"/>
                    <a:gd name="T57" fmla="*/ 6 h 86"/>
                    <a:gd name="T58" fmla="*/ 31 w 86"/>
                    <a:gd name="T59" fmla="*/ 9 h 86"/>
                    <a:gd name="T60" fmla="*/ 31 w 86"/>
                    <a:gd name="T61" fmla="*/ 10 h 86"/>
                    <a:gd name="T62" fmla="*/ 31 w 86"/>
                    <a:gd name="T63" fmla="*/ 39 h 86"/>
                    <a:gd name="T64" fmla="*/ 50 w 86"/>
                    <a:gd name="T65"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6">
                      <a:moveTo>
                        <a:pt x="4" y="45"/>
                      </a:moveTo>
                      <a:cubicBezTo>
                        <a:pt x="4" y="39"/>
                        <a:pt x="4" y="39"/>
                        <a:pt x="4" y="39"/>
                      </a:cubicBezTo>
                      <a:cubicBezTo>
                        <a:pt x="10" y="39"/>
                        <a:pt x="10" y="39"/>
                        <a:pt x="10" y="39"/>
                      </a:cubicBezTo>
                      <a:cubicBezTo>
                        <a:pt x="10" y="12"/>
                        <a:pt x="10" y="12"/>
                        <a:pt x="10" y="12"/>
                      </a:cubicBezTo>
                      <a:cubicBezTo>
                        <a:pt x="10" y="8"/>
                        <a:pt x="9" y="6"/>
                        <a:pt x="7" y="4"/>
                      </a:cubicBezTo>
                      <a:cubicBezTo>
                        <a:pt x="6" y="4"/>
                        <a:pt x="3" y="3"/>
                        <a:pt x="0" y="3"/>
                      </a:cubicBezTo>
                      <a:cubicBezTo>
                        <a:pt x="0" y="0"/>
                        <a:pt x="0" y="0"/>
                        <a:pt x="0" y="0"/>
                      </a:cubicBezTo>
                      <a:cubicBezTo>
                        <a:pt x="39" y="0"/>
                        <a:pt x="39" y="0"/>
                        <a:pt x="39" y="0"/>
                      </a:cubicBezTo>
                      <a:cubicBezTo>
                        <a:pt x="55" y="0"/>
                        <a:pt x="67" y="4"/>
                        <a:pt x="76" y="13"/>
                      </a:cubicBezTo>
                      <a:cubicBezTo>
                        <a:pt x="83" y="21"/>
                        <a:pt x="86" y="30"/>
                        <a:pt x="86" y="42"/>
                      </a:cubicBezTo>
                      <a:cubicBezTo>
                        <a:pt x="86" y="55"/>
                        <a:pt x="82" y="65"/>
                        <a:pt x="75" y="73"/>
                      </a:cubicBezTo>
                      <a:cubicBezTo>
                        <a:pt x="67" y="82"/>
                        <a:pt x="55" y="86"/>
                        <a:pt x="40" y="86"/>
                      </a:cubicBezTo>
                      <a:cubicBezTo>
                        <a:pt x="0" y="86"/>
                        <a:pt x="0" y="86"/>
                        <a:pt x="0" y="86"/>
                      </a:cubicBezTo>
                      <a:cubicBezTo>
                        <a:pt x="0" y="83"/>
                        <a:pt x="0" y="83"/>
                        <a:pt x="0" y="83"/>
                      </a:cubicBezTo>
                      <a:cubicBezTo>
                        <a:pt x="3" y="83"/>
                        <a:pt x="6" y="82"/>
                        <a:pt x="8" y="81"/>
                      </a:cubicBezTo>
                      <a:cubicBezTo>
                        <a:pt x="9" y="79"/>
                        <a:pt x="10" y="77"/>
                        <a:pt x="10" y="75"/>
                      </a:cubicBezTo>
                      <a:cubicBezTo>
                        <a:pt x="10" y="45"/>
                        <a:pt x="10" y="45"/>
                        <a:pt x="10" y="45"/>
                      </a:cubicBezTo>
                      <a:lnTo>
                        <a:pt x="4" y="45"/>
                      </a:lnTo>
                      <a:close/>
                      <a:moveTo>
                        <a:pt x="50" y="39"/>
                      </a:moveTo>
                      <a:cubicBezTo>
                        <a:pt x="50" y="45"/>
                        <a:pt x="50" y="45"/>
                        <a:pt x="50" y="45"/>
                      </a:cubicBezTo>
                      <a:cubicBezTo>
                        <a:pt x="31" y="45"/>
                        <a:pt x="31" y="45"/>
                        <a:pt x="31" y="45"/>
                      </a:cubicBezTo>
                      <a:cubicBezTo>
                        <a:pt x="31" y="74"/>
                        <a:pt x="31" y="74"/>
                        <a:pt x="31" y="74"/>
                      </a:cubicBezTo>
                      <a:cubicBezTo>
                        <a:pt x="31" y="77"/>
                        <a:pt x="31" y="79"/>
                        <a:pt x="32" y="80"/>
                      </a:cubicBezTo>
                      <a:cubicBezTo>
                        <a:pt x="33" y="81"/>
                        <a:pt x="35" y="82"/>
                        <a:pt x="38" y="82"/>
                      </a:cubicBezTo>
                      <a:cubicBezTo>
                        <a:pt x="46" y="82"/>
                        <a:pt x="52" y="79"/>
                        <a:pt x="56" y="74"/>
                      </a:cubicBezTo>
                      <a:cubicBezTo>
                        <a:pt x="61" y="68"/>
                        <a:pt x="64" y="57"/>
                        <a:pt x="64" y="43"/>
                      </a:cubicBezTo>
                      <a:cubicBezTo>
                        <a:pt x="64" y="34"/>
                        <a:pt x="62" y="26"/>
                        <a:pt x="60" y="19"/>
                      </a:cubicBezTo>
                      <a:cubicBezTo>
                        <a:pt x="56" y="9"/>
                        <a:pt x="49" y="4"/>
                        <a:pt x="39" y="4"/>
                      </a:cubicBezTo>
                      <a:cubicBezTo>
                        <a:pt x="36" y="4"/>
                        <a:pt x="34" y="5"/>
                        <a:pt x="33" y="6"/>
                      </a:cubicBezTo>
                      <a:cubicBezTo>
                        <a:pt x="32" y="7"/>
                        <a:pt x="31" y="8"/>
                        <a:pt x="31" y="9"/>
                      </a:cubicBezTo>
                      <a:cubicBezTo>
                        <a:pt x="31" y="10"/>
                        <a:pt x="31" y="10"/>
                        <a:pt x="31" y="10"/>
                      </a:cubicBezTo>
                      <a:cubicBezTo>
                        <a:pt x="31" y="39"/>
                        <a:pt x="31" y="39"/>
                        <a:pt x="31" y="39"/>
                      </a:cubicBezTo>
                      <a:lnTo>
                        <a:pt x="50" y="3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1" name="Freeform 1354">
                  <a:extLst>
                    <a:ext uri="{FF2B5EF4-FFF2-40B4-BE49-F238E27FC236}">
                      <a16:creationId xmlns:a16="http://schemas.microsoft.com/office/drawing/2014/main" id="{E57E4FE8-80DE-5F1B-CB96-23DE6BD026D5}"/>
                    </a:ext>
                  </a:extLst>
                </p:cNvPr>
                <p:cNvSpPr>
                  <a:spLocks noEditPoints="1"/>
                </p:cNvSpPr>
                <p:nvPr/>
              </p:nvSpPr>
              <p:spPr bwMode="auto">
                <a:xfrm>
                  <a:off x="1611" y="4003"/>
                  <a:ext cx="13" cy="14"/>
                </a:xfrm>
                <a:custGeom>
                  <a:avLst/>
                  <a:gdLst>
                    <a:gd name="T0" fmla="*/ 42 w 84"/>
                    <a:gd name="T1" fmla="*/ 0 h 91"/>
                    <a:gd name="T2" fmla="*/ 72 w 84"/>
                    <a:gd name="T3" fmla="*/ 12 h 91"/>
                    <a:gd name="T4" fmla="*/ 84 w 84"/>
                    <a:gd name="T5" fmla="*/ 45 h 91"/>
                    <a:gd name="T6" fmla="*/ 72 w 84"/>
                    <a:gd name="T7" fmla="*/ 78 h 91"/>
                    <a:gd name="T8" fmla="*/ 42 w 84"/>
                    <a:gd name="T9" fmla="*/ 91 h 91"/>
                    <a:gd name="T10" fmla="*/ 12 w 84"/>
                    <a:gd name="T11" fmla="*/ 78 h 91"/>
                    <a:gd name="T12" fmla="*/ 0 w 84"/>
                    <a:gd name="T13" fmla="*/ 45 h 91"/>
                    <a:gd name="T14" fmla="*/ 13 w 84"/>
                    <a:gd name="T15" fmla="*/ 12 h 91"/>
                    <a:gd name="T16" fmla="*/ 42 w 84"/>
                    <a:gd name="T17" fmla="*/ 0 h 91"/>
                    <a:gd name="T18" fmla="*/ 42 w 84"/>
                    <a:gd name="T19" fmla="*/ 4 h 91"/>
                    <a:gd name="T20" fmla="*/ 26 w 84"/>
                    <a:gd name="T21" fmla="*/ 18 h 91"/>
                    <a:gd name="T22" fmla="*/ 21 w 84"/>
                    <a:gd name="T23" fmla="*/ 45 h 91"/>
                    <a:gd name="T24" fmla="*/ 27 w 84"/>
                    <a:gd name="T25" fmla="*/ 76 h 91"/>
                    <a:gd name="T26" fmla="*/ 42 w 84"/>
                    <a:gd name="T27" fmla="*/ 87 h 91"/>
                    <a:gd name="T28" fmla="*/ 58 w 84"/>
                    <a:gd name="T29" fmla="*/ 76 h 91"/>
                    <a:gd name="T30" fmla="*/ 63 w 84"/>
                    <a:gd name="T31" fmla="*/ 45 h 91"/>
                    <a:gd name="T32" fmla="*/ 59 w 84"/>
                    <a:gd name="T33" fmla="*/ 18 h 91"/>
                    <a:gd name="T34" fmla="*/ 42 w 84"/>
                    <a:gd name="T3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91">
                      <a:moveTo>
                        <a:pt x="42" y="0"/>
                      </a:moveTo>
                      <a:cubicBezTo>
                        <a:pt x="54" y="0"/>
                        <a:pt x="64" y="4"/>
                        <a:pt x="72" y="12"/>
                      </a:cubicBezTo>
                      <a:cubicBezTo>
                        <a:pt x="80" y="21"/>
                        <a:pt x="84" y="32"/>
                        <a:pt x="84" y="45"/>
                      </a:cubicBezTo>
                      <a:cubicBezTo>
                        <a:pt x="84" y="59"/>
                        <a:pt x="80" y="70"/>
                        <a:pt x="72" y="78"/>
                      </a:cubicBezTo>
                      <a:cubicBezTo>
                        <a:pt x="64" y="87"/>
                        <a:pt x="54" y="91"/>
                        <a:pt x="42" y="91"/>
                      </a:cubicBezTo>
                      <a:cubicBezTo>
                        <a:pt x="30" y="91"/>
                        <a:pt x="20" y="87"/>
                        <a:pt x="12" y="78"/>
                      </a:cubicBezTo>
                      <a:cubicBezTo>
                        <a:pt x="4" y="70"/>
                        <a:pt x="0" y="59"/>
                        <a:pt x="0" y="45"/>
                      </a:cubicBezTo>
                      <a:cubicBezTo>
                        <a:pt x="0" y="32"/>
                        <a:pt x="5" y="21"/>
                        <a:pt x="13" y="12"/>
                      </a:cubicBezTo>
                      <a:cubicBezTo>
                        <a:pt x="21" y="4"/>
                        <a:pt x="30" y="0"/>
                        <a:pt x="42" y="0"/>
                      </a:cubicBezTo>
                      <a:close/>
                      <a:moveTo>
                        <a:pt x="42" y="4"/>
                      </a:moveTo>
                      <a:cubicBezTo>
                        <a:pt x="35" y="4"/>
                        <a:pt x="29" y="9"/>
                        <a:pt x="26" y="18"/>
                      </a:cubicBezTo>
                      <a:cubicBezTo>
                        <a:pt x="23" y="25"/>
                        <a:pt x="21" y="34"/>
                        <a:pt x="21" y="45"/>
                      </a:cubicBezTo>
                      <a:cubicBezTo>
                        <a:pt x="21" y="59"/>
                        <a:pt x="23" y="69"/>
                        <a:pt x="27" y="76"/>
                      </a:cubicBezTo>
                      <a:cubicBezTo>
                        <a:pt x="30" y="83"/>
                        <a:pt x="35" y="87"/>
                        <a:pt x="42" y="87"/>
                      </a:cubicBezTo>
                      <a:cubicBezTo>
                        <a:pt x="49" y="87"/>
                        <a:pt x="54" y="83"/>
                        <a:pt x="58" y="76"/>
                      </a:cubicBezTo>
                      <a:cubicBezTo>
                        <a:pt x="61" y="69"/>
                        <a:pt x="63" y="59"/>
                        <a:pt x="63" y="45"/>
                      </a:cubicBezTo>
                      <a:cubicBezTo>
                        <a:pt x="63" y="34"/>
                        <a:pt x="62" y="25"/>
                        <a:pt x="59" y="18"/>
                      </a:cubicBezTo>
                      <a:cubicBezTo>
                        <a:pt x="55" y="9"/>
                        <a:pt x="50" y="4"/>
                        <a:pt x="42"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2" name="Freeform 1355">
                  <a:extLst>
                    <a:ext uri="{FF2B5EF4-FFF2-40B4-BE49-F238E27FC236}">
                      <a16:creationId xmlns:a16="http://schemas.microsoft.com/office/drawing/2014/main" id="{52FF5A5C-2D63-A1AD-9F0D-DBB7039AE5A8}"/>
                    </a:ext>
                  </a:extLst>
                </p:cNvPr>
                <p:cNvSpPr>
                  <a:spLocks noEditPoints="1"/>
                </p:cNvSpPr>
                <p:nvPr/>
              </p:nvSpPr>
              <p:spPr bwMode="auto">
                <a:xfrm>
                  <a:off x="1614" y="3994"/>
                  <a:ext cx="8" cy="8"/>
                </a:xfrm>
                <a:custGeom>
                  <a:avLst/>
                  <a:gdLst>
                    <a:gd name="T0" fmla="*/ 36 w 48"/>
                    <a:gd name="T1" fmla="*/ 47 h 47"/>
                    <a:gd name="T2" fmla="*/ 21 w 48"/>
                    <a:gd name="T3" fmla="*/ 34 h 47"/>
                    <a:gd name="T4" fmla="*/ 7 w 48"/>
                    <a:gd name="T5" fmla="*/ 47 h 47"/>
                    <a:gd name="T6" fmla="*/ 0 w 48"/>
                    <a:gd name="T7" fmla="*/ 47 h 47"/>
                    <a:gd name="T8" fmla="*/ 15 w 48"/>
                    <a:gd name="T9" fmla="*/ 24 h 47"/>
                    <a:gd name="T10" fmla="*/ 27 w 48"/>
                    <a:gd name="T11" fmla="*/ 24 h 47"/>
                    <a:gd name="T12" fmla="*/ 43 w 48"/>
                    <a:gd name="T13" fmla="*/ 47 h 47"/>
                    <a:gd name="T14" fmla="*/ 36 w 48"/>
                    <a:gd name="T15" fmla="*/ 47 h 47"/>
                    <a:gd name="T16" fmla="*/ 48 w 48"/>
                    <a:gd name="T17" fmla="*/ 24 h 47"/>
                    <a:gd name="T18" fmla="*/ 41 w 48"/>
                    <a:gd name="T19" fmla="*/ 24 h 47"/>
                    <a:gd name="T20" fmla="*/ 23 w 48"/>
                    <a:gd name="T21" fmla="*/ 13 h 47"/>
                    <a:gd name="T22" fmla="*/ 19 w 48"/>
                    <a:gd name="T23" fmla="*/ 10 h 47"/>
                    <a:gd name="T24" fmla="*/ 18 w 48"/>
                    <a:gd name="T25" fmla="*/ 6 h 47"/>
                    <a:gd name="T26" fmla="*/ 20 w 48"/>
                    <a:gd name="T27" fmla="*/ 2 h 47"/>
                    <a:gd name="T28" fmla="*/ 24 w 48"/>
                    <a:gd name="T29" fmla="*/ 0 h 47"/>
                    <a:gd name="T30" fmla="*/ 28 w 48"/>
                    <a:gd name="T31" fmla="*/ 2 h 47"/>
                    <a:gd name="T32" fmla="*/ 31 w 48"/>
                    <a:gd name="T33" fmla="*/ 4 h 47"/>
                    <a:gd name="T34" fmla="*/ 48 w 48"/>
                    <a:gd name="T35"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7">
                      <a:moveTo>
                        <a:pt x="36" y="47"/>
                      </a:moveTo>
                      <a:cubicBezTo>
                        <a:pt x="21" y="34"/>
                        <a:pt x="21" y="34"/>
                        <a:pt x="21" y="34"/>
                      </a:cubicBezTo>
                      <a:cubicBezTo>
                        <a:pt x="7" y="47"/>
                        <a:pt x="7" y="47"/>
                        <a:pt x="7" y="47"/>
                      </a:cubicBezTo>
                      <a:cubicBezTo>
                        <a:pt x="0" y="47"/>
                        <a:pt x="0" y="47"/>
                        <a:pt x="0" y="47"/>
                      </a:cubicBezTo>
                      <a:cubicBezTo>
                        <a:pt x="15" y="24"/>
                        <a:pt x="15" y="24"/>
                        <a:pt x="15" y="24"/>
                      </a:cubicBezTo>
                      <a:cubicBezTo>
                        <a:pt x="27" y="24"/>
                        <a:pt x="27" y="24"/>
                        <a:pt x="27" y="24"/>
                      </a:cubicBezTo>
                      <a:cubicBezTo>
                        <a:pt x="43" y="47"/>
                        <a:pt x="43" y="47"/>
                        <a:pt x="43" y="47"/>
                      </a:cubicBezTo>
                      <a:lnTo>
                        <a:pt x="36" y="47"/>
                      </a:lnTo>
                      <a:close/>
                      <a:moveTo>
                        <a:pt x="48" y="24"/>
                      </a:moveTo>
                      <a:cubicBezTo>
                        <a:pt x="41" y="24"/>
                        <a:pt x="41" y="24"/>
                        <a:pt x="41" y="24"/>
                      </a:cubicBezTo>
                      <a:cubicBezTo>
                        <a:pt x="23" y="13"/>
                        <a:pt x="23" y="13"/>
                        <a:pt x="23" y="13"/>
                      </a:cubicBezTo>
                      <a:cubicBezTo>
                        <a:pt x="21" y="12"/>
                        <a:pt x="20" y="11"/>
                        <a:pt x="19" y="10"/>
                      </a:cubicBezTo>
                      <a:cubicBezTo>
                        <a:pt x="18" y="9"/>
                        <a:pt x="18" y="7"/>
                        <a:pt x="18" y="6"/>
                      </a:cubicBezTo>
                      <a:cubicBezTo>
                        <a:pt x="18" y="4"/>
                        <a:pt x="19" y="3"/>
                        <a:pt x="20" y="2"/>
                      </a:cubicBezTo>
                      <a:cubicBezTo>
                        <a:pt x="21" y="1"/>
                        <a:pt x="23" y="0"/>
                        <a:pt x="24" y="0"/>
                      </a:cubicBezTo>
                      <a:cubicBezTo>
                        <a:pt x="26" y="0"/>
                        <a:pt x="27" y="1"/>
                        <a:pt x="28" y="2"/>
                      </a:cubicBezTo>
                      <a:cubicBezTo>
                        <a:pt x="29" y="2"/>
                        <a:pt x="30" y="3"/>
                        <a:pt x="31" y="4"/>
                      </a:cubicBezTo>
                      <a:lnTo>
                        <a:pt x="48"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3" name="Freeform 1356">
                  <a:extLst>
                    <a:ext uri="{FF2B5EF4-FFF2-40B4-BE49-F238E27FC236}">
                      <a16:creationId xmlns:a16="http://schemas.microsoft.com/office/drawing/2014/main" id="{3AC34376-4FEA-15FE-F36F-6C16DB6B1189}"/>
                    </a:ext>
                  </a:extLst>
                </p:cNvPr>
                <p:cNvSpPr>
                  <a:spLocks/>
                </p:cNvSpPr>
                <p:nvPr/>
              </p:nvSpPr>
              <p:spPr bwMode="auto">
                <a:xfrm>
                  <a:off x="1626" y="4003"/>
                  <a:ext cx="14" cy="14"/>
                </a:xfrm>
                <a:custGeom>
                  <a:avLst/>
                  <a:gdLst>
                    <a:gd name="T0" fmla="*/ 0 w 87"/>
                    <a:gd name="T1" fmla="*/ 86 h 89"/>
                    <a:gd name="T2" fmla="*/ 0 w 87"/>
                    <a:gd name="T3" fmla="*/ 83 h 89"/>
                    <a:gd name="T4" fmla="*/ 8 w 87"/>
                    <a:gd name="T5" fmla="*/ 81 h 89"/>
                    <a:gd name="T6" fmla="*/ 11 w 87"/>
                    <a:gd name="T7" fmla="*/ 73 h 89"/>
                    <a:gd name="T8" fmla="*/ 11 w 87"/>
                    <a:gd name="T9" fmla="*/ 12 h 89"/>
                    <a:gd name="T10" fmla="*/ 5 w 87"/>
                    <a:gd name="T11" fmla="*/ 6 h 89"/>
                    <a:gd name="T12" fmla="*/ 0 w 87"/>
                    <a:gd name="T13" fmla="*/ 3 h 89"/>
                    <a:gd name="T14" fmla="*/ 0 w 87"/>
                    <a:gd name="T15" fmla="*/ 0 h 89"/>
                    <a:gd name="T16" fmla="*/ 27 w 87"/>
                    <a:gd name="T17" fmla="*/ 0 h 89"/>
                    <a:gd name="T18" fmla="*/ 72 w 87"/>
                    <a:gd name="T19" fmla="*/ 54 h 89"/>
                    <a:gd name="T20" fmla="*/ 72 w 87"/>
                    <a:gd name="T21" fmla="*/ 16 h 89"/>
                    <a:gd name="T22" fmla="*/ 70 w 87"/>
                    <a:gd name="T23" fmla="*/ 7 h 89"/>
                    <a:gd name="T24" fmla="*/ 60 w 87"/>
                    <a:gd name="T25" fmla="*/ 3 h 89"/>
                    <a:gd name="T26" fmla="*/ 60 w 87"/>
                    <a:gd name="T27" fmla="*/ 0 h 89"/>
                    <a:gd name="T28" fmla="*/ 87 w 87"/>
                    <a:gd name="T29" fmla="*/ 0 h 89"/>
                    <a:gd name="T30" fmla="*/ 87 w 87"/>
                    <a:gd name="T31" fmla="*/ 3 h 89"/>
                    <a:gd name="T32" fmla="*/ 79 w 87"/>
                    <a:gd name="T33" fmla="*/ 6 h 89"/>
                    <a:gd name="T34" fmla="*/ 77 w 87"/>
                    <a:gd name="T35" fmla="*/ 13 h 89"/>
                    <a:gd name="T36" fmla="*/ 77 w 87"/>
                    <a:gd name="T37" fmla="*/ 89 h 89"/>
                    <a:gd name="T38" fmla="*/ 74 w 87"/>
                    <a:gd name="T39" fmla="*/ 89 h 89"/>
                    <a:gd name="T40" fmla="*/ 17 w 87"/>
                    <a:gd name="T41" fmla="*/ 19 h 89"/>
                    <a:gd name="T42" fmla="*/ 16 w 87"/>
                    <a:gd name="T43" fmla="*/ 71 h 89"/>
                    <a:gd name="T44" fmla="*/ 19 w 87"/>
                    <a:gd name="T45" fmla="*/ 80 h 89"/>
                    <a:gd name="T46" fmla="*/ 29 w 87"/>
                    <a:gd name="T47" fmla="*/ 83 h 89"/>
                    <a:gd name="T48" fmla="*/ 29 w 87"/>
                    <a:gd name="T49" fmla="*/ 86 h 89"/>
                    <a:gd name="T50" fmla="*/ 0 w 87"/>
                    <a:gd name="T51"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9">
                      <a:moveTo>
                        <a:pt x="0" y="86"/>
                      </a:moveTo>
                      <a:cubicBezTo>
                        <a:pt x="0" y="83"/>
                        <a:pt x="0" y="83"/>
                        <a:pt x="0" y="83"/>
                      </a:cubicBezTo>
                      <a:cubicBezTo>
                        <a:pt x="4" y="83"/>
                        <a:pt x="7" y="82"/>
                        <a:pt x="8" y="81"/>
                      </a:cubicBezTo>
                      <a:cubicBezTo>
                        <a:pt x="10" y="79"/>
                        <a:pt x="11" y="77"/>
                        <a:pt x="11" y="73"/>
                      </a:cubicBezTo>
                      <a:cubicBezTo>
                        <a:pt x="11" y="12"/>
                        <a:pt x="11" y="12"/>
                        <a:pt x="11" y="12"/>
                      </a:cubicBezTo>
                      <a:cubicBezTo>
                        <a:pt x="9" y="9"/>
                        <a:pt x="7" y="7"/>
                        <a:pt x="5" y="6"/>
                      </a:cubicBezTo>
                      <a:cubicBezTo>
                        <a:pt x="3" y="4"/>
                        <a:pt x="1" y="3"/>
                        <a:pt x="0" y="3"/>
                      </a:cubicBezTo>
                      <a:cubicBezTo>
                        <a:pt x="0" y="0"/>
                        <a:pt x="0" y="0"/>
                        <a:pt x="0" y="0"/>
                      </a:cubicBezTo>
                      <a:cubicBezTo>
                        <a:pt x="27" y="0"/>
                        <a:pt x="27" y="0"/>
                        <a:pt x="27" y="0"/>
                      </a:cubicBezTo>
                      <a:cubicBezTo>
                        <a:pt x="72" y="54"/>
                        <a:pt x="72" y="54"/>
                        <a:pt x="72" y="54"/>
                      </a:cubicBezTo>
                      <a:cubicBezTo>
                        <a:pt x="72" y="16"/>
                        <a:pt x="72" y="16"/>
                        <a:pt x="72" y="16"/>
                      </a:cubicBezTo>
                      <a:cubicBezTo>
                        <a:pt x="72" y="11"/>
                        <a:pt x="71" y="8"/>
                        <a:pt x="70" y="7"/>
                      </a:cubicBezTo>
                      <a:cubicBezTo>
                        <a:pt x="68" y="4"/>
                        <a:pt x="65" y="3"/>
                        <a:pt x="60" y="3"/>
                      </a:cubicBezTo>
                      <a:cubicBezTo>
                        <a:pt x="60" y="0"/>
                        <a:pt x="60" y="0"/>
                        <a:pt x="60" y="0"/>
                      </a:cubicBezTo>
                      <a:cubicBezTo>
                        <a:pt x="87" y="0"/>
                        <a:pt x="87" y="0"/>
                        <a:pt x="87" y="0"/>
                      </a:cubicBezTo>
                      <a:cubicBezTo>
                        <a:pt x="87" y="3"/>
                        <a:pt x="87" y="3"/>
                        <a:pt x="87" y="3"/>
                      </a:cubicBezTo>
                      <a:cubicBezTo>
                        <a:pt x="83" y="4"/>
                        <a:pt x="80" y="5"/>
                        <a:pt x="79" y="6"/>
                      </a:cubicBezTo>
                      <a:cubicBezTo>
                        <a:pt x="78" y="7"/>
                        <a:pt x="77" y="10"/>
                        <a:pt x="77" y="13"/>
                      </a:cubicBezTo>
                      <a:cubicBezTo>
                        <a:pt x="77" y="89"/>
                        <a:pt x="77" y="89"/>
                        <a:pt x="77" y="89"/>
                      </a:cubicBezTo>
                      <a:cubicBezTo>
                        <a:pt x="74" y="89"/>
                        <a:pt x="74" y="89"/>
                        <a:pt x="74" y="89"/>
                      </a:cubicBezTo>
                      <a:cubicBezTo>
                        <a:pt x="17" y="19"/>
                        <a:pt x="17" y="19"/>
                        <a:pt x="17" y="19"/>
                      </a:cubicBezTo>
                      <a:cubicBezTo>
                        <a:pt x="16" y="71"/>
                        <a:pt x="16" y="71"/>
                        <a:pt x="16" y="71"/>
                      </a:cubicBezTo>
                      <a:cubicBezTo>
                        <a:pt x="16" y="75"/>
                        <a:pt x="17" y="78"/>
                        <a:pt x="19" y="80"/>
                      </a:cubicBezTo>
                      <a:cubicBezTo>
                        <a:pt x="21" y="81"/>
                        <a:pt x="24" y="83"/>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4" name="Freeform 1357">
                  <a:extLst>
                    <a:ext uri="{FF2B5EF4-FFF2-40B4-BE49-F238E27FC236}">
                      <a16:creationId xmlns:a16="http://schemas.microsoft.com/office/drawing/2014/main" id="{CA3D4E4B-FA50-6657-BEB6-6D835C01EB06}"/>
                    </a:ext>
                  </a:extLst>
                </p:cNvPr>
                <p:cNvSpPr>
                  <a:spLocks/>
                </p:cNvSpPr>
                <p:nvPr/>
              </p:nvSpPr>
              <p:spPr bwMode="auto">
                <a:xfrm>
                  <a:off x="1641" y="4003"/>
                  <a:ext cx="14" cy="14"/>
                </a:xfrm>
                <a:custGeom>
                  <a:avLst/>
                  <a:gdLst>
                    <a:gd name="T0" fmla="*/ 91 w 91"/>
                    <a:gd name="T1" fmla="*/ 52 h 91"/>
                    <a:gd name="T2" fmla="*/ 91 w 91"/>
                    <a:gd name="T3" fmla="*/ 55 h 91"/>
                    <a:gd name="T4" fmla="*/ 83 w 91"/>
                    <a:gd name="T5" fmla="*/ 57 h 91"/>
                    <a:gd name="T6" fmla="*/ 80 w 91"/>
                    <a:gd name="T7" fmla="*/ 67 h 91"/>
                    <a:gd name="T8" fmla="*/ 80 w 91"/>
                    <a:gd name="T9" fmla="*/ 83 h 91"/>
                    <a:gd name="T10" fmla="*/ 65 w 91"/>
                    <a:gd name="T11" fmla="*/ 88 h 91"/>
                    <a:gd name="T12" fmla="*/ 46 w 91"/>
                    <a:gd name="T13" fmla="*/ 91 h 91"/>
                    <a:gd name="T14" fmla="*/ 11 w 91"/>
                    <a:gd name="T15" fmla="*/ 77 h 91"/>
                    <a:gd name="T16" fmla="*/ 0 w 91"/>
                    <a:gd name="T17" fmla="*/ 46 h 91"/>
                    <a:gd name="T18" fmla="*/ 12 w 91"/>
                    <a:gd name="T19" fmla="*/ 13 h 91"/>
                    <a:gd name="T20" fmla="*/ 45 w 91"/>
                    <a:gd name="T21" fmla="*/ 0 h 91"/>
                    <a:gd name="T22" fmla="*/ 57 w 91"/>
                    <a:gd name="T23" fmla="*/ 2 h 91"/>
                    <a:gd name="T24" fmla="*/ 69 w 91"/>
                    <a:gd name="T25" fmla="*/ 6 h 91"/>
                    <a:gd name="T26" fmla="*/ 73 w 91"/>
                    <a:gd name="T27" fmla="*/ 4 h 91"/>
                    <a:gd name="T28" fmla="*/ 75 w 91"/>
                    <a:gd name="T29" fmla="*/ 0 h 91"/>
                    <a:gd name="T30" fmla="*/ 79 w 91"/>
                    <a:gd name="T31" fmla="*/ 0 h 91"/>
                    <a:gd name="T32" fmla="*/ 79 w 91"/>
                    <a:gd name="T33" fmla="*/ 30 h 91"/>
                    <a:gd name="T34" fmla="*/ 76 w 91"/>
                    <a:gd name="T35" fmla="*/ 30 h 91"/>
                    <a:gd name="T36" fmla="*/ 65 w 91"/>
                    <a:gd name="T37" fmla="*/ 13 h 91"/>
                    <a:gd name="T38" fmla="*/ 46 w 91"/>
                    <a:gd name="T39" fmla="*/ 4 h 91"/>
                    <a:gd name="T40" fmla="*/ 27 w 91"/>
                    <a:gd name="T41" fmla="*/ 17 h 91"/>
                    <a:gd name="T42" fmla="*/ 22 w 91"/>
                    <a:gd name="T43" fmla="*/ 46 h 91"/>
                    <a:gd name="T44" fmla="*/ 28 w 91"/>
                    <a:gd name="T45" fmla="*/ 76 h 91"/>
                    <a:gd name="T46" fmla="*/ 47 w 91"/>
                    <a:gd name="T47" fmla="*/ 87 h 91"/>
                    <a:gd name="T48" fmla="*/ 58 w 91"/>
                    <a:gd name="T49" fmla="*/ 84 h 91"/>
                    <a:gd name="T50" fmla="*/ 60 w 91"/>
                    <a:gd name="T51" fmla="*/ 77 h 91"/>
                    <a:gd name="T52" fmla="*/ 60 w 91"/>
                    <a:gd name="T53" fmla="*/ 64 h 91"/>
                    <a:gd name="T54" fmla="*/ 58 w 91"/>
                    <a:gd name="T55" fmla="*/ 56 h 91"/>
                    <a:gd name="T56" fmla="*/ 47 w 91"/>
                    <a:gd name="T57" fmla="*/ 55 h 91"/>
                    <a:gd name="T58" fmla="*/ 47 w 91"/>
                    <a:gd name="T59" fmla="*/ 52 h 91"/>
                    <a:gd name="T60" fmla="*/ 91 w 91"/>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 h="91">
                      <a:moveTo>
                        <a:pt x="91" y="52"/>
                      </a:moveTo>
                      <a:cubicBezTo>
                        <a:pt x="91" y="55"/>
                        <a:pt x="91" y="55"/>
                        <a:pt x="91" y="55"/>
                      </a:cubicBezTo>
                      <a:cubicBezTo>
                        <a:pt x="87" y="55"/>
                        <a:pt x="84" y="56"/>
                        <a:pt x="83" y="57"/>
                      </a:cubicBezTo>
                      <a:cubicBezTo>
                        <a:pt x="81" y="58"/>
                        <a:pt x="80" y="62"/>
                        <a:pt x="80" y="67"/>
                      </a:cubicBezTo>
                      <a:cubicBezTo>
                        <a:pt x="80" y="83"/>
                        <a:pt x="80" y="83"/>
                        <a:pt x="80" y="83"/>
                      </a:cubicBezTo>
                      <a:cubicBezTo>
                        <a:pt x="77" y="85"/>
                        <a:pt x="72" y="87"/>
                        <a:pt x="65" y="88"/>
                      </a:cubicBezTo>
                      <a:cubicBezTo>
                        <a:pt x="58" y="90"/>
                        <a:pt x="52" y="91"/>
                        <a:pt x="46" y="91"/>
                      </a:cubicBezTo>
                      <a:cubicBezTo>
                        <a:pt x="31" y="91"/>
                        <a:pt x="19" y="86"/>
                        <a:pt x="11" y="77"/>
                      </a:cubicBezTo>
                      <a:cubicBezTo>
                        <a:pt x="3" y="69"/>
                        <a:pt x="0" y="58"/>
                        <a:pt x="0" y="46"/>
                      </a:cubicBezTo>
                      <a:cubicBezTo>
                        <a:pt x="0" y="33"/>
                        <a:pt x="4" y="22"/>
                        <a:pt x="12" y="13"/>
                      </a:cubicBezTo>
                      <a:cubicBezTo>
                        <a:pt x="20" y="4"/>
                        <a:pt x="31" y="0"/>
                        <a:pt x="45" y="0"/>
                      </a:cubicBezTo>
                      <a:cubicBezTo>
                        <a:pt x="49" y="0"/>
                        <a:pt x="53" y="1"/>
                        <a:pt x="57" y="2"/>
                      </a:cubicBezTo>
                      <a:cubicBezTo>
                        <a:pt x="61" y="3"/>
                        <a:pt x="65" y="5"/>
                        <a:pt x="69" y="6"/>
                      </a:cubicBezTo>
                      <a:cubicBezTo>
                        <a:pt x="71" y="6"/>
                        <a:pt x="72" y="6"/>
                        <a:pt x="73" y="4"/>
                      </a:cubicBezTo>
                      <a:cubicBezTo>
                        <a:pt x="74" y="4"/>
                        <a:pt x="75" y="2"/>
                        <a:pt x="75" y="0"/>
                      </a:cubicBezTo>
                      <a:cubicBezTo>
                        <a:pt x="79" y="0"/>
                        <a:pt x="79" y="0"/>
                        <a:pt x="79" y="0"/>
                      </a:cubicBezTo>
                      <a:cubicBezTo>
                        <a:pt x="79" y="30"/>
                        <a:pt x="79" y="30"/>
                        <a:pt x="79" y="30"/>
                      </a:cubicBezTo>
                      <a:cubicBezTo>
                        <a:pt x="76" y="30"/>
                        <a:pt x="76" y="30"/>
                        <a:pt x="76" y="30"/>
                      </a:cubicBezTo>
                      <a:cubicBezTo>
                        <a:pt x="73" y="24"/>
                        <a:pt x="69" y="18"/>
                        <a:pt x="65" y="13"/>
                      </a:cubicBezTo>
                      <a:cubicBezTo>
                        <a:pt x="59" y="7"/>
                        <a:pt x="53" y="4"/>
                        <a:pt x="46" y="4"/>
                      </a:cubicBezTo>
                      <a:cubicBezTo>
                        <a:pt x="37" y="4"/>
                        <a:pt x="31" y="8"/>
                        <a:pt x="27" y="17"/>
                      </a:cubicBezTo>
                      <a:cubicBezTo>
                        <a:pt x="24" y="23"/>
                        <a:pt x="22" y="33"/>
                        <a:pt x="22" y="46"/>
                      </a:cubicBezTo>
                      <a:cubicBezTo>
                        <a:pt x="22" y="59"/>
                        <a:pt x="24" y="69"/>
                        <a:pt x="28" y="76"/>
                      </a:cubicBezTo>
                      <a:cubicBezTo>
                        <a:pt x="33" y="83"/>
                        <a:pt x="39" y="87"/>
                        <a:pt x="47" y="87"/>
                      </a:cubicBezTo>
                      <a:cubicBezTo>
                        <a:pt x="52" y="87"/>
                        <a:pt x="56" y="86"/>
                        <a:pt x="58" y="84"/>
                      </a:cubicBezTo>
                      <a:cubicBezTo>
                        <a:pt x="60" y="83"/>
                        <a:pt x="60" y="80"/>
                        <a:pt x="60" y="77"/>
                      </a:cubicBezTo>
                      <a:cubicBezTo>
                        <a:pt x="60" y="64"/>
                        <a:pt x="60" y="64"/>
                        <a:pt x="60" y="64"/>
                      </a:cubicBezTo>
                      <a:cubicBezTo>
                        <a:pt x="60" y="60"/>
                        <a:pt x="60" y="58"/>
                        <a:pt x="58" y="56"/>
                      </a:cubicBezTo>
                      <a:cubicBezTo>
                        <a:pt x="56" y="55"/>
                        <a:pt x="52" y="55"/>
                        <a:pt x="47" y="55"/>
                      </a:cubicBezTo>
                      <a:cubicBezTo>
                        <a:pt x="47" y="52"/>
                        <a:pt x="47" y="52"/>
                        <a:pt x="47" y="52"/>
                      </a:cubicBezTo>
                      <a:lnTo>
                        <a:pt x="91"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5" name="Freeform 1358">
                  <a:extLst>
                    <a:ext uri="{FF2B5EF4-FFF2-40B4-BE49-F238E27FC236}">
                      <a16:creationId xmlns:a16="http://schemas.microsoft.com/office/drawing/2014/main" id="{488A2064-6B90-5248-FDA4-C6525B91A272}"/>
                    </a:ext>
                  </a:extLst>
                </p:cNvPr>
                <p:cNvSpPr>
                  <a:spLocks noEditPoints="1"/>
                </p:cNvSpPr>
                <p:nvPr/>
              </p:nvSpPr>
              <p:spPr bwMode="auto">
                <a:xfrm>
                  <a:off x="1329" y="4201"/>
                  <a:ext cx="14" cy="13"/>
                </a:xfrm>
                <a:custGeom>
                  <a:avLst/>
                  <a:gdLst>
                    <a:gd name="T0" fmla="*/ 4 w 87"/>
                    <a:gd name="T1" fmla="*/ 44 h 86"/>
                    <a:gd name="T2" fmla="*/ 4 w 87"/>
                    <a:gd name="T3" fmla="*/ 38 h 86"/>
                    <a:gd name="T4" fmla="*/ 11 w 87"/>
                    <a:gd name="T5" fmla="*/ 38 h 86"/>
                    <a:gd name="T6" fmla="*/ 11 w 87"/>
                    <a:gd name="T7" fmla="*/ 11 h 86"/>
                    <a:gd name="T8" fmla="*/ 8 w 87"/>
                    <a:gd name="T9" fmla="*/ 4 h 86"/>
                    <a:gd name="T10" fmla="*/ 0 w 87"/>
                    <a:gd name="T11" fmla="*/ 3 h 86"/>
                    <a:gd name="T12" fmla="*/ 0 w 87"/>
                    <a:gd name="T13" fmla="*/ 0 h 86"/>
                    <a:gd name="T14" fmla="*/ 40 w 87"/>
                    <a:gd name="T15" fmla="*/ 0 h 86"/>
                    <a:gd name="T16" fmla="*/ 77 w 87"/>
                    <a:gd name="T17" fmla="*/ 13 h 86"/>
                    <a:gd name="T18" fmla="*/ 87 w 87"/>
                    <a:gd name="T19" fmla="*/ 41 h 86"/>
                    <a:gd name="T20" fmla="*/ 76 w 87"/>
                    <a:gd name="T21" fmla="*/ 73 h 86"/>
                    <a:gd name="T22" fmla="*/ 41 w 87"/>
                    <a:gd name="T23" fmla="*/ 86 h 86"/>
                    <a:gd name="T24" fmla="*/ 0 w 87"/>
                    <a:gd name="T25" fmla="*/ 86 h 86"/>
                    <a:gd name="T26" fmla="*/ 0 w 87"/>
                    <a:gd name="T27" fmla="*/ 83 h 86"/>
                    <a:gd name="T28" fmla="*/ 9 w 87"/>
                    <a:gd name="T29" fmla="*/ 80 h 86"/>
                    <a:gd name="T30" fmla="*/ 11 w 87"/>
                    <a:gd name="T31" fmla="*/ 74 h 86"/>
                    <a:gd name="T32" fmla="*/ 11 w 87"/>
                    <a:gd name="T33" fmla="*/ 44 h 86"/>
                    <a:gd name="T34" fmla="*/ 4 w 87"/>
                    <a:gd name="T35" fmla="*/ 44 h 86"/>
                    <a:gd name="T36" fmla="*/ 51 w 87"/>
                    <a:gd name="T37" fmla="*/ 38 h 86"/>
                    <a:gd name="T38" fmla="*/ 51 w 87"/>
                    <a:gd name="T39" fmla="*/ 44 h 86"/>
                    <a:gd name="T40" fmla="*/ 32 w 87"/>
                    <a:gd name="T41" fmla="*/ 44 h 86"/>
                    <a:gd name="T42" fmla="*/ 32 w 87"/>
                    <a:gd name="T43" fmla="*/ 74 h 86"/>
                    <a:gd name="T44" fmla="*/ 33 w 87"/>
                    <a:gd name="T45" fmla="*/ 80 h 86"/>
                    <a:gd name="T46" fmla="*/ 39 w 87"/>
                    <a:gd name="T47" fmla="*/ 81 h 86"/>
                    <a:gd name="T48" fmla="*/ 57 w 87"/>
                    <a:gd name="T49" fmla="*/ 74 h 86"/>
                    <a:gd name="T50" fmla="*/ 65 w 87"/>
                    <a:gd name="T51" fmla="*/ 43 h 86"/>
                    <a:gd name="T52" fmla="*/ 61 w 87"/>
                    <a:gd name="T53" fmla="*/ 19 h 86"/>
                    <a:gd name="T54" fmla="*/ 40 w 87"/>
                    <a:gd name="T55" fmla="*/ 4 h 86"/>
                    <a:gd name="T56" fmla="*/ 33 w 87"/>
                    <a:gd name="T57" fmla="*/ 5 h 86"/>
                    <a:gd name="T58" fmla="*/ 32 w 87"/>
                    <a:gd name="T59" fmla="*/ 9 h 86"/>
                    <a:gd name="T60" fmla="*/ 32 w 87"/>
                    <a:gd name="T61" fmla="*/ 10 h 86"/>
                    <a:gd name="T62" fmla="*/ 32 w 87"/>
                    <a:gd name="T63" fmla="*/ 38 h 86"/>
                    <a:gd name="T64" fmla="*/ 51 w 87"/>
                    <a:gd name="T6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6">
                      <a:moveTo>
                        <a:pt x="4" y="44"/>
                      </a:moveTo>
                      <a:cubicBezTo>
                        <a:pt x="4" y="38"/>
                        <a:pt x="4" y="38"/>
                        <a:pt x="4" y="38"/>
                      </a:cubicBezTo>
                      <a:cubicBezTo>
                        <a:pt x="11" y="38"/>
                        <a:pt x="11" y="38"/>
                        <a:pt x="11" y="38"/>
                      </a:cubicBezTo>
                      <a:cubicBezTo>
                        <a:pt x="11" y="11"/>
                        <a:pt x="11" y="11"/>
                        <a:pt x="11" y="11"/>
                      </a:cubicBezTo>
                      <a:cubicBezTo>
                        <a:pt x="11" y="8"/>
                        <a:pt x="10" y="5"/>
                        <a:pt x="8" y="4"/>
                      </a:cubicBezTo>
                      <a:cubicBezTo>
                        <a:pt x="6" y="3"/>
                        <a:pt x="4" y="3"/>
                        <a:pt x="0" y="3"/>
                      </a:cubicBezTo>
                      <a:cubicBezTo>
                        <a:pt x="0" y="0"/>
                        <a:pt x="0" y="0"/>
                        <a:pt x="0" y="0"/>
                      </a:cubicBezTo>
                      <a:cubicBezTo>
                        <a:pt x="40" y="0"/>
                        <a:pt x="40" y="0"/>
                        <a:pt x="40" y="0"/>
                      </a:cubicBezTo>
                      <a:cubicBezTo>
                        <a:pt x="56" y="0"/>
                        <a:pt x="68" y="4"/>
                        <a:pt x="77" y="13"/>
                      </a:cubicBezTo>
                      <a:cubicBezTo>
                        <a:pt x="83" y="20"/>
                        <a:pt x="87" y="30"/>
                        <a:pt x="87" y="41"/>
                      </a:cubicBezTo>
                      <a:cubicBezTo>
                        <a:pt x="87" y="54"/>
                        <a:pt x="83" y="65"/>
                        <a:pt x="76" y="73"/>
                      </a:cubicBezTo>
                      <a:cubicBezTo>
                        <a:pt x="68" y="82"/>
                        <a:pt x="56" y="86"/>
                        <a:pt x="41" y="86"/>
                      </a:cubicBezTo>
                      <a:cubicBezTo>
                        <a:pt x="0" y="86"/>
                        <a:pt x="0" y="86"/>
                        <a:pt x="0" y="86"/>
                      </a:cubicBezTo>
                      <a:cubicBezTo>
                        <a:pt x="0" y="83"/>
                        <a:pt x="0" y="83"/>
                        <a:pt x="0" y="83"/>
                      </a:cubicBezTo>
                      <a:cubicBezTo>
                        <a:pt x="4" y="83"/>
                        <a:pt x="7" y="82"/>
                        <a:pt x="9" y="80"/>
                      </a:cubicBezTo>
                      <a:cubicBezTo>
                        <a:pt x="10" y="79"/>
                        <a:pt x="11" y="77"/>
                        <a:pt x="11" y="74"/>
                      </a:cubicBezTo>
                      <a:cubicBezTo>
                        <a:pt x="11" y="44"/>
                        <a:pt x="11" y="44"/>
                        <a:pt x="11" y="44"/>
                      </a:cubicBezTo>
                      <a:lnTo>
                        <a:pt x="4" y="44"/>
                      </a:lnTo>
                      <a:close/>
                      <a:moveTo>
                        <a:pt x="51" y="38"/>
                      </a:moveTo>
                      <a:cubicBezTo>
                        <a:pt x="51" y="44"/>
                        <a:pt x="51" y="44"/>
                        <a:pt x="51" y="44"/>
                      </a:cubicBezTo>
                      <a:cubicBezTo>
                        <a:pt x="32" y="44"/>
                        <a:pt x="32" y="44"/>
                        <a:pt x="32" y="44"/>
                      </a:cubicBezTo>
                      <a:cubicBezTo>
                        <a:pt x="32" y="74"/>
                        <a:pt x="32" y="74"/>
                        <a:pt x="32" y="74"/>
                      </a:cubicBezTo>
                      <a:cubicBezTo>
                        <a:pt x="32" y="77"/>
                        <a:pt x="32" y="79"/>
                        <a:pt x="33" y="80"/>
                      </a:cubicBezTo>
                      <a:cubicBezTo>
                        <a:pt x="34" y="81"/>
                        <a:pt x="36" y="81"/>
                        <a:pt x="39" y="81"/>
                      </a:cubicBezTo>
                      <a:cubicBezTo>
                        <a:pt x="47" y="81"/>
                        <a:pt x="53" y="79"/>
                        <a:pt x="57" y="74"/>
                      </a:cubicBezTo>
                      <a:cubicBezTo>
                        <a:pt x="62" y="67"/>
                        <a:pt x="65" y="57"/>
                        <a:pt x="65" y="43"/>
                      </a:cubicBezTo>
                      <a:cubicBezTo>
                        <a:pt x="65" y="33"/>
                        <a:pt x="63" y="25"/>
                        <a:pt x="61" y="19"/>
                      </a:cubicBezTo>
                      <a:cubicBezTo>
                        <a:pt x="56" y="9"/>
                        <a:pt x="50" y="4"/>
                        <a:pt x="40" y="4"/>
                      </a:cubicBezTo>
                      <a:cubicBezTo>
                        <a:pt x="37" y="4"/>
                        <a:pt x="35" y="4"/>
                        <a:pt x="33" y="5"/>
                      </a:cubicBezTo>
                      <a:cubicBezTo>
                        <a:pt x="32" y="6"/>
                        <a:pt x="32" y="7"/>
                        <a:pt x="32" y="9"/>
                      </a:cubicBezTo>
                      <a:cubicBezTo>
                        <a:pt x="32" y="10"/>
                        <a:pt x="32" y="10"/>
                        <a:pt x="32" y="10"/>
                      </a:cubicBezTo>
                      <a:cubicBezTo>
                        <a:pt x="32" y="38"/>
                        <a:pt x="32" y="38"/>
                        <a:pt x="32" y="38"/>
                      </a:cubicBezTo>
                      <a:lnTo>
                        <a:pt x="51" y="3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6" name="Freeform 1359">
                  <a:extLst>
                    <a:ext uri="{FF2B5EF4-FFF2-40B4-BE49-F238E27FC236}">
                      <a16:creationId xmlns:a16="http://schemas.microsoft.com/office/drawing/2014/main" id="{4AEEDBCE-647D-AA31-C90F-41BF15478832}"/>
                    </a:ext>
                  </a:extLst>
                </p:cNvPr>
                <p:cNvSpPr>
                  <a:spLocks noEditPoints="1"/>
                </p:cNvSpPr>
                <p:nvPr/>
              </p:nvSpPr>
              <p:spPr bwMode="auto">
                <a:xfrm>
                  <a:off x="1345" y="4201"/>
                  <a:ext cx="13" cy="14"/>
                </a:xfrm>
                <a:custGeom>
                  <a:avLst/>
                  <a:gdLst>
                    <a:gd name="T0" fmla="*/ 42 w 84"/>
                    <a:gd name="T1" fmla="*/ 0 h 91"/>
                    <a:gd name="T2" fmla="*/ 71 w 84"/>
                    <a:gd name="T3" fmla="*/ 12 h 91"/>
                    <a:gd name="T4" fmla="*/ 84 w 84"/>
                    <a:gd name="T5" fmla="*/ 45 h 91"/>
                    <a:gd name="T6" fmla="*/ 72 w 84"/>
                    <a:gd name="T7" fmla="*/ 78 h 91"/>
                    <a:gd name="T8" fmla="*/ 42 w 84"/>
                    <a:gd name="T9" fmla="*/ 91 h 91"/>
                    <a:gd name="T10" fmla="*/ 12 w 84"/>
                    <a:gd name="T11" fmla="*/ 78 h 91"/>
                    <a:gd name="T12" fmla="*/ 0 w 84"/>
                    <a:gd name="T13" fmla="*/ 45 h 91"/>
                    <a:gd name="T14" fmla="*/ 13 w 84"/>
                    <a:gd name="T15" fmla="*/ 12 h 91"/>
                    <a:gd name="T16" fmla="*/ 42 w 84"/>
                    <a:gd name="T17" fmla="*/ 0 h 91"/>
                    <a:gd name="T18" fmla="*/ 42 w 84"/>
                    <a:gd name="T19" fmla="*/ 4 h 91"/>
                    <a:gd name="T20" fmla="*/ 25 w 84"/>
                    <a:gd name="T21" fmla="*/ 17 h 91"/>
                    <a:gd name="T22" fmla="*/ 21 w 84"/>
                    <a:gd name="T23" fmla="*/ 45 h 91"/>
                    <a:gd name="T24" fmla="*/ 26 w 84"/>
                    <a:gd name="T25" fmla="*/ 76 h 91"/>
                    <a:gd name="T26" fmla="*/ 42 w 84"/>
                    <a:gd name="T27" fmla="*/ 86 h 91"/>
                    <a:gd name="T28" fmla="*/ 57 w 84"/>
                    <a:gd name="T29" fmla="*/ 76 h 91"/>
                    <a:gd name="T30" fmla="*/ 63 w 84"/>
                    <a:gd name="T31" fmla="*/ 45 h 91"/>
                    <a:gd name="T32" fmla="*/ 59 w 84"/>
                    <a:gd name="T33" fmla="*/ 17 h 91"/>
                    <a:gd name="T34" fmla="*/ 42 w 84"/>
                    <a:gd name="T3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91">
                      <a:moveTo>
                        <a:pt x="42" y="0"/>
                      </a:moveTo>
                      <a:cubicBezTo>
                        <a:pt x="54" y="0"/>
                        <a:pt x="64" y="4"/>
                        <a:pt x="71" y="12"/>
                      </a:cubicBezTo>
                      <a:cubicBezTo>
                        <a:pt x="80" y="20"/>
                        <a:pt x="84" y="31"/>
                        <a:pt x="84" y="45"/>
                      </a:cubicBezTo>
                      <a:cubicBezTo>
                        <a:pt x="84" y="58"/>
                        <a:pt x="80" y="69"/>
                        <a:pt x="72" y="78"/>
                      </a:cubicBezTo>
                      <a:cubicBezTo>
                        <a:pt x="64" y="86"/>
                        <a:pt x="54" y="91"/>
                        <a:pt x="42" y="91"/>
                      </a:cubicBezTo>
                      <a:cubicBezTo>
                        <a:pt x="30" y="91"/>
                        <a:pt x="20" y="86"/>
                        <a:pt x="12" y="78"/>
                      </a:cubicBezTo>
                      <a:cubicBezTo>
                        <a:pt x="4" y="69"/>
                        <a:pt x="0" y="58"/>
                        <a:pt x="0" y="45"/>
                      </a:cubicBezTo>
                      <a:cubicBezTo>
                        <a:pt x="0" y="31"/>
                        <a:pt x="4" y="20"/>
                        <a:pt x="13" y="12"/>
                      </a:cubicBezTo>
                      <a:cubicBezTo>
                        <a:pt x="20" y="4"/>
                        <a:pt x="30" y="0"/>
                        <a:pt x="42" y="0"/>
                      </a:cubicBezTo>
                      <a:close/>
                      <a:moveTo>
                        <a:pt x="42" y="4"/>
                      </a:moveTo>
                      <a:cubicBezTo>
                        <a:pt x="35" y="4"/>
                        <a:pt x="29" y="8"/>
                        <a:pt x="25" y="17"/>
                      </a:cubicBezTo>
                      <a:cubicBezTo>
                        <a:pt x="22" y="25"/>
                        <a:pt x="21" y="34"/>
                        <a:pt x="21" y="45"/>
                      </a:cubicBezTo>
                      <a:cubicBezTo>
                        <a:pt x="21" y="59"/>
                        <a:pt x="23" y="69"/>
                        <a:pt x="26" y="76"/>
                      </a:cubicBezTo>
                      <a:cubicBezTo>
                        <a:pt x="30" y="83"/>
                        <a:pt x="35" y="86"/>
                        <a:pt x="42" y="86"/>
                      </a:cubicBezTo>
                      <a:cubicBezTo>
                        <a:pt x="49" y="86"/>
                        <a:pt x="54" y="83"/>
                        <a:pt x="57" y="76"/>
                      </a:cubicBezTo>
                      <a:cubicBezTo>
                        <a:pt x="61" y="69"/>
                        <a:pt x="63" y="59"/>
                        <a:pt x="63" y="45"/>
                      </a:cubicBezTo>
                      <a:cubicBezTo>
                        <a:pt x="63" y="34"/>
                        <a:pt x="61" y="24"/>
                        <a:pt x="59" y="17"/>
                      </a:cubicBezTo>
                      <a:cubicBezTo>
                        <a:pt x="55" y="8"/>
                        <a:pt x="50" y="4"/>
                        <a:pt x="42"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7" name="Freeform 1360">
                  <a:extLst>
                    <a:ext uri="{FF2B5EF4-FFF2-40B4-BE49-F238E27FC236}">
                      <a16:creationId xmlns:a16="http://schemas.microsoft.com/office/drawing/2014/main" id="{F46C4435-9219-7898-910A-7DCED5B6D59D}"/>
                    </a:ext>
                  </a:extLst>
                </p:cNvPr>
                <p:cNvSpPr>
                  <a:spLocks noEditPoints="1"/>
                </p:cNvSpPr>
                <p:nvPr/>
              </p:nvSpPr>
              <p:spPr bwMode="auto">
                <a:xfrm>
                  <a:off x="1348" y="4192"/>
                  <a:ext cx="7" cy="8"/>
                </a:xfrm>
                <a:custGeom>
                  <a:avLst/>
                  <a:gdLst>
                    <a:gd name="T0" fmla="*/ 36 w 48"/>
                    <a:gd name="T1" fmla="*/ 47 h 47"/>
                    <a:gd name="T2" fmla="*/ 21 w 48"/>
                    <a:gd name="T3" fmla="*/ 34 h 47"/>
                    <a:gd name="T4" fmla="*/ 7 w 48"/>
                    <a:gd name="T5" fmla="*/ 47 h 47"/>
                    <a:gd name="T6" fmla="*/ 0 w 48"/>
                    <a:gd name="T7" fmla="*/ 47 h 47"/>
                    <a:gd name="T8" fmla="*/ 15 w 48"/>
                    <a:gd name="T9" fmla="*/ 24 h 47"/>
                    <a:gd name="T10" fmla="*/ 27 w 48"/>
                    <a:gd name="T11" fmla="*/ 24 h 47"/>
                    <a:gd name="T12" fmla="*/ 43 w 48"/>
                    <a:gd name="T13" fmla="*/ 47 h 47"/>
                    <a:gd name="T14" fmla="*/ 36 w 48"/>
                    <a:gd name="T15" fmla="*/ 47 h 47"/>
                    <a:gd name="T16" fmla="*/ 48 w 48"/>
                    <a:gd name="T17" fmla="*/ 24 h 47"/>
                    <a:gd name="T18" fmla="*/ 41 w 48"/>
                    <a:gd name="T19" fmla="*/ 24 h 47"/>
                    <a:gd name="T20" fmla="*/ 23 w 48"/>
                    <a:gd name="T21" fmla="*/ 13 h 47"/>
                    <a:gd name="T22" fmla="*/ 19 w 48"/>
                    <a:gd name="T23" fmla="*/ 9 h 47"/>
                    <a:gd name="T24" fmla="*/ 18 w 48"/>
                    <a:gd name="T25" fmla="*/ 6 h 47"/>
                    <a:gd name="T26" fmla="*/ 20 w 48"/>
                    <a:gd name="T27" fmla="*/ 2 h 47"/>
                    <a:gd name="T28" fmla="*/ 24 w 48"/>
                    <a:gd name="T29" fmla="*/ 0 h 47"/>
                    <a:gd name="T30" fmla="*/ 28 w 48"/>
                    <a:gd name="T31" fmla="*/ 1 h 47"/>
                    <a:gd name="T32" fmla="*/ 31 w 48"/>
                    <a:gd name="T33" fmla="*/ 4 h 47"/>
                    <a:gd name="T34" fmla="*/ 48 w 48"/>
                    <a:gd name="T35"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7">
                      <a:moveTo>
                        <a:pt x="36" y="47"/>
                      </a:moveTo>
                      <a:cubicBezTo>
                        <a:pt x="21" y="34"/>
                        <a:pt x="21" y="34"/>
                        <a:pt x="21" y="34"/>
                      </a:cubicBezTo>
                      <a:cubicBezTo>
                        <a:pt x="7" y="47"/>
                        <a:pt x="7" y="47"/>
                        <a:pt x="7" y="47"/>
                      </a:cubicBezTo>
                      <a:cubicBezTo>
                        <a:pt x="0" y="47"/>
                        <a:pt x="0" y="47"/>
                        <a:pt x="0" y="47"/>
                      </a:cubicBezTo>
                      <a:cubicBezTo>
                        <a:pt x="15" y="24"/>
                        <a:pt x="15" y="24"/>
                        <a:pt x="15" y="24"/>
                      </a:cubicBezTo>
                      <a:cubicBezTo>
                        <a:pt x="27" y="24"/>
                        <a:pt x="27" y="24"/>
                        <a:pt x="27" y="24"/>
                      </a:cubicBezTo>
                      <a:cubicBezTo>
                        <a:pt x="43" y="47"/>
                        <a:pt x="43" y="47"/>
                        <a:pt x="43" y="47"/>
                      </a:cubicBezTo>
                      <a:lnTo>
                        <a:pt x="36" y="47"/>
                      </a:lnTo>
                      <a:close/>
                      <a:moveTo>
                        <a:pt x="48" y="24"/>
                      </a:moveTo>
                      <a:cubicBezTo>
                        <a:pt x="41" y="24"/>
                        <a:pt x="41" y="24"/>
                        <a:pt x="41" y="24"/>
                      </a:cubicBezTo>
                      <a:cubicBezTo>
                        <a:pt x="23" y="13"/>
                        <a:pt x="23" y="13"/>
                        <a:pt x="23" y="13"/>
                      </a:cubicBezTo>
                      <a:cubicBezTo>
                        <a:pt x="21" y="11"/>
                        <a:pt x="20" y="10"/>
                        <a:pt x="19" y="9"/>
                      </a:cubicBezTo>
                      <a:cubicBezTo>
                        <a:pt x="18" y="8"/>
                        <a:pt x="18" y="7"/>
                        <a:pt x="18" y="6"/>
                      </a:cubicBezTo>
                      <a:cubicBezTo>
                        <a:pt x="18" y="4"/>
                        <a:pt x="19" y="3"/>
                        <a:pt x="20" y="2"/>
                      </a:cubicBezTo>
                      <a:cubicBezTo>
                        <a:pt x="21" y="1"/>
                        <a:pt x="23" y="0"/>
                        <a:pt x="24" y="0"/>
                      </a:cubicBezTo>
                      <a:cubicBezTo>
                        <a:pt x="25" y="0"/>
                        <a:pt x="27" y="0"/>
                        <a:pt x="28" y="1"/>
                      </a:cubicBezTo>
                      <a:cubicBezTo>
                        <a:pt x="29" y="2"/>
                        <a:pt x="30" y="2"/>
                        <a:pt x="31" y="4"/>
                      </a:cubicBezTo>
                      <a:lnTo>
                        <a:pt x="48"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8" name="Freeform 1361">
                  <a:extLst>
                    <a:ext uri="{FF2B5EF4-FFF2-40B4-BE49-F238E27FC236}">
                      <a16:creationId xmlns:a16="http://schemas.microsoft.com/office/drawing/2014/main" id="{7F4DE8C8-AEF2-3010-AA45-BEE2411556C2}"/>
                    </a:ext>
                  </a:extLst>
                </p:cNvPr>
                <p:cNvSpPr>
                  <a:spLocks/>
                </p:cNvSpPr>
                <p:nvPr/>
              </p:nvSpPr>
              <p:spPr bwMode="auto">
                <a:xfrm>
                  <a:off x="1359" y="4201"/>
                  <a:ext cx="14" cy="14"/>
                </a:xfrm>
                <a:custGeom>
                  <a:avLst/>
                  <a:gdLst>
                    <a:gd name="T0" fmla="*/ 0 w 88"/>
                    <a:gd name="T1" fmla="*/ 86 h 88"/>
                    <a:gd name="T2" fmla="*/ 0 w 88"/>
                    <a:gd name="T3" fmla="*/ 83 h 88"/>
                    <a:gd name="T4" fmla="*/ 9 w 88"/>
                    <a:gd name="T5" fmla="*/ 81 h 88"/>
                    <a:gd name="T6" fmla="*/ 12 w 88"/>
                    <a:gd name="T7" fmla="*/ 72 h 88"/>
                    <a:gd name="T8" fmla="*/ 12 w 88"/>
                    <a:gd name="T9" fmla="*/ 12 h 88"/>
                    <a:gd name="T10" fmla="*/ 6 w 88"/>
                    <a:gd name="T11" fmla="*/ 5 h 88"/>
                    <a:gd name="T12" fmla="*/ 1 w 88"/>
                    <a:gd name="T13" fmla="*/ 3 h 88"/>
                    <a:gd name="T14" fmla="*/ 1 w 88"/>
                    <a:gd name="T15" fmla="*/ 0 h 88"/>
                    <a:gd name="T16" fmla="*/ 28 w 88"/>
                    <a:gd name="T17" fmla="*/ 0 h 88"/>
                    <a:gd name="T18" fmla="*/ 72 w 88"/>
                    <a:gd name="T19" fmla="*/ 54 h 88"/>
                    <a:gd name="T20" fmla="*/ 73 w 88"/>
                    <a:gd name="T21" fmla="*/ 15 h 88"/>
                    <a:gd name="T22" fmla="*/ 71 w 88"/>
                    <a:gd name="T23" fmla="*/ 6 h 88"/>
                    <a:gd name="T24" fmla="*/ 61 w 88"/>
                    <a:gd name="T25" fmla="*/ 3 h 88"/>
                    <a:gd name="T26" fmla="*/ 61 w 88"/>
                    <a:gd name="T27" fmla="*/ 0 h 88"/>
                    <a:gd name="T28" fmla="*/ 88 w 88"/>
                    <a:gd name="T29" fmla="*/ 0 h 88"/>
                    <a:gd name="T30" fmla="*/ 88 w 88"/>
                    <a:gd name="T31" fmla="*/ 3 h 88"/>
                    <a:gd name="T32" fmla="*/ 80 w 88"/>
                    <a:gd name="T33" fmla="*/ 6 h 88"/>
                    <a:gd name="T34" fmla="*/ 78 w 88"/>
                    <a:gd name="T35" fmla="*/ 13 h 88"/>
                    <a:gd name="T36" fmla="*/ 78 w 88"/>
                    <a:gd name="T37" fmla="*/ 88 h 88"/>
                    <a:gd name="T38" fmla="*/ 75 w 88"/>
                    <a:gd name="T39" fmla="*/ 88 h 88"/>
                    <a:gd name="T40" fmla="*/ 18 w 88"/>
                    <a:gd name="T41" fmla="*/ 19 h 88"/>
                    <a:gd name="T42" fmla="*/ 17 w 88"/>
                    <a:gd name="T43" fmla="*/ 70 h 88"/>
                    <a:gd name="T44" fmla="*/ 20 w 88"/>
                    <a:gd name="T45" fmla="*/ 79 h 88"/>
                    <a:gd name="T46" fmla="*/ 30 w 88"/>
                    <a:gd name="T47" fmla="*/ 83 h 88"/>
                    <a:gd name="T48" fmla="*/ 30 w 88"/>
                    <a:gd name="T49" fmla="*/ 86 h 88"/>
                    <a:gd name="T50" fmla="*/ 0 w 88"/>
                    <a:gd name="T5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8">
                      <a:moveTo>
                        <a:pt x="0" y="86"/>
                      </a:moveTo>
                      <a:cubicBezTo>
                        <a:pt x="0" y="83"/>
                        <a:pt x="0" y="83"/>
                        <a:pt x="0" y="83"/>
                      </a:cubicBezTo>
                      <a:cubicBezTo>
                        <a:pt x="5" y="82"/>
                        <a:pt x="8" y="82"/>
                        <a:pt x="9" y="81"/>
                      </a:cubicBezTo>
                      <a:cubicBezTo>
                        <a:pt x="11" y="79"/>
                        <a:pt x="12" y="76"/>
                        <a:pt x="12" y="72"/>
                      </a:cubicBezTo>
                      <a:cubicBezTo>
                        <a:pt x="12" y="12"/>
                        <a:pt x="12" y="12"/>
                        <a:pt x="12" y="12"/>
                      </a:cubicBezTo>
                      <a:cubicBezTo>
                        <a:pt x="9" y="9"/>
                        <a:pt x="7" y="7"/>
                        <a:pt x="6" y="5"/>
                      </a:cubicBezTo>
                      <a:cubicBezTo>
                        <a:pt x="4" y="3"/>
                        <a:pt x="2" y="3"/>
                        <a:pt x="1" y="3"/>
                      </a:cubicBezTo>
                      <a:cubicBezTo>
                        <a:pt x="1" y="0"/>
                        <a:pt x="1" y="0"/>
                        <a:pt x="1" y="0"/>
                      </a:cubicBezTo>
                      <a:cubicBezTo>
                        <a:pt x="28" y="0"/>
                        <a:pt x="28" y="0"/>
                        <a:pt x="28" y="0"/>
                      </a:cubicBezTo>
                      <a:cubicBezTo>
                        <a:pt x="72" y="54"/>
                        <a:pt x="72" y="54"/>
                        <a:pt x="72" y="54"/>
                      </a:cubicBezTo>
                      <a:cubicBezTo>
                        <a:pt x="73" y="15"/>
                        <a:pt x="73" y="15"/>
                        <a:pt x="73" y="15"/>
                      </a:cubicBezTo>
                      <a:cubicBezTo>
                        <a:pt x="73" y="11"/>
                        <a:pt x="72" y="8"/>
                        <a:pt x="71" y="6"/>
                      </a:cubicBezTo>
                      <a:cubicBezTo>
                        <a:pt x="69" y="4"/>
                        <a:pt x="65" y="3"/>
                        <a:pt x="61" y="3"/>
                      </a:cubicBezTo>
                      <a:cubicBezTo>
                        <a:pt x="61" y="0"/>
                        <a:pt x="61" y="0"/>
                        <a:pt x="61" y="0"/>
                      </a:cubicBezTo>
                      <a:cubicBezTo>
                        <a:pt x="88" y="0"/>
                        <a:pt x="88" y="0"/>
                        <a:pt x="88" y="0"/>
                      </a:cubicBezTo>
                      <a:cubicBezTo>
                        <a:pt x="88" y="3"/>
                        <a:pt x="88" y="3"/>
                        <a:pt x="88" y="3"/>
                      </a:cubicBezTo>
                      <a:cubicBezTo>
                        <a:pt x="84" y="3"/>
                        <a:pt x="81" y="4"/>
                        <a:pt x="80" y="6"/>
                      </a:cubicBezTo>
                      <a:cubicBezTo>
                        <a:pt x="79" y="7"/>
                        <a:pt x="78" y="9"/>
                        <a:pt x="78" y="13"/>
                      </a:cubicBezTo>
                      <a:cubicBezTo>
                        <a:pt x="78" y="88"/>
                        <a:pt x="78" y="88"/>
                        <a:pt x="78" y="88"/>
                      </a:cubicBezTo>
                      <a:cubicBezTo>
                        <a:pt x="75" y="88"/>
                        <a:pt x="75" y="88"/>
                        <a:pt x="75" y="88"/>
                      </a:cubicBezTo>
                      <a:cubicBezTo>
                        <a:pt x="18" y="19"/>
                        <a:pt x="18" y="19"/>
                        <a:pt x="18" y="19"/>
                      </a:cubicBezTo>
                      <a:cubicBezTo>
                        <a:pt x="17" y="70"/>
                        <a:pt x="17" y="70"/>
                        <a:pt x="17" y="70"/>
                      </a:cubicBezTo>
                      <a:cubicBezTo>
                        <a:pt x="17" y="75"/>
                        <a:pt x="18" y="78"/>
                        <a:pt x="20" y="79"/>
                      </a:cubicBezTo>
                      <a:cubicBezTo>
                        <a:pt x="21" y="81"/>
                        <a:pt x="25" y="82"/>
                        <a:pt x="30" y="83"/>
                      </a:cubicBezTo>
                      <a:cubicBezTo>
                        <a:pt x="30" y="86"/>
                        <a:pt x="30" y="86"/>
                        <a:pt x="30"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199" name="Freeform 1362">
                  <a:extLst>
                    <a:ext uri="{FF2B5EF4-FFF2-40B4-BE49-F238E27FC236}">
                      <a16:creationId xmlns:a16="http://schemas.microsoft.com/office/drawing/2014/main" id="{4284D1C4-02DE-7F6B-1270-80C90D1F2D10}"/>
                    </a:ext>
                  </a:extLst>
                </p:cNvPr>
                <p:cNvSpPr>
                  <a:spLocks/>
                </p:cNvSpPr>
                <p:nvPr/>
              </p:nvSpPr>
              <p:spPr bwMode="auto">
                <a:xfrm>
                  <a:off x="1374" y="4201"/>
                  <a:ext cx="15" cy="14"/>
                </a:xfrm>
                <a:custGeom>
                  <a:avLst/>
                  <a:gdLst>
                    <a:gd name="T0" fmla="*/ 92 w 92"/>
                    <a:gd name="T1" fmla="*/ 51 h 91"/>
                    <a:gd name="T2" fmla="*/ 92 w 92"/>
                    <a:gd name="T3" fmla="*/ 54 h 91"/>
                    <a:gd name="T4" fmla="*/ 84 w 92"/>
                    <a:gd name="T5" fmla="*/ 57 h 91"/>
                    <a:gd name="T6" fmla="*/ 81 w 92"/>
                    <a:gd name="T7" fmla="*/ 66 h 91"/>
                    <a:gd name="T8" fmla="*/ 81 w 92"/>
                    <a:gd name="T9" fmla="*/ 82 h 91"/>
                    <a:gd name="T10" fmla="*/ 66 w 92"/>
                    <a:gd name="T11" fmla="*/ 88 h 91"/>
                    <a:gd name="T12" fmla="*/ 47 w 92"/>
                    <a:gd name="T13" fmla="*/ 91 h 91"/>
                    <a:gd name="T14" fmla="*/ 12 w 92"/>
                    <a:gd name="T15" fmla="*/ 76 h 91"/>
                    <a:gd name="T16" fmla="*/ 0 w 92"/>
                    <a:gd name="T17" fmla="*/ 46 h 91"/>
                    <a:gd name="T18" fmla="*/ 13 w 92"/>
                    <a:gd name="T19" fmla="*/ 13 h 91"/>
                    <a:gd name="T20" fmla="*/ 46 w 92"/>
                    <a:gd name="T21" fmla="*/ 0 h 91"/>
                    <a:gd name="T22" fmla="*/ 58 w 92"/>
                    <a:gd name="T23" fmla="*/ 1 h 91"/>
                    <a:gd name="T24" fmla="*/ 70 w 92"/>
                    <a:gd name="T25" fmla="*/ 6 h 91"/>
                    <a:gd name="T26" fmla="*/ 74 w 92"/>
                    <a:gd name="T27" fmla="*/ 4 h 91"/>
                    <a:gd name="T28" fmla="*/ 76 w 92"/>
                    <a:gd name="T29" fmla="*/ 0 h 91"/>
                    <a:gd name="T30" fmla="*/ 80 w 92"/>
                    <a:gd name="T31" fmla="*/ 0 h 91"/>
                    <a:gd name="T32" fmla="*/ 80 w 92"/>
                    <a:gd name="T33" fmla="*/ 30 h 91"/>
                    <a:gd name="T34" fmla="*/ 77 w 92"/>
                    <a:gd name="T35" fmla="*/ 30 h 91"/>
                    <a:gd name="T36" fmla="*/ 65 w 92"/>
                    <a:gd name="T37" fmla="*/ 13 h 91"/>
                    <a:gd name="T38" fmla="*/ 47 w 92"/>
                    <a:gd name="T39" fmla="*/ 4 h 91"/>
                    <a:gd name="T40" fmla="*/ 28 w 92"/>
                    <a:gd name="T41" fmla="*/ 16 h 91"/>
                    <a:gd name="T42" fmla="*/ 23 w 92"/>
                    <a:gd name="T43" fmla="*/ 45 h 91"/>
                    <a:gd name="T44" fmla="*/ 29 w 92"/>
                    <a:gd name="T45" fmla="*/ 76 h 91"/>
                    <a:gd name="T46" fmla="*/ 48 w 92"/>
                    <a:gd name="T47" fmla="*/ 86 h 91"/>
                    <a:gd name="T48" fmla="*/ 59 w 92"/>
                    <a:gd name="T49" fmla="*/ 84 h 91"/>
                    <a:gd name="T50" fmla="*/ 61 w 92"/>
                    <a:gd name="T51" fmla="*/ 77 h 91"/>
                    <a:gd name="T52" fmla="*/ 61 w 92"/>
                    <a:gd name="T53" fmla="*/ 63 h 91"/>
                    <a:gd name="T54" fmla="*/ 59 w 92"/>
                    <a:gd name="T55" fmla="*/ 56 h 91"/>
                    <a:gd name="T56" fmla="*/ 48 w 92"/>
                    <a:gd name="T57" fmla="*/ 55 h 91"/>
                    <a:gd name="T58" fmla="*/ 48 w 92"/>
                    <a:gd name="T59" fmla="*/ 51 h 91"/>
                    <a:gd name="T60" fmla="*/ 92 w 92"/>
                    <a:gd name="T61"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1"/>
                      </a:moveTo>
                      <a:cubicBezTo>
                        <a:pt x="92" y="54"/>
                        <a:pt x="92" y="54"/>
                        <a:pt x="92" y="54"/>
                      </a:cubicBezTo>
                      <a:cubicBezTo>
                        <a:pt x="88" y="55"/>
                        <a:pt x="85" y="56"/>
                        <a:pt x="84" y="57"/>
                      </a:cubicBezTo>
                      <a:cubicBezTo>
                        <a:pt x="82" y="58"/>
                        <a:pt x="81" y="61"/>
                        <a:pt x="81" y="66"/>
                      </a:cubicBezTo>
                      <a:cubicBezTo>
                        <a:pt x="81" y="82"/>
                        <a:pt x="81" y="82"/>
                        <a:pt x="81" y="82"/>
                      </a:cubicBezTo>
                      <a:cubicBezTo>
                        <a:pt x="78" y="84"/>
                        <a:pt x="73" y="86"/>
                        <a:pt x="66" y="88"/>
                      </a:cubicBezTo>
                      <a:cubicBezTo>
                        <a:pt x="59" y="90"/>
                        <a:pt x="53" y="91"/>
                        <a:pt x="47" y="91"/>
                      </a:cubicBezTo>
                      <a:cubicBezTo>
                        <a:pt x="32" y="91"/>
                        <a:pt x="20" y="86"/>
                        <a:pt x="12" y="76"/>
                      </a:cubicBezTo>
                      <a:cubicBezTo>
                        <a:pt x="4" y="68"/>
                        <a:pt x="0" y="58"/>
                        <a:pt x="0" y="46"/>
                      </a:cubicBezTo>
                      <a:cubicBezTo>
                        <a:pt x="0" y="33"/>
                        <a:pt x="5" y="22"/>
                        <a:pt x="13" y="13"/>
                      </a:cubicBezTo>
                      <a:cubicBezTo>
                        <a:pt x="21" y="4"/>
                        <a:pt x="32" y="0"/>
                        <a:pt x="46" y="0"/>
                      </a:cubicBezTo>
                      <a:cubicBezTo>
                        <a:pt x="50" y="0"/>
                        <a:pt x="54" y="0"/>
                        <a:pt x="58" y="1"/>
                      </a:cubicBezTo>
                      <a:cubicBezTo>
                        <a:pt x="62" y="3"/>
                        <a:pt x="66" y="4"/>
                        <a:pt x="70" y="6"/>
                      </a:cubicBezTo>
                      <a:cubicBezTo>
                        <a:pt x="72" y="6"/>
                        <a:pt x="73" y="5"/>
                        <a:pt x="74" y="4"/>
                      </a:cubicBezTo>
                      <a:cubicBezTo>
                        <a:pt x="75" y="3"/>
                        <a:pt x="75" y="2"/>
                        <a:pt x="76" y="0"/>
                      </a:cubicBezTo>
                      <a:cubicBezTo>
                        <a:pt x="80" y="0"/>
                        <a:pt x="80" y="0"/>
                        <a:pt x="80" y="0"/>
                      </a:cubicBezTo>
                      <a:cubicBezTo>
                        <a:pt x="80" y="30"/>
                        <a:pt x="80" y="30"/>
                        <a:pt x="80" y="30"/>
                      </a:cubicBezTo>
                      <a:cubicBezTo>
                        <a:pt x="77" y="30"/>
                        <a:pt x="77" y="30"/>
                        <a:pt x="77" y="30"/>
                      </a:cubicBezTo>
                      <a:cubicBezTo>
                        <a:pt x="74" y="23"/>
                        <a:pt x="70" y="17"/>
                        <a:pt x="65" y="13"/>
                      </a:cubicBezTo>
                      <a:cubicBezTo>
                        <a:pt x="60" y="7"/>
                        <a:pt x="53" y="4"/>
                        <a:pt x="47" y="4"/>
                      </a:cubicBezTo>
                      <a:cubicBezTo>
                        <a:pt x="38" y="4"/>
                        <a:pt x="32" y="8"/>
                        <a:pt x="28" y="16"/>
                      </a:cubicBezTo>
                      <a:cubicBezTo>
                        <a:pt x="25" y="23"/>
                        <a:pt x="23" y="33"/>
                        <a:pt x="23" y="45"/>
                      </a:cubicBezTo>
                      <a:cubicBezTo>
                        <a:pt x="23" y="58"/>
                        <a:pt x="25" y="68"/>
                        <a:pt x="29" y="76"/>
                      </a:cubicBezTo>
                      <a:cubicBezTo>
                        <a:pt x="34" y="83"/>
                        <a:pt x="40" y="86"/>
                        <a:pt x="48" y="86"/>
                      </a:cubicBezTo>
                      <a:cubicBezTo>
                        <a:pt x="53" y="86"/>
                        <a:pt x="57" y="85"/>
                        <a:pt x="59" y="84"/>
                      </a:cubicBezTo>
                      <a:cubicBezTo>
                        <a:pt x="61" y="82"/>
                        <a:pt x="61" y="80"/>
                        <a:pt x="61" y="77"/>
                      </a:cubicBezTo>
                      <a:cubicBezTo>
                        <a:pt x="61" y="63"/>
                        <a:pt x="61" y="63"/>
                        <a:pt x="61" y="63"/>
                      </a:cubicBezTo>
                      <a:cubicBezTo>
                        <a:pt x="61" y="60"/>
                        <a:pt x="60" y="57"/>
                        <a:pt x="59" y="56"/>
                      </a:cubicBezTo>
                      <a:cubicBezTo>
                        <a:pt x="57" y="55"/>
                        <a:pt x="53" y="55"/>
                        <a:pt x="48" y="55"/>
                      </a:cubicBezTo>
                      <a:cubicBezTo>
                        <a:pt x="48" y="51"/>
                        <a:pt x="48" y="51"/>
                        <a:pt x="48" y="51"/>
                      </a:cubicBezTo>
                      <a:lnTo>
                        <a:pt x="92" y="5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0" name="Freeform 1363">
                  <a:extLst>
                    <a:ext uri="{FF2B5EF4-FFF2-40B4-BE49-F238E27FC236}">
                      <a16:creationId xmlns:a16="http://schemas.microsoft.com/office/drawing/2014/main" id="{E93CDD5C-B4DB-EE0F-5372-7E989400CA5A}"/>
                    </a:ext>
                  </a:extLst>
                </p:cNvPr>
                <p:cNvSpPr>
                  <a:spLocks/>
                </p:cNvSpPr>
                <p:nvPr/>
              </p:nvSpPr>
              <p:spPr bwMode="auto">
                <a:xfrm>
                  <a:off x="1395" y="4201"/>
                  <a:ext cx="13" cy="14"/>
                </a:xfrm>
                <a:custGeom>
                  <a:avLst/>
                  <a:gdLst>
                    <a:gd name="T0" fmla="*/ 0 w 88"/>
                    <a:gd name="T1" fmla="*/ 86 h 88"/>
                    <a:gd name="T2" fmla="*/ 0 w 88"/>
                    <a:gd name="T3" fmla="*/ 83 h 88"/>
                    <a:gd name="T4" fmla="*/ 9 w 88"/>
                    <a:gd name="T5" fmla="*/ 81 h 88"/>
                    <a:gd name="T6" fmla="*/ 11 w 88"/>
                    <a:gd name="T7" fmla="*/ 72 h 88"/>
                    <a:gd name="T8" fmla="*/ 11 w 88"/>
                    <a:gd name="T9" fmla="*/ 12 h 88"/>
                    <a:gd name="T10" fmla="*/ 5 w 88"/>
                    <a:gd name="T11" fmla="*/ 5 h 88"/>
                    <a:gd name="T12" fmla="*/ 1 w 88"/>
                    <a:gd name="T13" fmla="*/ 3 h 88"/>
                    <a:gd name="T14" fmla="*/ 1 w 88"/>
                    <a:gd name="T15" fmla="*/ 0 h 88"/>
                    <a:gd name="T16" fmla="*/ 28 w 88"/>
                    <a:gd name="T17" fmla="*/ 0 h 88"/>
                    <a:gd name="T18" fmla="*/ 72 w 88"/>
                    <a:gd name="T19" fmla="*/ 54 h 88"/>
                    <a:gd name="T20" fmla="*/ 72 w 88"/>
                    <a:gd name="T21" fmla="*/ 15 h 88"/>
                    <a:gd name="T22" fmla="*/ 70 w 88"/>
                    <a:gd name="T23" fmla="*/ 6 h 88"/>
                    <a:gd name="T24" fmla="*/ 60 w 88"/>
                    <a:gd name="T25" fmla="*/ 3 h 88"/>
                    <a:gd name="T26" fmla="*/ 60 w 88"/>
                    <a:gd name="T27" fmla="*/ 0 h 88"/>
                    <a:gd name="T28" fmla="*/ 88 w 88"/>
                    <a:gd name="T29" fmla="*/ 0 h 88"/>
                    <a:gd name="T30" fmla="*/ 88 w 88"/>
                    <a:gd name="T31" fmla="*/ 3 h 88"/>
                    <a:gd name="T32" fmla="*/ 80 w 88"/>
                    <a:gd name="T33" fmla="*/ 6 h 88"/>
                    <a:gd name="T34" fmla="*/ 78 w 88"/>
                    <a:gd name="T35" fmla="*/ 13 h 88"/>
                    <a:gd name="T36" fmla="*/ 78 w 88"/>
                    <a:gd name="T37" fmla="*/ 88 h 88"/>
                    <a:gd name="T38" fmla="*/ 75 w 88"/>
                    <a:gd name="T39" fmla="*/ 88 h 88"/>
                    <a:gd name="T40" fmla="*/ 17 w 88"/>
                    <a:gd name="T41" fmla="*/ 19 h 88"/>
                    <a:gd name="T42" fmla="*/ 17 w 88"/>
                    <a:gd name="T43" fmla="*/ 70 h 88"/>
                    <a:gd name="T44" fmla="*/ 20 w 88"/>
                    <a:gd name="T45" fmla="*/ 79 h 88"/>
                    <a:gd name="T46" fmla="*/ 29 w 88"/>
                    <a:gd name="T47" fmla="*/ 83 h 88"/>
                    <a:gd name="T48" fmla="*/ 29 w 88"/>
                    <a:gd name="T49" fmla="*/ 86 h 88"/>
                    <a:gd name="T50" fmla="*/ 0 w 88"/>
                    <a:gd name="T5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8">
                      <a:moveTo>
                        <a:pt x="0" y="86"/>
                      </a:moveTo>
                      <a:cubicBezTo>
                        <a:pt x="0" y="83"/>
                        <a:pt x="0" y="83"/>
                        <a:pt x="0" y="83"/>
                      </a:cubicBezTo>
                      <a:cubicBezTo>
                        <a:pt x="4" y="82"/>
                        <a:pt x="7" y="82"/>
                        <a:pt x="9" y="81"/>
                      </a:cubicBezTo>
                      <a:cubicBezTo>
                        <a:pt x="11" y="79"/>
                        <a:pt x="11" y="76"/>
                        <a:pt x="11" y="72"/>
                      </a:cubicBezTo>
                      <a:cubicBezTo>
                        <a:pt x="11" y="12"/>
                        <a:pt x="11" y="12"/>
                        <a:pt x="11" y="12"/>
                      </a:cubicBezTo>
                      <a:cubicBezTo>
                        <a:pt x="9" y="9"/>
                        <a:pt x="7" y="7"/>
                        <a:pt x="5" y="5"/>
                      </a:cubicBezTo>
                      <a:cubicBezTo>
                        <a:pt x="3" y="3"/>
                        <a:pt x="2" y="3"/>
                        <a:pt x="1" y="3"/>
                      </a:cubicBezTo>
                      <a:cubicBezTo>
                        <a:pt x="1" y="0"/>
                        <a:pt x="1" y="0"/>
                        <a:pt x="1" y="0"/>
                      </a:cubicBezTo>
                      <a:cubicBezTo>
                        <a:pt x="28" y="0"/>
                        <a:pt x="28" y="0"/>
                        <a:pt x="28" y="0"/>
                      </a:cubicBezTo>
                      <a:cubicBezTo>
                        <a:pt x="72" y="54"/>
                        <a:pt x="72" y="54"/>
                        <a:pt x="72" y="54"/>
                      </a:cubicBezTo>
                      <a:cubicBezTo>
                        <a:pt x="72" y="15"/>
                        <a:pt x="72" y="15"/>
                        <a:pt x="72" y="15"/>
                      </a:cubicBezTo>
                      <a:cubicBezTo>
                        <a:pt x="72" y="11"/>
                        <a:pt x="72" y="8"/>
                        <a:pt x="70" y="6"/>
                      </a:cubicBezTo>
                      <a:cubicBezTo>
                        <a:pt x="69" y="4"/>
                        <a:pt x="65" y="3"/>
                        <a:pt x="60" y="3"/>
                      </a:cubicBezTo>
                      <a:cubicBezTo>
                        <a:pt x="60" y="0"/>
                        <a:pt x="60" y="0"/>
                        <a:pt x="60" y="0"/>
                      </a:cubicBezTo>
                      <a:cubicBezTo>
                        <a:pt x="88" y="0"/>
                        <a:pt x="88" y="0"/>
                        <a:pt x="88" y="0"/>
                      </a:cubicBezTo>
                      <a:cubicBezTo>
                        <a:pt x="88" y="3"/>
                        <a:pt x="88" y="3"/>
                        <a:pt x="88" y="3"/>
                      </a:cubicBezTo>
                      <a:cubicBezTo>
                        <a:pt x="84" y="3"/>
                        <a:pt x="81" y="4"/>
                        <a:pt x="80" y="6"/>
                      </a:cubicBezTo>
                      <a:cubicBezTo>
                        <a:pt x="79" y="7"/>
                        <a:pt x="78" y="9"/>
                        <a:pt x="78" y="13"/>
                      </a:cubicBezTo>
                      <a:cubicBezTo>
                        <a:pt x="78" y="88"/>
                        <a:pt x="78" y="88"/>
                        <a:pt x="78" y="88"/>
                      </a:cubicBezTo>
                      <a:cubicBezTo>
                        <a:pt x="75" y="88"/>
                        <a:pt x="75" y="88"/>
                        <a:pt x="75" y="88"/>
                      </a:cubicBezTo>
                      <a:cubicBezTo>
                        <a:pt x="17" y="19"/>
                        <a:pt x="17" y="19"/>
                        <a:pt x="17" y="19"/>
                      </a:cubicBezTo>
                      <a:cubicBezTo>
                        <a:pt x="17" y="70"/>
                        <a:pt x="17" y="70"/>
                        <a:pt x="17" y="70"/>
                      </a:cubicBezTo>
                      <a:cubicBezTo>
                        <a:pt x="17" y="75"/>
                        <a:pt x="18" y="78"/>
                        <a:pt x="20" y="79"/>
                      </a:cubicBezTo>
                      <a:cubicBezTo>
                        <a:pt x="21" y="81"/>
                        <a:pt x="25" y="82"/>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1" name="Freeform 1364">
                  <a:extLst>
                    <a:ext uri="{FF2B5EF4-FFF2-40B4-BE49-F238E27FC236}">
                      <a16:creationId xmlns:a16="http://schemas.microsoft.com/office/drawing/2014/main" id="{175B16D4-139F-8515-12BF-3B4839814F77}"/>
                    </a:ext>
                  </a:extLst>
                </p:cNvPr>
                <p:cNvSpPr>
                  <a:spLocks noEditPoints="1"/>
                </p:cNvSpPr>
                <p:nvPr/>
              </p:nvSpPr>
              <p:spPr bwMode="auto">
                <a:xfrm>
                  <a:off x="1409" y="4201"/>
                  <a:ext cx="14" cy="13"/>
                </a:xfrm>
                <a:custGeom>
                  <a:avLst/>
                  <a:gdLst>
                    <a:gd name="T0" fmla="*/ 87 w 87"/>
                    <a:gd name="T1" fmla="*/ 85 h 88"/>
                    <a:gd name="T2" fmla="*/ 87 w 87"/>
                    <a:gd name="T3" fmla="*/ 88 h 88"/>
                    <a:gd name="T4" fmla="*/ 45 w 87"/>
                    <a:gd name="T5" fmla="*/ 88 h 88"/>
                    <a:gd name="T6" fmla="*/ 45 w 87"/>
                    <a:gd name="T7" fmla="*/ 85 h 88"/>
                    <a:gd name="T8" fmla="*/ 53 w 87"/>
                    <a:gd name="T9" fmla="*/ 84 h 88"/>
                    <a:gd name="T10" fmla="*/ 55 w 87"/>
                    <a:gd name="T11" fmla="*/ 80 h 88"/>
                    <a:gd name="T12" fmla="*/ 53 w 87"/>
                    <a:gd name="T13" fmla="*/ 72 h 88"/>
                    <a:gd name="T14" fmla="*/ 50 w 87"/>
                    <a:gd name="T15" fmla="*/ 63 h 88"/>
                    <a:gd name="T16" fmla="*/ 21 w 87"/>
                    <a:gd name="T17" fmla="*/ 63 h 88"/>
                    <a:gd name="T18" fmla="*/ 17 w 87"/>
                    <a:gd name="T19" fmla="*/ 74 h 88"/>
                    <a:gd name="T20" fmla="*/ 15 w 87"/>
                    <a:gd name="T21" fmla="*/ 79 h 88"/>
                    <a:gd name="T22" fmla="*/ 17 w 87"/>
                    <a:gd name="T23" fmla="*/ 83 h 88"/>
                    <a:gd name="T24" fmla="*/ 26 w 87"/>
                    <a:gd name="T25" fmla="*/ 85 h 88"/>
                    <a:gd name="T26" fmla="*/ 26 w 87"/>
                    <a:gd name="T27" fmla="*/ 88 h 88"/>
                    <a:gd name="T28" fmla="*/ 0 w 87"/>
                    <a:gd name="T29" fmla="*/ 88 h 88"/>
                    <a:gd name="T30" fmla="*/ 0 w 87"/>
                    <a:gd name="T31" fmla="*/ 85 h 88"/>
                    <a:gd name="T32" fmla="*/ 7 w 87"/>
                    <a:gd name="T33" fmla="*/ 80 h 88"/>
                    <a:gd name="T34" fmla="*/ 12 w 87"/>
                    <a:gd name="T35" fmla="*/ 70 h 88"/>
                    <a:gd name="T36" fmla="*/ 41 w 87"/>
                    <a:gd name="T37" fmla="*/ 0 h 88"/>
                    <a:gd name="T38" fmla="*/ 44 w 87"/>
                    <a:gd name="T39" fmla="*/ 0 h 88"/>
                    <a:gd name="T40" fmla="*/ 73 w 87"/>
                    <a:gd name="T41" fmla="*/ 67 h 88"/>
                    <a:gd name="T42" fmla="*/ 79 w 87"/>
                    <a:gd name="T43" fmla="*/ 81 h 88"/>
                    <a:gd name="T44" fmla="*/ 86 w 87"/>
                    <a:gd name="T45" fmla="*/ 85 h 88"/>
                    <a:gd name="T46" fmla="*/ 87 w 87"/>
                    <a:gd name="T47" fmla="*/ 85 h 88"/>
                    <a:gd name="T48" fmla="*/ 23 w 87"/>
                    <a:gd name="T49" fmla="*/ 58 h 88"/>
                    <a:gd name="T50" fmla="*/ 48 w 87"/>
                    <a:gd name="T51" fmla="*/ 58 h 88"/>
                    <a:gd name="T52" fmla="*/ 35 w 87"/>
                    <a:gd name="T53" fmla="*/ 27 h 88"/>
                    <a:gd name="T54" fmla="*/ 23 w 87"/>
                    <a:gd name="T55"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8">
                      <a:moveTo>
                        <a:pt x="87" y="85"/>
                      </a:moveTo>
                      <a:cubicBezTo>
                        <a:pt x="87" y="88"/>
                        <a:pt x="87" y="88"/>
                        <a:pt x="87" y="88"/>
                      </a:cubicBezTo>
                      <a:cubicBezTo>
                        <a:pt x="45" y="88"/>
                        <a:pt x="45" y="88"/>
                        <a:pt x="45" y="88"/>
                      </a:cubicBezTo>
                      <a:cubicBezTo>
                        <a:pt x="45" y="85"/>
                        <a:pt x="45" y="85"/>
                        <a:pt x="45" y="85"/>
                      </a:cubicBezTo>
                      <a:cubicBezTo>
                        <a:pt x="49" y="85"/>
                        <a:pt x="52" y="85"/>
                        <a:pt x="53" y="84"/>
                      </a:cubicBezTo>
                      <a:cubicBezTo>
                        <a:pt x="55" y="83"/>
                        <a:pt x="55" y="82"/>
                        <a:pt x="55" y="80"/>
                      </a:cubicBezTo>
                      <a:cubicBezTo>
                        <a:pt x="55" y="78"/>
                        <a:pt x="55" y="76"/>
                        <a:pt x="53" y="72"/>
                      </a:cubicBezTo>
                      <a:cubicBezTo>
                        <a:pt x="53" y="70"/>
                        <a:pt x="51" y="67"/>
                        <a:pt x="50" y="63"/>
                      </a:cubicBezTo>
                      <a:cubicBezTo>
                        <a:pt x="21" y="63"/>
                        <a:pt x="21" y="63"/>
                        <a:pt x="21" y="63"/>
                      </a:cubicBezTo>
                      <a:cubicBezTo>
                        <a:pt x="19" y="67"/>
                        <a:pt x="18" y="71"/>
                        <a:pt x="17" y="74"/>
                      </a:cubicBezTo>
                      <a:cubicBezTo>
                        <a:pt x="16" y="77"/>
                        <a:pt x="15" y="79"/>
                        <a:pt x="15" y="79"/>
                      </a:cubicBezTo>
                      <a:cubicBezTo>
                        <a:pt x="15" y="81"/>
                        <a:pt x="16" y="83"/>
                        <a:pt x="17" y="83"/>
                      </a:cubicBezTo>
                      <a:cubicBezTo>
                        <a:pt x="19" y="84"/>
                        <a:pt x="22" y="85"/>
                        <a:pt x="26" y="85"/>
                      </a:cubicBezTo>
                      <a:cubicBezTo>
                        <a:pt x="26" y="88"/>
                        <a:pt x="26" y="88"/>
                        <a:pt x="26" y="88"/>
                      </a:cubicBezTo>
                      <a:cubicBezTo>
                        <a:pt x="0" y="88"/>
                        <a:pt x="0" y="88"/>
                        <a:pt x="0" y="88"/>
                      </a:cubicBezTo>
                      <a:cubicBezTo>
                        <a:pt x="0" y="85"/>
                        <a:pt x="0" y="85"/>
                        <a:pt x="0" y="85"/>
                      </a:cubicBezTo>
                      <a:cubicBezTo>
                        <a:pt x="3" y="84"/>
                        <a:pt x="5" y="83"/>
                        <a:pt x="7" y="80"/>
                      </a:cubicBezTo>
                      <a:cubicBezTo>
                        <a:pt x="8" y="79"/>
                        <a:pt x="10" y="75"/>
                        <a:pt x="12" y="70"/>
                      </a:cubicBezTo>
                      <a:cubicBezTo>
                        <a:pt x="41" y="0"/>
                        <a:pt x="41" y="0"/>
                        <a:pt x="41" y="0"/>
                      </a:cubicBezTo>
                      <a:cubicBezTo>
                        <a:pt x="44" y="0"/>
                        <a:pt x="44" y="0"/>
                        <a:pt x="44" y="0"/>
                      </a:cubicBezTo>
                      <a:cubicBezTo>
                        <a:pt x="73" y="67"/>
                        <a:pt x="73" y="67"/>
                        <a:pt x="73" y="67"/>
                      </a:cubicBezTo>
                      <a:cubicBezTo>
                        <a:pt x="76" y="74"/>
                        <a:pt x="78" y="79"/>
                        <a:pt x="79" y="81"/>
                      </a:cubicBezTo>
                      <a:cubicBezTo>
                        <a:pt x="81" y="84"/>
                        <a:pt x="84" y="85"/>
                        <a:pt x="86" y="85"/>
                      </a:cubicBezTo>
                      <a:lnTo>
                        <a:pt x="87" y="85"/>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2" name="Freeform 1365">
                  <a:extLst>
                    <a:ext uri="{FF2B5EF4-FFF2-40B4-BE49-F238E27FC236}">
                      <a16:creationId xmlns:a16="http://schemas.microsoft.com/office/drawing/2014/main" id="{4AC45ACC-FDDF-19E5-B67C-CF413EB1C502}"/>
                    </a:ext>
                  </a:extLst>
                </p:cNvPr>
                <p:cNvSpPr>
                  <a:spLocks/>
                </p:cNvSpPr>
                <p:nvPr/>
              </p:nvSpPr>
              <p:spPr bwMode="auto">
                <a:xfrm>
                  <a:off x="1424" y="4201"/>
                  <a:ext cx="7" cy="13"/>
                </a:xfrm>
                <a:custGeom>
                  <a:avLst/>
                  <a:gdLst>
                    <a:gd name="T0" fmla="*/ 44 w 44"/>
                    <a:gd name="T1" fmla="*/ 83 h 86"/>
                    <a:gd name="T2" fmla="*/ 44 w 44"/>
                    <a:gd name="T3" fmla="*/ 86 h 86"/>
                    <a:gd name="T4" fmla="*/ 0 w 44"/>
                    <a:gd name="T5" fmla="*/ 86 h 86"/>
                    <a:gd name="T6" fmla="*/ 0 w 44"/>
                    <a:gd name="T7" fmla="*/ 83 h 86"/>
                    <a:gd name="T8" fmla="*/ 8 w 44"/>
                    <a:gd name="T9" fmla="*/ 81 h 86"/>
                    <a:gd name="T10" fmla="*/ 12 w 44"/>
                    <a:gd name="T11" fmla="*/ 74 h 86"/>
                    <a:gd name="T12" fmla="*/ 12 w 44"/>
                    <a:gd name="T13" fmla="*/ 12 h 86"/>
                    <a:gd name="T14" fmla="*/ 8 w 44"/>
                    <a:gd name="T15" fmla="*/ 4 h 86"/>
                    <a:gd name="T16" fmla="*/ 0 w 44"/>
                    <a:gd name="T17" fmla="*/ 3 h 86"/>
                    <a:gd name="T18" fmla="*/ 0 w 44"/>
                    <a:gd name="T19" fmla="*/ 0 h 86"/>
                    <a:gd name="T20" fmla="*/ 44 w 44"/>
                    <a:gd name="T21" fmla="*/ 0 h 86"/>
                    <a:gd name="T22" fmla="*/ 44 w 44"/>
                    <a:gd name="T23" fmla="*/ 3 h 86"/>
                    <a:gd name="T24" fmla="*/ 36 w 44"/>
                    <a:gd name="T25" fmla="*/ 4 h 86"/>
                    <a:gd name="T26" fmla="*/ 32 w 44"/>
                    <a:gd name="T27" fmla="*/ 12 h 86"/>
                    <a:gd name="T28" fmla="*/ 32 w 44"/>
                    <a:gd name="T29" fmla="*/ 74 h 86"/>
                    <a:gd name="T30" fmla="*/ 34 w 44"/>
                    <a:gd name="T31" fmla="*/ 80 h 86"/>
                    <a:gd name="T32" fmla="*/ 44 w 44"/>
                    <a:gd name="T3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86">
                      <a:moveTo>
                        <a:pt x="44" y="83"/>
                      </a:moveTo>
                      <a:cubicBezTo>
                        <a:pt x="44" y="86"/>
                        <a:pt x="44" y="86"/>
                        <a:pt x="44" y="86"/>
                      </a:cubicBezTo>
                      <a:cubicBezTo>
                        <a:pt x="0" y="86"/>
                        <a:pt x="0" y="86"/>
                        <a:pt x="0" y="86"/>
                      </a:cubicBezTo>
                      <a:cubicBezTo>
                        <a:pt x="0" y="83"/>
                        <a:pt x="0" y="83"/>
                        <a:pt x="0" y="83"/>
                      </a:cubicBezTo>
                      <a:cubicBezTo>
                        <a:pt x="4" y="83"/>
                        <a:pt x="7" y="82"/>
                        <a:pt x="8" y="81"/>
                      </a:cubicBezTo>
                      <a:cubicBezTo>
                        <a:pt x="10" y="80"/>
                        <a:pt x="12" y="77"/>
                        <a:pt x="12" y="74"/>
                      </a:cubicBezTo>
                      <a:cubicBezTo>
                        <a:pt x="12" y="12"/>
                        <a:pt x="12" y="12"/>
                        <a:pt x="12" y="12"/>
                      </a:cubicBezTo>
                      <a:cubicBezTo>
                        <a:pt x="12" y="8"/>
                        <a:pt x="10" y="6"/>
                        <a:pt x="8" y="4"/>
                      </a:cubicBezTo>
                      <a:cubicBezTo>
                        <a:pt x="6" y="4"/>
                        <a:pt x="4" y="3"/>
                        <a:pt x="0" y="3"/>
                      </a:cubicBezTo>
                      <a:cubicBezTo>
                        <a:pt x="0" y="0"/>
                        <a:pt x="0" y="0"/>
                        <a:pt x="0" y="0"/>
                      </a:cubicBezTo>
                      <a:cubicBezTo>
                        <a:pt x="44" y="0"/>
                        <a:pt x="44" y="0"/>
                        <a:pt x="44" y="0"/>
                      </a:cubicBezTo>
                      <a:cubicBezTo>
                        <a:pt x="44" y="3"/>
                        <a:pt x="44" y="3"/>
                        <a:pt x="44" y="3"/>
                      </a:cubicBezTo>
                      <a:cubicBezTo>
                        <a:pt x="41" y="3"/>
                        <a:pt x="38" y="3"/>
                        <a:pt x="36" y="4"/>
                      </a:cubicBezTo>
                      <a:cubicBezTo>
                        <a:pt x="34" y="5"/>
                        <a:pt x="32" y="8"/>
                        <a:pt x="32" y="12"/>
                      </a:cubicBezTo>
                      <a:cubicBezTo>
                        <a:pt x="32" y="74"/>
                        <a:pt x="32" y="74"/>
                        <a:pt x="32" y="74"/>
                      </a:cubicBezTo>
                      <a:cubicBezTo>
                        <a:pt x="32" y="77"/>
                        <a:pt x="33" y="79"/>
                        <a:pt x="34" y="80"/>
                      </a:cubicBezTo>
                      <a:cubicBezTo>
                        <a:pt x="36" y="82"/>
                        <a:pt x="39" y="83"/>
                        <a:pt x="44"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3" name="Freeform 1366">
                  <a:extLst>
                    <a:ext uri="{FF2B5EF4-FFF2-40B4-BE49-F238E27FC236}">
                      <a16:creationId xmlns:a16="http://schemas.microsoft.com/office/drawing/2014/main" id="{1DF367A8-69F3-1DFB-9059-6B990133A00A}"/>
                    </a:ext>
                  </a:extLst>
                </p:cNvPr>
                <p:cNvSpPr>
                  <a:spLocks noEditPoints="1"/>
                </p:cNvSpPr>
                <p:nvPr/>
              </p:nvSpPr>
              <p:spPr bwMode="auto">
                <a:xfrm>
                  <a:off x="1182" y="4189"/>
                  <a:ext cx="12" cy="13"/>
                </a:xfrm>
                <a:custGeom>
                  <a:avLst/>
                  <a:gdLst>
                    <a:gd name="T0" fmla="*/ 0 w 77"/>
                    <a:gd name="T1" fmla="*/ 86 h 86"/>
                    <a:gd name="T2" fmla="*/ 0 w 77"/>
                    <a:gd name="T3" fmla="*/ 83 h 86"/>
                    <a:gd name="T4" fmla="*/ 8 w 77"/>
                    <a:gd name="T5" fmla="*/ 81 h 86"/>
                    <a:gd name="T6" fmla="*/ 11 w 77"/>
                    <a:gd name="T7" fmla="*/ 74 h 86"/>
                    <a:gd name="T8" fmla="*/ 11 w 77"/>
                    <a:gd name="T9" fmla="*/ 12 h 86"/>
                    <a:gd name="T10" fmla="*/ 8 w 77"/>
                    <a:gd name="T11" fmla="*/ 4 h 86"/>
                    <a:gd name="T12" fmla="*/ 0 w 77"/>
                    <a:gd name="T13" fmla="*/ 3 h 86"/>
                    <a:gd name="T14" fmla="*/ 0 w 77"/>
                    <a:gd name="T15" fmla="*/ 0 h 86"/>
                    <a:gd name="T16" fmla="*/ 40 w 77"/>
                    <a:gd name="T17" fmla="*/ 0 h 86"/>
                    <a:gd name="T18" fmla="*/ 59 w 77"/>
                    <a:gd name="T19" fmla="*/ 2 h 86"/>
                    <a:gd name="T20" fmla="*/ 73 w 77"/>
                    <a:gd name="T21" fmla="*/ 20 h 86"/>
                    <a:gd name="T22" fmla="*/ 65 w 77"/>
                    <a:gd name="T23" fmla="*/ 34 h 86"/>
                    <a:gd name="T24" fmla="*/ 53 w 77"/>
                    <a:gd name="T25" fmla="*/ 39 h 86"/>
                    <a:gd name="T26" fmla="*/ 69 w 77"/>
                    <a:gd name="T27" fmla="*/ 46 h 86"/>
                    <a:gd name="T28" fmla="*/ 77 w 77"/>
                    <a:gd name="T29" fmla="*/ 62 h 86"/>
                    <a:gd name="T30" fmla="*/ 69 w 77"/>
                    <a:gd name="T31" fmla="*/ 78 h 86"/>
                    <a:gd name="T32" fmla="*/ 41 w 77"/>
                    <a:gd name="T33" fmla="*/ 86 h 86"/>
                    <a:gd name="T34" fmla="*/ 0 w 77"/>
                    <a:gd name="T35" fmla="*/ 86 h 86"/>
                    <a:gd name="T36" fmla="*/ 32 w 77"/>
                    <a:gd name="T37" fmla="*/ 10 h 86"/>
                    <a:gd name="T38" fmla="*/ 32 w 77"/>
                    <a:gd name="T39" fmla="*/ 38 h 86"/>
                    <a:gd name="T40" fmla="*/ 48 w 77"/>
                    <a:gd name="T41" fmla="*/ 34 h 86"/>
                    <a:gd name="T42" fmla="*/ 52 w 77"/>
                    <a:gd name="T43" fmla="*/ 20 h 86"/>
                    <a:gd name="T44" fmla="*/ 49 w 77"/>
                    <a:gd name="T45" fmla="*/ 8 h 86"/>
                    <a:gd name="T46" fmla="*/ 39 w 77"/>
                    <a:gd name="T47" fmla="*/ 4 h 86"/>
                    <a:gd name="T48" fmla="*/ 33 w 77"/>
                    <a:gd name="T49" fmla="*/ 5 h 86"/>
                    <a:gd name="T50" fmla="*/ 32 w 77"/>
                    <a:gd name="T51" fmla="*/ 10 h 86"/>
                    <a:gd name="T52" fmla="*/ 32 w 77"/>
                    <a:gd name="T53" fmla="*/ 42 h 86"/>
                    <a:gd name="T54" fmla="*/ 32 w 77"/>
                    <a:gd name="T55" fmla="*/ 74 h 86"/>
                    <a:gd name="T56" fmla="*/ 34 w 77"/>
                    <a:gd name="T57" fmla="*/ 80 h 86"/>
                    <a:gd name="T58" fmla="*/ 39 w 77"/>
                    <a:gd name="T59" fmla="*/ 82 h 86"/>
                    <a:gd name="T60" fmla="*/ 53 w 77"/>
                    <a:gd name="T61" fmla="*/ 75 h 86"/>
                    <a:gd name="T62" fmla="*/ 55 w 77"/>
                    <a:gd name="T63" fmla="*/ 63 h 86"/>
                    <a:gd name="T64" fmla="*/ 49 w 77"/>
                    <a:gd name="T65" fmla="*/ 46 h 86"/>
                    <a:gd name="T66" fmla="*/ 36 w 77"/>
                    <a:gd name="T67" fmla="*/ 42 h 86"/>
                    <a:gd name="T68" fmla="*/ 32 w 77"/>
                    <a:gd name="T69"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86">
                      <a:moveTo>
                        <a:pt x="0" y="86"/>
                      </a:moveTo>
                      <a:cubicBezTo>
                        <a:pt x="0" y="83"/>
                        <a:pt x="0" y="83"/>
                        <a:pt x="0" y="83"/>
                      </a:cubicBezTo>
                      <a:cubicBezTo>
                        <a:pt x="4" y="82"/>
                        <a:pt x="7" y="82"/>
                        <a:pt x="8" y="81"/>
                      </a:cubicBezTo>
                      <a:cubicBezTo>
                        <a:pt x="10" y="80"/>
                        <a:pt x="11" y="77"/>
                        <a:pt x="11" y="74"/>
                      </a:cubicBezTo>
                      <a:cubicBezTo>
                        <a:pt x="11" y="12"/>
                        <a:pt x="11" y="12"/>
                        <a:pt x="11" y="12"/>
                      </a:cubicBezTo>
                      <a:cubicBezTo>
                        <a:pt x="11" y="8"/>
                        <a:pt x="10" y="6"/>
                        <a:pt x="8" y="4"/>
                      </a:cubicBezTo>
                      <a:cubicBezTo>
                        <a:pt x="7" y="4"/>
                        <a:pt x="4" y="3"/>
                        <a:pt x="0" y="3"/>
                      </a:cubicBezTo>
                      <a:cubicBezTo>
                        <a:pt x="0" y="0"/>
                        <a:pt x="0" y="0"/>
                        <a:pt x="0" y="0"/>
                      </a:cubicBezTo>
                      <a:cubicBezTo>
                        <a:pt x="40" y="0"/>
                        <a:pt x="40" y="0"/>
                        <a:pt x="40" y="0"/>
                      </a:cubicBezTo>
                      <a:cubicBezTo>
                        <a:pt x="48" y="0"/>
                        <a:pt x="54" y="1"/>
                        <a:pt x="59" y="2"/>
                      </a:cubicBezTo>
                      <a:cubicBezTo>
                        <a:pt x="68" y="6"/>
                        <a:pt x="73" y="12"/>
                        <a:pt x="73" y="20"/>
                      </a:cubicBezTo>
                      <a:cubicBezTo>
                        <a:pt x="73" y="26"/>
                        <a:pt x="70" y="31"/>
                        <a:pt x="65" y="34"/>
                      </a:cubicBezTo>
                      <a:cubicBezTo>
                        <a:pt x="63" y="36"/>
                        <a:pt x="59" y="37"/>
                        <a:pt x="53" y="39"/>
                      </a:cubicBezTo>
                      <a:cubicBezTo>
                        <a:pt x="60" y="41"/>
                        <a:pt x="65" y="43"/>
                        <a:pt x="69" y="46"/>
                      </a:cubicBezTo>
                      <a:cubicBezTo>
                        <a:pt x="75" y="50"/>
                        <a:pt x="77" y="56"/>
                        <a:pt x="77" y="62"/>
                      </a:cubicBezTo>
                      <a:cubicBezTo>
                        <a:pt x="77" y="69"/>
                        <a:pt x="75" y="74"/>
                        <a:pt x="69" y="78"/>
                      </a:cubicBezTo>
                      <a:cubicBezTo>
                        <a:pt x="63" y="83"/>
                        <a:pt x="54" y="86"/>
                        <a:pt x="41" y="86"/>
                      </a:cubicBezTo>
                      <a:lnTo>
                        <a:pt x="0" y="86"/>
                      </a:lnTo>
                      <a:close/>
                      <a:moveTo>
                        <a:pt x="32" y="10"/>
                      </a:moveTo>
                      <a:cubicBezTo>
                        <a:pt x="32" y="38"/>
                        <a:pt x="32" y="38"/>
                        <a:pt x="32" y="38"/>
                      </a:cubicBezTo>
                      <a:cubicBezTo>
                        <a:pt x="40" y="38"/>
                        <a:pt x="45" y="37"/>
                        <a:pt x="48" y="34"/>
                      </a:cubicBezTo>
                      <a:cubicBezTo>
                        <a:pt x="51" y="32"/>
                        <a:pt x="52" y="27"/>
                        <a:pt x="52" y="20"/>
                      </a:cubicBezTo>
                      <a:cubicBezTo>
                        <a:pt x="52" y="15"/>
                        <a:pt x="51" y="11"/>
                        <a:pt x="49" y="8"/>
                      </a:cubicBezTo>
                      <a:cubicBezTo>
                        <a:pt x="47" y="5"/>
                        <a:pt x="43" y="4"/>
                        <a:pt x="39" y="4"/>
                      </a:cubicBezTo>
                      <a:cubicBezTo>
                        <a:pt x="36" y="4"/>
                        <a:pt x="34" y="4"/>
                        <a:pt x="33" y="5"/>
                      </a:cubicBezTo>
                      <a:cubicBezTo>
                        <a:pt x="32" y="6"/>
                        <a:pt x="32" y="8"/>
                        <a:pt x="32" y="10"/>
                      </a:cubicBezTo>
                      <a:close/>
                      <a:moveTo>
                        <a:pt x="32" y="42"/>
                      </a:moveTo>
                      <a:cubicBezTo>
                        <a:pt x="32" y="74"/>
                        <a:pt x="32" y="74"/>
                        <a:pt x="32" y="74"/>
                      </a:cubicBezTo>
                      <a:cubicBezTo>
                        <a:pt x="32" y="77"/>
                        <a:pt x="32" y="79"/>
                        <a:pt x="34" y="80"/>
                      </a:cubicBezTo>
                      <a:cubicBezTo>
                        <a:pt x="35" y="81"/>
                        <a:pt x="37" y="82"/>
                        <a:pt x="39" y="82"/>
                      </a:cubicBezTo>
                      <a:cubicBezTo>
                        <a:pt x="46" y="82"/>
                        <a:pt x="50" y="80"/>
                        <a:pt x="53" y="75"/>
                      </a:cubicBezTo>
                      <a:cubicBezTo>
                        <a:pt x="54" y="72"/>
                        <a:pt x="55" y="68"/>
                        <a:pt x="55" y="63"/>
                      </a:cubicBezTo>
                      <a:cubicBezTo>
                        <a:pt x="55" y="55"/>
                        <a:pt x="53" y="49"/>
                        <a:pt x="49" y="46"/>
                      </a:cubicBezTo>
                      <a:cubicBezTo>
                        <a:pt x="46" y="43"/>
                        <a:pt x="41" y="42"/>
                        <a:pt x="36" y="42"/>
                      </a:cubicBezTo>
                      <a:lnTo>
                        <a:pt x="32" y="4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4" name="Freeform 1367">
                  <a:extLst>
                    <a:ext uri="{FF2B5EF4-FFF2-40B4-BE49-F238E27FC236}">
                      <a16:creationId xmlns:a16="http://schemas.microsoft.com/office/drawing/2014/main" id="{4ABE949C-E649-6E03-1EDA-83BA380DE18E}"/>
                    </a:ext>
                  </a:extLst>
                </p:cNvPr>
                <p:cNvSpPr>
                  <a:spLocks noEditPoints="1"/>
                </p:cNvSpPr>
                <p:nvPr/>
              </p:nvSpPr>
              <p:spPr bwMode="auto">
                <a:xfrm>
                  <a:off x="1196" y="4184"/>
                  <a:ext cx="7" cy="18"/>
                </a:xfrm>
                <a:custGeom>
                  <a:avLst/>
                  <a:gdLst>
                    <a:gd name="T0" fmla="*/ 45 w 45"/>
                    <a:gd name="T1" fmla="*/ 115 h 118"/>
                    <a:gd name="T2" fmla="*/ 45 w 45"/>
                    <a:gd name="T3" fmla="*/ 118 h 118"/>
                    <a:gd name="T4" fmla="*/ 0 w 45"/>
                    <a:gd name="T5" fmla="*/ 118 h 118"/>
                    <a:gd name="T6" fmla="*/ 0 w 45"/>
                    <a:gd name="T7" fmla="*/ 115 h 118"/>
                    <a:gd name="T8" fmla="*/ 8 w 45"/>
                    <a:gd name="T9" fmla="*/ 113 h 118"/>
                    <a:gd name="T10" fmla="*/ 12 w 45"/>
                    <a:gd name="T11" fmla="*/ 106 h 118"/>
                    <a:gd name="T12" fmla="*/ 12 w 45"/>
                    <a:gd name="T13" fmla="*/ 44 h 118"/>
                    <a:gd name="T14" fmla="*/ 8 w 45"/>
                    <a:gd name="T15" fmla="*/ 36 h 118"/>
                    <a:gd name="T16" fmla="*/ 0 w 45"/>
                    <a:gd name="T17" fmla="*/ 35 h 118"/>
                    <a:gd name="T18" fmla="*/ 0 w 45"/>
                    <a:gd name="T19" fmla="*/ 32 h 118"/>
                    <a:gd name="T20" fmla="*/ 45 w 45"/>
                    <a:gd name="T21" fmla="*/ 32 h 118"/>
                    <a:gd name="T22" fmla="*/ 45 w 45"/>
                    <a:gd name="T23" fmla="*/ 35 h 118"/>
                    <a:gd name="T24" fmla="*/ 36 w 45"/>
                    <a:gd name="T25" fmla="*/ 36 h 118"/>
                    <a:gd name="T26" fmla="*/ 33 w 45"/>
                    <a:gd name="T27" fmla="*/ 44 h 118"/>
                    <a:gd name="T28" fmla="*/ 33 w 45"/>
                    <a:gd name="T29" fmla="*/ 106 h 118"/>
                    <a:gd name="T30" fmla="*/ 35 w 45"/>
                    <a:gd name="T31" fmla="*/ 112 h 118"/>
                    <a:gd name="T32" fmla="*/ 45 w 45"/>
                    <a:gd name="T33" fmla="*/ 115 h 118"/>
                    <a:gd name="T34" fmla="*/ 33 w 45"/>
                    <a:gd name="T35" fmla="*/ 24 h 118"/>
                    <a:gd name="T36" fmla="*/ 25 w 45"/>
                    <a:gd name="T37" fmla="*/ 24 h 118"/>
                    <a:gd name="T38" fmla="*/ 7 w 45"/>
                    <a:gd name="T39" fmla="*/ 12 h 118"/>
                    <a:gd name="T40" fmla="*/ 3 w 45"/>
                    <a:gd name="T41" fmla="*/ 9 h 118"/>
                    <a:gd name="T42" fmla="*/ 2 w 45"/>
                    <a:gd name="T43" fmla="*/ 6 h 118"/>
                    <a:gd name="T44" fmla="*/ 4 w 45"/>
                    <a:gd name="T45" fmla="*/ 1 h 118"/>
                    <a:gd name="T46" fmla="*/ 8 w 45"/>
                    <a:gd name="T47" fmla="*/ 0 h 118"/>
                    <a:gd name="T48" fmla="*/ 12 w 45"/>
                    <a:gd name="T49" fmla="*/ 1 h 118"/>
                    <a:gd name="T50" fmla="*/ 15 w 45"/>
                    <a:gd name="T51" fmla="*/ 3 h 118"/>
                    <a:gd name="T52" fmla="*/ 33 w 45"/>
                    <a:gd name="T53" fmla="*/ 2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118">
                      <a:moveTo>
                        <a:pt x="45" y="115"/>
                      </a:moveTo>
                      <a:cubicBezTo>
                        <a:pt x="45" y="118"/>
                        <a:pt x="45" y="118"/>
                        <a:pt x="45" y="118"/>
                      </a:cubicBezTo>
                      <a:cubicBezTo>
                        <a:pt x="0" y="118"/>
                        <a:pt x="0" y="118"/>
                        <a:pt x="0" y="118"/>
                      </a:cubicBezTo>
                      <a:cubicBezTo>
                        <a:pt x="0" y="115"/>
                        <a:pt x="0" y="115"/>
                        <a:pt x="0" y="115"/>
                      </a:cubicBezTo>
                      <a:cubicBezTo>
                        <a:pt x="4" y="115"/>
                        <a:pt x="7" y="114"/>
                        <a:pt x="8" y="113"/>
                      </a:cubicBezTo>
                      <a:cubicBezTo>
                        <a:pt x="11" y="112"/>
                        <a:pt x="12" y="109"/>
                        <a:pt x="12" y="106"/>
                      </a:cubicBezTo>
                      <a:cubicBezTo>
                        <a:pt x="12" y="44"/>
                        <a:pt x="12" y="44"/>
                        <a:pt x="12" y="44"/>
                      </a:cubicBezTo>
                      <a:cubicBezTo>
                        <a:pt x="12" y="40"/>
                        <a:pt x="11" y="38"/>
                        <a:pt x="8" y="36"/>
                      </a:cubicBezTo>
                      <a:cubicBezTo>
                        <a:pt x="7" y="36"/>
                        <a:pt x="4" y="35"/>
                        <a:pt x="0" y="35"/>
                      </a:cubicBezTo>
                      <a:cubicBezTo>
                        <a:pt x="0" y="32"/>
                        <a:pt x="0" y="32"/>
                        <a:pt x="0" y="32"/>
                      </a:cubicBezTo>
                      <a:cubicBezTo>
                        <a:pt x="45" y="32"/>
                        <a:pt x="45" y="32"/>
                        <a:pt x="45" y="32"/>
                      </a:cubicBezTo>
                      <a:cubicBezTo>
                        <a:pt x="45" y="35"/>
                        <a:pt x="45" y="35"/>
                        <a:pt x="45" y="35"/>
                      </a:cubicBezTo>
                      <a:cubicBezTo>
                        <a:pt x="41" y="35"/>
                        <a:pt x="38" y="35"/>
                        <a:pt x="36" y="36"/>
                      </a:cubicBezTo>
                      <a:cubicBezTo>
                        <a:pt x="34" y="37"/>
                        <a:pt x="33" y="40"/>
                        <a:pt x="33" y="44"/>
                      </a:cubicBezTo>
                      <a:cubicBezTo>
                        <a:pt x="33" y="106"/>
                        <a:pt x="33" y="106"/>
                        <a:pt x="33" y="106"/>
                      </a:cubicBezTo>
                      <a:cubicBezTo>
                        <a:pt x="33" y="109"/>
                        <a:pt x="33" y="111"/>
                        <a:pt x="35" y="112"/>
                      </a:cubicBezTo>
                      <a:cubicBezTo>
                        <a:pt x="36" y="114"/>
                        <a:pt x="39" y="115"/>
                        <a:pt x="45" y="115"/>
                      </a:cubicBezTo>
                      <a:close/>
                      <a:moveTo>
                        <a:pt x="33" y="24"/>
                      </a:moveTo>
                      <a:cubicBezTo>
                        <a:pt x="25" y="24"/>
                        <a:pt x="25" y="24"/>
                        <a:pt x="25" y="24"/>
                      </a:cubicBezTo>
                      <a:cubicBezTo>
                        <a:pt x="7" y="12"/>
                        <a:pt x="7" y="12"/>
                        <a:pt x="7" y="12"/>
                      </a:cubicBezTo>
                      <a:cubicBezTo>
                        <a:pt x="5" y="11"/>
                        <a:pt x="4" y="10"/>
                        <a:pt x="3" y="9"/>
                      </a:cubicBezTo>
                      <a:cubicBezTo>
                        <a:pt x="2" y="8"/>
                        <a:pt x="2" y="7"/>
                        <a:pt x="2" y="6"/>
                      </a:cubicBezTo>
                      <a:cubicBezTo>
                        <a:pt x="2" y="4"/>
                        <a:pt x="3" y="2"/>
                        <a:pt x="4" y="1"/>
                      </a:cubicBezTo>
                      <a:cubicBezTo>
                        <a:pt x="5" y="0"/>
                        <a:pt x="7" y="0"/>
                        <a:pt x="8" y="0"/>
                      </a:cubicBezTo>
                      <a:cubicBezTo>
                        <a:pt x="10" y="0"/>
                        <a:pt x="11" y="0"/>
                        <a:pt x="12" y="1"/>
                      </a:cubicBezTo>
                      <a:cubicBezTo>
                        <a:pt x="13" y="2"/>
                        <a:pt x="14" y="2"/>
                        <a:pt x="15" y="3"/>
                      </a:cubicBezTo>
                      <a:lnTo>
                        <a:pt x="33"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5" name="Freeform 1368">
                  <a:extLst>
                    <a:ext uri="{FF2B5EF4-FFF2-40B4-BE49-F238E27FC236}">
                      <a16:creationId xmlns:a16="http://schemas.microsoft.com/office/drawing/2014/main" id="{76921DB5-3781-BD40-9AF8-33668C965439}"/>
                    </a:ext>
                  </a:extLst>
                </p:cNvPr>
                <p:cNvSpPr>
                  <a:spLocks/>
                </p:cNvSpPr>
                <p:nvPr/>
              </p:nvSpPr>
              <p:spPr bwMode="auto">
                <a:xfrm>
                  <a:off x="1204" y="4189"/>
                  <a:ext cx="13" cy="14"/>
                </a:xfrm>
                <a:custGeom>
                  <a:avLst/>
                  <a:gdLst>
                    <a:gd name="T0" fmla="*/ 0 w 87"/>
                    <a:gd name="T1" fmla="*/ 86 h 88"/>
                    <a:gd name="T2" fmla="*/ 0 w 87"/>
                    <a:gd name="T3" fmla="*/ 83 h 88"/>
                    <a:gd name="T4" fmla="*/ 8 w 87"/>
                    <a:gd name="T5" fmla="*/ 81 h 88"/>
                    <a:gd name="T6" fmla="*/ 11 w 87"/>
                    <a:gd name="T7" fmla="*/ 73 h 88"/>
                    <a:gd name="T8" fmla="*/ 11 w 87"/>
                    <a:gd name="T9" fmla="*/ 12 h 88"/>
                    <a:gd name="T10" fmla="*/ 5 w 87"/>
                    <a:gd name="T11" fmla="*/ 5 h 88"/>
                    <a:gd name="T12" fmla="*/ 0 w 87"/>
                    <a:gd name="T13" fmla="*/ 3 h 88"/>
                    <a:gd name="T14" fmla="*/ 0 w 87"/>
                    <a:gd name="T15" fmla="*/ 0 h 88"/>
                    <a:gd name="T16" fmla="*/ 27 w 87"/>
                    <a:gd name="T17" fmla="*/ 0 h 88"/>
                    <a:gd name="T18" fmla="*/ 72 w 87"/>
                    <a:gd name="T19" fmla="*/ 54 h 88"/>
                    <a:gd name="T20" fmla="*/ 72 w 87"/>
                    <a:gd name="T21" fmla="*/ 16 h 88"/>
                    <a:gd name="T22" fmla="*/ 70 w 87"/>
                    <a:gd name="T23" fmla="*/ 6 h 88"/>
                    <a:gd name="T24" fmla="*/ 60 w 87"/>
                    <a:gd name="T25" fmla="*/ 3 h 88"/>
                    <a:gd name="T26" fmla="*/ 60 w 87"/>
                    <a:gd name="T27" fmla="*/ 0 h 88"/>
                    <a:gd name="T28" fmla="*/ 87 w 87"/>
                    <a:gd name="T29" fmla="*/ 0 h 88"/>
                    <a:gd name="T30" fmla="*/ 87 w 87"/>
                    <a:gd name="T31" fmla="*/ 3 h 88"/>
                    <a:gd name="T32" fmla="*/ 79 w 87"/>
                    <a:gd name="T33" fmla="*/ 6 h 88"/>
                    <a:gd name="T34" fmla="*/ 77 w 87"/>
                    <a:gd name="T35" fmla="*/ 13 h 88"/>
                    <a:gd name="T36" fmla="*/ 77 w 87"/>
                    <a:gd name="T37" fmla="*/ 88 h 88"/>
                    <a:gd name="T38" fmla="*/ 74 w 87"/>
                    <a:gd name="T39" fmla="*/ 88 h 88"/>
                    <a:gd name="T40" fmla="*/ 17 w 87"/>
                    <a:gd name="T41" fmla="*/ 19 h 88"/>
                    <a:gd name="T42" fmla="*/ 16 w 87"/>
                    <a:gd name="T43" fmla="*/ 70 h 88"/>
                    <a:gd name="T44" fmla="*/ 19 w 87"/>
                    <a:gd name="T45" fmla="*/ 80 h 88"/>
                    <a:gd name="T46" fmla="*/ 29 w 87"/>
                    <a:gd name="T47" fmla="*/ 83 h 88"/>
                    <a:gd name="T48" fmla="*/ 29 w 87"/>
                    <a:gd name="T49" fmla="*/ 86 h 88"/>
                    <a:gd name="T50" fmla="*/ 0 w 87"/>
                    <a:gd name="T5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8">
                      <a:moveTo>
                        <a:pt x="0" y="86"/>
                      </a:moveTo>
                      <a:cubicBezTo>
                        <a:pt x="0" y="83"/>
                        <a:pt x="0" y="83"/>
                        <a:pt x="0" y="83"/>
                      </a:cubicBezTo>
                      <a:cubicBezTo>
                        <a:pt x="4" y="82"/>
                        <a:pt x="7" y="82"/>
                        <a:pt x="8" y="81"/>
                      </a:cubicBezTo>
                      <a:cubicBezTo>
                        <a:pt x="10" y="79"/>
                        <a:pt x="11" y="77"/>
                        <a:pt x="11" y="73"/>
                      </a:cubicBezTo>
                      <a:cubicBezTo>
                        <a:pt x="11" y="12"/>
                        <a:pt x="11" y="12"/>
                        <a:pt x="11" y="12"/>
                      </a:cubicBezTo>
                      <a:cubicBezTo>
                        <a:pt x="9" y="9"/>
                        <a:pt x="7" y="7"/>
                        <a:pt x="5" y="5"/>
                      </a:cubicBezTo>
                      <a:cubicBezTo>
                        <a:pt x="3" y="4"/>
                        <a:pt x="1" y="3"/>
                        <a:pt x="0" y="3"/>
                      </a:cubicBezTo>
                      <a:cubicBezTo>
                        <a:pt x="0" y="0"/>
                        <a:pt x="0" y="0"/>
                        <a:pt x="0" y="0"/>
                      </a:cubicBezTo>
                      <a:cubicBezTo>
                        <a:pt x="27" y="0"/>
                        <a:pt x="27" y="0"/>
                        <a:pt x="27" y="0"/>
                      </a:cubicBezTo>
                      <a:cubicBezTo>
                        <a:pt x="72" y="54"/>
                        <a:pt x="72" y="54"/>
                        <a:pt x="72" y="54"/>
                      </a:cubicBezTo>
                      <a:cubicBezTo>
                        <a:pt x="72" y="16"/>
                        <a:pt x="72" y="16"/>
                        <a:pt x="72" y="16"/>
                      </a:cubicBezTo>
                      <a:cubicBezTo>
                        <a:pt x="72" y="11"/>
                        <a:pt x="71" y="8"/>
                        <a:pt x="70" y="6"/>
                      </a:cubicBezTo>
                      <a:cubicBezTo>
                        <a:pt x="68" y="4"/>
                        <a:pt x="65" y="3"/>
                        <a:pt x="60" y="3"/>
                      </a:cubicBezTo>
                      <a:cubicBezTo>
                        <a:pt x="60" y="0"/>
                        <a:pt x="60" y="0"/>
                        <a:pt x="60" y="0"/>
                      </a:cubicBezTo>
                      <a:cubicBezTo>
                        <a:pt x="87" y="0"/>
                        <a:pt x="87" y="0"/>
                        <a:pt x="87" y="0"/>
                      </a:cubicBezTo>
                      <a:cubicBezTo>
                        <a:pt x="87" y="3"/>
                        <a:pt x="87" y="3"/>
                        <a:pt x="87" y="3"/>
                      </a:cubicBezTo>
                      <a:cubicBezTo>
                        <a:pt x="83" y="3"/>
                        <a:pt x="80" y="4"/>
                        <a:pt x="79" y="6"/>
                      </a:cubicBezTo>
                      <a:cubicBezTo>
                        <a:pt x="78" y="7"/>
                        <a:pt x="77" y="9"/>
                        <a:pt x="77" y="13"/>
                      </a:cubicBezTo>
                      <a:cubicBezTo>
                        <a:pt x="77" y="88"/>
                        <a:pt x="77" y="88"/>
                        <a:pt x="77" y="88"/>
                      </a:cubicBezTo>
                      <a:cubicBezTo>
                        <a:pt x="74" y="88"/>
                        <a:pt x="74" y="88"/>
                        <a:pt x="74" y="88"/>
                      </a:cubicBezTo>
                      <a:cubicBezTo>
                        <a:pt x="17" y="19"/>
                        <a:pt x="17" y="19"/>
                        <a:pt x="17" y="19"/>
                      </a:cubicBezTo>
                      <a:cubicBezTo>
                        <a:pt x="16" y="70"/>
                        <a:pt x="16" y="70"/>
                        <a:pt x="16" y="70"/>
                      </a:cubicBezTo>
                      <a:cubicBezTo>
                        <a:pt x="16" y="75"/>
                        <a:pt x="17" y="78"/>
                        <a:pt x="19" y="80"/>
                      </a:cubicBezTo>
                      <a:cubicBezTo>
                        <a:pt x="21" y="81"/>
                        <a:pt x="24" y="82"/>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6" name="Freeform 1369">
                  <a:extLst>
                    <a:ext uri="{FF2B5EF4-FFF2-40B4-BE49-F238E27FC236}">
                      <a16:creationId xmlns:a16="http://schemas.microsoft.com/office/drawing/2014/main" id="{E23FFA52-09CD-C85B-ED64-DEAD013B07BD}"/>
                    </a:ext>
                  </a:extLst>
                </p:cNvPr>
                <p:cNvSpPr>
                  <a:spLocks/>
                </p:cNvSpPr>
                <p:nvPr/>
              </p:nvSpPr>
              <p:spPr bwMode="auto">
                <a:xfrm>
                  <a:off x="1218" y="4189"/>
                  <a:ext cx="15" cy="13"/>
                </a:xfrm>
                <a:custGeom>
                  <a:avLst/>
                  <a:gdLst>
                    <a:gd name="T0" fmla="*/ 95 w 95"/>
                    <a:gd name="T1" fmla="*/ 83 h 86"/>
                    <a:gd name="T2" fmla="*/ 95 w 95"/>
                    <a:gd name="T3" fmla="*/ 86 h 86"/>
                    <a:gd name="T4" fmla="*/ 51 w 95"/>
                    <a:gd name="T5" fmla="*/ 86 h 86"/>
                    <a:gd name="T6" fmla="*/ 51 w 95"/>
                    <a:gd name="T7" fmla="*/ 83 h 86"/>
                    <a:gd name="T8" fmla="*/ 60 w 95"/>
                    <a:gd name="T9" fmla="*/ 81 h 86"/>
                    <a:gd name="T10" fmla="*/ 63 w 95"/>
                    <a:gd name="T11" fmla="*/ 74 h 86"/>
                    <a:gd name="T12" fmla="*/ 63 w 95"/>
                    <a:gd name="T13" fmla="*/ 44 h 86"/>
                    <a:gd name="T14" fmla="*/ 32 w 95"/>
                    <a:gd name="T15" fmla="*/ 44 h 86"/>
                    <a:gd name="T16" fmla="*/ 32 w 95"/>
                    <a:gd name="T17" fmla="*/ 74 h 86"/>
                    <a:gd name="T18" fmla="*/ 35 w 95"/>
                    <a:gd name="T19" fmla="*/ 81 h 86"/>
                    <a:gd name="T20" fmla="*/ 43 w 95"/>
                    <a:gd name="T21" fmla="*/ 83 h 86"/>
                    <a:gd name="T22" fmla="*/ 43 w 95"/>
                    <a:gd name="T23" fmla="*/ 86 h 86"/>
                    <a:gd name="T24" fmla="*/ 0 w 95"/>
                    <a:gd name="T25" fmla="*/ 86 h 86"/>
                    <a:gd name="T26" fmla="*/ 0 w 95"/>
                    <a:gd name="T27" fmla="*/ 83 h 86"/>
                    <a:gd name="T28" fmla="*/ 8 w 95"/>
                    <a:gd name="T29" fmla="*/ 81 h 86"/>
                    <a:gd name="T30" fmla="*/ 11 w 95"/>
                    <a:gd name="T31" fmla="*/ 74 h 86"/>
                    <a:gd name="T32" fmla="*/ 11 w 95"/>
                    <a:gd name="T33" fmla="*/ 12 h 86"/>
                    <a:gd name="T34" fmla="*/ 8 w 95"/>
                    <a:gd name="T35" fmla="*/ 4 h 86"/>
                    <a:gd name="T36" fmla="*/ 0 w 95"/>
                    <a:gd name="T37" fmla="*/ 3 h 86"/>
                    <a:gd name="T38" fmla="*/ 0 w 95"/>
                    <a:gd name="T39" fmla="*/ 0 h 86"/>
                    <a:gd name="T40" fmla="*/ 43 w 95"/>
                    <a:gd name="T41" fmla="*/ 0 h 86"/>
                    <a:gd name="T42" fmla="*/ 43 w 95"/>
                    <a:gd name="T43" fmla="*/ 3 h 86"/>
                    <a:gd name="T44" fmla="*/ 36 w 95"/>
                    <a:gd name="T45" fmla="*/ 4 h 86"/>
                    <a:gd name="T46" fmla="*/ 32 w 95"/>
                    <a:gd name="T47" fmla="*/ 12 h 86"/>
                    <a:gd name="T48" fmla="*/ 32 w 95"/>
                    <a:gd name="T49" fmla="*/ 38 h 86"/>
                    <a:gd name="T50" fmla="*/ 63 w 95"/>
                    <a:gd name="T51" fmla="*/ 38 h 86"/>
                    <a:gd name="T52" fmla="*/ 63 w 95"/>
                    <a:gd name="T53" fmla="*/ 12 h 86"/>
                    <a:gd name="T54" fmla="*/ 59 w 95"/>
                    <a:gd name="T55" fmla="*/ 4 h 86"/>
                    <a:gd name="T56" fmla="*/ 51 w 95"/>
                    <a:gd name="T57" fmla="*/ 3 h 86"/>
                    <a:gd name="T58" fmla="*/ 51 w 95"/>
                    <a:gd name="T59" fmla="*/ 0 h 86"/>
                    <a:gd name="T60" fmla="*/ 95 w 95"/>
                    <a:gd name="T61" fmla="*/ 0 h 86"/>
                    <a:gd name="T62" fmla="*/ 95 w 95"/>
                    <a:gd name="T63" fmla="*/ 3 h 86"/>
                    <a:gd name="T64" fmla="*/ 87 w 95"/>
                    <a:gd name="T65" fmla="*/ 4 h 86"/>
                    <a:gd name="T66" fmla="*/ 84 w 95"/>
                    <a:gd name="T67" fmla="*/ 12 h 86"/>
                    <a:gd name="T68" fmla="*/ 84 w 95"/>
                    <a:gd name="T69" fmla="*/ 74 h 86"/>
                    <a:gd name="T70" fmla="*/ 87 w 95"/>
                    <a:gd name="T71" fmla="*/ 81 h 86"/>
                    <a:gd name="T72" fmla="*/ 95 w 95"/>
                    <a:gd name="T7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6">
                      <a:moveTo>
                        <a:pt x="95" y="83"/>
                      </a:moveTo>
                      <a:cubicBezTo>
                        <a:pt x="95" y="86"/>
                        <a:pt x="95" y="86"/>
                        <a:pt x="95" y="86"/>
                      </a:cubicBezTo>
                      <a:cubicBezTo>
                        <a:pt x="51" y="86"/>
                        <a:pt x="51" y="86"/>
                        <a:pt x="51" y="86"/>
                      </a:cubicBezTo>
                      <a:cubicBezTo>
                        <a:pt x="51" y="83"/>
                        <a:pt x="51" y="83"/>
                        <a:pt x="51" y="83"/>
                      </a:cubicBezTo>
                      <a:cubicBezTo>
                        <a:pt x="56" y="82"/>
                        <a:pt x="58" y="82"/>
                        <a:pt x="60" y="81"/>
                      </a:cubicBezTo>
                      <a:cubicBezTo>
                        <a:pt x="62" y="80"/>
                        <a:pt x="63" y="77"/>
                        <a:pt x="63" y="74"/>
                      </a:cubicBezTo>
                      <a:cubicBezTo>
                        <a:pt x="63" y="44"/>
                        <a:pt x="63" y="44"/>
                        <a:pt x="63" y="44"/>
                      </a:cubicBezTo>
                      <a:cubicBezTo>
                        <a:pt x="32" y="44"/>
                        <a:pt x="32" y="44"/>
                        <a:pt x="32" y="44"/>
                      </a:cubicBezTo>
                      <a:cubicBezTo>
                        <a:pt x="32" y="74"/>
                        <a:pt x="32" y="74"/>
                        <a:pt x="32" y="74"/>
                      </a:cubicBezTo>
                      <a:cubicBezTo>
                        <a:pt x="32" y="77"/>
                        <a:pt x="33" y="80"/>
                        <a:pt x="35" y="81"/>
                      </a:cubicBezTo>
                      <a:cubicBezTo>
                        <a:pt x="36" y="82"/>
                        <a:pt x="39" y="82"/>
                        <a:pt x="43" y="83"/>
                      </a:cubicBezTo>
                      <a:cubicBezTo>
                        <a:pt x="43" y="86"/>
                        <a:pt x="43" y="86"/>
                        <a:pt x="43" y="86"/>
                      </a:cubicBezTo>
                      <a:cubicBezTo>
                        <a:pt x="0" y="86"/>
                        <a:pt x="0" y="86"/>
                        <a:pt x="0" y="86"/>
                      </a:cubicBezTo>
                      <a:cubicBezTo>
                        <a:pt x="0" y="83"/>
                        <a:pt x="0" y="83"/>
                        <a:pt x="0" y="83"/>
                      </a:cubicBezTo>
                      <a:cubicBezTo>
                        <a:pt x="4" y="82"/>
                        <a:pt x="7" y="82"/>
                        <a:pt x="8" y="81"/>
                      </a:cubicBezTo>
                      <a:cubicBezTo>
                        <a:pt x="10" y="80"/>
                        <a:pt x="11" y="77"/>
                        <a:pt x="11" y="74"/>
                      </a:cubicBezTo>
                      <a:cubicBezTo>
                        <a:pt x="11" y="12"/>
                        <a:pt x="11" y="12"/>
                        <a:pt x="11" y="12"/>
                      </a:cubicBezTo>
                      <a:cubicBezTo>
                        <a:pt x="11" y="8"/>
                        <a:pt x="10" y="6"/>
                        <a:pt x="8" y="4"/>
                      </a:cubicBezTo>
                      <a:cubicBezTo>
                        <a:pt x="7" y="4"/>
                        <a:pt x="4" y="3"/>
                        <a:pt x="0" y="3"/>
                      </a:cubicBezTo>
                      <a:cubicBezTo>
                        <a:pt x="0" y="0"/>
                        <a:pt x="0" y="0"/>
                        <a:pt x="0" y="0"/>
                      </a:cubicBezTo>
                      <a:cubicBezTo>
                        <a:pt x="43" y="0"/>
                        <a:pt x="43" y="0"/>
                        <a:pt x="43" y="0"/>
                      </a:cubicBezTo>
                      <a:cubicBezTo>
                        <a:pt x="43" y="3"/>
                        <a:pt x="43" y="3"/>
                        <a:pt x="43" y="3"/>
                      </a:cubicBezTo>
                      <a:cubicBezTo>
                        <a:pt x="39" y="3"/>
                        <a:pt x="37" y="4"/>
                        <a:pt x="36" y="4"/>
                      </a:cubicBezTo>
                      <a:cubicBezTo>
                        <a:pt x="33" y="6"/>
                        <a:pt x="32" y="8"/>
                        <a:pt x="32" y="12"/>
                      </a:cubicBezTo>
                      <a:cubicBezTo>
                        <a:pt x="32" y="38"/>
                        <a:pt x="32" y="38"/>
                        <a:pt x="32" y="38"/>
                      </a:cubicBezTo>
                      <a:cubicBezTo>
                        <a:pt x="63" y="38"/>
                        <a:pt x="63" y="38"/>
                        <a:pt x="63" y="38"/>
                      </a:cubicBezTo>
                      <a:cubicBezTo>
                        <a:pt x="63" y="12"/>
                        <a:pt x="63" y="12"/>
                        <a:pt x="63" y="12"/>
                      </a:cubicBezTo>
                      <a:cubicBezTo>
                        <a:pt x="63" y="8"/>
                        <a:pt x="62" y="6"/>
                        <a:pt x="59" y="4"/>
                      </a:cubicBezTo>
                      <a:cubicBezTo>
                        <a:pt x="58" y="4"/>
                        <a:pt x="55" y="3"/>
                        <a:pt x="51" y="3"/>
                      </a:cubicBezTo>
                      <a:cubicBezTo>
                        <a:pt x="51" y="0"/>
                        <a:pt x="51" y="0"/>
                        <a:pt x="51" y="0"/>
                      </a:cubicBezTo>
                      <a:cubicBezTo>
                        <a:pt x="95" y="0"/>
                        <a:pt x="95" y="0"/>
                        <a:pt x="95" y="0"/>
                      </a:cubicBezTo>
                      <a:cubicBezTo>
                        <a:pt x="95" y="3"/>
                        <a:pt x="95" y="3"/>
                        <a:pt x="95" y="3"/>
                      </a:cubicBezTo>
                      <a:cubicBezTo>
                        <a:pt x="91" y="3"/>
                        <a:pt x="88" y="4"/>
                        <a:pt x="87" y="4"/>
                      </a:cubicBezTo>
                      <a:cubicBezTo>
                        <a:pt x="85" y="6"/>
                        <a:pt x="84" y="8"/>
                        <a:pt x="84" y="12"/>
                      </a:cubicBezTo>
                      <a:cubicBezTo>
                        <a:pt x="84" y="74"/>
                        <a:pt x="84" y="74"/>
                        <a:pt x="84" y="74"/>
                      </a:cubicBezTo>
                      <a:cubicBezTo>
                        <a:pt x="84" y="77"/>
                        <a:pt x="85" y="80"/>
                        <a:pt x="87" y="81"/>
                      </a:cubicBezTo>
                      <a:cubicBezTo>
                        <a:pt x="88" y="82"/>
                        <a:pt x="91" y="82"/>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7" name="Freeform 1370">
                  <a:extLst>
                    <a:ext uri="{FF2B5EF4-FFF2-40B4-BE49-F238E27FC236}">
                      <a16:creationId xmlns:a16="http://schemas.microsoft.com/office/drawing/2014/main" id="{A0C054F3-2C17-7D26-5C22-12895CDB2801}"/>
                    </a:ext>
                  </a:extLst>
                </p:cNvPr>
                <p:cNvSpPr>
                  <a:spLocks noEditPoints="1"/>
                </p:cNvSpPr>
                <p:nvPr/>
              </p:nvSpPr>
              <p:spPr bwMode="auto">
                <a:xfrm>
                  <a:off x="1239" y="4189"/>
                  <a:ext cx="13" cy="13"/>
                </a:xfrm>
                <a:custGeom>
                  <a:avLst/>
                  <a:gdLst>
                    <a:gd name="T0" fmla="*/ 0 w 86"/>
                    <a:gd name="T1" fmla="*/ 86 h 86"/>
                    <a:gd name="T2" fmla="*/ 0 w 86"/>
                    <a:gd name="T3" fmla="*/ 83 h 86"/>
                    <a:gd name="T4" fmla="*/ 8 w 86"/>
                    <a:gd name="T5" fmla="*/ 81 h 86"/>
                    <a:gd name="T6" fmla="*/ 10 w 86"/>
                    <a:gd name="T7" fmla="*/ 74 h 86"/>
                    <a:gd name="T8" fmla="*/ 10 w 86"/>
                    <a:gd name="T9" fmla="*/ 11 h 86"/>
                    <a:gd name="T10" fmla="*/ 7 w 86"/>
                    <a:gd name="T11" fmla="*/ 4 h 86"/>
                    <a:gd name="T12" fmla="*/ 0 w 86"/>
                    <a:gd name="T13" fmla="*/ 3 h 86"/>
                    <a:gd name="T14" fmla="*/ 0 w 86"/>
                    <a:gd name="T15" fmla="*/ 0 h 86"/>
                    <a:gd name="T16" fmla="*/ 39 w 86"/>
                    <a:gd name="T17" fmla="*/ 0 h 86"/>
                    <a:gd name="T18" fmla="*/ 76 w 86"/>
                    <a:gd name="T19" fmla="*/ 13 h 86"/>
                    <a:gd name="T20" fmla="*/ 86 w 86"/>
                    <a:gd name="T21" fmla="*/ 42 h 86"/>
                    <a:gd name="T22" fmla="*/ 75 w 86"/>
                    <a:gd name="T23" fmla="*/ 73 h 86"/>
                    <a:gd name="T24" fmla="*/ 40 w 86"/>
                    <a:gd name="T25" fmla="*/ 86 h 86"/>
                    <a:gd name="T26" fmla="*/ 0 w 86"/>
                    <a:gd name="T27" fmla="*/ 86 h 86"/>
                    <a:gd name="T28" fmla="*/ 31 w 86"/>
                    <a:gd name="T29" fmla="*/ 10 h 86"/>
                    <a:gd name="T30" fmla="*/ 31 w 86"/>
                    <a:gd name="T31" fmla="*/ 74 h 86"/>
                    <a:gd name="T32" fmla="*/ 32 w 86"/>
                    <a:gd name="T33" fmla="*/ 80 h 86"/>
                    <a:gd name="T34" fmla="*/ 38 w 86"/>
                    <a:gd name="T35" fmla="*/ 82 h 86"/>
                    <a:gd name="T36" fmla="*/ 56 w 86"/>
                    <a:gd name="T37" fmla="*/ 74 h 86"/>
                    <a:gd name="T38" fmla="*/ 64 w 86"/>
                    <a:gd name="T39" fmla="*/ 43 h 86"/>
                    <a:gd name="T40" fmla="*/ 60 w 86"/>
                    <a:gd name="T41" fmla="*/ 19 h 86"/>
                    <a:gd name="T42" fmla="*/ 39 w 86"/>
                    <a:gd name="T43" fmla="*/ 4 h 86"/>
                    <a:gd name="T44" fmla="*/ 33 w 86"/>
                    <a:gd name="T45" fmla="*/ 6 h 86"/>
                    <a:gd name="T46" fmla="*/ 31 w 86"/>
                    <a:gd name="T47" fmla="*/ 9 h 86"/>
                    <a:gd name="T48" fmla="*/ 31 w 86"/>
                    <a:gd name="T49" fmla="*/ 1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86">
                      <a:moveTo>
                        <a:pt x="0" y="86"/>
                      </a:moveTo>
                      <a:cubicBezTo>
                        <a:pt x="0" y="83"/>
                        <a:pt x="0" y="83"/>
                        <a:pt x="0" y="83"/>
                      </a:cubicBezTo>
                      <a:cubicBezTo>
                        <a:pt x="3" y="83"/>
                        <a:pt x="6" y="82"/>
                        <a:pt x="8" y="81"/>
                      </a:cubicBezTo>
                      <a:cubicBezTo>
                        <a:pt x="9" y="79"/>
                        <a:pt x="10" y="77"/>
                        <a:pt x="10" y="74"/>
                      </a:cubicBezTo>
                      <a:cubicBezTo>
                        <a:pt x="10" y="11"/>
                        <a:pt x="10" y="11"/>
                        <a:pt x="10" y="11"/>
                      </a:cubicBezTo>
                      <a:cubicBezTo>
                        <a:pt x="10" y="8"/>
                        <a:pt x="9" y="6"/>
                        <a:pt x="7" y="4"/>
                      </a:cubicBezTo>
                      <a:cubicBezTo>
                        <a:pt x="6" y="4"/>
                        <a:pt x="3" y="3"/>
                        <a:pt x="0" y="3"/>
                      </a:cubicBezTo>
                      <a:cubicBezTo>
                        <a:pt x="0" y="0"/>
                        <a:pt x="0" y="0"/>
                        <a:pt x="0" y="0"/>
                      </a:cubicBezTo>
                      <a:cubicBezTo>
                        <a:pt x="39" y="0"/>
                        <a:pt x="39" y="0"/>
                        <a:pt x="39" y="0"/>
                      </a:cubicBezTo>
                      <a:cubicBezTo>
                        <a:pt x="55" y="0"/>
                        <a:pt x="68" y="4"/>
                        <a:pt x="76" y="13"/>
                      </a:cubicBezTo>
                      <a:cubicBezTo>
                        <a:pt x="83" y="21"/>
                        <a:pt x="86" y="30"/>
                        <a:pt x="86" y="42"/>
                      </a:cubicBezTo>
                      <a:cubicBezTo>
                        <a:pt x="86" y="54"/>
                        <a:pt x="82" y="65"/>
                        <a:pt x="75" y="73"/>
                      </a:cubicBezTo>
                      <a:cubicBezTo>
                        <a:pt x="67" y="82"/>
                        <a:pt x="55" y="86"/>
                        <a:pt x="40" y="86"/>
                      </a:cubicBezTo>
                      <a:lnTo>
                        <a:pt x="0" y="86"/>
                      </a:lnTo>
                      <a:close/>
                      <a:moveTo>
                        <a:pt x="31" y="10"/>
                      </a:moveTo>
                      <a:cubicBezTo>
                        <a:pt x="31" y="74"/>
                        <a:pt x="31" y="74"/>
                        <a:pt x="31" y="74"/>
                      </a:cubicBezTo>
                      <a:cubicBezTo>
                        <a:pt x="31" y="77"/>
                        <a:pt x="31" y="79"/>
                        <a:pt x="32" y="80"/>
                      </a:cubicBezTo>
                      <a:cubicBezTo>
                        <a:pt x="33" y="81"/>
                        <a:pt x="35" y="82"/>
                        <a:pt x="38" y="82"/>
                      </a:cubicBezTo>
                      <a:cubicBezTo>
                        <a:pt x="46" y="82"/>
                        <a:pt x="52" y="79"/>
                        <a:pt x="56" y="74"/>
                      </a:cubicBezTo>
                      <a:cubicBezTo>
                        <a:pt x="61" y="67"/>
                        <a:pt x="64" y="57"/>
                        <a:pt x="64" y="43"/>
                      </a:cubicBezTo>
                      <a:cubicBezTo>
                        <a:pt x="64" y="34"/>
                        <a:pt x="62" y="26"/>
                        <a:pt x="60" y="19"/>
                      </a:cubicBezTo>
                      <a:cubicBezTo>
                        <a:pt x="56" y="9"/>
                        <a:pt x="49" y="4"/>
                        <a:pt x="39" y="4"/>
                      </a:cubicBezTo>
                      <a:cubicBezTo>
                        <a:pt x="36" y="4"/>
                        <a:pt x="34" y="5"/>
                        <a:pt x="33" y="6"/>
                      </a:cubicBezTo>
                      <a:cubicBezTo>
                        <a:pt x="32" y="6"/>
                        <a:pt x="31" y="7"/>
                        <a:pt x="31" y="9"/>
                      </a:cubicBezTo>
                      <a:lnTo>
                        <a:pt x="31" y="1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8" name="Freeform 1371">
                  <a:extLst>
                    <a:ext uri="{FF2B5EF4-FFF2-40B4-BE49-F238E27FC236}">
                      <a16:creationId xmlns:a16="http://schemas.microsoft.com/office/drawing/2014/main" id="{AFA1F5D7-934F-63A3-53A4-C69438FD5DB9}"/>
                    </a:ext>
                  </a:extLst>
                </p:cNvPr>
                <p:cNvSpPr>
                  <a:spLocks/>
                </p:cNvSpPr>
                <p:nvPr/>
              </p:nvSpPr>
              <p:spPr bwMode="auto">
                <a:xfrm>
                  <a:off x="1254" y="4186"/>
                  <a:ext cx="15" cy="17"/>
                </a:xfrm>
                <a:custGeom>
                  <a:avLst/>
                  <a:gdLst>
                    <a:gd name="T0" fmla="*/ 78 w 96"/>
                    <a:gd name="T1" fmla="*/ 22 h 110"/>
                    <a:gd name="T2" fmla="*/ 79 w 96"/>
                    <a:gd name="T3" fmla="*/ 22 h 110"/>
                    <a:gd name="T4" fmla="*/ 81 w 96"/>
                    <a:gd name="T5" fmla="*/ 21 h 110"/>
                    <a:gd name="T6" fmla="*/ 82 w 96"/>
                    <a:gd name="T7" fmla="*/ 19 h 110"/>
                    <a:gd name="T8" fmla="*/ 78 w 96"/>
                    <a:gd name="T9" fmla="*/ 15 h 110"/>
                    <a:gd name="T10" fmla="*/ 76 w 96"/>
                    <a:gd name="T11" fmla="*/ 10 h 110"/>
                    <a:gd name="T12" fmla="*/ 79 w 96"/>
                    <a:gd name="T13" fmla="*/ 3 h 110"/>
                    <a:gd name="T14" fmla="*/ 86 w 96"/>
                    <a:gd name="T15" fmla="*/ 0 h 110"/>
                    <a:gd name="T16" fmla="*/ 93 w 96"/>
                    <a:gd name="T17" fmla="*/ 3 h 110"/>
                    <a:gd name="T18" fmla="*/ 96 w 96"/>
                    <a:gd name="T19" fmla="*/ 10 h 110"/>
                    <a:gd name="T20" fmla="*/ 95 w 96"/>
                    <a:gd name="T21" fmla="*/ 13 h 110"/>
                    <a:gd name="T22" fmla="*/ 94 w 96"/>
                    <a:gd name="T23" fmla="*/ 16 h 110"/>
                    <a:gd name="T24" fmla="*/ 91 w 96"/>
                    <a:gd name="T25" fmla="*/ 19 h 110"/>
                    <a:gd name="T26" fmla="*/ 88 w 96"/>
                    <a:gd name="T27" fmla="*/ 22 h 110"/>
                    <a:gd name="T28" fmla="*/ 83 w 96"/>
                    <a:gd name="T29" fmla="*/ 25 h 110"/>
                    <a:gd name="T30" fmla="*/ 78 w 96"/>
                    <a:gd name="T31" fmla="*/ 27 h 110"/>
                    <a:gd name="T32" fmla="*/ 78 w 96"/>
                    <a:gd name="T33" fmla="*/ 75 h 110"/>
                    <a:gd name="T34" fmla="*/ 77 w 96"/>
                    <a:gd name="T35" fmla="*/ 88 h 110"/>
                    <a:gd name="T36" fmla="*/ 71 w 96"/>
                    <a:gd name="T37" fmla="*/ 100 h 110"/>
                    <a:gd name="T38" fmla="*/ 59 w 96"/>
                    <a:gd name="T39" fmla="*/ 107 h 110"/>
                    <a:gd name="T40" fmla="*/ 46 w 96"/>
                    <a:gd name="T41" fmla="*/ 110 h 110"/>
                    <a:gd name="T42" fmla="*/ 34 w 96"/>
                    <a:gd name="T43" fmla="*/ 108 h 110"/>
                    <a:gd name="T44" fmla="*/ 20 w 96"/>
                    <a:gd name="T45" fmla="*/ 101 h 110"/>
                    <a:gd name="T46" fmla="*/ 13 w 96"/>
                    <a:gd name="T47" fmla="*/ 93 h 110"/>
                    <a:gd name="T48" fmla="*/ 11 w 96"/>
                    <a:gd name="T49" fmla="*/ 78 h 110"/>
                    <a:gd name="T50" fmla="*/ 11 w 96"/>
                    <a:gd name="T51" fmla="*/ 36 h 110"/>
                    <a:gd name="T52" fmla="*/ 8 w 96"/>
                    <a:gd name="T53" fmla="*/ 26 h 110"/>
                    <a:gd name="T54" fmla="*/ 0 w 96"/>
                    <a:gd name="T55" fmla="*/ 24 h 110"/>
                    <a:gd name="T56" fmla="*/ 0 w 96"/>
                    <a:gd name="T57" fmla="*/ 21 h 110"/>
                    <a:gd name="T58" fmla="*/ 44 w 96"/>
                    <a:gd name="T59" fmla="*/ 21 h 110"/>
                    <a:gd name="T60" fmla="*/ 44 w 96"/>
                    <a:gd name="T61" fmla="*/ 24 h 110"/>
                    <a:gd name="T62" fmla="*/ 34 w 96"/>
                    <a:gd name="T63" fmla="*/ 25 h 110"/>
                    <a:gd name="T64" fmla="*/ 31 w 96"/>
                    <a:gd name="T65" fmla="*/ 36 h 110"/>
                    <a:gd name="T66" fmla="*/ 31 w 96"/>
                    <a:gd name="T67" fmla="*/ 78 h 110"/>
                    <a:gd name="T68" fmla="*/ 36 w 96"/>
                    <a:gd name="T69" fmla="*/ 97 h 110"/>
                    <a:gd name="T70" fmla="*/ 50 w 96"/>
                    <a:gd name="T71" fmla="*/ 103 h 110"/>
                    <a:gd name="T72" fmla="*/ 70 w 96"/>
                    <a:gd name="T73" fmla="*/ 92 h 110"/>
                    <a:gd name="T74" fmla="*/ 73 w 96"/>
                    <a:gd name="T75" fmla="*/ 75 h 110"/>
                    <a:gd name="T76" fmla="*/ 73 w 96"/>
                    <a:gd name="T77" fmla="*/ 37 h 110"/>
                    <a:gd name="T78" fmla="*/ 71 w 96"/>
                    <a:gd name="T79" fmla="*/ 27 h 110"/>
                    <a:gd name="T80" fmla="*/ 60 w 96"/>
                    <a:gd name="T81" fmla="*/ 24 h 110"/>
                    <a:gd name="T82" fmla="*/ 60 w 96"/>
                    <a:gd name="T83" fmla="*/ 21 h 110"/>
                    <a:gd name="T84" fmla="*/ 78 w 96"/>
                    <a:gd name="T85" fmla="*/ 21 h 110"/>
                    <a:gd name="T86" fmla="*/ 78 w 96"/>
                    <a:gd name="T87" fmla="*/ 2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110">
                      <a:moveTo>
                        <a:pt x="78" y="22"/>
                      </a:moveTo>
                      <a:cubicBezTo>
                        <a:pt x="79" y="22"/>
                        <a:pt x="79" y="22"/>
                        <a:pt x="79" y="22"/>
                      </a:cubicBezTo>
                      <a:cubicBezTo>
                        <a:pt x="80" y="21"/>
                        <a:pt x="80" y="21"/>
                        <a:pt x="81" y="21"/>
                      </a:cubicBezTo>
                      <a:cubicBezTo>
                        <a:pt x="82" y="19"/>
                        <a:pt x="82" y="19"/>
                        <a:pt x="82" y="19"/>
                      </a:cubicBezTo>
                      <a:cubicBezTo>
                        <a:pt x="81" y="18"/>
                        <a:pt x="79" y="17"/>
                        <a:pt x="78" y="15"/>
                      </a:cubicBezTo>
                      <a:cubicBezTo>
                        <a:pt x="77" y="14"/>
                        <a:pt x="76" y="12"/>
                        <a:pt x="76" y="10"/>
                      </a:cubicBezTo>
                      <a:cubicBezTo>
                        <a:pt x="76" y="7"/>
                        <a:pt x="77" y="5"/>
                        <a:pt x="79" y="3"/>
                      </a:cubicBezTo>
                      <a:cubicBezTo>
                        <a:pt x="81" y="1"/>
                        <a:pt x="83" y="0"/>
                        <a:pt x="86" y="0"/>
                      </a:cubicBezTo>
                      <a:cubicBezTo>
                        <a:pt x="89" y="0"/>
                        <a:pt x="91" y="1"/>
                        <a:pt x="93" y="3"/>
                      </a:cubicBezTo>
                      <a:cubicBezTo>
                        <a:pt x="95" y="5"/>
                        <a:pt x="96" y="7"/>
                        <a:pt x="96" y="10"/>
                      </a:cubicBezTo>
                      <a:cubicBezTo>
                        <a:pt x="96" y="11"/>
                        <a:pt x="96" y="12"/>
                        <a:pt x="95" y="13"/>
                      </a:cubicBezTo>
                      <a:cubicBezTo>
                        <a:pt x="95" y="15"/>
                        <a:pt x="94" y="16"/>
                        <a:pt x="94" y="16"/>
                      </a:cubicBezTo>
                      <a:cubicBezTo>
                        <a:pt x="93" y="17"/>
                        <a:pt x="92" y="18"/>
                        <a:pt x="91" y="19"/>
                      </a:cubicBezTo>
                      <a:cubicBezTo>
                        <a:pt x="90" y="20"/>
                        <a:pt x="89" y="21"/>
                        <a:pt x="88" y="22"/>
                      </a:cubicBezTo>
                      <a:cubicBezTo>
                        <a:pt x="86" y="23"/>
                        <a:pt x="84" y="24"/>
                        <a:pt x="83" y="25"/>
                      </a:cubicBezTo>
                      <a:cubicBezTo>
                        <a:pt x="81" y="26"/>
                        <a:pt x="80" y="27"/>
                        <a:pt x="78" y="27"/>
                      </a:cubicBezTo>
                      <a:cubicBezTo>
                        <a:pt x="78" y="75"/>
                        <a:pt x="78" y="75"/>
                        <a:pt x="78" y="75"/>
                      </a:cubicBezTo>
                      <a:cubicBezTo>
                        <a:pt x="78" y="80"/>
                        <a:pt x="78" y="84"/>
                        <a:pt x="77" y="88"/>
                      </a:cubicBezTo>
                      <a:cubicBezTo>
                        <a:pt x="75" y="94"/>
                        <a:pt x="73" y="97"/>
                        <a:pt x="71" y="100"/>
                      </a:cubicBezTo>
                      <a:cubicBezTo>
                        <a:pt x="68" y="103"/>
                        <a:pt x="64" y="106"/>
                        <a:pt x="59" y="107"/>
                      </a:cubicBezTo>
                      <a:cubicBezTo>
                        <a:pt x="54" y="109"/>
                        <a:pt x="50" y="110"/>
                        <a:pt x="46" y="110"/>
                      </a:cubicBezTo>
                      <a:cubicBezTo>
                        <a:pt x="41" y="110"/>
                        <a:pt x="37" y="109"/>
                        <a:pt x="34" y="108"/>
                      </a:cubicBezTo>
                      <a:cubicBezTo>
                        <a:pt x="28" y="107"/>
                        <a:pt x="23" y="105"/>
                        <a:pt x="20" y="101"/>
                      </a:cubicBezTo>
                      <a:cubicBezTo>
                        <a:pt x="17" y="99"/>
                        <a:pt x="14" y="96"/>
                        <a:pt x="13" y="93"/>
                      </a:cubicBezTo>
                      <a:cubicBezTo>
                        <a:pt x="12" y="90"/>
                        <a:pt x="11" y="85"/>
                        <a:pt x="11" y="78"/>
                      </a:cubicBezTo>
                      <a:cubicBezTo>
                        <a:pt x="11" y="36"/>
                        <a:pt x="11" y="36"/>
                        <a:pt x="11" y="36"/>
                      </a:cubicBezTo>
                      <a:cubicBezTo>
                        <a:pt x="11" y="31"/>
                        <a:pt x="10" y="27"/>
                        <a:pt x="8" y="26"/>
                      </a:cubicBezTo>
                      <a:cubicBezTo>
                        <a:pt x="7" y="25"/>
                        <a:pt x="4" y="24"/>
                        <a:pt x="0" y="24"/>
                      </a:cubicBezTo>
                      <a:cubicBezTo>
                        <a:pt x="0" y="21"/>
                        <a:pt x="0" y="21"/>
                        <a:pt x="0" y="21"/>
                      </a:cubicBezTo>
                      <a:cubicBezTo>
                        <a:pt x="44" y="21"/>
                        <a:pt x="44" y="21"/>
                        <a:pt x="44" y="21"/>
                      </a:cubicBezTo>
                      <a:cubicBezTo>
                        <a:pt x="44" y="24"/>
                        <a:pt x="44" y="24"/>
                        <a:pt x="44" y="24"/>
                      </a:cubicBezTo>
                      <a:cubicBezTo>
                        <a:pt x="39" y="24"/>
                        <a:pt x="36" y="24"/>
                        <a:pt x="34" y="25"/>
                      </a:cubicBezTo>
                      <a:cubicBezTo>
                        <a:pt x="32" y="27"/>
                        <a:pt x="31" y="30"/>
                        <a:pt x="31" y="36"/>
                      </a:cubicBezTo>
                      <a:cubicBezTo>
                        <a:pt x="31" y="78"/>
                        <a:pt x="31" y="78"/>
                        <a:pt x="31" y="78"/>
                      </a:cubicBezTo>
                      <a:cubicBezTo>
                        <a:pt x="31" y="87"/>
                        <a:pt x="33" y="93"/>
                        <a:pt x="36" y="97"/>
                      </a:cubicBezTo>
                      <a:cubicBezTo>
                        <a:pt x="39" y="101"/>
                        <a:pt x="44" y="103"/>
                        <a:pt x="50" y="103"/>
                      </a:cubicBezTo>
                      <a:cubicBezTo>
                        <a:pt x="59" y="103"/>
                        <a:pt x="66" y="100"/>
                        <a:pt x="70" y="92"/>
                      </a:cubicBezTo>
                      <a:cubicBezTo>
                        <a:pt x="72" y="88"/>
                        <a:pt x="73" y="83"/>
                        <a:pt x="73" y="75"/>
                      </a:cubicBezTo>
                      <a:cubicBezTo>
                        <a:pt x="73" y="37"/>
                        <a:pt x="73" y="37"/>
                        <a:pt x="73" y="37"/>
                      </a:cubicBezTo>
                      <a:cubicBezTo>
                        <a:pt x="73" y="32"/>
                        <a:pt x="72" y="29"/>
                        <a:pt x="71" y="27"/>
                      </a:cubicBezTo>
                      <a:cubicBezTo>
                        <a:pt x="69" y="25"/>
                        <a:pt x="65" y="24"/>
                        <a:pt x="60" y="24"/>
                      </a:cubicBezTo>
                      <a:cubicBezTo>
                        <a:pt x="60" y="21"/>
                        <a:pt x="60" y="21"/>
                        <a:pt x="60" y="21"/>
                      </a:cubicBezTo>
                      <a:cubicBezTo>
                        <a:pt x="78" y="21"/>
                        <a:pt x="78" y="21"/>
                        <a:pt x="78" y="21"/>
                      </a:cubicBezTo>
                      <a:lnTo>
                        <a:pt x="78" y="2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09" name="Freeform 1372">
                  <a:extLst>
                    <a:ext uri="{FF2B5EF4-FFF2-40B4-BE49-F238E27FC236}">
                      <a16:creationId xmlns:a16="http://schemas.microsoft.com/office/drawing/2014/main" id="{BF19E27A-13A3-501E-3DF7-B5FCC8000C00}"/>
                    </a:ext>
                  </a:extLst>
                </p:cNvPr>
                <p:cNvSpPr>
                  <a:spLocks noEditPoints="1"/>
                </p:cNvSpPr>
                <p:nvPr/>
              </p:nvSpPr>
              <p:spPr bwMode="auto">
                <a:xfrm>
                  <a:off x="1269" y="4186"/>
                  <a:ext cx="14" cy="17"/>
                </a:xfrm>
                <a:custGeom>
                  <a:avLst/>
                  <a:gdLst>
                    <a:gd name="T0" fmla="*/ 66 w 88"/>
                    <a:gd name="T1" fmla="*/ 23 h 106"/>
                    <a:gd name="T2" fmla="*/ 69 w 88"/>
                    <a:gd name="T3" fmla="*/ 22 h 106"/>
                    <a:gd name="T4" fmla="*/ 73 w 88"/>
                    <a:gd name="T5" fmla="*/ 21 h 106"/>
                    <a:gd name="T6" fmla="*/ 75 w 88"/>
                    <a:gd name="T7" fmla="*/ 19 h 106"/>
                    <a:gd name="T8" fmla="*/ 70 w 88"/>
                    <a:gd name="T9" fmla="*/ 15 h 106"/>
                    <a:gd name="T10" fmla="*/ 68 w 88"/>
                    <a:gd name="T11" fmla="*/ 10 h 106"/>
                    <a:gd name="T12" fmla="*/ 71 w 88"/>
                    <a:gd name="T13" fmla="*/ 3 h 106"/>
                    <a:gd name="T14" fmla="*/ 78 w 88"/>
                    <a:gd name="T15" fmla="*/ 0 h 106"/>
                    <a:gd name="T16" fmla="*/ 85 w 88"/>
                    <a:gd name="T17" fmla="*/ 3 h 106"/>
                    <a:gd name="T18" fmla="*/ 88 w 88"/>
                    <a:gd name="T19" fmla="*/ 10 h 106"/>
                    <a:gd name="T20" fmla="*/ 87 w 88"/>
                    <a:gd name="T21" fmla="*/ 13 h 106"/>
                    <a:gd name="T22" fmla="*/ 86 w 88"/>
                    <a:gd name="T23" fmla="*/ 16 h 106"/>
                    <a:gd name="T24" fmla="*/ 84 w 88"/>
                    <a:gd name="T25" fmla="*/ 19 h 106"/>
                    <a:gd name="T26" fmla="*/ 80 w 88"/>
                    <a:gd name="T27" fmla="*/ 22 h 106"/>
                    <a:gd name="T28" fmla="*/ 76 w 88"/>
                    <a:gd name="T29" fmla="*/ 24 h 106"/>
                    <a:gd name="T30" fmla="*/ 70 w 88"/>
                    <a:gd name="T31" fmla="*/ 26 h 106"/>
                    <a:gd name="T32" fmla="*/ 80 w 88"/>
                    <a:gd name="T33" fmla="*/ 41 h 106"/>
                    <a:gd name="T34" fmla="*/ 83 w 88"/>
                    <a:gd name="T35" fmla="*/ 60 h 106"/>
                    <a:gd name="T36" fmla="*/ 71 w 88"/>
                    <a:gd name="T37" fmla="*/ 93 h 106"/>
                    <a:gd name="T38" fmla="*/ 41 w 88"/>
                    <a:gd name="T39" fmla="*/ 106 h 106"/>
                    <a:gd name="T40" fmla="*/ 11 w 88"/>
                    <a:gd name="T41" fmla="*/ 93 h 106"/>
                    <a:gd name="T42" fmla="*/ 0 w 88"/>
                    <a:gd name="T43" fmla="*/ 60 h 106"/>
                    <a:gd name="T44" fmla="*/ 12 w 88"/>
                    <a:gd name="T45" fmla="*/ 27 h 106"/>
                    <a:gd name="T46" fmla="*/ 41 w 88"/>
                    <a:gd name="T47" fmla="*/ 15 h 106"/>
                    <a:gd name="T48" fmla="*/ 55 w 88"/>
                    <a:gd name="T49" fmla="*/ 17 h 106"/>
                    <a:gd name="T50" fmla="*/ 66 w 88"/>
                    <a:gd name="T51" fmla="*/ 23 h 106"/>
                    <a:gd name="T52" fmla="*/ 41 w 88"/>
                    <a:gd name="T53" fmla="*/ 19 h 106"/>
                    <a:gd name="T54" fmla="*/ 25 w 88"/>
                    <a:gd name="T55" fmla="*/ 33 h 106"/>
                    <a:gd name="T56" fmla="*/ 20 w 88"/>
                    <a:gd name="T57" fmla="*/ 60 h 106"/>
                    <a:gd name="T58" fmla="*/ 26 w 88"/>
                    <a:gd name="T59" fmla="*/ 91 h 106"/>
                    <a:gd name="T60" fmla="*/ 41 w 88"/>
                    <a:gd name="T61" fmla="*/ 101 h 106"/>
                    <a:gd name="T62" fmla="*/ 57 w 88"/>
                    <a:gd name="T63" fmla="*/ 91 h 106"/>
                    <a:gd name="T64" fmla="*/ 62 w 88"/>
                    <a:gd name="T65" fmla="*/ 60 h 106"/>
                    <a:gd name="T66" fmla="*/ 58 w 88"/>
                    <a:gd name="T67" fmla="*/ 33 h 106"/>
                    <a:gd name="T68" fmla="*/ 41 w 88"/>
                    <a:gd name="T69" fmla="*/ 1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06">
                      <a:moveTo>
                        <a:pt x="66" y="23"/>
                      </a:moveTo>
                      <a:cubicBezTo>
                        <a:pt x="68" y="23"/>
                        <a:pt x="69" y="22"/>
                        <a:pt x="69" y="22"/>
                      </a:cubicBezTo>
                      <a:cubicBezTo>
                        <a:pt x="71" y="22"/>
                        <a:pt x="72" y="21"/>
                        <a:pt x="73" y="21"/>
                      </a:cubicBezTo>
                      <a:cubicBezTo>
                        <a:pt x="75" y="19"/>
                        <a:pt x="75" y="19"/>
                        <a:pt x="75" y="19"/>
                      </a:cubicBezTo>
                      <a:cubicBezTo>
                        <a:pt x="73" y="18"/>
                        <a:pt x="71" y="17"/>
                        <a:pt x="70" y="15"/>
                      </a:cubicBezTo>
                      <a:cubicBezTo>
                        <a:pt x="69" y="14"/>
                        <a:pt x="68" y="12"/>
                        <a:pt x="68" y="10"/>
                      </a:cubicBezTo>
                      <a:cubicBezTo>
                        <a:pt x="68" y="7"/>
                        <a:pt x="69" y="5"/>
                        <a:pt x="71" y="3"/>
                      </a:cubicBezTo>
                      <a:cubicBezTo>
                        <a:pt x="73" y="1"/>
                        <a:pt x="75" y="0"/>
                        <a:pt x="78" y="0"/>
                      </a:cubicBezTo>
                      <a:cubicBezTo>
                        <a:pt x="81" y="0"/>
                        <a:pt x="83" y="1"/>
                        <a:pt x="85" y="3"/>
                      </a:cubicBezTo>
                      <a:cubicBezTo>
                        <a:pt x="87" y="5"/>
                        <a:pt x="88" y="7"/>
                        <a:pt x="88" y="10"/>
                      </a:cubicBezTo>
                      <a:cubicBezTo>
                        <a:pt x="88" y="11"/>
                        <a:pt x="88" y="12"/>
                        <a:pt x="87" y="13"/>
                      </a:cubicBezTo>
                      <a:cubicBezTo>
                        <a:pt x="87" y="15"/>
                        <a:pt x="86" y="16"/>
                        <a:pt x="86" y="16"/>
                      </a:cubicBezTo>
                      <a:cubicBezTo>
                        <a:pt x="85" y="17"/>
                        <a:pt x="84" y="18"/>
                        <a:pt x="84" y="19"/>
                      </a:cubicBezTo>
                      <a:cubicBezTo>
                        <a:pt x="83" y="20"/>
                        <a:pt x="81" y="21"/>
                        <a:pt x="80" y="22"/>
                      </a:cubicBezTo>
                      <a:cubicBezTo>
                        <a:pt x="79" y="23"/>
                        <a:pt x="77" y="23"/>
                        <a:pt x="76" y="24"/>
                      </a:cubicBezTo>
                      <a:cubicBezTo>
                        <a:pt x="76" y="24"/>
                        <a:pt x="74" y="25"/>
                        <a:pt x="70" y="26"/>
                      </a:cubicBezTo>
                      <a:cubicBezTo>
                        <a:pt x="74" y="30"/>
                        <a:pt x="77" y="35"/>
                        <a:pt x="80" y="41"/>
                      </a:cubicBezTo>
                      <a:cubicBezTo>
                        <a:pt x="82" y="47"/>
                        <a:pt x="83" y="53"/>
                        <a:pt x="83" y="60"/>
                      </a:cubicBezTo>
                      <a:cubicBezTo>
                        <a:pt x="83" y="74"/>
                        <a:pt x="79" y="84"/>
                        <a:pt x="71" y="93"/>
                      </a:cubicBezTo>
                      <a:cubicBezTo>
                        <a:pt x="64" y="101"/>
                        <a:pt x="54" y="106"/>
                        <a:pt x="41" y="106"/>
                      </a:cubicBezTo>
                      <a:cubicBezTo>
                        <a:pt x="29" y="106"/>
                        <a:pt x="19" y="101"/>
                        <a:pt x="11" y="93"/>
                      </a:cubicBezTo>
                      <a:cubicBezTo>
                        <a:pt x="3" y="84"/>
                        <a:pt x="0" y="74"/>
                        <a:pt x="0" y="60"/>
                      </a:cubicBezTo>
                      <a:cubicBezTo>
                        <a:pt x="0" y="47"/>
                        <a:pt x="4" y="35"/>
                        <a:pt x="12" y="27"/>
                      </a:cubicBezTo>
                      <a:cubicBezTo>
                        <a:pt x="20" y="19"/>
                        <a:pt x="30" y="15"/>
                        <a:pt x="41" y="15"/>
                      </a:cubicBezTo>
                      <a:cubicBezTo>
                        <a:pt x="46" y="15"/>
                        <a:pt x="50" y="15"/>
                        <a:pt x="55" y="17"/>
                      </a:cubicBezTo>
                      <a:cubicBezTo>
                        <a:pt x="59" y="18"/>
                        <a:pt x="63" y="20"/>
                        <a:pt x="66" y="23"/>
                      </a:cubicBezTo>
                      <a:close/>
                      <a:moveTo>
                        <a:pt x="41" y="19"/>
                      </a:moveTo>
                      <a:cubicBezTo>
                        <a:pt x="34" y="19"/>
                        <a:pt x="28" y="24"/>
                        <a:pt x="25" y="33"/>
                      </a:cubicBezTo>
                      <a:cubicBezTo>
                        <a:pt x="22" y="40"/>
                        <a:pt x="20" y="49"/>
                        <a:pt x="20" y="60"/>
                      </a:cubicBezTo>
                      <a:cubicBezTo>
                        <a:pt x="20" y="74"/>
                        <a:pt x="22" y="84"/>
                        <a:pt x="26" y="91"/>
                      </a:cubicBezTo>
                      <a:cubicBezTo>
                        <a:pt x="29" y="98"/>
                        <a:pt x="35" y="101"/>
                        <a:pt x="41" y="101"/>
                      </a:cubicBezTo>
                      <a:cubicBezTo>
                        <a:pt x="48" y="101"/>
                        <a:pt x="53" y="98"/>
                        <a:pt x="57" y="91"/>
                      </a:cubicBezTo>
                      <a:cubicBezTo>
                        <a:pt x="60" y="84"/>
                        <a:pt x="62" y="74"/>
                        <a:pt x="62" y="60"/>
                      </a:cubicBezTo>
                      <a:cubicBezTo>
                        <a:pt x="62" y="49"/>
                        <a:pt x="61" y="40"/>
                        <a:pt x="58" y="33"/>
                      </a:cubicBezTo>
                      <a:cubicBezTo>
                        <a:pt x="54" y="24"/>
                        <a:pt x="49" y="19"/>
                        <a:pt x="41" y="1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0" name="Freeform 1373">
                  <a:extLst>
                    <a:ext uri="{FF2B5EF4-FFF2-40B4-BE49-F238E27FC236}">
                      <a16:creationId xmlns:a16="http://schemas.microsoft.com/office/drawing/2014/main" id="{DA23FEBF-A398-A4FC-3FD4-85E92B0C9CD2}"/>
                    </a:ext>
                  </a:extLst>
                </p:cNvPr>
                <p:cNvSpPr>
                  <a:spLocks/>
                </p:cNvSpPr>
                <p:nvPr/>
              </p:nvSpPr>
              <p:spPr bwMode="auto">
                <a:xfrm>
                  <a:off x="1283" y="4189"/>
                  <a:ext cx="14" cy="14"/>
                </a:xfrm>
                <a:custGeom>
                  <a:avLst/>
                  <a:gdLst>
                    <a:gd name="T0" fmla="*/ 0 w 88"/>
                    <a:gd name="T1" fmla="*/ 86 h 88"/>
                    <a:gd name="T2" fmla="*/ 0 w 88"/>
                    <a:gd name="T3" fmla="*/ 83 h 88"/>
                    <a:gd name="T4" fmla="*/ 8 w 88"/>
                    <a:gd name="T5" fmla="*/ 81 h 88"/>
                    <a:gd name="T6" fmla="*/ 11 w 88"/>
                    <a:gd name="T7" fmla="*/ 73 h 88"/>
                    <a:gd name="T8" fmla="*/ 11 w 88"/>
                    <a:gd name="T9" fmla="*/ 12 h 88"/>
                    <a:gd name="T10" fmla="*/ 5 w 88"/>
                    <a:gd name="T11" fmla="*/ 5 h 88"/>
                    <a:gd name="T12" fmla="*/ 0 w 88"/>
                    <a:gd name="T13" fmla="*/ 3 h 88"/>
                    <a:gd name="T14" fmla="*/ 0 w 88"/>
                    <a:gd name="T15" fmla="*/ 0 h 88"/>
                    <a:gd name="T16" fmla="*/ 27 w 88"/>
                    <a:gd name="T17" fmla="*/ 0 h 88"/>
                    <a:gd name="T18" fmla="*/ 72 w 88"/>
                    <a:gd name="T19" fmla="*/ 54 h 88"/>
                    <a:gd name="T20" fmla="*/ 72 w 88"/>
                    <a:gd name="T21" fmla="*/ 16 h 88"/>
                    <a:gd name="T22" fmla="*/ 70 w 88"/>
                    <a:gd name="T23" fmla="*/ 6 h 88"/>
                    <a:gd name="T24" fmla="*/ 60 w 88"/>
                    <a:gd name="T25" fmla="*/ 3 h 88"/>
                    <a:gd name="T26" fmla="*/ 60 w 88"/>
                    <a:gd name="T27" fmla="*/ 0 h 88"/>
                    <a:gd name="T28" fmla="*/ 88 w 88"/>
                    <a:gd name="T29" fmla="*/ 0 h 88"/>
                    <a:gd name="T30" fmla="*/ 88 w 88"/>
                    <a:gd name="T31" fmla="*/ 3 h 88"/>
                    <a:gd name="T32" fmla="*/ 79 w 88"/>
                    <a:gd name="T33" fmla="*/ 6 h 88"/>
                    <a:gd name="T34" fmla="*/ 78 w 88"/>
                    <a:gd name="T35" fmla="*/ 13 h 88"/>
                    <a:gd name="T36" fmla="*/ 78 w 88"/>
                    <a:gd name="T37" fmla="*/ 88 h 88"/>
                    <a:gd name="T38" fmla="*/ 74 w 88"/>
                    <a:gd name="T39" fmla="*/ 88 h 88"/>
                    <a:gd name="T40" fmla="*/ 17 w 88"/>
                    <a:gd name="T41" fmla="*/ 19 h 88"/>
                    <a:gd name="T42" fmla="*/ 17 w 88"/>
                    <a:gd name="T43" fmla="*/ 70 h 88"/>
                    <a:gd name="T44" fmla="*/ 19 w 88"/>
                    <a:gd name="T45" fmla="*/ 80 h 88"/>
                    <a:gd name="T46" fmla="*/ 29 w 88"/>
                    <a:gd name="T47" fmla="*/ 83 h 88"/>
                    <a:gd name="T48" fmla="*/ 29 w 88"/>
                    <a:gd name="T49" fmla="*/ 86 h 88"/>
                    <a:gd name="T50" fmla="*/ 0 w 88"/>
                    <a:gd name="T5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8">
                      <a:moveTo>
                        <a:pt x="0" y="86"/>
                      </a:moveTo>
                      <a:cubicBezTo>
                        <a:pt x="0" y="83"/>
                        <a:pt x="0" y="83"/>
                        <a:pt x="0" y="83"/>
                      </a:cubicBezTo>
                      <a:cubicBezTo>
                        <a:pt x="4" y="82"/>
                        <a:pt x="7" y="82"/>
                        <a:pt x="8" y="81"/>
                      </a:cubicBezTo>
                      <a:cubicBezTo>
                        <a:pt x="10" y="79"/>
                        <a:pt x="11" y="77"/>
                        <a:pt x="11" y="73"/>
                      </a:cubicBezTo>
                      <a:cubicBezTo>
                        <a:pt x="11" y="12"/>
                        <a:pt x="11" y="12"/>
                        <a:pt x="11" y="12"/>
                      </a:cubicBezTo>
                      <a:cubicBezTo>
                        <a:pt x="9" y="9"/>
                        <a:pt x="7" y="7"/>
                        <a:pt x="5" y="5"/>
                      </a:cubicBezTo>
                      <a:cubicBezTo>
                        <a:pt x="3" y="4"/>
                        <a:pt x="1" y="3"/>
                        <a:pt x="0" y="3"/>
                      </a:cubicBezTo>
                      <a:cubicBezTo>
                        <a:pt x="0" y="0"/>
                        <a:pt x="0" y="0"/>
                        <a:pt x="0" y="0"/>
                      </a:cubicBezTo>
                      <a:cubicBezTo>
                        <a:pt x="27" y="0"/>
                        <a:pt x="27" y="0"/>
                        <a:pt x="27" y="0"/>
                      </a:cubicBezTo>
                      <a:cubicBezTo>
                        <a:pt x="72" y="54"/>
                        <a:pt x="72" y="54"/>
                        <a:pt x="72" y="54"/>
                      </a:cubicBezTo>
                      <a:cubicBezTo>
                        <a:pt x="72" y="16"/>
                        <a:pt x="72" y="16"/>
                        <a:pt x="72" y="16"/>
                      </a:cubicBezTo>
                      <a:cubicBezTo>
                        <a:pt x="72" y="11"/>
                        <a:pt x="71" y="8"/>
                        <a:pt x="70" y="6"/>
                      </a:cubicBezTo>
                      <a:cubicBezTo>
                        <a:pt x="68" y="4"/>
                        <a:pt x="65" y="3"/>
                        <a:pt x="60" y="3"/>
                      </a:cubicBezTo>
                      <a:cubicBezTo>
                        <a:pt x="60" y="0"/>
                        <a:pt x="60" y="0"/>
                        <a:pt x="60" y="0"/>
                      </a:cubicBezTo>
                      <a:cubicBezTo>
                        <a:pt x="88" y="0"/>
                        <a:pt x="88" y="0"/>
                        <a:pt x="88" y="0"/>
                      </a:cubicBezTo>
                      <a:cubicBezTo>
                        <a:pt x="88" y="3"/>
                        <a:pt x="88" y="3"/>
                        <a:pt x="88" y="3"/>
                      </a:cubicBezTo>
                      <a:cubicBezTo>
                        <a:pt x="83" y="3"/>
                        <a:pt x="80" y="4"/>
                        <a:pt x="79" y="6"/>
                      </a:cubicBezTo>
                      <a:cubicBezTo>
                        <a:pt x="78" y="7"/>
                        <a:pt x="78" y="9"/>
                        <a:pt x="78" y="13"/>
                      </a:cubicBezTo>
                      <a:cubicBezTo>
                        <a:pt x="78" y="88"/>
                        <a:pt x="78" y="88"/>
                        <a:pt x="78" y="88"/>
                      </a:cubicBezTo>
                      <a:cubicBezTo>
                        <a:pt x="74" y="88"/>
                        <a:pt x="74" y="88"/>
                        <a:pt x="74" y="88"/>
                      </a:cubicBezTo>
                      <a:cubicBezTo>
                        <a:pt x="17" y="19"/>
                        <a:pt x="17" y="19"/>
                        <a:pt x="17" y="19"/>
                      </a:cubicBezTo>
                      <a:cubicBezTo>
                        <a:pt x="17" y="70"/>
                        <a:pt x="17" y="70"/>
                        <a:pt x="17" y="70"/>
                      </a:cubicBezTo>
                      <a:cubicBezTo>
                        <a:pt x="17" y="75"/>
                        <a:pt x="17" y="78"/>
                        <a:pt x="19" y="80"/>
                      </a:cubicBezTo>
                      <a:cubicBezTo>
                        <a:pt x="21" y="81"/>
                        <a:pt x="24" y="82"/>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1" name="Freeform 1374">
                  <a:extLst>
                    <a:ext uri="{FF2B5EF4-FFF2-40B4-BE49-F238E27FC236}">
                      <a16:creationId xmlns:a16="http://schemas.microsoft.com/office/drawing/2014/main" id="{05EFC25A-B71D-1530-D029-B4CA5D66ABD9}"/>
                    </a:ext>
                  </a:extLst>
                </p:cNvPr>
                <p:cNvSpPr>
                  <a:spLocks/>
                </p:cNvSpPr>
                <p:nvPr/>
              </p:nvSpPr>
              <p:spPr bwMode="auto">
                <a:xfrm>
                  <a:off x="1298" y="4189"/>
                  <a:ext cx="14" cy="14"/>
                </a:xfrm>
                <a:custGeom>
                  <a:avLst/>
                  <a:gdLst>
                    <a:gd name="T0" fmla="*/ 92 w 92"/>
                    <a:gd name="T1" fmla="*/ 51 h 91"/>
                    <a:gd name="T2" fmla="*/ 92 w 92"/>
                    <a:gd name="T3" fmla="*/ 55 h 91"/>
                    <a:gd name="T4" fmla="*/ 83 w 92"/>
                    <a:gd name="T5" fmla="*/ 57 h 91"/>
                    <a:gd name="T6" fmla="*/ 81 w 92"/>
                    <a:gd name="T7" fmla="*/ 66 h 91"/>
                    <a:gd name="T8" fmla="*/ 81 w 92"/>
                    <a:gd name="T9" fmla="*/ 82 h 91"/>
                    <a:gd name="T10" fmla="*/ 65 w 92"/>
                    <a:gd name="T11" fmla="*/ 88 h 91"/>
                    <a:gd name="T12" fmla="*/ 46 w 92"/>
                    <a:gd name="T13" fmla="*/ 91 h 91"/>
                    <a:gd name="T14" fmla="*/ 11 w 92"/>
                    <a:gd name="T15" fmla="*/ 77 h 91"/>
                    <a:gd name="T16" fmla="*/ 0 w 92"/>
                    <a:gd name="T17" fmla="*/ 46 h 91"/>
                    <a:gd name="T18" fmla="*/ 12 w 92"/>
                    <a:gd name="T19" fmla="*/ 13 h 91"/>
                    <a:gd name="T20" fmla="*/ 45 w 92"/>
                    <a:gd name="T21" fmla="*/ 0 h 91"/>
                    <a:gd name="T22" fmla="*/ 57 w 92"/>
                    <a:gd name="T23" fmla="*/ 2 h 91"/>
                    <a:gd name="T24" fmla="*/ 70 w 92"/>
                    <a:gd name="T25" fmla="*/ 6 h 91"/>
                    <a:gd name="T26" fmla="*/ 73 w 92"/>
                    <a:gd name="T27" fmla="*/ 4 h 91"/>
                    <a:gd name="T28" fmla="*/ 75 w 92"/>
                    <a:gd name="T29" fmla="*/ 0 h 91"/>
                    <a:gd name="T30" fmla="*/ 79 w 92"/>
                    <a:gd name="T31" fmla="*/ 0 h 91"/>
                    <a:gd name="T32" fmla="*/ 79 w 92"/>
                    <a:gd name="T33" fmla="*/ 30 h 91"/>
                    <a:gd name="T34" fmla="*/ 76 w 92"/>
                    <a:gd name="T35" fmla="*/ 30 h 91"/>
                    <a:gd name="T36" fmla="*/ 65 w 92"/>
                    <a:gd name="T37" fmla="*/ 13 h 91"/>
                    <a:gd name="T38" fmla="*/ 46 w 92"/>
                    <a:gd name="T39" fmla="*/ 4 h 91"/>
                    <a:gd name="T40" fmla="*/ 27 w 92"/>
                    <a:gd name="T41" fmla="*/ 16 h 91"/>
                    <a:gd name="T42" fmla="*/ 22 w 92"/>
                    <a:gd name="T43" fmla="*/ 45 h 91"/>
                    <a:gd name="T44" fmla="*/ 29 w 92"/>
                    <a:gd name="T45" fmla="*/ 76 h 91"/>
                    <a:gd name="T46" fmla="*/ 47 w 92"/>
                    <a:gd name="T47" fmla="*/ 86 h 91"/>
                    <a:gd name="T48" fmla="*/ 58 w 92"/>
                    <a:gd name="T49" fmla="*/ 84 h 91"/>
                    <a:gd name="T50" fmla="*/ 61 w 92"/>
                    <a:gd name="T51" fmla="*/ 77 h 91"/>
                    <a:gd name="T52" fmla="*/ 61 w 92"/>
                    <a:gd name="T53" fmla="*/ 64 h 91"/>
                    <a:gd name="T54" fmla="*/ 58 w 92"/>
                    <a:gd name="T55" fmla="*/ 56 h 91"/>
                    <a:gd name="T56" fmla="*/ 48 w 92"/>
                    <a:gd name="T57" fmla="*/ 55 h 91"/>
                    <a:gd name="T58" fmla="*/ 48 w 92"/>
                    <a:gd name="T59" fmla="*/ 51 h 91"/>
                    <a:gd name="T60" fmla="*/ 92 w 92"/>
                    <a:gd name="T61"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1"/>
                      </a:moveTo>
                      <a:cubicBezTo>
                        <a:pt x="92" y="55"/>
                        <a:pt x="92" y="55"/>
                        <a:pt x="92" y="55"/>
                      </a:cubicBezTo>
                      <a:cubicBezTo>
                        <a:pt x="87" y="55"/>
                        <a:pt x="84" y="56"/>
                        <a:pt x="83" y="57"/>
                      </a:cubicBezTo>
                      <a:cubicBezTo>
                        <a:pt x="81" y="58"/>
                        <a:pt x="81" y="61"/>
                        <a:pt x="81" y="66"/>
                      </a:cubicBezTo>
                      <a:cubicBezTo>
                        <a:pt x="81" y="82"/>
                        <a:pt x="81" y="82"/>
                        <a:pt x="81" y="82"/>
                      </a:cubicBezTo>
                      <a:cubicBezTo>
                        <a:pt x="77" y="85"/>
                        <a:pt x="72" y="86"/>
                        <a:pt x="65" y="88"/>
                      </a:cubicBezTo>
                      <a:cubicBezTo>
                        <a:pt x="58" y="90"/>
                        <a:pt x="52" y="91"/>
                        <a:pt x="46" y="91"/>
                      </a:cubicBezTo>
                      <a:cubicBezTo>
                        <a:pt x="31" y="91"/>
                        <a:pt x="19" y="86"/>
                        <a:pt x="11" y="77"/>
                      </a:cubicBezTo>
                      <a:cubicBezTo>
                        <a:pt x="3" y="68"/>
                        <a:pt x="0" y="58"/>
                        <a:pt x="0" y="46"/>
                      </a:cubicBezTo>
                      <a:cubicBezTo>
                        <a:pt x="0" y="33"/>
                        <a:pt x="4" y="22"/>
                        <a:pt x="12" y="13"/>
                      </a:cubicBezTo>
                      <a:cubicBezTo>
                        <a:pt x="20" y="4"/>
                        <a:pt x="31" y="0"/>
                        <a:pt x="45" y="0"/>
                      </a:cubicBezTo>
                      <a:cubicBezTo>
                        <a:pt x="49" y="0"/>
                        <a:pt x="53" y="0"/>
                        <a:pt x="57" y="2"/>
                      </a:cubicBezTo>
                      <a:cubicBezTo>
                        <a:pt x="61" y="3"/>
                        <a:pt x="65" y="5"/>
                        <a:pt x="70" y="6"/>
                      </a:cubicBezTo>
                      <a:cubicBezTo>
                        <a:pt x="71" y="6"/>
                        <a:pt x="72" y="5"/>
                        <a:pt x="73" y="4"/>
                      </a:cubicBezTo>
                      <a:cubicBezTo>
                        <a:pt x="74" y="4"/>
                        <a:pt x="75" y="2"/>
                        <a:pt x="75" y="0"/>
                      </a:cubicBezTo>
                      <a:cubicBezTo>
                        <a:pt x="79" y="0"/>
                        <a:pt x="79" y="0"/>
                        <a:pt x="79" y="0"/>
                      </a:cubicBezTo>
                      <a:cubicBezTo>
                        <a:pt x="79" y="30"/>
                        <a:pt x="79" y="30"/>
                        <a:pt x="79" y="30"/>
                      </a:cubicBezTo>
                      <a:cubicBezTo>
                        <a:pt x="76" y="30"/>
                        <a:pt x="76" y="30"/>
                        <a:pt x="76" y="30"/>
                      </a:cubicBezTo>
                      <a:cubicBezTo>
                        <a:pt x="73" y="23"/>
                        <a:pt x="69" y="18"/>
                        <a:pt x="65" y="13"/>
                      </a:cubicBezTo>
                      <a:cubicBezTo>
                        <a:pt x="59" y="7"/>
                        <a:pt x="53" y="4"/>
                        <a:pt x="46" y="4"/>
                      </a:cubicBezTo>
                      <a:cubicBezTo>
                        <a:pt x="37" y="4"/>
                        <a:pt x="31" y="8"/>
                        <a:pt x="27" y="16"/>
                      </a:cubicBezTo>
                      <a:cubicBezTo>
                        <a:pt x="24" y="23"/>
                        <a:pt x="22" y="33"/>
                        <a:pt x="22" y="45"/>
                      </a:cubicBezTo>
                      <a:cubicBezTo>
                        <a:pt x="22" y="59"/>
                        <a:pt x="24" y="69"/>
                        <a:pt x="29" y="76"/>
                      </a:cubicBezTo>
                      <a:cubicBezTo>
                        <a:pt x="33" y="83"/>
                        <a:pt x="39" y="86"/>
                        <a:pt x="47" y="86"/>
                      </a:cubicBezTo>
                      <a:cubicBezTo>
                        <a:pt x="53" y="86"/>
                        <a:pt x="56" y="85"/>
                        <a:pt x="58" y="84"/>
                      </a:cubicBezTo>
                      <a:cubicBezTo>
                        <a:pt x="60" y="82"/>
                        <a:pt x="61" y="80"/>
                        <a:pt x="61" y="77"/>
                      </a:cubicBezTo>
                      <a:cubicBezTo>
                        <a:pt x="61" y="64"/>
                        <a:pt x="61" y="64"/>
                        <a:pt x="61" y="64"/>
                      </a:cubicBezTo>
                      <a:cubicBezTo>
                        <a:pt x="61" y="60"/>
                        <a:pt x="60" y="57"/>
                        <a:pt x="58" y="56"/>
                      </a:cubicBezTo>
                      <a:cubicBezTo>
                        <a:pt x="56" y="55"/>
                        <a:pt x="53" y="55"/>
                        <a:pt x="48" y="55"/>
                      </a:cubicBezTo>
                      <a:cubicBezTo>
                        <a:pt x="48" y="51"/>
                        <a:pt x="48" y="51"/>
                        <a:pt x="48" y="51"/>
                      </a:cubicBezTo>
                      <a:lnTo>
                        <a:pt x="92" y="51"/>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2" name="Freeform 1375">
                  <a:extLst>
                    <a:ext uri="{FF2B5EF4-FFF2-40B4-BE49-F238E27FC236}">
                      <a16:creationId xmlns:a16="http://schemas.microsoft.com/office/drawing/2014/main" id="{F560F706-09D6-A53A-8288-0CD6D1A56FE7}"/>
                    </a:ext>
                  </a:extLst>
                </p:cNvPr>
                <p:cNvSpPr>
                  <a:spLocks/>
                </p:cNvSpPr>
                <p:nvPr/>
              </p:nvSpPr>
              <p:spPr bwMode="auto">
                <a:xfrm>
                  <a:off x="1086" y="4121"/>
                  <a:ext cx="12" cy="14"/>
                </a:xfrm>
                <a:custGeom>
                  <a:avLst/>
                  <a:gdLst>
                    <a:gd name="T0" fmla="*/ 62 w 77"/>
                    <a:gd name="T1" fmla="*/ 83 h 87"/>
                    <a:gd name="T2" fmla="*/ 62 w 77"/>
                    <a:gd name="T3" fmla="*/ 87 h 87"/>
                    <a:gd name="T4" fmla="*/ 16 w 77"/>
                    <a:gd name="T5" fmla="*/ 87 h 87"/>
                    <a:gd name="T6" fmla="*/ 16 w 77"/>
                    <a:gd name="T7" fmla="*/ 83 h 87"/>
                    <a:gd name="T8" fmla="*/ 26 w 77"/>
                    <a:gd name="T9" fmla="*/ 82 h 87"/>
                    <a:gd name="T10" fmla="*/ 29 w 77"/>
                    <a:gd name="T11" fmla="*/ 72 h 87"/>
                    <a:gd name="T12" fmla="*/ 29 w 77"/>
                    <a:gd name="T13" fmla="*/ 4 h 87"/>
                    <a:gd name="T14" fmla="*/ 14 w 77"/>
                    <a:gd name="T15" fmla="*/ 7 h 87"/>
                    <a:gd name="T16" fmla="*/ 4 w 77"/>
                    <a:gd name="T17" fmla="*/ 26 h 87"/>
                    <a:gd name="T18" fmla="*/ 0 w 77"/>
                    <a:gd name="T19" fmla="*/ 26 h 87"/>
                    <a:gd name="T20" fmla="*/ 0 w 77"/>
                    <a:gd name="T21" fmla="*/ 0 h 87"/>
                    <a:gd name="T22" fmla="*/ 77 w 77"/>
                    <a:gd name="T23" fmla="*/ 0 h 87"/>
                    <a:gd name="T24" fmla="*/ 77 w 77"/>
                    <a:gd name="T25" fmla="*/ 26 h 87"/>
                    <a:gd name="T26" fmla="*/ 74 w 77"/>
                    <a:gd name="T27" fmla="*/ 26 h 87"/>
                    <a:gd name="T28" fmla="*/ 64 w 77"/>
                    <a:gd name="T29" fmla="*/ 7 h 87"/>
                    <a:gd name="T30" fmla="*/ 49 w 77"/>
                    <a:gd name="T31" fmla="*/ 4 h 87"/>
                    <a:gd name="T32" fmla="*/ 49 w 77"/>
                    <a:gd name="T33" fmla="*/ 72 h 87"/>
                    <a:gd name="T34" fmla="*/ 52 w 77"/>
                    <a:gd name="T35" fmla="*/ 82 h 87"/>
                    <a:gd name="T36" fmla="*/ 62 w 77"/>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62" y="83"/>
                      </a:moveTo>
                      <a:cubicBezTo>
                        <a:pt x="62" y="87"/>
                        <a:pt x="62" y="87"/>
                        <a:pt x="62" y="87"/>
                      </a:cubicBezTo>
                      <a:cubicBezTo>
                        <a:pt x="16" y="87"/>
                        <a:pt x="16" y="87"/>
                        <a:pt x="16" y="87"/>
                      </a:cubicBezTo>
                      <a:cubicBezTo>
                        <a:pt x="16" y="83"/>
                        <a:pt x="16" y="83"/>
                        <a:pt x="16" y="83"/>
                      </a:cubicBezTo>
                      <a:cubicBezTo>
                        <a:pt x="21" y="83"/>
                        <a:pt x="24" y="83"/>
                        <a:pt x="26" y="82"/>
                      </a:cubicBezTo>
                      <a:cubicBezTo>
                        <a:pt x="28" y="80"/>
                        <a:pt x="29" y="77"/>
                        <a:pt x="29" y="72"/>
                      </a:cubicBezTo>
                      <a:cubicBezTo>
                        <a:pt x="29" y="4"/>
                        <a:pt x="29" y="4"/>
                        <a:pt x="29" y="4"/>
                      </a:cubicBezTo>
                      <a:cubicBezTo>
                        <a:pt x="22" y="4"/>
                        <a:pt x="17" y="5"/>
                        <a:pt x="14" y="7"/>
                      </a:cubicBezTo>
                      <a:cubicBezTo>
                        <a:pt x="8" y="11"/>
                        <a:pt x="5" y="17"/>
                        <a:pt x="4" y="26"/>
                      </a:cubicBezTo>
                      <a:cubicBezTo>
                        <a:pt x="0" y="26"/>
                        <a:pt x="0" y="26"/>
                        <a:pt x="0" y="26"/>
                      </a:cubicBezTo>
                      <a:cubicBezTo>
                        <a:pt x="0" y="0"/>
                        <a:pt x="0" y="0"/>
                        <a:pt x="0" y="0"/>
                      </a:cubicBezTo>
                      <a:cubicBezTo>
                        <a:pt x="77" y="0"/>
                        <a:pt x="77" y="0"/>
                        <a:pt x="77" y="0"/>
                      </a:cubicBezTo>
                      <a:cubicBezTo>
                        <a:pt x="77" y="26"/>
                        <a:pt x="77" y="26"/>
                        <a:pt x="77" y="26"/>
                      </a:cubicBezTo>
                      <a:cubicBezTo>
                        <a:pt x="74" y="26"/>
                        <a:pt x="74" y="26"/>
                        <a:pt x="74" y="26"/>
                      </a:cubicBezTo>
                      <a:cubicBezTo>
                        <a:pt x="73" y="17"/>
                        <a:pt x="69" y="11"/>
                        <a:pt x="64" y="7"/>
                      </a:cubicBezTo>
                      <a:cubicBezTo>
                        <a:pt x="60" y="5"/>
                        <a:pt x="56" y="4"/>
                        <a:pt x="49" y="4"/>
                      </a:cubicBezTo>
                      <a:cubicBezTo>
                        <a:pt x="49" y="72"/>
                        <a:pt x="49" y="72"/>
                        <a:pt x="49" y="72"/>
                      </a:cubicBezTo>
                      <a:cubicBezTo>
                        <a:pt x="49" y="77"/>
                        <a:pt x="50" y="80"/>
                        <a:pt x="52" y="82"/>
                      </a:cubicBezTo>
                      <a:cubicBezTo>
                        <a:pt x="53" y="83"/>
                        <a:pt x="57" y="83"/>
                        <a:pt x="62"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3" name="Freeform 1376">
                  <a:extLst>
                    <a:ext uri="{FF2B5EF4-FFF2-40B4-BE49-F238E27FC236}">
                      <a16:creationId xmlns:a16="http://schemas.microsoft.com/office/drawing/2014/main" id="{7D225363-AFF0-484D-CA44-9CBC979AFBAD}"/>
                    </a:ext>
                  </a:extLst>
                </p:cNvPr>
                <p:cNvSpPr>
                  <a:spLocks noEditPoints="1"/>
                </p:cNvSpPr>
                <p:nvPr/>
              </p:nvSpPr>
              <p:spPr bwMode="auto">
                <a:xfrm>
                  <a:off x="1099" y="4121"/>
                  <a:ext cx="14" cy="14"/>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5 w 87"/>
                    <a:gd name="T11" fmla="*/ 81 h 89"/>
                    <a:gd name="T12" fmla="*/ 53 w 87"/>
                    <a:gd name="T13" fmla="*/ 72 h 89"/>
                    <a:gd name="T14" fmla="*/ 49 w 87"/>
                    <a:gd name="T15" fmla="*/ 63 h 89"/>
                    <a:gd name="T16" fmla="*/ 21 w 87"/>
                    <a:gd name="T17" fmla="*/ 63 h 89"/>
                    <a:gd name="T18" fmla="*/ 17 w 87"/>
                    <a:gd name="T19" fmla="*/ 74 h 89"/>
                    <a:gd name="T20" fmla="*/ 15 w 87"/>
                    <a:gd name="T21" fmla="*/ 80 h 89"/>
                    <a:gd name="T22" fmla="*/ 17 w 87"/>
                    <a:gd name="T23" fmla="*/ 84 h 89"/>
                    <a:gd name="T24" fmla="*/ 25 w 87"/>
                    <a:gd name="T25" fmla="*/ 86 h 89"/>
                    <a:gd name="T26" fmla="*/ 25 w 87"/>
                    <a:gd name="T27" fmla="*/ 89 h 89"/>
                    <a:gd name="T28" fmla="*/ 0 w 87"/>
                    <a:gd name="T29" fmla="*/ 89 h 89"/>
                    <a:gd name="T30" fmla="*/ 0 w 87"/>
                    <a:gd name="T31" fmla="*/ 85 h 89"/>
                    <a:gd name="T32" fmla="*/ 7 w 87"/>
                    <a:gd name="T33" fmla="*/ 81 h 89"/>
                    <a:gd name="T34" fmla="*/ 12 w 87"/>
                    <a:gd name="T35" fmla="*/ 71 h 89"/>
                    <a:gd name="T36" fmla="*/ 41 w 87"/>
                    <a:gd name="T37" fmla="*/ 0 h 89"/>
                    <a:gd name="T38" fmla="*/ 44 w 87"/>
                    <a:gd name="T39" fmla="*/ 0 h 89"/>
                    <a:gd name="T40" fmla="*/ 73 w 87"/>
                    <a:gd name="T41" fmla="*/ 68 h 89"/>
                    <a:gd name="T42" fmla="*/ 79 w 87"/>
                    <a:gd name="T43" fmla="*/ 82 h 89"/>
                    <a:gd name="T44" fmla="*/ 86 w 87"/>
                    <a:gd name="T45" fmla="*/ 86 h 89"/>
                    <a:gd name="T46" fmla="*/ 87 w 87"/>
                    <a:gd name="T47" fmla="*/ 86 h 89"/>
                    <a:gd name="T48" fmla="*/ 23 w 87"/>
                    <a:gd name="T49" fmla="*/ 59 h 89"/>
                    <a:gd name="T50" fmla="*/ 47 w 87"/>
                    <a:gd name="T51" fmla="*/ 59 h 89"/>
                    <a:gd name="T52" fmla="*/ 35 w 87"/>
                    <a:gd name="T53" fmla="*/ 27 h 89"/>
                    <a:gd name="T54" fmla="*/ 23 w 87"/>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5" y="83"/>
                        <a:pt x="55" y="81"/>
                      </a:cubicBezTo>
                      <a:cubicBezTo>
                        <a:pt x="55" y="79"/>
                        <a:pt x="55" y="76"/>
                        <a:pt x="53" y="72"/>
                      </a:cubicBezTo>
                      <a:cubicBezTo>
                        <a:pt x="53" y="71"/>
                        <a:pt x="51" y="68"/>
                        <a:pt x="49" y="63"/>
                      </a:cubicBezTo>
                      <a:cubicBezTo>
                        <a:pt x="21" y="63"/>
                        <a:pt x="21" y="63"/>
                        <a:pt x="21" y="63"/>
                      </a:cubicBezTo>
                      <a:cubicBezTo>
                        <a:pt x="19" y="68"/>
                        <a:pt x="18" y="71"/>
                        <a:pt x="17" y="74"/>
                      </a:cubicBezTo>
                      <a:cubicBezTo>
                        <a:pt x="15" y="77"/>
                        <a:pt x="15" y="79"/>
                        <a:pt x="15" y="80"/>
                      </a:cubicBezTo>
                      <a:cubicBezTo>
                        <a:pt x="15" y="82"/>
                        <a:pt x="16" y="83"/>
                        <a:pt x="17" y="84"/>
                      </a:cubicBezTo>
                      <a:cubicBezTo>
                        <a:pt x="19" y="85"/>
                        <a:pt x="21" y="86"/>
                        <a:pt x="25" y="86"/>
                      </a:cubicBezTo>
                      <a:cubicBezTo>
                        <a:pt x="25" y="89"/>
                        <a:pt x="25" y="89"/>
                        <a:pt x="25" y="89"/>
                      </a:cubicBezTo>
                      <a:cubicBezTo>
                        <a:pt x="0" y="89"/>
                        <a:pt x="0" y="89"/>
                        <a:pt x="0" y="89"/>
                      </a:cubicBezTo>
                      <a:cubicBezTo>
                        <a:pt x="0" y="85"/>
                        <a:pt x="0" y="85"/>
                        <a:pt x="0" y="85"/>
                      </a:cubicBezTo>
                      <a:cubicBezTo>
                        <a:pt x="3" y="85"/>
                        <a:pt x="5" y="84"/>
                        <a:pt x="7" y="81"/>
                      </a:cubicBezTo>
                      <a:cubicBezTo>
                        <a:pt x="8" y="80"/>
                        <a:pt x="10" y="76"/>
                        <a:pt x="12" y="71"/>
                      </a:cubicBezTo>
                      <a:cubicBezTo>
                        <a:pt x="41" y="0"/>
                        <a:pt x="41" y="0"/>
                        <a:pt x="41" y="0"/>
                      </a:cubicBezTo>
                      <a:cubicBezTo>
                        <a:pt x="44" y="0"/>
                        <a:pt x="44" y="0"/>
                        <a:pt x="44" y="0"/>
                      </a:cubicBezTo>
                      <a:cubicBezTo>
                        <a:pt x="73" y="68"/>
                        <a:pt x="73" y="68"/>
                        <a:pt x="73" y="68"/>
                      </a:cubicBezTo>
                      <a:cubicBezTo>
                        <a:pt x="76" y="75"/>
                        <a:pt x="78" y="79"/>
                        <a:pt x="79" y="82"/>
                      </a:cubicBezTo>
                      <a:cubicBezTo>
                        <a:pt x="81" y="84"/>
                        <a:pt x="83" y="86"/>
                        <a:pt x="86" y="86"/>
                      </a:cubicBezTo>
                      <a:lnTo>
                        <a:pt x="87" y="86"/>
                      </a:lnTo>
                      <a:close/>
                      <a:moveTo>
                        <a:pt x="23" y="59"/>
                      </a:moveTo>
                      <a:cubicBezTo>
                        <a:pt x="47" y="59"/>
                        <a:pt x="47" y="59"/>
                        <a:pt x="47"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4" name="Freeform 1377">
                  <a:extLst>
                    <a:ext uri="{FF2B5EF4-FFF2-40B4-BE49-F238E27FC236}">
                      <a16:creationId xmlns:a16="http://schemas.microsoft.com/office/drawing/2014/main" id="{396AF3C2-909E-5E8F-93AA-3F998FD19796}"/>
                    </a:ext>
                  </a:extLst>
                </p:cNvPr>
                <p:cNvSpPr>
                  <a:spLocks/>
                </p:cNvSpPr>
                <p:nvPr/>
              </p:nvSpPr>
              <p:spPr bwMode="auto">
                <a:xfrm>
                  <a:off x="1102" y="4117"/>
                  <a:ext cx="7" cy="3"/>
                </a:xfrm>
                <a:custGeom>
                  <a:avLst/>
                  <a:gdLst>
                    <a:gd name="T0" fmla="*/ 6 w 7"/>
                    <a:gd name="T1" fmla="*/ 3 h 3"/>
                    <a:gd name="T2" fmla="*/ 4 w 7"/>
                    <a:gd name="T3" fmla="*/ 1 h 3"/>
                    <a:gd name="T4" fmla="*/ 2 w 7"/>
                    <a:gd name="T5" fmla="*/ 3 h 3"/>
                    <a:gd name="T6" fmla="*/ 0 w 7"/>
                    <a:gd name="T7" fmla="*/ 3 h 3"/>
                    <a:gd name="T8" fmla="*/ 3 w 7"/>
                    <a:gd name="T9" fmla="*/ 0 h 3"/>
                    <a:gd name="T10" fmla="*/ 5 w 7"/>
                    <a:gd name="T11" fmla="*/ 0 h 3"/>
                    <a:gd name="T12" fmla="*/ 7 w 7"/>
                    <a:gd name="T13" fmla="*/ 3 h 3"/>
                    <a:gd name="T14" fmla="*/ 6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6" y="3"/>
                      </a:moveTo>
                      <a:lnTo>
                        <a:pt x="4" y="1"/>
                      </a:lnTo>
                      <a:lnTo>
                        <a:pt x="2" y="3"/>
                      </a:lnTo>
                      <a:lnTo>
                        <a:pt x="0" y="3"/>
                      </a:lnTo>
                      <a:lnTo>
                        <a:pt x="3" y="0"/>
                      </a:lnTo>
                      <a:lnTo>
                        <a:pt x="5" y="0"/>
                      </a:lnTo>
                      <a:lnTo>
                        <a:pt x="7" y="3"/>
                      </a:lnTo>
                      <a:lnTo>
                        <a:pt x="6" y="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5" name="Freeform 1378">
                  <a:extLst>
                    <a:ext uri="{FF2B5EF4-FFF2-40B4-BE49-F238E27FC236}">
                      <a16:creationId xmlns:a16="http://schemas.microsoft.com/office/drawing/2014/main" id="{737E773E-9412-15B6-F306-EEF8953C1539}"/>
                    </a:ext>
                  </a:extLst>
                </p:cNvPr>
                <p:cNvSpPr>
                  <a:spLocks/>
                </p:cNvSpPr>
                <p:nvPr/>
              </p:nvSpPr>
              <p:spPr bwMode="auto">
                <a:xfrm>
                  <a:off x="1114" y="4121"/>
                  <a:ext cx="14" cy="14"/>
                </a:xfrm>
                <a:custGeom>
                  <a:avLst/>
                  <a:gdLst>
                    <a:gd name="T0" fmla="*/ 88 w 88"/>
                    <a:gd name="T1" fmla="*/ 0 h 87"/>
                    <a:gd name="T2" fmla="*/ 88 w 88"/>
                    <a:gd name="T3" fmla="*/ 3 h 87"/>
                    <a:gd name="T4" fmla="*/ 83 w 88"/>
                    <a:gd name="T5" fmla="*/ 4 h 87"/>
                    <a:gd name="T6" fmla="*/ 79 w 88"/>
                    <a:gd name="T7" fmla="*/ 8 h 87"/>
                    <a:gd name="T8" fmla="*/ 54 w 88"/>
                    <a:gd name="T9" fmla="*/ 48 h 87"/>
                    <a:gd name="T10" fmla="*/ 54 w 88"/>
                    <a:gd name="T11" fmla="*/ 72 h 87"/>
                    <a:gd name="T12" fmla="*/ 57 w 88"/>
                    <a:gd name="T13" fmla="*/ 81 h 87"/>
                    <a:gd name="T14" fmla="*/ 66 w 88"/>
                    <a:gd name="T15" fmla="*/ 83 h 87"/>
                    <a:gd name="T16" fmla="*/ 66 w 88"/>
                    <a:gd name="T17" fmla="*/ 87 h 87"/>
                    <a:gd name="T18" fmla="*/ 22 w 88"/>
                    <a:gd name="T19" fmla="*/ 87 h 87"/>
                    <a:gd name="T20" fmla="*/ 22 w 88"/>
                    <a:gd name="T21" fmla="*/ 83 h 87"/>
                    <a:gd name="T22" fmla="*/ 31 w 88"/>
                    <a:gd name="T23" fmla="*/ 81 h 87"/>
                    <a:gd name="T24" fmla="*/ 34 w 88"/>
                    <a:gd name="T25" fmla="*/ 72 h 87"/>
                    <a:gd name="T26" fmla="*/ 34 w 88"/>
                    <a:gd name="T27" fmla="*/ 53 h 87"/>
                    <a:gd name="T28" fmla="*/ 10 w 88"/>
                    <a:gd name="T29" fmla="*/ 11 h 87"/>
                    <a:gd name="T30" fmla="*/ 7 w 88"/>
                    <a:gd name="T31" fmla="*/ 7 h 87"/>
                    <a:gd name="T32" fmla="*/ 0 w 88"/>
                    <a:gd name="T33" fmla="*/ 3 h 87"/>
                    <a:gd name="T34" fmla="*/ 0 w 88"/>
                    <a:gd name="T35" fmla="*/ 0 h 87"/>
                    <a:gd name="T36" fmla="*/ 43 w 88"/>
                    <a:gd name="T37" fmla="*/ 0 h 87"/>
                    <a:gd name="T38" fmla="*/ 43 w 88"/>
                    <a:gd name="T39" fmla="*/ 3 h 87"/>
                    <a:gd name="T40" fmla="*/ 34 w 88"/>
                    <a:gd name="T41" fmla="*/ 4 h 87"/>
                    <a:gd name="T42" fmla="*/ 33 w 88"/>
                    <a:gd name="T43" fmla="*/ 8 h 87"/>
                    <a:gd name="T44" fmla="*/ 34 w 88"/>
                    <a:gd name="T45" fmla="*/ 12 h 87"/>
                    <a:gd name="T46" fmla="*/ 36 w 88"/>
                    <a:gd name="T47" fmla="*/ 15 h 87"/>
                    <a:gd name="T48" fmla="*/ 51 w 88"/>
                    <a:gd name="T49" fmla="*/ 44 h 87"/>
                    <a:gd name="T50" fmla="*/ 65 w 88"/>
                    <a:gd name="T51" fmla="*/ 21 h 87"/>
                    <a:gd name="T52" fmla="*/ 69 w 88"/>
                    <a:gd name="T53" fmla="*/ 14 h 87"/>
                    <a:gd name="T54" fmla="*/ 70 w 88"/>
                    <a:gd name="T55" fmla="*/ 9 h 87"/>
                    <a:gd name="T56" fmla="*/ 68 w 88"/>
                    <a:gd name="T57" fmla="*/ 5 h 87"/>
                    <a:gd name="T58" fmla="*/ 59 w 88"/>
                    <a:gd name="T59" fmla="*/ 3 h 87"/>
                    <a:gd name="T60" fmla="*/ 59 w 88"/>
                    <a:gd name="T61" fmla="*/ 0 h 87"/>
                    <a:gd name="T62" fmla="*/ 88 w 88"/>
                    <a:gd name="T6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87">
                      <a:moveTo>
                        <a:pt x="88" y="0"/>
                      </a:moveTo>
                      <a:cubicBezTo>
                        <a:pt x="88" y="3"/>
                        <a:pt x="88" y="3"/>
                        <a:pt x="88" y="3"/>
                      </a:cubicBezTo>
                      <a:cubicBezTo>
                        <a:pt x="85" y="4"/>
                        <a:pt x="84" y="4"/>
                        <a:pt x="83" y="4"/>
                      </a:cubicBezTo>
                      <a:cubicBezTo>
                        <a:pt x="82" y="5"/>
                        <a:pt x="80" y="7"/>
                        <a:pt x="79" y="8"/>
                      </a:cubicBezTo>
                      <a:cubicBezTo>
                        <a:pt x="54" y="48"/>
                        <a:pt x="54" y="48"/>
                        <a:pt x="54" y="48"/>
                      </a:cubicBezTo>
                      <a:cubicBezTo>
                        <a:pt x="54" y="72"/>
                        <a:pt x="54" y="72"/>
                        <a:pt x="54" y="72"/>
                      </a:cubicBezTo>
                      <a:cubicBezTo>
                        <a:pt x="54" y="77"/>
                        <a:pt x="55" y="80"/>
                        <a:pt x="57" y="81"/>
                      </a:cubicBezTo>
                      <a:cubicBezTo>
                        <a:pt x="58" y="82"/>
                        <a:pt x="61" y="83"/>
                        <a:pt x="66" y="83"/>
                      </a:cubicBezTo>
                      <a:cubicBezTo>
                        <a:pt x="66" y="87"/>
                        <a:pt x="66" y="87"/>
                        <a:pt x="66" y="87"/>
                      </a:cubicBezTo>
                      <a:cubicBezTo>
                        <a:pt x="22" y="87"/>
                        <a:pt x="22" y="87"/>
                        <a:pt x="22" y="87"/>
                      </a:cubicBezTo>
                      <a:cubicBezTo>
                        <a:pt x="22" y="83"/>
                        <a:pt x="22" y="83"/>
                        <a:pt x="22" y="83"/>
                      </a:cubicBezTo>
                      <a:cubicBezTo>
                        <a:pt x="27" y="83"/>
                        <a:pt x="30" y="82"/>
                        <a:pt x="31" y="81"/>
                      </a:cubicBezTo>
                      <a:cubicBezTo>
                        <a:pt x="33" y="80"/>
                        <a:pt x="34" y="77"/>
                        <a:pt x="34" y="72"/>
                      </a:cubicBezTo>
                      <a:cubicBezTo>
                        <a:pt x="34" y="53"/>
                        <a:pt x="34" y="53"/>
                        <a:pt x="34" y="53"/>
                      </a:cubicBezTo>
                      <a:cubicBezTo>
                        <a:pt x="10" y="11"/>
                        <a:pt x="10" y="11"/>
                        <a:pt x="10" y="11"/>
                      </a:cubicBezTo>
                      <a:cubicBezTo>
                        <a:pt x="9" y="9"/>
                        <a:pt x="8" y="7"/>
                        <a:pt x="7" y="7"/>
                      </a:cubicBezTo>
                      <a:cubicBezTo>
                        <a:pt x="5" y="4"/>
                        <a:pt x="3" y="3"/>
                        <a:pt x="0" y="3"/>
                      </a:cubicBezTo>
                      <a:cubicBezTo>
                        <a:pt x="0" y="0"/>
                        <a:pt x="0" y="0"/>
                        <a:pt x="0" y="0"/>
                      </a:cubicBezTo>
                      <a:cubicBezTo>
                        <a:pt x="43" y="0"/>
                        <a:pt x="43" y="0"/>
                        <a:pt x="43" y="0"/>
                      </a:cubicBezTo>
                      <a:cubicBezTo>
                        <a:pt x="43" y="3"/>
                        <a:pt x="43" y="3"/>
                        <a:pt x="43" y="3"/>
                      </a:cubicBezTo>
                      <a:cubicBezTo>
                        <a:pt x="39" y="3"/>
                        <a:pt x="36" y="4"/>
                        <a:pt x="34" y="4"/>
                      </a:cubicBezTo>
                      <a:cubicBezTo>
                        <a:pt x="33" y="5"/>
                        <a:pt x="33" y="6"/>
                        <a:pt x="33" y="8"/>
                      </a:cubicBezTo>
                      <a:cubicBezTo>
                        <a:pt x="33" y="9"/>
                        <a:pt x="33" y="10"/>
                        <a:pt x="34" y="12"/>
                      </a:cubicBezTo>
                      <a:cubicBezTo>
                        <a:pt x="35" y="13"/>
                        <a:pt x="35" y="14"/>
                        <a:pt x="36" y="15"/>
                      </a:cubicBezTo>
                      <a:cubicBezTo>
                        <a:pt x="51" y="44"/>
                        <a:pt x="51" y="44"/>
                        <a:pt x="51" y="44"/>
                      </a:cubicBezTo>
                      <a:cubicBezTo>
                        <a:pt x="65" y="21"/>
                        <a:pt x="65" y="21"/>
                        <a:pt x="65" y="21"/>
                      </a:cubicBezTo>
                      <a:cubicBezTo>
                        <a:pt x="66" y="19"/>
                        <a:pt x="68" y="17"/>
                        <a:pt x="69" y="14"/>
                      </a:cubicBezTo>
                      <a:cubicBezTo>
                        <a:pt x="70" y="12"/>
                        <a:pt x="70" y="10"/>
                        <a:pt x="70" y="9"/>
                      </a:cubicBezTo>
                      <a:cubicBezTo>
                        <a:pt x="70" y="7"/>
                        <a:pt x="70" y="6"/>
                        <a:pt x="68" y="5"/>
                      </a:cubicBezTo>
                      <a:cubicBezTo>
                        <a:pt x="67" y="4"/>
                        <a:pt x="64" y="4"/>
                        <a:pt x="59" y="3"/>
                      </a:cubicBezTo>
                      <a:cubicBezTo>
                        <a:pt x="59" y="0"/>
                        <a:pt x="59" y="0"/>
                        <a:pt x="59"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6" name="Freeform 1379">
                  <a:extLst>
                    <a:ext uri="{FF2B5EF4-FFF2-40B4-BE49-F238E27FC236}">
                      <a16:creationId xmlns:a16="http://schemas.microsoft.com/office/drawing/2014/main" id="{6DC14C29-CE8A-D0DD-D643-464F0F4CB708}"/>
                    </a:ext>
                  </a:extLst>
                </p:cNvPr>
                <p:cNvSpPr>
                  <a:spLocks/>
                </p:cNvSpPr>
                <p:nvPr/>
              </p:nvSpPr>
              <p:spPr bwMode="auto">
                <a:xfrm>
                  <a:off x="1134" y="4121"/>
                  <a:ext cx="14" cy="14"/>
                </a:xfrm>
                <a:custGeom>
                  <a:avLst/>
                  <a:gdLst>
                    <a:gd name="T0" fmla="*/ 0 w 88"/>
                    <a:gd name="T1" fmla="*/ 87 h 89"/>
                    <a:gd name="T2" fmla="*/ 0 w 88"/>
                    <a:gd name="T3" fmla="*/ 83 h 89"/>
                    <a:gd name="T4" fmla="*/ 9 w 88"/>
                    <a:gd name="T5" fmla="*/ 81 h 89"/>
                    <a:gd name="T6" fmla="*/ 12 w 88"/>
                    <a:gd name="T7" fmla="*/ 73 h 89"/>
                    <a:gd name="T8" fmla="*/ 12 w 88"/>
                    <a:gd name="T9" fmla="*/ 13 h 89"/>
                    <a:gd name="T10" fmla="*/ 5 w 88"/>
                    <a:gd name="T11" fmla="*/ 6 h 89"/>
                    <a:gd name="T12" fmla="*/ 1 w 88"/>
                    <a:gd name="T13" fmla="*/ 3 h 89"/>
                    <a:gd name="T14" fmla="*/ 1 w 88"/>
                    <a:gd name="T15" fmla="*/ 0 h 89"/>
                    <a:gd name="T16" fmla="*/ 28 w 88"/>
                    <a:gd name="T17" fmla="*/ 0 h 89"/>
                    <a:gd name="T18" fmla="*/ 72 w 88"/>
                    <a:gd name="T19" fmla="*/ 55 h 89"/>
                    <a:gd name="T20" fmla="*/ 73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5 w 88"/>
                    <a:gd name="T39" fmla="*/ 89 h 89"/>
                    <a:gd name="T40" fmla="*/ 17 w 88"/>
                    <a:gd name="T41" fmla="*/ 20 h 89"/>
                    <a:gd name="T42" fmla="*/ 17 w 88"/>
                    <a:gd name="T43" fmla="*/ 71 h 89"/>
                    <a:gd name="T44" fmla="*/ 20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5" y="83"/>
                        <a:pt x="7" y="82"/>
                        <a:pt x="9" y="81"/>
                      </a:cubicBezTo>
                      <a:cubicBezTo>
                        <a:pt x="11" y="80"/>
                        <a:pt x="12" y="77"/>
                        <a:pt x="12" y="73"/>
                      </a:cubicBezTo>
                      <a:cubicBezTo>
                        <a:pt x="12" y="13"/>
                        <a:pt x="12" y="13"/>
                        <a:pt x="12" y="13"/>
                      </a:cubicBezTo>
                      <a:cubicBezTo>
                        <a:pt x="9" y="10"/>
                        <a:pt x="7" y="8"/>
                        <a:pt x="5" y="6"/>
                      </a:cubicBezTo>
                      <a:cubicBezTo>
                        <a:pt x="4" y="4"/>
                        <a:pt x="2" y="3"/>
                        <a:pt x="1" y="3"/>
                      </a:cubicBezTo>
                      <a:cubicBezTo>
                        <a:pt x="1" y="0"/>
                        <a:pt x="1" y="0"/>
                        <a:pt x="1" y="0"/>
                      </a:cubicBezTo>
                      <a:cubicBezTo>
                        <a:pt x="28" y="0"/>
                        <a:pt x="28" y="0"/>
                        <a:pt x="28" y="0"/>
                      </a:cubicBezTo>
                      <a:cubicBezTo>
                        <a:pt x="72" y="55"/>
                        <a:pt x="72" y="55"/>
                        <a:pt x="72" y="55"/>
                      </a:cubicBezTo>
                      <a:cubicBezTo>
                        <a:pt x="73" y="16"/>
                        <a:pt x="73" y="16"/>
                        <a:pt x="73" y="16"/>
                      </a:cubicBezTo>
                      <a:cubicBezTo>
                        <a:pt x="73" y="12"/>
                        <a:pt x="72" y="9"/>
                        <a:pt x="70" y="7"/>
                      </a:cubicBezTo>
                      <a:cubicBezTo>
                        <a:pt x="69" y="5"/>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4"/>
                      </a:cubicBezTo>
                      <a:cubicBezTo>
                        <a:pt x="78" y="89"/>
                        <a:pt x="78" y="89"/>
                        <a:pt x="78" y="89"/>
                      </a:cubicBezTo>
                      <a:cubicBezTo>
                        <a:pt x="75" y="89"/>
                        <a:pt x="75" y="89"/>
                        <a:pt x="75" y="89"/>
                      </a:cubicBezTo>
                      <a:cubicBezTo>
                        <a:pt x="17" y="20"/>
                        <a:pt x="17" y="20"/>
                        <a:pt x="17" y="20"/>
                      </a:cubicBezTo>
                      <a:cubicBezTo>
                        <a:pt x="17" y="71"/>
                        <a:pt x="17" y="71"/>
                        <a:pt x="17" y="71"/>
                      </a:cubicBezTo>
                      <a:cubicBezTo>
                        <a:pt x="17" y="75"/>
                        <a:pt x="18" y="79"/>
                        <a:pt x="20" y="80"/>
                      </a:cubicBezTo>
                      <a:cubicBezTo>
                        <a:pt x="21" y="82"/>
                        <a:pt x="25"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7" name="Freeform 1380">
                  <a:extLst>
                    <a:ext uri="{FF2B5EF4-FFF2-40B4-BE49-F238E27FC236}">
                      <a16:creationId xmlns:a16="http://schemas.microsoft.com/office/drawing/2014/main" id="{A0828CB5-DD5F-571A-1383-9BCA7C8DFBA8}"/>
                    </a:ext>
                  </a:extLst>
                </p:cNvPr>
                <p:cNvSpPr>
                  <a:spLocks/>
                </p:cNvSpPr>
                <p:nvPr/>
              </p:nvSpPr>
              <p:spPr bwMode="auto">
                <a:xfrm>
                  <a:off x="1148" y="4121"/>
                  <a:ext cx="7" cy="14"/>
                </a:xfrm>
                <a:custGeom>
                  <a:avLst/>
                  <a:gdLst>
                    <a:gd name="T0" fmla="*/ 45 w 45"/>
                    <a:gd name="T1" fmla="*/ 83 h 87"/>
                    <a:gd name="T2" fmla="*/ 45 w 45"/>
                    <a:gd name="T3" fmla="*/ 87 h 87"/>
                    <a:gd name="T4" fmla="*/ 0 w 45"/>
                    <a:gd name="T5" fmla="*/ 87 h 87"/>
                    <a:gd name="T6" fmla="*/ 0 w 45"/>
                    <a:gd name="T7" fmla="*/ 83 h 87"/>
                    <a:gd name="T8" fmla="*/ 8 w 45"/>
                    <a:gd name="T9" fmla="*/ 82 h 87"/>
                    <a:gd name="T10" fmla="*/ 12 w 45"/>
                    <a:gd name="T11" fmla="*/ 74 h 87"/>
                    <a:gd name="T12" fmla="*/ 12 w 45"/>
                    <a:gd name="T13" fmla="*/ 13 h 87"/>
                    <a:gd name="T14" fmla="*/ 8 w 45"/>
                    <a:gd name="T15" fmla="*/ 5 h 87"/>
                    <a:gd name="T16" fmla="*/ 0 w 45"/>
                    <a:gd name="T17" fmla="*/ 3 h 87"/>
                    <a:gd name="T18" fmla="*/ 0 w 45"/>
                    <a:gd name="T19" fmla="*/ 0 h 87"/>
                    <a:gd name="T20" fmla="*/ 45 w 45"/>
                    <a:gd name="T21" fmla="*/ 0 h 87"/>
                    <a:gd name="T22" fmla="*/ 45 w 45"/>
                    <a:gd name="T23" fmla="*/ 3 h 87"/>
                    <a:gd name="T24" fmla="*/ 37 w 45"/>
                    <a:gd name="T25" fmla="*/ 5 h 87"/>
                    <a:gd name="T26" fmla="*/ 33 w 45"/>
                    <a:gd name="T27" fmla="*/ 13 h 87"/>
                    <a:gd name="T28" fmla="*/ 33 w 45"/>
                    <a:gd name="T29" fmla="*/ 74 h 87"/>
                    <a:gd name="T30" fmla="*/ 35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8" y="82"/>
                      </a:cubicBezTo>
                      <a:cubicBezTo>
                        <a:pt x="11" y="81"/>
                        <a:pt x="12" y="78"/>
                        <a:pt x="12" y="74"/>
                      </a:cubicBezTo>
                      <a:cubicBezTo>
                        <a:pt x="12" y="13"/>
                        <a:pt x="12" y="13"/>
                        <a:pt x="12" y="13"/>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1" y="3"/>
                        <a:pt x="38" y="4"/>
                        <a:pt x="37" y="5"/>
                      </a:cubicBezTo>
                      <a:cubicBezTo>
                        <a:pt x="34" y="6"/>
                        <a:pt x="33" y="9"/>
                        <a:pt x="33" y="13"/>
                      </a:cubicBezTo>
                      <a:cubicBezTo>
                        <a:pt x="33" y="74"/>
                        <a:pt x="33" y="74"/>
                        <a:pt x="33" y="74"/>
                      </a:cubicBezTo>
                      <a:cubicBezTo>
                        <a:pt x="33" y="77"/>
                        <a:pt x="33" y="79"/>
                        <a:pt x="35" y="81"/>
                      </a:cubicBezTo>
                      <a:cubicBezTo>
                        <a:pt x="36" y="83"/>
                        <a:pt x="40"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8" name="Freeform 1381">
                  <a:extLst>
                    <a:ext uri="{FF2B5EF4-FFF2-40B4-BE49-F238E27FC236}">
                      <a16:creationId xmlns:a16="http://schemas.microsoft.com/office/drawing/2014/main" id="{A48839A8-19A7-B928-2629-D53F35227190}"/>
                    </a:ext>
                  </a:extLst>
                </p:cNvPr>
                <p:cNvSpPr>
                  <a:spLocks/>
                </p:cNvSpPr>
                <p:nvPr/>
              </p:nvSpPr>
              <p:spPr bwMode="auto">
                <a:xfrm>
                  <a:off x="1156" y="4121"/>
                  <a:ext cx="14" cy="14"/>
                </a:xfrm>
                <a:custGeom>
                  <a:avLst/>
                  <a:gdLst>
                    <a:gd name="T0" fmla="*/ 0 w 87"/>
                    <a:gd name="T1" fmla="*/ 87 h 89"/>
                    <a:gd name="T2" fmla="*/ 0 w 87"/>
                    <a:gd name="T3" fmla="*/ 83 h 89"/>
                    <a:gd name="T4" fmla="*/ 8 w 87"/>
                    <a:gd name="T5" fmla="*/ 81 h 89"/>
                    <a:gd name="T6" fmla="*/ 11 w 87"/>
                    <a:gd name="T7" fmla="*/ 73 h 89"/>
                    <a:gd name="T8" fmla="*/ 11 w 87"/>
                    <a:gd name="T9" fmla="*/ 13 h 89"/>
                    <a:gd name="T10" fmla="*/ 5 w 87"/>
                    <a:gd name="T11" fmla="*/ 6 h 89"/>
                    <a:gd name="T12" fmla="*/ 0 w 87"/>
                    <a:gd name="T13" fmla="*/ 3 h 89"/>
                    <a:gd name="T14" fmla="*/ 0 w 87"/>
                    <a:gd name="T15" fmla="*/ 0 h 89"/>
                    <a:gd name="T16" fmla="*/ 27 w 87"/>
                    <a:gd name="T17" fmla="*/ 0 h 89"/>
                    <a:gd name="T18" fmla="*/ 72 w 87"/>
                    <a:gd name="T19" fmla="*/ 55 h 89"/>
                    <a:gd name="T20" fmla="*/ 72 w 87"/>
                    <a:gd name="T21" fmla="*/ 16 h 89"/>
                    <a:gd name="T22" fmla="*/ 70 w 87"/>
                    <a:gd name="T23" fmla="*/ 7 h 89"/>
                    <a:gd name="T24" fmla="*/ 60 w 87"/>
                    <a:gd name="T25" fmla="*/ 3 h 89"/>
                    <a:gd name="T26" fmla="*/ 60 w 87"/>
                    <a:gd name="T27" fmla="*/ 0 h 89"/>
                    <a:gd name="T28" fmla="*/ 87 w 87"/>
                    <a:gd name="T29" fmla="*/ 0 h 89"/>
                    <a:gd name="T30" fmla="*/ 87 w 87"/>
                    <a:gd name="T31" fmla="*/ 3 h 89"/>
                    <a:gd name="T32" fmla="*/ 79 w 87"/>
                    <a:gd name="T33" fmla="*/ 6 h 89"/>
                    <a:gd name="T34" fmla="*/ 77 w 87"/>
                    <a:gd name="T35" fmla="*/ 14 h 89"/>
                    <a:gd name="T36" fmla="*/ 77 w 87"/>
                    <a:gd name="T37" fmla="*/ 89 h 89"/>
                    <a:gd name="T38" fmla="*/ 74 w 87"/>
                    <a:gd name="T39" fmla="*/ 89 h 89"/>
                    <a:gd name="T40" fmla="*/ 17 w 87"/>
                    <a:gd name="T41" fmla="*/ 20 h 89"/>
                    <a:gd name="T42" fmla="*/ 16 w 87"/>
                    <a:gd name="T43" fmla="*/ 71 h 89"/>
                    <a:gd name="T44" fmla="*/ 19 w 87"/>
                    <a:gd name="T45" fmla="*/ 80 h 89"/>
                    <a:gd name="T46" fmla="*/ 29 w 87"/>
                    <a:gd name="T47" fmla="*/ 83 h 89"/>
                    <a:gd name="T48" fmla="*/ 29 w 87"/>
                    <a:gd name="T49" fmla="*/ 87 h 89"/>
                    <a:gd name="T50" fmla="*/ 0 w 87"/>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9">
                      <a:moveTo>
                        <a:pt x="0" y="87"/>
                      </a:moveTo>
                      <a:cubicBezTo>
                        <a:pt x="0" y="83"/>
                        <a:pt x="0" y="83"/>
                        <a:pt x="0" y="83"/>
                      </a:cubicBezTo>
                      <a:cubicBezTo>
                        <a:pt x="4" y="83"/>
                        <a:pt x="7" y="82"/>
                        <a:pt x="8" y="81"/>
                      </a:cubicBezTo>
                      <a:cubicBezTo>
                        <a:pt x="10" y="80"/>
                        <a:pt x="11" y="77"/>
                        <a:pt x="11" y="73"/>
                      </a:cubicBezTo>
                      <a:cubicBezTo>
                        <a:pt x="11" y="13"/>
                        <a:pt x="11" y="13"/>
                        <a:pt x="11" y="13"/>
                      </a:cubicBezTo>
                      <a:cubicBezTo>
                        <a:pt x="9" y="10"/>
                        <a:pt x="7" y="8"/>
                        <a:pt x="5" y="6"/>
                      </a:cubicBezTo>
                      <a:cubicBezTo>
                        <a:pt x="3" y="4"/>
                        <a:pt x="1"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5"/>
                        <a:pt x="65" y="3"/>
                        <a:pt x="60" y="3"/>
                      </a:cubicBezTo>
                      <a:cubicBezTo>
                        <a:pt x="60" y="0"/>
                        <a:pt x="60" y="0"/>
                        <a:pt x="60" y="0"/>
                      </a:cubicBezTo>
                      <a:cubicBezTo>
                        <a:pt x="87" y="0"/>
                        <a:pt x="87" y="0"/>
                        <a:pt x="87" y="0"/>
                      </a:cubicBezTo>
                      <a:cubicBezTo>
                        <a:pt x="87" y="3"/>
                        <a:pt x="87" y="3"/>
                        <a:pt x="87" y="3"/>
                      </a:cubicBezTo>
                      <a:cubicBezTo>
                        <a:pt x="83" y="4"/>
                        <a:pt x="80" y="5"/>
                        <a:pt x="79" y="6"/>
                      </a:cubicBezTo>
                      <a:cubicBezTo>
                        <a:pt x="78" y="8"/>
                        <a:pt x="77" y="10"/>
                        <a:pt x="77" y="14"/>
                      </a:cubicBezTo>
                      <a:cubicBezTo>
                        <a:pt x="77" y="89"/>
                        <a:pt x="77" y="89"/>
                        <a:pt x="77" y="89"/>
                      </a:cubicBezTo>
                      <a:cubicBezTo>
                        <a:pt x="74" y="89"/>
                        <a:pt x="74" y="89"/>
                        <a:pt x="74" y="89"/>
                      </a:cubicBezTo>
                      <a:cubicBezTo>
                        <a:pt x="17" y="20"/>
                        <a:pt x="17" y="20"/>
                        <a:pt x="17" y="20"/>
                      </a:cubicBezTo>
                      <a:cubicBezTo>
                        <a:pt x="16" y="71"/>
                        <a:pt x="16" y="71"/>
                        <a:pt x="16" y="71"/>
                      </a:cubicBezTo>
                      <a:cubicBezTo>
                        <a:pt x="16" y="75"/>
                        <a:pt x="17" y="79"/>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19" name="Freeform 1382">
                  <a:extLst>
                    <a:ext uri="{FF2B5EF4-FFF2-40B4-BE49-F238E27FC236}">
                      <a16:creationId xmlns:a16="http://schemas.microsoft.com/office/drawing/2014/main" id="{992148C9-82D2-C849-815C-14381EB031A4}"/>
                    </a:ext>
                  </a:extLst>
                </p:cNvPr>
                <p:cNvSpPr>
                  <a:spLocks/>
                </p:cNvSpPr>
                <p:nvPr/>
              </p:nvSpPr>
              <p:spPr bwMode="auto">
                <a:xfrm>
                  <a:off x="1171" y="4121"/>
                  <a:ext cx="14" cy="14"/>
                </a:xfrm>
                <a:custGeom>
                  <a:avLst/>
                  <a:gdLst>
                    <a:gd name="T0" fmla="*/ 94 w 94"/>
                    <a:gd name="T1" fmla="*/ 83 h 87"/>
                    <a:gd name="T2" fmla="*/ 94 w 94"/>
                    <a:gd name="T3" fmla="*/ 87 h 87"/>
                    <a:gd name="T4" fmla="*/ 51 w 94"/>
                    <a:gd name="T5" fmla="*/ 87 h 87"/>
                    <a:gd name="T6" fmla="*/ 51 w 94"/>
                    <a:gd name="T7" fmla="*/ 83 h 87"/>
                    <a:gd name="T8" fmla="*/ 59 w 94"/>
                    <a:gd name="T9" fmla="*/ 82 h 87"/>
                    <a:gd name="T10" fmla="*/ 62 w 94"/>
                    <a:gd name="T11" fmla="*/ 74 h 87"/>
                    <a:gd name="T12" fmla="*/ 62 w 94"/>
                    <a:gd name="T13" fmla="*/ 45 h 87"/>
                    <a:gd name="T14" fmla="*/ 31 w 94"/>
                    <a:gd name="T15" fmla="*/ 45 h 87"/>
                    <a:gd name="T16" fmla="*/ 31 w 94"/>
                    <a:gd name="T17" fmla="*/ 74 h 87"/>
                    <a:gd name="T18" fmla="*/ 34 w 94"/>
                    <a:gd name="T19" fmla="*/ 82 h 87"/>
                    <a:gd name="T20" fmla="*/ 43 w 94"/>
                    <a:gd name="T21" fmla="*/ 83 h 87"/>
                    <a:gd name="T22" fmla="*/ 43 w 94"/>
                    <a:gd name="T23" fmla="*/ 87 h 87"/>
                    <a:gd name="T24" fmla="*/ 0 w 94"/>
                    <a:gd name="T25" fmla="*/ 87 h 87"/>
                    <a:gd name="T26" fmla="*/ 0 w 94"/>
                    <a:gd name="T27" fmla="*/ 83 h 87"/>
                    <a:gd name="T28" fmla="*/ 7 w 94"/>
                    <a:gd name="T29" fmla="*/ 82 h 87"/>
                    <a:gd name="T30" fmla="*/ 10 w 94"/>
                    <a:gd name="T31" fmla="*/ 74 h 87"/>
                    <a:gd name="T32" fmla="*/ 10 w 94"/>
                    <a:gd name="T33" fmla="*/ 13 h 87"/>
                    <a:gd name="T34" fmla="*/ 7 w 94"/>
                    <a:gd name="T35" fmla="*/ 5 h 87"/>
                    <a:gd name="T36" fmla="*/ 0 w 94"/>
                    <a:gd name="T37" fmla="*/ 3 h 87"/>
                    <a:gd name="T38" fmla="*/ 0 w 94"/>
                    <a:gd name="T39" fmla="*/ 0 h 87"/>
                    <a:gd name="T40" fmla="*/ 43 w 94"/>
                    <a:gd name="T41" fmla="*/ 0 h 87"/>
                    <a:gd name="T42" fmla="*/ 43 w 94"/>
                    <a:gd name="T43" fmla="*/ 3 h 87"/>
                    <a:gd name="T44" fmla="*/ 35 w 94"/>
                    <a:gd name="T45" fmla="*/ 5 h 87"/>
                    <a:gd name="T46" fmla="*/ 31 w 94"/>
                    <a:gd name="T47" fmla="*/ 13 h 87"/>
                    <a:gd name="T48" fmla="*/ 31 w 94"/>
                    <a:gd name="T49" fmla="*/ 39 h 87"/>
                    <a:gd name="T50" fmla="*/ 62 w 94"/>
                    <a:gd name="T51" fmla="*/ 39 h 87"/>
                    <a:gd name="T52" fmla="*/ 62 w 94"/>
                    <a:gd name="T53" fmla="*/ 13 h 87"/>
                    <a:gd name="T54" fmla="*/ 58 w 94"/>
                    <a:gd name="T55" fmla="*/ 5 h 87"/>
                    <a:gd name="T56" fmla="*/ 51 w 94"/>
                    <a:gd name="T57" fmla="*/ 3 h 87"/>
                    <a:gd name="T58" fmla="*/ 51 w 94"/>
                    <a:gd name="T59" fmla="*/ 0 h 87"/>
                    <a:gd name="T60" fmla="*/ 94 w 94"/>
                    <a:gd name="T61" fmla="*/ 0 h 87"/>
                    <a:gd name="T62" fmla="*/ 94 w 94"/>
                    <a:gd name="T63" fmla="*/ 3 h 87"/>
                    <a:gd name="T64" fmla="*/ 86 w 94"/>
                    <a:gd name="T65" fmla="*/ 5 h 87"/>
                    <a:gd name="T66" fmla="*/ 83 w 94"/>
                    <a:gd name="T67" fmla="*/ 13 h 87"/>
                    <a:gd name="T68" fmla="*/ 83 w 94"/>
                    <a:gd name="T69" fmla="*/ 74 h 87"/>
                    <a:gd name="T70" fmla="*/ 86 w 94"/>
                    <a:gd name="T71" fmla="*/ 82 h 87"/>
                    <a:gd name="T72" fmla="*/ 94 w 94"/>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7">
                      <a:moveTo>
                        <a:pt x="94" y="83"/>
                      </a:moveTo>
                      <a:cubicBezTo>
                        <a:pt x="94" y="87"/>
                        <a:pt x="94" y="87"/>
                        <a:pt x="94" y="87"/>
                      </a:cubicBezTo>
                      <a:cubicBezTo>
                        <a:pt x="51" y="87"/>
                        <a:pt x="51" y="87"/>
                        <a:pt x="51" y="87"/>
                      </a:cubicBezTo>
                      <a:cubicBezTo>
                        <a:pt x="51" y="83"/>
                        <a:pt x="51" y="83"/>
                        <a:pt x="51" y="83"/>
                      </a:cubicBezTo>
                      <a:cubicBezTo>
                        <a:pt x="55" y="83"/>
                        <a:pt x="58" y="82"/>
                        <a:pt x="59" y="82"/>
                      </a:cubicBezTo>
                      <a:cubicBezTo>
                        <a:pt x="61" y="80"/>
                        <a:pt x="62" y="78"/>
                        <a:pt x="62" y="74"/>
                      </a:cubicBezTo>
                      <a:cubicBezTo>
                        <a:pt x="62" y="45"/>
                        <a:pt x="62" y="45"/>
                        <a:pt x="62" y="45"/>
                      </a:cubicBezTo>
                      <a:cubicBezTo>
                        <a:pt x="31" y="45"/>
                        <a:pt x="31" y="45"/>
                        <a:pt x="31" y="45"/>
                      </a:cubicBezTo>
                      <a:cubicBezTo>
                        <a:pt x="31" y="74"/>
                        <a:pt x="31" y="74"/>
                        <a:pt x="31" y="74"/>
                      </a:cubicBezTo>
                      <a:cubicBezTo>
                        <a:pt x="31" y="78"/>
                        <a:pt x="32" y="80"/>
                        <a:pt x="34" y="82"/>
                      </a:cubicBezTo>
                      <a:cubicBezTo>
                        <a:pt x="36" y="82"/>
                        <a:pt x="38" y="83"/>
                        <a:pt x="43" y="83"/>
                      </a:cubicBezTo>
                      <a:cubicBezTo>
                        <a:pt x="43" y="87"/>
                        <a:pt x="43" y="87"/>
                        <a:pt x="43" y="87"/>
                      </a:cubicBezTo>
                      <a:cubicBezTo>
                        <a:pt x="0" y="87"/>
                        <a:pt x="0" y="87"/>
                        <a:pt x="0" y="87"/>
                      </a:cubicBezTo>
                      <a:cubicBezTo>
                        <a:pt x="0" y="83"/>
                        <a:pt x="0" y="83"/>
                        <a:pt x="0" y="83"/>
                      </a:cubicBezTo>
                      <a:cubicBezTo>
                        <a:pt x="3" y="83"/>
                        <a:pt x="6" y="82"/>
                        <a:pt x="7" y="82"/>
                      </a:cubicBezTo>
                      <a:cubicBezTo>
                        <a:pt x="9" y="80"/>
                        <a:pt x="10" y="78"/>
                        <a:pt x="10" y="74"/>
                      </a:cubicBezTo>
                      <a:cubicBezTo>
                        <a:pt x="10" y="13"/>
                        <a:pt x="10" y="13"/>
                        <a:pt x="10" y="13"/>
                      </a:cubicBezTo>
                      <a:cubicBezTo>
                        <a:pt x="10" y="9"/>
                        <a:pt x="9" y="6"/>
                        <a:pt x="7" y="5"/>
                      </a:cubicBezTo>
                      <a:cubicBezTo>
                        <a:pt x="6" y="4"/>
                        <a:pt x="3" y="4"/>
                        <a:pt x="0" y="3"/>
                      </a:cubicBezTo>
                      <a:cubicBezTo>
                        <a:pt x="0" y="0"/>
                        <a:pt x="0" y="0"/>
                        <a:pt x="0" y="0"/>
                      </a:cubicBezTo>
                      <a:cubicBezTo>
                        <a:pt x="43" y="0"/>
                        <a:pt x="43" y="0"/>
                        <a:pt x="43" y="0"/>
                      </a:cubicBezTo>
                      <a:cubicBezTo>
                        <a:pt x="43" y="3"/>
                        <a:pt x="43" y="3"/>
                        <a:pt x="43" y="3"/>
                      </a:cubicBezTo>
                      <a:cubicBezTo>
                        <a:pt x="39" y="4"/>
                        <a:pt x="36" y="4"/>
                        <a:pt x="35" y="5"/>
                      </a:cubicBezTo>
                      <a:cubicBezTo>
                        <a:pt x="32" y="6"/>
                        <a:pt x="31" y="9"/>
                        <a:pt x="31" y="13"/>
                      </a:cubicBezTo>
                      <a:cubicBezTo>
                        <a:pt x="31" y="39"/>
                        <a:pt x="31" y="39"/>
                        <a:pt x="31" y="39"/>
                      </a:cubicBezTo>
                      <a:cubicBezTo>
                        <a:pt x="62" y="39"/>
                        <a:pt x="62" y="39"/>
                        <a:pt x="62" y="39"/>
                      </a:cubicBezTo>
                      <a:cubicBezTo>
                        <a:pt x="62" y="13"/>
                        <a:pt x="62" y="13"/>
                        <a:pt x="62" y="13"/>
                      </a:cubicBezTo>
                      <a:cubicBezTo>
                        <a:pt x="62" y="9"/>
                        <a:pt x="61" y="6"/>
                        <a:pt x="58" y="5"/>
                      </a:cubicBezTo>
                      <a:cubicBezTo>
                        <a:pt x="57" y="4"/>
                        <a:pt x="54" y="4"/>
                        <a:pt x="51" y="3"/>
                      </a:cubicBezTo>
                      <a:cubicBezTo>
                        <a:pt x="51" y="0"/>
                        <a:pt x="51" y="0"/>
                        <a:pt x="51" y="0"/>
                      </a:cubicBezTo>
                      <a:cubicBezTo>
                        <a:pt x="94" y="0"/>
                        <a:pt x="94" y="0"/>
                        <a:pt x="94" y="0"/>
                      </a:cubicBezTo>
                      <a:cubicBezTo>
                        <a:pt x="94" y="3"/>
                        <a:pt x="94" y="3"/>
                        <a:pt x="94" y="3"/>
                      </a:cubicBezTo>
                      <a:cubicBezTo>
                        <a:pt x="90" y="4"/>
                        <a:pt x="88" y="4"/>
                        <a:pt x="86" y="5"/>
                      </a:cubicBezTo>
                      <a:cubicBezTo>
                        <a:pt x="84" y="6"/>
                        <a:pt x="83" y="9"/>
                        <a:pt x="83" y="13"/>
                      </a:cubicBezTo>
                      <a:cubicBezTo>
                        <a:pt x="83" y="74"/>
                        <a:pt x="83" y="74"/>
                        <a:pt x="83" y="74"/>
                      </a:cubicBezTo>
                      <a:cubicBezTo>
                        <a:pt x="83" y="78"/>
                        <a:pt x="84" y="80"/>
                        <a:pt x="86" y="82"/>
                      </a:cubicBezTo>
                      <a:cubicBezTo>
                        <a:pt x="87" y="82"/>
                        <a:pt x="90" y="83"/>
                        <a:pt x="94"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0" name="Freeform 1383">
                  <a:extLst>
                    <a:ext uri="{FF2B5EF4-FFF2-40B4-BE49-F238E27FC236}">
                      <a16:creationId xmlns:a16="http://schemas.microsoft.com/office/drawing/2014/main" id="{452EFA11-A0A7-E5B8-27EF-5712F23E4CEF}"/>
                    </a:ext>
                  </a:extLst>
                </p:cNvPr>
                <p:cNvSpPr>
                  <a:spLocks noEditPoints="1"/>
                </p:cNvSpPr>
                <p:nvPr/>
              </p:nvSpPr>
              <p:spPr bwMode="auto">
                <a:xfrm>
                  <a:off x="1492" y="4189"/>
                  <a:ext cx="13" cy="13"/>
                </a:xfrm>
                <a:custGeom>
                  <a:avLst/>
                  <a:gdLst>
                    <a:gd name="T0" fmla="*/ 0 w 78"/>
                    <a:gd name="T1" fmla="*/ 87 h 87"/>
                    <a:gd name="T2" fmla="*/ 0 w 78"/>
                    <a:gd name="T3" fmla="*/ 83 h 87"/>
                    <a:gd name="T4" fmla="*/ 9 w 78"/>
                    <a:gd name="T5" fmla="*/ 81 h 87"/>
                    <a:gd name="T6" fmla="*/ 12 w 78"/>
                    <a:gd name="T7" fmla="*/ 74 h 87"/>
                    <a:gd name="T8" fmla="*/ 12 w 78"/>
                    <a:gd name="T9" fmla="*/ 12 h 87"/>
                    <a:gd name="T10" fmla="*/ 8 w 78"/>
                    <a:gd name="T11" fmla="*/ 5 h 87"/>
                    <a:gd name="T12" fmla="*/ 0 w 78"/>
                    <a:gd name="T13" fmla="*/ 3 h 87"/>
                    <a:gd name="T14" fmla="*/ 0 w 78"/>
                    <a:gd name="T15" fmla="*/ 0 h 87"/>
                    <a:gd name="T16" fmla="*/ 40 w 78"/>
                    <a:gd name="T17" fmla="*/ 0 h 87"/>
                    <a:gd name="T18" fmla="*/ 60 w 78"/>
                    <a:gd name="T19" fmla="*/ 3 h 87"/>
                    <a:gd name="T20" fmla="*/ 73 w 78"/>
                    <a:gd name="T21" fmla="*/ 21 h 87"/>
                    <a:gd name="T22" fmla="*/ 66 w 78"/>
                    <a:gd name="T23" fmla="*/ 35 h 87"/>
                    <a:gd name="T24" fmla="*/ 53 w 78"/>
                    <a:gd name="T25" fmla="*/ 40 h 87"/>
                    <a:gd name="T26" fmla="*/ 70 w 78"/>
                    <a:gd name="T27" fmla="*/ 46 h 87"/>
                    <a:gd name="T28" fmla="*/ 78 w 78"/>
                    <a:gd name="T29" fmla="*/ 63 h 87"/>
                    <a:gd name="T30" fmla="*/ 70 w 78"/>
                    <a:gd name="T31" fmla="*/ 79 h 87"/>
                    <a:gd name="T32" fmla="*/ 42 w 78"/>
                    <a:gd name="T33" fmla="*/ 87 h 87"/>
                    <a:gd name="T34" fmla="*/ 0 w 78"/>
                    <a:gd name="T35" fmla="*/ 87 h 87"/>
                    <a:gd name="T36" fmla="*/ 32 w 78"/>
                    <a:gd name="T37" fmla="*/ 10 h 87"/>
                    <a:gd name="T38" fmla="*/ 32 w 78"/>
                    <a:gd name="T39" fmla="*/ 39 h 87"/>
                    <a:gd name="T40" fmla="*/ 49 w 78"/>
                    <a:gd name="T41" fmla="*/ 34 h 87"/>
                    <a:gd name="T42" fmla="*/ 52 w 78"/>
                    <a:gd name="T43" fmla="*/ 20 h 87"/>
                    <a:gd name="T44" fmla="*/ 50 w 78"/>
                    <a:gd name="T45" fmla="*/ 9 h 87"/>
                    <a:gd name="T46" fmla="*/ 39 w 78"/>
                    <a:gd name="T47" fmla="*/ 4 h 87"/>
                    <a:gd name="T48" fmla="*/ 33 w 78"/>
                    <a:gd name="T49" fmla="*/ 6 h 87"/>
                    <a:gd name="T50" fmla="*/ 32 w 78"/>
                    <a:gd name="T51" fmla="*/ 10 h 87"/>
                    <a:gd name="T52" fmla="*/ 32 w 78"/>
                    <a:gd name="T53" fmla="*/ 43 h 87"/>
                    <a:gd name="T54" fmla="*/ 32 w 78"/>
                    <a:gd name="T55" fmla="*/ 74 h 87"/>
                    <a:gd name="T56" fmla="*/ 34 w 78"/>
                    <a:gd name="T57" fmla="*/ 81 h 87"/>
                    <a:gd name="T58" fmla="*/ 40 w 78"/>
                    <a:gd name="T59" fmla="*/ 82 h 87"/>
                    <a:gd name="T60" fmla="*/ 53 w 78"/>
                    <a:gd name="T61" fmla="*/ 76 h 87"/>
                    <a:gd name="T62" fmla="*/ 56 w 78"/>
                    <a:gd name="T63" fmla="*/ 63 h 87"/>
                    <a:gd name="T64" fmla="*/ 49 w 78"/>
                    <a:gd name="T65" fmla="*/ 46 h 87"/>
                    <a:gd name="T66" fmla="*/ 36 w 78"/>
                    <a:gd name="T67" fmla="*/ 43 h 87"/>
                    <a:gd name="T68" fmla="*/ 32 w 78"/>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87">
                      <a:moveTo>
                        <a:pt x="0" y="87"/>
                      </a:moveTo>
                      <a:cubicBezTo>
                        <a:pt x="0" y="83"/>
                        <a:pt x="0" y="83"/>
                        <a:pt x="0" y="83"/>
                      </a:cubicBezTo>
                      <a:cubicBezTo>
                        <a:pt x="5" y="83"/>
                        <a:pt x="8" y="82"/>
                        <a:pt x="9" y="81"/>
                      </a:cubicBezTo>
                      <a:cubicBezTo>
                        <a:pt x="11" y="80"/>
                        <a:pt x="12" y="78"/>
                        <a:pt x="12" y="74"/>
                      </a:cubicBezTo>
                      <a:cubicBezTo>
                        <a:pt x="12" y="12"/>
                        <a:pt x="12" y="12"/>
                        <a:pt x="12" y="12"/>
                      </a:cubicBezTo>
                      <a:cubicBezTo>
                        <a:pt x="12" y="9"/>
                        <a:pt x="11" y="6"/>
                        <a:pt x="8" y="5"/>
                      </a:cubicBezTo>
                      <a:cubicBezTo>
                        <a:pt x="7" y="4"/>
                        <a:pt x="4" y="3"/>
                        <a:pt x="0" y="3"/>
                      </a:cubicBezTo>
                      <a:cubicBezTo>
                        <a:pt x="0" y="0"/>
                        <a:pt x="0" y="0"/>
                        <a:pt x="0" y="0"/>
                      </a:cubicBezTo>
                      <a:cubicBezTo>
                        <a:pt x="40" y="0"/>
                        <a:pt x="40" y="0"/>
                        <a:pt x="40" y="0"/>
                      </a:cubicBezTo>
                      <a:cubicBezTo>
                        <a:pt x="48" y="0"/>
                        <a:pt x="54" y="1"/>
                        <a:pt x="60" y="3"/>
                      </a:cubicBezTo>
                      <a:cubicBezTo>
                        <a:pt x="69" y="6"/>
                        <a:pt x="73" y="12"/>
                        <a:pt x="73" y="21"/>
                      </a:cubicBezTo>
                      <a:cubicBezTo>
                        <a:pt x="73" y="26"/>
                        <a:pt x="71" y="31"/>
                        <a:pt x="66" y="35"/>
                      </a:cubicBezTo>
                      <a:cubicBezTo>
                        <a:pt x="63" y="36"/>
                        <a:pt x="59" y="38"/>
                        <a:pt x="53" y="40"/>
                      </a:cubicBezTo>
                      <a:cubicBezTo>
                        <a:pt x="60" y="41"/>
                        <a:pt x="65" y="43"/>
                        <a:pt x="70" y="46"/>
                      </a:cubicBezTo>
                      <a:cubicBezTo>
                        <a:pt x="75" y="51"/>
                        <a:pt x="78" y="56"/>
                        <a:pt x="78" y="63"/>
                      </a:cubicBezTo>
                      <a:cubicBezTo>
                        <a:pt x="78" y="69"/>
                        <a:pt x="75" y="74"/>
                        <a:pt x="70" y="79"/>
                      </a:cubicBezTo>
                      <a:cubicBezTo>
                        <a:pt x="63" y="84"/>
                        <a:pt x="54" y="87"/>
                        <a:pt x="42" y="87"/>
                      </a:cubicBezTo>
                      <a:lnTo>
                        <a:pt x="0" y="87"/>
                      </a:lnTo>
                      <a:close/>
                      <a:moveTo>
                        <a:pt x="32" y="10"/>
                      </a:moveTo>
                      <a:cubicBezTo>
                        <a:pt x="32" y="39"/>
                        <a:pt x="32" y="39"/>
                        <a:pt x="32" y="39"/>
                      </a:cubicBezTo>
                      <a:cubicBezTo>
                        <a:pt x="40" y="39"/>
                        <a:pt x="46" y="37"/>
                        <a:pt x="49" y="34"/>
                      </a:cubicBezTo>
                      <a:cubicBezTo>
                        <a:pt x="51" y="32"/>
                        <a:pt x="52" y="27"/>
                        <a:pt x="52" y="20"/>
                      </a:cubicBezTo>
                      <a:cubicBezTo>
                        <a:pt x="52" y="15"/>
                        <a:pt x="51" y="11"/>
                        <a:pt x="50" y="9"/>
                      </a:cubicBezTo>
                      <a:cubicBezTo>
                        <a:pt x="47" y="6"/>
                        <a:pt x="44" y="4"/>
                        <a:pt x="39" y="4"/>
                      </a:cubicBezTo>
                      <a:cubicBezTo>
                        <a:pt x="36" y="4"/>
                        <a:pt x="34" y="5"/>
                        <a:pt x="33" y="6"/>
                      </a:cubicBezTo>
                      <a:cubicBezTo>
                        <a:pt x="33" y="7"/>
                        <a:pt x="32" y="8"/>
                        <a:pt x="32" y="10"/>
                      </a:cubicBezTo>
                      <a:close/>
                      <a:moveTo>
                        <a:pt x="32" y="43"/>
                      </a:moveTo>
                      <a:cubicBezTo>
                        <a:pt x="32" y="74"/>
                        <a:pt x="32" y="74"/>
                        <a:pt x="32" y="74"/>
                      </a:cubicBezTo>
                      <a:cubicBezTo>
                        <a:pt x="32" y="77"/>
                        <a:pt x="33" y="79"/>
                        <a:pt x="34" y="81"/>
                      </a:cubicBezTo>
                      <a:cubicBezTo>
                        <a:pt x="35" y="82"/>
                        <a:pt x="37" y="82"/>
                        <a:pt x="40" y="82"/>
                      </a:cubicBezTo>
                      <a:cubicBezTo>
                        <a:pt x="46" y="82"/>
                        <a:pt x="50" y="80"/>
                        <a:pt x="53" y="76"/>
                      </a:cubicBezTo>
                      <a:cubicBezTo>
                        <a:pt x="55" y="73"/>
                        <a:pt x="56" y="69"/>
                        <a:pt x="56" y="63"/>
                      </a:cubicBezTo>
                      <a:cubicBezTo>
                        <a:pt x="56" y="55"/>
                        <a:pt x="54" y="49"/>
                        <a:pt x="49" y="46"/>
                      </a:cubicBezTo>
                      <a:cubicBezTo>
                        <a:pt x="46" y="44"/>
                        <a:pt x="42"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1" name="Freeform 1384">
                  <a:extLst>
                    <a:ext uri="{FF2B5EF4-FFF2-40B4-BE49-F238E27FC236}">
                      <a16:creationId xmlns:a16="http://schemas.microsoft.com/office/drawing/2014/main" id="{03153D36-5174-560F-525C-08A5FE9ADC0E}"/>
                    </a:ext>
                  </a:extLst>
                </p:cNvPr>
                <p:cNvSpPr>
                  <a:spLocks noEditPoints="1"/>
                </p:cNvSpPr>
                <p:nvPr/>
              </p:nvSpPr>
              <p:spPr bwMode="auto">
                <a:xfrm>
                  <a:off x="1507" y="4184"/>
                  <a:ext cx="7" cy="18"/>
                </a:xfrm>
                <a:custGeom>
                  <a:avLst/>
                  <a:gdLst>
                    <a:gd name="T0" fmla="*/ 45 w 45"/>
                    <a:gd name="T1" fmla="*/ 115 h 119"/>
                    <a:gd name="T2" fmla="*/ 45 w 45"/>
                    <a:gd name="T3" fmla="*/ 119 h 119"/>
                    <a:gd name="T4" fmla="*/ 0 w 45"/>
                    <a:gd name="T5" fmla="*/ 119 h 119"/>
                    <a:gd name="T6" fmla="*/ 0 w 45"/>
                    <a:gd name="T7" fmla="*/ 115 h 119"/>
                    <a:gd name="T8" fmla="*/ 9 w 45"/>
                    <a:gd name="T9" fmla="*/ 114 h 119"/>
                    <a:gd name="T10" fmla="*/ 12 w 45"/>
                    <a:gd name="T11" fmla="*/ 106 h 119"/>
                    <a:gd name="T12" fmla="*/ 12 w 45"/>
                    <a:gd name="T13" fmla="*/ 44 h 119"/>
                    <a:gd name="T14" fmla="*/ 9 w 45"/>
                    <a:gd name="T15" fmla="*/ 37 h 119"/>
                    <a:gd name="T16" fmla="*/ 0 w 45"/>
                    <a:gd name="T17" fmla="*/ 35 h 119"/>
                    <a:gd name="T18" fmla="*/ 0 w 45"/>
                    <a:gd name="T19" fmla="*/ 32 h 119"/>
                    <a:gd name="T20" fmla="*/ 45 w 45"/>
                    <a:gd name="T21" fmla="*/ 32 h 119"/>
                    <a:gd name="T22" fmla="*/ 45 w 45"/>
                    <a:gd name="T23" fmla="*/ 35 h 119"/>
                    <a:gd name="T24" fmla="*/ 37 w 45"/>
                    <a:gd name="T25" fmla="*/ 36 h 119"/>
                    <a:gd name="T26" fmla="*/ 33 w 45"/>
                    <a:gd name="T27" fmla="*/ 44 h 119"/>
                    <a:gd name="T28" fmla="*/ 33 w 45"/>
                    <a:gd name="T29" fmla="*/ 106 h 119"/>
                    <a:gd name="T30" fmla="*/ 35 w 45"/>
                    <a:gd name="T31" fmla="*/ 113 h 119"/>
                    <a:gd name="T32" fmla="*/ 45 w 45"/>
                    <a:gd name="T33" fmla="*/ 115 h 119"/>
                    <a:gd name="T34" fmla="*/ 33 w 45"/>
                    <a:gd name="T35" fmla="*/ 24 h 119"/>
                    <a:gd name="T36" fmla="*/ 26 w 45"/>
                    <a:gd name="T37" fmla="*/ 24 h 119"/>
                    <a:gd name="T38" fmla="*/ 8 w 45"/>
                    <a:gd name="T39" fmla="*/ 13 h 119"/>
                    <a:gd name="T40" fmla="*/ 4 w 45"/>
                    <a:gd name="T41" fmla="*/ 10 h 119"/>
                    <a:gd name="T42" fmla="*/ 3 w 45"/>
                    <a:gd name="T43" fmla="*/ 6 h 119"/>
                    <a:gd name="T44" fmla="*/ 4 w 45"/>
                    <a:gd name="T45" fmla="*/ 2 h 119"/>
                    <a:gd name="T46" fmla="*/ 9 w 45"/>
                    <a:gd name="T47" fmla="*/ 0 h 119"/>
                    <a:gd name="T48" fmla="*/ 13 w 45"/>
                    <a:gd name="T49" fmla="*/ 1 h 119"/>
                    <a:gd name="T50" fmla="*/ 16 w 45"/>
                    <a:gd name="T51" fmla="*/ 4 h 119"/>
                    <a:gd name="T52" fmla="*/ 33 w 45"/>
                    <a:gd name="T53" fmla="*/ 2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119">
                      <a:moveTo>
                        <a:pt x="45" y="115"/>
                      </a:moveTo>
                      <a:cubicBezTo>
                        <a:pt x="45" y="119"/>
                        <a:pt x="45" y="119"/>
                        <a:pt x="45" y="119"/>
                      </a:cubicBezTo>
                      <a:cubicBezTo>
                        <a:pt x="0" y="119"/>
                        <a:pt x="0" y="119"/>
                        <a:pt x="0" y="119"/>
                      </a:cubicBezTo>
                      <a:cubicBezTo>
                        <a:pt x="0" y="115"/>
                        <a:pt x="0" y="115"/>
                        <a:pt x="0" y="115"/>
                      </a:cubicBezTo>
                      <a:cubicBezTo>
                        <a:pt x="4" y="115"/>
                        <a:pt x="7" y="115"/>
                        <a:pt x="9" y="114"/>
                      </a:cubicBezTo>
                      <a:cubicBezTo>
                        <a:pt x="11" y="112"/>
                        <a:pt x="12" y="110"/>
                        <a:pt x="12" y="106"/>
                      </a:cubicBezTo>
                      <a:cubicBezTo>
                        <a:pt x="12" y="44"/>
                        <a:pt x="12" y="44"/>
                        <a:pt x="12" y="44"/>
                      </a:cubicBezTo>
                      <a:cubicBezTo>
                        <a:pt x="12" y="41"/>
                        <a:pt x="11" y="38"/>
                        <a:pt x="9" y="37"/>
                      </a:cubicBezTo>
                      <a:cubicBezTo>
                        <a:pt x="7" y="36"/>
                        <a:pt x="4" y="36"/>
                        <a:pt x="0" y="35"/>
                      </a:cubicBezTo>
                      <a:cubicBezTo>
                        <a:pt x="0" y="32"/>
                        <a:pt x="0" y="32"/>
                        <a:pt x="0" y="32"/>
                      </a:cubicBezTo>
                      <a:cubicBezTo>
                        <a:pt x="45" y="32"/>
                        <a:pt x="45" y="32"/>
                        <a:pt x="45" y="32"/>
                      </a:cubicBezTo>
                      <a:cubicBezTo>
                        <a:pt x="45" y="35"/>
                        <a:pt x="45" y="35"/>
                        <a:pt x="45" y="35"/>
                      </a:cubicBezTo>
                      <a:cubicBezTo>
                        <a:pt x="41" y="35"/>
                        <a:pt x="39" y="36"/>
                        <a:pt x="37" y="36"/>
                      </a:cubicBezTo>
                      <a:cubicBezTo>
                        <a:pt x="34" y="38"/>
                        <a:pt x="33" y="40"/>
                        <a:pt x="33" y="44"/>
                      </a:cubicBezTo>
                      <a:cubicBezTo>
                        <a:pt x="33" y="106"/>
                        <a:pt x="33" y="106"/>
                        <a:pt x="33" y="106"/>
                      </a:cubicBezTo>
                      <a:cubicBezTo>
                        <a:pt x="33" y="109"/>
                        <a:pt x="34" y="111"/>
                        <a:pt x="35" y="113"/>
                      </a:cubicBezTo>
                      <a:cubicBezTo>
                        <a:pt x="37" y="114"/>
                        <a:pt x="40" y="115"/>
                        <a:pt x="45" y="115"/>
                      </a:cubicBezTo>
                      <a:close/>
                      <a:moveTo>
                        <a:pt x="33" y="24"/>
                      </a:moveTo>
                      <a:cubicBezTo>
                        <a:pt x="26" y="24"/>
                        <a:pt x="26" y="24"/>
                        <a:pt x="26" y="24"/>
                      </a:cubicBezTo>
                      <a:cubicBezTo>
                        <a:pt x="8" y="13"/>
                        <a:pt x="8" y="13"/>
                        <a:pt x="8" y="13"/>
                      </a:cubicBezTo>
                      <a:cubicBezTo>
                        <a:pt x="6" y="12"/>
                        <a:pt x="5" y="11"/>
                        <a:pt x="4" y="10"/>
                      </a:cubicBezTo>
                      <a:cubicBezTo>
                        <a:pt x="3" y="9"/>
                        <a:pt x="3" y="7"/>
                        <a:pt x="3" y="6"/>
                      </a:cubicBezTo>
                      <a:cubicBezTo>
                        <a:pt x="3" y="4"/>
                        <a:pt x="3" y="3"/>
                        <a:pt x="4" y="2"/>
                      </a:cubicBezTo>
                      <a:cubicBezTo>
                        <a:pt x="6" y="1"/>
                        <a:pt x="7" y="0"/>
                        <a:pt x="9" y="0"/>
                      </a:cubicBezTo>
                      <a:cubicBezTo>
                        <a:pt x="10" y="0"/>
                        <a:pt x="11" y="1"/>
                        <a:pt x="13" y="1"/>
                      </a:cubicBezTo>
                      <a:cubicBezTo>
                        <a:pt x="14" y="2"/>
                        <a:pt x="15" y="3"/>
                        <a:pt x="16" y="4"/>
                      </a:cubicBezTo>
                      <a:lnTo>
                        <a:pt x="33"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2" name="Freeform 1385">
                  <a:extLst>
                    <a:ext uri="{FF2B5EF4-FFF2-40B4-BE49-F238E27FC236}">
                      <a16:creationId xmlns:a16="http://schemas.microsoft.com/office/drawing/2014/main" id="{072668B9-02DB-1690-37AF-86726996FB99}"/>
                    </a:ext>
                  </a:extLst>
                </p:cNvPr>
                <p:cNvSpPr>
                  <a:spLocks/>
                </p:cNvSpPr>
                <p:nvPr/>
              </p:nvSpPr>
              <p:spPr bwMode="auto">
                <a:xfrm>
                  <a:off x="1514" y="4189"/>
                  <a:ext cx="14" cy="14"/>
                </a:xfrm>
                <a:custGeom>
                  <a:avLst/>
                  <a:gdLst>
                    <a:gd name="T0" fmla="*/ 0 w 88"/>
                    <a:gd name="T1" fmla="*/ 87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2"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2" y="9"/>
                        <a:pt x="70" y="7"/>
                      </a:cubicBezTo>
                      <a:cubicBezTo>
                        <a:pt x="68"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8" y="7"/>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3" name="Freeform 1386">
                  <a:extLst>
                    <a:ext uri="{FF2B5EF4-FFF2-40B4-BE49-F238E27FC236}">
                      <a16:creationId xmlns:a16="http://schemas.microsoft.com/office/drawing/2014/main" id="{B0A75A3A-2BFB-B99A-660B-D195B396CB99}"/>
                    </a:ext>
                  </a:extLst>
                </p:cNvPr>
                <p:cNvSpPr>
                  <a:spLocks/>
                </p:cNvSpPr>
                <p:nvPr/>
              </p:nvSpPr>
              <p:spPr bwMode="auto">
                <a:xfrm>
                  <a:off x="1529" y="4189"/>
                  <a:ext cx="15" cy="13"/>
                </a:xfrm>
                <a:custGeom>
                  <a:avLst/>
                  <a:gdLst>
                    <a:gd name="T0" fmla="*/ 94 w 94"/>
                    <a:gd name="T1" fmla="*/ 83 h 87"/>
                    <a:gd name="T2" fmla="*/ 94 w 94"/>
                    <a:gd name="T3" fmla="*/ 87 h 87"/>
                    <a:gd name="T4" fmla="*/ 51 w 94"/>
                    <a:gd name="T5" fmla="*/ 87 h 87"/>
                    <a:gd name="T6" fmla="*/ 51 w 94"/>
                    <a:gd name="T7" fmla="*/ 83 h 87"/>
                    <a:gd name="T8" fmla="*/ 59 w 94"/>
                    <a:gd name="T9" fmla="*/ 81 h 87"/>
                    <a:gd name="T10" fmla="*/ 62 w 94"/>
                    <a:gd name="T11" fmla="*/ 74 h 87"/>
                    <a:gd name="T12" fmla="*/ 62 w 94"/>
                    <a:gd name="T13" fmla="*/ 45 h 87"/>
                    <a:gd name="T14" fmla="*/ 31 w 94"/>
                    <a:gd name="T15" fmla="*/ 45 h 87"/>
                    <a:gd name="T16" fmla="*/ 31 w 94"/>
                    <a:gd name="T17" fmla="*/ 74 h 87"/>
                    <a:gd name="T18" fmla="*/ 35 w 94"/>
                    <a:gd name="T19" fmla="*/ 81 h 87"/>
                    <a:gd name="T20" fmla="*/ 43 w 94"/>
                    <a:gd name="T21" fmla="*/ 83 h 87"/>
                    <a:gd name="T22" fmla="*/ 43 w 94"/>
                    <a:gd name="T23" fmla="*/ 87 h 87"/>
                    <a:gd name="T24" fmla="*/ 0 w 94"/>
                    <a:gd name="T25" fmla="*/ 87 h 87"/>
                    <a:gd name="T26" fmla="*/ 0 w 94"/>
                    <a:gd name="T27" fmla="*/ 83 h 87"/>
                    <a:gd name="T28" fmla="*/ 8 w 94"/>
                    <a:gd name="T29" fmla="*/ 81 h 87"/>
                    <a:gd name="T30" fmla="*/ 11 w 94"/>
                    <a:gd name="T31" fmla="*/ 74 h 87"/>
                    <a:gd name="T32" fmla="*/ 11 w 94"/>
                    <a:gd name="T33" fmla="*/ 12 h 87"/>
                    <a:gd name="T34" fmla="*/ 7 w 94"/>
                    <a:gd name="T35" fmla="*/ 5 h 87"/>
                    <a:gd name="T36" fmla="*/ 0 w 94"/>
                    <a:gd name="T37" fmla="*/ 3 h 87"/>
                    <a:gd name="T38" fmla="*/ 0 w 94"/>
                    <a:gd name="T39" fmla="*/ 0 h 87"/>
                    <a:gd name="T40" fmla="*/ 43 w 94"/>
                    <a:gd name="T41" fmla="*/ 0 h 87"/>
                    <a:gd name="T42" fmla="*/ 43 w 94"/>
                    <a:gd name="T43" fmla="*/ 3 h 87"/>
                    <a:gd name="T44" fmla="*/ 35 w 94"/>
                    <a:gd name="T45" fmla="*/ 5 h 87"/>
                    <a:gd name="T46" fmla="*/ 31 w 94"/>
                    <a:gd name="T47" fmla="*/ 12 h 87"/>
                    <a:gd name="T48" fmla="*/ 31 w 94"/>
                    <a:gd name="T49" fmla="*/ 39 h 87"/>
                    <a:gd name="T50" fmla="*/ 62 w 94"/>
                    <a:gd name="T51" fmla="*/ 39 h 87"/>
                    <a:gd name="T52" fmla="*/ 62 w 94"/>
                    <a:gd name="T53" fmla="*/ 12 h 87"/>
                    <a:gd name="T54" fmla="*/ 59 w 94"/>
                    <a:gd name="T55" fmla="*/ 5 h 87"/>
                    <a:gd name="T56" fmla="*/ 51 w 94"/>
                    <a:gd name="T57" fmla="*/ 3 h 87"/>
                    <a:gd name="T58" fmla="*/ 51 w 94"/>
                    <a:gd name="T59" fmla="*/ 0 h 87"/>
                    <a:gd name="T60" fmla="*/ 94 w 94"/>
                    <a:gd name="T61" fmla="*/ 0 h 87"/>
                    <a:gd name="T62" fmla="*/ 94 w 94"/>
                    <a:gd name="T63" fmla="*/ 3 h 87"/>
                    <a:gd name="T64" fmla="*/ 87 w 94"/>
                    <a:gd name="T65" fmla="*/ 5 h 87"/>
                    <a:gd name="T66" fmla="*/ 83 w 94"/>
                    <a:gd name="T67" fmla="*/ 12 h 87"/>
                    <a:gd name="T68" fmla="*/ 83 w 94"/>
                    <a:gd name="T69" fmla="*/ 74 h 87"/>
                    <a:gd name="T70" fmla="*/ 86 w 94"/>
                    <a:gd name="T71" fmla="*/ 81 h 87"/>
                    <a:gd name="T72" fmla="*/ 94 w 94"/>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7">
                      <a:moveTo>
                        <a:pt x="94" y="83"/>
                      </a:moveTo>
                      <a:cubicBezTo>
                        <a:pt x="94" y="87"/>
                        <a:pt x="94" y="87"/>
                        <a:pt x="94" y="87"/>
                      </a:cubicBezTo>
                      <a:cubicBezTo>
                        <a:pt x="51" y="87"/>
                        <a:pt x="51" y="87"/>
                        <a:pt x="51" y="87"/>
                      </a:cubicBezTo>
                      <a:cubicBezTo>
                        <a:pt x="51" y="83"/>
                        <a:pt x="51" y="83"/>
                        <a:pt x="51" y="83"/>
                      </a:cubicBezTo>
                      <a:cubicBezTo>
                        <a:pt x="55" y="83"/>
                        <a:pt x="58" y="82"/>
                        <a:pt x="59" y="81"/>
                      </a:cubicBezTo>
                      <a:cubicBezTo>
                        <a:pt x="61" y="80"/>
                        <a:pt x="62" y="78"/>
                        <a:pt x="62" y="74"/>
                      </a:cubicBezTo>
                      <a:cubicBezTo>
                        <a:pt x="62" y="45"/>
                        <a:pt x="62" y="45"/>
                        <a:pt x="62" y="45"/>
                      </a:cubicBezTo>
                      <a:cubicBezTo>
                        <a:pt x="31" y="45"/>
                        <a:pt x="31" y="45"/>
                        <a:pt x="31" y="45"/>
                      </a:cubicBezTo>
                      <a:cubicBezTo>
                        <a:pt x="31" y="74"/>
                        <a:pt x="31" y="74"/>
                        <a:pt x="31" y="74"/>
                      </a:cubicBezTo>
                      <a:cubicBezTo>
                        <a:pt x="31" y="78"/>
                        <a:pt x="32"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6" y="82"/>
                        <a:pt x="8" y="81"/>
                      </a:cubicBezTo>
                      <a:cubicBezTo>
                        <a:pt x="10" y="80"/>
                        <a:pt x="11" y="78"/>
                        <a:pt x="11" y="74"/>
                      </a:cubicBezTo>
                      <a:cubicBezTo>
                        <a:pt x="11" y="12"/>
                        <a:pt x="11" y="12"/>
                        <a:pt x="11" y="12"/>
                      </a:cubicBezTo>
                      <a:cubicBezTo>
                        <a:pt x="11" y="9"/>
                        <a:pt x="10" y="6"/>
                        <a:pt x="7" y="5"/>
                      </a:cubicBezTo>
                      <a:cubicBezTo>
                        <a:pt x="6" y="4"/>
                        <a:pt x="4" y="3"/>
                        <a:pt x="0" y="3"/>
                      </a:cubicBezTo>
                      <a:cubicBezTo>
                        <a:pt x="0" y="0"/>
                        <a:pt x="0" y="0"/>
                        <a:pt x="0" y="0"/>
                      </a:cubicBezTo>
                      <a:cubicBezTo>
                        <a:pt x="43" y="0"/>
                        <a:pt x="43" y="0"/>
                        <a:pt x="43" y="0"/>
                      </a:cubicBezTo>
                      <a:cubicBezTo>
                        <a:pt x="43" y="3"/>
                        <a:pt x="43" y="3"/>
                        <a:pt x="43" y="3"/>
                      </a:cubicBezTo>
                      <a:cubicBezTo>
                        <a:pt x="39" y="3"/>
                        <a:pt x="36" y="4"/>
                        <a:pt x="35" y="5"/>
                      </a:cubicBezTo>
                      <a:cubicBezTo>
                        <a:pt x="33" y="6"/>
                        <a:pt x="31" y="9"/>
                        <a:pt x="31" y="12"/>
                      </a:cubicBezTo>
                      <a:cubicBezTo>
                        <a:pt x="31" y="39"/>
                        <a:pt x="31" y="39"/>
                        <a:pt x="31" y="39"/>
                      </a:cubicBezTo>
                      <a:cubicBezTo>
                        <a:pt x="62" y="39"/>
                        <a:pt x="62" y="39"/>
                        <a:pt x="62" y="39"/>
                      </a:cubicBezTo>
                      <a:cubicBezTo>
                        <a:pt x="62" y="12"/>
                        <a:pt x="62" y="12"/>
                        <a:pt x="62" y="12"/>
                      </a:cubicBezTo>
                      <a:cubicBezTo>
                        <a:pt x="62" y="9"/>
                        <a:pt x="61" y="6"/>
                        <a:pt x="59" y="5"/>
                      </a:cubicBezTo>
                      <a:cubicBezTo>
                        <a:pt x="57" y="4"/>
                        <a:pt x="55" y="3"/>
                        <a:pt x="51" y="3"/>
                      </a:cubicBezTo>
                      <a:cubicBezTo>
                        <a:pt x="51" y="0"/>
                        <a:pt x="51" y="0"/>
                        <a:pt x="51" y="0"/>
                      </a:cubicBezTo>
                      <a:cubicBezTo>
                        <a:pt x="94" y="0"/>
                        <a:pt x="94" y="0"/>
                        <a:pt x="94" y="0"/>
                      </a:cubicBezTo>
                      <a:cubicBezTo>
                        <a:pt x="94" y="3"/>
                        <a:pt x="94" y="3"/>
                        <a:pt x="94" y="3"/>
                      </a:cubicBezTo>
                      <a:cubicBezTo>
                        <a:pt x="90" y="3"/>
                        <a:pt x="88" y="4"/>
                        <a:pt x="87" y="5"/>
                      </a:cubicBezTo>
                      <a:cubicBezTo>
                        <a:pt x="84" y="6"/>
                        <a:pt x="83" y="9"/>
                        <a:pt x="83" y="12"/>
                      </a:cubicBezTo>
                      <a:cubicBezTo>
                        <a:pt x="83" y="74"/>
                        <a:pt x="83" y="74"/>
                        <a:pt x="83" y="74"/>
                      </a:cubicBezTo>
                      <a:cubicBezTo>
                        <a:pt x="83" y="78"/>
                        <a:pt x="84" y="80"/>
                        <a:pt x="86" y="81"/>
                      </a:cubicBezTo>
                      <a:cubicBezTo>
                        <a:pt x="87" y="82"/>
                        <a:pt x="90" y="83"/>
                        <a:pt x="94"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4" name="Freeform 1387">
                  <a:extLst>
                    <a:ext uri="{FF2B5EF4-FFF2-40B4-BE49-F238E27FC236}">
                      <a16:creationId xmlns:a16="http://schemas.microsoft.com/office/drawing/2014/main" id="{F8E6CA5A-E84F-FDB6-5BEF-CDD4312569FD}"/>
                    </a:ext>
                  </a:extLst>
                </p:cNvPr>
                <p:cNvSpPr>
                  <a:spLocks/>
                </p:cNvSpPr>
                <p:nvPr/>
              </p:nvSpPr>
              <p:spPr bwMode="auto">
                <a:xfrm>
                  <a:off x="1550" y="4189"/>
                  <a:ext cx="12" cy="13"/>
                </a:xfrm>
                <a:custGeom>
                  <a:avLst/>
                  <a:gdLst>
                    <a:gd name="T0" fmla="*/ 62 w 78"/>
                    <a:gd name="T1" fmla="*/ 83 h 87"/>
                    <a:gd name="T2" fmla="*/ 62 w 78"/>
                    <a:gd name="T3" fmla="*/ 87 h 87"/>
                    <a:gd name="T4" fmla="*/ 16 w 78"/>
                    <a:gd name="T5" fmla="*/ 87 h 87"/>
                    <a:gd name="T6" fmla="*/ 16 w 78"/>
                    <a:gd name="T7" fmla="*/ 83 h 87"/>
                    <a:gd name="T8" fmla="*/ 26 w 78"/>
                    <a:gd name="T9" fmla="*/ 81 h 87"/>
                    <a:gd name="T10" fmla="*/ 29 w 78"/>
                    <a:gd name="T11" fmla="*/ 71 h 87"/>
                    <a:gd name="T12" fmla="*/ 29 w 78"/>
                    <a:gd name="T13" fmla="*/ 4 h 87"/>
                    <a:gd name="T14" fmla="*/ 14 w 78"/>
                    <a:gd name="T15" fmla="*/ 7 h 87"/>
                    <a:gd name="T16" fmla="*/ 4 w 78"/>
                    <a:gd name="T17" fmla="*/ 26 h 87"/>
                    <a:gd name="T18" fmla="*/ 0 w 78"/>
                    <a:gd name="T19" fmla="*/ 26 h 87"/>
                    <a:gd name="T20" fmla="*/ 1 w 78"/>
                    <a:gd name="T21" fmla="*/ 0 h 87"/>
                    <a:gd name="T22" fmla="*/ 77 w 78"/>
                    <a:gd name="T23" fmla="*/ 0 h 87"/>
                    <a:gd name="T24" fmla="*/ 78 w 78"/>
                    <a:gd name="T25" fmla="*/ 26 h 87"/>
                    <a:gd name="T26" fmla="*/ 74 w 78"/>
                    <a:gd name="T27" fmla="*/ 26 h 87"/>
                    <a:gd name="T28" fmla="*/ 64 w 78"/>
                    <a:gd name="T29" fmla="*/ 7 h 87"/>
                    <a:gd name="T30" fmla="*/ 49 w 78"/>
                    <a:gd name="T31" fmla="*/ 4 h 87"/>
                    <a:gd name="T32" fmla="*/ 49 w 78"/>
                    <a:gd name="T33" fmla="*/ 71 h 87"/>
                    <a:gd name="T34" fmla="*/ 52 w 78"/>
                    <a:gd name="T35" fmla="*/ 81 h 87"/>
                    <a:gd name="T36" fmla="*/ 62 w 78"/>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7">
                      <a:moveTo>
                        <a:pt x="62" y="83"/>
                      </a:moveTo>
                      <a:cubicBezTo>
                        <a:pt x="62" y="87"/>
                        <a:pt x="62" y="87"/>
                        <a:pt x="62" y="87"/>
                      </a:cubicBezTo>
                      <a:cubicBezTo>
                        <a:pt x="16" y="87"/>
                        <a:pt x="16" y="87"/>
                        <a:pt x="16" y="87"/>
                      </a:cubicBezTo>
                      <a:cubicBezTo>
                        <a:pt x="16" y="83"/>
                        <a:pt x="16" y="83"/>
                        <a:pt x="16" y="83"/>
                      </a:cubicBezTo>
                      <a:cubicBezTo>
                        <a:pt x="21" y="83"/>
                        <a:pt x="25" y="83"/>
                        <a:pt x="26" y="81"/>
                      </a:cubicBezTo>
                      <a:cubicBezTo>
                        <a:pt x="28" y="80"/>
                        <a:pt x="29" y="77"/>
                        <a:pt x="29" y="71"/>
                      </a:cubicBezTo>
                      <a:cubicBezTo>
                        <a:pt x="29" y="4"/>
                        <a:pt x="29" y="4"/>
                        <a:pt x="29" y="4"/>
                      </a:cubicBezTo>
                      <a:cubicBezTo>
                        <a:pt x="22" y="4"/>
                        <a:pt x="18" y="5"/>
                        <a:pt x="14" y="7"/>
                      </a:cubicBezTo>
                      <a:cubicBezTo>
                        <a:pt x="8" y="11"/>
                        <a:pt x="5" y="17"/>
                        <a:pt x="4" y="26"/>
                      </a:cubicBezTo>
                      <a:cubicBezTo>
                        <a:pt x="0" y="26"/>
                        <a:pt x="0" y="26"/>
                        <a:pt x="0" y="26"/>
                      </a:cubicBezTo>
                      <a:cubicBezTo>
                        <a:pt x="1" y="0"/>
                        <a:pt x="1" y="0"/>
                        <a:pt x="1" y="0"/>
                      </a:cubicBezTo>
                      <a:cubicBezTo>
                        <a:pt x="77" y="0"/>
                        <a:pt x="77" y="0"/>
                        <a:pt x="77" y="0"/>
                      </a:cubicBezTo>
                      <a:cubicBezTo>
                        <a:pt x="78" y="26"/>
                        <a:pt x="78" y="26"/>
                        <a:pt x="78" y="26"/>
                      </a:cubicBezTo>
                      <a:cubicBezTo>
                        <a:pt x="74" y="26"/>
                        <a:pt x="74" y="26"/>
                        <a:pt x="74" y="26"/>
                      </a:cubicBezTo>
                      <a:cubicBezTo>
                        <a:pt x="73" y="17"/>
                        <a:pt x="70" y="11"/>
                        <a:pt x="64" y="7"/>
                      </a:cubicBezTo>
                      <a:cubicBezTo>
                        <a:pt x="61" y="5"/>
                        <a:pt x="56" y="4"/>
                        <a:pt x="49" y="4"/>
                      </a:cubicBezTo>
                      <a:cubicBezTo>
                        <a:pt x="49" y="71"/>
                        <a:pt x="49" y="71"/>
                        <a:pt x="49" y="71"/>
                      </a:cubicBezTo>
                      <a:cubicBezTo>
                        <a:pt x="49" y="77"/>
                        <a:pt x="50" y="80"/>
                        <a:pt x="52" y="81"/>
                      </a:cubicBezTo>
                      <a:cubicBezTo>
                        <a:pt x="54" y="83"/>
                        <a:pt x="57" y="83"/>
                        <a:pt x="62"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5" name="Freeform 1388">
                  <a:extLst>
                    <a:ext uri="{FF2B5EF4-FFF2-40B4-BE49-F238E27FC236}">
                      <a16:creationId xmlns:a16="http://schemas.microsoft.com/office/drawing/2014/main" id="{FA2CDDC0-6B44-33AD-EA81-01B8F836BAAB}"/>
                    </a:ext>
                  </a:extLst>
                </p:cNvPr>
                <p:cNvSpPr>
                  <a:spLocks/>
                </p:cNvSpPr>
                <p:nvPr/>
              </p:nvSpPr>
              <p:spPr bwMode="auto">
                <a:xfrm>
                  <a:off x="1563" y="4189"/>
                  <a:ext cx="15" cy="13"/>
                </a:xfrm>
                <a:custGeom>
                  <a:avLst/>
                  <a:gdLst>
                    <a:gd name="T0" fmla="*/ 95 w 95"/>
                    <a:gd name="T1" fmla="*/ 83 h 87"/>
                    <a:gd name="T2" fmla="*/ 95 w 95"/>
                    <a:gd name="T3" fmla="*/ 87 h 87"/>
                    <a:gd name="T4" fmla="*/ 51 w 95"/>
                    <a:gd name="T5" fmla="*/ 87 h 87"/>
                    <a:gd name="T6" fmla="*/ 51 w 95"/>
                    <a:gd name="T7" fmla="*/ 83 h 87"/>
                    <a:gd name="T8" fmla="*/ 59 w 95"/>
                    <a:gd name="T9" fmla="*/ 81 h 87"/>
                    <a:gd name="T10" fmla="*/ 63 w 95"/>
                    <a:gd name="T11" fmla="*/ 74 h 87"/>
                    <a:gd name="T12" fmla="*/ 63 w 95"/>
                    <a:gd name="T13" fmla="*/ 45 h 87"/>
                    <a:gd name="T14" fmla="*/ 32 w 95"/>
                    <a:gd name="T15" fmla="*/ 45 h 87"/>
                    <a:gd name="T16" fmla="*/ 32 w 95"/>
                    <a:gd name="T17" fmla="*/ 74 h 87"/>
                    <a:gd name="T18" fmla="*/ 35 w 95"/>
                    <a:gd name="T19" fmla="*/ 81 h 87"/>
                    <a:gd name="T20" fmla="*/ 43 w 95"/>
                    <a:gd name="T21" fmla="*/ 83 h 87"/>
                    <a:gd name="T22" fmla="*/ 43 w 95"/>
                    <a:gd name="T23" fmla="*/ 87 h 87"/>
                    <a:gd name="T24" fmla="*/ 0 w 95"/>
                    <a:gd name="T25" fmla="*/ 87 h 87"/>
                    <a:gd name="T26" fmla="*/ 0 w 95"/>
                    <a:gd name="T27" fmla="*/ 83 h 87"/>
                    <a:gd name="T28" fmla="*/ 8 w 95"/>
                    <a:gd name="T29" fmla="*/ 81 h 87"/>
                    <a:gd name="T30" fmla="*/ 11 w 95"/>
                    <a:gd name="T31" fmla="*/ 74 h 87"/>
                    <a:gd name="T32" fmla="*/ 11 w 95"/>
                    <a:gd name="T33" fmla="*/ 12 h 87"/>
                    <a:gd name="T34" fmla="*/ 8 w 95"/>
                    <a:gd name="T35" fmla="*/ 5 h 87"/>
                    <a:gd name="T36" fmla="*/ 0 w 95"/>
                    <a:gd name="T37" fmla="*/ 3 h 87"/>
                    <a:gd name="T38" fmla="*/ 0 w 95"/>
                    <a:gd name="T39" fmla="*/ 0 h 87"/>
                    <a:gd name="T40" fmla="*/ 43 w 95"/>
                    <a:gd name="T41" fmla="*/ 0 h 87"/>
                    <a:gd name="T42" fmla="*/ 43 w 95"/>
                    <a:gd name="T43" fmla="*/ 3 h 87"/>
                    <a:gd name="T44" fmla="*/ 35 w 95"/>
                    <a:gd name="T45" fmla="*/ 5 h 87"/>
                    <a:gd name="T46" fmla="*/ 32 w 95"/>
                    <a:gd name="T47" fmla="*/ 12 h 87"/>
                    <a:gd name="T48" fmla="*/ 32 w 95"/>
                    <a:gd name="T49" fmla="*/ 39 h 87"/>
                    <a:gd name="T50" fmla="*/ 63 w 95"/>
                    <a:gd name="T51" fmla="*/ 39 h 87"/>
                    <a:gd name="T52" fmla="*/ 63 w 95"/>
                    <a:gd name="T53" fmla="*/ 12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3 w 95"/>
                    <a:gd name="T67" fmla="*/ 12 h 87"/>
                    <a:gd name="T68" fmla="*/ 83 w 95"/>
                    <a:gd name="T69" fmla="*/ 74 h 87"/>
                    <a:gd name="T70" fmla="*/ 86 w 95"/>
                    <a:gd name="T71" fmla="*/ 81 h 87"/>
                    <a:gd name="T72" fmla="*/ 95 w 95"/>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3"/>
                      </a:moveTo>
                      <a:cubicBezTo>
                        <a:pt x="95" y="87"/>
                        <a:pt x="95" y="87"/>
                        <a:pt x="95" y="87"/>
                      </a:cubicBezTo>
                      <a:cubicBezTo>
                        <a:pt x="51" y="87"/>
                        <a:pt x="51" y="87"/>
                        <a:pt x="51" y="87"/>
                      </a:cubicBezTo>
                      <a:cubicBezTo>
                        <a:pt x="51" y="83"/>
                        <a:pt x="51" y="83"/>
                        <a:pt x="51" y="83"/>
                      </a:cubicBezTo>
                      <a:cubicBezTo>
                        <a:pt x="55" y="83"/>
                        <a:pt x="58" y="82"/>
                        <a:pt x="59" y="81"/>
                      </a:cubicBezTo>
                      <a:cubicBezTo>
                        <a:pt x="62" y="80"/>
                        <a:pt x="63" y="78"/>
                        <a:pt x="63" y="74"/>
                      </a:cubicBezTo>
                      <a:cubicBezTo>
                        <a:pt x="63" y="45"/>
                        <a:pt x="63" y="45"/>
                        <a:pt x="63" y="45"/>
                      </a:cubicBezTo>
                      <a:cubicBezTo>
                        <a:pt x="32" y="45"/>
                        <a:pt x="32" y="45"/>
                        <a:pt x="32" y="45"/>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1"/>
                      </a:cubicBezTo>
                      <a:cubicBezTo>
                        <a:pt x="10" y="80"/>
                        <a:pt x="11" y="78"/>
                        <a:pt x="11" y="74"/>
                      </a:cubicBezTo>
                      <a:cubicBezTo>
                        <a:pt x="11" y="12"/>
                        <a:pt x="11" y="12"/>
                        <a:pt x="11" y="12"/>
                      </a:cubicBezTo>
                      <a:cubicBezTo>
                        <a:pt x="11" y="9"/>
                        <a:pt x="10" y="6"/>
                        <a:pt x="8" y="5"/>
                      </a:cubicBezTo>
                      <a:cubicBezTo>
                        <a:pt x="6" y="4"/>
                        <a:pt x="4" y="3"/>
                        <a:pt x="0" y="3"/>
                      </a:cubicBezTo>
                      <a:cubicBezTo>
                        <a:pt x="0" y="0"/>
                        <a:pt x="0" y="0"/>
                        <a:pt x="0" y="0"/>
                      </a:cubicBezTo>
                      <a:cubicBezTo>
                        <a:pt x="43" y="0"/>
                        <a:pt x="43" y="0"/>
                        <a:pt x="43" y="0"/>
                      </a:cubicBezTo>
                      <a:cubicBezTo>
                        <a:pt x="43" y="3"/>
                        <a:pt x="43" y="3"/>
                        <a:pt x="43" y="3"/>
                      </a:cubicBezTo>
                      <a:cubicBezTo>
                        <a:pt x="39" y="3"/>
                        <a:pt x="37" y="4"/>
                        <a:pt x="35" y="5"/>
                      </a:cubicBezTo>
                      <a:cubicBezTo>
                        <a:pt x="33" y="6"/>
                        <a:pt x="32" y="9"/>
                        <a:pt x="32" y="12"/>
                      </a:cubicBezTo>
                      <a:cubicBezTo>
                        <a:pt x="32" y="39"/>
                        <a:pt x="32" y="39"/>
                        <a:pt x="32" y="39"/>
                      </a:cubicBezTo>
                      <a:cubicBezTo>
                        <a:pt x="63" y="39"/>
                        <a:pt x="63" y="39"/>
                        <a:pt x="63" y="39"/>
                      </a:cubicBezTo>
                      <a:cubicBezTo>
                        <a:pt x="63" y="12"/>
                        <a:pt x="63" y="12"/>
                        <a:pt x="63" y="12"/>
                      </a:cubicBezTo>
                      <a:cubicBezTo>
                        <a:pt x="63" y="9"/>
                        <a:pt x="62" y="6"/>
                        <a:pt x="59" y="5"/>
                      </a:cubicBezTo>
                      <a:cubicBezTo>
                        <a:pt x="58" y="4"/>
                        <a:pt x="55" y="3"/>
                        <a:pt x="51" y="3"/>
                      </a:cubicBezTo>
                      <a:cubicBezTo>
                        <a:pt x="51" y="0"/>
                        <a:pt x="51" y="0"/>
                        <a:pt x="51" y="0"/>
                      </a:cubicBezTo>
                      <a:cubicBezTo>
                        <a:pt x="95" y="0"/>
                        <a:pt x="95" y="0"/>
                        <a:pt x="95" y="0"/>
                      </a:cubicBezTo>
                      <a:cubicBezTo>
                        <a:pt x="95" y="3"/>
                        <a:pt x="95" y="3"/>
                        <a:pt x="95" y="3"/>
                      </a:cubicBezTo>
                      <a:cubicBezTo>
                        <a:pt x="91" y="3"/>
                        <a:pt x="88" y="4"/>
                        <a:pt x="87" y="5"/>
                      </a:cubicBezTo>
                      <a:cubicBezTo>
                        <a:pt x="85" y="6"/>
                        <a:pt x="83" y="9"/>
                        <a:pt x="83" y="12"/>
                      </a:cubicBezTo>
                      <a:cubicBezTo>
                        <a:pt x="83" y="74"/>
                        <a:pt x="83" y="74"/>
                        <a:pt x="83" y="74"/>
                      </a:cubicBezTo>
                      <a:cubicBezTo>
                        <a:pt x="83" y="78"/>
                        <a:pt x="84" y="80"/>
                        <a:pt x="86" y="81"/>
                      </a:cubicBezTo>
                      <a:cubicBezTo>
                        <a:pt x="88" y="82"/>
                        <a:pt x="90"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6" name="Freeform 1389">
                  <a:extLst>
                    <a:ext uri="{FF2B5EF4-FFF2-40B4-BE49-F238E27FC236}">
                      <a16:creationId xmlns:a16="http://schemas.microsoft.com/office/drawing/2014/main" id="{EDE3ABF2-60BE-C2D2-1D53-27799DC07BFE}"/>
                    </a:ext>
                  </a:extLst>
                </p:cNvPr>
                <p:cNvSpPr>
                  <a:spLocks/>
                </p:cNvSpPr>
                <p:nvPr/>
              </p:nvSpPr>
              <p:spPr bwMode="auto">
                <a:xfrm>
                  <a:off x="1578" y="4189"/>
                  <a:ext cx="14" cy="14"/>
                </a:xfrm>
                <a:custGeom>
                  <a:avLst/>
                  <a:gdLst>
                    <a:gd name="T0" fmla="*/ 87 w 87"/>
                    <a:gd name="T1" fmla="*/ 0 h 89"/>
                    <a:gd name="T2" fmla="*/ 87 w 87"/>
                    <a:gd name="T3" fmla="*/ 3 h 89"/>
                    <a:gd name="T4" fmla="*/ 80 w 87"/>
                    <a:gd name="T5" fmla="*/ 6 h 89"/>
                    <a:gd name="T6" fmla="*/ 77 w 87"/>
                    <a:gd name="T7" fmla="*/ 14 h 89"/>
                    <a:gd name="T8" fmla="*/ 77 w 87"/>
                    <a:gd name="T9" fmla="*/ 55 h 89"/>
                    <a:gd name="T10" fmla="*/ 76 w 87"/>
                    <a:gd name="T11" fmla="*/ 68 h 89"/>
                    <a:gd name="T12" fmla="*/ 70 w 87"/>
                    <a:gd name="T13" fmla="*/ 80 h 89"/>
                    <a:gd name="T14" fmla="*/ 58 w 87"/>
                    <a:gd name="T15" fmla="*/ 87 h 89"/>
                    <a:gd name="T16" fmla="*/ 45 w 87"/>
                    <a:gd name="T17" fmla="*/ 89 h 89"/>
                    <a:gd name="T18" fmla="*/ 33 w 87"/>
                    <a:gd name="T19" fmla="*/ 88 h 89"/>
                    <a:gd name="T20" fmla="*/ 19 w 87"/>
                    <a:gd name="T21" fmla="*/ 81 h 89"/>
                    <a:gd name="T22" fmla="*/ 13 w 87"/>
                    <a:gd name="T23" fmla="*/ 73 h 89"/>
                    <a:gd name="T24" fmla="*/ 10 w 87"/>
                    <a:gd name="T25" fmla="*/ 58 h 89"/>
                    <a:gd name="T26" fmla="*/ 10 w 87"/>
                    <a:gd name="T27" fmla="*/ 15 h 89"/>
                    <a:gd name="T28" fmla="*/ 8 w 87"/>
                    <a:gd name="T29" fmla="*/ 5 h 89"/>
                    <a:gd name="T30" fmla="*/ 0 w 87"/>
                    <a:gd name="T31" fmla="*/ 3 h 89"/>
                    <a:gd name="T32" fmla="*/ 0 w 87"/>
                    <a:gd name="T33" fmla="*/ 0 h 89"/>
                    <a:gd name="T34" fmla="*/ 43 w 87"/>
                    <a:gd name="T35" fmla="*/ 0 h 89"/>
                    <a:gd name="T36" fmla="*/ 43 w 87"/>
                    <a:gd name="T37" fmla="*/ 3 h 89"/>
                    <a:gd name="T38" fmla="*/ 34 w 87"/>
                    <a:gd name="T39" fmla="*/ 5 h 89"/>
                    <a:gd name="T40" fmla="*/ 31 w 87"/>
                    <a:gd name="T41" fmla="*/ 15 h 89"/>
                    <a:gd name="T42" fmla="*/ 31 w 87"/>
                    <a:gd name="T43" fmla="*/ 58 h 89"/>
                    <a:gd name="T44" fmla="*/ 35 w 87"/>
                    <a:gd name="T45" fmla="*/ 77 h 89"/>
                    <a:gd name="T46" fmla="*/ 49 w 87"/>
                    <a:gd name="T47" fmla="*/ 83 h 89"/>
                    <a:gd name="T48" fmla="*/ 69 w 87"/>
                    <a:gd name="T49" fmla="*/ 72 h 89"/>
                    <a:gd name="T50" fmla="*/ 72 w 87"/>
                    <a:gd name="T51" fmla="*/ 55 h 89"/>
                    <a:gd name="T52" fmla="*/ 72 w 87"/>
                    <a:gd name="T53" fmla="*/ 16 h 89"/>
                    <a:gd name="T54" fmla="*/ 70 w 87"/>
                    <a:gd name="T55" fmla="*/ 7 h 89"/>
                    <a:gd name="T56" fmla="*/ 59 w 87"/>
                    <a:gd name="T57" fmla="*/ 3 h 89"/>
                    <a:gd name="T58" fmla="*/ 59 w 87"/>
                    <a:gd name="T59" fmla="*/ 0 h 89"/>
                    <a:gd name="T60" fmla="*/ 87 w 87"/>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89">
                      <a:moveTo>
                        <a:pt x="87" y="0"/>
                      </a:moveTo>
                      <a:cubicBezTo>
                        <a:pt x="87" y="3"/>
                        <a:pt x="87" y="3"/>
                        <a:pt x="87" y="3"/>
                      </a:cubicBezTo>
                      <a:cubicBezTo>
                        <a:pt x="84" y="4"/>
                        <a:pt x="81" y="5"/>
                        <a:pt x="80" y="6"/>
                      </a:cubicBezTo>
                      <a:cubicBezTo>
                        <a:pt x="78" y="7"/>
                        <a:pt x="77" y="10"/>
                        <a:pt x="77" y="14"/>
                      </a:cubicBezTo>
                      <a:cubicBezTo>
                        <a:pt x="77" y="55"/>
                        <a:pt x="77" y="55"/>
                        <a:pt x="77" y="55"/>
                      </a:cubicBezTo>
                      <a:cubicBezTo>
                        <a:pt x="77" y="59"/>
                        <a:pt x="77" y="64"/>
                        <a:pt x="76" y="68"/>
                      </a:cubicBezTo>
                      <a:cubicBezTo>
                        <a:pt x="75" y="73"/>
                        <a:pt x="73" y="77"/>
                        <a:pt x="70" y="80"/>
                      </a:cubicBezTo>
                      <a:cubicBezTo>
                        <a:pt x="67" y="83"/>
                        <a:pt x="63" y="85"/>
                        <a:pt x="58" y="87"/>
                      </a:cubicBezTo>
                      <a:cubicBezTo>
                        <a:pt x="54" y="88"/>
                        <a:pt x="49" y="89"/>
                        <a:pt x="45" y="89"/>
                      </a:cubicBezTo>
                      <a:cubicBezTo>
                        <a:pt x="41" y="89"/>
                        <a:pt x="37" y="89"/>
                        <a:pt x="33" y="88"/>
                      </a:cubicBezTo>
                      <a:cubicBezTo>
                        <a:pt x="27" y="86"/>
                        <a:pt x="23" y="84"/>
                        <a:pt x="19" y="81"/>
                      </a:cubicBezTo>
                      <a:cubicBezTo>
                        <a:pt x="16" y="78"/>
                        <a:pt x="14" y="75"/>
                        <a:pt x="13" y="73"/>
                      </a:cubicBezTo>
                      <a:cubicBezTo>
                        <a:pt x="11" y="69"/>
                        <a:pt x="10" y="64"/>
                        <a:pt x="10" y="58"/>
                      </a:cubicBezTo>
                      <a:cubicBezTo>
                        <a:pt x="10" y="15"/>
                        <a:pt x="10" y="15"/>
                        <a:pt x="10" y="15"/>
                      </a:cubicBezTo>
                      <a:cubicBezTo>
                        <a:pt x="10" y="10"/>
                        <a:pt x="9" y="7"/>
                        <a:pt x="8" y="5"/>
                      </a:cubicBezTo>
                      <a:cubicBezTo>
                        <a:pt x="6" y="4"/>
                        <a:pt x="4" y="4"/>
                        <a:pt x="0" y="3"/>
                      </a:cubicBezTo>
                      <a:cubicBezTo>
                        <a:pt x="0" y="0"/>
                        <a:pt x="0" y="0"/>
                        <a:pt x="0" y="0"/>
                      </a:cubicBezTo>
                      <a:cubicBezTo>
                        <a:pt x="43" y="0"/>
                        <a:pt x="43" y="0"/>
                        <a:pt x="43" y="0"/>
                      </a:cubicBezTo>
                      <a:cubicBezTo>
                        <a:pt x="43" y="3"/>
                        <a:pt x="43" y="3"/>
                        <a:pt x="43" y="3"/>
                      </a:cubicBezTo>
                      <a:cubicBezTo>
                        <a:pt x="38" y="3"/>
                        <a:pt x="35" y="4"/>
                        <a:pt x="34" y="5"/>
                      </a:cubicBezTo>
                      <a:cubicBezTo>
                        <a:pt x="32" y="6"/>
                        <a:pt x="31" y="10"/>
                        <a:pt x="31" y="15"/>
                      </a:cubicBezTo>
                      <a:cubicBezTo>
                        <a:pt x="31" y="58"/>
                        <a:pt x="31" y="58"/>
                        <a:pt x="31" y="58"/>
                      </a:cubicBezTo>
                      <a:cubicBezTo>
                        <a:pt x="31" y="66"/>
                        <a:pt x="32" y="73"/>
                        <a:pt x="35" y="77"/>
                      </a:cubicBezTo>
                      <a:cubicBezTo>
                        <a:pt x="38" y="81"/>
                        <a:pt x="43" y="83"/>
                        <a:pt x="49" y="83"/>
                      </a:cubicBezTo>
                      <a:cubicBezTo>
                        <a:pt x="59" y="83"/>
                        <a:pt x="65" y="79"/>
                        <a:pt x="69" y="72"/>
                      </a:cubicBezTo>
                      <a:cubicBezTo>
                        <a:pt x="71" y="68"/>
                        <a:pt x="72" y="62"/>
                        <a:pt x="72" y="55"/>
                      </a:cubicBezTo>
                      <a:cubicBezTo>
                        <a:pt x="72" y="16"/>
                        <a:pt x="72" y="16"/>
                        <a:pt x="72" y="16"/>
                      </a:cubicBezTo>
                      <a:cubicBezTo>
                        <a:pt x="72" y="11"/>
                        <a:pt x="71" y="8"/>
                        <a:pt x="70" y="7"/>
                      </a:cubicBezTo>
                      <a:cubicBezTo>
                        <a:pt x="68" y="4"/>
                        <a:pt x="65" y="3"/>
                        <a:pt x="59" y="3"/>
                      </a:cubicBezTo>
                      <a:cubicBezTo>
                        <a:pt x="59" y="0"/>
                        <a:pt x="59" y="0"/>
                        <a:pt x="59" y="0"/>
                      </a:cubicBezTo>
                      <a:lnTo>
                        <a:pt x="87"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7" name="Freeform 1390">
                  <a:extLst>
                    <a:ext uri="{FF2B5EF4-FFF2-40B4-BE49-F238E27FC236}">
                      <a16:creationId xmlns:a16="http://schemas.microsoft.com/office/drawing/2014/main" id="{B766373B-08C9-9463-9C08-4D3AC88C3EA9}"/>
                    </a:ext>
                  </a:extLst>
                </p:cNvPr>
                <p:cNvSpPr>
                  <a:spLocks noEditPoints="1"/>
                </p:cNvSpPr>
                <p:nvPr/>
              </p:nvSpPr>
              <p:spPr bwMode="auto">
                <a:xfrm>
                  <a:off x="1593" y="4188"/>
                  <a:ext cx="13" cy="14"/>
                </a:xfrm>
                <a:custGeom>
                  <a:avLst/>
                  <a:gdLst>
                    <a:gd name="T0" fmla="*/ 87 w 87"/>
                    <a:gd name="T1" fmla="*/ 85 h 89"/>
                    <a:gd name="T2" fmla="*/ 87 w 87"/>
                    <a:gd name="T3" fmla="*/ 89 h 89"/>
                    <a:gd name="T4" fmla="*/ 46 w 87"/>
                    <a:gd name="T5" fmla="*/ 89 h 89"/>
                    <a:gd name="T6" fmla="*/ 46 w 87"/>
                    <a:gd name="T7" fmla="*/ 85 h 89"/>
                    <a:gd name="T8" fmla="*/ 54 w 87"/>
                    <a:gd name="T9" fmla="*/ 84 h 89"/>
                    <a:gd name="T10" fmla="*/ 56 w 87"/>
                    <a:gd name="T11" fmla="*/ 80 h 89"/>
                    <a:gd name="T12" fmla="*/ 54 w 87"/>
                    <a:gd name="T13" fmla="*/ 72 h 89"/>
                    <a:gd name="T14" fmla="*/ 50 w 87"/>
                    <a:gd name="T15" fmla="*/ 63 h 89"/>
                    <a:gd name="T16" fmla="*/ 21 w 87"/>
                    <a:gd name="T17" fmla="*/ 63 h 89"/>
                    <a:gd name="T18" fmla="*/ 17 w 87"/>
                    <a:gd name="T19" fmla="*/ 74 h 89"/>
                    <a:gd name="T20" fmla="*/ 15 w 87"/>
                    <a:gd name="T21" fmla="*/ 80 h 89"/>
                    <a:gd name="T22" fmla="*/ 18 w 87"/>
                    <a:gd name="T23" fmla="*/ 84 h 89"/>
                    <a:gd name="T24" fmla="*/ 26 w 87"/>
                    <a:gd name="T25" fmla="*/ 85 h 89"/>
                    <a:gd name="T26" fmla="*/ 26 w 87"/>
                    <a:gd name="T27" fmla="*/ 89 h 89"/>
                    <a:gd name="T28" fmla="*/ 0 w 87"/>
                    <a:gd name="T29" fmla="*/ 89 h 89"/>
                    <a:gd name="T30" fmla="*/ 0 w 87"/>
                    <a:gd name="T31" fmla="*/ 85 h 89"/>
                    <a:gd name="T32" fmla="*/ 7 w 87"/>
                    <a:gd name="T33" fmla="*/ 81 h 89"/>
                    <a:gd name="T34" fmla="*/ 13 w 87"/>
                    <a:gd name="T35" fmla="*/ 70 h 89"/>
                    <a:gd name="T36" fmla="*/ 41 w 87"/>
                    <a:gd name="T37" fmla="*/ 0 h 89"/>
                    <a:gd name="T38" fmla="*/ 45 w 87"/>
                    <a:gd name="T39" fmla="*/ 0 h 89"/>
                    <a:gd name="T40" fmla="*/ 73 w 87"/>
                    <a:gd name="T41" fmla="*/ 67 h 89"/>
                    <a:gd name="T42" fmla="*/ 80 w 87"/>
                    <a:gd name="T43" fmla="*/ 81 h 89"/>
                    <a:gd name="T44" fmla="*/ 87 w 87"/>
                    <a:gd name="T45" fmla="*/ 85 h 89"/>
                    <a:gd name="T46" fmla="*/ 23 w 87"/>
                    <a:gd name="T47" fmla="*/ 58 h 89"/>
                    <a:gd name="T48" fmla="*/ 48 w 87"/>
                    <a:gd name="T49" fmla="*/ 58 h 89"/>
                    <a:gd name="T50" fmla="*/ 35 w 87"/>
                    <a:gd name="T51" fmla="*/ 27 h 89"/>
                    <a:gd name="T52" fmla="*/ 23 w 87"/>
                    <a:gd name="T5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5"/>
                      </a:moveTo>
                      <a:cubicBezTo>
                        <a:pt x="87" y="89"/>
                        <a:pt x="87" y="89"/>
                        <a:pt x="87" y="89"/>
                      </a:cubicBezTo>
                      <a:cubicBezTo>
                        <a:pt x="46" y="89"/>
                        <a:pt x="46" y="89"/>
                        <a:pt x="46" y="89"/>
                      </a:cubicBezTo>
                      <a:cubicBezTo>
                        <a:pt x="46" y="85"/>
                        <a:pt x="46" y="85"/>
                        <a:pt x="46" y="85"/>
                      </a:cubicBezTo>
                      <a:cubicBezTo>
                        <a:pt x="50" y="85"/>
                        <a:pt x="52" y="85"/>
                        <a:pt x="54" y="84"/>
                      </a:cubicBezTo>
                      <a:cubicBezTo>
                        <a:pt x="55" y="84"/>
                        <a:pt x="56" y="82"/>
                        <a:pt x="56" y="80"/>
                      </a:cubicBezTo>
                      <a:cubicBezTo>
                        <a:pt x="56" y="79"/>
                        <a:pt x="55" y="76"/>
                        <a:pt x="54" y="72"/>
                      </a:cubicBezTo>
                      <a:cubicBezTo>
                        <a:pt x="53" y="71"/>
                        <a:pt x="52" y="68"/>
                        <a:pt x="50" y="63"/>
                      </a:cubicBezTo>
                      <a:cubicBezTo>
                        <a:pt x="21" y="63"/>
                        <a:pt x="21" y="63"/>
                        <a:pt x="21" y="63"/>
                      </a:cubicBezTo>
                      <a:cubicBezTo>
                        <a:pt x="19" y="67"/>
                        <a:pt x="18" y="71"/>
                        <a:pt x="17" y="74"/>
                      </a:cubicBezTo>
                      <a:cubicBezTo>
                        <a:pt x="16" y="77"/>
                        <a:pt x="15" y="79"/>
                        <a:pt x="15" y="80"/>
                      </a:cubicBezTo>
                      <a:cubicBezTo>
                        <a:pt x="15" y="82"/>
                        <a:pt x="16" y="83"/>
                        <a:pt x="18" y="84"/>
                      </a:cubicBezTo>
                      <a:cubicBezTo>
                        <a:pt x="19" y="85"/>
                        <a:pt x="22" y="85"/>
                        <a:pt x="26" y="85"/>
                      </a:cubicBezTo>
                      <a:cubicBezTo>
                        <a:pt x="26" y="89"/>
                        <a:pt x="26" y="89"/>
                        <a:pt x="26" y="89"/>
                      </a:cubicBezTo>
                      <a:cubicBezTo>
                        <a:pt x="0" y="89"/>
                        <a:pt x="0" y="89"/>
                        <a:pt x="0" y="89"/>
                      </a:cubicBezTo>
                      <a:cubicBezTo>
                        <a:pt x="0" y="85"/>
                        <a:pt x="0" y="85"/>
                        <a:pt x="0" y="85"/>
                      </a:cubicBezTo>
                      <a:cubicBezTo>
                        <a:pt x="3" y="85"/>
                        <a:pt x="6" y="83"/>
                        <a:pt x="7" y="81"/>
                      </a:cubicBezTo>
                      <a:cubicBezTo>
                        <a:pt x="9" y="79"/>
                        <a:pt x="10" y="76"/>
                        <a:pt x="13" y="70"/>
                      </a:cubicBezTo>
                      <a:cubicBezTo>
                        <a:pt x="41" y="0"/>
                        <a:pt x="41" y="0"/>
                        <a:pt x="41" y="0"/>
                      </a:cubicBezTo>
                      <a:cubicBezTo>
                        <a:pt x="45" y="0"/>
                        <a:pt x="45" y="0"/>
                        <a:pt x="45" y="0"/>
                      </a:cubicBezTo>
                      <a:cubicBezTo>
                        <a:pt x="73" y="67"/>
                        <a:pt x="73" y="67"/>
                        <a:pt x="73" y="67"/>
                      </a:cubicBezTo>
                      <a:cubicBezTo>
                        <a:pt x="76" y="75"/>
                        <a:pt x="78"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8" name="Freeform 1391">
                  <a:extLst>
                    <a:ext uri="{FF2B5EF4-FFF2-40B4-BE49-F238E27FC236}">
                      <a16:creationId xmlns:a16="http://schemas.microsoft.com/office/drawing/2014/main" id="{8A2DCC95-1313-9C1E-CC22-AB3868780AC3}"/>
                    </a:ext>
                  </a:extLst>
                </p:cNvPr>
                <p:cNvSpPr>
                  <a:spLocks noEditPoints="1"/>
                </p:cNvSpPr>
                <p:nvPr/>
              </p:nvSpPr>
              <p:spPr bwMode="auto">
                <a:xfrm>
                  <a:off x="1596" y="4184"/>
                  <a:ext cx="7" cy="22"/>
                </a:xfrm>
                <a:custGeom>
                  <a:avLst/>
                  <a:gdLst>
                    <a:gd name="T0" fmla="*/ 36 w 43"/>
                    <a:gd name="T1" fmla="*/ 22 h 138"/>
                    <a:gd name="T2" fmla="*/ 21 w 43"/>
                    <a:gd name="T3" fmla="*/ 10 h 138"/>
                    <a:gd name="T4" fmla="*/ 7 w 43"/>
                    <a:gd name="T5" fmla="*/ 22 h 138"/>
                    <a:gd name="T6" fmla="*/ 0 w 43"/>
                    <a:gd name="T7" fmla="*/ 22 h 138"/>
                    <a:gd name="T8" fmla="*/ 15 w 43"/>
                    <a:gd name="T9" fmla="*/ 0 h 138"/>
                    <a:gd name="T10" fmla="*/ 27 w 43"/>
                    <a:gd name="T11" fmla="*/ 0 h 138"/>
                    <a:gd name="T12" fmla="*/ 43 w 43"/>
                    <a:gd name="T13" fmla="*/ 22 h 138"/>
                    <a:gd name="T14" fmla="*/ 36 w 43"/>
                    <a:gd name="T15" fmla="*/ 22 h 138"/>
                    <a:gd name="T16" fmla="*/ 15 w 43"/>
                    <a:gd name="T17" fmla="*/ 130 h 138"/>
                    <a:gd name="T18" fmla="*/ 17 w 43"/>
                    <a:gd name="T19" fmla="*/ 124 h 138"/>
                    <a:gd name="T20" fmla="*/ 23 w 43"/>
                    <a:gd name="T21" fmla="*/ 121 h 138"/>
                    <a:gd name="T22" fmla="*/ 29 w 43"/>
                    <a:gd name="T23" fmla="*/ 124 h 138"/>
                    <a:gd name="T24" fmla="*/ 31 w 43"/>
                    <a:gd name="T25" fmla="*/ 130 h 138"/>
                    <a:gd name="T26" fmla="*/ 29 w 43"/>
                    <a:gd name="T27" fmla="*/ 136 h 138"/>
                    <a:gd name="T28" fmla="*/ 23 w 43"/>
                    <a:gd name="T29" fmla="*/ 138 h 138"/>
                    <a:gd name="T30" fmla="*/ 17 w 43"/>
                    <a:gd name="T31" fmla="*/ 135 h 138"/>
                    <a:gd name="T32" fmla="*/ 15 w 43"/>
                    <a:gd name="T33" fmla="*/ 13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138">
                      <a:moveTo>
                        <a:pt x="36" y="22"/>
                      </a:moveTo>
                      <a:cubicBezTo>
                        <a:pt x="21" y="10"/>
                        <a:pt x="21" y="10"/>
                        <a:pt x="21" y="10"/>
                      </a:cubicBezTo>
                      <a:cubicBezTo>
                        <a:pt x="7" y="22"/>
                        <a:pt x="7" y="22"/>
                        <a:pt x="7" y="22"/>
                      </a:cubicBezTo>
                      <a:cubicBezTo>
                        <a:pt x="0" y="22"/>
                        <a:pt x="0" y="22"/>
                        <a:pt x="0" y="22"/>
                      </a:cubicBezTo>
                      <a:cubicBezTo>
                        <a:pt x="15" y="0"/>
                        <a:pt x="15" y="0"/>
                        <a:pt x="15" y="0"/>
                      </a:cubicBezTo>
                      <a:cubicBezTo>
                        <a:pt x="27" y="0"/>
                        <a:pt x="27" y="0"/>
                        <a:pt x="27" y="0"/>
                      </a:cubicBezTo>
                      <a:cubicBezTo>
                        <a:pt x="43" y="22"/>
                        <a:pt x="43" y="22"/>
                        <a:pt x="43" y="22"/>
                      </a:cubicBezTo>
                      <a:lnTo>
                        <a:pt x="36" y="22"/>
                      </a:lnTo>
                      <a:close/>
                      <a:moveTo>
                        <a:pt x="15" y="130"/>
                      </a:moveTo>
                      <a:cubicBezTo>
                        <a:pt x="15" y="128"/>
                        <a:pt x="16" y="126"/>
                        <a:pt x="17" y="124"/>
                      </a:cubicBezTo>
                      <a:cubicBezTo>
                        <a:pt x="19" y="122"/>
                        <a:pt x="21" y="121"/>
                        <a:pt x="23" y="121"/>
                      </a:cubicBezTo>
                      <a:cubicBezTo>
                        <a:pt x="25" y="121"/>
                        <a:pt x="27" y="122"/>
                        <a:pt x="29" y="124"/>
                      </a:cubicBezTo>
                      <a:cubicBezTo>
                        <a:pt x="31" y="125"/>
                        <a:pt x="31" y="127"/>
                        <a:pt x="31" y="130"/>
                      </a:cubicBezTo>
                      <a:cubicBezTo>
                        <a:pt x="31" y="132"/>
                        <a:pt x="31" y="134"/>
                        <a:pt x="29" y="136"/>
                      </a:cubicBezTo>
                      <a:cubicBezTo>
                        <a:pt x="27" y="137"/>
                        <a:pt x="25" y="138"/>
                        <a:pt x="23" y="138"/>
                      </a:cubicBezTo>
                      <a:cubicBezTo>
                        <a:pt x="21" y="138"/>
                        <a:pt x="19" y="137"/>
                        <a:pt x="17" y="135"/>
                      </a:cubicBezTo>
                      <a:cubicBezTo>
                        <a:pt x="16" y="133"/>
                        <a:pt x="15" y="132"/>
                        <a:pt x="15" y="1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29" name="Freeform 1392">
                  <a:extLst>
                    <a:ext uri="{FF2B5EF4-FFF2-40B4-BE49-F238E27FC236}">
                      <a16:creationId xmlns:a16="http://schemas.microsoft.com/office/drawing/2014/main" id="{7BACA842-128A-6D85-09AF-65C485197F3E}"/>
                    </a:ext>
                  </a:extLst>
                </p:cNvPr>
                <p:cNvSpPr>
                  <a:spLocks/>
                </p:cNvSpPr>
                <p:nvPr/>
              </p:nvSpPr>
              <p:spPr bwMode="auto">
                <a:xfrm>
                  <a:off x="1608" y="4189"/>
                  <a:ext cx="14" cy="14"/>
                </a:xfrm>
                <a:custGeom>
                  <a:avLst/>
                  <a:gdLst>
                    <a:gd name="T0" fmla="*/ 0 w 87"/>
                    <a:gd name="T1" fmla="*/ 87 h 89"/>
                    <a:gd name="T2" fmla="*/ 0 w 87"/>
                    <a:gd name="T3" fmla="*/ 83 h 89"/>
                    <a:gd name="T4" fmla="*/ 8 w 87"/>
                    <a:gd name="T5" fmla="*/ 81 h 89"/>
                    <a:gd name="T6" fmla="*/ 11 w 87"/>
                    <a:gd name="T7" fmla="*/ 73 h 89"/>
                    <a:gd name="T8" fmla="*/ 11 w 87"/>
                    <a:gd name="T9" fmla="*/ 12 h 89"/>
                    <a:gd name="T10" fmla="*/ 5 w 87"/>
                    <a:gd name="T11" fmla="*/ 6 h 89"/>
                    <a:gd name="T12" fmla="*/ 0 w 87"/>
                    <a:gd name="T13" fmla="*/ 3 h 89"/>
                    <a:gd name="T14" fmla="*/ 0 w 87"/>
                    <a:gd name="T15" fmla="*/ 0 h 89"/>
                    <a:gd name="T16" fmla="*/ 27 w 87"/>
                    <a:gd name="T17" fmla="*/ 0 h 89"/>
                    <a:gd name="T18" fmla="*/ 72 w 87"/>
                    <a:gd name="T19" fmla="*/ 55 h 89"/>
                    <a:gd name="T20" fmla="*/ 72 w 87"/>
                    <a:gd name="T21" fmla="*/ 16 h 89"/>
                    <a:gd name="T22" fmla="*/ 70 w 87"/>
                    <a:gd name="T23" fmla="*/ 7 h 89"/>
                    <a:gd name="T24" fmla="*/ 60 w 87"/>
                    <a:gd name="T25" fmla="*/ 3 h 89"/>
                    <a:gd name="T26" fmla="*/ 60 w 87"/>
                    <a:gd name="T27" fmla="*/ 0 h 89"/>
                    <a:gd name="T28" fmla="*/ 87 w 87"/>
                    <a:gd name="T29" fmla="*/ 0 h 89"/>
                    <a:gd name="T30" fmla="*/ 87 w 87"/>
                    <a:gd name="T31" fmla="*/ 3 h 89"/>
                    <a:gd name="T32" fmla="*/ 79 w 87"/>
                    <a:gd name="T33" fmla="*/ 6 h 89"/>
                    <a:gd name="T34" fmla="*/ 77 w 87"/>
                    <a:gd name="T35" fmla="*/ 13 h 89"/>
                    <a:gd name="T36" fmla="*/ 77 w 87"/>
                    <a:gd name="T37" fmla="*/ 89 h 89"/>
                    <a:gd name="T38" fmla="*/ 74 w 87"/>
                    <a:gd name="T39" fmla="*/ 89 h 89"/>
                    <a:gd name="T40" fmla="*/ 17 w 87"/>
                    <a:gd name="T41" fmla="*/ 20 h 89"/>
                    <a:gd name="T42" fmla="*/ 16 w 87"/>
                    <a:gd name="T43" fmla="*/ 71 h 89"/>
                    <a:gd name="T44" fmla="*/ 19 w 87"/>
                    <a:gd name="T45" fmla="*/ 80 h 89"/>
                    <a:gd name="T46" fmla="*/ 29 w 87"/>
                    <a:gd name="T47" fmla="*/ 83 h 89"/>
                    <a:gd name="T48" fmla="*/ 29 w 87"/>
                    <a:gd name="T49" fmla="*/ 87 h 89"/>
                    <a:gd name="T50" fmla="*/ 0 w 87"/>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1"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4"/>
                        <a:pt x="65" y="3"/>
                        <a:pt x="60" y="3"/>
                      </a:cubicBezTo>
                      <a:cubicBezTo>
                        <a:pt x="60" y="0"/>
                        <a:pt x="60" y="0"/>
                        <a:pt x="60" y="0"/>
                      </a:cubicBezTo>
                      <a:cubicBezTo>
                        <a:pt x="87" y="0"/>
                        <a:pt x="87" y="0"/>
                        <a:pt x="87" y="0"/>
                      </a:cubicBezTo>
                      <a:cubicBezTo>
                        <a:pt x="87" y="3"/>
                        <a:pt x="87" y="3"/>
                        <a:pt x="87" y="3"/>
                      </a:cubicBezTo>
                      <a:cubicBezTo>
                        <a:pt x="83" y="4"/>
                        <a:pt x="80" y="5"/>
                        <a:pt x="79" y="6"/>
                      </a:cubicBezTo>
                      <a:cubicBezTo>
                        <a:pt x="78" y="7"/>
                        <a:pt x="77" y="10"/>
                        <a:pt x="77" y="13"/>
                      </a:cubicBezTo>
                      <a:cubicBezTo>
                        <a:pt x="77" y="89"/>
                        <a:pt x="77" y="89"/>
                        <a:pt x="77" y="89"/>
                      </a:cubicBezTo>
                      <a:cubicBezTo>
                        <a:pt x="74" y="89"/>
                        <a:pt x="74" y="89"/>
                        <a:pt x="74" y="89"/>
                      </a:cubicBezTo>
                      <a:cubicBezTo>
                        <a:pt x="17" y="20"/>
                        <a:pt x="17" y="20"/>
                        <a:pt x="17" y="20"/>
                      </a:cubicBezTo>
                      <a:cubicBezTo>
                        <a:pt x="16" y="71"/>
                        <a:pt x="16" y="71"/>
                        <a:pt x="16" y="71"/>
                      </a:cubicBezTo>
                      <a:cubicBezTo>
                        <a:pt x="16" y="75"/>
                        <a:pt x="17"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0" name="Freeform 1393">
                  <a:extLst>
                    <a:ext uri="{FF2B5EF4-FFF2-40B4-BE49-F238E27FC236}">
                      <a16:creationId xmlns:a16="http://schemas.microsoft.com/office/drawing/2014/main" id="{49F96BF7-8FC3-0897-5FEF-226AF387A619}"/>
                    </a:ext>
                  </a:extLst>
                </p:cNvPr>
                <p:cNvSpPr>
                  <a:spLocks noEditPoints="1"/>
                </p:cNvSpPr>
                <p:nvPr/>
              </p:nvSpPr>
              <p:spPr bwMode="auto">
                <a:xfrm>
                  <a:off x="1385" y="4292"/>
                  <a:ext cx="12" cy="14"/>
                </a:xfrm>
                <a:custGeom>
                  <a:avLst/>
                  <a:gdLst>
                    <a:gd name="T0" fmla="*/ 0 w 77"/>
                    <a:gd name="T1" fmla="*/ 86 h 86"/>
                    <a:gd name="T2" fmla="*/ 0 w 77"/>
                    <a:gd name="T3" fmla="*/ 83 h 86"/>
                    <a:gd name="T4" fmla="*/ 8 w 77"/>
                    <a:gd name="T5" fmla="*/ 81 h 86"/>
                    <a:gd name="T6" fmla="*/ 11 w 77"/>
                    <a:gd name="T7" fmla="*/ 74 h 86"/>
                    <a:gd name="T8" fmla="*/ 11 w 77"/>
                    <a:gd name="T9" fmla="*/ 12 h 86"/>
                    <a:gd name="T10" fmla="*/ 8 w 77"/>
                    <a:gd name="T11" fmla="*/ 5 h 86"/>
                    <a:gd name="T12" fmla="*/ 0 w 77"/>
                    <a:gd name="T13" fmla="*/ 3 h 86"/>
                    <a:gd name="T14" fmla="*/ 0 w 77"/>
                    <a:gd name="T15" fmla="*/ 0 h 86"/>
                    <a:gd name="T16" fmla="*/ 39 w 77"/>
                    <a:gd name="T17" fmla="*/ 0 h 86"/>
                    <a:gd name="T18" fmla="*/ 59 w 77"/>
                    <a:gd name="T19" fmla="*/ 3 h 86"/>
                    <a:gd name="T20" fmla="*/ 73 w 77"/>
                    <a:gd name="T21" fmla="*/ 20 h 86"/>
                    <a:gd name="T22" fmla="*/ 65 w 77"/>
                    <a:gd name="T23" fmla="*/ 35 h 86"/>
                    <a:gd name="T24" fmla="*/ 53 w 77"/>
                    <a:gd name="T25" fmla="*/ 40 h 86"/>
                    <a:gd name="T26" fmla="*/ 69 w 77"/>
                    <a:gd name="T27" fmla="*/ 46 h 86"/>
                    <a:gd name="T28" fmla="*/ 77 w 77"/>
                    <a:gd name="T29" fmla="*/ 63 h 86"/>
                    <a:gd name="T30" fmla="*/ 69 w 77"/>
                    <a:gd name="T31" fmla="*/ 79 h 86"/>
                    <a:gd name="T32" fmla="*/ 41 w 77"/>
                    <a:gd name="T33" fmla="*/ 86 h 86"/>
                    <a:gd name="T34" fmla="*/ 0 w 77"/>
                    <a:gd name="T35" fmla="*/ 86 h 86"/>
                    <a:gd name="T36" fmla="*/ 31 w 77"/>
                    <a:gd name="T37" fmla="*/ 10 h 86"/>
                    <a:gd name="T38" fmla="*/ 31 w 77"/>
                    <a:gd name="T39" fmla="*/ 39 h 86"/>
                    <a:gd name="T40" fmla="*/ 48 w 77"/>
                    <a:gd name="T41" fmla="*/ 34 h 86"/>
                    <a:gd name="T42" fmla="*/ 51 w 77"/>
                    <a:gd name="T43" fmla="*/ 20 h 86"/>
                    <a:gd name="T44" fmla="*/ 49 w 77"/>
                    <a:gd name="T45" fmla="*/ 9 h 86"/>
                    <a:gd name="T46" fmla="*/ 38 w 77"/>
                    <a:gd name="T47" fmla="*/ 4 h 86"/>
                    <a:gd name="T48" fmla="*/ 32 w 77"/>
                    <a:gd name="T49" fmla="*/ 6 h 86"/>
                    <a:gd name="T50" fmla="*/ 31 w 77"/>
                    <a:gd name="T51" fmla="*/ 10 h 86"/>
                    <a:gd name="T52" fmla="*/ 31 w 77"/>
                    <a:gd name="T53" fmla="*/ 42 h 86"/>
                    <a:gd name="T54" fmla="*/ 31 w 77"/>
                    <a:gd name="T55" fmla="*/ 74 h 86"/>
                    <a:gd name="T56" fmla="*/ 33 w 77"/>
                    <a:gd name="T57" fmla="*/ 81 h 86"/>
                    <a:gd name="T58" fmla="*/ 39 w 77"/>
                    <a:gd name="T59" fmla="*/ 82 h 86"/>
                    <a:gd name="T60" fmla="*/ 52 w 77"/>
                    <a:gd name="T61" fmla="*/ 76 h 86"/>
                    <a:gd name="T62" fmla="*/ 55 w 77"/>
                    <a:gd name="T63" fmla="*/ 63 h 86"/>
                    <a:gd name="T64" fmla="*/ 48 w 77"/>
                    <a:gd name="T65" fmla="*/ 46 h 86"/>
                    <a:gd name="T66" fmla="*/ 35 w 77"/>
                    <a:gd name="T67" fmla="*/ 42 h 86"/>
                    <a:gd name="T68" fmla="*/ 31 w 77"/>
                    <a:gd name="T69"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86">
                      <a:moveTo>
                        <a:pt x="0" y="86"/>
                      </a:moveTo>
                      <a:cubicBezTo>
                        <a:pt x="0" y="83"/>
                        <a:pt x="0" y="83"/>
                        <a:pt x="0" y="83"/>
                      </a:cubicBezTo>
                      <a:cubicBezTo>
                        <a:pt x="4" y="83"/>
                        <a:pt x="7" y="82"/>
                        <a:pt x="8" y="81"/>
                      </a:cubicBezTo>
                      <a:cubicBezTo>
                        <a:pt x="10" y="80"/>
                        <a:pt x="11" y="78"/>
                        <a:pt x="11" y="74"/>
                      </a:cubicBezTo>
                      <a:cubicBezTo>
                        <a:pt x="11" y="12"/>
                        <a:pt x="11" y="12"/>
                        <a:pt x="11" y="12"/>
                      </a:cubicBezTo>
                      <a:cubicBezTo>
                        <a:pt x="11" y="9"/>
                        <a:pt x="10" y="6"/>
                        <a:pt x="8" y="5"/>
                      </a:cubicBezTo>
                      <a:cubicBezTo>
                        <a:pt x="6" y="4"/>
                        <a:pt x="4" y="3"/>
                        <a:pt x="0" y="3"/>
                      </a:cubicBezTo>
                      <a:cubicBezTo>
                        <a:pt x="0" y="0"/>
                        <a:pt x="0" y="0"/>
                        <a:pt x="0" y="0"/>
                      </a:cubicBezTo>
                      <a:cubicBezTo>
                        <a:pt x="39" y="0"/>
                        <a:pt x="39" y="0"/>
                        <a:pt x="39" y="0"/>
                      </a:cubicBezTo>
                      <a:cubicBezTo>
                        <a:pt x="47" y="0"/>
                        <a:pt x="54" y="1"/>
                        <a:pt x="59" y="3"/>
                      </a:cubicBezTo>
                      <a:cubicBezTo>
                        <a:pt x="68" y="6"/>
                        <a:pt x="73" y="12"/>
                        <a:pt x="73" y="20"/>
                      </a:cubicBezTo>
                      <a:cubicBezTo>
                        <a:pt x="73" y="26"/>
                        <a:pt x="70" y="31"/>
                        <a:pt x="65" y="35"/>
                      </a:cubicBezTo>
                      <a:cubicBezTo>
                        <a:pt x="63" y="36"/>
                        <a:pt x="59" y="38"/>
                        <a:pt x="53" y="40"/>
                      </a:cubicBezTo>
                      <a:cubicBezTo>
                        <a:pt x="59" y="41"/>
                        <a:pt x="65" y="43"/>
                        <a:pt x="69" y="46"/>
                      </a:cubicBezTo>
                      <a:cubicBezTo>
                        <a:pt x="74" y="51"/>
                        <a:pt x="77" y="56"/>
                        <a:pt x="77" y="63"/>
                      </a:cubicBezTo>
                      <a:cubicBezTo>
                        <a:pt x="77" y="69"/>
                        <a:pt x="74" y="74"/>
                        <a:pt x="69" y="79"/>
                      </a:cubicBezTo>
                      <a:cubicBezTo>
                        <a:pt x="63" y="84"/>
                        <a:pt x="53" y="86"/>
                        <a:pt x="41" y="86"/>
                      </a:cubicBezTo>
                      <a:lnTo>
                        <a:pt x="0" y="86"/>
                      </a:lnTo>
                      <a:close/>
                      <a:moveTo>
                        <a:pt x="31" y="10"/>
                      </a:moveTo>
                      <a:cubicBezTo>
                        <a:pt x="31" y="39"/>
                        <a:pt x="31" y="39"/>
                        <a:pt x="31" y="39"/>
                      </a:cubicBezTo>
                      <a:cubicBezTo>
                        <a:pt x="40" y="39"/>
                        <a:pt x="45" y="37"/>
                        <a:pt x="48" y="34"/>
                      </a:cubicBezTo>
                      <a:cubicBezTo>
                        <a:pt x="50" y="32"/>
                        <a:pt x="51" y="27"/>
                        <a:pt x="51" y="20"/>
                      </a:cubicBezTo>
                      <a:cubicBezTo>
                        <a:pt x="51" y="15"/>
                        <a:pt x="51" y="11"/>
                        <a:pt x="49" y="9"/>
                      </a:cubicBezTo>
                      <a:cubicBezTo>
                        <a:pt x="47" y="5"/>
                        <a:pt x="43" y="4"/>
                        <a:pt x="38" y="4"/>
                      </a:cubicBezTo>
                      <a:cubicBezTo>
                        <a:pt x="35" y="4"/>
                        <a:pt x="33" y="4"/>
                        <a:pt x="32" y="6"/>
                      </a:cubicBezTo>
                      <a:cubicBezTo>
                        <a:pt x="32" y="6"/>
                        <a:pt x="32" y="8"/>
                        <a:pt x="31" y="10"/>
                      </a:cubicBezTo>
                      <a:close/>
                      <a:moveTo>
                        <a:pt x="31" y="42"/>
                      </a:moveTo>
                      <a:cubicBezTo>
                        <a:pt x="31" y="74"/>
                        <a:pt x="31" y="74"/>
                        <a:pt x="31" y="74"/>
                      </a:cubicBezTo>
                      <a:cubicBezTo>
                        <a:pt x="31" y="77"/>
                        <a:pt x="32" y="79"/>
                        <a:pt x="33" y="81"/>
                      </a:cubicBezTo>
                      <a:cubicBezTo>
                        <a:pt x="34" y="82"/>
                        <a:pt x="36" y="82"/>
                        <a:pt x="39" y="82"/>
                      </a:cubicBezTo>
                      <a:cubicBezTo>
                        <a:pt x="45" y="82"/>
                        <a:pt x="50" y="80"/>
                        <a:pt x="52" y="76"/>
                      </a:cubicBezTo>
                      <a:cubicBezTo>
                        <a:pt x="54" y="73"/>
                        <a:pt x="55" y="68"/>
                        <a:pt x="55" y="63"/>
                      </a:cubicBezTo>
                      <a:cubicBezTo>
                        <a:pt x="55" y="55"/>
                        <a:pt x="53" y="49"/>
                        <a:pt x="48" y="46"/>
                      </a:cubicBezTo>
                      <a:cubicBezTo>
                        <a:pt x="45" y="44"/>
                        <a:pt x="41" y="42"/>
                        <a:pt x="35" y="42"/>
                      </a:cubicBezTo>
                      <a:lnTo>
                        <a:pt x="31" y="4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1" name="Freeform 1394">
                  <a:extLst>
                    <a:ext uri="{FF2B5EF4-FFF2-40B4-BE49-F238E27FC236}">
                      <a16:creationId xmlns:a16="http://schemas.microsoft.com/office/drawing/2014/main" id="{B91209CB-CEA8-FBB7-45C0-9F230538E857}"/>
                    </a:ext>
                  </a:extLst>
                </p:cNvPr>
                <p:cNvSpPr>
                  <a:spLocks noEditPoints="1"/>
                </p:cNvSpPr>
                <p:nvPr/>
              </p:nvSpPr>
              <p:spPr bwMode="auto">
                <a:xfrm>
                  <a:off x="1398" y="4292"/>
                  <a:ext cx="14" cy="14"/>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6 w 87"/>
                    <a:gd name="T21" fmla="*/ 80 h 88"/>
                    <a:gd name="T22" fmla="*/ 18 w 87"/>
                    <a:gd name="T23" fmla="*/ 84 h 88"/>
                    <a:gd name="T24" fmla="*/ 26 w 87"/>
                    <a:gd name="T25" fmla="*/ 85 h 88"/>
                    <a:gd name="T26" fmla="*/ 26 w 87"/>
                    <a:gd name="T27" fmla="*/ 88 h 88"/>
                    <a:gd name="T28" fmla="*/ 0 w 87"/>
                    <a:gd name="T29" fmla="*/ 88 h 88"/>
                    <a:gd name="T30" fmla="*/ 0 w 87"/>
                    <a:gd name="T31" fmla="*/ 85 h 88"/>
                    <a:gd name="T32" fmla="*/ 8 w 87"/>
                    <a:gd name="T33" fmla="*/ 81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3" y="85"/>
                        <a:pt x="54" y="84"/>
                      </a:cubicBezTo>
                      <a:cubicBezTo>
                        <a:pt x="55" y="84"/>
                        <a:pt x="56" y="82"/>
                        <a:pt x="56" y="80"/>
                      </a:cubicBezTo>
                      <a:cubicBezTo>
                        <a:pt x="56" y="79"/>
                        <a:pt x="55" y="76"/>
                        <a:pt x="54" y="72"/>
                      </a:cubicBezTo>
                      <a:cubicBezTo>
                        <a:pt x="53" y="70"/>
                        <a:pt x="52" y="68"/>
                        <a:pt x="50" y="63"/>
                      </a:cubicBezTo>
                      <a:cubicBezTo>
                        <a:pt x="21" y="63"/>
                        <a:pt x="21" y="63"/>
                        <a:pt x="21" y="63"/>
                      </a:cubicBezTo>
                      <a:cubicBezTo>
                        <a:pt x="20" y="67"/>
                        <a:pt x="18" y="71"/>
                        <a:pt x="17" y="74"/>
                      </a:cubicBezTo>
                      <a:cubicBezTo>
                        <a:pt x="16" y="77"/>
                        <a:pt x="16" y="79"/>
                        <a:pt x="16" y="80"/>
                      </a:cubicBezTo>
                      <a:cubicBezTo>
                        <a:pt x="16" y="82"/>
                        <a:pt x="16" y="83"/>
                        <a:pt x="18" y="84"/>
                      </a:cubicBezTo>
                      <a:cubicBezTo>
                        <a:pt x="20" y="85"/>
                        <a:pt x="22" y="85"/>
                        <a:pt x="26" y="85"/>
                      </a:cubicBezTo>
                      <a:cubicBezTo>
                        <a:pt x="26" y="88"/>
                        <a:pt x="26" y="88"/>
                        <a:pt x="26" y="88"/>
                      </a:cubicBezTo>
                      <a:cubicBezTo>
                        <a:pt x="0" y="88"/>
                        <a:pt x="0" y="88"/>
                        <a:pt x="0" y="88"/>
                      </a:cubicBezTo>
                      <a:cubicBezTo>
                        <a:pt x="0" y="85"/>
                        <a:pt x="0" y="85"/>
                        <a:pt x="0" y="85"/>
                      </a:cubicBezTo>
                      <a:cubicBezTo>
                        <a:pt x="3" y="85"/>
                        <a:pt x="6" y="83"/>
                        <a:pt x="8" y="81"/>
                      </a:cubicBezTo>
                      <a:cubicBezTo>
                        <a:pt x="9" y="79"/>
                        <a:pt x="11" y="76"/>
                        <a:pt x="13" y="70"/>
                      </a:cubicBezTo>
                      <a:cubicBezTo>
                        <a:pt x="41" y="0"/>
                        <a:pt x="41" y="0"/>
                        <a:pt x="41" y="0"/>
                      </a:cubicBezTo>
                      <a:cubicBezTo>
                        <a:pt x="45" y="0"/>
                        <a:pt x="45" y="0"/>
                        <a:pt x="45" y="0"/>
                      </a:cubicBezTo>
                      <a:cubicBezTo>
                        <a:pt x="73" y="67"/>
                        <a:pt x="73" y="67"/>
                        <a:pt x="73" y="67"/>
                      </a:cubicBezTo>
                      <a:cubicBezTo>
                        <a:pt x="76" y="75"/>
                        <a:pt x="79"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2" name="Freeform 1395">
                  <a:extLst>
                    <a:ext uri="{FF2B5EF4-FFF2-40B4-BE49-F238E27FC236}">
                      <a16:creationId xmlns:a16="http://schemas.microsoft.com/office/drawing/2014/main" id="{774B5791-36DD-6021-7055-F8C474D6A7C8}"/>
                    </a:ext>
                  </a:extLst>
                </p:cNvPr>
                <p:cNvSpPr>
                  <a:spLocks/>
                </p:cNvSpPr>
                <p:nvPr/>
              </p:nvSpPr>
              <p:spPr bwMode="auto">
                <a:xfrm>
                  <a:off x="1403" y="4287"/>
                  <a:ext cx="4" cy="4"/>
                </a:xfrm>
                <a:custGeom>
                  <a:avLst/>
                  <a:gdLst>
                    <a:gd name="T0" fmla="*/ 30 w 30"/>
                    <a:gd name="T1" fmla="*/ 24 h 24"/>
                    <a:gd name="T2" fmla="*/ 23 w 30"/>
                    <a:gd name="T3" fmla="*/ 24 h 24"/>
                    <a:gd name="T4" fmla="*/ 5 w 30"/>
                    <a:gd name="T5" fmla="*/ 13 h 24"/>
                    <a:gd name="T6" fmla="*/ 1 w 30"/>
                    <a:gd name="T7" fmla="*/ 9 h 24"/>
                    <a:gd name="T8" fmla="*/ 0 w 30"/>
                    <a:gd name="T9" fmla="*/ 6 h 24"/>
                    <a:gd name="T10" fmla="*/ 2 w 30"/>
                    <a:gd name="T11" fmla="*/ 2 h 24"/>
                    <a:gd name="T12" fmla="*/ 6 w 30"/>
                    <a:gd name="T13" fmla="*/ 0 h 24"/>
                    <a:gd name="T14" fmla="*/ 10 w 30"/>
                    <a:gd name="T15" fmla="*/ 1 h 24"/>
                    <a:gd name="T16" fmla="*/ 13 w 30"/>
                    <a:gd name="T17" fmla="*/ 4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cubicBezTo>
                        <a:pt x="23" y="24"/>
                        <a:pt x="23" y="24"/>
                        <a:pt x="23" y="24"/>
                      </a:cubicBezTo>
                      <a:cubicBezTo>
                        <a:pt x="5" y="13"/>
                        <a:pt x="5" y="13"/>
                        <a:pt x="5" y="13"/>
                      </a:cubicBezTo>
                      <a:cubicBezTo>
                        <a:pt x="3" y="12"/>
                        <a:pt x="2" y="10"/>
                        <a:pt x="1" y="9"/>
                      </a:cubicBezTo>
                      <a:cubicBezTo>
                        <a:pt x="0" y="9"/>
                        <a:pt x="0" y="7"/>
                        <a:pt x="0" y="6"/>
                      </a:cubicBezTo>
                      <a:cubicBezTo>
                        <a:pt x="0" y="4"/>
                        <a:pt x="1" y="3"/>
                        <a:pt x="2" y="2"/>
                      </a:cubicBezTo>
                      <a:cubicBezTo>
                        <a:pt x="3" y="1"/>
                        <a:pt x="5" y="0"/>
                        <a:pt x="6" y="0"/>
                      </a:cubicBezTo>
                      <a:cubicBezTo>
                        <a:pt x="8" y="0"/>
                        <a:pt x="9" y="1"/>
                        <a:pt x="10" y="1"/>
                      </a:cubicBezTo>
                      <a:cubicBezTo>
                        <a:pt x="11" y="2"/>
                        <a:pt x="12" y="3"/>
                        <a:pt x="13" y="4"/>
                      </a:cubicBezTo>
                      <a:lnTo>
                        <a:pt x="30"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3" name="Freeform 1396">
                  <a:extLst>
                    <a:ext uri="{FF2B5EF4-FFF2-40B4-BE49-F238E27FC236}">
                      <a16:creationId xmlns:a16="http://schemas.microsoft.com/office/drawing/2014/main" id="{D6799F76-235D-AFF1-789C-28650DF09B8B}"/>
                    </a:ext>
                  </a:extLst>
                </p:cNvPr>
                <p:cNvSpPr>
                  <a:spLocks noEditPoints="1"/>
                </p:cNvSpPr>
                <p:nvPr/>
              </p:nvSpPr>
              <p:spPr bwMode="auto">
                <a:xfrm>
                  <a:off x="1419" y="4292"/>
                  <a:ext cx="14" cy="14"/>
                </a:xfrm>
                <a:custGeom>
                  <a:avLst/>
                  <a:gdLst>
                    <a:gd name="T0" fmla="*/ 88 w 88"/>
                    <a:gd name="T1" fmla="*/ 83 h 86"/>
                    <a:gd name="T2" fmla="*/ 88 w 88"/>
                    <a:gd name="T3" fmla="*/ 86 h 86"/>
                    <a:gd name="T4" fmla="*/ 62 w 88"/>
                    <a:gd name="T5" fmla="*/ 86 h 86"/>
                    <a:gd name="T6" fmla="*/ 36 w 88"/>
                    <a:gd name="T7" fmla="*/ 46 h 86"/>
                    <a:gd name="T8" fmla="*/ 32 w 88"/>
                    <a:gd name="T9" fmla="*/ 46 h 86"/>
                    <a:gd name="T10" fmla="*/ 32 w 88"/>
                    <a:gd name="T11" fmla="*/ 71 h 86"/>
                    <a:gd name="T12" fmla="*/ 35 w 88"/>
                    <a:gd name="T13" fmla="*/ 81 h 86"/>
                    <a:gd name="T14" fmla="*/ 43 w 88"/>
                    <a:gd name="T15" fmla="*/ 83 h 86"/>
                    <a:gd name="T16" fmla="*/ 43 w 88"/>
                    <a:gd name="T17" fmla="*/ 86 h 86"/>
                    <a:gd name="T18" fmla="*/ 0 w 88"/>
                    <a:gd name="T19" fmla="*/ 86 h 86"/>
                    <a:gd name="T20" fmla="*/ 0 w 88"/>
                    <a:gd name="T21" fmla="*/ 83 h 86"/>
                    <a:gd name="T22" fmla="*/ 9 w 88"/>
                    <a:gd name="T23" fmla="*/ 81 h 86"/>
                    <a:gd name="T24" fmla="*/ 11 w 88"/>
                    <a:gd name="T25" fmla="*/ 71 h 86"/>
                    <a:gd name="T26" fmla="*/ 11 w 88"/>
                    <a:gd name="T27" fmla="*/ 15 h 86"/>
                    <a:gd name="T28" fmla="*/ 9 w 88"/>
                    <a:gd name="T29" fmla="*/ 5 h 86"/>
                    <a:gd name="T30" fmla="*/ 0 w 88"/>
                    <a:gd name="T31" fmla="*/ 3 h 86"/>
                    <a:gd name="T32" fmla="*/ 0 w 88"/>
                    <a:gd name="T33" fmla="*/ 0 h 86"/>
                    <a:gd name="T34" fmla="*/ 41 w 88"/>
                    <a:gd name="T35" fmla="*/ 0 h 86"/>
                    <a:gd name="T36" fmla="*/ 68 w 88"/>
                    <a:gd name="T37" fmla="*/ 6 h 86"/>
                    <a:gd name="T38" fmla="*/ 77 w 88"/>
                    <a:gd name="T39" fmla="*/ 22 h 86"/>
                    <a:gd name="T40" fmla="*/ 70 w 88"/>
                    <a:gd name="T41" fmla="*/ 38 h 86"/>
                    <a:gd name="T42" fmla="*/ 58 w 88"/>
                    <a:gd name="T43" fmla="*/ 44 h 86"/>
                    <a:gd name="T44" fmla="*/ 83 w 88"/>
                    <a:gd name="T45" fmla="*/ 81 h 86"/>
                    <a:gd name="T46" fmla="*/ 85 w 88"/>
                    <a:gd name="T47" fmla="*/ 83 h 86"/>
                    <a:gd name="T48" fmla="*/ 88 w 88"/>
                    <a:gd name="T49" fmla="*/ 83 h 86"/>
                    <a:gd name="T50" fmla="*/ 32 w 88"/>
                    <a:gd name="T51" fmla="*/ 10 h 86"/>
                    <a:gd name="T52" fmla="*/ 32 w 88"/>
                    <a:gd name="T53" fmla="*/ 42 h 86"/>
                    <a:gd name="T54" fmla="*/ 50 w 88"/>
                    <a:gd name="T55" fmla="*/ 39 h 86"/>
                    <a:gd name="T56" fmla="*/ 56 w 88"/>
                    <a:gd name="T57" fmla="*/ 23 h 86"/>
                    <a:gd name="T58" fmla="*/ 52 w 88"/>
                    <a:gd name="T59" fmla="*/ 9 h 86"/>
                    <a:gd name="T60" fmla="*/ 40 w 88"/>
                    <a:gd name="T61" fmla="*/ 4 h 86"/>
                    <a:gd name="T62" fmla="*/ 34 w 88"/>
                    <a:gd name="T63" fmla="*/ 5 h 86"/>
                    <a:gd name="T64" fmla="*/ 32 w 88"/>
                    <a:gd name="T65" fmla="*/ 1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86">
                      <a:moveTo>
                        <a:pt x="88" y="83"/>
                      </a:moveTo>
                      <a:cubicBezTo>
                        <a:pt x="88" y="86"/>
                        <a:pt x="88" y="86"/>
                        <a:pt x="88" y="86"/>
                      </a:cubicBezTo>
                      <a:cubicBezTo>
                        <a:pt x="62" y="86"/>
                        <a:pt x="62" y="86"/>
                        <a:pt x="62" y="86"/>
                      </a:cubicBezTo>
                      <a:cubicBezTo>
                        <a:pt x="36" y="46"/>
                        <a:pt x="36" y="46"/>
                        <a:pt x="36" y="46"/>
                      </a:cubicBezTo>
                      <a:cubicBezTo>
                        <a:pt x="32" y="46"/>
                        <a:pt x="32" y="46"/>
                        <a:pt x="32" y="46"/>
                      </a:cubicBezTo>
                      <a:cubicBezTo>
                        <a:pt x="32" y="71"/>
                        <a:pt x="32" y="71"/>
                        <a:pt x="32" y="71"/>
                      </a:cubicBezTo>
                      <a:cubicBezTo>
                        <a:pt x="32" y="76"/>
                        <a:pt x="33" y="79"/>
                        <a:pt x="35" y="81"/>
                      </a:cubicBezTo>
                      <a:cubicBezTo>
                        <a:pt x="36" y="82"/>
                        <a:pt x="39" y="83"/>
                        <a:pt x="43" y="83"/>
                      </a:cubicBezTo>
                      <a:cubicBezTo>
                        <a:pt x="43" y="86"/>
                        <a:pt x="43" y="86"/>
                        <a:pt x="43" y="86"/>
                      </a:cubicBezTo>
                      <a:cubicBezTo>
                        <a:pt x="0" y="86"/>
                        <a:pt x="0" y="86"/>
                        <a:pt x="0" y="86"/>
                      </a:cubicBezTo>
                      <a:cubicBezTo>
                        <a:pt x="0" y="83"/>
                        <a:pt x="0" y="83"/>
                        <a:pt x="0" y="83"/>
                      </a:cubicBezTo>
                      <a:cubicBezTo>
                        <a:pt x="5" y="83"/>
                        <a:pt x="8" y="82"/>
                        <a:pt x="9" y="81"/>
                      </a:cubicBezTo>
                      <a:cubicBezTo>
                        <a:pt x="11" y="79"/>
                        <a:pt x="11" y="76"/>
                        <a:pt x="11" y="71"/>
                      </a:cubicBezTo>
                      <a:cubicBezTo>
                        <a:pt x="11" y="15"/>
                        <a:pt x="11" y="15"/>
                        <a:pt x="11" y="15"/>
                      </a:cubicBezTo>
                      <a:cubicBezTo>
                        <a:pt x="11" y="10"/>
                        <a:pt x="10" y="7"/>
                        <a:pt x="9" y="5"/>
                      </a:cubicBezTo>
                      <a:cubicBezTo>
                        <a:pt x="7" y="4"/>
                        <a:pt x="4" y="3"/>
                        <a:pt x="0" y="3"/>
                      </a:cubicBezTo>
                      <a:cubicBezTo>
                        <a:pt x="0" y="0"/>
                        <a:pt x="0" y="0"/>
                        <a:pt x="0" y="0"/>
                      </a:cubicBezTo>
                      <a:cubicBezTo>
                        <a:pt x="41" y="0"/>
                        <a:pt x="41" y="0"/>
                        <a:pt x="41" y="0"/>
                      </a:cubicBezTo>
                      <a:cubicBezTo>
                        <a:pt x="53" y="0"/>
                        <a:pt x="62" y="2"/>
                        <a:pt x="68" y="6"/>
                      </a:cubicBezTo>
                      <a:cubicBezTo>
                        <a:pt x="74" y="10"/>
                        <a:pt x="77" y="15"/>
                        <a:pt x="77" y="22"/>
                      </a:cubicBezTo>
                      <a:cubicBezTo>
                        <a:pt x="77" y="29"/>
                        <a:pt x="75" y="35"/>
                        <a:pt x="70" y="38"/>
                      </a:cubicBezTo>
                      <a:cubicBezTo>
                        <a:pt x="67" y="41"/>
                        <a:pt x="63" y="42"/>
                        <a:pt x="58" y="44"/>
                      </a:cubicBezTo>
                      <a:cubicBezTo>
                        <a:pt x="83" y="81"/>
                        <a:pt x="83" y="81"/>
                        <a:pt x="83" y="81"/>
                      </a:cubicBezTo>
                      <a:cubicBezTo>
                        <a:pt x="84" y="82"/>
                        <a:pt x="85" y="82"/>
                        <a:pt x="85" y="83"/>
                      </a:cubicBezTo>
                      <a:cubicBezTo>
                        <a:pt x="86" y="83"/>
                        <a:pt x="87" y="83"/>
                        <a:pt x="88" y="83"/>
                      </a:cubicBezTo>
                      <a:close/>
                      <a:moveTo>
                        <a:pt x="32" y="10"/>
                      </a:moveTo>
                      <a:cubicBezTo>
                        <a:pt x="32" y="42"/>
                        <a:pt x="32" y="42"/>
                        <a:pt x="32" y="42"/>
                      </a:cubicBezTo>
                      <a:cubicBezTo>
                        <a:pt x="41" y="42"/>
                        <a:pt x="47" y="41"/>
                        <a:pt x="50" y="39"/>
                      </a:cubicBezTo>
                      <a:cubicBezTo>
                        <a:pt x="54" y="36"/>
                        <a:pt x="56" y="31"/>
                        <a:pt x="56" y="23"/>
                      </a:cubicBezTo>
                      <a:cubicBezTo>
                        <a:pt x="56" y="16"/>
                        <a:pt x="54" y="12"/>
                        <a:pt x="52" y="9"/>
                      </a:cubicBezTo>
                      <a:cubicBezTo>
                        <a:pt x="49" y="6"/>
                        <a:pt x="45" y="4"/>
                        <a:pt x="40" y="4"/>
                      </a:cubicBezTo>
                      <a:cubicBezTo>
                        <a:pt x="37" y="4"/>
                        <a:pt x="35" y="5"/>
                        <a:pt x="34" y="5"/>
                      </a:cubicBezTo>
                      <a:cubicBezTo>
                        <a:pt x="33" y="6"/>
                        <a:pt x="33" y="8"/>
                        <a:pt x="32"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4" name="Freeform 1397">
                  <a:extLst>
                    <a:ext uri="{FF2B5EF4-FFF2-40B4-BE49-F238E27FC236}">
                      <a16:creationId xmlns:a16="http://schemas.microsoft.com/office/drawing/2014/main" id="{1638AE6C-41EB-E3B6-B988-2DBFBF3E5105}"/>
                    </a:ext>
                  </a:extLst>
                </p:cNvPr>
                <p:cNvSpPr>
                  <a:spLocks noEditPoints="1"/>
                </p:cNvSpPr>
                <p:nvPr/>
              </p:nvSpPr>
              <p:spPr bwMode="auto">
                <a:xfrm>
                  <a:off x="1434" y="4292"/>
                  <a:ext cx="7" cy="17"/>
                </a:xfrm>
                <a:custGeom>
                  <a:avLst/>
                  <a:gdLst>
                    <a:gd name="T0" fmla="*/ 45 w 45"/>
                    <a:gd name="T1" fmla="*/ 83 h 108"/>
                    <a:gd name="T2" fmla="*/ 45 w 45"/>
                    <a:gd name="T3" fmla="*/ 86 h 108"/>
                    <a:gd name="T4" fmla="*/ 0 w 45"/>
                    <a:gd name="T5" fmla="*/ 86 h 108"/>
                    <a:gd name="T6" fmla="*/ 0 w 45"/>
                    <a:gd name="T7" fmla="*/ 83 h 108"/>
                    <a:gd name="T8" fmla="*/ 9 w 45"/>
                    <a:gd name="T9" fmla="*/ 82 h 108"/>
                    <a:gd name="T10" fmla="*/ 12 w 45"/>
                    <a:gd name="T11" fmla="*/ 74 h 108"/>
                    <a:gd name="T12" fmla="*/ 12 w 45"/>
                    <a:gd name="T13" fmla="*/ 12 h 108"/>
                    <a:gd name="T14" fmla="*/ 8 w 45"/>
                    <a:gd name="T15" fmla="*/ 5 h 108"/>
                    <a:gd name="T16" fmla="*/ 0 w 45"/>
                    <a:gd name="T17" fmla="*/ 3 h 108"/>
                    <a:gd name="T18" fmla="*/ 0 w 45"/>
                    <a:gd name="T19" fmla="*/ 0 h 108"/>
                    <a:gd name="T20" fmla="*/ 45 w 45"/>
                    <a:gd name="T21" fmla="*/ 0 h 108"/>
                    <a:gd name="T22" fmla="*/ 45 w 45"/>
                    <a:gd name="T23" fmla="*/ 3 h 108"/>
                    <a:gd name="T24" fmla="*/ 37 w 45"/>
                    <a:gd name="T25" fmla="*/ 4 h 108"/>
                    <a:gd name="T26" fmla="*/ 33 w 45"/>
                    <a:gd name="T27" fmla="*/ 12 h 108"/>
                    <a:gd name="T28" fmla="*/ 33 w 45"/>
                    <a:gd name="T29" fmla="*/ 74 h 108"/>
                    <a:gd name="T30" fmla="*/ 35 w 45"/>
                    <a:gd name="T31" fmla="*/ 81 h 108"/>
                    <a:gd name="T32" fmla="*/ 45 w 45"/>
                    <a:gd name="T33" fmla="*/ 83 h 108"/>
                    <a:gd name="T34" fmla="*/ 14 w 45"/>
                    <a:gd name="T35" fmla="*/ 100 h 108"/>
                    <a:gd name="T36" fmla="*/ 16 w 45"/>
                    <a:gd name="T37" fmla="*/ 94 h 108"/>
                    <a:gd name="T38" fmla="*/ 22 w 45"/>
                    <a:gd name="T39" fmla="*/ 92 h 108"/>
                    <a:gd name="T40" fmla="*/ 28 w 45"/>
                    <a:gd name="T41" fmla="*/ 94 h 108"/>
                    <a:gd name="T42" fmla="*/ 31 w 45"/>
                    <a:gd name="T43" fmla="*/ 100 h 108"/>
                    <a:gd name="T44" fmla="*/ 28 w 45"/>
                    <a:gd name="T45" fmla="*/ 106 h 108"/>
                    <a:gd name="T46" fmla="*/ 22 w 45"/>
                    <a:gd name="T47" fmla="*/ 108 h 108"/>
                    <a:gd name="T48" fmla="*/ 16 w 45"/>
                    <a:gd name="T49" fmla="*/ 105 h 108"/>
                    <a:gd name="T50" fmla="*/ 14 w 45"/>
                    <a:gd name="T51"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108">
                      <a:moveTo>
                        <a:pt x="45" y="83"/>
                      </a:moveTo>
                      <a:cubicBezTo>
                        <a:pt x="45" y="86"/>
                        <a:pt x="45" y="86"/>
                        <a:pt x="45" y="86"/>
                      </a:cubicBezTo>
                      <a:cubicBezTo>
                        <a:pt x="0" y="86"/>
                        <a:pt x="0" y="86"/>
                        <a:pt x="0" y="86"/>
                      </a:cubicBezTo>
                      <a:cubicBezTo>
                        <a:pt x="0" y="83"/>
                        <a:pt x="0" y="83"/>
                        <a:pt x="0" y="83"/>
                      </a:cubicBezTo>
                      <a:cubicBezTo>
                        <a:pt x="4" y="83"/>
                        <a:pt x="7" y="83"/>
                        <a:pt x="9" y="82"/>
                      </a:cubicBezTo>
                      <a:cubicBezTo>
                        <a:pt x="11" y="80"/>
                        <a:pt x="12" y="78"/>
                        <a:pt x="12" y="74"/>
                      </a:cubicBezTo>
                      <a:cubicBezTo>
                        <a:pt x="12" y="12"/>
                        <a:pt x="12" y="12"/>
                        <a:pt x="12" y="12"/>
                      </a:cubicBezTo>
                      <a:cubicBezTo>
                        <a:pt x="12" y="9"/>
                        <a:pt x="11" y="6"/>
                        <a:pt x="8" y="5"/>
                      </a:cubicBezTo>
                      <a:cubicBezTo>
                        <a:pt x="7" y="4"/>
                        <a:pt x="4" y="3"/>
                        <a:pt x="0" y="3"/>
                      </a:cubicBezTo>
                      <a:cubicBezTo>
                        <a:pt x="0" y="0"/>
                        <a:pt x="0" y="0"/>
                        <a:pt x="0" y="0"/>
                      </a:cubicBezTo>
                      <a:cubicBezTo>
                        <a:pt x="45" y="0"/>
                        <a:pt x="45" y="0"/>
                        <a:pt x="45" y="0"/>
                      </a:cubicBezTo>
                      <a:cubicBezTo>
                        <a:pt x="45" y="3"/>
                        <a:pt x="45" y="3"/>
                        <a:pt x="45" y="3"/>
                      </a:cubicBezTo>
                      <a:cubicBezTo>
                        <a:pt x="41" y="3"/>
                        <a:pt x="38" y="4"/>
                        <a:pt x="37" y="4"/>
                      </a:cubicBezTo>
                      <a:cubicBezTo>
                        <a:pt x="34" y="6"/>
                        <a:pt x="33" y="8"/>
                        <a:pt x="33" y="12"/>
                      </a:cubicBezTo>
                      <a:cubicBezTo>
                        <a:pt x="33" y="74"/>
                        <a:pt x="33" y="74"/>
                        <a:pt x="33" y="74"/>
                      </a:cubicBezTo>
                      <a:cubicBezTo>
                        <a:pt x="33" y="77"/>
                        <a:pt x="33" y="79"/>
                        <a:pt x="35" y="81"/>
                      </a:cubicBezTo>
                      <a:cubicBezTo>
                        <a:pt x="36" y="82"/>
                        <a:pt x="40" y="83"/>
                        <a:pt x="45" y="83"/>
                      </a:cubicBezTo>
                      <a:close/>
                      <a:moveTo>
                        <a:pt x="14" y="100"/>
                      </a:moveTo>
                      <a:cubicBezTo>
                        <a:pt x="14" y="98"/>
                        <a:pt x="15" y="96"/>
                        <a:pt x="16" y="94"/>
                      </a:cubicBezTo>
                      <a:cubicBezTo>
                        <a:pt x="18" y="93"/>
                        <a:pt x="20" y="92"/>
                        <a:pt x="22" y="92"/>
                      </a:cubicBezTo>
                      <a:cubicBezTo>
                        <a:pt x="25" y="92"/>
                        <a:pt x="27" y="92"/>
                        <a:pt x="28" y="94"/>
                      </a:cubicBezTo>
                      <a:cubicBezTo>
                        <a:pt x="30" y="96"/>
                        <a:pt x="31" y="98"/>
                        <a:pt x="31" y="100"/>
                      </a:cubicBezTo>
                      <a:cubicBezTo>
                        <a:pt x="31" y="102"/>
                        <a:pt x="30" y="104"/>
                        <a:pt x="28" y="106"/>
                      </a:cubicBezTo>
                      <a:cubicBezTo>
                        <a:pt x="27" y="107"/>
                        <a:pt x="25" y="108"/>
                        <a:pt x="22" y="108"/>
                      </a:cubicBezTo>
                      <a:cubicBezTo>
                        <a:pt x="20" y="108"/>
                        <a:pt x="18" y="107"/>
                        <a:pt x="16" y="105"/>
                      </a:cubicBezTo>
                      <a:cubicBezTo>
                        <a:pt x="15" y="104"/>
                        <a:pt x="14" y="102"/>
                        <a:pt x="14" y="10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5" name="Freeform 1398">
                  <a:extLst>
                    <a:ext uri="{FF2B5EF4-FFF2-40B4-BE49-F238E27FC236}">
                      <a16:creationId xmlns:a16="http://schemas.microsoft.com/office/drawing/2014/main" id="{51A2CBC3-C656-E3A2-429A-30F5885F0FBA}"/>
                    </a:ext>
                  </a:extLst>
                </p:cNvPr>
                <p:cNvSpPr>
                  <a:spLocks noEditPoints="1"/>
                </p:cNvSpPr>
                <p:nvPr/>
              </p:nvSpPr>
              <p:spPr bwMode="auto">
                <a:xfrm>
                  <a:off x="1441" y="4292"/>
                  <a:ext cx="14" cy="14"/>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5 w 87"/>
                    <a:gd name="T21" fmla="*/ 80 h 88"/>
                    <a:gd name="T22" fmla="*/ 18 w 87"/>
                    <a:gd name="T23" fmla="*/ 84 h 88"/>
                    <a:gd name="T24" fmla="*/ 26 w 87"/>
                    <a:gd name="T25" fmla="*/ 85 h 88"/>
                    <a:gd name="T26" fmla="*/ 26 w 87"/>
                    <a:gd name="T27" fmla="*/ 88 h 88"/>
                    <a:gd name="T28" fmla="*/ 0 w 87"/>
                    <a:gd name="T29" fmla="*/ 88 h 88"/>
                    <a:gd name="T30" fmla="*/ 0 w 87"/>
                    <a:gd name="T31" fmla="*/ 85 h 88"/>
                    <a:gd name="T32" fmla="*/ 7 w 87"/>
                    <a:gd name="T33" fmla="*/ 81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2" y="85"/>
                        <a:pt x="54" y="84"/>
                      </a:cubicBezTo>
                      <a:cubicBezTo>
                        <a:pt x="55" y="84"/>
                        <a:pt x="56" y="82"/>
                        <a:pt x="56" y="80"/>
                      </a:cubicBezTo>
                      <a:cubicBezTo>
                        <a:pt x="56" y="79"/>
                        <a:pt x="55" y="76"/>
                        <a:pt x="54" y="72"/>
                      </a:cubicBezTo>
                      <a:cubicBezTo>
                        <a:pt x="53" y="70"/>
                        <a:pt x="52" y="68"/>
                        <a:pt x="50" y="63"/>
                      </a:cubicBezTo>
                      <a:cubicBezTo>
                        <a:pt x="21" y="63"/>
                        <a:pt x="21" y="63"/>
                        <a:pt x="21" y="63"/>
                      </a:cubicBezTo>
                      <a:cubicBezTo>
                        <a:pt x="19" y="67"/>
                        <a:pt x="18" y="71"/>
                        <a:pt x="17" y="74"/>
                      </a:cubicBezTo>
                      <a:cubicBezTo>
                        <a:pt x="16" y="77"/>
                        <a:pt x="15" y="79"/>
                        <a:pt x="15" y="80"/>
                      </a:cubicBezTo>
                      <a:cubicBezTo>
                        <a:pt x="15" y="82"/>
                        <a:pt x="16" y="83"/>
                        <a:pt x="18" y="84"/>
                      </a:cubicBezTo>
                      <a:cubicBezTo>
                        <a:pt x="19" y="85"/>
                        <a:pt x="22" y="85"/>
                        <a:pt x="26" y="85"/>
                      </a:cubicBezTo>
                      <a:cubicBezTo>
                        <a:pt x="26" y="88"/>
                        <a:pt x="26" y="88"/>
                        <a:pt x="26" y="88"/>
                      </a:cubicBezTo>
                      <a:cubicBezTo>
                        <a:pt x="0" y="88"/>
                        <a:pt x="0" y="88"/>
                        <a:pt x="0" y="88"/>
                      </a:cubicBezTo>
                      <a:cubicBezTo>
                        <a:pt x="0" y="85"/>
                        <a:pt x="0" y="85"/>
                        <a:pt x="0" y="85"/>
                      </a:cubicBezTo>
                      <a:cubicBezTo>
                        <a:pt x="3" y="85"/>
                        <a:pt x="6" y="83"/>
                        <a:pt x="7" y="81"/>
                      </a:cubicBezTo>
                      <a:cubicBezTo>
                        <a:pt x="9" y="79"/>
                        <a:pt x="10" y="76"/>
                        <a:pt x="13" y="70"/>
                      </a:cubicBezTo>
                      <a:cubicBezTo>
                        <a:pt x="41" y="0"/>
                        <a:pt x="41" y="0"/>
                        <a:pt x="41" y="0"/>
                      </a:cubicBezTo>
                      <a:cubicBezTo>
                        <a:pt x="45" y="0"/>
                        <a:pt x="45" y="0"/>
                        <a:pt x="45" y="0"/>
                      </a:cubicBezTo>
                      <a:cubicBezTo>
                        <a:pt x="73" y="67"/>
                        <a:pt x="73" y="67"/>
                        <a:pt x="73" y="67"/>
                      </a:cubicBezTo>
                      <a:cubicBezTo>
                        <a:pt x="76" y="75"/>
                        <a:pt x="78"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6" name="Rectangle 1399">
                  <a:extLst>
                    <a:ext uri="{FF2B5EF4-FFF2-40B4-BE49-F238E27FC236}">
                      <a16:creationId xmlns:a16="http://schemas.microsoft.com/office/drawing/2014/main" id="{25F76FC8-D72E-CE86-2242-4465885F6A9A}"/>
                    </a:ext>
                  </a:extLst>
                </p:cNvPr>
                <p:cNvSpPr>
                  <a:spLocks noChangeArrowheads="1"/>
                </p:cNvSpPr>
                <p:nvPr/>
              </p:nvSpPr>
              <p:spPr bwMode="auto">
                <a:xfrm>
                  <a:off x="1462" y="4300"/>
                  <a:ext cx="5" cy="2"/>
                </a:xfrm>
                <a:prstGeom prst="rect">
                  <a:avLst/>
                </a:prstGeom>
                <a:grpFill/>
                <a:ln w="9525">
                  <a:solidFill>
                    <a:schemeClr val="bg2">
                      <a:lumMod val="40000"/>
                      <a:lumOff val="60000"/>
                    </a:schemeClr>
                  </a:solidFill>
                  <a:miter lim="800000"/>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7" name="Freeform 1400">
                  <a:extLst>
                    <a:ext uri="{FF2B5EF4-FFF2-40B4-BE49-F238E27FC236}">
                      <a16:creationId xmlns:a16="http://schemas.microsoft.com/office/drawing/2014/main" id="{DBDF3110-EDC3-60CB-FDEB-7A1CEB8F12B5}"/>
                    </a:ext>
                  </a:extLst>
                </p:cNvPr>
                <p:cNvSpPr>
                  <a:spLocks/>
                </p:cNvSpPr>
                <p:nvPr/>
              </p:nvSpPr>
              <p:spPr bwMode="auto">
                <a:xfrm>
                  <a:off x="1473" y="4292"/>
                  <a:ext cx="14" cy="14"/>
                </a:xfrm>
                <a:custGeom>
                  <a:avLst/>
                  <a:gdLst>
                    <a:gd name="T0" fmla="*/ 88 w 88"/>
                    <a:gd name="T1" fmla="*/ 0 h 89"/>
                    <a:gd name="T2" fmla="*/ 88 w 88"/>
                    <a:gd name="T3" fmla="*/ 3 h 89"/>
                    <a:gd name="T4" fmla="*/ 81 w 88"/>
                    <a:gd name="T5" fmla="*/ 6 h 89"/>
                    <a:gd name="T6" fmla="*/ 77 w 88"/>
                    <a:gd name="T7" fmla="*/ 14 h 89"/>
                    <a:gd name="T8" fmla="*/ 48 w 88"/>
                    <a:gd name="T9" fmla="*/ 89 h 89"/>
                    <a:gd name="T10" fmla="*/ 44 w 88"/>
                    <a:gd name="T11" fmla="*/ 89 h 89"/>
                    <a:gd name="T12" fmla="*/ 11 w 88"/>
                    <a:gd name="T13" fmla="*/ 12 h 89"/>
                    <a:gd name="T14" fmla="*/ 7 w 88"/>
                    <a:gd name="T15" fmla="*/ 5 h 89"/>
                    <a:gd name="T16" fmla="*/ 0 w 88"/>
                    <a:gd name="T17" fmla="*/ 3 h 89"/>
                    <a:gd name="T18" fmla="*/ 0 w 88"/>
                    <a:gd name="T19" fmla="*/ 0 h 89"/>
                    <a:gd name="T20" fmla="*/ 44 w 88"/>
                    <a:gd name="T21" fmla="*/ 0 h 89"/>
                    <a:gd name="T22" fmla="*/ 44 w 88"/>
                    <a:gd name="T23" fmla="*/ 3 h 89"/>
                    <a:gd name="T24" fmla="*/ 35 w 88"/>
                    <a:gd name="T25" fmla="*/ 4 h 89"/>
                    <a:gd name="T26" fmla="*/ 32 w 88"/>
                    <a:gd name="T27" fmla="*/ 8 h 89"/>
                    <a:gd name="T28" fmla="*/ 35 w 88"/>
                    <a:gd name="T29" fmla="*/ 15 h 89"/>
                    <a:gd name="T30" fmla="*/ 36 w 88"/>
                    <a:gd name="T31" fmla="*/ 19 h 89"/>
                    <a:gd name="T32" fmla="*/ 53 w 88"/>
                    <a:gd name="T33" fmla="*/ 60 h 89"/>
                    <a:gd name="T34" fmla="*/ 69 w 88"/>
                    <a:gd name="T35" fmla="*/ 18 h 89"/>
                    <a:gd name="T36" fmla="*/ 71 w 88"/>
                    <a:gd name="T37" fmla="*/ 13 h 89"/>
                    <a:gd name="T38" fmla="*/ 72 w 88"/>
                    <a:gd name="T39" fmla="*/ 9 h 89"/>
                    <a:gd name="T40" fmla="*/ 69 w 88"/>
                    <a:gd name="T41" fmla="*/ 4 h 89"/>
                    <a:gd name="T42" fmla="*/ 61 w 88"/>
                    <a:gd name="T43" fmla="*/ 3 h 89"/>
                    <a:gd name="T44" fmla="*/ 61 w 88"/>
                    <a:gd name="T45" fmla="*/ 0 h 89"/>
                    <a:gd name="T46" fmla="*/ 88 w 88"/>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89">
                      <a:moveTo>
                        <a:pt x="88" y="0"/>
                      </a:moveTo>
                      <a:cubicBezTo>
                        <a:pt x="88" y="3"/>
                        <a:pt x="88" y="3"/>
                        <a:pt x="88" y="3"/>
                      </a:cubicBezTo>
                      <a:cubicBezTo>
                        <a:pt x="85" y="4"/>
                        <a:pt x="82" y="5"/>
                        <a:pt x="81" y="6"/>
                      </a:cubicBezTo>
                      <a:cubicBezTo>
                        <a:pt x="80" y="7"/>
                        <a:pt x="78" y="10"/>
                        <a:pt x="77" y="14"/>
                      </a:cubicBezTo>
                      <a:cubicBezTo>
                        <a:pt x="48" y="89"/>
                        <a:pt x="48" y="89"/>
                        <a:pt x="48" y="89"/>
                      </a:cubicBezTo>
                      <a:cubicBezTo>
                        <a:pt x="44" y="89"/>
                        <a:pt x="44" y="89"/>
                        <a:pt x="44" y="89"/>
                      </a:cubicBezTo>
                      <a:cubicBezTo>
                        <a:pt x="11" y="12"/>
                        <a:pt x="11" y="12"/>
                        <a:pt x="11" y="12"/>
                      </a:cubicBezTo>
                      <a:cubicBezTo>
                        <a:pt x="10" y="8"/>
                        <a:pt x="8" y="6"/>
                        <a:pt x="7" y="5"/>
                      </a:cubicBezTo>
                      <a:cubicBezTo>
                        <a:pt x="6" y="4"/>
                        <a:pt x="4" y="4"/>
                        <a:pt x="0" y="3"/>
                      </a:cubicBezTo>
                      <a:cubicBezTo>
                        <a:pt x="0" y="0"/>
                        <a:pt x="0" y="0"/>
                        <a:pt x="0" y="0"/>
                      </a:cubicBezTo>
                      <a:cubicBezTo>
                        <a:pt x="44" y="0"/>
                        <a:pt x="44" y="0"/>
                        <a:pt x="44" y="0"/>
                      </a:cubicBezTo>
                      <a:cubicBezTo>
                        <a:pt x="44" y="3"/>
                        <a:pt x="44" y="3"/>
                        <a:pt x="44" y="3"/>
                      </a:cubicBezTo>
                      <a:cubicBezTo>
                        <a:pt x="39" y="3"/>
                        <a:pt x="36" y="3"/>
                        <a:pt x="35" y="4"/>
                      </a:cubicBezTo>
                      <a:cubicBezTo>
                        <a:pt x="33" y="5"/>
                        <a:pt x="32" y="6"/>
                        <a:pt x="32" y="8"/>
                      </a:cubicBezTo>
                      <a:cubicBezTo>
                        <a:pt x="32" y="10"/>
                        <a:pt x="33" y="12"/>
                        <a:pt x="35" y="15"/>
                      </a:cubicBezTo>
                      <a:cubicBezTo>
                        <a:pt x="35" y="17"/>
                        <a:pt x="36" y="18"/>
                        <a:pt x="36" y="19"/>
                      </a:cubicBezTo>
                      <a:cubicBezTo>
                        <a:pt x="53" y="60"/>
                        <a:pt x="53" y="60"/>
                        <a:pt x="53" y="60"/>
                      </a:cubicBezTo>
                      <a:cubicBezTo>
                        <a:pt x="69" y="18"/>
                        <a:pt x="69" y="18"/>
                        <a:pt x="69" y="18"/>
                      </a:cubicBezTo>
                      <a:cubicBezTo>
                        <a:pt x="70" y="16"/>
                        <a:pt x="71" y="14"/>
                        <a:pt x="71" y="13"/>
                      </a:cubicBezTo>
                      <a:cubicBezTo>
                        <a:pt x="72" y="11"/>
                        <a:pt x="72" y="10"/>
                        <a:pt x="72" y="9"/>
                      </a:cubicBezTo>
                      <a:cubicBezTo>
                        <a:pt x="72" y="7"/>
                        <a:pt x="71" y="5"/>
                        <a:pt x="69" y="4"/>
                      </a:cubicBezTo>
                      <a:cubicBezTo>
                        <a:pt x="68" y="4"/>
                        <a:pt x="65" y="3"/>
                        <a:pt x="61" y="3"/>
                      </a:cubicBezTo>
                      <a:cubicBezTo>
                        <a:pt x="61" y="0"/>
                        <a:pt x="61" y="0"/>
                        <a:pt x="61"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8" name="Freeform 1401">
                  <a:extLst>
                    <a:ext uri="{FF2B5EF4-FFF2-40B4-BE49-F238E27FC236}">
                      <a16:creationId xmlns:a16="http://schemas.microsoft.com/office/drawing/2014/main" id="{F8EAB507-489C-5DFF-A4B2-A4B6297A70C9}"/>
                    </a:ext>
                  </a:extLst>
                </p:cNvPr>
                <p:cNvSpPr>
                  <a:spLocks/>
                </p:cNvSpPr>
                <p:nvPr/>
              </p:nvSpPr>
              <p:spPr bwMode="auto">
                <a:xfrm>
                  <a:off x="1487" y="4292"/>
                  <a:ext cx="14" cy="14"/>
                </a:xfrm>
                <a:custGeom>
                  <a:avLst/>
                  <a:gdLst>
                    <a:gd name="T0" fmla="*/ 87 w 87"/>
                    <a:gd name="T1" fmla="*/ 0 h 89"/>
                    <a:gd name="T2" fmla="*/ 87 w 87"/>
                    <a:gd name="T3" fmla="*/ 3 h 89"/>
                    <a:gd name="T4" fmla="*/ 80 w 87"/>
                    <a:gd name="T5" fmla="*/ 6 h 89"/>
                    <a:gd name="T6" fmla="*/ 77 w 87"/>
                    <a:gd name="T7" fmla="*/ 14 h 89"/>
                    <a:gd name="T8" fmla="*/ 77 w 87"/>
                    <a:gd name="T9" fmla="*/ 55 h 89"/>
                    <a:gd name="T10" fmla="*/ 76 w 87"/>
                    <a:gd name="T11" fmla="*/ 68 h 89"/>
                    <a:gd name="T12" fmla="*/ 70 w 87"/>
                    <a:gd name="T13" fmla="*/ 80 h 89"/>
                    <a:gd name="T14" fmla="*/ 58 w 87"/>
                    <a:gd name="T15" fmla="*/ 87 h 89"/>
                    <a:gd name="T16" fmla="*/ 45 w 87"/>
                    <a:gd name="T17" fmla="*/ 89 h 89"/>
                    <a:gd name="T18" fmla="*/ 33 w 87"/>
                    <a:gd name="T19" fmla="*/ 88 h 89"/>
                    <a:gd name="T20" fmla="*/ 19 w 87"/>
                    <a:gd name="T21" fmla="*/ 81 h 89"/>
                    <a:gd name="T22" fmla="*/ 13 w 87"/>
                    <a:gd name="T23" fmla="*/ 73 h 89"/>
                    <a:gd name="T24" fmla="*/ 10 w 87"/>
                    <a:gd name="T25" fmla="*/ 58 h 89"/>
                    <a:gd name="T26" fmla="*/ 10 w 87"/>
                    <a:gd name="T27" fmla="*/ 15 h 89"/>
                    <a:gd name="T28" fmla="*/ 8 w 87"/>
                    <a:gd name="T29" fmla="*/ 5 h 89"/>
                    <a:gd name="T30" fmla="*/ 0 w 87"/>
                    <a:gd name="T31" fmla="*/ 3 h 89"/>
                    <a:gd name="T32" fmla="*/ 0 w 87"/>
                    <a:gd name="T33" fmla="*/ 0 h 89"/>
                    <a:gd name="T34" fmla="*/ 43 w 87"/>
                    <a:gd name="T35" fmla="*/ 0 h 89"/>
                    <a:gd name="T36" fmla="*/ 43 w 87"/>
                    <a:gd name="T37" fmla="*/ 3 h 89"/>
                    <a:gd name="T38" fmla="*/ 34 w 87"/>
                    <a:gd name="T39" fmla="*/ 5 h 89"/>
                    <a:gd name="T40" fmla="*/ 31 w 87"/>
                    <a:gd name="T41" fmla="*/ 15 h 89"/>
                    <a:gd name="T42" fmla="*/ 31 w 87"/>
                    <a:gd name="T43" fmla="*/ 58 h 89"/>
                    <a:gd name="T44" fmla="*/ 35 w 87"/>
                    <a:gd name="T45" fmla="*/ 77 h 89"/>
                    <a:gd name="T46" fmla="*/ 49 w 87"/>
                    <a:gd name="T47" fmla="*/ 83 h 89"/>
                    <a:gd name="T48" fmla="*/ 69 w 87"/>
                    <a:gd name="T49" fmla="*/ 72 h 89"/>
                    <a:gd name="T50" fmla="*/ 72 w 87"/>
                    <a:gd name="T51" fmla="*/ 55 h 89"/>
                    <a:gd name="T52" fmla="*/ 72 w 87"/>
                    <a:gd name="T53" fmla="*/ 16 h 89"/>
                    <a:gd name="T54" fmla="*/ 70 w 87"/>
                    <a:gd name="T55" fmla="*/ 7 h 89"/>
                    <a:gd name="T56" fmla="*/ 59 w 87"/>
                    <a:gd name="T57" fmla="*/ 3 h 89"/>
                    <a:gd name="T58" fmla="*/ 59 w 87"/>
                    <a:gd name="T59" fmla="*/ 0 h 89"/>
                    <a:gd name="T60" fmla="*/ 87 w 87"/>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89">
                      <a:moveTo>
                        <a:pt x="87" y="0"/>
                      </a:moveTo>
                      <a:cubicBezTo>
                        <a:pt x="87" y="3"/>
                        <a:pt x="87" y="3"/>
                        <a:pt x="87" y="3"/>
                      </a:cubicBezTo>
                      <a:cubicBezTo>
                        <a:pt x="84" y="4"/>
                        <a:pt x="81" y="5"/>
                        <a:pt x="80" y="6"/>
                      </a:cubicBezTo>
                      <a:cubicBezTo>
                        <a:pt x="78" y="7"/>
                        <a:pt x="77" y="10"/>
                        <a:pt x="77" y="14"/>
                      </a:cubicBezTo>
                      <a:cubicBezTo>
                        <a:pt x="77" y="55"/>
                        <a:pt x="77" y="55"/>
                        <a:pt x="77" y="55"/>
                      </a:cubicBezTo>
                      <a:cubicBezTo>
                        <a:pt x="77" y="59"/>
                        <a:pt x="77" y="64"/>
                        <a:pt x="76" y="68"/>
                      </a:cubicBezTo>
                      <a:cubicBezTo>
                        <a:pt x="75" y="73"/>
                        <a:pt x="73" y="77"/>
                        <a:pt x="70" y="80"/>
                      </a:cubicBezTo>
                      <a:cubicBezTo>
                        <a:pt x="67" y="83"/>
                        <a:pt x="63" y="85"/>
                        <a:pt x="58" y="87"/>
                      </a:cubicBezTo>
                      <a:cubicBezTo>
                        <a:pt x="54" y="88"/>
                        <a:pt x="49" y="89"/>
                        <a:pt x="45" y="89"/>
                      </a:cubicBezTo>
                      <a:cubicBezTo>
                        <a:pt x="41" y="89"/>
                        <a:pt x="37" y="89"/>
                        <a:pt x="33" y="88"/>
                      </a:cubicBezTo>
                      <a:cubicBezTo>
                        <a:pt x="27" y="86"/>
                        <a:pt x="23" y="84"/>
                        <a:pt x="19" y="81"/>
                      </a:cubicBezTo>
                      <a:cubicBezTo>
                        <a:pt x="16" y="78"/>
                        <a:pt x="14" y="75"/>
                        <a:pt x="13" y="73"/>
                      </a:cubicBezTo>
                      <a:cubicBezTo>
                        <a:pt x="11" y="69"/>
                        <a:pt x="10" y="64"/>
                        <a:pt x="10" y="58"/>
                      </a:cubicBezTo>
                      <a:cubicBezTo>
                        <a:pt x="10" y="15"/>
                        <a:pt x="10" y="15"/>
                        <a:pt x="10" y="15"/>
                      </a:cubicBezTo>
                      <a:cubicBezTo>
                        <a:pt x="10" y="10"/>
                        <a:pt x="9" y="7"/>
                        <a:pt x="8" y="5"/>
                      </a:cubicBezTo>
                      <a:cubicBezTo>
                        <a:pt x="6" y="4"/>
                        <a:pt x="4" y="4"/>
                        <a:pt x="0" y="3"/>
                      </a:cubicBezTo>
                      <a:cubicBezTo>
                        <a:pt x="0" y="0"/>
                        <a:pt x="0" y="0"/>
                        <a:pt x="0" y="0"/>
                      </a:cubicBezTo>
                      <a:cubicBezTo>
                        <a:pt x="43" y="0"/>
                        <a:pt x="43" y="0"/>
                        <a:pt x="43" y="0"/>
                      </a:cubicBezTo>
                      <a:cubicBezTo>
                        <a:pt x="43" y="3"/>
                        <a:pt x="43" y="3"/>
                        <a:pt x="43" y="3"/>
                      </a:cubicBezTo>
                      <a:cubicBezTo>
                        <a:pt x="38" y="3"/>
                        <a:pt x="35" y="4"/>
                        <a:pt x="34" y="5"/>
                      </a:cubicBezTo>
                      <a:cubicBezTo>
                        <a:pt x="32" y="6"/>
                        <a:pt x="31" y="10"/>
                        <a:pt x="31" y="15"/>
                      </a:cubicBezTo>
                      <a:cubicBezTo>
                        <a:pt x="31" y="58"/>
                        <a:pt x="31" y="58"/>
                        <a:pt x="31" y="58"/>
                      </a:cubicBezTo>
                      <a:cubicBezTo>
                        <a:pt x="31" y="66"/>
                        <a:pt x="32" y="73"/>
                        <a:pt x="35" y="77"/>
                      </a:cubicBezTo>
                      <a:cubicBezTo>
                        <a:pt x="38" y="81"/>
                        <a:pt x="43" y="83"/>
                        <a:pt x="49" y="83"/>
                      </a:cubicBezTo>
                      <a:cubicBezTo>
                        <a:pt x="59" y="83"/>
                        <a:pt x="65" y="79"/>
                        <a:pt x="69" y="72"/>
                      </a:cubicBezTo>
                      <a:cubicBezTo>
                        <a:pt x="71" y="68"/>
                        <a:pt x="72" y="62"/>
                        <a:pt x="72" y="55"/>
                      </a:cubicBezTo>
                      <a:cubicBezTo>
                        <a:pt x="72" y="16"/>
                        <a:pt x="72" y="16"/>
                        <a:pt x="72" y="16"/>
                      </a:cubicBezTo>
                      <a:cubicBezTo>
                        <a:pt x="72" y="11"/>
                        <a:pt x="71" y="8"/>
                        <a:pt x="70" y="7"/>
                      </a:cubicBezTo>
                      <a:cubicBezTo>
                        <a:pt x="68" y="4"/>
                        <a:pt x="65" y="3"/>
                        <a:pt x="59" y="3"/>
                      </a:cubicBezTo>
                      <a:cubicBezTo>
                        <a:pt x="59" y="0"/>
                        <a:pt x="59" y="0"/>
                        <a:pt x="59" y="0"/>
                      </a:cubicBezTo>
                      <a:lnTo>
                        <a:pt x="87"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39" name="Freeform 1402">
                  <a:extLst>
                    <a:ext uri="{FF2B5EF4-FFF2-40B4-BE49-F238E27FC236}">
                      <a16:creationId xmlns:a16="http://schemas.microsoft.com/office/drawing/2014/main" id="{2EA6EE70-2D34-E89A-892F-736024077C62}"/>
                    </a:ext>
                  </a:extLst>
                </p:cNvPr>
                <p:cNvSpPr>
                  <a:spLocks/>
                </p:cNvSpPr>
                <p:nvPr/>
              </p:nvSpPr>
              <p:spPr bwMode="auto">
                <a:xfrm>
                  <a:off x="1491" y="4288"/>
                  <a:ext cx="7" cy="3"/>
                </a:xfrm>
                <a:custGeom>
                  <a:avLst/>
                  <a:gdLst>
                    <a:gd name="T0" fmla="*/ 5 w 47"/>
                    <a:gd name="T1" fmla="*/ 16 h 16"/>
                    <a:gd name="T2" fmla="*/ 0 w 47"/>
                    <a:gd name="T3" fmla="*/ 16 h 16"/>
                    <a:gd name="T4" fmla="*/ 3 w 47"/>
                    <a:gd name="T5" fmla="*/ 7 h 16"/>
                    <a:gd name="T6" fmla="*/ 15 w 47"/>
                    <a:gd name="T7" fmla="*/ 0 h 16"/>
                    <a:gd name="T8" fmla="*/ 20 w 47"/>
                    <a:gd name="T9" fmla="*/ 1 h 16"/>
                    <a:gd name="T10" fmla="*/ 24 w 47"/>
                    <a:gd name="T11" fmla="*/ 3 h 16"/>
                    <a:gd name="T12" fmla="*/ 29 w 47"/>
                    <a:gd name="T13" fmla="*/ 5 h 16"/>
                    <a:gd name="T14" fmla="*/ 32 w 47"/>
                    <a:gd name="T15" fmla="*/ 6 h 16"/>
                    <a:gd name="T16" fmla="*/ 34 w 47"/>
                    <a:gd name="T17" fmla="*/ 6 h 16"/>
                    <a:gd name="T18" fmla="*/ 39 w 47"/>
                    <a:gd name="T19" fmla="*/ 4 h 16"/>
                    <a:gd name="T20" fmla="*/ 41 w 47"/>
                    <a:gd name="T21" fmla="*/ 0 h 16"/>
                    <a:gd name="T22" fmla="*/ 47 w 47"/>
                    <a:gd name="T23" fmla="*/ 0 h 16"/>
                    <a:gd name="T24" fmla="*/ 43 w 47"/>
                    <a:gd name="T25" fmla="*/ 10 h 16"/>
                    <a:gd name="T26" fmla="*/ 31 w 47"/>
                    <a:gd name="T27" fmla="*/ 16 h 16"/>
                    <a:gd name="T28" fmla="*/ 23 w 47"/>
                    <a:gd name="T29" fmla="*/ 15 h 16"/>
                    <a:gd name="T30" fmla="*/ 20 w 47"/>
                    <a:gd name="T31" fmla="*/ 13 h 16"/>
                    <a:gd name="T32" fmla="*/ 14 w 47"/>
                    <a:gd name="T33" fmla="*/ 11 h 16"/>
                    <a:gd name="T34" fmla="*/ 12 w 47"/>
                    <a:gd name="T35" fmla="*/ 10 h 16"/>
                    <a:gd name="T36" fmla="*/ 7 w 47"/>
                    <a:gd name="T37" fmla="*/ 12 h 16"/>
                    <a:gd name="T38" fmla="*/ 5 w 47"/>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6">
                      <a:moveTo>
                        <a:pt x="5" y="16"/>
                      </a:moveTo>
                      <a:cubicBezTo>
                        <a:pt x="0" y="16"/>
                        <a:pt x="0" y="16"/>
                        <a:pt x="0" y="16"/>
                      </a:cubicBezTo>
                      <a:cubicBezTo>
                        <a:pt x="1" y="12"/>
                        <a:pt x="2" y="9"/>
                        <a:pt x="3" y="7"/>
                      </a:cubicBezTo>
                      <a:cubicBezTo>
                        <a:pt x="6" y="3"/>
                        <a:pt x="10" y="0"/>
                        <a:pt x="15" y="0"/>
                      </a:cubicBezTo>
                      <a:cubicBezTo>
                        <a:pt x="17" y="0"/>
                        <a:pt x="19" y="1"/>
                        <a:pt x="20" y="1"/>
                      </a:cubicBezTo>
                      <a:cubicBezTo>
                        <a:pt x="21" y="1"/>
                        <a:pt x="22" y="2"/>
                        <a:pt x="24" y="3"/>
                      </a:cubicBezTo>
                      <a:cubicBezTo>
                        <a:pt x="29" y="5"/>
                        <a:pt x="29" y="5"/>
                        <a:pt x="29" y="5"/>
                      </a:cubicBezTo>
                      <a:cubicBezTo>
                        <a:pt x="31" y="6"/>
                        <a:pt x="32" y="6"/>
                        <a:pt x="32" y="6"/>
                      </a:cubicBezTo>
                      <a:cubicBezTo>
                        <a:pt x="33" y="6"/>
                        <a:pt x="34" y="6"/>
                        <a:pt x="34" y="6"/>
                      </a:cubicBezTo>
                      <a:cubicBezTo>
                        <a:pt x="36" y="6"/>
                        <a:pt x="38" y="6"/>
                        <a:pt x="39" y="4"/>
                      </a:cubicBezTo>
                      <a:cubicBezTo>
                        <a:pt x="40" y="3"/>
                        <a:pt x="40" y="2"/>
                        <a:pt x="41" y="0"/>
                      </a:cubicBezTo>
                      <a:cubicBezTo>
                        <a:pt x="47" y="0"/>
                        <a:pt x="47" y="0"/>
                        <a:pt x="47" y="0"/>
                      </a:cubicBezTo>
                      <a:cubicBezTo>
                        <a:pt x="45" y="5"/>
                        <a:pt x="44" y="8"/>
                        <a:pt x="43" y="10"/>
                      </a:cubicBezTo>
                      <a:cubicBezTo>
                        <a:pt x="40" y="14"/>
                        <a:pt x="36" y="16"/>
                        <a:pt x="31" y="16"/>
                      </a:cubicBezTo>
                      <a:cubicBezTo>
                        <a:pt x="28" y="16"/>
                        <a:pt x="26" y="16"/>
                        <a:pt x="23" y="15"/>
                      </a:cubicBezTo>
                      <a:cubicBezTo>
                        <a:pt x="20" y="13"/>
                        <a:pt x="20" y="13"/>
                        <a:pt x="20" y="13"/>
                      </a:cubicBezTo>
                      <a:cubicBezTo>
                        <a:pt x="17" y="12"/>
                        <a:pt x="15" y="11"/>
                        <a:pt x="14" y="11"/>
                      </a:cubicBezTo>
                      <a:cubicBezTo>
                        <a:pt x="13" y="10"/>
                        <a:pt x="13" y="10"/>
                        <a:pt x="12" y="10"/>
                      </a:cubicBezTo>
                      <a:cubicBezTo>
                        <a:pt x="10" y="10"/>
                        <a:pt x="8" y="11"/>
                        <a:pt x="7" y="12"/>
                      </a:cubicBezTo>
                      <a:cubicBezTo>
                        <a:pt x="6" y="14"/>
                        <a:pt x="5" y="15"/>
                        <a:pt x="5"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0" name="Freeform 1403">
                  <a:extLst>
                    <a:ext uri="{FF2B5EF4-FFF2-40B4-BE49-F238E27FC236}">
                      <a16:creationId xmlns:a16="http://schemas.microsoft.com/office/drawing/2014/main" id="{C428C098-9687-22FB-4114-CE4AF66F9220}"/>
                    </a:ext>
                  </a:extLst>
                </p:cNvPr>
                <p:cNvSpPr>
                  <a:spLocks/>
                </p:cNvSpPr>
                <p:nvPr/>
              </p:nvSpPr>
              <p:spPr bwMode="auto">
                <a:xfrm>
                  <a:off x="1502" y="4292"/>
                  <a:ext cx="14" cy="14"/>
                </a:xfrm>
                <a:custGeom>
                  <a:avLst/>
                  <a:gdLst>
                    <a:gd name="T0" fmla="*/ 0 w 88"/>
                    <a:gd name="T1" fmla="*/ 86 h 89"/>
                    <a:gd name="T2" fmla="*/ 0 w 88"/>
                    <a:gd name="T3" fmla="*/ 83 h 89"/>
                    <a:gd name="T4" fmla="*/ 8 w 88"/>
                    <a:gd name="T5" fmla="*/ 81 h 89"/>
                    <a:gd name="T6" fmla="*/ 11 w 88"/>
                    <a:gd name="T7" fmla="*/ 73 h 89"/>
                    <a:gd name="T8" fmla="*/ 11 w 88"/>
                    <a:gd name="T9" fmla="*/ 12 h 89"/>
                    <a:gd name="T10" fmla="*/ 5 w 88"/>
                    <a:gd name="T11" fmla="*/ 6 h 89"/>
                    <a:gd name="T12" fmla="*/ 0 w 88"/>
                    <a:gd name="T13" fmla="*/ 3 h 89"/>
                    <a:gd name="T14" fmla="*/ 0 w 88"/>
                    <a:gd name="T15" fmla="*/ 0 h 89"/>
                    <a:gd name="T16" fmla="*/ 27 w 88"/>
                    <a:gd name="T17" fmla="*/ 0 h 89"/>
                    <a:gd name="T18" fmla="*/ 72 w 88"/>
                    <a:gd name="T19" fmla="*/ 54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79 w 88"/>
                    <a:gd name="T33" fmla="*/ 6 h 89"/>
                    <a:gd name="T34" fmla="*/ 78 w 88"/>
                    <a:gd name="T35" fmla="*/ 13 h 89"/>
                    <a:gd name="T36" fmla="*/ 78 w 88"/>
                    <a:gd name="T37" fmla="*/ 89 h 89"/>
                    <a:gd name="T38" fmla="*/ 74 w 88"/>
                    <a:gd name="T39" fmla="*/ 89 h 89"/>
                    <a:gd name="T40" fmla="*/ 17 w 88"/>
                    <a:gd name="T41" fmla="*/ 19 h 89"/>
                    <a:gd name="T42" fmla="*/ 17 w 88"/>
                    <a:gd name="T43" fmla="*/ 71 h 89"/>
                    <a:gd name="T44" fmla="*/ 19 w 88"/>
                    <a:gd name="T45" fmla="*/ 80 h 89"/>
                    <a:gd name="T46" fmla="*/ 29 w 88"/>
                    <a:gd name="T47" fmla="*/ 83 h 89"/>
                    <a:gd name="T48" fmla="*/ 29 w 88"/>
                    <a:gd name="T49" fmla="*/ 86 h 89"/>
                    <a:gd name="T50" fmla="*/ 0 w 88"/>
                    <a:gd name="T51"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6"/>
                      </a:moveTo>
                      <a:cubicBezTo>
                        <a:pt x="0" y="83"/>
                        <a:pt x="0" y="83"/>
                        <a:pt x="0" y="83"/>
                      </a:cubicBezTo>
                      <a:cubicBezTo>
                        <a:pt x="4" y="83"/>
                        <a:pt x="7" y="82"/>
                        <a:pt x="8" y="81"/>
                      </a:cubicBezTo>
                      <a:cubicBezTo>
                        <a:pt x="10" y="80"/>
                        <a:pt x="11" y="77"/>
                        <a:pt x="11" y="73"/>
                      </a:cubicBezTo>
                      <a:cubicBezTo>
                        <a:pt x="11" y="12"/>
                        <a:pt x="11" y="12"/>
                        <a:pt x="11" y="12"/>
                      </a:cubicBezTo>
                      <a:cubicBezTo>
                        <a:pt x="9" y="10"/>
                        <a:pt x="7" y="7"/>
                        <a:pt x="5" y="6"/>
                      </a:cubicBezTo>
                      <a:cubicBezTo>
                        <a:pt x="3" y="4"/>
                        <a:pt x="2" y="3"/>
                        <a:pt x="0" y="3"/>
                      </a:cubicBezTo>
                      <a:cubicBezTo>
                        <a:pt x="0" y="0"/>
                        <a:pt x="0" y="0"/>
                        <a:pt x="0" y="0"/>
                      </a:cubicBezTo>
                      <a:cubicBezTo>
                        <a:pt x="27" y="0"/>
                        <a:pt x="27" y="0"/>
                        <a:pt x="27" y="0"/>
                      </a:cubicBezTo>
                      <a:cubicBezTo>
                        <a:pt x="72" y="54"/>
                        <a:pt x="72" y="54"/>
                        <a:pt x="72" y="54"/>
                      </a:cubicBezTo>
                      <a:cubicBezTo>
                        <a:pt x="72" y="16"/>
                        <a:pt x="72" y="16"/>
                        <a:pt x="72" y="16"/>
                      </a:cubicBezTo>
                      <a:cubicBezTo>
                        <a:pt x="72" y="12"/>
                        <a:pt x="71" y="8"/>
                        <a:pt x="70" y="7"/>
                      </a:cubicBezTo>
                      <a:cubicBezTo>
                        <a:pt x="68" y="4"/>
                        <a:pt x="65" y="3"/>
                        <a:pt x="60" y="3"/>
                      </a:cubicBezTo>
                      <a:cubicBezTo>
                        <a:pt x="60" y="0"/>
                        <a:pt x="60" y="0"/>
                        <a:pt x="60" y="0"/>
                      </a:cubicBezTo>
                      <a:cubicBezTo>
                        <a:pt x="88" y="0"/>
                        <a:pt x="88" y="0"/>
                        <a:pt x="88" y="0"/>
                      </a:cubicBezTo>
                      <a:cubicBezTo>
                        <a:pt x="88" y="3"/>
                        <a:pt x="88" y="3"/>
                        <a:pt x="88" y="3"/>
                      </a:cubicBezTo>
                      <a:cubicBezTo>
                        <a:pt x="83" y="4"/>
                        <a:pt x="81" y="5"/>
                        <a:pt x="79" y="6"/>
                      </a:cubicBezTo>
                      <a:cubicBezTo>
                        <a:pt x="78" y="7"/>
                        <a:pt x="78" y="10"/>
                        <a:pt x="78" y="13"/>
                      </a:cubicBezTo>
                      <a:cubicBezTo>
                        <a:pt x="78" y="89"/>
                        <a:pt x="78" y="89"/>
                        <a:pt x="78" y="89"/>
                      </a:cubicBezTo>
                      <a:cubicBezTo>
                        <a:pt x="74" y="89"/>
                        <a:pt x="74" y="89"/>
                        <a:pt x="74" y="89"/>
                      </a:cubicBezTo>
                      <a:cubicBezTo>
                        <a:pt x="17" y="19"/>
                        <a:pt x="17" y="19"/>
                        <a:pt x="17" y="19"/>
                      </a:cubicBezTo>
                      <a:cubicBezTo>
                        <a:pt x="17" y="71"/>
                        <a:pt x="17" y="71"/>
                        <a:pt x="17" y="71"/>
                      </a:cubicBezTo>
                      <a:cubicBezTo>
                        <a:pt x="17" y="75"/>
                        <a:pt x="18" y="78"/>
                        <a:pt x="19" y="80"/>
                      </a:cubicBezTo>
                      <a:cubicBezTo>
                        <a:pt x="21" y="82"/>
                        <a:pt x="24" y="83"/>
                        <a:pt x="29" y="83"/>
                      </a:cubicBezTo>
                      <a:cubicBezTo>
                        <a:pt x="29" y="86"/>
                        <a:pt x="29" y="86"/>
                        <a:pt x="29"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1" name="Freeform 1404">
                  <a:extLst>
                    <a:ext uri="{FF2B5EF4-FFF2-40B4-BE49-F238E27FC236}">
                      <a16:creationId xmlns:a16="http://schemas.microsoft.com/office/drawing/2014/main" id="{ED9D7462-0688-DCE1-2911-C865C761E40E}"/>
                    </a:ext>
                  </a:extLst>
                </p:cNvPr>
                <p:cNvSpPr>
                  <a:spLocks/>
                </p:cNvSpPr>
                <p:nvPr/>
              </p:nvSpPr>
              <p:spPr bwMode="auto">
                <a:xfrm>
                  <a:off x="1517" y="4292"/>
                  <a:ext cx="15" cy="14"/>
                </a:xfrm>
                <a:custGeom>
                  <a:avLst/>
                  <a:gdLst>
                    <a:gd name="T0" fmla="*/ 92 w 92"/>
                    <a:gd name="T1" fmla="*/ 52 h 91"/>
                    <a:gd name="T2" fmla="*/ 92 w 92"/>
                    <a:gd name="T3" fmla="*/ 55 h 91"/>
                    <a:gd name="T4" fmla="*/ 83 w 92"/>
                    <a:gd name="T5" fmla="*/ 57 h 91"/>
                    <a:gd name="T6" fmla="*/ 81 w 92"/>
                    <a:gd name="T7" fmla="*/ 67 h 91"/>
                    <a:gd name="T8" fmla="*/ 81 w 92"/>
                    <a:gd name="T9" fmla="*/ 83 h 91"/>
                    <a:gd name="T10" fmla="*/ 66 w 92"/>
                    <a:gd name="T11" fmla="*/ 88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6 h 91"/>
                    <a:gd name="T26" fmla="*/ 74 w 92"/>
                    <a:gd name="T27" fmla="*/ 5 h 91"/>
                    <a:gd name="T28" fmla="*/ 76 w 92"/>
                    <a:gd name="T29" fmla="*/ 0 h 91"/>
                    <a:gd name="T30" fmla="*/ 79 w 92"/>
                    <a:gd name="T31" fmla="*/ 0 h 91"/>
                    <a:gd name="T32" fmla="*/ 79 w 92"/>
                    <a:gd name="T33" fmla="*/ 30 h 91"/>
                    <a:gd name="T34" fmla="*/ 76 w 92"/>
                    <a:gd name="T35" fmla="*/ 30 h 91"/>
                    <a:gd name="T36" fmla="*/ 65 w 92"/>
                    <a:gd name="T37" fmla="*/ 13 h 91"/>
                    <a:gd name="T38" fmla="*/ 46 w 92"/>
                    <a:gd name="T39" fmla="*/ 4 h 91"/>
                    <a:gd name="T40" fmla="*/ 27 w 92"/>
                    <a:gd name="T41" fmla="*/ 17 h 91"/>
                    <a:gd name="T42" fmla="*/ 22 w 92"/>
                    <a:gd name="T43" fmla="*/ 46 h 91"/>
                    <a:gd name="T44" fmla="*/ 29 w 92"/>
                    <a:gd name="T45" fmla="*/ 76 h 91"/>
                    <a:gd name="T46" fmla="*/ 47 w 92"/>
                    <a:gd name="T47" fmla="*/ 87 h 91"/>
                    <a:gd name="T48" fmla="*/ 58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7" y="55"/>
                        <a:pt x="85" y="56"/>
                        <a:pt x="83" y="57"/>
                      </a:cubicBezTo>
                      <a:cubicBezTo>
                        <a:pt x="82" y="59"/>
                        <a:pt x="81" y="62"/>
                        <a:pt x="81" y="67"/>
                      </a:cubicBezTo>
                      <a:cubicBezTo>
                        <a:pt x="81" y="83"/>
                        <a:pt x="81" y="83"/>
                        <a:pt x="81" y="83"/>
                      </a:cubicBezTo>
                      <a:cubicBezTo>
                        <a:pt x="78" y="85"/>
                        <a:pt x="73" y="87"/>
                        <a:pt x="66" y="88"/>
                      </a:cubicBezTo>
                      <a:cubicBezTo>
                        <a:pt x="59" y="90"/>
                        <a:pt x="52" y="91"/>
                        <a:pt x="46" y="91"/>
                      </a:cubicBezTo>
                      <a:cubicBezTo>
                        <a:pt x="31" y="91"/>
                        <a:pt x="19" y="86"/>
                        <a:pt x="11" y="77"/>
                      </a:cubicBezTo>
                      <a:cubicBezTo>
                        <a:pt x="4" y="69"/>
                        <a:pt x="0" y="58"/>
                        <a:pt x="0" y="46"/>
                      </a:cubicBezTo>
                      <a:cubicBezTo>
                        <a:pt x="0" y="33"/>
                        <a:pt x="4" y="22"/>
                        <a:pt x="12" y="14"/>
                      </a:cubicBezTo>
                      <a:cubicBezTo>
                        <a:pt x="21" y="4"/>
                        <a:pt x="32" y="0"/>
                        <a:pt x="45" y="0"/>
                      </a:cubicBezTo>
                      <a:cubicBezTo>
                        <a:pt x="49" y="0"/>
                        <a:pt x="53" y="1"/>
                        <a:pt x="57" y="2"/>
                      </a:cubicBezTo>
                      <a:cubicBezTo>
                        <a:pt x="61" y="3"/>
                        <a:pt x="66" y="5"/>
                        <a:pt x="70" y="6"/>
                      </a:cubicBezTo>
                      <a:cubicBezTo>
                        <a:pt x="71" y="6"/>
                        <a:pt x="73" y="6"/>
                        <a:pt x="74" y="5"/>
                      </a:cubicBezTo>
                      <a:cubicBezTo>
                        <a:pt x="74" y="4"/>
                        <a:pt x="75" y="3"/>
                        <a:pt x="76" y="0"/>
                      </a:cubicBezTo>
                      <a:cubicBezTo>
                        <a:pt x="79" y="0"/>
                        <a:pt x="79" y="0"/>
                        <a:pt x="79" y="0"/>
                      </a:cubicBezTo>
                      <a:cubicBezTo>
                        <a:pt x="79" y="30"/>
                        <a:pt x="79" y="30"/>
                        <a:pt x="79" y="30"/>
                      </a:cubicBezTo>
                      <a:cubicBezTo>
                        <a:pt x="76" y="30"/>
                        <a:pt x="76" y="30"/>
                        <a:pt x="76" y="30"/>
                      </a:cubicBezTo>
                      <a:cubicBezTo>
                        <a:pt x="73" y="24"/>
                        <a:pt x="70" y="18"/>
                        <a:pt x="65" y="13"/>
                      </a:cubicBezTo>
                      <a:cubicBezTo>
                        <a:pt x="59" y="7"/>
                        <a:pt x="53" y="4"/>
                        <a:pt x="46" y="4"/>
                      </a:cubicBezTo>
                      <a:cubicBezTo>
                        <a:pt x="38" y="4"/>
                        <a:pt x="31" y="8"/>
                        <a:pt x="27" y="17"/>
                      </a:cubicBezTo>
                      <a:cubicBezTo>
                        <a:pt x="24" y="24"/>
                        <a:pt x="22" y="33"/>
                        <a:pt x="22" y="46"/>
                      </a:cubicBezTo>
                      <a:cubicBezTo>
                        <a:pt x="22" y="59"/>
                        <a:pt x="25" y="69"/>
                        <a:pt x="29" y="76"/>
                      </a:cubicBezTo>
                      <a:cubicBezTo>
                        <a:pt x="33" y="83"/>
                        <a:pt x="39" y="87"/>
                        <a:pt x="47" y="87"/>
                      </a:cubicBezTo>
                      <a:cubicBezTo>
                        <a:pt x="53" y="87"/>
                        <a:pt x="56" y="86"/>
                        <a:pt x="58" y="84"/>
                      </a:cubicBezTo>
                      <a:cubicBezTo>
                        <a:pt x="60" y="83"/>
                        <a:pt x="61" y="80"/>
                        <a:pt x="61" y="77"/>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2" name="Freeform 1405">
                  <a:extLst>
                    <a:ext uri="{FF2B5EF4-FFF2-40B4-BE49-F238E27FC236}">
                      <a16:creationId xmlns:a16="http://schemas.microsoft.com/office/drawing/2014/main" id="{18BC949E-7FCB-16F5-BE9C-74A861D38AA9}"/>
                    </a:ext>
                  </a:extLst>
                </p:cNvPr>
                <p:cNvSpPr>
                  <a:spLocks/>
                </p:cNvSpPr>
                <p:nvPr/>
              </p:nvSpPr>
              <p:spPr bwMode="auto">
                <a:xfrm>
                  <a:off x="1538" y="4292"/>
                  <a:ext cx="12" cy="14"/>
                </a:xfrm>
                <a:custGeom>
                  <a:avLst/>
                  <a:gdLst>
                    <a:gd name="T0" fmla="*/ 61 w 77"/>
                    <a:gd name="T1" fmla="*/ 83 h 86"/>
                    <a:gd name="T2" fmla="*/ 61 w 77"/>
                    <a:gd name="T3" fmla="*/ 86 h 86"/>
                    <a:gd name="T4" fmla="*/ 16 w 77"/>
                    <a:gd name="T5" fmla="*/ 86 h 86"/>
                    <a:gd name="T6" fmla="*/ 16 w 77"/>
                    <a:gd name="T7" fmla="*/ 83 h 86"/>
                    <a:gd name="T8" fmla="*/ 25 w 77"/>
                    <a:gd name="T9" fmla="*/ 81 h 86"/>
                    <a:gd name="T10" fmla="*/ 28 w 77"/>
                    <a:gd name="T11" fmla="*/ 71 h 86"/>
                    <a:gd name="T12" fmla="*/ 28 w 77"/>
                    <a:gd name="T13" fmla="*/ 4 h 86"/>
                    <a:gd name="T14" fmla="*/ 13 w 77"/>
                    <a:gd name="T15" fmla="*/ 7 h 86"/>
                    <a:gd name="T16" fmla="*/ 3 w 77"/>
                    <a:gd name="T17" fmla="*/ 26 h 86"/>
                    <a:gd name="T18" fmla="*/ 0 w 77"/>
                    <a:gd name="T19" fmla="*/ 26 h 86"/>
                    <a:gd name="T20" fmla="*/ 0 w 77"/>
                    <a:gd name="T21" fmla="*/ 0 h 86"/>
                    <a:gd name="T22" fmla="*/ 77 w 77"/>
                    <a:gd name="T23" fmla="*/ 0 h 86"/>
                    <a:gd name="T24" fmla="*/ 77 w 77"/>
                    <a:gd name="T25" fmla="*/ 26 h 86"/>
                    <a:gd name="T26" fmla="*/ 73 w 77"/>
                    <a:gd name="T27" fmla="*/ 26 h 86"/>
                    <a:gd name="T28" fmla="*/ 63 w 77"/>
                    <a:gd name="T29" fmla="*/ 7 h 86"/>
                    <a:gd name="T30" fmla="*/ 49 w 77"/>
                    <a:gd name="T31" fmla="*/ 4 h 86"/>
                    <a:gd name="T32" fmla="*/ 49 w 77"/>
                    <a:gd name="T33" fmla="*/ 71 h 86"/>
                    <a:gd name="T34" fmla="*/ 52 w 77"/>
                    <a:gd name="T35" fmla="*/ 81 h 86"/>
                    <a:gd name="T36" fmla="*/ 61 w 77"/>
                    <a:gd name="T37"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6">
                      <a:moveTo>
                        <a:pt x="61" y="83"/>
                      </a:moveTo>
                      <a:cubicBezTo>
                        <a:pt x="61" y="86"/>
                        <a:pt x="61" y="86"/>
                        <a:pt x="61" y="86"/>
                      </a:cubicBezTo>
                      <a:cubicBezTo>
                        <a:pt x="16" y="86"/>
                        <a:pt x="16" y="86"/>
                        <a:pt x="16" y="86"/>
                      </a:cubicBezTo>
                      <a:cubicBezTo>
                        <a:pt x="16" y="83"/>
                        <a:pt x="16" y="83"/>
                        <a:pt x="16" y="83"/>
                      </a:cubicBezTo>
                      <a:cubicBezTo>
                        <a:pt x="21" y="83"/>
                        <a:pt x="24" y="83"/>
                        <a:pt x="25" y="81"/>
                      </a:cubicBezTo>
                      <a:cubicBezTo>
                        <a:pt x="27" y="80"/>
                        <a:pt x="28" y="77"/>
                        <a:pt x="28" y="71"/>
                      </a:cubicBezTo>
                      <a:cubicBezTo>
                        <a:pt x="28" y="4"/>
                        <a:pt x="28" y="4"/>
                        <a:pt x="28" y="4"/>
                      </a:cubicBezTo>
                      <a:cubicBezTo>
                        <a:pt x="22" y="4"/>
                        <a:pt x="17" y="5"/>
                        <a:pt x="13" y="7"/>
                      </a:cubicBezTo>
                      <a:cubicBezTo>
                        <a:pt x="8" y="11"/>
                        <a:pt x="4" y="17"/>
                        <a:pt x="3" y="26"/>
                      </a:cubicBezTo>
                      <a:cubicBezTo>
                        <a:pt x="0" y="26"/>
                        <a:pt x="0" y="26"/>
                        <a:pt x="0" y="26"/>
                      </a:cubicBezTo>
                      <a:cubicBezTo>
                        <a:pt x="0" y="0"/>
                        <a:pt x="0" y="0"/>
                        <a:pt x="0" y="0"/>
                      </a:cubicBezTo>
                      <a:cubicBezTo>
                        <a:pt x="77" y="0"/>
                        <a:pt x="77" y="0"/>
                        <a:pt x="77" y="0"/>
                      </a:cubicBezTo>
                      <a:cubicBezTo>
                        <a:pt x="77" y="26"/>
                        <a:pt x="77" y="26"/>
                        <a:pt x="77" y="26"/>
                      </a:cubicBezTo>
                      <a:cubicBezTo>
                        <a:pt x="73" y="26"/>
                        <a:pt x="73" y="26"/>
                        <a:pt x="73" y="26"/>
                      </a:cubicBezTo>
                      <a:cubicBezTo>
                        <a:pt x="72" y="17"/>
                        <a:pt x="69" y="11"/>
                        <a:pt x="63" y="7"/>
                      </a:cubicBezTo>
                      <a:cubicBezTo>
                        <a:pt x="60" y="5"/>
                        <a:pt x="55" y="4"/>
                        <a:pt x="49" y="4"/>
                      </a:cubicBezTo>
                      <a:cubicBezTo>
                        <a:pt x="49" y="71"/>
                        <a:pt x="49" y="71"/>
                        <a:pt x="49" y="71"/>
                      </a:cubicBezTo>
                      <a:cubicBezTo>
                        <a:pt x="49" y="77"/>
                        <a:pt x="50" y="80"/>
                        <a:pt x="52" y="81"/>
                      </a:cubicBezTo>
                      <a:cubicBezTo>
                        <a:pt x="53" y="83"/>
                        <a:pt x="56" y="83"/>
                        <a:pt x="61"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3" name="Freeform 1406">
                  <a:extLst>
                    <a:ext uri="{FF2B5EF4-FFF2-40B4-BE49-F238E27FC236}">
                      <a16:creationId xmlns:a16="http://schemas.microsoft.com/office/drawing/2014/main" id="{884B9B17-F29E-51BC-3083-25A33F83B035}"/>
                    </a:ext>
                  </a:extLst>
                </p:cNvPr>
                <p:cNvSpPr>
                  <a:spLocks noEditPoints="1"/>
                </p:cNvSpPr>
                <p:nvPr/>
              </p:nvSpPr>
              <p:spPr bwMode="auto">
                <a:xfrm>
                  <a:off x="1551" y="4292"/>
                  <a:ext cx="14" cy="14"/>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6 w 87"/>
                    <a:gd name="T21" fmla="*/ 80 h 88"/>
                    <a:gd name="T22" fmla="*/ 18 w 87"/>
                    <a:gd name="T23" fmla="*/ 84 h 88"/>
                    <a:gd name="T24" fmla="*/ 26 w 87"/>
                    <a:gd name="T25" fmla="*/ 85 h 88"/>
                    <a:gd name="T26" fmla="*/ 26 w 87"/>
                    <a:gd name="T27" fmla="*/ 88 h 88"/>
                    <a:gd name="T28" fmla="*/ 0 w 87"/>
                    <a:gd name="T29" fmla="*/ 88 h 88"/>
                    <a:gd name="T30" fmla="*/ 0 w 87"/>
                    <a:gd name="T31" fmla="*/ 85 h 88"/>
                    <a:gd name="T32" fmla="*/ 8 w 87"/>
                    <a:gd name="T33" fmla="*/ 81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2" y="85"/>
                        <a:pt x="54" y="84"/>
                      </a:cubicBezTo>
                      <a:cubicBezTo>
                        <a:pt x="55" y="84"/>
                        <a:pt x="56" y="82"/>
                        <a:pt x="56" y="80"/>
                      </a:cubicBezTo>
                      <a:cubicBezTo>
                        <a:pt x="56" y="79"/>
                        <a:pt x="55" y="76"/>
                        <a:pt x="54" y="72"/>
                      </a:cubicBezTo>
                      <a:cubicBezTo>
                        <a:pt x="53" y="70"/>
                        <a:pt x="52" y="68"/>
                        <a:pt x="50" y="63"/>
                      </a:cubicBezTo>
                      <a:cubicBezTo>
                        <a:pt x="21" y="63"/>
                        <a:pt x="21" y="63"/>
                        <a:pt x="21" y="63"/>
                      </a:cubicBezTo>
                      <a:cubicBezTo>
                        <a:pt x="20" y="67"/>
                        <a:pt x="18" y="71"/>
                        <a:pt x="17" y="74"/>
                      </a:cubicBezTo>
                      <a:cubicBezTo>
                        <a:pt x="16" y="77"/>
                        <a:pt x="16" y="79"/>
                        <a:pt x="16" y="80"/>
                      </a:cubicBezTo>
                      <a:cubicBezTo>
                        <a:pt x="16" y="82"/>
                        <a:pt x="16" y="83"/>
                        <a:pt x="18" y="84"/>
                      </a:cubicBezTo>
                      <a:cubicBezTo>
                        <a:pt x="19" y="85"/>
                        <a:pt x="22" y="85"/>
                        <a:pt x="26" y="85"/>
                      </a:cubicBezTo>
                      <a:cubicBezTo>
                        <a:pt x="26" y="88"/>
                        <a:pt x="26" y="88"/>
                        <a:pt x="26" y="88"/>
                      </a:cubicBezTo>
                      <a:cubicBezTo>
                        <a:pt x="0" y="88"/>
                        <a:pt x="0" y="88"/>
                        <a:pt x="0" y="88"/>
                      </a:cubicBezTo>
                      <a:cubicBezTo>
                        <a:pt x="0" y="85"/>
                        <a:pt x="0" y="85"/>
                        <a:pt x="0" y="85"/>
                      </a:cubicBezTo>
                      <a:cubicBezTo>
                        <a:pt x="3" y="85"/>
                        <a:pt x="6" y="83"/>
                        <a:pt x="8" y="81"/>
                      </a:cubicBezTo>
                      <a:cubicBezTo>
                        <a:pt x="9" y="79"/>
                        <a:pt x="10" y="76"/>
                        <a:pt x="13" y="70"/>
                      </a:cubicBezTo>
                      <a:cubicBezTo>
                        <a:pt x="41" y="0"/>
                        <a:pt x="41" y="0"/>
                        <a:pt x="41" y="0"/>
                      </a:cubicBezTo>
                      <a:cubicBezTo>
                        <a:pt x="45" y="0"/>
                        <a:pt x="45" y="0"/>
                        <a:pt x="45" y="0"/>
                      </a:cubicBezTo>
                      <a:cubicBezTo>
                        <a:pt x="73" y="67"/>
                        <a:pt x="73" y="67"/>
                        <a:pt x="73" y="67"/>
                      </a:cubicBezTo>
                      <a:cubicBezTo>
                        <a:pt x="76" y="75"/>
                        <a:pt x="78"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4" name="Freeform 1407">
                  <a:extLst>
                    <a:ext uri="{FF2B5EF4-FFF2-40B4-BE49-F238E27FC236}">
                      <a16:creationId xmlns:a16="http://schemas.microsoft.com/office/drawing/2014/main" id="{9939C8E2-67E7-F071-80DD-10FB2FBCD0C1}"/>
                    </a:ext>
                  </a:extLst>
                </p:cNvPr>
                <p:cNvSpPr>
                  <a:spLocks/>
                </p:cNvSpPr>
                <p:nvPr/>
              </p:nvSpPr>
              <p:spPr bwMode="auto">
                <a:xfrm>
                  <a:off x="1555" y="4287"/>
                  <a:ext cx="5" cy="4"/>
                </a:xfrm>
                <a:custGeom>
                  <a:avLst/>
                  <a:gdLst>
                    <a:gd name="T0" fmla="*/ 30 w 30"/>
                    <a:gd name="T1" fmla="*/ 24 h 24"/>
                    <a:gd name="T2" fmla="*/ 23 w 30"/>
                    <a:gd name="T3" fmla="*/ 24 h 24"/>
                    <a:gd name="T4" fmla="*/ 5 w 30"/>
                    <a:gd name="T5" fmla="*/ 13 h 24"/>
                    <a:gd name="T6" fmla="*/ 1 w 30"/>
                    <a:gd name="T7" fmla="*/ 9 h 24"/>
                    <a:gd name="T8" fmla="*/ 0 w 30"/>
                    <a:gd name="T9" fmla="*/ 6 h 24"/>
                    <a:gd name="T10" fmla="*/ 2 w 30"/>
                    <a:gd name="T11" fmla="*/ 2 h 24"/>
                    <a:gd name="T12" fmla="*/ 6 w 30"/>
                    <a:gd name="T13" fmla="*/ 0 h 24"/>
                    <a:gd name="T14" fmla="*/ 10 w 30"/>
                    <a:gd name="T15" fmla="*/ 1 h 24"/>
                    <a:gd name="T16" fmla="*/ 13 w 30"/>
                    <a:gd name="T17" fmla="*/ 4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cubicBezTo>
                        <a:pt x="23" y="24"/>
                        <a:pt x="23" y="24"/>
                        <a:pt x="23" y="24"/>
                      </a:cubicBezTo>
                      <a:cubicBezTo>
                        <a:pt x="5" y="13"/>
                        <a:pt x="5" y="13"/>
                        <a:pt x="5" y="13"/>
                      </a:cubicBezTo>
                      <a:cubicBezTo>
                        <a:pt x="3" y="12"/>
                        <a:pt x="2" y="10"/>
                        <a:pt x="1" y="9"/>
                      </a:cubicBezTo>
                      <a:cubicBezTo>
                        <a:pt x="0" y="9"/>
                        <a:pt x="0" y="7"/>
                        <a:pt x="0" y="6"/>
                      </a:cubicBezTo>
                      <a:cubicBezTo>
                        <a:pt x="0" y="4"/>
                        <a:pt x="0" y="3"/>
                        <a:pt x="2" y="2"/>
                      </a:cubicBezTo>
                      <a:cubicBezTo>
                        <a:pt x="3" y="1"/>
                        <a:pt x="4" y="0"/>
                        <a:pt x="6" y="0"/>
                      </a:cubicBezTo>
                      <a:cubicBezTo>
                        <a:pt x="7" y="0"/>
                        <a:pt x="9" y="1"/>
                        <a:pt x="10" y="1"/>
                      </a:cubicBezTo>
                      <a:cubicBezTo>
                        <a:pt x="11" y="2"/>
                        <a:pt x="12" y="3"/>
                        <a:pt x="13" y="4"/>
                      </a:cubicBezTo>
                      <a:lnTo>
                        <a:pt x="30"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5" name="Freeform 1408">
                  <a:extLst>
                    <a:ext uri="{FF2B5EF4-FFF2-40B4-BE49-F238E27FC236}">
                      <a16:creationId xmlns:a16="http://schemas.microsoft.com/office/drawing/2014/main" id="{1A952E3F-997C-A294-A6ED-BF4B400D28D3}"/>
                    </a:ext>
                  </a:extLst>
                </p:cNvPr>
                <p:cNvSpPr>
                  <a:spLocks/>
                </p:cNvSpPr>
                <p:nvPr/>
              </p:nvSpPr>
              <p:spPr bwMode="auto">
                <a:xfrm>
                  <a:off x="1567" y="4292"/>
                  <a:ext cx="13" cy="14"/>
                </a:xfrm>
                <a:custGeom>
                  <a:avLst/>
                  <a:gdLst>
                    <a:gd name="T0" fmla="*/ 88 w 88"/>
                    <a:gd name="T1" fmla="*/ 0 h 89"/>
                    <a:gd name="T2" fmla="*/ 88 w 88"/>
                    <a:gd name="T3" fmla="*/ 3 h 89"/>
                    <a:gd name="T4" fmla="*/ 80 w 88"/>
                    <a:gd name="T5" fmla="*/ 6 h 89"/>
                    <a:gd name="T6" fmla="*/ 78 w 88"/>
                    <a:gd name="T7" fmla="*/ 14 h 89"/>
                    <a:gd name="T8" fmla="*/ 78 w 88"/>
                    <a:gd name="T9" fmla="*/ 55 h 89"/>
                    <a:gd name="T10" fmla="*/ 76 w 88"/>
                    <a:gd name="T11" fmla="*/ 68 h 89"/>
                    <a:gd name="T12" fmla="*/ 70 w 88"/>
                    <a:gd name="T13" fmla="*/ 80 h 89"/>
                    <a:gd name="T14" fmla="*/ 58 w 88"/>
                    <a:gd name="T15" fmla="*/ 87 h 89"/>
                    <a:gd name="T16" fmla="*/ 45 w 88"/>
                    <a:gd name="T17" fmla="*/ 89 h 89"/>
                    <a:gd name="T18" fmla="*/ 33 w 88"/>
                    <a:gd name="T19" fmla="*/ 88 h 89"/>
                    <a:gd name="T20" fmla="*/ 19 w 88"/>
                    <a:gd name="T21" fmla="*/ 81 h 89"/>
                    <a:gd name="T22" fmla="*/ 13 w 88"/>
                    <a:gd name="T23" fmla="*/ 73 h 89"/>
                    <a:gd name="T24" fmla="*/ 10 w 88"/>
                    <a:gd name="T25" fmla="*/ 58 h 89"/>
                    <a:gd name="T26" fmla="*/ 10 w 88"/>
                    <a:gd name="T27" fmla="*/ 15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5 h 89"/>
                    <a:gd name="T40" fmla="*/ 31 w 88"/>
                    <a:gd name="T41" fmla="*/ 15 h 89"/>
                    <a:gd name="T42" fmla="*/ 31 w 88"/>
                    <a:gd name="T43" fmla="*/ 58 h 89"/>
                    <a:gd name="T44" fmla="*/ 35 w 88"/>
                    <a:gd name="T45" fmla="*/ 77 h 89"/>
                    <a:gd name="T46" fmla="*/ 49 w 88"/>
                    <a:gd name="T47" fmla="*/ 83 h 89"/>
                    <a:gd name="T48" fmla="*/ 69 w 88"/>
                    <a:gd name="T49" fmla="*/ 72 h 89"/>
                    <a:gd name="T50" fmla="*/ 72 w 88"/>
                    <a:gd name="T51" fmla="*/ 55 h 89"/>
                    <a:gd name="T52" fmla="*/ 72 w 88"/>
                    <a:gd name="T53" fmla="*/ 16 h 89"/>
                    <a:gd name="T54" fmla="*/ 70 w 88"/>
                    <a:gd name="T55" fmla="*/ 7 h 89"/>
                    <a:gd name="T56" fmla="*/ 59 w 88"/>
                    <a:gd name="T57" fmla="*/ 3 h 89"/>
                    <a:gd name="T58" fmla="*/ 59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4"/>
                        <a:pt x="81" y="5"/>
                        <a:pt x="80" y="6"/>
                      </a:cubicBezTo>
                      <a:cubicBezTo>
                        <a:pt x="78" y="7"/>
                        <a:pt x="78" y="10"/>
                        <a:pt x="78" y="14"/>
                      </a:cubicBezTo>
                      <a:cubicBezTo>
                        <a:pt x="78" y="55"/>
                        <a:pt x="78" y="55"/>
                        <a:pt x="78" y="55"/>
                      </a:cubicBezTo>
                      <a:cubicBezTo>
                        <a:pt x="78" y="59"/>
                        <a:pt x="77" y="64"/>
                        <a:pt x="76" y="68"/>
                      </a:cubicBezTo>
                      <a:cubicBezTo>
                        <a:pt x="75" y="73"/>
                        <a:pt x="73" y="77"/>
                        <a:pt x="70" y="80"/>
                      </a:cubicBezTo>
                      <a:cubicBezTo>
                        <a:pt x="68" y="83"/>
                        <a:pt x="63" y="85"/>
                        <a:pt x="58" y="87"/>
                      </a:cubicBezTo>
                      <a:cubicBezTo>
                        <a:pt x="54" y="88"/>
                        <a:pt x="49" y="89"/>
                        <a:pt x="45" y="89"/>
                      </a:cubicBezTo>
                      <a:cubicBezTo>
                        <a:pt x="41" y="89"/>
                        <a:pt x="37" y="89"/>
                        <a:pt x="33" y="88"/>
                      </a:cubicBezTo>
                      <a:cubicBezTo>
                        <a:pt x="27" y="86"/>
                        <a:pt x="23" y="84"/>
                        <a:pt x="19" y="81"/>
                      </a:cubicBezTo>
                      <a:cubicBezTo>
                        <a:pt x="16" y="78"/>
                        <a:pt x="14" y="75"/>
                        <a:pt x="13" y="73"/>
                      </a:cubicBezTo>
                      <a:cubicBezTo>
                        <a:pt x="11" y="69"/>
                        <a:pt x="10" y="64"/>
                        <a:pt x="10" y="58"/>
                      </a:cubicBezTo>
                      <a:cubicBezTo>
                        <a:pt x="10" y="15"/>
                        <a:pt x="10" y="15"/>
                        <a:pt x="10" y="15"/>
                      </a:cubicBezTo>
                      <a:cubicBezTo>
                        <a:pt x="10" y="10"/>
                        <a:pt x="9" y="7"/>
                        <a:pt x="8" y="5"/>
                      </a:cubicBezTo>
                      <a:cubicBezTo>
                        <a:pt x="7" y="4"/>
                        <a:pt x="4" y="4"/>
                        <a:pt x="0" y="3"/>
                      </a:cubicBezTo>
                      <a:cubicBezTo>
                        <a:pt x="0" y="0"/>
                        <a:pt x="0" y="0"/>
                        <a:pt x="0" y="0"/>
                      </a:cubicBezTo>
                      <a:cubicBezTo>
                        <a:pt x="43" y="0"/>
                        <a:pt x="43" y="0"/>
                        <a:pt x="43" y="0"/>
                      </a:cubicBezTo>
                      <a:cubicBezTo>
                        <a:pt x="43" y="3"/>
                        <a:pt x="43" y="3"/>
                        <a:pt x="43" y="3"/>
                      </a:cubicBezTo>
                      <a:cubicBezTo>
                        <a:pt x="38" y="3"/>
                        <a:pt x="35" y="4"/>
                        <a:pt x="34" y="5"/>
                      </a:cubicBezTo>
                      <a:cubicBezTo>
                        <a:pt x="32" y="6"/>
                        <a:pt x="31" y="10"/>
                        <a:pt x="31" y="15"/>
                      </a:cubicBezTo>
                      <a:cubicBezTo>
                        <a:pt x="31" y="58"/>
                        <a:pt x="31" y="58"/>
                        <a:pt x="31" y="58"/>
                      </a:cubicBezTo>
                      <a:cubicBezTo>
                        <a:pt x="31" y="66"/>
                        <a:pt x="32" y="73"/>
                        <a:pt x="35" y="77"/>
                      </a:cubicBezTo>
                      <a:cubicBezTo>
                        <a:pt x="38" y="81"/>
                        <a:pt x="43" y="83"/>
                        <a:pt x="49" y="83"/>
                      </a:cubicBezTo>
                      <a:cubicBezTo>
                        <a:pt x="59" y="83"/>
                        <a:pt x="66" y="79"/>
                        <a:pt x="69" y="72"/>
                      </a:cubicBezTo>
                      <a:cubicBezTo>
                        <a:pt x="71" y="68"/>
                        <a:pt x="72" y="62"/>
                        <a:pt x="72" y="55"/>
                      </a:cubicBezTo>
                      <a:cubicBezTo>
                        <a:pt x="72" y="16"/>
                        <a:pt x="72" y="16"/>
                        <a:pt x="72" y="16"/>
                      </a:cubicBezTo>
                      <a:cubicBezTo>
                        <a:pt x="72" y="11"/>
                        <a:pt x="71" y="8"/>
                        <a:pt x="70" y="7"/>
                      </a:cubicBezTo>
                      <a:cubicBezTo>
                        <a:pt x="68" y="4"/>
                        <a:pt x="65" y="3"/>
                        <a:pt x="59" y="3"/>
                      </a:cubicBezTo>
                      <a:cubicBezTo>
                        <a:pt x="59" y="0"/>
                        <a:pt x="59" y="0"/>
                        <a:pt x="59"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6" name="Freeform 1409">
                  <a:extLst>
                    <a:ext uri="{FF2B5EF4-FFF2-40B4-BE49-F238E27FC236}">
                      <a16:creationId xmlns:a16="http://schemas.microsoft.com/office/drawing/2014/main" id="{483894A1-909D-2BC9-A14F-CA3B4273B867}"/>
                    </a:ext>
                  </a:extLst>
                </p:cNvPr>
                <p:cNvSpPr>
                  <a:spLocks/>
                </p:cNvSpPr>
                <p:nvPr/>
              </p:nvSpPr>
              <p:spPr bwMode="auto">
                <a:xfrm>
                  <a:off x="1144" y="4272"/>
                  <a:ext cx="12" cy="13"/>
                </a:xfrm>
                <a:custGeom>
                  <a:avLst/>
                  <a:gdLst>
                    <a:gd name="T0" fmla="*/ 79 w 79"/>
                    <a:gd name="T1" fmla="*/ 57 h 87"/>
                    <a:gd name="T2" fmla="*/ 74 w 79"/>
                    <a:gd name="T3" fmla="*/ 87 h 87"/>
                    <a:gd name="T4" fmla="*/ 0 w 79"/>
                    <a:gd name="T5" fmla="*/ 87 h 87"/>
                    <a:gd name="T6" fmla="*/ 0 w 79"/>
                    <a:gd name="T7" fmla="*/ 83 h 87"/>
                    <a:gd name="T8" fmla="*/ 8 w 79"/>
                    <a:gd name="T9" fmla="*/ 82 h 87"/>
                    <a:gd name="T10" fmla="*/ 11 w 79"/>
                    <a:gd name="T11" fmla="*/ 74 h 87"/>
                    <a:gd name="T12" fmla="*/ 11 w 79"/>
                    <a:gd name="T13" fmla="*/ 12 h 87"/>
                    <a:gd name="T14" fmla="*/ 8 w 79"/>
                    <a:gd name="T15" fmla="*/ 5 h 87"/>
                    <a:gd name="T16" fmla="*/ 0 w 79"/>
                    <a:gd name="T17" fmla="*/ 3 h 87"/>
                    <a:gd name="T18" fmla="*/ 0 w 79"/>
                    <a:gd name="T19" fmla="*/ 0 h 87"/>
                    <a:gd name="T20" fmla="*/ 45 w 79"/>
                    <a:gd name="T21" fmla="*/ 0 h 87"/>
                    <a:gd name="T22" fmla="*/ 45 w 79"/>
                    <a:gd name="T23" fmla="*/ 3 h 87"/>
                    <a:gd name="T24" fmla="*/ 35 w 79"/>
                    <a:gd name="T25" fmla="*/ 5 h 87"/>
                    <a:gd name="T26" fmla="*/ 32 w 79"/>
                    <a:gd name="T27" fmla="*/ 15 h 87"/>
                    <a:gd name="T28" fmla="*/ 32 w 79"/>
                    <a:gd name="T29" fmla="*/ 75 h 87"/>
                    <a:gd name="T30" fmla="*/ 34 w 79"/>
                    <a:gd name="T31" fmla="*/ 81 h 87"/>
                    <a:gd name="T32" fmla="*/ 43 w 79"/>
                    <a:gd name="T33" fmla="*/ 83 h 87"/>
                    <a:gd name="T34" fmla="*/ 64 w 79"/>
                    <a:gd name="T35" fmla="*/ 76 h 87"/>
                    <a:gd name="T36" fmla="*/ 76 w 79"/>
                    <a:gd name="T37" fmla="*/ 57 h 87"/>
                    <a:gd name="T38" fmla="*/ 79 w 79"/>
                    <a:gd name="T39"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7">
                      <a:moveTo>
                        <a:pt x="79" y="57"/>
                      </a:moveTo>
                      <a:cubicBezTo>
                        <a:pt x="74" y="87"/>
                        <a:pt x="74" y="87"/>
                        <a:pt x="74" y="87"/>
                      </a:cubicBezTo>
                      <a:cubicBezTo>
                        <a:pt x="0" y="87"/>
                        <a:pt x="0" y="87"/>
                        <a:pt x="0" y="87"/>
                      </a:cubicBezTo>
                      <a:cubicBezTo>
                        <a:pt x="0" y="83"/>
                        <a:pt x="0" y="83"/>
                        <a:pt x="0" y="83"/>
                      </a:cubicBezTo>
                      <a:cubicBezTo>
                        <a:pt x="4" y="83"/>
                        <a:pt x="7" y="82"/>
                        <a:pt x="8" y="82"/>
                      </a:cubicBezTo>
                      <a:cubicBezTo>
                        <a:pt x="10" y="80"/>
                        <a:pt x="11" y="78"/>
                        <a:pt x="11" y="74"/>
                      </a:cubicBezTo>
                      <a:cubicBezTo>
                        <a:pt x="11" y="12"/>
                        <a:pt x="11" y="12"/>
                        <a:pt x="11" y="12"/>
                      </a:cubicBezTo>
                      <a:cubicBezTo>
                        <a:pt x="11" y="9"/>
                        <a:pt x="10" y="6"/>
                        <a:pt x="8" y="5"/>
                      </a:cubicBezTo>
                      <a:cubicBezTo>
                        <a:pt x="6" y="4"/>
                        <a:pt x="4" y="4"/>
                        <a:pt x="0" y="3"/>
                      </a:cubicBezTo>
                      <a:cubicBezTo>
                        <a:pt x="0" y="0"/>
                        <a:pt x="0" y="0"/>
                        <a:pt x="0" y="0"/>
                      </a:cubicBezTo>
                      <a:cubicBezTo>
                        <a:pt x="45" y="0"/>
                        <a:pt x="45" y="0"/>
                        <a:pt x="45" y="0"/>
                      </a:cubicBezTo>
                      <a:cubicBezTo>
                        <a:pt x="45" y="3"/>
                        <a:pt x="45" y="3"/>
                        <a:pt x="45" y="3"/>
                      </a:cubicBezTo>
                      <a:cubicBezTo>
                        <a:pt x="40" y="3"/>
                        <a:pt x="36" y="4"/>
                        <a:pt x="35" y="5"/>
                      </a:cubicBezTo>
                      <a:cubicBezTo>
                        <a:pt x="33" y="6"/>
                        <a:pt x="32" y="10"/>
                        <a:pt x="32" y="15"/>
                      </a:cubicBezTo>
                      <a:cubicBezTo>
                        <a:pt x="32" y="75"/>
                        <a:pt x="32" y="75"/>
                        <a:pt x="32" y="75"/>
                      </a:cubicBezTo>
                      <a:cubicBezTo>
                        <a:pt x="32" y="78"/>
                        <a:pt x="33" y="80"/>
                        <a:pt x="34" y="81"/>
                      </a:cubicBezTo>
                      <a:cubicBezTo>
                        <a:pt x="36" y="82"/>
                        <a:pt x="39" y="83"/>
                        <a:pt x="43" y="83"/>
                      </a:cubicBezTo>
                      <a:cubicBezTo>
                        <a:pt x="52" y="83"/>
                        <a:pt x="59" y="80"/>
                        <a:pt x="64" y="76"/>
                      </a:cubicBezTo>
                      <a:cubicBezTo>
                        <a:pt x="68" y="72"/>
                        <a:pt x="72" y="66"/>
                        <a:pt x="76" y="57"/>
                      </a:cubicBezTo>
                      <a:lnTo>
                        <a:pt x="79" y="5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247" name="Freeform 1410">
                  <a:extLst>
                    <a:ext uri="{FF2B5EF4-FFF2-40B4-BE49-F238E27FC236}">
                      <a16:creationId xmlns:a16="http://schemas.microsoft.com/office/drawing/2014/main" id="{384D5D0E-F743-E238-13EA-81C4717A72D3}"/>
                    </a:ext>
                  </a:extLst>
                </p:cNvPr>
                <p:cNvSpPr>
                  <a:spLocks noEditPoints="1"/>
                </p:cNvSpPr>
                <p:nvPr/>
              </p:nvSpPr>
              <p:spPr bwMode="auto">
                <a:xfrm>
                  <a:off x="1157" y="4272"/>
                  <a:ext cx="13" cy="14"/>
                </a:xfrm>
                <a:custGeom>
                  <a:avLst/>
                  <a:gdLst>
                    <a:gd name="T0" fmla="*/ 42 w 83"/>
                    <a:gd name="T1" fmla="*/ 0 h 91"/>
                    <a:gd name="T2" fmla="*/ 71 w 83"/>
                    <a:gd name="T3" fmla="*/ 12 h 91"/>
                    <a:gd name="T4" fmla="*/ 83 w 83"/>
                    <a:gd name="T5" fmla="*/ 46 h 91"/>
                    <a:gd name="T6" fmla="*/ 72 w 83"/>
                    <a:gd name="T7" fmla="*/ 78 h 91"/>
                    <a:gd name="T8" fmla="*/ 42 w 83"/>
                    <a:gd name="T9" fmla="*/ 91 h 91"/>
                    <a:gd name="T10" fmla="*/ 12 w 83"/>
                    <a:gd name="T11" fmla="*/ 78 h 91"/>
                    <a:gd name="T12" fmla="*/ 0 w 83"/>
                    <a:gd name="T13" fmla="*/ 46 h 91"/>
                    <a:gd name="T14" fmla="*/ 12 w 83"/>
                    <a:gd name="T15" fmla="*/ 12 h 91"/>
                    <a:gd name="T16" fmla="*/ 42 w 83"/>
                    <a:gd name="T17" fmla="*/ 0 h 91"/>
                    <a:gd name="T18" fmla="*/ 42 w 83"/>
                    <a:gd name="T19" fmla="*/ 5 h 91"/>
                    <a:gd name="T20" fmla="*/ 25 w 83"/>
                    <a:gd name="T21" fmla="*/ 18 h 91"/>
                    <a:gd name="T22" fmla="*/ 21 w 83"/>
                    <a:gd name="T23" fmla="*/ 46 h 91"/>
                    <a:gd name="T24" fmla="*/ 26 w 83"/>
                    <a:gd name="T25" fmla="*/ 77 h 91"/>
                    <a:gd name="T26" fmla="*/ 42 w 83"/>
                    <a:gd name="T27" fmla="*/ 87 h 91"/>
                    <a:gd name="T28" fmla="*/ 57 w 83"/>
                    <a:gd name="T29" fmla="*/ 77 h 91"/>
                    <a:gd name="T30" fmla="*/ 62 w 83"/>
                    <a:gd name="T31" fmla="*/ 46 h 91"/>
                    <a:gd name="T32" fmla="*/ 58 w 83"/>
                    <a:gd name="T33" fmla="*/ 18 h 91"/>
                    <a:gd name="T34" fmla="*/ 42 w 83"/>
                    <a:gd name="T35" fmla="*/ 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91">
                      <a:moveTo>
                        <a:pt x="42" y="0"/>
                      </a:moveTo>
                      <a:cubicBezTo>
                        <a:pt x="54" y="0"/>
                        <a:pt x="63" y="4"/>
                        <a:pt x="71" y="12"/>
                      </a:cubicBezTo>
                      <a:cubicBezTo>
                        <a:pt x="79" y="21"/>
                        <a:pt x="83" y="32"/>
                        <a:pt x="83" y="46"/>
                      </a:cubicBezTo>
                      <a:cubicBezTo>
                        <a:pt x="83" y="59"/>
                        <a:pt x="80" y="70"/>
                        <a:pt x="72" y="78"/>
                      </a:cubicBezTo>
                      <a:cubicBezTo>
                        <a:pt x="64" y="87"/>
                        <a:pt x="54" y="91"/>
                        <a:pt x="42" y="91"/>
                      </a:cubicBezTo>
                      <a:cubicBezTo>
                        <a:pt x="30" y="91"/>
                        <a:pt x="20" y="87"/>
                        <a:pt x="12" y="78"/>
                      </a:cubicBezTo>
                      <a:cubicBezTo>
                        <a:pt x="4" y="70"/>
                        <a:pt x="0" y="59"/>
                        <a:pt x="0" y="46"/>
                      </a:cubicBezTo>
                      <a:cubicBezTo>
                        <a:pt x="0" y="32"/>
                        <a:pt x="4" y="21"/>
                        <a:pt x="12" y="12"/>
                      </a:cubicBezTo>
                      <a:cubicBezTo>
                        <a:pt x="20" y="4"/>
                        <a:pt x="30" y="0"/>
                        <a:pt x="42" y="0"/>
                      </a:cubicBezTo>
                      <a:close/>
                      <a:moveTo>
                        <a:pt x="42" y="5"/>
                      </a:moveTo>
                      <a:cubicBezTo>
                        <a:pt x="34" y="5"/>
                        <a:pt x="29" y="9"/>
                        <a:pt x="25" y="18"/>
                      </a:cubicBezTo>
                      <a:cubicBezTo>
                        <a:pt x="22" y="25"/>
                        <a:pt x="21" y="35"/>
                        <a:pt x="21" y="46"/>
                      </a:cubicBezTo>
                      <a:cubicBezTo>
                        <a:pt x="21" y="59"/>
                        <a:pt x="23" y="70"/>
                        <a:pt x="26" y="77"/>
                      </a:cubicBezTo>
                      <a:cubicBezTo>
                        <a:pt x="30" y="83"/>
                        <a:pt x="35" y="87"/>
                        <a:pt x="42" y="87"/>
                      </a:cubicBezTo>
                      <a:cubicBezTo>
                        <a:pt x="48" y="87"/>
                        <a:pt x="54" y="83"/>
                        <a:pt x="57" y="77"/>
                      </a:cubicBezTo>
                      <a:cubicBezTo>
                        <a:pt x="61" y="70"/>
                        <a:pt x="62" y="59"/>
                        <a:pt x="62" y="46"/>
                      </a:cubicBezTo>
                      <a:cubicBezTo>
                        <a:pt x="62" y="34"/>
                        <a:pt x="61" y="25"/>
                        <a:pt x="58" y="18"/>
                      </a:cubicBezTo>
                      <a:cubicBezTo>
                        <a:pt x="55" y="9"/>
                        <a:pt x="49" y="5"/>
                        <a:pt x="42"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sp>
            <p:nvSpPr>
              <p:cNvPr id="942" name="Freeform 1412">
                <a:extLst>
                  <a:ext uri="{FF2B5EF4-FFF2-40B4-BE49-F238E27FC236}">
                    <a16:creationId xmlns:a16="http://schemas.microsoft.com/office/drawing/2014/main" id="{01E8C478-3890-7A89-A697-CE153E1D3C25}"/>
                  </a:ext>
                </a:extLst>
              </p:cNvPr>
              <p:cNvSpPr>
                <a:spLocks/>
              </p:cNvSpPr>
              <p:nvPr/>
            </p:nvSpPr>
            <p:spPr bwMode="auto">
              <a:xfrm>
                <a:off x="2127320" y="6076123"/>
                <a:ext cx="22225" cy="22225"/>
              </a:xfrm>
              <a:custGeom>
                <a:avLst/>
                <a:gdLst>
                  <a:gd name="T0" fmla="*/ 0 w 88"/>
                  <a:gd name="T1" fmla="*/ 87 h 89"/>
                  <a:gd name="T2" fmla="*/ 0 w 88"/>
                  <a:gd name="T3" fmla="*/ 83 h 89"/>
                  <a:gd name="T4" fmla="*/ 8 w 88"/>
                  <a:gd name="T5" fmla="*/ 81 h 89"/>
                  <a:gd name="T6" fmla="*/ 11 w 88"/>
                  <a:gd name="T7" fmla="*/ 73 h 89"/>
                  <a:gd name="T8" fmla="*/ 11 w 88"/>
                  <a:gd name="T9" fmla="*/ 12 h 89"/>
                  <a:gd name="T10" fmla="*/ 5 w 88"/>
                  <a:gd name="T11" fmla="*/ 6 h 89"/>
                  <a:gd name="T12" fmla="*/ 1 w 88"/>
                  <a:gd name="T13" fmla="*/ 3 h 89"/>
                  <a:gd name="T14" fmla="*/ 1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7" y="8"/>
                      <a:pt x="5" y="6"/>
                    </a:cubicBezTo>
                    <a:cubicBezTo>
                      <a:pt x="3" y="4"/>
                      <a:pt x="2" y="3"/>
                      <a:pt x="1" y="3"/>
                    </a:cubicBezTo>
                    <a:cubicBezTo>
                      <a:pt x="1" y="0"/>
                      <a:pt x="1" y="0"/>
                      <a:pt x="1" y="0"/>
                    </a:cubicBezTo>
                    <a:cubicBezTo>
                      <a:pt x="27" y="0"/>
                      <a:pt x="27" y="0"/>
                      <a:pt x="27" y="0"/>
                    </a:cubicBezTo>
                    <a:cubicBezTo>
                      <a:pt x="72" y="55"/>
                      <a:pt x="72" y="55"/>
                      <a:pt x="72" y="55"/>
                    </a:cubicBezTo>
                    <a:cubicBezTo>
                      <a:pt x="72" y="16"/>
                      <a:pt x="72" y="16"/>
                      <a:pt x="72" y="16"/>
                    </a:cubicBezTo>
                    <a:cubicBezTo>
                      <a:pt x="72" y="12"/>
                      <a:pt x="72" y="9"/>
                      <a:pt x="70" y="7"/>
                    </a:cubicBezTo>
                    <a:cubicBezTo>
                      <a:pt x="68"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8" y="8"/>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43" name="Freeform 1413">
                <a:extLst>
                  <a:ext uri="{FF2B5EF4-FFF2-40B4-BE49-F238E27FC236}">
                    <a16:creationId xmlns:a16="http://schemas.microsoft.com/office/drawing/2014/main" id="{3B4220EC-1349-B891-E61C-8EFF163E29A0}"/>
                  </a:ext>
                </a:extLst>
              </p:cNvPr>
              <p:cNvSpPr>
                <a:spLocks/>
              </p:cNvSpPr>
              <p:nvPr/>
            </p:nvSpPr>
            <p:spPr bwMode="auto">
              <a:xfrm>
                <a:off x="2151133" y="6076123"/>
                <a:ext cx="23813" cy="22225"/>
              </a:xfrm>
              <a:custGeom>
                <a:avLst/>
                <a:gdLst>
                  <a:gd name="T0" fmla="*/ 92 w 92"/>
                  <a:gd name="T1" fmla="*/ 52 h 91"/>
                  <a:gd name="T2" fmla="*/ 92 w 92"/>
                  <a:gd name="T3" fmla="*/ 55 h 91"/>
                  <a:gd name="T4" fmla="*/ 83 w 92"/>
                  <a:gd name="T5" fmla="*/ 57 h 91"/>
                  <a:gd name="T6" fmla="*/ 81 w 92"/>
                  <a:gd name="T7" fmla="*/ 67 h 91"/>
                  <a:gd name="T8" fmla="*/ 81 w 92"/>
                  <a:gd name="T9" fmla="*/ 83 h 91"/>
                  <a:gd name="T10" fmla="*/ 66 w 92"/>
                  <a:gd name="T11" fmla="*/ 89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6 h 91"/>
                  <a:gd name="T26" fmla="*/ 74 w 92"/>
                  <a:gd name="T27" fmla="*/ 5 h 91"/>
                  <a:gd name="T28" fmla="*/ 76 w 92"/>
                  <a:gd name="T29" fmla="*/ 1 h 91"/>
                  <a:gd name="T30" fmla="*/ 79 w 92"/>
                  <a:gd name="T31" fmla="*/ 1 h 91"/>
                  <a:gd name="T32" fmla="*/ 79 w 92"/>
                  <a:gd name="T33" fmla="*/ 31 h 91"/>
                  <a:gd name="T34" fmla="*/ 76 w 92"/>
                  <a:gd name="T35" fmla="*/ 31 h 91"/>
                  <a:gd name="T36" fmla="*/ 65 w 92"/>
                  <a:gd name="T37" fmla="*/ 13 h 91"/>
                  <a:gd name="T38" fmla="*/ 46 w 92"/>
                  <a:gd name="T39" fmla="*/ 5 h 91"/>
                  <a:gd name="T40" fmla="*/ 27 w 92"/>
                  <a:gd name="T41" fmla="*/ 17 h 91"/>
                  <a:gd name="T42" fmla="*/ 23 w 92"/>
                  <a:gd name="T43" fmla="*/ 46 h 91"/>
                  <a:gd name="T44" fmla="*/ 29 w 92"/>
                  <a:gd name="T45" fmla="*/ 76 h 91"/>
                  <a:gd name="T46" fmla="*/ 48 w 92"/>
                  <a:gd name="T47" fmla="*/ 87 h 91"/>
                  <a:gd name="T48" fmla="*/ 58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7" y="56"/>
                      <a:pt x="85" y="56"/>
                      <a:pt x="83" y="57"/>
                    </a:cubicBezTo>
                    <a:cubicBezTo>
                      <a:pt x="82" y="59"/>
                      <a:pt x="81" y="62"/>
                      <a:pt x="81" y="67"/>
                    </a:cubicBezTo>
                    <a:cubicBezTo>
                      <a:pt x="81" y="83"/>
                      <a:pt x="81" y="83"/>
                      <a:pt x="81" y="83"/>
                    </a:cubicBezTo>
                    <a:cubicBezTo>
                      <a:pt x="78" y="85"/>
                      <a:pt x="73" y="87"/>
                      <a:pt x="66" y="89"/>
                    </a:cubicBezTo>
                    <a:cubicBezTo>
                      <a:pt x="59" y="90"/>
                      <a:pt x="52" y="91"/>
                      <a:pt x="46" y="91"/>
                    </a:cubicBezTo>
                    <a:cubicBezTo>
                      <a:pt x="31" y="91"/>
                      <a:pt x="20" y="86"/>
                      <a:pt x="11" y="77"/>
                    </a:cubicBezTo>
                    <a:cubicBezTo>
                      <a:pt x="4" y="69"/>
                      <a:pt x="0" y="59"/>
                      <a:pt x="0" y="46"/>
                    </a:cubicBezTo>
                    <a:cubicBezTo>
                      <a:pt x="0" y="33"/>
                      <a:pt x="4" y="22"/>
                      <a:pt x="12" y="14"/>
                    </a:cubicBezTo>
                    <a:cubicBezTo>
                      <a:pt x="21" y="5"/>
                      <a:pt x="32" y="0"/>
                      <a:pt x="45" y="0"/>
                    </a:cubicBezTo>
                    <a:cubicBezTo>
                      <a:pt x="49" y="0"/>
                      <a:pt x="53" y="1"/>
                      <a:pt x="57" y="2"/>
                    </a:cubicBezTo>
                    <a:cubicBezTo>
                      <a:pt x="61" y="4"/>
                      <a:pt x="66" y="5"/>
                      <a:pt x="70" y="6"/>
                    </a:cubicBezTo>
                    <a:cubicBezTo>
                      <a:pt x="72" y="6"/>
                      <a:pt x="73" y="6"/>
                      <a:pt x="74" y="5"/>
                    </a:cubicBezTo>
                    <a:cubicBezTo>
                      <a:pt x="74" y="4"/>
                      <a:pt x="75" y="3"/>
                      <a:pt x="76" y="1"/>
                    </a:cubicBezTo>
                    <a:cubicBezTo>
                      <a:pt x="79" y="1"/>
                      <a:pt x="79" y="1"/>
                      <a:pt x="79" y="1"/>
                    </a:cubicBezTo>
                    <a:cubicBezTo>
                      <a:pt x="79" y="31"/>
                      <a:pt x="79" y="31"/>
                      <a:pt x="79" y="31"/>
                    </a:cubicBezTo>
                    <a:cubicBezTo>
                      <a:pt x="76" y="31"/>
                      <a:pt x="76" y="31"/>
                      <a:pt x="76" y="31"/>
                    </a:cubicBezTo>
                    <a:cubicBezTo>
                      <a:pt x="74" y="24"/>
                      <a:pt x="70" y="18"/>
                      <a:pt x="65" y="13"/>
                    </a:cubicBezTo>
                    <a:cubicBezTo>
                      <a:pt x="59" y="7"/>
                      <a:pt x="53" y="5"/>
                      <a:pt x="46" y="5"/>
                    </a:cubicBezTo>
                    <a:cubicBezTo>
                      <a:pt x="38" y="5"/>
                      <a:pt x="31" y="9"/>
                      <a:pt x="27" y="17"/>
                    </a:cubicBezTo>
                    <a:cubicBezTo>
                      <a:pt x="24" y="24"/>
                      <a:pt x="23" y="33"/>
                      <a:pt x="23" y="46"/>
                    </a:cubicBezTo>
                    <a:cubicBezTo>
                      <a:pt x="23" y="59"/>
                      <a:pt x="25" y="69"/>
                      <a:pt x="29" y="76"/>
                    </a:cubicBezTo>
                    <a:cubicBezTo>
                      <a:pt x="33" y="83"/>
                      <a:pt x="39" y="87"/>
                      <a:pt x="48" y="87"/>
                    </a:cubicBezTo>
                    <a:cubicBezTo>
                      <a:pt x="53" y="87"/>
                      <a:pt x="57" y="86"/>
                      <a:pt x="58" y="84"/>
                    </a:cubicBezTo>
                    <a:cubicBezTo>
                      <a:pt x="60" y="83"/>
                      <a:pt x="61" y="81"/>
                      <a:pt x="61" y="77"/>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44" name="Freeform 1414">
                <a:extLst>
                  <a:ext uri="{FF2B5EF4-FFF2-40B4-BE49-F238E27FC236}">
                    <a16:creationId xmlns:a16="http://schemas.microsoft.com/office/drawing/2014/main" id="{CB5580F3-C539-3ED2-54F2-F6BF9C554B56}"/>
                  </a:ext>
                </a:extLst>
              </p:cNvPr>
              <p:cNvSpPr>
                <a:spLocks noEditPoints="1"/>
              </p:cNvSpPr>
              <p:nvPr/>
            </p:nvSpPr>
            <p:spPr bwMode="auto">
              <a:xfrm>
                <a:off x="2184470" y="6076123"/>
                <a:ext cx="20638" cy="20638"/>
              </a:xfrm>
              <a:custGeom>
                <a:avLst/>
                <a:gdLst>
                  <a:gd name="T0" fmla="*/ 87 w 87"/>
                  <a:gd name="T1" fmla="*/ 86 h 89"/>
                  <a:gd name="T2" fmla="*/ 87 w 87"/>
                  <a:gd name="T3" fmla="*/ 89 h 89"/>
                  <a:gd name="T4" fmla="*/ 46 w 87"/>
                  <a:gd name="T5" fmla="*/ 89 h 89"/>
                  <a:gd name="T6" fmla="*/ 46 w 87"/>
                  <a:gd name="T7" fmla="*/ 86 h 89"/>
                  <a:gd name="T8" fmla="*/ 54 w 87"/>
                  <a:gd name="T9" fmla="*/ 85 h 89"/>
                  <a:gd name="T10" fmla="*/ 56 w 87"/>
                  <a:gd name="T11" fmla="*/ 81 h 89"/>
                  <a:gd name="T12" fmla="*/ 54 w 87"/>
                  <a:gd name="T13" fmla="*/ 72 h 89"/>
                  <a:gd name="T14" fmla="*/ 50 w 87"/>
                  <a:gd name="T15" fmla="*/ 63 h 89"/>
                  <a:gd name="T16" fmla="*/ 21 w 87"/>
                  <a:gd name="T17" fmla="*/ 63 h 89"/>
                  <a:gd name="T18" fmla="*/ 17 w 87"/>
                  <a:gd name="T19" fmla="*/ 74 h 89"/>
                  <a:gd name="T20" fmla="*/ 15 w 87"/>
                  <a:gd name="T21" fmla="*/ 80 h 89"/>
                  <a:gd name="T22" fmla="*/ 18 w 87"/>
                  <a:gd name="T23" fmla="*/ 84 h 89"/>
                  <a:gd name="T24" fmla="*/ 26 w 87"/>
                  <a:gd name="T25" fmla="*/ 86 h 89"/>
                  <a:gd name="T26" fmla="*/ 26 w 87"/>
                  <a:gd name="T27" fmla="*/ 89 h 89"/>
                  <a:gd name="T28" fmla="*/ 0 w 87"/>
                  <a:gd name="T29" fmla="*/ 89 h 89"/>
                  <a:gd name="T30" fmla="*/ 0 w 87"/>
                  <a:gd name="T31" fmla="*/ 85 h 89"/>
                  <a:gd name="T32" fmla="*/ 7 w 87"/>
                  <a:gd name="T33" fmla="*/ 81 h 89"/>
                  <a:gd name="T34" fmla="*/ 13 w 87"/>
                  <a:gd name="T35" fmla="*/ 70 h 89"/>
                  <a:gd name="T36" fmla="*/ 41 w 87"/>
                  <a:gd name="T37" fmla="*/ 0 h 89"/>
                  <a:gd name="T38" fmla="*/ 45 w 87"/>
                  <a:gd name="T39" fmla="*/ 0 h 89"/>
                  <a:gd name="T40" fmla="*/ 73 w 87"/>
                  <a:gd name="T41" fmla="*/ 68 h 89"/>
                  <a:gd name="T42" fmla="*/ 80 w 87"/>
                  <a:gd name="T43" fmla="*/ 81 h 89"/>
                  <a:gd name="T44" fmla="*/ 87 w 87"/>
                  <a:gd name="T45" fmla="*/ 86 h 89"/>
                  <a:gd name="T46" fmla="*/ 23 w 87"/>
                  <a:gd name="T47" fmla="*/ 58 h 89"/>
                  <a:gd name="T48" fmla="*/ 48 w 87"/>
                  <a:gd name="T49" fmla="*/ 58 h 89"/>
                  <a:gd name="T50" fmla="*/ 35 w 87"/>
                  <a:gd name="T51" fmla="*/ 27 h 89"/>
                  <a:gd name="T52" fmla="*/ 23 w 87"/>
                  <a:gd name="T5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6"/>
                    </a:moveTo>
                    <a:cubicBezTo>
                      <a:pt x="87" y="89"/>
                      <a:pt x="87" y="89"/>
                      <a:pt x="87" y="89"/>
                    </a:cubicBezTo>
                    <a:cubicBezTo>
                      <a:pt x="46" y="89"/>
                      <a:pt x="46" y="89"/>
                      <a:pt x="46" y="89"/>
                    </a:cubicBezTo>
                    <a:cubicBezTo>
                      <a:pt x="46" y="86"/>
                      <a:pt x="46" y="86"/>
                      <a:pt x="46" y="86"/>
                    </a:cubicBezTo>
                    <a:cubicBezTo>
                      <a:pt x="50" y="86"/>
                      <a:pt x="52" y="85"/>
                      <a:pt x="54" y="85"/>
                    </a:cubicBezTo>
                    <a:cubicBezTo>
                      <a:pt x="55" y="84"/>
                      <a:pt x="56" y="83"/>
                      <a:pt x="56" y="81"/>
                    </a:cubicBezTo>
                    <a:cubicBezTo>
                      <a:pt x="56" y="79"/>
                      <a:pt x="55" y="76"/>
                      <a:pt x="54" y="72"/>
                    </a:cubicBezTo>
                    <a:cubicBezTo>
                      <a:pt x="53" y="71"/>
                      <a:pt x="52" y="68"/>
                      <a:pt x="50" y="63"/>
                    </a:cubicBezTo>
                    <a:cubicBezTo>
                      <a:pt x="21" y="63"/>
                      <a:pt x="21" y="63"/>
                      <a:pt x="21" y="63"/>
                    </a:cubicBezTo>
                    <a:cubicBezTo>
                      <a:pt x="19" y="68"/>
                      <a:pt x="18" y="71"/>
                      <a:pt x="17" y="74"/>
                    </a:cubicBezTo>
                    <a:cubicBezTo>
                      <a:pt x="16" y="77"/>
                      <a:pt x="15" y="79"/>
                      <a:pt x="15" y="80"/>
                    </a:cubicBezTo>
                    <a:cubicBezTo>
                      <a:pt x="15" y="82"/>
                      <a:pt x="16" y="83"/>
                      <a:pt x="18" y="84"/>
                    </a:cubicBezTo>
                    <a:cubicBezTo>
                      <a:pt x="19" y="85"/>
                      <a:pt x="22" y="86"/>
                      <a:pt x="26" y="86"/>
                    </a:cubicBezTo>
                    <a:cubicBezTo>
                      <a:pt x="26" y="89"/>
                      <a:pt x="26" y="89"/>
                      <a:pt x="26" y="89"/>
                    </a:cubicBezTo>
                    <a:cubicBezTo>
                      <a:pt x="0" y="89"/>
                      <a:pt x="0" y="89"/>
                      <a:pt x="0" y="89"/>
                    </a:cubicBezTo>
                    <a:cubicBezTo>
                      <a:pt x="0" y="85"/>
                      <a:pt x="0" y="85"/>
                      <a:pt x="0" y="85"/>
                    </a:cubicBezTo>
                    <a:cubicBezTo>
                      <a:pt x="3" y="85"/>
                      <a:pt x="6" y="83"/>
                      <a:pt x="7" y="81"/>
                    </a:cubicBezTo>
                    <a:cubicBezTo>
                      <a:pt x="9" y="80"/>
                      <a:pt x="10" y="76"/>
                      <a:pt x="13" y="70"/>
                    </a:cubicBezTo>
                    <a:cubicBezTo>
                      <a:pt x="41" y="0"/>
                      <a:pt x="41" y="0"/>
                      <a:pt x="41" y="0"/>
                    </a:cubicBezTo>
                    <a:cubicBezTo>
                      <a:pt x="45" y="0"/>
                      <a:pt x="45" y="0"/>
                      <a:pt x="45" y="0"/>
                    </a:cubicBezTo>
                    <a:cubicBezTo>
                      <a:pt x="73" y="68"/>
                      <a:pt x="73" y="68"/>
                      <a:pt x="73" y="68"/>
                    </a:cubicBezTo>
                    <a:cubicBezTo>
                      <a:pt x="76" y="75"/>
                      <a:pt x="78" y="79"/>
                      <a:pt x="80" y="81"/>
                    </a:cubicBezTo>
                    <a:cubicBezTo>
                      <a:pt x="82" y="84"/>
                      <a:pt x="84" y="86"/>
                      <a:pt x="87" y="86"/>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45" name="Freeform 1415">
                <a:extLst>
                  <a:ext uri="{FF2B5EF4-FFF2-40B4-BE49-F238E27FC236}">
                    <a16:creationId xmlns:a16="http://schemas.microsoft.com/office/drawing/2014/main" id="{8AA66A9B-FFD1-C446-4699-F1B79F95E757}"/>
                  </a:ext>
                </a:extLst>
              </p:cNvPr>
              <p:cNvSpPr>
                <a:spLocks/>
              </p:cNvSpPr>
              <p:nvPr/>
            </p:nvSpPr>
            <p:spPr bwMode="auto">
              <a:xfrm>
                <a:off x="2206695" y="6076123"/>
                <a:ext cx="22225" cy="22225"/>
              </a:xfrm>
              <a:custGeom>
                <a:avLst/>
                <a:gdLst>
                  <a:gd name="T0" fmla="*/ 0 w 88"/>
                  <a:gd name="T1" fmla="*/ 87 h 89"/>
                  <a:gd name="T2" fmla="*/ 0 w 88"/>
                  <a:gd name="T3" fmla="*/ 83 h 89"/>
                  <a:gd name="T4" fmla="*/ 9 w 88"/>
                  <a:gd name="T5" fmla="*/ 81 h 89"/>
                  <a:gd name="T6" fmla="*/ 12 w 88"/>
                  <a:gd name="T7" fmla="*/ 73 h 89"/>
                  <a:gd name="T8" fmla="*/ 12 w 88"/>
                  <a:gd name="T9" fmla="*/ 12 h 89"/>
                  <a:gd name="T10" fmla="*/ 6 w 88"/>
                  <a:gd name="T11" fmla="*/ 6 h 89"/>
                  <a:gd name="T12" fmla="*/ 1 w 88"/>
                  <a:gd name="T13" fmla="*/ 3 h 89"/>
                  <a:gd name="T14" fmla="*/ 1 w 88"/>
                  <a:gd name="T15" fmla="*/ 0 h 89"/>
                  <a:gd name="T16" fmla="*/ 28 w 88"/>
                  <a:gd name="T17" fmla="*/ 0 h 89"/>
                  <a:gd name="T18" fmla="*/ 72 w 88"/>
                  <a:gd name="T19" fmla="*/ 55 h 89"/>
                  <a:gd name="T20" fmla="*/ 73 w 88"/>
                  <a:gd name="T21" fmla="*/ 16 h 89"/>
                  <a:gd name="T22" fmla="*/ 71 w 88"/>
                  <a:gd name="T23" fmla="*/ 7 h 89"/>
                  <a:gd name="T24" fmla="*/ 61 w 88"/>
                  <a:gd name="T25" fmla="*/ 3 h 89"/>
                  <a:gd name="T26" fmla="*/ 61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5 w 88"/>
                  <a:gd name="T39" fmla="*/ 89 h 89"/>
                  <a:gd name="T40" fmla="*/ 18 w 88"/>
                  <a:gd name="T41" fmla="*/ 20 h 89"/>
                  <a:gd name="T42" fmla="*/ 17 w 88"/>
                  <a:gd name="T43" fmla="*/ 71 h 89"/>
                  <a:gd name="T44" fmla="*/ 20 w 88"/>
                  <a:gd name="T45" fmla="*/ 80 h 89"/>
                  <a:gd name="T46" fmla="*/ 30 w 88"/>
                  <a:gd name="T47" fmla="*/ 83 h 89"/>
                  <a:gd name="T48" fmla="*/ 30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5" y="83"/>
                      <a:pt x="8" y="82"/>
                      <a:pt x="9" y="81"/>
                    </a:cubicBezTo>
                    <a:cubicBezTo>
                      <a:pt x="11" y="80"/>
                      <a:pt x="12" y="77"/>
                      <a:pt x="12" y="73"/>
                    </a:cubicBezTo>
                    <a:cubicBezTo>
                      <a:pt x="12" y="12"/>
                      <a:pt x="12" y="12"/>
                      <a:pt x="12" y="12"/>
                    </a:cubicBezTo>
                    <a:cubicBezTo>
                      <a:pt x="10" y="10"/>
                      <a:pt x="7" y="8"/>
                      <a:pt x="6" y="6"/>
                    </a:cubicBezTo>
                    <a:cubicBezTo>
                      <a:pt x="4" y="4"/>
                      <a:pt x="2" y="3"/>
                      <a:pt x="1" y="3"/>
                    </a:cubicBezTo>
                    <a:cubicBezTo>
                      <a:pt x="1" y="0"/>
                      <a:pt x="1" y="0"/>
                      <a:pt x="1" y="0"/>
                    </a:cubicBezTo>
                    <a:cubicBezTo>
                      <a:pt x="28" y="0"/>
                      <a:pt x="28" y="0"/>
                      <a:pt x="28" y="0"/>
                    </a:cubicBezTo>
                    <a:cubicBezTo>
                      <a:pt x="72" y="55"/>
                      <a:pt x="72" y="55"/>
                      <a:pt x="72" y="55"/>
                    </a:cubicBezTo>
                    <a:cubicBezTo>
                      <a:pt x="73" y="16"/>
                      <a:pt x="73" y="16"/>
                      <a:pt x="73" y="16"/>
                    </a:cubicBezTo>
                    <a:cubicBezTo>
                      <a:pt x="73" y="12"/>
                      <a:pt x="72" y="9"/>
                      <a:pt x="71" y="7"/>
                    </a:cubicBezTo>
                    <a:cubicBezTo>
                      <a:pt x="69" y="4"/>
                      <a:pt x="66" y="3"/>
                      <a:pt x="61" y="3"/>
                    </a:cubicBezTo>
                    <a:cubicBezTo>
                      <a:pt x="61" y="0"/>
                      <a:pt x="61" y="0"/>
                      <a:pt x="61" y="0"/>
                    </a:cubicBezTo>
                    <a:cubicBezTo>
                      <a:pt x="88" y="0"/>
                      <a:pt x="88" y="0"/>
                      <a:pt x="88" y="0"/>
                    </a:cubicBezTo>
                    <a:cubicBezTo>
                      <a:pt x="88" y="3"/>
                      <a:pt x="88" y="3"/>
                      <a:pt x="88" y="3"/>
                    </a:cubicBezTo>
                    <a:cubicBezTo>
                      <a:pt x="84" y="4"/>
                      <a:pt x="81" y="5"/>
                      <a:pt x="80" y="6"/>
                    </a:cubicBezTo>
                    <a:cubicBezTo>
                      <a:pt x="79" y="8"/>
                      <a:pt x="78" y="10"/>
                      <a:pt x="78" y="13"/>
                    </a:cubicBezTo>
                    <a:cubicBezTo>
                      <a:pt x="78" y="89"/>
                      <a:pt x="78" y="89"/>
                      <a:pt x="78" y="89"/>
                    </a:cubicBezTo>
                    <a:cubicBezTo>
                      <a:pt x="75" y="89"/>
                      <a:pt x="75" y="89"/>
                      <a:pt x="75" y="89"/>
                    </a:cubicBezTo>
                    <a:cubicBezTo>
                      <a:pt x="18" y="20"/>
                      <a:pt x="18" y="20"/>
                      <a:pt x="18" y="20"/>
                    </a:cubicBezTo>
                    <a:cubicBezTo>
                      <a:pt x="17" y="71"/>
                      <a:pt x="17" y="71"/>
                      <a:pt x="17" y="71"/>
                    </a:cubicBezTo>
                    <a:cubicBezTo>
                      <a:pt x="17" y="75"/>
                      <a:pt x="18" y="78"/>
                      <a:pt x="20" y="80"/>
                    </a:cubicBezTo>
                    <a:cubicBezTo>
                      <a:pt x="22" y="82"/>
                      <a:pt x="25" y="83"/>
                      <a:pt x="30" y="83"/>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46" name="Freeform 1416">
                <a:extLst>
                  <a:ext uri="{FF2B5EF4-FFF2-40B4-BE49-F238E27FC236}">
                    <a16:creationId xmlns:a16="http://schemas.microsoft.com/office/drawing/2014/main" id="{F05B89A8-3E29-4C02-3409-2E35EBC6A13F}"/>
                  </a:ext>
                </a:extLst>
              </p:cNvPr>
              <p:cNvSpPr>
                <a:spLocks/>
              </p:cNvSpPr>
              <p:nvPr/>
            </p:nvSpPr>
            <p:spPr bwMode="auto">
              <a:xfrm>
                <a:off x="2055883" y="6128510"/>
                <a:ext cx="19050" cy="22225"/>
              </a:xfrm>
              <a:custGeom>
                <a:avLst/>
                <a:gdLst>
                  <a:gd name="T0" fmla="*/ 61 w 77"/>
                  <a:gd name="T1" fmla="*/ 83 h 87"/>
                  <a:gd name="T2" fmla="*/ 61 w 77"/>
                  <a:gd name="T3" fmla="*/ 87 h 87"/>
                  <a:gd name="T4" fmla="*/ 16 w 77"/>
                  <a:gd name="T5" fmla="*/ 87 h 87"/>
                  <a:gd name="T6" fmla="*/ 16 w 77"/>
                  <a:gd name="T7" fmla="*/ 83 h 87"/>
                  <a:gd name="T8" fmla="*/ 25 w 77"/>
                  <a:gd name="T9" fmla="*/ 81 h 87"/>
                  <a:gd name="T10" fmla="*/ 28 w 77"/>
                  <a:gd name="T11" fmla="*/ 72 h 87"/>
                  <a:gd name="T12" fmla="*/ 28 w 77"/>
                  <a:gd name="T13" fmla="*/ 4 h 87"/>
                  <a:gd name="T14" fmla="*/ 13 w 77"/>
                  <a:gd name="T15" fmla="*/ 7 h 87"/>
                  <a:gd name="T16" fmla="*/ 3 w 77"/>
                  <a:gd name="T17" fmla="*/ 26 h 87"/>
                  <a:gd name="T18" fmla="*/ 0 w 77"/>
                  <a:gd name="T19" fmla="*/ 26 h 87"/>
                  <a:gd name="T20" fmla="*/ 0 w 77"/>
                  <a:gd name="T21" fmla="*/ 0 h 87"/>
                  <a:gd name="T22" fmla="*/ 77 w 77"/>
                  <a:gd name="T23" fmla="*/ 0 h 87"/>
                  <a:gd name="T24" fmla="*/ 77 w 77"/>
                  <a:gd name="T25" fmla="*/ 26 h 87"/>
                  <a:gd name="T26" fmla="*/ 73 w 77"/>
                  <a:gd name="T27" fmla="*/ 26 h 87"/>
                  <a:gd name="T28" fmla="*/ 63 w 77"/>
                  <a:gd name="T29" fmla="*/ 7 h 87"/>
                  <a:gd name="T30" fmla="*/ 49 w 77"/>
                  <a:gd name="T31" fmla="*/ 4 h 87"/>
                  <a:gd name="T32" fmla="*/ 49 w 77"/>
                  <a:gd name="T33" fmla="*/ 72 h 87"/>
                  <a:gd name="T34" fmla="*/ 52 w 77"/>
                  <a:gd name="T35" fmla="*/ 81 h 87"/>
                  <a:gd name="T36" fmla="*/ 61 w 77"/>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61" y="83"/>
                    </a:moveTo>
                    <a:cubicBezTo>
                      <a:pt x="61" y="87"/>
                      <a:pt x="61" y="87"/>
                      <a:pt x="61" y="87"/>
                    </a:cubicBezTo>
                    <a:cubicBezTo>
                      <a:pt x="16" y="87"/>
                      <a:pt x="16" y="87"/>
                      <a:pt x="16" y="87"/>
                    </a:cubicBezTo>
                    <a:cubicBezTo>
                      <a:pt x="16" y="83"/>
                      <a:pt x="16" y="83"/>
                      <a:pt x="16" y="83"/>
                    </a:cubicBezTo>
                    <a:cubicBezTo>
                      <a:pt x="21" y="83"/>
                      <a:pt x="24" y="83"/>
                      <a:pt x="25" y="81"/>
                    </a:cubicBezTo>
                    <a:cubicBezTo>
                      <a:pt x="27" y="80"/>
                      <a:pt x="28" y="77"/>
                      <a:pt x="28" y="72"/>
                    </a:cubicBezTo>
                    <a:cubicBezTo>
                      <a:pt x="28" y="4"/>
                      <a:pt x="28" y="4"/>
                      <a:pt x="28" y="4"/>
                    </a:cubicBezTo>
                    <a:cubicBezTo>
                      <a:pt x="22" y="4"/>
                      <a:pt x="17" y="5"/>
                      <a:pt x="13" y="7"/>
                    </a:cubicBezTo>
                    <a:cubicBezTo>
                      <a:pt x="8" y="11"/>
                      <a:pt x="4" y="17"/>
                      <a:pt x="3" y="26"/>
                    </a:cubicBezTo>
                    <a:cubicBezTo>
                      <a:pt x="0" y="26"/>
                      <a:pt x="0" y="26"/>
                      <a:pt x="0" y="26"/>
                    </a:cubicBezTo>
                    <a:cubicBezTo>
                      <a:pt x="0" y="0"/>
                      <a:pt x="0" y="0"/>
                      <a:pt x="0" y="0"/>
                    </a:cubicBezTo>
                    <a:cubicBezTo>
                      <a:pt x="77" y="0"/>
                      <a:pt x="77" y="0"/>
                      <a:pt x="77" y="0"/>
                    </a:cubicBezTo>
                    <a:cubicBezTo>
                      <a:pt x="77" y="26"/>
                      <a:pt x="77" y="26"/>
                      <a:pt x="77" y="26"/>
                    </a:cubicBezTo>
                    <a:cubicBezTo>
                      <a:pt x="73" y="26"/>
                      <a:pt x="73" y="26"/>
                      <a:pt x="73" y="26"/>
                    </a:cubicBezTo>
                    <a:cubicBezTo>
                      <a:pt x="72" y="17"/>
                      <a:pt x="69" y="11"/>
                      <a:pt x="63" y="7"/>
                    </a:cubicBezTo>
                    <a:cubicBezTo>
                      <a:pt x="60" y="5"/>
                      <a:pt x="55" y="4"/>
                      <a:pt x="49" y="4"/>
                    </a:cubicBezTo>
                    <a:cubicBezTo>
                      <a:pt x="49" y="72"/>
                      <a:pt x="49" y="72"/>
                      <a:pt x="49" y="72"/>
                    </a:cubicBezTo>
                    <a:cubicBezTo>
                      <a:pt x="49" y="77"/>
                      <a:pt x="50" y="80"/>
                      <a:pt x="52" y="81"/>
                    </a:cubicBezTo>
                    <a:cubicBezTo>
                      <a:pt x="53" y="83"/>
                      <a:pt x="56" y="83"/>
                      <a:pt x="61"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47" name="Freeform 1417">
                <a:extLst>
                  <a:ext uri="{FF2B5EF4-FFF2-40B4-BE49-F238E27FC236}">
                    <a16:creationId xmlns:a16="http://schemas.microsoft.com/office/drawing/2014/main" id="{0D060698-635A-78F4-B10E-35C8CA3D70B7}"/>
                  </a:ext>
                </a:extLst>
              </p:cNvPr>
              <p:cNvSpPr>
                <a:spLocks/>
              </p:cNvSpPr>
              <p:nvPr/>
            </p:nvSpPr>
            <p:spPr bwMode="auto">
              <a:xfrm>
                <a:off x="2076520" y="6128510"/>
                <a:ext cx="11113" cy="22225"/>
              </a:xfrm>
              <a:custGeom>
                <a:avLst/>
                <a:gdLst>
                  <a:gd name="T0" fmla="*/ 45 w 45"/>
                  <a:gd name="T1" fmla="*/ 83 h 87"/>
                  <a:gd name="T2" fmla="*/ 45 w 45"/>
                  <a:gd name="T3" fmla="*/ 87 h 87"/>
                  <a:gd name="T4" fmla="*/ 0 w 45"/>
                  <a:gd name="T5" fmla="*/ 87 h 87"/>
                  <a:gd name="T6" fmla="*/ 0 w 45"/>
                  <a:gd name="T7" fmla="*/ 83 h 87"/>
                  <a:gd name="T8" fmla="*/ 9 w 45"/>
                  <a:gd name="T9" fmla="*/ 82 h 87"/>
                  <a:gd name="T10" fmla="*/ 12 w 45"/>
                  <a:gd name="T11" fmla="*/ 74 h 87"/>
                  <a:gd name="T12" fmla="*/ 12 w 45"/>
                  <a:gd name="T13" fmla="*/ 12 h 87"/>
                  <a:gd name="T14" fmla="*/ 9 w 45"/>
                  <a:gd name="T15" fmla="*/ 5 h 87"/>
                  <a:gd name="T16" fmla="*/ 0 w 45"/>
                  <a:gd name="T17" fmla="*/ 3 h 87"/>
                  <a:gd name="T18" fmla="*/ 0 w 45"/>
                  <a:gd name="T19" fmla="*/ 0 h 87"/>
                  <a:gd name="T20" fmla="*/ 45 w 45"/>
                  <a:gd name="T21" fmla="*/ 0 h 87"/>
                  <a:gd name="T22" fmla="*/ 45 w 45"/>
                  <a:gd name="T23" fmla="*/ 3 h 87"/>
                  <a:gd name="T24" fmla="*/ 37 w 45"/>
                  <a:gd name="T25" fmla="*/ 5 h 87"/>
                  <a:gd name="T26" fmla="*/ 33 w 45"/>
                  <a:gd name="T27" fmla="*/ 12 h 87"/>
                  <a:gd name="T28" fmla="*/ 33 w 45"/>
                  <a:gd name="T29" fmla="*/ 74 h 87"/>
                  <a:gd name="T30" fmla="*/ 35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9" y="82"/>
                    </a:cubicBezTo>
                    <a:cubicBezTo>
                      <a:pt x="11" y="81"/>
                      <a:pt x="12" y="78"/>
                      <a:pt x="12" y="74"/>
                    </a:cubicBezTo>
                    <a:cubicBezTo>
                      <a:pt x="12" y="12"/>
                      <a:pt x="12" y="12"/>
                      <a:pt x="12" y="12"/>
                    </a:cubicBezTo>
                    <a:cubicBezTo>
                      <a:pt x="12" y="9"/>
                      <a:pt x="11" y="6"/>
                      <a:pt x="9" y="5"/>
                    </a:cubicBezTo>
                    <a:cubicBezTo>
                      <a:pt x="7" y="4"/>
                      <a:pt x="4" y="4"/>
                      <a:pt x="0" y="3"/>
                    </a:cubicBezTo>
                    <a:cubicBezTo>
                      <a:pt x="0" y="0"/>
                      <a:pt x="0" y="0"/>
                      <a:pt x="0" y="0"/>
                    </a:cubicBezTo>
                    <a:cubicBezTo>
                      <a:pt x="45" y="0"/>
                      <a:pt x="45" y="0"/>
                      <a:pt x="45" y="0"/>
                    </a:cubicBezTo>
                    <a:cubicBezTo>
                      <a:pt x="45" y="3"/>
                      <a:pt x="45" y="3"/>
                      <a:pt x="45" y="3"/>
                    </a:cubicBezTo>
                    <a:cubicBezTo>
                      <a:pt x="41" y="3"/>
                      <a:pt x="39" y="4"/>
                      <a:pt x="37" y="5"/>
                    </a:cubicBezTo>
                    <a:cubicBezTo>
                      <a:pt x="34" y="6"/>
                      <a:pt x="33" y="9"/>
                      <a:pt x="33" y="12"/>
                    </a:cubicBezTo>
                    <a:cubicBezTo>
                      <a:pt x="33" y="74"/>
                      <a:pt x="33" y="74"/>
                      <a:pt x="33" y="74"/>
                    </a:cubicBezTo>
                    <a:cubicBezTo>
                      <a:pt x="33" y="77"/>
                      <a:pt x="34" y="79"/>
                      <a:pt x="35" y="81"/>
                    </a:cubicBezTo>
                    <a:cubicBezTo>
                      <a:pt x="37" y="82"/>
                      <a:pt x="40"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48" name="Freeform 1418">
                <a:extLst>
                  <a:ext uri="{FF2B5EF4-FFF2-40B4-BE49-F238E27FC236}">
                    <a16:creationId xmlns:a16="http://schemas.microsoft.com/office/drawing/2014/main" id="{FFA40C62-8EAD-703E-C427-41C4766BDA3B}"/>
                  </a:ext>
                </a:extLst>
              </p:cNvPr>
              <p:cNvSpPr>
                <a:spLocks/>
              </p:cNvSpPr>
              <p:nvPr/>
            </p:nvSpPr>
            <p:spPr bwMode="auto">
              <a:xfrm>
                <a:off x="2089220" y="6128510"/>
                <a:ext cx="19050" cy="22225"/>
              </a:xfrm>
              <a:custGeom>
                <a:avLst/>
                <a:gdLst>
                  <a:gd name="T0" fmla="*/ 0 w 80"/>
                  <a:gd name="T1" fmla="*/ 3 h 87"/>
                  <a:gd name="T2" fmla="*/ 0 w 80"/>
                  <a:gd name="T3" fmla="*/ 0 h 87"/>
                  <a:gd name="T4" fmla="*/ 74 w 80"/>
                  <a:gd name="T5" fmla="*/ 0 h 87"/>
                  <a:gd name="T6" fmla="*/ 74 w 80"/>
                  <a:gd name="T7" fmla="*/ 26 h 87"/>
                  <a:gd name="T8" fmla="*/ 71 w 80"/>
                  <a:gd name="T9" fmla="*/ 26 h 87"/>
                  <a:gd name="T10" fmla="*/ 62 w 80"/>
                  <a:gd name="T11" fmla="*/ 8 h 87"/>
                  <a:gd name="T12" fmla="*/ 42 w 80"/>
                  <a:gd name="T13" fmla="*/ 5 h 87"/>
                  <a:gd name="T14" fmla="*/ 34 w 80"/>
                  <a:gd name="T15" fmla="*/ 6 h 87"/>
                  <a:gd name="T16" fmla="*/ 32 w 80"/>
                  <a:gd name="T17" fmla="*/ 10 h 87"/>
                  <a:gd name="T18" fmla="*/ 32 w 80"/>
                  <a:gd name="T19" fmla="*/ 40 h 87"/>
                  <a:gd name="T20" fmla="*/ 33 w 80"/>
                  <a:gd name="T21" fmla="*/ 40 h 87"/>
                  <a:gd name="T22" fmla="*/ 47 w 80"/>
                  <a:gd name="T23" fmla="*/ 36 h 87"/>
                  <a:gd name="T24" fmla="*/ 53 w 80"/>
                  <a:gd name="T25" fmla="*/ 21 h 87"/>
                  <a:gd name="T26" fmla="*/ 56 w 80"/>
                  <a:gd name="T27" fmla="*/ 21 h 87"/>
                  <a:gd name="T28" fmla="*/ 56 w 80"/>
                  <a:gd name="T29" fmla="*/ 64 h 87"/>
                  <a:gd name="T30" fmla="*/ 53 w 80"/>
                  <a:gd name="T31" fmla="*/ 64 h 87"/>
                  <a:gd name="T32" fmla="*/ 47 w 80"/>
                  <a:gd name="T33" fmla="*/ 48 h 87"/>
                  <a:gd name="T34" fmla="*/ 32 w 80"/>
                  <a:gd name="T35" fmla="*/ 44 h 87"/>
                  <a:gd name="T36" fmla="*/ 32 w 80"/>
                  <a:gd name="T37" fmla="*/ 75 h 87"/>
                  <a:gd name="T38" fmla="*/ 34 w 80"/>
                  <a:gd name="T39" fmla="*/ 81 h 87"/>
                  <a:gd name="T40" fmla="*/ 43 w 80"/>
                  <a:gd name="T41" fmla="*/ 83 h 87"/>
                  <a:gd name="T42" fmla="*/ 61 w 80"/>
                  <a:gd name="T43" fmla="*/ 79 h 87"/>
                  <a:gd name="T44" fmla="*/ 77 w 80"/>
                  <a:gd name="T45" fmla="*/ 60 h 87"/>
                  <a:gd name="T46" fmla="*/ 80 w 80"/>
                  <a:gd name="T47" fmla="*/ 60 h 87"/>
                  <a:gd name="T48" fmla="*/ 75 w 80"/>
                  <a:gd name="T49" fmla="*/ 87 h 87"/>
                  <a:gd name="T50" fmla="*/ 0 w 80"/>
                  <a:gd name="T51" fmla="*/ 87 h 87"/>
                  <a:gd name="T52" fmla="*/ 0 w 80"/>
                  <a:gd name="T53" fmla="*/ 83 h 87"/>
                  <a:gd name="T54" fmla="*/ 7 w 80"/>
                  <a:gd name="T55" fmla="*/ 82 h 87"/>
                  <a:gd name="T56" fmla="*/ 11 w 80"/>
                  <a:gd name="T57" fmla="*/ 74 h 87"/>
                  <a:gd name="T58" fmla="*/ 11 w 80"/>
                  <a:gd name="T59" fmla="*/ 12 h 87"/>
                  <a:gd name="T60" fmla="*/ 8 w 80"/>
                  <a:gd name="T61" fmla="*/ 5 h 87"/>
                  <a:gd name="T62" fmla="*/ 0 w 80"/>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7">
                    <a:moveTo>
                      <a:pt x="0" y="3"/>
                    </a:moveTo>
                    <a:cubicBezTo>
                      <a:pt x="0" y="0"/>
                      <a:pt x="0" y="0"/>
                      <a:pt x="0" y="0"/>
                    </a:cubicBezTo>
                    <a:cubicBezTo>
                      <a:pt x="74" y="0"/>
                      <a:pt x="74" y="0"/>
                      <a:pt x="74" y="0"/>
                    </a:cubicBezTo>
                    <a:cubicBezTo>
                      <a:pt x="74" y="26"/>
                      <a:pt x="74" y="26"/>
                      <a:pt x="74" y="26"/>
                    </a:cubicBezTo>
                    <a:cubicBezTo>
                      <a:pt x="71" y="26"/>
                      <a:pt x="71" y="26"/>
                      <a:pt x="71" y="26"/>
                    </a:cubicBezTo>
                    <a:cubicBezTo>
                      <a:pt x="69" y="17"/>
                      <a:pt x="66" y="11"/>
                      <a:pt x="62" y="8"/>
                    </a:cubicBezTo>
                    <a:cubicBezTo>
                      <a:pt x="58" y="6"/>
                      <a:pt x="51" y="5"/>
                      <a:pt x="42" y="5"/>
                    </a:cubicBezTo>
                    <a:cubicBezTo>
                      <a:pt x="38" y="5"/>
                      <a:pt x="35" y="5"/>
                      <a:pt x="34" y="6"/>
                    </a:cubicBezTo>
                    <a:cubicBezTo>
                      <a:pt x="33" y="6"/>
                      <a:pt x="32" y="8"/>
                      <a:pt x="32" y="10"/>
                    </a:cubicBezTo>
                    <a:cubicBezTo>
                      <a:pt x="32" y="40"/>
                      <a:pt x="32" y="40"/>
                      <a:pt x="32" y="40"/>
                    </a:cubicBezTo>
                    <a:cubicBezTo>
                      <a:pt x="33" y="40"/>
                      <a:pt x="33" y="40"/>
                      <a:pt x="33" y="40"/>
                    </a:cubicBezTo>
                    <a:cubicBezTo>
                      <a:pt x="39" y="40"/>
                      <a:pt x="44" y="39"/>
                      <a:pt x="47" y="36"/>
                    </a:cubicBezTo>
                    <a:cubicBezTo>
                      <a:pt x="50" y="33"/>
                      <a:pt x="52" y="28"/>
                      <a:pt x="53" y="21"/>
                    </a:cubicBezTo>
                    <a:cubicBezTo>
                      <a:pt x="56" y="21"/>
                      <a:pt x="56" y="21"/>
                      <a:pt x="56" y="21"/>
                    </a:cubicBezTo>
                    <a:cubicBezTo>
                      <a:pt x="56" y="64"/>
                      <a:pt x="56" y="64"/>
                      <a:pt x="56" y="64"/>
                    </a:cubicBezTo>
                    <a:cubicBezTo>
                      <a:pt x="53" y="64"/>
                      <a:pt x="53" y="64"/>
                      <a:pt x="53" y="64"/>
                    </a:cubicBezTo>
                    <a:cubicBezTo>
                      <a:pt x="52" y="57"/>
                      <a:pt x="50" y="51"/>
                      <a:pt x="47" y="48"/>
                    </a:cubicBezTo>
                    <a:cubicBezTo>
                      <a:pt x="44" y="46"/>
                      <a:pt x="39" y="44"/>
                      <a:pt x="32" y="44"/>
                    </a:cubicBezTo>
                    <a:cubicBezTo>
                      <a:pt x="32" y="75"/>
                      <a:pt x="32" y="75"/>
                      <a:pt x="32" y="75"/>
                    </a:cubicBezTo>
                    <a:cubicBezTo>
                      <a:pt x="32" y="78"/>
                      <a:pt x="33" y="80"/>
                      <a:pt x="34" y="81"/>
                    </a:cubicBezTo>
                    <a:cubicBezTo>
                      <a:pt x="36" y="82"/>
                      <a:pt x="39" y="83"/>
                      <a:pt x="43" y="83"/>
                    </a:cubicBezTo>
                    <a:cubicBezTo>
                      <a:pt x="50" y="83"/>
                      <a:pt x="57" y="81"/>
                      <a:pt x="61" y="79"/>
                    </a:cubicBezTo>
                    <a:cubicBezTo>
                      <a:pt x="68" y="75"/>
                      <a:pt x="73" y="69"/>
                      <a:pt x="77" y="60"/>
                    </a:cubicBezTo>
                    <a:cubicBezTo>
                      <a:pt x="80" y="60"/>
                      <a:pt x="80" y="60"/>
                      <a:pt x="80" y="60"/>
                    </a:cubicBezTo>
                    <a:cubicBezTo>
                      <a:pt x="75" y="87"/>
                      <a:pt x="75" y="87"/>
                      <a:pt x="75" y="87"/>
                    </a:cubicBezTo>
                    <a:cubicBezTo>
                      <a:pt x="0" y="87"/>
                      <a:pt x="0" y="87"/>
                      <a:pt x="0" y="87"/>
                    </a:cubicBezTo>
                    <a:cubicBezTo>
                      <a:pt x="0" y="83"/>
                      <a:pt x="0" y="83"/>
                      <a:pt x="0" y="83"/>
                    </a:cubicBezTo>
                    <a:cubicBezTo>
                      <a:pt x="4" y="83"/>
                      <a:pt x="6" y="83"/>
                      <a:pt x="7" y="82"/>
                    </a:cubicBezTo>
                    <a:cubicBezTo>
                      <a:pt x="10" y="81"/>
                      <a:pt x="11" y="79"/>
                      <a:pt x="11" y="74"/>
                    </a:cubicBezTo>
                    <a:cubicBezTo>
                      <a:pt x="11" y="12"/>
                      <a:pt x="11" y="12"/>
                      <a:pt x="11" y="12"/>
                    </a:cubicBezTo>
                    <a:cubicBezTo>
                      <a:pt x="11" y="9"/>
                      <a:pt x="10" y="6"/>
                      <a:pt x="8" y="5"/>
                    </a:cubicBezTo>
                    <a:cubicBezTo>
                      <a:pt x="7" y="4"/>
                      <a:pt x="4" y="4"/>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49" name="Freeform 1419">
                <a:extLst>
                  <a:ext uri="{FF2B5EF4-FFF2-40B4-BE49-F238E27FC236}">
                    <a16:creationId xmlns:a16="http://schemas.microsoft.com/office/drawing/2014/main" id="{9E3ADD72-00C1-6284-CE6C-7438829E4528}"/>
                  </a:ext>
                </a:extLst>
              </p:cNvPr>
              <p:cNvSpPr>
                <a:spLocks noEditPoints="1"/>
              </p:cNvSpPr>
              <p:nvPr/>
            </p:nvSpPr>
            <p:spPr bwMode="auto">
              <a:xfrm>
                <a:off x="2093983" y="6115810"/>
                <a:ext cx="11113" cy="11113"/>
              </a:xfrm>
              <a:custGeom>
                <a:avLst/>
                <a:gdLst>
                  <a:gd name="T0" fmla="*/ 36 w 48"/>
                  <a:gd name="T1" fmla="*/ 46 h 46"/>
                  <a:gd name="T2" fmla="*/ 21 w 48"/>
                  <a:gd name="T3" fmla="*/ 34 h 46"/>
                  <a:gd name="T4" fmla="*/ 7 w 48"/>
                  <a:gd name="T5" fmla="*/ 46 h 46"/>
                  <a:gd name="T6" fmla="*/ 0 w 48"/>
                  <a:gd name="T7" fmla="*/ 46 h 46"/>
                  <a:gd name="T8" fmla="*/ 15 w 48"/>
                  <a:gd name="T9" fmla="*/ 24 h 46"/>
                  <a:gd name="T10" fmla="*/ 27 w 48"/>
                  <a:gd name="T11" fmla="*/ 24 h 46"/>
                  <a:gd name="T12" fmla="*/ 43 w 48"/>
                  <a:gd name="T13" fmla="*/ 46 h 46"/>
                  <a:gd name="T14" fmla="*/ 36 w 48"/>
                  <a:gd name="T15" fmla="*/ 46 h 46"/>
                  <a:gd name="T16" fmla="*/ 48 w 48"/>
                  <a:gd name="T17" fmla="*/ 23 h 46"/>
                  <a:gd name="T18" fmla="*/ 41 w 48"/>
                  <a:gd name="T19" fmla="*/ 23 h 46"/>
                  <a:gd name="T20" fmla="*/ 23 w 48"/>
                  <a:gd name="T21" fmla="*/ 12 h 46"/>
                  <a:gd name="T22" fmla="*/ 19 w 48"/>
                  <a:gd name="T23" fmla="*/ 9 h 46"/>
                  <a:gd name="T24" fmla="*/ 18 w 48"/>
                  <a:gd name="T25" fmla="*/ 5 h 46"/>
                  <a:gd name="T26" fmla="*/ 20 w 48"/>
                  <a:gd name="T27" fmla="*/ 1 h 46"/>
                  <a:gd name="T28" fmla="*/ 24 w 48"/>
                  <a:gd name="T29" fmla="*/ 0 h 46"/>
                  <a:gd name="T30" fmla="*/ 28 w 48"/>
                  <a:gd name="T31" fmla="*/ 1 h 46"/>
                  <a:gd name="T32" fmla="*/ 31 w 48"/>
                  <a:gd name="T33" fmla="*/ 3 h 46"/>
                  <a:gd name="T34" fmla="*/ 48 w 48"/>
                  <a:gd name="T3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6">
                    <a:moveTo>
                      <a:pt x="36" y="46"/>
                    </a:moveTo>
                    <a:cubicBezTo>
                      <a:pt x="21" y="34"/>
                      <a:pt x="21" y="34"/>
                      <a:pt x="21" y="34"/>
                    </a:cubicBezTo>
                    <a:cubicBezTo>
                      <a:pt x="7" y="46"/>
                      <a:pt x="7" y="46"/>
                      <a:pt x="7" y="46"/>
                    </a:cubicBezTo>
                    <a:cubicBezTo>
                      <a:pt x="0" y="46"/>
                      <a:pt x="0" y="46"/>
                      <a:pt x="0" y="46"/>
                    </a:cubicBezTo>
                    <a:cubicBezTo>
                      <a:pt x="15" y="24"/>
                      <a:pt x="15" y="24"/>
                      <a:pt x="15" y="24"/>
                    </a:cubicBezTo>
                    <a:cubicBezTo>
                      <a:pt x="27" y="24"/>
                      <a:pt x="27" y="24"/>
                      <a:pt x="27" y="24"/>
                    </a:cubicBezTo>
                    <a:cubicBezTo>
                      <a:pt x="43" y="46"/>
                      <a:pt x="43" y="46"/>
                      <a:pt x="43" y="46"/>
                    </a:cubicBezTo>
                    <a:lnTo>
                      <a:pt x="36" y="46"/>
                    </a:lnTo>
                    <a:close/>
                    <a:moveTo>
                      <a:pt x="48" y="23"/>
                    </a:moveTo>
                    <a:cubicBezTo>
                      <a:pt x="41" y="23"/>
                      <a:pt x="41" y="23"/>
                      <a:pt x="41" y="23"/>
                    </a:cubicBezTo>
                    <a:cubicBezTo>
                      <a:pt x="23" y="12"/>
                      <a:pt x="23" y="12"/>
                      <a:pt x="23" y="12"/>
                    </a:cubicBezTo>
                    <a:cubicBezTo>
                      <a:pt x="21" y="11"/>
                      <a:pt x="20" y="10"/>
                      <a:pt x="19" y="9"/>
                    </a:cubicBezTo>
                    <a:cubicBezTo>
                      <a:pt x="18" y="8"/>
                      <a:pt x="18" y="7"/>
                      <a:pt x="18" y="5"/>
                    </a:cubicBezTo>
                    <a:cubicBezTo>
                      <a:pt x="18" y="4"/>
                      <a:pt x="19" y="2"/>
                      <a:pt x="20" y="1"/>
                    </a:cubicBezTo>
                    <a:cubicBezTo>
                      <a:pt x="21" y="0"/>
                      <a:pt x="23" y="0"/>
                      <a:pt x="24" y="0"/>
                    </a:cubicBezTo>
                    <a:cubicBezTo>
                      <a:pt x="26" y="0"/>
                      <a:pt x="27" y="0"/>
                      <a:pt x="28" y="1"/>
                    </a:cubicBezTo>
                    <a:cubicBezTo>
                      <a:pt x="29" y="1"/>
                      <a:pt x="30" y="2"/>
                      <a:pt x="31" y="3"/>
                    </a:cubicBezTo>
                    <a:lnTo>
                      <a:pt x="48" y="2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0" name="Freeform 1420">
                <a:extLst>
                  <a:ext uri="{FF2B5EF4-FFF2-40B4-BE49-F238E27FC236}">
                    <a16:creationId xmlns:a16="http://schemas.microsoft.com/office/drawing/2014/main" id="{596B12C6-562B-A823-A23D-CE0A9B522163}"/>
                  </a:ext>
                </a:extLst>
              </p:cNvPr>
              <p:cNvSpPr>
                <a:spLocks/>
              </p:cNvSpPr>
              <p:nvPr/>
            </p:nvSpPr>
            <p:spPr bwMode="auto">
              <a:xfrm>
                <a:off x="2113033" y="6128510"/>
                <a:ext cx="20638" cy="22225"/>
              </a:xfrm>
              <a:custGeom>
                <a:avLst/>
                <a:gdLst>
                  <a:gd name="T0" fmla="*/ 0 w 88"/>
                  <a:gd name="T1" fmla="*/ 87 h 89"/>
                  <a:gd name="T2" fmla="*/ 0 w 88"/>
                  <a:gd name="T3" fmla="*/ 83 h 89"/>
                  <a:gd name="T4" fmla="*/ 9 w 88"/>
                  <a:gd name="T5" fmla="*/ 81 h 89"/>
                  <a:gd name="T6" fmla="*/ 12 w 88"/>
                  <a:gd name="T7" fmla="*/ 73 h 89"/>
                  <a:gd name="T8" fmla="*/ 12 w 88"/>
                  <a:gd name="T9" fmla="*/ 12 h 89"/>
                  <a:gd name="T10" fmla="*/ 6 w 88"/>
                  <a:gd name="T11" fmla="*/ 6 h 89"/>
                  <a:gd name="T12" fmla="*/ 1 w 88"/>
                  <a:gd name="T13" fmla="*/ 3 h 89"/>
                  <a:gd name="T14" fmla="*/ 1 w 88"/>
                  <a:gd name="T15" fmla="*/ 0 h 89"/>
                  <a:gd name="T16" fmla="*/ 28 w 88"/>
                  <a:gd name="T17" fmla="*/ 0 h 89"/>
                  <a:gd name="T18" fmla="*/ 72 w 88"/>
                  <a:gd name="T19" fmla="*/ 55 h 89"/>
                  <a:gd name="T20" fmla="*/ 73 w 88"/>
                  <a:gd name="T21" fmla="*/ 16 h 89"/>
                  <a:gd name="T22" fmla="*/ 71 w 88"/>
                  <a:gd name="T23" fmla="*/ 7 h 89"/>
                  <a:gd name="T24" fmla="*/ 61 w 88"/>
                  <a:gd name="T25" fmla="*/ 3 h 89"/>
                  <a:gd name="T26" fmla="*/ 61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5 w 88"/>
                  <a:gd name="T39" fmla="*/ 89 h 89"/>
                  <a:gd name="T40" fmla="*/ 18 w 88"/>
                  <a:gd name="T41" fmla="*/ 20 h 89"/>
                  <a:gd name="T42" fmla="*/ 17 w 88"/>
                  <a:gd name="T43" fmla="*/ 71 h 89"/>
                  <a:gd name="T44" fmla="*/ 20 w 88"/>
                  <a:gd name="T45" fmla="*/ 80 h 89"/>
                  <a:gd name="T46" fmla="*/ 30 w 88"/>
                  <a:gd name="T47" fmla="*/ 83 h 89"/>
                  <a:gd name="T48" fmla="*/ 30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5" y="83"/>
                      <a:pt x="8" y="82"/>
                      <a:pt x="9" y="81"/>
                    </a:cubicBezTo>
                    <a:cubicBezTo>
                      <a:pt x="11" y="80"/>
                      <a:pt x="12" y="77"/>
                      <a:pt x="12" y="73"/>
                    </a:cubicBezTo>
                    <a:cubicBezTo>
                      <a:pt x="12" y="12"/>
                      <a:pt x="12" y="12"/>
                      <a:pt x="12" y="12"/>
                    </a:cubicBezTo>
                    <a:cubicBezTo>
                      <a:pt x="10" y="10"/>
                      <a:pt x="7" y="8"/>
                      <a:pt x="6" y="6"/>
                    </a:cubicBezTo>
                    <a:cubicBezTo>
                      <a:pt x="4" y="4"/>
                      <a:pt x="2" y="3"/>
                      <a:pt x="1" y="3"/>
                    </a:cubicBezTo>
                    <a:cubicBezTo>
                      <a:pt x="1" y="0"/>
                      <a:pt x="1" y="0"/>
                      <a:pt x="1" y="0"/>
                    </a:cubicBezTo>
                    <a:cubicBezTo>
                      <a:pt x="28" y="0"/>
                      <a:pt x="28" y="0"/>
                      <a:pt x="28" y="0"/>
                    </a:cubicBezTo>
                    <a:cubicBezTo>
                      <a:pt x="72" y="55"/>
                      <a:pt x="72" y="55"/>
                      <a:pt x="72" y="55"/>
                    </a:cubicBezTo>
                    <a:cubicBezTo>
                      <a:pt x="73" y="16"/>
                      <a:pt x="73" y="16"/>
                      <a:pt x="73" y="16"/>
                    </a:cubicBezTo>
                    <a:cubicBezTo>
                      <a:pt x="73" y="12"/>
                      <a:pt x="72" y="9"/>
                      <a:pt x="71" y="7"/>
                    </a:cubicBezTo>
                    <a:cubicBezTo>
                      <a:pt x="69" y="4"/>
                      <a:pt x="66" y="3"/>
                      <a:pt x="61" y="3"/>
                    </a:cubicBezTo>
                    <a:cubicBezTo>
                      <a:pt x="61" y="0"/>
                      <a:pt x="61" y="0"/>
                      <a:pt x="61" y="0"/>
                    </a:cubicBezTo>
                    <a:cubicBezTo>
                      <a:pt x="88" y="0"/>
                      <a:pt x="88" y="0"/>
                      <a:pt x="88" y="0"/>
                    </a:cubicBezTo>
                    <a:cubicBezTo>
                      <a:pt x="88" y="3"/>
                      <a:pt x="88" y="3"/>
                      <a:pt x="88" y="3"/>
                    </a:cubicBezTo>
                    <a:cubicBezTo>
                      <a:pt x="84" y="4"/>
                      <a:pt x="81" y="5"/>
                      <a:pt x="80" y="6"/>
                    </a:cubicBezTo>
                    <a:cubicBezTo>
                      <a:pt x="79" y="8"/>
                      <a:pt x="78" y="10"/>
                      <a:pt x="78" y="13"/>
                    </a:cubicBezTo>
                    <a:cubicBezTo>
                      <a:pt x="78" y="89"/>
                      <a:pt x="78" y="89"/>
                      <a:pt x="78" y="89"/>
                    </a:cubicBezTo>
                    <a:cubicBezTo>
                      <a:pt x="75" y="89"/>
                      <a:pt x="75" y="89"/>
                      <a:pt x="75" y="89"/>
                    </a:cubicBezTo>
                    <a:cubicBezTo>
                      <a:pt x="18" y="20"/>
                      <a:pt x="18" y="20"/>
                      <a:pt x="18" y="20"/>
                    </a:cubicBezTo>
                    <a:cubicBezTo>
                      <a:pt x="17" y="71"/>
                      <a:pt x="17" y="71"/>
                      <a:pt x="17" y="71"/>
                    </a:cubicBezTo>
                    <a:cubicBezTo>
                      <a:pt x="17" y="75"/>
                      <a:pt x="18" y="78"/>
                      <a:pt x="20" y="80"/>
                    </a:cubicBezTo>
                    <a:cubicBezTo>
                      <a:pt x="22" y="82"/>
                      <a:pt x="25" y="83"/>
                      <a:pt x="30" y="83"/>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1" name="Freeform 1421">
                <a:extLst>
                  <a:ext uri="{FF2B5EF4-FFF2-40B4-BE49-F238E27FC236}">
                    <a16:creationId xmlns:a16="http://schemas.microsoft.com/office/drawing/2014/main" id="{A6093AA9-9670-F897-2848-412D6DB38C00}"/>
                  </a:ext>
                </a:extLst>
              </p:cNvPr>
              <p:cNvSpPr>
                <a:spLocks/>
              </p:cNvSpPr>
              <p:nvPr/>
            </p:nvSpPr>
            <p:spPr bwMode="auto">
              <a:xfrm>
                <a:off x="2144783" y="6128510"/>
                <a:ext cx="22225" cy="22225"/>
              </a:xfrm>
              <a:custGeom>
                <a:avLst/>
                <a:gdLst>
                  <a:gd name="T0" fmla="*/ 91 w 91"/>
                  <a:gd name="T1" fmla="*/ 52 h 91"/>
                  <a:gd name="T2" fmla="*/ 91 w 91"/>
                  <a:gd name="T3" fmla="*/ 55 h 91"/>
                  <a:gd name="T4" fmla="*/ 83 w 91"/>
                  <a:gd name="T5" fmla="*/ 57 h 91"/>
                  <a:gd name="T6" fmla="*/ 80 w 91"/>
                  <a:gd name="T7" fmla="*/ 67 h 91"/>
                  <a:gd name="T8" fmla="*/ 80 w 91"/>
                  <a:gd name="T9" fmla="*/ 83 h 91"/>
                  <a:gd name="T10" fmla="*/ 65 w 91"/>
                  <a:gd name="T11" fmla="*/ 89 h 91"/>
                  <a:gd name="T12" fmla="*/ 46 w 91"/>
                  <a:gd name="T13" fmla="*/ 91 h 91"/>
                  <a:gd name="T14" fmla="*/ 11 w 91"/>
                  <a:gd name="T15" fmla="*/ 77 h 91"/>
                  <a:gd name="T16" fmla="*/ 0 w 91"/>
                  <a:gd name="T17" fmla="*/ 46 h 91"/>
                  <a:gd name="T18" fmla="*/ 12 w 91"/>
                  <a:gd name="T19" fmla="*/ 14 h 91"/>
                  <a:gd name="T20" fmla="*/ 45 w 91"/>
                  <a:gd name="T21" fmla="*/ 0 h 91"/>
                  <a:gd name="T22" fmla="*/ 57 w 91"/>
                  <a:gd name="T23" fmla="*/ 2 h 91"/>
                  <a:gd name="T24" fmla="*/ 69 w 91"/>
                  <a:gd name="T25" fmla="*/ 6 h 91"/>
                  <a:gd name="T26" fmla="*/ 73 w 91"/>
                  <a:gd name="T27" fmla="*/ 5 h 91"/>
                  <a:gd name="T28" fmla="*/ 75 w 91"/>
                  <a:gd name="T29" fmla="*/ 1 h 91"/>
                  <a:gd name="T30" fmla="*/ 79 w 91"/>
                  <a:gd name="T31" fmla="*/ 1 h 91"/>
                  <a:gd name="T32" fmla="*/ 79 w 91"/>
                  <a:gd name="T33" fmla="*/ 31 h 91"/>
                  <a:gd name="T34" fmla="*/ 76 w 91"/>
                  <a:gd name="T35" fmla="*/ 31 h 91"/>
                  <a:gd name="T36" fmla="*/ 65 w 91"/>
                  <a:gd name="T37" fmla="*/ 13 h 91"/>
                  <a:gd name="T38" fmla="*/ 46 w 91"/>
                  <a:gd name="T39" fmla="*/ 5 h 91"/>
                  <a:gd name="T40" fmla="*/ 27 w 91"/>
                  <a:gd name="T41" fmla="*/ 17 h 91"/>
                  <a:gd name="T42" fmla="*/ 22 w 91"/>
                  <a:gd name="T43" fmla="*/ 46 h 91"/>
                  <a:gd name="T44" fmla="*/ 28 w 91"/>
                  <a:gd name="T45" fmla="*/ 76 h 91"/>
                  <a:gd name="T46" fmla="*/ 47 w 91"/>
                  <a:gd name="T47" fmla="*/ 87 h 91"/>
                  <a:gd name="T48" fmla="*/ 58 w 91"/>
                  <a:gd name="T49" fmla="*/ 84 h 91"/>
                  <a:gd name="T50" fmla="*/ 60 w 91"/>
                  <a:gd name="T51" fmla="*/ 77 h 91"/>
                  <a:gd name="T52" fmla="*/ 60 w 91"/>
                  <a:gd name="T53" fmla="*/ 64 h 91"/>
                  <a:gd name="T54" fmla="*/ 58 w 91"/>
                  <a:gd name="T55" fmla="*/ 57 h 91"/>
                  <a:gd name="T56" fmla="*/ 47 w 91"/>
                  <a:gd name="T57" fmla="*/ 55 h 91"/>
                  <a:gd name="T58" fmla="*/ 47 w 91"/>
                  <a:gd name="T59" fmla="*/ 52 h 91"/>
                  <a:gd name="T60" fmla="*/ 91 w 91"/>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 h="91">
                    <a:moveTo>
                      <a:pt x="91" y="52"/>
                    </a:moveTo>
                    <a:cubicBezTo>
                      <a:pt x="91" y="55"/>
                      <a:pt x="91" y="55"/>
                      <a:pt x="91" y="55"/>
                    </a:cubicBezTo>
                    <a:cubicBezTo>
                      <a:pt x="87" y="56"/>
                      <a:pt x="84" y="56"/>
                      <a:pt x="83" y="57"/>
                    </a:cubicBezTo>
                    <a:cubicBezTo>
                      <a:pt x="81" y="59"/>
                      <a:pt x="80" y="62"/>
                      <a:pt x="80" y="67"/>
                    </a:cubicBezTo>
                    <a:cubicBezTo>
                      <a:pt x="80" y="83"/>
                      <a:pt x="80" y="83"/>
                      <a:pt x="80" y="83"/>
                    </a:cubicBezTo>
                    <a:cubicBezTo>
                      <a:pt x="77" y="85"/>
                      <a:pt x="72" y="87"/>
                      <a:pt x="65" y="89"/>
                    </a:cubicBezTo>
                    <a:cubicBezTo>
                      <a:pt x="58" y="90"/>
                      <a:pt x="52" y="91"/>
                      <a:pt x="46" y="91"/>
                    </a:cubicBezTo>
                    <a:cubicBezTo>
                      <a:pt x="31" y="91"/>
                      <a:pt x="19" y="86"/>
                      <a:pt x="11" y="77"/>
                    </a:cubicBezTo>
                    <a:cubicBezTo>
                      <a:pt x="3" y="69"/>
                      <a:pt x="0" y="59"/>
                      <a:pt x="0" y="46"/>
                    </a:cubicBezTo>
                    <a:cubicBezTo>
                      <a:pt x="0" y="33"/>
                      <a:pt x="4" y="22"/>
                      <a:pt x="12" y="14"/>
                    </a:cubicBezTo>
                    <a:cubicBezTo>
                      <a:pt x="20" y="5"/>
                      <a:pt x="31" y="0"/>
                      <a:pt x="45" y="0"/>
                    </a:cubicBezTo>
                    <a:cubicBezTo>
                      <a:pt x="49" y="0"/>
                      <a:pt x="53" y="1"/>
                      <a:pt x="57" y="2"/>
                    </a:cubicBezTo>
                    <a:cubicBezTo>
                      <a:pt x="61" y="4"/>
                      <a:pt x="65" y="5"/>
                      <a:pt x="69" y="6"/>
                    </a:cubicBezTo>
                    <a:cubicBezTo>
                      <a:pt x="71" y="6"/>
                      <a:pt x="72" y="6"/>
                      <a:pt x="73" y="5"/>
                    </a:cubicBezTo>
                    <a:cubicBezTo>
                      <a:pt x="74" y="4"/>
                      <a:pt x="74" y="3"/>
                      <a:pt x="75" y="1"/>
                    </a:cubicBezTo>
                    <a:cubicBezTo>
                      <a:pt x="79" y="1"/>
                      <a:pt x="79" y="1"/>
                      <a:pt x="79" y="1"/>
                    </a:cubicBezTo>
                    <a:cubicBezTo>
                      <a:pt x="79" y="31"/>
                      <a:pt x="79" y="31"/>
                      <a:pt x="79" y="31"/>
                    </a:cubicBezTo>
                    <a:cubicBezTo>
                      <a:pt x="76" y="31"/>
                      <a:pt x="76" y="31"/>
                      <a:pt x="76" y="31"/>
                    </a:cubicBezTo>
                    <a:cubicBezTo>
                      <a:pt x="73" y="24"/>
                      <a:pt x="69" y="18"/>
                      <a:pt x="65" y="13"/>
                    </a:cubicBezTo>
                    <a:cubicBezTo>
                      <a:pt x="59" y="7"/>
                      <a:pt x="53" y="5"/>
                      <a:pt x="46" y="5"/>
                    </a:cubicBezTo>
                    <a:cubicBezTo>
                      <a:pt x="37" y="5"/>
                      <a:pt x="31" y="9"/>
                      <a:pt x="27" y="17"/>
                    </a:cubicBezTo>
                    <a:cubicBezTo>
                      <a:pt x="24" y="24"/>
                      <a:pt x="22" y="33"/>
                      <a:pt x="22" y="46"/>
                    </a:cubicBezTo>
                    <a:cubicBezTo>
                      <a:pt x="22" y="59"/>
                      <a:pt x="24" y="69"/>
                      <a:pt x="28" y="76"/>
                    </a:cubicBezTo>
                    <a:cubicBezTo>
                      <a:pt x="33" y="83"/>
                      <a:pt x="39" y="87"/>
                      <a:pt x="47" y="87"/>
                    </a:cubicBezTo>
                    <a:cubicBezTo>
                      <a:pt x="52" y="87"/>
                      <a:pt x="56" y="86"/>
                      <a:pt x="58" y="84"/>
                    </a:cubicBezTo>
                    <a:cubicBezTo>
                      <a:pt x="60" y="83"/>
                      <a:pt x="60" y="81"/>
                      <a:pt x="60" y="77"/>
                    </a:cubicBezTo>
                    <a:cubicBezTo>
                      <a:pt x="60" y="64"/>
                      <a:pt x="60" y="64"/>
                      <a:pt x="60" y="64"/>
                    </a:cubicBezTo>
                    <a:cubicBezTo>
                      <a:pt x="60" y="60"/>
                      <a:pt x="59" y="58"/>
                      <a:pt x="58" y="57"/>
                    </a:cubicBezTo>
                    <a:cubicBezTo>
                      <a:pt x="56" y="56"/>
                      <a:pt x="52" y="55"/>
                      <a:pt x="47" y="55"/>
                    </a:cubicBezTo>
                    <a:cubicBezTo>
                      <a:pt x="47" y="52"/>
                      <a:pt x="47" y="52"/>
                      <a:pt x="47" y="52"/>
                    </a:cubicBezTo>
                    <a:lnTo>
                      <a:pt x="91"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2" name="Freeform 1422">
                <a:extLst>
                  <a:ext uri="{FF2B5EF4-FFF2-40B4-BE49-F238E27FC236}">
                    <a16:creationId xmlns:a16="http://schemas.microsoft.com/office/drawing/2014/main" id="{4BE237D2-521D-4EAC-60F6-3E2008C56606}"/>
                  </a:ext>
                </a:extLst>
              </p:cNvPr>
              <p:cNvSpPr>
                <a:spLocks/>
              </p:cNvSpPr>
              <p:nvPr/>
            </p:nvSpPr>
            <p:spPr bwMode="auto">
              <a:xfrm>
                <a:off x="2168595" y="6128510"/>
                <a:ext cx="11113" cy="22225"/>
              </a:xfrm>
              <a:custGeom>
                <a:avLst/>
                <a:gdLst>
                  <a:gd name="T0" fmla="*/ 45 w 45"/>
                  <a:gd name="T1" fmla="*/ 83 h 87"/>
                  <a:gd name="T2" fmla="*/ 45 w 45"/>
                  <a:gd name="T3" fmla="*/ 87 h 87"/>
                  <a:gd name="T4" fmla="*/ 0 w 45"/>
                  <a:gd name="T5" fmla="*/ 87 h 87"/>
                  <a:gd name="T6" fmla="*/ 0 w 45"/>
                  <a:gd name="T7" fmla="*/ 83 h 87"/>
                  <a:gd name="T8" fmla="*/ 8 w 45"/>
                  <a:gd name="T9" fmla="*/ 82 h 87"/>
                  <a:gd name="T10" fmla="*/ 12 w 45"/>
                  <a:gd name="T11" fmla="*/ 74 h 87"/>
                  <a:gd name="T12" fmla="*/ 12 w 45"/>
                  <a:gd name="T13" fmla="*/ 12 h 87"/>
                  <a:gd name="T14" fmla="*/ 8 w 45"/>
                  <a:gd name="T15" fmla="*/ 5 h 87"/>
                  <a:gd name="T16" fmla="*/ 0 w 45"/>
                  <a:gd name="T17" fmla="*/ 3 h 87"/>
                  <a:gd name="T18" fmla="*/ 0 w 45"/>
                  <a:gd name="T19" fmla="*/ 0 h 87"/>
                  <a:gd name="T20" fmla="*/ 45 w 45"/>
                  <a:gd name="T21" fmla="*/ 0 h 87"/>
                  <a:gd name="T22" fmla="*/ 45 w 45"/>
                  <a:gd name="T23" fmla="*/ 3 h 87"/>
                  <a:gd name="T24" fmla="*/ 36 w 45"/>
                  <a:gd name="T25" fmla="*/ 5 h 87"/>
                  <a:gd name="T26" fmla="*/ 33 w 45"/>
                  <a:gd name="T27" fmla="*/ 12 h 87"/>
                  <a:gd name="T28" fmla="*/ 33 w 45"/>
                  <a:gd name="T29" fmla="*/ 74 h 87"/>
                  <a:gd name="T30" fmla="*/ 34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8" y="82"/>
                    </a:cubicBezTo>
                    <a:cubicBezTo>
                      <a:pt x="11" y="81"/>
                      <a:pt x="12" y="78"/>
                      <a:pt x="12" y="74"/>
                    </a:cubicBezTo>
                    <a:cubicBezTo>
                      <a:pt x="12" y="12"/>
                      <a:pt x="12" y="12"/>
                      <a:pt x="12" y="12"/>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1" y="3"/>
                      <a:pt x="38" y="4"/>
                      <a:pt x="36" y="5"/>
                    </a:cubicBezTo>
                    <a:cubicBezTo>
                      <a:pt x="34" y="6"/>
                      <a:pt x="33" y="9"/>
                      <a:pt x="33" y="12"/>
                    </a:cubicBezTo>
                    <a:cubicBezTo>
                      <a:pt x="33" y="74"/>
                      <a:pt x="33" y="74"/>
                      <a:pt x="33" y="74"/>
                    </a:cubicBezTo>
                    <a:cubicBezTo>
                      <a:pt x="33" y="77"/>
                      <a:pt x="33" y="79"/>
                      <a:pt x="34" y="81"/>
                    </a:cubicBezTo>
                    <a:cubicBezTo>
                      <a:pt x="36" y="82"/>
                      <a:pt x="39"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3" name="Freeform 1423">
                <a:extLst>
                  <a:ext uri="{FF2B5EF4-FFF2-40B4-BE49-F238E27FC236}">
                    <a16:creationId xmlns:a16="http://schemas.microsoft.com/office/drawing/2014/main" id="{2FF375A9-A46F-A557-3AFD-D1F913014557}"/>
                  </a:ext>
                </a:extLst>
              </p:cNvPr>
              <p:cNvSpPr>
                <a:spLocks noEditPoints="1"/>
              </p:cNvSpPr>
              <p:nvPr/>
            </p:nvSpPr>
            <p:spPr bwMode="auto">
              <a:xfrm>
                <a:off x="2181295" y="6128510"/>
                <a:ext cx="20638" cy="22225"/>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6 w 87"/>
                  <a:gd name="T11" fmla="*/ 81 h 89"/>
                  <a:gd name="T12" fmla="*/ 53 w 87"/>
                  <a:gd name="T13" fmla="*/ 72 h 89"/>
                  <a:gd name="T14" fmla="*/ 50 w 87"/>
                  <a:gd name="T15" fmla="*/ 63 h 89"/>
                  <a:gd name="T16" fmla="*/ 21 w 87"/>
                  <a:gd name="T17" fmla="*/ 63 h 89"/>
                  <a:gd name="T18" fmla="*/ 17 w 87"/>
                  <a:gd name="T19" fmla="*/ 74 h 89"/>
                  <a:gd name="T20" fmla="*/ 15 w 87"/>
                  <a:gd name="T21" fmla="*/ 80 h 89"/>
                  <a:gd name="T22" fmla="*/ 17 w 87"/>
                  <a:gd name="T23" fmla="*/ 84 h 89"/>
                  <a:gd name="T24" fmla="*/ 26 w 87"/>
                  <a:gd name="T25" fmla="*/ 86 h 89"/>
                  <a:gd name="T26" fmla="*/ 26 w 87"/>
                  <a:gd name="T27" fmla="*/ 89 h 89"/>
                  <a:gd name="T28" fmla="*/ 0 w 87"/>
                  <a:gd name="T29" fmla="*/ 89 h 89"/>
                  <a:gd name="T30" fmla="*/ 0 w 87"/>
                  <a:gd name="T31" fmla="*/ 85 h 89"/>
                  <a:gd name="T32" fmla="*/ 7 w 87"/>
                  <a:gd name="T33" fmla="*/ 81 h 89"/>
                  <a:gd name="T34" fmla="*/ 12 w 87"/>
                  <a:gd name="T35" fmla="*/ 70 h 89"/>
                  <a:gd name="T36" fmla="*/ 41 w 87"/>
                  <a:gd name="T37" fmla="*/ 0 h 89"/>
                  <a:gd name="T38" fmla="*/ 44 w 87"/>
                  <a:gd name="T39" fmla="*/ 0 h 89"/>
                  <a:gd name="T40" fmla="*/ 73 w 87"/>
                  <a:gd name="T41" fmla="*/ 68 h 89"/>
                  <a:gd name="T42" fmla="*/ 79 w 87"/>
                  <a:gd name="T43" fmla="*/ 81 h 89"/>
                  <a:gd name="T44" fmla="*/ 86 w 87"/>
                  <a:gd name="T45" fmla="*/ 86 h 89"/>
                  <a:gd name="T46" fmla="*/ 87 w 87"/>
                  <a:gd name="T47" fmla="*/ 86 h 89"/>
                  <a:gd name="T48" fmla="*/ 23 w 87"/>
                  <a:gd name="T49" fmla="*/ 58 h 89"/>
                  <a:gd name="T50" fmla="*/ 48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6" y="83"/>
                      <a:pt x="56" y="81"/>
                    </a:cubicBezTo>
                    <a:cubicBezTo>
                      <a:pt x="56" y="79"/>
                      <a:pt x="55" y="76"/>
                      <a:pt x="53" y="72"/>
                    </a:cubicBezTo>
                    <a:cubicBezTo>
                      <a:pt x="53" y="71"/>
                      <a:pt x="52" y="68"/>
                      <a:pt x="50" y="63"/>
                    </a:cubicBezTo>
                    <a:cubicBezTo>
                      <a:pt x="21" y="63"/>
                      <a:pt x="21" y="63"/>
                      <a:pt x="21" y="63"/>
                    </a:cubicBezTo>
                    <a:cubicBezTo>
                      <a:pt x="19" y="68"/>
                      <a:pt x="18" y="71"/>
                      <a:pt x="17" y="74"/>
                    </a:cubicBezTo>
                    <a:cubicBezTo>
                      <a:pt x="16" y="77"/>
                      <a:pt x="15" y="79"/>
                      <a:pt x="15" y="80"/>
                    </a:cubicBezTo>
                    <a:cubicBezTo>
                      <a:pt x="15" y="82"/>
                      <a:pt x="16" y="83"/>
                      <a:pt x="17" y="84"/>
                    </a:cubicBezTo>
                    <a:cubicBezTo>
                      <a:pt x="19" y="85"/>
                      <a:pt x="22" y="86"/>
                      <a:pt x="26" y="86"/>
                    </a:cubicBezTo>
                    <a:cubicBezTo>
                      <a:pt x="26" y="89"/>
                      <a:pt x="26" y="89"/>
                      <a:pt x="26" y="89"/>
                    </a:cubicBezTo>
                    <a:cubicBezTo>
                      <a:pt x="0" y="89"/>
                      <a:pt x="0" y="89"/>
                      <a:pt x="0" y="89"/>
                    </a:cubicBezTo>
                    <a:cubicBezTo>
                      <a:pt x="0" y="85"/>
                      <a:pt x="0" y="85"/>
                      <a:pt x="0" y="85"/>
                    </a:cubicBezTo>
                    <a:cubicBezTo>
                      <a:pt x="3" y="85"/>
                      <a:pt x="5" y="83"/>
                      <a:pt x="7" y="81"/>
                    </a:cubicBezTo>
                    <a:cubicBezTo>
                      <a:pt x="8" y="80"/>
                      <a:pt x="10" y="76"/>
                      <a:pt x="12" y="70"/>
                    </a:cubicBezTo>
                    <a:cubicBezTo>
                      <a:pt x="41" y="0"/>
                      <a:pt x="41" y="0"/>
                      <a:pt x="41" y="0"/>
                    </a:cubicBezTo>
                    <a:cubicBezTo>
                      <a:pt x="44" y="0"/>
                      <a:pt x="44" y="0"/>
                      <a:pt x="44" y="0"/>
                    </a:cubicBezTo>
                    <a:cubicBezTo>
                      <a:pt x="73" y="68"/>
                      <a:pt x="73" y="68"/>
                      <a:pt x="73" y="68"/>
                    </a:cubicBezTo>
                    <a:cubicBezTo>
                      <a:pt x="76" y="75"/>
                      <a:pt x="78" y="79"/>
                      <a:pt x="79" y="81"/>
                    </a:cubicBezTo>
                    <a:cubicBezTo>
                      <a:pt x="81" y="84"/>
                      <a:pt x="84" y="86"/>
                      <a:pt x="86" y="86"/>
                    </a:cubicBezTo>
                    <a:lnTo>
                      <a:pt x="87" y="86"/>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4" name="Freeform 1424">
                <a:extLst>
                  <a:ext uri="{FF2B5EF4-FFF2-40B4-BE49-F238E27FC236}">
                    <a16:creationId xmlns:a16="http://schemas.microsoft.com/office/drawing/2014/main" id="{529A736F-0843-B216-F36B-8ED574932FCD}"/>
                  </a:ext>
                </a:extLst>
              </p:cNvPr>
              <p:cNvSpPr>
                <a:spLocks/>
              </p:cNvSpPr>
              <p:nvPr/>
            </p:nvSpPr>
            <p:spPr bwMode="auto">
              <a:xfrm>
                <a:off x="2205108" y="6128510"/>
                <a:ext cx="20638" cy="22225"/>
              </a:xfrm>
              <a:custGeom>
                <a:avLst/>
                <a:gdLst>
                  <a:gd name="T0" fmla="*/ 0 w 88"/>
                  <a:gd name="T1" fmla="*/ 87 h 89"/>
                  <a:gd name="T2" fmla="*/ 0 w 88"/>
                  <a:gd name="T3" fmla="*/ 83 h 89"/>
                  <a:gd name="T4" fmla="*/ 9 w 88"/>
                  <a:gd name="T5" fmla="*/ 81 h 89"/>
                  <a:gd name="T6" fmla="*/ 11 w 88"/>
                  <a:gd name="T7" fmla="*/ 73 h 89"/>
                  <a:gd name="T8" fmla="*/ 11 w 88"/>
                  <a:gd name="T9" fmla="*/ 12 h 89"/>
                  <a:gd name="T10" fmla="*/ 5 w 88"/>
                  <a:gd name="T11" fmla="*/ 6 h 89"/>
                  <a:gd name="T12" fmla="*/ 1 w 88"/>
                  <a:gd name="T13" fmla="*/ 3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20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9" y="81"/>
                    </a:cubicBezTo>
                    <a:cubicBezTo>
                      <a:pt x="10" y="80"/>
                      <a:pt x="11" y="77"/>
                      <a:pt x="11" y="73"/>
                    </a:cubicBezTo>
                    <a:cubicBezTo>
                      <a:pt x="11" y="12"/>
                      <a:pt x="11" y="12"/>
                      <a:pt x="11" y="12"/>
                    </a:cubicBezTo>
                    <a:cubicBezTo>
                      <a:pt x="9" y="10"/>
                      <a:pt x="7" y="8"/>
                      <a:pt x="5" y="6"/>
                    </a:cubicBezTo>
                    <a:cubicBezTo>
                      <a:pt x="3" y="4"/>
                      <a:pt x="2" y="3"/>
                      <a:pt x="1" y="3"/>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9"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20"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5" name="Freeform 1425">
                <a:extLst>
                  <a:ext uri="{FF2B5EF4-FFF2-40B4-BE49-F238E27FC236}">
                    <a16:creationId xmlns:a16="http://schemas.microsoft.com/office/drawing/2014/main" id="{6D9776E7-0D5B-5C81-06BD-E25F47789DA2}"/>
                  </a:ext>
                </a:extLst>
              </p:cNvPr>
              <p:cNvSpPr>
                <a:spLocks/>
              </p:cNvSpPr>
              <p:nvPr/>
            </p:nvSpPr>
            <p:spPr bwMode="auto">
              <a:xfrm>
                <a:off x="2227333" y="6128510"/>
                <a:ext cx="23813" cy="22225"/>
              </a:xfrm>
              <a:custGeom>
                <a:avLst/>
                <a:gdLst>
                  <a:gd name="T0" fmla="*/ 92 w 92"/>
                  <a:gd name="T1" fmla="*/ 52 h 91"/>
                  <a:gd name="T2" fmla="*/ 92 w 92"/>
                  <a:gd name="T3" fmla="*/ 55 h 91"/>
                  <a:gd name="T4" fmla="*/ 84 w 92"/>
                  <a:gd name="T5" fmla="*/ 57 h 91"/>
                  <a:gd name="T6" fmla="*/ 81 w 92"/>
                  <a:gd name="T7" fmla="*/ 67 h 91"/>
                  <a:gd name="T8" fmla="*/ 81 w 92"/>
                  <a:gd name="T9" fmla="*/ 83 h 91"/>
                  <a:gd name="T10" fmla="*/ 66 w 92"/>
                  <a:gd name="T11" fmla="*/ 89 h 91"/>
                  <a:gd name="T12" fmla="*/ 47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6 h 91"/>
                  <a:gd name="T26" fmla="*/ 74 w 92"/>
                  <a:gd name="T27" fmla="*/ 5 h 91"/>
                  <a:gd name="T28" fmla="*/ 76 w 92"/>
                  <a:gd name="T29" fmla="*/ 1 h 91"/>
                  <a:gd name="T30" fmla="*/ 80 w 92"/>
                  <a:gd name="T31" fmla="*/ 1 h 91"/>
                  <a:gd name="T32" fmla="*/ 80 w 92"/>
                  <a:gd name="T33" fmla="*/ 31 h 91"/>
                  <a:gd name="T34" fmla="*/ 76 w 92"/>
                  <a:gd name="T35" fmla="*/ 31 h 91"/>
                  <a:gd name="T36" fmla="*/ 65 w 92"/>
                  <a:gd name="T37" fmla="*/ 13 h 91"/>
                  <a:gd name="T38" fmla="*/ 47 w 92"/>
                  <a:gd name="T39" fmla="*/ 5 h 91"/>
                  <a:gd name="T40" fmla="*/ 28 w 92"/>
                  <a:gd name="T41" fmla="*/ 17 h 91"/>
                  <a:gd name="T42" fmla="*/ 23 w 92"/>
                  <a:gd name="T43" fmla="*/ 46 h 91"/>
                  <a:gd name="T44" fmla="*/ 29 w 92"/>
                  <a:gd name="T45" fmla="*/ 76 h 91"/>
                  <a:gd name="T46" fmla="*/ 48 w 92"/>
                  <a:gd name="T47" fmla="*/ 87 h 91"/>
                  <a:gd name="T48" fmla="*/ 59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8" y="56"/>
                      <a:pt x="85" y="56"/>
                      <a:pt x="84" y="57"/>
                    </a:cubicBezTo>
                    <a:cubicBezTo>
                      <a:pt x="82" y="59"/>
                      <a:pt x="81" y="62"/>
                      <a:pt x="81" y="67"/>
                    </a:cubicBezTo>
                    <a:cubicBezTo>
                      <a:pt x="81" y="83"/>
                      <a:pt x="81" y="83"/>
                      <a:pt x="81" y="83"/>
                    </a:cubicBezTo>
                    <a:cubicBezTo>
                      <a:pt x="78" y="85"/>
                      <a:pt x="73" y="87"/>
                      <a:pt x="66" y="89"/>
                    </a:cubicBezTo>
                    <a:cubicBezTo>
                      <a:pt x="59" y="90"/>
                      <a:pt x="52" y="91"/>
                      <a:pt x="47" y="91"/>
                    </a:cubicBezTo>
                    <a:cubicBezTo>
                      <a:pt x="31" y="91"/>
                      <a:pt x="20" y="86"/>
                      <a:pt x="11" y="77"/>
                    </a:cubicBezTo>
                    <a:cubicBezTo>
                      <a:pt x="4" y="69"/>
                      <a:pt x="0" y="59"/>
                      <a:pt x="0" y="46"/>
                    </a:cubicBezTo>
                    <a:cubicBezTo>
                      <a:pt x="0" y="33"/>
                      <a:pt x="4" y="22"/>
                      <a:pt x="12" y="14"/>
                    </a:cubicBezTo>
                    <a:cubicBezTo>
                      <a:pt x="21" y="5"/>
                      <a:pt x="32" y="0"/>
                      <a:pt x="45" y="0"/>
                    </a:cubicBezTo>
                    <a:cubicBezTo>
                      <a:pt x="49" y="0"/>
                      <a:pt x="53" y="1"/>
                      <a:pt x="57" y="2"/>
                    </a:cubicBezTo>
                    <a:cubicBezTo>
                      <a:pt x="62" y="4"/>
                      <a:pt x="66" y="5"/>
                      <a:pt x="70" y="6"/>
                    </a:cubicBezTo>
                    <a:cubicBezTo>
                      <a:pt x="72" y="6"/>
                      <a:pt x="73" y="6"/>
                      <a:pt x="74" y="5"/>
                    </a:cubicBezTo>
                    <a:cubicBezTo>
                      <a:pt x="74" y="4"/>
                      <a:pt x="75" y="3"/>
                      <a:pt x="76" y="1"/>
                    </a:cubicBezTo>
                    <a:cubicBezTo>
                      <a:pt x="80" y="1"/>
                      <a:pt x="80" y="1"/>
                      <a:pt x="80" y="1"/>
                    </a:cubicBezTo>
                    <a:cubicBezTo>
                      <a:pt x="80" y="31"/>
                      <a:pt x="80" y="31"/>
                      <a:pt x="80" y="31"/>
                    </a:cubicBezTo>
                    <a:cubicBezTo>
                      <a:pt x="76" y="31"/>
                      <a:pt x="76" y="31"/>
                      <a:pt x="76" y="31"/>
                    </a:cubicBezTo>
                    <a:cubicBezTo>
                      <a:pt x="74" y="24"/>
                      <a:pt x="70" y="18"/>
                      <a:pt x="65" y="13"/>
                    </a:cubicBezTo>
                    <a:cubicBezTo>
                      <a:pt x="59" y="7"/>
                      <a:pt x="53" y="5"/>
                      <a:pt x="47" y="5"/>
                    </a:cubicBezTo>
                    <a:cubicBezTo>
                      <a:pt x="38" y="5"/>
                      <a:pt x="31" y="9"/>
                      <a:pt x="28" y="17"/>
                    </a:cubicBezTo>
                    <a:cubicBezTo>
                      <a:pt x="24" y="24"/>
                      <a:pt x="23" y="33"/>
                      <a:pt x="23" y="46"/>
                    </a:cubicBezTo>
                    <a:cubicBezTo>
                      <a:pt x="23" y="59"/>
                      <a:pt x="25" y="69"/>
                      <a:pt x="29" y="76"/>
                    </a:cubicBezTo>
                    <a:cubicBezTo>
                      <a:pt x="33" y="83"/>
                      <a:pt x="40" y="87"/>
                      <a:pt x="48" y="87"/>
                    </a:cubicBezTo>
                    <a:cubicBezTo>
                      <a:pt x="53" y="87"/>
                      <a:pt x="57" y="86"/>
                      <a:pt x="59" y="84"/>
                    </a:cubicBezTo>
                    <a:cubicBezTo>
                      <a:pt x="60" y="83"/>
                      <a:pt x="61" y="81"/>
                      <a:pt x="61" y="77"/>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6" name="Freeform 1426">
                <a:extLst>
                  <a:ext uri="{FF2B5EF4-FFF2-40B4-BE49-F238E27FC236}">
                    <a16:creationId xmlns:a16="http://schemas.microsoft.com/office/drawing/2014/main" id="{E8F59983-717F-7071-A108-907D1FA348A9}"/>
                  </a:ext>
                </a:extLst>
              </p:cNvPr>
              <p:cNvSpPr>
                <a:spLocks noEditPoints="1"/>
              </p:cNvSpPr>
              <p:nvPr/>
            </p:nvSpPr>
            <p:spPr bwMode="auto">
              <a:xfrm>
                <a:off x="1727270" y="6149148"/>
                <a:ext cx="22225" cy="20638"/>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5 w 87"/>
                  <a:gd name="T21" fmla="*/ 79 h 88"/>
                  <a:gd name="T22" fmla="*/ 18 w 87"/>
                  <a:gd name="T23" fmla="*/ 83 h 88"/>
                  <a:gd name="T24" fmla="*/ 26 w 87"/>
                  <a:gd name="T25" fmla="*/ 85 h 88"/>
                  <a:gd name="T26" fmla="*/ 26 w 87"/>
                  <a:gd name="T27" fmla="*/ 88 h 88"/>
                  <a:gd name="T28" fmla="*/ 0 w 87"/>
                  <a:gd name="T29" fmla="*/ 88 h 88"/>
                  <a:gd name="T30" fmla="*/ 0 w 87"/>
                  <a:gd name="T31" fmla="*/ 85 h 88"/>
                  <a:gd name="T32" fmla="*/ 7 w 87"/>
                  <a:gd name="T33" fmla="*/ 80 h 88"/>
                  <a:gd name="T34" fmla="*/ 12 w 87"/>
                  <a:gd name="T35" fmla="*/ 70 h 88"/>
                  <a:gd name="T36" fmla="*/ 41 w 87"/>
                  <a:gd name="T37" fmla="*/ 0 h 88"/>
                  <a:gd name="T38" fmla="*/ 44 w 87"/>
                  <a:gd name="T39" fmla="*/ 0 h 88"/>
                  <a:gd name="T40" fmla="*/ 73 w 87"/>
                  <a:gd name="T41" fmla="*/ 67 h 88"/>
                  <a:gd name="T42" fmla="*/ 80 w 87"/>
                  <a:gd name="T43" fmla="*/ 81 h 88"/>
                  <a:gd name="T44" fmla="*/ 86 w 87"/>
                  <a:gd name="T45" fmla="*/ 85 h 88"/>
                  <a:gd name="T46" fmla="*/ 87 w 87"/>
                  <a:gd name="T47" fmla="*/ 85 h 88"/>
                  <a:gd name="T48" fmla="*/ 23 w 87"/>
                  <a:gd name="T49" fmla="*/ 58 h 88"/>
                  <a:gd name="T50" fmla="*/ 48 w 87"/>
                  <a:gd name="T51" fmla="*/ 58 h 88"/>
                  <a:gd name="T52" fmla="*/ 35 w 87"/>
                  <a:gd name="T53" fmla="*/ 26 h 88"/>
                  <a:gd name="T54" fmla="*/ 23 w 87"/>
                  <a:gd name="T55"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2" y="85"/>
                      <a:pt x="54" y="84"/>
                    </a:cubicBezTo>
                    <a:cubicBezTo>
                      <a:pt x="55" y="83"/>
                      <a:pt x="56" y="82"/>
                      <a:pt x="56" y="80"/>
                    </a:cubicBezTo>
                    <a:cubicBezTo>
                      <a:pt x="56" y="78"/>
                      <a:pt x="55" y="75"/>
                      <a:pt x="54" y="72"/>
                    </a:cubicBezTo>
                    <a:cubicBezTo>
                      <a:pt x="53" y="70"/>
                      <a:pt x="52" y="67"/>
                      <a:pt x="50" y="63"/>
                    </a:cubicBezTo>
                    <a:cubicBezTo>
                      <a:pt x="21" y="63"/>
                      <a:pt x="21" y="63"/>
                      <a:pt x="21" y="63"/>
                    </a:cubicBezTo>
                    <a:cubicBezTo>
                      <a:pt x="19" y="67"/>
                      <a:pt x="18" y="71"/>
                      <a:pt x="17" y="74"/>
                    </a:cubicBezTo>
                    <a:cubicBezTo>
                      <a:pt x="16" y="77"/>
                      <a:pt x="15" y="79"/>
                      <a:pt x="15" y="79"/>
                    </a:cubicBezTo>
                    <a:cubicBezTo>
                      <a:pt x="15" y="81"/>
                      <a:pt x="16" y="82"/>
                      <a:pt x="18" y="83"/>
                    </a:cubicBezTo>
                    <a:cubicBezTo>
                      <a:pt x="19" y="84"/>
                      <a:pt x="22" y="85"/>
                      <a:pt x="26" y="85"/>
                    </a:cubicBezTo>
                    <a:cubicBezTo>
                      <a:pt x="26" y="88"/>
                      <a:pt x="26" y="88"/>
                      <a:pt x="26" y="88"/>
                    </a:cubicBezTo>
                    <a:cubicBezTo>
                      <a:pt x="0" y="88"/>
                      <a:pt x="0" y="88"/>
                      <a:pt x="0" y="88"/>
                    </a:cubicBezTo>
                    <a:cubicBezTo>
                      <a:pt x="0" y="85"/>
                      <a:pt x="0" y="85"/>
                      <a:pt x="0" y="85"/>
                    </a:cubicBezTo>
                    <a:cubicBezTo>
                      <a:pt x="3" y="84"/>
                      <a:pt x="6" y="83"/>
                      <a:pt x="7" y="80"/>
                    </a:cubicBezTo>
                    <a:cubicBezTo>
                      <a:pt x="9" y="79"/>
                      <a:pt x="10" y="75"/>
                      <a:pt x="12" y="70"/>
                    </a:cubicBezTo>
                    <a:cubicBezTo>
                      <a:pt x="41" y="0"/>
                      <a:pt x="41" y="0"/>
                      <a:pt x="41" y="0"/>
                    </a:cubicBezTo>
                    <a:cubicBezTo>
                      <a:pt x="44" y="0"/>
                      <a:pt x="44" y="0"/>
                      <a:pt x="44" y="0"/>
                    </a:cubicBezTo>
                    <a:cubicBezTo>
                      <a:pt x="73" y="67"/>
                      <a:pt x="73" y="67"/>
                      <a:pt x="73" y="67"/>
                    </a:cubicBezTo>
                    <a:cubicBezTo>
                      <a:pt x="76" y="74"/>
                      <a:pt x="78" y="79"/>
                      <a:pt x="80" y="81"/>
                    </a:cubicBezTo>
                    <a:cubicBezTo>
                      <a:pt x="82" y="83"/>
                      <a:pt x="84" y="85"/>
                      <a:pt x="86" y="85"/>
                    </a:cubicBezTo>
                    <a:lnTo>
                      <a:pt x="87" y="85"/>
                    </a:lnTo>
                    <a:close/>
                    <a:moveTo>
                      <a:pt x="23" y="58"/>
                    </a:moveTo>
                    <a:cubicBezTo>
                      <a:pt x="48" y="58"/>
                      <a:pt x="48" y="58"/>
                      <a:pt x="48" y="58"/>
                    </a:cubicBezTo>
                    <a:cubicBezTo>
                      <a:pt x="35" y="26"/>
                      <a:pt x="35" y="26"/>
                      <a:pt x="35" y="26"/>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7" name="Freeform 1427">
                <a:extLst>
                  <a:ext uri="{FF2B5EF4-FFF2-40B4-BE49-F238E27FC236}">
                    <a16:creationId xmlns:a16="http://schemas.microsoft.com/office/drawing/2014/main" id="{E087DA66-2F61-2578-E176-7CC65A489336}"/>
                  </a:ext>
                </a:extLst>
              </p:cNvPr>
              <p:cNvSpPr>
                <a:spLocks/>
              </p:cNvSpPr>
              <p:nvPr/>
            </p:nvSpPr>
            <p:spPr bwMode="auto">
              <a:xfrm>
                <a:off x="1751083" y="6149148"/>
                <a:ext cx="22225" cy="22225"/>
              </a:xfrm>
              <a:custGeom>
                <a:avLst/>
                <a:gdLst>
                  <a:gd name="T0" fmla="*/ 0 w 88"/>
                  <a:gd name="T1" fmla="*/ 87 h 89"/>
                  <a:gd name="T2" fmla="*/ 0 w 88"/>
                  <a:gd name="T3" fmla="*/ 84 h 89"/>
                  <a:gd name="T4" fmla="*/ 9 w 88"/>
                  <a:gd name="T5" fmla="*/ 81 h 89"/>
                  <a:gd name="T6" fmla="*/ 12 w 88"/>
                  <a:gd name="T7" fmla="*/ 73 h 89"/>
                  <a:gd name="T8" fmla="*/ 12 w 88"/>
                  <a:gd name="T9" fmla="*/ 13 h 89"/>
                  <a:gd name="T10" fmla="*/ 5 w 88"/>
                  <a:gd name="T11" fmla="*/ 6 h 89"/>
                  <a:gd name="T12" fmla="*/ 1 w 88"/>
                  <a:gd name="T13" fmla="*/ 4 h 89"/>
                  <a:gd name="T14" fmla="*/ 1 w 88"/>
                  <a:gd name="T15" fmla="*/ 0 h 89"/>
                  <a:gd name="T16" fmla="*/ 28 w 88"/>
                  <a:gd name="T17" fmla="*/ 0 h 89"/>
                  <a:gd name="T18" fmla="*/ 72 w 88"/>
                  <a:gd name="T19" fmla="*/ 55 h 89"/>
                  <a:gd name="T20" fmla="*/ 73 w 88"/>
                  <a:gd name="T21" fmla="*/ 16 h 89"/>
                  <a:gd name="T22" fmla="*/ 71 w 88"/>
                  <a:gd name="T23" fmla="*/ 7 h 89"/>
                  <a:gd name="T24" fmla="*/ 61 w 88"/>
                  <a:gd name="T25" fmla="*/ 4 h 89"/>
                  <a:gd name="T26" fmla="*/ 61 w 88"/>
                  <a:gd name="T27" fmla="*/ 0 h 89"/>
                  <a:gd name="T28" fmla="*/ 88 w 88"/>
                  <a:gd name="T29" fmla="*/ 0 h 89"/>
                  <a:gd name="T30" fmla="*/ 88 w 88"/>
                  <a:gd name="T31" fmla="*/ 4 h 89"/>
                  <a:gd name="T32" fmla="*/ 80 w 88"/>
                  <a:gd name="T33" fmla="*/ 6 h 89"/>
                  <a:gd name="T34" fmla="*/ 78 w 88"/>
                  <a:gd name="T35" fmla="*/ 14 h 89"/>
                  <a:gd name="T36" fmla="*/ 78 w 88"/>
                  <a:gd name="T37" fmla="*/ 89 h 89"/>
                  <a:gd name="T38" fmla="*/ 75 w 88"/>
                  <a:gd name="T39" fmla="*/ 89 h 89"/>
                  <a:gd name="T40" fmla="*/ 18 w 88"/>
                  <a:gd name="T41" fmla="*/ 20 h 89"/>
                  <a:gd name="T42" fmla="*/ 17 w 88"/>
                  <a:gd name="T43" fmla="*/ 71 h 89"/>
                  <a:gd name="T44" fmla="*/ 20 w 88"/>
                  <a:gd name="T45" fmla="*/ 80 h 89"/>
                  <a:gd name="T46" fmla="*/ 30 w 88"/>
                  <a:gd name="T47" fmla="*/ 84 h 89"/>
                  <a:gd name="T48" fmla="*/ 30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4"/>
                      <a:pt x="0" y="84"/>
                      <a:pt x="0" y="84"/>
                    </a:cubicBezTo>
                    <a:cubicBezTo>
                      <a:pt x="5" y="83"/>
                      <a:pt x="7" y="82"/>
                      <a:pt x="9" y="81"/>
                    </a:cubicBezTo>
                    <a:cubicBezTo>
                      <a:pt x="11" y="80"/>
                      <a:pt x="12" y="77"/>
                      <a:pt x="12" y="73"/>
                    </a:cubicBezTo>
                    <a:cubicBezTo>
                      <a:pt x="12" y="13"/>
                      <a:pt x="12" y="13"/>
                      <a:pt x="12" y="13"/>
                    </a:cubicBezTo>
                    <a:cubicBezTo>
                      <a:pt x="9" y="10"/>
                      <a:pt x="7" y="8"/>
                      <a:pt x="5" y="6"/>
                    </a:cubicBezTo>
                    <a:cubicBezTo>
                      <a:pt x="4" y="4"/>
                      <a:pt x="2" y="4"/>
                      <a:pt x="1" y="4"/>
                    </a:cubicBezTo>
                    <a:cubicBezTo>
                      <a:pt x="1" y="0"/>
                      <a:pt x="1" y="0"/>
                      <a:pt x="1" y="0"/>
                    </a:cubicBezTo>
                    <a:cubicBezTo>
                      <a:pt x="28" y="0"/>
                      <a:pt x="28" y="0"/>
                      <a:pt x="28" y="0"/>
                    </a:cubicBezTo>
                    <a:cubicBezTo>
                      <a:pt x="72" y="55"/>
                      <a:pt x="72" y="55"/>
                      <a:pt x="72" y="55"/>
                    </a:cubicBezTo>
                    <a:cubicBezTo>
                      <a:pt x="73" y="16"/>
                      <a:pt x="73" y="16"/>
                      <a:pt x="73" y="16"/>
                    </a:cubicBezTo>
                    <a:cubicBezTo>
                      <a:pt x="73" y="12"/>
                      <a:pt x="72" y="9"/>
                      <a:pt x="71" y="7"/>
                    </a:cubicBezTo>
                    <a:cubicBezTo>
                      <a:pt x="69" y="5"/>
                      <a:pt x="65" y="4"/>
                      <a:pt x="61" y="4"/>
                    </a:cubicBezTo>
                    <a:cubicBezTo>
                      <a:pt x="61" y="0"/>
                      <a:pt x="61" y="0"/>
                      <a:pt x="61" y="0"/>
                    </a:cubicBezTo>
                    <a:cubicBezTo>
                      <a:pt x="88" y="0"/>
                      <a:pt x="88" y="0"/>
                      <a:pt x="88" y="0"/>
                    </a:cubicBezTo>
                    <a:cubicBezTo>
                      <a:pt x="88" y="4"/>
                      <a:pt x="88" y="4"/>
                      <a:pt x="88" y="4"/>
                    </a:cubicBezTo>
                    <a:cubicBezTo>
                      <a:pt x="84" y="4"/>
                      <a:pt x="81" y="5"/>
                      <a:pt x="80" y="6"/>
                    </a:cubicBezTo>
                    <a:cubicBezTo>
                      <a:pt x="79" y="8"/>
                      <a:pt x="78" y="10"/>
                      <a:pt x="78" y="14"/>
                    </a:cubicBezTo>
                    <a:cubicBezTo>
                      <a:pt x="78" y="89"/>
                      <a:pt x="78" y="89"/>
                      <a:pt x="78" y="89"/>
                    </a:cubicBezTo>
                    <a:cubicBezTo>
                      <a:pt x="75" y="89"/>
                      <a:pt x="75" y="89"/>
                      <a:pt x="75" y="89"/>
                    </a:cubicBezTo>
                    <a:cubicBezTo>
                      <a:pt x="18" y="20"/>
                      <a:pt x="18" y="20"/>
                      <a:pt x="18" y="20"/>
                    </a:cubicBezTo>
                    <a:cubicBezTo>
                      <a:pt x="17" y="71"/>
                      <a:pt x="17" y="71"/>
                      <a:pt x="17" y="71"/>
                    </a:cubicBezTo>
                    <a:cubicBezTo>
                      <a:pt x="17" y="76"/>
                      <a:pt x="18" y="79"/>
                      <a:pt x="20" y="80"/>
                    </a:cubicBezTo>
                    <a:cubicBezTo>
                      <a:pt x="21" y="82"/>
                      <a:pt x="25" y="83"/>
                      <a:pt x="30" y="84"/>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8" name="Freeform 1428">
                <a:extLst>
                  <a:ext uri="{FF2B5EF4-FFF2-40B4-BE49-F238E27FC236}">
                    <a16:creationId xmlns:a16="http://schemas.microsoft.com/office/drawing/2014/main" id="{49E50B75-AF1E-D21A-C81E-789B94490FF2}"/>
                  </a:ext>
                </a:extLst>
              </p:cNvPr>
              <p:cNvSpPr>
                <a:spLocks/>
              </p:cNvSpPr>
              <p:nvPr/>
            </p:nvSpPr>
            <p:spPr bwMode="auto">
              <a:xfrm>
                <a:off x="1782833" y="6147560"/>
                <a:ext cx="22225" cy="23813"/>
              </a:xfrm>
              <a:custGeom>
                <a:avLst/>
                <a:gdLst>
                  <a:gd name="T0" fmla="*/ 92 w 92"/>
                  <a:gd name="T1" fmla="*/ 52 h 91"/>
                  <a:gd name="T2" fmla="*/ 92 w 92"/>
                  <a:gd name="T3" fmla="*/ 55 h 91"/>
                  <a:gd name="T4" fmla="*/ 84 w 92"/>
                  <a:gd name="T5" fmla="*/ 58 h 91"/>
                  <a:gd name="T6" fmla="*/ 81 w 92"/>
                  <a:gd name="T7" fmla="*/ 67 h 91"/>
                  <a:gd name="T8" fmla="*/ 81 w 92"/>
                  <a:gd name="T9" fmla="*/ 83 h 91"/>
                  <a:gd name="T10" fmla="*/ 66 w 92"/>
                  <a:gd name="T11" fmla="*/ 89 h 91"/>
                  <a:gd name="T12" fmla="*/ 47 w 92"/>
                  <a:gd name="T13" fmla="*/ 91 h 91"/>
                  <a:gd name="T14" fmla="*/ 12 w 92"/>
                  <a:gd name="T15" fmla="*/ 77 h 91"/>
                  <a:gd name="T16" fmla="*/ 0 w 92"/>
                  <a:gd name="T17" fmla="*/ 46 h 91"/>
                  <a:gd name="T18" fmla="*/ 13 w 92"/>
                  <a:gd name="T19" fmla="*/ 14 h 91"/>
                  <a:gd name="T20" fmla="*/ 46 w 92"/>
                  <a:gd name="T21" fmla="*/ 0 h 91"/>
                  <a:gd name="T22" fmla="*/ 58 w 92"/>
                  <a:gd name="T23" fmla="*/ 2 h 91"/>
                  <a:gd name="T24" fmla="*/ 70 w 92"/>
                  <a:gd name="T25" fmla="*/ 7 h 91"/>
                  <a:gd name="T26" fmla="*/ 74 w 92"/>
                  <a:gd name="T27" fmla="*/ 5 h 91"/>
                  <a:gd name="T28" fmla="*/ 76 w 92"/>
                  <a:gd name="T29" fmla="*/ 1 h 91"/>
                  <a:gd name="T30" fmla="*/ 80 w 92"/>
                  <a:gd name="T31" fmla="*/ 1 h 91"/>
                  <a:gd name="T32" fmla="*/ 80 w 92"/>
                  <a:gd name="T33" fmla="*/ 31 h 91"/>
                  <a:gd name="T34" fmla="*/ 76 w 92"/>
                  <a:gd name="T35" fmla="*/ 31 h 91"/>
                  <a:gd name="T36" fmla="*/ 65 w 92"/>
                  <a:gd name="T37" fmla="*/ 14 h 91"/>
                  <a:gd name="T38" fmla="*/ 47 w 92"/>
                  <a:gd name="T39" fmla="*/ 5 h 91"/>
                  <a:gd name="T40" fmla="*/ 28 w 92"/>
                  <a:gd name="T41" fmla="*/ 17 h 91"/>
                  <a:gd name="T42" fmla="*/ 23 w 92"/>
                  <a:gd name="T43" fmla="*/ 46 h 91"/>
                  <a:gd name="T44" fmla="*/ 29 w 92"/>
                  <a:gd name="T45" fmla="*/ 76 h 91"/>
                  <a:gd name="T46" fmla="*/ 48 w 92"/>
                  <a:gd name="T47" fmla="*/ 87 h 91"/>
                  <a:gd name="T48" fmla="*/ 59 w 92"/>
                  <a:gd name="T49" fmla="*/ 85 h 91"/>
                  <a:gd name="T50" fmla="*/ 61 w 92"/>
                  <a:gd name="T51" fmla="*/ 78 h 91"/>
                  <a:gd name="T52" fmla="*/ 61 w 92"/>
                  <a:gd name="T53" fmla="*/ 64 h 91"/>
                  <a:gd name="T54" fmla="*/ 59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8" y="56"/>
                      <a:pt x="85" y="57"/>
                      <a:pt x="84" y="58"/>
                    </a:cubicBezTo>
                    <a:cubicBezTo>
                      <a:pt x="82" y="59"/>
                      <a:pt x="81" y="62"/>
                      <a:pt x="81" y="67"/>
                    </a:cubicBezTo>
                    <a:cubicBezTo>
                      <a:pt x="81" y="83"/>
                      <a:pt x="81" y="83"/>
                      <a:pt x="81" y="83"/>
                    </a:cubicBezTo>
                    <a:cubicBezTo>
                      <a:pt x="78" y="85"/>
                      <a:pt x="73" y="87"/>
                      <a:pt x="66" y="89"/>
                    </a:cubicBezTo>
                    <a:cubicBezTo>
                      <a:pt x="59" y="91"/>
                      <a:pt x="53" y="91"/>
                      <a:pt x="47" y="91"/>
                    </a:cubicBezTo>
                    <a:cubicBezTo>
                      <a:pt x="32" y="91"/>
                      <a:pt x="20" y="87"/>
                      <a:pt x="12" y="77"/>
                    </a:cubicBezTo>
                    <a:cubicBezTo>
                      <a:pt x="4" y="69"/>
                      <a:pt x="0" y="59"/>
                      <a:pt x="0" y="46"/>
                    </a:cubicBezTo>
                    <a:cubicBezTo>
                      <a:pt x="0" y="34"/>
                      <a:pt x="5" y="23"/>
                      <a:pt x="13" y="14"/>
                    </a:cubicBezTo>
                    <a:cubicBezTo>
                      <a:pt x="21" y="5"/>
                      <a:pt x="32" y="0"/>
                      <a:pt x="46" y="0"/>
                    </a:cubicBezTo>
                    <a:cubicBezTo>
                      <a:pt x="50" y="0"/>
                      <a:pt x="54" y="1"/>
                      <a:pt x="58" y="2"/>
                    </a:cubicBezTo>
                    <a:cubicBezTo>
                      <a:pt x="62" y="4"/>
                      <a:pt x="66" y="5"/>
                      <a:pt x="70" y="7"/>
                    </a:cubicBezTo>
                    <a:cubicBezTo>
                      <a:pt x="72" y="7"/>
                      <a:pt x="73" y="6"/>
                      <a:pt x="74" y="5"/>
                    </a:cubicBezTo>
                    <a:cubicBezTo>
                      <a:pt x="75" y="4"/>
                      <a:pt x="75" y="3"/>
                      <a:pt x="76" y="1"/>
                    </a:cubicBezTo>
                    <a:cubicBezTo>
                      <a:pt x="80" y="1"/>
                      <a:pt x="80" y="1"/>
                      <a:pt x="80" y="1"/>
                    </a:cubicBezTo>
                    <a:cubicBezTo>
                      <a:pt x="80" y="31"/>
                      <a:pt x="80" y="31"/>
                      <a:pt x="80" y="31"/>
                    </a:cubicBezTo>
                    <a:cubicBezTo>
                      <a:pt x="76" y="31"/>
                      <a:pt x="76" y="31"/>
                      <a:pt x="76" y="31"/>
                    </a:cubicBezTo>
                    <a:cubicBezTo>
                      <a:pt x="74" y="24"/>
                      <a:pt x="70" y="18"/>
                      <a:pt x="65" y="14"/>
                    </a:cubicBezTo>
                    <a:cubicBezTo>
                      <a:pt x="60" y="8"/>
                      <a:pt x="53" y="5"/>
                      <a:pt x="47" y="5"/>
                    </a:cubicBezTo>
                    <a:cubicBezTo>
                      <a:pt x="38" y="5"/>
                      <a:pt x="32" y="9"/>
                      <a:pt x="28" y="17"/>
                    </a:cubicBezTo>
                    <a:cubicBezTo>
                      <a:pt x="25" y="24"/>
                      <a:pt x="23" y="34"/>
                      <a:pt x="23" y="46"/>
                    </a:cubicBezTo>
                    <a:cubicBezTo>
                      <a:pt x="23" y="59"/>
                      <a:pt x="25" y="69"/>
                      <a:pt x="29" y="76"/>
                    </a:cubicBezTo>
                    <a:cubicBezTo>
                      <a:pt x="34" y="84"/>
                      <a:pt x="40" y="87"/>
                      <a:pt x="48" y="87"/>
                    </a:cubicBezTo>
                    <a:cubicBezTo>
                      <a:pt x="53" y="87"/>
                      <a:pt x="57" y="86"/>
                      <a:pt x="59" y="85"/>
                    </a:cubicBezTo>
                    <a:cubicBezTo>
                      <a:pt x="60" y="83"/>
                      <a:pt x="61" y="81"/>
                      <a:pt x="61" y="78"/>
                    </a:cubicBezTo>
                    <a:cubicBezTo>
                      <a:pt x="61" y="64"/>
                      <a:pt x="61" y="64"/>
                      <a:pt x="61" y="64"/>
                    </a:cubicBezTo>
                    <a:cubicBezTo>
                      <a:pt x="61" y="61"/>
                      <a:pt x="60" y="58"/>
                      <a:pt x="59" y="57"/>
                    </a:cubicBezTo>
                    <a:cubicBezTo>
                      <a:pt x="57"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59" name="Freeform 1429">
                <a:extLst>
                  <a:ext uri="{FF2B5EF4-FFF2-40B4-BE49-F238E27FC236}">
                    <a16:creationId xmlns:a16="http://schemas.microsoft.com/office/drawing/2014/main" id="{60837452-2BE8-FB13-768D-7EC1A2EE77E6}"/>
                  </a:ext>
                </a:extLst>
              </p:cNvPr>
              <p:cNvSpPr>
                <a:spLocks/>
              </p:cNvSpPr>
              <p:nvPr/>
            </p:nvSpPr>
            <p:spPr bwMode="auto">
              <a:xfrm>
                <a:off x="1808233" y="6149148"/>
                <a:ext cx="9525" cy="20638"/>
              </a:xfrm>
              <a:custGeom>
                <a:avLst/>
                <a:gdLst>
                  <a:gd name="T0" fmla="*/ 44 w 44"/>
                  <a:gd name="T1" fmla="*/ 84 h 87"/>
                  <a:gd name="T2" fmla="*/ 44 w 44"/>
                  <a:gd name="T3" fmla="*/ 87 h 87"/>
                  <a:gd name="T4" fmla="*/ 0 w 44"/>
                  <a:gd name="T5" fmla="*/ 87 h 87"/>
                  <a:gd name="T6" fmla="*/ 0 w 44"/>
                  <a:gd name="T7" fmla="*/ 84 h 87"/>
                  <a:gd name="T8" fmla="*/ 8 w 44"/>
                  <a:gd name="T9" fmla="*/ 82 h 87"/>
                  <a:gd name="T10" fmla="*/ 12 w 44"/>
                  <a:gd name="T11" fmla="*/ 75 h 87"/>
                  <a:gd name="T12" fmla="*/ 12 w 44"/>
                  <a:gd name="T13" fmla="*/ 13 h 87"/>
                  <a:gd name="T14" fmla="*/ 8 w 44"/>
                  <a:gd name="T15" fmla="*/ 5 h 87"/>
                  <a:gd name="T16" fmla="*/ 0 w 44"/>
                  <a:gd name="T17" fmla="*/ 4 h 87"/>
                  <a:gd name="T18" fmla="*/ 0 w 44"/>
                  <a:gd name="T19" fmla="*/ 0 h 87"/>
                  <a:gd name="T20" fmla="*/ 44 w 44"/>
                  <a:gd name="T21" fmla="*/ 0 h 87"/>
                  <a:gd name="T22" fmla="*/ 44 w 44"/>
                  <a:gd name="T23" fmla="*/ 4 h 87"/>
                  <a:gd name="T24" fmla="*/ 36 w 44"/>
                  <a:gd name="T25" fmla="*/ 5 h 87"/>
                  <a:gd name="T26" fmla="*/ 32 w 44"/>
                  <a:gd name="T27" fmla="*/ 13 h 87"/>
                  <a:gd name="T28" fmla="*/ 32 w 44"/>
                  <a:gd name="T29" fmla="*/ 75 h 87"/>
                  <a:gd name="T30" fmla="*/ 34 w 44"/>
                  <a:gd name="T31" fmla="*/ 81 h 87"/>
                  <a:gd name="T32" fmla="*/ 44 w 44"/>
                  <a:gd name="T3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87">
                    <a:moveTo>
                      <a:pt x="44" y="84"/>
                    </a:moveTo>
                    <a:cubicBezTo>
                      <a:pt x="44" y="87"/>
                      <a:pt x="44" y="87"/>
                      <a:pt x="44" y="87"/>
                    </a:cubicBezTo>
                    <a:cubicBezTo>
                      <a:pt x="0" y="87"/>
                      <a:pt x="0" y="87"/>
                      <a:pt x="0" y="87"/>
                    </a:cubicBezTo>
                    <a:cubicBezTo>
                      <a:pt x="0" y="84"/>
                      <a:pt x="0" y="84"/>
                      <a:pt x="0" y="84"/>
                    </a:cubicBezTo>
                    <a:cubicBezTo>
                      <a:pt x="4" y="84"/>
                      <a:pt x="7" y="83"/>
                      <a:pt x="8" y="82"/>
                    </a:cubicBezTo>
                    <a:cubicBezTo>
                      <a:pt x="11" y="81"/>
                      <a:pt x="12" y="78"/>
                      <a:pt x="12" y="75"/>
                    </a:cubicBezTo>
                    <a:cubicBezTo>
                      <a:pt x="12" y="13"/>
                      <a:pt x="12" y="13"/>
                      <a:pt x="12" y="13"/>
                    </a:cubicBezTo>
                    <a:cubicBezTo>
                      <a:pt x="12" y="9"/>
                      <a:pt x="10" y="7"/>
                      <a:pt x="8" y="5"/>
                    </a:cubicBezTo>
                    <a:cubicBezTo>
                      <a:pt x="7" y="4"/>
                      <a:pt x="4" y="4"/>
                      <a:pt x="0" y="4"/>
                    </a:cubicBezTo>
                    <a:cubicBezTo>
                      <a:pt x="0" y="0"/>
                      <a:pt x="0" y="0"/>
                      <a:pt x="0" y="0"/>
                    </a:cubicBezTo>
                    <a:cubicBezTo>
                      <a:pt x="44" y="0"/>
                      <a:pt x="44" y="0"/>
                      <a:pt x="44" y="0"/>
                    </a:cubicBezTo>
                    <a:cubicBezTo>
                      <a:pt x="44" y="4"/>
                      <a:pt x="44" y="4"/>
                      <a:pt x="44" y="4"/>
                    </a:cubicBezTo>
                    <a:cubicBezTo>
                      <a:pt x="41" y="4"/>
                      <a:pt x="38" y="4"/>
                      <a:pt x="36" y="5"/>
                    </a:cubicBezTo>
                    <a:cubicBezTo>
                      <a:pt x="34" y="6"/>
                      <a:pt x="32" y="9"/>
                      <a:pt x="32" y="13"/>
                    </a:cubicBezTo>
                    <a:cubicBezTo>
                      <a:pt x="32" y="75"/>
                      <a:pt x="32" y="75"/>
                      <a:pt x="32" y="75"/>
                    </a:cubicBezTo>
                    <a:cubicBezTo>
                      <a:pt x="32" y="78"/>
                      <a:pt x="33" y="80"/>
                      <a:pt x="34" y="81"/>
                    </a:cubicBezTo>
                    <a:cubicBezTo>
                      <a:pt x="36" y="83"/>
                      <a:pt x="39" y="84"/>
                      <a:pt x="44"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0" name="Freeform 1430">
                <a:extLst>
                  <a:ext uri="{FF2B5EF4-FFF2-40B4-BE49-F238E27FC236}">
                    <a16:creationId xmlns:a16="http://schemas.microsoft.com/office/drawing/2014/main" id="{FF37B0FC-3DD3-FF42-47C1-BB218C279710}"/>
                  </a:ext>
                </a:extLst>
              </p:cNvPr>
              <p:cNvSpPr>
                <a:spLocks noEditPoints="1"/>
              </p:cNvSpPr>
              <p:nvPr/>
            </p:nvSpPr>
            <p:spPr bwMode="auto">
              <a:xfrm>
                <a:off x="1819345" y="6149148"/>
                <a:ext cx="22225" cy="20638"/>
              </a:xfrm>
              <a:custGeom>
                <a:avLst/>
                <a:gdLst>
                  <a:gd name="T0" fmla="*/ 87 w 87"/>
                  <a:gd name="T1" fmla="*/ 85 h 88"/>
                  <a:gd name="T2" fmla="*/ 87 w 87"/>
                  <a:gd name="T3" fmla="*/ 88 h 88"/>
                  <a:gd name="T4" fmla="*/ 45 w 87"/>
                  <a:gd name="T5" fmla="*/ 88 h 88"/>
                  <a:gd name="T6" fmla="*/ 45 w 87"/>
                  <a:gd name="T7" fmla="*/ 85 h 88"/>
                  <a:gd name="T8" fmla="*/ 53 w 87"/>
                  <a:gd name="T9" fmla="*/ 84 h 88"/>
                  <a:gd name="T10" fmla="*/ 55 w 87"/>
                  <a:gd name="T11" fmla="*/ 80 h 88"/>
                  <a:gd name="T12" fmla="*/ 53 w 87"/>
                  <a:gd name="T13" fmla="*/ 72 h 88"/>
                  <a:gd name="T14" fmla="*/ 50 w 87"/>
                  <a:gd name="T15" fmla="*/ 63 h 88"/>
                  <a:gd name="T16" fmla="*/ 21 w 87"/>
                  <a:gd name="T17" fmla="*/ 63 h 88"/>
                  <a:gd name="T18" fmla="*/ 17 w 87"/>
                  <a:gd name="T19" fmla="*/ 74 h 88"/>
                  <a:gd name="T20" fmla="*/ 15 w 87"/>
                  <a:gd name="T21" fmla="*/ 79 h 88"/>
                  <a:gd name="T22" fmla="*/ 17 w 87"/>
                  <a:gd name="T23" fmla="*/ 83 h 88"/>
                  <a:gd name="T24" fmla="*/ 25 w 87"/>
                  <a:gd name="T25" fmla="*/ 85 h 88"/>
                  <a:gd name="T26" fmla="*/ 25 w 87"/>
                  <a:gd name="T27" fmla="*/ 88 h 88"/>
                  <a:gd name="T28" fmla="*/ 0 w 87"/>
                  <a:gd name="T29" fmla="*/ 88 h 88"/>
                  <a:gd name="T30" fmla="*/ 0 w 87"/>
                  <a:gd name="T31" fmla="*/ 85 h 88"/>
                  <a:gd name="T32" fmla="*/ 7 w 87"/>
                  <a:gd name="T33" fmla="*/ 80 h 88"/>
                  <a:gd name="T34" fmla="*/ 12 w 87"/>
                  <a:gd name="T35" fmla="*/ 70 h 88"/>
                  <a:gd name="T36" fmla="*/ 41 w 87"/>
                  <a:gd name="T37" fmla="*/ 0 h 88"/>
                  <a:gd name="T38" fmla="*/ 44 w 87"/>
                  <a:gd name="T39" fmla="*/ 0 h 88"/>
                  <a:gd name="T40" fmla="*/ 73 w 87"/>
                  <a:gd name="T41" fmla="*/ 67 h 88"/>
                  <a:gd name="T42" fmla="*/ 79 w 87"/>
                  <a:gd name="T43" fmla="*/ 81 h 88"/>
                  <a:gd name="T44" fmla="*/ 86 w 87"/>
                  <a:gd name="T45" fmla="*/ 85 h 88"/>
                  <a:gd name="T46" fmla="*/ 87 w 87"/>
                  <a:gd name="T47" fmla="*/ 85 h 88"/>
                  <a:gd name="T48" fmla="*/ 23 w 87"/>
                  <a:gd name="T49" fmla="*/ 58 h 88"/>
                  <a:gd name="T50" fmla="*/ 47 w 87"/>
                  <a:gd name="T51" fmla="*/ 58 h 88"/>
                  <a:gd name="T52" fmla="*/ 35 w 87"/>
                  <a:gd name="T53" fmla="*/ 26 h 88"/>
                  <a:gd name="T54" fmla="*/ 23 w 87"/>
                  <a:gd name="T55"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8">
                    <a:moveTo>
                      <a:pt x="87" y="85"/>
                    </a:moveTo>
                    <a:cubicBezTo>
                      <a:pt x="87" y="88"/>
                      <a:pt x="87" y="88"/>
                      <a:pt x="87" y="88"/>
                    </a:cubicBezTo>
                    <a:cubicBezTo>
                      <a:pt x="45" y="88"/>
                      <a:pt x="45" y="88"/>
                      <a:pt x="45" y="88"/>
                    </a:cubicBezTo>
                    <a:cubicBezTo>
                      <a:pt x="45" y="85"/>
                      <a:pt x="45" y="85"/>
                      <a:pt x="45" y="85"/>
                    </a:cubicBezTo>
                    <a:cubicBezTo>
                      <a:pt x="49" y="85"/>
                      <a:pt x="52" y="85"/>
                      <a:pt x="53" y="84"/>
                    </a:cubicBezTo>
                    <a:cubicBezTo>
                      <a:pt x="55" y="83"/>
                      <a:pt x="55" y="82"/>
                      <a:pt x="55" y="80"/>
                    </a:cubicBezTo>
                    <a:cubicBezTo>
                      <a:pt x="55" y="78"/>
                      <a:pt x="55" y="75"/>
                      <a:pt x="53" y="72"/>
                    </a:cubicBezTo>
                    <a:cubicBezTo>
                      <a:pt x="53" y="70"/>
                      <a:pt x="51" y="67"/>
                      <a:pt x="50" y="63"/>
                    </a:cubicBezTo>
                    <a:cubicBezTo>
                      <a:pt x="21" y="63"/>
                      <a:pt x="21" y="63"/>
                      <a:pt x="21" y="63"/>
                    </a:cubicBezTo>
                    <a:cubicBezTo>
                      <a:pt x="19" y="67"/>
                      <a:pt x="18" y="71"/>
                      <a:pt x="17" y="74"/>
                    </a:cubicBezTo>
                    <a:cubicBezTo>
                      <a:pt x="15" y="77"/>
                      <a:pt x="15" y="79"/>
                      <a:pt x="15" y="79"/>
                    </a:cubicBezTo>
                    <a:cubicBezTo>
                      <a:pt x="15" y="81"/>
                      <a:pt x="16" y="82"/>
                      <a:pt x="17" y="83"/>
                    </a:cubicBezTo>
                    <a:cubicBezTo>
                      <a:pt x="19" y="84"/>
                      <a:pt x="22" y="85"/>
                      <a:pt x="25" y="85"/>
                    </a:cubicBezTo>
                    <a:cubicBezTo>
                      <a:pt x="25" y="88"/>
                      <a:pt x="25" y="88"/>
                      <a:pt x="25" y="88"/>
                    </a:cubicBezTo>
                    <a:cubicBezTo>
                      <a:pt x="0" y="88"/>
                      <a:pt x="0" y="88"/>
                      <a:pt x="0" y="88"/>
                    </a:cubicBezTo>
                    <a:cubicBezTo>
                      <a:pt x="0" y="85"/>
                      <a:pt x="0" y="85"/>
                      <a:pt x="0" y="85"/>
                    </a:cubicBezTo>
                    <a:cubicBezTo>
                      <a:pt x="3" y="84"/>
                      <a:pt x="5" y="83"/>
                      <a:pt x="7" y="80"/>
                    </a:cubicBezTo>
                    <a:cubicBezTo>
                      <a:pt x="8" y="79"/>
                      <a:pt x="10" y="75"/>
                      <a:pt x="12" y="70"/>
                    </a:cubicBezTo>
                    <a:cubicBezTo>
                      <a:pt x="41" y="0"/>
                      <a:pt x="41" y="0"/>
                      <a:pt x="41" y="0"/>
                    </a:cubicBezTo>
                    <a:cubicBezTo>
                      <a:pt x="44" y="0"/>
                      <a:pt x="44" y="0"/>
                      <a:pt x="44" y="0"/>
                    </a:cubicBezTo>
                    <a:cubicBezTo>
                      <a:pt x="73" y="67"/>
                      <a:pt x="73" y="67"/>
                      <a:pt x="73" y="67"/>
                    </a:cubicBezTo>
                    <a:cubicBezTo>
                      <a:pt x="76" y="74"/>
                      <a:pt x="78" y="79"/>
                      <a:pt x="79" y="81"/>
                    </a:cubicBezTo>
                    <a:cubicBezTo>
                      <a:pt x="81" y="83"/>
                      <a:pt x="83" y="85"/>
                      <a:pt x="86" y="85"/>
                    </a:cubicBezTo>
                    <a:lnTo>
                      <a:pt x="87" y="85"/>
                    </a:lnTo>
                    <a:close/>
                    <a:moveTo>
                      <a:pt x="23" y="58"/>
                    </a:moveTo>
                    <a:cubicBezTo>
                      <a:pt x="47" y="58"/>
                      <a:pt x="47" y="58"/>
                      <a:pt x="47" y="58"/>
                    </a:cubicBezTo>
                    <a:cubicBezTo>
                      <a:pt x="35" y="26"/>
                      <a:pt x="35" y="26"/>
                      <a:pt x="35" y="26"/>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1" name="Freeform 1431">
                <a:extLst>
                  <a:ext uri="{FF2B5EF4-FFF2-40B4-BE49-F238E27FC236}">
                    <a16:creationId xmlns:a16="http://schemas.microsoft.com/office/drawing/2014/main" id="{C2C766BA-FEC9-DD96-191B-3940F715ED3B}"/>
                  </a:ext>
                </a:extLst>
              </p:cNvPr>
              <p:cNvSpPr>
                <a:spLocks/>
              </p:cNvSpPr>
              <p:nvPr/>
            </p:nvSpPr>
            <p:spPr bwMode="auto">
              <a:xfrm>
                <a:off x="1843158" y="6149148"/>
                <a:ext cx="22225" cy="22225"/>
              </a:xfrm>
              <a:custGeom>
                <a:avLst/>
                <a:gdLst>
                  <a:gd name="T0" fmla="*/ 0 w 88"/>
                  <a:gd name="T1" fmla="*/ 87 h 89"/>
                  <a:gd name="T2" fmla="*/ 0 w 88"/>
                  <a:gd name="T3" fmla="*/ 84 h 89"/>
                  <a:gd name="T4" fmla="*/ 8 w 88"/>
                  <a:gd name="T5" fmla="*/ 81 h 89"/>
                  <a:gd name="T6" fmla="*/ 11 w 88"/>
                  <a:gd name="T7" fmla="*/ 73 h 89"/>
                  <a:gd name="T8" fmla="*/ 11 w 88"/>
                  <a:gd name="T9" fmla="*/ 13 h 89"/>
                  <a:gd name="T10" fmla="*/ 5 w 88"/>
                  <a:gd name="T11" fmla="*/ 6 h 89"/>
                  <a:gd name="T12" fmla="*/ 1 w 88"/>
                  <a:gd name="T13" fmla="*/ 4 h 89"/>
                  <a:gd name="T14" fmla="*/ 1 w 88"/>
                  <a:gd name="T15" fmla="*/ 0 h 89"/>
                  <a:gd name="T16" fmla="*/ 27 w 88"/>
                  <a:gd name="T17" fmla="*/ 0 h 89"/>
                  <a:gd name="T18" fmla="*/ 72 w 88"/>
                  <a:gd name="T19" fmla="*/ 55 h 89"/>
                  <a:gd name="T20" fmla="*/ 72 w 88"/>
                  <a:gd name="T21" fmla="*/ 16 h 89"/>
                  <a:gd name="T22" fmla="*/ 70 w 88"/>
                  <a:gd name="T23" fmla="*/ 7 h 89"/>
                  <a:gd name="T24" fmla="*/ 60 w 88"/>
                  <a:gd name="T25" fmla="*/ 4 h 89"/>
                  <a:gd name="T26" fmla="*/ 60 w 88"/>
                  <a:gd name="T27" fmla="*/ 0 h 89"/>
                  <a:gd name="T28" fmla="*/ 88 w 88"/>
                  <a:gd name="T29" fmla="*/ 0 h 89"/>
                  <a:gd name="T30" fmla="*/ 88 w 88"/>
                  <a:gd name="T31" fmla="*/ 4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4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4"/>
                      <a:pt x="0" y="84"/>
                      <a:pt x="0" y="84"/>
                    </a:cubicBezTo>
                    <a:cubicBezTo>
                      <a:pt x="4" y="83"/>
                      <a:pt x="7" y="82"/>
                      <a:pt x="8" y="81"/>
                    </a:cubicBezTo>
                    <a:cubicBezTo>
                      <a:pt x="10" y="80"/>
                      <a:pt x="11" y="77"/>
                      <a:pt x="11" y="73"/>
                    </a:cubicBezTo>
                    <a:cubicBezTo>
                      <a:pt x="11" y="13"/>
                      <a:pt x="11" y="13"/>
                      <a:pt x="11" y="13"/>
                    </a:cubicBezTo>
                    <a:cubicBezTo>
                      <a:pt x="9" y="10"/>
                      <a:pt x="7" y="8"/>
                      <a:pt x="5" y="6"/>
                    </a:cubicBezTo>
                    <a:cubicBezTo>
                      <a:pt x="3" y="4"/>
                      <a:pt x="2" y="4"/>
                      <a:pt x="1" y="4"/>
                    </a:cubicBezTo>
                    <a:cubicBezTo>
                      <a:pt x="1" y="0"/>
                      <a:pt x="1" y="0"/>
                      <a:pt x="1" y="0"/>
                    </a:cubicBezTo>
                    <a:cubicBezTo>
                      <a:pt x="27" y="0"/>
                      <a:pt x="27" y="0"/>
                      <a:pt x="27" y="0"/>
                    </a:cubicBezTo>
                    <a:cubicBezTo>
                      <a:pt x="72" y="55"/>
                      <a:pt x="72" y="55"/>
                      <a:pt x="72" y="55"/>
                    </a:cubicBezTo>
                    <a:cubicBezTo>
                      <a:pt x="72" y="16"/>
                      <a:pt x="72" y="16"/>
                      <a:pt x="72" y="16"/>
                    </a:cubicBezTo>
                    <a:cubicBezTo>
                      <a:pt x="72" y="12"/>
                      <a:pt x="72" y="9"/>
                      <a:pt x="70" y="7"/>
                    </a:cubicBezTo>
                    <a:cubicBezTo>
                      <a:pt x="68" y="5"/>
                      <a:pt x="65" y="4"/>
                      <a:pt x="60" y="4"/>
                    </a:cubicBezTo>
                    <a:cubicBezTo>
                      <a:pt x="60" y="0"/>
                      <a:pt x="60" y="0"/>
                      <a:pt x="60" y="0"/>
                    </a:cubicBezTo>
                    <a:cubicBezTo>
                      <a:pt x="88" y="0"/>
                      <a:pt x="88" y="0"/>
                      <a:pt x="88" y="0"/>
                    </a:cubicBezTo>
                    <a:cubicBezTo>
                      <a:pt x="88" y="4"/>
                      <a:pt x="88" y="4"/>
                      <a:pt x="88" y="4"/>
                    </a:cubicBezTo>
                    <a:cubicBezTo>
                      <a:pt x="84" y="4"/>
                      <a:pt x="81" y="5"/>
                      <a:pt x="80" y="6"/>
                    </a:cubicBezTo>
                    <a:cubicBezTo>
                      <a:pt x="78"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6"/>
                      <a:pt x="18" y="79"/>
                      <a:pt x="19" y="80"/>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2" name="Freeform 1432">
                <a:extLst>
                  <a:ext uri="{FF2B5EF4-FFF2-40B4-BE49-F238E27FC236}">
                    <a16:creationId xmlns:a16="http://schemas.microsoft.com/office/drawing/2014/main" id="{9CE6E08E-DEC7-D7A4-7D93-F4B02F1E9A88}"/>
                  </a:ext>
                </a:extLst>
              </p:cNvPr>
              <p:cNvSpPr>
                <a:spLocks/>
              </p:cNvSpPr>
              <p:nvPr/>
            </p:nvSpPr>
            <p:spPr bwMode="auto">
              <a:xfrm>
                <a:off x="1866970" y="6147560"/>
                <a:ext cx="22225" cy="23813"/>
              </a:xfrm>
              <a:custGeom>
                <a:avLst/>
                <a:gdLst>
                  <a:gd name="T0" fmla="*/ 92 w 92"/>
                  <a:gd name="T1" fmla="*/ 52 h 91"/>
                  <a:gd name="T2" fmla="*/ 92 w 92"/>
                  <a:gd name="T3" fmla="*/ 55 h 91"/>
                  <a:gd name="T4" fmla="*/ 84 w 92"/>
                  <a:gd name="T5" fmla="*/ 58 h 91"/>
                  <a:gd name="T6" fmla="*/ 81 w 92"/>
                  <a:gd name="T7" fmla="*/ 67 h 91"/>
                  <a:gd name="T8" fmla="*/ 81 w 92"/>
                  <a:gd name="T9" fmla="*/ 83 h 91"/>
                  <a:gd name="T10" fmla="*/ 66 w 92"/>
                  <a:gd name="T11" fmla="*/ 89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7 h 91"/>
                  <a:gd name="T26" fmla="*/ 74 w 92"/>
                  <a:gd name="T27" fmla="*/ 5 h 91"/>
                  <a:gd name="T28" fmla="*/ 76 w 92"/>
                  <a:gd name="T29" fmla="*/ 1 h 91"/>
                  <a:gd name="T30" fmla="*/ 79 w 92"/>
                  <a:gd name="T31" fmla="*/ 1 h 91"/>
                  <a:gd name="T32" fmla="*/ 79 w 92"/>
                  <a:gd name="T33" fmla="*/ 31 h 91"/>
                  <a:gd name="T34" fmla="*/ 76 w 92"/>
                  <a:gd name="T35" fmla="*/ 31 h 91"/>
                  <a:gd name="T36" fmla="*/ 65 w 92"/>
                  <a:gd name="T37" fmla="*/ 14 h 91"/>
                  <a:gd name="T38" fmla="*/ 46 w 92"/>
                  <a:gd name="T39" fmla="*/ 5 h 91"/>
                  <a:gd name="T40" fmla="*/ 27 w 92"/>
                  <a:gd name="T41" fmla="*/ 17 h 91"/>
                  <a:gd name="T42" fmla="*/ 23 w 92"/>
                  <a:gd name="T43" fmla="*/ 46 h 91"/>
                  <a:gd name="T44" fmla="*/ 29 w 92"/>
                  <a:gd name="T45" fmla="*/ 76 h 91"/>
                  <a:gd name="T46" fmla="*/ 48 w 92"/>
                  <a:gd name="T47" fmla="*/ 87 h 91"/>
                  <a:gd name="T48" fmla="*/ 59 w 92"/>
                  <a:gd name="T49" fmla="*/ 85 h 91"/>
                  <a:gd name="T50" fmla="*/ 61 w 92"/>
                  <a:gd name="T51" fmla="*/ 78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8" y="56"/>
                      <a:pt x="85" y="57"/>
                      <a:pt x="84" y="58"/>
                    </a:cubicBezTo>
                    <a:cubicBezTo>
                      <a:pt x="82" y="59"/>
                      <a:pt x="81" y="62"/>
                      <a:pt x="81" y="67"/>
                    </a:cubicBezTo>
                    <a:cubicBezTo>
                      <a:pt x="81" y="83"/>
                      <a:pt x="81" y="83"/>
                      <a:pt x="81" y="83"/>
                    </a:cubicBezTo>
                    <a:cubicBezTo>
                      <a:pt x="78" y="85"/>
                      <a:pt x="73" y="87"/>
                      <a:pt x="66" y="89"/>
                    </a:cubicBezTo>
                    <a:cubicBezTo>
                      <a:pt x="59" y="91"/>
                      <a:pt x="52" y="91"/>
                      <a:pt x="46" y="91"/>
                    </a:cubicBezTo>
                    <a:cubicBezTo>
                      <a:pt x="31" y="91"/>
                      <a:pt x="20" y="87"/>
                      <a:pt x="11" y="77"/>
                    </a:cubicBezTo>
                    <a:cubicBezTo>
                      <a:pt x="4" y="69"/>
                      <a:pt x="0" y="59"/>
                      <a:pt x="0" y="46"/>
                    </a:cubicBezTo>
                    <a:cubicBezTo>
                      <a:pt x="0" y="34"/>
                      <a:pt x="4" y="23"/>
                      <a:pt x="12" y="14"/>
                    </a:cubicBezTo>
                    <a:cubicBezTo>
                      <a:pt x="21" y="5"/>
                      <a:pt x="32" y="0"/>
                      <a:pt x="45" y="0"/>
                    </a:cubicBezTo>
                    <a:cubicBezTo>
                      <a:pt x="49" y="0"/>
                      <a:pt x="53" y="1"/>
                      <a:pt x="57" y="2"/>
                    </a:cubicBezTo>
                    <a:cubicBezTo>
                      <a:pt x="61" y="4"/>
                      <a:pt x="66" y="5"/>
                      <a:pt x="70" y="7"/>
                    </a:cubicBezTo>
                    <a:cubicBezTo>
                      <a:pt x="72" y="7"/>
                      <a:pt x="73" y="6"/>
                      <a:pt x="74" y="5"/>
                    </a:cubicBezTo>
                    <a:cubicBezTo>
                      <a:pt x="74" y="4"/>
                      <a:pt x="75" y="3"/>
                      <a:pt x="76" y="1"/>
                    </a:cubicBezTo>
                    <a:cubicBezTo>
                      <a:pt x="79" y="1"/>
                      <a:pt x="79" y="1"/>
                      <a:pt x="79" y="1"/>
                    </a:cubicBezTo>
                    <a:cubicBezTo>
                      <a:pt x="79" y="31"/>
                      <a:pt x="79" y="31"/>
                      <a:pt x="79" y="31"/>
                    </a:cubicBezTo>
                    <a:cubicBezTo>
                      <a:pt x="76" y="31"/>
                      <a:pt x="76" y="31"/>
                      <a:pt x="76" y="31"/>
                    </a:cubicBezTo>
                    <a:cubicBezTo>
                      <a:pt x="74" y="24"/>
                      <a:pt x="70" y="18"/>
                      <a:pt x="65" y="14"/>
                    </a:cubicBezTo>
                    <a:cubicBezTo>
                      <a:pt x="59" y="8"/>
                      <a:pt x="53" y="5"/>
                      <a:pt x="46" y="5"/>
                    </a:cubicBezTo>
                    <a:cubicBezTo>
                      <a:pt x="38" y="5"/>
                      <a:pt x="31" y="9"/>
                      <a:pt x="27" y="17"/>
                    </a:cubicBezTo>
                    <a:cubicBezTo>
                      <a:pt x="24" y="24"/>
                      <a:pt x="23" y="34"/>
                      <a:pt x="23" y="46"/>
                    </a:cubicBezTo>
                    <a:cubicBezTo>
                      <a:pt x="23" y="59"/>
                      <a:pt x="25" y="69"/>
                      <a:pt x="29" y="76"/>
                    </a:cubicBezTo>
                    <a:cubicBezTo>
                      <a:pt x="33" y="84"/>
                      <a:pt x="39" y="87"/>
                      <a:pt x="48" y="87"/>
                    </a:cubicBezTo>
                    <a:cubicBezTo>
                      <a:pt x="53" y="87"/>
                      <a:pt x="57" y="86"/>
                      <a:pt x="59" y="85"/>
                    </a:cubicBezTo>
                    <a:cubicBezTo>
                      <a:pt x="60" y="83"/>
                      <a:pt x="61" y="81"/>
                      <a:pt x="61" y="78"/>
                    </a:cubicBezTo>
                    <a:cubicBezTo>
                      <a:pt x="61" y="64"/>
                      <a:pt x="61" y="64"/>
                      <a:pt x="61" y="64"/>
                    </a:cubicBezTo>
                    <a:cubicBezTo>
                      <a:pt x="61" y="61"/>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3" name="Freeform 1433">
                <a:extLst>
                  <a:ext uri="{FF2B5EF4-FFF2-40B4-BE49-F238E27FC236}">
                    <a16:creationId xmlns:a16="http://schemas.microsoft.com/office/drawing/2014/main" id="{2ED2A381-B61D-4268-28AE-E83B18C903D3}"/>
                  </a:ext>
                </a:extLst>
              </p:cNvPr>
              <p:cNvSpPr>
                <a:spLocks/>
              </p:cNvSpPr>
              <p:nvPr/>
            </p:nvSpPr>
            <p:spPr bwMode="auto">
              <a:xfrm>
                <a:off x="1701870" y="6233285"/>
                <a:ext cx="22225" cy="22225"/>
              </a:xfrm>
              <a:custGeom>
                <a:avLst/>
                <a:gdLst>
                  <a:gd name="T0" fmla="*/ 95 w 95"/>
                  <a:gd name="T1" fmla="*/ 83 h 87"/>
                  <a:gd name="T2" fmla="*/ 95 w 95"/>
                  <a:gd name="T3" fmla="*/ 87 h 87"/>
                  <a:gd name="T4" fmla="*/ 52 w 95"/>
                  <a:gd name="T5" fmla="*/ 87 h 87"/>
                  <a:gd name="T6" fmla="*/ 52 w 95"/>
                  <a:gd name="T7" fmla="*/ 83 h 87"/>
                  <a:gd name="T8" fmla="*/ 60 w 95"/>
                  <a:gd name="T9" fmla="*/ 83 h 87"/>
                  <a:gd name="T10" fmla="*/ 62 w 95"/>
                  <a:gd name="T11" fmla="*/ 81 h 87"/>
                  <a:gd name="T12" fmla="*/ 59 w 95"/>
                  <a:gd name="T13" fmla="*/ 75 h 87"/>
                  <a:gd name="T14" fmla="*/ 35 w 95"/>
                  <a:gd name="T15" fmla="*/ 46 h 87"/>
                  <a:gd name="T16" fmla="*/ 32 w 95"/>
                  <a:gd name="T17" fmla="*/ 49 h 87"/>
                  <a:gd name="T18" fmla="*/ 32 w 95"/>
                  <a:gd name="T19" fmla="*/ 74 h 87"/>
                  <a:gd name="T20" fmla="*/ 35 w 95"/>
                  <a:gd name="T21" fmla="*/ 81 h 87"/>
                  <a:gd name="T22" fmla="*/ 43 w 95"/>
                  <a:gd name="T23" fmla="*/ 83 h 87"/>
                  <a:gd name="T24" fmla="*/ 43 w 95"/>
                  <a:gd name="T25" fmla="*/ 87 h 87"/>
                  <a:gd name="T26" fmla="*/ 0 w 95"/>
                  <a:gd name="T27" fmla="*/ 87 h 87"/>
                  <a:gd name="T28" fmla="*/ 0 w 95"/>
                  <a:gd name="T29" fmla="*/ 83 h 87"/>
                  <a:gd name="T30" fmla="*/ 8 w 95"/>
                  <a:gd name="T31" fmla="*/ 82 h 87"/>
                  <a:gd name="T32" fmla="*/ 11 w 95"/>
                  <a:gd name="T33" fmla="*/ 74 h 87"/>
                  <a:gd name="T34" fmla="*/ 11 w 95"/>
                  <a:gd name="T35" fmla="*/ 13 h 87"/>
                  <a:gd name="T36" fmla="*/ 8 w 95"/>
                  <a:gd name="T37" fmla="*/ 5 h 87"/>
                  <a:gd name="T38" fmla="*/ 0 w 95"/>
                  <a:gd name="T39" fmla="*/ 3 h 87"/>
                  <a:gd name="T40" fmla="*/ 0 w 95"/>
                  <a:gd name="T41" fmla="*/ 0 h 87"/>
                  <a:gd name="T42" fmla="*/ 43 w 95"/>
                  <a:gd name="T43" fmla="*/ 0 h 87"/>
                  <a:gd name="T44" fmla="*/ 43 w 95"/>
                  <a:gd name="T45" fmla="*/ 3 h 87"/>
                  <a:gd name="T46" fmla="*/ 35 w 95"/>
                  <a:gd name="T47" fmla="*/ 5 h 87"/>
                  <a:gd name="T48" fmla="*/ 32 w 95"/>
                  <a:gd name="T49" fmla="*/ 15 h 87"/>
                  <a:gd name="T50" fmla="*/ 32 w 95"/>
                  <a:gd name="T51" fmla="*/ 42 h 87"/>
                  <a:gd name="T52" fmla="*/ 60 w 95"/>
                  <a:gd name="T53" fmla="*/ 15 h 87"/>
                  <a:gd name="T54" fmla="*/ 63 w 95"/>
                  <a:gd name="T55" fmla="*/ 11 h 87"/>
                  <a:gd name="T56" fmla="*/ 64 w 95"/>
                  <a:gd name="T57" fmla="*/ 8 h 87"/>
                  <a:gd name="T58" fmla="*/ 62 w 95"/>
                  <a:gd name="T59" fmla="*/ 4 h 87"/>
                  <a:gd name="T60" fmla="*/ 54 w 95"/>
                  <a:gd name="T61" fmla="*/ 3 h 87"/>
                  <a:gd name="T62" fmla="*/ 54 w 95"/>
                  <a:gd name="T63" fmla="*/ 0 h 87"/>
                  <a:gd name="T64" fmla="*/ 90 w 95"/>
                  <a:gd name="T65" fmla="*/ 0 h 87"/>
                  <a:gd name="T66" fmla="*/ 90 w 95"/>
                  <a:gd name="T67" fmla="*/ 3 h 87"/>
                  <a:gd name="T68" fmla="*/ 68 w 95"/>
                  <a:gd name="T69" fmla="*/ 14 h 87"/>
                  <a:gd name="T70" fmla="*/ 50 w 95"/>
                  <a:gd name="T71" fmla="*/ 32 h 87"/>
                  <a:gd name="T72" fmla="*/ 88 w 95"/>
                  <a:gd name="T73" fmla="*/ 81 h 87"/>
                  <a:gd name="T74" fmla="*/ 91 w 95"/>
                  <a:gd name="T75" fmla="*/ 83 h 87"/>
                  <a:gd name="T76" fmla="*/ 95 w 95"/>
                  <a:gd name="T7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87">
                    <a:moveTo>
                      <a:pt x="95" y="83"/>
                    </a:moveTo>
                    <a:cubicBezTo>
                      <a:pt x="95" y="87"/>
                      <a:pt x="95" y="87"/>
                      <a:pt x="95" y="87"/>
                    </a:cubicBezTo>
                    <a:cubicBezTo>
                      <a:pt x="52" y="87"/>
                      <a:pt x="52" y="87"/>
                      <a:pt x="52" y="87"/>
                    </a:cubicBezTo>
                    <a:cubicBezTo>
                      <a:pt x="52" y="83"/>
                      <a:pt x="52" y="83"/>
                      <a:pt x="52" y="83"/>
                    </a:cubicBezTo>
                    <a:cubicBezTo>
                      <a:pt x="56" y="83"/>
                      <a:pt x="58" y="83"/>
                      <a:pt x="60" y="83"/>
                    </a:cubicBezTo>
                    <a:cubicBezTo>
                      <a:pt x="61" y="83"/>
                      <a:pt x="62" y="82"/>
                      <a:pt x="62" y="81"/>
                    </a:cubicBezTo>
                    <a:cubicBezTo>
                      <a:pt x="62" y="79"/>
                      <a:pt x="61" y="77"/>
                      <a:pt x="59" y="75"/>
                    </a:cubicBezTo>
                    <a:cubicBezTo>
                      <a:pt x="35" y="46"/>
                      <a:pt x="35" y="46"/>
                      <a:pt x="35" y="46"/>
                    </a:cubicBezTo>
                    <a:cubicBezTo>
                      <a:pt x="32" y="49"/>
                      <a:pt x="32" y="49"/>
                      <a:pt x="32" y="49"/>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2"/>
                    </a:cubicBezTo>
                    <a:cubicBezTo>
                      <a:pt x="10" y="80"/>
                      <a:pt x="11" y="78"/>
                      <a:pt x="11" y="74"/>
                    </a:cubicBezTo>
                    <a:cubicBezTo>
                      <a:pt x="11" y="13"/>
                      <a:pt x="11" y="13"/>
                      <a:pt x="11" y="13"/>
                    </a:cubicBezTo>
                    <a:cubicBezTo>
                      <a:pt x="11" y="9"/>
                      <a:pt x="10" y="6"/>
                      <a:pt x="8" y="5"/>
                    </a:cubicBezTo>
                    <a:cubicBezTo>
                      <a:pt x="7" y="4"/>
                      <a:pt x="4" y="4"/>
                      <a:pt x="0" y="3"/>
                    </a:cubicBezTo>
                    <a:cubicBezTo>
                      <a:pt x="0" y="0"/>
                      <a:pt x="0" y="0"/>
                      <a:pt x="0" y="0"/>
                    </a:cubicBezTo>
                    <a:cubicBezTo>
                      <a:pt x="43" y="0"/>
                      <a:pt x="43" y="0"/>
                      <a:pt x="43" y="0"/>
                    </a:cubicBezTo>
                    <a:cubicBezTo>
                      <a:pt x="43" y="3"/>
                      <a:pt x="43" y="3"/>
                      <a:pt x="43" y="3"/>
                    </a:cubicBezTo>
                    <a:cubicBezTo>
                      <a:pt x="39" y="3"/>
                      <a:pt x="37" y="4"/>
                      <a:pt x="35" y="5"/>
                    </a:cubicBezTo>
                    <a:cubicBezTo>
                      <a:pt x="33" y="7"/>
                      <a:pt x="32" y="10"/>
                      <a:pt x="32" y="15"/>
                    </a:cubicBezTo>
                    <a:cubicBezTo>
                      <a:pt x="32" y="42"/>
                      <a:pt x="32" y="42"/>
                      <a:pt x="32" y="42"/>
                    </a:cubicBezTo>
                    <a:cubicBezTo>
                      <a:pt x="60" y="15"/>
                      <a:pt x="60" y="15"/>
                      <a:pt x="60" y="15"/>
                    </a:cubicBezTo>
                    <a:cubicBezTo>
                      <a:pt x="61" y="13"/>
                      <a:pt x="63" y="12"/>
                      <a:pt x="63" y="11"/>
                    </a:cubicBezTo>
                    <a:cubicBezTo>
                      <a:pt x="64" y="10"/>
                      <a:pt x="64" y="9"/>
                      <a:pt x="64" y="8"/>
                    </a:cubicBezTo>
                    <a:cubicBezTo>
                      <a:pt x="64" y="6"/>
                      <a:pt x="64" y="5"/>
                      <a:pt x="62" y="4"/>
                    </a:cubicBezTo>
                    <a:cubicBezTo>
                      <a:pt x="61" y="4"/>
                      <a:pt x="58" y="3"/>
                      <a:pt x="54" y="3"/>
                    </a:cubicBezTo>
                    <a:cubicBezTo>
                      <a:pt x="54" y="0"/>
                      <a:pt x="54" y="0"/>
                      <a:pt x="54" y="0"/>
                    </a:cubicBezTo>
                    <a:cubicBezTo>
                      <a:pt x="90" y="0"/>
                      <a:pt x="90" y="0"/>
                      <a:pt x="90" y="0"/>
                    </a:cubicBezTo>
                    <a:cubicBezTo>
                      <a:pt x="90" y="3"/>
                      <a:pt x="90" y="3"/>
                      <a:pt x="90" y="3"/>
                    </a:cubicBezTo>
                    <a:cubicBezTo>
                      <a:pt x="83" y="3"/>
                      <a:pt x="76" y="7"/>
                      <a:pt x="68" y="14"/>
                    </a:cubicBezTo>
                    <a:cubicBezTo>
                      <a:pt x="66" y="16"/>
                      <a:pt x="60" y="22"/>
                      <a:pt x="50" y="32"/>
                    </a:cubicBezTo>
                    <a:cubicBezTo>
                      <a:pt x="88" y="81"/>
                      <a:pt x="88" y="81"/>
                      <a:pt x="88" y="81"/>
                    </a:cubicBezTo>
                    <a:cubicBezTo>
                      <a:pt x="89" y="82"/>
                      <a:pt x="90" y="83"/>
                      <a:pt x="91" y="83"/>
                    </a:cubicBezTo>
                    <a:cubicBezTo>
                      <a:pt x="92" y="83"/>
                      <a:pt x="93"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4" name="Freeform 1434">
                <a:extLst>
                  <a:ext uri="{FF2B5EF4-FFF2-40B4-BE49-F238E27FC236}">
                    <a16:creationId xmlns:a16="http://schemas.microsoft.com/office/drawing/2014/main" id="{D8C15938-930E-15C5-6412-4FC81AAAEFD4}"/>
                  </a:ext>
                </a:extLst>
              </p:cNvPr>
              <p:cNvSpPr>
                <a:spLocks/>
              </p:cNvSpPr>
              <p:nvPr/>
            </p:nvSpPr>
            <p:spPr bwMode="auto">
              <a:xfrm>
                <a:off x="1727270" y="6233285"/>
                <a:ext cx="11113" cy="22225"/>
              </a:xfrm>
              <a:custGeom>
                <a:avLst/>
                <a:gdLst>
                  <a:gd name="T0" fmla="*/ 45 w 45"/>
                  <a:gd name="T1" fmla="*/ 83 h 87"/>
                  <a:gd name="T2" fmla="*/ 45 w 45"/>
                  <a:gd name="T3" fmla="*/ 87 h 87"/>
                  <a:gd name="T4" fmla="*/ 0 w 45"/>
                  <a:gd name="T5" fmla="*/ 87 h 87"/>
                  <a:gd name="T6" fmla="*/ 0 w 45"/>
                  <a:gd name="T7" fmla="*/ 83 h 87"/>
                  <a:gd name="T8" fmla="*/ 8 w 45"/>
                  <a:gd name="T9" fmla="*/ 82 h 87"/>
                  <a:gd name="T10" fmla="*/ 12 w 45"/>
                  <a:gd name="T11" fmla="*/ 74 h 87"/>
                  <a:gd name="T12" fmla="*/ 12 w 45"/>
                  <a:gd name="T13" fmla="*/ 13 h 87"/>
                  <a:gd name="T14" fmla="*/ 8 w 45"/>
                  <a:gd name="T15" fmla="*/ 5 h 87"/>
                  <a:gd name="T16" fmla="*/ 0 w 45"/>
                  <a:gd name="T17" fmla="*/ 3 h 87"/>
                  <a:gd name="T18" fmla="*/ 0 w 45"/>
                  <a:gd name="T19" fmla="*/ 0 h 87"/>
                  <a:gd name="T20" fmla="*/ 45 w 45"/>
                  <a:gd name="T21" fmla="*/ 0 h 87"/>
                  <a:gd name="T22" fmla="*/ 45 w 45"/>
                  <a:gd name="T23" fmla="*/ 3 h 87"/>
                  <a:gd name="T24" fmla="*/ 36 w 45"/>
                  <a:gd name="T25" fmla="*/ 5 h 87"/>
                  <a:gd name="T26" fmla="*/ 33 w 45"/>
                  <a:gd name="T27" fmla="*/ 13 h 87"/>
                  <a:gd name="T28" fmla="*/ 33 w 45"/>
                  <a:gd name="T29" fmla="*/ 74 h 87"/>
                  <a:gd name="T30" fmla="*/ 34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8" y="82"/>
                    </a:cubicBezTo>
                    <a:cubicBezTo>
                      <a:pt x="11" y="81"/>
                      <a:pt x="12" y="78"/>
                      <a:pt x="12" y="74"/>
                    </a:cubicBezTo>
                    <a:cubicBezTo>
                      <a:pt x="12" y="13"/>
                      <a:pt x="12" y="13"/>
                      <a:pt x="12" y="13"/>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1" y="3"/>
                      <a:pt x="38" y="4"/>
                      <a:pt x="36" y="5"/>
                    </a:cubicBezTo>
                    <a:cubicBezTo>
                      <a:pt x="34" y="6"/>
                      <a:pt x="33" y="9"/>
                      <a:pt x="33" y="13"/>
                    </a:cubicBezTo>
                    <a:cubicBezTo>
                      <a:pt x="33" y="74"/>
                      <a:pt x="33" y="74"/>
                      <a:pt x="33" y="74"/>
                    </a:cubicBezTo>
                    <a:cubicBezTo>
                      <a:pt x="33" y="77"/>
                      <a:pt x="33" y="79"/>
                      <a:pt x="34" y="81"/>
                    </a:cubicBezTo>
                    <a:cubicBezTo>
                      <a:pt x="36" y="83"/>
                      <a:pt x="39"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5" name="Freeform 1435">
                <a:extLst>
                  <a:ext uri="{FF2B5EF4-FFF2-40B4-BE49-F238E27FC236}">
                    <a16:creationId xmlns:a16="http://schemas.microsoft.com/office/drawing/2014/main" id="{219A104B-1E9E-C334-1D8A-23A3714AE199}"/>
                  </a:ext>
                </a:extLst>
              </p:cNvPr>
              <p:cNvSpPr>
                <a:spLocks/>
              </p:cNvSpPr>
              <p:nvPr/>
            </p:nvSpPr>
            <p:spPr bwMode="auto">
              <a:xfrm>
                <a:off x="1738383" y="6233285"/>
                <a:ext cx="20638" cy="22225"/>
              </a:xfrm>
              <a:custGeom>
                <a:avLst/>
                <a:gdLst>
                  <a:gd name="T0" fmla="*/ 0 w 80"/>
                  <a:gd name="T1" fmla="*/ 3 h 87"/>
                  <a:gd name="T2" fmla="*/ 0 w 80"/>
                  <a:gd name="T3" fmla="*/ 0 h 87"/>
                  <a:gd name="T4" fmla="*/ 73 w 80"/>
                  <a:gd name="T5" fmla="*/ 0 h 87"/>
                  <a:gd name="T6" fmla="*/ 73 w 80"/>
                  <a:gd name="T7" fmla="*/ 26 h 87"/>
                  <a:gd name="T8" fmla="*/ 70 w 80"/>
                  <a:gd name="T9" fmla="*/ 26 h 87"/>
                  <a:gd name="T10" fmla="*/ 61 w 80"/>
                  <a:gd name="T11" fmla="*/ 8 h 87"/>
                  <a:gd name="T12" fmla="*/ 41 w 80"/>
                  <a:gd name="T13" fmla="*/ 5 h 87"/>
                  <a:gd name="T14" fmla="*/ 33 w 80"/>
                  <a:gd name="T15" fmla="*/ 6 h 87"/>
                  <a:gd name="T16" fmla="*/ 32 w 80"/>
                  <a:gd name="T17" fmla="*/ 10 h 87"/>
                  <a:gd name="T18" fmla="*/ 32 w 80"/>
                  <a:gd name="T19" fmla="*/ 40 h 87"/>
                  <a:gd name="T20" fmla="*/ 33 w 80"/>
                  <a:gd name="T21" fmla="*/ 40 h 87"/>
                  <a:gd name="T22" fmla="*/ 46 w 80"/>
                  <a:gd name="T23" fmla="*/ 37 h 87"/>
                  <a:gd name="T24" fmla="*/ 52 w 80"/>
                  <a:gd name="T25" fmla="*/ 21 h 87"/>
                  <a:gd name="T26" fmla="*/ 56 w 80"/>
                  <a:gd name="T27" fmla="*/ 21 h 87"/>
                  <a:gd name="T28" fmla="*/ 56 w 80"/>
                  <a:gd name="T29" fmla="*/ 64 h 87"/>
                  <a:gd name="T30" fmla="*/ 52 w 80"/>
                  <a:gd name="T31" fmla="*/ 64 h 87"/>
                  <a:gd name="T32" fmla="*/ 46 w 80"/>
                  <a:gd name="T33" fmla="*/ 48 h 87"/>
                  <a:gd name="T34" fmla="*/ 32 w 80"/>
                  <a:gd name="T35" fmla="*/ 44 h 87"/>
                  <a:gd name="T36" fmla="*/ 32 w 80"/>
                  <a:gd name="T37" fmla="*/ 75 h 87"/>
                  <a:gd name="T38" fmla="*/ 34 w 80"/>
                  <a:gd name="T39" fmla="*/ 81 h 87"/>
                  <a:gd name="T40" fmla="*/ 42 w 80"/>
                  <a:gd name="T41" fmla="*/ 83 h 87"/>
                  <a:gd name="T42" fmla="*/ 61 w 80"/>
                  <a:gd name="T43" fmla="*/ 79 h 87"/>
                  <a:gd name="T44" fmla="*/ 76 w 80"/>
                  <a:gd name="T45" fmla="*/ 60 h 87"/>
                  <a:gd name="T46" fmla="*/ 80 w 80"/>
                  <a:gd name="T47" fmla="*/ 60 h 87"/>
                  <a:gd name="T48" fmla="*/ 75 w 80"/>
                  <a:gd name="T49" fmla="*/ 87 h 87"/>
                  <a:gd name="T50" fmla="*/ 0 w 80"/>
                  <a:gd name="T51" fmla="*/ 87 h 87"/>
                  <a:gd name="T52" fmla="*/ 0 w 80"/>
                  <a:gd name="T53" fmla="*/ 83 h 87"/>
                  <a:gd name="T54" fmla="*/ 6 w 80"/>
                  <a:gd name="T55" fmla="*/ 82 h 87"/>
                  <a:gd name="T56" fmla="*/ 11 w 80"/>
                  <a:gd name="T57" fmla="*/ 74 h 87"/>
                  <a:gd name="T58" fmla="*/ 11 w 80"/>
                  <a:gd name="T59" fmla="*/ 13 h 87"/>
                  <a:gd name="T60" fmla="*/ 7 w 80"/>
                  <a:gd name="T61" fmla="*/ 5 h 87"/>
                  <a:gd name="T62" fmla="*/ 0 w 80"/>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7">
                    <a:moveTo>
                      <a:pt x="0" y="3"/>
                    </a:moveTo>
                    <a:cubicBezTo>
                      <a:pt x="0" y="0"/>
                      <a:pt x="0" y="0"/>
                      <a:pt x="0" y="0"/>
                    </a:cubicBezTo>
                    <a:cubicBezTo>
                      <a:pt x="73" y="0"/>
                      <a:pt x="73" y="0"/>
                      <a:pt x="73" y="0"/>
                    </a:cubicBezTo>
                    <a:cubicBezTo>
                      <a:pt x="73" y="26"/>
                      <a:pt x="73" y="26"/>
                      <a:pt x="73" y="26"/>
                    </a:cubicBezTo>
                    <a:cubicBezTo>
                      <a:pt x="70" y="26"/>
                      <a:pt x="70" y="26"/>
                      <a:pt x="70" y="26"/>
                    </a:cubicBezTo>
                    <a:cubicBezTo>
                      <a:pt x="69" y="17"/>
                      <a:pt x="66" y="12"/>
                      <a:pt x="61" y="8"/>
                    </a:cubicBezTo>
                    <a:cubicBezTo>
                      <a:pt x="57" y="6"/>
                      <a:pt x="50" y="5"/>
                      <a:pt x="41" y="5"/>
                    </a:cubicBezTo>
                    <a:cubicBezTo>
                      <a:pt x="37" y="5"/>
                      <a:pt x="35" y="5"/>
                      <a:pt x="33" y="6"/>
                    </a:cubicBezTo>
                    <a:cubicBezTo>
                      <a:pt x="32" y="6"/>
                      <a:pt x="32" y="8"/>
                      <a:pt x="32" y="10"/>
                    </a:cubicBezTo>
                    <a:cubicBezTo>
                      <a:pt x="32" y="40"/>
                      <a:pt x="32" y="40"/>
                      <a:pt x="32" y="40"/>
                    </a:cubicBezTo>
                    <a:cubicBezTo>
                      <a:pt x="33" y="40"/>
                      <a:pt x="33" y="40"/>
                      <a:pt x="33" y="40"/>
                    </a:cubicBezTo>
                    <a:cubicBezTo>
                      <a:pt x="39" y="40"/>
                      <a:pt x="43" y="39"/>
                      <a:pt x="46" y="37"/>
                    </a:cubicBezTo>
                    <a:cubicBezTo>
                      <a:pt x="49" y="34"/>
                      <a:pt x="51" y="28"/>
                      <a:pt x="52" y="21"/>
                    </a:cubicBezTo>
                    <a:cubicBezTo>
                      <a:pt x="56" y="21"/>
                      <a:pt x="56" y="21"/>
                      <a:pt x="56" y="21"/>
                    </a:cubicBezTo>
                    <a:cubicBezTo>
                      <a:pt x="56" y="64"/>
                      <a:pt x="56" y="64"/>
                      <a:pt x="56" y="64"/>
                    </a:cubicBezTo>
                    <a:cubicBezTo>
                      <a:pt x="52" y="64"/>
                      <a:pt x="52" y="64"/>
                      <a:pt x="52" y="64"/>
                    </a:cubicBezTo>
                    <a:cubicBezTo>
                      <a:pt x="51" y="57"/>
                      <a:pt x="49" y="51"/>
                      <a:pt x="46" y="48"/>
                    </a:cubicBezTo>
                    <a:cubicBezTo>
                      <a:pt x="43" y="46"/>
                      <a:pt x="38" y="44"/>
                      <a:pt x="32" y="44"/>
                    </a:cubicBezTo>
                    <a:cubicBezTo>
                      <a:pt x="32" y="75"/>
                      <a:pt x="32" y="75"/>
                      <a:pt x="32" y="75"/>
                    </a:cubicBezTo>
                    <a:cubicBezTo>
                      <a:pt x="32" y="78"/>
                      <a:pt x="32" y="80"/>
                      <a:pt x="34" y="81"/>
                    </a:cubicBezTo>
                    <a:cubicBezTo>
                      <a:pt x="35" y="82"/>
                      <a:pt x="38" y="83"/>
                      <a:pt x="42" y="83"/>
                    </a:cubicBezTo>
                    <a:cubicBezTo>
                      <a:pt x="50" y="83"/>
                      <a:pt x="56" y="81"/>
                      <a:pt x="61" y="79"/>
                    </a:cubicBezTo>
                    <a:cubicBezTo>
                      <a:pt x="67" y="75"/>
                      <a:pt x="72" y="69"/>
                      <a:pt x="76" y="60"/>
                    </a:cubicBezTo>
                    <a:cubicBezTo>
                      <a:pt x="80" y="60"/>
                      <a:pt x="80" y="60"/>
                      <a:pt x="80" y="60"/>
                    </a:cubicBezTo>
                    <a:cubicBezTo>
                      <a:pt x="75" y="87"/>
                      <a:pt x="75" y="87"/>
                      <a:pt x="75" y="87"/>
                    </a:cubicBezTo>
                    <a:cubicBezTo>
                      <a:pt x="0" y="87"/>
                      <a:pt x="0" y="87"/>
                      <a:pt x="0" y="87"/>
                    </a:cubicBezTo>
                    <a:cubicBezTo>
                      <a:pt x="0" y="83"/>
                      <a:pt x="0" y="83"/>
                      <a:pt x="0" y="83"/>
                    </a:cubicBezTo>
                    <a:cubicBezTo>
                      <a:pt x="3" y="83"/>
                      <a:pt x="5" y="83"/>
                      <a:pt x="6" y="82"/>
                    </a:cubicBezTo>
                    <a:cubicBezTo>
                      <a:pt x="9" y="81"/>
                      <a:pt x="11" y="79"/>
                      <a:pt x="11" y="74"/>
                    </a:cubicBezTo>
                    <a:cubicBezTo>
                      <a:pt x="11" y="13"/>
                      <a:pt x="11" y="13"/>
                      <a:pt x="11" y="13"/>
                    </a:cubicBezTo>
                    <a:cubicBezTo>
                      <a:pt x="11" y="9"/>
                      <a:pt x="10" y="6"/>
                      <a:pt x="7" y="5"/>
                    </a:cubicBezTo>
                    <a:cubicBezTo>
                      <a:pt x="6" y="4"/>
                      <a:pt x="3" y="4"/>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6" name="Freeform 1436">
                <a:extLst>
                  <a:ext uri="{FF2B5EF4-FFF2-40B4-BE49-F238E27FC236}">
                    <a16:creationId xmlns:a16="http://schemas.microsoft.com/office/drawing/2014/main" id="{2248F074-E686-16A8-8799-17BDDE48264F}"/>
                  </a:ext>
                </a:extLst>
              </p:cNvPr>
              <p:cNvSpPr>
                <a:spLocks/>
              </p:cNvSpPr>
              <p:nvPr/>
            </p:nvSpPr>
            <p:spPr bwMode="auto">
              <a:xfrm>
                <a:off x="1743145" y="6226935"/>
                <a:ext cx="11113" cy="4763"/>
              </a:xfrm>
              <a:custGeom>
                <a:avLst/>
                <a:gdLst>
                  <a:gd name="T0" fmla="*/ 6 w 7"/>
                  <a:gd name="T1" fmla="*/ 3 h 3"/>
                  <a:gd name="T2" fmla="*/ 3 w 7"/>
                  <a:gd name="T3" fmla="*/ 1 h 3"/>
                  <a:gd name="T4" fmla="*/ 1 w 7"/>
                  <a:gd name="T5" fmla="*/ 3 h 3"/>
                  <a:gd name="T6" fmla="*/ 0 w 7"/>
                  <a:gd name="T7" fmla="*/ 3 h 3"/>
                  <a:gd name="T8" fmla="*/ 3 w 7"/>
                  <a:gd name="T9" fmla="*/ 0 h 3"/>
                  <a:gd name="T10" fmla="*/ 4 w 7"/>
                  <a:gd name="T11" fmla="*/ 0 h 3"/>
                  <a:gd name="T12" fmla="*/ 7 w 7"/>
                  <a:gd name="T13" fmla="*/ 3 h 3"/>
                  <a:gd name="T14" fmla="*/ 6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6" y="3"/>
                    </a:moveTo>
                    <a:lnTo>
                      <a:pt x="3" y="1"/>
                    </a:lnTo>
                    <a:lnTo>
                      <a:pt x="1" y="3"/>
                    </a:lnTo>
                    <a:lnTo>
                      <a:pt x="0" y="3"/>
                    </a:lnTo>
                    <a:lnTo>
                      <a:pt x="3" y="0"/>
                    </a:lnTo>
                    <a:lnTo>
                      <a:pt x="4" y="0"/>
                    </a:lnTo>
                    <a:lnTo>
                      <a:pt x="7" y="3"/>
                    </a:lnTo>
                    <a:lnTo>
                      <a:pt x="6" y="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7" name="Freeform 1437">
                <a:extLst>
                  <a:ext uri="{FF2B5EF4-FFF2-40B4-BE49-F238E27FC236}">
                    <a16:creationId xmlns:a16="http://schemas.microsoft.com/office/drawing/2014/main" id="{92F0D5BD-069F-DCC5-40B3-6AEEEE96CCEE}"/>
                  </a:ext>
                </a:extLst>
              </p:cNvPr>
              <p:cNvSpPr>
                <a:spLocks/>
              </p:cNvSpPr>
              <p:nvPr/>
            </p:nvSpPr>
            <p:spPr bwMode="auto">
              <a:xfrm>
                <a:off x="1762195" y="6233285"/>
                <a:ext cx="22225" cy="22225"/>
              </a:xfrm>
              <a:custGeom>
                <a:avLst/>
                <a:gdLst>
                  <a:gd name="T0" fmla="*/ 0 w 88"/>
                  <a:gd name="T1" fmla="*/ 87 h 89"/>
                  <a:gd name="T2" fmla="*/ 0 w 88"/>
                  <a:gd name="T3" fmla="*/ 83 h 89"/>
                  <a:gd name="T4" fmla="*/ 8 w 88"/>
                  <a:gd name="T5" fmla="*/ 81 h 89"/>
                  <a:gd name="T6" fmla="*/ 11 w 88"/>
                  <a:gd name="T7" fmla="*/ 73 h 89"/>
                  <a:gd name="T8" fmla="*/ 11 w 88"/>
                  <a:gd name="T9" fmla="*/ 13 h 89"/>
                  <a:gd name="T10" fmla="*/ 5 w 88"/>
                  <a:gd name="T11" fmla="*/ 6 h 89"/>
                  <a:gd name="T12" fmla="*/ 0 w 88"/>
                  <a:gd name="T13" fmla="*/ 3 h 89"/>
                  <a:gd name="T14" fmla="*/ 0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3"/>
                      <a:pt x="11" y="13"/>
                      <a:pt x="11" y="13"/>
                    </a:cubicBezTo>
                    <a:cubicBezTo>
                      <a:pt x="9" y="10"/>
                      <a:pt x="7" y="8"/>
                      <a:pt x="5" y="6"/>
                    </a:cubicBezTo>
                    <a:cubicBezTo>
                      <a:pt x="3" y="4"/>
                      <a:pt x="2"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5"/>
                      <a:pt x="65" y="3"/>
                      <a:pt x="60" y="3"/>
                    </a:cubicBezTo>
                    <a:cubicBezTo>
                      <a:pt x="60" y="0"/>
                      <a:pt x="60" y="0"/>
                      <a:pt x="60" y="0"/>
                    </a:cubicBezTo>
                    <a:cubicBezTo>
                      <a:pt x="88" y="0"/>
                      <a:pt x="88" y="0"/>
                      <a:pt x="88" y="0"/>
                    </a:cubicBezTo>
                    <a:cubicBezTo>
                      <a:pt x="88" y="3"/>
                      <a:pt x="88" y="3"/>
                      <a:pt x="88" y="3"/>
                    </a:cubicBezTo>
                    <a:cubicBezTo>
                      <a:pt x="83" y="4"/>
                      <a:pt x="81" y="5"/>
                      <a:pt x="80" y="6"/>
                    </a:cubicBezTo>
                    <a:cubicBezTo>
                      <a:pt x="78"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8" name="Freeform 1438">
                <a:extLst>
                  <a:ext uri="{FF2B5EF4-FFF2-40B4-BE49-F238E27FC236}">
                    <a16:creationId xmlns:a16="http://schemas.microsoft.com/office/drawing/2014/main" id="{252F8DA9-9D78-C2E8-C7B1-1345A550C2A4}"/>
                  </a:ext>
                </a:extLst>
              </p:cNvPr>
              <p:cNvSpPr>
                <a:spLocks/>
              </p:cNvSpPr>
              <p:nvPr/>
            </p:nvSpPr>
            <p:spPr bwMode="auto">
              <a:xfrm>
                <a:off x="1793945" y="6233285"/>
                <a:ext cx="22225" cy="22225"/>
              </a:xfrm>
              <a:custGeom>
                <a:avLst/>
                <a:gdLst>
                  <a:gd name="T0" fmla="*/ 92 w 92"/>
                  <a:gd name="T1" fmla="*/ 52 h 91"/>
                  <a:gd name="T2" fmla="*/ 92 w 92"/>
                  <a:gd name="T3" fmla="*/ 55 h 91"/>
                  <a:gd name="T4" fmla="*/ 83 w 92"/>
                  <a:gd name="T5" fmla="*/ 57 h 91"/>
                  <a:gd name="T6" fmla="*/ 81 w 92"/>
                  <a:gd name="T7" fmla="*/ 67 h 91"/>
                  <a:gd name="T8" fmla="*/ 81 w 92"/>
                  <a:gd name="T9" fmla="*/ 83 h 91"/>
                  <a:gd name="T10" fmla="*/ 66 w 92"/>
                  <a:gd name="T11" fmla="*/ 89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7 h 91"/>
                  <a:gd name="T26" fmla="*/ 74 w 92"/>
                  <a:gd name="T27" fmla="*/ 5 h 91"/>
                  <a:gd name="T28" fmla="*/ 76 w 92"/>
                  <a:gd name="T29" fmla="*/ 1 h 91"/>
                  <a:gd name="T30" fmla="*/ 79 w 92"/>
                  <a:gd name="T31" fmla="*/ 1 h 91"/>
                  <a:gd name="T32" fmla="*/ 79 w 92"/>
                  <a:gd name="T33" fmla="*/ 31 h 91"/>
                  <a:gd name="T34" fmla="*/ 76 w 92"/>
                  <a:gd name="T35" fmla="*/ 31 h 91"/>
                  <a:gd name="T36" fmla="*/ 65 w 92"/>
                  <a:gd name="T37" fmla="*/ 13 h 91"/>
                  <a:gd name="T38" fmla="*/ 46 w 92"/>
                  <a:gd name="T39" fmla="*/ 5 h 91"/>
                  <a:gd name="T40" fmla="*/ 27 w 92"/>
                  <a:gd name="T41" fmla="*/ 17 h 91"/>
                  <a:gd name="T42" fmla="*/ 22 w 92"/>
                  <a:gd name="T43" fmla="*/ 46 h 91"/>
                  <a:gd name="T44" fmla="*/ 29 w 92"/>
                  <a:gd name="T45" fmla="*/ 76 h 91"/>
                  <a:gd name="T46" fmla="*/ 48 w 92"/>
                  <a:gd name="T47" fmla="*/ 87 h 91"/>
                  <a:gd name="T48" fmla="*/ 58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7" y="56"/>
                      <a:pt x="85" y="56"/>
                      <a:pt x="83" y="57"/>
                    </a:cubicBezTo>
                    <a:cubicBezTo>
                      <a:pt x="82" y="59"/>
                      <a:pt x="81" y="62"/>
                      <a:pt x="81" y="67"/>
                    </a:cubicBezTo>
                    <a:cubicBezTo>
                      <a:pt x="81" y="83"/>
                      <a:pt x="81" y="83"/>
                      <a:pt x="81" y="83"/>
                    </a:cubicBezTo>
                    <a:cubicBezTo>
                      <a:pt x="78" y="85"/>
                      <a:pt x="73" y="87"/>
                      <a:pt x="66" y="89"/>
                    </a:cubicBezTo>
                    <a:cubicBezTo>
                      <a:pt x="59" y="90"/>
                      <a:pt x="52" y="91"/>
                      <a:pt x="46" y="91"/>
                    </a:cubicBezTo>
                    <a:cubicBezTo>
                      <a:pt x="31" y="91"/>
                      <a:pt x="20" y="87"/>
                      <a:pt x="11" y="77"/>
                    </a:cubicBezTo>
                    <a:cubicBezTo>
                      <a:pt x="4" y="69"/>
                      <a:pt x="0" y="59"/>
                      <a:pt x="0" y="46"/>
                    </a:cubicBezTo>
                    <a:cubicBezTo>
                      <a:pt x="0" y="33"/>
                      <a:pt x="4" y="22"/>
                      <a:pt x="12" y="14"/>
                    </a:cubicBezTo>
                    <a:cubicBezTo>
                      <a:pt x="21" y="5"/>
                      <a:pt x="32" y="0"/>
                      <a:pt x="45" y="0"/>
                    </a:cubicBezTo>
                    <a:cubicBezTo>
                      <a:pt x="49" y="0"/>
                      <a:pt x="53" y="1"/>
                      <a:pt x="57" y="2"/>
                    </a:cubicBezTo>
                    <a:cubicBezTo>
                      <a:pt x="61" y="4"/>
                      <a:pt x="66" y="5"/>
                      <a:pt x="70" y="7"/>
                    </a:cubicBezTo>
                    <a:cubicBezTo>
                      <a:pt x="71" y="7"/>
                      <a:pt x="73" y="6"/>
                      <a:pt x="74" y="5"/>
                    </a:cubicBezTo>
                    <a:cubicBezTo>
                      <a:pt x="74" y="4"/>
                      <a:pt x="75" y="3"/>
                      <a:pt x="76" y="1"/>
                    </a:cubicBezTo>
                    <a:cubicBezTo>
                      <a:pt x="79" y="1"/>
                      <a:pt x="79" y="1"/>
                      <a:pt x="79" y="1"/>
                    </a:cubicBezTo>
                    <a:cubicBezTo>
                      <a:pt x="79" y="31"/>
                      <a:pt x="79" y="31"/>
                      <a:pt x="79" y="31"/>
                    </a:cubicBezTo>
                    <a:cubicBezTo>
                      <a:pt x="76" y="31"/>
                      <a:pt x="76" y="31"/>
                      <a:pt x="76" y="31"/>
                    </a:cubicBezTo>
                    <a:cubicBezTo>
                      <a:pt x="73" y="24"/>
                      <a:pt x="70" y="18"/>
                      <a:pt x="65" y="13"/>
                    </a:cubicBezTo>
                    <a:cubicBezTo>
                      <a:pt x="59" y="8"/>
                      <a:pt x="53" y="5"/>
                      <a:pt x="46" y="5"/>
                    </a:cubicBezTo>
                    <a:cubicBezTo>
                      <a:pt x="38" y="5"/>
                      <a:pt x="31" y="9"/>
                      <a:pt x="27" y="17"/>
                    </a:cubicBezTo>
                    <a:cubicBezTo>
                      <a:pt x="24" y="24"/>
                      <a:pt x="22" y="33"/>
                      <a:pt x="22" y="46"/>
                    </a:cubicBezTo>
                    <a:cubicBezTo>
                      <a:pt x="22" y="59"/>
                      <a:pt x="25" y="69"/>
                      <a:pt x="29" y="76"/>
                    </a:cubicBezTo>
                    <a:cubicBezTo>
                      <a:pt x="33" y="83"/>
                      <a:pt x="39" y="87"/>
                      <a:pt x="48" y="87"/>
                    </a:cubicBezTo>
                    <a:cubicBezTo>
                      <a:pt x="53" y="87"/>
                      <a:pt x="56" y="86"/>
                      <a:pt x="58" y="84"/>
                    </a:cubicBezTo>
                    <a:cubicBezTo>
                      <a:pt x="60" y="83"/>
                      <a:pt x="61" y="81"/>
                      <a:pt x="61" y="77"/>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69" name="Freeform 1439">
                <a:extLst>
                  <a:ext uri="{FF2B5EF4-FFF2-40B4-BE49-F238E27FC236}">
                    <a16:creationId xmlns:a16="http://schemas.microsoft.com/office/drawing/2014/main" id="{B2E1F8C9-88EC-1F0D-69E9-01209769D65B}"/>
                  </a:ext>
                </a:extLst>
              </p:cNvPr>
              <p:cNvSpPr>
                <a:spLocks/>
              </p:cNvSpPr>
              <p:nvPr/>
            </p:nvSpPr>
            <p:spPr bwMode="auto">
              <a:xfrm>
                <a:off x="1817758" y="6233285"/>
                <a:ext cx="11113" cy="22225"/>
              </a:xfrm>
              <a:custGeom>
                <a:avLst/>
                <a:gdLst>
                  <a:gd name="T0" fmla="*/ 45 w 45"/>
                  <a:gd name="T1" fmla="*/ 83 h 87"/>
                  <a:gd name="T2" fmla="*/ 45 w 45"/>
                  <a:gd name="T3" fmla="*/ 87 h 87"/>
                  <a:gd name="T4" fmla="*/ 0 w 45"/>
                  <a:gd name="T5" fmla="*/ 87 h 87"/>
                  <a:gd name="T6" fmla="*/ 0 w 45"/>
                  <a:gd name="T7" fmla="*/ 83 h 87"/>
                  <a:gd name="T8" fmla="*/ 9 w 45"/>
                  <a:gd name="T9" fmla="*/ 82 h 87"/>
                  <a:gd name="T10" fmla="*/ 12 w 45"/>
                  <a:gd name="T11" fmla="*/ 74 h 87"/>
                  <a:gd name="T12" fmla="*/ 12 w 45"/>
                  <a:gd name="T13" fmla="*/ 13 h 87"/>
                  <a:gd name="T14" fmla="*/ 9 w 45"/>
                  <a:gd name="T15" fmla="*/ 5 h 87"/>
                  <a:gd name="T16" fmla="*/ 0 w 45"/>
                  <a:gd name="T17" fmla="*/ 3 h 87"/>
                  <a:gd name="T18" fmla="*/ 0 w 45"/>
                  <a:gd name="T19" fmla="*/ 0 h 87"/>
                  <a:gd name="T20" fmla="*/ 45 w 45"/>
                  <a:gd name="T21" fmla="*/ 0 h 87"/>
                  <a:gd name="T22" fmla="*/ 45 w 45"/>
                  <a:gd name="T23" fmla="*/ 3 h 87"/>
                  <a:gd name="T24" fmla="*/ 37 w 45"/>
                  <a:gd name="T25" fmla="*/ 5 h 87"/>
                  <a:gd name="T26" fmla="*/ 33 w 45"/>
                  <a:gd name="T27" fmla="*/ 13 h 87"/>
                  <a:gd name="T28" fmla="*/ 33 w 45"/>
                  <a:gd name="T29" fmla="*/ 74 h 87"/>
                  <a:gd name="T30" fmla="*/ 35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9" y="82"/>
                    </a:cubicBezTo>
                    <a:cubicBezTo>
                      <a:pt x="11" y="81"/>
                      <a:pt x="12" y="78"/>
                      <a:pt x="12" y="74"/>
                    </a:cubicBezTo>
                    <a:cubicBezTo>
                      <a:pt x="12" y="13"/>
                      <a:pt x="12" y="13"/>
                      <a:pt x="12" y="13"/>
                    </a:cubicBezTo>
                    <a:cubicBezTo>
                      <a:pt x="12" y="9"/>
                      <a:pt x="11" y="6"/>
                      <a:pt x="9" y="5"/>
                    </a:cubicBezTo>
                    <a:cubicBezTo>
                      <a:pt x="7" y="4"/>
                      <a:pt x="4" y="4"/>
                      <a:pt x="0" y="3"/>
                    </a:cubicBezTo>
                    <a:cubicBezTo>
                      <a:pt x="0" y="0"/>
                      <a:pt x="0" y="0"/>
                      <a:pt x="0" y="0"/>
                    </a:cubicBezTo>
                    <a:cubicBezTo>
                      <a:pt x="45" y="0"/>
                      <a:pt x="45" y="0"/>
                      <a:pt x="45" y="0"/>
                    </a:cubicBezTo>
                    <a:cubicBezTo>
                      <a:pt x="45" y="3"/>
                      <a:pt x="45" y="3"/>
                      <a:pt x="45" y="3"/>
                    </a:cubicBezTo>
                    <a:cubicBezTo>
                      <a:pt x="41" y="3"/>
                      <a:pt x="38" y="4"/>
                      <a:pt x="37" y="5"/>
                    </a:cubicBezTo>
                    <a:cubicBezTo>
                      <a:pt x="34" y="6"/>
                      <a:pt x="33" y="9"/>
                      <a:pt x="33" y="13"/>
                    </a:cubicBezTo>
                    <a:cubicBezTo>
                      <a:pt x="33" y="74"/>
                      <a:pt x="33" y="74"/>
                      <a:pt x="33" y="74"/>
                    </a:cubicBezTo>
                    <a:cubicBezTo>
                      <a:pt x="33" y="77"/>
                      <a:pt x="34" y="79"/>
                      <a:pt x="35" y="81"/>
                    </a:cubicBezTo>
                    <a:cubicBezTo>
                      <a:pt x="37" y="83"/>
                      <a:pt x="40"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0" name="Freeform 1440">
                <a:extLst>
                  <a:ext uri="{FF2B5EF4-FFF2-40B4-BE49-F238E27FC236}">
                    <a16:creationId xmlns:a16="http://schemas.microsoft.com/office/drawing/2014/main" id="{6F98EA5B-1A32-D093-1938-6E9942418ACB}"/>
                  </a:ext>
                </a:extLst>
              </p:cNvPr>
              <p:cNvSpPr>
                <a:spLocks noEditPoints="1"/>
              </p:cNvSpPr>
              <p:nvPr/>
            </p:nvSpPr>
            <p:spPr bwMode="auto">
              <a:xfrm>
                <a:off x="1830458" y="6233285"/>
                <a:ext cx="22225" cy="22225"/>
              </a:xfrm>
              <a:custGeom>
                <a:avLst/>
                <a:gdLst>
                  <a:gd name="T0" fmla="*/ 87 w 87"/>
                  <a:gd name="T1" fmla="*/ 86 h 89"/>
                  <a:gd name="T2" fmla="*/ 87 w 87"/>
                  <a:gd name="T3" fmla="*/ 89 h 89"/>
                  <a:gd name="T4" fmla="*/ 46 w 87"/>
                  <a:gd name="T5" fmla="*/ 89 h 89"/>
                  <a:gd name="T6" fmla="*/ 46 w 87"/>
                  <a:gd name="T7" fmla="*/ 86 h 89"/>
                  <a:gd name="T8" fmla="*/ 54 w 87"/>
                  <a:gd name="T9" fmla="*/ 85 h 89"/>
                  <a:gd name="T10" fmla="*/ 56 w 87"/>
                  <a:gd name="T11" fmla="*/ 81 h 89"/>
                  <a:gd name="T12" fmla="*/ 54 w 87"/>
                  <a:gd name="T13" fmla="*/ 72 h 89"/>
                  <a:gd name="T14" fmla="*/ 50 w 87"/>
                  <a:gd name="T15" fmla="*/ 63 h 89"/>
                  <a:gd name="T16" fmla="*/ 21 w 87"/>
                  <a:gd name="T17" fmla="*/ 63 h 89"/>
                  <a:gd name="T18" fmla="*/ 17 w 87"/>
                  <a:gd name="T19" fmla="*/ 74 h 89"/>
                  <a:gd name="T20" fmla="*/ 16 w 87"/>
                  <a:gd name="T21" fmla="*/ 80 h 89"/>
                  <a:gd name="T22" fmla="*/ 18 w 87"/>
                  <a:gd name="T23" fmla="*/ 84 h 89"/>
                  <a:gd name="T24" fmla="*/ 26 w 87"/>
                  <a:gd name="T25" fmla="*/ 86 h 89"/>
                  <a:gd name="T26" fmla="*/ 26 w 87"/>
                  <a:gd name="T27" fmla="*/ 89 h 89"/>
                  <a:gd name="T28" fmla="*/ 0 w 87"/>
                  <a:gd name="T29" fmla="*/ 89 h 89"/>
                  <a:gd name="T30" fmla="*/ 0 w 87"/>
                  <a:gd name="T31" fmla="*/ 85 h 89"/>
                  <a:gd name="T32" fmla="*/ 8 w 87"/>
                  <a:gd name="T33" fmla="*/ 81 h 89"/>
                  <a:gd name="T34" fmla="*/ 13 w 87"/>
                  <a:gd name="T35" fmla="*/ 71 h 89"/>
                  <a:gd name="T36" fmla="*/ 41 w 87"/>
                  <a:gd name="T37" fmla="*/ 0 h 89"/>
                  <a:gd name="T38" fmla="*/ 45 w 87"/>
                  <a:gd name="T39" fmla="*/ 0 h 89"/>
                  <a:gd name="T40" fmla="*/ 73 w 87"/>
                  <a:gd name="T41" fmla="*/ 68 h 89"/>
                  <a:gd name="T42" fmla="*/ 80 w 87"/>
                  <a:gd name="T43" fmla="*/ 82 h 89"/>
                  <a:gd name="T44" fmla="*/ 87 w 87"/>
                  <a:gd name="T45" fmla="*/ 86 h 89"/>
                  <a:gd name="T46" fmla="*/ 23 w 87"/>
                  <a:gd name="T47" fmla="*/ 58 h 89"/>
                  <a:gd name="T48" fmla="*/ 48 w 87"/>
                  <a:gd name="T49" fmla="*/ 58 h 89"/>
                  <a:gd name="T50" fmla="*/ 35 w 87"/>
                  <a:gd name="T51" fmla="*/ 27 h 89"/>
                  <a:gd name="T52" fmla="*/ 23 w 87"/>
                  <a:gd name="T5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6"/>
                    </a:moveTo>
                    <a:cubicBezTo>
                      <a:pt x="87" y="89"/>
                      <a:pt x="87" y="89"/>
                      <a:pt x="87" y="89"/>
                    </a:cubicBezTo>
                    <a:cubicBezTo>
                      <a:pt x="46" y="89"/>
                      <a:pt x="46" y="89"/>
                      <a:pt x="46" y="89"/>
                    </a:cubicBezTo>
                    <a:cubicBezTo>
                      <a:pt x="46" y="86"/>
                      <a:pt x="46" y="86"/>
                      <a:pt x="46" y="86"/>
                    </a:cubicBezTo>
                    <a:cubicBezTo>
                      <a:pt x="50" y="86"/>
                      <a:pt x="52" y="85"/>
                      <a:pt x="54" y="85"/>
                    </a:cubicBezTo>
                    <a:cubicBezTo>
                      <a:pt x="55" y="84"/>
                      <a:pt x="56" y="83"/>
                      <a:pt x="56" y="81"/>
                    </a:cubicBezTo>
                    <a:cubicBezTo>
                      <a:pt x="56" y="79"/>
                      <a:pt x="55" y="76"/>
                      <a:pt x="54" y="72"/>
                    </a:cubicBezTo>
                    <a:cubicBezTo>
                      <a:pt x="53" y="71"/>
                      <a:pt x="52" y="68"/>
                      <a:pt x="50" y="63"/>
                    </a:cubicBezTo>
                    <a:cubicBezTo>
                      <a:pt x="21" y="63"/>
                      <a:pt x="21" y="63"/>
                      <a:pt x="21" y="63"/>
                    </a:cubicBezTo>
                    <a:cubicBezTo>
                      <a:pt x="20" y="68"/>
                      <a:pt x="18" y="71"/>
                      <a:pt x="17" y="74"/>
                    </a:cubicBezTo>
                    <a:cubicBezTo>
                      <a:pt x="16" y="77"/>
                      <a:pt x="16" y="79"/>
                      <a:pt x="16" y="80"/>
                    </a:cubicBezTo>
                    <a:cubicBezTo>
                      <a:pt x="16" y="82"/>
                      <a:pt x="16" y="83"/>
                      <a:pt x="18" y="84"/>
                    </a:cubicBezTo>
                    <a:cubicBezTo>
                      <a:pt x="19" y="85"/>
                      <a:pt x="22" y="86"/>
                      <a:pt x="26" y="86"/>
                    </a:cubicBezTo>
                    <a:cubicBezTo>
                      <a:pt x="26" y="89"/>
                      <a:pt x="26" y="89"/>
                      <a:pt x="26" y="89"/>
                    </a:cubicBezTo>
                    <a:cubicBezTo>
                      <a:pt x="0" y="89"/>
                      <a:pt x="0" y="89"/>
                      <a:pt x="0" y="89"/>
                    </a:cubicBezTo>
                    <a:cubicBezTo>
                      <a:pt x="0" y="85"/>
                      <a:pt x="0" y="85"/>
                      <a:pt x="0" y="85"/>
                    </a:cubicBezTo>
                    <a:cubicBezTo>
                      <a:pt x="3" y="85"/>
                      <a:pt x="6" y="83"/>
                      <a:pt x="8" y="81"/>
                    </a:cubicBezTo>
                    <a:cubicBezTo>
                      <a:pt x="9" y="80"/>
                      <a:pt x="10" y="76"/>
                      <a:pt x="13" y="71"/>
                    </a:cubicBezTo>
                    <a:cubicBezTo>
                      <a:pt x="41" y="0"/>
                      <a:pt x="41" y="0"/>
                      <a:pt x="41" y="0"/>
                    </a:cubicBezTo>
                    <a:cubicBezTo>
                      <a:pt x="45" y="0"/>
                      <a:pt x="45" y="0"/>
                      <a:pt x="45" y="0"/>
                    </a:cubicBezTo>
                    <a:cubicBezTo>
                      <a:pt x="73" y="68"/>
                      <a:pt x="73" y="68"/>
                      <a:pt x="73" y="68"/>
                    </a:cubicBezTo>
                    <a:cubicBezTo>
                      <a:pt x="76" y="75"/>
                      <a:pt x="78" y="79"/>
                      <a:pt x="80" y="82"/>
                    </a:cubicBezTo>
                    <a:cubicBezTo>
                      <a:pt x="82" y="84"/>
                      <a:pt x="84" y="86"/>
                      <a:pt x="87" y="86"/>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1" name="Freeform 1441">
                <a:extLst>
                  <a:ext uri="{FF2B5EF4-FFF2-40B4-BE49-F238E27FC236}">
                    <a16:creationId xmlns:a16="http://schemas.microsoft.com/office/drawing/2014/main" id="{45AE2D85-1EBE-A4F9-92FF-B5410CE5998F}"/>
                  </a:ext>
                </a:extLst>
              </p:cNvPr>
              <p:cNvSpPr>
                <a:spLocks/>
              </p:cNvSpPr>
              <p:nvPr/>
            </p:nvSpPr>
            <p:spPr bwMode="auto">
              <a:xfrm>
                <a:off x="1854270" y="6233285"/>
                <a:ext cx="22225" cy="22225"/>
              </a:xfrm>
              <a:custGeom>
                <a:avLst/>
                <a:gdLst>
                  <a:gd name="T0" fmla="*/ 0 w 87"/>
                  <a:gd name="T1" fmla="*/ 87 h 89"/>
                  <a:gd name="T2" fmla="*/ 0 w 87"/>
                  <a:gd name="T3" fmla="*/ 83 h 89"/>
                  <a:gd name="T4" fmla="*/ 8 w 87"/>
                  <a:gd name="T5" fmla="*/ 81 h 89"/>
                  <a:gd name="T6" fmla="*/ 11 w 87"/>
                  <a:gd name="T7" fmla="*/ 73 h 89"/>
                  <a:gd name="T8" fmla="*/ 11 w 87"/>
                  <a:gd name="T9" fmla="*/ 13 h 89"/>
                  <a:gd name="T10" fmla="*/ 5 w 87"/>
                  <a:gd name="T11" fmla="*/ 6 h 89"/>
                  <a:gd name="T12" fmla="*/ 0 w 87"/>
                  <a:gd name="T13" fmla="*/ 3 h 89"/>
                  <a:gd name="T14" fmla="*/ 0 w 87"/>
                  <a:gd name="T15" fmla="*/ 0 h 89"/>
                  <a:gd name="T16" fmla="*/ 27 w 87"/>
                  <a:gd name="T17" fmla="*/ 0 h 89"/>
                  <a:gd name="T18" fmla="*/ 72 w 87"/>
                  <a:gd name="T19" fmla="*/ 55 h 89"/>
                  <a:gd name="T20" fmla="*/ 72 w 87"/>
                  <a:gd name="T21" fmla="*/ 16 h 89"/>
                  <a:gd name="T22" fmla="*/ 70 w 87"/>
                  <a:gd name="T23" fmla="*/ 7 h 89"/>
                  <a:gd name="T24" fmla="*/ 60 w 87"/>
                  <a:gd name="T25" fmla="*/ 3 h 89"/>
                  <a:gd name="T26" fmla="*/ 60 w 87"/>
                  <a:gd name="T27" fmla="*/ 0 h 89"/>
                  <a:gd name="T28" fmla="*/ 87 w 87"/>
                  <a:gd name="T29" fmla="*/ 0 h 89"/>
                  <a:gd name="T30" fmla="*/ 87 w 87"/>
                  <a:gd name="T31" fmla="*/ 3 h 89"/>
                  <a:gd name="T32" fmla="*/ 79 w 87"/>
                  <a:gd name="T33" fmla="*/ 6 h 89"/>
                  <a:gd name="T34" fmla="*/ 77 w 87"/>
                  <a:gd name="T35" fmla="*/ 14 h 89"/>
                  <a:gd name="T36" fmla="*/ 77 w 87"/>
                  <a:gd name="T37" fmla="*/ 89 h 89"/>
                  <a:gd name="T38" fmla="*/ 74 w 87"/>
                  <a:gd name="T39" fmla="*/ 89 h 89"/>
                  <a:gd name="T40" fmla="*/ 17 w 87"/>
                  <a:gd name="T41" fmla="*/ 20 h 89"/>
                  <a:gd name="T42" fmla="*/ 16 w 87"/>
                  <a:gd name="T43" fmla="*/ 71 h 89"/>
                  <a:gd name="T44" fmla="*/ 19 w 87"/>
                  <a:gd name="T45" fmla="*/ 80 h 89"/>
                  <a:gd name="T46" fmla="*/ 29 w 87"/>
                  <a:gd name="T47" fmla="*/ 83 h 89"/>
                  <a:gd name="T48" fmla="*/ 29 w 87"/>
                  <a:gd name="T49" fmla="*/ 87 h 89"/>
                  <a:gd name="T50" fmla="*/ 0 w 87"/>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9">
                    <a:moveTo>
                      <a:pt x="0" y="87"/>
                    </a:moveTo>
                    <a:cubicBezTo>
                      <a:pt x="0" y="83"/>
                      <a:pt x="0" y="83"/>
                      <a:pt x="0" y="83"/>
                    </a:cubicBezTo>
                    <a:cubicBezTo>
                      <a:pt x="4" y="83"/>
                      <a:pt x="7" y="82"/>
                      <a:pt x="8" y="81"/>
                    </a:cubicBezTo>
                    <a:cubicBezTo>
                      <a:pt x="10" y="80"/>
                      <a:pt x="11" y="77"/>
                      <a:pt x="11" y="73"/>
                    </a:cubicBezTo>
                    <a:cubicBezTo>
                      <a:pt x="11" y="13"/>
                      <a:pt x="11" y="13"/>
                      <a:pt x="11" y="13"/>
                    </a:cubicBezTo>
                    <a:cubicBezTo>
                      <a:pt x="9" y="10"/>
                      <a:pt x="7" y="8"/>
                      <a:pt x="5" y="6"/>
                    </a:cubicBezTo>
                    <a:cubicBezTo>
                      <a:pt x="3" y="4"/>
                      <a:pt x="1"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5"/>
                      <a:pt x="65" y="3"/>
                      <a:pt x="60" y="3"/>
                    </a:cubicBezTo>
                    <a:cubicBezTo>
                      <a:pt x="60" y="0"/>
                      <a:pt x="60" y="0"/>
                      <a:pt x="60" y="0"/>
                    </a:cubicBezTo>
                    <a:cubicBezTo>
                      <a:pt x="87" y="0"/>
                      <a:pt x="87" y="0"/>
                      <a:pt x="87" y="0"/>
                    </a:cubicBezTo>
                    <a:cubicBezTo>
                      <a:pt x="87" y="3"/>
                      <a:pt x="87" y="3"/>
                      <a:pt x="87" y="3"/>
                    </a:cubicBezTo>
                    <a:cubicBezTo>
                      <a:pt x="83" y="4"/>
                      <a:pt x="80" y="5"/>
                      <a:pt x="79" y="6"/>
                    </a:cubicBezTo>
                    <a:cubicBezTo>
                      <a:pt x="78" y="8"/>
                      <a:pt x="77" y="10"/>
                      <a:pt x="77" y="14"/>
                    </a:cubicBezTo>
                    <a:cubicBezTo>
                      <a:pt x="77" y="89"/>
                      <a:pt x="77" y="89"/>
                      <a:pt x="77" y="89"/>
                    </a:cubicBezTo>
                    <a:cubicBezTo>
                      <a:pt x="74" y="89"/>
                      <a:pt x="74" y="89"/>
                      <a:pt x="74" y="89"/>
                    </a:cubicBezTo>
                    <a:cubicBezTo>
                      <a:pt x="17" y="20"/>
                      <a:pt x="17" y="20"/>
                      <a:pt x="17" y="20"/>
                    </a:cubicBezTo>
                    <a:cubicBezTo>
                      <a:pt x="16" y="71"/>
                      <a:pt x="16" y="71"/>
                      <a:pt x="16" y="71"/>
                    </a:cubicBezTo>
                    <a:cubicBezTo>
                      <a:pt x="16" y="75"/>
                      <a:pt x="17"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2" name="Freeform 1442">
                <a:extLst>
                  <a:ext uri="{FF2B5EF4-FFF2-40B4-BE49-F238E27FC236}">
                    <a16:creationId xmlns:a16="http://schemas.microsoft.com/office/drawing/2014/main" id="{AA95216E-3C36-537D-C5FD-68A3AA563E03}"/>
                  </a:ext>
                </a:extLst>
              </p:cNvPr>
              <p:cNvSpPr>
                <a:spLocks/>
              </p:cNvSpPr>
              <p:nvPr/>
            </p:nvSpPr>
            <p:spPr bwMode="auto">
              <a:xfrm>
                <a:off x="1878083" y="6233285"/>
                <a:ext cx="22225" cy="22225"/>
              </a:xfrm>
              <a:custGeom>
                <a:avLst/>
                <a:gdLst>
                  <a:gd name="T0" fmla="*/ 91 w 91"/>
                  <a:gd name="T1" fmla="*/ 52 h 91"/>
                  <a:gd name="T2" fmla="*/ 91 w 91"/>
                  <a:gd name="T3" fmla="*/ 55 h 91"/>
                  <a:gd name="T4" fmla="*/ 83 w 91"/>
                  <a:gd name="T5" fmla="*/ 57 h 91"/>
                  <a:gd name="T6" fmla="*/ 80 w 91"/>
                  <a:gd name="T7" fmla="*/ 67 h 91"/>
                  <a:gd name="T8" fmla="*/ 80 w 91"/>
                  <a:gd name="T9" fmla="*/ 83 h 91"/>
                  <a:gd name="T10" fmla="*/ 65 w 91"/>
                  <a:gd name="T11" fmla="*/ 89 h 91"/>
                  <a:gd name="T12" fmla="*/ 46 w 91"/>
                  <a:gd name="T13" fmla="*/ 91 h 91"/>
                  <a:gd name="T14" fmla="*/ 11 w 91"/>
                  <a:gd name="T15" fmla="*/ 77 h 91"/>
                  <a:gd name="T16" fmla="*/ 0 w 91"/>
                  <a:gd name="T17" fmla="*/ 46 h 91"/>
                  <a:gd name="T18" fmla="*/ 12 w 91"/>
                  <a:gd name="T19" fmla="*/ 14 h 91"/>
                  <a:gd name="T20" fmla="*/ 45 w 91"/>
                  <a:gd name="T21" fmla="*/ 0 h 91"/>
                  <a:gd name="T22" fmla="*/ 57 w 91"/>
                  <a:gd name="T23" fmla="*/ 2 h 91"/>
                  <a:gd name="T24" fmla="*/ 70 w 91"/>
                  <a:gd name="T25" fmla="*/ 7 h 91"/>
                  <a:gd name="T26" fmla="*/ 73 w 91"/>
                  <a:gd name="T27" fmla="*/ 5 h 91"/>
                  <a:gd name="T28" fmla="*/ 75 w 91"/>
                  <a:gd name="T29" fmla="*/ 1 h 91"/>
                  <a:gd name="T30" fmla="*/ 79 w 91"/>
                  <a:gd name="T31" fmla="*/ 1 h 91"/>
                  <a:gd name="T32" fmla="*/ 79 w 91"/>
                  <a:gd name="T33" fmla="*/ 31 h 91"/>
                  <a:gd name="T34" fmla="*/ 76 w 91"/>
                  <a:gd name="T35" fmla="*/ 31 h 91"/>
                  <a:gd name="T36" fmla="*/ 65 w 91"/>
                  <a:gd name="T37" fmla="*/ 13 h 91"/>
                  <a:gd name="T38" fmla="*/ 46 w 91"/>
                  <a:gd name="T39" fmla="*/ 5 h 91"/>
                  <a:gd name="T40" fmla="*/ 27 w 91"/>
                  <a:gd name="T41" fmla="*/ 17 h 91"/>
                  <a:gd name="T42" fmla="*/ 22 w 91"/>
                  <a:gd name="T43" fmla="*/ 46 h 91"/>
                  <a:gd name="T44" fmla="*/ 29 w 91"/>
                  <a:gd name="T45" fmla="*/ 76 h 91"/>
                  <a:gd name="T46" fmla="*/ 47 w 91"/>
                  <a:gd name="T47" fmla="*/ 87 h 91"/>
                  <a:gd name="T48" fmla="*/ 58 w 91"/>
                  <a:gd name="T49" fmla="*/ 84 h 91"/>
                  <a:gd name="T50" fmla="*/ 60 w 91"/>
                  <a:gd name="T51" fmla="*/ 77 h 91"/>
                  <a:gd name="T52" fmla="*/ 60 w 91"/>
                  <a:gd name="T53" fmla="*/ 64 h 91"/>
                  <a:gd name="T54" fmla="*/ 58 w 91"/>
                  <a:gd name="T55" fmla="*/ 57 h 91"/>
                  <a:gd name="T56" fmla="*/ 47 w 91"/>
                  <a:gd name="T57" fmla="*/ 55 h 91"/>
                  <a:gd name="T58" fmla="*/ 47 w 91"/>
                  <a:gd name="T59" fmla="*/ 52 h 91"/>
                  <a:gd name="T60" fmla="*/ 91 w 91"/>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 h="91">
                    <a:moveTo>
                      <a:pt x="91" y="52"/>
                    </a:moveTo>
                    <a:cubicBezTo>
                      <a:pt x="91" y="55"/>
                      <a:pt x="91" y="55"/>
                      <a:pt x="91" y="55"/>
                    </a:cubicBezTo>
                    <a:cubicBezTo>
                      <a:pt x="87" y="56"/>
                      <a:pt x="84" y="56"/>
                      <a:pt x="83" y="57"/>
                    </a:cubicBezTo>
                    <a:cubicBezTo>
                      <a:pt x="81" y="59"/>
                      <a:pt x="80" y="62"/>
                      <a:pt x="80" y="67"/>
                    </a:cubicBezTo>
                    <a:cubicBezTo>
                      <a:pt x="80" y="83"/>
                      <a:pt x="80" y="83"/>
                      <a:pt x="80" y="83"/>
                    </a:cubicBezTo>
                    <a:cubicBezTo>
                      <a:pt x="77" y="85"/>
                      <a:pt x="72" y="87"/>
                      <a:pt x="65" y="89"/>
                    </a:cubicBezTo>
                    <a:cubicBezTo>
                      <a:pt x="58" y="90"/>
                      <a:pt x="52" y="91"/>
                      <a:pt x="46" y="91"/>
                    </a:cubicBezTo>
                    <a:cubicBezTo>
                      <a:pt x="31" y="91"/>
                      <a:pt x="19" y="87"/>
                      <a:pt x="11" y="77"/>
                    </a:cubicBezTo>
                    <a:cubicBezTo>
                      <a:pt x="3" y="69"/>
                      <a:pt x="0" y="59"/>
                      <a:pt x="0" y="46"/>
                    </a:cubicBezTo>
                    <a:cubicBezTo>
                      <a:pt x="0" y="33"/>
                      <a:pt x="4" y="22"/>
                      <a:pt x="12" y="14"/>
                    </a:cubicBezTo>
                    <a:cubicBezTo>
                      <a:pt x="20" y="5"/>
                      <a:pt x="31" y="0"/>
                      <a:pt x="45" y="0"/>
                    </a:cubicBezTo>
                    <a:cubicBezTo>
                      <a:pt x="49" y="0"/>
                      <a:pt x="53" y="1"/>
                      <a:pt x="57" y="2"/>
                    </a:cubicBezTo>
                    <a:cubicBezTo>
                      <a:pt x="61" y="4"/>
                      <a:pt x="65" y="5"/>
                      <a:pt x="70" y="7"/>
                    </a:cubicBezTo>
                    <a:cubicBezTo>
                      <a:pt x="71" y="7"/>
                      <a:pt x="72" y="6"/>
                      <a:pt x="73" y="5"/>
                    </a:cubicBezTo>
                    <a:cubicBezTo>
                      <a:pt x="74" y="4"/>
                      <a:pt x="75" y="3"/>
                      <a:pt x="75" y="1"/>
                    </a:cubicBezTo>
                    <a:cubicBezTo>
                      <a:pt x="79" y="1"/>
                      <a:pt x="79" y="1"/>
                      <a:pt x="79" y="1"/>
                    </a:cubicBezTo>
                    <a:cubicBezTo>
                      <a:pt x="79" y="31"/>
                      <a:pt x="79" y="31"/>
                      <a:pt x="79" y="31"/>
                    </a:cubicBezTo>
                    <a:cubicBezTo>
                      <a:pt x="76" y="31"/>
                      <a:pt x="76" y="31"/>
                      <a:pt x="76" y="31"/>
                    </a:cubicBezTo>
                    <a:cubicBezTo>
                      <a:pt x="73" y="24"/>
                      <a:pt x="69" y="18"/>
                      <a:pt x="65" y="13"/>
                    </a:cubicBezTo>
                    <a:cubicBezTo>
                      <a:pt x="59" y="8"/>
                      <a:pt x="53" y="5"/>
                      <a:pt x="46" y="5"/>
                    </a:cubicBezTo>
                    <a:cubicBezTo>
                      <a:pt x="37" y="5"/>
                      <a:pt x="31" y="9"/>
                      <a:pt x="27" y="17"/>
                    </a:cubicBezTo>
                    <a:cubicBezTo>
                      <a:pt x="24" y="24"/>
                      <a:pt x="22" y="33"/>
                      <a:pt x="22" y="46"/>
                    </a:cubicBezTo>
                    <a:cubicBezTo>
                      <a:pt x="22" y="59"/>
                      <a:pt x="24" y="69"/>
                      <a:pt x="29" y="76"/>
                    </a:cubicBezTo>
                    <a:cubicBezTo>
                      <a:pt x="33" y="83"/>
                      <a:pt x="39" y="87"/>
                      <a:pt x="47" y="87"/>
                    </a:cubicBezTo>
                    <a:cubicBezTo>
                      <a:pt x="52" y="87"/>
                      <a:pt x="56" y="86"/>
                      <a:pt x="58" y="84"/>
                    </a:cubicBezTo>
                    <a:cubicBezTo>
                      <a:pt x="60" y="83"/>
                      <a:pt x="60" y="81"/>
                      <a:pt x="60" y="77"/>
                    </a:cubicBezTo>
                    <a:cubicBezTo>
                      <a:pt x="60" y="64"/>
                      <a:pt x="60" y="64"/>
                      <a:pt x="60" y="64"/>
                    </a:cubicBezTo>
                    <a:cubicBezTo>
                      <a:pt x="60" y="60"/>
                      <a:pt x="60" y="58"/>
                      <a:pt x="58" y="57"/>
                    </a:cubicBezTo>
                    <a:cubicBezTo>
                      <a:pt x="56" y="56"/>
                      <a:pt x="53" y="55"/>
                      <a:pt x="47" y="55"/>
                    </a:cubicBezTo>
                    <a:cubicBezTo>
                      <a:pt x="47" y="52"/>
                      <a:pt x="47" y="52"/>
                      <a:pt x="47" y="52"/>
                    </a:cubicBezTo>
                    <a:lnTo>
                      <a:pt x="91"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3" name="Freeform 1443">
                <a:extLst>
                  <a:ext uri="{FF2B5EF4-FFF2-40B4-BE49-F238E27FC236}">
                    <a16:creationId xmlns:a16="http://schemas.microsoft.com/office/drawing/2014/main" id="{21D59198-431C-4C79-904C-CE9EF95C9D37}"/>
                  </a:ext>
                </a:extLst>
              </p:cNvPr>
              <p:cNvSpPr>
                <a:spLocks/>
              </p:cNvSpPr>
              <p:nvPr/>
            </p:nvSpPr>
            <p:spPr bwMode="auto">
              <a:xfrm>
                <a:off x="1724095" y="6547610"/>
                <a:ext cx="20638" cy="23813"/>
              </a:xfrm>
              <a:custGeom>
                <a:avLst/>
                <a:gdLst>
                  <a:gd name="T0" fmla="*/ 78 w 82"/>
                  <a:gd name="T1" fmla="*/ 69 h 91"/>
                  <a:gd name="T2" fmla="*/ 82 w 82"/>
                  <a:gd name="T3" fmla="*/ 72 h 91"/>
                  <a:gd name="T4" fmla="*/ 67 w 82"/>
                  <a:gd name="T5" fmla="*/ 85 h 91"/>
                  <a:gd name="T6" fmla="*/ 46 w 82"/>
                  <a:gd name="T7" fmla="*/ 91 h 91"/>
                  <a:gd name="T8" fmla="*/ 12 w 82"/>
                  <a:gd name="T9" fmla="*/ 77 h 91"/>
                  <a:gd name="T10" fmla="*/ 0 w 82"/>
                  <a:gd name="T11" fmla="*/ 46 h 91"/>
                  <a:gd name="T12" fmla="*/ 13 w 82"/>
                  <a:gd name="T13" fmla="*/ 13 h 91"/>
                  <a:gd name="T14" fmla="*/ 46 w 82"/>
                  <a:gd name="T15" fmla="*/ 0 h 91"/>
                  <a:gd name="T16" fmla="*/ 58 w 82"/>
                  <a:gd name="T17" fmla="*/ 2 h 91"/>
                  <a:gd name="T18" fmla="*/ 70 w 82"/>
                  <a:gd name="T19" fmla="*/ 6 h 91"/>
                  <a:gd name="T20" fmla="*/ 74 w 82"/>
                  <a:gd name="T21" fmla="*/ 4 h 91"/>
                  <a:gd name="T22" fmla="*/ 76 w 82"/>
                  <a:gd name="T23" fmla="*/ 0 h 91"/>
                  <a:gd name="T24" fmla="*/ 80 w 82"/>
                  <a:gd name="T25" fmla="*/ 0 h 91"/>
                  <a:gd name="T26" fmla="*/ 80 w 82"/>
                  <a:gd name="T27" fmla="*/ 30 h 91"/>
                  <a:gd name="T28" fmla="*/ 76 w 82"/>
                  <a:gd name="T29" fmla="*/ 30 h 91"/>
                  <a:gd name="T30" fmla="*/ 65 w 82"/>
                  <a:gd name="T31" fmla="*/ 13 h 91"/>
                  <a:gd name="T32" fmla="*/ 47 w 82"/>
                  <a:gd name="T33" fmla="*/ 4 h 91"/>
                  <a:gd name="T34" fmla="*/ 28 w 82"/>
                  <a:gd name="T35" fmla="*/ 17 h 91"/>
                  <a:gd name="T36" fmla="*/ 23 w 82"/>
                  <a:gd name="T37" fmla="*/ 45 h 91"/>
                  <a:gd name="T38" fmla="*/ 24 w 82"/>
                  <a:gd name="T39" fmla="*/ 59 h 91"/>
                  <a:gd name="T40" fmla="*/ 29 w 82"/>
                  <a:gd name="T41" fmla="*/ 73 h 91"/>
                  <a:gd name="T42" fmla="*/ 36 w 82"/>
                  <a:gd name="T43" fmla="*/ 81 h 91"/>
                  <a:gd name="T44" fmla="*/ 48 w 82"/>
                  <a:gd name="T45" fmla="*/ 84 h 91"/>
                  <a:gd name="T46" fmla="*/ 63 w 82"/>
                  <a:gd name="T47" fmla="*/ 81 h 91"/>
                  <a:gd name="T48" fmla="*/ 78 w 82"/>
                  <a:gd name="T4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91">
                    <a:moveTo>
                      <a:pt x="78" y="69"/>
                    </a:moveTo>
                    <a:cubicBezTo>
                      <a:pt x="82" y="72"/>
                      <a:pt x="82" y="72"/>
                      <a:pt x="82" y="72"/>
                    </a:cubicBezTo>
                    <a:cubicBezTo>
                      <a:pt x="77" y="78"/>
                      <a:pt x="72" y="82"/>
                      <a:pt x="67" y="85"/>
                    </a:cubicBezTo>
                    <a:cubicBezTo>
                      <a:pt x="61" y="89"/>
                      <a:pt x="54" y="91"/>
                      <a:pt x="46" y="91"/>
                    </a:cubicBezTo>
                    <a:cubicBezTo>
                      <a:pt x="32" y="91"/>
                      <a:pt x="21" y="86"/>
                      <a:pt x="12" y="77"/>
                    </a:cubicBezTo>
                    <a:cubicBezTo>
                      <a:pt x="4" y="69"/>
                      <a:pt x="0" y="58"/>
                      <a:pt x="0" y="46"/>
                    </a:cubicBezTo>
                    <a:cubicBezTo>
                      <a:pt x="0" y="33"/>
                      <a:pt x="5" y="22"/>
                      <a:pt x="13" y="13"/>
                    </a:cubicBezTo>
                    <a:cubicBezTo>
                      <a:pt x="22" y="4"/>
                      <a:pt x="32" y="0"/>
                      <a:pt x="46" y="0"/>
                    </a:cubicBezTo>
                    <a:cubicBezTo>
                      <a:pt x="50" y="0"/>
                      <a:pt x="54" y="0"/>
                      <a:pt x="58" y="2"/>
                    </a:cubicBezTo>
                    <a:cubicBezTo>
                      <a:pt x="62" y="3"/>
                      <a:pt x="66" y="5"/>
                      <a:pt x="70" y="6"/>
                    </a:cubicBezTo>
                    <a:cubicBezTo>
                      <a:pt x="72" y="6"/>
                      <a:pt x="73" y="5"/>
                      <a:pt x="74" y="4"/>
                    </a:cubicBezTo>
                    <a:cubicBezTo>
                      <a:pt x="75" y="4"/>
                      <a:pt x="75" y="2"/>
                      <a:pt x="76" y="0"/>
                    </a:cubicBezTo>
                    <a:cubicBezTo>
                      <a:pt x="80" y="0"/>
                      <a:pt x="80" y="0"/>
                      <a:pt x="80" y="0"/>
                    </a:cubicBezTo>
                    <a:cubicBezTo>
                      <a:pt x="80" y="30"/>
                      <a:pt x="80" y="30"/>
                      <a:pt x="80" y="30"/>
                    </a:cubicBezTo>
                    <a:cubicBezTo>
                      <a:pt x="76" y="30"/>
                      <a:pt x="76" y="30"/>
                      <a:pt x="76" y="30"/>
                    </a:cubicBezTo>
                    <a:cubicBezTo>
                      <a:pt x="74" y="23"/>
                      <a:pt x="70" y="18"/>
                      <a:pt x="65" y="13"/>
                    </a:cubicBezTo>
                    <a:cubicBezTo>
                      <a:pt x="60" y="7"/>
                      <a:pt x="53" y="4"/>
                      <a:pt x="47" y="4"/>
                    </a:cubicBezTo>
                    <a:cubicBezTo>
                      <a:pt x="38" y="4"/>
                      <a:pt x="32" y="8"/>
                      <a:pt x="28" y="17"/>
                    </a:cubicBezTo>
                    <a:cubicBezTo>
                      <a:pt x="25" y="23"/>
                      <a:pt x="23" y="33"/>
                      <a:pt x="23" y="45"/>
                    </a:cubicBezTo>
                    <a:cubicBezTo>
                      <a:pt x="23" y="51"/>
                      <a:pt x="23" y="55"/>
                      <a:pt x="24" y="59"/>
                    </a:cubicBezTo>
                    <a:cubicBezTo>
                      <a:pt x="25" y="65"/>
                      <a:pt x="26" y="70"/>
                      <a:pt x="29" y="73"/>
                    </a:cubicBezTo>
                    <a:cubicBezTo>
                      <a:pt x="30" y="76"/>
                      <a:pt x="33" y="79"/>
                      <a:pt x="36" y="81"/>
                    </a:cubicBezTo>
                    <a:cubicBezTo>
                      <a:pt x="40" y="83"/>
                      <a:pt x="44" y="84"/>
                      <a:pt x="48" y="84"/>
                    </a:cubicBezTo>
                    <a:cubicBezTo>
                      <a:pt x="53" y="84"/>
                      <a:pt x="58" y="83"/>
                      <a:pt x="63" y="81"/>
                    </a:cubicBezTo>
                    <a:cubicBezTo>
                      <a:pt x="68" y="79"/>
                      <a:pt x="73" y="74"/>
                      <a:pt x="78" y="6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4" name="Freeform 1444">
                <a:extLst>
                  <a:ext uri="{FF2B5EF4-FFF2-40B4-BE49-F238E27FC236}">
                    <a16:creationId xmlns:a16="http://schemas.microsoft.com/office/drawing/2014/main" id="{9DDB23EC-833F-5AFD-8E3E-2E1F10D4828F}"/>
                  </a:ext>
                </a:extLst>
              </p:cNvPr>
              <p:cNvSpPr>
                <a:spLocks noEditPoints="1"/>
              </p:cNvSpPr>
              <p:nvPr/>
            </p:nvSpPr>
            <p:spPr bwMode="auto">
              <a:xfrm>
                <a:off x="1746320" y="6547610"/>
                <a:ext cx="20638" cy="22225"/>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5 w 87"/>
                  <a:gd name="T21" fmla="*/ 80 h 88"/>
                  <a:gd name="T22" fmla="*/ 18 w 87"/>
                  <a:gd name="T23" fmla="*/ 84 h 88"/>
                  <a:gd name="T24" fmla="*/ 26 w 87"/>
                  <a:gd name="T25" fmla="*/ 85 h 88"/>
                  <a:gd name="T26" fmla="*/ 26 w 87"/>
                  <a:gd name="T27" fmla="*/ 88 h 88"/>
                  <a:gd name="T28" fmla="*/ 0 w 87"/>
                  <a:gd name="T29" fmla="*/ 88 h 88"/>
                  <a:gd name="T30" fmla="*/ 0 w 87"/>
                  <a:gd name="T31" fmla="*/ 85 h 88"/>
                  <a:gd name="T32" fmla="*/ 7 w 87"/>
                  <a:gd name="T33" fmla="*/ 81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2" y="85"/>
                      <a:pt x="54" y="84"/>
                    </a:cubicBezTo>
                    <a:cubicBezTo>
                      <a:pt x="55" y="84"/>
                      <a:pt x="56" y="82"/>
                      <a:pt x="56" y="80"/>
                    </a:cubicBezTo>
                    <a:cubicBezTo>
                      <a:pt x="56" y="79"/>
                      <a:pt x="55" y="76"/>
                      <a:pt x="54" y="72"/>
                    </a:cubicBezTo>
                    <a:cubicBezTo>
                      <a:pt x="53" y="70"/>
                      <a:pt x="52" y="67"/>
                      <a:pt x="50" y="63"/>
                    </a:cubicBezTo>
                    <a:cubicBezTo>
                      <a:pt x="21" y="63"/>
                      <a:pt x="21" y="63"/>
                      <a:pt x="21" y="63"/>
                    </a:cubicBezTo>
                    <a:cubicBezTo>
                      <a:pt x="19" y="67"/>
                      <a:pt x="18" y="71"/>
                      <a:pt x="17" y="74"/>
                    </a:cubicBezTo>
                    <a:cubicBezTo>
                      <a:pt x="16" y="77"/>
                      <a:pt x="15" y="79"/>
                      <a:pt x="15" y="80"/>
                    </a:cubicBezTo>
                    <a:cubicBezTo>
                      <a:pt x="15" y="81"/>
                      <a:pt x="16" y="83"/>
                      <a:pt x="18" y="84"/>
                    </a:cubicBezTo>
                    <a:cubicBezTo>
                      <a:pt x="19" y="85"/>
                      <a:pt x="22" y="85"/>
                      <a:pt x="26" y="85"/>
                    </a:cubicBezTo>
                    <a:cubicBezTo>
                      <a:pt x="26" y="88"/>
                      <a:pt x="26" y="88"/>
                      <a:pt x="26" y="88"/>
                    </a:cubicBezTo>
                    <a:cubicBezTo>
                      <a:pt x="0" y="88"/>
                      <a:pt x="0" y="88"/>
                      <a:pt x="0" y="88"/>
                    </a:cubicBezTo>
                    <a:cubicBezTo>
                      <a:pt x="0" y="85"/>
                      <a:pt x="0" y="85"/>
                      <a:pt x="0" y="85"/>
                    </a:cubicBezTo>
                    <a:cubicBezTo>
                      <a:pt x="3" y="84"/>
                      <a:pt x="6" y="83"/>
                      <a:pt x="7" y="81"/>
                    </a:cubicBezTo>
                    <a:cubicBezTo>
                      <a:pt x="9" y="79"/>
                      <a:pt x="10" y="76"/>
                      <a:pt x="13" y="70"/>
                    </a:cubicBezTo>
                    <a:cubicBezTo>
                      <a:pt x="41" y="0"/>
                      <a:pt x="41" y="0"/>
                      <a:pt x="41" y="0"/>
                    </a:cubicBezTo>
                    <a:cubicBezTo>
                      <a:pt x="45" y="0"/>
                      <a:pt x="45" y="0"/>
                      <a:pt x="45" y="0"/>
                    </a:cubicBezTo>
                    <a:cubicBezTo>
                      <a:pt x="73" y="67"/>
                      <a:pt x="73" y="67"/>
                      <a:pt x="73" y="67"/>
                    </a:cubicBezTo>
                    <a:cubicBezTo>
                      <a:pt x="76" y="74"/>
                      <a:pt x="78"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5" name="Freeform 1445">
                <a:extLst>
                  <a:ext uri="{FF2B5EF4-FFF2-40B4-BE49-F238E27FC236}">
                    <a16:creationId xmlns:a16="http://schemas.microsoft.com/office/drawing/2014/main" id="{4485B612-4917-018F-03A6-EFF740443591}"/>
                  </a:ext>
                </a:extLst>
              </p:cNvPr>
              <p:cNvSpPr>
                <a:spLocks/>
              </p:cNvSpPr>
              <p:nvPr/>
            </p:nvSpPr>
            <p:spPr bwMode="auto">
              <a:xfrm>
                <a:off x="1752670" y="6541260"/>
                <a:ext cx="7938" cy="6350"/>
              </a:xfrm>
              <a:custGeom>
                <a:avLst/>
                <a:gdLst>
                  <a:gd name="T0" fmla="*/ 30 w 30"/>
                  <a:gd name="T1" fmla="*/ 24 h 24"/>
                  <a:gd name="T2" fmla="*/ 23 w 30"/>
                  <a:gd name="T3" fmla="*/ 24 h 24"/>
                  <a:gd name="T4" fmla="*/ 5 w 30"/>
                  <a:gd name="T5" fmla="*/ 13 h 24"/>
                  <a:gd name="T6" fmla="*/ 1 w 30"/>
                  <a:gd name="T7" fmla="*/ 9 h 24"/>
                  <a:gd name="T8" fmla="*/ 0 w 30"/>
                  <a:gd name="T9" fmla="*/ 6 h 24"/>
                  <a:gd name="T10" fmla="*/ 2 w 30"/>
                  <a:gd name="T11" fmla="*/ 2 h 24"/>
                  <a:gd name="T12" fmla="*/ 6 w 30"/>
                  <a:gd name="T13" fmla="*/ 0 h 24"/>
                  <a:gd name="T14" fmla="*/ 10 w 30"/>
                  <a:gd name="T15" fmla="*/ 1 h 24"/>
                  <a:gd name="T16" fmla="*/ 13 w 30"/>
                  <a:gd name="T17" fmla="*/ 4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cubicBezTo>
                      <a:pt x="23" y="24"/>
                      <a:pt x="23" y="24"/>
                      <a:pt x="23" y="24"/>
                    </a:cubicBezTo>
                    <a:cubicBezTo>
                      <a:pt x="5" y="13"/>
                      <a:pt x="5" y="13"/>
                      <a:pt x="5" y="13"/>
                    </a:cubicBezTo>
                    <a:cubicBezTo>
                      <a:pt x="3" y="11"/>
                      <a:pt x="2" y="10"/>
                      <a:pt x="1" y="9"/>
                    </a:cubicBezTo>
                    <a:cubicBezTo>
                      <a:pt x="0" y="8"/>
                      <a:pt x="0" y="7"/>
                      <a:pt x="0" y="6"/>
                    </a:cubicBezTo>
                    <a:cubicBezTo>
                      <a:pt x="0" y="4"/>
                      <a:pt x="0" y="3"/>
                      <a:pt x="2" y="2"/>
                    </a:cubicBezTo>
                    <a:cubicBezTo>
                      <a:pt x="3" y="1"/>
                      <a:pt x="4" y="0"/>
                      <a:pt x="6" y="0"/>
                    </a:cubicBezTo>
                    <a:cubicBezTo>
                      <a:pt x="7" y="0"/>
                      <a:pt x="8" y="0"/>
                      <a:pt x="10" y="1"/>
                    </a:cubicBezTo>
                    <a:cubicBezTo>
                      <a:pt x="11" y="2"/>
                      <a:pt x="12" y="2"/>
                      <a:pt x="13" y="4"/>
                    </a:cubicBezTo>
                    <a:lnTo>
                      <a:pt x="30"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6" name="Freeform 1446">
                <a:extLst>
                  <a:ext uri="{FF2B5EF4-FFF2-40B4-BE49-F238E27FC236}">
                    <a16:creationId xmlns:a16="http://schemas.microsoft.com/office/drawing/2014/main" id="{D37F051A-CD1F-C1F1-11B1-8A9D9837C191}"/>
                  </a:ext>
                </a:extLst>
              </p:cNvPr>
              <p:cNvSpPr>
                <a:spLocks/>
              </p:cNvSpPr>
              <p:nvPr/>
            </p:nvSpPr>
            <p:spPr bwMode="auto">
              <a:xfrm>
                <a:off x="1778070" y="6549198"/>
                <a:ext cx="30163" cy="20638"/>
              </a:xfrm>
              <a:custGeom>
                <a:avLst/>
                <a:gdLst>
                  <a:gd name="T0" fmla="*/ 117 w 117"/>
                  <a:gd name="T1" fmla="*/ 83 h 86"/>
                  <a:gd name="T2" fmla="*/ 117 w 117"/>
                  <a:gd name="T3" fmla="*/ 86 h 86"/>
                  <a:gd name="T4" fmla="*/ 74 w 117"/>
                  <a:gd name="T5" fmla="*/ 86 h 86"/>
                  <a:gd name="T6" fmla="*/ 74 w 117"/>
                  <a:gd name="T7" fmla="*/ 83 h 86"/>
                  <a:gd name="T8" fmla="*/ 83 w 117"/>
                  <a:gd name="T9" fmla="*/ 81 h 86"/>
                  <a:gd name="T10" fmla="*/ 85 w 117"/>
                  <a:gd name="T11" fmla="*/ 73 h 86"/>
                  <a:gd name="T12" fmla="*/ 85 w 117"/>
                  <a:gd name="T13" fmla="*/ 9 h 86"/>
                  <a:gd name="T14" fmla="*/ 53 w 117"/>
                  <a:gd name="T15" fmla="*/ 86 h 86"/>
                  <a:gd name="T16" fmla="*/ 50 w 117"/>
                  <a:gd name="T17" fmla="*/ 86 h 86"/>
                  <a:gd name="T18" fmla="*/ 18 w 117"/>
                  <a:gd name="T19" fmla="*/ 11 h 86"/>
                  <a:gd name="T20" fmla="*/ 17 w 117"/>
                  <a:gd name="T21" fmla="*/ 70 h 86"/>
                  <a:gd name="T22" fmla="*/ 20 w 117"/>
                  <a:gd name="T23" fmla="*/ 80 h 86"/>
                  <a:gd name="T24" fmla="*/ 30 w 117"/>
                  <a:gd name="T25" fmla="*/ 83 h 86"/>
                  <a:gd name="T26" fmla="*/ 30 w 117"/>
                  <a:gd name="T27" fmla="*/ 86 h 86"/>
                  <a:gd name="T28" fmla="*/ 0 w 117"/>
                  <a:gd name="T29" fmla="*/ 86 h 86"/>
                  <a:gd name="T30" fmla="*/ 0 w 117"/>
                  <a:gd name="T31" fmla="*/ 83 h 86"/>
                  <a:gd name="T32" fmla="*/ 10 w 117"/>
                  <a:gd name="T33" fmla="*/ 81 h 86"/>
                  <a:gd name="T34" fmla="*/ 12 w 117"/>
                  <a:gd name="T35" fmla="*/ 73 h 86"/>
                  <a:gd name="T36" fmla="*/ 12 w 117"/>
                  <a:gd name="T37" fmla="*/ 12 h 86"/>
                  <a:gd name="T38" fmla="*/ 10 w 117"/>
                  <a:gd name="T39" fmla="*/ 5 h 86"/>
                  <a:gd name="T40" fmla="*/ 0 w 117"/>
                  <a:gd name="T41" fmla="*/ 3 h 86"/>
                  <a:gd name="T42" fmla="*/ 0 w 117"/>
                  <a:gd name="T43" fmla="*/ 0 h 86"/>
                  <a:gd name="T44" fmla="*/ 33 w 117"/>
                  <a:gd name="T45" fmla="*/ 0 h 86"/>
                  <a:gd name="T46" fmla="*/ 59 w 117"/>
                  <a:gd name="T47" fmla="*/ 60 h 86"/>
                  <a:gd name="T48" fmla="*/ 84 w 117"/>
                  <a:gd name="T49" fmla="*/ 0 h 86"/>
                  <a:gd name="T50" fmla="*/ 117 w 117"/>
                  <a:gd name="T51" fmla="*/ 0 h 86"/>
                  <a:gd name="T52" fmla="*/ 117 w 117"/>
                  <a:gd name="T53" fmla="*/ 3 h 86"/>
                  <a:gd name="T54" fmla="*/ 108 w 117"/>
                  <a:gd name="T55" fmla="*/ 5 h 86"/>
                  <a:gd name="T56" fmla="*/ 105 w 117"/>
                  <a:gd name="T57" fmla="*/ 15 h 86"/>
                  <a:gd name="T58" fmla="*/ 105 w 117"/>
                  <a:gd name="T59" fmla="*/ 71 h 86"/>
                  <a:gd name="T60" fmla="*/ 108 w 117"/>
                  <a:gd name="T61" fmla="*/ 80 h 86"/>
                  <a:gd name="T62" fmla="*/ 117 w 117"/>
                  <a:gd name="T6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86">
                    <a:moveTo>
                      <a:pt x="117" y="83"/>
                    </a:moveTo>
                    <a:cubicBezTo>
                      <a:pt x="117" y="86"/>
                      <a:pt x="117" y="86"/>
                      <a:pt x="117" y="86"/>
                    </a:cubicBezTo>
                    <a:cubicBezTo>
                      <a:pt x="74" y="86"/>
                      <a:pt x="74" y="86"/>
                      <a:pt x="74" y="86"/>
                    </a:cubicBezTo>
                    <a:cubicBezTo>
                      <a:pt x="74" y="83"/>
                      <a:pt x="74" y="83"/>
                      <a:pt x="74" y="83"/>
                    </a:cubicBezTo>
                    <a:cubicBezTo>
                      <a:pt x="79" y="82"/>
                      <a:pt x="81" y="82"/>
                      <a:pt x="83" y="81"/>
                    </a:cubicBezTo>
                    <a:cubicBezTo>
                      <a:pt x="84" y="80"/>
                      <a:pt x="85" y="77"/>
                      <a:pt x="85" y="73"/>
                    </a:cubicBezTo>
                    <a:cubicBezTo>
                      <a:pt x="85" y="9"/>
                      <a:pt x="85" y="9"/>
                      <a:pt x="85" y="9"/>
                    </a:cubicBezTo>
                    <a:cubicBezTo>
                      <a:pt x="53" y="86"/>
                      <a:pt x="53" y="86"/>
                      <a:pt x="53" y="86"/>
                    </a:cubicBezTo>
                    <a:cubicBezTo>
                      <a:pt x="50" y="86"/>
                      <a:pt x="50" y="86"/>
                      <a:pt x="50" y="86"/>
                    </a:cubicBezTo>
                    <a:cubicBezTo>
                      <a:pt x="18" y="11"/>
                      <a:pt x="18" y="11"/>
                      <a:pt x="18" y="11"/>
                    </a:cubicBezTo>
                    <a:cubicBezTo>
                      <a:pt x="17" y="70"/>
                      <a:pt x="17" y="70"/>
                      <a:pt x="17" y="70"/>
                    </a:cubicBezTo>
                    <a:cubicBezTo>
                      <a:pt x="17" y="75"/>
                      <a:pt x="18" y="78"/>
                      <a:pt x="20" y="80"/>
                    </a:cubicBezTo>
                    <a:cubicBezTo>
                      <a:pt x="22" y="82"/>
                      <a:pt x="25" y="83"/>
                      <a:pt x="30" y="83"/>
                    </a:cubicBezTo>
                    <a:cubicBezTo>
                      <a:pt x="30" y="86"/>
                      <a:pt x="30" y="86"/>
                      <a:pt x="30" y="86"/>
                    </a:cubicBezTo>
                    <a:cubicBezTo>
                      <a:pt x="0" y="86"/>
                      <a:pt x="0" y="86"/>
                      <a:pt x="0" y="86"/>
                    </a:cubicBezTo>
                    <a:cubicBezTo>
                      <a:pt x="0" y="83"/>
                      <a:pt x="0" y="83"/>
                      <a:pt x="0" y="83"/>
                    </a:cubicBezTo>
                    <a:cubicBezTo>
                      <a:pt x="5" y="83"/>
                      <a:pt x="8" y="82"/>
                      <a:pt x="10" y="81"/>
                    </a:cubicBezTo>
                    <a:cubicBezTo>
                      <a:pt x="11" y="79"/>
                      <a:pt x="12" y="77"/>
                      <a:pt x="12" y="73"/>
                    </a:cubicBezTo>
                    <a:cubicBezTo>
                      <a:pt x="12" y="12"/>
                      <a:pt x="12" y="12"/>
                      <a:pt x="12" y="12"/>
                    </a:cubicBezTo>
                    <a:cubicBezTo>
                      <a:pt x="12" y="9"/>
                      <a:pt x="11" y="6"/>
                      <a:pt x="10" y="5"/>
                    </a:cubicBezTo>
                    <a:cubicBezTo>
                      <a:pt x="8" y="4"/>
                      <a:pt x="5" y="3"/>
                      <a:pt x="0" y="3"/>
                    </a:cubicBezTo>
                    <a:cubicBezTo>
                      <a:pt x="0" y="0"/>
                      <a:pt x="0" y="0"/>
                      <a:pt x="0" y="0"/>
                    </a:cubicBezTo>
                    <a:cubicBezTo>
                      <a:pt x="33" y="0"/>
                      <a:pt x="33" y="0"/>
                      <a:pt x="33" y="0"/>
                    </a:cubicBezTo>
                    <a:cubicBezTo>
                      <a:pt x="59" y="60"/>
                      <a:pt x="59" y="60"/>
                      <a:pt x="59" y="60"/>
                    </a:cubicBezTo>
                    <a:cubicBezTo>
                      <a:pt x="84" y="0"/>
                      <a:pt x="84" y="0"/>
                      <a:pt x="84" y="0"/>
                    </a:cubicBezTo>
                    <a:cubicBezTo>
                      <a:pt x="117" y="0"/>
                      <a:pt x="117" y="0"/>
                      <a:pt x="117" y="0"/>
                    </a:cubicBezTo>
                    <a:cubicBezTo>
                      <a:pt x="117" y="3"/>
                      <a:pt x="117" y="3"/>
                      <a:pt x="117" y="3"/>
                    </a:cubicBezTo>
                    <a:cubicBezTo>
                      <a:pt x="112" y="3"/>
                      <a:pt x="110" y="3"/>
                      <a:pt x="108" y="5"/>
                    </a:cubicBezTo>
                    <a:cubicBezTo>
                      <a:pt x="106" y="6"/>
                      <a:pt x="105" y="10"/>
                      <a:pt x="105" y="15"/>
                    </a:cubicBezTo>
                    <a:cubicBezTo>
                      <a:pt x="105" y="71"/>
                      <a:pt x="105" y="71"/>
                      <a:pt x="105" y="71"/>
                    </a:cubicBezTo>
                    <a:cubicBezTo>
                      <a:pt x="105" y="76"/>
                      <a:pt x="106" y="79"/>
                      <a:pt x="108" y="80"/>
                    </a:cubicBezTo>
                    <a:cubicBezTo>
                      <a:pt x="109" y="81"/>
                      <a:pt x="112" y="82"/>
                      <a:pt x="117"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7" name="Freeform 1447">
                <a:extLst>
                  <a:ext uri="{FF2B5EF4-FFF2-40B4-BE49-F238E27FC236}">
                    <a16:creationId xmlns:a16="http://schemas.microsoft.com/office/drawing/2014/main" id="{5647B9C5-40C0-6B54-6411-C45BFF489B2A}"/>
                  </a:ext>
                </a:extLst>
              </p:cNvPr>
              <p:cNvSpPr>
                <a:spLocks noEditPoints="1"/>
              </p:cNvSpPr>
              <p:nvPr/>
            </p:nvSpPr>
            <p:spPr bwMode="auto">
              <a:xfrm>
                <a:off x="1808233" y="6547610"/>
                <a:ext cx="22225" cy="22225"/>
              </a:xfrm>
              <a:custGeom>
                <a:avLst/>
                <a:gdLst>
                  <a:gd name="T0" fmla="*/ 87 w 87"/>
                  <a:gd name="T1" fmla="*/ 85 h 88"/>
                  <a:gd name="T2" fmla="*/ 87 w 87"/>
                  <a:gd name="T3" fmla="*/ 88 h 88"/>
                  <a:gd name="T4" fmla="*/ 46 w 87"/>
                  <a:gd name="T5" fmla="*/ 88 h 88"/>
                  <a:gd name="T6" fmla="*/ 46 w 87"/>
                  <a:gd name="T7" fmla="*/ 85 h 88"/>
                  <a:gd name="T8" fmla="*/ 54 w 87"/>
                  <a:gd name="T9" fmla="*/ 84 h 88"/>
                  <a:gd name="T10" fmla="*/ 56 w 87"/>
                  <a:gd name="T11" fmla="*/ 80 h 88"/>
                  <a:gd name="T12" fmla="*/ 54 w 87"/>
                  <a:gd name="T13" fmla="*/ 72 h 88"/>
                  <a:gd name="T14" fmla="*/ 50 w 87"/>
                  <a:gd name="T15" fmla="*/ 63 h 88"/>
                  <a:gd name="T16" fmla="*/ 21 w 87"/>
                  <a:gd name="T17" fmla="*/ 63 h 88"/>
                  <a:gd name="T18" fmla="*/ 17 w 87"/>
                  <a:gd name="T19" fmla="*/ 74 h 88"/>
                  <a:gd name="T20" fmla="*/ 16 w 87"/>
                  <a:gd name="T21" fmla="*/ 80 h 88"/>
                  <a:gd name="T22" fmla="*/ 18 w 87"/>
                  <a:gd name="T23" fmla="*/ 84 h 88"/>
                  <a:gd name="T24" fmla="*/ 26 w 87"/>
                  <a:gd name="T25" fmla="*/ 85 h 88"/>
                  <a:gd name="T26" fmla="*/ 26 w 87"/>
                  <a:gd name="T27" fmla="*/ 88 h 88"/>
                  <a:gd name="T28" fmla="*/ 0 w 87"/>
                  <a:gd name="T29" fmla="*/ 88 h 88"/>
                  <a:gd name="T30" fmla="*/ 0 w 87"/>
                  <a:gd name="T31" fmla="*/ 85 h 88"/>
                  <a:gd name="T32" fmla="*/ 8 w 87"/>
                  <a:gd name="T33" fmla="*/ 81 h 88"/>
                  <a:gd name="T34" fmla="*/ 13 w 87"/>
                  <a:gd name="T35" fmla="*/ 70 h 88"/>
                  <a:gd name="T36" fmla="*/ 41 w 87"/>
                  <a:gd name="T37" fmla="*/ 0 h 88"/>
                  <a:gd name="T38" fmla="*/ 45 w 87"/>
                  <a:gd name="T39" fmla="*/ 0 h 88"/>
                  <a:gd name="T40" fmla="*/ 73 w 87"/>
                  <a:gd name="T41" fmla="*/ 67 h 88"/>
                  <a:gd name="T42" fmla="*/ 80 w 87"/>
                  <a:gd name="T43" fmla="*/ 81 h 88"/>
                  <a:gd name="T44" fmla="*/ 87 w 87"/>
                  <a:gd name="T45" fmla="*/ 85 h 88"/>
                  <a:gd name="T46" fmla="*/ 23 w 87"/>
                  <a:gd name="T47" fmla="*/ 58 h 88"/>
                  <a:gd name="T48" fmla="*/ 48 w 87"/>
                  <a:gd name="T49" fmla="*/ 58 h 88"/>
                  <a:gd name="T50" fmla="*/ 35 w 87"/>
                  <a:gd name="T51" fmla="*/ 27 h 88"/>
                  <a:gd name="T52" fmla="*/ 23 w 87"/>
                  <a:gd name="T5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8">
                    <a:moveTo>
                      <a:pt x="87" y="85"/>
                    </a:moveTo>
                    <a:cubicBezTo>
                      <a:pt x="87" y="88"/>
                      <a:pt x="87" y="88"/>
                      <a:pt x="87" y="88"/>
                    </a:cubicBezTo>
                    <a:cubicBezTo>
                      <a:pt x="46" y="88"/>
                      <a:pt x="46" y="88"/>
                      <a:pt x="46" y="88"/>
                    </a:cubicBezTo>
                    <a:cubicBezTo>
                      <a:pt x="46" y="85"/>
                      <a:pt x="46" y="85"/>
                      <a:pt x="46" y="85"/>
                    </a:cubicBezTo>
                    <a:cubicBezTo>
                      <a:pt x="50" y="85"/>
                      <a:pt x="53" y="85"/>
                      <a:pt x="54" y="84"/>
                    </a:cubicBezTo>
                    <a:cubicBezTo>
                      <a:pt x="56" y="84"/>
                      <a:pt x="56" y="82"/>
                      <a:pt x="56" y="80"/>
                    </a:cubicBezTo>
                    <a:cubicBezTo>
                      <a:pt x="56" y="79"/>
                      <a:pt x="55" y="76"/>
                      <a:pt x="54" y="72"/>
                    </a:cubicBezTo>
                    <a:cubicBezTo>
                      <a:pt x="53" y="70"/>
                      <a:pt x="52" y="67"/>
                      <a:pt x="50" y="63"/>
                    </a:cubicBezTo>
                    <a:cubicBezTo>
                      <a:pt x="21" y="63"/>
                      <a:pt x="21" y="63"/>
                      <a:pt x="21" y="63"/>
                    </a:cubicBezTo>
                    <a:cubicBezTo>
                      <a:pt x="20" y="67"/>
                      <a:pt x="18" y="71"/>
                      <a:pt x="17" y="74"/>
                    </a:cubicBezTo>
                    <a:cubicBezTo>
                      <a:pt x="16" y="77"/>
                      <a:pt x="16" y="79"/>
                      <a:pt x="16" y="80"/>
                    </a:cubicBezTo>
                    <a:cubicBezTo>
                      <a:pt x="16" y="81"/>
                      <a:pt x="17" y="83"/>
                      <a:pt x="18" y="84"/>
                    </a:cubicBezTo>
                    <a:cubicBezTo>
                      <a:pt x="20" y="85"/>
                      <a:pt x="22" y="85"/>
                      <a:pt x="26" y="85"/>
                    </a:cubicBezTo>
                    <a:cubicBezTo>
                      <a:pt x="26" y="88"/>
                      <a:pt x="26" y="88"/>
                      <a:pt x="26" y="88"/>
                    </a:cubicBezTo>
                    <a:cubicBezTo>
                      <a:pt x="0" y="88"/>
                      <a:pt x="0" y="88"/>
                      <a:pt x="0" y="88"/>
                    </a:cubicBezTo>
                    <a:cubicBezTo>
                      <a:pt x="0" y="85"/>
                      <a:pt x="0" y="85"/>
                      <a:pt x="0" y="85"/>
                    </a:cubicBezTo>
                    <a:cubicBezTo>
                      <a:pt x="4" y="84"/>
                      <a:pt x="6" y="83"/>
                      <a:pt x="8" y="81"/>
                    </a:cubicBezTo>
                    <a:cubicBezTo>
                      <a:pt x="9" y="79"/>
                      <a:pt x="11" y="76"/>
                      <a:pt x="13" y="70"/>
                    </a:cubicBezTo>
                    <a:cubicBezTo>
                      <a:pt x="41" y="0"/>
                      <a:pt x="41" y="0"/>
                      <a:pt x="41" y="0"/>
                    </a:cubicBezTo>
                    <a:cubicBezTo>
                      <a:pt x="45" y="0"/>
                      <a:pt x="45" y="0"/>
                      <a:pt x="45" y="0"/>
                    </a:cubicBezTo>
                    <a:cubicBezTo>
                      <a:pt x="73" y="67"/>
                      <a:pt x="73" y="67"/>
                      <a:pt x="73" y="67"/>
                    </a:cubicBezTo>
                    <a:cubicBezTo>
                      <a:pt x="76" y="74"/>
                      <a:pt x="79" y="79"/>
                      <a:pt x="80" y="81"/>
                    </a:cubicBezTo>
                    <a:cubicBezTo>
                      <a:pt x="82" y="84"/>
                      <a:pt x="84" y="85"/>
                      <a:pt x="87" y="85"/>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8" name="Freeform 1448">
                <a:extLst>
                  <a:ext uri="{FF2B5EF4-FFF2-40B4-BE49-F238E27FC236}">
                    <a16:creationId xmlns:a16="http://schemas.microsoft.com/office/drawing/2014/main" id="{DC282570-2522-6A0F-6CEA-2444C7B504A4}"/>
                  </a:ext>
                </a:extLst>
              </p:cNvPr>
              <p:cNvSpPr>
                <a:spLocks/>
              </p:cNvSpPr>
              <p:nvPr/>
            </p:nvSpPr>
            <p:spPr bwMode="auto">
              <a:xfrm>
                <a:off x="1832045" y="6549198"/>
                <a:ext cx="22225" cy="22225"/>
              </a:xfrm>
              <a:custGeom>
                <a:avLst/>
                <a:gdLst>
                  <a:gd name="T0" fmla="*/ 88 w 88"/>
                  <a:gd name="T1" fmla="*/ 0 h 89"/>
                  <a:gd name="T2" fmla="*/ 88 w 88"/>
                  <a:gd name="T3" fmla="*/ 3 h 89"/>
                  <a:gd name="T4" fmla="*/ 80 w 88"/>
                  <a:gd name="T5" fmla="*/ 6 h 89"/>
                  <a:gd name="T6" fmla="*/ 78 w 88"/>
                  <a:gd name="T7" fmla="*/ 14 h 89"/>
                  <a:gd name="T8" fmla="*/ 78 w 88"/>
                  <a:gd name="T9" fmla="*/ 54 h 89"/>
                  <a:gd name="T10" fmla="*/ 76 w 88"/>
                  <a:gd name="T11" fmla="*/ 68 h 89"/>
                  <a:gd name="T12" fmla="*/ 71 w 88"/>
                  <a:gd name="T13" fmla="*/ 79 h 89"/>
                  <a:gd name="T14" fmla="*/ 58 w 88"/>
                  <a:gd name="T15" fmla="*/ 87 h 89"/>
                  <a:gd name="T16" fmla="*/ 45 w 88"/>
                  <a:gd name="T17" fmla="*/ 89 h 89"/>
                  <a:gd name="T18" fmla="*/ 33 w 88"/>
                  <a:gd name="T19" fmla="*/ 87 h 89"/>
                  <a:gd name="T20" fmla="*/ 19 w 88"/>
                  <a:gd name="T21" fmla="*/ 81 h 89"/>
                  <a:gd name="T22" fmla="*/ 13 w 88"/>
                  <a:gd name="T23" fmla="*/ 72 h 89"/>
                  <a:gd name="T24" fmla="*/ 10 w 88"/>
                  <a:gd name="T25" fmla="*/ 57 h 89"/>
                  <a:gd name="T26" fmla="*/ 10 w 88"/>
                  <a:gd name="T27" fmla="*/ 15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5 h 89"/>
                  <a:gd name="T40" fmla="*/ 31 w 88"/>
                  <a:gd name="T41" fmla="*/ 15 h 89"/>
                  <a:gd name="T42" fmla="*/ 31 w 88"/>
                  <a:gd name="T43" fmla="*/ 57 h 89"/>
                  <a:gd name="T44" fmla="*/ 35 w 88"/>
                  <a:gd name="T45" fmla="*/ 76 h 89"/>
                  <a:gd name="T46" fmla="*/ 49 w 88"/>
                  <a:gd name="T47" fmla="*/ 82 h 89"/>
                  <a:gd name="T48" fmla="*/ 69 w 88"/>
                  <a:gd name="T49" fmla="*/ 72 h 89"/>
                  <a:gd name="T50" fmla="*/ 72 w 88"/>
                  <a:gd name="T51" fmla="*/ 55 h 89"/>
                  <a:gd name="T52" fmla="*/ 72 w 88"/>
                  <a:gd name="T53" fmla="*/ 16 h 89"/>
                  <a:gd name="T54" fmla="*/ 70 w 88"/>
                  <a:gd name="T55" fmla="*/ 6 h 89"/>
                  <a:gd name="T56" fmla="*/ 60 w 88"/>
                  <a:gd name="T57" fmla="*/ 3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3"/>
                      <a:pt x="81" y="4"/>
                      <a:pt x="80" y="6"/>
                    </a:cubicBezTo>
                    <a:cubicBezTo>
                      <a:pt x="78" y="7"/>
                      <a:pt x="78" y="10"/>
                      <a:pt x="78" y="14"/>
                    </a:cubicBezTo>
                    <a:cubicBezTo>
                      <a:pt x="78" y="54"/>
                      <a:pt x="78" y="54"/>
                      <a:pt x="78" y="54"/>
                    </a:cubicBezTo>
                    <a:cubicBezTo>
                      <a:pt x="78" y="59"/>
                      <a:pt x="77" y="63"/>
                      <a:pt x="76" y="68"/>
                    </a:cubicBezTo>
                    <a:cubicBezTo>
                      <a:pt x="75" y="73"/>
                      <a:pt x="73" y="77"/>
                      <a:pt x="71" y="79"/>
                    </a:cubicBezTo>
                    <a:cubicBezTo>
                      <a:pt x="68" y="82"/>
                      <a:pt x="64" y="85"/>
                      <a:pt x="58" y="87"/>
                    </a:cubicBezTo>
                    <a:cubicBezTo>
                      <a:pt x="54" y="88"/>
                      <a:pt x="50" y="89"/>
                      <a:pt x="45" y="89"/>
                    </a:cubicBezTo>
                    <a:cubicBezTo>
                      <a:pt x="41" y="89"/>
                      <a:pt x="37" y="88"/>
                      <a:pt x="33" y="87"/>
                    </a:cubicBezTo>
                    <a:cubicBezTo>
                      <a:pt x="28" y="86"/>
                      <a:pt x="23" y="84"/>
                      <a:pt x="19" y="81"/>
                    </a:cubicBezTo>
                    <a:cubicBezTo>
                      <a:pt x="16" y="78"/>
                      <a:pt x="14" y="75"/>
                      <a:pt x="13" y="72"/>
                    </a:cubicBezTo>
                    <a:cubicBezTo>
                      <a:pt x="11" y="69"/>
                      <a:pt x="10" y="64"/>
                      <a:pt x="10" y="57"/>
                    </a:cubicBezTo>
                    <a:cubicBezTo>
                      <a:pt x="10" y="15"/>
                      <a:pt x="10" y="15"/>
                      <a:pt x="10" y="15"/>
                    </a:cubicBezTo>
                    <a:cubicBezTo>
                      <a:pt x="10" y="10"/>
                      <a:pt x="9" y="7"/>
                      <a:pt x="8" y="5"/>
                    </a:cubicBezTo>
                    <a:cubicBezTo>
                      <a:pt x="7" y="4"/>
                      <a:pt x="4" y="3"/>
                      <a:pt x="0" y="3"/>
                    </a:cubicBezTo>
                    <a:cubicBezTo>
                      <a:pt x="0" y="0"/>
                      <a:pt x="0" y="0"/>
                      <a:pt x="0" y="0"/>
                    </a:cubicBezTo>
                    <a:cubicBezTo>
                      <a:pt x="43" y="0"/>
                      <a:pt x="43" y="0"/>
                      <a:pt x="43" y="0"/>
                    </a:cubicBezTo>
                    <a:cubicBezTo>
                      <a:pt x="43" y="3"/>
                      <a:pt x="43" y="3"/>
                      <a:pt x="43" y="3"/>
                    </a:cubicBezTo>
                    <a:cubicBezTo>
                      <a:pt x="38" y="3"/>
                      <a:pt x="35" y="3"/>
                      <a:pt x="34" y="5"/>
                    </a:cubicBezTo>
                    <a:cubicBezTo>
                      <a:pt x="32" y="6"/>
                      <a:pt x="31" y="9"/>
                      <a:pt x="31" y="15"/>
                    </a:cubicBezTo>
                    <a:cubicBezTo>
                      <a:pt x="31" y="57"/>
                      <a:pt x="31" y="57"/>
                      <a:pt x="31" y="57"/>
                    </a:cubicBezTo>
                    <a:cubicBezTo>
                      <a:pt x="31" y="66"/>
                      <a:pt x="32" y="72"/>
                      <a:pt x="35" y="76"/>
                    </a:cubicBezTo>
                    <a:cubicBezTo>
                      <a:pt x="38" y="80"/>
                      <a:pt x="43" y="82"/>
                      <a:pt x="49" y="82"/>
                    </a:cubicBezTo>
                    <a:cubicBezTo>
                      <a:pt x="59" y="82"/>
                      <a:pt x="66" y="79"/>
                      <a:pt x="69" y="72"/>
                    </a:cubicBezTo>
                    <a:cubicBezTo>
                      <a:pt x="71" y="67"/>
                      <a:pt x="72" y="62"/>
                      <a:pt x="72" y="55"/>
                    </a:cubicBezTo>
                    <a:cubicBezTo>
                      <a:pt x="72" y="16"/>
                      <a:pt x="72" y="16"/>
                      <a:pt x="72" y="16"/>
                    </a:cubicBezTo>
                    <a:cubicBezTo>
                      <a:pt x="72" y="11"/>
                      <a:pt x="71" y="8"/>
                      <a:pt x="70" y="6"/>
                    </a:cubicBezTo>
                    <a:cubicBezTo>
                      <a:pt x="68" y="4"/>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79" name="Freeform 1449">
                <a:extLst>
                  <a:ext uri="{FF2B5EF4-FFF2-40B4-BE49-F238E27FC236}">
                    <a16:creationId xmlns:a16="http://schemas.microsoft.com/office/drawing/2014/main" id="{0AC0F068-0E25-43D1-598A-961686A0DC85}"/>
                  </a:ext>
                </a:extLst>
              </p:cNvPr>
              <p:cNvSpPr>
                <a:spLocks noEditPoints="1"/>
              </p:cNvSpPr>
              <p:nvPr/>
            </p:nvSpPr>
            <p:spPr bwMode="auto">
              <a:xfrm>
                <a:off x="1855858" y="6458710"/>
                <a:ext cx="19050" cy="20638"/>
              </a:xfrm>
              <a:custGeom>
                <a:avLst/>
                <a:gdLst>
                  <a:gd name="T0" fmla="*/ 0 w 77"/>
                  <a:gd name="T1" fmla="*/ 87 h 87"/>
                  <a:gd name="T2" fmla="*/ 0 w 77"/>
                  <a:gd name="T3" fmla="*/ 83 h 87"/>
                  <a:gd name="T4" fmla="*/ 8 w 77"/>
                  <a:gd name="T5" fmla="*/ 82 h 87"/>
                  <a:gd name="T6" fmla="*/ 11 w 77"/>
                  <a:gd name="T7" fmla="*/ 74 h 87"/>
                  <a:gd name="T8" fmla="*/ 11 w 77"/>
                  <a:gd name="T9" fmla="*/ 13 h 87"/>
                  <a:gd name="T10" fmla="*/ 8 w 77"/>
                  <a:gd name="T11" fmla="*/ 5 h 87"/>
                  <a:gd name="T12" fmla="*/ 0 w 77"/>
                  <a:gd name="T13" fmla="*/ 3 h 87"/>
                  <a:gd name="T14" fmla="*/ 0 w 77"/>
                  <a:gd name="T15" fmla="*/ 0 h 87"/>
                  <a:gd name="T16" fmla="*/ 40 w 77"/>
                  <a:gd name="T17" fmla="*/ 0 h 87"/>
                  <a:gd name="T18" fmla="*/ 59 w 77"/>
                  <a:gd name="T19" fmla="*/ 3 h 87"/>
                  <a:gd name="T20" fmla="*/ 73 w 77"/>
                  <a:gd name="T21" fmla="*/ 21 h 87"/>
                  <a:gd name="T22" fmla="*/ 65 w 77"/>
                  <a:gd name="T23" fmla="*/ 35 h 87"/>
                  <a:gd name="T24" fmla="*/ 53 w 77"/>
                  <a:gd name="T25" fmla="*/ 40 h 87"/>
                  <a:gd name="T26" fmla="*/ 69 w 77"/>
                  <a:gd name="T27" fmla="*/ 47 h 87"/>
                  <a:gd name="T28" fmla="*/ 77 w 77"/>
                  <a:gd name="T29" fmla="*/ 63 h 87"/>
                  <a:gd name="T30" fmla="*/ 70 w 77"/>
                  <a:gd name="T31" fmla="*/ 79 h 87"/>
                  <a:gd name="T32" fmla="*/ 41 w 77"/>
                  <a:gd name="T33" fmla="*/ 87 h 87"/>
                  <a:gd name="T34" fmla="*/ 0 w 77"/>
                  <a:gd name="T35" fmla="*/ 87 h 87"/>
                  <a:gd name="T36" fmla="*/ 32 w 77"/>
                  <a:gd name="T37" fmla="*/ 10 h 87"/>
                  <a:gd name="T38" fmla="*/ 32 w 77"/>
                  <a:gd name="T39" fmla="*/ 39 h 87"/>
                  <a:gd name="T40" fmla="*/ 48 w 77"/>
                  <a:gd name="T41" fmla="*/ 35 h 87"/>
                  <a:gd name="T42" fmla="*/ 52 w 77"/>
                  <a:gd name="T43" fmla="*/ 20 h 87"/>
                  <a:gd name="T44" fmla="*/ 49 w 77"/>
                  <a:gd name="T45" fmla="*/ 9 h 87"/>
                  <a:gd name="T46" fmla="*/ 39 w 77"/>
                  <a:gd name="T47" fmla="*/ 4 h 87"/>
                  <a:gd name="T48" fmla="*/ 33 w 77"/>
                  <a:gd name="T49" fmla="*/ 6 h 87"/>
                  <a:gd name="T50" fmla="*/ 32 w 77"/>
                  <a:gd name="T51" fmla="*/ 10 h 87"/>
                  <a:gd name="T52" fmla="*/ 32 w 77"/>
                  <a:gd name="T53" fmla="*/ 43 h 87"/>
                  <a:gd name="T54" fmla="*/ 32 w 77"/>
                  <a:gd name="T55" fmla="*/ 75 h 87"/>
                  <a:gd name="T56" fmla="*/ 34 w 77"/>
                  <a:gd name="T57" fmla="*/ 81 h 87"/>
                  <a:gd name="T58" fmla="*/ 40 w 77"/>
                  <a:gd name="T59" fmla="*/ 83 h 87"/>
                  <a:gd name="T60" fmla="*/ 53 w 77"/>
                  <a:gd name="T61" fmla="*/ 76 h 87"/>
                  <a:gd name="T62" fmla="*/ 55 w 77"/>
                  <a:gd name="T63" fmla="*/ 63 h 87"/>
                  <a:gd name="T64" fmla="*/ 49 w 77"/>
                  <a:gd name="T65" fmla="*/ 46 h 87"/>
                  <a:gd name="T66" fmla="*/ 36 w 77"/>
                  <a:gd name="T67" fmla="*/ 43 h 87"/>
                  <a:gd name="T68" fmla="*/ 32 w 77"/>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87">
                    <a:moveTo>
                      <a:pt x="0" y="87"/>
                    </a:moveTo>
                    <a:cubicBezTo>
                      <a:pt x="0" y="83"/>
                      <a:pt x="0" y="83"/>
                      <a:pt x="0" y="83"/>
                    </a:cubicBezTo>
                    <a:cubicBezTo>
                      <a:pt x="5" y="83"/>
                      <a:pt x="7" y="82"/>
                      <a:pt x="8" y="82"/>
                    </a:cubicBezTo>
                    <a:cubicBezTo>
                      <a:pt x="10" y="80"/>
                      <a:pt x="11" y="78"/>
                      <a:pt x="11" y="74"/>
                    </a:cubicBezTo>
                    <a:cubicBezTo>
                      <a:pt x="11" y="13"/>
                      <a:pt x="11" y="13"/>
                      <a:pt x="11" y="13"/>
                    </a:cubicBezTo>
                    <a:cubicBezTo>
                      <a:pt x="11" y="9"/>
                      <a:pt x="10" y="6"/>
                      <a:pt x="8" y="5"/>
                    </a:cubicBezTo>
                    <a:cubicBezTo>
                      <a:pt x="7" y="4"/>
                      <a:pt x="4" y="4"/>
                      <a:pt x="0" y="3"/>
                    </a:cubicBezTo>
                    <a:cubicBezTo>
                      <a:pt x="0" y="0"/>
                      <a:pt x="0" y="0"/>
                      <a:pt x="0" y="0"/>
                    </a:cubicBezTo>
                    <a:cubicBezTo>
                      <a:pt x="40" y="0"/>
                      <a:pt x="40" y="0"/>
                      <a:pt x="40" y="0"/>
                    </a:cubicBezTo>
                    <a:cubicBezTo>
                      <a:pt x="48" y="0"/>
                      <a:pt x="54" y="1"/>
                      <a:pt x="59" y="3"/>
                    </a:cubicBezTo>
                    <a:cubicBezTo>
                      <a:pt x="69" y="6"/>
                      <a:pt x="73" y="12"/>
                      <a:pt x="73" y="21"/>
                    </a:cubicBezTo>
                    <a:cubicBezTo>
                      <a:pt x="73" y="27"/>
                      <a:pt x="71" y="31"/>
                      <a:pt x="65" y="35"/>
                    </a:cubicBezTo>
                    <a:cubicBezTo>
                      <a:pt x="63" y="36"/>
                      <a:pt x="59" y="38"/>
                      <a:pt x="53" y="40"/>
                    </a:cubicBezTo>
                    <a:cubicBezTo>
                      <a:pt x="60" y="41"/>
                      <a:pt x="65" y="43"/>
                      <a:pt x="69" y="47"/>
                    </a:cubicBezTo>
                    <a:cubicBezTo>
                      <a:pt x="75" y="51"/>
                      <a:pt x="77" y="56"/>
                      <a:pt x="77" y="63"/>
                    </a:cubicBezTo>
                    <a:cubicBezTo>
                      <a:pt x="77" y="69"/>
                      <a:pt x="75" y="75"/>
                      <a:pt x="70" y="79"/>
                    </a:cubicBezTo>
                    <a:cubicBezTo>
                      <a:pt x="63" y="84"/>
                      <a:pt x="54" y="87"/>
                      <a:pt x="41" y="87"/>
                    </a:cubicBezTo>
                    <a:lnTo>
                      <a:pt x="0" y="87"/>
                    </a:lnTo>
                    <a:close/>
                    <a:moveTo>
                      <a:pt x="32" y="10"/>
                    </a:moveTo>
                    <a:cubicBezTo>
                      <a:pt x="32" y="39"/>
                      <a:pt x="32" y="39"/>
                      <a:pt x="32" y="39"/>
                    </a:cubicBezTo>
                    <a:cubicBezTo>
                      <a:pt x="40" y="39"/>
                      <a:pt x="46" y="37"/>
                      <a:pt x="48" y="35"/>
                    </a:cubicBezTo>
                    <a:cubicBezTo>
                      <a:pt x="51" y="32"/>
                      <a:pt x="52" y="27"/>
                      <a:pt x="52" y="20"/>
                    </a:cubicBezTo>
                    <a:cubicBezTo>
                      <a:pt x="52" y="16"/>
                      <a:pt x="51" y="12"/>
                      <a:pt x="49" y="9"/>
                    </a:cubicBezTo>
                    <a:cubicBezTo>
                      <a:pt x="47" y="6"/>
                      <a:pt x="44" y="4"/>
                      <a:pt x="39" y="4"/>
                    </a:cubicBezTo>
                    <a:cubicBezTo>
                      <a:pt x="36" y="4"/>
                      <a:pt x="34" y="5"/>
                      <a:pt x="33" y="6"/>
                    </a:cubicBezTo>
                    <a:cubicBezTo>
                      <a:pt x="32" y="7"/>
                      <a:pt x="32" y="8"/>
                      <a:pt x="32" y="10"/>
                    </a:cubicBezTo>
                    <a:close/>
                    <a:moveTo>
                      <a:pt x="32" y="43"/>
                    </a:moveTo>
                    <a:cubicBezTo>
                      <a:pt x="32" y="75"/>
                      <a:pt x="32" y="75"/>
                      <a:pt x="32" y="75"/>
                    </a:cubicBezTo>
                    <a:cubicBezTo>
                      <a:pt x="32" y="78"/>
                      <a:pt x="33" y="80"/>
                      <a:pt x="34" y="81"/>
                    </a:cubicBezTo>
                    <a:cubicBezTo>
                      <a:pt x="35" y="82"/>
                      <a:pt x="37" y="83"/>
                      <a:pt x="40" y="83"/>
                    </a:cubicBezTo>
                    <a:cubicBezTo>
                      <a:pt x="46" y="83"/>
                      <a:pt x="50" y="80"/>
                      <a:pt x="53" y="76"/>
                    </a:cubicBezTo>
                    <a:cubicBezTo>
                      <a:pt x="55" y="73"/>
                      <a:pt x="55" y="69"/>
                      <a:pt x="55" y="63"/>
                    </a:cubicBezTo>
                    <a:cubicBezTo>
                      <a:pt x="55" y="55"/>
                      <a:pt x="53" y="50"/>
                      <a:pt x="49" y="46"/>
                    </a:cubicBezTo>
                    <a:cubicBezTo>
                      <a:pt x="46" y="44"/>
                      <a:pt x="41"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0" name="Freeform 1450">
                <a:extLst>
                  <a:ext uri="{FF2B5EF4-FFF2-40B4-BE49-F238E27FC236}">
                    <a16:creationId xmlns:a16="http://schemas.microsoft.com/office/drawing/2014/main" id="{AF9CB4B9-FAE4-4B08-DE36-8AF76FB8AB5B}"/>
                  </a:ext>
                </a:extLst>
              </p:cNvPr>
              <p:cNvSpPr>
                <a:spLocks noEditPoints="1"/>
              </p:cNvSpPr>
              <p:nvPr/>
            </p:nvSpPr>
            <p:spPr bwMode="auto">
              <a:xfrm>
                <a:off x="1876495" y="6457123"/>
                <a:ext cx="22225" cy="22225"/>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6 w 87"/>
                  <a:gd name="T11" fmla="*/ 81 h 89"/>
                  <a:gd name="T12" fmla="*/ 53 w 87"/>
                  <a:gd name="T13" fmla="*/ 72 h 89"/>
                  <a:gd name="T14" fmla="*/ 50 w 87"/>
                  <a:gd name="T15" fmla="*/ 63 h 89"/>
                  <a:gd name="T16" fmla="*/ 21 w 87"/>
                  <a:gd name="T17" fmla="*/ 63 h 89"/>
                  <a:gd name="T18" fmla="*/ 17 w 87"/>
                  <a:gd name="T19" fmla="*/ 74 h 89"/>
                  <a:gd name="T20" fmla="*/ 15 w 87"/>
                  <a:gd name="T21" fmla="*/ 80 h 89"/>
                  <a:gd name="T22" fmla="*/ 17 w 87"/>
                  <a:gd name="T23" fmla="*/ 84 h 89"/>
                  <a:gd name="T24" fmla="*/ 26 w 87"/>
                  <a:gd name="T25" fmla="*/ 86 h 89"/>
                  <a:gd name="T26" fmla="*/ 26 w 87"/>
                  <a:gd name="T27" fmla="*/ 89 h 89"/>
                  <a:gd name="T28" fmla="*/ 0 w 87"/>
                  <a:gd name="T29" fmla="*/ 89 h 89"/>
                  <a:gd name="T30" fmla="*/ 0 w 87"/>
                  <a:gd name="T31" fmla="*/ 85 h 89"/>
                  <a:gd name="T32" fmla="*/ 7 w 87"/>
                  <a:gd name="T33" fmla="*/ 81 h 89"/>
                  <a:gd name="T34" fmla="*/ 12 w 87"/>
                  <a:gd name="T35" fmla="*/ 71 h 89"/>
                  <a:gd name="T36" fmla="*/ 41 w 87"/>
                  <a:gd name="T37" fmla="*/ 0 h 89"/>
                  <a:gd name="T38" fmla="*/ 44 w 87"/>
                  <a:gd name="T39" fmla="*/ 0 h 89"/>
                  <a:gd name="T40" fmla="*/ 73 w 87"/>
                  <a:gd name="T41" fmla="*/ 68 h 89"/>
                  <a:gd name="T42" fmla="*/ 80 w 87"/>
                  <a:gd name="T43" fmla="*/ 82 h 89"/>
                  <a:gd name="T44" fmla="*/ 86 w 87"/>
                  <a:gd name="T45" fmla="*/ 86 h 89"/>
                  <a:gd name="T46" fmla="*/ 87 w 87"/>
                  <a:gd name="T47" fmla="*/ 86 h 89"/>
                  <a:gd name="T48" fmla="*/ 23 w 87"/>
                  <a:gd name="T49" fmla="*/ 58 h 89"/>
                  <a:gd name="T50" fmla="*/ 48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6" y="83"/>
                      <a:pt x="56" y="81"/>
                    </a:cubicBezTo>
                    <a:cubicBezTo>
                      <a:pt x="56" y="79"/>
                      <a:pt x="55" y="76"/>
                      <a:pt x="53" y="72"/>
                    </a:cubicBezTo>
                    <a:cubicBezTo>
                      <a:pt x="53" y="71"/>
                      <a:pt x="52" y="68"/>
                      <a:pt x="50" y="63"/>
                    </a:cubicBezTo>
                    <a:cubicBezTo>
                      <a:pt x="21" y="63"/>
                      <a:pt x="21" y="63"/>
                      <a:pt x="21" y="63"/>
                    </a:cubicBezTo>
                    <a:cubicBezTo>
                      <a:pt x="19" y="68"/>
                      <a:pt x="18" y="71"/>
                      <a:pt x="17" y="74"/>
                    </a:cubicBezTo>
                    <a:cubicBezTo>
                      <a:pt x="16" y="77"/>
                      <a:pt x="15" y="79"/>
                      <a:pt x="15" y="80"/>
                    </a:cubicBezTo>
                    <a:cubicBezTo>
                      <a:pt x="15" y="82"/>
                      <a:pt x="16" y="83"/>
                      <a:pt x="17" y="84"/>
                    </a:cubicBezTo>
                    <a:cubicBezTo>
                      <a:pt x="19" y="85"/>
                      <a:pt x="22" y="86"/>
                      <a:pt x="26" y="86"/>
                    </a:cubicBezTo>
                    <a:cubicBezTo>
                      <a:pt x="26" y="89"/>
                      <a:pt x="26" y="89"/>
                      <a:pt x="26" y="89"/>
                    </a:cubicBezTo>
                    <a:cubicBezTo>
                      <a:pt x="0" y="89"/>
                      <a:pt x="0" y="89"/>
                      <a:pt x="0" y="89"/>
                    </a:cubicBezTo>
                    <a:cubicBezTo>
                      <a:pt x="0" y="85"/>
                      <a:pt x="0" y="85"/>
                      <a:pt x="0" y="85"/>
                    </a:cubicBezTo>
                    <a:cubicBezTo>
                      <a:pt x="3" y="85"/>
                      <a:pt x="5" y="83"/>
                      <a:pt x="7" y="81"/>
                    </a:cubicBezTo>
                    <a:cubicBezTo>
                      <a:pt x="8" y="80"/>
                      <a:pt x="10" y="76"/>
                      <a:pt x="12" y="71"/>
                    </a:cubicBezTo>
                    <a:cubicBezTo>
                      <a:pt x="41" y="0"/>
                      <a:pt x="41" y="0"/>
                      <a:pt x="41" y="0"/>
                    </a:cubicBezTo>
                    <a:cubicBezTo>
                      <a:pt x="44" y="0"/>
                      <a:pt x="44" y="0"/>
                      <a:pt x="44" y="0"/>
                    </a:cubicBezTo>
                    <a:cubicBezTo>
                      <a:pt x="73" y="68"/>
                      <a:pt x="73" y="68"/>
                      <a:pt x="73" y="68"/>
                    </a:cubicBezTo>
                    <a:cubicBezTo>
                      <a:pt x="76" y="75"/>
                      <a:pt x="78" y="79"/>
                      <a:pt x="80" y="82"/>
                    </a:cubicBezTo>
                    <a:cubicBezTo>
                      <a:pt x="81" y="84"/>
                      <a:pt x="84" y="86"/>
                      <a:pt x="86" y="86"/>
                    </a:cubicBezTo>
                    <a:lnTo>
                      <a:pt x="87" y="86"/>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1" name="Freeform 1451">
                <a:extLst>
                  <a:ext uri="{FF2B5EF4-FFF2-40B4-BE49-F238E27FC236}">
                    <a16:creationId xmlns:a16="http://schemas.microsoft.com/office/drawing/2014/main" id="{B3C66E36-476A-16B9-14C8-3C096E1DBE11}"/>
                  </a:ext>
                </a:extLst>
              </p:cNvPr>
              <p:cNvSpPr>
                <a:spLocks/>
              </p:cNvSpPr>
              <p:nvPr/>
            </p:nvSpPr>
            <p:spPr bwMode="auto">
              <a:xfrm>
                <a:off x="1886020" y="6480935"/>
                <a:ext cx="4763" cy="3175"/>
              </a:xfrm>
              <a:custGeom>
                <a:avLst/>
                <a:gdLst>
                  <a:gd name="T0" fmla="*/ 0 w 17"/>
                  <a:gd name="T1" fmla="*/ 8 h 16"/>
                  <a:gd name="T2" fmla="*/ 3 w 17"/>
                  <a:gd name="T3" fmla="*/ 3 h 16"/>
                  <a:gd name="T4" fmla="*/ 9 w 17"/>
                  <a:gd name="T5" fmla="*/ 0 h 16"/>
                  <a:gd name="T6" fmla="*/ 14 w 17"/>
                  <a:gd name="T7" fmla="*/ 2 h 16"/>
                  <a:gd name="T8" fmla="*/ 17 w 17"/>
                  <a:gd name="T9" fmla="*/ 8 h 16"/>
                  <a:gd name="T10" fmla="*/ 14 w 17"/>
                  <a:gd name="T11" fmla="*/ 14 h 16"/>
                  <a:gd name="T12" fmla="*/ 9 w 17"/>
                  <a:gd name="T13" fmla="*/ 16 h 16"/>
                  <a:gd name="T14" fmla="*/ 3 w 17"/>
                  <a:gd name="T15" fmla="*/ 14 h 16"/>
                  <a:gd name="T16" fmla="*/ 0 w 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0" y="8"/>
                    </a:moveTo>
                    <a:cubicBezTo>
                      <a:pt x="0" y="6"/>
                      <a:pt x="1" y="5"/>
                      <a:pt x="3" y="3"/>
                    </a:cubicBezTo>
                    <a:cubicBezTo>
                      <a:pt x="4" y="1"/>
                      <a:pt x="6" y="0"/>
                      <a:pt x="9" y="0"/>
                    </a:cubicBezTo>
                    <a:cubicBezTo>
                      <a:pt x="11" y="0"/>
                      <a:pt x="13" y="1"/>
                      <a:pt x="14" y="2"/>
                    </a:cubicBezTo>
                    <a:cubicBezTo>
                      <a:pt x="16" y="4"/>
                      <a:pt x="17" y="6"/>
                      <a:pt x="17" y="8"/>
                    </a:cubicBezTo>
                    <a:cubicBezTo>
                      <a:pt x="17" y="11"/>
                      <a:pt x="16" y="13"/>
                      <a:pt x="14" y="14"/>
                    </a:cubicBezTo>
                    <a:cubicBezTo>
                      <a:pt x="13" y="16"/>
                      <a:pt x="11" y="16"/>
                      <a:pt x="9" y="16"/>
                    </a:cubicBezTo>
                    <a:cubicBezTo>
                      <a:pt x="6" y="16"/>
                      <a:pt x="4" y="16"/>
                      <a:pt x="3" y="14"/>
                    </a:cubicBezTo>
                    <a:cubicBezTo>
                      <a:pt x="1" y="12"/>
                      <a:pt x="0" y="10"/>
                      <a:pt x="0" y="8"/>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2" name="Freeform 1452">
                <a:extLst>
                  <a:ext uri="{FF2B5EF4-FFF2-40B4-BE49-F238E27FC236}">
                    <a16:creationId xmlns:a16="http://schemas.microsoft.com/office/drawing/2014/main" id="{E05446C9-BA83-19E9-2B88-3DCAA9EBED49}"/>
                  </a:ext>
                </a:extLst>
              </p:cNvPr>
              <p:cNvSpPr>
                <a:spLocks/>
              </p:cNvSpPr>
              <p:nvPr/>
            </p:nvSpPr>
            <p:spPr bwMode="auto">
              <a:xfrm>
                <a:off x="1903483" y="6457123"/>
                <a:ext cx="19050" cy="22225"/>
              </a:xfrm>
              <a:custGeom>
                <a:avLst/>
                <a:gdLst>
                  <a:gd name="T0" fmla="*/ 78 w 81"/>
                  <a:gd name="T1" fmla="*/ 69 h 91"/>
                  <a:gd name="T2" fmla="*/ 81 w 81"/>
                  <a:gd name="T3" fmla="*/ 72 h 91"/>
                  <a:gd name="T4" fmla="*/ 66 w 81"/>
                  <a:gd name="T5" fmla="*/ 86 h 91"/>
                  <a:gd name="T6" fmla="*/ 46 w 81"/>
                  <a:gd name="T7" fmla="*/ 91 h 91"/>
                  <a:gd name="T8" fmla="*/ 11 w 81"/>
                  <a:gd name="T9" fmla="*/ 78 h 91"/>
                  <a:gd name="T10" fmla="*/ 0 w 81"/>
                  <a:gd name="T11" fmla="*/ 46 h 91"/>
                  <a:gd name="T12" fmla="*/ 12 w 81"/>
                  <a:gd name="T13" fmla="*/ 13 h 91"/>
                  <a:gd name="T14" fmla="*/ 45 w 81"/>
                  <a:gd name="T15" fmla="*/ 0 h 91"/>
                  <a:gd name="T16" fmla="*/ 57 w 81"/>
                  <a:gd name="T17" fmla="*/ 2 h 91"/>
                  <a:gd name="T18" fmla="*/ 70 w 81"/>
                  <a:gd name="T19" fmla="*/ 7 h 91"/>
                  <a:gd name="T20" fmla="*/ 73 w 81"/>
                  <a:gd name="T21" fmla="*/ 5 h 91"/>
                  <a:gd name="T22" fmla="*/ 76 w 81"/>
                  <a:gd name="T23" fmla="*/ 1 h 91"/>
                  <a:gd name="T24" fmla="*/ 79 w 81"/>
                  <a:gd name="T25" fmla="*/ 1 h 91"/>
                  <a:gd name="T26" fmla="*/ 79 w 81"/>
                  <a:gd name="T27" fmla="*/ 31 h 91"/>
                  <a:gd name="T28" fmla="*/ 76 w 81"/>
                  <a:gd name="T29" fmla="*/ 31 h 91"/>
                  <a:gd name="T30" fmla="*/ 65 w 81"/>
                  <a:gd name="T31" fmla="*/ 13 h 91"/>
                  <a:gd name="T32" fmla="*/ 46 w 81"/>
                  <a:gd name="T33" fmla="*/ 5 h 91"/>
                  <a:gd name="T34" fmla="*/ 27 w 81"/>
                  <a:gd name="T35" fmla="*/ 17 h 91"/>
                  <a:gd name="T36" fmla="*/ 22 w 81"/>
                  <a:gd name="T37" fmla="*/ 46 h 91"/>
                  <a:gd name="T38" fmla="*/ 23 w 81"/>
                  <a:gd name="T39" fmla="*/ 60 h 91"/>
                  <a:gd name="T40" fmla="*/ 28 w 81"/>
                  <a:gd name="T41" fmla="*/ 74 h 91"/>
                  <a:gd name="T42" fmla="*/ 35 w 81"/>
                  <a:gd name="T43" fmla="*/ 81 h 91"/>
                  <a:gd name="T44" fmla="*/ 47 w 81"/>
                  <a:gd name="T45" fmla="*/ 85 h 91"/>
                  <a:gd name="T46" fmla="*/ 62 w 81"/>
                  <a:gd name="T47" fmla="*/ 82 h 91"/>
                  <a:gd name="T48" fmla="*/ 78 w 81"/>
                  <a:gd name="T4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91">
                    <a:moveTo>
                      <a:pt x="78" y="69"/>
                    </a:moveTo>
                    <a:cubicBezTo>
                      <a:pt x="81" y="72"/>
                      <a:pt x="81" y="72"/>
                      <a:pt x="81" y="72"/>
                    </a:cubicBezTo>
                    <a:cubicBezTo>
                      <a:pt x="76" y="78"/>
                      <a:pt x="71" y="83"/>
                      <a:pt x="66" y="86"/>
                    </a:cubicBezTo>
                    <a:cubicBezTo>
                      <a:pt x="60" y="89"/>
                      <a:pt x="53" y="91"/>
                      <a:pt x="46" y="91"/>
                    </a:cubicBezTo>
                    <a:cubicBezTo>
                      <a:pt x="31" y="91"/>
                      <a:pt x="20" y="87"/>
                      <a:pt x="11" y="78"/>
                    </a:cubicBezTo>
                    <a:cubicBezTo>
                      <a:pt x="4" y="69"/>
                      <a:pt x="0" y="59"/>
                      <a:pt x="0" y="46"/>
                    </a:cubicBezTo>
                    <a:cubicBezTo>
                      <a:pt x="0" y="33"/>
                      <a:pt x="4" y="22"/>
                      <a:pt x="12" y="13"/>
                    </a:cubicBezTo>
                    <a:cubicBezTo>
                      <a:pt x="21" y="5"/>
                      <a:pt x="32" y="0"/>
                      <a:pt x="45" y="0"/>
                    </a:cubicBezTo>
                    <a:cubicBezTo>
                      <a:pt x="49" y="0"/>
                      <a:pt x="53" y="1"/>
                      <a:pt x="57" y="2"/>
                    </a:cubicBezTo>
                    <a:cubicBezTo>
                      <a:pt x="61" y="4"/>
                      <a:pt x="65" y="5"/>
                      <a:pt x="70" y="7"/>
                    </a:cubicBezTo>
                    <a:cubicBezTo>
                      <a:pt x="71" y="7"/>
                      <a:pt x="73" y="6"/>
                      <a:pt x="73" y="5"/>
                    </a:cubicBezTo>
                    <a:cubicBezTo>
                      <a:pt x="74" y="4"/>
                      <a:pt x="75" y="3"/>
                      <a:pt x="76" y="1"/>
                    </a:cubicBezTo>
                    <a:cubicBezTo>
                      <a:pt x="79" y="1"/>
                      <a:pt x="79" y="1"/>
                      <a:pt x="79" y="1"/>
                    </a:cubicBezTo>
                    <a:cubicBezTo>
                      <a:pt x="79" y="31"/>
                      <a:pt x="79" y="31"/>
                      <a:pt x="79" y="31"/>
                    </a:cubicBezTo>
                    <a:cubicBezTo>
                      <a:pt x="76" y="31"/>
                      <a:pt x="76" y="31"/>
                      <a:pt x="76" y="31"/>
                    </a:cubicBezTo>
                    <a:cubicBezTo>
                      <a:pt x="73" y="24"/>
                      <a:pt x="70" y="18"/>
                      <a:pt x="65" y="13"/>
                    </a:cubicBezTo>
                    <a:cubicBezTo>
                      <a:pt x="59" y="8"/>
                      <a:pt x="53" y="5"/>
                      <a:pt x="46" y="5"/>
                    </a:cubicBezTo>
                    <a:cubicBezTo>
                      <a:pt x="37" y="5"/>
                      <a:pt x="31" y="9"/>
                      <a:pt x="27" y="17"/>
                    </a:cubicBezTo>
                    <a:cubicBezTo>
                      <a:pt x="24" y="24"/>
                      <a:pt x="22" y="33"/>
                      <a:pt x="22" y="46"/>
                    </a:cubicBezTo>
                    <a:cubicBezTo>
                      <a:pt x="22" y="51"/>
                      <a:pt x="23" y="56"/>
                      <a:pt x="23" y="60"/>
                    </a:cubicBezTo>
                    <a:cubicBezTo>
                      <a:pt x="24" y="65"/>
                      <a:pt x="26" y="70"/>
                      <a:pt x="28" y="74"/>
                    </a:cubicBezTo>
                    <a:cubicBezTo>
                      <a:pt x="30" y="77"/>
                      <a:pt x="32" y="79"/>
                      <a:pt x="35" y="81"/>
                    </a:cubicBezTo>
                    <a:cubicBezTo>
                      <a:pt x="39" y="84"/>
                      <a:pt x="43" y="85"/>
                      <a:pt x="47" y="85"/>
                    </a:cubicBezTo>
                    <a:cubicBezTo>
                      <a:pt x="53" y="85"/>
                      <a:pt x="58" y="84"/>
                      <a:pt x="62" y="82"/>
                    </a:cubicBezTo>
                    <a:cubicBezTo>
                      <a:pt x="67" y="79"/>
                      <a:pt x="72" y="75"/>
                      <a:pt x="78" y="6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3" name="Freeform 1453">
                <a:extLst>
                  <a:ext uri="{FF2B5EF4-FFF2-40B4-BE49-F238E27FC236}">
                    <a16:creationId xmlns:a16="http://schemas.microsoft.com/office/drawing/2014/main" id="{08B7F2F4-85F7-DBBF-8C7D-E75BC2038AEE}"/>
                  </a:ext>
                </a:extLst>
              </p:cNvPr>
              <p:cNvSpPr>
                <a:spLocks/>
              </p:cNvSpPr>
              <p:nvPr/>
            </p:nvSpPr>
            <p:spPr bwMode="auto">
              <a:xfrm>
                <a:off x="1933645" y="6458710"/>
                <a:ext cx="19050" cy="20638"/>
              </a:xfrm>
              <a:custGeom>
                <a:avLst/>
                <a:gdLst>
                  <a:gd name="T0" fmla="*/ 79 w 79"/>
                  <a:gd name="T1" fmla="*/ 58 h 87"/>
                  <a:gd name="T2" fmla="*/ 74 w 79"/>
                  <a:gd name="T3" fmla="*/ 87 h 87"/>
                  <a:gd name="T4" fmla="*/ 0 w 79"/>
                  <a:gd name="T5" fmla="*/ 87 h 87"/>
                  <a:gd name="T6" fmla="*/ 0 w 79"/>
                  <a:gd name="T7" fmla="*/ 83 h 87"/>
                  <a:gd name="T8" fmla="*/ 8 w 79"/>
                  <a:gd name="T9" fmla="*/ 82 h 87"/>
                  <a:gd name="T10" fmla="*/ 11 w 79"/>
                  <a:gd name="T11" fmla="*/ 74 h 87"/>
                  <a:gd name="T12" fmla="*/ 11 w 79"/>
                  <a:gd name="T13" fmla="*/ 13 h 87"/>
                  <a:gd name="T14" fmla="*/ 7 w 79"/>
                  <a:gd name="T15" fmla="*/ 5 h 87"/>
                  <a:gd name="T16" fmla="*/ 0 w 79"/>
                  <a:gd name="T17" fmla="*/ 3 h 87"/>
                  <a:gd name="T18" fmla="*/ 0 w 79"/>
                  <a:gd name="T19" fmla="*/ 0 h 87"/>
                  <a:gd name="T20" fmla="*/ 44 w 79"/>
                  <a:gd name="T21" fmla="*/ 0 h 87"/>
                  <a:gd name="T22" fmla="*/ 44 w 79"/>
                  <a:gd name="T23" fmla="*/ 3 h 87"/>
                  <a:gd name="T24" fmla="*/ 34 w 79"/>
                  <a:gd name="T25" fmla="*/ 5 h 87"/>
                  <a:gd name="T26" fmla="*/ 31 w 79"/>
                  <a:gd name="T27" fmla="*/ 15 h 87"/>
                  <a:gd name="T28" fmla="*/ 31 w 79"/>
                  <a:gd name="T29" fmla="*/ 75 h 87"/>
                  <a:gd name="T30" fmla="*/ 34 w 79"/>
                  <a:gd name="T31" fmla="*/ 81 h 87"/>
                  <a:gd name="T32" fmla="*/ 43 w 79"/>
                  <a:gd name="T33" fmla="*/ 83 h 87"/>
                  <a:gd name="T34" fmla="*/ 64 w 79"/>
                  <a:gd name="T35" fmla="*/ 76 h 87"/>
                  <a:gd name="T36" fmla="*/ 75 w 79"/>
                  <a:gd name="T37" fmla="*/ 58 h 87"/>
                  <a:gd name="T38" fmla="*/ 79 w 79"/>
                  <a:gd name="T3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7">
                    <a:moveTo>
                      <a:pt x="79" y="58"/>
                    </a:moveTo>
                    <a:cubicBezTo>
                      <a:pt x="74" y="87"/>
                      <a:pt x="74" y="87"/>
                      <a:pt x="74" y="87"/>
                    </a:cubicBezTo>
                    <a:cubicBezTo>
                      <a:pt x="0" y="87"/>
                      <a:pt x="0" y="87"/>
                      <a:pt x="0" y="87"/>
                    </a:cubicBezTo>
                    <a:cubicBezTo>
                      <a:pt x="0" y="83"/>
                      <a:pt x="0" y="83"/>
                      <a:pt x="0" y="83"/>
                    </a:cubicBezTo>
                    <a:cubicBezTo>
                      <a:pt x="4" y="83"/>
                      <a:pt x="7" y="82"/>
                      <a:pt x="8" y="82"/>
                    </a:cubicBezTo>
                    <a:cubicBezTo>
                      <a:pt x="10" y="80"/>
                      <a:pt x="11" y="78"/>
                      <a:pt x="11" y="74"/>
                    </a:cubicBezTo>
                    <a:cubicBezTo>
                      <a:pt x="11" y="13"/>
                      <a:pt x="11" y="13"/>
                      <a:pt x="11" y="13"/>
                    </a:cubicBezTo>
                    <a:cubicBezTo>
                      <a:pt x="11" y="9"/>
                      <a:pt x="9" y="6"/>
                      <a:pt x="7" y="5"/>
                    </a:cubicBezTo>
                    <a:cubicBezTo>
                      <a:pt x="6" y="4"/>
                      <a:pt x="3" y="4"/>
                      <a:pt x="0" y="3"/>
                    </a:cubicBezTo>
                    <a:cubicBezTo>
                      <a:pt x="0" y="0"/>
                      <a:pt x="0" y="0"/>
                      <a:pt x="0" y="0"/>
                    </a:cubicBezTo>
                    <a:cubicBezTo>
                      <a:pt x="44" y="0"/>
                      <a:pt x="44" y="0"/>
                      <a:pt x="44" y="0"/>
                    </a:cubicBezTo>
                    <a:cubicBezTo>
                      <a:pt x="44" y="3"/>
                      <a:pt x="44" y="3"/>
                      <a:pt x="44" y="3"/>
                    </a:cubicBezTo>
                    <a:cubicBezTo>
                      <a:pt x="39" y="3"/>
                      <a:pt x="36" y="4"/>
                      <a:pt x="34" y="5"/>
                    </a:cubicBezTo>
                    <a:cubicBezTo>
                      <a:pt x="32" y="7"/>
                      <a:pt x="31" y="10"/>
                      <a:pt x="31" y="15"/>
                    </a:cubicBezTo>
                    <a:cubicBezTo>
                      <a:pt x="31" y="75"/>
                      <a:pt x="31" y="75"/>
                      <a:pt x="31" y="75"/>
                    </a:cubicBezTo>
                    <a:cubicBezTo>
                      <a:pt x="31" y="78"/>
                      <a:pt x="32" y="80"/>
                      <a:pt x="34" y="81"/>
                    </a:cubicBezTo>
                    <a:cubicBezTo>
                      <a:pt x="35" y="82"/>
                      <a:pt x="38" y="83"/>
                      <a:pt x="43" y="83"/>
                    </a:cubicBezTo>
                    <a:cubicBezTo>
                      <a:pt x="52" y="83"/>
                      <a:pt x="59" y="80"/>
                      <a:pt x="64" y="76"/>
                    </a:cubicBezTo>
                    <a:cubicBezTo>
                      <a:pt x="68" y="72"/>
                      <a:pt x="72" y="66"/>
                      <a:pt x="75" y="58"/>
                    </a:cubicBezTo>
                    <a:lnTo>
                      <a:pt x="79"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4" name="Freeform 1454">
                <a:extLst>
                  <a:ext uri="{FF2B5EF4-FFF2-40B4-BE49-F238E27FC236}">
                    <a16:creationId xmlns:a16="http://schemas.microsoft.com/office/drawing/2014/main" id="{50DC8929-B975-D1A4-7FA4-D883C5B537C9}"/>
                  </a:ext>
                </a:extLst>
              </p:cNvPr>
              <p:cNvSpPr>
                <a:spLocks/>
              </p:cNvSpPr>
              <p:nvPr/>
            </p:nvSpPr>
            <p:spPr bwMode="auto">
              <a:xfrm>
                <a:off x="1954283" y="6458710"/>
                <a:ext cx="11113" cy="20638"/>
              </a:xfrm>
              <a:custGeom>
                <a:avLst/>
                <a:gdLst>
                  <a:gd name="T0" fmla="*/ 45 w 45"/>
                  <a:gd name="T1" fmla="*/ 83 h 87"/>
                  <a:gd name="T2" fmla="*/ 45 w 45"/>
                  <a:gd name="T3" fmla="*/ 87 h 87"/>
                  <a:gd name="T4" fmla="*/ 0 w 45"/>
                  <a:gd name="T5" fmla="*/ 87 h 87"/>
                  <a:gd name="T6" fmla="*/ 0 w 45"/>
                  <a:gd name="T7" fmla="*/ 83 h 87"/>
                  <a:gd name="T8" fmla="*/ 8 w 45"/>
                  <a:gd name="T9" fmla="*/ 82 h 87"/>
                  <a:gd name="T10" fmla="*/ 12 w 45"/>
                  <a:gd name="T11" fmla="*/ 74 h 87"/>
                  <a:gd name="T12" fmla="*/ 12 w 45"/>
                  <a:gd name="T13" fmla="*/ 13 h 87"/>
                  <a:gd name="T14" fmla="*/ 8 w 45"/>
                  <a:gd name="T15" fmla="*/ 5 h 87"/>
                  <a:gd name="T16" fmla="*/ 0 w 45"/>
                  <a:gd name="T17" fmla="*/ 3 h 87"/>
                  <a:gd name="T18" fmla="*/ 0 w 45"/>
                  <a:gd name="T19" fmla="*/ 0 h 87"/>
                  <a:gd name="T20" fmla="*/ 45 w 45"/>
                  <a:gd name="T21" fmla="*/ 0 h 87"/>
                  <a:gd name="T22" fmla="*/ 45 w 45"/>
                  <a:gd name="T23" fmla="*/ 3 h 87"/>
                  <a:gd name="T24" fmla="*/ 36 w 45"/>
                  <a:gd name="T25" fmla="*/ 5 h 87"/>
                  <a:gd name="T26" fmla="*/ 33 w 45"/>
                  <a:gd name="T27" fmla="*/ 13 h 87"/>
                  <a:gd name="T28" fmla="*/ 33 w 45"/>
                  <a:gd name="T29" fmla="*/ 74 h 87"/>
                  <a:gd name="T30" fmla="*/ 34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8" y="82"/>
                    </a:cubicBezTo>
                    <a:cubicBezTo>
                      <a:pt x="11" y="81"/>
                      <a:pt x="12" y="78"/>
                      <a:pt x="12" y="74"/>
                    </a:cubicBezTo>
                    <a:cubicBezTo>
                      <a:pt x="12" y="13"/>
                      <a:pt x="12" y="13"/>
                      <a:pt x="12" y="13"/>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1" y="3"/>
                      <a:pt x="38" y="4"/>
                      <a:pt x="36" y="5"/>
                    </a:cubicBezTo>
                    <a:cubicBezTo>
                      <a:pt x="34" y="6"/>
                      <a:pt x="33" y="9"/>
                      <a:pt x="33" y="13"/>
                    </a:cubicBezTo>
                    <a:cubicBezTo>
                      <a:pt x="33" y="74"/>
                      <a:pt x="33" y="74"/>
                      <a:pt x="33" y="74"/>
                    </a:cubicBezTo>
                    <a:cubicBezTo>
                      <a:pt x="33" y="77"/>
                      <a:pt x="33" y="79"/>
                      <a:pt x="34" y="81"/>
                    </a:cubicBezTo>
                    <a:cubicBezTo>
                      <a:pt x="36" y="83"/>
                      <a:pt x="39"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5" name="Freeform 1455">
                <a:extLst>
                  <a:ext uri="{FF2B5EF4-FFF2-40B4-BE49-F238E27FC236}">
                    <a16:creationId xmlns:a16="http://schemas.microsoft.com/office/drawing/2014/main" id="{A17367B6-E83B-D9A6-BEF2-EC5896A90357}"/>
                  </a:ext>
                </a:extLst>
              </p:cNvPr>
              <p:cNvSpPr>
                <a:spLocks/>
              </p:cNvSpPr>
              <p:nvPr/>
            </p:nvSpPr>
            <p:spPr bwMode="auto">
              <a:xfrm>
                <a:off x="1966983" y="6458710"/>
                <a:ext cx="20638" cy="20638"/>
              </a:xfrm>
              <a:custGeom>
                <a:avLst/>
                <a:gdLst>
                  <a:gd name="T0" fmla="*/ 0 w 80"/>
                  <a:gd name="T1" fmla="*/ 3 h 87"/>
                  <a:gd name="T2" fmla="*/ 0 w 80"/>
                  <a:gd name="T3" fmla="*/ 0 h 87"/>
                  <a:gd name="T4" fmla="*/ 74 w 80"/>
                  <a:gd name="T5" fmla="*/ 0 h 87"/>
                  <a:gd name="T6" fmla="*/ 74 w 80"/>
                  <a:gd name="T7" fmla="*/ 26 h 87"/>
                  <a:gd name="T8" fmla="*/ 70 w 80"/>
                  <a:gd name="T9" fmla="*/ 26 h 87"/>
                  <a:gd name="T10" fmla="*/ 61 w 80"/>
                  <a:gd name="T11" fmla="*/ 8 h 87"/>
                  <a:gd name="T12" fmla="*/ 41 w 80"/>
                  <a:gd name="T13" fmla="*/ 5 h 87"/>
                  <a:gd name="T14" fmla="*/ 33 w 80"/>
                  <a:gd name="T15" fmla="*/ 6 h 87"/>
                  <a:gd name="T16" fmla="*/ 32 w 80"/>
                  <a:gd name="T17" fmla="*/ 10 h 87"/>
                  <a:gd name="T18" fmla="*/ 32 w 80"/>
                  <a:gd name="T19" fmla="*/ 40 h 87"/>
                  <a:gd name="T20" fmla="*/ 33 w 80"/>
                  <a:gd name="T21" fmla="*/ 40 h 87"/>
                  <a:gd name="T22" fmla="*/ 46 w 80"/>
                  <a:gd name="T23" fmla="*/ 37 h 87"/>
                  <a:gd name="T24" fmla="*/ 52 w 80"/>
                  <a:gd name="T25" fmla="*/ 21 h 87"/>
                  <a:gd name="T26" fmla="*/ 56 w 80"/>
                  <a:gd name="T27" fmla="*/ 21 h 87"/>
                  <a:gd name="T28" fmla="*/ 56 w 80"/>
                  <a:gd name="T29" fmla="*/ 64 h 87"/>
                  <a:gd name="T30" fmla="*/ 52 w 80"/>
                  <a:gd name="T31" fmla="*/ 64 h 87"/>
                  <a:gd name="T32" fmla="*/ 46 w 80"/>
                  <a:gd name="T33" fmla="*/ 48 h 87"/>
                  <a:gd name="T34" fmla="*/ 32 w 80"/>
                  <a:gd name="T35" fmla="*/ 44 h 87"/>
                  <a:gd name="T36" fmla="*/ 32 w 80"/>
                  <a:gd name="T37" fmla="*/ 75 h 87"/>
                  <a:gd name="T38" fmla="*/ 34 w 80"/>
                  <a:gd name="T39" fmla="*/ 81 h 87"/>
                  <a:gd name="T40" fmla="*/ 42 w 80"/>
                  <a:gd name="T41" fmla="*/ 83 h 87"/>
                  <a:gd name="T42" fmla="*/ 61 w 80"/>
                  <a:gd name="T43" fmla="*/ 79 h 87"/>
                  <a:gd name="T44" fmla="*/ 76 w 80"/>
                  <a:gd name="T45" fmla="*/ 60 h 87"/>
                  <a:gd name="T46" fmla="*/ 80 w 80"/>
                  <a:gd name="T47" fmla="*/ 60 h 87"/>
                  <a:gd name="T48" fmla="*/ 75 w 80"/>
                  <a:gd name="T49" fmla="*/ 87 h 87"/>
                  <a:gd name="T50" fmla="*/ 0 w 80"/>
                  <a:gd name="T51" fmla="*/ 87 h 87"/>
                  <a:gd name="T52" fmla="*/ 0 w 80"/>
                  <a:gd name="T53" fmla="*/ 83 h 87"/>
                  <a:gd name="T54" fmla="*/ 6 w 80"/>
                  <a:gd name="T55" fmla="*/ 82 h 87"/>
                  <a:gd name="T56" fmla="*/ 11 w 80"/>
                  <a:gd name="T57" fmla="*/ 74 h 87"/>
                  <a:gd name="T58" fmla="*/ 11 w 80"/>
                  <a:gd name="T59" fmla="*/ 13 h 87"/>
                  <a:gd name="T60" fmla="*/ 8 w 80"/>
                  <a:gd name="T61" fmla="*/ 5 h 87"/>
                  <a:gd name="T62" fmla="*/ 0 w 80"/>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7">
                    <a:moveTo>
                      <a:pt x="0" y="3"/>
                    </a:moveTo>
                    <a:cubicBezTo>
                      <a:pt x="0" y="0"/>
                      <a:pt x="0" y="0"/>
                      <a:pt x="0" y="0"/>
                    </a:cubicBezTo>
                    <a:cubicBezTo>
                      <a:pt x="74" y="0"/>
                      <a:pt x="74" y="0"/>
                      <a:pt x="74" y="0"/>
                    </a:cubicBezTo>
                    <a:cubicBezTo>
                      <a:pt x="74" y="26"/>
                      <a:pt x="74" y="26"/>
                      <a:pt x="74" y="26"/>
                    </a:cubicBezTo>
                    <a:cubicBezTo>
                      <a:pt x="70" y="26"/>
                      <a:pt x="70" y="26"/>
                      <a:pt x="70" y="26"/>
                    </a:cubicBezTo>
                    <a:cubicBezTo>
                      <a:pt x="69" y="17"/>
                      <a:pt x="66" y="12"/>
                      <a:pt x="61" y="8"/>
                    </a:cubicBezTo>
                    <a:cubicBezTo>
                      <a:pt x="57" y="6"/>
                      <a:pt x="50" y="5"/>
                      <a:pt x="41" y="5"/>
                    </a:cubicBezTo>
                    <a:cubicBezTo>
                      <a:pt x="37" y="5"/>
                      <a:pt x="35" y="5"/>
                      <a:pt x="33" y="6"/>
                    </a:cubicBezTo>
                    <a:cubicBezTo>
                      <a:pt x="32" y="6"/>
                      <a:pt x="32" y="8"/>
                      <a:pt x="32" y="10"/>
                    </a:cubicBezTo>
                    <a:cubicBezTo>
                      <a:pt x="32" y="40"/>
                      <a:pt x="32" y="40"/>
                      <a:pt x="32" y="40"/>
                    </a:cubicBezTo>
                    <a:cubicBezTo>
                      <a:pt x="33" y="40"/>
                      <a:pt x="33" y="40"/>
                      <a:pt x="33" y="40"/>
                    </a:cubicBezTo>
                    <a:cubicBezTo>
                      <a:pt x="39" y="40"/>
                      <a:pt x="43" y="39"/>
                      <a:pt x="46" y="37"/>
                    </a:cubicBezTo>
                    <a:cubicBezTo>
                      <a:pt x="49" y="34"/>
                      <a:pt x="52" y="28"/>
                      <a:pt x="52" y="21"/>
                    </a:cubicBezTo>
                    <a:cubicBezTo>
                      <a:pt x="56" y="21"/>
                      <a:pt x="56" y="21"/>
                      <a:pt x="56" y="21"/>
                    </a:cubicBezTo>
                    <a:cubicBezTo>
                      <a:pt x="56" y="64"/>
                      <a:pt x="56" y="64"/>
                      <a:pt x="56" y="64"/>
                    </a:cubicBezTo>
                    <a:cubicBezTo>
                      <a:pt x="52" y="64"/>
                      <a:pt x="52" y="64"/>
                      <a:pt x="52" y="64"/>
                    </a:cubicBezTo>
                    <a:cubicBezTo>
                      <a:pt x="52" y="57"/>
                      <a:pt x="49" y="51"/>
                      <a:pt x="46" y="48"/>
                    </a:cubicBezTo>
                    <a:cubicBezTo>
                      <a:pt x="43" y="46"/>
                      <a:pt x="38" y="44"/>
                      <a:pt x="32" y="44"/>
                    </a:cubicBezTo>
                    <a:cubicBezTo>
                      <a:pt x="32" y="75"/>
                      <a:pt x="32" y="75"/>
                      <a:pt x="32" y="75"/>
                    </a:cubicBezTo>
                    <a:cubicBezTo>
                      <a:pt x="32" y="78"/>
                      <a:pt x="32" y="80"/>
                      <a:pt x="34" y="81"/>
                    </a:cubicBezTo>
                    <a:cubicBezTo>
                      <a:pt x="35" y="82"/>
                      <a:pt x="38" y="83"/>
                      <a:pt x="42" y="83"/>
                    </a:cubicBezTo>
                    <a:cubicBezTo>
                      <a:pt x="50" y="83"/>
                      <a:pt x="56" y="81"/>
                      <a:pt x="61" y="79"/>
                    </a:cubicBezTo>
                    <a:cubicBezTo>
                      <a:pt x="67" y="75"/>
                      <a:pt x="72" y="69"/>
                      <a:pt x="76" y="60"/>
                    </a:cubicBezTo>
                    <a:cubicBezTo>
                      <a:pt x="80" y="60"/>
                      <a:pt x="80" y="60"/>
                      <a:pt x="80" y="60"/>
                    </a:cubicBezTo>
                    <a:cubicBezTo>
                      <a:pt x="75" y="87"/>
                      <a:pt x="75" y="87"/>
                      <a:pt x="75" y="87"/>
                    </a:cubicBezTo>
                    <a:cubicBezTo>
                      <a:pt x="0" y="87"/>
                      <a:pt x="0" y="87"/>
                      <a:pt x="0" y="87"/>
                    </a:cubicBezTo>
                    <a:cubicBezTo>
                      <a:pt x="0" y="83"/>
                      <a:pt x="0" y="83"/>
                      <a:pt x="0" y="83"/>
                    </a:cubicBezTo>
                    <a:cubicBezTo>
                      <a:pt x="3" y="83"/>
                      <a:pt x="5" y="83"/>
                      <a:pt x="6" y="82"/>
                    </a:cubicBezTo>
                    <a:cubicBezTo>
                      <a:pt x="9" y="81"/>
                      <a:pt x="11" y="79"/>
                      <a:pt x="11" y="74"/>
                    </a:cubicBezTo>
                    <a:cubicBezTo>
                      <a:pt x="11" y="13"/>
                      <a:pt x="11" y="13"/>
                      <a:pt x="11" y="13"/>
                    </a:cubicBezTo>
                    <a:cubicBezTo>
                      <a:pt x="11" y="9"/>
                      <a:pt x="10" y="6"/>
                      <a:pt x="8" y="5"/>
                    </a:cubicBezTo>
                    <a:cubicBezTo>
                      <a:pt x="6" y="4"/>
                      <a:pt x="3" y="4"/>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6" name="Freeform 1456">
                <a:extLst>
                  <a:ext uri="{FF2B5EF4-FFF2-40B4-BE49-F238E27FC236}">
                    <a16:creationId xmlns:a16="http://schemas.microsoft.com/office/drawing/2014/main" id="{E9B46C5E-7135-6DFD-4320-7000830F0BF1}"/>
                  </a:ext>
                </a:extLst>
              </p:cNvPr>
              <p:cNvSpPr>
                <a:spLocks/>
              </p:cNvSpPr>
              <p:nvPr/>
            </p:nvSpPr>
            <p:spPr bwMode="auto">
              <a:xfrm>
                <a:off x="1971745" y="6450773"/>
                <a:ext cx="9525" cy="4763"/>
              </a:xfrm>
              <a:custGeom>
                <a:avLst/>
                <a:gdLst>
                  <a:gd name="T0" fmla="*/ 5 w 6"/>
                  <a:gd name="T1" fmla="*/ 3 h 3"/>
                  <a:gd name="T2" fmla="*/ 3 w 6"/>
                  <a:gd name="T3" fmla="*/ 1 h 3"/>
                  <a:gd name="T4" fmla="*/ 1 w 6"/>
                  <a:gd name="T5" fmla="*/ 3 h 3"/>
                  <a:gd name="T6" fmla="*/ 0 w 6"/>
                  <a:gd name="T7" fmla="*/ 3 h 3"/>
                  <a:gd name="T8" fmla="*/ 2 w 6"/>
                  <a:gd name="T9" fmla="*/ 0 h 3"/>
                  <a:gd name="T10" fmla="*/ 4 w 6"/>
                  <a:gd name="T11" fmla="*/ 0 h 3"/>
                  <a:gd name="T12" fmla="*/ 6 w 6"/>
                  <a:gd name="T13" fmla="*/ 3 h 3"/>
                  <a:gd name="T14" fmla="*/ 5 w 6"/>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5" y="3"/>
                    </a:moveTo>
                    <a:lnTo>
                      <a:pt x="3" y="1"/>
                    </a:lnTo>
                    <a:lnTo>
                      <a:pt x="1" y="3"/>
                    </a:lnTo>
                    <a:lnTo>
                      <a:pt x="0" y="3"/>
                    </a:lnTo>
                    <a:lnTo>
                      <a:pt x="2" y="0"/>
                    </a:lnTo>
                    <a:lnTo>
                      <a:pt x="4" y="0"/>
                    </a:lnTo>
                    <a:lnTo>
                      <a:pt x="6" y="3"/>
                    </a:lnTo>
                    <a:lnTo>
                      <a:pt x="5" y="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7" name="Freeform 1457">
                <a:extLst>
                  <a:ext uri="{FF2B5EF4-FFF2-40B4-BE49-F238E27FC236}">
                    <a16:creationId xmlns:a16="http://schemas.microsoft.com/office/drawing/2014/main" id="{424CC1F5-4177-8C91-0F7D-5740C93F8C58}"/>
                  </a:ext>
                </a:extLst>
              </p:cNvPr>
              <p:cNvSpPr>
                <a:spLocks/>
              </p:cNvSpPr>
              <p:nvPr/>
            </p:nvSpPr>
            <p:spPr bwMode="auto">
              <a:xfrm>
                <a:off x="1990795" y="6458710"/>
                <a:ext cx="22225" cy="20638"/>
              </a:xfrm>
              <a:custGeom>
                <a:avLst/>
                <a:gdLst>
                  <a:gd name="T0" fmla="*/ 88 w 88"/>
                  <a:gd name="T1" fmla="*/ 0 h 89"/>
                  <a:gd name="T2" fmla="*/ 88 w 88"/>
                  <a:gd name="T3" fmla="*/ 3 h 89"/>
                  <a:gd name="T4" fmla="*/ 80 w 88"/>
                  <a:gd name="T5" fmla="*/ 6 h 89"/>
                  <a:gd name="T6" fmla="*/ 78 w 88"/>
                  <a:gd name="T7" fmla="*/ 14 h 89"/>
                  <a:gd name="T8" fmla="*/ 78 w 88"/>
                  <a:gd name="T9" fmla="*/ 55 h 89"/>
                  <a:gd name="T10" fmla="*/ 76 w 88"/>
                  <a:gd name="T11" fmla="*/ 68 h 89"/>
                  <a:gd name="T12" fmla="*/ 71 w 88"/>
                  <a:gd name="T13" fmla="*/ 80 h 89"/>
                  <a:gd name="T14" fmla="*/ 58 w 88"/>
                  <a:gd name="T15" fmla="*/ 87 h 89"/>
                  <a:gd name="T16" fmla="*/ 45 w 88"/>
                  <a:gd name="T17" fmla="*/ 89 h 89"/>
                  <a:gd name="T18" fmla="*/ 33 w 88"/>
                  <a:gd name="T19" fmla="*/ 88 h 89"/>
                  <a:gd name="T20" fmla="*/ 19 w 88"/>
                  <a:gd name="T21" fmla="*/ 81 h 89"/>
                  <a:gd name="T22" fmla="*/ 13 w 88"/>
                  <a:gd name="T23" fmla="*/ 73 h 89"/>
                  <a:gd name="T24" fmla="*/ 10 w 88"/>
                  <a:gd name="T25" fmla="*/ 58 h 89"/>
                  <a:gd name="T26" fmla="*/ 10 w 88"/>
                  <a:gd name="T27" fmla="*/ 15 h 89"/>
                  <a:gd name="T28" fmla="*/ 8 w 88"/>
                  <a:gd name="T29" fmla="*/ 6 h 89"/>
                  <a:gd name="T30" fmla="*/ 0 w 88"/>
                  <a:gd name="T31" fmla="*/ 3 h 89"/>
                  <a:gd name="T32" fmla="*/ 0 w 88"/>
                  <a:gd name="T33" fmla="*/ 0 h 89"/>
                  <a:gd name="T34" fmla="*/ 43 w 88"/>
                  <a:gd name="T35" fmla="*/ 0 h 89"/>
                  <a:gd name="T36" fmla="*/ 43 w 88"/>
                  <a:gd name="T37" fmla="*/ 3 h 89"/>
                  <a:gd name="T38" fmla="*/ 34 w 88"/>
                  <a:gd name="T39" fmla="*/ 5 h 89"/>
                  <a:gd name="T40" fmla="*/ 31 w 88"/>
                  <a:gd name="T41" fmla="*/ 15 h 89"/>
                  <a:gd name="T42" fmla="*/ 31 w 88"/>
                  <a:gd name="T43" fmla="*/ 58 h 89"/>
                  <a:gd name="T44" fmla="*/ 35 w 88"/>
                  <a:gd name="T45" fmla="*/ 77 h 89"/>
                  <a:gd name="T46" fmla="*/ 49 w 88"/>
                  <a:gd name="T47" fmla="*/ 83 h 89"/>
                  <a:gd name="T48" fmla="*/ 69 w 88"/>
                  <a:gd name="T49" fmla="*/ 72 h 89"/>
                  <a:gd name="T50" fmla="*/ 72 w 88"/>
                  <a:gd name="T51" fmla="*/ 55 h 89"/>
                  <a:gd name="T52" fmla="*/ 72 w 88"/>
                  <a:gd name="T53" fmla="*/ 16 h 89"/>
                  <a:gd name="T54" fmla="*/ 70 w 88"/>
                  <a:gd name="T55" fmla="*/ 7 h 89"/>
                  <a:gd name="T56" fmla="*/ 60 w 88"/>
                  <a:gd name="T57" fmla="*/ 3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4"/>
                      <a:pt x="81" y="5"/>
                      <a:pt x="80" y="6"/>
                    </a:cubicBezTo>
                    <a:cubicBezTo>
                      <a:pt x="79" y="8"/>
                      <a:pt x="78" y="10"/>
                      <a:pt x="78" y="14"/>
                    </a:cubicBezTo>
                    <a:cubicBezTo>
                      <a:pt x="78" y="55"/>
                      <a:pt x="78" y="55"/>
                      <a:pt x="78" y="55"/>
                    </a:cubicBezTo>
                    <a:cubicBezTo>
                      <a:pt x="78" y="59"/>
                      <a:pt x="77" y="64"/>
                      <a:pt x="76" y="68"/>
                    </a:cubicBezTo>
                    <a:cubicBezTo>
                      <a:pt x="75" y="73"/>
                      <a:pt x="73" y="77"/>
                      <a:pt x="71" y="80"/>
                    </a:cubicBezTo>
                    <a:cubicBezTo>
                      <a:pt x="68" y="83"/>
                      <a:pt x="64" y="85"/>
                      <a:pt x="58" y="87"/>
                    </a:cubicBezTo>
                    <a:cubicBezTo>
                      <a:pt x="54" y="89"/>
                      <a:pt x="50" y="89"/>
                      <a:pt x="45" y="89"/>
                    </a:cubicBezTo>
                    <a:cubicBezTo>
                      <a:pt x="41" y="89"/>
                      <a:pt x="37" y="89"/>
                      <a:pt x="33" y="88"/>
                    </a:cubicBezTo>
                    <a:cubicBezTo>
                      <a:pt x="28" y="87"/>
                      <a:pt x="23" y="84"/>
                      <a:pt x="19" y="81"/>
                    </a:cubicBezTo>
                    <a:cubicBezTo>
                      <a:pt x="16" y="78"/>
                      <a:pt x="14" y="76"/>
                      <a:pt x="13" y="73"/>
                    </a:cubicBezTo>
                    <a:cubicBezTo>
                      <a:pt x="11" y="69"/>
                      <a:pt x="10" y="64"/>
                      <a:pt x="10" y="58"/>
                    </a:cubicBezTo>
                    <a:cubicBezTo>
                      <a:pt x="10" y="15"/>
                      <a:pt x="10" y="15"/>
                      <a:pt x="10" y="15"/>
                    </a:cubicBezTo>
                    <a:cubicBezTo>
                      <a:pt x="10" y="10"/>
                      <a:pt x="10" y="7"/>
                      <a:pt x="8" y="6"/>
                    </a:cubicBezTo>
                    <a:cubicBezTo>
                      <a:pt x="7" y="5"/>
                      <a:pt x="4" y="4"/>
                      <a:pt x="0" y="3"/>
                    </a:cubicBezTo>
                    <a:cubicBezTo>
                      <a:pt x="0" y="0"/>
                      <a:pt x="0" y="0"/>
                      <a:pt x="0" y="0"/>
                    </a:cubicBezTo>
                    <a:cubicBezTo>
                      <a:pt x="43" y="0"/>
                      <a:pt x="43" y="0"/>
                      <a:pt x="43" y="0"/>
                    </a:cubicBezTo>
                    <a:cubicBezTo>
                      <a:pt x="43" y="3"/>
                      <a:pt x="43" y="3"/>
                      <a:pt x="43" y="3"/>
                    </a:cubicBezTo>
                    <a:cubicBezTo>
                      <a:pt x="38" y="3"/>
                      <a:pt x="35" y="4"/>
                      <a:pt x="34" y="5"/>
                    </a:cubicBezTo>
                    <a:cubicBezTo>
                      <a:pt x="32" y="6"/>
                      <a:pt x="31" y="10"/>
                      <a:pt x="31" y="15"/>
                    </a:cubicBezTo>
                    <a:cubicBezTo>
                      <a:pt x="31" y="58"/>
                      <a:pt x="31" y="58"/>
                      <a:pt x="31" y="58"/>
                    </a:cubicBezTo>
                    <a:cubicBezTo>
                      <a:pt x="31" y="67"/>
                      <a:pt x="32" y="73"/>
                      <a:pt x="35" y="77"/>
                    </a:cubicBezTo>
                    <a:cubicBezTo>
                      <a:pt x="39" y="81"/>
                      <a:pt x="43" y="83"/>
                      <a:pt x="49" y="83"/>
                    </a:cubicBezTo>
                    <a:cubicBezTo>
                      <a:pt x="59" y="83"/>
                      <a:pt x="66" y="79"/>
                      <a:pt x="69" y="72"/>
                    </a:cubicBezTo>
                    <a:cubicBezTo>
                      <a:pt x="71" y="68"/>
                      <a:pt x="72" y="62"/>
                      <a:pt x="72" y="55"/>
                    </a:cubicBezTo>
                    <a:cubicBezTo>
                      <a:pt x="72" y="16"/>
                      <a:pt x="72" y="16"/>
                      <a:pt x="72" y="16"/>
                    </a:cubicBezTo>
                    <a:cubicBezTo>
                      <a:pt x="72" y="12"/>
                      <a:pt x="72" y="9"/>
                      <a:pt x="70" y="7"/>
                    </a:cubicBezTo>
                    <a:cubicBezTo>
                      <a:pt x="68" y="5"/>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8" name="Freeform 1458">
                <a:extLst>
                  <a:ext uri="{FF2B5EF4-FFF2-40B4-BE49-F238E27FC236}">
                    <a16:creationId xmlns:a16="http://schemas.microsoft.com/office/drawing/2014/main" id="{213BAB2C-8958-DC34-95CB-D959C2CB6708}"/>
                  </a:ext>
                </a:extLst>
              </p:cNvPr>
              <p:cNvSpPr>
                <a:spLocks/>
              </p:cNvSpPr>
              <p:nvPr/>
            </p:nvSpPr>
            <p:spPr bwMode="auto">
              <a:xfrm>
                <a:off x="1987620" y="6412673"/>
                <a:ext cx="15875" cy="22225"/>
              </a:xfrm>
              <a:custGeom>
                <a:avLst/>
                <a:gdLst>
                  <a:gd name="T0" fmla="*/ 57 w 61"/>
                  <a:gd name="T1" fmla="*/ 28 h 91"/>
                  <a:gd name="T2" fmla="*/ 53 w 61"/>
                  <a:gd name="T3" fmla="*/ 28 h 91"/>
                  <a:gd name="T4" fmla="*/ 46 w 61"/>
                  <a:gd name="T5" fmla="*/ 13 h 91"/>
                  <a:gd name="T6" fmla="*/ 28 w 61"/>
                  <a:gd name="T7" fmla="*/ 4 h 91"/>
                  <a:gd name="T8" fmla="*/ 19 w 61"/>
                  <a:gd name="T9" fmla="*/ 7 h 91"/>
                  <a:gd name="T10" fmla="*/ 15 w 61"/>
                  <a:gd name="T11" fmla="*/ 16 h 91"/>
                  <a:gd name="T12" fmla="*/ 17 w 61"/>
                  <a:gd name="T13" fmla="*/ 25 h 91"/>
                  <a:gd name="T14" fmla="*/ 28 w 61"/>
                  <a:gd name="T15" fmla="*/ 31 h 91"/>
                  <a:gd name="T16" fmla="*/ 47 w 61"/>
                  <a:gd name="T17" fmla="*/ 41 h 91"/>
                  <a:gd name="T18" fmla="*/ 55 w 61"/>
                  <a:gd name="T19" fmla="*/ 48 h 91"/>
                  <a:gd name="T20" fmla="*/ 61 w 61"/>
                  <a:gd name="T21" fmla="*/ 64 h 91"/>
                  <a:gd name="T22" fmla="*/ 54 w 61"/>
                  <a:gd name="T23" fmla="*/ 82 h 91"/>
                  <a:gd name="T24" fmla="*/ 29 w 61"/>
                  <a:gd name="T25" fmla="*/ 91 h 91"/>
                  <a:gd name="T26" fmla="*/ 15 w 61"/>
                  <a:gd name="T27" fmla="*/ 89 h 91"/>
                  <a:gd name="T28" fmla="*/ 7 w 61"/>
                  <a:gd name="T29" fmla="*/ 87 h 91"/>
                  <a:gd name="T30" fmla="*/ 5 w 61"/>
                  <a:gd name="T31" fmla="*/ 88 h 91"/>
                  <a:gd name="T32" fmla="*/ 3 w 61"/>
                  <a:gd name="T33" fmla="*/ 91 h 91"/>
                  <a:gd name="T34" fmla="*/ 0 w 61"/>
                  <a:gd name="T35" fmla="*/ 91 h 91"/>
                  <a:gd name="T36" fmla="*/ 0 w 61"/>
                  <a:gd name="T37" fmla="*/ 59 h 91"/>
                  <a:gd name="T38" fmla="*/ 3 w 61"/>
                  <a:gd name="T39" fmla="*/ 59 h 91"/>
                  <a:gd name="T40" fmla="*/ 11 w 61"/>
                  <a:gd name="T41" fmla="*/ 78 h 91"/>
                  <a:gd name="T42" fmla="*/ 30 w 61"/>
                  <a:gd name="T43" fmla="*/ 87 h 91"/>
                  <a:gd name="T44" fmla="*/ 41 w 61"/>
                  <a:gd name="T45" fmla="*/ 83 h 91"/>
                  <a:gd name="T46" fmla="*/ 45 w 61"/>
                  <a:gd name="T47" fmla="*/ 73 h 91"/>
                  <a:gd name="T48" fmla="*/ 41 w 61"/>
                  <a:gd name="T49" fmla="*/ 63 h 91"/>
                  <a:gd name="T50" fmla="*/ 31 w 61"/>
                  <a:gd name="T51" fmla="*/ 57 h 91"/>
                  <a:gd name="T52" fmla="*/ 23 w 61"/>
                  <a:gd name="T53" fmla="*/ 53 h 91"/>
                  <a:gd name="T54" fmla="*/ 3 w 61"/>
                  <a:gd name="T55" fmla="*/ 38 h 91"/>
                  <a:gd name="T56" fmla="*/ 1 w 61"/>
                  <a:gd name="T57" fmla="*/ 26 h 91"/>
                  <a:gd name="T58" fmla="*/ 6 w 61"/>
                  <a:gd name="T59" fmla="*/ 10 h 91"/>
                  <a:gd name="T60" fmla="*/ 29 w 61"/>
                  <a:gd name="T61" fmla="*/ 0 h 91"/>
                  <a:gd name="T62" fmla="*/ 41 w 61"/>
                  <a:gd name="T63" fmla="*/ 2 h 91"/>
                  <a:gd name="T64" fmla="*/ 49 w 61"/>
                  <a:gd name="T65" fmla="*/ 5 h 91"/>
                  <a:gd name="T66" fmla="*/ 52 w 61"/>
                  <a:gd name="T67" fmla="*/ 3 h 91"/>
                  <a:gd name="T68" fmla="*/ 53 w 61"/>
                  <a:gd name="T69" fmla="*/ 0 h 91"/>
                  <a:gd name="T70" fmla="*/ 57 w 61"/>
                  <a:gd name="T71" fmla="*/ 0 h 91"/>
                  <a:gd name="T72" fmla="*/ 57 w 61"/>
                  <a:gd name="T73"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91">
                    <a:moveTo>
                      <a:pt x="57" y="28"/>
                    </a:moveTo>
                    <a:cubicBezTo>
                      <a:pt x="53" y="28"/>
                      <a:pt x="53" y="28"/>
                      <a:pt x="53" y="28"/>
                    </a:cubicBezTo>
                    <a:cubicBezTo>
                      <a:pt x="52" y="22"/>
                      <a:pt x="49" y="17"/>
                      <a:pt x="46" y="13"/>
                    </a:cubicBezTo>
                    <a:cubicBezTo>
                      <a:pt x="41" y="7"/>
                      <a:pt x="35" y="4"/>
                      <a:pt x="28" y="4"/>
                    </a:cubicBezTo>
                    <a:cubicBezTo>
                      <a:pt x="25" y="4"/>
                      <a:pt x="22" y="5"/>
                      <a:pt x="19" y="7"/>
                    </a:cubicBezTo>
                    <a:cubicBezTo>
                      <a:pt x="16" y="10"/>
                      <a:pt x="15" y="13"/>
                      <a:pt x="15" y="16"/>
                    </a:cubicBezTo>
                    <a:cubicBezTo>
                      <a:pt x="15" y="20"/>
                      <a:pt x="16" y="23"/>
                      <a:pt x="17" y="25"/>
                    </a:cubicBezTo>
                    <a:cubicBezTo>
                      <a:pt x="19" y="27"/>
                      <a:pt x="22" y="29"/>
                      <a:pt x="28" y="31"/>
                    </a:cubicBezTo>
                    <a:cubicBezTo>
                      <a:pt x="47" y="41"/>
                      <a:pt x="47" y="41"/>
                      <a:pt x="47" y="41"/>
                    </a:cubicBezTo>
                    <a:cubicBezTo>
                      <a:pt x="50" y="42"/>
                      <a:pt x="53" y="45"/>
                      <a:pt x="55" y="48"/>
                    </a:cubicBezTo>
                    <a:cubicBezTo>
                      <a:pt x="59" y="53"/>
                      <a:pt x="61" y="58"/>
                      <a:pt x="61" y="64"/>
                    </a:cubicBezTo>
                    <a:cubicBezTo>
                      <a:pt x="61" y="71"/>
                      <a:pt x="58" y="77"/>
                      <a:pt x="54" y="82"/>
                    </a:cubicBezTo>
                    <a:cubicBezTo>
                      <a:pt x="48" y="88"/>
                      <a:pt x="40" y="91"/>
                      <a:pt x="29" y="91"/>
                    </a:cubicBezTo>
                    <a:cubicBezTo>
                      <a:pt x="24" y="91"/>
                      <a:pt x="20" y="90"/>
                      <a:pt x="15" y="89"/>
                    </a:cubicBezTo>
                    <a:cubicBezTo>
                      <a:pt x="10" y="87"/>
                      <a:pt x="8" y="87"/>
                      <a:pt x="7" y="87"/>
                    </a:cubicBezTo>
                    <a:cubicBezTo>
                      <a:pt x="6" y="87"/>
                      <a:pt x="5" y="87"/>
                      <a:pt x="5" y="88"/>
                    </a:cubicBezTo>
                    <a:cubicBezTo>
                      <a:pt x="4" y="89"/>
                      <a:pt x="4" y="90"/>
                      <a:pt x="3" y="91"/>
                    </a:cubicBezTo>
                    <a:cubicBezTo>
                      <a:pt x="0" y="91"/>
                      <a:pt x="0" y="91"/>
                      <a:pt x="0" y="91"/>
                    </a:cubicBezTo>
                    <a:cubicBezTo>
                      <a:pt x="0" y="59"/>
                      <a:pt x="0" y="59"/>
                      <a:pt x="0" y="59"/>
                    </a:cubicBezTo>
                    <a:cubicBezTo>
                      <a:pt x="3" y="59"/>
                      <a:pt x="3" y="59"/>
                      <a:pt x="3" y="59"/>
                    </a:cubicBezTo>
                    <a:cubicBezTo>
                      <a:pt x="5" y="67"/>
                      <a:pt x="7" y="73"/>
                      <a:pt x="11" y="78"/>
                    </a:cubicBezTo>
                    <a:cubicBezTo>
                      <a:pt x="16" y="84"/>
                      <a:pt x="22" y="87"/>
                      <a:pt x="30" y="87"/>
                    </a:cubicBezTo>
                    <a:cubicBezTo>
                      <a:pt x="35" y="87"/>
                      <a:pt x="39" y="85"/>
                      <a:pt x="41" y="83"/>
                    </a:cubicBezTo>
                    <a:cubicBezTo>
                      <a:pt x="44" y="80"/>
                      <a:pt x="45" y="77"/>
                      <a:pt x="45" y="73"/>
                    </a:cubicBezTo>
                    <a:cubicBezTo>
                      <a:pt x="45" y="69"/>
                      <a:pt x="44" y="65"/>
                      <a:pt x="41" y="63"/>
                    </a:cubicBezTo>
                    <a:cubicBezTo>
                      <a:pt x="40" y="61"/>
                      <a:pt x="36" y="59"/>
                      <a:pt x="31" y="57"/>
                    </a:cubicBezTo>
                    <a:cubicBezTo>
                      <a:pt x="23" y="53"/>
                      <a:pt x="23" y="53"/>
                      <a:pt x="23" y="53"/>
                    </a:cubicBezTo>
                    <a:cubicBezTo>
                      <a:pt x="13" y="48"/>
                      <a:pt x="7" y="43"/>
                      <a:pt x="3" y="38"/>
                    </a:cubicBezTo>
                    <a:cubicBezTo>
                      <a:pt x="2" y="34"/>
                      <a:pt x="1" y="30"/>
                      <a:pt x="1" y="26"/>
                    </a:cubicBezTo>
                    <a:cubicBezTo>
                      <a:pt x="1" y="19"/>
                      <a:pt x="2" y="14"/>
                      <a:pt x="6" y="10"/>
                    </a:cubicBezTo>
                    <a:cubicBezTo>
                      <a:pt x="11" y="3"/>
                      <a:pt x="18" y="0"/>
                      <a:pt x="29" y="0"/>
                    </a:cubicBezTo>
                    <a:cubicBezTo>
                      <a:pt x="33" y="0"/>
                      <a:pt x="37" y="1"/>
                      <a:pt x="41" y="2"/>
                    </a:cubicBezTo>
                    <a:cubicBezTo>
                      <a:pt x="46" y="4"/>
                      <a:pt x="48" y="5"/>
                      <a:pt x="49" y="5"/>
                    </a:cubicBezTo>
                    <a:cubicBezTo>
                      <a:pt x="50" y="5"/>
                      <a:pt x="51" y="4"/>
                      <a:pt x="52" y="3"/>
                    </a:cubicBezTo>
                    <a:cubicBezTo>
                      <a:pt x="52" y="3"/>
                      <a:pt x="53" y="2"/>
                      <a:pt x="53" y="0"/>
                    </a:cubicBezTo>
                    <a:cubicBezTo>
                      <a:pt x="57" y="0"/>
                      <a:pt x="57" y="0"/>
                      <a:pt x="57" y="0"/>
                    </a:cubicBezTo>
                    <a:lnTo>
                      <a:pt x="57" y="2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89" name="Freeform 1459">
                <a:extLst>
                  <a:ext uri="{FF2B5EF4-FFF2-40B4-BE49-F238E27FC236}">
                    <a16:creationId xmlns:a16="http://schemas.microsoft.com/office/drawing/2014/main" id="{BA97B01F-8D86-8820-D7BF-DDB7BEDA5E11}"/>
                  </a:ext>
                </a:extLst>
              </p:cNvPr>
              <p:cNvSpPr>
                <a:spLocks noEditPoints="1"/>
              </p:cNvSpPr>
              <p:nvPr/>
            </p:nvSpPr>
            <p:spPr bwMode="auto">
              <a:xfrm>
                <a:off x="2005083" y="6412673"/>
                <a:ext cx="20638" cy="22225"/>
              </a:xfrm>
              <a:custGeom>
                <a:avLst/>
                <a:gdLst>
                  <a:gd name="T0" fmla="*/ 41 w 83"/>
                  <a:gd name="T1" fmla="*/ 0 h 91"/>
                  <a:gd name="T2" fmla="*/ 71 w 83"/>
                  <a:gd name="T3" fmla="*/ 13 h 91"/>
                  <a:gd name="T4" fmla="*/ 83 w 83"/>
                  <a:gd name="T5" fmla="*/ 46 h 91"/>
                  <a:gd name="T6" fmla="*/ 71 w 83"/>
                  <a:gd name="T7" fmla="*/ 79 h 91"/>
                  <a:gd name="T8" fmla="*/ 41 w 83"/>
                  <a:gd name="T9" fmla="*/ 91 h 91"/>
                  <a:gd name="T10" fmla="*/ 11 w 83"/>
                  <a:gd name="T11" fmla="*/ 79 h 91"/>
                  <a:gd name="T12" fmla="*/ 0 w 83"/>
                  <a:gd name="T13" fmla="*/ 46 h 91"/>
                  <a:gd name="T14" fmla="*/ 12 w 83"/>
                  <a:gd name="T15" fmla="*/ 13 h 91"/>
                  <a:gd name="T16" fmla="*/ 41 w 83"/>
                  <a:gd name="T17" fmla="*/ 0 h 91"/>
                  <a:gd name="T18" fmla="*/ 41 w 83"/>
                  <a:gd name="T19" fmla="*/ 5 h 91"/>
                  <a:gd name="T20" fmla="*/ 25 w 83"/>
                  <a:gd name="T21" fmla="*/ 18 h 91"/>
                  <a:gd name="T22" fmla="*/ 20 w 83"/>
                  <a:gd name="T23" fmla="*/ 46 h 91"/>
                  <a:gd name="T24" fmla="*/ 26 w 83"/>
                  <a:gd name="T25" fmla="*/ 77 h 91"/>
                  <a:gd name="T26" fmla="*/ 41 w 83"/>
                  <a:gd name="T27" fmla="*/ 87 h 91"/>
                  <a:gd name="T28" fmla="*/ 57 w 83"/>
                  <a:gd name="T29" fmla="*/ 77 h 91"/>
                  <a:gd name="T30" fmla="*/ 62 w 83"/>
                  <a:gd name="T31" fmla="*/ 46 h 91"/>
                  <a:gd name="T32" fmla="*/ 58 w 83"/>
                  <a:gd name="T33" fmla="*/ 18 h 91"/>
                  <a:gd name="T34" fmla="*/ 41 w 83"/>
                  <a:gd name="T35" fmla="*/ 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91">
                    <a:moveTo>
                      <a:pt x="41" y="0"/>
                    </a:moveTo>
                    <a:cubicBezTo>
                      <a:pt x="53" y="0"/>
                      <a:pt x="63" y="4"/>
                      <a:pt x="71" y="13"/>
                    </a:cubicBezTo>
                    <a:cubicBezTo>
                      <a:pt x="79" y="21"/>
                      <a:pt x="83" y="32"/>
                      <a:pt x="83" y="46"/>
                    </a:cubicBezTo>
                    <a:cubicBezTo>
                      <a:pt x="83" y="59"/>
                      <a:pt x="79" y="70"/>
                      <a:pt x="71" y="79"/>
                    </a:cubicBezTo>
                    <a:cubicBezTo>
                      <a:pt x="63" y="87"/>
                      <a:pt x="53" y="91"/>
                      <a:pt x="41" y="91"/>
                    </a:cubicBezTo>
                    <a:cubicBezTo>
                      <a:pt x="29" y="91"/>
                      <a:pt x="19" y="87"/>
                      <a:pt x="11" y="79"/>
                    </a:cubicBezTo>
                    <a:cubicBezTo>
                      <a:pt x="3" y="70"/>
                      <a:pt x="0" y="59"/>
                      <a:pt x="0" y="46"/>
                    </a:cubicBezTo>
                    <a:cubicBezTo>
                      <a:pt x="0" y="32"/>
                      <a:pt x="4" y="21"/>
                      <a:pt x="12" y="13"/>
                    </a:cubicBezTo>
                    <a:cubicBezTo>
                      <a:pt x="20" y="4"/>
                      <a:pt x="29" y="0"/>
                      <a:pt x="41" y="0"/>
                    </a:cubicBezTo>
                    <a:close/>
                    <a:moveTo>
                      <a:pt x="41" y="5"/>
                    </a:moveTo>
                    <a:cubicBezTo>
                      <a:pt x="34" y="5"/>
                      <a:pt x="28" y="9"/>
                      <a:pt x="25" y="18"/>
                    </a:cubicBezTo>
                    <a:cubicBezTo>
                      <a:pt x="22" y="25"/>
                      <a:pt x="20" y="35"/>
                      <a:pt x="20" y="46"/>
                    </a:cubicBezTo>
                    <a:cubicBezTo>
                      <a:pt x="20" y="60"/>
                      <a:pt x="22" y="70"/>
                      <a:pt x="26" y="77"/>
                    </a:cubicBezTo>
                    <a:cubicBezTo>
                      <a:pt x="29" y="83"/>
                      <a:pt x="34" y="87"/>
                      <a:pt x="41" y="87"/>
                    </a:cubicBezTo>
                    <a:cubicBezTo>
                      <a:pt x="48" y="87"/>
                      <a:pt x="53" y="83"/>
                      <a:pt x="57" y="77"/>
                    </a:cubicBezTo>
                    <a:cubicBezTo>
                      <a:pt x="60" y="70"/>
                      <a:pt x="62" y="60"/>
                      <a:pt x="62" y="46"/>
                    </a:cubicBezTo>
                    <a:cubicBezTo>
                      <a:pt x="62" y="34"/>
                      <a:pt x="61" y="25"/>
                      <a:pt x="58" y="18"/>
                    </a:cubicBezTo>
                    <a:cubicBezTo>
                      <a:pt x="54" y="9"/>
                      <a:pt x="49" y="5"/>
                      <a:pt x="41"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0" name="Freeform 1460">
                <a:extLst>
                  <a:ext uri="{FF2B5EF4-FFF2-40B4-BE49-F238E27FC236}">
                    <a16:creationId xmlns:a16="http://schemas.microsoft.com/office/drawing/2014/main" id="{A2D86D6B-0FD1-47AE-0054-30BE71E18811}"/>
                  </a:ext>
                </a:extLst>
              </p:cNvPr>
              <p:cNvSpPr>
                <a:spLocks/>
              </p:cNvSpPr>
              <p:nvPr/>
            </p:nvSpPr>
            <p:spPr bwMode="auto">
              <a:xfrm>
                <a:off x="2013020" y="6404735"/>
                <a:ext cx="7938" cy="6350"/>
              </a:xfrm>
              <a:custGeom>
                <a:avLst/>
                <a:gdLst>
                  <a:gd name="T0" fmla="*/ 25 w 30"/>
                  <a:gd name="T1" fmla="*/ 13 h 24"/>
                  <a:gd name="T2" fmla="*/ 7 w 30"/>
                  <a:gd name="T3" fmla="*/ 24 h 24"/>
                  <a:gd name="T4" fmla="*/ 0 w 30"/>
                  <a:gd name="T5" fmla="*/ 24 h 24"/>
                  <a:gd name="T6" fmla="*/ 17 w 30"/>
                  <a:gd name="T7" fmla="*/ 4 h 24"/>
                  <a:gd name="T8" fmla="*/ 21 w 30"/>
                  <a:gd name="T9" fmla="*/ 1 h 24"/>
                  <a:gd name="T10" fmla="*/ 24 w 30"/>
                  <a:gd name="T11" fmla="*/ 0 h 24"/>
                  <a:gd name="T12" fmla="*/ 29 w 30"/>
                  <a:gd name="T13" fmla="*/ 2 h 24"/>
                  <a:gd name="T14" fmla="*/ 30 w 30"/>
                  <a:gd name="T15" fmla="*/ 6 h 24"/>
                  <a:gd name="T16" fmla="*/ 28 w 30"/>
                  <a:gd name="T17" fmla="*/ 11 h 24"/>
                  <a:gd name="T18" fmla="*/ 25 w 30"/>
                  <a:gd name="T1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25" y="13"/>
                    </a:moveTo>
                    <a:cubicBezTo>
                      <a:pt x="7" y="24"/>
                      <a:pt x="7" y="24"/>
                      <a:pt x="7" y="24"/>
                    </a:cubicBezTo>
                    <a:cubicBezTo>
                      <a:pt x="0" y="24"/>
                      <a:pt x="0" y="24"/>
                      <a:pt x="0" y="24"/>
                    </a:cubicBezTo>
                    <a:cubicBezTo>
                      <a:pt x="17" y="4"/>
                      <a:pt x="17" y="4"/>
                      <a:pt x="17" y="4"/>
                    </a:cubicBezTo>
                    <a:cubicBezTo>
                      <a:pt x="19" y="3"/>
                      <a:pt x="20" y="2"/>
                      <a:pt x="21" y="1"/>
                    </a:cubicBezTo>
                    <a:cubicBezTo>
                      <a:pt x="22" y="1"/>
                      <a:pt x="23" y="0"/>
                      <a:pt x="24" y="0"/>
                    </a:cubicBezTo>
                    <a:cubicBezTo>
                      <a:pt x="26" y="0"/>
                      <a:pt x="28" y="1"/>
                      <a:pt x="29" y="2"/>
                    </a:cubicBezTo>
                    <a:cubicBezTo>
                      <a:pt x="30" y="3"/>
                      <a:pt x="30" y="4"/>
                      <a:pt x="30" y="6"/>
                    </a:cubicBezTo>
                    <a:cubicBezTo>
                      <a:pt x="30" y="8"/>
                      <a:pt x="30" y="10"/>
                      <a:pt x="28" y="11"/>
                    </a:cubicBezTo>
                    <a:cubicBezTo>
                      <a:pt x="28" y="11"/>
                      <a:pt x="27" y="12"/>
                      <a:pt x="25"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1" name="Freeform 1461">
                <a:extLst>
                  <a:ext uri="{FF2B5EF4-FFF2-40B4-BE49-F238E27FC236}">
                    <a16:creationId xmlns:a16="http://schemas.microsoft.com/office/drawing/2014/main" id="{9B08844E-92B5-09B5-1FF7-4EB79D611695}"/>
                  </a:ext>
                </a:extLst>
              </p:cNvPr>
              <p:cNvSpPr>
                <a:spLocks/>
              </p:cNvSpPr>
              <p:nvPr/>
            </p:nvSpPr>
            <p:spPr bwMode="auto">
              <a:xfrm>
                <a:off x="2030483" y="6412673"/>
                <a:ext cx="20638" cy="22225"/>
              </a:xfrm>
              <a:custGeom>
                <a:avLst/>
                <a:gdLst>
                  <a:gd name="T0" fmla="*/ 78 w 82"/>
                  <a:gd name="T1" fmla="*/ 69 h 91"/>
                  <a:gd name="T2" fmla="*/ 82 w 82"/>
                  <a:gd name="T3" fmla="*/ 72 h 91"/>
                  <a:gd name="T4" fmla="*/ 67 w 82"/>
                  <a:gd name="T5" fmla="*/ 86 h 91"/>
                  <a:gd name="T6" fmla="*/ 46 w 82"/>
                  <a:gd name="T7" fmla="*/ 91 h 91"/>
                  <a:gd name="T8" fmla="*/ 12 w 82"/>
                  <a:gd name="T9" fmla="*/ 78 h 91"/>
                  <a:gd name="T10" fmla="*/ 0 w 82"/>
                  <a:gd name="T11" fmla="*/ 46 h 91"/>
                  <a:gd name="T12" fmla="*/ 13 w 82"/>
                  <a:gd name="T13" fmla="*/ 13 h 91"/>
                  <a:gd name="T14" fmla="*/ 45 w 82"/>
                  <a:gd name="T15" fmla="*/ 0 h 91"/>
                  <a:gd name="T16" fmla="*/ 57 w 82"/>
                  <a:gd name="T17" fmla="*/ 2 h 91"/>
                  <a:gd name="T18" fmla="*/ 70 w 82"/>
                  <a:gd name="T19" fmla="*/ 7 h 91"/>
                  <a:gd name="T20" fmla="*/ 74 w 82"/>
                  <a:gd name="T21" fmla="*/ 5 h 91"/>
                  <a:gd name="T22" fmla="*/ 76 w 82"/>
                  <a:gd name="T23" fmla="*/ 1 h 91"/>
                  <a:gd name="T24" fmla="*/ 79 w 82"/>
                  <a:gd name="T25" fmla="*/ 1 h 91"/>
                  <a:gd name="T26" fmla="*/ 79 w 82"/>
                  <a:gd name="T27" fmla="*/ 31 h 91"/>
                  <a:gd name="T28" fmla="*/ 76 w 82"/>
                  <a:gd name="T29" fmla="*/ 31 h 91"/>
                  <a:gd name="T30" fmla="*/ 65 w 82"/>
                  <a:gd name="T31" fmla="*/ 13 h 91"/>
                  <a:gd name="T32" fmla="*/ 46 w 82"/>
                  <a:gd name="T33" fmla="*/ 5 h 91"/>
                  <a:gd name="T34" fmla="*/ 27 w 82"/>
                  <a:gd name="T35" fmla="*/ 17 h 91"/>
                  <a:gd name="T36" fmla="*/ 23 w 82"/>
                  <a:gd name="T37" fmla="*/ 46 h 91"/>
                  <a:gd name="T38" fmla="*/ 23 w 82"/>
                  <a:gd name="T39" fmla="*/ 60 h 91"/>
                  <a:gd name="T40" fmla="*/ 28 w 82"/>
                  <a:gd name="T41" fmla="*/ 74 h 91"/>
                  <a:gd name="T42" fmla="*/ 36 w 82"/>
                  <a:gd name="T43" fmla="*/ 81 h 91"/>
                  <a:gd name="T44" fmla="*/ 48 w 82"/>
                  <a:gd name="T45" fmla="*/ 85 h 91"/>
                  <a:gd name="T46" fmla="*/ 63 w 82"/>
                  <a:gd name="T47" fmla="*/ 82 h 91"/>
                  <a:gd name="T48" fmla="*/ 78 w 82"/>
                  <a:gd name="T4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91">
                    <a:moveTo>
                      <a:pt x="78" y="69"/>
                    </a:moveTo>
                    <a:cubicBezTo>
                      <a:pt x="82" y="72"/>
                      <a:pt x="82" y="72"/>
                      <a:pt x="82" y="72"/>
                    </a:cubicBezTo>
                    <a:cubicBezTo>
                      <a:pt x="76" y="78"/>
                      <a:pt x="71" y="83"/>
                      <a:pt x="67" y="86"/>
                    </a:cubicBezTo>
                    <a:cubicBezTo>
                      <a:pt x="60" y="89"/>
                      <a:pt x="53" y="91"/>
                      <a:pt x="46" y="91"/>
                    </a:cubicBezTo>
                    <a:cubicBezTo>
                      <a:pt x="32" y="91"/>
                      <a:pt x="20" y="87"/>
                      <a:pt x="12" y="78"/>
                    </a:cubicBezTo>
                    <a:cubicBezTo>
                      <a:pt x="4" y="69"/>
                      <a:pt x="0" y="59"/>
                      <a:pt x="0" y="46"/>
                    </a:cubicBezTo>
                    <a:cubicBezTo>
                      <a:pt x="0" y="33"/>
                      <a:pt x="4" y="22"/>
                      <a:pt x="13" y="13"/>
                    </a:cubicBezTo>
                    <a:cubicBezTo>
                      <a:pt x="21" y="5"/>
                      <a:pt x="32" y="0"/>
                      <a:pt x="45" y="0"/>
                    </a:cubicBezTo>
                    <a:cubicBezTo>
                      <a:pt x="49" y="0"/>
                      <a:pt x="53" y="1"/>
                      <a:pt x="57" y="2"/>
                    </a:cubicBezTo>
                    <a:cubicBezTo>
                      <a:pt x="61" y="4"/>
                      <a:pt x="66" y="5"/>
                      <a:pt x="70" y="7"/>
                    </a:cubicBezTo>
                    <a:cubicBezTo>
                      <a:pt x="72" y="7"/>
                      <a:pt x="73" y="6"/>
                      <a:pt x="74" y="5"/>
                    </a:cubicBezTo>
                    <a:cubicBezTo>
                      <a:pt x="74" y="4"/>
                      <a:pt x="75" y="3"/>
                      <a:pt x="76" y="1"/>
                    </a:cubicBezTo>
                    <a:cubicBezTo>
                      <a:pt x="79" y="1"/>
                      <a:pt x="79" y="1"/>
                      <a:pt x="79" y="1"/>
                    </a:cubicBezTo>
                    <a:cubicBezTo>
                      <a:pt x="79" y="31"/>
                      <a:pt x="79" y="31"/>
                      <a:pt x="79" y="31"/>
                    </a:cubicBezTo>
                    <a:cubicBezTo>
                      <a:pt x="76" y="31"/>
                      <a:pt x="76" y="31"/>
                      <a:pt x="76" y="31"/>
                    </a:cubicBezTo>
                    <a:cubicBezTo>
                      <a:pt x="74" y="24"/>
                      <a:pt x="70" y="18"/>
                      <a:pt x="65" y="13"/>
                    </a:cubicBezTo>
                    <a:cubicBezTo>
                      <a:pt x="59" y="8"/>
                      <a:pt x="53" y="5"/>
                      <a:pt x="46" y="5"/>
                    </a:cubicBezTo>
                    <a:cubicBezTo>
                      <a:pt x="38" y="5"/>
                      <a:pt x="31" y="9"/>
                      <a:pt x="27" y="17"/>
                    </a:cubicBezTo>
                    <a:cubicBezTo>
                      <a:pt x="24" y="24"/>
                      <a:pt x="23" y="33"/>
                      <a:pt x="23" y="46"/>
                    </a:cubicBezTo>
                    <a:cubicBezTo>
                      <a:pt x="23" y="51"/>
                      <a:pt x="23" y="56"/>
                      <a:pt x="23" y="60"/>
                    </a:cubicBezTo>
                    <a:cubicBezTo>
                      <a:pt x="24" y="65"/>
                      <a:pt x="26" y="70"/>
                      <a:pt x="28" y="74"/>
                    </a:cubicBezTo>
                    <a:cubicBezTo>
                      <a:pt x="30" y="77"/>
                      <a:pt x="32" y="79"/>
                      <a:pt x="36" y="81"/>
                    </a:cubicBezTo>
                    <a:cubicBezTo>
                      <a:pt x="40" y="84"/>
                      <a:pt x="44" y="85"/>
                      <a:pt x="48" y="85"/>
                    </a:cubicBezTo>
                    <a:cubicBezTo>
                      <a:pt x="53" y="85"/>
                      <a:pt x="58" y="84"/>
                      <a:pt x="63" y="82"/>
                    </a:cubicBezTo>
                    <a:cubicBezTo>
                      <a:pt x="67" y="79"/>
                      <a:pt x="73" y="75"/>
                      <a:pt x="78" y="6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2" name="Freeform 1462">
                <a:extLst>
                  <a:ext uri="{FF2B5EF4-FFF2-40B4-BE49-F238E27FC236}">
                    <a16:creationId xmlns:a16="http://schemas.microsoft.com/office/drawing/2014/main" id="{6EF3F665-09B4-0559-CC9B-791460CD9D83}"/>
                  </a:ext>
                </a:extLst>
              </p:cNvPr>
              <p:cNvSpPr>
                <a:spLocks/>
              </p:cNvSpPr>
              <p:nvPr/>
            </p:nvSpPr>
            <p:spPr bwMode="auto">
              <a:xfrm>
                <a:off x="2060645" y="6412673"/>
                <a:ext cx="19050" cy="22225"/>
              </a:xfrm>
              <a:custGeom>
                <a:avLst/>
                <a:gdLst>
                  <a:gd name="T0" fmla="*/ 61 w 77"/>
                  <a:gd name="T1" fmla="*/ 83 h 87"/>
                  <a:gd name="T2" fmla="*/ 61 w 77"/>
                  <a:gd name="T3" fmla="*/ 87 h 87"/>
                  <a:gd name="T4" fmla="*/ 15 w 77"/>
                  <a:gd name="T5" fmla="*/ 87 h 87"/>
                  <a:gd name="T6" fmla="*/ 15 w 77"/>
                  <a:gd name="T7" fmla="*/ 83 h 87"/>
                  <a:gd name="T8" fmla="*/ 25 w 77"/>
                  <a:gd name="T9" fmla="*/ 82 h 87"/>
                  <a:gd name="T10" fmla="*/ 28 w 77"/>
                  <a:gd name="T11" fmla="*/ 72 h 87"/>
                  <a:gd name="T12" fmla="*/ 28 w 77"/>
                  <a:gd name="T13" fmla="*/ 4 h 87"/>
                  <a:gd name="T14" fmla="*/ 13 w 77"/>
                  <a:gd name="T15" fmla="*/ 7 h 87"/>
                  <a:gd name="T16" fmla="*/ 3 w 77"/>
                  <a:gd name="T17" fmla="*/ 26 h 87"/>
                  <a:gd name="T18" fmla="*/ 0 w 77"/>
                  <a:gd name="T19" fmla="*/ 26 h 87"/>
                  <a:gd name="T20" fmla="*/ 0 w 77"/>
                  <a:gd name="T21" fmla="*/ 0 h 87"/>
                  <a:gd name="T22" fmla="*/ 77 w 77"/>
                  <a:gd name="T23" fmla="*/ 0 h 87"/>
                  <a:gd name="T24" fmla="*/ 77 w 77"/>
                  <a:gd name="T25" fmla="*/ 26 h 87"/>
                  <a:gd name="T26" fmla="*/ 73 w 77"/>
                  <a:gd name="T27" fmla="*/ 26 h 87"/>
                  <a:gd name="T28" fmla="*/ 63 w 77"/>
                  <a:gd name="T29" fmla="*/ 7 h 87"/>
                  <a:gd name="T30" fmla="*/ 49 w 77"/>
                  <a:gd name="T31" fmla="*/ 4 h 87"/>
                  <a:gd name="T32" fmla="*/ 49 w 77"/>
                  <a:gd name="T33" fmla="*/ 72 h 87"/>
                  <a:gd name="T34" fmla="*/ 51 w 77"/>
                  <a:gd name="T35" fmla="*/ 82 h 87"/>
                  <a:gd name="T36" fmla="*/ 61 w 77"/>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61" y="83"/>
                    </a:moveTo>
                    <a:cubicBezTo>
                      <a:pt x="61" y="87"/>
                      <a:pt x="61" y="87"/>
                      <a:pt x="61" y="87"/>
                    </a:cubicBezTo>
                    <a:cubicBezTo>
                      <a:pt x="15" y="87"/>
                      <a:pt x="15" y="87"/>
                      <a:pt x="15" y="87"/>
                    </a:cubicBezTo>
                    <a:cubicBezTo>
                      <a:pt x="15" y="83"/>
                      <a:pt x="15" y="83"/>
                      <a:pt x="15" y="83"/>
                    </a:cubicBezTo>
                    <a:cubicBezTo>
                      <a:pt x="20" y="83"/>
                      <a:pt x="24" y="83"/>
                      <a:pt x="25" y="82"/>
                    </a:cubicBezTo>
                    <a:cubicBezTo>
                      <a:pt x="27" y="80"/>
                      <a:pt x="28" y="77"/>
                      <a:pt x="28" y="72"/>
                    </a:cubicBezTo>
                    <a:cubicBezTo>
                      <a:pt x="28" y="4"/>
                      <a:pt x="28" y="4"/>
                      <a:pt x="28" y="4"/>
                    </a:cubicBezTo>
                    <a:cubicBezTo>
                      <a:pt x="22" y="4"/>
                      <a:pt x="17" y="5"/>
                      <a:pt x="13" y="7"/>
                    </a:cubicBezTo>
                    <a:cubicBezTo>
                      <a:pt x="8" y="11"/>
                      <a:pt x="4" y="17"/>
                      <a:pt x="3" y="26"/>
                    </a:cubicBezTo>
                    <a:cubicBezTo>
                      <a:pt x="0" y="26"/>
                      <a:pt x="0" y="26"/>
                      <a:pt x="0" y="26"/>
                    </a:cubicBezTo>
                    <a:cubicBezTo>
                      <a:pt x="0" y="0"/>
                      <a:pt x="0" y="0"/>
                      <a:pt x="0" y="0"/>
                    </a:cubicBezTo>
                    <a:cubicBezTo>
                      <a:pt x="77" y="0"/>
                      <a:pt x="77" y="0"/>
                      <a:pt x="77" y="0"/>
                    </a:cubicBezTo>
                    <a:cubicBezTo>
                      <a:pt x="77" y="26"/>
                      <a:pt x="77" y="26"/>
                      <a:pt x="77" y="26"/>
                    </a:cubicBezTo>
                    <a:cubicBezTo>
                      <a:pt x="73" y="26"/>
                      <a:pt x="73" y="26"/>
                      <a:pt x="73" y="26"/>
                    </a:cubicBezTo>
                    <a:cubicBezTo>
                      <a:pt x="72" y="17"/>
                      <a:pt x="69" y="11"/>
                      <a:pt x="63" y="7"/>
                    </a:cubicBezTo>
                    <a:cubicBezTo>
                      <a:pt x="60" y="5"/>
                      <a:pt x="55" y="4"/>
                      <a:pt x="49" y="4"/>
                    </a:cubicBezTo>
                    <a:cubicBezTo>
                      <a:pt x="49" y="72"/>
                      <a:pt x="49" y="72"/>
                      <a:pt x="49" y="72"/>
                    </a:cubicBezTo>
                    <a:cubicBezTo>
                      <a:pt x="49" y="77"/>
                      <a:pt x="50" y="80"/>
                      <a:pt x="51" y="82"/>
                    </a:cubicBezTo>
                    <a:cubicBezTo>
                      <a:pt x="53" y="83"/>
                      <a:pt x="56" y="83"/>
                      <a:pt x="61"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3" name="Freeform 1463">
                <a:extLst>
                  <a:ext uri="{FF2B5EF4-FFF2-40B4-BE49-F238E27FC236}">
                    <a16:creationId xmlns:a16="http://schemas.microsoft.com/office/drawing/2014/main" id="{CF3569A4-C2E9-FE39-4877-9EF1E676EBEB}"/>
                  </a:ext>
                </a:extLst>
              </p:cNvPr>
              <p:cNvSpPr>
                <a:spLocks noEditPoints="1"/>
              </p:cNvSpPr>
              <p:nvPr/>
            </p:nvSpPr>
            <p:spPr bwMode="auto">
              <a:xfrm>
                <a:off x="2082870" y="6412673"/>
                <a:ext cx="20638" cy="22225"/>
              </a:xfrm>
              <a:custGeom>
                <a:avLst/>
                <a:gdLst>
                  <a:gd name="T0" fmla="*/ 88 w 88"/>
                  <a:gd name="T1" fmla="*/ 83 h 87"/>
                  <a:gd name="T2" fmla="*/ 88 w 88"/>
                  <a:gd name="T3" fmla="*/ 87 h 87"/>
                  <a:gd name="T4" fmla="*/ 62 w 88"/>
                  <a:gd name="T5" fmla="*/ 87 h 87"/>
                  <a:gd name="T6" fmla="*/ 35 w 88"/>
                  <a:gd name="T7" fmla="*/ 46 h 87"/>
                  <a:gd name="T8" fmla="*/ 32 w 88"/>
                  <a:gd name="T9" fmla="*/ 46 h 87"/>
                  <a:gd name="T10" fmla="*/ 32 w 88"/>
                  <a:gd name="T11" fmla="*/ 72 h 87"/>
                  <a:gd name="T12" fmla="*/ 34 w 88"/>
                  <a:gd name="T13" fmla="*/ 81 h 87"/>
                  <a:gd name="T14" fmla="*/ 43 w 88"/>
                  <a:gd name="T15" fmla="*/ 83 h 87"/>
                  <a:gd name="T16" fmla="*/ 43 w 88"/>
                  <a:gd name="T17" fmla="*/ 87 h 87"/>
                  <a:gd name="T18" fmla="*/ 0 w 88"/>
                  <a:gd name="T19" fmla="*/ 87 h 87"/>
                  <a:gd name="T20" fmla="*/ 0 w 88"/>
                  <a:gd name="T21" fmla="*/ 83 h 87"/>
                  <a:gd name="T22" fmla="*/ 9 w 88"/>
                  <a:gd name="T23" fmla="*/ 81 h 87"/>
                  <a:gd name="T24" fmla="*/ 11 w 88"/>
                  <a:gd name="T25" fmla="*/ 72 h 87"/>
                  <a:gd name="T26" fmla="*/ 11 w 88"/>
                  <a:gd name="T27" fmla="*/ 15 h 87"/>
                  <a:gd name="T28" fmla="*/ 8 w 88"/>
                  <a:gd name="T29" fmla="*/ 5 h 87"/>
                  <a:gd name="T30" fmla="*/ 0 w 88"/>
                  <a:gd name="T31" fmla="*/ 3 h 87"/>
                  <a:gd name="T32" fmla="*/ 0 w 88"/>
                  <a:gd name="T33" fmla="*/ 0 h 87"/>
                  <a:gd name="T34" fmla="*/ 41 w 88"/>
                  <a:gd name="T35" fmla="*/ 0 h 87"/>
                  <a:gd name="T36" fmla="*/ 68 w 88"/>
                  <a:gd name="T37" fmla="*/ 6 h 87"/>
                  <a:gd name="T38" fmla="*/ 77 w 88"/>
                  <a:gd name="T39" fmla="*/ 23 h 87"/>
                  <a:gd name="T40" fmla="*/ 70 w 88"/>
                  <a:gd name="T41" fmla="*/ 39 h 87"/>
                  <a:gd name="T42" fmla="*/ 57 w 88"/>
                  <a:gd name="T43" fmla="*/ 44 h 87"/>
                  <a:gd name="T44" fmla="*/ 83 w 88"/>
                  <a:gd name="T45" fmla="*/ 81 h 87"/>
                  <a:gd name="T46" fmla="*/ 85 w 88"/>
                  <a:gd name="T47" fmla="*/ 83 h 87"/>
                  <a:gd name="T48" fmla="*/ 88 w 88"/>
                  <a:gd name="T49" fmla="*/ 83 h 87"/>
                  <a:gd name="T50" fmla="*/ 32 w 88"/>
                  <a:gd name="T51" fmla="*/ 10 h 87"/>
                  <a:gd name="T52" fmla="*/ 32 w 88"/>
                  <a:gd name="T53" fmla="*/ 42 h 87"/>
                  <a:gd name="T54" fmla="*/ 50 w 88"/>
                  <a:gd name="T55" fmla="*/ 39 h 87"/>
                  <a:gd name="T56" fmla="*/ 56 w 88"/>
                  <a:gd name="T57" fmla="*/ 23 h 87"/>
                  <a:gd name="T58" fmla="*/ 52 w 88"/>
                  <a:gd name="T59" fmla="*/ 9 h 87"/>
                  <a:gd name="T60" fmla="*/ 40 w 88"/>
                  <a:gd name="T61" fmla="*/ 5 h 87"/>
                  <a:gd name="T62" fmla="*/ 34 w 88"/>
                  <a:gd name="T63" fmla="*/ 6 h 87"/>
                  <a:gd name="T64" fmla="*/ 32 w 88"/>
                  <a:gd name="T65"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87">
                    <a:moveTo>
                      <a:pt x="88" y="83"/>
                    </a:moveTo>
                    <a:cubicBezTo>
                      <a:pt x="88" y="87"/>
                      <a:pt x="88" y="87"/>
                      <a:pt x="88" y="87"/>
                    </a:cubicBezTo>
                    <a:cubicBezTo>
                      <a:pt x="62" y="87"/>
                      <a:pt x="62" y="87"/>
                      <a:pt x="62" y="87"/>
                    </a:cubicBezTo>
                    <a:cubicBezTo>
                      <a:pt x="35" y="46"/>
                      <a:pt x="35" y="46"/>
                      <a:pt x="35" y="46"/>
                    </a:cubicBezTo>
                    <a:cubicBezTo>
                      <a:pt x="32" y="46"/>
                      <a:pt x="32" y="46"/>
                      <a:pt x="32" y="46"/>
                    </a:cubicBezTo>
                    <a:cubicBezTo>
                      <a:pt x="32" y="72"/>
                      <a:pt x="32" y="72"/>
                      <a:pt x="32" y="72"/>
                    </a:cubicBezTo>
                    <a:cubicBezTo>
                      <a:pt x="32" y="76"/>
                      <a:pt x="33" y="79"/>
                      <a:pt x="34" y="81"/>
                    </a:cubicBezTo>
                    <a:cubicBezTo>
                      <a:pt x="36" y="82"/>
                      <a:pt x="38" y="83"/>
                      <a:pt x="43" y="83"/>
                    </a:cubicBezTo>
                    <a:cubicBezTo>
                      <a:pt x="43" y="87"/>
                      <a:pt x="43" y="87"/>
                      <a:pt x="43" y="87"/>
                    </a:cubicBezTo>
                    <a:cubicBezTo>
                      <a:pt x="0" y="87"/>
                      <a:pt x="0" y="87"/>
                      <a:pt x="0" y="87"/>
                    </a:cubicBezTo>
                    <a:cubicBezTo>
                      <a:pt x="0" y="83"/>
                      <a:pt x="0" y="83"/>
                      <a:pt x="0" y="83"/>
                    </a:cubicBezTo>
                    <a:cubicBezTo>
                      <a:pt x="5" y="83"/>
                      <a:pt x="8" y="82"/>
                      <a:pt x="9" y="81"/>
                    </a:cubicBezTo>
                    <a:cubicBezTo>
                      <a:pt x="10" y="80"/>
                      <a:pt x="11" y="77"/>
                      <a:pt x="11" y="72"/>
                    </a:cubicBezTo>
                    <a:cubicBezTo>
                      <a:pt x="11" y="15"/>
                      <a:pt x="11" y="15"/>
                      <a:pt x="11" y="15"/>
                    </a:cubicBezTo>
                    <a:cubicBezTo>
                      <a:pt x="11" y="10"/>
                      <a:pt x="10" y="7"/>
                      <a:pt x="8" y="5"/>
                    </a:cubicBezTo>
                    <a:cubicBezTo>
                      <a:pt x="7" y="4"/>
                      <a:pt x="4" y="3"/>
                      <a:pt x="0" y="3"/>
                    </a:cubicBezTo>
                    <a:cubicBezTo>
                      <a:pt x="0" y="0"/>
                      <a:pt x="0" y="0"/>
                      <a:pt x="0" y="0"/>
                    </a:cubicBezTo>
                    <a:cubicBezTo>
                      <a:pt x="41" y="0"/>
                      <a:pt x="41" y="0"/>
                      <a:pt x="41" y="0"/>
                    </a:cubicBezTo>
                    <a:cubicBezTo>
                      <a:pt x="53" y="0"/>
                      <a:pt x="62" y="2"/>
                      <a:pt x="68" y="6"/>
                    </a:cubicBezTo>
                    <a:cubicBezTo>
                      <a:pt x="74" y="10"/>
                      <a:pt x="77" y="15"/>
                      <a:pt x="77" y="23"/>
                    </a:cubicBezTo>
                    <a:cubicBezTo>
                      <a:pt x="77" y="30"/>
                      <a:pt x="75" y="35"/>
                      <a:pt x="70" y="39"/>
                    </a:cubicBezTo>
                    <a:cubicBezTo>
                      <a:pt x="67" y="41"/>
                      <a:pt x="63" y="43"/>
                      <a:pt x="57" y="44"/>
                    </a:cubicBezTo>
                    <a:cubicBezTo>
                      <a:pt x="83" y="81"/>
                      <a:pt x="83" y="81"/>
                      <a:pt x="83" y="81"/>
                    </a:cubicBezTo>
                    <a:cubicBezTo>
                      <a:pt x="84" y="82"/>
                      <a:pt x="85" y="83"/>
                      <a:pt x="85" y="83"/>
                    </a:cubicBezTo>
                    <a:cubicBezTo>
                      <a:pt x="86" y="83"/>
                      <a:pt x="87" y="83"/>
                      <a:pt x="88" y="83"/>
                    </a:cubicBezTo>
                    <a:close/>
                    <a:moveTo>
                      <a:pt x="32" y="10"/>
                    </a:moveTo>
                    <a:cubicBezTo>
                      <a:pt x="32" y="42"/>
                      <a:pt x="32" y="42"/>
                      <a:pt x="32" y="42"/>
                    </a:cubicBezTo>
                    <a:cubicBezTo>
                      <a:pt x="41" y="42"/>
                      <a:pt x="47" y="41"/>
                      <a:pt x="50" y="39"/>
                    </a:cubicBezTo>
                    <a:cubicBezTo>
                      <a:pt x="54" y="36"/>
                      <a:pt x="56" y="31"/>
                      <a:pt x="56" y="23"/>
                    </a:cubicBezTo>
                    <a:cubicBezTo>
                      <a:pt x="56" y="17"/>
                      <a:pt x="54" y="12"/>
                      <a:pt x="52" y="9"/>
                    </a:cubicBezTo>
                    <a:cubicBezTo>
                      <a:pt x="49" y="6"/>
                      <a:pt x="45" y="5"/>
                      <a:pt x="40" y="5"/>
                    </a:cubicBezTo>
                    <a:cubicBezTo>
                      <a:pt x="37" y="5"/>
                      <a:pt x="35" y="5"/>
                      <a:pt x="34" y="6"/>
                    </a:cubicBezTo>
                    <a:cubicBezTo>
                      <a:pt x="33" y="6"/>
                      <a:pt x="32" y="8"/>
                      <a:pt x="32"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4" name="Freeform 1464">
                <a:extLst>
                  <a:ext uri="{FF2B5EF4-FFF2-40B4-BE49-F238E27FC236}">
                    <a16:creationId xmlns:a16="http://schemas.microsoft.com/office/drawing/2014/main" id="{8F08A109-56D0-2021-3542-93869D271242}"/>
                  </a:ext>
                </a:extLst>
              </p:cNvPr>
              <p:cNvSpPr>
                <a:spLocks noEditPoints="1"/>
              </p:cNvSpPr>
              <p:nvPr/>
            </p:nvSpPr>
            <p:spPr bwMode="auto">
              <a:xfrm>
                <a:off x="2105095" y="6412673"/>
                <a:ext cx="22225" cy="22225"/>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5 w 87"/>
                  <a:gd name="T11" fmla="*/ 81 h 89"/>
                  <a:gd name="T12" fmla="*/ 53 w 87"/>
                  <a:gd name="T13" fmla="*/ 72 h 89"/>
                  <a:gd name="T14" fmla="*/ 50 w 87"/>
                  <a:gd name="T15" fmla="*/ 63 h 89"/>
                  <a:gd name="T16" fmla="*/ 21 w 87"/>
                  <a:gd name="T17" fmla="*/ 63 h 89"/>
                  <a:gd name="T18" fmla="*/ 17 w 87"/>
                  <a:gd name="T19" fmla="*/ 74 h 89"/>
                  <a:gd name="T20" fmla="*/ 15 w 87"/>
                  <a:gd name="T21" fmla="*/ 80 h 89"/>
                  <a:gd name="T22" fmla="*/ 17 w 87"/>
                  <a:gd name="T23" fmla="*/ 84 h 89"/>
                  <a:gd name="T24" fmla="*/ 25 w 87"/>
                  <a:gd name="T25" fmla="*/ 86 h 89"/>
                  <a:gd name="T26" fmla="*/ 25 w 87"/>
                  <a:gd name="T27" fmla="*/ 89 h 89"/>
                  <a:gd name="T28" fmla="*/ 0 w 87"/>
                  <a:gd name="T29" fmla="*/ 89 h 89"/>
                  <a:gd name="T30" fmla="*/ 0 w 87"/>
                  <a:gd name="T31" fmla="*/ 85 h 89"/>
                  <a:gd name="T32" fmla="*/ 7 w 87"/>
                  <a:gd name="T33" fmla="*/ 81 h 89"/>
                  <a:gd name="T34" fmla="*/ 12 w 87"/>
                  <a:gd name="T35" fmla="*/ 71 h 89"/>
                  <a:gd name="T36" fmla="*/ 41 w 87"/>
                  <a:gd name="T37" fmla="*/ 0 h 89"/>
                  <a:gd name="T38" fmla="*/ 44 w 87"/>
                  <a:gd name="T39" fmla="*/ 0 h 89"/>
                  <a:gd name="T40" fmla="*/ 73 w 87"/>
                  <a:gd name="T41" fmla="*/ 68 h 89"/>
                  <a:gd name="T42" fmla="*/ 79 w 87"/>
                  <a:gd name="T43" fmla="*/ 82 h 89"/>
                  <a:gd name="T44" fmla="*/ 86 w 87"/>
                  <a:gd name="T45" fmla="*/ 86 h 89"/>
                  <a:gd name="T46" fmla="*/ 87 w 87"/>
                  <a:gd name="T47" fmla="*/ 86 h 89"/>
                  <a:gd name="T48" fmla="*/ 23 w 87"/>
                  <a:gd name="T49" fmla="*/ 58 h 89"/>
                  <a:gd name="T50" fmla="*/ 47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5" y="83"/>
                      <a:pt x="55" y="81"/>
                    </a:cubicBezTo>
                    <a:cubicBezTo>
                      <a:pt x="55" y="79"/>
                      <a:pt x="55" y="76"/>
                      <a:pt x="53" y="72"/>
                    </a:cubicBezTo>
                    <a:cubicBezTo>
                      <a:pt x="53" y="71"/>
                      <a:pt x="51" y="68"/>
                      <a:pt x="50" y="63"/>
                    </a:cubicBezTo>
                    <a:cubicBezTo>
                      <a:pt x="21" y="63"/>
                      <a:pt x="21" y="63"/>
                      <a:pt x="21" y="63"/>
                    </a:cubicBezTo>
                    <a:cubicBezTo>
                      <a:pt x="19" y="68"/>
                      <a:pt x="18" y="71"/>
                      <a:pt x="17" y="74"/>
                    </a:cubicBezTo>
                    <a:cubicBezTo>
                      <a:pt x="16" y="77"/>
                      <a:pt x="15" y="79"/>
                      <a:pt x="15" y="80"/>
                    </a:cubicBezTo>
                    <a:cubicBezTo>
                      <a:pt x="15" y="82"/>
                      <a:pt x="16" y="83"/>
                      <a:pt x="17" y="84"/>
                    </a:cubicBezTo>
                    <a:cubicBezTo>
                      <a:pt x="19" y="85"/>
                      <a:pt x="22" y="86"/>
                      <a:pt x="25" y="86"/>
                    </a:cubicBezTo>
                    <a:cubicBezTo>
                      <a:pt x="25" y="89"/>
                      <a:pt x="25" y="89"/>
                      <a:pt x="25" y="89"/>
                    </a:cubicBezTo>
                    <a:cubicBezTo>
                      <a:pt x="0" y="89"/>
                      <a:pt x="0" y="89"/>
                      <a:pt x="0" y="89"/>
                    </a:cubicBezTo>
                    <a:cubicBezTo>
                      <a:pt x="0" y="85"/>
                      <a:pt x="0" y="85"/>
                      <a:pt x="0" y="85"/>
                    </a:cubicBezTo>
                    <a:cubicBezTo>
                      <a:pt x="3" y="85"/>
                      <a:pt x="5" y="83"/>
                      <a:pt x="7" y="81"/>
                    </a:cubicBezTo>
                    <a:cubicBezTo>
                      <a:pt x="8" y="80"/>
                      <a:pt x="10" y="76"/>
                      <a:pt x="12" y="71"/>
                    </a:cubicBezTo>
                    <a:cubicBezTo>
                      <a:pt x="41" y="0"/>
                      <a:pt x="41" y="0"/>
                      <a:pt x="41" y="0"/>
                    </a:cubicBezTo>
                    <a:cubicBezTo>
                      <a:pt x="44" y="0"/>
                      <a:pt x="44" y="0"/>
                      <a:pt x="44" y="0"/>
                    </a:cubicBezTo>
                    <a:cubicBezTo>
                      <a:pt x="73" y="68"/>
                      <a:pt x="73" y="68"/>
                      <a:pt x="73" y="68"/>
                    </a:cubicBezTo>
                    <a:cubicBezTo>
                      <a:pt x="76" y="75"/>
                      <a:pt x="78" y="79"/>
                      <a:pt x="79" y="82"/>
                    </a:cubicBezTo>
                    <a:cubicBezTo>
                      <a:pt x="81" y="84"/>
                      <a:pt x="83" y="86"/>
                      <a:pt x="86" y="86"/>
                    </a:cubicBezTo>
                    <a:lnTo>
                      <a:pt x="87" y="86"/>
                    </a:lnTo>
                    <a:close/>
                    <a:moveTo>
                      <a:pt x="23" y="58"/>
                    </a:moveTo>
                    <a:cubicBezTo>
                      <a:pt x="47" y="58"/>
                      <a:pt x="47" y="58"/>
                      <a:pt x="47"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5" name="Freeform 1465">
                <a:extLst>
                  <a:ext uri="{FF2B5EF4-FFF2-40B4-BE49-F238E27FC236}">
                    <a16:creationId xmlns:a16="http://schemas.microsoft.com/office/drawing/2014/main" id="{07DF6813-943E-E4E9-8D26-2CDC54BFE80F}"/>
                  </a:ext>
                </a:extLst>
              </p:cNvPr>
              <p:cNvSpPr>
                <a:spLocks/>
              </p:cNvSpPr>
              <p:nvPr/>
            </p:nvSpPr>
            <p:spPr bwMode="auto">
              <a:xfrm>
                <a:off x="2111445" y="6406323"/>
                <a:ext cx="9525" cy="4763"/>
              </a:xfrm>
              <a:custGeom>
                <a:avLst/>
                <a:gdLst>
                  <a:gd name="T0" fmla="*/ 34 w 40"/>
                  <a:gd name="T1" fmla="*/ 0 h 17"/>
                  <a:gd name="T2" fmla="*/ 40 w 40"/>
                  <a:gd name="T3" fmla="*/ 0 h 17"/>
                  <a:gd name="T4" fmla="*/ 34 w 40"/>
                  <a:gd name="T5" fmla="*/ 12 h 17"/>
                  <a:gd name="T6" fmla="*/ 20 w 40"/>
                  <a:gd name="T7" fmla="*/ 17 h 17"/>
                  <a:gd name="T8" fmla="*/ 6 w 40"/>
                  <a:gd name="T9" fmla="*/ 12 h 17"/>
                  <a:gd name="T10" fmla="*/ 0 w 40"/>
                  <a:gd name="T11" fmla="*/ 0 h 17"/>
                  <a:gd name="T12" fmla="*/ 6 w 40"/>
                  <a:gd name="T13" fmla="*/ 0 h 17"/>
                  <a:gd name="T14" fmla="*/ 11 w 40"/>
                  <a:gd name="T15" fmla="*/ 6 h 17"/>
                  <a:gd name="T16" fmla="*/ 20 w 40"/>
                  <a:gd name="T17" fmla="*/ 8 h 17"/>
                  <a:gd name="T18" fmla="*/ 30 w 40"/>
                  <a:gd name="T19" fmla="*/ 5 h 17"/>
                  <a:gd name="T20" fmla="*/ 34 w 40"/>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7">
                    <a:moveTo>
                      <a:pt x="34" y="0"/>
                    </a:moveTo>
                    <a:cubicBezTo>
                      <a:pt x="40" y="0"/>
                      <a:pt x="40" y="0"/>
                      <a:pt x="40" y="0"/>
                    </a:cubicBezTo>
                    <a:cubicBezTo>
                      <a:pt x="40" y="5"/>
                      <a:pt x="38" y="9"/>
                      <a:pt x="34" y="12"/>
                    </a:cubicBezTo>
                    <a:cubicBezTo>
                      <a:pt x="31" y="15"/>
                      <a:pt x="26" y="17"/>
                      <a:pt x="20" y="17"/>
                    </a:cubicBezTo>
                    <a:cubicBezTo>
                      <a:pt x="14" y="17"/>
                      <a:pt x="9" y="15"/>
                      <a:pt x="6" y="12"/>
                    </a:cubicBezTo>
                    <a:cubicBezTo>
                      <a:pt x="2" y="9"/>
                      <a:pt x="0" y="5"/>
                      <a:pt x="0" y="0"/>
                    </a:cubicBezTo>
                    <a:cubicBezTo>
                      <a:pt x="6" y="0"/>
                      <a:pt x="6" y="0"/>
                      <a:pt x="6" y="0"/>
                    </a:cubicBezTo>
                    <a:cubicBezTo>
                      <a:pt x="7" y="3"/>
                      <a:pt x="8" y="5"/>
                      <a:pt x="11" y="6"/>
                    </a:cubicBezTo>
                    <a:cubicBezTo>
                      <a:pt x="13" y="7"/>
                      <a:pt x="16" y="8"/>
                      <a:pt x="20" y="8"/>
                    </a:cubicBezTo>
                    <a:cubicBezTo>
                      <a:pt x="25" y="8"/>
                      <a:pt x="28" y="7"/>
                      <a:pt x="30" y="5"/>
                    </a:cubicBezTo>
                    <a:cubicBezTo>
                      <a:pt x="32" y="4"/>
                      <a:pt x="33" y="2"/>
                      <a:pt x="34" y="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6" name="Freeform 1466">
                <a:extLst>
                  <a:ext uri="{FF2B5EF4-FFF2-40B4-BE49-F238E27FC236}">
                    <a16:creationId xmlns:a16="http://schemas.microsoft.com/office/drawing/2014/main" id="{5C329F87-B88E-6891-A610-C9D647076DC9}"/>
                  </a:ext>
                </a:extLst>
              </p:cNvPr>
              <p:cNvSpPr>
                <a:spLocks/>
              </p:cNvSpPr>
              <p:nvPr/>
            </p:nvSpPr>
            <p:spPr bwMode="auto">
              <a:xfrm>
                <a:off x="2130495" y="6412673"/>
                <a:ext cx="20638" cy="22225"/>
              </a:xfrm>
              <a:custGeom>
                <a:avLst/>
                <a:gdLst>
                  <a:gd name="T0" fmla="*/ 0 w 88"/>
                  <a:gd name="T1" fmla="*/ 87 h 89"/>
                  <a:gd name="T2" fmla="*/ 0 w 88"/>
                  <a:gd name="T3" fmla="*/ 83 h 89"/>
                  <a:gd name="T4" fmla="*/ 9 w 88"/>
                  <a:gd name="T5" fmla="*/ 81 h 89"/>
                  <a:gd name="T6" fmla="*/ 11 w 88"/>
                  <a:gd name="T7" fmla="*/ 73 h 89"/>
                  <a:gd name="T8" fmla="*/ 11 w 88"/>
                  <a:gd name="T9" fmla="*/ 13 h 89"/>
                  <a:gd name="T10" fmla="*/ 5 w 88"/>
                  <a:gd name="T11" fmla="*/ 6 h 89"/>
                  <a:gd name="T12" fmla="*/ 1 w 88"/>
                  <a:gd name="T13" fmla="*/ 3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20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9" y="81"/>
                    </a:cubicBezTo>
                    <a:cubicBezTo>
                      <a:pt x="10" y="80"/>
                      <a:pt x="11" y="77"/>
                      <a:pt x="11" y="73"/>
                    </a:cubicBezTo>
                    <a:cubicBezTo>
                      <a:pt x="11" y="13"/>
                      <a:pt x="11" y="13"/>
                      <a:pt x="11" y="13"/>
                    </a:cubicBezTo>
                    <a:cubicBezTo>
                      <a:pt x="9" y="10"/>
                      <a:pt x="7" y="8"/>
                      <a:pt x="5" y="6"/>
                    </a:cubicBezTo>
                    <a:cubicBezTo>
                      <a:pt x="3" y="4"/>
                      <a:pt x="2" y="3"/>
                      <a:pt x="1" y="3"/>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9" y="5"/>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20"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7" name="Freeform 1467">
                <a:extLst>
                  <a:ext uri="{FF2B5EF4-FFF2-40B4-BE49-F238E27FC236}">
                    <a16:creationId xmlns:a16="http://schemas.microsoft.com/office/drawing/2014/main" id="{64A17052-EE5B-2B21-B47E-5FB5E50FC79E}"/>
                  </a:ext>
                </a:extLst>
              </p:cNvPr>
              <p:cNvSpPr>
                <a:spLocks/>
              </p:cNvSpPr>
              <p:nvPr/>
            </p:nvSpPr>
            <p:spPr bwMode="auto">
              <a:xfrm>
                <a:off x="2152720" y="6412673"/>
                <a:ext cx="23813" cy="22225"/>
              </a:xfrm>
              <a:custGeom>
                <a:avLst/>
                <a:gdLst>
                  <a:gd name="T0" fmla="*/ 92 w 92"/>
                  <a:gd name="T1" fmla="*/ 52 h 91"/>
                  <a:gd name="T2" fmla="*/ 92 w 92"/>
                  <a:gd name="T3" fmla="*/ 55 h 91"/>
                  <a:gd name="T4" fmla="*/ 84 w 92"/>
                  <a:gd name="T5" fmla="*/ 57 h 91"/>
                  <a:gd name="T6" fmla="*/ 81 w 92"/>
                  <a:gd name="T7" fmla="*/ 67 h 91"/>
                  <a:gd name="T8" fmla="*/ 81 w 92"/>
                  <a:gd name="T9" fmla="*/ 83 h 91"/>
                  <a:gd name="T10" fmla="*/ 66 w 92"/>
                  <a:gd name="T11" fmla="*/ 89 h 91"/>
                  <a:gd name="T12" fmla="*/ 47 w 92"/>
                  <a:gd name="T13" fmla="*/ 91 h 91"/>
                  <a:gd name="T14" fmla="*/ 11 w 92"/>
                  <a:gd name="T15" fmla="*/ 77 h 91"/>
                  <a:gd name="T16" fmla="*/ 0 w 92"/>
                  <a:gd name="T17" fmla="*/ 46 h 91"/>
                  <a:gd name="T18" fmla="*/ 12 w 92"/>
                  <a:gd name="T19" fmla="*/ 14 h 91"/>
                  <a:gd name="T20" fmla="*/ 46 w 92"/>
                  <a:gd name="T21" fmla="*/ 0 h 91"/>
                  <a:gd name="T22" fmla="*/ 57 w 92"/>
                  <a:gd name="T23" fmla="*/ 2 h 91"/>
                  <a:gd name="T24" fmla="*/ 70 w 92"/>
                  <a:gd name="T25" fmla="*/ 7 h 91"/>
                  <a:gd name="T26" fmla="*/ 74 w 92"/>
                  <a:gd name="T27" fmla="*/ 5 h 91"/>
                  <a:gd name="T28" fmla="*/ 76 w 92"/>
                  <a:gd name="T29" fmla="*/ 1 h 91"/>
                  <a:gd name="T30" fmla="*/ 80 w 92"/>
                  <a:gd name="T31" fmla="*/ 1 h 91"/>
                  <a:gd name="T32" fmla="*/ 80 w 92"/>
                  <a:gd name="T33" fmla="*/ 31 h 91"/>
                  <a:gd name="T34" fmla="*/ 76 w 92"/>
                  <a:gd name="T35" fmla="*/ 31 h 91"/>
                  <a:gd name="T36" fmla="*/ 65 w 92"/>
                  <a:gd name="T37" fmla="*/ 13 h 91"/>
                  <a:gd name="T38" fmla="*/ 47 w 92"/>
                  <a:gd name="T39" fmla="*/ 5 h 91"/>
                  <a:gd name="T40" fmla="*/ 28 w 92"/>
                  <a:gd name="T41" fmla="*/ 17 h 91"/>
                  <a:gd name="T42" fmla="*/ 23 w 92"/>
                  <a:gd name="T43" fmla="*/ 46 h 91"/>
                  <a:gd name="T44" fmla="*/ 29 w 92"/>
                  <a:gd name="T45" fmla="*/ 76 h 91"/>
                  <a:gd name="T46" fmla="*/ 48 w 92"/>
                  <a:gd name="T47" fmla="*/ 87 h 91"/>
                  <a:gd name="T48" fmla="*/ 59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8" y="56"/>
                      <a:pt x="85" y="56"/>
                      <a:pt x="84" y="57"/>
                    </a:cubicBezTo>
                    <a:cubicBezTo>
                      <a:pt x="82" y="59"/>
                      <a:pt x="81" y="62"/>
                      <a:pt x="81" y="67"/>
                    </a:cubicBezTo>
                    <a:cubicBezTo>
                      <a:pt x="81" y="83"/>
                      <a:pt x="81" y="83"/>
                      <a:pt x="81" y="83"/>
                    </a:cubicBezTo>
                    <a:cubicBezTo>
                      <a:pt x="78" y="85"/>
                      <a:pt x="73" y="87"/>
                      <a:pt x="66" y="89"/>
                    </a:cubicBezTo>
                    <a:cubicBezTo>
                      <a:pt x="59" y="90"/>
                      <a:pt x="52" y="91"/>
                      <a:pt x="47" y="91"/>
                    </a:cubicBezTo>
                    <a:cubicBezTo>
                      <a:pt x="32" y="91"/>
                      <a:pt x="20" y="87"/>
                      <a:pt x="11" y="77"/>
                    </a:cubicBezTo>
                    <a:cubicBezTo>
                      <a:pt x="4" y="69"/>
                      <a:pt x="0" y="59"/>
                      <a:pt x="0" y="46"/>
                    </a:cubicBezTo>
                    <a:cubicBezTo>
                      <a:pt x="0" y="33"/>
                      <a:pt x="4" y="22"/>
                      <a:pt x="12" y="14"/>
                    </a:cubicBezTo>
                    <a:cubicBezTo>
                      <a:pt x="21" y="5"/>
                      <a:pt x="32" y="0"/>
                      <a:pt x="46" y="0"/>
                    </a:cubicBezTo>
                    <a:cubicBezTo>
                      <a:pt x="49" y="0"/>
                      <a:pt x="53" y="1"/>
                      <a:pt x="57" y="2"/>
                    </a:cubicBezTo>
                    <a:cubicBezTo>
                      <a:pt x="62" y="4"/>
                      <a:pt x="66" y="5"/>
                      <a:pt x="70" y="7"/>
                    </a:cubicBezTo>
                    <a:cubicBezTo>
                      <a:pt x="72" y="7"/>
                      <a:pt x="73" y="6"/>
                      <a:pt x="74" y="5"/>
                    </a:cubicBezTo>
                    <a:cubicBezTo>
                      <a:pt x="74" y="4"/>
                      <a:pt x="75" y="3"/>
                      <a:pt x="76" y="1"/>
                    </a:cubicBezTo>
                    <a:cubicBezTo>
                      <a:pt x="80" y="1"/>
                      <a:pt x="80" y="1"/>
                      <a:pt x="80" y="1"/>
                    </a:cubicBezTo>
                    <a:cubicBezTo>
                      <a:pt x="80" y="31"/>
                      <a:pt x="80" y="31"/>
                      <a:pt x="80" y="31"/>
                    </a:cubicBezTo>
                    <a:cubicBezTo>
                      <a:pt x="76" y="31"/>
                      <a:pt x="76" y="31"/>
                      <a:pt x="76" y="31"/>
                    </a:cubicBezTo>
                    <a:cubicBezTo>
                      <a:pt x="74" y="24"/>
                      <a:pt x="70" y="18"/>
                      <a:pt x="65" y="13"/>
                    </a:cubicBezTo>
                    <a:cubicBezTo>
                      <a:pt x="59" y="8"/>
                      <a:pt x="53" y="5"/>
                      <a:pt x="47" y="5"/>
                    </a:cubicBezTo>
                    <a:cubicBezTo>
                      <a:pt x="38" y="5"/>
                      <a:pt x="32" y="9"/>
                      <a:pt x="28" y="17"/>
                    </a:cubicBezTo>
                    <a:cubicBezTo>
                      <a:pt x="24" y="24"/>
                      <a:pt x="23" y="33"/>
                      <a:pt x="23" y="46"/>
                    </a:cubicBezTo>
                    <a:cubicBezTo>
                      <a:pt x="23" y="59"/>
                      <a:pt x="25" y="69"/>
                      <a:pt x="29" y="76"/>
                    </a:cubicBezTo>
                    <a:cubicBezTo>
                      <a:pt x="33" y="83"/>
                      <a:pt x="40" y="87"/>
                      <a:pt x="48" y="87"/>
                    </a:cubicBezTo>
                    <a:cubicBezTo>
                      <a:pt x="53" y="87"/>
                      <a:pt x="57" y="86"/>
                      <a:pt x="59" y="84"/>
                    </a:cubicBezTo>
                    <a:cubicBezTo>
                      <a:pt x="60" y="83"/>
                      <a:pt x="61" y="81"/>
                      <a:pt x="61" y="77"/>
                    </a:cubicBezTo>
                    <a:cubicBezTo>
                      <a:pt x="61" y="64"/>
                      <a:pt x="61" y="64"/>
                      <a:pt x="61" y="64"/>
                    </a:cubicBezTo>
                    <a:cubicBezTo>
                      <a:pt x="61" y="60"/>
                      <a:pt x="60" y="58"/>
                      <a:pt x="58" y="57"/>
                    </a:cubicBezTo>
                    <a:cubicBezTo>
                      <a:pt x="57"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8" name="Freeform 1468">
                <a:extLst>
                  <a:ext uri="{FF2B5EF4-FFF2-40B4-BE49-F238E27FC236}">
                    <a16:creationId xmlns:a16="http://schemas.microsoft.com/office/drawing/2014/main" id="{A2E42196-C0F4-35E6-6847-C202E7B53BCD}"/>
                  </a:ext>
                </a:extLst>
              </p:cNvPr>
              <p:cNvSpPr>
                <a:spLocks/>
              </p:cNvSpPr>
              <p:nvPr/>
            </p:nvSpPr>
            <p:spPr bwMode="auto">
              <a:xfrm>
                <a:off x="2119383" y="6314248"/>
                <a:ext cx="19050" cy="20638"/>
              </a:xfrm>
              <a:custGeom>
                <a:avLst/>
                <a:gdLst>
                  <a:gd name="T0" fmla="*/ 62 w 77"/>
                  <a:gd name="T1" fmla="*/ 83 h 87"/>
                  <a:gd name="T2" fmla="*/ 62 w 77"/>
                  <a:gd name="T3" fmla="*/ 87 h 87"/>
                  <a:gd name="T4" fmla="*/ 16 w 77"/>
                  <a:gd name="T5" fmla="*/ 87 h 87"/>
                  <a:gd name="T6" fmla="*/ 16 w 77"/>
                  <a:gd name="T7" fmla="*/ 83 h 87"/>
                  <a:gd name="T8" fmla="*/ 26 w 77"/>
                  <a:gd name="T9" fmla="*/ 82 h 87"/>
                  <a:gd name="T10" fmla="*/ 29 w 77"/>
                  <a:gd name="T11" fmla="*/ 72 h 87"/>
                  <a:gd name="T12" fmla="*/ 29 w 77"/>
                  <a:gd name="T13" fmla="*/ 4 h 87"/>
                  <a:gd name="T14" fmla="*/ 14 w 77"/>
                  <a:gd name="T15" fmla="*/ 7 h 87"/>
                  <a:gd name="T16" fmla="*/ 4 w 77"/>
                  <a:gd name="T17" fmla="*/ 26 h 87"/>
                  <a:gd name="T18" fmla="*/ 0 w 77"/>
                  <a:gd name="T19" fmla="*/ 26 h 87"/>
                  <a:gd name="T20" fmla="*/ 0 w 77"/>
                  <a:gd name="T21" fmla="*/ 0 h 87"/>
                  <a:gd name="T22" fmla="*/ 77 w 77"/>
                  <a:gd name="T23" fmla="*/ 0 h 87"/>
                  <a:gd name="T24" fmla="*/ 77 w 77"/>
                  <a:gd name="T25" fmla="*/ 26 h 87"/>
                  <a:gd name="T26" fmla="*/ 74 w 77"/>
                  <a:gd name="T27" fmla="*/ 26 h 87"/>
                  <a:gd name="T28" fmla="*/ 64 w 77"/>
                  <a:gd name="T29" fmla="*/ 7 h 87"/>
                  <a:gd name="T30" fmla="*/ 49 w 77"/>
                  <a:gd name="T31" fmla="*/ 4 h 87"/>
                  <a:gd name="T32" fmla="*/ 49 w 77"/>
                  <a:gd name="T33" fmla="*/ 72 h 87"/>
                  <a:gd name="T34" fmla="*/ 52 w 77"/>
                  <a:gd name="T35" fmla="*/ 82 h 87"/>
                  <a:gd name="T36" fmla="*/ 62 w 77"/>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62" y="83"/>
                    </a:moveTo>
                    <a:cubicBezTo>
                      <a:pt x="62" y="87"/>
                      <a:pt x="62" y="87"/>
                      <a:pt x="62" y="87"/>
                    </a:cubicBezTo>
                    <a:cubicBezTo>
                      <a:pt x="16" y="87"/>
                      <a:pt x="16" y="87"/>
                      <a:pt x="16" y="87"/>
                    </a:cubicBezTo>
                    <a:cubicBezTo>
                      <a:pt x="16" y="83"/>
                      <a:pt x="16" y="83"/>
                      <a:pt x="16" y="83"/>
                    </a:cubicBezTo>
                    <a:cubicBezTo>
                      <a:pt x="21" y="83"/>
                      <a:pt x="24" y="83"/>
                      <a:pt x="26" y="82"/>
                    </a:cubicBezTo>
                    <a:cubicBezTo>
                      <a:pt x="28" y="80"/>
                      <a:pt x="29" y="77"/>
                      <a:pt x="29" y="72"/>
                    </a:cubicBezTo>
                    <a:cubicBezTo>
                      <a:pt x="29" y="4"/>
                      <a:pt x="29" y="4"/>
                      <a:pt x="29" y="4"/>
                    </a:cubicBezTo>
                    <a:cubicBezTo>
                      <a:pt x="22" y="4"/>
                      <a:pt x="17" y="5"/>
                      <a:pt x="14" y="7"/>
                    </a:cubicBezTo>
                    <a:cubicBezTo>
                      <a:pt x="8" y="11"/>
                      <a:pt x="5" y="17"/>
                      <a:pt x="4" y="26"/>
                    </a:cubicBezTo>
                    <a:cubicBezTo>
                      <a:pt x="0" y="26"/>
                      <a:pt x="0" y="26"/>
                      <a:pt x="0" y="26"/>
                    </a:cubicBezTo>
                    <a:cubicBezTo>
                      <a:pt x="0" y="0"/>
                      <a:pt x="0" y="0"/>
                      <a:pt x="0" y="0"/>
                    </a:cubicBezTo>
                    <a:cubicBezTo>
                      <a:pt x="77" y="0"/>
                      <a:pt x="77" y="0"/>
                      <a:pt x="77" y="0"/>
                    </a:cubicBezTo>
                    <a:cubicBezTo>
                      <a:pt x="77" y="26"/>
                      <a:pt x="77" y="26"/>
                      <a:pt x="77" y="26"/>
                    </a:cubicBezTo>
                    <a:cubicBezTo>
                      <a:pt x="74" y="26"/>
                      <a:pt x="74" y="26"/>
                      <a:pt x="74" y="26"/>
                    </a:cubicBezTo>
                    <a:cubicBezTo>
                      <a:pt x="73" y="17"/>
                      <a:pt x="69" y="11"/>
                      <a:pt x="64" y="7"/>
                    </a:cubicBezTo>
                    <a:cubicBezTo>
                      <a:pt x="60" y="5"/>
                      <a:pt x="56" y="4"/>
                      <a:pt x="49" y="4"/>
                    </a:cubicBezTo>
                    <a:cubicBezTo>
                      <a:pt x="49" y="72"/>
                      <a:pt x="49" y="72"/>
                      <a:pt x="49" y="72"/>
                    </a:cubicBezTo>
                    <a:cubicBezTo>
                      <a:pt x="49" y="77"/>
                      <a:pt x="50" y="80"/>
                      <a:pt x="52" y="82"/>
                    </a:cubicBezTo>
                    <a:cubicBezTo>
                      <a:pt x="53" y="83"/>
                      <a:pt x="57" y="83"/>
                      <a:pt x="62"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999" name="Freeform 1469">
                <a:extLst>
                  <a:ext uri="{FF2B5EF4-FFF2-40B4-BE49-F238E27FC236}">
                    <a16:creationId xmlns:a16="http://schemas.microsoft.com/office/drawing/2014/main" id="{78FD9DCA-143B-5327-0E5D-29FCF9F21454}"/>
                  </a:ext>
                </a:extLst>
              </p:cNvPr>
              <p:cNvSpPr>
                <a:spLocks noEditPoints="1"/>
              </p:cNvSpPr>
              <p:nvPr/>
            </p:nvSpPr>
            <p:spPr bwMode="auto">
              <a:xfrm>
                <a:off x="2140020" y="6314248"/>
                <a:ext cx="22225" cy="20638"/>
              </a:xfrm>
              <a:custGeom>
                <a:avLst/>
                <a:gdLst>
                  <a:gd name="T0" fmla="*/ 89 w 89"/>
                  <a:gd name="T1" fmla="*/ 83 h 87"/>
                  <a:gd name="T2" fmla="*/ 89 w 89"/>
                  <a:gd name="T3" fmla="*/ 87 h 87"/>
                  <a:gd name="T4" fmla="*/ 62 w 89"/>
                  <a:gd name="T5" fmla="*/ 87 h 87"/>
                  <a:gd name="T6" fmla="*/ 36 w 89"/>
                  <a:gd name="T7" fmla="*/ 46 h 87"/>
                  <a:gd name="T8" fmla="*/ 32 w 89"/>
                  <a:gd name="T9" fmla="*/ 46 h 87"/>
                  <a:gd name="T10" fmla="*/ 32 w 89"/>
                  <a:gd name="T11" fmla="*/ 72 h 87"/>
                  <a:gd name="T12" fmla="*/ 35 w 89"/>
                  <a:gd name="T13" fmla="*/ 81 h 87"/>
                  <a:gd name="T14" fmla="*/ 44 w 89"/>
                  <a:gd name="T15" fmla="*/ 83 h 87"/>
                  <a:gd name="T16" fmla="*/ 44 w 89"/>
                  <a:gd name="T17" fmla="*/ 87 h 87"/>
                  <a:gd name="T18" fmla="*/ 0 w 89"/>
                  <a:gd name="T19" fmla="*/ 87 h 87"/>
                  <a:gd name="T20" fmla="*/ 0 w 89"/>
                  <a:gd name="T21" fmla="*/ 83 h 87"/>
                  <a:gd name="T22" fmla="*/ 9 w 89"/>
                  <a:gd name="T23" fmla="*/ 81 h 87"/>
                  <a:gd name="T24" fmla="*/ 12 w 89"/>
                  <a:gd name="T25" fmla="*/ 72 h 87"/>
                  <a:gd name="T26" fmla="*/ 12 w 89"/>
                  <a:gd name="T27" fmla="*/ 15 h 87"/>
                  <a:gd name="T28" fmla="*/ 9 w 89"/>
                  <a:gd name="T29" fmla="*/ 5 h 87"/>
                  <a:gd name="T30" fmla="*/ 0 w 89"/>
                  <a:gd name="T31" fmla="*/ 3 h 87"/>
                  <a:gd name="T32" fmla="*/ 0 w 89"/>
                  <a:gd name="T33" fmla="*/ 0 h 87"/>
                  <a:gd name="T34" fmla="*/ 42 w 89"/>
                  <a:gd name="T35" fmla="*/ 0 h 87"/>
                  <a:gd name="T36" fmla="*/ 69 w 89"/>
                  <a:gd name="T37" fmla="*/ 6 h 87"/>
                  <a:gd name="T38" fmla="*/ 78 w 89"/>
                  <a:gd name="T39" fmla="*/ 23 h 87"/>
                  <a:gd name="T40" fmla="*/ 71 w 89"/>
                  <a:gd name="T41" fmla="*/ 39 h 87"/>
                  <a:gd name="T42" fmla="*/ 58 w 89"/>
                  <a:gd name="T43" fmla="*/ 44 h 87"/>
                  <a:gd name="T44" fmla="*/ 83 w 89"/>
                  <a:gd name="T45" fmla="*/ 81 h 87"/>
                  <a:gd name="T46" fmla="*/ 86 w 89"/>
                  <a:gd name="T47" fmla="*/ 83 h 87"/>
                  <a:gd name="T48" fmla="*/ 89 w 89"/>
                  <a:gd name="T49" fmla="*/ 83 h 87"/>
                  <a:gd name="T50" fmla="*/ 32 w 89"/>
                  <a:gd name="T51" fmla="*/ 10 h 87"/>
                  <a:gd name="T52" fmla="*/ 32 w 89"/>
                  <a:gd name="T53" fmla="*/ 42 h 87"/>
                  <a:gd name="T54" fmla="*/ 51 w 89"/>
                  <a:gd name="T55" fmla="*/ 39 h 87"/>
                  <a:gd name="T56" fmla="*/ 56 w 89"/>
                  <a:gd name="T57" fmla="*/ 23 h 87"/>
                  <a:gd name="T58" fmla="*/ 52 w 89"/>
                  <a:gd name="T59" fmla="*/ 9 h 87"/>
                  <a:gd name="T60" fmla="*/ 40 w 89"/>
                  <a:gd name="T61" fmla="*/ 5 h 87"/>
                  <a:gd name="T62" fmla="*/ 34 w 89"/>
                  <a:gd name="T63" fmla="*/ 6 h 87"/>
                  <a:gd name="T64" fmla="*/ 32 w 89"/>
                  <a:gd name="T65"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87">
                    <a:moveTo>
                      <a:pt x="89" y="83"/>
                    </a:moveTo>
                    <a:cubicBezTo>
                      <a:pt x="89" y="87"/>
                      <a:pt x="89" y="87"/>
                      <a:pt x="89" y="87"/>
                    </a:cubicBezTo>
                    <a:cubicBezTo>
                      <a:pt x="62" y="87"/>
                      <a:pt x="62" y="87"/>
                      <a:pt x="62" y="87"/>
                    </a:cubicBezTo>
                    <a:cubicBezTo>
                      <a:pt x="36" y="46"/>
                      <a:pt x="36" y="46"/>
                      <a:pt x="36" y="46"/>
                    </a:cubicBezTo>
                    <a:cubicBezTo>
                      <a:pt x="32" y="46"/>
                      <a:pt x="32" y="46"/>
                      <a:pt x="32" y="46"/>
                    </a:cubicBezTo>
                    <a:cubicBezTo>
                      <a:pt x="32" y="72"/>
                      <a:pt x="32" y="72"/>
                      <a:pt x="32" y="72"/>
                    </a:cubicBezTo>
                    <a:cubicBezTo>
                      <a:pt x="32" y="76"/>
                      <a:pt x="33" y="79"/>
                      <a:pt x="35" y="81"/>
                    </a:cubicBezTo>
                    <a:cubicBezTo>
                      <a:pt x="36" y="82"/>
                      <a:pt x="39" y="83"/>
                      <a:pt x="44" y="83"/>
                    </a:cubicBezTo>
                    <a:cubicBezTo>
                      <a:pt x="44" y="87"/>
                      <a:pt x="44" y="87"/>
                      <a:pt x="44" y="87"/>
                    </a:cubicBezTo>
                    <a:cubicBezTo>
                      <a:pt x="0" y="87"/>
                      <a:pt x="0" y="87"/>
                      <a:pt x="0" y="87"/>
                    </a:cubicBezTo>
                    <a:cubicBezTo>
                      <a:pt x="0" y="83"/>
                      <a:pt x="0" y="83"/>
                      <a:pt x="0" y="83"/>
                    </a:cubicBezTo>
                    <a:cubicBezTo>
                      <a:pt x="5" y="83"/>
                      <a:pt x="8" y="82"/>
                      <a:pt x="9" y="81"/>
                    </a:cubicBezTo>
                    <a:cubicBezTo>
                      <a:pt x="11" y="80"/>
                      <a:pt x="12" y="77"/>
                      <a:pt x="12" y="72"/>
                    </a:cubicBezTo>
                    <a:cubicBezTo>
                      <a:pt x="12" y="15"/>
                      <a:pt x="12" y="15"/>
                      <a:pt x="12" y="15"/>
                    </a:cubicBezTo>
                    <a:cubicBezTo>
                      <a:pt x="12" y="10"/>
                      <a:pt x="11" y="7"/>
                      <a:pt x="9" y="5"/>
                    </a:cubicBezTo>
                    <a:cubicBezTo>
                      <a:pt x="7" y="4"/>
                      <a:pt x="5" y="3"/>
                      <a:pt x="0" y="3"/>
                    </a:cubicBezTo>
                    <a:cubicBezTo>
                      <a:pt x="0" y="0"/>
                      <a:pt x="0" y="0"/>
                      <a:pt x="0" y="0"/>
                    </a:cubicBezTo>
                    <a:cubicBezTo>
                      <a:pt x="42" y="0"/>
                      <a:pt x="42" y="0"/>
                      <a:pt x="42" y="0"/>
                    </a:cubicBezTo>
                    <a:cubicBezTo>
                      <a:pt x="54" y="0"/>
                      <a:pt x="63" y="2"/>
                      <a:pt x="69" y="6"/>
                    </a:cubicBezTo>
                    <a:cubicBezTo>
                      <a:pt x="75" y="10"/>
                      <a:pt x="78" y="15"/>
                      <a:pt x="78" y="23"/>
                    </a:cubicBezTo>
                    <a:cubicBezTo>
                      <a:pt x="78" y="30"/>
                      <a:pt x="75" y="35"/>
                      <a:pt x="71" y="39"/>
                    </a:cubicBezTo>
                    <a:cubicBezTo>
                      <a:pt x="68" y="41"/>
                      <a:pt x="64" y="43"/>
                      <a:pt x="58" y="44"/>
                    </a:cubicBezTo>
                    <a:cubicBezTo>
                      <a:pt x="83" y="81"/>
                      <a:pt x="83" y="81"/>
                      <a:pt x="83" y="81"/>
                    </a:cubicBezTo>
                    <a:cubicBezTo>
                      <a:pt x="84" y="82"/>
                      <a:pt x="85" y="83"/>
                      <a:pt x="86" y="83"/>
                    </a:cubicBezTo>
                    <a:cubicBezTo>
                      <a:pt x="87" y="83"/>
                      <a:pt x="88" y="83"/>
                      <a:pt x="89" y="83"/>
                    </a:cubicBezTo>
                    <a:close/>
                    <a:moveTo>
                      <a:pt x="32" y="10"/>
                    </a:moveTo>
                    <a:cubicBezTo>
                      <a:pt x="32" y="42"/>
                      <a:pt x="32" y="42"/>
                      <a:pt x="32" y="42"/>
                    </a:cubicBezTo>
                    <a:cubicBezTo>
                      <a:pt x="41" y="42"/>
                      <a:pt x="47" y="41"/>
                      <a:pt x="51" y="39"/>
                    </a:cubicBezTo>
                    <a:cubicBezTo>
                      <a:pt x="54" y="36"/>
                      <a:pt x="56" y="31"/>
                      <a:pt x="56" y="23"/>
                    </a:cubicBezTo>
                    <a:cubicBezTo>
                      <a:pt x="56" y="17"/>
                      <a:pt x="55" y="12"/>
                      <a:pt x="52" y="9"/>
                    </a:cubicBezTo>
                    <a:cubicBezTo>
                      <a:pt x="50" y="6"/>
                      <a:pt x="46" y="5"/>
                      <a:pt x="40" y="5"/>
                    </a:cubicBezTo>
                    <a:cubicBezTo>
                      <a:pt x="37" y="5"/>
                      <a:pt x="35" y="5"/>
                      <a:pt x="34" y="6"/>
                    </a:cubicBezTo>
                    <a:cubicBezTo>
                      <a:pt x="34" y="6"/>
                      <a:pt x="33" y="8"/>
                      <a:pt x="32"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0" name="Freeform 1470">
                <a:extLst>
                  <a:ext uri="{FF2B5EF4-FFF2-40B4-BE49-F238E27FC236}">
                    <a16:creationId xmlns:a16="http://schemas.microsoft.com/office/drawing/2014/main" id="{85817006-CBCC-CB44-3A36-C204BA287DC8}"/>
                  </a:ext>
                </a:extLst>
              </p:cNvPr>
              <p:cNvSpPr>
                <a:spLocks noEditPoints="1"/>
              </p:cNvSpPr>
              <p:nvPr/>
            </p:nvSpPr>
            <p:spPr bwMode="auto">
              <a:xfrm>
                <a:off x="2163833" y="6314248"/>
                <a:ext cx="20638" cy="20638"/>
              </a:xfrm>
              <a:custGeom>
                <a:avLst/>
                <a:gdLst>
                  <a:gd name="T0" fmla="*/ 87 w 87"/>
                  <a:gd name="T1" fmla="*/ 86 h 89"/>
                  <a:gd name="T2" fmla="*/ 87 w 87"/>
                  <a:gd name="T3" fmla="*/ 89 h 89"/>
                  <a:gd name="T4" fmla="*/ 46 w 87"/>
                  <a:gd name="T5" fmla="*/ 89 h 89"/>
                  <a:gd name="T6" fmla="*/ 46 w 87"/>
                  <a:gd name="T7" fmla="*/ 86 h 89"/>
                  <a:gd name="T8" fmla="*/ 54 w 87"/>
                  <a:gd name="T9" fmla="*/ 85 h 89"/>
                  <a:gd name="T10" fmla="*/ 56 w 87"/>
                  <a:gd name="T11" fmla="*/ 81 h 89"/>
                  <a:gd name="T12" fmla="*/ 54 w 87"/>
                  <a:gd name="T13" fmla="*/ 72 h 89"/>
                  <a:gd name="T14" fmla="*/ 50 w 87"/>
                  <a:gd name="T15" fmla="*/ 63 h 89"/>
                  <a:gd name="T16" fmla="*/ 21 w 87"/>
                  <a:gd name="T17" fmla="*/ 63 h 89"/>
                  <a:gd name="T18" fmla="*/ 17 w 87"/>
                  <a:gd name="T19" fmla="*/ 74 h 89"/>
                  <a:gd name="T20" fmla="*/ 16 w 87"/>
                  <a:gd name="T21" fmla="*/ 80 h 89"/>
                  <a:gd name="T22" fmla="*/ 18 w 87"/>
                  <a:gd name="T23" fmla="*/ 84 h 89"/>
                  <a:gd name="T24" fmla="*/ 26 w 87"/>
                  <a:gd name="T25" fmla="*/ 86 h 89"/>
                  <a:gd name="T26" fmla="*/ 26 w 87"/>
                  <a:gd name="T27" fmla="*/ 89 h 89"/>
                  <a:gd name="T28" fmla="*/ 0 w 87"/>
                  <a:gd name="T29" fmla="*/ 89 h 89"/>
                  <a:gd name="T30" fmla="*/ 0 w 87"/>
                  <a:gd name="T31" fmla="*/ 85 h 89"/>
                  <a:gd name="T32" fmla="*/ 8 w 87"/>
                  <a:gd name="T33" fmla="*/ 81 h 89"/>
                  <a:gd name="T34" fmla="*/ 13 w 87"/>
                  <a:gd name="T35" fmla="*/ 71 h 89"/>
                  <a:gd name="T36" fmla="*/ 41 w 87"/>
                  <a:gd name="T37" fmla="*/ 0 h 89"/>
                  <a:gd name="T38" fmla="*/ 45 w 87"/>
                  <a:gd name="T39" fmla="*/ 0 h 89"/>
                  <a:gd name="T40" fmla="*/ 73 w 87"/>
                  <a:gd name="T41" fmla="*/ 68 h 89"/>
                  <a:gd name="T42" fmla="*/ 80 w 87"/>
                  <a:gd name="T43" fmla="*/ 82 h 89"/>
                  <a:gd name="T44" fmla="*/ 87 w 87"/>
                  <a:gd name="T45" fmla="*/ 86 h 89"/>
                  <a:gd name="T46" fmla="*/ 23 w 87"/>
                  <a:gd name="T47" fmla="*/ 58 h 89"/>
                  <a:gd name="T48" fmla="*/ 48 w 87"/>
                  <a:gd name="T49" fmla="*/ 58 h 89"/>
                  <a:gd name="T50" fmla="*/ 35 w 87"/>
                  <a:gd name="T51" fmla="*/ 27 h 89"/>
                  <a:gd name="T52" fmla="*/ 23 w 87"/>
                  <a:gd name="T5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89">
                    <a:moveTo>
                      <a:pt x="87" y="86"/>
                    </a:moveTo>
                    <a:cubicBezTo>
                      <a:pt x="87" y="89"/>
                      <a:pt x="87" y="89"/>
                      <a:pt x="87" y="89"/>
                    </a:cubicBezTo>
                    <a:cubicBezTo>
                      <a:pt x="46" y="89"/>
                      <a:pt x="46" y="89"/>
                      <a:pt x="46" y="89"/>
                    </a:cubicBezTo>
                    <a:cubicBezTo>
                      <a:pt x="46" y="86"/>
                      <a:pt x="46" y="86"/>
                      <a:pt x="46" y="86"/>
                    </a:cubicBezTo>
                    <a:cubicBezTo>
                      <a:pt x="50" y="86"/>
                      <a:pt x="53" y="85"/>
                      <a:pt x="54" y="85"/>
                    </a:cubicBezTo>
                    <a:cubicBezTo>
                      <a:pt x="55" y="84"/>
                      <a:pt x="56" y="83"/>
                      <a:pt x="56" y="81"/>
                    </a:cubicBezTo>
                    <a:cubicBezTo>
                      <a:pt x="56" y="79"/>
                      <a:pt x="55" y="76"/>
                      <a:pt x="54" y="72"/>
                    </a:cubicBezTo>
                    <a:cubicBezTo>
                      <a:pt x="53" y="71"/>
                      <a:pt x="52" y="68"/>
                      <a:pt x="50" y="63"/>
                    </a:cubicBezTo>
                    <a:cubicBezTo>
                      <a:pt x="21" y="63"/>
                      <a:pt x="21" y="63"/>
                      <a:pt x="21" y="63"/>
                    </a:cubicBezTo>
                    <a:cubicBezTo>
                      <a:pt x="20" y="68"/>
                      <a:pt x="18" y="71"/>
                      <a:pt x="17" y="74"/>
                    </a:cubicBezTo>
                    <a:cubicBezTo>
                      <a:pt x="16" y="77"/>
                      <a:pt x="16" y="79"/>
                      <a:pt x="16" y="80"/>
                    </a:cubicBezTo>
                    <a:cubicBezTo>
                      <a:pt x="16" y="82"/>
                      <a:pt x="16" y="83"/>
                      <a:pt x="18" y="84"/>
                    </a:cubicBezTo>
                    <a:cubicBezTo>
                      <a:pt x="19" y="85"/>
                      <a:pt x="22" y="86"/>
                      <a:pt x="26" y="86"/>
                    </a:cubicBezTo>
                    <a:cubicBezTo>
                      <a:pt x="26" y="89"/>
                      <a:pt x="26" y="89"/>
                      <a:pt x="26" y="89"/>
                    </a:cubicBezTo>
                    <a:cubicBezTo>
                      <a:pt x="0" y="89"/>
                      <a:pt x="0" y="89"/>
                      <a:pt x="0" y="89"/>
                    </a:cubicBezTo>
                    <a:cubicBezTo>
                      <a:pt x="0" y="85"/>
                      <a:pt x="0" y="85"/>
                      <a:pt x="0" y="85"/>
                    </a:cubicBezTo>
                    <a:cubicBezTo>
                      <a:pt x="3" y="85"/>
                      <a:pt x="6" y="83"/>
                      <a:pt x="8" y="81"/>
                    </a:cubicBezTo>
                    <a:cubicBezTo>
                      <a:pt x="9" y="80"/>
                      <a:pt x="11" y="76"/>
                      <a:pt x="13" y="71"/>
                    </a:cubicBezTo>
                    <a:cubicBezTo>
                      <a:pt x="41" y="0"/>
                      <a:pt x="41" y="0"/>
                      <a:pt x="41" y="0"/>
                    </a:cubicBezTo>
                    <a:cubicBezTo>
                      <a:pt x="45" y="0"/>
                      <a:pt x="45" y="0"/>
                      <a:pt x="45" y="0"/>
                    </a:cubicBezTo>
                    <a:cubicBezTo>
                      <a:pt x="73" y="68"/>
                      <a:pt x="73" y="68"/>
                      <a:pt x="73" y="68"/>
                    </a:cubicBezTo>
                    <a:cubicBezTo>
                      <a:pt x="76" y="75"/>
                      <a:pt x="79" y="79"/>
                      <a:pt x="80" y="82"/>
                    </a:cubicBezTo>
                    <a:cubicBezTo>
                      <a:pt x="82" y="84"/>
                      <a:pt x="84" y="86"/>
                      <a:pt x="87" y="86"/>
                    </a:cubicBez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1" name="Freeform 1471">
                <a:extLst>
                  <a:ext uri="{FF2B5EF4-FFF2-40B4-BE49-F238E27FC236}">
                    <a16:creationId xmlns:a16="http://schemas.microsoft.com/office/drawing/2014/main" id="{1A788894-C4DF-2B14-24C5-C0DBD5147918}"/>
                  </a:ext>
                </a:extLst>
              </p:cNvPr>
              <p:cNvSpPr>
                <a:spLocks/>
              </p:cNvSpPr>
              <p:nvPr/>
            </p:nvSpPr>
            <p:spPr bwMode="auto">
              <a:xfrm>
                <a:off x="2170183" y="6306310"/>
                <a:ext cx="6350" cy="6350"/>
              </a:xfrm>
              <a:custGeom>
                <a:avLst/>
                <a:gdLst>
                  <a:gd name="T0" fmla="*/ 30 w 30"/>
                  <a:gd name="T1" fmla="*/ 24 h 24"/>
                  <a:gd name="T2" fmla="*/ 23 w 30"/>
                  <a:gd name="T3" fmla="*/ 24 h 24"/>
                  <a:gd name="T4" fmla="*/ 5 w 30"/>
                  <a:gd name="T5" fmla="*/ 13 h 24"/>
                  <a:gd name="T6" fmla="*/ 1 w 30"/>
                  <a:gd name="T7" fmla="*/ 10 h 24"/>
                  <a:gd name="T8" fmla="*/ 0 w 30"/>
                  <a:gd name="T9" fmla="*/ 6 h 24"/>
                  <a:gd name="T10" fmla="*/ 2 w 30"/>
                  <a:gd name="T11" fmla="*/ 2 h 24"/>
                  <a:gd name="T12" fmla="*/ 6 w 30"/>
                  <a:gd name="T13" fmla="*/ 0 h 24"/>
                  <a:gd name="T14" fmla="*/ 10 w 30"/>
                  <a:gd name="T15" fmla="*/ 2 h 24"/>
                  <a:gd name="T16" fmla="*/ 13 w 30"/>
                  <a:gd name="T17" fmla="*/ 4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cubicBezTo>
                      <a:pt x="23" y="24"/>
                      <a:pt x="23" y="24"/>
                      <a:pt x="23" y="24"/>
                    </a:cubicBezTo>
                    <a:cubicBezTo>
                      <a:pt x="5" y="13"/>
                      <a:pt x="5" y="13"/>
                      <a:pt x="5" y="13"/>
                    </a:cubicBezTo>
                    <a:cubicBezTo>
                      <a:pt x="3" y="12"/>
                      <a:pt x="2" y="11"/>
                      <a:pt x="1" y="10"/>
                    </a:cubicBezTo>
                    <a:cubicBezTo>
                      <a:pt x="0" y="9"/>
                      <a:pt x="0" y="8"/>
                      <a:pt x="0" y="6"/>
                    </a:cubicBezTo>
                    <a:cubicBezTo>
                      <a:pt x="0" y="4"/>
                      <a:pt x="1" y="3"/>
                      <a:pt x="2" y="2"/>
                    </a:cubicBezTo>
                    <a:cubicBezTo>
                      <a:pt x="3" y="1"/>
                      <a:pt x="5" y="0"/>
                      <a:pt x="6" y="0"/>
                    </a:cubicBezTo>
                    <a:cubicBezTo>
                      <a:pt x="7" y="0"/>
                      <a:pt x="9" y="1"/>
                      <a:pt x="10" y="2"/>
                    </a:cubicBezTo>
                    <a:cubicBezTo>
                      <a:pt x="11" y="2"/>
                      <a:pt x="12" y="3"/>
                      <a:pt x="13" y="4"/>
                    </a:cubicBezTo>
                    <a:lnTo>
                      <a:pt x="30"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2" name="Freeform 1472">
                <a:extLst>
                  <a:ext uri="{FF2B5EF4-FFF2-40B4-BE49-F238E27FC236}">
                    <a16:creationId xmlns:a16="http://schemas.microsoft.com/office/drawing/2014/main" id="{976324ED-950E-57B1-2AB6-4CD299D50B3B}"/>
                  </a:ext>
                </a:extLst>
              </p:cNvPr>
              <p:cNvSpPr>
                <a:spLocks/>
              </p:cNvSpPr>
              <p:nvPr/>
            </p:nvSpPr>
            <p:spPr bwMode="auto">
              <a:xfrm>
                <a:off x="2195583" y="6314248"/>
                <a:ext cx="22225" cy="22225"/>
              </a:xfrm>
              <a:custGeom>
                <a:avLst/>
                <a:gdLst>
                  <a:gd name="T0" fmla="*/ 88 w 88"/>
                  <a:gd name="T1" fmla="*/ 0 h 89"/>
                  <a:gd name="T2" fmla="*/ 88 w 88"/>
                  <a:gd name="T3" fmla="*/ 3 h 89"/>
                  <a:gd name="T4" fmla="*/ 80 w 88"/>
                  <a:gd name="T5" fmla="*/ 6 h 89"/>
                  <a:gd name="T6" fmla="*/ 76 w 88"/>
                  <a:gd name="T7" fmla="*/ 14 h 89"/>
                  <a:gd name="T8" fmla="*/ 47 w 88"/>
                  <a:gd name="T9" fmla="*/ 89 h 89"/>
                  <a:gd name="T10" fmla="*/ 43 w 88"/>
                  <a:gd name="T11" fmla="*/ 89 h 89"/>
                  <a:gd name="T12" fmla="*/ 11 w 88"/>
                  <a:gd name="T13" fmla="*/ 12 h 89"/>
                  <a:gd name="T14" fmla="*/ 6 w 88"/>
                  <a:gd name="T15" fmla="*/ 6 h 89"/>
                  <a:gd name="T16" fmla="*/ 0 w 88"/>
                  <a:gd name="T17" fmla="*/ 3 h 89"/>
                  <a:gd name="T18" fmla="*/ 0 w 88"/>
                  <a:gd name="T19" fmla="*/ 0 h 89"/>
                  <a:gd name="T20" fmla="*/ 43 w 88"/>
                  <a:gd name="T21" fmla="*/ 0 h 89"/>
                  <a:gd name="T22" fmla="*/ 43 w 88"/>
                  <a:gd name="T23" fmla="*/ 3 h 89"/>
                  <a:gd name="T24" fmla="*/ 34 w 88"/>
                  <a:gd name="T25" fmla="*/ 4 h 89"/>
                  <a:gd name="T26" fmla="*/ 32 w 88"/>
                  <a:gd name="T27" fmla="*/ 9 h 89"/>
                  <a:gd name="T28" fmla="*/ 34 w 88"/>
                  <a:gd name="T29" fmla="*/ 16 h 89"/>
                  <a:gd name="T30" fmla="*/ 36 w 88"/>
                  <a:gd name="T31" fmla="*/ 20 h 89"/>
                  <a:gd name="T32" fmla="*/ 53 w 88"/>
                  <a:gd name="T33" fmla="*/ 60 h 89"/>
                  <a:gd name="T34" fmla="*/ 69 w 88"/>
                  <a:gd name="T35" fmla="*/ 18 h 89"/>
                  <a:gd name="T36" fmla="*/ 71 w 88"/>
                  <a:gd name="T37" fmla="*/ 13 h 89"/>
                  <a:gd name="T38" fmla="*/ 71 w 88"/>
                  <a:gd name="T39" fmla="*/ 9 h 89"/>
                  <a:gd name="T40" fmla="*/ 69 w 88"/>
                  <a:gd name="T41" fmla="*/ 5 h 89"/>
                  <a:gd name="T42" fmla="*/ 60 w 88"/>
                  <a:gd name="T43" fmla="*/ 3 h 89"/>
                  <a:gd name="T44" fmla="*/ 60 w 88"/>
                  <a:gd name="T45" fmla="*/ 0 h 89"/>
                  <a:gd name="T46" fmla="*/ 88 w 88"/>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89">
                    <a:moveTo>
                      <a:pt x="88" y="0"/>
                    </a:moveTo>
                    <a:cubicBezTo>
                      <a:pt x="88" y="3"/>
                      <a:pt x="88" y="3"/>
                      <a:pt x="88" y="3"/>
                    </a:cubicBezTo>
                    <a:cubicBezTo>
                      <a:pt x="84" y="4"/>
                      <a:pt x="82" y="5"/>
                      <a:pt x="80" y="6"/>
                    </a:cubicBezTo>
                    <a:cubicBezTo>
                      <a:pt x="79" y="7"/>
                      <a:pt x="78" y="10"/>
                      <a:pt x="76" y="14"/>
                    </a:cubicBezTo>
                    <a:cubicBezTo>
                      <a:pt x="47" y="89"/>
                      <a:pt x="47" y="89"/>
                      <a:pt x="47" y="89"/>
                    </a:cubicBezTo>
                    <a:cubicBezTo>
                      <a:pt x="43" y="89"/>
                      <a:pt x="43" y="89"/>
                      <a:pt x="43" y="89"/>
                    </a:cubicBezTo>
                    <a:cubicBezTo>
                      <a:pt x="11" y="12"/>
                      <a:pt x="11" y="12"/>
                      <a:pt x="11" y="12"/>
                    </a:cubicBezTo>
                    <a:cubicBezTo>
                      <a:pt x="9" y="9"/>
                      <a:pt x="8" y="6"/>
                      <a:pt x="6" y="6"/>
                    </a:cubicBezTo>
                    <a:cubicBezTo>
                      <a:pt x="5" y="5"/>
                      <a:pt x="3" y="4"/>
                      <a:pt x="0" y="3"/>
                    </a:cubicBezTo>
                    <a:cubicBezTo>
                      <a:pt x="0" y="0"/>
                      <a:pt x="0" y="0"/>
                      <a:pt x="0" y="0"/>
                    </a:cubicBezTo>
                    <a:cubicBezTo>
                      <a:pt x="43" y="0"/>
                      <a:pt x="43" y="0"/>
                      <a:pt x="43" y="0"/>
                    </a:cubicBezTo>
                    <a:cubicBezTo>
                      <a:pt x="43" y="3"/>
                      <a:pt x="43" y="3"/>
                      <a:pt x="43" y="3"/>
                    </a:cubicBezTo>
                    <a:cubicBezTo>
                      <a:pt x="39" y="3"/>
                      <a:pt x="36" y="4"/>
                      <a:pt x="34" y="4"/>
                    </a:cubicBezTo>
                    <a:cubicBezTo>
                      <a:pt x="33" y="5"/>
                      <a:pt x="32" y="6"/>
                      <a:pt x="32" y="9"/>
                    </a:cubicBezTo>
                    <a:cubicBezTo>
                      <a:pt x="32" y="10"/>
                      <a:pt x="33" y="12"/>
                      <a:pt x="34" y="16"/>
                    </a:cubicBezTo>
                    <a:cubicBezTo>
                      <a:pt x="34" y="17"/>
                      <a:pt x="35" y="18"/>
                      <a:pt x="36" y="20"/>
                    </a:cubicBezTo>
                    <a:cubicBezTo>
                      <a:pt x="53" y="60"/>
                      <a:pt x="53" y="60"/>
                      <a:pt x="53" y="60"/>
                    </a:cubicBezTo>
                    <a:cubicBezTo>
                      <a:pt x="69" y="18"/>
                      <a:pt x="69" y="18"/>
                      <a:pt x="69" y="18"/>
                    </a:cubicBezTo>
                    <a:cubicBezTo>
                      <a:pt x="70" y="16"/>
                      <a:pt x="70" y="14"/>
                      <a:pt x="71" y="13"/>
                    </a:cubicBezTo>
                    <a:cubicBezTo>
                      <a:pt x="71" y="12"/>
                      <a:pt x="71" y="10"/>
                      <a:pt x="71" y="9"/>
                    </a:cubicBezTo>
                    <a:cubicBezTo>
                      <a:pt x="71" y="7"/>
                      <a:pt x="70" y="5"/>
                      <a:pt x="69" y="5"/>
                    </a:cubicBezTo>
                    <a:cubicBezTo>
                      <a:pt x="67" y="4"/>
                      <a:pt x="64"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3" name="Freeform 1473">
                <a:extLst>
                  <a:ext uri="{FF2B5EF4-FFF2-40B4-BE49-F238E27FC236}">
                    <a16:creationId xmlns:a16="http://schemas.microsoft.com/office/drawing/2014/main" id="{D5D09A7D-312D-A575-8CCC-92505C341BCF}"/>
                  </a:ext>
                </a:extLst>
              </p:cNvPr>
              <p:cNvSpPr>
                <a:spLocks/>
              </p:cNvSpPr>
              <p:nvPr/>
            </p:nvSpPr>
            <p:spPr bwMode="auto">
              <a:xfrm>
                <a:off x="2219395" y="6314248"/>
                <a:ext cx="11113" cy="20638"/>
              </a:xfrm>
              <a:custGeom>
                <a:avLst/>
                <a:gdLst>
                  <a:gd name="T0" fmla="*/ 45 w 45"/>
                  <a:gd name="T1" fmla="*/ 83 h 87"/>
                  <a:gd name="T2" fmla="*/ 45 w 45"/>
                  <a:gd name="T3" fmla="*/ 87 h 87"/>
                  <a:gd name="T4" fmla="*/ 0 w 45"/>
                  <a:gd name="T5" fmla="*/ 87 h 87"/>
                  <a:gd name="T6" fmla="*/ 0 w 45"/>
                  <a:gd name="T7" fmla="*/ 83 h 87"/>
                  <a:gd name="T8" fmla="*/ 9 w 45"/>
                  <a:gd name="T9" fmla="*/ 82 h 87"/>
                  <a:gd name="T10" fmla="*/ 12 w 45"/>
                  <a:gd name="T11" fmla="*/ 74 h 87"/>
                  <a:gd name="T12" fmla="*/ 12 w 45"/>
                  <a:gd name="T13" fmla="*/ 13 h 87"/>
                  <a:gd name="T14" fmla="*/ 9 w 45"/>
                  <a:gd name="T15" fmla="*/ 5 h 87"/>
                  <a:gd name="T16" fmla="*/ 0 w 45"/>
                  <a:gd name="T17" fmla="*/ 3 h 87"/>
                  <a:gd name="T18" fmla="*/ 0 w 45"/>
                  <a:gd name="T19" fmla="*/ 0 h 87"/>
                  <a:gd name="T20" fmla="*/ 45 w 45"/>
                  <a:gd name="T21" fmla="*/ 0 h 87"/>
                  <a:gd name="T22" fmla="*/ 45 w 45"/>
                  <a:gd name="T23" fmla="*/ 3 h 87"/>
                  <a:gd name="T24" fmla="*/ 37 w 45"/>
                  <a:gd name="T25" fmla="*/ 5 h 87"/>
                  <a:gd name="T26" fmla="*/ 33 w 45"/>
                  <a:gd name="T27" fmla="*/ 13 h 87"/>
                  <a:gd name="T28" fmla="*/ 33 w 45"/>
                  <a:gd name="T29" fmla="*/ 74 h 87"/>
                  <a:gd name="T30" fmla="*/ 35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5" y="83"/>
                      <a:pt x="7" y="83"/>
                      <a:pt x="9" y="82"/>
                    </a:cubicBezTo>
                    <a:cubicBezTo>
                      <a:pt x="11" y="81"/>
                      <a:pt x="12" y="78"/>
                      <a:pt x="12" y="74"/>
                    </a:cubicBezTo>
                    <a:cubicBezTo>
                      <a:pt x="12" y="13"/>
                      <a:pt x="12" y="13"/>
                      <a:pt x="12" y="13"/>
                    </a:cubicBezTo>
                    <a:cubicBezTo>
                      <a:pt x="12" y="9"/>
                      <a:pt x="11" y="6"/>
                      <a:pt x="9" y="5"/>
                    </a:cubicBezTo>
                    <a:cubicBezTo>
                      <a:pt x="7" y="4"/>
                      <a:pt x="5" y="4"/>
                      <a:pt x="0" y="3"/>
                    </a:cubicBezTo>
                    <a:cubicBezTo>
                      <a:pt x="0" y="0"/>
                      <a:pt x="0" y="0"/>
                      <a:pt x="0" y="0"/>
                    </a:cubicBezTo>
                    <a:cubicBezTo>
                      <a:pt x="45" y="0"/>
                      <a:pt x="45" y="0"/>
                      <a:pt x="45" y="0"/>
                    </a:cubicBezTo>
                    <a:cubicBezTo>
                      <a:pt x="45" y="3"/>
                      <a:pt x="45" y="3"/>
                      <a:pt x="45" y="3"/>
                    </a:cubicBezTo>
                    <a:cubicBezTo>
                      <a:pt x="41" y="3"/>
                      <a:pt x="39" y="4"/>
                      <a:pt x="37" y="5"/>
                    </a:cubicBezTo>
                    <a:cubicBezTo>
                      <a:pt x="34" y="6"/>
                      <a:pt x="33" y="9"/>
                      <a:pt x="33" y="13"/>
                    </a:cubicBezTo>
                    <a:cubicBezTo>
                      <a:pt x="33" y="74"/>
                      <a:pt x="33" y="74"/>
                      <a:pt x="33" y="74"/>
                    </a:cubicBezTo>
                    <a:cubicBezTo>
                      <a:pt x="33" y="77"/>
                      <a:pt x="34" y="79"/>
                      <a:pt x="35" y="81"/>
                    </a:cubicBezTo>
                    <a:cubicBezTo>
                      <a:pt x="37" y="83"/>
                      <a:pt x="40"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4" name="Freeform 1474">
                <a:extLst>
                  <a:ext uri="{FF2B5EF4-FFF2-40B4-BE49-F238E27FC236}">
                    <a16:creationId xmlns:a16="http://schemas.microsoft.com/office/drawing/2014/main" id="{1DD91F4D-0796-BE2D-679C-8D955F4B7E95}"/>
                  </a:ext>
                </a:extLst>
              </p:cNvPr>
              <p:cNvSpPr>
                <a:spLocks/>
              </p:cNvSpPr>
              <p:nvPr/>
            </p:nvSpPr>
            <p:spPr bwMode="auto">
              <a:xfrm>
                <a:off x="2230508" y="6314248"/>
                <a:ext cx="22225" cy="22225"/>
              </a:xfrm>
              <a:custGeom>
                <a:avLst/>
                <a:gdLst>
                  <a:gd name="T0" fmla="*/ 0 w 88"/>
                  <a:gd name="T1" fmla="*/ 87 h 89"/>
                  <a:gd name="T2" fmla="*/ 0 w 88"/>
                  <a:gd name="T3" fmla="*/ 83 h 89"/>
                  <a:gd name="T4" fmla="*/ 9 w 88"/>
                  <a:gd name="T5" fmla="*/ 81 h 89"/>
                  <a:gd name="T6" fmla="*/ 11 w 88"/>
                  <a:gd name="T7" fmla="*/ 73 h 89"/>
                  <a:gd name="T8" fmla="*/ 11 w 88"/>
                  <a:gd name="T9" fmla="*/ 13 h 89"/>
                  <a:gd name="T10" fmla="*/ 5 w 88"/>
                  <a:gd name="T11" fmla="*/ 6 h 89"/>
                  <a:gd name="T12" fmla="*/ 1 w 88"/>
                  <a:gd name="T13" fmla="*/ 3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9" y="81"/>
                    </a:cubicBezTo>
                    <a:cubicBezTo>
                      <a:pt x="10" y="80"/>
                      <a:pt x="11" y="77"/>
                      <a:pt x="11" y="73"/>
                    </a:cubicBezTo>
                    <a:cubicBezTo>
                      <a:pt x="11" y="13"/>
                      <a:pt x="11" y="13"/>
                      <a:pt x="11" y="13"/>
                    </a:cubicBezTo>
                    <a:cubicBezTo>
                      <a:pt x="9" y="10"/>
                      <a:pt x="7" y="8"/>
                      <a:pt x="5" y="6"/>
                    </a:cubicBezTo>
                    <a:cubicBezTo>
                      <a:pt x="3" y="4"/>
                      <a:pt x="2" y="3"/>
                      <a:pt x="1" y="3"/>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9" y="5"/>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5" name="Freeform 1475">
                <a:extLst>
                  <a:ext uri="{FF2B5EF4-FFF2-40B4-BE49-F238E27FC236}">
                    <a16:creationId xmlns:a16="http://schemas.microsoft.com/office/drawing/2014/main" id="{582951CF-568B-419D-A6E9-EE89CD2FA02F}"/>
                  </a:ext>
                </a:extLst>
              </p:cNvPr>
              <p:cNvSpPr>
                <a:spLocks/>
              </p:cNvSpPr>
              <p:nvPr/>
            </p:nvSpPr>
            <p:spPr bwMode="auto">
              <a:xfrm>
                <a:off x="2254320" y="6314248"/>
                <a:ext cx="23813" cy="20638"/>
              </a:xfrm>
              <a:custGeom>
                <a:avLst/>
                <a:gdLst>
                  <a:gd name="T0" fmla="*/ 95 w 95"/>
                  <a:gd name="T1" fmla="*/ 83 h 87"/>
                  <a:gd name="T2" fmla="*/ 95 w 95"/>
                  <a:gd name="T3" fmla="*/ 87 h 87"/>
                  <a:gd name="T4" fmla="*/ 51 w 95"/>
                  <a:gd name="T5" fmla="*/ 87 h 87"/>
                  <a:gd name="T6" fmla="*/ 51 w 95"/>
                  <a:gd name="T7" fmla="*/ 83 h 87"/>
                  <a:gd name="T8" fmla="*/ 59 w 95"/>
                  <a:gd name="T9" fmla="*/ 82 h 87"/>
                  <a:gd name="T10" fmla="*/ 63 w 95"/>
                  <a:gd name="T11" fmla="*/ 74 h 87"/>
                  <a:gd name="T12" fmla="*/ 63 w 95"/>
                  <a:gd name="T13" fmla="*/ 45 h 87"/>
                  <a:gd name="T14" fmla="*/ 32 w 95"/>
                  <a:gd name="T15" fmla="*/ 45 h 87"/>
                  <a:gd name="T16" fmla="*/ 32 w 95"/>
                  <a:gd name="T17" fmla="*/ 74 h 87"/>
                  <a:gd name="T18" fmla="*/ 35 w 95"/>
                  <a:gd name="T19" fmla="*/ 81 h 87"/>
                  <a:gd name="T20" fmla="*/ 43 w 95"/>
                  <a:gd name="T21" fmla="*/ 83 h 87"/>
                  <a:gd name="T22" fmla="*/ 43 w 95"/>
                  <a:gd name="T23" fmla="*/ 87 h 87"/>
                  <a:gd name="T24" fmla="*/ 0 w 95"/>
                  <a:gd name="T25" fmla="*/ 87 h 87"/>
                  <a:gd name="T26" fmla="*/ 0 w 95"/>
                  <a:gd name="T27" fmla="*/ 83 h 87"/>
                  <a:gd name="T28" fmla="*/ 8 w 95"/>
                  <a:gd name="T29" fmla="*/ 81 h 87"/>
                  <a:gd name="T30" fmla="*/ 11 w 95"/>
                  <a:gd name="T31" fmla="*/ 74 h 87"/>
                  <a:gd name="T32" fmla="*/ 11 w 95"/>
                  <a:gd name="T33" fmla="*/ 13 h 87"/>
                  <a:gd name="T34" fmla="*/ 7 w 95"/>
                  <a:gd name="T35" fmla="*/ 5 h 87"/>
                  <a:gd name="T36" fmla="*/ 0 w 95"/>
                  <a:gd name="T37" fmla="*/ 3 h 87"/>
                  <a:gd name="T38" fmla="*/ 0 w 95"/>
                  <a:gd name="T39" fmla="*/ 0 h 87"/>
                  <a:gd name="T40" fmla="*/ 43 w 95"/>
                  <a:gd name="T41" fmla="*/ 0 h 87"/>
                  <a:gd name="T42" fmla="*/ 43 w 95"/>
                  <a:gd name="T43" fmla="*/ 3 h 87"/>
                  <a:gd name="T44" fmla="*/ 35 w 95"/>
                  <a:gd name="T45" fmla="*/ 5 h 87"/>
                  <a:gd name="T46" fmla="*/ 32 w 95"/>
                  <a:gd name="T47" fmla="*/ 13 h 87"/>
                  <a:gd name="T48" fmla="*/ 32 w 95"/>
                  <a:gd name="T49" fmla="*/ 39 h 87"/>
                  <a:gd name="T50" fmla="*/ 63 w 95"/>
                  <a:gd name="T51" fmla="*/ 39 h 87"/>
                  <a:gd name="T52" fmla="*/ 63 w 95"/>
                  <a:gd name="T53" fmla="*/ 13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3 w 95"/>
                  <a:gd name="T67" fmla="*/ 13 h 87"/>
                  <a:gd name="T68" fmla="*/ 83 w 95"/>
                  <a:gd name="T69" fmla="*/ 74 h 87"/>
                  <a:gd name="T70" fmla="*/ 86 w 95"/>
                  <a:gd name="T71" fmla="*/ 81 h 87"/>
                  <a:gd name="T72" fmla="*/ 95 w 95"/>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3"/>
                    </a:moveTo>
                    <a:cubicBezTo>
                      <a:pt x="95" y="87"/>
                      <a:pt x="95" y="87"/>
                      <a:pt x="95" y="87"/>
                    </a:cubicBezTo>
                    <a:cubicBezTo>
                      <a:pt x="51" y="87"/>
                      <a:pt x="51" y="87"/>
                      <a:pt x="51" y="87"/>
                    </a:cubicBezTo>
                    <a:cubicBezTo>
                      <a:pt x="51" y="83"/>
                      <a:pt x="51" y="83"/>
                      <a:pt x="51" y="83"/>
                    </a:cubicBezTo>
                    <a:cubicBezTo>
                      <a:pt x="55" y="83"/>
                      <a:pt x="58" y="82"/>
                      <a:pt x="59" y="82"/>
                    </a:cubicBezTo>
                    <a:cubicBezTo>
                      <a:pt x="61" y="80"/>
                      <a:pt x="63" y="78"/>
                      <a:pt x="63" y="74"/>
                    </a:cubicBezTo>
                    <a:cubicBezTo>
                      <a:pt x="63" y="45"/>
                      <a:pt x="63" y="45"/>
                      <a:pt x="63" y="45"/>
                    </a:cubicBezTo>
                    <a:cubicBezTo>
                      <a:pt x="32" y="45"/>
                      <a:pt x="32" y="45"/>
                      <a:pt x="32" y="45"/>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1"/>
                    </a:cubicBezTo>
                    <a:cubicBezTo>
                      <a:pt x="10" y="80"/>
                      <a:pt x="11" y="78"/>
                      <a:pt x="11" y="74"/>
                    </a:cubicBezTo>
                    <a:cubicBezTo>
                      <a:pt x="11" y="13"/>
                      <a:pt x="11" y="13"/>
                      <a:pt x="11" y="13"/>
                    </a:cubicBezTo>
                    <a:cubicBezTo>
                      <a:pt x="11" y="9"/>
                      <a:pt x="10" y="6"/>
                      <a:pt x="7" y="5"/>
                    </a:cubicBezTo>
                    <a:cubicBezTo>
                      <a:pt x="6" y="4"/>
                      <a:pt x="4" y="4"/>
                      <a:pt x="0" y="3"/>
                    </a:cubicBezTo>
                    <a:cubicBezTo>
                      <a:pt x="0" y="0"/>
                      <a:pt x="0" y="0"/>
                      <a:pt x="0" y="0"/>
                    </a:cubicBezTo>
                    <a:cubicBezTo>
                      <a:pt x="43" y="0"/>
                      <a:pt x="43" y="0"/>
                      <a:pt x="43" y="0"/>
                    </a:cubicBezTo>
                    <a:cubicBezTo>
                      <a:pt x="43" y="3"/>
                      <a:pt x="43" y="3"/>
                      <a:pt x="43" y="3"/>
                    </a:cubicBezTo>
                    <a:cubicBezTo>
                      <a:pt x="39" y="4"/>
                      <a:pt x="36" y="4"/>
                      <a:pt x="35"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1"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8" y="4"/>
                      <a:pt x="87" y="5"/>
                    </a:cubicBezTo>
                    <a:cubicBezTo>
                      <a:pt x="84" y="6"/>
                      <a:pt x="83" y="9"/>
                      <a:pt x="83" y="13"/>
                    </a:cubicBezTo>
                    <a:cubicBezTo>
                      <a:pt x="83" y="74"/>
                      <a:pt x="83" y="74"/>
                      <a:pt x="83" y="74"/>
                    </a:cubicBezTo>
                    <a:cubicBezTo>
                      <a:pt x="83" y="78"/>
                      <a:pt x="84" y="80"/>
                      <a:pt x="86" y="81"/>
                    </a:cubicBezTo>
                    <a:cubicBezTo>
                      <a:pt x="87" y="82"/>
                      <a:pt x="90"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6" name="Freeform 1476">
                <a:extLst>
                  <a:ext uri="{FF2B5EF4-FFF2-40B4-BE49-F238E27FC236}">
                    <a16:creationId xmlns:a16="http://schemas.microsoft.com/office/drawing/2014/main" id="{9483120C-B6B4-CF61-76E8-37363ED12BF3}"/>
                  </a:ext>
                </a:extLst>
              </p:cNvPr>
              <p:cNvSpPr>
                <a:spLocks noEditPoints="1"/>
              </p:cNvSpPr>
              <p:nvPr/>
            </p:nvSpPr>
            <p:spPr bwMode="auto">
              <a:xfrm>
                <a:off x="2186058" y="6217410"/>
                <a:ext cx="19050" cy="22225"/>
              </a:xfrm>
              <a:custGeom>
                <a:avLst/>
                <a:gdLst>
                  <a:gd name="T0" fmla="*/ 0 w 77"/>
                  <a:gd name="T1" fmla="*/ 87 h 87"/>
                  <a:gd name="T2" fmla="*/ 0 w 77"/>
                  <a:gd name="T3" fmla="*/ 83 h 87"/>
                  <a:gd name="T4" fmla="*/ 8 w 77"/>
                  <a:gd name="T5" fmla="*/ 82 h 87"/>
                  <a:gd name="T6" fmla="*/ 11 w 77"/>
                  <a:gd name="T7" fmla="*/ 74 h 87"/>
                  <a:gd name="T8" fmla="*/ 11 w 77"/>
                  <a:gd name="T9" fmla="*/ 13 h 87"/>
                  <a:gd name="T10" fmla="*/ 8 w 77"/>
                  <a:gd name="T11" fmla="*/ 5 h 87"/>
                  <a:gd name="T12" fmla="*/ 0 w 77"/>
                  <a:gd name="T13" fmla="*/ 3 h 87"/>
                  <a:gd name="T14" fmla="*/ 0 w 77"/>
                  <a:gd name="T15" fmla="*/ 0 h 87"/>
                  <a:gd name="T16" fmla="*/ 40 w 77"/>
                  <a:gd name="T17" fmla="*/ 0 h 87"/>
                  <a:gd name="T18" fmla="*/ 59 w 77"/>
                  <a:gd name="T19" fmla="*/ 3 h 87"/>
                  <a:gd name="T20" fmla="*/ 73 w 77"/>
                  <a:gd name="T21" fmla="*/ 21 h 87"/>
                  <a:gd name="T22" fmla="*/ 65 w 77"/>
                  <a:gd name="T23" fmla="*/ 35 h 87"/>
                  <a:gd name="T24" fmla="*/ 53 w 77"/>
                  <a:gd name="T25" fmla="*/ 40 h 87"/>
                  <a:gd name="T26" fmla="*/ 69 w 77"/>
                  <a:gd name="T27" fmla="*/ 47 h 87"/>
                  <a:gd name="T28" fmla="*/ 77 w 77"/>
                  <a:gd name="T29" fmla="*/ 63 h 87"/>
                  <a:gd name="T30" fmla="*/ 69 w 77"/>
                  <a:gd name="T31" fmla="*/ 79 h 87"/>
                  <a:gd name="T32" fmla="*/ 41 w 77"/>
                  <a:gd name="T33" fmla="*/ 87 h 87"/>
                  <a:gd name="T34" fmla="*/ 0 w 77"/>
                  <a:gd name="T35" fmla="*/ 87 h 87"/>
                  <a:gd name="T36" fmla="*/ 32 w 77"/>
                  <a:gd name="T37" fmla="*/ 10 h 87"/>
                  <a:gd name="T38" fmla="*/ 32 w 77"/>
                  <a:gd name="T39" fmla="*/ 39 h 87"/>
                  <a:gd name="T40" fmla="*/ 48 w 77"/>
                  <a:gd name="T41" fmla="*/ 35 h 87"/>
                  <a:gd name="T42" fmla="*/ 52 w 77"/>
                  <a:gd name="T43" fmla="*/ 20 h 87"/>
                  <a:gd name="T44" fmla="*/ 49 w 77"/>
                  <a:gd name="T45" fmla="*/ 9 h 87"/>
                  <a:gd name="T46" fmla="*/ 39 w 77"/>
                  <a:gd name="T47" fmla="*/ 4 h 87"/>
                  <a:gd name="T48" fmla="*/ 33 w 77"/>
                  <a:gd name="T49" fmla="*/ 6 h 87"/>
                  <a:gd name="T50" fmla="*/ 32 w 77"/>
                  <a:gd name="T51" fmla="*/ 10 h 87"/>
                  <a:gd name="T52" fmla="*/ 32 w 77"/>
                  <a:gd name="T53" fmla="*/ 43 h 87"/>
                  <a:gd name="T54" fmla="*/ 32 w 77"/>
                  <a:gd name="T55" fmla="*/ 75 h 87"/>
                  <a:gd name="T56" fmla="*/ 34 w 77"/>
                  <a:gd name="T57" fmla="*/ 81 h 87"/>
                  <a:gd name="T58" fmla="*/ 39 w 77"/>
                  <a:gd name="T59" fmla="*/ 83 h 87"/>
                  <a:gd name="T60" fmla="*/ 53 w 77"/>
                  <a:gd name="T61" fmla="*/ 76 h 87"/>
                  <a:gd name="T62" fmla="*/ 55 w 77"/>
                  <a:gd name="T63" fmla="*/ 63 h 87"/>
                  <a:gd name="T64" fmla="*/ 49 w 77"/>
                  <a:gd name="T65" fmla="*/ 46 h 87"/>
                  <a:gd name="T66" fmla="*/ 36 w 77"/>
                  <a:gd name="T67" fmla="*/ 43 h 87"/>
                  <a:gd name="T68" fmla="*/ 32 w 77"/>
                  <a:gd name="T6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87">
                    <a:moveTo>
                      <a:pt x="0" y="87"/>
                    </a:moveTo>
                    <a:cubicBezTo>
                      <a:pt x="0" y="83"/>
                      <a:pt x="0" y="83"/>
                      <a:pt x="0" y="83"/>
                    </a:cubicBezTo>
                    <a:cubicBezTo>
                      <a:pt x="4" y="83"/>
                      <a:pt x="7" y="82"/>
                      <a:pt x="8" y="82"/>
                    </a:cubicBezTo>
                    <a:cubicBezTo>
                      <a:pt x="10" y="80"/>
                      <a:pt x="11" y="78"/>
                      <a:pt x="11" y="74"/>
                    </a:cubicBezTo>
                    <a:cubicBezTo>
                      <a:pt x="11" y="13"/>
                      <a:pt x="11" y="13"/>
                      <a:pt x="11" y="13"/>
                    </a:cubicBezTo>
                    <a:cubicBezTo>
                      <a:pt x="11" y="9"/>
                      <a:pt x="10" y="6"/>
                      <a:pt x="8" y="5"/>
                    </a:cubicBezTo>
                    <a:cubicBezTo>
                      <a:pt x="7" y="4"/>
                      <a:pt x="4" y="4"/>
                      <a:pt x="0" y="3"/>
                    </a:cubicBezTo>
                    <a:cubicBezTo>
                      <a:pt x="0" y="0"/>
                      <a:pt x="0" y="0"/>
                      <a:pt x="0" y="0"/>
                    </a:cubicBezTo>
                    <a:cubicBezTo>
                      <a:pt x="40" y="0"/>
                      <a:pt x="40" y="0"/>
                      <a:pt x="40" y="0"/>
                    </a:cubicBezTo>
                    <a:cubicBezTo>
                      <a:pt x="48" y="0"/>
                      <a:pt x="54" y="1"/>
                      <a:pt x="59" y="3"/>
                    </a:cubicBezTo>
                    <a:cubicBezTo>
                      <a:pt x="68" y="6"/>
                      <a:pt x="73" y="12"/>
                      <a:pt x="73" y="21"/>
                    </a:cubicBezTo>
                    <a:cubicBezTo>
                      <a:pt x="73" y="27"/>
                      <a:pt x="70" y="31"/>
                      <a:pt x="65" y="35"/>
                    </a:cubicBezTo>
                    <a:cubicBezTo>
                      <a:pt x="63" y="36"/>
                      <a:pt x="59" y="38"/>
                      <a:pt x="53" y="40"/>
                    </a:cubicBezTo>
                    <a:cubicBezTo>
                      <a:pt x="60" y="41"/>
                      <a:pt x="65" y="43"/>
                      <a:pt x="69" y="47"/>
                    </a:cubicBezTo>
                    <a:cubicBezTo>
                      <a:pt x="75" y="51"/>
                      <a:pt x="77" y="56"/>
                      <a:pt x="77" y="63"/>
                    </a:cubicBezTo>
                    <a:cubicBezTo>
                      <a:pt x="77" y="69"/>
                      <a:pt x="75" y="75"/>
                      <a:pt x="69" y="79"/>
                    </a:cubicBezTo>
                    <a:cubicBezTo>
                      <a:pt x="63" y="84"/>
                      <a:pt x="54" y="87"/>
                      <a:pt x="41" y="87"/>
                    </a:cubicBezTo>
                    <a:lnTo>
                      <a:pt x="0" y="87"/>
                    </a:lnTo>
                    <a:close/>
                    <a:moveTo>
                      <a:pt x="32" y="10"/>
                    </a:moveTo>
                    <a:cubicBezTo>
                      <a:pt x="32" y="39"/>
                      <a:pt x="32" y="39"/>
                      <a:pt x="32" y="39"/>
                    </a:cubicBezTo>
                    <a:cubicBezTo>
                      <a:pt x="40" y="39"/>
                      <a:pt x="45" y="37"/>
                      <a:pt x="48" y="35"/>
                    </a:cubicBezTo>
                    <a:cubicBezTo>
                      <a:pt x="51" y="32"/>
                      <a:pt x="52" y="27"/>
                      <a:pt x="52" y="20"/>
                    </a:cubicBezTo>
                    <a:cubicBezTo>
                      <a:pt x="52" y="16"/>
                      <a:pt x="51" y="12"/>
                      <a:pt x="49" y="9"/>
                    </a:cubicBezTo>
                    <a:cubicBezTo>
                      <a:pt x="47" y="6"/>
                      <a:pt x="43" y="4"/>
                      <a:pt x="39" y="4"/>
                    </a:cubicBezTo>
                    <a:cubicBezTo>
                      <a:pt x="36" y="4"/>
                      <a:pt x="34" y="5"/>
                      <a:pt x="33" y="6"/>
                    </a:cubicBezTo>
                    <a:cubicBezTo>
                      <a:pt x="32" y="7"/>
                      <a:pt x="32" y="8"/>
                      <a:pt x="32" y="10"/>
                    </a:cubicBezTo>
                    <a:close/>
                    <a:moveTo>
                      <a:pt x="32" y="43"/>
                    </a:moveTo>
                    <a:cubicBezTo>
                      <a:pt x="32" y="75"/>
                      <a:pt x="32" y="75"/>
                      <a:pt x="32" y="75"/>
                    </a:cubicBezTo>
                    <a:cubicBezTo>
                      <a:pt x="32" y="78"/>
                      <a:pt x="32" y="80"/>
                      <a:pt x="34" y="81"/>
                    </a:cubicBezTo>
                    <a:cubicBezTo>
                      <a:pt x="35" y="82"/>
                      <a:pt x="37" y="83"/>
                      <a:pt x="39" y="83"/>
                    </a:cubicBezTo>
                    <a:cubicBezTo>
                      <a:pt x="46" y="83"/>
                      <a:pt x="50" y="80"/>
                      <a:pt x="53" y="76"/>
                    </a:cubicBezTo>
                    <a:cubicBezTo>
                      <a:pt x="54" y="73"/>
                      <a:pt x="55" y="69"/>
                      <a:pt x="55" y="63"/>
                    </a:cubicBezTo>
                    <a:cubicBezTo>
                      <a:pt x="55" y="55"/>
                      <a:pt x="53" y="50"/>
                      <a:pt x="49" y="46"/>
                    </a:cubicBezTo>
                    <a:cubicBezTo>
                      <a:pt x="46" y="44"/>
                      <a:pt x="41" y="43"/>
                      <a:pt x="36" y="43"/>
                    </a:cubicBezTo>
                    <a:lnTo>
                      <a:pt x="32" y="43"/>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7" name="Freeform 1477">
                <a:extLst>
                  <a:ext uri="{FF2B5EF4-FFF2-40B4-BE49-F238E27FC236}">
                    <a16:creationId xmlns:a16="http://schemas.microsoft.com/office/drawing/2014/main" id="{33DAA725-8A15-F28D-062B-121D7436AA9E}"/>
                  </a:ext>
                </a:extLst>
              </p:cNvPr>
              <p:cNvSpPr>
                <a:spLocks/>
              </p:cNvSpPr>
              <p:nvPr/>
            </p:nvSpPr>
            <p:spPr bwMode="auto">
              <a:xfrm>
                <a:off x="2208283" y="6217410"/>
                <a:ext cx="20638" cy="22225"/>
              </a:xfrm>
              <a:custGeom>
                <a:avLst/>
                <a:gdLst>
                  <a:gd name="T0" fmla="*/ 0 w 81"/>
                  <a:gd name="T1" fmla="*/ 3 h 87"/>
                  <a:gd name="T2" fmla="*/ 0 w 81"/>
                  <a:gd name="T3" fmla="*/ 0 h 87"/>
                  <a:gd name="T4" fmla="*/ 74 w 81"/>
                  <a:gd name="T5" fmla="*/ 0 h 87"/>
                  <a:gd name="T6" fmla="*/ 74 w 81"/>
                  <a:gd name="T7" fmla="*/ 26 h 87"/>
                  <a:gd name="T8" fmla="*/ 71 w 81"/>
                  <a:gd name="T9" fmla="*/ 26 h 87"/>
                  <a:gd name="T10" fmla="*/ 62 w 81"/>
                  <a:gd name="T11" fmla="*/ 8 h 87"/>
                  <a:gd name="T12" fmla="*/ 42 w 81"/>
                  <a:gd name="T13" fmla="*/ 5 h 87"/>
                  <a:gd name="T14" fmla="*/ 34 w 81"/>
                  <a:gd name="T15" fmla="*/ 6 h 87"/>
                  <a:gd name="T16" fmla="*/ 32 w 81"/>
                  <a:gd name="T17" fmla="*/ 10 h 87"/>
                  <a:gd name="T18" fmla="*/ 32 w 81"/>
                  <a:gd name="T19" fmla="*/ 40 h 87"/>
                  <a:gd name="T20" fmla="*/ 33 w 81"/>
                  <a:gd name="T21" fmla="*/ 40 h 87"/>
                  <a:gd name="T22" fmla="*/ 47 w 81"/>
                  <a:gd name="T23" fmla="*/ 37 h 87"/>
                  <a:gd name="T24" fmla="*/ 53 w 81"/>
                  <a:gd name="T25" fmla="*/ 21 h 87"/>
                  <a:gd name="T26" fmla="*/ 56 w 81"/>
                  <a:gd name="T27" fmla="*/ 21 h 87"/>
                  <a:gd name="T28" fmla="*/ 56 w 81"/>
                  <a:gd name="T29" fmla="*/ 64 h 87"/>
                  <a:gd name="T30" fmla="*/ 53 w 81"/>
                  <a:gd name="T31" fmla="*/ 64 h 87"/>
                  <a:gd name="T32" fmla="*/ 47 w 81"/>
                  <a:gd name="T33" fmla="*/ 48 h 87"/>
                  <a:gd name="T34" fmla="*/ 32 w 81"/>
                  <a:gd name="T35" fmla="*/ 44 h 87"/>
                  <a:gd name="T36" fmla="*/ 32 w 81"/>
                  <a:gd name="T37" fmla="*/ 75 h 87"/>
                  <a:gd name="T38" fmla="*/ 35 w 81"/>
                  <a:gd name="T39" fmla="*/ 81 h 87"/>
                  <a:gd name="T40" fmla="*/ 43 w 81"/>
                  <a:gd name="T41" fmla="*/ 83 h 87"/>
                  <a:gd name="T42" fmla="*/ 62 w 81"/>
                  <a:gd name="T43" fmla="*/ 79 h 87"/>
                  <a:gd name="T44" fmla="*/ 77 w 81"/>
                  <a:gd name="T45" fmla="*/ 60 h 87"/>
                  <a:gd name="T46" fmla="*/ 81 w 81"/>
                  <a:gd name="T47" fmla="*/ 60 h 87"/>
                  <a:gd name="T48" fmla="*/ 75 w 81"/>
                  <a:gd name="T49" fmla="*/ 87 h 87"/>
                  <a:gd name="T50" fmla="*/ 0 w 81"/>
                  <a:gd name="T51" fmla="*/ 87 h 87"/>
                  <a:gd name="T52" fmla="*/ 0 w 81"/>
                  <a:gd name="T53" fmla="*/ 83 h 87"/>
                  <a:gd name="T54" fmla="*/ 7 w 81"/>
                  <a:gd name="T55" fmla="*/ 82 h 87"/>
                  <a:gd name="T56" fmla="*/ 12 w 81"/>
                  <a:gd name="T57" fmla="*/ 74 h 87"/>
                  <a:gd name="T58" fmla="*/ 12 w 81"/>
                  <a:gd name="T59" fmla="*/ 13 h 87"/>
                  <a:gd name="T60" fmla="*/ 8 w 81"/>
                  <a:gd name="T61" fmla="*/ 5 h 87"/>
                  <a:gd name="T62" fmla="*/ 0 w 81"/>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87">
                    <a:moveTo>
                      <a:pt x="0" y="3"/>
                    </a:moveTo>
                    <a:cubicBezTo>
                      <a:pt x="0" y="0"/>
                      <a:pt x="0" y="0"/>
                      <a:pt x="0" y="0"/>
                    </a:cubicBezTo>
                    <a:cubicBezTo>
                      <a:pt x="74" y="0"/>
                      <a:pt x="74" y="0"/>
                      <a:pt x="74" y="0"/>
                    </a:cubicBezTo>
                    <a:cubicBezTo>
                      <a:pt x="74" y="26"/>
                      <a:pt x="74" y="26"/>
                      <a:pt x="74" y="26"/>
                    </a:cubicBezTo>
                    <a:cubicBezTo>
                      <a:pt x="71" y="26"/>
                      <a:pt x="71" y="26"/>
                      <a:pt x="71" y="26"/>
                    </a:cubicBezTo>
                    <a:cubicBezTo>
                      <a:pt x="70" y="17"/>
                      <a:pt x="67" y="12"/>
                      <a:pt x="62" y="8"/>
                    </a:cubicBezTo>
                    <a:cubicBezTo>
                      <a:pt x="58" y="6"/>
                      <a:pt x="51" y="5"/>
                      <a:pt x="42" y="5"/>
                    </a:cubicBezTo>
                    <a:cubicBezTo>
                      <a:pt x="38" y="5"/>
                      <a:pt x="36" y="5"/>
                      <a:pt x="34" y="6"/>
                    </a:cubicBezTo>
                    <a:cubicBezTo>
                      <a:pt x="33" y="6"/>
                      <a:pt x="32" y="8"/>
                      <a:pt x="32" y="10"/>
                    </a:cubicBezTo>
                    <a:cubicBezTo>
                      <a:pt x="32" y="40"/>
                      <a:pt x="32" y="40"/>
                      <a:pt x="32" y="40"/>
                    </a:cubicBezTo>
                    <a:cubicBezTo>
                      <a:pt x="33" y="40"/>
                      <a:pt x="33" y="40"/>
                      <a:pt x="33" y="40"/>
                    </a:cubicBezTo>
                    <a:cubicBezTo>
                      <a:pt x="40" y="40"/>
                      <a:pt x="44" y="39"/>
                      <a:pt x="47" y="37"/>
                    </a:cubicBezTo>
                    <a:cubicBezTo>
                      <a:pt x="50" y="34"/>
                      <a:pt x="52" y="28"/>
                      <a:pt x="53" y="21"/>
                    </a:cubicBezTo>
                    <a:cubicBezTo>
                      <a:pt x="56" y="21"/>
                      <a:pt x="56" y="21"/>
                      <a:pt x="56" y="21"/>
                    </a:cubicBezTo>
                    <a:cubicBezTo>
                      <a:pt x="56" y="64"/>
                      <a:pt x="56" y="64"/>
                      <a:pt x="56" y="64"/>
                    </a:cubicBezTo>
                    <a:cubicBezTo>
                      <a:pt x="53" y="64"/>
                      <a:pt x="53" y="64"/>
                      <a:pt x="53" y="64"/>
                    </a:cubicBezTo>
                    <a:cubicBezTo>
                      <a:pt x="52" y="57"/>
                      <a:pt x="50" y="51"/>
                      <a:pt x="47" y="48"/>
                    </a:cubicBezTo>
                    <a:cubicBezTo>
                      <a:pt x="44" y="46"/>
                      <a:pt x="39" y="44"/>
                      <a:pt x="32" y="44"/>
                    </a:cubicBezTo>
                    <a:cubicBezTo>
                      <a:pt x="32" y="75"/>
                      <a:pt x="32" y="75"/>
                      <a:pt x="32" y="75"/>
                    </a:cubicBezTo>
                    <a:cubicBezTo>
                      <a:pt x="32" y="78"/>
                      <a:pt x="33" y="80"/>
                      <a:pt x="35" y="81"/>
                    </a:cubicBezTo>
                    <a:cubicBezTo>
                      <a:pt x="36" y="82"/>
                      <a:pt x="39" y="83"/>
                      <a:pt x="43" y="83"/>
                    </a:cubicBezTo>
                    <a:cubicBezTo>
                      <a:pt x="51" y="83"/>
                      <a:pt x="57" y="81"/>
                      <a:pt x="62" y="79"/>
                    </a:cubicBezTo>
                    <a:cubicBezTo>
                      <a:pt x="68" y="75"/>
                      <a:pt x="73" y="69"/>
                      <a:pt x="77" y="60"/>
                    </a:cubicBezTo>
                    <a:cubicBezTo>
                      <a:pt x="81" y="60"/>
                      <a:pt x="81" y="60"/>
                      <a:pt x="81" y="60"/>
                    </a:cubicBezTo>
                    <a:cubicBezTo>
                      <a:pt x="75" y="87"/>
                      <a:pt x="75" y="87"/>
                      <a:pt x="75" y="87"/>
                    </a:cubicBezTo>
                    <a:cubicBezTo>
                      <a:pt x="0" y="87"/>
                      <a:pt x="0" y="87"/>
                      <a:pt x="0" y="87"/>
                    </a:cubicBezTo>
                    <a:cubicBezTo>
                      <a:pt x="0" y="83"/>
                      <a:pt x="0" y="83"/>
                      <a:pt x="0" y="83"/>
                    </a:cubicBezTo>
                    <a:cubicBezTo>
                      <a:pt x="4" y="83"/>
                      <a:pt x="6" y="83"/>
                      <a:pt x="7" y="82"/>
                    </a:cubicBezTo>
                    <a:cubicBezTo>
                      <a:pt x="10" y="81"/>
                      <a:pt x="12" y="79"/>
                      <a:pt x="12" y="74"/>
                    </a:cubicBezTo>
                    <a:cubicBezTo>
                      <a:pt x="12" y="13"/>
                      <a:pt x="12" y="13"/>
                      <a:pt x="12" y="13"/>
                    </a:cubicBezTo>
                    <a:cubicBezTo>
                      <a:pt x="12" y="9"/>
                      <a:pt x="11" y="6"/>
                      <a:pt x="8" y="5"/>
                    </a:cubicBezTo>
                    <a:cubicBezTo>
                      <a:pt x="7" y="4"/>
                      <a:pt x="4" y="4"/>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8" name="Freeform 1478">
                <a:extLst>
                  <a:ext uri="{FF2B5EF4-FFF2-40B4-BE49-F238E27FC236}">
                    <a16:creationId xmlns:a16="http://schemas.microsoft.com/office/drawing/2014/main" id="{4EDC8BE2-CD37-BEE4-58CA-780F0FE884D1}"/>
                  </a:ext>
                </a:extLst>
              </p:cNvPr>
              <p:cNvSpPr>
                <a:spLocks noEditPoints="1"/>
              </p:cNvSpPr>
              <p:nvPr/>
            </p:nvSpPr>
            <p:spPr bwMode="auto">
              <a:xfrm>
                <a:off x="2213045" y="6206298"/>
                <a:ext cx="17463" cy="9525"/>
              </a:xfrm>
              <a:custGeom>
                <a:avLst/>
                <a:gdLst>
                  <a:gd name="T0" fmla="*/ 36 w 69"/>
                  <a:gd name="T1" fmla="*/ 40 h 40"/>
                  <a:gd name="T2" fmla="*/ 22 w 69"/>
                  <a:gd name="T3" fmla="*/ 28 h 40"/>
                  <a:gd name="T4" fmla="*/ 7 w 69"/>
                  <a:gd name="T5" fmla="*/ 40 h 40"/>
                  <a:gd name="T6" fmla="*/ 0 w 69"/>
                  <a:gd name="T7" fmla="*/ 40 h 40"/>
                  <a:gd name="T8" fmla="*/ 16 w 69"/>
                  <a:gd name="T9" fmla="*/ 18 h 40"/>
                  <a:gd name="T10" fmla="*/ 27 w 69"/>
                  <a:gd name="T11" fmla="*/ 18 h 40"/>
                  <a:gd name="T12" fmla="*/ 43 w 69"/>
                  <a:gd name="T13" fmla="*/ 40 h 40"/>
                  <a:gd name="T14" fmla="*/ 36 w 69"/>
                  <a:gd name="T15" fmla="*/ 40 h 40"/>
                  <a:gd name="T16" fmla="*/ 64 w 69"/>
                  <a:gd name="T17" fmla="*/ 12 h 40"/>
                  <a:gd name="T18" fmla="*/ 45 w 69"/>
                  <a:gd name="T19" fmla="*/ 24 h 40"/>
                  <a:gd name="T20" fmla="*/ 38 w 69"/>
                  <a:gd name="T21" fmla="*/ 24 h 40"/>
                  <a:gd name="T22" fmla="*/ 56 w 69"/>
                  <a:gd name="T23" fmla="*/ 3 h 40"/>
                  <a:gd name="T24" fmla="*/ 59 w 69"/>
                  <a:gd name="T25" fmla="*/ 0 h 40"/>
                  <a:gd name="T26" fmla="*/ 63 w 69"/>
                  <a:gd name="T27" fmla="*/ 0 h 40"/>
                  <a:gd name="T28" fmla="*/ 67 w 69"/>
                  <a:gd name="T29" fmla="*/ 1 h 40"/>
                  <a:gd name="T30" fmla="*/ 69 w 69"/>
                  <a:gd name="T31" fmla="*/ 5 h 40"/>
                  <a:gd name="T32" fmla="*/ 67 w 69"/>
                  <a:gd name="T33" fmla="*/ 10 h 40"/>
                  <a:gd name="T34" fmla="*/ 64 w 69"/>
                  <a:gd name="T35"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0">
                    <a:moveTo>
                      <a:pt x="36" y="40"/>
                    </a:moveTo>
                    <a:cubicBezTo>
                      <a:pt x="22" y="28"/>
                      <a:pt x="22" y="28"/>
                      <a:pt x="22" y="28"/>
                    </a:cubicBezTo>
                    <a:cubicBezTo>
                      <a:pt x="7" y="40"/>
                      <a:pt x="7" y="40"/>
                      <a:pt x="7" y="40"/>
                    </a:cubicBezTo>
                    <a:cubicBezTo>
                      <a:pt x="0" y="40"/>
                      <a:pt x="0" y="40"/>
                      <a:pt x="0" y="40"/>
                    </a:cubicBezTo>
                    <a:cubicBezTo>
                      <a:pt x="16" y="18"/>
                      <a:pt x="16" y="18"/>
                      <a:pt x="16" y="18"/>
                    </a:cubicBezTo>
                    <a:cubicBezTo>
                      <a:pt x="27" y="18"/>
                      <a:pt x="27" y="18"/>
                      <a:pt x="27" y="18"/>
                    </a:cubicBezTo>
                    <a:cubicBezTo>
                      <a:pt x="43" y="40"/>
                      <a:pt x="43" y="40"/>
                      <a:pt x="43" y="40"/>
                    </a:cubicBezTo>
                    <a:lnTo>
                      <a:pt x="36" y="40"/>
                    </a:lnTo>
                    <a:close/>
                    <a:moveTo>
                      <a:pt x="64" y="12"/>
                    </a:moveTo>
                    <a:cubicBezTo>
                      <a:pt x="45" y="24"/>
                      <a:pt x="45" y="24"/>
                      <a:pt x="45" y="24"/>
                    </a:cubicBezTo>
                    <a:cubicBezTo>
                      <a:pt x="38" y="24"/>
                      <a:pt x="38" y="24"/>
                      <a:pt x="38" y="24"/>
                    </a:cubicBezTo>
                    <a:cubicBezTo>
                      <a:pt x="56" y="3"/>
                      <a:pt x="56" y="3"/>
                      <a:pt x="56" y="3"/>
                    </a:cubicBezTo>
                    <a:cubicBezTo>
                      <a:pt x="57" y="2"/>
                      <a:pt x="58" y="1"/>
                      <a:pt x="59" y="0"/>
                    </a:cubicBezTo>
                    <a:cubicBezTo>
                      <a:pt x="60" y="0"/>
                      <a:pt x="61" y="0"/>
                      <a:pt x="63" y="0"/>
                    </a:cubicBezTo>
                    <a:cubicBezTo>
                      <a:pt x="65" y="0"/>
                      <a:pt x="66" y="0"/>
                      <a:pt x="67" y="1"/>
                    </a:cubicBezTo>
                    <a:cubicBezTo>
                      <a:pt x="68" y="2"/>
                      <a:pt x="69" y="4"/>
                      <a:pt x="69" y="5"/>
                    </a:cubicBezTo>
                    <a:cubicBezTo>
                      <a:pt x="69" y="7"/>
                      <a:pt x="68" y="9"/>
                      <a:pt x="67" y="10"/>
                    </a:cubicBezTo>
                    <a:cubicBezTo>
                      <a:pt x="66" y="11"/>
                      <a:pt x="65" y="11"/>
                      <a:pt x="64" y="12"/>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09" name="Freeform 1479">
                <a:extLst>
                  <a:ext uri="{FF2B5EF4-FFF2-40B4-BE49-F238E27FC236}">
                    <a16:creationId xmlns:a16="http://schemas.microsoft.com/office/drawing/2014/main" id="{07FE6A8F-4453-EEB3-845A-EF7ED16D69B3}"/>
                  </a:ext>
                </a:extLst>
              </p:cNvPr>
              <p:cNvSpPr>
                <a:spLocks/>
              </p:cNvSpPr>
              <p:nvPr/>
            </p:nvSpPr>
            <p:spPr bwMode="auto">
              <a:xfrm>
                <a:off x="2232095" y="6217410"/>
                <a:ext cx="22225" cy="22225"/>
              </a:xfrm>
              <a:custGeom>
                <a:avLst/>
                <a:gdLst>
                  <a:gd name="T0" fmla="*/ 0 w 88"/>
                  <a:gd name="T1" fmla="*/ 87 h 89"/>
                  <a:gd name="T2" fmla="*/ 0 w 88"/>
                  <a:gd name="T3" fmla="*/ 83 h 89"/>
                  <a:gd name="T4" fmla="*/ 8 w 88"/>
                  <a:gd name="T5" fmla="*/ 81 h 89"/>
                  <a:gd name="T6" fmla="*/ 11 w 88"/>
                  <a:gd name="T7" fmla="*/ 73 h 89"/>
                  <a:gd name="T8" fmla="*/ 11 w 88"/>
                  <a:gd name="T9" fmla="*/ 13 h 89"/>
                  <a:gd name="T10" fmla="*/ 5 w 88"/>
                  <a:gd name="T11" fmla="*/ 6 h 89"/>
                  <a:gd name="T12" fmla="*/ 0 w 88"/>
                  <a:gd name="T13" fmla="*/ 3 h 89"/>
                  <a:gd name="T14" fmla="*/ 0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79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3"/>
                      <a:pt x="11" y="13"/>
                      <a:pt x="11" y="13"/>
                    </a:cubicBezTo>
                    <a:cubicBezTo>
                      <a:pt x="9" y="10"/>
                      <a:pt x="7" y="8"/>
                      <a:pt x="5" y="6"/>
                    </a:cubicBezTo>
                    <a:cubicBezTo>
                      <a:pt x="3" y="4"/>
                      <a:pt x="2" y="3"/>
                      <a:pt x="0" y="3"/>
                    </a:cubicBezTo>
                    <a:cubicBezTo>
                      <a:pt x="0" y="0"/>
                      <a:pt x="0" y="0"/>
                      <a:pt x="0" y="0"/>
                    </a:cubicBezTo>
                    <a:cubicBezTo>
                      <a:pt x="27" y="0"/>
                      <a:pt x="27" y="0"/>
                      <a:pt x="27" y="0"/>
                    </a:cubicBezTo>
                    <a:cubicBezTo>
                      <a:pt x="72" y="55"/>
                      <a:pt x="72" y="55"/>
                      <a:pt x="72" y="55"/>
                    </a:cubicBezTo>
                    <a:cubicBezTo>
                      <a:pt x="72" y="16"/>
                      <a:pt x="72" y="16"/>
                      <a:pt x="72" y="16"/>
                    </a:cubicBezTo>
                    <a:cubicBezTo>
                      <a:pt x="72" y="12"/>
                      <a:pt x="71" y="9"/>
                      <a:pt x="70" y="7"/>
                    </a:cubicBezTo>
                    <a:cubicBezTo>
                      <a:pt x="68" y="5"/>
                      <a:pt x="65" y="3"/>
                      <a:pt x="60" y="3"/>
                    </a:cubicBezTo>
                    <a:cubicBezTo>
                      <a:pt x="60" y="0"/>
                      <a:pt x="60" y="0"/>
                      <a:pt x="60" y="0"/>
                    </a:cubicBezTo>
                    <a:cubicBezTo>
                      <a:pt x="88" y="0"/>
                      <a:pt x="88" y="0"/>
                      <a:pt x="88" y="0"/>
                    </a:cubicBezTo>
                    <a:cubicBezTo>
                      <a:pt x="88" y="3"/>
                      <a:pt x="88" y="3"/>
                      <a:pt x="88" y="3"/>
                    </a:cubicBezTo>
                    <a:cubicBezTo>
                      <a:pt x="83" y="4"/>
                      <a:pt x="81" y="5"/>
                      <a:pt x="79" y="6"/>
                    </a:cubicBezTo>
                    <a:cubicBezTo>
                      <a:pt x="78"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0" name="Freeform 1480">
                <a:extLst>
                  <a:ext uri="{FF2B5EF4-FFF2-40B4-BE49-F238E27FC236}">
                    <a16:creationId xmlns:a16="http://schemas.microsoft.com/office/drawing/2014/main" id="{1C04F726-DCF6-021B-A2BB-72BEC33D8791}"/>
                  </a:ext>
                </a:extLst>
              </p:cNvPr>
              <p:cNvSpPr>
                <a:spLocks/>
              </p:cNvSpPr>
              <p:nvPr/>
            </p:nvSpPr>
            <p:spPr bwMode="auto">
              <a:xfrm>
                <a:off x="2263845" y="6217410"/>
                <a:ext cx="19050" cy="22225"/>
              </a:xfrm>
              <a:custGeom>
                <a:avLst/>
                <a:gdLst>
                  <a:gd name="T0" fmla="*/ 62 w 77"/>
                  <a:gd name="T1" fmla="*/ 83 h 87"/>
                  <a:gd name="T2" fmla="*/ 62 w 77"/>
                  <a:gd name="T3" fmla="*/ 87 h 87"/>
                  <a:gd name="T4" fmla="*/ 16 w 77"/>
                  <a:gd name="T5" fmla="*/ 87 h 87"/>
                  <a:gd name="T6" fmla="*/ 16 w 77"/>
                  <a:gd name="T7" fmla="*/ 83 h 87"/>
                  <a:gd name="T8" fmla="*/ 26 w 77"/>
                  <a:gd name="T9" fmla="*/ 82 h 87"/>
                  <a:gd name="T10" fmla="*/ 28 w 77"/>
                  <a:gd name="T11" fmla="*/ 72 h 87"/>
                  <a:gd name="T12" fmla="*/ 28 w 77"/>
                  <a:gd name="T13" fmla="*/ 4 h 87"/>
                  <a:gd name="T14" fmla="*/ 14 w 77"/>
                  <a:gd name="T15" fmla="*/ 7 h 87"/>
                  <a:gd name="T16" fmla="*/ 4 w 77"/>
                  <a:gd name="T17" fmla="*/ 26 h 87"/>
                  <a:gd name="T18" fmla="*/ 0 w 77"/>
                  <a:gd name="T19" fmla="*/ 26 h 87"/>
                  <a:gd name="T20" fmla="*/ 0 w 77"/>
                  <a:gd name="T21" fmla="*/ 0 h 87"/>
                  <a:gd name="T22" fmla="*/ 77 w 77"/>
                  <a:gd name="T23" fmla="*/ 0 h 87"/>
                  <a:gd name="T24" fmla="*/ 77 w 77"/>
                  <a:gd name="T25" fmla="*/ 26 h 87"/>
                  <a:gd name="T26" fmla="*/ 74 w 77"/>
                  <a:gd name="T27" fmla="*/ 26 h 87"/>
                  <a:gd name="T28" fmla="*/ 64 w 77"/>
                  <a:gd name="T29" fmla="*/ 7 h 87"/>
                  <a:gd name="T30" fmla="*/ 49 w 77"/>
                  <a:gd name="T31" fmla="*/ 4 h 87"/>
                  <a:gd name="T32" fmla="*/ 49 w 77"/>
                  <a:gd name="T33" fmla="*/ 72 h 87"/>
                  <a:gd name="T34" fmla="*/ 52 w 77"/>
                  <a:gd name="T35" fmla="*/ 82 h 87"/>
                  <a:gd name="T36" fmla="*/ 62 w 77"/>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62" y="83"/>
                    </a:moveTo>
                    <a:cubicBezTo>
                      <a:pt x="62" y="87"/>
                      <a:pt x="62" y="87"/>
                      <a:pt x="62" y="87"/>
                    </a:cubicBezTo>
                    <a:cubicBezTo>
                      <a:pt x="16" y="87"/>
                      <a:pt x="16" y="87"/>
                      <a:pt x="16" y="87"/>
                    </a:cubicBezTo>
                    <a:cubicBezTo>
                      <a:pt x="16" y="83"/>
                      <a:pt x="16" y="83"/>
                      <a:pt x="16" y="83"/>
                    </a:cubicBezTo>
                    <a:cubicBezTo>
                      <a:pt x="21" y="83"/>
                      <a:pt x="24" y="83"/>
                      <a:pt x="26" y="82"/>
                    </a:cubicBezTo>
                    <a:cubicBezTo>
                      <a:pt x="28" y="80"/>
                      <a:pt x="28" y="77"/>
                      <a:pt x="28" y="72"/>
                    </a:cubicBezTo>
                    <a:cubicBezTo>
                      <a:pt x="28" y="4"/>
                      <a:pt x="28" y="4"/>
                      <a:pt x="28" y="4"/>
                    </a:cubicBezTo>
                    <a:cubicBezTo>
                      <a:pt x="22" y="4"/>
                      <a:pt x="17" y="5"/>
                      <a:pt x="14" y="7"/>
                    </a:cubicBezTo>
                    <a:cubicBezTo>
                      <a:pt x="8" y="11"/>
                      <a:pt x="5" y="17"/>
                      <a:pt x="4" y="26"/>
                    </a:cubicBezTo>
                    <a:cubicBezTo>
                      <a:pt x="0" y="26"/>
                      <a:pt x="0" y="26"/>
                      <a:pt x="0" y="26"/>
                    </a:cubicBezTo>
                    <a:cubicBezTo>
                      <a:pt x="0" y="0"/>
                      <a:pt x="0" y="0"/>
                      <a:pt x="0" y="0"/>
                    </a:cubicBezTo>
                    <a:cubicBezTo>
                      <a:pt x="77" y="0"/>
                      <a:pt x="77" y="0"/>
                      <a:pt x="77" y="0"/>
                    </a:cubicBezTo>
                    <a:cubicBezTo>
                      <a:pt x="77" y="26"/>
                      <a:pt x="77" y="26"/>
                      <a:pt x="77" y="26"/>
                    </a:cubicBezTo>
                    <a:cubicBezTo>
                      <a:pt x="74" y="26"/>
                      <a:pt x="74" y="26"/>
                      <a:pt x="74" y="26"/>
                    </a:cubicBezTo>
                    <a:cubicBezTo>
                      <a:pt x="73" y="17"/>
                      <a:pt x="69" y="11"/>
                      <a:pt x="64" y="7"/>
                    </a:cubicBezTo>
                    <a:cubicBezTo>
                      <a:pt x="60" y="5"/>
                      <a:pt x="56" y="4"/>
                      <a:pt x="49" y="4"/>
                    </a:cubicBezTo>
                    <a:cubicBezTo>
                      <a:pt x="49" y="72"/>
                      <a:pt x="49" y="72"/>
                      <a:pt x="49" y="72"/>
                    </a:cubicBezTo>
                    <a:cubicBezTo>
                      <a:pt x="49" y="77"/>
                      <a:pt x="50" y="80"/>
                      <a:pt x="52" y="82"/>
                    </a:cubicBezTo>
                    <a:cubicBezTo>
                      <a:pt x="53" y="83"/>
                      <a:pt x="57" y="83"/>
                      <a:pt x="62"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1" name="Freeform 1481">
                <a:extLst>
                  <a:ext uri="{FF2B5EF4-FFF2-40B4-BE49-F238E27FC236}">
                    <a16:creationId xmlns:a16="http://schemas.microsoft.com/office/drawing/2014/main" id="{FA9C3C03-A1D0-B418-1C83-669060A5E78E}"/>
                  </a:ext>
                </a:extLst>
              </p:cNvPr>
              <p:cNvSpPr>
                <a:spLocks noEditPoints="1"/>
              </p:cNvSpPr>
              <p:nvPr/>
            </p:nvSpPr>
            <p:spPr bwMode="auto">
              <a:xfrm>
                <a:off x="2284483" y="6217410"/>
                <a:ext cx="22225" cy="22225"/>
              </a:xfrm>
              <a:custGeom>
                <a:avLst/>
                <a:gdLst>
                  <a:gd name="T0" fmla="*/ 89 w 89"/>
                  <a:gd name="T1" fmla="*/ 83 h 87"/>
                  <a:gd name="T2" fmla="*/ 89 w 89"/>
                  <a:gd name="T3" fmla="*/ 87 h 87"/>
                  <a:gd name="T4" fmla="*/ 62 w 89"/>
                  <a:gd name="T5" fmla="*/ 87 h 87"/>
                  <a:gd name="T6" fmla="*/ 36 w 89"/>
                  <a:gd name="T7" fmla="*/ 46 h 87"/>
                  <a:gd name="T8" fmla="*/ 32 w 89"/>
                  <a:gd name="T9" fmla="*/ 46 h 87"/>
                  <a:gd name="T10" fmla="*/ 32 w 89"/>
                  <a:gd name="T11" fmla="*/ 72 h 87"/>
                  <a:gd name="T12" fmla="*/ 35 w 89"/>
                  <a:gd name="T13" fmla="*/ 81 h 87"/>
                  <a:gd name="T14" fmla="*/ 44 w 89"/>
                  <a:gd name="T15" fmla="*/ 83 h 87"/>
                  <a:gd name="T16" fmla="*/ 44 w 89"/>
                  <a:gd name="T17" fmla="*/ 87 h 87"/>
                  <a:gd name="T18" fmla="*/ 0 w 89"/>
                  <a:gd name="T19" fmla="*/ 87 h 87"/>
                  <a:gd name="T20" fmla="*/ 0 w 89"/>
                  <a:gd name="T21" fmla="*/ 83 h 87"/>
                  <a:gd name="T22" fmla="*/ 9 w 89"/>
                  <a:gd name="T23" fmla="*/ 81 h 87"/>
                  <a:gd name="T24" fmla="*/ 12 w 89"/>
                  <a:gd name="T25" fmla="*/ 72 h 87"/>
                  <a:gd name="T26" fmla="*/ 12 w 89"/>
                  <a:gd name="T27" fmla="*/ 15 h 87"/>
                  <a:gd name="T28" fmla="*/ 9 w 89"/>
                  <a:gd name="T29" fmla="*/ 5 h 87"/>
                  <a:gd name="T30" fmla="*/ 0 w 89"/>
                  <a:gd name="T31" fmla="*/ 3 h 87"/>
                  <a:gd name="T32" fmla="*/ 0 w 89"/>
                  <a:gd name="T33" fmla="*/ 0 h 87"/>
                  <a:gd name="T34" fmla="*/ 42 w 89"/>
                  <a:gd name="T35" fmla="*/ 0 h 87"/>
                  <a:gd name="T36" fmla="*/ 69 w 89"/>
                  <a:gd name="T37" fmla="*/ 6 h 87"/>
                  <a:gd name="T38" fmla="*/ 78 w 89"/>
                  <a:gd name="T39" fmla="*/ 23 h 87"/>
                  <a:gd name="T40" fmla="*/ 71 w 89"/>
                  <a:gd name="T41" fmla="*/ 39 h 87"/>
                  <a:gd name="T42" fmla="*/ 58 w 89"/>
                  <a:gd name="T43" fmla="*/ 44 h 87"/>
                  <a:gd name="T44" fmla="*/ 83 w 89"/>
                  <a:gd name="T45" fmla="*/ 81 h 87"/>
                  <a:gd name="T46" fmla="*/ 86 w 89"/>
                  <a:gd name="T47" fmla="*/ 83 h 87"/>
                  <a:gd name="T48" fmla="*/ 89 w 89"/>
                  <a:gd name="T49" fmla="*/ 83 h 87"/>
                  <a:gd name="T50" fmla="*/ 32 w 89"/>
                  <a:gd name="T51" fmla="*/ 10 h 87"/>
                  <a:gd name="T52" fmla="*/ 32 w 89"/>
                  <a:gd name="T53" fmla="*/ 42 h 87"/>
                  <a:gd name="T54" fmla="*/ 51 w 89"/>
                  <a:gd name="T55" fmla="*/ 39 h 87"/>
                  <a:gd name="T56" fmla="*/ 56 w 89"/>
                  <a:gd name="T57" fmla="*/ 23 h 87"/>
                  <a:gd name="T58" fmla="*/ 52 w 89"/>
                  <a:gd name="T59" fmla="*/ 9 h 87"/>
                  <a:gd name="T60" fmla="*/ 40 w 89"/>
                  <a:gd name="T61" fmla="*/ 5 h 87"/>
                  <a:gd name="T62" fmla="*/ 34 w 89"/>
                  <a:gd name="T63" fmla="*/ 6 h 87"/>
                  <a:gd name="T64" fmla="*/ 32 w 89"/>
                  <a:gd name="T65"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87">
                    <a:moveTo>
                      <a:pt x="89" y="83"/>
                    </a:moveTo>
                    <a:cubicBezTo>
                      <a:pt x="89" y="87"/>
                      <a:pt x="89" y="87"/>
                      <a:pt x="89" y="87"/>
                    </a:cubicBezTo>
                    <a:cubicBezTo>
                      <a:pt x="62" y="87"/>
                      <a:pt x="62" y="87"/>
                      <a:pt x="62" y="87"/>
                    </a:cubicBezTo>
                    <a:cubicBezTo>
                      <a:pt x="36" y="46"/>
                      <a:pt x="36" y="46"/>
                      <a:pt x="36" y="46"/>
                    </a:cubicBezTo>
                    <a:cubicBezTo>
                      <a:pt x="32" y="46"/>
                      <a:pt x="32" y="46"/>
                      <a:pt x="32" y="46"/>
                    </a:cubicBezTo>
                    <a:cubicBezTo>
                      <a:pt x="32" y="72"/>
                      <a:pt x="32" y="72"/>
                      <a:pt x="32" y="72"/>
                    </a:cubicBezTo>
                    <a:cubicBezTo>
                      <a:pt x="32" y="76"/>
                      <a:pt x="33" y="79"/>
                      <a:pt x="35" y="81"/>
                    </a:cubicBezTo>
                    <a:cubicBezTo>
                      <a:pt x="36" y="82"/>
                      <a:pt x="39" y="83"/>
                      <a:pt x="44" y="83"/>
                    </a:cubicBezTo>
                    <a:cubicBezTo>
                      <a:pt x="44" y="87"/>
                      <a:pt x="44" y="87"/>
                      <a:pt x="44" y="87"/>
                    </a:cubicBezTo>
                    <a:cubicBezTo>
                      <a:pt x="0" y="87"/>
                      <a:pt x="0" y="87"/>
                      <a:pt x="0" y="87"/>
                    </a:cubicBezTo>
                    <a:cubicBezTo>
                      <a:pt x="0" y="83"/>
                      <a:pt x="0" y="83"/>
                      <a:pt x="0" y="83"/>
                    </a:cubicBezTo>
                    <a:cubicBezTo>
                      <a:pt x="5" y="83"/>
                      <a:pt x="8" y="82"/>
                      <a:pt x="9" y="81"/>
                    </a:cubicBezTo>
                    <a:cubicBezTo>
                      <a:pt x="11" y="80"/>
                      <a:pt x="12" y="77"/>
                      <a:pt x="12" y="72"/>
                    </a:cubicBezTo>
                    <a:cubicBezTo>
                      <a:pt x="12" y="15"/>
                      <a:pt x="12" y="15"/>
                      <a:pt x="12" y="15"/>
                    </a:cubicBezTo>
                    <a:cubicBezTo>
                      <a:pt x="12" y="10"/>
                      <a:pt x="11" y="7"/>
                      <a:pt x="9" y="5"/>
                    </a:cubicBezTo>
                    <a:cubicBezTo>
                      <a:pt x="7" y="4"/>
                      <a:pt x="5" y="3"/>
                      <a:pt x="0" y="3"/>
                    </a:cubicBezTo>
                    <a:cubicBezTo>
                      <a:pt x="0" y="0"/>
                      <a:pt x="0" y="0"/>
                      <a:pt x="0" y="0"/>
                    </a:cubicBezTo>
                    <a:cubicBezTo>
                      <a:pt x="42" y="0"/>
                      <a:pt x="42" y="0"/>
                      <a:pt x="42" y="0"/>
                    </a:cubicBezTo>
                    <a:cubicBezTo>
                      <a:pt x="53" y="0"/>
                      <a:pt x="62" y="2"/>
                      <a:pt x="69" y="6"/>
                    </a:cubicBezTo>
                    <a:cubicBezTo>
                      <a:pt x="75" y="10"/>
                      <a:pt x="78" y="15"/>
                      <a:pt x="78" y="23"/>
                    </a:cubicBezTo>
                    <a:cubicBezTo>
                      <a:pt x="78" y="30"/>
                      <a:pt x="75" y="35"/>
                      <a:pt x="71" y="39"/>
                    </a:cubicBezTo>
                    <a:cubicBezTo>
                      <a:pt x="68" y="41"/>
                      <a:pt x="64" y="43"/>
                      <a:pt x="58" y="44"/>
                    </a:cubicBezTo>
                    <a:cubicBezTo>
                      <a:pt x="83" y="81"/>
                      <a:pt x="83" y="81"/>
                      <a:pt x="83" y="81"/>
                    </a:cubicBezTo>
                    <a:cubicBezTo>
                      <a:pt x="84" y="82"/>
                      <a:pt x="85" y="83"/>
                      <a:pt x="86" y="83"/>
                    </a:cubicBezTo>
                    <a:cubicBezTo>
                      <a:pt x="87" y="83"/>
                      <a:pt x="88" y="83"/>
                      <a:pt x="89" y="83"/>
                    </a:cubicBezTo>
                    <a:close/>
                    <a:moveTo>
                      <a:pt x="32" y="10"/>
                    </a:moveTo>
                    <a:cubicBezTo>
                      <a:pt x="32" y="42"/>
                      <a:pt x="32" y="42"/>
                      <a:pt x="32" y="42"/>
                    </a:cubicBezTo>
                    <a:cubicBezTo>
                      <a:pt x="41" y="42"/>
                      <a:pt x="47" y="41"/>
                      <a:pt x="51" y="39"/>
                    </a:cubicBezTo>
                    <a:cubicBezTo>
                      <a:pt x="54" y="36"/>
                      <a:pt x="56" y="31"/>
                      <a:pt x="56" y="23"/>
                    </a:cubicBezTo>
                    <a:cubicBezTo>
                      <a:pt x="56" y="17"/>
                      <a:pt x="55" y="12"/>
                      <a:pt x="52" y="9"/>
                    </a:cubicBezTo>
                    <a:cubicBezTo>
                      <a:pt x="50" y="6"/>
                      <a:pt x="46" y="5"/>
                      <a:pt x="40" y="5"/>
                    </a:cubicBezTo>
                    <a:cubicBezTo>
                      <a:pt x="37" y="5"/>
                      <a:pt x="35" y="5"/>
                      <a:pt x="34" y="6"/>
                    </a:cubicBezTo>
                    <a:cubicBezTo>
                      <a:pt x="34" y="6"/>
                      <a:pt x="33" y="8"/>
                      <a:pt x="32" y="1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2" name="Freeform 1482">
                <a:extLst>
                  <a:ext uri="{FF2B5EF4-FFF2-40B4-BE49-F238E27FC236}">
                    <a16:creationId xmlns:a16="http://schemas.microsoft.com/office/drawing/2014/main" id="{12B32C4A-ACA4-8448-4012-053CF30263A1}"/>
                  </a:ext>
                </a:extLst>
              </p:cNvPr>
              <p:cNvSpPr>
                <a:spLocks/>
              </p:cNvSpPr>
              <p:nvPr/>
            </p:nvSpPr>
            <p:spPr bwMode="auto">
              <a:xfrm>
                <a:off x="2306708" y="6217410"/>
                <a:ext cx="20638" cy="22225"/>
              </a:xfrm>
              <a:custGeom>
                <a:avLst/>
                <a:gdLst>
                  <a:gd name="T0" fmla="*/ 0 w 80"/>
                  <a:gd name="T1" fmla="*/ 3 h 87"/>
                  <a:gd name="T2" fmla="*/ 0 w 80"/>
                  <a:gd name="T3" fmla="*/ 0 h 87"/>
                  <a:gd name="T4" fmla="*/ 74 w 80"/>
                  <a:gd name="T5" fmla="*/ 0 h 87"/>
                  <a:gd name="T6" fmla="*/ 74 w 80"/>
                  <a:gd name="T7" fmla="*/ 26 h 87"/>
                  <a:gd name="T8" fmla="*/ 71 w 80"/>
                  <a:gd name="T9" fmla="*/ 26 h 87"/>
                  <a:gd name="T10" fmla="*/ 61 w 80"/>
                  <a:gd name="T11" fmla="*/ 8 h 87"/>
                  <a:gd name="T12" fmla="*/ 42 w 80"/>
                  <a:gd name="T13" fmla="*/ 5 h 87"/>
                  <a:gd name="T14" fmla="*/ 34 w 80"/>
                  <a:gd name="T15" fmla="*/ 6 h 87"/>
                  <a:gd name="T16" fmla="*/ 32 w 80"/>
                  <a:gd name="T17" fmla="*/ 10 h 87"/>
                  <a:gd name="T18" fmla="*/ 32 w 80"/>
                  <a:gd name="T19" fmla="*/ 40 h 87"/>
                  <a:gd name="T20" fmla="*/ 33 w 80"/>
                  <a:gd name="T21" fmla="*/ 40 h 87"/>
                  <a:gd name="T22" fmla="*/ 46 w 80"/>
                  <a:gd name="T23" fmla="*/ 37 h 87"/>
                  <a:gd name="T24" fmla="*/ 53 w 80"/>
                  <a:gd name="T25" fmla="*/ 21 h 87"/>
                  <a:gd name="T26" fmla="*/ 56 w 80"/>
                  <a:gd name="T27" fmla="*/ 21 h 87"/>
                  <a:gd name="T28" fmla="*/ 56 w 80"/>
                  <a:gd name="T29" fmla="*/ 64 h 87"/>
                  <a:gd name="T30" fmla="*/ 53 w 80"/>
                  <a:gd name="T31" fmla="*/ 64 h 87"/>
                  <a:gd name="T32" fmla="*/ 47 w 80"/>
                  <a:gd name="T33" fmla="*/ 48 h 87"/>
                  <a:gd name="T34" fmla="*/ 32 w 80"/>
                  <a:gd name="T35" fmla="*/ 44 h 87"/>
                  <a:gd name="T36" fmla="*/ 32 w 80"/>
                  <a:gd name="T37" fmla="*/ 75 h 87"/>
                  <a:gd name="T38" fmla="*/ 34 w 80"/>
                  <a:gd name="T39" fmla="*/ 81 h 87"/>
                  <a:gd name="T40" fmla="*/ 43 w 80"/>
                  <a:gd name="T41" fmla="*/ 83 h 87"/>
                  <a:gd name="T42" fmla="*/ 61 w 80"/>
                  <a:gd name="T43" fmla="*/ 79 h 87"/>
                  <a:gd name="T44" fmla="*/ 77 w 80"/>
                  <a:gd name="T45" fmla="*/ 60 h 87"/>
                  <a:gd name="T46" fmla="*/ 80 w 80"/>
                  <a:gd name="T47" fmla="*/ 60 h 87"/>
                  <a:gd name="T48" fmla="*/ 75 w 80"/>
                  <a:gd name="T49" fmla="*/ 87 h 87"/>
                  <a:gd name="T50" fmla="*/ 0 w 80"/>
                  <a:gd name="T51" fmla="*/ 87 h 87"/>
                  <a:gd name="T52" fmla="*/ 0 w 80"/>
                  <a:gd name="T53" fmla="*/ 83 h 87"/>
                  <a:gd name="T54" fmla="*/ 7 w 80"/>
                  <a:gd name="T55" fmla="*/ 82 h 87"/>
                  <a:gd name="T56" fmla="*/ 11 w 80"/>
                  <a:gd name="T57" fmla="*/ 74 h 87"/>
                  <a:gd name="T58" fmla="*/ 11 w 80"/>
                  <a:gd name="T59" fmla="*/ 13 h 87"/>
                  <a:gd name="T60" fmla="*/ 8 w 80"/>
                  <a:gd name="T61" fmla="*/ 5 h 87"/>
                  <a:gd name="T62" fmla="*/ 0 w 80"/>
                  <a:gd name="T6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7">
                    <a:moveTo>
                      <a:pt x="0" y="3"/>
                    </a:moveTo>
                    <a:cubicBezTo>
                      <a:pt x="0" y="0"/>
                      <a:pt x="0" y="0"/>
                      <a:pt x="0" y="0"/>
                    </a:cubicBezTo>
                    <a:cubicBezTo>
                      <a:pt x="74" y="0"/>
                      <a:pt x="74" y="0"/>
                      <a:pt x="74" y="0"/>
                    </a:cubicBezTo>
                    <a:cubicBezTo>
                      <a:pt x="74" y="26"/>
                      <a:pt x="74" y="26"/>
                      <a:pt x="74" y="26"/>
                    </a:cubicBezTo>
                    <a:cubicBezTo>
                      <a:pt x="71" y="26"/>
                      <a:pt x="71" y="26"/>
                      <a:pt x="71" y="26"/>
                    </a:cubicBezTo>
                    <a:cubicBezTo>
                      <a:pt x="69" y="17"/>
                      <a:pt x="66" y="12"/>
                      <a:pt x="61" y="8"/>
                    </a:cubicBezTo>
                    <a:cubicBezTo>
                      <a:pt x="57" y="6"/>
                      <a:pt x="51" y="5"/>
                      <a:pt x="42" y="5"/>
                    </a:cubicBezTo>
                    <a:cubicBezTo>
                      <a:pt x="38" y="5"/>
                      <a:pt x="35" y="5"/>
                      <a:pt x="34" y="6"/>
                    </a:cubicBezTo>
                    <a:cubicBezTo>
                      <a:pt x="33" y="6"/>
                      <a:pt x="32" y="8"/>
                      <a:pt x="32" y="10"/>
                    </a:cubicBezTo>
                    <a:cubicBezTo>
                      <a:pt x="32" y="40"/>
                      <a:pt x="32" y="40"/>
                      <a:pt x="32" y="40"/>
                    </a:cubicBezTo>
                    <a:cubicBezTo>
                      <a:pt x="33" y="40"/>
                      <a:pt x="33" y="40"/>
                      <a:pt x="33" y="40"/>
                    </a:cubicBezTo>
                    <a:cubicBezTo>
                      <a:pt x="39" y="40"/>
                      <a:pt x="44" y="39"/>
                      <a:pt x="46" y="37"/>
                    </a:cubicBezTo>
                    <a:cubicBezTo>
                      <a:pt x="50" y="34"/>
                      <a:pt x="52" y="28"/>
                      <a:pt x="53" y="21"/>
                    </a:cubicBezTo>
                    <a:cubicBezTo>
                      <a:pt x="56" y="21"/>
                      <a:pt x="56" y="21"/>
                      <a:pt x="56" y="21"/>
                    </a:cubicBezTo>
                    <a:cubicBezTo>
                      <a:pt x="56" y="64"/>
                      <a:pt x="56" y="64"/>
                      <a:pt x="56" y="64"/>
                    </a:cubicBezTo>
                    <a:cubicBezTo>
                      <a:pt x="53" y="64"/>
                      <a:pt x="53" y="64"/>
                      <a:pt x="53" y="64"/>
                    </a:cubicBezTo>
                    <a:cubicBezTo>
                      <a:pt x="52" y="57"/>
                      <a:pt x="50" y="51"/>
                      <a:pt x="47" y="48"/>
                    </a:cubicBezTo>
                    <a:cubicBezTo>
                      <a:pt x="44" y="46"/>
                      <a:pt x="39" y="44"/>
                      <a:pt x="32" y="44"/>
                    </a:cubicBezTo>
                    <a:cubicBezTo>
                      <a:pt x="32" y="75"/>
                      <a:pt x="32" y="75"/>
                      <a:pt x="32" y="75"/>
                    </a:cubicBezTo>
                    <a:cubicBezTo>
                      <a:pt x="32" y="78"/>
                      <a:pt x="33" y="80"/>
                      <a:pt x="34" y="81"/>
                    </a:cubicBezTo>
                    <a:cubicBezTo>
                      <a:pt x="36" y="82"/>
                      <a:pt x="39" y="83"/>
                      <a:pt x="43" y="83"/>
                    </a:cubicBezTo>
                    <a:cubicBezTo>
                      <a:pt x="50" y="83"/>
                      <a:pt x="57" y="81"/>
                      <a:pt x="61" y="79"/>
                    </a:cubicBezTo>
                    <a:cubicBezTo>
                      <a:pt x="68" y="75"/>
                      <a:pt x="73" y="69"/>
                      <a:pt x="77" y="60"/>
                    </a:cubicBezTo>
                    <a:cubicBezTo>
                      <a:pt x="80" y="60"/>
                      <a:pt x="80" y="60"/>
                      <a:pt x="80" y="60"/>
                    </a:cubicBezTo>
                    <a:cubicBezTo>
                      <a:pt x="75" y="87"/>
                      <a:pt x="75" y="87"/>
                      <a:pt x="75" y="87"/>
                    </a:cubicBezTo>
                    <a:cubicBezTo>
                      <a:pt x="0" y="87"/>
                      <a:pt x="0" y="87"/>
                      <a:pt x="0" y="87"/>
                    </a:cubicBezTo>
                    <a:cubicBezTo>
                      <a:pt x="0" y="83"/>
                      <a:pt x="0" y="83"/>
                      <a:pt x="0" y="83"/>
                    </a:cubicBezTo>
                    <a:cubicBezTo>
                      <a:pt x="4" y="83"/>
                      <a:pt x="6" y="83"/>
                      <a:pt x="7" y="82"/>
                    </a:cubicBezTo>
                    <a:cubicBezTo>
                      <a:pt x="10" y="81"/>
                      <a:pt x="11" y="79"/>
                      <a:pt x="11" y="74"/>
                    </a:cubicBezTo>
                    <a:cubicBezTo>
                      <a:pt x="11" y="13"/>
                      <a:pt x="11" y="13"/>
                      <a:pt x="11" y="13"/>
                    </a:cubicBezTo>
                    <a:cubicBezTo>
                      <a:pt x="11" y="9"/>
                      <a:pt x="10" y="6"/>
                      <a:pt x="8" y="5"/>
                    </a:cubicBezTo>
                    <a:cubicBezTo>
                      <a:pt x="7" y="4"/>
                      <a:pt x="4" y="4"/>
                      <a:pt x="0" y="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3" name="Freeform 1483">
                <a:extLst>
                  <a:ext uri="{FF2B5EF4-FFF2-40B4-BE49-F238E27FC236}">
                    <a16:creationId xmlns:a16="http://schemas.microsoft.com/office/drawing/2014/main" id="{739DE9C1-D73A-46F6-9BFE-19256FA85E46}"/>
                  </a:ext>
                </a:extLst>
              </p:cNvPr>
              <p:cNvSpPr>
                <a:spLocks/>
              </p:cNvSpPr>
              <p:nvPr/>
            </p:nvSpPr>
            <p:spPr bwMode="auto">
              <a:xfrm>
                <a:off x="1965395" y="6215823"/>
                <a:ext cx="20638" cy="20638"/>
              </a:xfrm>
              <a:custGeom>
                <a:avLst/>
                <a:gdLst>
                  <a:gd name="T0" fmla="*/ 88 w 88"/>
                  <a:gd name="T1" fmla="*/ 0 h 89"/>
                  <a:gd name="T2" fmla="*/ 88 w 88"/>
                  <a:gd name="T3" fmla="*/ 3 h 89"/>
                  <a:gd name="T4" fmla="*/ 80 w 88"/>
                  <a:gd name="T5" fmla="*/ 6 h 89"/>
                  <a:gd name="T6" fmla="*/ 76 w 88"/>
                  <a:gd name="T7" fmla="*/ 14 h 89"/>
                  <a:gd name="T8" fmla="*/ 47 w 88"/>
                  <a:gd name="T9" fmla="*/ 89 h 89"/>
                  <a:gd name="T10" fmla="*/ 44 w 88"/>
                  <a:gd name="T11" fmla="*/ 89 h 89"/>
                  <a:gd name="T12" fmla="*/ 11 w 88"/>
                  <a:gd name="T13" fmla="*/ 12 h 89"/>
                  <a:gd name="T14" fmla="*/ 7 w 88"/>
                  <a:gd name="T15" fmla="*/ 6 h 89"/>
                  <a:gd name="T16" fmla="*/ 0 w 88"/>
                  <a:gd name="T17" fmla="*/ 3 h 89"/>
                  <a:gd name="T18" fmla="*/ 0 w 88"/>
                  <a:gd name="T19" fmla="*/ 0 h 89"/>
                  <a:gd name="T20" fmla="*/ 43 w 88"/>
                  <a:gd name="T21" fmla="*/ 0 h 89"/>
                  <a:gd name="T22" fmla="*/ 43 w 88"/>
                  <a:gd name="T23" fmla="*/ 3 h 89"/>
                  <a:gd name="T24" fmla="*/ 34 w 88"/>
                  <a:gd name="T25" fmla="*/ 4 h 89"/>
                  <a:gd name="T26" fmla="*/ 32 w 88"/>
                  <a:gd name="T27" fmla="*/ 9 h 89"/>
                  <a:gd name="T28" fmla="*/ 34 w 88"/>
                  <a:gd name="T29" fmla="*/ 16 h 89"/>
                  <a:gd name="T30" fmla="*/ 36 w 88"/>
                  <a:gd name="T31" fmla="*/ 20 h 89"/>
                  <a:gd name="T32" fmla="*/ 53 w 88"/>
                  <a:gd name="T33" fmla="*/ 60 h 89"/>
                  <a:gd name="T34" fmla="*/ 69 w 88"/>
                  <a:gd name="T35" fmla="*/ 18 h 89"/>
                  <a:gd name="T36" fmla="*/ 71 w 88"/>
                  <a:gd name="T37" fmla="*/ 13 h 89"/>
                  <a:gd name="T38" fmla="*/ 71 w 88"/>
                  <a:gd name="T39" fmla="*/ 9 h 89"/>
                  <a:gd name="T40" fmla="*/ 69 w 88"/>
                  <a:gd name="T41" fmla="*/ 5 h 89"/>
                  <a:gd name="T42" fmla="*/ 61 w 88"/>
                  <a:gd name="T43" fmla="*/ 3 h 89"/>
                  <a:gd name="T44" fmla="*/ 61 w 88"/>
                  <a:gd name="T45" fmla="*/ 0 h 89"/>
                  <a:gd name="T46" fmla="*/ 88 w 88"/>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89">
                    <a:moveTo>
                      <a:pt x="88" y="0"/>
                    </a:moveTo>
                    <a:cubicBezTo>
                      <a:pt x="88" y="3"/>
                      <a:pt x="88" y="3"/>
                      <a:pt x="88" y="3"/>
                    </a:cubicBezTo>
                    <a:cubicBezTo>
                      <a:pt x="84" y="4"/>
                      <a:pt x="82" y="5"/>
                      <a:pt x="80" y="6"/>
                    </a:cubicBezTo>
                    <a:cubicBezTo>
                      <a:pt x="79" y="7"/>
                      <a:pt x="78" y="10"/>
                      <a:pt x="76" y="14"/>
                    </a:cubicBezTo>
                    <a:cubicBezTo>
                      <a:pt x="47" y="89"/>
                      <a:pt x="47" y="89"/>
                      <a:pt x="47" y="89"/>
                    </a:cubicBezTo>
                    <a:cubicBezTo>
                      <a:pt x="44" y="89"/>
                      <a:pt x="44" y="89"/>
                      <a:pt x="44" y="89"/>
                    </a:cubicBezTo>
                    <a:cubicBezTo>
                      <a:pt x="11" y="12"/>
                      <a:pt x="11" y="12"/>
                      <a:pt x="11" y="12"/>
                    </a:cubicBezTo>
                    <a:cubicBezTo>
                      <a:pt x="9" y="9"/>
                      <a:pt x="8" y="6"/>
                      <a:pt x="7" y="6"/>
                    </a:cubicBezTo>
                    <a:cubicBezTo>
                      <a:pt x="5" y="5"/>
                      <a:pt x="3" y="4"/>
                      <a:pt x="0" y="3"/>
                    </a:cubicBezTo>
                    <a:cubicBezTo>
                      <a:pt x="0" y="0"/>
                      <a:pt x="0" y="0"/>
                      <a:pt x="0" y="0"/>
                    </a:cubicBezTo>
                    <a:cubicBezTo>
                      <a:pt x="43" y="0"/>
                      <a:pt x="43" y="0"/>
                      <a:pt x="43" y="0"/>
                    </a:cubicBezTo>
                    <a:cubicBezTo>
                      <a:pt x="43" y="3"/>
                      <a:pt x="43" y="3"/>
                      <a:pt x="43" y="3"/>
                    </a:cubicBezTo>
                    <a:cubicBezTo>
                      <a:pt x="39" y="3"/>
                      <a:pt x="36" y="4"/>
                      <a:pt x="34" y="4"/>
                    </a:cubicBezTo>
                    <a:cubicBezTo>
                      <a:pt x="33" y="5"/>
                      <a:pt x="32" y="6"/>
                      <a:pt x="32" y="9"/>
                    </a:cubicBezTo>
                    <a:cubicBezTo>
                      <a:pt x="32" y="10"/>
                      <a:pt x="33" y="12"/>
                      <a:pt x="34" y="16"/>
                    </a:cubicBezTo>
                    <a:cubicBezTo>
                      <a:pt x="35" y="17"/>
                      <a:pt x="35" y="18"/>
                      <a:pt x="36" y="20"/>
                    </a:cubicBezTo>
                    <a:cubicBezTo>
                      <a:pt x="53" y="60"/>
                      <a:pt x="53" y="60"/>
                      <a:pt x="53" y="60"/>
                    </a:cubicBezTo>
                    <a:cubicBezTo>
                      <a:pt x="69" y="18"/>
                      <a:pt x="69" y="18"/>
                      <a:pt x="69" y="18"/>
                    </a:cubicBezTo>
                    <a:cubicBezTo>
                      <a:pt x="70" y="16"/>
                      <a:pt x="71" y="14"/>
                      <a:pt x="71" y="13"/>
                    </a:cubicBezTo>
                    <a:cubicBezTo>
                      <a:pt x="71" y="12"/>
                      <a:pt x="71" y="10"/>
                      <a:pt x="71" y="9"/>
                    </a:cubicBezTo>
                    <a:cubicBezTo>
                      <a:pt x="71" y="7"/>
                      <a:pt x="71" y="5"/>
                      <a:pt x="69" y="5"/>
                    </a:cubicBezTo>
                    <a:cubicBezTo>
                      <a:pt x="67" y="4"/>
                      <a:pt x="64" y="3"/>
                      <a:pt x="61" y="3"/>
                    </a:cubicBezTo>
                    <a:cubicBezTo>
                      <a:pt x="61" y="0"/>
                      <a:pt x="61" y="0"/>
                      <a:pt x="61"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4" name="Freeform 1484">
                <a:extLst>
                  <a:ext uri="{FF2B5EF4-FFF2-40B4-BE49-F238E27FC236}">
                    <a16:creationId xmlns:a16="http://schemas.microsoft.com/office/drawing/2014/main" id="{C03CDD04-27CD-DE49-29DF-ED4638F37CB9}"/>
                  </a:ext>
                </a:extLst>
              </p:cNvPr>
              <p:cNvSpPr>
                <a:spLocks noEditPoints="1"/>
              </p:cNvSpPr>
              <p:nvPr/>
            </p:nvSpPr>
            <p:spPr bwMode="auto">
              <a:xfrm>
                <a:off x="1987620" y="6209473"/>
                <a:ext cx="12700" cy="26988"/>
              </a:xfrm>
              <a:custGeom>
                <a:avLst/>
                <a:gdLst>
                  <a:gd name="T0" fmla="*/ 44 w 47"/>
                  <a:gd name="T1" fmla="*/ 109 h 113"/>
                  <a:gd name="T2" fmla="*/ 44 w 47"/>
                  <a:gd name="T3" fmla="*/ 113 h 113"/>
                  <a:gd name="T4" fmla="*/ 0 w 47"/>
                  <a:gd name="T5" fmla="*/ 113 h 113"/>
                  <a:gd name="T6" fmla="*/ 0 w 47"/>
                  <a:gd name="T7" fmla="*/ 109 h 113"/>
                  <a:gd name="T8" fmla="*/ 8 w 47"/>
                  <a:gd name="T9" fmla="*/ 108 h 113"/>
                  <a:gd name="T10" fmla="*/ 12 w 47"/>
                  <a:gd name="T11" fmla="*/ 100 h 113"/>
                  <a:gd name="T12" fmla="*/ 12 w 47"/>
                  <a:gd name="T13" fmla="*/ 39 h 113"/>
                  <a:gd name="T14" fmla="*/ 8 w 47"/>
                  <a:gd name="T15" fmla="*/ 31 h 113"/>
                  <a:gd name="T16" fmla="*/ 0 w 47"/>
                  <a:gd name="T17" fmla="*/ 29 h 113"/>
                  <a:gd name="T18" fmla="*/ 0 w 47"/>
                  <a:gd name="T19" fmla="*/ 26 h 113"/>
                  <a:gd name="T20" fmla="*/ 44 w 47"/>
                  <a:gd name="T21" fmla="*/ 26 h 113"/>
                  <a:gd name="T22" fmla="*/ 44 w 47"/>
                  <a:gd name="T23" fmla="*/ 29 h 113"/>
                  <a:gd name="T24" fmla="*/ 36 w 47"/>
                  <a:gd name="T25" fmla="*/ 31 h 113"/>
                  <a:gd name="T26" fmla="*/ 32 w 47"/>
                  <a:gd name="T27" fmla="*/ 39 h 113"/>
                  <a:gd name="T28" fmla="*/ 32 w 47"/>
                  <a:gd name="T29" fmla="*/ 100 h 113"/>
                  <a:gd name="T30" fmla="*/ 34 w 47"/>
                  <a:gd name="T31" fmla="*/ 107 h 113"/>
                  <a:gd name="T32" fmla="*/ 44 w 47"/>
                  <a:gd name="T33" fmla="*/ 109 h 113"/>
                  <a:gd name="T34" fmla="*/ 5 w 47"/>
                  <a:gd name="T35" fmla="*/ 16 h 113"/>
                  <a:gd name="T36" fmla="*/ 0 w 47"/>
                  <a:gd name="T37" fmla="*/ 16 h 113"/>
                  <a:gd name="T38" fmla="*/ 3 w 47"/>
                  <a:gd name="T39" fmla="*/ 6 h 113"/>
                  <a:gd name="T40" fmla="*/ 15 w 47"/>
                  <a:gd name="T41" fmla="*/ 0 h 113"/>
                  <a:gd name="T42" fmla="*/ 21 w 47"/>
                  <a:gd name="T43" fmla="*/ 1 h 113"/>
                  <a:gd name="T44" fmla="*/ 24 w 47"/>
                  <a:gd name="T45" fmla="*/ 2 h 113"/>
                  <a:gd name="T46" fmla="*/ 29 w 47"/>
                  <a:gd name="T47" fmla="*/ 4 h 113"/>
                  <a:gd name="T48" fmla="*/ 32 w 47"/>
                  <a:gd name="T49" fmla="*/ 5 h 113"/>
                  <a:gd name="T50" fmla="*/ 34 w 47"/>
                  <a:gd name="T51" fmla="*/ 6 h 113"/>
                  <a:gd name="T52" fmla="*/ 39 w 47"/>
                  <a:gd name="T53" fmla="*/ 3 h 113"/>
                  <a:gd name="T54" fmla="*/ 41 w 47"/>
                  <a:gd name="T55" fmla="*/ 0 h 113"/>
                  <a:gd name="T56" fmla="*/ 47 w 47"/>
                  <a:gd name="T57" fmla="*/ 0 h 113"/>
                  <a:gd name="T58" fmla="*/ 43 w 47"/>
                  <a:gd name="T59" fmla="*/ 9 h 113"/>
                  <a:gd name="T60" fmla="*/ 31 w 47"/>
                  <a:gd name="T61" fmla="*/ 16 h 113"/>
                  <a:gd name="T62" fmla="*/ 23 w 47"/>
                  <a:gd name="T63" fmla="*/ 14 h 113"/>
                  <a:gd name="T64" fmla="*/ 20 w 47"/>
                  <a:gd name="T65" fmla="*/ 12 h 113"/>
                  <a:gd name="T66" fmla="*/ 14 w 47"/>
                  <a:gd name="T67" fmla="*/ 10 h 113"/>
                  <a:gd name="T68" fmla="*/ 12 w 47"/>
                  <a:gd name="T69" fmla="*/ 10 h 113"/>
                  <a:gd name="T70" fmla="*/ 7 w 47"/>
                  <a:gd name="T71" fmla="*/ 12 h 113"/>
                  <a:gd name="T72" fmla="*/ 5 w 47"/>
                  <a:gd name="T73"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 h="113">
                    <a:moveTo>
                      <a:pt x="44" y="109"/>
                    </a:moveTo>
                    <a:cubicBezTo>
                      <a:pt x="44" y="113"/>
                      <a:pt x="44" y="113"/>
                      <a:pt x="44" y="113"/>
                    </a:cubicBezTo>
                    <a:cubicBezTo>
                      <a:pt x="0" y="113"/>
                      <a:pt x="0" y="113"/>
                      <a:pt x="0" y="113"/>
                    </a:cubicBezTo>
                    <a:cubicBezTo>
                      <a:pt x="0" y="109"/>
                      <a:pt x="0" y="109"/>
                      <a:pt x="0" y="109"/>
                    </a:cubicBezTo>
                    <a:cubicBezTo>
                      <a:pt x="4" y="109"/>
                      <a:pt x="7" y="109"/>
                      <a:pt x="8" y="108"/>
                    </a:cubicBezTo>
                    <a:cubicBezTo>
                      <a:pt x="11" y="107"/>
                      <a:pt x="12" y="104"/>
                      <a:pt x="12" y="100"/>
                    </a:cubicBezTo>
                    <a:cubicBezTo>
                      <a:pt x="12" y="39"/>
                      <a:pt x="12" y="39"/>
                      <a:pt x="12" y="39"/>
                    </a:cubicBezTo>
                    <a:cubicBezTo>
                      <a:pt x="12" y="35"/>
                      <a:pt x="10" y="32"/>
                      <a:pt x="8" y="31"/>
                    </a:cubicBezTo>
                    <a:cubicBezTo>
                      <a:pt x="7" y="30"/>
                      <a:pt x="4" y="30"/>
                      <a:pt x="0" y="29"/>
                    </a:cubicBezTo>
                    <a:cubicBezTo>
                      <a:pt x="0" y="26"/>
                      <a:pt x="0" y="26"/>
                      <a:pt x="0" y="26"/>
                    </a:cubicBezTo>
                    <a:cubicBezTo>
                      <a:pt x="44" y="26"/>
                      <a:pt x="44" y="26"/>
                      <a:pt x="44" y="26"/>
                    </a:cubicBezTo>
                    <a:cubicBezTo>
                      <a:pt x="44" y="29"/>
                      <a:pt x="44" y="29"/>
                      <a:pt x="44" y="29"/>
                    </a:cubicBezTo>
                    <a:cubicBezTo>
                      <a:pt x="41" y="29"/>
                      <a:pt x="38" y="30"/>
                      <a:pt x="36" y="31"/>
                    </a:cubicBezTo>
                    <a:cubicBezTo>
                      <a:pt x="34" y="32"/>
                      <a:pt x="32" y="35"/>
                      <a:pt x="32" y="39"/>
                    </a:cubicBezTo>
                    <a:cubicBezTo>
                      <a:pt x="32" y="100"/>
                      <a:pt x="32" y="100"/>
                      <a:pt x="32" y="100"/>
                    </a:cubicBezTo>
                    <a:cubicBezTo>
                      <a:pt x="32" y="103"/>
                      <a:pt x="33" y="105"/>
                      <a:pt x="34" y="107"/>
                    </a:cubicBezTo>
                    <a:cubicBezTo>
                      <a:pt x="36" y="109"/>
                      <a:pt x="39" y="109"/>
                      <a:pt x="44" y="109"/>
                    </a:cubicBezTo>
                    <a:close/>
                    <a:moveTo>
                      <a:pt x="5" y="16"/>
                    </a:moveTo>
                    <a:cubicBezTo>
                      <a:pt x="0" y="16"/>
                      <a:pt x="0" y="16"/>
                      <a:pt x="0" y="16"/>
                    </a:cubicBezTo>
                    <a:cubicBezTo>
                      <a:pt x="1" y="11"/>
                      <a:pt x="2" y="8"/>
                      <a:pt x="3" y="6"/>
                    </a:cubicBezTo>
                    <a:cubicBezTo>
                      <a:pt x="6" y="2"/>
                      <a:pt x="10" y="0"/>
                      <a:pt x="15" y="0"/>
                    </a:cubicBezTo>
                    <a:cubicBezTo>
                      <a:pt x="17" y="0"/>
                      <a:pt x="19" y="0"/>
                      <a:pt x="21" y="1"/>
                    </a:cubicBezTo>
                    <a:cubicBezTo>
                      <a:pt x="21" y="1"/>
                      <a:pt x="22" y="1"/>
                      <a:pt x="24" y="2"/>
                    </a:cubicBezTo>
                    <a:cubicBezTo>
                      <a:pt x="29" y="4"/>
                      <a:pt x="29" y="4"/>
                      <a:pt x="29" y="4"/>
                    </a:cubicBezTo>
                    <a:cubicBezTo>
                      <a:pt x="31" y="5"/>
                      <a:pt x="32" y="5"/>
                      <a:pt x="32" y="5"/>
                    </a:cubicBezTo>
                    <a:cubicBezTo>
                      <a:pt x="33" y="6"/>
                      <a:pt x="34" y="6"/>
                      <a:pt x="34" y="6"/>
                    </a:cubicBezTo>
                    <a:cubicBezTo>
                      <a:pt x="36" y="6"/>
                      <a:pt x="38" y="5"/>
                      <a:pt x="39" y="3"/>
                    </a:cubicBezTo>
                    <a:cubicBezTo>
                      <a:pt x="40" y="3"/>
                      <a:pt x="40" y="1"/>
                      <a:pt x="41" y="0"/>
                    </a:cubicBezTo>
                    <a:cubicBezTo>
                      <a:pt x="47" y="0"/>
                      <a:pt x="47" y="0"/>
                      <a:pt x="47" y="0"/>
                    </a:cubicBezTo>
                    <a:cubicBezTo>
                      <a:pt x="45" y="4"/>
                      <a:pt x="44" y="7"/>
                      <a:pt x="43" y="9"/>
                    </a:cubicBezTo>
                    <a:cubicBezTo>
                      <a:pt x="40" y="14"/>
                      <a:pt x="36" y="16"/>
                      <a:pt x="31" y="16"/>
                    </a:cubicBezTo>
                    <a:cubicBezTo>
                      <a:pt x="28" y="16"/>
                      <a:pt x="26" y="15"/>
                      <a:pt x="23" y="14"/>
                    </a:cubicBezTo>
                    <a:cubicBezTo>
                      <a:pt x="20" y="12"/>
                      <a:pt x="20" y="12"/>
                      <a:pt x="20" y="12"/>
                    </a:cubicBezTo>
                    <a:cubicBezTo>
                      <a:pt x="17" y="11"/>
                      <a:pt x="15" y="10"/>
                      <a:pt x="14" y="10"/>
                    </a:cubicBezTo>
                    <a:cubicBezTo>
                      <a:pt x="13" y="10"/>
                      <a:pt x="13" y="10"/>
                      <a:pt x="12" y="10"/>
                    </a:cubicBezTo>
                    <a:cubicBezTo>
                      <a:pt x="10" y="10"/>
                      <a:pt x="8" y="10"/>
                      <a:pt x="7" y="12"/>
                    </a:cubicBezTo>
                    <a:cubicBezTo>
                      <a:pt x="6" y="13"/>
                      <a:pt x="5" y="14"/>
                      <a:pt x="5" y="16"/>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5" name="Freeform 1485">
                <a:extLst>
                  <a:ext uri="{FF2B5EF4-FFF2-40B4-BE49-F238E27FC236}">
                    <a16:creationId xmlns:a16="http://schemas.microsoft.com/office/drawing/2014/main" id="{AE58D3F6-57E2-664C-DA4B-652CB9FFD1AC}"/>
                  </a:ext>
                </a:extLst>
              </p:cNvPr>
              <p:cNvSpPr>
                <a:spLocks/>
              </p:cNvSpPr>
              <p:nvPr/>
            </p:nvSpPr>
            <p:spPr bwMode="auto">
              <a:xfrm>
                <a:off x="2000320" y="6215823"/>
                <a:ext cx="22225" cy="20638"/>
              </a:xfrm>
              <a:custGeom>
                <a:avLst/>
                <a:gdLst>
                  <a:gd name="T0" fmla="*/ 0 w 88"/>
                  <a:gd name="T1" fmla="*/ 87 h 89"/>
                  <a:gd name="T2" fmla="*/ 0 w 88"/>
                  <a:gd name="T3" fmla="*/ 83 h 89"/>
                  <a:gd name="T4" fmla="*/ 9 w 88"/>
                  <a:gd name="T5" fmla="*/ 81 h 89"/>
                  <a:gd name="T6" fmla="*/ 12 w 88"/>
                  <a:gd name="T7" fmla="*/ 73 h 89"/>
                  <a:gd name="T8" fmla="*/ 12 w 88"/>
                  <a:gd name="T9" fmla="*/ 13 h 89"/>
                  <a:gd name="T10" fmla="*/ 5 w 88"/>
                  <a:gd name="T11" fmla="*/ 6 h 89"/>
                  <a:gd name="T12" fmla="*/ 1 w 88"/>
                  <a:gd name="T13" fmla="*/ 3 h 89"/>
                  <a:gd name="T14" fmla="*/ 1 w 88"/>
                  <a:gd name="T15" fmla="*/ 0 h 89"/>
                  <a:gd name="T16" fmla="*/ 28 w 88"/>
                  <a:gd name="T17" fmla="*/ 0 h 89"/>
                  <a:gd name="T18" fmla="*/ 72 w 88"/>
                  <a:gd name="T19" fmla="*/ 55 h 89"/>
                  <a:gd name="T20" fmla="*/ 73 w 88"/>
                  <a:gd name="T21" fmla="*/ 16 h 89"/>
                  <a:gd name="T22" fmla="*/ 71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5 w 88"/>
                  <a:gd name="T39" fmla="*/ 89 h 89"/>
                  <a:gd name="T40" fmla="*/ 17 w 88"/>
                  <a:gd name="T41" fmla="*/ 20 h 89"/>
                  <a:gd name="T42" fmla="*/ 17 w 88"/>
                  <a:gd name="T43" fmla="*/ 71 h 89"/>
                  <a:gd name="T44" fmla="*/ 20 w 88"/>
                  <a:gd name="T45" fmla="*/ 80 h 89"/>
                  <a:gd name="T46" fmla="*/ 30 w 88"/>
                  <a:gd name="T47" fmla="*/ 83 h 89"/>
                  <a:gd name="T48" fmla="*/ 30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5" y="83"/>
                      <a:pt x="7" y="82"/>
                      <a:pt x="9" y="81"/>
                    </a:cubicBezTo>
                    <a:cubicBezTo>
                      <a:pt x="11" y="80"/>
                      <a:pt x="12" y="77"/>
                      <a:pt x="12" y="73"/>
                    </a:cubicBezTo>
                    <a:cubicBezTo>
                      <a:pt x="12" y="13"/>
                      <a:pt x="12" y="13"/>
                      <a:pt x="12" y="13"/>
                    </a:cubicBezTo>
                    <a:cubicBezTo>
                      <a:pt x="9" y="10"/>
                      <a:pt x="7" y="8"/>
                      <a:pt x="5" y="6"/>
                    </a:cubicBezTo>
                    <a:cubicBezTo>
                      <a:pt x="4" y="4"/>
                      <a:pt x="2" y="3"/>
                      <a:pt x="1" y="3"/>
                    </a:cubicBezTo>
                    <a:cubicBezTo>
                      <a:pt x="1" y="0"/>
                      <a:pt x="1" y="0"/>
                      <a:pt x="1" y="0"/>
                    </a:cubicBezTo>
                    <a:cubicBezTo>
                      <a:pt x="28" y="0"/>
                      <a:pt x="28" y="0"/>
                      <a:pt x="28" y="0"/>
                    </a:cubicBezTo>
                    <a:cubicBezTo>
                      <a:pt x="72" y="55"/>
                      <a:pt x="72" y="55"/>
                      <a:pt x="72" y="55"/>
                    </a:cubicBezTo>
                    <a:cubicBezTo>
                      <a:pt x="73" y="16"/>
                      <a:pt x="73" y="16"/>
                      <a:pt x="73" y="16"/>
                    </a:cubicBezTo>
                    <a:cubicBezTo>
                      <a:pt x="73" y="12"/>
                      <a:pt x="72" y="9"/>
                      <a:pt x="71" y="7"/>
                    </a:cubicBezTo>
                    <a:cubicBezTo>
                      <a:pt x="69" y="5"/>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4"/>
                    </a:cubicBezTo>
                    <a:cubicBezTo>
                      <a:pt x="78" y="89"/>
                      <a:pt x="78" y="89"/>
                      <a:pt x="78" y="89"/>
                    </a:cubicBezTo>
                    <a:cubicBezTo>
                      <a:pt x="75" y="89"/>
                      <a:pt x="75" y="89"/>
                      <a:pt x="75" y="89"/>
                    </a:cubicBezTo>
                    <a:cubicBezTo>
                      <a:pt x="17" y="20"/>
                      <a:pt x="17" y="20"/>
                      <a:pt x="17" y="20"/>
                    </a:cubicBezTo>
                    <a:cubicBezTo>
                      <a:pt x="17" y="71"/>
                      <a:pt x="17" y="71"/>
                      <a:pt x="17" y="71"/>
                    </a:cubicBezTo>
                    <a:cubicBezTo>
                      <a:pt x="17" y="75"/>
                      <a:pt x="18" y="78"/>
                      <a:pt x="20" y="80"/>
                    </a:cubicBezTo>
                    <a:cubicBezTo>
                      <a:pt x="21" y="82"/>
                      <a:pt x="25" y="83"/>
                      <a:pt x="30" y="83"/>
                    </a:cubicBezTo>
                    <a:cubicBezTo>
                      <a:pt x="30" y="87"/>
                      <a:pt x="30" y="87"/>
                      <a:pt x="30"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6" name="Freeform 1486">
                <a:extLst>
                  <a:ext uri="{FF2B5EF4-FFF2-40B4-BE49-F238E27FC236}">
                    <a16:creationId xmlns:a16="http://schemas.microsoft.com/office/drawing/2014/main" id="{AFCD9D23-6C33-1F3B-AE2B-9E5AE44287FF}"/>
                  </a:ext>
                </a:extLst>
              </p:cNvPr>
              <p:cNvSpPr>
                <a:spLocks/>
              </p:cNvSpPr>
              <p:nvPr/>
            </p:nvSpPr>
            <p:spPr bwMode="auto">
              <a:xfrm>
                <a:off x="2022545" y="6215823"/>
                <a:ext cx="23813" cy="20638"/>
              </a:xfrm>
              <a:custGeom>
                <a:avLst/>
                <a:gdLst>
                  <a:gd name="T0" fmla="*/ 95 w 95"/>
                  <a:gd name="T1" fmla="*/ 83 h 87"/>
                  <a:gd name="T2" fmla="*/ 95 w 95"/>
                  <a:gd name="T3" fmla="*/ 87 h 87"/>
                  <a:gd name="T4" fmla="*/ 51 w 95"/>
                  <a:gd name="T5" fmla="*/ 87 h 87"/>
                  <a:gd name="T6" fmla="*/ 51 w 95"/>
                  <a:gd name="T7" fmla="*/ 83 h 87"/>
                  <a:gd name="T8" fmla="*/ 59 w 95"/>
                  <a:gd name="T9" fmla="*/ 82 h 87"/>
                  <a:gd name="T10" fmla="*/ 63 w 95"/>
                  <a:gd name="T11" fmla="*/ 74 h 87"/>
                  <a:gd name="T12" fmla="*/ 63 w 95"/>
                  <a:gd name="T13" fmla="*/ 45 h 87"/>
                  <a:gd name="T14" fmla="*/ 32 w 95"/>
                  <a:gd name="T15" fmla="*/ 45 h 87"/>
                  <a:gd name="T16" fmla="*/ 32 w 95"/>
                  <a:gd name="T17" fmla="*/ 74 h 87"/>
                  <a:gd name="T18" fmla="*/ 35 w 95"/>
                  <a:gd name="T19" fmla="*/ 81 h 87"/>
                  <a:gd name="T20" fmla="*/ 43 w 95"/>
                  <a:gd name="T21" fmla="*/ 83 h 87"/>
                  <a:gd name="T22" fmla="*/ 43 w 95"/>
                  <a:gd name="T23" fmla="*/ 87 h 87"/>
                  <a:gd name="T24" fmla="*/ 0 w 95"/>
                  <a:gd name="T25" fmla="*/ 87 h 87"/>
                  <a:gd name="T26" fmla="*/ 0 w 95"/>
                  <a:gd name="T27" fmla="*/ 83 h 87"/>
                  <a:gd name="T28" fmla="*/ 8 w 95"/>
                  <a:gd name="T29" fmla="*/ 81 h 87"/>
                  <a:gd name="T30" fmla="*/ 11 w 95"/>
                  <a:gd name="T31" fmla="*/ 74 h 87"/>
                  <a:gd name="T32" fmla="*/ 11 w 95"/>
                  <a:gd name="T33" fmla="*/ 13 h 87"/>
                  <a:gd name="T34" fmla="*/ 8 w 95"/>
                  <a:gd name="T35" fmla="*/ 5 h 87"/>
                  <a:gd name="T36" fmla="*/ 0 w 95"/>
                  <a:gd name="T37" fmla="*/ 3 h 87"/>
                  <a:gd name="T38" fmla="*/ 0 w 95"/>
                  <a:gd name="T39" fmla="*/ 0 h 87"/>
                  <a:gd name="T40" fmla="*/ 43 w 95"/>
                  <a:gd name="T41" fmla="*/ 0 h 87"/>
                  <a:gd name="T42" fmla="*/ 43 w 95"/>
                  <a:gd name="T43" fmla="*/ 3 h 87"/>
                  <a:gd name="T44" fmla="*/ 35 w 95"/>
                  <a:gd name="T45" fmla="*/ 5 h 87"/>
                  <a:gd name="T46" fmla="*/ 32 w 95"/>
                  <a:gd name="T47" fmla="*/ 13 h 87"/>
                  <a:gd name="T48" fmla="*/ 32 w 95"/>
                  <a:gd name="T49" fmla="*/ 39 h 87"/>
                  <a:gd name="T50" fmla="*/ 63 w 95"/>
                  <a:gd name="T51" fmla="*/ 39 h 87"/>
                  <a:gd name="T52" fmla="*/ 63 w 95"/>
                  <a:gd name="T53" fmla="*/ 13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3 w 95"/>
                  <a:gd name="T67" fmla="*/ 13 h 87"/>
                  <a:gd name="T68" fmla="*/ 83 w 95"/>
                  <a:gd name="T69" fmla="*/ 74 h 87"/>
                  <a:gd name="T70" fmla="*/ 86 w 95"/>
                  <a:gd name="T71" fmla="*/ 81 h 87"/>
                  <a:gd name="T72" fmla="*/ 95 w 95"/>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3"/>
                    </a:moveTo>
                    <a:cubicBezTo>
                      <a:pt x="95" y="87"/>
                      <a:pt x="95" y="87"/>
                      <a:pt x="95" y="87"/>
                    </a:cubicBezTo>
                    <a:cubicBezTo>
                      <a:pt x="51" y="87"/>
                      <a:pt x="51" y="87"/>
                      <a:pt x="51" y="87"/>
                    </a:cubicBezTo>
                    <a:cubicBezTo>
                      <a:pt x="51" y="83"/>
                      <a:pt x="51" y="83"/>
                      <a:pt x="51" y="83"/>
                    </a:cubicBezTo>
                    <a:cubicBezTo>
                      <a:pt x="56" y="83"/>
                      <a:pt x="58" y="82"/>
                      <a:pt x="59" y="82"/>
                    </a:cubicBezTo>
                    <a:cubicBezTo>
                      <a:pt x="62" y="80"/>
                      <a:pt x="63" y="78"/>
                      <a:pt x="63" y="74"/>
                    </a:cubicBezTo>
                    <a:cubicBezTo>
                      <a:pt x="63" y="45"/>
                      <a:pt x="63" y="45"/>
                      <a:pt x="63" y="45"/>
                    </a:cubicBezTo>
                    <a:cubicBezTo>
                      <a:pt x="32" y="45"/>
                      <a:pt x="32" y="45"/>
                      <a:pt x="32" y="45"/>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1"/>
                    </a:cubicBezTo>
                    <a:cubicBezTo>
                      <a:pt x="10" y="80"/>
                      <a:pt x="11" y="78"/>
                      <a:pt x="11" y="74"/>
                    </a:cubicBezTo>
                    <a:cubicBezTo>
                      <a:pt x="11" y="13"/>
                      <a:pt x="11" y="13"/>
                      <a:pt x="11" y="13"/>
                    </a:cubicBezTo>
                    <a:cubicBezTo>
                      <a:pt x="11" y="9"/>
                      <a:pt x="10" y="6"/>
                      <a:pt x="8" y="5"/>
                    </a:cubicBezTo>
                    <a:cubicBezTo>
                      <a:pt x="6" y="4"/>
                      <a:pt x="4" y="4"/>
                      <a:pt x="0" y="3"/>
                    </a:cubicBezTo>
                    <a:cubicBezTo>
                      <a:pt x="0" y="0"/>
                      <a:pt x="0" y="0"/>
                      <a:pt x="0" y="0"/>
                    </a:cubicBezTo>
                    <a:cubicBezTo>
                      <a:pt x="43" y="0"/>
                      <a:pt x="43" y="0"/>
                      <a:pt x="43" y="0"/>
                    </a:cubicBezTo>
                    <a:cubicBezTo>
                      <a:pt x="43" y="3"/>
                      <a:pt x="43" y="3"/>
                      <a:pt x="43" y="3"/>
                    </a:cubicBezTo>
                    <a:cubicBezTo>
                      <a:pt x="39" y="4"/>
                      <a:pt x="37" y="4"/>
                      <a:pt x="35"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8" y="4"/>
                      <a:pt x="87" y="5"/>
                    </a:cubicBezTo>
                    <a:cubicBezTo>
                      <a:pt x="85" y="6"/>
                      <a:pt x="83" y="9"/>
                      <a:pt x="83" y="13"/>
                    </a:cubicBezTo>
                    <a:cubicBezTo>
                      <a:pt x="83" y="74"/>
                      <a:pt x="83" y="74"/>
                      <a:pt x="83" y="74"/>
                    </a:cubicBezTo>
                    <a:cubicBezTo>
                      <a:pt x="83" y="78"/>
                      <a:pt x="84" y="80"/>
                      <a:pt x="86" y="81"/>
                    </a:cubicBezTo>
                    <a:cubicBezTo>
                      <a:pt x="88" y="82"/>
                      <a:pt x="90"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7" name="Freeform 1487">
                <a:extLst>
                  <a:ext uri="{FF2B5EF4-FFF2-40B4-BE49-F238E27FC236}">
                    <a16:creationId xmlns:a16="http://schemas.microsoft.com/office/drawing/2014/main" id="{FC2DBCE8-90FE-6C8F-A796-92DC75AC91B7}"/>
                  </a:ext>
                </a:extLst>
              </p:cNvPr>
              <p:cNvSpPr>
                <a:spLocks/>
              </p:cNvSpPr>
              <p:nvPr/>
            </p:nvSpPr>
            <p:spPr bwMode="auto">
              <a:xfrm>
                <a:off x="2055883" y="6215823"/>
                <a:ext cx="19050" cy="20638"/>
              </a:xfrm>
              <a:custGeom>
                <a:avLst/>
                <a:gdLst>
                  <a:gd name="T0" fmla="*/ 79 w 79"/>
                  <a:gd name="T1" fmla="*/ 58 h 87"/>
                  <a:gd name="T2" fmla="*/ 74 w 79"/>
                  <a:gd name="T3" fmla="*/ 87 h 87"/>
                  <a:gd name="T4" fmla="*/ 0 w 79"/>
                  <a:gd name="T5" fmla="*/ 87 h 87"/>
                  <a:gd name="T6" fmla="*/ 0 w 79"/>
                  <a:gd name="T7" fmla="*/ 83 h 87"/>
                  <a:gd name="T8" fmla="*/ 8 w 79"/>
                  <a:gd name="T9" fmla="*/ 82 h 87"/>
                  <a:gd name="T10" fmla="*/ 11 w 79"/>
                  <a:gd name="T11" fmla="*/ 74 h 87"/>
                  <a:gd name="T12" fmla="*/ 11 w 79"/>
                  <a:gd name="T13" fmla="*/ 13 h 87"/>
                  <a:gd name="T14" fmla="*/ 8 w 79"/>
                  <a:gd name="T15" fmla="*/ 5 h 87"/>
                  <a:gd name="T16" fmla="*/ 0 w 79"/>
                  <a:gd name="T17" fmla="*/ 3 h 87"/>
                  <a:gd name="T18" fmla="*/ 0 w 79"/>
                  <a:gd name="T19" fmla="*/ 0 h 87"/>
                  <a:gd name="T20" fmla="*/ 45 w 79"/>
                  <a:gd name="T21" fmla="*/ 0 h 87"/>
                  <a:gd name="T22" fmla="*/ 45 w 79"/>
                  <a:gd name="T23" fmla="*/ 3 h 87"/>
                  <a:gd name="T24" fmla="*/ 35 w 79"/>
                  <a:gd name="T25" fmla="*/ 5 h 87"/>
                  <a:gd name="T26" fmla="*/ 32 w 79"/>
                  <a:gd name="T27" fmla="*/ 15 h 87"/>
                  <a:gd name="T28" fmla="*/ 32 w 79"/>
                  <a:gd name="T29" fmla="*/ 75 h 87"/>
                  <a:gd name="T30" fmla="*/ 34 w 79"/>
                  <a:gd name="T31" fmla="*/ 81 h 87"/>
                  <a:gd name="T32" fmla="*/ 43 w 79"/>
                  <a:gd name="T33" fmla="*/ 83 h 87"/>
                  <a:gd name="T34" fmla="*/ 64 w 79"/>
                  <a:gd name="T35" fmla="*/ 76 h 87"/>
                  <a:gd name="T36" fmla="*/ 76 w 79"/>
                  <a:gd name="T37" fmla="*/ 58 h 87"/>
                  <a:gd name="T38" fmla="*/ 79 w 79"/>
                  <a:gd name="T3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7">
                    <a:moveTo>
                      <a:pt x="79" y="58"/>
                    </a:moveTo>
                    <a:cubicBezTo>
                      <a:pt x="74" y="87"/>
                      <a:pt x="74" y="87"/>
                      <a:pt x="74" y="87"/>
                    </a:cubicBezTo>
                    <a:cubicBezTo>
                      <a:pt x="0" y="87"/>
                      <a:pt x="0" y="87"/>
                      <a:pt x="0" y="87"/>
                    </a:cubicBezTo>
                    <a:cubicBezTo>
                      <a:pt x="0" y="83"/>
                      <a:pt x="0" y="83"/>
                      <a:pt x="0" y="83"/>
                    </a:cubicBezTo>
                    <a:cubicBezTo>
                      <a:pt x="4" y="83"/>
                      <a:pt x="7" y="82"/>
                      <a:pt x="8" y="82"/>
                    </a:cubicBezTo>
                    <a:cubicBezTo>
                      <a:pt x="10" y="80"/>
                      <a:pt x="11" y="78"/>
                      <a:pt x="11" y="74"/>
                    </a:cubicBezTo>
                    <a:cubicBezTo>
                      <a:pt x="11" y="13"/>
                      <a:pt x="11" y="13"/>
                      <a:pt x="11" y="13"/>
                    </a:cubicBezTo>
                    <a:cubicBezTo>
                      <a:pt x="11" y="9"/>
                      <a:pt x="10" y="6"/>
                      <a:pt x="8" y="5"/>
                    </a:cubicBezTo>
                    <a:cubicBezTo>
                      <a:pt x="6" y="4"/>
                      <a:pt x="4" y="4"/>
                      <a:pt x="0" y="3"/>
                    </a:cubicBezTo>
                    <a:cubicBezTo>
                      <a:pt x="0" y="0"/>
                      <a:pt x="0" y="0"/>
                      <a:pt x="0" y="0"/>
                    </a:cubicBezTo>
                    <a:cubicBezTo>
                      <a:pt x="45" y="0"/>
                      <a:pt x="45" y="0"/>
                      <a:pt x="45" y="0"/>
                    </a:cubicBezTo>
                    <a:cubicBezTo>
                      <a:pt x="45" y="3"/>
                      <a:pt x="45" y="3"/>
                      <a:pt x="45" y="3"/>
                    </a:cubicBezTo>
                    <a:cubicBezTo>
                      <a:pt x="40" y="3"/>
                      <a:pt x="36" y="4"/>
                      <a:pt x="35" y="5"/>
                    </a:cubicBezTo>
                    <a:cubicBezTo>
                      <a:pt x="33" y="7"/>
                      <a:pt x="32" y="10"/>
                      <a:pt x="32" y="15"/>
                    </a:cubicBezTo>
                    <a:cubicBezTo>
                      <a:pt x="32" y="75"/>
                      <a:pt x="32" y="75"/>
                      <a:pt x="32" y="75"/>
                    </a:cubicBezTo>
                    <a:cubicBezTo>
                      <a:pt x="32" y="78"/>
                      <a:pt x="33" y="80"/>
                      <a:pt x="34" y="81"/>
                    </a:cubicBezTo>
                    <a:cubicBezTo>
                      <a:pt x="36" y="82"/>
                      <a:pt x="39" y="83"/>
                      <a:pt x="43" y="83"/>
                    </a:cubicBezTo>
                    <a:cubicBezTo>
                      <a:pt x="52" y="83"/>
                      <a:pt x="59" y="80"/>
                      <a:pt x="64" y="76"/>
                    </a:cubicBezTo>
                    <a:cubicBezTo>
                      <a:pt x="68" y="72"/>
                      <a:pt x="72" y="66"/>
                      <a:pt x="76" y="58"/>
                    </a:cubicBezTo>
                    <a:lnTo>
                      <a:pt x="79"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8" name="Freeform 1488">
                <a:extLst>
                  <a:ext uri="{FF2B5EF4-FFF2-40B4-BE49-F238E27FC236}">
                    <a16:creationId xmlns:a16="http://schemas.microsoft.com/office/drawing/2014/main" id="{9244621C-CC68-2125-4C30-E62AD2C45357}"/>
                  </a:ext>
                </a:extLst>
              </p:cNvPr>
              <p:cNvSpPr>
                <a:spLocks noEditPoints="1"/>
              </p:cNvSpPr>
              <p:nvPr/>
            </p:nvSpPr>
            <p:spPr bwMode="auto">
              <a:xfrm>
                <a:off x="2078108" y="6214235"/>
                <a:ext cx="20638" cy="22225"/>
              </a:xfrm>
              <a:custGeom>
                <a:avLst/>
                <a:gdLst>
                  <a:gd name="T0" fmla="*/ 42 w 83"/>
                  <a:gd name="T1" fmla="*/ 0 h 91"/>
                  <a:gd name="T2" fmla="*/ 71 w 83"/>
                  <a:gd name="T3" fmla="*/ 13 h 91"/>
                  <a:gd name="T4" fmla="*/ 83 w 83"/>
                  <a:gd name="T5" fmla="*/ 46 h 91"/>
                  <a:gd name="T6" fmla="*/ 72 w 83"/>
                  <a:gd name="T7" fmla="*/ 79 h 91"/>
                  <a:gd name="T8" fmla="*/ 42 w 83"/>
                  <a:gd name="T9" fmla="*/ 91 h 91"/>
                  <a:gd name="T10" fmla="*/ 12 w 83"/>
                  <a:gd name="T11" fmla="*/ 79 h 91"/>
                  <a:gd name="T12" fmla="*/ 0 w 83"/>
                  <a:gd name="T13" fmla="*/ 46 h 91"/>
                  <a:gd name="T14" fmla="*/ 12 w 83"/>
                  <a:gd name="T15" fmla="*/ 13 h 91"/>
                  <a:gd name="T16" fmla="*/ 42 w 83"/>
                  <a:gd name="T17" fmla="*/ 0 h 91"/>
                  <a:gd name="T18" fmla="*/ 42 w 83"/>
                  <a:gd name="T19" fmla="*/ 5 h 91"/>
                  <a:gd name="T20" fmla="*/ 25 w 83"/>
                  <a:gd name="T21" fmla="*/ 18 h 91"/>
                  <a:gd name="T22" fmla="*/ 21 w 83"/>
                  <a:gd name="T23" fmla="*/ 46 h 91"/>
                  <a:gd name="T24" fmla="*/ 26 w 83"/>
                  <a:gd name="T25" fmla="*/ 77 h 91"/>
                  <a:gd name="T26" fmla="*/ 42 w 83"/>
                  <a:gd name="T27" fmla="*/ 87 h 91"/>
                  <a:gd name="T28" fmla="*/ 57 w 83"/>
                  <a:gd name="T29" fmla="*/ 77 h 91"/>
                  <a:gd name="T30" fmla="*/ 62 w 83"/>
                  <a:gd name="T31" fmla="*/ 46 h 91"/>
                  <a:gd name="T32" fmla="*/ 58 w 83"/>
                  <a:gd name="T33" fmla="*/ 18 h 91"/>
                  <a:gd name="T34" fmla="*/ 42 w 83"/>
                  <a:gd name="T35" fmla="*/ 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91">
                    <a:moveTo>
                      <a:pt x="42" y="0"/>
                    </a:moveTo>
                    <a:cubicBezTo>
                      <a:pt x="53" y="0"/>
                      <a:pt x="63" y="4"/>
                      <a:pt x="71" y="13"/>
                    </a:cubicBezTo>
                    <a:cubicBezTo>
                      <a:pt x="79" y="21"/>
                      <a:pt x="83" y="32"/>
                      <a:pt x="83" y="46"/>
                    </a:cubicBezTo>
                    <a:cubicBezTo>
                      <a:pt x="83" y="59"/>
                      <a:pt x="80" y="70"/>
                      <a:pt x="72" y="79"/>
                    </a:cubicBezTo>
                    <a:cubicBezTo>
                      <a:pt x="64" y="87"/>
                      <a:pt x="54" y="91"/>
                      <a:pt x="42" y="91"/>
                    </a:cubicBezTo>
                    <a:cubicBezTo>
                      <a:pt x="30" y="91"/>
                      <a:pt x="19" y="87"/>
                      <a:pt x="12" y="79"/>
                    </a:cubicBezTo>
                    <a:cubicBezTo>
                      <a:pt x="4" y="70"/>
                      <a:pt x="0" y="59"/>
                      <a:pt x="0" y="46"/>
                    </a:cubicBezTo>
                    <a:cubicBezTo>
                      <a:pt x="0" y="32"/>
                      <a:pt x="4" y="21"/>
                      <a:pt x="12" y="13"/>
                    </a:cubicBezTo>
                    <a:cubicBezTo>
                      <a:pt x="20" y="4"/>
                      <a:pt x="30" y="0"/>
                      <a:pt x="42" y="0"/>
                    </a:cubicBezTo>
                    <a:close/>
                    <a:moveTo>
                      <a:pt x="42" y="5"/>
                    </a:moveTo>
                    <a:cubicBezTo>
                      <a:pt x="34" y="5"/>
                      <a:pt x="29" y="9"/>
                      <a:pt x="25" y="18"/>
                    </a:cubicBezTo>
                    <a:cubicBezTo>
                      <a:pt x="22" y="25"/>
                      <a:pt x="21" y="35"/>
                      <a:pt x="21" y="46"/>
                    </a:cubicBezTo>
                    <a:cubicBezTo>
                      <a:pt x="21" y="60"/>
                      <a:pt x="23" y="70"/>
                      <a:pt x="26" y="77"/>
                    </a:cubicBezTo>
                    <a:cubicBezTo>
                      <a:pt x="30" y="83"/>
                      <a:pt x="35" y="87"/>
                      <a:pt x="42" y="87"/>
                    </a:cubicBezTo>
                    <a:cubicBezTo>
                      <a:pt x="48" y="87"/>
                      <a:pt x="54" y="83"/>
                      <a:pt x="57" y="77"/>
                    </a:cubicBezTo>
                    <a:cubicBezTo>
                      <a:pt x="61" y="70"/>
                      <a:pt x="62" y="60"/>
                      <a:pt x="62" y="46"/>
                    </a:cubicBezTo>
                    <a:cubicBezTo>
                      <a:pt x="62" y="34"/>
                      <a:pt x="61" y="25"/>
                      <a:pt x="58" y="18"/>
                    </a:cubicBezTo>
                    <a:cubicBezTo>
                      <a:pt x="55" y="9"/>
                      <a:pt x="49" y="5"/>
                      <a:pt x="42" y="5"/>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19" name="Freeform 1489">
                <a:extLst>
                  <a:ext uri="{FF2B5EF4-FFF2-40B4-BE49-F238E27FC236}">
                    <a16:creationId xmlns:a16="http://schemas.microsoft.com/office/drawing/2014/main" id="{A39471AD-FD39-E48E-44E7-FB3ABBB54686}"/>
                  </a:ext>
                </a:extLst>
              </p:cNvPr>
              <p:cNvSpPr>
                <a:spLocks/>
              </p:cNvSpPr>
              <p:nvPr/>
            </p:nvSpPr>
            <p:spPr bwMode="auto">
              <a:xfrm>
                <a:off x="2100333" y="6215823"/>
                <a:ext cx="20638" cy="20638"/>
              </a:xfrm>
              <a:custGeom>
                <a:avLst/>
                <a:gdLst>
                  <a:gd name="T0" fmla="*/ 0 w 88"/>
                  <a:gd name="T1" fmla="*/ 87 h 89"/>
                  <a:gd name="T2" fmla="*/ 0 w 88"/>
                  <a:gd name="T3" fmla="*/ 83 h 89"/>
                  <a:gd name="T4" fmla="*/ 8 w 88"/>
                  <a:gd name="T5" fmla="*/ 81 h 89"/>
                  <a:gd name="T6" fmla="*/ 11 w 88"/>
                  <a:gd name="T7" fmla="*/ 73 h 89"/>
                  <a:gd name="T8" fmla="*/ 11 w 88"/>
                  <a:gd name="T9" fmla="*/ 13 h 89"/>
                  <a:gd name="T10" fmla="*/ 5 w 88"/>
                  <a:gd name="T11" fmla="*/ 6 h 89"/>
                  <a:gd name="T12" fmla="*/ 1 w 88"/>
                  <a:gd name="T13" fmla="*/ 3 h 89"/>
                  <a:gd name="T14" fmla="*/ 1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8" y="81"/>
                    </a:cubicBezTo>
                    <a:cubicBezTo>
                      <a:pt x="10" y="80"/>
                      <a:pt x="11" y="77"/>
                      <a:pt x="11" y="73"/>
                    </a:cubicBezTo>
                    <a:cubicBezTo>
                      <a:pt x="11" y="13"/>
                      <a:pt x="11" y="13"/>
                      <a:pt x="11" y="13"/>
                    </a:cubicBezTo>
                    <a:cubicBezTo>
                      <a:pt x="9" y="10"/>
                      <a:pt x="7" y="8"/>
                      <a:pt x="5" y="6"/>
                    </a:cubicBezTo>
                    <a:cubicBezTo>
                      <a:pt x="3" y="4"/>
                      <a:pt x="2" y="3"/>
                      <a:pt x="1" y="3"/>
                    </a:cubicBezTo>
                    <a:cubicBezTo>
                      <a:pt x="1" y="0"/>
                      <a:pt x="1" y="0"/>
                      <a:pt x="1" y="0"/>
                    </a:cubicBezTo>
                    <a:cubicBezTo>
                      <a:pt x="27" y="0"/>
                      <a:pt x="27" y="0"/>
                      <a:pt x="27" y="0"/>
                    </a:cubicBezTo>
                    <a:cubicBezTo>
                      <a:pt x="72" y="55"/>
                      <a:pt x="72" y="55"/>
                      <a:pt x="72" y="55"/>
                    </a:cubicBezTo>
                    <a:cubicBezTo>
                      <a:pt x="72" y="16"/>
                      <a:pt x="72" y="16"/>
                      <a:pt x="72" y="16"/>
                    </a:cubicBezTo>
                    <a:cubicBezTo>
                      <a:pt x="72" y="12"/>
                      <a:pt x="72" y="9"/>
                      <a:pt x="70" y="7"/>
                    </a:cubicBezTo>
                    <a:cubicBezTo>
                      <a:pt x="68" y="5"/>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8"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0" name="Freeform 1490">
                <a:extLst>
                  <a:ext uri="{FF2B5EF4-FFF2-40B4-BE49-F238E27FC236}">
                    <a16:creationId xmlns:a16="http://schemas.microsoft.com/office/drawing/2014/main" id="{9A61DE39-ED5B-216A-D7D6-5F7DC5D58F55}"/>
                  </a:ext>
                </a:extLst>
              </p:cNvPr>
              <p:cNvSpPr>
                <a:spLocks/>
              </p:cNvSpPr>
              <p:nvPr/>
            </p:nvSpPr>
            <p:spPr bwMode="auto">
              <a:xfrm>
                <a:off x="2124145" y="6214235"/>
                <a:ext cx="22225" cy="22225"/>
              </a:xfrm>
              <a:custGeom>
                <a:avLst/>
                <a:gdLst>
                  <a:gd name="T0" fmla="*/ 92 w 92"/>
                  <a:gd name="T1" fmla="*/ 52 h 91"/>
                  <a:gd name="T2" fmla="*/ 92 w 92"/>
                  <a:gd name="T3" fmla="*/ 55 h 91"/>
                  <a:gd name="T4" fmla="*/ 83 w 92"/>
                  <a:gd name="T5" fmla="*/ 57 h 91"/>
                  <a:gd name="T6" fmla="*/ 81 w 92"/>
                  <a:gd name="T7" fmla="*/ 67 h 91"/>
                  <a:gd name="T8" fmla="*/ 81 w 92"/>
                  <a:gd name="T9" fmla="*/ 83 h 91"/>
                  <a:gd name="T10" fmla="*/ 66 w 92"/>
                  <a:gd name="T11" fmla="*/ 89 h 91"/>
                  <a:gd name="T12" fmla="*/ 46 w 92"/>
                  <a:gd name="T13" fmla="*/ 91 h 91"/>
                  <a:gd name="T14" fmla="*/ 11 w 92"/>
                  <a:gd name="T15" fmla="*/ 77 h 91"/>
                  <a:gd name="T16" fmla="*/ 0 w 92"/>
                  <a:gd name="T17" fmla="*/ 46 h 91"/>
                  <a:gd name="T18" fmla="*/ 12 w 92"/>
                  <a:gd name="T19" fmla="*/ 14 h 91"/>
                  <a:gd name="T20" fmla="*/ 45 w 92"/>
                  <a:gd name="T21" fmla="*/ 0 h 91"/>
                  <a:gd name="T22" fmla="*/ 57 w 92"/>
                  <a:gd name="T23" fmla="*/ 2 h 91"/>
                  <a:gd name="T24" fmla="*/ 70 w 92"/>
                  <a:gd name="T25" fmla="*/ 7 h 91"/>
                  <a:gd name="T26" fmla="*/ 74 w 92"/>
                  <a:gd name="T27" fmla="*/ 5 h 91"/>
                  <a:gd name="T28" fmla="*/ 76 w 92"/>
                  <a:gd name="T29" fmla="*/ 1 h 91"/>
                  <a:gd name="T30" fmla="*/ 79 w 92"/>
                  <a:gd name="T31" fmla="*/ 1 h 91"/>
                  <a:gd name="T32" fmla="*/ 79 w 92"/>
                  <a:gd name="T33" fmla="*/ 31 h 91"/>
                  <a:gd name="T34" fmla="*/ 76 w 92"/>
                  <a:gd name="T35" fmla="*/ 31 h 91"/>
                  <a:gd name="T36" fmla="*/ 65 w 92"/>
                  <a:gd name="T37" fmla="*/ 13 h 91"/>
                  <a:gd name="T38" fmla="*/ 46 w 92"/>
                  <a:gd name="T39" fmla="*/ 5 h 91"/>
                  <a:gd name="T40" fmla="*/ 27 w 92"/>
                  <a:gd name="T41" fmla="*/ 17 h 91"/>
                  <a:gd name="T42" fmla="*/ 23 w 92"/>
                  <a:gd name="T43" fmla="*/ 46 h 91"/>
                  <a:gd name="T44" fmla="*/ 29 w 92"/>
                  <a:gd name="T45" fmla="*/ 76 h 91"/>
                  <a:gd name="T46" fmla="*/ 48 w 92"/>
                  <a:gd name="T47" fmla="*/ 87 h 91"/>
                  <a:gd name="T48" fmla="*/ 58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7" y="56"/>
                      <a:pt x="85" y="56"/>
                      <a:pt x="83" y="57"/>
                    </a:cubicBezTo>
                    <a:cubicBezTo>
                      <a:pt x="82" y="59"/>
                      <a:pt x="81" y="62"/>
                      <a:pt x="81" y="67"/>
                    </a:cubicBezTo>
                    <a:cubicBezTo>
                      <a:pt x="81" y="83"/>
                      <a:pt x="81" y="83"/>
                      <a:pt x="81" y="83"/>
                    </a:cubicBezTo>
                    <a:cubicBezTo>
                      <a:pt x="78" y="85"/>
                      <a:pt x="73" y="87"/>
                      <a:pt x="66" y="89"/>
                    </a:cubicBezTo>
                    <a:cubicBezTo>
                      <a:pt x="59" y="90"/>
                      <a:pt x="52" y="91"/>
                      <a:pt x="46" y="91"/>
                    </a:cubicBezTo>
                    <a:cubicBezTo>
                      <a:pt x="31" y="91"/>
                      <a:pt x="20" y="87"/>
                      <a:pt x="11" y="77"/>
                    </a:cubicBezTo>
                    <a:cubicBezTo>
                      <a:pt x="4" y="69"/>
                      <a:pt x="0" y="59"/>
                      <a:pt x="0" y="46"/>
                    </a:cubicBezTo>
                    <a:cubicBezTo>
                      <a:pt x="0" y="33"/>
                      <a:pt x="4" y="22"/>
                      <a:pt x="12" y="14"/>
                    </a:cubicBezTo>
                    <a:cubicBezTo>
                      <a:pt x="21" y="5"/>
                      <a:pt x="32" y="0"/>
                      <a:pt x="45" y="0"/>
                    </a:cubicBezTo>
                    <a:cubicBezTo>
                      <a:pt x="49" y="0"/>
                      <a:pt x="53" y="1"/>
                      <a:pt x="57" y="2"/>
                    </a:cubicBezTo>
                    <a:cubicBezTo>
                      <a:pt x="61" y="4"/>
                      <a:pt x="66" y="5"/>
                      <a:pt x="70" y="7"/>
                    </a:cubicBezTo>
                    <a:cubicBezTo>
                      <a:pt x="72" y="7"/>
                      <a:pt x="73" y="6"/>
                      <a:pt x="74" y="5"/>
                    </a:cubicBezTo>
                    <a:cubicBezTo>
                      <a:pt x="74" y="4"/>
                      <a:pt x="75" y="3"/>
                      <a:pt x="76" y="1"/>
                    </a:cubicBezTo>
                    <a:cubicBezTo>
                      <a:pt x="79" y="1"/>
                      <a:pt x="79" y="1"/>
                      <a:pt x="79" y="1"/>
                    </a:cubicBezTo>
                    <a:cubicBezTo>
                      <a:pt x="79" y="31"/>
                      <a:pt x="79" y="31"/>
                      <a:pt x="79" y="31"/>
                    </a:cubicBezTo>
                    <a:cubicBezTo>
                      <a:pt x="76" y="31"/>
                      <a:pt x="76" y="31"/>
                      <a:pt x="76" y="31"/>
                    </a:cubicBezTo>
                    <a:cubicBezTo>
                      <a:pt x="73" y="24"/>
                      <a:pt x="70" y="18"/>
                      <a:pt x="65" y="13"/>
                    </a:cubicBezTo>
                    <a:cubicBezTo>
                      <a:pt x="59" y="8"/>
                      <a:pt x="53" y="5"/>
                      <a:pt x="46" y="5"/>
                    </a:cubicBezTo>
                    <a:cubicBezTo>
                      <a:pt x="38" y="5"/>
                      <a:pt x="31" y="9"/>
                      <a:pt x="27" y="17"/>
                    </a:cubicBezTo>
                    <a:cubicBezTo>
                      <a:pt x="24" y="24"/>
                      <a:pt x="23" y="33"/>
                      <a:pt x="23" y="46"/>
                    </a:cubicBezTo>
                    <a:cubicBezTo>
                      <a:pt x="23" y="59"/>
                      <a:pt x="25" y="69"/>
                      <a:pt x="29" y="76"/>
                    </a:cubicBezTo>
                    <a:cubicBezTo>
                      <a:pt x="33" y="83"/>
                      <a:pt x="39" y="87"/>
                      <a:pt x="48" y="87"/>
                    </a:cubicBezTo>
                    <a:cubicBezTo>
                      <a:pt x="53" y="87"/>
                      <a:pt x="57" y="86"/>
                      <a:pt x="58" y="84"/>
                    </a:cubicBezTo>
                    <a:cubicBezTo>
                      <a:pt x="60" y="83"/>
                      <a:pt x="61" y="81"/>
                      <a:pt x="61" y="77"/>
                    </a:cubicBezTo>
                    <a:cubicBezTo>
                      <a:pt x="61" y="64"/>
                      <a:pt x="61" y="64"/>
                      <a:pt x="61" y="64"/>
                    </a:cubicBezTo>
                    <a:cubicBezTo>
                      <a:pt x="61" y="60"/>
                      <a:pt x="60" y="58"/>
                      <a:pt x="58" y="57"/>
                    </a:cubicBezTo>
                    <a:cubicBezTo>
                      <a:pt x="56" y="56"/>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1" name="Freeform 1491">
                <a:extLst>
                  <a:ext uri="{FF2B5EF4-FFF2-40B4-BE49-F238E27FC236}">
                    <a16:creationId xmlns:a16="http://schemas.microsoft.com/office/drawing/2014/main" id="{3BF533AD-6C29-9FDA-B577-244431A2653D}"/>
                  </a:ext>
                </a:extLst>
              </p:cNvPr>
              <p:cNvSpPr>
                <a:spLocks noEditPoints="1"/>
              </p:cNvSpPr>
              <p:nvPr/>
            </p:nvSpPr>
            <p:spPr bwMode="auto">
              <a:xfrm>
                <a:off x="1873320" y="6106285"/>
                <a:ext cx="20638" cy="22225"/>
              </a:xfrm>
              <a:custGeom>
                <a:avLst/>
                <a:gdLst>
                  <a:gd name="T0" fmla="*/ 4 w 87"/>
                  <a:gd name="T1" fmla="*/ 45 h 86"/>
                  <a:gd name="T2" fmla="*/ 4 w 87"/>
                  <a:gd name="T3" fmla="*/ 39 h 86"/>
                  <a:gd name="T4" fmla="*/ 11 w 87"/>
                  <a:gd name="T5" fmla="*/ 39 h 86"/>
                  <a:gd name="T6" fmla="*/ 11 w 87"/>
                  <a:gd name="T7" fmla="*/ 12 h 86"/>
                  <a:gd name="T8" fmla="*/ 8 w 87"/>
                  <a:gd name="T9" fmla="*/ 5 h 86"/>
                  <a:gd name="T10" fmla="*/ 0 w 87"/>
                  <a:gd name="T11" fmla="*/ 3 h 86"/>
                  <a:gd name="T12" fmla="*/ 0 w 87"/>
                  <a:gd name="T13" fmla="*/ 0 h 86"/>
                  <a:gd name="T14" fmla="*/ 39 w 87"/>
                  <a:gd name="T15" fmla="*/ 0 h 86"/>
                  <a:gd name="T16" fmla="*/ 77 w 87"/>
                  <a:gd name="T17" fmla="*/ 14 h 86"/>
                  <a:gd name="T18" fmla="*/ 87 w 87"/>
                  <a:gd name="T19" fmla="*/ 42 h 86"/>
                  <a:gd name="T20" fmla="*/ 76 w 87"/>
                  <a:gd name="T21" fmla="*/ 73 h 86"/>
                  <a:gd name="T22" fmla="*/ 41 w 87"/>
                  <a:gd name="T23" fmla="*/ 86 h 86"/>
                  <a:gd name="T24" fmla="*/ 0 w 87"/>
                  <a:gd name="T25" fmla="*/ 86 h 86"/>
                  <a:gd name="T26" fmla="*/ 0 w 87"/>
                  <a:gd name="T27" fmla="*/ 83 h 86"/>
                  <a:gd name="T28" fmla="*/ 9 w 87"/>
                  <a:gd name="T29" fmla="*/ 81 h 86"/>
                  <a:gd name="T30" fmla="*/ 11 w 87"/>
                  <a:gd name="T31" fmla="*/ 75 h 86"/>
                  <a:gd name="T32" fmla="*/ 11 w 87"/>
                  <a:gd name="T33" fmla="*/ 45 h 86"/>
                  <a:gd name="T34" fmla="*/ 4 w 87"/>
                  <a:gd name="T35" fmla="*/ 45 h 86"/>
                  <a:gd name="T36" fmla="*/ 50 w 87"/>
                  <a:gd name="T37" fmla="*/ 39 h 86"/>
                  <a:gd name="T38" fmla="*/ 50 w 87"/>
                  <a:gd name="T39" fmla="*/ 45 h 86"/>
                  <a:gd name="T40" fmla="*/ 32 w 87"/>
                  <a:gd name="T41" fmla="*/ 45 h 86"/>
                  <a:gd name="T42" fmla="*/ 32 w 87"/>
                  <a:gd name="T43" fmla="*/ 74 h 86"/>
                  <a:gd name="T44" fmla="*/ 33 w 87"/>
                  <a:gd name="T45" fmla="*/ 80 h 86"/>
                  <a:gd name="T46" fmla="*/ 39 w 87"/>
                  <a:gd name="T47" fmla="*/ 82 h 86"/>
                  <a:gd name="T48" fmla="*/ 57 w 87"/>
                  <a:gd name="T49" fmla="*/ 74 h 86"/>
                  <a:gd name="T50" fmla="*/ 65 w 87"/>
                  <a:gd name="T51" fmla="*/ 43 h 86"/>
                  <a:gd name="T52" fmla="*/ 60 w 87"/>
                  <a:gd name="T53" fmla="*/ 19 h 86"/>
                  <a:gd name="T54" fmla="*/ 40 w 87"/>
                  <a:gd name="T55" fmla="*/ 4 h 86"/>
                  <a:gd name="T56" fmla="*/ 33 w 87"/>
                  <a:gd name="T57" fmla="*/ 6 h 86"/>
                  <a:gd name="T58" fmla="*/ 32 w 87"/>
                  <a:gd name="T59" fmla="*/ 9 h 86"/>
                  <a:gd name="T60" fmla="*/ 32 w 87"/>
                  <a:gd name="T61" fmla="*/ 10 h 86"/>
                  <a:gd name="T62" fmla="*/ 32 w 87"/>
                  <a:gd name="T63" fmla="*/ 39 h 86"/>
                  <a:gd name="T64" fmla="*/ 50 w 87"/>
                  <a:gd name="T65"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6">
                    <a:moveTo>
                      <a:pt x="4" y="45"/>
                    </a:moveTo>
                    <a:cubicBezTo>
                      <a:pt x="4" y="39"/>
                      <a:pt x="4" y="39"/>
                      <a:pt x="4" y="39"/>
                    </a:cubicBezTo>
                    <a:cubicBezTo>
                      <a:pt x="11" y="39"/>
                      <a:pt x="11" y="39"/>
                      <a:pt x="11" y="39"/>
                    </a:cubicBezTo>
                    <a:cubicBezTo>
                      <a:pt x="11" y="12"/>
                      <a:pt x="11" y="12"/>
                      <a:pt x="11" y="12"/>
                    </a:cubicBezTo>
                    <a:cubicBezTo>
                      <a:pt x="11" y="8"/>
                      <a:pt x="10" y="6"/>
                      <a:pt x="8" y="5"/>
                    </a:cubicBezTo>
                    <a:cubicBezTo>
                      <a:pt x="6" y="4"/>
                      <a:pt x="4" y="3"/>
                      <a:pt x="0" y="3"/>
                    </a:cubicBezTo>
                    <a:cubicBezTo>
                      <a:pt x="0" y="0"/>
                      <a:pt x="0" y="0"/>
                      <a:pt x="0" y="0"/>
                    </a:cubicBezTo>
                    <a:cubicBezTo>
                      <a:pt x="39" y="0"/>
                      <a:pt x="39" y="0"/>
                      <a:pt x="39" y="0"/>
                    </a:cubicBezTo>
                    <a:cubicBezTo>
                      <a:pt x="56" y="0"/>
                      <a:pt x="68" y="4"/>
                      <a:pt x="77" y="14"/>
                    </a:cubicBezTo>
                    <a:cubicBezTo>
                      <a:pt x="83" y="21"/>
                      <a:pt x="87" y="30"/>
                      <a:pt x="87" y="42"/>
                    </a:cubicBezTo>
                    <a:cubicBezTo>
                      <a:pt x="87" y="55"/>
                      <a:pt x="83" y="65"/>
                      <a:pt x="76" y="73"/>
                    </a:cubicBezTo>
                    <a:cubicBezTo>
                      <a:pt x="68" y="82"/>
                      <a:pt x="56" y="86"/>
                      <a:pt x="41" y="86"/>
                    </a:cubicBezTo>
                    <a:cubicBezTo>
                      <a:pt x="0" y="86"/>
                      <a:pt x="0" y="86"/>
                      <a:pt x="0" y="86"/>
                    </a:cubicBezTo>
                    <a:cubicBezTo>
                      <a:pt x="0" y="83"/>
                      <a:pt x="0" y="83"/>
                      <a:pt x="0" y="83"/>
                    </a:cubicBezTo>
                    <a:cubicBezTo>
                      <a:pt x="4" y="83"/>
                      <a:pt x="7" y="82"/>
                      <a:pt x="9" y="81"/>
                    </a:cubicBezTo>
                    <a:cubicBezTo>
                      <a:pt x="10" y="79"/>
                      <a:pt x="11" y="77"/>
                      <a:pt x="11" y="75"/>
                    </a:cubicBezTo>
                    <a:cubicBezTo>
                      <a:pt x="11" y="45"/>
                      <a:pt x="11" y="45"/>
                      <a:pt x="11" y="45"/>
                    </a:cubicBezTo>
                    <a:lnTo>
                      <a:pt x="4" y="45"/>
                    </a:lnTo>
                    <a:close/>
                    <a:moveTo>
                      <a:pt x="50" y="39"/>
                    </a:moveTo>
                    <a:cubicBezTo>
                      <a:pt x="50" y="45"/>
                      <a:pt x="50" y="45"/>
                      <a:pt x="50" y="45"/>
                    </a:cubicBezTo>
                    <a:cubicBezTo>
                      <a:pt x="32" y="45"/>
                      <a:pt x="32" y="45"/>
                      <a:pt x="32" y="45"/>
                    </a:cubicBezTo>
                    <a:cubicBezTo>
                      <a:pt x="32" y="74"/>
                      <a:pt x="32" y="74"/>
                      <a:pt x="32" y="74"/>
                    </a:cubicBezTo>
                    <a:cubicBezTo>
                      <a:pt x="32" y="77"/>
                      <a:pt x="32" y="79"/>
                      <a:pt x="33" y="80"/>
                    </a:cubicBezTo>
                    <a:cubicBezTo>
                      <a:pt x="34" y="81"/>
                      <a:pt x="36" y="82"/>
                      <a:pt x="39" y="82"/>
                    </a:cubicBezTo>
                    <a:cubicBezTo>
                      <a:pt x="47" y="82"/>
                      <a:pt x="53" y="79"/>
                      <a:pt x="57" y="74"/>
                    </a:cubicBezTo>
                    <a:cubicBezTo>
                      <a:pt x="62" y="68"/>
                      <a:pt x="65" y="57"/>
                      <a:pt x="65" y="43"/>
                    </a:cubicBezTo>
                    <a:cubicBezTo>
                      <a:pt x="65" y="34"/>
                      <a:pt x="63" y="26"/>
                      <a:pt x="60" y="19"/>
                    </a:cubicBezTo>
                    <a:cubicBezTo>
                      <a:pt x="56" y="9"/>
                      <a:pt x="49" y="4"/>
                      <a:pt x="40" y="4"/>
                    </a:cubicBezTo>
                    <a:cubicBezTo>
                      <a:pt x="37" y="4"/>
                      <a:pt x="35" y="5"/>
                      <a:pt x="33" y="6"/>
                    </a:cubicBezTo>
                    <a:cubicBezTo>
                      <a:pt x="32" y="7"/>
                      <a:pt x="32" y="8"/>
                      <a:pt x="32" y="9"/>
                    </a:cubicBezTo>
                    <a:cubicBezTo>
                      <a:pt x="32" y="10"/>
                      <a:pt x="32" y="10"/>
                      <a:pt x="32" y="10"/>
                    </a:cubicBezTo>
                    <a:cubicBezTo>
                      <a:pt x="32" y="39"/>
                      <a:pt x="32" y="39"/>
                      <a:pt x="32" y="39"/>
                    </a:cubicBezTo>
                    <a:lnTo>
                      <a:pt x="50" y="3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2" name="Freeform 1492">
                <a:extLst>
                  <a:ext uri="{FF2B5EF4-FFF2-40B4-BE49-F238E27FC236}">
                    <a16:creationId xmlns:a16="http://schemas.microsoft.com/office/drawing/2014/main" id="{129A9335-377A-091C-7060-5CAA95A6F64B}"/>
                  </a:ext>
                </a:extLst>
              </p:cNvPr>
              <p:cNvSpPr>
                <a:spLocks noEditPoints="1"/>
              </p:cNvSpPr>
              <p:nvPr/>
            </p:nvSpPr>
            <p:spPr bwMode="auto">
              <a:xfrm>
                <a:off x="1897133" y="6106285"/>
                <a:ext cx="22225" cy="22225"/>
              </a:xfrm>
              <a:custGeom>
                <a:avLst/>
                <a:gdLst>
                  <a:gd name="T0" fmla="*/ 42 w 84"/>
                  <a:gd name="T1" fmla="*/ 0 h 91"/>
                  <a:gd name="T2" fmla="*/ 71 w 84"/>
                  <a:gd name="T3" fmla="*/ 12 h 91"/>
                  <a:gd name="T4" fmla="*/ 84 w 84"/>
                  <a:gd name="T5" fmla="*/ 45 h 91"/>
                  <a:gd name="T6" fmla="*/ 72 w 84"/>
                  <a:gd name="T7" fmla="*/ 78 h 91"/>
                  <a:gd name="T8" fmla="*/ 42 w 84"/>
                  <a:gd name="T9" fmla="*/ 91 h 91"/>
                  <a:gd name="T10" fmla="*/ 12 w 84"/>
                  <a:gd name="T11" fmla="*/ 78 h 91"/>
                  <a:gd name="T12" fmla="*/ 0 w 84"/>
                  <a:gd name="T13" fmla="*/ 45 h 91"/>
                  <a:gd name="T14" fmla="*/ 12 w 84"/>
                  <a:gd name="T15" fmla="*/ 12 h 91"/>
                  <a:gd name="T16" fmla="*/ 42 w 84"/>
                  <a:gd name="T17" fmla="*/ 0 h 91"/>
                  <a:gd name="T18" fmla="*/ 42 w 84"/>
                  <a:gd name="T19" fmla="*/ 4 h 91"/>
                  <a:gd name="T20" fmla="*/ 25 w 84"/>
                  <a:gd name="T21" fmla="*/ 18 h 91"/>
                  <a:gd name="T22" fmla="*/ 21 w 84"/>
                  <a:gd name="T23" fmla="*/ 45 h 91"/>
                  <a:gd name="T24" fmla="*/ 26 w 84"/>
                  <a:gd name="T25" fmla="*/ 76 h 91"/>
                  <a:gd name="T26" fmla="*/ 42 w 84"/>
                  <a:gd name="T27" fmla="*/ 87 h 91"/>
                  <a:gd name="T28" fmla="*/ 57 w 84"/>
                  <a:gd name="T29" fmla="*/ 76 h 91"/>
                  <a:gd name="T30" fmla="*/ 63 w 84"/>
                  <a:gd name="T31" fmla="*/ 45 h 91"/>
                  <a:gd name="T32" fmla="*/ 59 w 84"/>
                  <a:gd name="T33" fmla="*/ 18 h 91"/>
                  <a:gd name="T34" fmla="*/ 42 w 84"/>
                  <a:gd name="T35"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91">
                    <a:moveTo>
                      <a:pt x="42" y="0"/>
                    </a:moveTo>
                    <a:cubicBezTo>
                      <a:pt x="54" y="0"/>
                      <a:pt x="64" y="4"/>
                      <a:pt x="71" y="12"/>
                    </a:cubicBezTo>
                    <a:cubicBezTo>
                      <a:pt x="80" y="21"/>
                      <a:pt x="84" y="32"/>
                      <a:pt x="84" y="45"/>
                    </a:cubicBezTo>
                    <a:cubicBezTo>
                      <a:pt x="84" y="59"/>
                      <a:pt x="80" y="70"/>
                      <a:pt x="72" y="78"/>
                    </a:cubicBezTo>
                    <a:cubicBezTo>
                      <a:pt x="64" y="87"/>
                      <a:pt x="54" y="91"/>
                      <a:pt x="42" y="91"/>
                    </a:cubicBezTo>
                    <a:cubicBezTo>
                      <a:pt x="30" y="91"/>
                      <a:pt x="20" y="87"/>
                      <a:pt x="12" y="78"/>
                    </a:cubicBezTo>
                    <a:cubicBezTo>
                      <a:pt x="4" y="70"/>
                      <a:pt x="0" y="59"/>
                      <a:pt x="0" y="45"/>
                    </a:cubicBezTo>
                    <a:cubicBezTo>
                      <a:pt x="0" y="32"/>
                      <a:pt x="4" y="21"/>
                      <a:pt x="12" y="12"/>
                    </a:cubicBezTo>
                    <a:cubicBezTo>
                      <a:pt x="20" y="4"/>
                      <a:pt x="30" y="0"/>
                      <a:pt x="42" y="0"/>
                    </a:cubicBezTo>
                    <a:close/>
                    <a:moveTo>
                      <a:pt x="42" y="4"/>
                    </a:moveTo>
                    <a:cubicBezTo>
                      <a:pt x="35" y="4"/>
                      <a:pt x="29" y="9"/>
                      <a:pt x="25" y="18"/>
                    </a:cubicBezTo>
                    <a:cubicBezTo>
                      <a:pt x="22" y="25"/>
                      <a:pt x="21" y="34"/>
                      <a:pt x="21" y="45"/>
                    </a:cubicBezTo>
                    <a:cubicBezTo>
                      <a:pt x="21" y="59"/>
                      <a:pt x="23" y="70"/>
                      <a:pt x="26" y="76"/>
                    </a:cubicBezTo>
                    <a:cubicBezTo>
                      <a:pt x="30" y="83"/>
                      <a:pt x="35" y="87"/>
                      <a:pt x="42" y="87"/>
                    </a:cubicBezTo>
                    <a:cubicBezTo>
                      <a:pt x="49" y="87"/>
                      <a:pt x="54" y="83"/>
                      <a:pt x="57" y="76"/>
                    </a:cubicBezTo>
                    <a:cubicBezTo>
                      <a:pt x="61" y="70"/>
                      <a:pt x="63" y="59"/>
                      <a:pt x="63" y="45"/>
                    </a:cubicBezTo>
                    <a:cubicBezTo>
                      <a:pt x="63" y="34"/>
                      <a:pt x="61" y="25"/>
                      <a:pt x="59" y="18"/>
                    </a:cubicBezTo>
                    <a:cubicBezTo>
                      <a:pt x="55" y="9"/>
                      <a:pt x="50" y="4"/>
                      <a:pt x="42" y="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3" name="Freeform 1493">
                <a:extLst>
                  <a:ext uri="{FF2B5EF4-FFF2-40B4-BE49-F238E27FC236}">
                    <a16:creationId xmlns:a16="http://schemas.microsoft.com/office/drawing/2014/main" id="{BAFA0F2F-9E76-2CCE-9E49-3095A013B85A}"/>
                  </a:ext>
                </a:extLst>
              </p:cNvPr>
              <p:cNvSpPr>
                <a:spLocks noEditPoints="1"/>
              </p:cNvSpPr>
              <p:nvPr/>
            </p:nvSpPr>
            <p:spPr bwMode="auto">
              <a:xfrm>
                <a:off x="1901895" y="6093585"/>
                <a:ext cx="12700" cy="11113"/>
              </a:xfrm>
              <a:custGeom>
                <a:avLst/>
                <a:gdLst>
                  <a:gd name="T0" fmla="*/ 35 w 48"/>
                  <a:gd name="T1" fmla="*/ 47 h 47"/>
                  <a:gd name="T2" fmla="*/ 21 w 48"/>
                  <a:gd name="T3" fmla="*/ 34 h 47"/>
                  <a:gd name="T4" fmla="*/ 7 w 48"/>
                  <a:gd name="T5" fmla="*/ 47 h 47"/>
                  <a:gd name="T6" fmla="*/ 0 w 48"/>
                  <a:gd name="T7" fmla="*/ 47 h 47"/>
                  <a:gd name="T8" fmla="*/ 15 w 48"/>
                  <a:gd name="T9" fmla="*/ 24 h 47"/>
                  <a:gd name="T10" fmla="*/ 27 w 48"/>
                  <a:gd name="T11" fmla="*/ 24 h 47"/>
                  <a:gd name="T12" fmla="*/ 43 w 48"/>
                  <a:gd name="T13" fmla="*/ 47 h 47"/>
                  <a:gd name="T14" fmla="*/ 35 w 48"/>
                  <a:gd name="T15" fmla="*/ 47 h 47"/>
                  <a:gd name="T16" fmla="*/ 48 w 48"/>
                  <a:gd name="T17" fmla="*/ 24 h 47"/>
                  <a:gd name="T18" fmla="*/ 41 w 48"/>
                  <a:gd name="T19" fmla="*/ 24 h 47"/>
                  <a:gd name="T20" fmla="*/ 23 w 48"/>
                  <a:gd name="T21" fmla="*/ 13 h 47"/>
                  <a:gd name="T22" fmla="*/ 19 w 48"/>
                  <a:gd name="T23" fmla="*/ 10 h 47"/>
                  <a:gd name="T24" fmla="*/ 18 w 48"/>
                  <a:gd name="T25" fmla="*/ 6 h 47"/>
                  <a:gd name="T26" fmla="*/ 20 w 48"/>
                  <a:gd name="T27" fmla="*/ 2 h 47"/>
                  <a:gd name="T28" fmla="*/ 24 w 48"/>
                  <a:gd name="T29" fmla="*/ 0 h 47"/>
                  <a:gd name="T30" fmla="*/ 28 w 48"/>
                  <a:gd name="T31" fmla="*/ 2 h 47"/>
                  <a:gd name="T32" fmla="*/ 31 w 48"/>
                  <a:gd name="T33" fmla="*/ 4 h 47"/>
                  <a:gd name="T34" fmla="*/ 48 w 48"/>
                  <a:gd name="T35"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7">
                    <a:moveTo>
                      <a:pt x="35" y="47"/>
                    </a:moveTo>
                    <a:cubicBezTo>
                      <a:pt x="21" y="34"/>
                      <a:pt x="21" y="34"/>
                      <a:pt x="21" y="34"/>
                    </a:cubicBezTo>
                    <a:cubicBezTo>
                      <a:pt x="7" y="47"/>
                      <a:pt x="7" y="47"/>
                      <a:pt x="7" y="47"/>
                    </a:cubicBezTo>
                    <a:cubicBezTo>
                      <a:pt x="0" y="47"/>
                      <a:pt x="0" y="47"/>
                      <a:pt x="0" y="47"/>
                    </a:cubicBezTo>
                    <a:cubicBezTo>
                      <a:pt x="15" y="24"/>
                      <a:pt x="15" y="24"/>
                      <a:pt x="15" y="24"/>
                    </a:cubicBezTo>
                    <a:cubicBezTo>
                      <a:pt x="27" y="24"/>
                      <a:pt x="27" y="24"/>
                      <a:pt x="27" y="24"/>
                    </a:cubicBezTo>
                    <a:cubicBezTo>
                      <a:pt x="43" y="47"/>
                      <a:pt x="43" y="47"/>
                      <a:pt x="43" y="47"/>
                    </a:cubicBezTo>
                    <a:lnTo>
                      <a:pt x="35" y="47"/>
                    </a:lnTo>
                    <a:close/>
                    <a:moveTo>
                      <a:pt x="48" y="24"/>
                    </a:moveTo>
                    <a:cubicBezTo>
                      <a:pt x="41" y="24"/>
                      <a:pt x="41" y="24"/>
                      <a:pt x="41" y="24"/>
                    </a:cubicBezTo>
                    <a:cubicBezTo>
                      <a:pt x="23" y="13"/>
                      <a:pt x="23" y="13"/>
                      <a:pt x="23" y="13"/>
                    </a:cubicBezTo>
                    <a:cubicBezTo>
                      <a:pt x="21" y="12"/>
                      <a:pt x="20" y="11"/>
                      <a:pt x="19" y="10"/>
                    </a:cubicBezTo>
                    <a:cubicBezTo>
                      <a:pt x="18" y="9"/>
                      <a:pt x="18" y="8"/>
                      <a:pt x="18" y="6"/>
                    </a:cubicBezTo>
                    <a:cubicBezTo>
                      <a:pt x="18" y="4"/>
                      <a:pt x="18" y="3"/>
                      <a:pt x="20" y="2"/>
                    </a:cubicBezTo>
                    <a:cubicBezTo>
                      <a:pt x="21" y="1"/>
                      <a:pt x="22" y="0"/>
                      <a:pt x="24" y="0"/>
                    </a:cubicBezTo>
                    <a:cubicBezTo>
                      <a:pt x="25" y="0"/>
                      <a:pt x="27" y="1"/>
                      <a:pt x="28" y="2"/>
                    </a:cubicBezTo>
                    <a:cubicBezTo>
                      <a:pt x="29" y="2"/>
                      <a:pt x="30" y="3"/>
                      <a:pt x="31" y="4"/>
                    </a:cubicBezTo>
                    <a:lnTo>
                      <a:pt x="48"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4" name="Freeform 1494">
                <a:extLst>
                  <a:ext uri="{FF2B5EF4-FFF2-40B4-BE49-F238E27FC236}">
                    <a16:creationId xmlns:a16="http://schemas.microsoft.com/office/drawing/2014/main" id="{FA06D231-A1F5-E20A-B2B9-689B7DFA9210}"/>
                  </a:ext>
                </a:extLst>
              </p:cNvPr>
              <p:cNvSpPr>
                <a:spLocks/>
              </p:cNvSpPr>
              <p:nvPr/>
            </p:nvSpPr>
            <p:spPr bwMode="auto">
              <a:xfrm>
                <a:off x="1920945" y="6106285"/>
                <a:ext cx="22225" cy="22225"/>
              </a:xfrm>
              <a:custGeom>
                <a:avLst/>
                <a:gdLst>
                  <a:gd name="T0" fmla="*/ 0 w 88"/>
                  <a:gd name="T1" fmla="*/ 86 h 89"/>
                  <a:gd name="T2" fmla="*/ 0 w 88"/>
                  <a:gd name="T3" fmla="*/ 83 h 89"/>
                  <a:gd name="T4" fmla="*/ 9 w 88"/>
                  <a:gd name="T5" fmla="*/ 81 h 89"/>
                  <a:gd name="T6" fmla="*/ 12 w 88"/>
                  <a:gd name="T7" fmla="*/ 73 h 89"/>
                  <a:gd name="T8" fmla="*/ 12 w 88"/>
                  <a:gd name="T9" fmla="*/ 12 h 89"/>
                  <a:gd name="T10" fmla="*/ 5 w 88"/>
                  <a:gd name="T11" fmla="*/ 6 h 89"/>
                  <a:gd name="T12" fmla="*/ 1 w 88"/>
                  <a:gd name="T13" fmla="*/ 3 h 89"/>
                  <a:gd name="T14" fmla="*/ 1 w 88"/>
                  <a:gd name="T15" fmla="*/ 0 h 89"/>
                  <a:gd name="T16" fmla="*/ 28 w 88"/>
                  <a:gd name="T17" fmla="*/ 0 h 89"/>
                  <a:gd name="T18" fmla="*/ 72 w 88"/>
                  <a:gd name="T19" fmla="*/ 54 h 89"/>
                  <a:gd name="T20" fmla="*/ 73 w 88"/>
                  <a:gd name="T21" fmla="*/ 16 h 89"/>
                  <a:gd name="T22" fmla="*/ 71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5 w 88"/>
                  <a:gd name="T39" fmla="*/ 89 h 89"/>
                  <a:gd name="T40" fmla="*/ 17 w 88"/>
                  <a:gd name="T41" fmla="*/ 19 h 89"/>
                  <a:gd name="T42" fmla="*/ 17 w 88"/>
                  <a:gd name="T43" fmla="*/ 71 h 89"/>
                  <a:gd name="T44" fmla="*/ 20 w 88"/>
                  <a:gd name="T45" fmla="*/ 80 h 89"/>
                  <a:gd name="T46" fmla="*/ 30 w 88"/>
                  <a:gd name="T47" fmla="*/ 83 h 89"/>
                  <a:gd name="T48" fmla="*/ 30 w 88"/>
                  <a:gd name="T49" fmla="*/ 86 h 89"/>
                  <a:gd name="T50" fmla="*/ 0 w 88"/>
                  <a:gd name="T51"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6"/>
                    </a:moveTo>
                    <a:cubicBezTo>
                      <a:pt x="0" y="83"/>
                      <a:pt x="0" y="83"/>
                      <a:pt x="0" y="83"/>
                    </a:cubicBezTo>
                    <a:cubicBezTo>
                      <a:pt x="5" y="83"/>
                      <a:pt x="7" y="82"/>
                      <a:pt x="9" y="81"/>
                    </a:cubicBezTo>
                    <a:cubicBezTo>
                      <a:pt x="11" y="79"/>
                      <a:pt x="12" y="77"/>
                      <a:pt x="12" y="73"/>
                    </a:cubicBezTo>
                    <a:cubicBezTo>
                      <a:pt x="12" y="12"/>
                      <a:pt x="12" y="12"/>
                      <a:pt x="12" y="12"/>
                    </a:cubicBezTo>
                    <a:cubicBezTo>
                      <a:pt x="9" y="10"/>
                      <a:pt x="7" y="7"/>
                      <a:pt x="5" y="6"/>
                    </a:cubicBezTo>
                    <a:cubicBezTo>
                      <a:pt x="4" y="4"/>
                      <a:pt x="2" y="3"/>
                      <a:pt x="1" y="3"/>
                    </a:cubicBezTo>
                    <a:cubicBezTo>
                      <a:pt x="1" y="0"/>
                      <a:pt x="1" y="0"/>
                      <a:pt x="1" y="0"/>
                    </a:cubicBezTo>
                    <a:cubicBezTo>
                      <a:pt x="28" y="0"/>
                      <a:pt x="28" y="0"/>
                      <a:pt x="28" y="0"/>
                    </a:cubicBezTo>
                    <a:cubicBezTo>
                      <a:pt x="72" y="54"/>
                      <a:pt x="72" y="54"/>
                      <a:pt x="72" y="54"/>
                    </a:cubicBezTo>
                    <a:cubicBezTo>
                      <a:pt x="73" y="16"/>
                      <a:pt x="73" y="16"/>
                      <a:pt x="73" y="16"/>
                    </a:cubicBezTo>
                    <a:cubicBezTo>
                      <a:pt x="73" y="12"/>
                      <a:pt x="72" y="8"/>
                      <a:pt x="71" y="7"/>
                    </a:cubicBezTo>
                    <a:cubicBezTo>
                      <a:pt x="69"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7"/>
                      <a:pt x="78" y="10"/>
                      <a:pt x="78" y="13"/>
                    </a:cubicBezTo>
                    <a:cubicBezTo>
                      <a:pt x="78" y="89"/>
                      <a:pt x="78" y="89"/>
                      <a:pt x="78" y="89"/>
                    </a:cubicBezTo>
                    <a:cubicBezTo>
                      <a:pt x="75" y="89"/>
                      <a:pt x="75" y="89"/>
                      <a:pt x="75" y="89"/>
                    </a:cubicBezTo>
                    <a:cubicBezTo>
                      <a:pt x="17" y="19"/>
                      <a:pt x="17" y="19"/>
                      <a:pt x="17" y="19"/>
                    </a:cubicBezTo>
                    <a:cubicBezTo>
                      <a:pt x="17" y="71"/>
                      <a:pt x="17" y="71"/>
                      <a:pt x="17" y="71"/>
                    </a:cubicBezTo>
                    <a:cubicBezTo>
                      <a:pt x="17" y="75"/>
                      <a:pt x="18" y="78"/>
                      <a:pt x="20" y="80"/>
                    </a:cubicBezTo>
                    <a:cubicBezTo>
                      <a:pt x="21" y="82"/>
                      <a:pt x="25" y="83"/>
                      <a:pt x="30" y="83"/>
                    </a:cubicBezTo>
                    <a:cubicBezTo>
                      <a:pt x="30" y="86"/>
                      <a:pt x="30" y="86"/>
                      <a:pt x="30" y="86"/>
                    </a:cubicBezTo>
                    <a:lnTo>
                      <a:pt x="0" y="86"/>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5" name="Freeform 1495">
                <a:extLst>
                  <a:ext uri="{FF2B5EF4-FFF2-40B4-BE49-F238E27FC236}">
                    <a16:creationId xmlns:a16="http://schemas.microsoft.com/office/drawing/2014/main" id="{6B1CA453-44DD-C4D6-0371-4CCF4B4CB604}"/>
                  </a:ext>
                </a:extLst>
              </p:cNvPr>
              <p:cNvSpPr>
                <a:spLocks/>
              </p:cNvSpPr>
              <p:nvPr/>
            </p:nvSpPr>
            <p:spPr bwMode="auto">
              <a:xfrm>
                <a:off x="1944758" y="6106285"/>
                <a:ext cx="23813" cy="22225"/>
              </a:xfrm>
              <a:custGeom>
                <a:avLst/>
                <a:gdLst>
                  <a:gd name="T0" fmla="*/ 92 w 92"/>
                  <a:gd name="T1" fmla="*/ 52 h 91"/>
                  <a:gd name="T2" fmla="*/ 92 w 92"/>
                  <a:gd name="T3" fmla="*/ 55 h 91"/>
                  <a:gd name="T4" fmla="*/ 84 w 92"/>
                  <a:gd name="T5" fmla="*/ 57 h 91"/>
                  <a:gd name="T6" fmla="*/ 81 w 92"/>
                  <a:gd name="T7" fmla="*/ 67 h 91"/>
                  <a:gd name="T8" fmla="*/ 81 w 92"/>
                  <a:gd name="T9" fmla="*/ 83 h 91"/>
                  <a:gd name="T10" fmla="*/ 66 w 92"/>
                  <a:gd name="T11" fmla="*/ 88 h 91"/>
                  <a:gd name="T12" fmla="*/ 47 w 92"/>
                  <a:gd name="T13" fmla="*/ 91 h 91"/>
                  <a:gd name="T14" fmla="*/ 11 w 92"/>
                  <a:gd name="T15" fmla="*/ 77 h 91"/>
                  <a:gd name="T16" fmla="*/ 0 w 92"/>
                  <a:gd name="T17" fmla="*/ 46 h 91"/>
                  <a:gd name="T18" fmla="*/ 13 w 92"/>
                  <a:gd name="T19" fmla="*/ 13 h 91"/>
                  <a:gd name="T20" fmla="*/ 46 w 92"/>
                  <a:gd name="T21" fmla="*/ 0 h 91"/>
                  <a:gd name="T22" fmla="*/ 58 w 92"/>
                  <a:gd name="T23" fmla="*/ 2 h 91"/>
                  <a:gd name="T24" fmla="*/ 70 w 92"/>
                  <a:gd name="T25" fmla="*/ 6 h 91"/>
                  <a:gd name="T26" fmla="*/ 74 w 92"/>
                  <a:gd name="T27" fmla="*/ 4 h 91"/>
                  <a:gd name="T28" fmla="*/ 76 w 92"/>
                  <a:gd name="T29" fmla="*/ 0 h 91"/>
                  <a:gd name="T30" fmla="*/ 80 w 92"/>
                  <a:gd name="T31" fmla="*/ 0 h 91"/>
                  <a:gd name="T32" fmla="*/ 80 w 92"/>
                  <a:gd name="T33" fmla="*/ 30 h 91"/>
                  <a:gd name="T34" fmla="*/ 76 w 92"/>
                  <a:gd name="T35" fmla="*/ 30 h 91"/>
                  <a:gd name="T36" fmla="*/ 65 w 92"/>
                  <a:gd name="T37" fmla="*/ 13 h 91"/>
                  <a:gd name="T38" fmla="*/ 47 w 92"/>
                  <a:gd name="T39" fmla="*/ 4 h 91"/>
                  <a:gd name="T40" fmla="*/ 28 w 92"/>
                  <a:gd name="T41" fmla="*/ 17 h 91"/>
                  <a:gd name="T42" fmla="*/ 23 w 92"/>
                  <a:gd name="T43" fmla="*/ 46 h 91"/>
                  <a:gd name="T44" fmla="*/ 29 w 92"/>
                  <a:gd name="T45" fmla="*/ 76 h 91"/>
                  <a:gd name="T46" fmla="*/ 48 w 92"/>
                  <a:gd name="T47" fmla="*/ 87 h 91"/>
                  <a:gd name="T48" fmla="*/ 59 w 92"/>
                  <a:gd name="T49" fmla="*/ 84 h 91"/>
                  <a:gd name="T50" fmla="*/ 61 w 92"/>
                  <a:gd name="T51" fmla="*/ 77 h 91"/>
                  <a:gd name="T52" fmla="*/ 61 w 92"/>
                  <a:gd name="T53" fmla="*/ 64 h 91"/>
                  <a:gd name="T54" fmla="*/ 58 w 92"/>
                  <a:gd name="T55" fmla="*/ 57 h 91"/>
                  <a:gd name="T56" fmla="*/ 48 w 92"/>
                  <a:gd name="T57" fmla="*/ 55 h 91"/>
                  <a:gd name="T58" fmla="*/ 48 w 92"/>
                  <a:gd name="T59" fmla="*/ 52 h 91"/>
                  <a:gd name="T60" fmla="*/ 92 w 92"/>
                  <a:gd name="T61"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91">
                    <a:moveTo>
                      <a:pt x="92" y="52"/>
                    </a:moveTo>
                    <a:cubicBezTo>
                      <a:pt x="92" y="55"/>
                      <a:pt x="92" y="55"/>
                      <a:pt x="92" y="55"/>
                    </a:cubicBezTo>
                    <a:cubicBezTo>
                      <a:pt x="88" y="55"/>
                      <a:pt x="85" y="56"/>
                      <a:pt x="84" y="57"/>
                    </a:cubicBezTo>
                    <a:cubicBezTo>
                      <a:pt x="82" y="59"/>
                      <a:pt x="81" y="62"/>
                      <a:pt x="81" y="67"/>
                    </a:cubicBezTo>
                    <a:cubicBezTo>
                      <a:pt x="81" y="83"/>
                      <a:pt x="81" y="83"/>
                      <a:pt x="81" y="83"/>
                    </a:cubicBezTo>
                    <a:cubicBezTo>
                      <a:pt x="78" y="85"/>
                      <a:pt x="73" y="87"/>
                      <a:pt x="66" y="88"/>
                    </a:cubicBezTo>
                    <a:cubicBezTo>
                      <a:pt x="59" y="90"/>
                      <a:pt x="53" y="91"/>
                      <a:pt x="47" y="91"/>
                    </a:cubicBezTo>
                    <a:cubicBezTo>
                      <a:pt x="32" y="91"/>
                      <a:pt x="20" y="86"/>
                      <a:pt x="11" y="77"/>
                    </a:cubicBezTo>
                    <a:cubicBezTo>
                      <a:pt x="4" y="69"/>
                      <a:pt x="0" y="58"/>
                      <a:pt x="0" y="46"/>
                    </a:cubicBezTo>
                    <a:cubicBezTo>
                      <a:pt x="0" y="33"/>
                      <a:pt x="4" y="22"/>
                      <a:pt x="13" y="13"/>
                    </a:cubicBezTo>
                    <a:cubicBezTo>
                      <a:pt x="21" y="4"/>
                      <a:pt x="32" y="0"/>
                      <a:pt x="46" y="0"/>
                    </a:cubicBezTo>
                    <a:cubicBezTo>
                      <a:pt x="50" y="0"/>
                      <a:pt x="53" y="1"/>
                      <a:pt x="58" y="2"/>
                    </a:cubicBezTo>
                    <a:cubicBezTo>
                      <a:pt x="62" y="3"/>
                      <a:pt x="66" y="5"/>
                      <a:pt x="70" y="6"/>
                    </a:cubicBezTo>
                    <a:cubicBezTo>
                      <a:pt x="72" y="6"/>
                      <a:pt x="73" y="6"/>
                      <a:pt x="74" y="4"/>
                    </a:cubicBezTo>
                    <a:cubicBezTo>
                      <a:pt x="75" y="4"/>
                      <a:pt x="75" y="3"/>
                      <a:pt x="76" y="0"/>
                    </a:cubicBezTo>
                    <a:cubicBezTo>
                      <a:pt x="80" y="0"/>
                      <a:pt x="80" y="0"/>
                      <a:pt x="80" y="0"/>
                    </a:cubicBezTo>
                    <a:cubicBezTo>
                      <a:pt x="80" y="30"/>
                      <a:pt x="80" y="30"/>
                      <a:pt x="80" y="30"/>
                    </a:cubicBezTo>
                    <a:cubicBezTo>
                      <a:pt x="76" y="30"/>
                      <a:pt x="76" y="30"/>
                      <a:pt x="76" y="30"/>
                    </a:cubicBezTo>
                    <a:cubicBezTo>
                      <a:pt x="74" y="24"/>
                      <a:pt x="70" y="18"/>
                      <a:pt x="65" y="13"/>
                    </a:cubicBezTo>
                    <a:cubicBezTo>
                      <a:pt x="60" y="7"/>
                      <a:pt x="53" y="4"/>
                      <a:pt x="47" y="4"/>
                    </a:cubicBezTo>
                    <a:cubicBezTo>
                      <a:pt x="38" y="4"/>
                      <a:pt x="32" y="8"/>
                      <a:pt x="28" y="17"/>
                    </a:cubicBezTo>
                    <a:cubicBezTo>
                      <a:pt x="24" y="24"/>
                      <a:pt x="23" y="33"/>
                      <a:pt x="23" y="46"/>
                    </a:cubicBezTo>
                    <a:cubicBezTo>
                      <a:pt x="23" y="59"/>
                      <a:pt x="25" y="69"/>
                      <a:pt x="29" y="76"/>
                    </a:cubicBezTo>
                    <a:cubicBezTo>
                      <a:pt x="34" y="83"/>
                      <a:pt x="40" y="87"/>
                      <a:pt x="48" y="87"/>
                    </a:cubicBezTo>
                    <a:cubicBezTo>
                      <a:pt x="53" y="87"/>
                      <a:pt x="57" y="86"/>
                      <a:pt x="59" y="84"/>
                    </a:cubicBezTo>
                    <a:cubicBezTo>
                      <a:pt x="60" y="83"/>
                      <a:pt x="61" y="80"/>
                      <a:pt x="61" y="77"/>
                    </a:cubicBezTo>
                    <a:cubicBezTo>
                      <a:pt x="61" y="64"/>
                      <a:pt x="61" y="64"/>
                      <a:pt x="61" y="64"/>
                    </a:cubicBezTo>
                    <a:cubicBezTo>
                      <a:pt x="61" y="60"/>
                      <a:pt x="60" y="58"/>
                      <a:pt x="58" y="57"/>
                    </a:cubicBezTo>
                    <a:cubicBezTo>
                      <a:pt x="57" y="55"/>
                      <a:pt x="53" y="55"/>
                      <a:pt x="48" y="55"/>
                    </a:cubicBezTo>
                    <a:cubicBezTo>
                      <a:pt x="48" y="52"/>
                      <a:pt x="48" y="52"/>
                      <a:pt x="48" y="52"/>
                    </a:cubicBezTo>
                    <a:lnTo>
                      <a:pt x="92" y="52"/>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6" name="Freeform 1496">
                <a:extLst>
                  <a:ext uri="{FF2B5EF4-FFF2-40B4-BE49-F238E27FC236}">
                    <a16:creationId xmlns:a16="http://schemas.microsoft.com/office/drawing/2014/main" id="{7C998075-675D-D274-4505-19AB37AA2C5F}"/>
                  </a:ext>
                </a:extLst>
              </p:cNvPr>
              <p:cNvSpPr>
                <a:spLocks/>
              </p:cNvSpPr>
              <p:nvPr/>
            </p:nvSpPr>
            <p:spPr bwMode="auto">
              <a:xfrm>
                <a:off x="1978095" y="6106285"/>
                <a:ext cx="19050" cy="22225"/>
              </a:xfrm>
              <a:custGeom>
                <a:avLst/>
                <a:gdLst>
                  <a:gd name="T0" fmla="*/ 62 w 77"/>
                  <a:gd name="T1" fmla="*/ 83 h 86"/>
                  <a:gd name="T2" fmla="*/ 62 w 77"/>
                  <a:gd name="T3" fmla="*/ 86 h 86"/>
                  <a:gd name="T4" fmla="*/ 16 w 77"/>
                  <a:gd name="T5" fmla="*/ 86 h 86"/>
                  <a:gd name="T6" fmla="*/ 16 w 77"/>
                  <a:gd name="T7" fmla="*/ 83 h 86"/>
                  <a:gd name="T8" fmla="*/ 26 w 77"/>
                  <a:gd name="T9" fmla="*/ 81 h 86"/>
                  <a:gd name="T10" fmla="*/ 29 w 77"/>
                  <a:gd name="T11" fmla="*/ 71 h 86"/>
                  <a:gd name="T12" fmla="*/ 29 w 77"/>
                  <a:gd name="T13" fmla="*/ 4 h 86"/>
                  <a:gd name="T14" fmla="*/ 14 w 77"/>
                  <a:gd name="T15" fmla="*/ 7 h 86"/>
                  <a:gd name="T16" fmla="*/ 4 w 77"/>
                  <a:gd name="T17" fmla="*/ 26 h 86"/>
                  <a:gd name="T18" fmla="*/ 0 w 77"/>
                  <a:gd name="T19" fmla="*/ 26 h 86"/>
                  <a:gd name="T20" fmla="*/ 0 w 77"/>
                  <a:gd name="T21" fmla="*/ 0 h 86"/>
                  <a:gd name="T22" fmla="*/ 77 w 77"/>
                  <a:gd name="T23" fmla="*/ 0 h 86"/>
                  <a:gd name="T24" fmla="*/ 77 w 77"/>
                  <a:gd name="T25" fmla="*/ 26 h 86"/>
                  <a:gd name="T26" fmla="*/ 74 w 77"/>
                  <a:gd name="T27" fmla="*/ 26 h 86"/>
                  <a:gd name="T28" fmla="*/ 64 w 77"/>
                  <a:gd name="T29" fmla="*/ 7 h 86"/>
                  <a:gd name="T30" fmla="*/ 49 w 77"/>
                  <a:gd name="T31" fmla="*/ 4 h 86"/>
                  <a:gd name="T32" fmla="*/ 49 w 77"/>
                  <a:gd name="T33" fmla="*/ 71 h 86"/>
                  <a:gd name="T34" fmla="*/ 52 w 77"/>
                  <a:gd name="T35" fmla="*/ 81 h 86"/>
                  <a:gd name="T36" fmla="*/ 62 w 77"/>
                  <a:gd name="T37"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6">
                    <a:moveTo>
                      <a:pt x="62" y="83"/>
                    </a:moveTo>
                    <a:cubicBezTo>
                      <a:pt x="62" y="86"/>
                      <a:pt x="62" y="86"/>
                      <a:pt x="62" y="86"/>
                    </a:cubicBezTo>
                    <a:cubicBezTo>
                      <a:pt x="16" y="86"/>
                      <a:pt x="16" y="86"/>
                      <a:pt x="16" y="86"/>
                    </a:cubicBezTo>
                    <a:cubicBezTo>
                      <a:pt x="16" y="83"/>
                      <a:pt x="16" y="83"/>
                      <a:pt x="16" y="83"/>
                    </a:cubicBezTo>
                    <a:cubicBezTo>
                      <a:pt x="21" y="83"/>
                      <a:pt x="24" y="82"/>
                      <a:pt x="26" y="81"/>
                    </a:cubicBezTo>
                    <a:cubicBezTo>
                      <a:pt x="28" y="80"/>
                      <a:pt x="29" y="77"/>
                      <a:pt x="29" y="71"/>
                    </a:cubicBezTo>
                    <a:cubicBezTo>
                      <a:pt x="29" y="4"/>
                      <a:pt x="29" y="4"/>
                      <a:pt x="29" y="4"/>
                    </a:cubicBezTo>
                    <a:cubicBezTo>
                      <a:pt x="22" y="4"/>
                      <a:pt x="17" y="5"/>
                      <a:pt x="14" y="7"/>
                    </a:cubicBezTo>
                    <a:cubicBezTo>
                      <a:pt x="8" y="10"/>
                      <a:pt x="5" y="17"/>
                      <a:pt x="4" y="26"/>
                    </a:cubicBezTo>
                    <a:cubicBezTo>
                      <a:pt x="0" y="26"/>
                      <a:pt x="0" y="26"/>
                      <a:pt x="0" y="26"/>
                    </a:cubicBezTo>
                    <a:cubicBezTo>
                      <a:pt x="0" y="0"/>
                      <a:pt x="0" y="0"/>
                      <a:pt x="0" y="0"/>
                    </a:cubicBezTo>
                    <a:cubicBezTo>
                      <a:pt x="77" y="0"/>
                      <a:pt x="77" y="0"/>
                      <a:pt x="77" y="0"/>
                    </a:cubicBezTo>
                    <a:cubicBezTo>
                      <a:pt x="77" y="26"/>
                      <a:pt x="77" y="26"/>
                      <a:pt x="77" y="26"/>
                    </a:cubicBezTo>
                    <a:cubicBezTo>
                      <a:pt x="74" y="26"/>
                      <a:pt x="74" y="26"/>
                      <a:pt x="74" y="26"/>
                    </a:cubicBezTo>
                    <a:cubicBezTo>
                      <a:pt x="73" y="17"/>
                      <a:pt x="69" y="10"/>
                      <a:pt x="64" y="7"/>
                    </a:cubicBezTo>
                    <a:cubicBezTo>
                      <a:pt x="61" y="5"/>
                      <a:pt x="56" y="4"/>
                      <a:pt x="49" y="4"/>
                    </a:cubicBezTo>
                    <a:cubicBezTo>
                      <a:pt x="49" y="71"/>
                      <a:pt x="49" y="71"/>
                      <a:pt x="49" y="71"/>
                    </a:cubicBezTo>
                    <a:cubicBezTo>
                      <a:pt x="49" y="77"/>
                      <a:pt x="50" y="80"/>
                      <a:pt x="52" y="81"/>
                    </a:cubicBezTo>
                    <a:cubicBezTo>
                      <a:pt x="53" y="82"/>
                      <a:pt x="57" y="83"/>
                      <a:pt x="62"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7" name="Freeform 1497">
                <a:extLst>
                  <a:ext uri="{FF2B5EF4-FFF2-40B4-BE49-F238E27FC236}">
                    <a16:creationId xmlns:a16="http://schemas.microsoft.com/office/drawing/2014/main" id="{D6DD5A9F-C5DE-5F9A-32FD-28D1A34838E0}"/>
                  </a:ext>
                </a:extLst>
              </p:cNvPr>
              <p:cNvSpPr>
                <a:spLocks/>
              </p:cNvSpPr>
              <p:nvPr/>
            </p:nvSpPr>
            <p:spPr bwMode="auto">
              <a:xfrm>
                <a:off x="1998733" y="6106285"/>
                <a:ext cx="23813" cy="22225"/>
              </a:xfrm>
              <a:custGeom>
                <a:avLst/>
                <a:gdLst>
                  <a:gd name="T0" fmla="*/ 95 w 95"/>
                  <a:gd name="T1" fmla="*/ 83 h 86"/>
                  <a:gd name="T2" fmla="*/ 95 w 95"/>
                  <a:gd name="T3" fmla="*/ 86 h 86"/>
                  <a:gd name="T4" fmla="*/ 51 w 95"/>
                  <a:gd name="T5" fmla="*/ 86 h 86"/>
                  <a:gd name="T6" fmla="*/ 51 w 95"/>
                  <a:gd name="T7" fmla="*/ 83 h 86"/>
                  <a:gd name="T8" fmla="*/ 59 w 95"/>
                  <a:gd name="T9" fmla="*/ 81 h 86"/>
                  <a:gd name="T10" fmla="*/ 63 w 95"/>
                  <a:gd name="T11" fmla="*/ 74 h 86"/>
                  <a:gd name="T12" fmla="*/ 63 w 95"/>
                  <a:gd name="T13" fmla="*/ 45 h 86"/>
                  <a:gd name="T14" fmla="*/ 32 w 95"/>
                  <a:gd name="T15" fmla="*/ 45 h 86"/>
                  <a:gd name="T16" fmla="*/ 32 w 95"/>
                  <a:gd name="T17" fmla="*/ 74 h 86"/>
                  <a:gd name="T18" fmla="*/ 35 w 95"/>
                  <a:gd name="T19" fmla="*/ 81 h 86"/>
                  <a:gd name="T20" fmla="*/ 43 w 95"/>
                  <a:gd name="T21" fmla="*/ 83 h 86"/>
                  <a:gd name="T22" fmla="*/ 43 w 95"/>
                  <a:gd name="T23" fmla="*/ 86 h 86"/>
                  <a:gd name="T24" fmla="*/ 0 w 95"/>
                  <a:gd name="T25" fmla="*/ 86 h 86"/>
                  <a:gd name="T26" fmla="*/ 0 w 95"/>
                  <a:gd name="T27" fmla="*/ 83 h 86"/>
                  <a:gd name="T28" fmla="*/ 8 w 95"/>
                  <a:gd name="T29" fmla="*/ 81 h 86"/>
                  <a:gd name="T30" fmla="*/ 11 w 95"/>
                  <a:gd name="T31" fmla="*/ 74 h 86"/>
                  <a:gd name="T32" fmla="*/ 11 w 95"/>
                  <a:gd name="T33" fmla="*/ 12 h 86"/>
                  <a:gd name="T34" fmla="*/ 8 w 95"/>
                  <a:gd name="T35" fmla="*/ 5 h 86"/>
                  <a:gd name="T36" fmla="*/ 0 w 95"/>
                  <a:gd name="T37" fmla="*/ 3 h 86"/>
                  <a:gd name="T38" fmla="*/ 0 w 95"/>
                  <a:gd name="T39" fmla="*/ 0 h 86"/>
                  <a:gd name="T40" fmla="*/ 43 w 95"/>
                  <a:gd name="T41" fmla="*/ 0 h 86"/>
                  <a:gd name="T42" fmla="*/ 43 w 95"/>
                  <a:gd name="T43" fmla="*/ 3 h 86"/>
                  <a:gd name="T44" fmla="*/ 35 w 95"/>
                  <a:gd name="T45" fmla="*/ 5 h 86"/>
                  <a:gd name="T46" fmla="*/ 32 w 95"/>
                  <a:gd name="T47" fmla="*/ 12 h 86"/>
                  <a:gd name="T48" fmla="*/ 32 w 95"/>
                  <a:gd name="T49" fmla="*/ 39 h 86"/>
                  <a:gd name="T50" fmla="*/ 63 w 95"/>
                  <a:gd name="T51" fmla="*/ 39 h 86"/>
                  <a:gd name="T52" fmla="*/ 63 w 95"/>
                  <a:gd name="T53" fmla="*/ 12 h 86"/>
                  <a:gd name="T54" fmla="*/ 59 w 95"/>
                  <a:gd name="T55" fmla="*/ 5 h 86"/>
                  <a:gd name="T56" fmla="*/ 51 w 95"/>
                  <a:gd name="T57" fmla="*/ 3 h 86"/>
                  <a:gd name="T58" fmla="*/ 51 w 95"/>
                  <a:gd name="T59" fmla="*/ 0 h 86"/>
                  <a:gd name="T60" fmla="*/ 95 w 95"/>
                  <a:gd name="T61" fmla="*/ 0 h 86"/>
                  <a:gd name="T62" fmla="*/ 95 w 95"/>
                  <a:gd name="T63" fmla="*/ 3 h 86"/>
                  <a:gd name="T64" fmla="*/ 87 w 95"/>
                  <a:gd name="T65" fmla="*/ 5 h 86"/>
                  <a:gd name="T66" fmla="*/ 83 w 95"/>
                  <a:gd name="T67" fmla="*/ 12 h 86"/>
                  <a:gd name="T68" fmla="*/ 83 w 95"/>
                  <a:gd name="T69" fmla="*/ 74 h 86"/>
                  <a:gd name="T70" fmla="*/ 86 w 95"/>
                  <a:gd name="T71" fmla="*/ 81 h 86"/>
                  <a:gd name="T72" fmla="*/ 95 w 95"/>
                  <a:gd name="T7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6">
                    <a:moveTo>
                      <a:pt x="95" y="83"/>
                    </a:moveTo>
                    <a:cubicBezTo>
                      <a:pt x="95" y="86"/>
                      <a:pt x="95" y="86"/>
                      <a:pt x="95" y="86"/>
                    </a:cubicBezTo>
                    <a:cubicBezTo>
                      <a:pt x="51" y="86"/>
                      <a:pt x="51" y="86"/>
                      <a:pt x="51" y="86"/>
                    </a:cubicBezTo>
                    <a:cubicBezTo>
                      <a:pt x="51" y="83"/>
                      <a:pt x="51" y="83"/>
                      <a:pt x="51" y="83"/>
                    </a:cubicBezTo>
                    <a:cubicBezTo>
                      <a:pt x="55" y="83"/>
                      <a:pt x="58" y="82"/>
                      <a:pt x="59" y="81"/>
                    </a:cubicBezTo>
                    <a:cubicBezTo>
                      <a:pt x="62" y="80"/>
                      <a:pt x="63" y="78"/>
                      <a:pt x="63" y="74"/>
                    </a:cubicBezTo>
                    <a:cubicBezTo>
                      <a:pt x="63" y="45"/>
                      <a:pt x="63" y="45"/>
                      <a:pt x="63" y="45"/>
                    </a:cubicBezTo>
                    <a:cubicBezTo>
                      <a:pt x="32" y="45"/>
                      <a:pt x="32" y="45"/>
                      <a:pt x="32" y="45"/>
                    </a:cubicBezTo>
                    <a:cubicBezTo>
                      <a:pt x="32" y="74"/>
                      <a:pt x="32" y="74"/>
                      <a:pt x="32" y="74"/>
                    </a:cubicBezTo>
                    <a:cubicBezTo>
                      <a:pt x="32" y="78"/>
                      <a:pt x="33" y="80"/>
                      <a:pt x="35" y="81"/>
                    </a:cubicBezTo>
                    <a:cubicBezTo>
                      <a:pt x="36" y="82"/>
                      <a:pt x="39" y="83"/>
                      <a:pt x="43" y="83"/>
                    </a:cubicBezTo>
                    <a:cubicBezTo>
                      <a:pt x="43" y="86"/>
                      <a:pt x="43" y="86"/>
                      <a:pt x="43" y="86"/>
                    </a:cubicBezTo>
                    <a:cubicBezTo>
                      <a:pt x="0" y="86"/>
                      <a:pt x="0" y="86"/>
                      <a:pt x="0" y="86"/>
                    </a:cubicBezTo>
                    <a:cubicBezTo>
                      <a:pt x="0" y="83"/>
                      <a:pt x="0" y="83"/>
                      <a:pt x="0" y="83"/>
                    </a:cubicBezTo>
                    <a:cubicBezTo>
                      <a:pt x="4" y="83"/>
                      <a:pt x="7" y="82"/>
                      <a:pt x="8" y="81"/>
                    </a:cubicBezTo>
                    <a:cubicBezTo>
                      <a:pt x="10" y="80"/>
                      <a:pt x="11" y="78"/>
                      <a:pt x="11" y="74"/>
                    </a:cubicBezTo>
                    <a:cubicBezTo>
                      <a:pt x="11" y="12"/>
                      <a:pt x="11" y="12"/>
                      <a:pt x="11" y="12"/>
                    </a:cubicBezTo>
                    <a:cubicBezTo>
                      <a:pt x="11" y="8"/>
                      <a:pt x="10" y="6"/>
                      <a:pt x="8" y="5"/>
                    </a:cubicBezTo>
                    <a:cubicBezTo>
                      <a:pt x="6" y="4"/>
                      <a:pt x="4" y="3"/>
                      <a:pt x="0" y="3"/>
                    </a:cubicBezTo>
                    <a:cubicBezTo>
                      <a:pt x="0" y="0"/>
                      <a:pt x="0" y="0"/>
                      <a:pt x="0" y="0"/>
                    </a:cubicBezTo>
                    <a:cubicBezTo>
                      <a:pt x="43" y="0"/>
                      <a:pt x="43" y="0"/>
                      <a:pt x="43" y="0"/>
                    </a:cubicBezTo>
                    <a:cubicBezTo>
                      <a:pt x="43" y="3"/>
                      <a:pt x="43" y="3"/>
                      <a:pt x="43" y="3"/>
                    </a:cubicBezTo>
                    <a:cubicBezTo>
                      <a:pt x="39" y="3"/>
                      <a:pt x="37" y="4"/>
                      <a:pt x="35" y="5"/>
                    </a:cubicBezTo>
                    <a:cubicBezTo>
                      <a:pt x="33" y="6"/>
                      <a:pt x="32" y="8"/>
                      <a:pt x="32" y="12"/>
                    </a:cubicBezTo>
                    <a:cubicBezTo>
                      <a:pt x="32" y="39"/>
                      <a:pt x="32" y="39"/>
                      <a:pt x="32" y="39"/>
                    </a:cubicBezTo>
                    <a:cubicBezTo>
                      <a:pt x="63" y="39"/>
                      <a:pt x="63" y="39"/>
                      <a:pt x="63" y="39"/>
                    </a:cubicBezTo>
                    <a:cubicBezTo>
                      <a:pt x="63" y="12"/>
                      <a:pt x="63" y="12"/>
                      <a:pt x="63" y="12"/>
                    </a:cubicBezTo>
                    <a:cubicBezTo>
                      <a:pt x="63" y="8"/>
                      <a:pt x="61" y="6"/>
                      <a:pt x="59" y="5"/>
                    </a:cubicBezTo>
                    <a:cubicBezTo>
                      <a:pt x="58" y="4"/>
                      <a:pt x="55" y="3"/>
                      <a:pt x="51" y="3"/>
                    </a:cubicBezTo>
                    <a:cubicBezTo>
                      <a:pt x="51" y="0"/>
                      <a:pt x="51" y="0"/>
                      <a:pt x="51" y="0"/>
                    </a:cubicBezTo>
                    <a:cubicBezTo>
                      <a:pt x="95" y="0"/>
                      <a:pt x="95" y="0"/>
                      <a:pt x="95" y="0"/>
                    </a:cubicBezTo>
                    <a:cubicBezTo>
                      <a:pt x="95" y="3"/>
                      <a:pt x="95" y="3"/>
                      <a:pt x="95" y="3"/>
                    </a:cubicBezTo>
                    <a:cubicBezTo>
                      <a:pt x="91" y="3"/>
                      <a:pt x="88" y="4"/>
                      <a:pt x="87" y="5"/>
                    </a:cubicBezTo>
                    <a:cubicBezTo>
                      <a:pt x="85" y="6"/>
                      <a:pt x="83" y="8"/>
                      <a:pt x="83" y="12"/>
                    </a:cubicBezTo>
                    <a:cubicBezTo>
                      <a:pt x="83" y="74"/>
                      <a:pt x="83" y="74"/>
                      <a:pt x="83" y="74"/>
                    </a:cubicBezTo>
                    <a:cubicBezTo>
                      <a:pt x="83" y="78"/>
                      <a:pt x="84" y="80"/>
                      <a:pt x="86" y="81"/>
                    </a:cubicBezTo>
                    <a:cubicBezTo>
                      <a:pt x="88" y="82"/>
                      <a:pt x="90"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8" name="Freeform 1498">
                <a:extLst>
                  <a:ext uri="{FF2B5EF4-FFF2-40B4-BE49-F238E27FC236}">
                    <a16:creationId xmlns:a16="http://schemas.microsoft.com/office/drawing/2014/main" id="{74B4DE61-4D24-EDF8-B577-B0587CF3043E}"/>
                  </a:ext>
                </a:extLst>
              </p:cNvPr>
              <p:cNvSpPr>
                <a:spLocks noEditPoints="1"/>
              </p:cNvSpPr>
              <p:nvPr/>
            </p:nvSpPr>
            <p:spPr bwMode="auto">
              <a:xfrm>
                <a:off x="2024133" y="6106285"/>
                <a:ext cx="20638" cy="22225"/>
              </a:xfrm>
              <a:custGeom>
                <a:avLst/>
                <a:gdLst>
                  <a:gd name="T0" fmla="*/ 87 w 87"/>
                  <a:gd name="T1" fmla="*/ 85 h 88"/>
                  <a:gd name="T2" fmla="*/ 87 w 87"/>
                  <a:gd name="T3" fmla="*/ 88 h 88"/>
                  <a:gd name="T4" fmla="*/ 45 w 87"/>
                  <a:gd name="T5" fmla="*/ 88 h 88"/>
                  <a:gd name="T6" fmla="*/ 45 w 87"/>
                  <a:gd name="T7" fmla="*/ 85 h 88"/>
                  <a:gd name="T8" fmla="*/ 53 w 87"/>
                  <a:gd name="T9" fmla="*/ 84 h 88"/>
                  <a:gd name="T10" fmla="*/ 56 w 87"/>
                  <a:gd name="T11" fmla="*/ 80 h 88"/>
                  <a:gd name="T12" fmla="*/ 53 w 87"/>
                  <a:gd name="T13" fmla="*/ 72 h 88"/>
                  <a:gd name="T14" fmla="*/ 50 w 87"/>
                  <a:gd name="T15" fmla="*/ 63 h 88"/>
                  <a:gd name="T16" fmla="*/ 21 w 87"/>
                  <a:gd name="T17" fmla="*/ 63 h 88"/>
                  <a:gd name="T18" fmla="*/ 17 w 87"/>
                  <a:gd name="T19" fmla="*/ 74 h 88"/>
                  <a:gd name="T20" fmla="*/ 15 w 87"/>
                  <a:gd name="T21" fmla="*/ 80 h 88"/>
                  <a:gd name="T22" fmla="*/ 17 w 87"/>
                  <a:gd name="T23" fmla="*/ 84 h 88"/>
                  <a:gd name="T24" fmla="*/ 26 w 87"/>
                  <a:gd name="T25" fmla="*/ 85 h 88"/>
                  <a:gd name="T26" fmla="*/ 26 w 87"/>
                  <a:gd name="T27" fmla="*/ 88 h 88"/>
                  <a:gd name="T28" fmla="*/ 0 w 87"/>
                  <a:gd name="T29" fmla="*/ 88 h 88"/>
                  <a:gd name="T30" fmla="*/ 0 w 87"/>
                  <a:gd name="T31" fmla="*/ 85 h 88"/>
                  <a:gd name="T32" fmla="*/ 7 w 87"/>
                  <a:gd name="T33" fmla="*/ 81 h 88"/>
                  <a:gd name="T34" fmla="*/ 12 w 87"/>
                  <a:gd name="T35" fmla="*/ 70 h 88"/>
                  <a:gd name="T36" fmla="*/ 41 w 87"/>
                  <a:gd name="T37" fmla="*/ 0 h 88"/>
                  <a:gd name="T38" fmla="*/ 44 w 87"/>
                  <a:gd name="T39" fmla="*/ 0 h 88"/>
                  <a:gd name="T40" fmla="*/ 73 w 87"/>
                  <a:gd name="T41" fmla="*/ 67 h 88"/>
                  <a:gd name="T42" fmla="*/ 79 w 87"/>
                  <a:gd name="T43" fmla="*/ 81 h 88"/>
                  <a:gd name="T44" fmla="*/ 86 w 87"/>
                  <a:gd name="T45" fmla="*/ 85 h 88"/>
                  <a:gd name="T46" fmla="*/ 87 w 87"/>
                  <a:gd name="T47" fmla="*/ 85 h 88"/>
                  <a:gd name="T48" fmla="*/ 23 w 87"/>
                  <a:gd name="T49" fmla="*/ 58 h 88"/>
                  <a:gd name="T50" fmla="*/ 48 w 87"/>
                  <a:gd name="T51" fmla="*/ 58 h 88"/>
                  <a:gd name="T52" fmla="*/ 35 w 87"/>
                  <a:gd name="T53" fmla="*/ 27 h 88"/>
                  <a:gd name="T54" fmla="*/ 23 w 87"/>
                  <a:gd name="T55"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8">
                    <a:moveTo>
                      <a:pt x="87" y="85"/>
                    </a:moveTo>
                    <a:cubicBezTo>
                      <a:pt x="87" y="88"/>
                      <a:pt x="87" y="88"/>
                      <a:pt x="87" y="88"/>
                    </a:cubicBezTo>
                    <a:cubicBezTo>
                      <a:pt x="45" y="88"/>
                      <a:pt x="45" y="88"/>
                      <a:pt x="45" y="88"/>
                    </a:cubicBezTo>
                    <a:cubicBezTo>
                      <a:pt x="45" y="85"/>
                      <a:pt x="45" y="85"/>
                      <a:pt x="45" y="85"/>
                    </a:cubicBezTo>
                    <a:cubicBezTo>
                      <a:pt x="49" y="85"/>
                      <a:pt x="52" y="85"/>
                      <a:pt x="53" y="84"/>
                    </a:cubicBezTo>
                    <a:cubicBezTo>
                      <a:pt x="55" y="84"/>
                      <a:pt x="56" y="82"/>
                      <a:pt x="56" y="80"/>
                    </a:cubicBezTo>
                    <a:cubicBezTo>
                      <a:pt x="56" y="79"/>
                      <a:pt x="55" y="76"/>
                      <a:pt x="53" y="72"/>
                    </a:cubicBezTo>
                    <a:cubicBezTo>
                      <a:pt x="53" y="70"/>
                      <a:pt x="52" y="67"/>
                      <a:pt x="50" y="63"/>
                    </a:cubicBezTo>
                    <a:cubicBezTo>
                      <a:pt x="21" y="63"/>
                      <a:pt x="21" y="63"/>
                      <a:pt x="21" y="63"/>
                    </a:cubicBezTo>
                    <a:cubicBezTo>
                      <a:pt x="19" y="67"/>
                      <a:pt x="18" y="71"/>
                      <a:pt x="17" y="74"/>
                    </a:cubicBezTo>
                    <a:cubicBezTo>
                      <a:pt x="16" y="77"/>
                      <a:pt x="15" y="79"/>
                      <a:pt x="15" y="80"/>
                    </a:cubicBezTo>
                    <a:cubicBezTo>
                      <a:pt x="15" y="82"/>
                      <a:pt x="16" y="83"/>
                      <a:pt x="17" y="84"/>
                    </a:cubicBezTo>
                    <a:cubicBezTo>
                      <a:pt x="19" y="85"/>
                      <a:pt x="22" y="85"/>
                      <a:pt x="26" y="85"/>
                    </a:cubicBezTo>
                    <a:cubicBezTo>
                      <a:pt x="26" y="88"/>
                      <a:pt x="26" y="88"/>
                      <a:pt x="26" y="88"/>
                    </a:cubicBezTo>
                    <a:cubicBezTo>
                      <a:pt x="0" y="88"/>
                      <a:pt x="0" y="88"/>
                      <a:pt x="0" y="88"/>
                    </a:cubicBezTo>
                    <a:cubicBezTo>
                      <a:pt x="0" y="85"/>
                      <a:pt x="0" y="85"/>
                      <a:pt x="0" y="85"/>
                    </a:cubicBezTo>
                    <a:cubicBezTo>
                      <a:pt x="3" y="85"/>
                      <a:pt x="5" y="83"/>
                      <a:pt x="7" y="81"/>
                    </a:cubicBezTo>
                    <a:cubicBezTo>
                      <a:pt x="8" y="79"/>
                      <a:pt x="10" y="76"/>
                      <a:pt x="12" y="70"/>
                    </a:cubicBezTo>
                    <a:cubicBezTo>
                      <a:pt x="41" y="0"/>
                      <a:pt x="41" y="0"/>
                      <a:pt x="41" y="0"/>
                    </a:cubicBezTo>
                    <a:cubicBezTo>
                      <a:pt x="44" y="0"/>
                      <a:pt x="44" y="0"/>
                      <a:pt x="44" y="0"/>
                    </a:cubicBezTo>
                    <a:cubicBezTo>
                      <a:pt x="73" y="67"/>
                      <a:pt x="73" y="67"/>
                      <a:pt x="73" y="67"/>
                    </a:cubicBezTo>
                    <a:cubicBezTo>
                      <a:pt x="76" y="75"/>
                      <a:pt x="78" y="79"/>
                      <a:pt x="79" y="81"/>
                    </a:cubicBezTo>
                    <a:cubicBezTo>
                      <a:pt x="81" y="84"/>
                      <a:pt x="84" y="85"/>
                      <a:pt x="86" y="85"/>
                    </a:cubicBezTo>
                    <a:lnTo>
                      <a:pt x="87" y="85"/>
                    </a:lnTo>
                    <a:close/>
                    <a:moveTo>
                      <a:pt x="23" y="58"/>
                    </a:moveTo>
                    <a:cubicBezTo>
                      <a:pt x="48" y="58"/>
                      <a:pt x="48" y="58"/>
                      <a:pt x="48"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29" name="Freeform 1499">
                <a:extLst>
                  <a:ext uri="{FF2B5EF4-FFF2-40B4-BE49-F238E27FC236}">
                    <a16:creationId xmlns:a16="http://schemas.microsoft.com/office/drawing/2014/main" id="{861D6F1C-D97F-4D2B-837A-9488C5D2231D}"/>
                  </a:ext>
                </a:extLst>
              </p:cNvPr>
              <p:cNvSpPr>
                <a:spLocks/>
              </p:cNvSpPr>
              <p:nvPr/>
            </p:nvSpPr>
            <p:spPr bwMode="auto">
              <a:xfrm>
                <a:off x="2032070" y="6098348"/>
                <a:ext cx="7938" cy="6350"/>
              </a:xfrm>
              <a:custGeom>
                <a:avLst/>
                <a:gdLst>
                  <a:gd name="T0" fmla="*/ 26 w 31"/>
                  <a:gd name="T1" fmla="*/ 13 h 24"/>
                  <a:gd name="T2" fmla="*/ 8 w 31"/>
                  <a:gd name="T3" fmla="*/ 24 h 24"/>
                  <a:gd name="T4" fmla="*/ 0 w 31"/>
                  <a:gd name="T5" fmla="*/ 24 h 24"/>
                  <a:gd name="T6" fmla="*/ 18 w 31"/>
                  <a:gd name="T7" fmla="*/ 4 h 24"/>
                  <a:gd name="T8" fmla="*/ 21 w 31"/>
                  <a:gd name="T9" fmla="*/ 1 h 24"/>
                  <a:gd name="T10" fmla="*/ 25 w 31"/>
                  <a:gd name="T11" fmla="*/ 0 h 24"/>
                  <a:gd name="T12" fmla="*/ 29 w 31"/>
                  <a:gd name="T13" fmla="*/ 2 h 24"/>
                  <a:gd name="T14" fmla="*/ 31 w 31"/>
                  <a:gd name="T15" fmla="*/ 6 h 24"/>
                  <a:gd name="T16" fmla="*/ 29 w 31"/>
                  <a:gd name="T17" fmla="*/ 11 h 24"/>
                  <a:gd name="T18" fmla="*/ 26 w 31"/>
                  <a:gd name="T1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26" y="13"/>
                    </a:moveTo>
                    <a:cubicBezTo>
                      <a:pt x="8" y="24"/>
                      <a:pt x="8" y="24"/>
                      <a:pt x="8" y="24"/>
                    </a:cubicBezTo>
                    <a:cubicBezTo>
                      <a:pt x="0" y="24"/>
                      <a:pt x="0" y="24"/>
                      <a:pt x="0" y="24"/>
                    </a:cubicBezTo>
                    <a:cubicBezTo>
                      <a:pt x="18" y="4"/>
                      <a:pt x="18" y="4"/>
                      <a:pt x="18" y="4"/>
                    </a:cubicBezTo>
                    <a:cubicBezTo>
                      <a:pt x="19" y="2"/>
                      <a:pt x="20" y="1"/>
                      <a:pt x="21" y="1"/>
                    </a:cubicBezTo>
                    <a:cubicBezTo>
                      <a:pt x="22" y="0"/>
                      <a:pt x="24" y="0"/>
                      <a:pt x="25" y="0"/>
                    </a:cubicBezTo>
                    <a:cubicBezTo>
                      <a:pt x="27" y="0"/>
                      <a:pt x="28" y="1"/>
                      <a:pt x="29" y="2"/>
                    </a:cubicBezTo>
                    <a:cubicBezTo>
                      <a:pt x="30" y="3"/>
                      <a:pt x="31" y="4"/>
                      <a:pt x="31" y="6"/>
                    </a:cubicBezTo>
                    <a:cubicBezTo>
                      <a:pt x="31" y="8"/>
                      <a:pt x="30" y="9"/>
                      <a:pt x="29" y="11"/>
                    </a:cubicBezTo>
                    <a:cubicBezTo>
                      <a:pt x="28" y="11"/>
                      <a:pt x="27" y="12"/>
                      <a:pt x="26" y="1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0" name="Freeform 1500">
                <a:extLst>
                  <a:ext uri="{FF2B5EF4-FFF2-40B4-BE49-F238E27FC236}">
                    <a16:creationId xmlns:a16="http://schemas.microsoft.com/office/drawing/2014/main" id="{2AEC9BD9-A1B8-EEA8-487D-2F2229CEB1E7}"/>
                  </a:ext>
                </a:extLst>
              </p:cNvPr>
              <p:cNvSpPr>
                <a:spLocks noEditPoints="1"/>
              </p:cNvSpPr>
              <p:nvPr/>
            </p:nvSpPr>
            <p:spPr bwMode="auto">
              <a:xfrm>
                <a:off x="2047945" y="6106285"/>
                <a:ext cx="19050" cy="22225"/>
              </a:xfrm>
              <a:custGeom>
                <a:avLst/>
                <a:gdLst>
                  <a:gd name="T0" fmla="*/ 0 w 75"/>
                  <a:gd name="T1" fmla="*/ 86 h 86"/>
                  <a:gd name="T2" fmla="*/ 0 w 75"/>
                  <a:gd name="T3" fmla="*/ 83 h 86"/>
                  <a:gd name="T4" fmla="*/ 6 w 75"/>
                  <a:gd name="T5" fmla="*/ 82 h 86"/>
                  <a:gd name="T6" fmla="*/ 8 w 75"/>
                  <a:gd name="T7" fmla="*/ 81 h 86"/>
                  <a:gd name="T8" fmla="*/ 10 w 75"/>
                  <a:gd name="T9" fmla="*/ 78 h 86"/>
                  <a:gd name="T10" fmla="*/ 11 w 75"/>
                  <a:gd name="T11" fmla="*/ 71 h 86"/>
                  <a:gd name="T12" fmla="*/ 11 w 75"/>
                  <a:gd name="T13" fmla="*/ 15 h 86"/>
                  <a:gd name="T14" fmla="*/ 8 w 75"/>
                  <a:gd name="T15" fmla="*/ 5 h 86"/>
                  <a:gd name="T16" fmla="*/ 0 w 75"/>
                  <a:gd name="T17" fmla="*/ 3 h 86"/>
                  <a:gd name="T18" fmla="*/ 0 w 75"/>
                  <a:gd name="T19" fmla="*/ 0 h 86"/>
                  <a:gd name="T20" fmla="*/ 41 w 75"/>
                  <a:gd name="T21" fmla="*/ 0 h 86"/>
                  <a:gd name="T22" fmla="*/ 62 w 75"/>
                  <a:gd name="T23" fmla="*/ 4 h 86"/>
                  <a:gd name="T24" fmla="*/ 75 w 75"/>
                  <a:gd name="T25" fmla="*/ 23 h 86"/>
                  <a:gd name="T26" fmla="*/ 73 w 75"/>
                  <a:gd name="T27" fmla="*/ 33 h 86"/>
                  <a:gd name="T28" fmla="*/ 64 w 75"/>
                  <a:gd name="T29" fmla="*/ 43 h 86"/>
                  <a:gd name="T30" fmla="*/ 52 w 75"/>
                  <a:gd name="T31" fmla="*/ 47 h 86"/>
                  <a:gd name="T32" fmla="*/ 32 w 75"/>
                  <a:gd name="T33" fmla="*/ 48 h 86"/>
                  <a:gd name="T34" fmla="*/ 32 w 75"/>
                  <a:gd name="T35" fmla="*/ 71 h 86"/>
                  <a:gd name="T36" fmla="*/ 34 w 75"/>
                  <a:gd name="T37" fmla="*/ 81 h 86"/>
                  <a:gd name="T38" fmla="*/ 43 w 75"/>
                  <a:gd name="T39" fmla="*/ 83 h 86"/>
                  <a:gd name="T40" fmla="*/ 43 w 75"/>
                  <a:gd name="T41" fmla="*/ 86 h 86"/>
                  <a:gd name="T42" fmla="*/ 0 w 75"/>
                  <a:gd name="T43" fmla="*/ 86 h 86"/>
                  <a:gd name="T44" fmla="*/ 32 w 75"/>
                  <a:gd name="T45" fmla="*/ 9 h 86"/>
                  <a:gd name="T46" fmla="*/ 32 w 75"/>
                  <a:gd name="T47" fmla="*/ 43 h 86"/>
                  <a:gd name="T48" fmla="*/ 33 w 75"/>
                  <a:gd name="T49" fmla="*/ 43 h 86"/>
                  <a:gd name="T50" fmla="*/ 49 w 75"/>
                  <a:gd name="T51" fmla="*/ 39 h 86"/>
                  <a:gd name="T52" fmla="*/ 53 w 75"/>
                  <a:gd name="T53" fmla="*/ 24 h 86"/>
                  <a:gd name="T54" fmla="*/ 50 w 75"/>
                  <a:gd name="T55" fmla="*/ 9 h 86"/>
                  <a:gd name="T56" fmla="*/ 38 w 75"/>
                  <a:gd name="T57" fmla="*/ 4 h 86"/>
                  <a:gd name="T58" fmla="*/ 33 w 75"/>
                  <a:gd name="T59" fmla="*/ 5 h 86"/>
                  <a:gd name="T60" fmla="*/ 32 w 75"/>
                  <a:gd name="T61" fmla="*/ 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 h="86">
                    <a:moveTo>
                      <a:pt x="0" y="86"/>
                    </a:moveTo>
                    <a:cubicBezTo>
                      <a:pt x="0" y="83"/>
                      <a:pt x="0" y="83"/>
                      <a:pt x="0" y="83"/>
                    </a:cubicBezTo>
                    <a:cubicBezTo>
                      <a:pt x="3" y="83"/>
                      <a:pt x="5" y="82"/>
                      <a:pt x="6" y="82"/>
                    </a:cubicBezTo>
                    <a:cubicBezTo>
                      <a:pt x="7" y="82"/>
                      <a:pt x="7" y="82"/>
                      <a:pt x="8" y="81"/>
                    </a:cubicBezTo>
                    <a:cubicBezTo>
                      <a:pt x="9" y="80"/>
                      <a:pt x="10" y="79"/>
                      <a:pt x="10" y="78"/>
                    </a:cubicBezTo>
                    <a:cubicBezTo>
                      <a:pt x="11" y="76"/>
                      <a:pt x="11" y="74"/>
                      <a:pt x="11" y="71"/>
                    </a:cubicBezTo>
                    <a:cubicBezTo>
                      <a:pt x="11" y="15"/>
                      <a:pt x="11" y="15"/>
                      <a:pt x="11" y="15"/>
                    </a:cubicBezTo>
                    <a:cubicBezTo>
                      <a:pt x="11" y="10"/>
                      <a:pt x="10" y="7"/>
                      <a:pt x="8" y="5"/>
                    </a:cubicBezTo>
                    <a:cubicBezTo>
                      <a:pt x="7" y="4"/>
                      <a:pt x="4" y="3"/>
                      <a:pt x="0" y="3"/>
                    </a:cubicBezTo>
                    <a:cubicBezTo>
                      <a:pt x="0" y="0"/>
                      <a:pt x="0" y="0"/>
                      <a:pt x="0" y="0"/>
                    </a:cubicBezTo>
                    <a:cubicBezTo>
                      <a:pt x="41" y="0"/>
                      <a:pt x="41" y="0"/>
                      <a:pt x="41" y="0"/>
                    </a:cubicBezTo>
                    <a:cubicBezTo>
                      <a:pt x="50" y="0"/>
                      <a:pt x="57" y="1"/>
                      <a:pt x="62" y="4"/>
                    </a:cubicBezTo>
                    <a:cubicBezTo>
                      <a:pt x="71" y="7"/>
                      <a:pt x="75" y="14"/>
                      <a:pt x="75" y="23"/>
                    </a:cubicBezTo>
                    <a:cubicBezTo>
                      <a:pt x="75" y="27"/>
                      <a:pt x="74" y="30"/>
                      <a:pt x="73" y="33"/>
                    </a:cubicBezTo>
                    <a:cubicBezTo>
                      <a:pt x="71" y="37"/>
                      <a:pt x="68" y="40"/>
                      <a:pt x="64" y="43"/>
                    </a:cubicBezTo>
                    <a:cubicBezTo>
                      <a:pt x="60" y="45"/>
                      <a:pt x="56" y="46"/>
                      <a:pt x="52" y="47"/>
                    </a:cubicBezTo>
                    <a:cubicBezTo>
                      <a:pt x="47" y="47"/>
                      <a:pt x="41" y="48"/>
                      <a:pt x="32" y="48"/>
                    </a:cubicBezTo>
                    <a:cubicBezTo>
                      <a:pt x="32" y="71"/>
                      <a:pt x="32" y="71"/>
                      <a:pt x="32" y="71"/>
                    </a:cubicBezTo>
                    <a:cubicBezTo>
                      <a:pt x="32" y="76"/>
                      <a:pt x="33" y="79"/>
                      <a:pt x="34" y="81"/>
                    </a:cubicBezTo>
                    <a:cubicBezTo>
                      <a:pt x="35" y="82"/>
                      <a:pt x="38" y="83"/>
                      <a:pt x="43" y="83"/>
                    </a:cubicBezTo>
                    <a:cubicBezTo>
                      <a:pt x="43" y="86"/>
                      <a:pt x="43" y="86"/>
                      <a:pt x="43" y="86"/>
                    </a:cubicBezTo>
                    <a:lnTo>
                      <a:pt x="0" y="86"/>
                    </a:lnTo>
                    <a:close/>
                    <a:moveTo>
                      <a:pt x="32" y="9"/>
                    </a:moveTo>
                    <a:cubicBezTo>
                      <a:pt x="32" y="43"/>
                      <a:pt x="32" y="43"/>
                      <a:pt x="32" y="43"/>
                    </a:cubicBezTo>
                    <a:cubicBezTo>
                      <a:pt x="33" y="43"/>
                      <a:pt x="33" y="43"/>
                      <a:pt x="33" y="43"/>
                    </a:cubicBezTo>
                    <a:cubicBezTo>
                      <a:pt x="40" y="43"/>
                      <a:pt x="46" y="42"/>
                      <a:pt x="49" y="39"/>
                    </a:cubicBezTo>
                    <a:cubicBezTo>
                      <a:pt x="52" y="36"/>
                      <a:pt x="53" y="31"/>
                      <a:pt x="53" y="24"/>
                    </a:cubicBezTo>
                    <a:cubicBezTo>
                      <a:pt x="53" y="17"/>
                      <a:pt x="52" y="12"/>
                      <a:pt x="50" y="9"/>
                    </a:cubicBezTo>
                    <a:cubicBezTo>
                      <a:pt x="47" y="6"/>
                      <a:pt x="43" y="4"/>
                      <a:pt x="38" y="4"/>
                    </a:cubicBezTo>
                    <a:cubicBezTo>
                      <a:pt x="36" y="4"/>
                      <a:pt x="34" y="5"/>
                      <a:pt x="33" y="5"/>
                    </a:cubicBezTo>
                    <a:cubicBezTo>
                      <a:pt x="32" y="6"/>
                      <a:pt x="32" y="7"/>
                      <a:pt x="32" y="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1" name="Freeform 1501">
                <a:extLst>
                  <a:ext uri="{FF2B5EF4-FFF2-40B4-BE49-F238E27FC236}">
                    <a16:creationId xmlns:a16="http://schemas.microsoft.com/office/drawing/2014/main" id="{67B44510-B5E1-A709-C5D1-E5D549BAEC20}"/>
                  </a:ext>
                </a:extLst>
              </p:cNvPr>
              <p:cNvSpPr>
                <a:spLocks/>
              </p:cNvSpPr>
              <p:nvPr/>
            </p:nvSpPr>
            <p:spPr bwMode="auto">
              <a:xfrm>
                <a:off x="1886020" y="6290435"/>
                <a:ext cx="20638" cy="23813"/>
              </a:xfrm>
              <a:custGeom>
                <a:avLst/>
                <a:gdLst>
                  <a:gd name="T0" fmla="*/ 78 w 82"/>
                  <a:gd name="T1" fmla="*/ 69 h 91"/>
                  <a:gd name="T2" fmla="*/ 82 w 82"/>
                  <a:gd name="T3" fmla="*/ 72 h 91"/>
                  <a:gd name="T4" fmla="*/ 66 w 82"/>
                  <a:gd name="T5" fmla="*/ 86 h 91"/>
                  <a:gd name="T6" fmla="*/ 46 w 82"/>
                  <a:gd name="T7" fmla="*/ 91 h 91"/>
                  <a:gd name="T8" fmla="*/ 12 w 82"/>
                  <a:gd name="T9" fmla="*/ 78 h 91"/>
                  <a:gd name="T10" fmla="*/ 0 w 82"/>
                  <a:gd name="T11" fmla="*/ 46 h 91"/>
                  <a:gd name="T12" fmla="*/ 13 w 82"/>
                  <a:gd name="T13" fmla="*/ 14 h 91"/>
                  <a:gd name="T14" fmla="*/ 45 w 82"/>
                  <a:gd name="T15" fmla="*/ 0 h 91"/>
                  <a:gd name="T16" fmla="*/ 57 w 82"/>
                  <a:gd name="T17" fmla="*/ 2 h 91"/>
                  <a:gd name="T18" fmla="*/ 70 w 82"/>
                  <a:gd name="T19" fmla="*/ 7 h 91"/>
                  <a:gd name="T20" fmla="*/ 74 w 82"/>
                  <a:gd name="T21" fmla="*/ 5 h 91"/>
                  <a:gd name="T22" fmla="*/ 76 w 82"/>
                  <a:gd name="T23" fmla="*/ 1 h 91"/>
                  <a:gd name="T24" fmla="*/ 79 w 82"/>
                  <a:gd name="T25" fmla="*/ 1 h 91"/>
                  <a:gd name="T26" fmla="*/ 79 w 82"/>
                  <a:gd name="T27" fmla="*/ 31 h 91"/>
                  <a:gd name="T28" fmla="*/ 76 w 82"/>
                  <a:gd name="T29" fmla="*/ 31 h 91"/>
                  <a:gd name="T30" fmla="*/ 65 w 82"/>
                  <a:gd name="T31" fmla="*/ 14 h 91"/>
                  <a:gd name="T32" fmla="*/ 46 w 82"/>
                  <a:gd name="T33" fmla="*/ 5 h 91"/>
                  <a:gd name="T34" fmla="*/ 27 w 82"/>
                  <a:gd name="T35" fmla="*/ 17 h 91"/>
                  <a:gd name="T36" fmla="*/ 22 w 82"/>
                  <a:gd name="T37" fmla="*/ 46 h 91"/>
                  <a:gd name="T38" fmla="*/ 23 w 82"/>
                  <a:gd name="T39" fmla="*/ 60 h 91"/>
                  <a:gd name="T40" fmla="*/ 28 w 82"/>
                  <a:gd name="T41" fmla="*/ 74 h 91"/>
                  <a:gd name="T42" fmla="*/ 35 w 82"/>
                  <a:gd name="T43" fmla="*/ 81 h 91"/>
                  <a:gd name="T44" fmla="*/ 48 w 82"/>
                  <a:gd name="T45" fmla="*/ 85 h 91"/>
                  <a:gd name="T46" fmla="*/ 62 w 82"/>
                  <a:gd name="T47" fmla="*/ 82 h 91"/>
                  <a:gd name="T48" fmla="*/ 78 w 82"/>
                  <a:gd name="T4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91">
                    <a:moveTo>
                      <a:pt x="78" y="69"/>
                    </a:moveTo>
                    <a:cubicBezTo>
                      <a:pt x="82" y="72"/>
                      <a:pt x="82" y="72"/>
                      <a:pt x="82" y="72"/>
                    </a:cubicBezTo>
                    <a:cubicBezTo>
                      <a:pt x="76" y="79"/>
                      <a:pt x="71" y="83"/>
                      <a:pt x="66" y="86"/>
                    </a:cubicBezTo>
                    <a:cubicBezTo>
                      <a:pt x="60" y="90"/>
                      <a:pt x="53" y="91"/>
                      <a:pt x="46" y="91"/>
                    </a:cubicBezTo>
                    <a:cubicBezTo>
                      <a:pt x="32" y="91"/>
                      <a:pt x="20" y="87"/>
                      <a:pt x="12" y="78"/>
                    </a:cubicBezTo>
                    <a:cubicBezTo>
                      <a:pt x="4" y="69"/>
                      <a:pt x="0" y="59"/>
                      <a:pt x="0" y="46"/>
                    </a:cubicBezTo>
                    <a:cubicBezTo>
                      <a:pt x="0" y="33"/>
                      <a:pt x="4" y="22"/>
                      <a:pt x="13" y="14"/>
                    </a:cubicBezTo>
                    <a:cubicBezTo>
                      <a:pt x="21" y="5"/>
                      <a:pt x="32" y="0"/>
                      <a:pt x="45" y="0"/>
                    </a:cubicBezTo>
                    <a:cubicBezTo>
                      <a:pt x="49" y="0"/>
                      <a:pt x="53" y="1"/>
                      <a:pt x="57" y="2"/>
                    </a:cubicBezTo>
                    <a:cubicBezTo>
                      <a:pt x="61" y="4"/>
                      <a:pt x="66" y="5"/>
                      <a:pt x="70" y="7"/>
                    </a:cubicBezTo>
                    <a:cubicBezTo>
                      <a:pt x="71" y="7"/>
                      <a:pt x="73" y="6"/>
                      <a:pt x="74" y="5"/>
                    </a:cubicBezTo>
                    <a:cubicBezTo>
                      <a:pt x="74" y="4"/>
                      <a:pt x="75" y="3"/>
                      <a:pt x="76" y="1"/>
                    </a:cubicBezTo>
                    <a:cubicBezTo>
                      <a:pt x="79" y="1"/>
                      <a:pt x="79" y="1"/>
                      <a:pt x="79" y="1"/>
                    </a:cubicBezTo>
                    <a:cubicBezTo>
                      <a:pt x="79" y="31"/>
                      <a:pt x="79" y="31"/>
                      <a:pt x="79" y="31"/>
                    </a:cubicBezTo>
                    <a:cubicBezTo>
                      <a:pt x="76" y="31"/>
                      <a:pt x="76" y="31"/>
                      <a:pt x="76" y="31"/>
                    </a:cubicBezTo>
                    <a:cubicBezTo>
                      <a:pt x="73" y="24"/>
                      <a:pt x="70" y="18"/>
                      <a:pt x="65" y="14"/>
                    </a:cubicBezTo>
                    <a:cubicBezTo>
                      <a:pt x="59" y="8"/>
                      <a:pt x="53" y="5"/>
                      <a:pt x="46" y="5"/>
                    </a:cubicBezTo>
                    <a:cubicBezTo>
                      <a:pt x="38" y="5"/>
                      <a:pt x="31" y="9"/>
                      <a:pt x="27" y="17"/>
                    </a:cubicBezTo>
                    <a:cubicBezTo>
                      <a:pt x="24" y="24"/>
                      <a:pt x="22" y="33"/>
                      <a:pt x="22" y="46"/>
                    </a:cubicBezTo>
                    <a:cubicBezTo>
                      <a:pt x="22" y="51"/>
                      <a:pt x="23" y="56"/>
                      <a:pt x="23" y="60"/>
                    </a:cubicBezTo>
                    <a:cubicBezTo>
                      <a:pt x="24" y="65"/>
                      <a:pt x="26" y="70"/>
                      <a:pt x="28" y="74"/>
                    </a:cubicBezTo>
                    <a:cubicBezTo>
                      <a:pt x="30" y="77"/>
                      <a:pt x="32" y="79"/>
                      <a:pt x="35" y="81"/>
                    </a:cubicBezTo>
                    <a:cubicBezTo>
                      <a:pt x="39" y="84"/>
                      <a:pt x="43" y="85"/>
                      <a:pt x="48" y="85"/>
                    </a:cubicBezTo>
                    <a:cubicBezTo>
                      <a:pt x="53" y="85"/>
                      <a:pt x="58" y="84"/>
                      <a:pt x="62" y="82"/>
                    </a:cubicBezTo>
                    <a:cubicBezTo>
                      <a:pt x="67" y="79"/>
                      <a:pt x="72" y="75"/>
                      <a:pt x="78" y="69"/>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2" name="Freeform 1502">
                <a:extLst>
                  <a:ext uri="{FF2B5EF4-FFF2-40B4-BE49-F238E27FC236}">
                    <a16:creationId xmlns:a16="http://schemas.microsoft.com/office/drawing/2014/main" id="{72A204E5-C21E-808C-CFCC-3AFC8730161B}"/>
                  </a:ext>
                </a:extLst>
              </p:cNvPr>
              <p:cNvSpPr>
                <a:spLocks noEditPoints="1"/>
              </p:cNvSpPr>
              <p:nvPr/>
            </p:nvSpPr>
            <p:spPr bwMode="auto">
              <a:xfrm>
                <a:off x="1908245" y="6290435"/>
                <a:ext cx="22225" cy="22225"/>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5 w 87"/>
                  <a:gd name="T11" fmla="*/ 81 h 89"/>
                  <a:gd name="T12" fmla="*/ 53 w 87"/>
                  <a:gd name="T13" fmla="*/ 72 h 89"/>
                  <a:gd name="T14" fmla="*/ 49 w 87"/>
                  <a:gd name="T15" fmla="*/ 63 h 89"/>
                  <a:gd name="T16" fmla="*/ 21 w 87"/>
                  <a:gd name="T17" fmla="*/ 63 h 89"/>
                  <a:gd name="T18" fmla="*/ 16 w 87"/>
                  <a:gd name="T19" fmla="*/ 74 h 89"/>
                  <a:gd name="T20" fmla="*/ 15 w 87"/>
                  <a:gd name="T21" fmla="*/ 80 h 89"/>
                  <a:gd name="T22" fmla="*/ 17 w 87"/>
                  <a:gd name="T23" fmla="*/ 84 h 89"/>
                  <a:gd name="T24" fmla="*/ 25 w 87"/>
                  <a:gd name="T25" fmla="*/ 86 h 89"/>
                  <a:gd name="T26" fmla="*/ 25 w 87"/>
                  <a:gd name="T27" fmla="*/ 89 h 89"/>
                  <a:gd name="T28" fmla="*/ 0 w 87"/>
                  <a:gd name="T29" fmla="*/ 89 h 89"/>
                  <a:gd name="T30" fmla="*/ 0 w 87"/>
                  <a:gd name="T31" fmla="*/ 86 h 89"/>
                  <a:gd name="T32" fmla="*/ 7 w 87"/>
                  <a:gd name="T33" fmla="*/ 81 h 89"/>
                  <a:gd name="T34" fmla="*/ 12 w 87"/>
                  <a:gd name="T35" fmla="*/ 71 h 89"/>
                  <a:gd name="T36" fmla="*/ 40 w 87"/>
                  <a:gd name="T37" fmla="*/ 0 h 89"/>
                  <a:gd name="T38" fmla="*/ 44 w 87"/>
                  <a:gd name="T39" fmla="*/ 0 h 89"/>
                  <a:gd name="T40" fmla="*/ 72 w 87"/>
                  <a:gd name="T41" fmla="*/ 68 h 89"/>
                  <a:gd name="T42" fmla="*/ 79 w 87"/>
                  <a:gd name="T43" fmla="*/ 82 h 89"/>
                  <a:gd name="T44" fmla="*/ 86 w 87"/>
                  <a:gd name="T45" fmla="*/ 86 h 89"/>
                  <a:gd name="T46" fmla="*/ 87 w 87"/>
                  <a:gd name="T47" fmla="*/ 86 h 89"/>
                  <a:gd name="T48" fmla="*/ 23 w 87"/>
                  <a:gd name="T49" fmla="*/ 59 h 89"/>
                  <a:gd name="T50" fmla="*/ 47 w 87"/>
                  <a:gd name="T51" fmla="*/ 59 h 89"/>
                  <a:gd name="T52" fmla="*/ 35 w 87"/>
                  <a:gd name="T53" fmla="*/ 27 h 89"/>
                  <a:gd name="T54" fmla="*/ 23 w 87"/>
                  <a:gd name="T55"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5" y="83"/>
                      <a:pt x="55" y="81"/>
                    </a:cubicBezTo>
                    <a:cubicBezTo>
                      <a:pt x="55" y="79"/>
                      <a:pt x="55" y="76"/>
                      <a:pt x="53" y="72"/>
                    </a:cubicBezTo>
                    <a:cubicBezTo>
                      <a:pt x="53" y="71"/>
                      <a:pt x="51" y="68"/>
                      <a:pt x="49" y="63"/>
                    </a:cubicBezTo>
                    <a:cubicBezTo>
                      <a:pt x="21" y="63"/>
                      <a:pt x="21" y="63"/>
                      <a:pt x="21" y="63"/>
                    </a:cubicBezTo>
                    <a:cubicBezTo>
                      <a:pt x="19" y="68"/>
                      <a:pt x="18" y="71"/>
                      <a:pt x="16" y="74"/>
                    </a:cubicBezTo>
                    <a:cubicBezTo>
                      <a:pt x="15" y="77"/>
                      <a:pt x="15" y="79"/>
                      <a:pt x="15" y="80"/>
                    </a:cubicBezTo>
                    <a:cubicBezTo>
                      <a:pt x="15" y="82"/>
                      <a:pt x="16" y="83"/>
                      <a:pt x="17" y="84"/>
                    </a:cubicBezTo>
                    <a:cubicBezTo>
                      <a:pt x="19" y="85"/>
                      <a:pt x="21" y="86"/>
                      <a:pt x="25" y="86"/>
                    </a:cubicBezTo>
                    <a:cubicBezTo>
                      <a:pt x="25" y="89"/>
                      <a:pt x="25" y="89"/>
                      <a:pt x="25" y="89"/>
                    </a:cubicBezTo>
                    <a:cubicBezTo>
                      <a:pt x="0" y="89"/>
                      <a:pt x="0" y="89"/>
                      <a:pt x="0" y="89"/>
                    </a:cubicBezTo>
                    <a:cubicBezTo>
                      <a:pt x="0" y="86"/>
                      <a:pt x="0" y="86"/>
                      <a:pt x="0" y="86"/>
                    </a:cubicBezTo>
                    <a:cubicBezTo>
                      <a:pt x="3" y="85"/>
                      <a:pt x="5" y="84"/>
                      <a:pt x="7" y="81"/>
                    </a:cubicBezTo>
                    <a:cubicBezTo>
                      <a:pt x="8" y="80"/>
                      <a:pt x="10" y="76"/>
                      <a:pt x="12" y="71"/>
                    </a:cubicBezTo>
                    <a:cubicBezTo>
                      <a:pt x="40" y="0"/>
                      <a:pt x="40" y="0"/>
                      <a:pt x="40" y="0"/>
                    </a:cubicBezTo>
                    <a:cubicBezTo>
                      <a:pt x="44" y="0"/>
                      <a:pt x="44" y="0"/>
                      <a:pt x="44" y="0"/>
                    </a:cubicBezTo>
                    <a:cubicBezTo>
                      <a:pt x="72" y="68"/>
                      <a:pt x="72" y="68"/>
                      <a:pt x="72" y="68"/>
                    </a:cubicBezTo>
                    <a:cubicBezTo>
                      <a:pt x="76" y="75"/>
                      <a:pt x="78" y="80"/>
                      <a:pt x="79" y="82"/>
                    </a:cubicBezTo>
                    <a:cubicBezTo>
                      <a:pt x="81" y="84"/>
                      <a:pt x="83" y="86"/>
                      <a:pt x="86" y="86"/>
                    </a:cubicBezTo>
                    <a:lnTo>
                      <a:pt x="87" y="86"/>
                    </a:lnTo>
                    <a:close/>
                    <a:moveTo>
                      <a:pt x="23" y="59"/>
                    </a:moveTo>
                    <a:cubicBezTo>
                      <a:pt x="47" y="59"/>
                      <a:pt x="47" y="59"/>
                      <a:pt x="47" y="59"/>
                    </a:cubicBezTo>
                    <a:cubicBezTo>
                      <a:pt x="35" y="27"/>
                      <a:pt x="35" y="27"/>
                      <a:pt x="35" y="27"/>
                    </a:cubicBezTo>
                    <a:lnTo>
                      <a:pt x="23" y="59"/>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3" name="Freeform 1503">
                <a:extLst>
                  <a:ext uri="{FF2B5EF4-FFF2-40B4-BE49-F238E27FC236}">
                    <a16:creationId xmlns:a16="http://schemas.microsoft.com/office/drawing/2014/main" id="{36AA02C6-E393-7B8F-CAAD-D4741DA5E350}"/>
                  </a:ext>
                </a:extLst>
              </p:cNvPr>
              <p:cNvSpPr>
                <a:spLocks noEditPoints="1"/>
              </p:cNvSpPr>
              <p:nvPr/>
            </p:nvSpPr>
            <p:spPr bwMode="auto">
              <a:xfrm>
                <a:off x="1914595" y="6277735"/>
                <a:ext cx="11113" cy="11113"/>
              </a:xfrm>
              <a:custGeom>
                <a:avLst/>
                <a:gdLst>
                  <a:gd name="T0" fmla="*/ 36 w 49"/>
                  <a:gd name="T1" fmla="*/ 46 h 46"/>
                  <a:gd name="T2" fmla="*/ 22 w 49"/>
                  <a:gd name="T3" fmla="*/ 34 h 46"/>
                  <a:gd name="T4" fmla="*/ 8 w 49"/>
                  <a:gd name="T5" fmla="*/ 46 h 46"/>
                  <a:gd name="T6" fmla="*/ 0 w 49"/>
                  <a:gd name="T7" fmla="*/ 46 h 46"/>
                  <a:gd name="T8" fmla="*/ 16 w 49"/>
                  <a:gd name="T9" fmla="*/ 24 h 46"/>
                  <a:gd name="T10" fmla="*/ 28 w 49"/>
                  <a:gd name="T11" fmla="*/ 24 h 46"/>
                  <a:gd name="T12" fmla="*/ 44 w 49"/>
                  <a:gd name="T13" fmla="*/ 46 h 46"/>
                  <a:gd name="T14" fmla="*/ 36 w 49"/>
                  <a:gd name="T15" fmla="*/ 46 h 46"/>
                  <a:gd name="T16" fmla="*/ 49 w 49"/>
                  <a:gd name="T17" fmla="*/ 24 h 46"/>
                  <a:gd name="T18" fmla="*/ 42 w 49"/>
                  <a:gd name="T19" fmla="*/ 24 h 46"/>
                  <a:gd name="T20" fmla="*/ 24 w 49"/>
                  <a:gd name="T21" fmla="*/ 12 h 46"/>
                  <a:gd name="T22" fmla="*/ 20 w 49"/>
                  <a:gd name="T23" fmla="*/ 9 h 46"/>
                  <a:gd name="T24" fmla="*/ 19 w 49"/>
                  <a:gd name="T25" fmla="*/ 5 h 46"/>
                  <a:gd name="T26" fmla="*/ 20 w 49"/>
                  <a:gd name="T27" fmla="*/ 1 h 46"/>
                  <a:gd name="T28" fmla="*/ 25 w 49"/>
                  <a:gd name="T29" fmla="*/ 0 h 46"/>
                  <a:gd name="T30" fmla="*/ 29 w 49"/>
                  <a:gd name="T31" fmla="*/ 1 h 46"/>
                  <a:gd name="T32" fmla="*/ 32 w 49"/>
                  <a:gd name="T33" fmla="*/ 3 h 46"/>
                  <a:gd name="T34" fmla="*/ 49 w 49"/>
                  <a:gd name="T3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6">
                    <a:moveTo>
                      <a:pt x="36" y="46"/>
                    </a:moveTo>
                    <a:cubicBezTo>
                      <a:pt x="22" y="34"/>
                      <a:pt x="22" y="34"/>
                      <a:pt x="22" y="34"/>
                    </a:cubicBezTo>
                    <a:cubicBezTo>
                      <a:pt x="8" y="46"/>
                      <a:pt x="8" y="46"/>
                      <a:pt x="8" y="46"/>
                    </a:cubicBezTo>
                    <a:cubicBezTo>
                      <a:pt x="0" y="46"/>
                      <a:pt x="0" y="46"/>
                      <a:pt x="0" y="46"/>
                    </a:cubicBezTo>
                    <a:cubicBezTo>
                      <a:pt x="16" y="24"/>
                      <a:pt x="16" y="24"/>
                      <a:pt x="16" y="24"/>
                    </a:cubicBezTo>
                    <a:cubicBezTo>
                      <a:pt x="28" y="24"/>
                      <a:pt x="28" y="24"/>
                      <a:pt x="28" y="24"/>
                    </a:cubicBezTo>
                    <a:cubicBezTo>
                      <a:pt x="44" y="46"/>
                      <a:pt x="44" y="46"/>
                      <a:pt x="44" y="46"/>
                    </a:cubicBezTo>
                    <a:lnTo>
                      <a:pt x="36" y="46"/>
                    </a:lnTo>
                    <a:close/>
                    <a:moveTo>
                      <a:pt x="49" y="24"/>
                    </a:moveTo>
                    <a:cubicBezTo>
                      <a:pt x="42" y="24"/>
                      <a:pt x="42" y="24"/>
                      <a:pt x="42" y="24"/>
                    </a:cubicBezTo>
                    <a:cubicBezTo>
                      <a:pt x="24" y="12"/>
                      <a:pt x="24" y="12"/>
                      <a:pt x="24" y="12"/>
                    </a:cubicBezTo>
                    <a:cubicBezTo>
                      <a:pt x="22" y="11"/>
                      <a:pt x="21" y="10"/>
                      <a:pt x="20" y="9"/>
                    </a:cubicBezTo>
                    <a:cubicBezTo>
                      <a:pt x="19" y="8"/>
                      <a:pt x="19" y="7"/>
                      <a:pt x="19" y="5"/>
                    </a:cubicBezTo>
                    <a:cubicBezTo>
                      <a:pt x="19" y="4"/>
                      <a:pt x="19" y="2"/>
                      <a:pt x="20" y="1"/>
                    </a:cubicBezTo>
                    <a:cubicBezTo>
                      <a:pt x="22" y="0"/>
                      <a:pt x="23" y="0"/>
                      <a:pt x="25" y="0"/>
                    </a:cubicBezTo>
                    <a:cubicBezTo>
                      <a:pt x="26" y="0"/>
                      <a:pt x="27" y="0"/>
                      <a:pt x="29" y="1"/>
                    </a:cubicBezTo>
                    <a:cubicBezTo>
                      <a:pt x="29" y="2"/>
                      <a:pt x="30" y="2"/>
                      <a:pt x="32" y="3"/>
                    </a:cubicBezTo>
                    <a:lnTo>
                      <a:pt x="49" y="24"/>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4" name="Freeform 1504">
                <a:extLst>
                  <a:ext uri="{FF2B5EF4-FFF2-40B4-BE49-F238E27FC236}">
                    <a16:creationId xmlns:a16="http://schemas.microsoft.com/office/drawing/2014/main" id="{B9F76E71-5569-B985-0047-0EE2A8E9CF4F}"/>
                  </a:ext>
                </a:extLst>
              </p:cNvPr>
              <p:cNvSpPr>
                <a:spLocks/>
              </p:cNvSpPr>
              <p:nvPr/>
            </p:nvSpPr>
            <p:spPr bwMode="auto">
              <a:xfrm>
                <a:off x="1933645" y="6292023"/>
                <a:ext cx="22225" cy="22225"/>
              </a:xfrm>
              <a:custGeom>
                <a:avLst/>
                <a:gdLst>
                  <a:gd name="T0" fmla="*/ 0 w 88"/>
                  <a:gd name="T1" fmla="*/ 87 h 89"/>
                  <a:gd name="T2" fmla="*/ 0 w 88"/>
                  <a:gd name="T3" fmla="*/ 84 h 89"/>
                  <a:gd name="T4" fmla="*/ 9 w 88"/>
                  <a:gd name="T5" fmla="*/ 81 h 89"/>
                  <a:gd name="T6" fmla="*/ 11 w 88"/>
                  <a:gd name="T7" fmla="*/ 73 h 89"/>
                  <a:gd name="T8" fmla="*/ 11 w 88"/>
                  <a:gd name="T9" fmla="*/ 13 h 89"/>
                  <a:gd name="T10" fmla="*/ 5 w 88"/>
                  <a:gd name="T11" fmla="*/ 6 h 89"/>
                  <a:gd name="T12" fmla="*/ 1 w 88"/>
                  <a:gd name="T13" fmla="*/ 3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4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4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4"/>
                      <a:pt x="0" y="84"/>
                      <a:pt x="0" y="84"/>
                    </a:cubicBezTo>
                    <a:cubicBezTo>
                      <a:pt x="4" y="83"/>
                      <a:pt x="7" y="82"/>
                      <a:pt x="9" y="81"/>
                    </a:cubicBezTo>
                    <a:cubicBezTo>
                      <a:pt x="10" y="80"/>
                      <a:pt x="11" y="77"/>
                      <a:pt x="11" y="73"/>
                    </a:cubicBezTo>
                    <a:cubicBezTo>
                      <a:pt x="11" y="13"/>
                      <a:pt x="11" y="13"/>
                      <a:pt x="11" y="13"/>
                    </a:cubicBezTo>
                    <a:cubicBezTo>
                      <a:pt x="9" y="10"/>
                      <a:pt x="7" y="8"/>
                      <a:pt x="5" y="6"/>
                    </a:cubicBezTo>
                    <a:cubicBezTo>
                      <a:pt x="3" y="4"/>
                      <a:pt x="2" y="3"/>
                      <a:pt x="1" y="3"/>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8" y="5"/>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4"/>
                    </a:cubicBezTo>
                    <a:cubicBezTo>
                      <a:pt x="78" y="89"/>
                      <a:pt x="78" y="89"/>
                      <a:pt x="78" y="89"/>
                    </a:cubicBezTo>
                    <a:cubicBezTo>
                      <a:pt x="74" y="89"/>
                      <a:pt x="74" y="89"/>
                      <a:pt x="74" y="89"/>
                    </a:cubicBezTo>
                    <a:cubicBezTo>
                      <a:pt x="17" y="20"/>
                      <a:pt x="17" y="20"/>
                      <a:pt x="17" y="20"/>
                    </a:cubicBezTo>
                    <a:cubicBezTo>
                      <a:pt x="17" y="71"/>
                      <a:pt x="17" y="71"/>
                      <a:pt x="17" y="71"/>
                    </a:cubicBezTo>
                    <a:cubicBezTo>
                      <a:pt x="17" y="76"/>
                      <a:pt x="18" y="79"/>
                      <a:pt x="19" y="80"/>
                    </a:cubicBezTo>
                    <a:cubicBezTo>
                      <a:pt x="21" y="82"/>
                      <a:pt x="24" y="83"/>
                      <a:pt x="29" y="84"/>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5" name="Freeform 1505">
                <a:extLst>
                  <a:ext uri="{FF2B5EF4-FFF2-40B4-BE49-F238E27FC236}">
                    <a16:creationId xmlns:a16="http://schemas.microsoft.com/office/drawing/2014/main" id="{47A76692-56D4-8915-65D7-A11EEAA9DEBD}"/>
                  </a:ext>
                </a:extLst>
              </p:cNvPr>
              <p:cNvSpPr>
                <a:spLocks/>
              </p:cNvSpPr>
              <p:nvPr/>
            </p:nvSpPr>
            <p:spPr bwMode="auto">
              <a:xfrm>
                <a:off x="1963808" y="6292023"/>
                <a:ext cx="20638" cy="20638"/>
              </a:xfrm>
              <a:custGeom>
                <a:avLst/>
                <a:gdLst>
                  <a:gd name="T0" fmla="*/ 62 w 78"/>
                  <a:gd name="T1" fmla="*/ 83 h 87"/>
                  <a:gd name="T2" fmla="*/ 62 w 78"/>
                  <a:gd name="T3" fmla="*/ 87 h 87"/>
                  <a:gd name="T4" fmla="*/ 16 w 78"/>
                  <a:gd name="T5" fmla="*/ 87 h 87"/>
                  <a:gd name="T6" fmla="*/ 16 w 78"/>
                  <a:gd name="T7" fmla="*/ 83 h 87"/>
                  <a:gd name="T8" fmla="*/ 26 w 78"/>
                  <a:gd name="T9" fmla="*/ 82 h 87"/>
                  <a:gd name="T10" fmla="*/ 29 w 78"/>
                  <a:gd name="T11" fmla="*/ 72 h 87"/>
                  <a:gd name="T12" fmla="*/ 29 w 78"/>
                  <a:gd name="T13" fmla="*/ 4 h 87"/>
                  <a:gd name="T14" fmla="*/ 14 w 78"/>
                  <a:gd name="T15" fmla="*/ 8 h 87"/>
                  <a:gd name="T16" fmla="*/ 4 w 78"/>
                  <a:gd name="T17" fmla="*/ 26 h 87"/>
                  <a:gd name="T18" fmla="*/ 0 w 78"/>
                  <a:gd name="T19" fmla="*/ 26 h 87"/>
                  <a:gd name="T20" fmla="*/ 1 w 78"/>
                  <a:gd name="T21" fmla="*/ 0 h 87"/>
                  <a:gd name="T22" fmla="*/ 77 w 78"/>
                  <a:gd name="T23" fmla="*/ 0 h 87"/>
                  <a:gd name="T24" fmla="*/ 78 w 78"/>
                  <a:gd name="T25" fmla="*/ 26 h 87"/>
                  <a:gd name="T26" fmla="*/ 74 w 78"/>
                  <a:gd name="T27" fmla="*/ 26 h 87"/>
                  <a:gd name="T28" fmla="*/ 64 w 78"/>
                  <a:gd name="T29" fmla="*/ 8 h 87"/>
                  <a:gd name="T30" fmla="*/ 49 w 78"/>
                  <a:gd name="T31" fmla="*/ 4 h 87"/>
                  <a:gd name="T32" fmla="*/ 49 w 78"/>
                  <a:gd name="T33" fmla="*/ 72 h 87"/>
                  <a:gd name="T34" fmla="*/ 52 w 78"/>
                  <a:gd name="T35" fmla="*/ 82 h 87"/>
                  <a:gd name="T36" fmla="*/ 62 w 78"/>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7">
                    <a:moveTo>
                      <a:pt x="62" y="83"/>
                    </a:moveTo>
                    <a:cubicBezTo>
                      <a:pt x="62" y="87"/>
                      <a:pt x="62" y="87"/>
                      <a:pt x="62" y="87"/>
                    </a:cubicBezTo>
                    <a:cubicBezTo>
                      <a:pt x="16" y="87"/>
                      <a:pt x="16" y="87"/>
                      <a:pt x="16" y="87"/>
                    </a:cubicBezTo>
                    <a:cubicBezTo>
                      <a:pt x="16" y="83"/>
                      <a:pt x="16" y="83"/>
                      <a:pt x="16" y="83"/>
                    </a:cubicBezTo>
                    <a:cubicBezTo>
                      <a:pt x="21" y="83"/>
                      <a:pt x="25" y="83"/>
                      <a:pt x="26" y="82"/>
                    </a:cubicBezTo>
                    <a:cubicBezTo>
                      <a:pt x="28" y="80"/>
                      <a:pt x="29" y="77"/>
                      <a:pt x="29" y="72"/>
                    </a:cubicBezTo>
                    <a:cubicBezTo>
                      <a:pt x="29" y="4"/>
                      <a:pt x="29" y="4"/>
                      <a:pt x="29" y="4"/>
                    </a:cubicBezTo>
                    <a:cubicBezTo>
                      <a:pt x="22" y="4"/>
                      <a:pt x="18" y="5"/>
                      <a:pt x="14" y="8"/>
                    </a:cubicBezTo>
                    <a:cubicBezTo>
                      <a:pt x="8" y="11"/>
                      <a:pt x="5" y="17"/>
                      <a:pt x="4" y="26"/>
                    </a:cubicBezTo>
                    <a:cubicBezTo>
                      <a:pt x="0" y="26"/>
                      <a:pt x="0" y="26"/>
                      <a:pt x="0" y="26"/>
                    </a:cubicBezTo>
                    <a:cubicBezTo>
                      <a:pt x="1" y="0"/>
                      <a:pt x="1" y="0"/>
                      <a:pt x="1" y="0"/>
                    </a:cubicBezTo>
                    <a:cubicBezTo>
                      <a:pt x="77" y="0"/>
                      <a:pt x="77" y="0"/>
                      <a:pt x="77" y="0"/>
                    </a:cubicBezTo>
                    <a:cubicBezTo>
                      <a:pt x="78" y="26"/>
                      <a:pt x="78" y="26"/>
                      <a:pt x="78" y="26"/>
                    </a:cubicBezTo>
                    <a:cubicBezTo>
                      <a:pt x="74" y="26"/>
                      <a:pt x="74" y="26"/>
                      <a:pt x="74" y="26"/>
                    </a:cubicBezTo>
                    <a:cubicBezTo>
                      <a:pt x="73" y="17"/>
                      <a:pt x="70" y="11"/>
                      <a:pt x="64" y="8"/>
                    </a:cubicBezTo>
                    <a:cubicBezTo>
                      <a:pt x="61" y="5"/>
                      <a:pt x="56" y="4"/>
                      <a:pt x="49" y="4"/>
                    </a:cubicBezTo>
                    <a:cubicBezTo>
                      <a:pt x="49" y="72"/>
                      <a:pt x="49" y="72"/>
                      <a:pt x="49" y="72"/>
                    </a:cubicBezTo>
                    <a:cubicBezTo>
                      <a:pt x="49" y="77"/>
                      <a:pt x="50" y="80"/>
                      <a:pt x="52" y="82"/>
                    </a:cubicBezTo>
                    <a:cubicBezTo>
                      <a:pt x="54" y="83"/>
                      <a:pt x="57" y="83"/>
                      <a:pt x="62"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6" name="Freeform 1506">
                <a:extLst>
                  <a:ext uri="{FF2B5EF4-FFF2-40B4-BE49-F238E27FC236}">
                    <a16:creationId xmlns:a16="http://schemas.microsoft.com/office/drawing/2014/main" id="{53C642EA-7616-0C87-C5E0-38A8A640F49D}"/>
                  </a:ext>
                </a:extLst>
              </p:cNvPr>
              <p:cNvSpPr>
                <a:spLocks/>
              </p:cNvSpPr>
              <p:nvPr/>
            </p:nvSpPr>
            <p:spPr bwMode="auto">
              <a:xfrm>
                <a:off x="1986033" y="6292023"/>
                <a:ext cx="22225" cy="20638"/>
              </a:xfrm>
              <a:custGeom>
                <a:avLst/>
                <a:gdLst>
                  <a:gd name="T0" fmla="*/ 95 w 95"/>
                  <a:gd name="T1" fmla="*/ 84 h 87"/>
                  <a:gd name="T2" fmla="*/ 95 w 95"/>
                  <a:gd name="T3" fmla="*/ 87 h 87"/>
                  <a:gd name="T4" fmla="*/ 51 w 95"/>
                  <a:gd name="T5" fmla="*/ 87 h 87"/>
                  <a:gd name="T6" fmla="*/ 51 w 95"/>
                  <a:gd name="T7" fmla="*/ 84 h 87"/>
                  <a:gd name="T8" fmla="*/ 59 w 95"/>
                  <a:gd name="T9" fmla="*/ 82 h 87"/>
                  <a:gd name="T10" fmla="*/ 63 w 95"/>
                  <a:gd name="T11" fmla="*/ 75 h 87"/>
                  <a:gd name="T12" fmla="*/ 63 w 95"/>
                  <a:gd name="T13" fmla="*/ 45 h 87"/>
                  <a:gd name="T14" fmla="*/ 32 w 95"/>
                  <a:gd name="T15" fmla="*/ 45 h 87"/>
                  <a:gd name="T16" fmla="*/ 32 w 95"/>
                  <a:gd name="T17" fmla="*/ 75 h 87"/>
                  <a:gd name="T18" fmla="*/ 35 w 95"/>
                  <a:gd name="T19" fmla="*/ 82 h 87"/>
                  <a:gd name="T20" fmla="*/ 43 w 95"/>
                  <a:gd name="T21" fmla="*/ 84 h 87"/>
                  <a:gd name="T22" fmla="*/ 43 w 95"/>
                  <a:gd name="T23" fmla="*/ 87 h 87"/>
                  <a:gd name="T24" fmla="*/ 0 w 95"/>
                  <a:gd name="T25" fmla="*/ 87 h 87"/>
                  <a:gd name="T26" fmla="*/ 0 w 95"/>
                  <a:gd name="T27" fmla="*/ 84 h 87"/>
                  <a:gd name="T28" fmla="*/ 8 w 95"/>
                  <a:gd name="T29" fmla="*/ 82 h 87"/>
                  <a:gd name="T30" fmla="*/ 11 w 95"/>
                  <a:gd name="T31" fmla="*/ 75 h 87"/>
                  <a:gd name="T32" fmla="*/ 11 w 95"/>
                  <a:gd name="T33" fmla="*/ 13 h 87"/>
                  <a:gd name="T34" fmla="*/ 8 w 95"/>
                  <a:gd name="T35" fmla="*/ 5 h 87"/>
                  <a:gd name="T36" fmla="*/ 0 w 95"/>
                  <a:gd name="T37" fmla="*/ 3 h 87"/>
                  <a:gd name="T38" fmla="*/ 0 w 95"/>
                  <a:gd name="T39" fmla="*/ 0 h 87"/>
                  <a:gd name="T40" fmla="*/ 43 w 95"/>
                  <a:gd name="T41" fmla="*/ 0 h 87"/>
                  <a:gd name="T42" fmla="*/ 43 w 95"/>
                  <a:gd name="T43" fmla="*/ 3 h 87"/>
                  <a:gd name="T44" fmla="*/ 35 w 95"/>
                  <a:gd name="T45" fmla="*/ 5 h 87"/>
                  <a:gd name="T46" fmla="*/ 32 w 95"/>
                  <a:gd name="T47" fmla="*/ 13 h 87"/>
                  <a:gd name="T48" fmla="*/ 32 w 95"/>
                  <a:gd name="T49" fmla="*/ 39 h 87"/>
                  <a:gd name="T50" fmla="*/ 63 w 95"/>
                  <a:gd name="T51" fmla="*/ 39 h 87"/>
                  <a:gd name="T52" fmla="*/ 63 w 95"/>
                  <a:gd name="T53" fmla="*/ 13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3 w 95"/>
                  <a:gd name="T67" fmla="*/ 13 h 87"/>
                  <a:gd name="T68" fmla="*/ 83 w 95"/>
                  <a:gd name="T69" fmla="*/ 75 h 87"/>
                  <a:gd name="T70" fmla="*/ 86 w 95"/>
                  <a:gd name="T71" fmla="*/ 82 h 87"/>
                  <a:gd name="T72" fmla="*/ 95 w 95"/>
                  <a:gd name="T73" fmla="*/ 8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4"/>
                    </a:moveTo>
                    <a:cubicBezTo>
                      <a:pt x="95" y="87"/>
                      <a:pt x="95" y="87"/>
                      <a:pt x="95" y="87"/>
                    </a:cubicBezTo>
                    <a:cubicBezTo>
                      <a:pt x="51" y="87"/>
                      <a:pt x="51" y="87"/>
                      <a:pt x="51" y="87"/>
                    </a:cubicBezTo>
                    <a:cubicBezTo>
                      <a:pt x="51" y="84"/>
                      <a:pt x="51" y="84"/>
                      <a:pt x="51" y="84"/>
                    </a:cubicBezTo>
                    <a:cubicBezTo>
                      <a:pt x="55" y="83"/>
                      <a:pt x="58" y="82"/>
                      <a:pt x="59" y="82"/>
                    </a:cubicBezTo>
                    <a:cubicBezTo>
                      <a:pt x="62" y="80"/>
                      <a:pt x="63" y="78"/>
                      <a:pt x="63" y="75"/>
                    </a:cubicBezTo>
                    <a:cubicBezTo>
                      <a:pt x="63" y="45"/>
                      <a:pt x="63" y="45"/>
                      <a:pt x="63" y="45"/>
                    </a:cubicBezTo>
                    <a:cubicBezTo>
                      <a:pt x="32" y="45"/>
                      <a:pt x="32" y="45"/>
                      <a:pt x="32" y="45"/>
                    </a:cubicBezTo>
                    <a:cubicBezTo>
                      <a:pt x="32" y="75"/>
                      <a:pt x="32" y="75"/>
                      <a:pt x="32" y="75"/>
                    </a:cubicBezTo>
                    <a:cubicBezTo>
                      <a:pt x="32" y="78"/>
                      <a:pt x="33" y="80"/>
                      <a:pt x="35" y="82"/>
                    </a:cubicBezTo>
                    <a:cubicBezTo>
                      <a:pt x="36" y="82"/>
                      <a:pt x="39" y="83"/>
                      <a:pt x="43" y="84"/>
                    </a:cubicBezTo>
                    <a:cubicBezTo>
                      <a:pt x="43" y="87"/>
                      <a:pt x="43" y="87"/>
                      <a:pt x="43" y="87"/>
                    </a:cubicBezTo>
                    <a:cubicBezTo>
                      <a:pt x="0" y="87"/>
                      <a:pt x="0" y="87"/>
                      <a:pt x="0" y="87"/>
                    </a:cubicBezTo>
                    <a:cubicBezTo>
                      <a:pt x="0" y="84"/>
                      <a:pt x="0" y="84"/>
                      <a:pt x="0" y="84"/>
                    </a:cubicBezTo>
                    <a:cubicBezTo>
                      <a:pt x="4" y="83"/>
                      <a:pt x="7" y="82"/>
                      <a:pt x="8" y="82"/>
                    </a:cubicBezTo>
                    <a:cubicBezTo>
                      <a:pt x="10" y="80"/>
                      <a:pt x="11" y="78"/>
                      <a:pt x="11" y="75"/>
                    </a:cubicBezTo>
                    <a:cubicBezTo>
                      <a:pt x="11" y="13"/>
                      <a:pt x="11" y="13"/>
                      <a:pt x="11" y="13"/>
                    </a:cubicBezTo>
                    <a:cubicBezTo>
                      <a:pt x="11" y="9"/>
                      <a:pt x="10" y="6"/>
                      <a:pt x="8" y="5"/>
                    </a:cubicBezTo>
                    <a:cubicBezTo>
                      <a:pt x="6" y="4"/>
                      <a:pt x="4" y="4"/>
                      <a:pt x="0" y="3"/>
                    </a:cubicBezTo>
                    <a:cubicBezTo>
                      <a:pt x="0" y="0"/>
                      <a:pt x="0" y="0"/>
                      <a:pt x="0" y="0"/>
                    </a:cubicBezTo>
                    <a:cubicBezTo>
                      <a:pt x="43" y="0"/>
                      <a:pt x="43" y="0"/>
                      <a:pt x="43" y="0"/>
                    </a:cubicBezTo>
                    <a:cubicBezTo>
                      <a:pt x="43" y="3"/>
                      <a:pt x="43" y="3"/>
                      <a:pt x="43" y="3"/>
                    </a:cubicBezTo>
                    <a:cubicBezTo>
                      <a:pt x="39" y="4"/>
                      <a:pt x="37" y="4"/>
                      <a:pt x="35" y="5"/>
                    </a:cubicBezTo>
                    <a:cubicBezTo>
                      <a:pt x="33" y="6"/>
                      <a:pt x="32" y="9"/>
                      <a:pt x="32" y="13"/>
                    </a:cubicBezTo>
                    <a:cubicBezTo>
                      <a:pt x="32" y="39"/>
                      <a:pt x="32" y="39"/>
                      <a:pt x="32" y="39"/>
                    </a:cubicBezTo>
                    <a:cubicBezTo>
                      <a:pt x="63" y="39"/>
                      <a:pt x="63" y="39"/>
                      <a:pt x="63" y="39"/>
                    </a:cubicBezTo>
                    <a:cubicBezTo>
                      <a:pt x="63" y="13"/>
                      <a:pt x="63" y="13"/>
                      <a:pt x="63" y="13"/>
                    </a:cubicBezTo>
                    <a:cubicBezTo>
                      <a:pt x="63" y="9"/>
                      <a:pt x="62"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8" y="4"/>
                      <a:pt x="87" y="5"/>
                    </a:cubicBezTo>
                    <a:cubicBezTo>
                      <a:pt x="85" y="6"/>
                      <a:pt x="83" y="9"/>
                      <a:pt x="83" y="13"/>
                    </a:cubicBezTo>
                    <a:cubicBezTo>
                      <a:pt x="83" y="75"/>
                      <a:pt x="83" y="75"/>
                      <a:pt x="83" y="75"/>
                    </a:cubicBezTo>
                    <a:cubicBezTo>
                      <a:pt x="83" y="78"/>
                      <a:pt x="84" y="80"/>
                      <a:pt x="86" y="82"/>
                    </a:cubicBezTo>
                    <a:cubicBezTo>
                      <a:pt x="88" y="82"/>
                      <a:pt x="90" y="83"/>
                      <a:pt x="95" y="84"/>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7" name="Freeform 1507">
                <a:extLst>
                  <a:ext uri="{FF2B5EF4-FFF2-40B4-BE49-F238E27FC236}">
                    <a16:creationId xmlns:a16="http://schemas.microsoft.com/office/drawing/2014/main" id="{18F52744-B13F-5A3E-0279-5E3B263A6408}"/>
                  </a:ext>
                </a:extLst>
              </p:cNvPr>
              <p:cNvSpPr>
                <a:spLocks noEditPoints="1"/>
              </p:cNvSpPr>
              <p:nvPr/>
            </p:nvSpPr>
            <p:spPr bwMode="auto">
              <a:xfrm>
                <a:off x="2011433" y="6287260"/>
                <a:ext cx="20638" cy="26988"/>
              </a:xfrm>
              <a:custGeom>
                <a:avLst/>
                <a:gdLst>
                  <a:gd name="T0" fmla="*/ 67 w 88"/>
                  <a:gd name="T1" fmla="*/ 24 h 106"/>
                  <a:gd name="T2" fmla="*/ 69 w 88"/>
                  <a:gd name="T3" fmla="*/ 23 h 106"/>
                  <a:gd name="T4" fmla="*/ 73 w 88"/>
                  <a:gd name="T5" fmla="*/ 21 h 106"/>
                  <a:gd name="T6" fmla="*/ 75 w 88"/>
                  <a:gd name="T7" fmla="*/ 20 h 106"/>
                  <a:gd name="T8" fmla="*/ 70 w 88"/>
                  <a:gd name="T9" fmla="*/ 16 h 106"/>
                  <a:gd name="T10" fmla="*/ 69 w 88"/>
                  <a:gd name="T11" fmla="*/ 10 h 106"/>
                  <a:gd name="T12" fmla="*/ 71 w 88"/>
                  <a:gd name="T13" fmla="*/ 3 h 106"/>
                  <a:gd name="T14" fmla="*/ 78 w 88"/>
                  <a:gd name="T15" fmla="*/ 0 h 106"/>
                  <a:gd name="T16" fmla="*/ 85 w 88"/>
                  <a:gd name="T17" fmla="*/ 3 h 106"/>
                  <a:gd name="T18" fmla="*/ 88 w 88"/>
                  <a:gd name="T19" fmla="*/ 10 h 106"/>
                  <a:gd name="T20" fmla="*/ 87 w 88"/>
                  <a:gd name="T21" fmla="*/ 14 h 106"/>
                  <a:gd name="T22" fmla="*/ 86 w 88"/>
                  <a:gd name="T23" fmla="*/ 17 h 106"/>
                  <a:gd name="T24" fmla="*/ 84 w 88"/>
                  <a:gd name="T25" fmla="*/ 20 h 106"/>
                  <a:gd name="T26" fmla="*/ 80 w 88"/>
                  <a:gd name="T27" fmla="*/ 23 h 106"/>
                  <a:gd name="T28" fmla="*/ 76 w 88"/>
                  <a:gd name="T29" fmla="*/ 25 h 106"/>
                  <a:gd name="T30" fmla="*/ 70 w 88"/>
                  <a:gd name="T31" fmla="*/ 27 h 106"/>
                  <a:gd name="T32" fmla="*/ 80 w 88"/>
                  <a:gd name="T33" fmla="*/ 42 h 106"/>
                  <a:gd name="T34" fmla="*/ 83 w 88"/>
                  <a:gd name="T35" fmla="*/ 61 h 106"/>
                  <a:gd name="T36" fmla="*/ 71 w 88"/>
                  <a:gd name="T37" fmla="*/ 94 h 106"/>
                  <a:gd name="T38" fmla="*/ 41 w 88"/>
                  <a:gd name="T39" fmla="*/ 106 h 106"/>
                  <a:gd name="T40" fmla="*/ 11 w 88"/>
                  <a:gd name="T41" fmla="*/ 94 h 106"/>
                  <a:gd name="T42" fmla="*/ 0 w 88"/>
                  <a:gd name="T43" fmla="*/ 61 h 106"/>
                  <a:gd name="T44" fmla="*/ 12 w 88"/>
                  <a:gd name="T45" fmla="*/ 28 h 106"/>
                  <a:gd name="T46" fmla="*/ 41 w 88"/>
                  <a:gd name="T47" fmla="*/ 15 h 106"/>
                  <a:gd name="T48" fmla="*/ 55 w 88"/>
                  <a:gd name="T49" fmla="*/ 17 h 106"/>
                  <a:gd name="T50" fmla="*/ 67 w 88"/>
                  <a:gd name="T51" fmla="*/ 24 h 106"/>
                  <a:gd name="T52" fmla="*/ 41 w 88"/>
                  <a:gd name="T53" fmla="*/ 20 h 106"/>
                  <a:gd name="T54" fmla="*/ 25 w 88"/>
                  <a:gd name="T55" fmla="*/ 33 h 106"/>
                  <a:gd name="T56" fmla="*/ 20 w 88"/>
                  <a:gd name="T57" fmla="*/ 61 h 106"/>
                  <a:gd name="T58" fmla="*/ 26 w 88"/>
                  <a:gd name="T59" fmla="*/ 92 h 106"/>
                  <a:gd name="T60" fmla="*/ 41 w 88"/>
                  <a:gd name="T61" fmla="*/ 102 h 106"/>
                  <a:gd name="T62" fmla="*/ 57 w 88"/>
                  <a:gd name="T63" fmla="*/ 92 h 106"/>
                  <a:gd name="T64" fmla="*/ 62 w 88"/>
                  <a:gd name="T65" fmla="*/ 61 h 106"/>
                  <a:gd name="T66" fmla="*/ 58 w 88"/>
                  <a:gd name="T67" fmla="*/ 33 h 106"/>
                  <a:gd name="T68" fmla="*/ 41 w 88"/>
                  <a:gd name="T69" fmla="*/ 2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06">
                    <a:moveTo>
                      <a:pt x="67" y="24"/>
                    </a:moveTo>
                    <a:cubicBezTo>
                      <a:pt x="68" y="23"/>
                      <a:pt x="69" y="23"/>
                      <a:pt x="69" y="23"/>
                    </a:cubicBezTo>
                    <a:cubicBezTo>
                      <a:pt x="71" y="22"/>
                      <a:pt x="72" y="22"/>
                      <a:pt x="73" y="21"/>
                    </a:cubicBezTo>
                    <a:cubicBezTo>
                      <a:pt x="75" y="20"/>
                      <a:pt x="75" y="20"/>
                      <a:pt x="75" y="20"/>
                    </a:cubicBezTo>
                    <a:cubicBezTo>
                      <a:pt x="73" y="19"/>
                      <a:pt x="71" y="18"/>
                      <a:pt x="70" y="16"/>
                    </a:cubicBezTo>
                    <a:cubicBezTo>
                      <a:pt x="69" y="14"/>
                      <a:pt x="69" y="12"/>
                      <a:pt x="69" y="10"/>
                    </a:cubicBezTo>
                    <a:cubicBezTo>
                      <a:pt x="69" y="8"/>
                      <a:pt x="70" y="5"/>
                      <a:pt x="71" y="3"/>
                    </a:cubicBezTo>
                    <a:cubicBezTo>
                      <a:pt x="73" y="1"/>
                      <a:pt x="76" y="0"/>
                      <a:pt x="78" y="0"/>
                    </a:cubicBezTo>
                    <a:cubicBezTo>
                      <a:pt x="81" y="0"/>
                      <a:pt x="83" y="1"/>
                      <a:pt x="85" y="3"/>
                    </a:cubicBezTo>
                    <a:cubicBezTo>
                      <a:pt x="87" y="5"/>
                      <a:pt x="88" y="8"/>
                      <a:pt x="88" y="10"/>
                    </a:cubicBezTo>
                    <a:cubicBezTo>
                      <a:pt x="88" y="11"/>
                      <a:pt x="88" y="12"/>
                      <a:pt x="87" y="14"/>
                    </a:cubicBezTo>
                    <a:cubicBezTo>
                      <a:pt x="87" y="15"/>
                      <a:pt x="86" y="16"/>
                      <a:pt x="86" y="17"/>
                    </a:cubicBezTo>
                    <a:cubicBezTo>
                      <a:pt x="85" y="18"/>
                      <a:pt x="84" y="19"/>
                      <a:pt x="84" y="20"/>
                    </a:cubicBezTo>
                    <a:cubicBezTo>
                      <a:pt x="83" y="21"/>
                      <a:pt x="82" y="22"/>
                      <a:pt x="80" y="23"/>
                    </a:cubicBezTo>
                    <a:cubicBezTo>
                      <a:pt x="79" y="23"/>
                      <a:pt x="78" y="24"/>
                      <a:pt x="76" y="25"/>
                    </a:cubicBezTo>
                    <a:cubicBezTo>
                      <a:pt x="76" y="25"/>
                      <a:pt x="74" y="26"/>
                      <a:pt x="70" y="27"/>
                    </a:cubicBezTo>
                    <a:cubicBezTo>
                      <a:pt x="74" y="31"/>
                      <a:pt x="77" y="36"/>
                      <a:pt x="80" y="42"/>
                    </a:cubicBezTo>
                    <a:cubicBezTo>
                      <a:pt x="82" y="48"/>
                      <a:pt x="83" y="54"/>
                      <a:pt x="83" y="61"/>
                    </a:cubicBezTo>
                    <a:cubicBezTo>
                      <a:pt x="83" y="74"/>
                      <a:pt x="79" y="85"/>
                      <a:pt x="71" y="94"/>
                    </a:cubicBezTo>
                    <a:cubicBezTo>
                      <a:pt x="64" y="102"/>
                      <a:pt x="54" y="106"/>
                      <a:pt x="41" y="106"/>
                    </a:cubicBezTo>
                    <a:cubicBezTo>
                      <a:pt x="29" y="106"/>
                      <a:pt x="19" y="102"/>
                      <a:pt x="11" y="94"/>
                    </a:cubicBezTo>
                    <a:cubicBezTo>
                      <a:pt x="4" y="85"/>
                      <a:pt x="0" y="74"/>
                      <a:pt x="0" y="61"/>
                    </a:cubicBezTo>
                    <a:cubicBezTo>
                      <a:pt x="0" y="47"/>
                      <a:pt x="4" y="36"/>
                      <a:pt x="12" y="28"/>
                    </a:cubicBezTo>
                    <a:cubicBezTo>
                      <a:pt x="20" y="19"/>
                      <a:pt x="30" y="15"/>
                      <a:pt x="41" y="15"/>
                    </a:cubicBezTo>
                    <a:cubicBezTo>
                      <a:pt x="46" y="15"/>
                      <a:pt x="51" y="16"/>
                      <a:pt x="55" y="17"/>
                    </a:cubicBezTo>
                    <a:cubicBezTo>
                      <a:pt x="59" y="19"/>
                      <a:pt x="63" y="21"/>
                      <a:pt x="67" y="24"/>
                    </a:cubicBezTo>
                    <a:close/>
                    <a:moveTo>
                      <a:pt x="41" y="20"/>
                    </a:moveTo>
                    <a:cubicBezTo>
                      <a:pt x="34" y="20"/>
                      <a:pt x="28" y="24"/>
                      <a:pt x="25" y="33"/>
                    </a:cubicBezTo>
                    <a:cubicBezTo>
                      <a:pt x="22" y="40"/>
                      <a:pt x="20" y="50"/>
                      <a:pt x="20" y="61"/>
                    </a:cubicBezTo>
                    <a:cubicBezTo>
                      <a:pt x="20" y="75"/>
                      <a:pt x="22" y="85"/>
                      <a:pt x="26" y="92"/>
                    </a:cubicBezTo>
                    <a:cubicBezTo>
                      <a:pt x="29" y="99"/>
                      <a:pt x="35" y="102"/>
                      <a:pt x="41" y="102"/>
                    </a:cubicBezTo>
                    <a:cubicBezTo>
                      <a:pt x="48" y="102"/>
                      <a:pt x="53" y="99"/>
                      <a:pt x="57" y="92"/>
                    </a:cubicBezTo>
                    <a:cubicBezTo>
                      <a:pt x="60" y="85"/>
                      <a:pt x="62" y="75"/>
                      <a:pt x="62" y="61"/>
                    </a:cubicBezTo>
                    <a:cubicBezTo>
                      <a:pt x="62" y="50"/>
                      <a:pt x="61" y="40"/>
                      <a:pt x="58" y="33"/>
                    </a:cubicBezTo>
                    <a:cubicBezTo>
                      <a:pt x="55" y="24"/>
                      <a:pt x="49" y="20"/>
                      <a:pt x="41" y="2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8" name="Freeform 1508">
                <a:extLst>
                  <a:ext uri="{FF2B5EF4-FFF2-40B4-BE49-F238E27FC236}">
                    <a16:creationId xmlns:a16="http://schemas.microsoft.com/office/drawing/2014/main" id="{151E7B3C-026D-143E-93B0-74CE78F2FFA8}"/>
                  </a:ext>
                </a:extLst>
              </p:cNvPr>
              <p:cNvSpPr>
                <a:spLocks/>
              </p:cNvSpPr>
              <p:nvPr/>
            </p:nvSpPr>
            <p:spPr bwMode="auto">
              <a:xfrm>
                <a:off x="2897258" y="5747510"/>
                <a:ext cx="22225" cy="22225"/>
              </a:xfrm>
              <a:custGeom>
                <a:avLst/>
                <a:gdLst>
                  <a:gd name="T0" fmla="*/ 0 w 88"/>
                  <a:gd name="T1" fmla="*/ 87 h 89"/>
                  <a:gd name="T2" fmla="*/ 0 w 88"/>
                  <a:gd name="T3" fmla="*/ 83 h 89"/>
                  <a:gd name="T4" fmla="*/ 9 w 88"/>
                  <a:gd name="T5" fmla="*/ 81 h 89"/>
                  <a:gd name="T6" fmla="*/ 11 w 88"/>
                  <a:gd name="T7" fmla="*/ 73 h 89"/>
                  <a:gd name="T8" fmla="*/ 11 w 88"/>
                  <a:gd name="T9" fmla="*/ 12 h 89"/>
                  <a:gd name="T10" fmla="*/ 5 w 88"/>
                  <a:gd name="T11" fmla="*/ 6 h 89"/>
                  <a:gd name="T12" fmla="*/ 1 w 88"/>
                  <a:gd name="T13" fmla="*/ 3 h 89"/>
                  <a:gd name="T14" fmla="*/ 1 w 88"/>
                  <a:gd name="T15" fmla="*/ 0 h 89"/>
                  <a:gd name="T16" fmla="*/ 28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20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9" y="81"/>
                    </a:cubicBezTo>
                    <a:cubicBezTo>
                      <a:pt x="10" y="80"/>
                      <a:pt x="11" y="77"/>
                      <a:pt x="11" y="73"/>
                    </a:cubicBezTo>
                    <a:cubicBezTo>
                      <a:pt x="11" y="12"/>
                      <a:pt x="11" y="12"/>
                      <a:pt x="11" y="12"/>
                    </a:cubicBezTo>
                    <a:cubicBezTo>
                      <a:pt x="9" y="10"/>
                      <a:pt x="7" y="8"/>
                      <a:pt x="5" y="6"/>
                    </a:cubicBezTo>
                    <a:cubicBezTo>
                      <a:pt x="3" y="4"/>
                      <a:pt x="2" y="3"/>
                      <a:pt x="1" y="3"/>
                    </a:cubicBezTo>
                    <a:cubicBezTo>
                      <a:pt x="1" y="0"/>
                      <a:pt x="1" y="0"/>
                      <a:pt x="1" y="0"/>
                    </a:cubicBezTo>
                    <a:cubicBezTo>
                      <a:pt x="28" y="0"/>
                      <a:pt x="28" y="0"/>
                      <a:pt x="28" y="0"/>
                    </a:cubicBezTo>
                    <a:cubicBezTo>
                      <a:pt x="72" y="55"/>
                      <a:pt x="72" y="55"/>
                      <a:pt x="72" y="55"/>
                    </a:cubicBezTo>
                    <a:cubicBezTo>
                      <a:pt x="72" y="16"/>
                      <a:pt x="72" y="16"/>
                      <a:pt x="72" y="16"/>
                    </a:cubicBezTo>
                    <a:cubicBezTo>
                      <a:pt x="72" y="12"/>
                      <a:pt x="72" y="9"/>
                      <a:pt x="70" y="7"/>
                    </a:cubicBezTo>
                    <a:cubicBezTo>
                      <a:pt x="69"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20"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39" name="Freeform 1509">
                <a:extLst>
                  <a:ext uri="{FF2B5EF4-FFF2-40B4-BE49-F238E27FC236}">
                    <a16:creationId xmlns:a16="http://schemas.microsoft.com/office/drawing/2014/main" id="{572F055F-305F-0014-F807-6499A0303EAF}"/>
                  </a:ext>
                </a:extLst>
              </p:cNvPr>
              <p:cNvSpPr>
                <a:spLocks/>
              </p:cNvSpPr>
              <p:nvPr/>
            </p:nvSpPr>
            <p:spPr bwMode="auto">
              <a:xfrm>
                <a:off x="2921070" y="5747510"/>
                <a:ext cx="11113" cy="22225"/>
              </a:xfrm>
              <a:custGeom>
                <a:avLst/>
                <a:gdLst>
                  <a:gd name="T0" fmla="*/ 45 w 45"/>
                  <a:gd name="T1" fmla="*/ 83 h 87"/>
                  <a:gd name="T2" fmla="*/ 45 w 45"/>
                  <a:gd name="T3" fmla="*/ 87 h 87"/>
                  <a:gd name="T4" fmla="*/ 0 w 45"/>
                  <a:gd name="T5" fmla="*/ 87 h 87"/>
                  <a:gd name="T6" fmla="*/ 0 w 45"/>
                  <a:gd name="T7" fmla="*/ 83 h 87"/>
                  <a:gd name="T8" fmla="*/ 8 w 45"/>
                  <a:gd name="T9" fmla="*/ 82 h 87"/>
                  <a:gd name="T10" fmla="*/ 12 w 45"/>
                  <a:gd name="T11" fmla="*/ 74 h 87"/>
                  <a:gd name="T12" fmla="*/ 12 w 45"/>
                  <a:gd name="T13" fmla="*/ 12 h 87"/>
                  <a:gd name="T14" fmla="*/ 8 w 45"/>
                  <a:gd name="T15" fmla="*/ 5 h 87"/>
                  <a:gd name="T16" fmla="*/ 0 w 45"/>
                  <a:gd name="T17" fmla="*/ 3 h 87"/>
                  <a:gd name="T18" fmla="*/ 0 w 45"/>
                  <a:gd name="T19" fmla="*/ 0 h 87"/>
                  <a:gd name="T20" fmla="*/ 45 w 45"/>
                  <a:gd name="T21" fmla="*/ 0 h 87"/>
                  <a:gd name="T22" fmla="*/ 45 w 45"/>
                  <a:gd name="T23" fmla="*/ 3 h 87"/>
                  <a:gd name="T24" fmla="*/ 36 w 45"/>
                  <a:gd name="T25" fmla="*/ 5 h 87"/>
                  <a:gd name="T26" fmla="*/ 33 w 45"/>
                  <a:gd name="T27" fmla="*/ 12 h 87"/>
                  <a:gd name="T28" fmla="*/ 33 w 45"/>
                  <a:gd name="T29" fmla="*/ 74 h 87"/>
                  <a:gd name="T30" fmla="*/ 34 w 45"/>
                  <a:gd name="T31" fmla="*/ 81 h 87"/>
                  <a:gd name="T32" fmla="*/ 45 w 45"/>
                  <a:gd name="T3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7">
                    <a:moveTo>
                      <a:pt x="45" y="83"/>
                    </a:moveTo>
                    <a:cubicBezTo>
                      <a:pt x="45" y="87"/>
                      <a:pt x="45" y="87"/>
                      <a:pt x="45" y="87"/>
                    </a:cubicBezTo>
                    <a:cubicBezTo>
                      <a:pt x="0" y="87"/>
                      <a:pt x="0" y="87"/>
                      <a:pt x="0" y="87"/>
                    </a:cubicBezTo>
                    <a:cubicBezTo>
                      <a:pt x="0" y="83"/>
                      <a:pt x="0" y="83"/>
                      <a:pt x="0" y="83"/>
                    </a:cubicBezTo>
                    <a:cubicBezTo>
                      <a:pt x="4" y="83"/>
                      <a:pt x="7" y="83"/>
                      <a:pt x="8" y="82"/>
                    </a:cubicBezTo>
                    <a:cubicBezTo>
                      <a:pt x="11" y="80"/>
                      <a:pt x="12" y="78"/>
                      <a:pt x="12" y="74"/>
                    </a:cubicBezTo>
                    <a:cubicBezTo>
                      <a:pt x="12" y="12"/>
                      <a:pt x="12" y="12"/>
                      <a:pt x="12" y="12"/>
                    </a:cubicBezTo>
                    <a:cubicBezTo>
                      <a:pt x="12" y="9"/>
                      <a:pt x="11" y="6"/>
                      <a:pt x="8" y="5"/>
                    </a:cubicBezTo>
                    <a:cubicBezTo>
                      <a:pt x="7" y="4"/>
                      <a:pt x="4" y="4"/>
                      <a:pt x="0" y="3"/>
                    </a:cubicBezTo>
                    <a:cubicBezTo>
                      <a:pt x="0" y="0"/>
                      <a:pt x="0" y="0"/>
                      <a:pt x="0" y="0"/>
                    </a:cubicBezTo>
                    <a:cubicBezTo>
                      <a:pt x="45" y="0"/>
                      <a:pt x="45" y="0"/>
                      <a:pt x="45" y="0"/>
                    </a:cubicBezTo>
                    <a:cubicBezTo>
                      <a:pt x="45" y="3"/>
                      <a:pt x="45" y="3"/>
                      <a:pt x="45" y="3"/>
                    </a:cubicBezTo>
                    <a:cubicBezTo>
                      <a:pt x="41" y="3"/>
                      <a:pt x="38" y="4"/>
                      <a:pt x="36" y="5"/>
                    </a:cubicBezTo>
                    <a:cubicBezTo>
                      <a:pt x="34" y="6"/>
                      <a:pt x="33" y="9"/>
                      <a:pt x="33" y="12"/>
                    </a:cubicBezTo>
                    <a:cubicBezTo>
                      <a:pt x="33" y="74"/>
                      <a:pt x="33" y="74"/>
                      <a:pt x="33" y="74"/>
                    </a:cubicBezTo>
                    <a:cubicBezTo>
                      <a:pt x="33" y="77"/>
                      <a:pt x="33" y="79"/>
                      <a:pt x="34" y="81"/>
                    </a:cubicBezTo>
                    <a:cubicBezTo>
                      <a:pt x="36" y="82"/>
                      <a:pt x="39" y="83"/>
                      <a:pt x="4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0" name="Freeform 1510">
                <a:extLst>
                  <a:ext uri="{FF2B5EF4-FFF2-40B4-BE49-F238E27FC236}">
                    <a16:creationId xmlns:a16="http://schemas.microsoft.com/office/drawing/2014/main" id="{DB0795A2-F073-7288-378A-54792C1DB35C}"/>
                  </a:ext>
                </a:extLst>
              </p:cNvPr>
              <p:cNvSpPr>
                <a:spLocks/>
              </p:cNvSpPr>
              <p:nvPr/>
            </p:nvSpPr>
            <p:spPr bwMode="auto">
              <a:xfrm>
                <a:off x="2932183" y="5747510"/>
                <a:ext cx="22225" cy="22225"/>
              </a:xfrm>
              <a:custGeom>
                <a:avLst/>
                <a:gdLst>
                  <a:gd name="T0" fmla="*/ 0 w 87"/>
                  <a:gd name="T1" fmla="*/ 87 h 89"/>
                  <a:gd name="T2" fmla="*/ 0 w 87"/>
                  <a:gd name="T3" fmla="*/ 83 h 89"/>
                  <a:gd name="T4" fmla="*/ 8 w 87"/>
                  <a:gd name="T5" fmla="*/ 81 h 89"/>
                  <a:gd name="T6" fmla="*/ 11 w 87"/>
                  <a:gd name="T7" fmla="*/ 73 h 89"/>
                  <a:gd name="T8" fmla="*/ 11 w 87"/>
                  <a:gd name="T9" fmla="*/ 12 h 89"/>
                  <a:gd name="T10" fmla="*/ 5 w 87"/>
                  <a:gd name="T11" fmla="*/ 6 h 89"/>
                  <a:gd name="T12" fmla="*/ 0 w 87"/>
                  <a:gd name="T13" fmla="*/ 3 h 89"/>
                  <a:gd name="T14" fmla="*/ 0 w 87"/>
                  <a:gd name="T15" fmla="*/ 0 h 89"/>
                  <a:gd name="T16" fmla="*/ 27 w 87"/>
                  <a:gd name="T17" fmla="*/ 0 h 89"/>
                  <a:gd name="T18" fmla="*/ 71 w 87"/>
                  <a:gd name="T19" fmla="*/ 55 h 89"/>
                  <a:gd name="T20" fmla="*/ 72 w 87"/>
                  <a:gd name="T21" fmla="*/ 16 h 89"/>
                  <a:gd name="T22" fmla="*/ 70 w 87"/>
                  <a:gd name="T23" fmla="*/ 7 h 89"/>
                  <a:gd name="T24" fmla="*/ 60 w 87"/>
                  <a:gd name="T25" fmla="*/ 3 h 89"/>
                  <a:gd name="T26" fmla="*/ 60 w 87"/>
                  <a:gd name="T27" fmla="*/ 0 h 89"/>
                  <a:gd name="T28" fmla="*/ 87 w 87"/>
                  <a:gd name="T29" fmla="*/ 0 h 89"/>
                  <a:gd name="T30" fmla="*/ 87 w 87"/>
                  <a:gd name="T31" fmla="*/ 3 h 89"/>
                  <a:gd name="T32" fmla="*/ 79 w 87"/>
                  <a:gd name="T33" fmla="*/ 6 h 89"/>
                  <a:gd name="T34" fmla="*/ 77 w 87"/>
                  <a:gd name="T35" fmla="*/ 13 h 89"/>
                  <a:gd name="T36" fmla="*/ 77 w 87"/>
                  <a:gd name="T37" fmla="*/ 89 h 89"/>
                  <a:gd name="T38" fmla="*/ 74 w 87"/>
                  <a:gd name="T39" fmla="*/ 89 h 89"/>
                  <a:gd name="T40" fmla="*/ 17 w 87"/>
                  <a:gd name="T41" fmla="*/ 20 h 89"/>
                  <a:gd name="T42" fmla="*/ 16 w 87"/>
                  <a:gd name="T43" fmla="*/ 71 h 89"/>
                  <a:gd name="T44" fmla="*/ 19 w 87"/>
                  <a:gd name="T45" fmla="*/ 80 h 89"/>
                  <a:gd name="T46" fmla="*/ 29 w 87"/>
                  <a:gd name="T47" fmla="*/ 83 h 89"/>
                  <a:gd name="T48" fmla="*/ 29 w 87"/>
                  <a:gd name="T49" fmla="*/ 87 h 89"/>
                  <a:gd name="T50" fmla="*/ 0 w 87"/>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9">
                    <a:moveTo>
                      <a:pt x="0" y="87"/>
                    </a:moveTo>
                    <a:cubicBezTo>
                      <a:pt x="0" y="83"/>
                      <a:pt x="0" y="83"/>
                      <a:pt x="0" y="83"/>
                    </a:cubicBezTo>
                    <a:cubicBezTo>
                      <a:pt x="4" y="83"/>
                      <a:pt x="7" y="82"/>
                      <a:pt x="8" y="81"/>
                    </a:cubicBezTo>
                    <a:cubicBezTo>
                      <a:pt x="10" y="80"/>
                      <a:pt x="11" y="77"/>
                      <a:pt x="11" y="73"/>
                    </a:cubicBezTo>
                    <a:cubicBezTo>
                      <a:pt x="11" y="12"/>
                      <a:pt x="11" y="12"/>
                      <a:pt x="11" y="12"/>
                    </a:cubicBezTo>
                    <a:cubicBezTo>
                      <a:pt x="9" y="10"/>
                      <a:pt x="6" y="8"/>
                      <a:pt x="5" y="6"/>
                    </a:cubicBezTo>
                    <a:cubicBezTo>
                      <a:pt x="3" y="4"/>
                      <a:pt x="1" y="3"/>
                      <a:pt x="0" y="3"/>
                    </a:cubicBezTo>
                    <a:cubicBezTo>
                      <a:pt x="0" y="0"/>
                      <a:pt x="0" y="0"/>
                      <a:pt x="0" y="0"/>
                    </a:cubicBezTo>
                    <a:cubicBezTo>
                      <a:pt x="27" y="0"/>
                      <a:pt x="27" y="0"/>
                      <a:pt x="27" y="0"/>
                    </a:cubicBezTo>
                    <a:cubicBezTo>
                      <a:pt x="71" y="55"/>
                      <a:pt x="71" y="55"/>
                      <a:pt x="71" y="55"/>
                    </a:cubicBezTo>
                    <a:cubicBezTo>
                      <a:pt x="72" y="16"/>
                      <a:pt x="72" y="16"/>
                      <a:pt x="72" y="16"/>
                    </a:cubicBezTo>
                    <a:cubicBezTo>
                      <a:pt x="72" y="12"/>
                      <a:pt x="71" y="9"/>
                      <a:pt x="70" y="7"/>
                    </a:cubicBezTo>
                    <a:cubicBezTo>
                      <a:pt x="68" y="4"/>
                      <a:pt x="65" y="3"/>
                      <a:pt x="60" y="3"/>
                    </a:cubicBezTo>
                    <a:cubicBezTo>
                      <a:pt x="60" y="0"/>
                      <a:pt x="60" y="0"/>
                      <a:pt x="60" y="0"/>
                    </a:cubicBezTo>
                    <a:cubicBezTo>
                      <a:pt x="87" y="0"/>
                      <a:pt x="87" y="0"/>
                      <a:pt x="87" y="0"/>
                    </a:cubicBezTo>
                    <a:cubicBezTo>
                      <a:pt x="87" y="3"/>
                      <a:pt x="87" y="3"/>
                      <a:pt x="87" y="3"/>
                    </a:cubicBezTo>
                    <a:cubicBezTo>
                      <a:pt x="83" y="4"/>
                      <a:pt x="80" y="5"/>
                      <a:pt x="79" y="6"/>
                    </a:cubicBezTo>
                    <a:cubicBezTo>
                      <a:pt x="78" y="8"/>
                      <a:pt x="77" y="10"/>
                      <a:pt x="77" y="13"/>
                    </a:cubicBezTo>
                    <a:cubicBezTo>
                      <a:pt x="77" y="89"/>
                      <a:pt x="77" y="89"/>
                      <a:pt x="77" y="89"/>
                    </a:cubicBezTo>
                    <a:cubicBezTo>
                      <a:pt x="74" y="89"/>
                      <a:pt x="74" y="89"/>
                      <a:pt x="74" y="89"/>
                    </a:cubicBezTo>
                    <a:cubicBezTo>
                      <a:pt x="17" y="20"/>
                      <a:pt x="17" y="20"/>
                      <a:pt x="17" y="20"/>
                    </a:cubicBezTo>
                    <a:cubicBezTo>
                      <a:pt x="16" y="71"/>
                      <a:pt x="16" y="71"/>
                      <a:pt x="16" y="71"/>
                    </a:cubicBezTo>
                    <a:cubicBezTo>
                      <a:pt x="16" y="75"/>
                      <a:pt x="17"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1" name="Freeform 1511">
                <a:extLst>
                  <a:ext uri="{FF2B5EF4-FFF2-40B4-BE49-F238E27FC236}">
                    <a16:creationId xmlns:a16="http://schemas.microsoft.com/office/drawing/2014/main" id="{41B9515A-D547-FBCD-7D19-6E24E8458DA1}"/>
                  </a:ext>
                </a:extLst>
              </p:cNvPr>
              <p:cNvSpPr>
                <a:spLocks/>
              </p:cNvSpPr>
              <p:nvPr/>
            </p:nvSpPr>
            <p:spPr bwMode="auto">
              <a:xfrm>
                <a:off x="2955995" y="5747510"/>
                <a:ext cx="23813" cy="22225"/>
              </a:xfrm>
              <a:custGeom>
                <a:avLst/>
                <a:gdLst>
                  <a:gd name="T0" fmla="*/ 95 w 95"/>
                  <a:gd name="T1" fmla="*/ 83 h 87"/>
                  <a:gd name="T2" fmla="*/ 95 w 95"/>
                  <a:gd name="T3" fmla="*/ 87 h 87"/>
                  <a:gd name="T4" fmla="*/ 51 w 95"/>
                  <a:gd name="T5" fmla="*/ 87 h 87"/>
                  <a:gd name="T6" fmla="*/ 51 w 95"/>
                  <a:gd name="T7" fmla="*/ 83 h 87"/>
                  <a:gd name="T8" fmla="*/ 60 w 95"/>
                  <a:gd name="T9" fmla="*/ 82 h 87"/>
                  <a:gd name="T10" fmla="*/ 63 w 95"/>
                  <a:gd name="T11" fmla="*/ 74 h 87"/>
                  <a:gd name="T12" fmla="*/ 63 w 95"/>
                  <a:gd name="T13" fmla="*/ 45 h 87"/>
                  <a:gd name="T14" fmla="*/ 32 w 95"/>
                  <a:gd name="T15" fmla="*/ 45 h 87"/>
                  <a:gd name="T16" fmla="*/ 32 w 95"/>
                  <a:gd name="T17" fmla="*/ 74 h 87"/>
                  <a:gd name="T18" fmla="*/ 35 w 95"/>
                  <a:gd name="T19" fmla="*/ 81 h 87"/>
                  <a:gd name="T20" fmla="*/ 43 w 95"/>
                  <a:gd name="T21" fmla="*/ 83 h 87"/>
                  <a:gd name="T22" fmla="*/ 43 w 95"/>
                  <a:gd name="T23" fmla="*/ 87 h 87"/>
                  <a:gd name="T24" fmla="*/ 0 w 95"/>
                  <a:gd name="T25" fmla="*/ 87 h 87"/>
                  <a:gd name="T26" fmla="*/ 0 w 95"/>
                  <a:gd name="T27" fmla="*/ 83 h 87"/>
                  <a:gd name="T28" fmla="*/ 8 w 95"/>
                  <a:gd name="T29" fmla="*/ 81 h 87"/>
                  <a:gd name="T30" fmla="*/ 11 w 95"/>
                  <a:gd name="T31" fmla="*/ 74 h 87"/>
                  <a:gd name="T32" fmla="*/ 11 w 95"/>
                  <a:gd name="T33" fmla="*/ 12 h 87"/>
                  <a:gd name="T34" fmla="*/ 8 w 95"/>
                  <a:gd name="T35" fmla="*/ 5 h 87"/>
                  <a:gd name="T36" fmla="*/ 0 w 95"/>
                  <a:gd name="T37" fmla="*/ 3 h 87"/>
                  <a:gd name="T38" fmla="*/ 0 w 95"/>
                  <a:gd name="T39" fmla="*/ 0 h 87"/>
                  <a:gd name="T40" fmla="*/ 43 w 95"/>
                  <a:gd name="T41" fmla="*/ 0 h 87"/>
                  <a:gd name="T42" fmla="*/ 43 w 95"/>
                  <a:gd name="T43" fmla="*/ 3 h 87"/>
                  <a:gd name="T44" fmla="*/ 36 w 95"/>
                  <a:gd name="T45" fmla="*/ 5 h 87"/>
                  <a:gd name="T46" fmla="*/ 32 w 95"/>
                  <a:gd name="T47" fmla="*/ 12 h 87"/>
                  <a:gd name="T48" fmla="*/ 32 w 95"/>
                  <a:gd name="T49" fmla="*/ 39 h 87"/>
                  <a:gd name="T50" fmla="*/ 63 w 95"/>
                  <a:gd name="T51" fmla="*/ 39 h 87"/>
                  <a:gd name="T52" fmla="*/ 63 w 95"/>
                  <a:gd name="T53" fmla="*/ 12 h 87"/>
                  <a:gd name="T54" fmla="*/ 59 w 95"/>
                  <a:gd name="T55" fmla="*/ 5 h 87"/>
                  <a:gd name="T56" fmla="*/ 51 w 95"/>
                  <a:gd name="T57" fmla="*/ 3 h 87"/>
                  <a:gd name="T58" fmla="*/ 51 w 95"/>
                  <a:gd name="T59" fmla="*/ 0 h 87"/>
                  <a:gd name="T60" fmla="*/ 95 w 95"/>
                  <a:gd name="T61" fmla="*/ 0 h 87"/>
                  <a:gd name="T62" fmla="*/ 95 w 95"/>
                  <a:gd name="T63" fmla="*/ 3 h 87"/>
                  <a:gd name="T64" fmla="*/ 87 w 95"/>
                  <a:gd name="T65" fmla="*/ 5 h 87"/>
                  <a:gd name="T66" fmla="*/ 84 w 95"/>
                  <a:gd name="T67" fmla="*/ 12 h 87"/>
                  <a:gd name="T68" fmla="*/ 84 w 95"/>
                  <a:gd name="T69" fmla="*/ 74 h 87"/>
                  <a:gd name="T70" fmla="*/ 87 w 95"/>
                  <a:gd name="T71" fmla="*/ 81 h 87"/>
                  <a:gd name="T72" fmla="*/ 95 w 95"/>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87">
                    <a:moveTo>
                      <a:pt x="95" y="83"/>
                    </a:moveTo>
                    <a:cubicBezTo>
                      <a:pt x="95" y="87"/>
                      <a:pt x="95" y="87"/>
                      <a:pt x="95" y="87"/>
                    </a:cubicBezTo>
                    <a:cubicBezTo>
                      <a:pt x="51" y="87"/>
                      <a:pt x="51" y="87"/>
                      <a:pt x="51" y="87"/>
                    </a:cubicBezTo>
                    <a:cubicBezTo>
                      <a:pt x="51" y="83"/>
                      <a:pt x="51" y="83"/>
                      <a:pt x="51" y="83"/>
                    </a:cubicBezTo>
                    <a:cubicBezTo>
                      <a:pt x="56" y="83"/>
                      <a:pt x="58" y="82"/>
                      <a:pt x="60" y="82"/>
                    </a:cubicBezTo>
                    <a:cubicBezTo>
                      <a:pt x="62" y="80"/>
                      <a:pt x="63" y="78"/>
                      <a:pt x="63" y="74"/>
                    </a:cubicBezTo>
                    <a:cubicBezTo>
                      <a:pt x="63" y="45"/>
                      <a:pt x="63" y="45"/>
                      <a:pt x="63" y="45"/>
                    </a:cubicBezTo>
                    <a:cubicBezTo>
                      <a:pt x="32" y="45"/>
                      <a:pt x="32" y="45"/>
                      <a:pt x="32" y="45"/>
                    </a:cubicBezTo>
                    <a:cubicBezTo>
                      <a:pt x="32" y="74"/>
                      <a:pt x="32" y="74"/>
                      <a:pt x="32" y="74"/>
                    </a:cubicBezTo>
                    <a:cubicBezTo>
                      <a:pt x="32" y="78"/>
                      <a:pt x="33" y="80"/>
                      <a:pt x="35" y="81"/>
                    </a:cubicBezTo>
                    <a:cubicBezTo>
                      <a:pt x="36" y="82"/>
                      <a:pt x="39" y="83"/>
                      <a:pt x="43" y="83"/>
                    </a:cubicBezTo>
                    <a:cubicBezTo>
                      <a:pt x="43" y="87"/>
                      <a:pt x="43" y="87"/>
                      <a:pt x="43" y="87"/>
                    </a:cubicBezTo>
                    <a:cubicBezTo>
                      <a:pt x="0" y="87"/>
                      <a:pt x="0" y="87"/>
                      <a:pt x="0" y="87"/>
                    </a:cubicBezTo>
                    <a:cubicBezTo>
                      <a:pt x="0" y="83"/>
                      <a:pt x="0" y="83"/>
                      <a:pt x="0" y="83"/>
                    </a:cubicBezTo>
                    <a:cubicBezTo>
                      <a:pt x="4" y="83"/>
                      <a:pt x="7" y="82"/>
                      <a:pt x="8" y="81"/>
                    </a:cubicBezTo>
                    <a:cubicBezTo>
                      <a:pt x="10" y="80"/>
                      <a:pt x="11" y="78"/>
                      <a:pt x="11" y="74"/>
                    </a:cubicBezTo>
                    <a:cubicBezTo>
                      <a:pt x="11" y="12"/>
                      <a:pt x="11" y="12"/>
                      <a:pt x="11" y="12"/>
                    </a:cubicBezTo>
                    <a:cubicBezTo>
                      <a:pt x="11" y="9"/>
                      <a:pt x="10" y="6"/>
                      <a:pt x="8" y="5"/>
                    </a:cubicBezTo>
                    <a:cubicBezTo>
                      <a:pt x="7" y="4"/>
                      <a:pt x="4" y="4"/>
                      <a:pt x="0" y="3"/>
                    </a:cubicBezTo>
                    <a:cubicBezTo>
                      <a:pt x="0" y="0"/>
                      <a:pt x="0" y="0"/>
                      <a:pt x="0" y="0"/>
                    </a:cubicBezTo>
                    <a:cubicBezTo>
                      <a:pt x="43" y="0"/>
                      <a:pt x="43" y="0"/>
                      <a:pt x="43" y="0"/>
                    </a:cubicBezTo>
                    <a:cubicBezTo>
                      <a:pt x="43" y="3"/>
                      <a:pt x="43" y="3"/>
                      <a:pt x="43" y="3"/>
                    </a:cubicBezTo>
                    <a:cubicBezTo>
                      <a:pt x="39" y="4"/>
                      <a:pt x="37" y="4"/>
                      <a:pt x="36" y="5"/>
                    </a:cubicBezTo>
                    <a:cubicBezTo>
                      <a:pt x="33" y="6"/>
                      <a:pt x="32" y="9"/>
                      <a:pt x="32" y="12"/>
                    </a:cubicBezTo>
                    <a:cubicBezTo>
                      <a:pt x="32" y="39"/>
                      <a:pt x="32" y="39"/>
                      <a:pt x="32" y="39"/>
                    </a:cubicBezTo>
                    <a:cubicBezTo>
                      <a:pt x="63" y="39"/>
                      <a:pt x="63" y="39"/>
                      <a:pt x="63" y="39"/>
                    </a:cubicBezTo>
                    <a:cubicBezTo>
                      <a:pt x="63" y="12"/>
                      <a:pt x="63" y="12"/>
                      <a:pt x="63" y="12"/>
                    </a:cubicBezTo>
                    <a:cubicBezTo>
                      <a:pt x="63" y="9"/>
                      <a:pt x="62" y="6"/>
                      <a:pt x="59" y="5"/>
                    </a:cubicBezTo>
                    <a:cubicBezTo>
                      <a:pt x="58" y="4"/>
                      <a:pt x="55" y="4"/>
                      <a:pt x="51" y="3"/>
                    </a:cubicBezTo>
                    <a:cubicBezTo>
                      <a:pt x="51" y="0"/>
                      <a:pt x="51" y="0"/>
                      <a:pt x="51" y="0"/>
                    </a:cubicBezTo>
                    <a:cubicBezTo>
                      <a:pt x="95" y="0"/>
                      <a:pt x="95" y="0"/>
                      <a:pt x="95" y="0"/>
                    </a:cubicBezTo>
                    <a:cubicBezTo>
                      <a:pt x="95" y="3"/>
                      <a:pt x="95" y="3"/>
                      <a:pt x="95" y="3"/>
                    </a:cubicBezTo>
                    <a:cubicBezTo>
                      <a:pt x="91" y="4"/>
                      <a:pt x="88" y="4"/>
                      <a:pt x="87" y="5"/>
                    </a:cubicBezTo>
                    <a:cubicBezTo>
                      <a:pt x="85" y="6"/>
                      <a:pt x="84" y="9"/>
                      <a:pt x="84" y="12"/>
                    </a:cubicBezTo>
                    <a:cubicBezTo>
                      <a:pt x="84" y="74"/>
                      <a:pt x="84" y="74"/>
                      <a:pt x="84" y="74"/>
                    </a:cubicBezTo>
                    <a:cubicBezTo>
                      <a:pt x="84" y="78"/>
                      <a:pt x="85" y="80"/>
                      <a:pt x="87" y="81"/>
                    </a:cubicBezTo>
                    <a:cubicBezTo>
                      <a:pt x="88" y="82"/>
                      <a:pt x="91" y="83"/>
                      <a:pt x="95"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2" name="Freeform 1512">
                <a:extLst>
                  <a:ext uri="{FF2B5EF4-FFF2-40B4-BE49-F238E27FC236}">
                    <a16:creationId xmlns:a16="http://schemas.microsoft.com/office/drawing/2014/main" id="{3FA5E3D5-DF60-CE30-98F1-E4A34BFA347C}"/>
                  </a:ext>
                </a:extLst>
              </p:cNvPr>
              <p:cNvSpPr>
                <a:spLocks/>
              </p:cNvSpPr>
              <p:nvPr/>
            </p:nvSpPr>
            <p:spPr bwMode="auto">
              <a:xfrm>
                <a:off x="2989333" y="5747510"/>
                <a:ext cx="19050" cy="22225"/>
              </a:xfrm>
              <a:custGeom>
                <a:avLst/>
                <a:gdLst>
                  <a:gd name="T0" fmla="*/ 62 w 77"/>
                  <a:gd name="T1" fmla="*/ 83 h 87"/>
                  <a:gd name="T2" fmla="*/ 62 w 77"/>
                  <a:gd name="T3" fmla="*/ 87 h 87"/>
                  <a:gd name="T4" fmla="*/ 16 w 77"/>
                  <a:gd name="T5" fmla="*/ 87 h 87"/>
                  <a:gd name="T6" fmla="*/ 16 w 77"/>
                  <a:gd name="T7" fmla="*/ 83 h 87"/>
                  <a:gd name="T8" fmla="*/ 26 w 77"/>
                  <a:gd name="T9" fmla="*/ 81 h 87"/>
                  <a:gd name="T10" fmla="*/ 28 w 77"/>
                  <a:gd name="T11" fmla="*/ 72 h 87"/>
                  <a:gd name="T12" fmla="*/ 28 w 77"/>
                  <a:gd name="T13" fmla="*/ 4 h 87"/>
                  <a:gd name="T14" fmla="*/ 14 w 77"/>
                  <a:gd name="T15" fmla="*/ 7 h 87"/>
                  <a:gd name="T16" fmla="*/ 3 w 77"/>
                  <a:gd name="T17" fmla="*/ 26 h 87"/>
                  <a:gd name="T18" fmla="*/ 0 w 77"/>
                  <a:gd name="T19" fmla="*/ 26 h 87"/>
                  <a:gd name="T20" fmla="*/ 0 w 77"/>
                  <a:gd name="T21" fmla="*/ 0 h 87"/>
                  <a:gd name="T22" fmla="*/ 77 w 77"/>
                  <a:gd name="T23" fmla="*/ 0 h 87"/>
                  <a:gd name="T24" fmla="*/ 77 w 77"/>
                  <a:gd name="T25" fmla="*/ 26 h 87"/>
                  <a:gd name="T26" fmla="*/ 74 w 77"/>
                  <a:gd name="T27" fmla="*/ 26 h 87"/>
                  <a:gd name="T28" fmla="*/ 64 w 77"/>
                  <a:gd name="T29" fmla="*/ 7 h 87"/>
                  <a:gd name="T30" fmla="*/ 49 w 77"/>
                  <a:gd name="T31" fmla="*/ 4 h 87"/>
                  <a:gd name="T32" fmla="*/ 49 w 77"/>
                  <a:gd name="T33" fmla="*/ 72 h 87"/>
                  <a:gd name="T34" fmla="*/ 52 w 77"/>
                  <a:gd name="T35" fmla="*/ 81 h 87"/>
                  <a:gd name="T36" fmla="*/ 62 w 77"/>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62" y="83"/>
                    </a:moveTo>
                    <a:cubicBezTo>
                      <a:pt x="62" y="87"/>
                      <a:pt x="62" y="87"/>
                      <a:pt x="62" y="87"/>
                    </a:cubicBezTo>
                    <a:cubicBezTo>
                      <a:pt x="16" y="87"/>
                      <a:pt x="16" y="87"/>
                      <a:pt x="16" y="87"/>
                    </a:cubicBezTo>
                    <a:cubicBezTo>
                      <a:pt x="16" y="83"/>
                      <a:pt x="16" y="83"/>
                      <a:pt x="16" y="83"/>
                    </a:cubicBezTo>
                    <a:cubicBezTo>
                      <a:pt x="21" y="83"/>
                      <a:pt x="24" y="83"/>
                      <a:pt x="26" y="81"/>
                    </a:cubicBezTo>
                    <a:cubicBezTo>
                      <a:pt x="27" y="80"/>
                      <a:pt x="28" y="77"/>
                      <a:pt x="28" y="72"/>
                    </a:cubicBezTo>
                    <a:cubicBezTo>
                      <a:pt x="28" y="4"/>
                      <a:pt x="28" y="4"/>
                      <a:pt x="28" y="4"/>
                    </a:cubicBezTo>
                    <a:cubicBezTo>
                      <a:pt x="22" y="4"/>
                      <a:pt x="17" y="5"/>
                      <a:pt x="14" y="7"/>
                    </a:cubicBezTo>
                    <a:cubicBezTo>
                      <a:pt x="8" y="11"/>
                      <a:pt x="5" y="17"/>
                      <a:pt x="3" y="26"/>
                    </a:cubicBezTo>
                    <a:cubicBezTo>
                      <a:pt x="0" y="26"/>
                      <a:pt x="0" y="26"/>
                      <a:pt x="0" y="26"/>
                    </a:cubicBezTo>
                    <a:cubicBezTo>
                      <a:pt x="0" y="0"/>
                      <a:pt x="0" y="0"/>
                      <a:pt x="0" y="0"/>
                    </a:cubicBezTo>
                    <a:cubicBezTo>
                      <a:pt x="77" y="0"/>
                      <a:pt x="77" y="0"/>
                      <a:pt x="77" y="0"/>
                    </a:cubicBezTo>
                    <a:cubicBezTo>
                      <a:pt x="77" y="26"/>
                      <a:pt x="77" y="26"/>
                      <a:pt x="77" y="26"/>
                    </a:cubicBezTo>
                    <a:cubicBezTo>
                      <a:pt x="74" y="26"/>
                      <a:pt x="74" y="26"/>
                      <a:pt x="74" y="26"/>
                    </a:cubicBezTo>
                    <a:cubicBezTo>
                      <a:pt x="72" y="17"/>
                      <a:pt x="69" y="11"/>
                      <a:pt x="64" y="7"/>
                    </a:cubicBezTo>
                    <a:cubicBezTo>
                      <a:pt x="60" y="5"/>
                      <a:pt x="55" y="4"/>
                      <a:pt x="49" y="4"/>
                    </a:cubicBezTo>
                    <a:cubicBezTo>
                      <a:pt x="49" y="72"/>
                      <a:pt x="49" y="72"/>
                      <a:pt x="49" y="72"/>
                    </a:cubicBezTo>
                    <a:cubicBezTo>
                      <a:pt x="49" y="77"/>
                      <a:pt x="50" y="80"/>
                      <a:pt x="52" y="81"/>
                    </a:cubicBezTo>
                    <a:cubicBezTo>
                      <a:pt x="53" y="83"/>
                      <a:pt x="56" y="83"/>
                      <a:pt x="62"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3" name="Freeform 1513">
                <a:extLst>
                  <a:ext uri="{FF2B5EF4-FFF2-40B4-BE49-F238E27FC236}">
                    <a16:creationId xmlns:a16="http://schemas.microsoft.com/office/drawing/2014/main" id="{261A67E1-E23C-4180-B443-D8E716DF4F51}"/>
                  </a:ext>
                </a:extLst>
              </p:cNvPr>
              <p:cNvSpPr>
                <a:spLocks/>
              </p:cNvSpPr>
              <p:nvPr/>
            </p:nvSpPr>
            <p:spPr bwMode="auto">
              <a:xfrm>
                <a:off x="3009970" y="5747510"/>
                <a:ext cx="23813" cy="22225"/>
              </a:xfrm>
              <a:custGeom>
                <a:avLst/>
                <a:gdLst>
                  <a:gd name="T0" fmla="*/ 94 w 94"/>
                  <a:gd name="T1" fmla="*/ 83 h 87"/>
                  <a:gd name="T2" fmla="*/ 94 w 94"/>
                  <a:gd name="T3" fmla="*/ 87 h 87"/>
                  <a:gd name="T4" fmla="*/ 51 w 94"/>
                  <a:gd name="T5" fmla="*/ 87 h 87"/>
                  <a:gd name="T6" fmla="*/ 51 w 94"/>
                  <a:gd name="T7" fmla="*/ 83 h 87"/>
                  <a:gd name="T8" fmla="*/ 59 w 94"/>
                  <a:gd name="T9" fmla="*/ 82 h 87"/>
                  <a:gd name="T10" fmla="*/ 62 w 94"/>
                  <a:gd name="T11" fmla="*/ 74 h 87"/>
                  <a:gd name="T12" fmla="*/ 62 w 94"/>
                  <a:gd name="T13" fmla="*/ 45 h 87"/>
                  <a:gd name="T14" fmla="*/ 31 w 94"/>
                  <a:gd name="T15" fmla="*/ 45 h 87"/>
                  <a:gd name="T16" fmla="*/ 31 w 94"/>
                  <a:gd name="T17" fmla="*/ 74 h 87"/>
                  <a:gd name="T18" fmla="*/ 34 w 94"/>
                  <a:gd name="T19" fmla="*/ 81 h 87"/>
                  <a:gd name="T20" fmla="*/ 43 w 94"/>
                  <a:gd name="T21" fmla="*/ 83 h 87"/>
                  <a:gd name="T22" fmla="*/ 43 w 94"/>
                  <a:gd name="T23" fmla="*/ 87 h 87"/>
                  <a:gd name="T24" fmla="*/ 0 w 94"/>
                  <a:gd name="T25" fmla="*/ 87 h 87"/>
                  <a:gd name="T26" fmla="*/ 0 w 94"/>
                  <a:gd name="T27" fmla="*/ 83 h 87"/>
                  <a:gd name="T28" fmla="*/ 8 w 94"/>
                  <a:gd name="T29" fmla="*/ 81 h 87"/>
                  <a:gd name="T30" fmla="*/ 11 w 94"/>
                  <a:gd name="T31" fmla="*/ 74 h 87"/>
                  <a:gd name="T32" fmla="*/ 11 w 94"/>
                  <a:gd name="T33" fmla="*/ 12 h 87"/>
                  <a:gd name="T34" fmla="*/ 7 w 94"/>
                  <a:gd name="T35" fmla="*/ 5 h 87"/>
                  <a:gd name="T36" fmla="*/ 0 w 94"/>
                  <a:gd name="T37" fmla="*/ 3 h 87"/>
                  <a:gd name="T38" fmla="*/ 0 w 94"/>
                  <a:gd name="T39" fmla="*/ 0 h 87"/>
                  <a:gd name="T40" fmla="*/ 43 w 94"/>
                  <a:gd name="T41" fmla="*/ 0 h 87"/>
                  <a:gd name="T42" fmla="*/ 43 w 94"/>
                  <a:gd name="T43" fmla="*/ 3 h 87"/>
                  <a:gd name="T44" fmla="*/ 35 w 94"/>
                  <a:gd name="T45" fmla="*/ 5 h 87"/>
                  <a:gd name="T46" fmla="*/ 31 w 94"/>
                  <a:gd name="T47" fmla="*/ 12 h 87"/>
                  <a:gd name="T48" fmla="*/ 31 w 94"/>
                  <a:gd name="T49" fmla="*/ 39 h 87"/>
                  <a:gd name="T50" fmla="*/ 62 w 94"/>
                  <a:gd name="T51" fmla="*/ 39 h 87"/>
                  <a:gd name="T52" fmla="*/ 62 w 94"/>
                  <a:gd name="T53" fmla="*/ 12 h 87"/>
                  <a:gd name="T54" fmla="*/ 59 w 94"/>
                  <a:gd name="T55" fmla="*/ 5 h 87"/>
                  <a:gd name="T56" fmla="*/ 51 w 94"/>
                  <a:gd name="T57" fmla="*/ 3 h 87"/>
                  <a:gd name="T58" fmla="*/ 51 w 94"/>
                  <a:gd name="T59" fmla="*/ 0 h 87"/>
                  <a:gd name="T60" fmla="*/ 94 w 94"/>
                  <a:gd name="T61" fmla="*/ 0 h 87"/>
                  <a:gd name="T62" fmla="*/ 94 w 94"/>
                  <a:gd name="T63" fmla="*/ 3 h 87"/>
                  <a:gd name="T64" fmla="*/ 87 w 94"/>
                  <a:gd name="T65" fmla="*/ 5 h 87"/>
                  <a:gd name="T66" fmla="*/ 83 w 94"/>
                  <a:gd name="T67" fmla="*/ 12 h 87"/>
                  <a:gd name="T68" fmla="*/ 83 w 94"/>
                  <a:gd name="T69" fmla="*/ 74 h 87"/>
                  <a:gd name="T70" fmla="*/ 86 w 94"/>
                  <a:gd name="T71" fmla="*/ 81 h 87"/>
                  <a:gd name="T72" fmla="*/ 94 w 94"/>
                  <a:gd name="T73"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7">
                    <a:moveTo>
                      <a:pt x="94" y="83"/>
                    </a:moveTo>
                    <a:cubicBezTo>
                      <a:pt x="94" y="87"/>
                      <a:pt x="94" y="87"/>
                      <a:pt x="94" y="87"/>
                    </a:cubicBezTo>
                    <a:cubicBezTo>
                      <a:pt x="51" y="87"/>
                      <a:pt x="51" y="87"/>
                      <a:pt x="51" y="87"/>
                    </a:cubicBezTo>
                    <a:cubicBezTo>
                      <a:pt x="51" y="83"/>
                      <a:pt x="51" y="83"/>
                      <a:pt x="51" y="83"/>
                    </a:cubicBezTo>
                    <a:cubicBezTo>
                      <a:pt x="55" y="83"/>
                      <a:pt x="58" y="82"/>
                      <a:pt x="59" y="82"/>
                    </a:cubicBezTo>
                    <a:cubicBezTo>
                      <a:pt x="61" y="80"/>
                      <a:pt x="62" y="78"/>
                      <a:pt x="62" y="74"/>
                    </a:cubicBezTo>
                    <a:cubicBezTo>
                      <a:pt x="62" y="45"/>
                      <a:pt x="62" y="45"/>
                      <a:pt x="62" y="45"/>
                    </a:cubicBezTo>
                    <a:cubicBezTo>
                      <a:pt x="31" y="45"/>
                      <a:pt x="31" y="45"/>
                      <a:pt x="31" y="45"/>
                    </a:cubicBezTo>
                    <a:cubicBezTo>
                      <a:pt x="31" y="74"/>
                      <a:pt x="31" y="74"/>
                      <a:pt x="31" y="74"/>
                    </a:cubicBezTo>
                    <a:cubicBezTo>
                      <a:pt x="31" y="78"/>
                      <a:pt x="32" y="80"/>
                      <a:pt x="34" y="81"/>
                    </a:cubicBezTo>
                    <a:cubicBezTo>
                      <a:pt x="36" y="82"/>
                      <a:pt x="39" y="83"/>
                      <a:pt x="43" y="83"/>
                    </a:cubicBezTo>
                    <a:cubicBezTo>
                      <a:pt x="43" y="87"/>
                      <a:pt x="43" y="87"/>
                      <a:pt x="43" y="87"/>
                    </a:cubicBezTo>
                    <a:cubicBezTo>
                      <a:pt x="0" y="87"/>
                      <a:pt x="0" y="87"/>
                      <a:pt x="0" y="87"/>
                    </a:cubicBezTo>
                    <a:cubicBezTo>
                      <a:pt x="0" y="83"/>
                      <a:pt x="0" y="83"/>
                      <a:pt x="0" y="83"/>
                    </a:cubicBezTo>
                    <a:cubicBezTo>
                      <a:pt x="4" y="83"/>
                      <a:pt x="6" y="82"/>
                      <a:pt x="8" y="81"/>
                    </a:cubicBezTo>
                    <a:cubicBezTo>
                      <a:pt x="10" y="80"/>
                      <a:pt x="11" y="78"/>
                      <a:pt x="11" y="74"/>
                    </a:cubicBezTo>
                    <a:cubicBezTo>
                      <a:pt x="11" y="12"/>
                      <a:pt x="11" y="12"/>
                      <a:pt x="11" y="12"/>
                    </a:cubicBezTo>
                    <a:cubicBezTo>
                      <a:pt x="11" y="9"/>
                      <a:pt x="9" y="6"/>
                      <a:pt x="7" y="5"/>
                    </a:cubicBezTo>
                    <a:cubicBezTo>
                      <a:pt x="6" y="4"/>
                      <a:pt x="3" y="4"/>
                      <a:pt x="0" y="3"/>
                    </a:cubicBezTo>
                    <a:cubicBezTo>
                      <a:pt x="0" y="0"/>
                      <a:pt x="0" y="0"/>
                      <a:pt x="0" y="0"/>
                    </a:cubicBezTo>
                    <a:cubicBezTo>
                      <a:pt x="43" y="0"/>
                      <a:pt x="43" y="0"/>
                      <a:pt x="43" y="0"/>
                    </a:cubicBezTo>
                    <a:cubicBezTo>
                      <a:pt x="43" y="3"/>
                      <a:pt x="43" y="3"/>
                      <a:pt x="43" y="3"/>
                    </a:cubicBezTo>
                    <a:cubicBezTo>
                      <a:pt x="39" y="4"/>
                      <a:pt x="36" y="4"/>
                      <a:pt x="35" y="5"/>
                    </a:cubicBezTo>
                    <a:cubicBezTo>
                      <a:pt x="32" y="6"/>
                      <a:pt x="31" y="9"/>
                      <a:pt x="31" y="12"/>
                    </a:cubicBezTo>
                    <a:cubicBezTo>
                      <a:pt x="31" y="39"/>
                      <a:pt x="31" y="39"/>
                      <a:pt x="31" y="39"/>
                    </a:cubicBezTo>
                    <a:cubicBezTo>
                      <a:pt x="62" y="39"/>
                      <a:pt x="62" y="39"/>
                      <a:pt x="62" y="39"/>
                    </a:cubicBezTo>
                    <a:cubicBezTo>
                      <a:pt x="62" y="12"/>
                      <a:pt x="62" y="12"/>
                      <a:pt x="62" y="12"/>
                    </a:cubicBezTo>
                    <a:cubicBezTo>
                      <a:pt x="62" y="9"/>
                      <a:pt x="61" y="6"/>
                      <a:pt x="59" y="5"/>
                    </a:cubicBezTo>
                    <a:cubicBezTo>
                      <a:pt x="57" y="4"/>
                      <a:pt x="55" y="4"/>
                      <a:pt x="51" y="3"/>
                    </a:cubicBezTo>
                    <a:cubicBezTo>
                      <a:pt x="51" y="0"/>
                      <a:pt x="51" y="0"/>
                      <a:pt x="51" y="0"/>
                    </a:cubicBezTo>
                    <a:cubicBezTo>
                      <a:pt x="94" y="0"/>
                      <a:pt x="94" y="0"/>
                      <a:pt x="94" y="0"/>
                    </a:cubicBezTo>
                    <a:cubicBezTo>
                      <a:pt x="94" y="3"/>
                      <a:pt x="94" y="3"/>
                      <a:pt x="94" y="3"/>
                    </a:cubicBezTo>
                    <a:cubicBezTo>
                      <a:pt x="90" y="4"/>
                      <a:pt x="88" y="4"/>
                      <a:pt x="87" y="5"/>
                    </a:cubicBezTo>
                    <a:cubicBezTo>
                      <a:pt x="84" y="6"/>
                      <a:pt x="83" y="9"/>
                      <a:pt x="83" y="12"/>
                    </a:cubicBezTo>
                    <a:cubicBezTo>
                      <a:pt x="83" y="74"/>
                      <a:pt x="83" y="74"/>
                      <a:pt x="83" y="74"/>
                    </a:cubicBezTo>
                    <a:cubicBezTo>
                      <a:pt x="83" y="78"/>
                      <a:pt x="84" y="80"/>
                      <a:pt x="86" y="81"/>
                    </a:cubicBezTo>
                    <a:cubicBezTo>
                      <a:pt x="87" y="82"/>
                      <a:pt x="90" y="83"/>
                      <a:pt x="94" y="83"/>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4" name="Freeform 1514">
                <a:extLst>
                  <a:ext uri="{FF2B5EF4-FFF2-40B4-BE49-F238E27FC236}">
                    <a16:creationId xmlns:a16="http://schemas.microsoft.com/office/drawing/2014/main" id="{85D2D56B-C1D4-232E-EAE2-9E9FED7B477F}"/>
                  </a:ext>
                </a:extLst>
              </p:cNvPr>
              <p:cNvSpPr>
                <a:spLocks/>
              </p:cNvSpPr>
              <p:nvPr/>
            </p:nvSpPr>
            <p:spPr bwMode="auto">
              <a:xfrm>
                <a:off x="3033783" y="5747510"/>
                <a:ext cx="22225" cy="22225"/>
              </a:xfrm>
              <a:custGeom>
                <a:avLst/>
                <a:gdLst>
                  <a:gd name="T0" fmla="*/ 88 w 88"/>
                  <a:gd name="T1" fmla="*/ 0 h 89"/>
                  <a:gd name="T2" fmla="*/ 88 w 88"/>
                  <a:gd name="T3" fmla="*/ 3 h 89"/>
                  <a:gd name="T4" fmla="*/ 80 w 88"/>
                  <a:gd name="T5" fmla="*/ 6 h 89"/>
                  <a:gd name="T6" fmla="*/ 78 w 88"/>
                  <a:gd name="T7" fmla="*/ 14 h 89"/>
                  <a:gd name="T8" fmla="*/ 78 w 88"/>
                  <a:gd name="T9" fmla="*/ 55 h 89"/>
                  <a:gd name="T10" fmla="*/ 76 w 88"/>
                  <a:gd name="T11" fmla="*/ 68 h 89"/>
                  <a:gd name="T12" fmla="*/ 71 w 88"/>
                  <a:gd name="T13" fmla="*/ 80 h 89"/>
                  <a:gd name="T14" fmla="*/ 59 w 88"/>
                  <a:gd name="T15" fmla="*/ 87 h 89"/>
                  <a:gd name="T16" fmla="*/ 45 w 88"/>
                  <a:gd name="T17" fmla="*/ 89 h 89"/>
                  <a:gd name="T18" fmla="*/ 34 w 88"/>
                  <a:gd name="T19" fmla="*/ 88 h 89"/>
                  <a:gd name="T20" fmla="*/ 20 w 88"/>
                  <a:gd name="T21" fmla="*/ 81 h 89"/>
                  <a:gd name="T22" fmla="*/ 13 w 88"/>
                  <a:gd name="T23" fmla="*/ 73 h 89"/>
                  <a:gd name="T24" fmla="*/ 11 w 88"/>
                  <a:gd name="T25" fmla="*/ 58 h 89"/>
                  <a:gd name="T26" fmla="*/ 11 w 88"/>
                  <a:gd name="T27" fmla="*/ 15 h 89"/>
                  <a:gd name="T28" fmla="*/ 8 w 88"/>
                  <a:gd name="T29" fmla="*/ 5 h 89"/>
                  <a:gd name="T30" fmla="*/ 0 w 88"/>
                  <a:gd name="T31" fmla="*/ 3 h 89"/>
                  <a:gd name="T32" fmla="*/ 0 w 88"/>
                  <a:gd name="T33" fmla="*/ 0 h 89"/>
                  <a:gd name="T34" fmla="*/ 43 w 88"/>
                  <a:gd name="T35" fmla="*/ 0 h 89"/>
                  <a:gd name="T36" fmla="*/ 43 w 88"/>
                  <a:gd name="T37" fmla="*/ 3 h 89"/>
                  <a:gd name="T38" fmla="*/ 34 w 88"/>
                  <a:gd name="T39" fmla="*/ 5 h 89"/>
                  <a:gd name="T40" fmla="*/ 31 w 88"/>
                  <a:gd name="T41" fmla="*/ 15 h 89"/>
                  <a:gd name="T42" fmla="*/ 31 w 88"/>
                  <a:gd name="T43" fmla="*/ 58 h 89"/>
                  <a:gd name="T44" fmla="*/ 36 w 88"/>
                  <a:gd name="T45" fmla="*/ 77 h 89"/>
                  <a:gd name="T46" fmla="*/ 50 w 88"/>
                  <a:gd name="T47" fmla="*/ 83 h 89"/>
                  <a:gd name="T48" fmla="*/ 69 w 88"/>
                  <a:gd name="T49" fmla="*/ 72 h 89"/>
                  <a:gd name="T50" fmla="*/ 72 w 88"/>
                  <a:gd name="T51" fmla="*/ 55 h 89"/>
                  <a:gd name="T52" fmla="*/ 72 w 88"/>
                  <a:gd name="T53" fmla="*/ 16 h 89"/>
                  <a:gd name="T54" fmla="*/ 70 w 88"/>
                  <a:gd name="T55" fmla="*/ 7 h 89"/>
                  <a:gd name="T56" fmla="*/ 60 w 88"/>
                  <a:gd name="T57" fmla="*/ 3 h 89"/>
                  <a:gd name="T58" fmla="*/ 60 w 88"/>
                  <a:gd name="T59" fmla="*/ 0 h 89"/>
                  <a:gd name="T60" fmla="*/ 88 w 88"/>
                  <a:gd name="T6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9">
                    <a:moveTo>
                      <a:pt x="88" y="0"/>
                    </a:moveTo>
                    <a:cubicBezTo>
                      <a:pt x="88" y="3"/>
                      <a:pt x="88" y="3"/>
                      <a:pt x="88" y="3"/>
                    </a:cubicBezTo>
                    <a:cubicBezTo>
                      <a:pt x="84" y="4"/>
                      <a:pt x="81" y="5"/>
                      <a:pt x="80" y="6"/>
                    </a:cubicBezTo>
                    <a:cubicBezTo>
                      <a:pt x="79" y="7"/>
                      <a:pt x="78" y="10"/>
                      <a:pt x="78" y="14"/>
                    </a:cubicBezTo>
                    <a:cubicBezTo>
                      <a:pt x="78" y="55"/>
                      <a:pt x="78" y="55"/>
                      <a:pt x="78" y="55"/>
                    </a:cubicBezTo>
                    <a:cubicBezTo>
                      <a:pt x="78" y="59"/>
                      <a:pt x="77" y="64"/>
                      <a:pt x="76" y="68"/>
                    </a:cubicBezTo>
                    <a:cubicBezTo>
                      <a:pt x="75" y="73"/>
                      <a:pt x="73" y="77"/>
                      <a:pt x="71" y="80"/>
                    </a:cubicBezTo>
                    <a:cubicBezTo>
                      <a:pt x="68" y="83"/>
                      <a:pt x="64" y="85"/>
                      <a:pt x="59" y="87"/>
                    </a:cubicBezTo>
                    <a:cubicBezTo>
                      <a:pt x="54" y="88"/>
                      <a:pt x="50" y="89"/>
                      <a:pt x="45" y="89"/>
                    </a:cubicBezTo>
                    <a:cubicBezTo>
                      <a:pt x="41" y="89"/>
                      <a:pt x="37" y="89"/>
                      <a:pt x="34" y="88"/>
                    </a:cubicBezTo>
                    <a:cubicBezTo>
                      <a:pt x="28" y="86"/>
                      <a:pt x="23" y="84"/>
                      <a:pt x="20" y="81"/>
                    </a:cubicBezTo>
                    <a:cubicBezTo>
                      <a:pt x="16" y="78"/>
                      <a:pt x="14" y="76"/>
                      <a:pt x="13" y="73"/>
                    </a:cubicBezTo>
                    <a:cubicBezTo>
                      <a:pt x="11" y="69"/>
                      <a:pt x="11" y="64"/>
                      <a:pt x="11" y="58"/>
                    </a:cubicBezTo>
                    <a:cubicBezTo>
                      <a:pt x="11" y="15"/>
                      <a:pt x="11" y="15"/>
                      <a:pt x="11" y="15"/>
                    </a:cubicBezTo>
                    <a:cubicBezTo>
                      <a:pt x="11" y="10"/>
                      <a:pt x="10" y="7"/>
                      <a:pt x="8" y="5"/>
                    </a:cubicBezTo>
                    <a:cubicBezTo>
                      <a:pt x="7" y="4"/>
                      <a:pt x="4" y="4"/>
                      <a:pt x="0" y="3"/>
                    </a:cubicBezTo>
                    <a:cubicBezTo>
                      <a:pt x="0" y="0"/>
                      <a:pt x="0" y="0"/>
                      <a:pt x="0" y="0"/>
                    </a:cubicBezTo>
                    <a:cubicBezTo>
                      <a:pt x="43" y="0"/>
                      <a:pt x="43" y="0"/>
                      <a:pt x="43" y="0"/>
                    </a:cubicBezTo>
                    <a:cubicBezTo>
                      <a:pt x="43" y="3"/>
                      <a:pt x="43" y="3"/>
                      <a:pt x="43" y="3"/>
                    </a:cubicBezTo>
                    <a:cubicBezTo>
                      <a:pt x="39" y="3"/>
                      <a:pt x="35" y="4"/>
                      <a:pt x="34" y="5"/>
                    </a:cubicBezTo>
                    <a:cubicBezTo>
                      <a:pt x="32" y="6"/>
                      <a:pt x="31" y="10"/>
                      <a:pt x="31" y="15"/>
                    </a:cubicBezTo>
                    <a:cubicBezTo>
                      <a:pt x="31" y="58"/>
                      <a:pt x="31" y="58"/>
                      <a:pt x="31" y="58"/>
                    </a:cubicBezTo>
                    <a:cubicBezTo>
                      <a:pt x="31" y="66"/>
                      <a:pt x="33" y="73"/>
                      <a:pt x="36" y="77"/>
                    </a:cubicBezTo>
                    <a:cubicBezTo>
                      <a:pt x="39" y="81"/>
                      <a:pt x="43" y="83"/>
                      <a:pt x="50" y="83"/>
                    </a:cubicBezTo>
                    <a:cubicBezTo>
                      <a:pt x="59" y="83"/>
                      <a:pt x="66" y="79"/>
                      <a:pt x="69" y="72"/>
                    </a:cubicBezTo>
                    <a:cubicBezTo>
                      <a:pt x="71" y="68"/>
                      <a:pt x="72" y="62"/>
                      <a:pt x="72" y="55"/>
                    </a:cubicBezTo>
                    <a:cubicBezTo>
                      <a:pt x="72" y="16"/>
                      <a:pt x="72" y="16"/>
                      <a:pt x="72" y="16"/>
                    </a:cubicBezTo>
                    <a:cubicBezTo>
                      <a:pt x="72" y="12"/>
                      <a:pt x="72" y="8"/>
                      <a:pt x="70" y="7"/>
                    </a:cubicBezTo>
                    <a:cubicBezTo>
                      <a:pt x="69" y="4"/>
                      <a:pt x="65" y="3"/>
                      <a:pt x="60" y="3"/>
                    </a:cubicBezTo>
                    <a:cubicBezTo>
                      <a:pt x="60" y="0"/>
                      <a:pt x="60" y="0"/>
                      <a:pt x="60" y="0"/>
                    </a:cubicBezTo>
                    <a:lnTo>
                      <a:pt x="88" y="0"/>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5" name="Freeform 1515">
                <a:extLst>
                  <a:ext uri="{FF2B5EF4-FFF2-40B4-BE49-F238E27FC236}">
                    <a16:creationId xmlns:a16="http://schemas.microsoft.com/office/drawing/2014/main" id="{F18C3F13-6B90-AD07-F4B3-91B82E560F75}"/>
                  </a:ext>
                </a:extLst>
              </p:cNvPr>
              <p:cNvSpPr>
                <a:spLocks noEditPoints="1"/>
              </p:cNvSpPr>
              <p:nvPr/>
            </p:nvSpPr>
            <p:spPr bwMode="auto">
              <a:xfrm>
                <a:off x="3057595" y="5747510"/>
                <a:ext cx="20638" cy="22225"/>
              </a:xfrm>
              <a:custGeom>
                <a:avLst/>
                <a:gdLst>
                  <a:gd name="T0" fmla="*/ 87 w 87"/>
                  <a:gd name="T1" fmla="*/ 86 h 89"/>
                  <a:gd name="T2" fmla="*/ 87 w 87"/>
                  <a:gd name="T3" fmla="*/ 89 h 89"/>
                  <a:gd name="T4" fmla="*/ 45 w 87"/>
                  <a:gd name="T5" fmla="*/ 89 h 89"/>
                  <a:gd name="T6" fmla="*/ 45 w 87"/>
                  <a:gd name="T7" fmla="*/ 86 h 89"/>
                  <a:gd name="T8" fmla="*/ 53 w 87"/>
                  <a:gd name="T9" fmla="*/ 85 h 89"/>
                  <a:gd name="T10" fmla="*/ 55 w 87"/>
                  <a:gd name="T11" fmla="*/ 81 h 89"/>
                  <a:gd name="T12" fmla="*/ 53 w 87"/>
                  <a:gd name="T13" fmla="*/ 72 h 89"/>
                  <a:gd name="T14" fmla="*/ 49 w 87"/>
                  <a:gd name="T15" fmla="*/ 63 h 89"/>
                  <a:gd name="T16" fmla="*/ 21 w 87"/>
                  <a:gd name="T17" fmla="*/ 63 h 89"/>
                  <a:gd name="T18" fmla="*/ 16 w 87"/>
                  <a:gd name="T19" fmla="*/ 74 h 89"/>
                  <a:gd name="T20" fmla="*/ 15 w 87"/>
                  <a:gd name="T21" fmla="*/ 80 h 89"/>
                  <a:gd name="T22" fmla="*/ 17 w 87"/>
                  <a:gd name="T23" fmla="*/ 84 h 89"/>
                  <a:gd name="T24" fmla="*/ 25 w 87"/>
                  <a:gd name="T25" fmla="*/ 86 h 89"/>
                  <a:gd name="T26" fmla="*/ 25 w 87"/>
                  <a:gd name="T27" fmla="*/ 89 h 89"/>
                  <a:gd name="T28" fmla="*/ 0 w 87"/>
                  <a:gd name="T29" fmla="*/ 89 h 89"/>
                  <a:gd name="T30" fmla="*/ 0 w 87"/>
                  <a:gd name="T31" fmla="*/ 85 h 89"/>
                  <a:gd name="T32" fmla="*/ 7 w 87"/>
                  <a:gd name="T33" fmla="*/ 81 h 89"/>
                  <a:gd name="T34" fmla="*/ 12 w 87"/>
                  <a:gd name="T35" fmla="*/ 70 h 89"/>
                  <a:gd name="T36" fmla="*/ 40 w 87"/>
                  <a:gd name="T37" fmla="*/ 0 h 89"/>
                  <a:gd name="T38" fmla="*/ 44 w 87"/>
                  <a:gd name="T39" fmla="*/ 0 h 89"/>
                  <a:gd name="T40" fmla="*/ 72 w 87"/>
                  <a:gd name="T41" fmla="*/ 68 h 89"/>
                  <a:gd name="T42" fmla="*/ 79 w 87"/>
                  <a:gd name="T43" fmla="*/ 81 h 89"/>
                  <a:gd name="T44" fmla="*/ 86 w 87"/>
                  <a:gd name="T45" fmla="*/ 86 h 89"/>
                  <a:gd name="T46" fmla="*/ 87 w 87"/>
                  <a:gd name="T47" fmla="*/ 86 h 89"/>
                  <a:gd name="T48" fmla="*/ 23 w 87"/>
                  <a:gd name="T49" fmla="*/ 58 h 89"/>
                  <a:gd name="T50" fmla="*/ 47 w 87"/>
                  <a:gd name="T51" fmla="*/ 58 h 89"/>
                  <a:gd name="T52" fmla="*/ 35 w 87"/>
                  <a:gd name="T53" fmla="*/ 27 h 89"/>
                  <a:gd name="T54" fmla="*/ 23 w 87"/>
                  <a:gd name="T55"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9">
                    <a:moveTo>
                      <a:pt x="87" y="86"/>
                    </a:moveTo>
                    <a:cubicBezTo>
                      <a:pt x="87" y="89"/>
                      <a:pt x="87" y="89"/>
                      <a:pt x="87" y="89"/>
                    </a:cubicBezTo>
                    <a:cubicBezTo>
                      <a:pt x="45" y="89"/>
                      <a:pt x="45" y="89"/>
                      <a:pt x="45" y="89"/>
                    </a:cubicBezTo>
                    <a:cubicBezTo>
                      <a:pt x="45" y="86"/>
                      <a:pt x="45" y="86"/>
                      <a:pt x="45" y="86"/>
                    </a:cubicBezTo>
                    <a:cubicBezTo>
                      <a:pt x="49" y="86"/>
                      <a:pt x="52" y="85"/>
                      <a:pt x="53" y="85"/>
                    </a:cubicBezTo>
                    <a:cubicBezTo>
                      <a:pt x="55" y="84"/>
                      <a:pt x="55" y="83"/>
                      <a:pt x="55" y="81"/>
                    </a:cubicBezTo>
                    <a:cubicBezTo>
                      <a:pt x="55" y="79"/>
                      <a:pt x="55" y="76"/>
                      <a:pt x="53" y="72"/>
                    </a:cubicBezTo>
                    <a:cubicBezTo>
                      <a:pt x="53" y="71"/>
                      <a:pt x="51" y="68"/>
                      <a:pt x="49" y="63"/>
                    </a:cubicBezTo>
                    <a:cubicBezTo>
                      <a:pt x="21" y="63"/>
                      <a:pt x="21" y="63"/>
                      <a:pt x="21" y="63"/>
                    </a:cubicBezTo>
                    <a:cubicBezTo>
                      <a:pt x="19" y="68"/>
                      <a:pt x="18" y="71"/>
                      <a:pt x="16" y="74"/>
                    </a:cubicBezTo>
                    <a:cubicBezTo>
                      <a:pt x="15" y="77"/>
                      <a:pt x="15" y="79"/>
                      <a:pt x="15" y="80"/>
                    </a:cubicBezTo>
                    <a:cubicBezTo>
                      <a:pt x="15" y="82"/>
                      <a:pt x="16" y="83"/>
                      <a:pt x="17" y="84"/>
                    </a:cubicBezTo>
                    <a:cubicBezTo>
                      <a:pt x="19" y="85"/>
                      <a:pt x="21" y="86"/>
                      <a:pt x="25" y="86"/>
                    </a:cubicBezTo>
                    <a:cubicBezTo>
                      <a:pt x="25" y="89"/>
                      <a:pt x="25" y="89"/>
                      <a:pt x="25" y="89"/>
                    </a:cubicBezTo>
                    <a:cubicBezTo>
                      <a:pt x="0" y="89"/>
                      <a:pt x="0" y="89"/>
                      <a:pt x="0" y="89"/>
                    </a:cubicBezTo>
                    <a:cubicBezTo>
                      <a:pt x="0" y="85"/>
                      <a:pt x="0" y="85"/>
                      <a:pt x="0" y="85"/>
                    </a:cubicBezTo>
                    <a:cubicBezTo>
                      <a:pt x="3" y="85"/>
                      <a:pt x="5" y="83"/>
                      <a:pt x="7" y="81"/>
                    </a:cubicBezTo>
                    <a:cubicBezTo>
                      <a:pt x="8" y="80"/>
                      <a:pt x="10" y="76"/>
                      <a:pt x="12" y="70"/>
                    </a:cubicBezTo>
                    <a:cubicBezTo>
                      <a:pt x="40" y="0"/>
                      <a:pt x="40" y="0"/>
                      <a:pt x="40" y="0"/>
                    </a:cubicBezTo>
                    <a:cubicBezTo>
                      <a:pt x="44" y="0"/>
                      <a:pt x="44" y="0"/>
                      <a:pt x="44" y="0"/>
                    </a:cubicBezTo>
                    <a:cubicBezTo>
                      <a:pt x="72" y="68"/>
                      <a:pt x="72" y="68"/>
                      <a:pt x="72" y="68"/>
                    </a:cubicBezTo>
                    <a:cubicBezTo>
                      <a:pt x="76" y="75"/>
                      <a:pt x="78" y="79"/>
                      <a:pt x="79" y="81"/>
                    </a:cubicBezTo>
                    <a:cubicBezTo>
                      <a:pt x="81" y="84"/>
                      <a:pt x="83" y="86"/>
                      <a:pt x="86" y="86"/>
                    </a:cubicBezTo>
                    <a:lnTo>
                      <a:pt x="87" y="86"/>
                    </a:lnTo>
                    <a:close/>
                    <a:moveTo>
                      <a:pt x="23" y="58"/>
                    </a:moveTo>
                    <a:cubicBezTo>
                      <a:pt x="47" y="58"/>
                      <a:pt x="47" y="58"/>
                      <a:pt x="47" y="58"/>
                    </a:cubicBezTo>
                    <a:cubicBezTo>
                      <a:pt x="35" y="27"/>
                      <a:pt x="35" y="27"/>
                      <a:pt x="35" y="27"/>
                    </a:cubicBezTo>
                    <a:lnTo>
                      <a:pt x="23" y="58"/>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6" name="Freeform 1516">
                <a:extLst>
                  <a:ext uri="{FF2B5EF4-FFF2-40B4-BE49-F238E27FC236}">
                    <a16:creationId xmlns:a16="http://schemas.microsoft.com/office/drawing/2014/main" id="{42916A8B-B5A5-CA26-6AFC-95D7D96A8211}"/>
                  </a:ext>
                </a:extLst>
              </p:cNvPr>
              <p:cNvSpPr>
                <a:spLocks noEditPoints="1"/>
              </p:cNvSpPr>
              <p:nvPr/>
            </p:nvSpPr>
            <p:spPr bwMode="auto">
              <a:xfrm>
                <a:off x="3062358" y="5741160"/>
                <a:ext cx="11113" cy="33338"/>
              </a:xfrm>
              <a:custGeom>
                <a:avLst/>
                <a:gdLst>
                  <a:gd name="T0" fmla="*/ 36 w 44"/>
                  <a:gd name="T1" fmla="*/ 22 h 138"/>
                  <a:gd name="T2" fmla="*/ 22 w 44"/>
                  <a:gd name="T3" fmla="*/ 10 h 138"/>
                  <a:gd name="T4" fmla="*/ 8 w 44"/>
                  <a:gd name="T5" fmla="*/ 22 h 138"/>
                  <a:gd name="T6" fmla="*/ 0 w 44"/>
                  <a:gd name="T7" fmla="*/ 22 h 138"/>
                  <a:gd name="T8" fmla="*/ 16 w 44"/>
                  <a:gd name="T9" fmla="*/ 0 h 138"/>
                  <a:gd name="T10" fmla="*/ 28 w 44"/>
                  <a:gd name="T11" fmla="*/ 0 h 138"/>
                  <a:gd name="T12" fmla="*/ 44 w 44"/>
                  <a:gd name="T13" fmla="*/ 22 h 138"/>
                  <a:gd name="T14" fmla="*/ 36 w 44"/>
                  <a:gd name="T15" fmla="*/ 22 h 138"/>
                  <a:gd name="T16" fmla="*/ 15 w 44"/>
                  <a:gd name="T17" fmla="*/ 130 h 138"/>
                  <a:gd name="T18" fmla="*/ 18 w 44"/>
                  <a:gd name="T19" fmla="*/ 124 h 138"/>
                  <a:gd name="T20" fmla="*/ 24 w 44"/>
                  <a:gd name="T21" fmla="*/ 122 h 138"/>
                  <a:gd name="T22" fmla="*/ 29 w 44"/>
                  <a:gd name="T23" fmla="*/ 124 h 138"/>
                  <a:gd name="T24" fmla="*/ 32 w 44"/>
                  <a:gd name="T25" fmla="*/ 130 h 138"/>
                  <a:gd name="T26" fmla="*/ 29 w 44"/>
                  <a:gd name="T27" fmla="*/ 136 h 138"/>
                  <a:gd name="T28" fmla="*/ 24 w 44"/>
                  <a:gd name="T29" fmla="*/ 138 h 138"/>
                  <a:gd name="T30" fmla="*/ 18 w 44"/>
                  <a:gd name="T31" fmla="*/ 135 h 138"/>
                  <a:gd name="T32" fmla="*/ 15 w 44"/>
                  <a:gd name="T33" fmla="*/ 13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38">
                    <a:moveTo>
                      <a:pt x="36" y="22"/>
                    </a:moveTo>
                    <a:cubicBezTo>
                      <a:pt x="22" y="10"/>
                      <a:pt x="22" y="10"/>
                      <a:pt x="22" y="10"/>
                    </a:cubicBezTo>
                    <a:cubicBezTo>
                      <a:pt x="8" y="22"/>
                      <a:pt x="8" y="22"/>
                      <a:pt x="8" y="22"/>
                    </a:cubicBezTo>
                    <a:cubicBezTo>
                      <a:pt x="0" y="22"/>
                      <a:pt x="0" y="22"/>
                      <a:pt x="0" y="22"/>
                    </a:cubicBezTo>
                    <a:cubicBezTo>
                      <a:pt x="16" y="0"/>
                      <a:pt x="16" y="0"/>
                      <a:pt x="16" y="0"/>
                    </a:cubicBezTo>
                    <a:cubicBezTo>
                      <a:pt x="28" y="0"/>
                      <a:pt x="28" y="0"/>
                      <a:pt x="28" y="0"/>
                    </a:cubicBezTo>
                    <a:cubicBezTo>
                      <a:pt x="44" y="22"/>
                      <a:pt x="44" y="22"/>
                      <a:pt x="44" y="22"/>
                    </a:cubicBezTo>
                    <a:lnTo>
                      <a:pt x="36" y="22"/>
                    </a:lnTo>
                    <a:close/>
                    <a:moveTo>
                      <a:pt x="15" y="130"/>
                    </a:moveTo>
                    <a:cubicBezTo>
                      <a:pt x="15" y="128"/>
                      <a:pt x="16" y="126"/>
                      <a:pt x="18" y="124"/>
                    </a:cubicBezTo>
                    <a:cubicBezTo>
                      <a:pt x="19" y="122"/>
                      <a:pt x="21" y="122"/>
                      <a:pt x="24" y="122"/>
                    </a:cubicBezTo>
                    <a:cubicBezTo>
                      <a:pt x="26" y="122"/>
                      <a:pt x="28" y="122"/>
                      <a:pt x="29" y="124"/>
                    </a:cubicBezTo>
                    <a:cubicBezTo>
                      <a:pt x="31" y="126"/>
                      <a:pt x="32" y="128"/>
                      <a:pt x="32" y="130"/>
                    </a:cubicBezTo>
                    <a:cubicBezTo>
                      <a:pt x="32" y="132"/>
                      <a:pt x="31" y="134"/>
                      <a:pt x="29" y="136"/>
                    </a:cubicBezTo>
                    <a:cubicBezTo>
                      <a:pt x="28" y="137"/>
                      <a:pt x="26" y="138"/>
                      <a:pt x="24" y="138"/>
                    </a:cubicBezTo>
                    <a:cubicBezTo>
                      <a:pt x="21" y="138"/>
                      <a:pt x="19" y="137"/>
                      <a:pt x="18" y="135"/>
                    </a:cubicBezTo>
                    <a:cubicBezTo>
                      <a:pt x="16" y="134"/>
                      <a:pt x="15" y="132"/>
                      <a:pt x="15" y="130"/>
                    </a:cubicBez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047" name="Freeform 1517">
                <a:extLst>
                  <a:ext uri="{FF2B5EF4-FFF2-40B4-BE49-F238E27FC236}">
                    <a16:creationId xmlns:a16="http://schemas.microsoft.com/office/drawing/2014/main" id="{52547FDB-28C8-6B6B-61C5-8A7A10CE7A31}"/>
                  </a:ext>
                </a:extLst>
              </p:cNvPr>
              <p:cNvSpPr>
                <a:spLocks/>
              </p:cNvSpPr>
              <p:nvPr/>
            </p:nvSpPr>
            <p:spPr bwMode="auto">
              <a:xfrm>
                <a:off x="3081408" y="5747510"/>
                <a:ext cx="22225" cy="22225"/>
              </a:xfrm>
              <a:custGeom>
                <a:avLst/>
                <a:gdLst>
                  <a:gd name="T0" fmla="*/ 0 w 88"/>
                  <a:gd name="T1" fmla="*/ 87 h 89"/>
                  <a:gd name="T2" fmla="*/ 0 w 88"/>
                  <a:gd name="T3" fmla="*/ 83 h 89"/>
                  <a:gd name="T4" fmla="*/ 9 w 88"/>
                  <a:gd name="T5" fmla="*/ 81 h 89"/>
                  <a:gd name="T6" fmla="*/ 11 w 88"/>
                  <a:gd name="T7" fmla="*/ 73 h 89"/>
                  <a:gd name="T8" fmla="*/ 11 w 88"/>
                  <a:gd name="T9" fmla="*/ 12 h 89"/>
                  <a:gd name="T10" fmla="*/ 5 w 88"/>
                  <a:gd name="T11" fmla="*/ 6 h 89"/>
                  <a:gd name="T12" fmla="*/ 1 w 88"/>
                  <a:gd name="T13" fmla="*/ 3 h 89"/>
                  <a:gd name="T14" fmla="*/ 1 w 88"/>
                  <a:gd name="T15" fmla="*/ 0 h 89"/>
                  <a:gd name="T16" fmla="*/ 27 w 88"/>
                  <a:gd name="T17" fmla="*/ 0 h 89"/>
                  <a:gd name="T18" fmla="*/ 72 w 88"/>
                  <a:gd name="T19" fmla="*/ 55 h 89"/>
                  <a:gd name="T20" fmla="*/ 72 w 88"/>
                  <a:gd name="T21" fmla="*/ 16 h 89"/>
                  <a:gd name="T22" fmla="*/ 70 w 88"/>
                  <a:gd name="T23" fmla="*/ 7 h 89"/>
                  <a:gd name="T24" fmla="*/ 60 w 88"/>
                  <a:gd name="T25" fmla="*/ 3 h 89"/>
                  <a:gd name="T26" fmla="*/ 60 w 88"/>
                  <a:gd name="T27" fmla="*/ 0 h 89"/>
                  <a:gd name="T28" fmla="*/ 88 w 88"/>
                  <a:gd name="T29" fmla="*/ 0 h 89"/>
                  <a:gd name="T30" fmla="*/ 88 w 88"/>
                  <a:gd name="T31" fmla="*/ 3 h 89"/>
                  <a:gd name="T32" fmla="*/ 80 w 88"/>
                  <a:gd name="T33" fmla="*/ 6 h 89"/>
                  <a:gd name="T34" fmla="*/ 78 w 88"/>
                  <a:gd name="T35" fmla="*/ 13 h 89"/>
                  <a:gd name="T36" fmla="*/ 78 w 88"/>
                  <a:gd name="T37" fmla="*/ 89 h 89"/>
                  <a:gd name="T38" fmla="*/ 74 w 88"/>
                  <a:gd name="T39" fmla="*/ 89 h 89"/>
                  <a:gd name="T40" fmla="*/ 17 w 88"/>
                  <a:gd name="T41" fmla="*/ 20 h 89"/>
                  <a:gd name="T42" fmla="*/ 17 w 88"/>
                  <a:gd name="T43" fmla="*/ 71 h 89"/>
                  <a:gd name="T44" fmla="*/ 19 w 88"/>
                  <a:gd name="T45" fmla="*/ 80 h 89"/>
                  <a:gd name="T46" fmla="*/ 29 w 88"/>
                  <a:gd name="T47" fmla="*/ 83 h 89"/>
                  <a:gd name="T48" fmla="*/ 29 w 88"/>
                  <a:gd name="T49" fmla="*/ 87 h 89"/>
                  <a:gd name="T50" fmla="*/ 0 w 88"/>
                  <a:gd name="T5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9">
                    <a:moveTo>
                      <a:pt x="0" y="87"/>
                    </a:moveTo>
                    <a:cubicBezTo>
                      <a:pt x="0" y="83"/>
                      <a:pt x="0" y="83"/>
                      <a:pt x="0" y="83"/>
                    </a:cubicBezTo>
                    <a:cubicBezTo>
                      <a:pt x="4" y="83"/>
                      <a:pt x="7" y="82"/>
                      <a:pt x="9" y="81"/>
                    </a:cubicBezTo>
                    <a:cubicBezTo>
                      <a:pt x="10" y="80"/>
                      <a:pt x="11" y="77"/>
                      <a:pt x="11" y="73"/>
                    </a:cubicBezTo>
                    <a:cubicBezTo>
                      <a:pt x="11" y="12"/>
                      <a:pt x="11" y="12"/>
                      <a:pt x="11" y="12"/>
                    </a:cubicBezTo>
                    <a:cubicBezTo>
                      <a:pt x="9" y="10"/>
                      <a:pt x="7" y="8"/>
                      <a:pt x="5" y="6"/>
                    </a:cubicBezTo>
                    <a:cubicBezTo>
                      <a:pt x="3" y="4"/>
                      <a:pt x="2" y="3"/>
                      <a:pt x="1" y="3"/>
                    </a:cubicBezTo>
                    <a:cubicBezTo>
                      <a:pt x="1" y="0"/>
                      <a:pt x="1" y="0"/>
                      <a:pt x="1" y="0"/>
                    </a:cubicBezTo>
                    <a:cubicBezTo>
                      <a:pt x="27" y="0"/>
                      <a:pt x="27" y="0"/>
                      <a:pt x="27" y="0"/>
                    </a:cubicBezTo>
                    <a:cubicBezTo>
                      <a:pt x="72" y="55"/>
                      <a:pt x="72" y="55"/>
                      <a:pt x="72" y="55"/>
                    </a:cubicBezTo>
                    <a:cubicBezTo>
                      <a:pt x="72" y="16"/>
                      <a:pt x="72" y="16"/>
                      <a:pt x="72" y="16"/>
                    </a:cubicBezTo>
                    <a:cubicBezTo>
                      <a:pt x="72" y="12"/>
                      <a:pt x="72" y="9"/>
                      <a:pt x="70" y="7"/>
                    </a:cubicBezTo>
                    <a:cubicBezTo>
                      <a:pt x="68" y="4"/>
                      <a:pt x="65" y="3"/>
                      <a:pt x="60" y="3"/>
                    </a:cubicBezTo>
                    <a:cubicBezTo>
                      <a:pt x="60" y="0"/>
                      <a:pt x="60" y="0"/>
                      <a:pt x="60" y="0"/>
                    </a:cubicBezTo>
                    <a:cubicBezTo>
                      <a:pt x="88" y="0"/>
                      <a:pt x="88" y="0"/>
                      <a:pt x="88" y="0"/>
                    </a:cubicBezTo>
                    <a:cubicBezTo>
                      <a:pt x="88" y="3"/>
                      <a:pt x="88" y="3"/>
                      <a:pt x="88" y="3"/>
                    </a:cubicBezTo>
                    <a:cubicBezTo>
                      <a:pt x="84" y="4"/>
                      <a:pt x="81" y="5"/>
                      <a:pt x="80" y="6"/>
                    </a:cubicBezTo>
                    <a:cubicBezTo>
                      <a:pt x="79" y="8"/>
                      <a:pt x="78" y="10"/>
                      <a:pt x="78" y="13"/>
                    </a:cubicBezTo>
                    <a:cubicBezTo>
                      <a:pt x="78" y="89"/>
                      <a:pt x="78" y="89"/>
                      <a:pt x="78" y="89"/>
                    </a:cubicBezTo>
                    <a:cubicBezTo>
                      <a:pt x="74" y="89"/>
                      <a:pt x="74" y="89"/>
                      <a:pt x="74" y="89"/>
                    </a:cubicBezTo>
                    <a:cubicBezTo>
                      <a:pt x="17" y="20"/>
                      <a:pt x="17" y="20"/>
                      <a:pt x="17" y="20"/>
                    </a:cubicBezTo>
                    <a:cubicBezTo>
                      <a:pt x="17" y="71"/>
                      <a:pt x="17" y="71"/>
                      <a:pt x="17" y="71"/>
                    </a:cubicBezTo>
                    <a:cubicBezTo>
                      <a:pt x="17" y="75"/>
                      <a:pt x="18" y="78"/>
                      <a:pt x="19" y="80"/>
                    </a:cubicBezTo>
                    <a:cubicBezTo>
                      <a:pt x="21" y="82"/>
                      <a:pt x="24" y="83"/>
                      <a:pt x="29" y="83"/>
                    </a:cubicBezTo>
                    <a:cubicBezTo>
                      <a:pt x="29" y="87"/>
                      <a:pt x="29" y="87"/>
                      <a:pt x="29" y="87"/>
                    </a:cubicBezTo>
                    <a:lnTo>
                      <a:pt x="0" y="87"/>
                    </a:lnTo>
                    <a:close/>
                  </a:path>
                </a:pathLst>
              </a:custGeom>
              <a:grpFill/>
              <a:ln w="9525">
                <a:solidFill>
                  <a:schemeClr val="bg2">
                    <a:lumMod val="40000"/>
                    <a:lumOff val="60000"/>
                  </a:schemeClr>
                </a:solidFill>
                <a:round/>
                <a:headEnd/>
                <a:tailEnd/>
              </a:ln>
            </p:spPr>
            <p:txBody>
              <a:bodyPr vert="horz" wrap="square" lIns="45720" tIns="22860" rIns="45720" bIns="22860" numCol="1" anchor="t" anchorCtr="0" compatLnSpc="1">
                <a:prstTxWarp prst="textNoShape">
                  <a:avLst/>
                </a:prstTxWarp>
              </a:bodyPr>
              <a:lstStyle/>
              <a:p>
                <a:pPr algn="ctr" defTabSz="412750" hangingPunct="0"/>
                <a:endParaRPr lang="en-US" sz="1000" b="1" kern="0" dirty="0">
                  <a:solidFill>
                    <a:srgbClr val="88ACC2"/>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60" name="Group 59">
              <a:extLst>
                <a:ext uri="{FF2B5EF4-FFF2-40B4-BE49-F238E27FC236}">
                  <a16:creationId xmlns:a16="http://schemas.microsoft.com/office/drawing/2014/main" id="{F9BFB30D-9516-DED4-5083-E21B680CB309}"/>
                </a:ext>
              </a:extLst>
            </p:cNvPr>
            <p:cNvGrpSpPr/>
            <p:nvPr/>
          </p:nvGrpSpPr>
          <p:grpSpPr>
            <a:xfrm>
              <a:off x="3208911" y="3940253"/>
              <a:ext cx="108647" cy="127331"/>
              <a:chOff x="5387546" y="4419774"/>
              <a:chExt cx="307372" cy="360231"/>
            </a:xfrm>
            <a:grpFill/>
          </p:grpSpPr>
          <p:sp>
            <p:nvSpPr>
              <p:cNvPr id="406" name="Freeform: Shape 405">
                <a:extLst>
                  <a:ext uri="{FF2B5EF4-FFF2-40B4-BE49-F238E27FC236}">
                    <a16:creationId xmlns:a16="http://schemas.microsoft.com/office/drawing/2014/main" id="{503CBE58-6721-4C9D-AF87-3D2CFA4096B2}"/>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7" name="Freeform: Shape 406">
                <a:extLst>
                  <a:ext uri="{FF2B5EF4-FFF2-40B4-BE49-F238E27FC236}">
                    <a16:creationId xmlns:a16="http://schemas.microsoft.com/office/drawing/2014/main" id="{AD55CAB0-1EDF-A14D-6853-353D06AABBCC}"/>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8" name="Freeform: Shape 407">
                <a:extLst>
                  <a:ext uri="{FF2B5EF4-FFF2-40B4-BE49-F238E27FC236}">
                    <a16:creationId xmlns:a16="http://schemas.microsoft.com/office/drawing/2014/main" id="{03EB6451-07F4-362C-7DCA-13DF2323867C}"/>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9" name="Freeform: Shape 408">
                <a:extLst>
                  <a:ext uri="{FF2B5EF4-FFF2-40B4-BE49-F238E27FC236}">
                    <a16:creationId xmlns:a16="http://schemas.microsoft.com/office/drawing/2014/main" id="{9AA1D277-D11E-409D-30E7-7308877DE19B}"/>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0" name="Freeform: Shape 409">
                <a:extLst>
                  <a:ext uri="{FF2B5EF4-FFF2-40B4-BE49-F238E27FC236}">
                    <a16:creationId xmlns:a16="http://schemas.microsoft.com/office/drawing/2014/main" id="{00F326D7-4E46-2172-1891-FE9586A0C2A4}"/>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11" name="Freeform: Shape 410">
                <a:extLst>
                  <a:ext uri="{FF2B5EF4-FFF2-40B4-BE49-F238E27FC236}">
                    <a16:creationId xmlns:a16="http://schemas.microsoft.com/office/drawing/2014/main" id="{62BE504E-5423-6BAC-85C1-A34F6FB13026}"/>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61" name="Group 60">
              <a:extLst>
                <a:ext uri="{FF2B5EF4-FFF2-40B4-BE49-F238E27FC236}">
                  <a16:creationId xmlns:a16="http://schemas.microsoft.com/office/drawing/2014/main" id="{F2778E41-A1E5-D2BE-6581-DC09FE5D71F0}"/>
                </a:ext>
              </a:extLst>
            </p:cNvPr>
            <p:cNvGrpSpPr/>
            <p:nvPr/>
          </p:nvGrpSpPr>
          <p:grpSpPr>
            <a:xfrm rot="4118117">
              <a:off x="3254489" y="3915694"/>
              <a:ext cx="108647" cy="127331"/>
              <a:chOff x="5387546" y="4419774"/>
              <a:chExt cx="307372" cy="360231"/>
            </a:xfrm>
            <a:grpFill/>
          </p:grpSpPr>
          <p:sp>
            <p:nvSpPr>
              <p:cNvPr id="400" name="Freeform: Shape 399">
                <a:extLst>
                  <a:ext uri="{FF2B5EF4-FFF2-40B4-BE49-F238E27FC236}">
                    <a16:creationId xmlns:a16="http://schemas.microsoft.com/office/drawing/2014/main" id="{C32B63C5-646A-6A63-2EA2-DDE1A497E04A}"/>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1" name="Freeform: Shape 400">
                <a:extLst>
                  <a:ext uri="{FF2B5EF4-FFF2-40B4-BE49-F238E27FC236}">
                    <a16:creationId xmlns:a16="http://schemas.microsoft.com/office/drawing/2014/main" id="{79659CB1-1178-D57C-7D51-D841E813305A}"/>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2" name="Freeform: Shape 401">
                <a:extLst>
                  <a:ext uri="{FF2B5EF4-FFF2-40B4-BE49-F238E27FC236}">
                    <a16:creationId xmlns:a16="http://schemas.microsoft.com/office/drawing/2014/main" id="{B1633485-2A42-1792-2FD0-41755B74625D}"/>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3" name="Freeform: Shape 402">
                <a:extLst>
                  <a:ext uri="{FF2B5EF4-FFF2-40B4-BE49-F238E27FC236}">
                    <a16:creationId xmlns:a16="http://schemas.microsoft.com/office/drawing/2014/main" id="{756B0B12-CE0D-F39D-8831-9E04166655EE}"/>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4" name="Freeform: Shape 403">
                <a:extLst>
                  <a:ext uri="{FF2B5EF4-FFF2-40B4-BE49-F238E27FC236}">
                    <a16:creationId xmlns:a16="http://schemas.microsoft.com/office/drawing/2014/main" id="{A54DA868-9637-D899-99CE-27680A48FDBA}"/>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05" name="Freeform: Shape 404">
                <a:extLst>
                  <a:ext uri="{FF2B5EF4-FFF2-40B4-BE49-F238E27FC236}">
                    <a16:creationId xmlns:a16="http://schemas.microsoft.com/office/drawing/2014/main" id="{FF896224-6EBC-0F2E-9836-B7B4CF6F5240}"/>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62" name="Group 61">
              <a:extLst>
                <a:ext uri="{FF2B5EF4-FFF2-40B4-BE49-F238E27FC236}">
                  <a16:creationId xmlns:a16="http://schemas.microsoft.com/office/drawing/2014/main" id="{FC6B6F87-938F-9F36-C29A-D6EAED86FB17}"/>
                </a:ext>
              </a:extLst>
            </p:cNvPr>
            <p:cNvGrpSpPr/>
            <p:nvPr/>
          </p:nvGrpSpPr>
          <p:grpSpPr>
            <a:xfrm>
              <a:off x="3325944" y="5471436"/>
              <a:ext cx="256607" cy="315560"/>
              <a:chOff x="3960196" y="6607146"/>
              <a:chExt cx="326301" cy="401265"/>
            </a:xfrm>
            <a:grpFill/>
          </p:grpSpPr>
          <p:grpSp>
            <p:nvGrpSpPr>
              <p:cNvPr id="386" name="Group 385">
                <a:extLst>
                  <a:ext uri="{FF2B5EF4-FFF2-40B4-BE49-F238E27FC236}">
                    <a16:creationId xmlns:a16="http://schemas.microsoft.com/office/drawing/2014/main" id="{DEEEE1C3-B135-5327-B50D-06B3FF5C3D43}"/>
                  </a:ext>
                </a:extLst>
              </p:cNvPr>
              <p:cNvGrpSpPr/>
              <p:nvPr/>
            </p:nvGrpSpPr>
            <p:grpSpPr>
              <a:xfrm rot="4118117">
                <a:off x="3972075" y="6858377"/>
                <a:ext cx="138155" cy="161914"/>
                <a:chOff x="5387546" y="4419774"/>
                <a:chExt cx="307372" cy="360231"/>
              </a:xfrm>
              <a:grpFill/>
            </p:grpSpPr>
            <p:sp>
              <p:nvSpPr>
                <p:cNvPr id="394" name="Freeform: Shape 393">
                  <a:extLst>
                    <a:ext uri="{FF2B5EF4-FFF2-40B4-BE49-F238E27FC236}">
                      <a16:creationId xmlns:a16="http://schemas.microsoft.com/office/drawing/2014/main" id="{CC5F814C-6A70-B90C-68CE-51FCB9F8ED30}"/>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5" name="Freeform: Shape 394">
                  <a:extLst>
                    <a:ext uri="{FF2B5EF4-FFF2-40B4-BE49-F238E27FC236}">
                      <a16:creationId xmlns:a16="http://schemas.microsoft.com/office/drawing/2014/main" id="{760DA9B0-9B62-A1E7-03BB-B4FCC22F3653}"/>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6" name="Freeform: Shape 395">
                  <a:extLst>
                    <a:ext uri="{FF2B5EF4-FFF2-40B4-BE49-F238E27FC236}">
                      <a16:creationId xmlns:a16="http://schemas.microsoft.com/office/drawing/2014/main" id="{9DAB0B98-4080-ACBD-A0C1-DEAAF08BD440}"/>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7" name="Freeform: Shape 396">
                  <a:extLst>
                    <a:ext uri="{FF2B5EF4-FFF2-40B4-BE49-F238E27FC236}">
                      <a16:creationId xmlns:a16="http://schemas.microsoft.com/office/drawing/2014/main" id="{6BF790F5-C09A-794C-A400-B0A075DDD6C9}"/>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8" name="Freeform: Shape 397">
                  <a:extLst>
                    <a:ext uri="{FF2B5EF4-FFF2-40B4-BE49-F238E27FC236}">
                      <a16:creationId xmlns:a16="http://schemas.microsoft.com/office/drawing/2014/main" id="{5B3441B1-7668-E77D-D84B-EE1D564697E4}"/>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9" name="Freeform: Shape 398">
                  <a:extLst>
                    <a:ext uri="{FF2B5EF4-FFF2-40B4-BE49-F238E27FC236}">
                      <a16:creationId xmlns:a16="http://schemas.microsoft.com/office/drawing/2014/main" id="{00A32ED1-D76C-5B80-E2A6-563A2B8C1DFA}"/>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387" name="Group 386">
                <a:extLst>
                  <a:ext uri="{FF2B5EF4-FFF2-40B4-BE49-F238E27FC236}">
                    <a16:creationId xmlns:a16="http://schemas.microsoft.com/office/drawing/2014/main" id="{7A6CF3C6-09A8-5634-4D3E-0F55CB67F220}"/>
                  </a:ext>
                </a:extLst>
              </p:cNvPr>
              <p:cNvGrpSpPr/>
              <p:nvPr/>
            </p:nvGrpSpPr>
            <p:grpSpPr>
              <a:xfrm rot="4118117">
                <a:off x="4136462" y="6595267"/>
                <a:ext cx="138155" cy="161914"/>
                <a:chOff x="5387546" y="4419774"/>
                <a:chExt cx="307372" cy="360231"/>
              </a:xfrm>
              <a:grpFill/>
            </p:grpSpPr>
            <p:sp>
              <p:nvSpPr>
                <p:cNvPr id="388" name="Freeform: Shape 387">
                  <a:extLst>
                    <a:ext uri="{FF2B5EF4-FFF2-40B4-BE49-F238E27FC236}">
                      <a16:creationId xmlns:a16="http://schemas.microsoft.com/office/drawing/2014/main" id="{A1923709-5959-1273-45B2-23F9D3552940}"/>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89" name="Freeform: Shape 388">
                  <a:extLst>
                    <a:ext uri="{FF2B5EF4-FFF2-40B4-BE49-F238E27FC236}">
                      <a16:creationId xmlns:a16="http://schemas.microsoft.com/office/drawing/2014/main" id="{37D1CE97-379A-EE05-888F-F1F12255F5A1}"/>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0" name="Freeform: Shape 389">
                  <a:extLst>
                    <a:ext uri="{FF2B5EF4-FFF2-40B4-BE49-F238E27FC236}">
                      <a16:creationId xmlns:a16="http://schemas.microsoft.com/office/drawing/2014/main" id="{EF4068F0-95B9-B5B7-55C9-3995A96D2C0B}"/>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1" name="Freeform: Shape 390">
                  <a:extLst>
                    <a:ext uri="{FF2B5EF4-FFF2-40B4-BE49-F238E27FC236}">
                      <a16:creationId xmlns:a16="http://schemas.microsoft.com/office/drawing/2014/main" id="{8CF18331-203F-AF2C-DA57-4E5FECF44B78}"/>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2" name="Freeform: Shape 391">
                  <a:extLst>
                    <a:ext uri="{FF2B5EF4-FFF2-40B4-BE49-F238E27FC236}">
                      <a16:creationId xmlns:a16="http://schemas.microsoft.com/office/drawing/2014/main" id="{E01E4F1E-4FCD-5F0B-9CB8-DD229926EEF0}"/>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93" name="Freeform: Shape 392">
                  <a:extLst>
                    <a:ext uri="{FF2B5EF4-FFF2-40B4-BE49-F238E27FC236}">
                      <a16:creationId xmlns:a16="http://schemas.microsoft.com/office/drawing/2014/main" id="{7E7CA43F-BFC5-6845-C97A-3820B187C134}"/>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grpSp>
          <p:nvGrpSpPr>
            <p:cNvPr id="63" name="Group 62">
              <a:extLst>
                <a:ext uri="{FF2B5EF4-FFF2-40B4-BE49-F238E27FC236}">
                  <a16:creationId xmlns:a16="http://schemas.microsoft.com/office/drawing/2014/main" id="{0EA32F2E-6629-4413-BD52-53FD2F08BDB3}"/>
                </a:ext>
              </a:extLst>
            </p:cNvPr>
            <p:cNvGrpSpPr/>
            <p:nvPr/>
          </p:nvGrpSpPr>
          <p:grpSpPr>
            <a:xfrm rot="7555558">
              <a:off x="3322577" y="5452204"/>
              <a:ext cx="256607" cy="315560"/>
              <a:chOff x="3960196" y="6607146"/>
              <a:chExt cx="326301" cy="401265"/>
            </a:xfrm>
            <a:grpFill/>
          </p:grpSpPr>
          <p:grpSp>
            <p:nvGrpSpPr>
              <p:cNvPr id="372" name="Group 371">
                <a:extLst>
                  <a:ext uri="{FF2B5EF4-FFF2-40B4-BE49-F238E27FC236}">
                    <a16:creationId xmlns:a16="http://schemas.microsoft.com/office/drawing/2014/main" id="{22DAAF23-52A8-4557-F1BE-1B25E1C0939E}"/>
                  </a:ext>
                </a:extLst>
              </p:cNvPr>
              <p:cNvGrpSpPr/>
              <p:nvPr/>
            </p:nvGrpSpPr>
            <p:grpSpPr>
              <a:xfrm rot="4118117">
                <a:off x="3972075" y="6858377"/>
                <a:ext cx="138155" cy="161914"/>
                <a:chOff x="5387546" y="4419774"/>
                <a:chExt cx="307372" cy="360231"/>
              </a:xfrm>
              <a:grpFill/>
            </p:grpSpPr>
            <p:sp>
              <p:nvSpPr>
                <p:cNvPr id="380" name="Freeform: Shape 379">
                  <a:extLst>
                    <a:ext uri="{FF2B5EF4-FFF2-40B4-BE49-F238E27FC236}">
                      <a16:creationId xmlns:a16="http://schemas.microsoft.com/office/drawing/2014/main" id="{9B7E1CF1-E308-108D-F33D-D4C7D1C89366}"/>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81" name="Freeform: Shape 380">
                  <a:extLst>
                    <a:ext uri="{FF2B5EF4-FFF2-40B4-BE49-F238E27FC236}">
                      <a16:creationId xmlns:a16="http://schemas.microsoft.com/office/drawing/2014/main" id="{1081F7A7-DAAB-A847-16A5-72707D6350F9}"/>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82" name="Freeform: Shape 381">
                  <a:extLst>
                    <a:ext uri="{FF2B5EF4-FFF2-40B4-BE49-F238E27FC236}">
                      <a16:creationId xmlns:a16="http://schemas.microsoft.com/office/drawing/2014/main" id="{DA93AD1C-A530-C64E-742A-F56AF8A2B1DB}"/>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83" name="Freeform: Shape 382">
                  <a:extLst>
                    <a:ext uri="{FF2B5EF4-FFF2-40B4-BE49-F238E27FC236}">
                      <a16:creationId xmlns:a16="http://schemas.microsoft.com/office/drawing/2014/main" id="{CE5387CE-039C-F33F-06DD-8D8A299C7A71}"/>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84" name="Freeform: Shape 383">
                  <a:extLst>
                    <a:ext uri="{FF2B5EF4-FFF2-40B4-BE49-F238E27FC236}">
                      <a16:creationId xmlns:a16="http://schemas.microsoft.com/office/drawing/2014/main" id="{64514EB6-FF6B-88FD-888A-CB5A4EF37FBD}"/>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85" name="Freeform: Shape 384">
                  <a:extLst>
                    <a:ext uri="{FF2B5EF4-FFF2-40B4-BE49-F238E27FC236}">
                      <a16:creationId xmlns:a16="http://schemas.microsoft.com/office/drawing/2014/main" id="{8414E261-B41E-C6CD-650B-C96D8F3F2252}"/>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373" name="Group 372">
                <a:extLst>
                  <a:ext uri="{FF2B5EF4-FFF2-40B4-BE49-F238E27FC236}">
                    <a16:creationId xmlns:a16="http://schemas.microsoft.com/office/drawing/2014/main" id="{4AB05240-D9E4-0E97-966E-4FE1758FF558}"/>
                  </a:ext>
                </a:extLst>
              </p:cNvPr>
              <p:cNvGrpSpPr/>
              <p:nvPr/>
            </p:nvGrpSpPr>
            <p:grpSpPr>
              <a:xfrm rot="4118117">
                <a:off x="4136462" y="6595267"/>
                <a:ext cx="138155" cy="161914"/>
                <a:chOff x="5387546" y="4419774"/>
                <a:chExt cx="307372" cy="360231"/>
              </a:xfrm>
              <a:grpFill/>
            </p:grpSpPr>
            <p:sp>
              <p:nvSpPr>
                <p:cNvPr id="374" name="Freeform: Shape 373">
                  <a:extLst>
                    <a:ext uri="{FF2B5EF4-FFF2-40B4-BE49-F238E27FC236}">
                      <a16:creationId xmlns:a16="http://schemas.microsoft.com/office/drawing/2014/main" id="{053FDD9E-40BD-E102-EF20-1BE28C409CFF}"/>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75" name="Freeform: Shape 374">
                  <a:extLst>
                    <a:ext uri="{FF2B5EF4-FFF2-40B4-BE49-F238E27FC236}">
                      <a16:creationId xmlns:a16="http://schemas.microsoft.com/office/drawing/2014/main" id="{9868D636-0843-71DF-1198-9679DCE093FA}"/>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76" name="Freeform: Shape 375">
                  <a:extLst>
                    <a:ext uri="{FF2B5EF4-FFF2-40B4-BE49-F238E27FC236}">
                      <a16:creationId xmlns:a16="http://schemas.microsoft.com/office/drawing/2014/main" id="{D4CC935D-A93D-820C-FDE8-A34862776FF7}"/>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77" name="Freeform: Shape 376">
                  <a:extLst>
                    <a:ext uri="{FF2B5EF4-FFF2-40B4-BE49-F238E27FC236}">
                      <a16:creationId xmlns:a16="http://schemas.microsoft.com/office/drawing/2014/main" id="{9E5C533F-5CE6-F743-202F-FCF60029BE69}"/>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78" name="Freeform: Shape 377">
                  <a:extLst>
                    <a:ext uri="{FF2B5EF4-FFF2-40B4-BE49-F238E27FC236}">
                      <a16:creationId xmlns:a16="http://schemas.microsoft.com/office/drawing/2014/main" id="{AF0C0735-2C86-EDE1-BA66-E49CF00B7637}"/>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79" name="Freeform: Shape 378">
                  <a:extLst>
                    <a:ext uri="{FF2B5EF4-FFF2-40B4-BE49-F238E27FC236}">
                      <a16:creationId xmlns:a16="http://schemas.microsoft.com/office/drawing/2014/main" id="{E7DA967F-B58E-0C31-23FF-88AEE7A0FCBF}"/>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grpSp>
          <p:nvGrpSpPr>
            <p:cNvPr id="320" name="Group 319">
              <a:extLst>
                <a:ext uri="{FF2B5EF4-FFF2-40B4-BE49-F238E27FC236}">
                  <a16:creationId xmlns:a16="http://schemas.microsoft.com/office/drawing/2014/main" id="{938EB78B-D32F-09AA-ABA0-08A8490D4535}"/>
                </a:ext>
              </a:extLst>
            </p:cNvPr>
            <p:cNvGrpSpPr/>
            <p:nvPr/>
          </p:nvGrpSpPr>
          <p:grpSpPr>
            <a:xfrm rot="4591111">
              <a:off x="3705692" y="5167644"/>
              <a:ext cx="256607" cy="315560"/>
              <a:chOff x="3960196" y="6607146"/>
              <a:chExt cx="326301" cy="401265"/>
            </a:xfrm>
            <a:grpFill/>
          </p:grpSpPr>
          <p:grpSp>
            <p:nvGrpSpPr>
              <p:cNvPr id="343" name="Group 342">
                <a:extLst>
                  <a:ext uri="{FF2B5EF4-FFF2-40B4-BE49-F238E27FC236}">
                    <a16:creationId xmlns:a16="http://schemas.microsoft.com/office/drawing/2014/main" id="{5D1D7AA5-C569-A5FE-2785-29C0D2D0E358}"/>
                  </a:ext>
                </a:extLst>
              </p:cNvPr>
              <p:cNvGrpSpPr/>
              <p:nvPr/>
            </p:nvGrpSpPr>
            <p:grpSpPr>
              <a:xfrm rot="4118117">
                <a:off x="3972075" y="6858377"/>
                <a:ext cx="138155" cy="161914"/>
                <a:chOff x="5387546" y="4419774"/>
                <a:chExt cx="307372" cy="360231"/>
              </a:xfrm>
              <a:grpFill/>
            </p:grpSpPr>
            <p:sp>
              <p:nvSpPr>
                <p:cNvPr id="351" name="Freeform: Shape 350">
                  <a:extLst>
                    <a:ext uri="{FF2B5EF4-FFF2-40B4-BE49-F238E27FC236}">
                      <a16:creationId xmlns:a16="http://schemas.microsoft.com/office/drawing/2014/main" id="{3C962122-0A57-201A-4EC3-55CE42758510}"/>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54" name="Freeform: Shape 353">
                  <a:extLst>
                    <a:ext uri="{FF2B5EF4-FFF2-40B4-BE49-F238E27FC236}">
                      <a16:creationId xmlns:a16="http://schemas.microsoft.com/office/drawing/2014/main" id="{6D80EAD0-4834-737E-5DF2-99806B946B74}"/>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68" name="Freeform: Shape 367">
                  <a:extLst>
                    <a:ext uri="{FF2B5EF4-FFF2-40B4-BE49-F238E27FC236}">
                      <a16:creationId xmlns:a16="http://schemas.microsoft.com/office/drawing/2014/main" id="{C93E456A-7EDB-229F-2A6C-365C81623BBA}"/>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69" name="Freeform: Shape 368">
                  <a:extLst>
                    <a:ext uri="{FF2B5EF4-FFF2-40B4-BE49-F238E27FC236}">
                      <a16:creationId xmlns:a16="http://schemas.microsoft.com/office/drawing/2014/main" id="{1D579E9C-EE3A-A3C0-FA4A-4B3F22691D49}"/>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70" name="Freeform: Shape 369">
                  <a:extLst>
                    <a:ext uri="{FF2B5EF4-FFF2-40B4-BE49-F238E27FC236}">
                      <a16:creationId xmlns:a16="http://schemas.microsoft.com/office/drawing/2014/main" id="{C03102ED-15A2-E5E6-B3D5-1FE5D0D7C992}"/>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71" name="Freeform: Shape 370">
                  <a:extLst>
                    <a:ext uri="{FF2B5EF4-FFF2-40B4-BE49-F238E27FC236}">
                      <a16:creationId xmlns:a16="http://schemas.microsoft.com/office/drawing/2014/main" id="{2A3D90FC-CA9A-2496-5D1A-E0862EEC625C}"/>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344" name="Group 343">
                <a:extLst>
                  <a:ext uri="{FF2B5EF4-FFF2-40B4-BE49-F238E27FC236}">
                    <a16:creationId xmlns:a16="http://schemas.microsoft.com/office/drawing/2014/main" id="{732B1A45-21D8-994F-266B-8544C697C74E}"/>
                  </a:ext>
                </a:extLst>
              </p:cNvPr>
              <p:cNvGrpSpPr/>
              <p:nvPr/>
            </p:nvGrpSpPr>
            <p:grpSpPr>
              <a:xfrm rot="4118117">
                <a:off x="4136462" y="6595267"/>
                <a:ext cx="138155" cy="161914"/>
                <a:chOff x="5387546" y="4419774"/>
                <a:chExt cx="307372" cy="360231"/>
              </a:xfrm>
              <a:grpFill/>
            </p:grpSpPr>
            <p:sp>
              <p:nvSpPr>
                <p:cNvPr id="345" name="Freeform: Shape 344">
                  <a:extLst>
                    <a:ext uri="{FF2B5EF4-FFF2-40B4-BE49-F238E27FC236}">
                      <a16:creationId xmlns:a16="http://schemas.microsoft.com/office/drawing/2014/main" id="{D25BDA6B-C02C-DFEC-0367-58D7D8F621B4}"/>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46" name="Freeform: Shape 345">
                  <a:extLst>
                    <a:ext uri="{FF2B5EF4-FFF2-40B4-BE49-F238E27FC236}">
                      <a16:creationId xmlns:a16="http://schemas.microsoft.com/office/drawing/2014/main" id="{C372E556-7417-51B1-72D8-507793DC7E4F}"/>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47" name="Freeform: Shape 346">
                  <a:extLst>
                    <a:ext uri="{FF2B5EF4-FFF2-40B4-BE49-F238E27FC236}">
                      <a16:creationId xmlns:a16="http://schemas.microsoft.com/office/drawing/2014/main" id="{EAC4D2FF-CAA1-BFEB-62C7-A5F0B98652AC}"/>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48" name="Freeform: Shape 347">
                  <a:extLst>
                    <a:ext uri="{FF2B5EF4-FFF2-40B4-BE49-F238E27FC236}">
                      <a16:creationId xmlns:a16="http://schemas.microsoft.com/office/drawing/2014/main" id="{4D46FDFE-341B-DADA-B7FD-231CDE6F36AB}"/>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49" name="Freeform: Shape 348">
                  <a:extLst>
                    <a:ext uri="{FF2B5EF4-FFF2-40B4-BE49-F238E27FC236}">
                      <a16:creationId xmlns:a16="http://schemas.microsoft.com/office/drawing/2014/main" id="{D264FFD3-B1E8-8C30-6045-056CA3CC255A}"/>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50" name="Freeform: Shape 349">
                  <a:extLst>
                    <a:ext uri="{FF2B5EF4-FFF2-40B4-BE49-F238E27FC236}">
                      <a16:creationId xmlns:a16="http://schemas.microsoft.com/office/drawing/2014/main" id="{93EBEF21-FD52-7D29-5DFC-8C15F3846CA9}"/>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grpSp>
          <p:nvGrpSpPr>
            <p:cNvPr id="321" name="Group 320">
              <a:extLst>
                <a:ext uri="{FF2B5EF4-FFF2-40B4-BE49-F238E27FC236}">
                  <a16:creationId xmlns:a16="http://schemas.microsoft.com/office/drawing/2014/main" id="{DECB5AE3-D7A0-AA2C-B5BE-6E2DE3760DED}"/>
                </a:ext>
              </a:extLst>
            </p:cNvPr>
            <p:cNvGrpSpPr/>
            <p:nvPr/>
          </p:nvGrpSpPr>
          <p:grpSpPr>
            <a:xfrm rot="4118117">
              <a:off x="3723112" y="5244259"/>
              <a:ext cx="108647" cy="127331"/>
              <a:chOff x="5387546" y="4419774"/>
              <a:chExt cx="307372" cy="360231"/>
            </a:xfrm>
            <a:grpFill/>
          </p:grpSpPr>
          <p:sp>
            <p:nvSpPr>
              <p:cNvPr id="337" name="Freeform: Shape 336">
                <a:extLst>
                  <a:ext uri="{FF2B5EF4-FFF2-40B4-BE49-F238E27FC236}">
                    <a16:creationId xmlns:a16="http://schemas.microsoft.com/office/drawing/2014/main" id="{263F9FB4-4194-A9FD-360F-77B5A26DA68F}"/>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8" name="Freeform: Shape 337">
                <a:extLst>
                  <a:ext uri="{FF2B5EF4-FFF2-40B4-BE49-F238E27FC236}">
                    <a16:creationId xmlns:a16="http://schemas.microsoft.com/office/drawing/2014/main" id="{0E05D735-A1E8-EA30-15BA-2E2844BBAB30}"/>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9" name="Freeform: Shape 338">
                <a:extLst>
                  <a:ext uri="{FF2B5EF4-FFF2-40B4-BE49-F238E27FC236}">
                    <a16:creationId xmlns:a16="http://schemas.microsoft.com/office/drawing/2014/main" id="{E6D84956-E7BE-BBCA-2C1A-E7FD73146DC8}"/>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40" name="Freeform: Shape 339">
                <a:extLst>
                  <a:ext uri="{FF2B5EF4-FFF2-40B4-BE49-F238E27FC236}">
                    <a16:creationId xmlns:a16="http://schemas.microsoft.com/office/drawing/2014/main" id="{91B5264D-F26F-64A6-FDA2-68DC5AC9DD44}"/>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41" name="Freeform: Shape 340">
                <a:extLst>
                  <a:ext uri="{FF2B5EF4-FFF2-40B4-BE49-F238E27FC236}">
                    <a16:creationId xmlns:a16="http://schemas.microsoft.com/office/drawing/2014/main" id="{21FF378B-56FD-3B72-6891-0625BD755DEC}"/>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42" name="Freeform: Shape 341">
                <a:extLst>
                  <a:ext uri="{FF2B5EF4-FFF2-40B4-BE49-F238E27FC236}">
                    <a16:creationId xmlns:a16="http://schemas.microsoft.com/office/drawing/2014/main" id="{CD607C53-063A-02C1-9B97-425FF89DC1D1}"/>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322" name="Group 321">
              <a:extLst>
                <a:ext uri="{FF2B5EF4-FFF2-40B4-BE49-F238E27FC236}">
                  <a16:creationId xmlns:a16="http://schemas.microsoft.com/office/drawing/2014/main" id="{FF916672-0381-9DF1-05FE-6D81672ECB03}"/>
                </a:ext>
              </a:extLst>
            </p:cNvPr>
            <p:cNvGrpSpPr/>
            <p:nvPr/>
          </p:nvGrpSpPr>
          <p:grpSpPr>
            <a:xfrm>
              <a:off x="4012722" y="4735625"/>
              <a:ext cx="256607" cy="315560"/>
              <a:chOff x="3960196" y="6607146"/>
              <a:chExt cx="326301" cy="401265"/>
            </a:xfrm>
            <a:grpFill/>
          </p:grpSpPr>
          <p:grpSp>
            <p:nvGrpSpPr>
              <p:cNvPr id="323" name="Group 322">
                <a:extLst>
                  <a:ext uri="{FF2B5EF4-FFF2-40B4-BE49-F238E27FC236}">
                    <a16:creationId xmlns:a16="http://schemas.microsoft.com/office/drawing/2014/main" id="{5DC7166E-D44E-EEA9-E5F7-ACBDE94A0C28}"/>
                  </a:ext>
                </a:extLst>
              </p:cNvPr>
              <p:cNvGrpSpPr/>
              <p:nvPr/>
            </p:nvGrpSpPr>
            <p:grpSpPr>
              <a:xfrm rot="4118117">
                <a:off x="3972075" y="6858377"/>
                <a:ext cx="138155" cy="161914"/>
                <a:chOff x="5387546" y="4419774"/>
                <a:chExt cx="307372" cy="360231"/>
              </a:xfrm>
              <a:grpFill/>
            </p:grpSpPr>
            <p:sp>
              <p:nvSpPr>
                <p:cNvPr id="331" name="Freeform: Shape 330">
                  <a:extLst>
                    <a:ext uri="{FF2B5EF4-FFF2-40B4-BE49-F238E27FC236}">
                      <a16:creationId xmlns:a16="http://schemas.microsoft.com/office/drawing/2014/main" id="{1D14EE84-8563-2224-5480-FAA00584866C}"/>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2" name="Freeform: Shape 331">
                  <a:extLst>
                    <a:ext uri="{FF2B5EF4-FFF2-40B4-BE49-F238E27FC236}">
                      <a16:creationId xmlns:a16="http://schemas.microsoft.com/office/drawing/2014/main" id="{A626412F-F2A9-C1B9-5F67-24C8AFEF8BAD}"/>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3" name="Freeform: Shape 332">
                  <a:extLst>
                    <a:ext uri="{FF2B5EF4-FFF2-40B4-BE49-F238E27FC236}">
                      <a16:creationId xmlns:a16="http://schemas.microsoft.com/office/drawing/2014/main" id="{F2E48BAC-3C1F-CF4D-D581-06C9FA35D2D7}"/>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4" name="Freeform: Shape 333">
                  <a:extLst>
                    <a:ext uri="{FF2B5EF4-FFF2-40B4-BE49-F238E27FC236}">
                      <a16:creationId xmlns:a16="http://schemas.microsoft.com/office/drawing/2014/main" id="{FD324202-3596-E32C-BED2-24025A0F049A}"/>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5" name="Freeform: Shape 334">
                  <a:extLst>
                    <a:ext uri="{FF2B5EF4-FFF2-40B4-BE49-F238E27FC236}">
                      <a16:creationId xmlns:a16="http://schemas.microsoft.com/office/drawing/2014/main" id="{E9AD8DBD-52FF-7F53-455C-AEF05884305A}"/>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6" name="Freeform: Shape 335">
                  <a:extLst>
                    <a:ext uri="{FF2B5EF4-FFF2-40B4-BE49-F238E27FC236}">
                      <a16:creationId xmlns:a16="http://schemas.microsoft.com/office/drawing/2014/main" id="{00D676F6-32BB-E112-40C9-95641CF5BBDE}"/>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nvGrpSpPr>
              <p:cNvPr id="324" name="Group 323">
                <a:extLst>
                  <a:ext uri="{FF2B5EF4-FFF2-40B4-BE49-F238E27FC236}">
                    <a16:creationId xmlns:a16="http://schemas.microsoft.com/office/drawing/2014/main" id="{45811303-35A0-D8E0-5138-1FA7592D8DC8}"/>
                  </a:ext>
                </a:extLst>
              </p:cNvPr>
              <p:cNvGrpSpPr/>
              <p:nvPr/>
            </p:nvGrpSpPr>
            <p:grpSpPr>
              <a:xfrm rot="4118117">
                <a:off x="4136462" y="6595267"/>
                <a:ext cx="138155" cy="161914"/>
                <a:chOff x="5387546" y="4419774"/>
                <a:chExt cx="307372" cy="360231"/>
              </a:xfrm>
              <a:grpFill/>
            </p:grpSpPr>
            <p:sp>
              <p:nvSpPr>
                <p:cNvPr id="325" name="Freeform: Shape 324">
                  <a:extLst>
                    <a:ext uri="{FF2B5EF4-FFF2-40B4-BE49-F238E27FC236}">
                      <a16:creationId xmlns:a16="http://schemas.microsoft.com/office/drawing/2014/main" id="{A54C9140-319B-71DC-0B58-6D09B01429CA}"/>
                    </a:ext>
                  </a:extLst>
                </p:cNvPr>
                <p:cNvSpPr/>
                <p:nvPr/>
              </p:nvSpPr>
              <p:spPr>
                <a:xfrm>
                  <a:off x="5387546" y="4584357"/>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26" name="Freeform: Shape 325">
                  <a:extLst>
                    <a:ext uri="{FF2B5EF4-FFF2-40B4-BE49-F238E27FC236}">
                      <a16:creationId xmlns:a16="http://schemas.microsoft.com/office/drawing/2014/main" id="{E5271544-7C91-0479-B4C0-7233EBF743E7}"/>
                    </a:ext>
                  </a:extLst>
                </p:cNvPr>
                <p:cNvSpPr/>
                <p:nvPr/>
              </p:nvSpPr>
              <p:spPr>
                <a:xfrm rot="1310967">
                  <a:off x="5433265" y="4630614"/>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27" name="Freeform: Shape 326">
                  <a:extLst>
                    <a:ext uri="{FF2B5EF4-FFF2-40B4-BE49-F238E27FC236}">
                      <a16:creationId xmlns:a16="http://schemas.microsoft.com/office/drawing/2014/main" id="{33FF1144-EBD7-9817-0153-C837581BFC5E}"/>
                    </a:ext>
                  </a:extLst>
                </p:cNvPr>
                <p:cNvSpPr/>
                <p:nvPr/>
              </p:nvSpPr>
              <p:spPr>
                <a:xfrm rot="1310967">
                  <a:off x="5433265" y="4520599"/>
                  <a:ext cx="45719" cy="60959"/>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28" name="Freeform: Shape 327">
                  <a:extLst>
                    <a:ext uri="{FF2B5EF4-FFF2-40B4-BE49-F238E27FC236}">
                      <a16:creationId xmlns:a16="http://schemas.microsoft.com/office/drawing/2014/main" id="{92950D7F-EBAE-7C6D-AFA6-483D58D23146}"/>
                    </a:ext>
                  </a:extLst>
                </p:cNvPr>
                <p:cNvSpPr/>
                <p:nvPr/>
              </p:nvSpPr>
              <p:spPr>
                <a:xfrm rot="1310967">
                  <a:off x="5543288" y="4419774"/>
                  <a:ext cx="5053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29" name="Freeform: Shape 328">
                  <a:extLst>
                    <a:ext uri="{FF2B5EF4-FFF2-40B4-BE49-F238E27FC236}">
                      <a16:creationId xmlns:a16="http://schemas.microsoft.com/office/drawing/2014/main" id="{E8AFEEA3-4AA7-F233-2D32-A3F38284F945}"/>
                    </a:ext>
                  </a:extLst>
                </p:cNvPr>
                <p:cNvSpPr/>
                <p:nvPr/>
              </p:nvSpPr>
              <p:spPr>
                <a:xfrm rot="1310967">
                  <a:off x="5540805" y="4712623"/>
                  <a:ext cx="119686"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330" name="Freeform: Shape 329">
                  <a:extLst>
                    <a:ext uri="{FF2B5EF4-FFF2-40B4-BE49-F238E27FC236}">
                      <a16:creationId xmlns:a16="http://schemas.microsoft.com/office/drawing/2014/main" id="{C5A70B94-8DF7-5A7C-0C80-28AEFB978E00}"/>
                    </a:ext>
                  </a:extLst>
                </p:cNvPr>
                <p:cNvSpPr/>
                <p:nvPr/>
              </p:nvSpPr>
              <p:spPr>
                <a:xfrm rot="1310967" flipH="1">
                  <a:off x="5642545" y="4519300"/>
                  <a:ext cx="52373" cy="67382"/>
                </a:xfrm>
                <a:custGeom>
                  <a:avLst/>
                  <a:gdLst>
                    <a:gd name="connsiteX0" fmla="*/ 0 w 74140"/>
                    <a:gd name="connsiteY0" fmla="*/ 37070 h 98854"/>
                    <a:gd name="connsiteX1" fmla="*/ 49427 w 74140"/>
                    <a:gd name="connsiteY1" fmla="*/ 0 h 98854"/>
                    <a:gd name="connsiteX2" fmla="*/ 74140 w 74140"/>
                    <a:gd name="connsiteY2" fmla="*/ 74140 h 98854"/>
                    <a:gd name="connsiteX3" fmla="*/ 37070 w 74140"/>
                    <a:gd name="connsiteY3" fmla="*/ 98854 h 98854"/>
                    <a:gd name="connsiteX4" fmla="*/ 24713 w 74140"/>
                    <a:gd name="connsiteY4" fmla="*/ 98854 h 98854"/>
                    <a:gd name="connsiteX5" fmla="*/ 0 w 74140"/>
                    <a:gd name="connsiteY5" fmla="*/ 37070 h 9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 h="98854">
                      <a:moveTo>
                        <a:pt x="0" y="37070"/>
                      </a:moveTo>
                      <a:lnTo>
                        <a:pt x="49427" y="0"/>
                      </a:lnTo>
                      <a:lnTo>
                        <a:pt x="74140" y="74140"/>
                      </a:lnTo>
                      <a:lnTo>
                        <a:pt x="37070" y="98854"/>
                      </a:lnTo>
                      <a:lnTo>
                        <a:pt x="24713" y="98854"/>
                      </a:lnTo>
                      <a:lnTo>
                        <a:pt x="0" y="37070"/>
                      </a:lnTo>
                      <a:close/>
                    </a:path>
                  </a:pathLst>
                </a:cu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grpSp>
      </p:grpSp>
      <p:sp>
        <p:nvSpPr>
          <p:cNvPr id="352" name="www.websitename.com"/>
          <p:cNvSpPr txBox="1">
            <a:spLocks noGrp="1"/>
          </p:cNvSpPr>
          <p:nvPr>
            <p:ph type="body" sz="quarter" idx="13"/>
          </p:nvPr>
        </p:nvSpPr>
        <p:spPr>
          <a:xfrm>
            <a:off x="10250515" y="6476735"/>
            <a:ext cx="937756" cy="138499"/>
          </a:xfrm>
          <a:prstGeom prst="rect">
            <a:avLst/>
          </a:prstGeom>
        </p:spPr>
        <p:txBody>
          <a:bodyPr/>
          <a:lstStyle/>
          <a:p>
            <a:r>
              <a:rPr dirty="0">
                <a:latin typeface="Calibri" panose="020F0502020204030204" pitchFamily="34" charset="0"/>
                <a:ea typeface="Calibri" panose="020F0502020204030204" pitchFamily="34" charset="0"/>
                <a:cs typeface="Calibri" panose="020F0502020204030204" pitchFamily="34" charset="0"/>
              </a:rPr>
              <a:t>www.</a:t>
            </a:r>
            <a:r>
              <a:rPr lang="en-US" dirty="0">
                <a:latin typeface="Calibri" panose="020F0502020204030204" pitchFamily="34" charset="0"/>
                <a:ea typeface="Calibri" panose="020F0502020204030204" pitchFamily="34" charset="0"/>
                <a:cs typeface="Calibri" panose="020F0502020204030204" pitchFamily="34" charset="0"/>
              </a:rPr>
              <a:t>pcivietnam.vn</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53" name="uplock"/>
          <p:cNvSpPr txBox="1">
            <a:spLocks noGrp="1"/>
          </p:cNvSpPr>
          <p:nvPr>
            <p:ph type="body" sz="quarter" idx="14"/>
          </p:nvPr>
        </p:nvSpPr>
        <p:spPr>
          <a:xfrm>
            <a:off x="633909" y="190202"/>
            <a:ext cx="1715213" cy="192360"/>
          </a:xfrm>
          <a:prstGeom prst="rect">
            <a:avLst/>
          </a:prstGeom>
        </p:spPr>
        <p:txBody>
          <a:bodyPr/>
          <a:lstStyle/>
          <a:p>
            <a:r>
              <a:rPr lang="en-US" b="1">
                <a:latin typeface="Calibri" panose="020F0502020204030204" pitchFamily="34" charset="0"/>
                <a:ea typeface="Calibri" panose="020F0502020204030204" pitchFamily="34" charset="0"/>
                <a:cs typeface="Calibri" panose="020F0502020204030204" pitchFamily="34" charset="0"/>
              </a:rPr>
              <a:t>Tính đại diện của kết quả</a:t>
            </a:r>
            <a:endParaRPr b="1" dirty="0">
              <a:latin typeface="Calibri" panose="020F0502020204030204" pitchFamily="34" charset="0"/>
              <a:ea typeface="Calibri" panose="020F0502020204030204" pitchFamily="34" charset="0"/>
              <a:cs typeface="Calibri" panose="020F0502020204030204" pitchFamily="34" charset="0"/>
            </a:endParaRPr>
          </a:p>
        </p:txBody>
      </p:sp>
      <p:sp>
        <p:nvSpPr>
          <p:cNvPr id="355" name="Slide Number"/>
          <p:cNvSpPr txBox="1">
            <a:spLocks noGrp="1"/>
          </p:cNvSpPr>
          <p:nvPr>
            <p:ph type="sldNum" sz="quarter" idx="2"/>
          </p:nvPr>
        </p:nvSpPr>
        <p:spPr>
          <a:xfrm>
            <a:off x="5661993" y="3238368"/>
            <a:ext cx="115416" cy="1384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12750" hangingPunct="0"/>
            <a:fld id="{86CB4B4D-7CA3-9044-876B-883B54F8677D}" type="slidenum">
              <a:rPr kern="0">
                <a:latin typeface="Calibri" panose="020F0502020204030204" pitchFamily="34" charset="0"/>
                <a:ea typeface="Calibri" panose="020F0502020204030204" pitchFamily="34" charset="0"/>
                <a:cs typeface="Calibri" panose="020F0502020204030204" pitchFamily="34" charset="0"/>
              </a:rPr>
              <a:pPr defTabSz="412750" hangingPunct="0"/>
              <a:t>27</a:t>
            </a:fld>
            <a:endParaRPr kern="0" dirty="0">
              <a:latin typeface="Calibri" panose="020F0502020204030204" pitchFamily="34" charset="0"/>
              <a:ea typeface="Calibri" panose="020F0502020204030204" pitchFamily="34" charset="0"/>
              <a:cs typeface="Calibri" panose="020F0502020204030204" pitchFamily="34" charset="0"/>
            </a:endParaRPr>
          </a:p>
        </p:txBody>
      </p:sp>
      <p:sp>
        <p:nvSpPr>
          <p:cNvPr id="356" name="Rectangle"/>
          <p:cNvSpPr/>
          <p:nvPr/>
        </p:nvSpPr>
        <p:spPr>
          <a:xfrm>
            <a:off x="3777370" y="0"/>
            <a:ext cx="4667176" cy="6858001"/>
          </a:xfrm>
          <a:prstGeom prst="rect">
            <a:avLst/>
          </a:prstGeom>
          <a:gradFill flip="none" rotWithShape="1">
            <a:gsLst>
              <a:gs pos="0">
                <a:schemeClr val="tx1">
                  <a:lumMod val="75000"/>
                  <a:lumOff val="25000"/>
                </a:schemeClr>
              </a:gs>
              <a:gs pos="50000">
                <a:schemeClr val="tx1">
                  <a:alpha val="76000"/>
                </a:schemeClr>
              </a:gs>
              <a:gs pos="100000">
                <a:schemeClr val="tx1">
                  <a:alpha val="63000"/>
                </a:schemeClr>
              </a:gs>
            </a:gsLst>
            <a:lin ang="16200000" scaled="1"/>
            <a:tileRect/>
          </a:gradFill>
          <a:ln w="12700">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Medium"/>
            </a:endParaRPr>
          </a:p>
        </p:txBody>
      </p:sp>
      <p:sp>
        <p:nvSpPr>
          <p:cNvPr id="363" name="What They…"/>
          <p:cNvSpPr txBox="1"/>
          <p:nvPr/>
        </p:nvSpPr>
        <p:spPr>
          <a:xfrm>
            <a:off x="633909" y="898376"/>
            <a:ext cx="2852242"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defRPr sz="6000" b="0">
                <a:solidFill>
                  <a:srgbClr val="1C1F25"/>
                </a:solidFill>
                <a:latin typeface="Roboto Condensed Bold"/>
                <a:ea typeface="Roboto Condensed Bold"/>
                <a:cs typeface="Roboto Condensed Bold"/>
                <a:sym typeface="Roboto Condensed Bold"/>
              </a:defRPr>
            </a:pPr>
            <a:r>
              <a:rPr lang="en-US" sz="2200" b="1"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Điều</a:t>
            </a:r>
            <a:r>
              <a:rPr lang="en-US" sz="2200" b="1"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 </a:t>
            </a:r>
            <a:r>
              <a:rPr lang="en-US" sz="2200" b="1"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tra</a:t>
            </a:r>
            <a:r>
              <a:rPr lang="en-US" sz="2200" b="1"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 </a:t>
            </a:r>
            <a:r>
              <a:rPr lang="en-US" sz="2200" b="1"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chọn</a:t>
            </a:r>
            <a:r>
              <a:rPr lang="en-US" sz="2200" b="1"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 </a:t>
            </a:r>
            <a:r>
              <a:rPr lang="en-US" sz="2200" b="1"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mẫu</a:t>
            </a:r>
            <a:r>
              <a:rPr lang="en-US" sz="2200" b="1"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 </a:t>
            </a:r>
            <a:r>
              <a:rPr lang="en-US" sz="2200" b="1"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doanh</a:t>
            </a:r>
            <a:r>
              <a:rPr lang="en-US" sz="2200" b="1"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 </a:t>
            </a:r>
            <a:r>
              <a:rPr lang="en-US" sz="2200" b="1"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nghiệp</a:t>
            </a:r>
            <a:r>
              <a:rPr lang="en-US" sz="2200" b="1"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 </a:t>
            </a:r>
            <a:r>
              <a:rPr lang="en-US" sz="2200" b="1"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toàn</a:t>
            </a:r>
            <a:r>
              <a:rPr lang="en-US" sz="2200" b="1"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 </a:t>
            </a:r>
            <a:r>
              <a:rPr lang="en-US" sz="2200" b="1"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rPr>
              <a:t>quốc</a:t>
            </a:r>
            <a:endParaRPr sz="2200" b="1"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Roboto Condensed Bold"/>
            </a:endParaRPr>
          </a:p>
        </p:txBody>
      </p:sp>
      <p:sp>
        <p:nvSpPr>
          <p:cNvPr id="364" name="Line"/>
          <p:cNvSpPr/>
          <p:nvPr/>
        </p:nvSpPr>
        <p:spPr>
          <a:xfrm>
            <a:off x="633909" y="777875"/>
            <a:ext cx="250802" cy="0"/>
          </a:xfrm>
          <a:prstGeom prst="line">
            <a:avLst/>
          </a:prstGeom>
          <a:ln w="63500">
            <a:solidFill>
              <a:schemeClr val="accent1"/>
            </a:solidFill>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Medium"/>
            </a:endParaRPr>
          </a:p>
        </p:txBody>
      </p:sp>
      <p:sp>
        <p:nvSpPr>
          <p:cNvPr id="365" name="In order to succeed, your…"/>
          <p:cNvSpPr txBox="1"/>
          <p:nvPr/>
        </p:nvSpPr>
        <p:spPr>
          <a:xfrm>
            <a:off x="633909" y="2078346"/>
            <a:ext cx="2930588" cy="1095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30000"/>
              </a:lnSpc>
              <a:spcAft>
                <a:spcPts val="300"/>
              </a:spcAft>
              <a:defRPr b="0">
                <a:solidFill>
                  <a:srgbClr val="6A6E77"/>
                </a:solidFill>
                <a:latin typeface="Montserrat Light"/>
                <a:ea typeface="Montserrat Light"/>
                <a:cs typeface="Montserrat Light"/>
                <a:sym typeface="Montserrat Light"/>
              </a:defRPr>
            </a:pP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Xây</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dựng</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khung</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chọn</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mẫu</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từ</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vi-VN"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tổng thể các </a:t>
            </a:r>
            <a:r>
              <a:rPr lang="vi-VN"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doanh nghiệp đang hoạt động </a:t>
            </a:r>
            <a:r>
              <a:rPr lang="vi-VN"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ở từng địa phương</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danh</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sách</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doanh</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nghiệp</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đang</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nộp</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thuế</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a:t>
            </a:r>
            <a:endParaRPr lang="vi-VN"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366" name="80%"/>
          <p:cNvSpPr txBox="1"/>
          <p:nvPr/>
        </p:nvSpPr>
        <p:spPr>
          <a:xfrm>
            <a:off x="4167558" y="5486977"/>
            <a:ext cx="782265" cy="551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a:lnSpc>
                <a:spcPct val="130000"/>
              </a:lnSpc>
              <a:defRPr sz="6000" b="0">
                <a:solidFill>
                  <a:srgbClr val="1C1F25"/>
                </a:solidFill>
                <a:latin typeface="Roboto Condensed Bold"/>
                <a:ea typeface="Roboto Condensed Bold"/>
                <a:cs typeface="Roboto Condensed Bold"/>
                <a:sym typeface="Roboto Condensed Bold"/>
              </a:defRPr>
            </a:lvl1pPr>
          </a:lstStyle>
          <a:p>
            <a:pPr defTabSz="412750" hangingPunct="0"/>
            <a:r>
              <a:rPr lang="en-US" sz="3000" kern="0" dirty="0">
                <a:solidFill>
                  <a:srgbClr val="FFFFFF"/>
                </a:solidFill>
                <a:latin typeface="Calibri" panose="020F0502020204030204" pitchFamily="34" charset="0"/>
                <a:ea typeface="Calibri" panose="020F0502020204030204" pitchFamily="34" charset="0"/>
                <a:cs typeface="Calibri" panose="020F0502020204030204" pitchFamily="34" charset="0"/>
              </a:rPr>
              <a:t>8478</a:t>
            </a:r>
            <a:endParaRPr sz="3000"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67" name="Continually optimize"/>
          <p:cNvSpPr txBox="1"/>
          <p:nvPr/>
        </p:nvSpPr>
        <p:spPr>
          <a:xfrm>
            <a:off x="4139819" y="6043570"/>
            <a:ext cx="868774" cy="392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50000"/>
              </a:lnSpc>
              <a:defRPr sz="1800" b="0">
                <a:solidFill>
                  <a:srgbClr val="6A6E77"/>
                </a:solidFill>
                <a:latin typeface="Montserrat Light"/>
                <a:ea typeface="Montserrat Light"/>
                <a:cs typeface="Montserrat Light"/>
                <a:sym typeface="Montserrat Light"/>
              </a:defRPr>
            </a:lvl1pPr>
          </a:lstStyle>
          <a:p>
            <a:pPr algn="ctr" defTabSz="412750" hangingPunct="0"/>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Doanh</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nghiệp</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p>
          <a:p>
            <a:pPr algn="ctr" defTabSz="412750" hangingPunct="0"/>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tư</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nhân</a:t>
            </a:r>
            <a:endParaRPr sz="900"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In order to succeed, your…">
            <a:extLst>
              <a:ext uri="{FF2B5EF4-FFF2-40B4-BE49-F238E27FC236}">
                <a16:creationId xmlns:a16="http://schemas.microsoft.com/office/drawing/2014/main" id="{2D291713-ED0D-EE7B-CB23-D22795CBE1D3}"/>
              </a:ext>
            </a:extLst>
          </p:cNvPr>
          <p:cNvSpPr txBox="1"/>
          <p:nvPr/>
        </p:nvSpPr>
        <p:spPr>
          <a:xfrm>
            <a:off x="633908" y="3742551"/>
            <a:ext cx="2940565" cy="815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30000"/>
              </a:lnSpc>
              <a:spcAft>
                <a:spcPts val="300"/>
              </a:spcAft>
              <a:defRPr b="0">
                <a:solidFill>
                  <a:srgbClr val="6A6E77"/>
                </a:solidFill>
                <a:latin typeface="Montserrat Light"/>
                <a:ea typeface="Montserrat Light"/>
                <a:cs typeface="Montserrat Light"/>
                <a:sym typeface="Montserrat Light"/>
              </a:defRPr>
            </a:pP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Phân</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nhóm</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doanh</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nghiệp</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theo</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các</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tiêu</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chí</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về</a:t>
            </a:r>
            <a:r>
              <a:rPr lang="en-US"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loại</a:t>
            </a:r>
            <a:r>
              <a:rPr lang="en-US"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hình</a:t>
            </a:r>
            <a:r>
              <a:rPr lang="en-US" sz="14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thời</a:t>
            </a:r>
            <a:r>
              <a:rPr lang="en-US"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gian</a:t>
            </a:r>
            <a:r>
              <a:rPr lang="en-US"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hoạt</a:t>
            </a:r>
            <a:r>
              <a:rPr lang="en-US"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động</a:t>
            </a:r>
            <a:r>
              <a:rPr lang="en-US" sz="14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lĩnh</a:t>
            </a:r>
            <a:r>
              <a:rPr lang="en-US"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vực</a:t>
            </a:r>
            <a:r>
              <a:rPr lang="en-US"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ngành</a:t>
            </a:r>
            <a:r>
              <a:rPr lang="en-US"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nghề</a:t>
            </a:r>
            <a:r>
              <a:rPr lang="en-US" sz="14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a:t>
            </a:r>
            <a:endParaRPr lang="vi-VN" sz="14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5" name="TextBox 4">
            <a:extLst>
              <a:ext uri="{FF2B5EF4-FFF2-40B4-BE49-F238E27FC236}">
                <a16:creationId xmlns:a16="http://schemas.microsoft.com/office/drawing/2014/main" id="{6754223D-7476-42A9-6F5B-D517BEECAA25}"/>
              </a:ext>
            </a:extLst>
          </p:cNvPr>
          <p:cNvSpPr txBox="1"/>
          <p:nvPr/>
        </p:nvSpPr>
        <p:spPr>
          <a:xfrm>
            <a:off x="4928126" y="1561911"/>
            <a:ext cx="2374541" cy="246221"/>
          </a:xfrm>
          <a:prstGeom prst="rect">
            <a:avLst/>
          </a:prstGeom>
          <a:noFill/>
        </p:spPr>
        <p:txBody>
          <a:bodyPr wrap="square" rtlCol="0">
            <a:spAutoFit/>
          </a:bodyPr>
          <a:lstStyle/>
          <a:p>
            <a:pPr algn="ctr" defTabSz="412750" hangingPunct="0"/>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Loại</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hình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doanh</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nghiệp</a:t>
            </a:r>
          </a:p>
        </p:txBody>
      </p:sp>
      <p:sp>
        <p:nvSpPr>
          <p:cNvPr id="6" name="TextBox 5">
            <a:extLst>
              <a:ext uri="{FF2B5EF4-FFF2-40B4-BE49-F238E27FC236}">
                <a16:creationId xmlns:a16="http://schemas.microsoft.com/office/drawing/2014/main" id="{57F94855-8A30-86F9-88B0-2EB77B1298B7}"/>
              </a:ext>
            </a:extLst>
          </p:cNvPr>
          <p:cNvSpPr txBox="1"/>
          <p:nvPr/>
        </p:nvSpPr>
        <p:spPr>
          <a:xfrm>
            <a:off x="4217661" y="2731324"/>
            <a:ext cx="3795470" cy="246221"/>
          </a:xfrm>
          <a:prstGeom prst="rect">
            <a:avLst/>
          </a:prstGeom>
          <a:noFill/>
        </p:spPr>
        <p:txBody>
          <a:bodyPr wrap="square" rtlCol="0">
            <a:spAutoFit/>
          </a:bodyPr>
          <a:lstStyle/>
          <a:p>
            <a:pPr algn="ctr" defTabSz="412750" hangingPunct="0"/>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Thời</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gian</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thành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lập</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doanh</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nghiệp</a:t>
            </a:r>
          </a:p>
        </p:txBody>
      </p:sp>
      <p:sp>
        <p:nvSpPr>
          <p:cNvPr id="7" name="TextBox 6">
            <a:extLst>
              <a:ext uri="{FF2B5EF4-FFF2-40B4-BE49-F238E27FC236}">
                <a16:creationId xmlns:a16="http://schemas.microsoft.com/office/drawing/2014/main" id="{D296E683-08A5-1C8E-427A-2B3329811A53}"/>
              </a:ext>
            </a:extLst>
          </p:cNvPr>
          <p:cNvSpPr txBox="1"/>
          <p:nvPr/>
        </p:nvSpPr>
        <p:spPr>
          <a:xfrm>
            <a:off x="4928126" y="3854044"/>
            <a:ext cx="2374541" cy="246221"/>
          </a:xfrm>
          <a:prstGeom prst="rect">
            <a:avLst/>
          </a:prstGeom>
          <a:noFill/>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Lĩnh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vực</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ngành</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hoạt</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động</a:t>
            </a:r>
          </a:p>
        </p:txBody>
      </p:sp>
      <p:sp>
        <p:nvSpPr>
          <p:cNvPr id="8" name="TextBox 7">
            <a:extLst>
              <a:ext uri="{FF2B5EF4-FFF2-40B4-BE49-F238E27FC236}">
                <a16:creationId xmlns:a16="http://schemas.microsoft.com/office/drawing/2014/main" id="{F0D2F570-3393-A07B-9A45-DB09924707B0}"/>
              </a:ext>
            </a:extLst>
          </p:cNvPr>
          <p:cNvSpPr txBox="1"/>
          <p:nvPr/>
        </p:nvSpPr>
        <p:spPr>
          <a:xfrm>
            <a:off x="4124188" y="1877850"/>
            <a:ext cx="1240316"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DN t</a:t>
            </a:r>
            <a:r>
              <a:rPr lang="vi-VN"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ư</a:t>
            </a:r>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nhân</a:t>
            </a:r>
          </a:p>
        </p:txBody>
      </p:sp>
      <p:sp>
        <p:nvSpPr>
          <p:cNvPr id="9" name="TextBox 8">
            <a:extLst>
              <a:ext uri="{FF2B5EF4-FFF2-40B4-BE49-F238E27FC236}">
                <a16:creationId xmlns:a16="http://schemas.microsoft.com/office/drawing/2014/main" id="{F6154A8D-32E8-64A7-FE3A-587CBEA3A393}"/>
              </a:ext>
            </a:extLst>
          </p:cNvPr>
          <p:cNvSpPr txBox="1"/>
          <p:nvPr/>
        </p:nvSpPr>
        <p:spPr>
          <a:xfrm>
            <a:off x="5408881" y="1877850"/>
            <a:ext cx="1240317"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Công ty TNHH</a:t>
            </a:r>
          </a:p>
        </p:txBody>
      </p:sp>
      <p:sp>
        <p:nvSpPr>
          <p:cNvPr id="10" name="TextBox 9">
            <a:extLst>
              <a:ext uri="{FF2B5EF4-FFF2-40B4-BE49-F238E27FC236}">
                <a16:creationId xmlns:a16="http://schemas.microsoft.com/office/drawing/2014/main" id="{1D97F9CF-47B3-F607-E40C-AC59AC3D883B}"/>
              </a:ext>
            </a:extLst>
          </p:cNvPr>
          <p:cNvSpPr txBox="1"/>
          <p:nvPr/>
        </p:nvSpPr>
        <p:spPr>
          <a:xfrm>
            <a:off x="6693575" y="1877850"/>
            <a:ext cx="1319557"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Công ty cổ phần</a:t>
            </a:r>
          </a:p>
        </p:txBody>
      </p:sp>
      <p:sp>
        <p:nvSpPr>
          <p:cNvPr id="11" name="TextBox 10">
            <a:extLst>
              <a:ext uri="{FF2B5EF4-FFF2-40B4-BE49-F238E27FC236}">
                <a16:creationId xmlns:a16="http://schemas.microsoft.com/office/drawing/2014/main" id="{F28940C8-8458-ADCD-DCB8-7034F851E92B}"/>
              </a:ext>
            </a:extLst>
          </p:cNvPr>
          <p:cNvSpPr txBox="1"/>
          <p:nvPr/>
        </p:nvSpPr>
        <p:spPr>
          <a:xfrm>
            <a:off x="4124188" y="3071965"/>
            <a:ext cx="1240316"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&lt;= 2005</a:t>
            </a:r>
          </a:p>
        </p:txBody>
      </p:sp>
      <p:sp>
        <p:nvSpPr>
          <p:cNvPr id="12" name="TextBox 11">
            <a:extLst>
              <a:ext uri="{FF2B5EF4-FFF2-40B4-BE49-F238E27FC236}">
                <a16:creationId xmlns:a16="http://schemas.microsoft.com/office/drawing/2014/main" id="{4CE92023-3011-5562-A258-8413E4D10B06}"/>
              </a:ext>
            </a:extLst>
          </p:cNvPr>
          <p:cNvSpPr txBox="1"/>
          <p:nvPr/>
        </p:nvSpPr>
        <p:spPr>
          <a:xfrm>
            <a:off x="5408881" y="3071965"/>
            <a:ext cx="1240317"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2006 - 2015</a:t>
            </a:r>
          </a:p>
        </p:txBody>
      </p:sp>
      <p:sp>
        <p:nvSpPr>
          <p:cNvPr id="13" name="TextBox 12">
            <a:extLst>
              <a:ext uri="{FF2B5EF4-FFF2-40B4-BE49-F238E27FC236}">
                <a16:creationId xmlns:a16="http://schemas.microsoft.com/office/drawing/2014/main" id="{790F8BE7-968A-C997-B497-59C4A839547B}"/>
              </a:ext>
            </a:extLst>
          </p:cNvPr>
          <p:cNvSpPr txBox="1"/>
          <p:nvPr/>
        </p:nvSpPr>
        <p:spPr>
          <a:xfrm>
            <a:off x="6693575" y="3071965"/>
            <a:ext cx="1319557"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2016 - 2022</a:t>
            </a:r>
          </a:p>
        </p:txBody>
      </p:sp>
      <p:sp>
        <p:nvSpPr>
          <p:cNvPr id="14" name="TextBox 13">
            <a:extLst>
              <a:ext uri="{FF2B5EF4-FFF2-40B4-BE49-F238E27FC236}">
                <a16:creationId xmlns:a16="http://schemas.microsoft.com/office/drawing/2014/main" id="{FD65A572-7AE4-9BD7-FEBE-EF96C0137B10}"/>
              </a:ext>
            </a:extLst>
          </p:cNvPr>
          <p:cNvSpPr txBox="1"/>
          <p:nvPr/>
        </p:nvSpPr>
        <p:spPr>
          <a:xfrm>
            <a:off x="4124188" y="4186559"/>
            <a:ext cx="1240316"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SX-chế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tạo</a:t>
            </a:r>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 name="TextBox 14">
            <a:extLst>
              <a:ext uri="{FF2B5EF4-FFF2-40B4-BE49-F238E27FC236}">
                <a16:creationId xmlns:a16="http://schemas.microsoft.com/office/drawing/2014/main" id="{07859247-5688-309D-86B4-BFBAE7224DE2}"/>
              </a:ext>
            </a:extLst>
          </p:cNvPr>
          <p:cNvSpPr txBox="1"/>
          <p:nvPr/>
        </p:nvSpPr>
        <p:spPr>
          <a:xfrm>
            <a:off x="5408881" y="4186559"/>
            <a:ext cx="1240317"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TM-DV</a:t>
            </a:r>
          </a:p>
        </p:txBody>
      </p:sp>
      <p:sp>
        <p:nvSpPr>
          <p:cNvPr id="16" name="TextBox 15">
            <a:extLst>
              <a:ext uri="{FF2B5EF4-FFF2-40B4-BE49-F238E27FC236}">
                <a16:creationId xmlns:a16="http://schemas.microsoft.com/office/drawing/2014/main" id="{6F418969-87DF-4997-32D2-1709C37E81A3}"/>
              </a:ext>
            </a:extLst>
          </p:cNvPr>
          <p:cNvSpPr txBox="1"/>
          <p:nvPr/>
        </p:nvSpPr>
        <p:spPr>
          <a:xfrm>
            <a:off x="6693575" y="4186559"/>
            <a:ext cx="1319557"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NN-LN-TS</a:t>
            </a:r>
          </a:p>
        </p:txBody>
      </p:sp>
      <p:sp>
        <p:nvSpPr>
          <p:cNvPr id="17" name="TextBox 16">
            <a:extLst>
              <a:ext uri="{FF2B5EF4-FFF2-40B4-BE49-F238E27FC236}">
                <a16:creationId xmlns:a16="http://schemas.microsoft.com/office/drawing/2014/main" id="{A422B88D-6C4C-7753-C9BD-3DE9D27CE6B9}"/>
              </a:ext>
            </a:extLst>
          </p:cNvPr>
          <p:cNvSpPr txBox="1"/>
          <p:nvPr/>
        </p:nvSpPr>
        <p:spPr>
          <a:xfrm>
            <a:off x="4773833" y="4514932"/>
            <a:ext cx="1240317"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Khai </a:t>
            </a:r>
            <a:r>
              <a:rPr lang="en-US" sz="100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khoáng</a:t>
            </a:r>
            <a:endPar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8" name="TextBox 17">
            <a:extLst>
              <a:ext uri="{FF2B5EF4-FFF2-40B4-BE49-F238E27FC236}">
                <a16:creationId xmlns:a16="http://schemas.microsoft.com/office/drawing/2014/main" id="{C717D247-854F-5982-8C26-3550F71EAD8D}"/>
              </a:ext>
            </a:extLst>
          </p:cNvPr>
          <p:cNvSpPr txBox="1"/>
          <p:nvPr/>
        </p:nvSpPr>
        <p:spPr>
          <a:xfrm>
            <a:off x="6064292" y="4514932"/>
            <a:ext cx="1240317" cy="246221"/>
          </a:xfrm>
          <a:prstGeom prst="rect">
            <a:avLst/>
          </a:prstGeom>
          <a:solidFill>
            <a:schemeClr val="accent1"/>
          </a:solidFill>
          <a:ln>
            <a:solidFill>
              <a:schemeClr val="bg1">
                <a:lumMod val="85000"/>
              </a:schemeClr>
            </a:solidFill>
          </a:ln>
        </p:spPr>
        <p:txBody>
          <a:bodyPr wrap="square" rtlCol="0">
            <a:spAutoFit/>
          </a:bodyPr>
          <a:lstStyle/>
          <a:p>
            <a:pPr algn="ctr" defTabSz="412750" hangingPunct="0"/>
            <a:r>
              <a:rPr lang="en-US" sz="10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Xây dựng</a:t>
            </a:r>
          </a:p>
        </p:txBody>
      </p:sp>
      <p:sp>
        <p:nvSpPr>
          <p:cNvPr id="21" name="TextBox 20">
            <a:extLst>
              <a:ext uri="{FF2B5EF4-FFF2-40B4-BE49-F238E27FC236}">
                <a16:creationId xmlns:a16="http://schemas.microsoft.com/office/drawing/2014/main" id="{FED4FDCF-0E6D-9C4C-AE35-7CF460425FB5}"/>
              </a:ext>
            </a:extLst>
          </p:cNvPr>
          <p:cNvSpPr txBox="1"/>
          <p:nvPr/>
        </p:nvSpPr>
        <p:spPr>
          <a:xfrm>
            <a:off x="4517450" y="966373"/>
            <a:ext cx="3195892" cy="338554"/>
          </a:xfrm>
          <a:prstGeom prst="rect">
            <a:avLst/>
          </a:prstGeom>
          <a:noFill/>
        </p:spPr>
        <p:txBody>
          <a:bodyPr wrap="square" rtlCol="0">
            <a:spAutoFit/>
          </a:bodyPr>
          <a:lstStyle/>
          <a:p>
            <a:pPr algn="ctr" defTabSz="412750" hangingPunct="0"/>
            <a:r>
              <a:rPr lang="en-US"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PHÂN TẦNG</a:t>
            </a:r>
          </a:p>
        </p:txBody>
      </p:sp>
      <p:cxnSp>
        <p:nvCxnSpPr>
          <p:cNvPr id="22" name="Straight Arrow Connector 21">
            <a:extLst>
              <a:ext uri="{FF2B5EF4-FFF2-40B4-BE49-F238E27FC236}">
                <a16:creationId xmlns:a16="http://schemas.microsoft.com/office/drawing/2014/main" id="{00F40E88-7AA8-CDDB-B13E-55931EA8A458}"/>
              </a:ext>
            </a:extLst>
          </p:cNvPr>
          <p:cNvCxnSpPr/>
          <p:nvPr/>
        </p:nvCxnSpPr>
        <p:spPr>
          <a:xfrm>
            <a:off x="6076992" y="1253301"/>
            <a:ext cx="0" cy="273597"/>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In order to succeed, your…">
            <a:extLst>
              <a:ext uri="{FF2B5EF4-FFF2-40B4-BE49-F238E27FC236}">
                <a16:creationId xmlns:a16="http://schemas.microsoft.com/office/drawing/2014/main" id="{DD7961FE-9E38-57DD-3585-2C428FB12AA0}"/>
              </a:ext>
            </a:extLst>
          </p:cNvPr>
          <p:cNvSpPr txBox="1"/>
          <p:nvPr/>
        </p:nvSpPr>
        <p:spPr>
          <a:xfrm>
            <a:off x="633908" y="5268079"/>
            <a:ext cx="2852243" cy="815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30000"/>
              </a:lnSpc>
              <a:spcAft>
                <a:spcPts val="300"/>
              </a:spcAft>
              <a:defRPr b="0">
                <a:solidFill>
                  <a:srgbClr val="6A6E77"/>
                </a:solidFill>
                <a:latin typeface="Montserrat Light"/>
                <a:ea typeface="Montserrat Light"/>
                <a:cs typeface="Montserrat Light"/>
                <a:sym typeface="Montserrat Light"/>
              </a:defRPr>
            </a:pPr>
            <a:r>
              <a:rPr lang="vi-VN"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Thực hiện </a:t>
            </a:r>
            <a:r>
              <a:rPr lang="vi-VN" sz="14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chọn mẫu ngẫu nhiên phân tầng</a:t>
            </a:r>
            <a:r>
              <a:rPr lang="vi-VN" sz="14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vi-VN" sz="1400" kern="0"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ontserrat Light"/>
              </a:rPr>
              <a:t>cho danh sách doanh nghiệp tại từng tỉnh, thành phố.</a:t>
            </a:r>
          </a:p>
        </p:txBody>
      </p:sp>
      <p:grpSp>
        <p:nvGrpSpPr>
          <p:cNvPr id="27" name="Group 26">
            <a:extLst>
              <a:ext uri="{FF2B5EF4-FFF2-40B4-BE49-F238E27FC236}">
                <a16:creationId xmlns:a16="http://schemas.microsoft.com/office/drawing/2014/main" id="{C6956CE5-C77F-71EC-5C86-BBED83DD36F9}"/>
              </a:ext>
            </a:extLst>
          </p:cNvPr>
          <p:cNvGrpSpPr/>
          <p:nvPr/>
        </p:nvGrpSpPr>
        <p:grpSpPr>
          <a:xfrm>
            <a:off x="633909" y="1830415"/>
            <a:ext cx="199401" cy="216225"/>
            <a:chOff x="5360988" y="984250"/>
            <a:chExt cx="508000" cy="550863"/>
          </a:xfrm>
        </p:grpSpPr>
        <p:sp>
          <p:nvSpPr>
            <p:cNvPr id="25" name="Freeform 1064">
              <a:extLst>
                <a:ext uri="{FF2B5EF4-FFF2-40B4-BE49-F238E27FC236}">
                  <a16:creationId xmlns:a16="http://schemas.microsoft.com/office/drawing/2014/main" id="{E5A991EE-53DE-F295-F44D-8D7BEC2DFD07}"/>
                </a:ext>
              </a:extLst>
            </p:cNvPr>
            <p:cNvSpPr>
              <a:spLocks noEditPoints="1"/>
            </p:cNvSpPr>
            <p:nvPr/>
          </p:nvSpPr>
          <p:spPr bwMode="auto">
            <a:xfrm>
              <a:off x="5360988" y="984250"/>
              <a:ext cx="508000" cy="550863"/>
            </a:xfrm>
            <a:custGeom>
              <a:avLst/>
              <a:gdLst>
                <a:gd name="T0" fmla="*/ 147 w 149"/>
                <a:gd name="T1" fmla="*/ 11 h 160"/>
                <a:gd name="T2" fmla="*/ 128 w 149"/>
                <a:gd name="T3" fmla="*/ 11 h 160"/>
                <a:gd name="T4" fmla="*/ 128 w 149"/>
                <a:gd name="T5" fmla="*/ 3 h 160"/>
                <a:gd name="T6" fmla="*/ 125 w 149"/>
                <a:gd name="T7" fmla="*/ 0 h 160"/>
                <a:gd name="T8" fmla="*/ 107 w 149"/>
                <a:gd name="T9" fmla="*/ 0 h 160"/>
                <a:gd name="T10" fmla="*/ 104 w 149"/>
                <a:gd name="T11" fmla="*/ 3 h 160"/>
                <a:gd name="T12" fmla="*/ 104 w 149"/>
                <a:gd name="T13" fmla="*/ 11 h 160"/>
                <a:gd name="T14" fmla="*/ 45 w 149"/>
                <a:gd name="T15" fmla="*/ 11 h 160"/>
                <a:gd name="T16" fmla="*/ 45 w 149"/>
                <a:gd name="T17" fmla="*/ 3 h 160"/>
                <a:gd name="T18" fmla="*/ 43 w 149"/>
                <a:gd name="T19" fmla="*/ 0 h 160"/>
                <a:gd name="T20" fmla="*/ 24 w 149"/>
                <a:gd name="T21" fmla="*/ 0 h 160"/>
                <a:gd name="T22" fmla="*/ 21 w 149"/>
                <a:gd name="T23" fmla="*/ 3 h 160"/>
                <a:gd name="T24" fmla="*/ 21 w 149"/>
                <a:gd name="T25" fmla="*/ 11 h 160"/>
                <a:gd name="T26" fmla="*/ 3 w 149"/>
                <a:gd name="T27" fmla="*/ 11 h 160"/>
                <a:gd name="T28" fmla="*/ 0 w 149"/>
                <a:gd name="T29" fmla="*/ 13 h 160"/>
                <a:gd name="T30" fmla="*/ 0 w 149"/>
                <a:gd name="T31" fmla="*/ 43 h 160"/>
                <a:gd name="T32" fmla="*/ 0 w 149"/>
                <a:gd name="T33" fmla="*/ 157 h 160"/>
                <a:gd name="T34" fmla="*/ 3 w 149"/>
                <a:gd name="T35" fmla="*/ 160 h 160"/>
                <a:gd name="T36" fmla="*/ 147 w 149"/>
                <a:gd name="T37" fmla="*/ 160 h 160"/>
                <a:gd name="T38" fmla="*/ 149 w 149"/>
                <a:gd name="T39" fmla="*/ 157 h 160"/>
                <a:gd name="T40" fmla="*/ 149 w 149"/>
                <a:gd name="T41" fmla="*/ 43 h 160"/>
                <a:gd name="T42" fmla="*/ 149 w 149"/>
                <a:gd name="T43" fmla="*/ 13 h 160"/>
                <a:gd name="T44" fmla="*/ 147 w 149"/>
                <a:gd name="T45" fmla="*/ 11 h 160"/>
                <a:gd name="T46" fmla="*/ 109 w 149"/>
                <a:gd name="T47" fmla="*/ 5 h 160"/>
                <a:gd name="T48" fmla="*/ 123 w 149"/>
                <a:gd name="T49" fmla="*/ 5 h 160"/>
                <a:gd name="T50" fmla="*/ 123 w 149"/>
                <a:gd name="T51" fmla="*/ 13 h 160"/>
                <a:gd name="T52" fmla="*/ 123 w 149"/>
                <a:gd name="T53" fmla="*/ 21 h 160"/>
                <a:gd name="T54" fmla="*/ 109 w 149"/>
                <a:gd name="T55" fmla="*/ 21 h 160"/>
                <a:gd name="T56" fmla="*/ 109 w 149"/>
                <a:gd name="T57" fmla="*/ 13 h 160"/>
                <a:gd name="T58" fmla="*/ 109 w 149"/>
                <a:gd name="T59" fmla="*/ 5 h 160"/>
                <a:gd name="T60" fmla="*/ 27 w 149"/>
                <a:gd name="T61" fmla="*/ 5 h 160"/>
                <a:gd name="T62" fmla="*/ 40 w 149"/>
                <a:gd name="T63" fmla="*/ 5 h 160"/>
                <a:gd name="T64" fmla="*/ 40 w 149"/>
                <a:gd name="T65" fmla="*/ 13 h 160"/>
                <a:gd name="T66" fmla="*/ 40 w 149"/>
                <a:gd name="T67" fmla="*/ 21 h 160"/>
                <a:gd name="T68" fmla="*/ 27 w 149"/>
                <a:gd name="T69" fmla="*/ 21 h 160"/>
                <a:gd name="T70" fmla="*/ 27 w 149"/>
                <a:gd name="T71" fmla="*/ 13 h 160"/>
                <a:gd name="T72" fmla="*/ 27 w 149"/>
                <a:gd name="T73" fmla="*/ 5 h 160"/>
                <a:gd name="T74" fmla="*/ 5 w 149"/>
                <a:gd name="T75" fmla="*/ 16 h 160"/>
                <a:gd name="T76" fmla="*/ 21 w 149"/>
                <a:gd name="T77" fmla="*/ 16 h 160"/>
                <a:gd name="T78" fmla="*/ 21 w 149"/>
                <a:gd name="T79" fmla="*/ 24 h 160"/>
                <a:gd name="T80" fmla="*/ 24 w 149"/>
                <a:gd name="T81" fmla="*/ 27 h 160"/>
                <a:gd name="T82" fmla="*/ 43 w 149"/>
                <a:gd name="T83" fmla="*/ 27 h 160"/>
                <a:gd name="T84" fmla="*/ 45 w 149"/>
                <a:gd name="T85" fmla="*/ 24 h 160"/>
                <a:gd name="T86" fmla="*/ 45 w 149"/>
                <a:gd name="T87" fmla="*/ 16 h 160"/>
                <a:gd name="T88" fmla="*/ 104 w 149"/>
                <a:gd name="T89" fmla="*/ 16 h 160"/>
                <a:gd name="T90" fmla="*/ 104 w 149"/>
                <a:gd name="T91" fmla="*/ 24 h 160"/>
                <a:gd name="T92" fmla="*/ 107 w 149"/>
                <a:gd name="T93" fmla="*/ 27 h 160"/>
                <a:gd name="T94" fmla="*/ 125 w 149"/>
                <a:gd name="T95" fmla="*/ 27 h 160"/>
                <a:gd name="T96" fmla="*/ 128 w 149"/>
                <a:gd name="T97" fmla="*/ 24 h 160"/>
                <a:gd name="T98" fmla="*/ 128 w 149"/>
                <a:gd name="T99" fmla="*/ 16 h 160"/>
                <a:gd name="T100" fmla="*/ 144 w 149"/>
                <a:gd name="T101" fmla="*/ 16 h 160"/>
                <a:gd name="T102" fmla="*/ 144 w 149"/>
                <a:gd name="T103" fmla="*/ 40 h 160"/>
                <a:gd name="T104" fmla="*/ 5 w 149"/>
                <a:gd name="T105" fmla="*/ 40 h 160"/>
                <a:gd name="T106" fmla="*/ 5 w 149"/>
                <a:gd name="T107" fmla="*/ 16 h 160"/>
                <a:gd name="T108" fmla="*/ 5 w 149"/>
                <a:gd name="T109" fmla="*/ 155 h 160"/>
                <a:gd name="T110" fmla="*/ 5 w 149"/>
                <a:gd name="T111" fmla="*/ 45 h 160"/>
                <a:gd name="T112" fmla="*/ 144 w 149"/>
                <a:gd name="T113" fmla="*/ 45 h 160"/>
                <a:gd name="T114" fmla="*/ 144 w 149"/>
                <a:gd name="T115" fmla="*/ 155 h 160"/>
                <a:gd name="T116" fmla="*/ 5 w 149"/>
                <a:gd name="T117"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 h="160">
                  <a:moveTo>
                    <a:pt x="147" y="11"/>
                  </a:moveTo>
                  <a:cubicBezTo>
                    <a:pt x="128" y="11"/>
                    <a:pt x="128" y="11"/>
                    <a:pt x="128" y="11"/>
                  </a:cubicBezTo>
                  <a:cubicBezTo>
                    <a:pt x="128" y="3"/>
                    <a:pt x="128" y="3"/>
                    <a:pt x="128" y="3"/>
                  </a:cubicBezTo>
                  <a:cubicBezTo>
                    <a:pt x="128" y="1"/>
                    <a:pt x="127" y="0"/>
                    <a:pt x="125" y="0"/>
                  </a:cubicBezTo>
                  <a:cubicBezTo>
                    <a:pt x="107" y="0"/>
                    <a:pt x="107" y="0"/>
                    <a:pt x="107" y="0"/>
                  </a:cubicBezTo>
                  <a:cubicBezTo>
                    <a:pt x="105" y="0"/>
                    <a:pt x="104" y="1"/>
                    <a:pt x="104" y="3"/>
                  </a:cubicBezTo>
                  <a:cubicBezTo>
                    <a:pt x="104" y="11"/>
                    <a:pt x="104" y="11"/>
                    <a:pt x="104" y="11"/>
                  </a:cubicBezTo>
                  <a:cubicBezTo>
                    <a:pt x="45" y="11"/>
                    <a:pt x="45" y="11"/>
                    <a:pt x="45" y="11"/>
                  </a:cubicBezTo>
                  <a:cubicBezTo>
                    <a:pt x="45" y="3"/>
                    <a:pt x="45" y="3"/>
                    <a:pt x="45" y="3"/>
                  </a:cubicBezTo>
                  <a:cubicBezTo>
                    <a:pt x="45" y="1"/>
                    <a:pt x="44" y="0"/>
                    <a:pt x="43" y="0"/>
                  </a:cubicBezTo>
                  <a:cubicBezTo>
                    <a:pt x="24" y="0"/>
                    <a:pt x="24" y="0"/>
                    <a:pt x="24" y="0"/>
                  </a:cubicBezTo>
                  <a:cubicBezTo>
                    <a:pt x="23" y="0"/>
                    <a:pt x="21" y="1"/>
                    <a:pt x="21" y="3"/>
                  </a:cubicBezTo>
                  <a:cubicBezTo>
                    <a:pt x="21" y="11"/>
                    <a:pt x="21" y="11"/>
                    <a:pt x="21" y="11"/>
                  </a:cubicBezTo>
                  <a:cubicBezTo>
                    <a:pt x="3" y="11"/>
                    <a:pt x="3" y="11"/>
                    <a:pt x="3" y="11"/>
                  </a:cubicBezTo>
                  <a:cubicBezTo>
                    <a:pt x="1" y="11"/>
                    <a:pt x="0" y="12"/>
                    <a:pt x="0" y="13"/>
                  </a:cubicBezTo>
                  <a:cubicBezTo>
                    <a:pt x="0" y="43"/>
                    <a:pt x="0" y="43"/>
                    <a:pt x="0" y="43"/>
                  </a:cubicBezTo>
                  <a:cubicBezTo>
                    <a:pt x="0" y="157"/>
                    <a:pt x="0" y="157"/>
                    <a:pt x="0" y="157"/>
                  </a:cubicBezTo>
                  <a:cubicBezTo>
                    <a:pt x="0" y="159"/>
                    <a:pt x="1" y="160"/>
                    <a:pt x="3" y="160"/>
                  </a:cubicBezTo>
                  <a:cubicBezTo>
                    <a:pt x="147" y="160"/>
                    <a:pt x="147" y="160"/>
                    <a:pt x="147" y="160"/>
                  </a:cubicBezTo>
                  <a:cubicBezTo>
                    <a:pt x="148" y="160"/>
                    <a:pt x="149" y="159"/>
                    <a:pt x="149" y="157"/>
                  </a:cubicBezTo>
                  <a:cubicBezTo>
                    <a:pt x="149" y="43"/>
                    <a:pt x="149" y="43"/>
                    <a:pt x="149" y="43"/>
                  </a:cubicBezTo>
                  <a:cubicBezTo>
                    <a:pt x="149" y="13"/>
                    <a:pt x="149" y="13"/>
                    <a:pt x="149" y="13"/>
                  </a:cubicBezTo>
                  <a:cubicBezTo>
                    <a:pt x="149" y="12"/>
                    <a:pt x="148" y="11"/>
                    <a:pt x="147" y="11"/>
                  </a:cubicBezTo>
                  <a:close/>
                  <a:moveTo>
                    <a:pt x="109" y="5"/>
                  </a:moveTo>
                  <a:cubicBezTo>
                    <a:pt x="123" y="5"/>
                    <a:pt x="123" y="5"/>
                    <a:pt x="123" y="5"/>
                  </a:cubicBezTo>
                  <a:cubicBezTo>
                    <a:pt x="123" y="13"/>
                    <a:pt x="123" y="13"/>
                    <a:pt x="123" y="13"/>
                  </a:cubicBezTo>
                  <a:cubicBezTo>
                    <a:pt x="123" y="21"/>
                    <a:pt x="123" y="21"/>
                    <a:pt x="123" y="21"/>
                  </a:cubicBezTo>
                  <a:cubicBezTo>
                    <a:pt x="109" y="21"/>
                    <a:pt x="109" y="21"/>
                    <a:pt x="109" y="21"/>
                  </a:cubicBezTo>
                  <a:cubicBezTo>
                    <a:pt x="109" y="13"/>
                    <a:pt x="109" y="13"/>
                    <a:pt x="109" y="13"/>
                  </a:cubicBezTo>
                  <a:lnTo>
                    <a:pt x="109" y="5"/>
                  </a:lnTo>
                  <a:close/>
                  <a:moveTo>
                    <a:pt x="27" y="5"/>
                  </a:moveTo>
                  <a:cubicBezTo>
                    <a:pt x="40" y="5"/>
                    <a:pt x="40" y="5"/>
                    <a:pt x="40" y="5"/>
                  </a:cubicBezTo>
                  <a:cubicBezTo>
                    <a:pt x="40" y="13"/>
                    <a:pt x="40" y="13"/>
                    <a:pt x="40" y="13"/>
                  </a:cubicBezTo>
                  <a:cubicBezTo>
                    <a:pt x="40" y="21"/>
                    <a:pt x="40" y="21"/>
                    <a:pt x="40" y="21"/>
                  </a:cubicBezTo>
                  <a:cubicBezTo>
                    <a:pt x="27" y="21"/>
                    <a:pt x="27" y="21"/>
                    <a:pt x="27" y="21"/>
                  </a:cubicBezTo>
                  <a:cubicBezTo>
                    <a:pt x="27" y="13"/>
                    <a:pt x="27" y="13"/>
                    <a:pt x="27" y="13"/>
                  </a:cubicBezTo>
                  <a:lnTo>
                    <a:pt x="27" y="5"/>
                  </a:lnTo>
                  <a:close/>
                  <a:moveTo>
                    <a:pt x="5" y="16"/>
                  </a:moveTo>
                  <a:cubicBezTo>
                    <a:pt x="21" y="16"/>
                    <a:pt x="21" y="16"/>
                    <a:pt x="21" y="16"/>
                  </a:cubicBezTo>
                  <a:cubicBezTo>
                    <a:pt x="21" y="24"/>
                    <a:pt x="21" y="24"/>
                    <a:pt x="21" y="24"/>
                  </a:cubicBezTo>
                  <a:cubicBezTo>
                    <a:pt x="21" y="25"/>
                    <a:pt x="23" y="27"/>
                    <a:pt x="24" y="27"/>
                  </a:cubicBezTo>
                  <a:cubicBezTo>
                    <a:pt x="43" y="27"/>
                    <a:pt x="43" y="27"/>
                    <a:pt x="43" y="27"/>
                  </a:cubicBezTo>
                  <a:cubicBezTo>
                    <a:pt x="44" y="27"/>
                    <a:pt x="45" y="25"/>
                    <a:pt x="45" y="24"/>
                  </a:cubicBezTo>
                  <a:cubicBezTo>
                    <a:pt x="45" y="16"/>
                    <a:pt x="45" y="16"/>
                    <a:pt x="45" y="16"/>
                  </a:cubicBezTo>
                  <a:cubicBezTo>
                    <a:pt x="104" y="16"/>
                    <a:pt x="104" y="16"/>
                    <a:pt x="104" y="16"/>
                  </a:cubicBezTo>
                  <a:cubicBezTo>
                    <a:pt x="104" y="24"/>
                    <a:pt x="104" y="24"/>
                    <a:pt x="104" y="24"/>
                  </a:cubicBezTo>
                  <a:cubicBezTo>
                    <a:pt x="104" y="25"/>
                    <a:pt x="105" y="27"/>
                    <a:pt x="107" y="27"/>
                  </a:cubicBezTo>
                  <a:cubicBezTo>
                    <a:pt x="125" y="27"/>
                    <a:pt x="125" y="27"/>
                    <a:pt x="125" y="27"/>
                  </a:cubicBezTo>
                  <a:cubicBezTo>
                    <a:pt x="127" y="27"/>
                    <a:pt x="128" y="25"/>
                    <a:pt x="128" y="24"/>
                  </a:cubicBezTo>
                  <a:cubicBezTo>
                    <a:pt x="128" y="16"/>
                    <a:pt x="128" y="16"/>
                    <a:pt x="128" y="16"/>
                  </a:cubicBezTo>
                  <a:cubicBezTo>
                    <a:pt x="144" y="16"/>
                    <a:pt x="144" y="16"/>
                    <a:pt x="144" y="16"/>
                  </a:cubicBezTo>
                  <a:cubicBezTo>
                    <a:pt x="144" y="40"/>
                    <a:pt x="144" y="40"/>
                    <a:pt x="144" y="40"/>
                  </a:cubicBezTo>
                  <a:cubicBezTo>
                    <a:pt x="5" y="40"/>
                    <a:pt x="5" y="40"/>
                    <a:pt x="5" y="40"/>
                  </a:cubicBezTo>
                  <a:lnTo>
                    <a:pt x="5" y="16"/>
                  </a:lnTo>
                  <a:close/>
                  <a:moveTo>
                    <a:pt x="5" y="155"/>
                  </a:moveTo>
                  <a:cubicBezTo>
                    <a:pt x="5" y="45"/>
                    <a:pt x="5" y="45"/>
                    <a:pt x="5" y="45"/>
                  </a:cubicBezTo>
                  <a:cubicBezTo>
                    <a:pt x="144" y="45"/>
                    <a:pt x="144" y="45"/>
                    <a:pt x="144" y="45"/>
                  </a:cubicBezTo>
                  <a:cubicBezTo>
                    <a:pt x="144" y="155"/>
                    <a:pt x="144" y="155"/>
                    <a:pt x="144" y="155"/>
                  </a:cubicBezTo>
                  <a:lnTo>
                    <a:pt x="5"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ctr" defTabSz="412750" hangingPunct="0"/>
              <a:endParaRPr lang="en-US" sz="15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26" name="Freeform 1065">
              <a:extLst>
                <a:ext uri="{FF2B5EF4-FFF2-40B4-BE49-F238E27FC236}">
                  <a16:creationId xmlns:a16="http://schemas.microsoft.com/office/drawing/2014/main" id="{77313BB7-97AE-5FDA-B9FD-5E2794F6C09E}"/>
                </a:ext>
              </a:extLst>
            </p:cNvPr>
            <p:cNvSpPr>
              <a:spLocks noEditPoints="1"/>
            </p:cNvSpPr>
            <p:nvPr/>
          </p:nvSpPr>
          <p:spPr bwMode="auto">
            <a:xfrm>
              <a:off x="5441950" y="1193800"/>
              <a:ext cx="344488" cy="268288"/>
            </a:xfrm>
            <a:custGeom>
              <a:avLst/>
              <a:gdLst>
                <a:gd name="T0" fmla="*/ 114 w 217"/>
                <a:gd name="T1" fmla="*/ 0 h 169"/>
                <a:gd name="T2" fmla="*/ 63 w 217"/>
                <a:gd name="T3" fmla="*/ 0 h 169"/>
                <a:gd name="T4" fmla="*/ 0 w 217"/>
                <a:gd name="T5" fmla="*/ 0 h 169"/>
                <a:gd name="T6" fmla="*/ 0 w 217"/>
                <a:gd name="T7" fmla="*/ 65 h 169"/>
                <a:gd name="T8" fmla="*/ 0 w 217"/>
                <a:gd name="T9" fmla="*/ 117 h 169"/>
                <a:gd name="T10" fmla="*/ 52 w 217"/>
                <a:gd name="T11" fmla="*/ 169 h 169"/>
                <a:gd name="T12" fmla="*/ 104 w 217"/>
                <a:gd name="T13" fmla="*/ 169 h 169"/>
                <a:gd name="T14" fmla="*/ 155 w 217"/>
                <a:gd name="T15" fmla="*/ 169 h 169"/>
                <a:gd name="T16" fmla="*/ 217 w 217"/>
                <a:gd name="T17" fmla="*/ 169 h 169"/>
                <a:gd name="T18" fmla="*/ 217 w 217"/>
                <a:gd name="T19" fmla="*/ 104 h 169"/>
                <a:gd name="T20" fmla="*/ 217 w 217"/>
                <a:gd name="T21" fmla="*/ 52 h 169"/>
                <a:gd name="T22" fmla="*/ 166 w 217"/>
                <a:gd name="T23" fmla="*/ 0 h 169"/>
                <a:gd name="T24" fmla="*/ 114 w 217"/>
                <a:gd name="T25" fmla="*/ 13 h 169"/>
                <a:gd name="T26" fmla="*/ 155 w 217"/>
                <a:gd name="T27" fmla="*/ 52 h 169"/>
                <a:gd name="T28" fmla="*/ 114 w 217"/>
                <a:gd name="T29" fmla="*/ 13 h 169"/>
                <a:gd name="T30" fmla="*/ 114 w 217"/>
                <a:gd name="T31" fmla="*/ 104 h 169"/>
                <a:gd name="T32" fmla="*/ 155 w 217"/>
                <a:gd name="T33" fmla="*/ 65 h 169"/>
                <a:gd name="T34" fmla="*/ 63 w 217"/>
                <a:gd name="T35" fmla="*/ 65 h 169"/>
                <a:gd name="T36" fmla="*/ 104 w 217"/>
                <a:gd name="T37" fmla="*/ 104 h 169"/>
                <a:gd name="T38" fmla="*/ 63 w 217"/>
                <a:gd name="T39" fmla="*/ 65 h 169"/>
                <a:gd name="T40" fmla="*/ 104 w 217"/>
                <a:gd name="T41" fmla="*/ 13 h 169"/>
                <a:gd name="T42" fmla="*/ 63 w 217"/>
                <a:gd name="T43" fmla="*/ 52 h 169"/>
                <a:gd name="T44" fmla="*/ 11 w 217"/>
                <a:gd name="T45" fmla="*/ 13 h 169"/>
                <a:gd name="T46" fmla="*/ 52 w 217"/>
                <a:gd name="T47" fmla="*/ 52 h 169"/>
                <a:gd name="T48" fmla="*/ 11 w 217"/>
                <a:gd name="T49" fmla="*/ 13 h 169"/>
                <a:gd name="T50" fmla="*/ 52 w 217"/>
                <a:gd name="T51" fmla="*/ 65 h 169"/>
                <a:gd name="T52" fmla="*/ 11 w 217"/>
                <a:gd name="T53" fmla="*/ 104 h 169"/>
                <a:gd name="T54" fmla="*/ 52 w 217"/>
                <a:gd name="T55" fmla="*/ 156 h 169"/>
                <a:gd name="T56" fmla="*/ 11 w 217"/>
                <a:gd name="T57" fmla="*/ 117 h 169"/>
                <a:gd name="T58" fmla="*/ 52 w 217"/>
                <a:gd name="T59" fmla="*/ 156 h 169"/>
                <a:gd name="T60" fmla="*/ 63 w 217"/>
                <a:gd name="T61" fmla="*/ 156 h 169"/>
                <a:gd name="T62" fmla="*/ 104 w 217"/>
                <a:gd name="T63" fmla="*/ 117 h 169"/>
                <a:gd name="T64" fmla="*/ 155 w 217"/>
                <a:gd name="T65" fmla="*/ 156 h 169"/>
                <a:gd name="T66" fmla="*/ 114 w 217"/>
                <a:gd name="T67" fmla="*/ 117 h 169"/>
                <a:gd name="T68" fmla="*/ 155 w 217"/>
                <a:gd name="T69" fmla="*/ 156 h 169"/>
                <a:gd name="T70" fmla="*/ 166 w 217"/>
                <a:gd name="T71" fmla="*/ 156 h 169"/>
                <a:gd name="T72" fmla="*/ 207 w 217"/>
                <a:gd name="T73" fmla="*/ 117 h 169"/>
                <a:gd name="T74" fmla="*/ 207 w 217"/>
                <a:gd name="T75" fmla="*/ 104 h 169"/>
                <a:gd name="T76" fmla="*/ 166 w 217"/>
                <a:gd name="T77" fmla="*/ 65 h 169"/>
                <a:gd name="T78" fmla="*/ 207 w 217"/>
                <a:gd name="T79" fmla="*/ 104 h 169"/>
                <a:gd name="T80" fmla="*/ 207 w 217"/>
                <a:gd name="T81" fmla="*/ 52 h 169"/>
                <a:gd name="T82" fmla="*/ 166 w 217"/>
                <a:gd name="T83" fmla="*/ 1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7" h="169">
                  <a:moveTo>
                    <a:pt x="155" y="0"/>
                  </a:moveTo>
                  <a:lnTo>
                    <a:pt x="114" y="0"/>
                  </a:lnTo>
                  <a:lnTo>
                    <a:pt x="104" y="0"/>
                  </a:lnTo>
                  <a:lnTo>
                    <a:pt x="63" y="0"/>
                  </a:lnTo>
                  <a:lnTo>
                    <a:pt x="52" y="0"/>
                  </a:lnTo>
                  <a:lnTo>
                    <a:pt x="0" y="0"/>
                  </a:lnTo>
                  <a:lnTo>
                    <a:pt x="0" y="52"/>
                  </a:lnTo>
                  <a:lnTo>
                    <a:pt x="0" y="65"/>
                  </a:lnTo>
                  <a:lnTo>
                    <a:pt x="0" y="104"/>
                  </a:lnTo>
                  <a:lnTo>
                    <a:pt x="0" y="117"/>
                  </a:lnTo>
                  <a:lnTo>
                    <a:pt x="0" y="169"/>
                  </a:lnTo>
                  <a:lnTo>
                    <a:pt x="52" y="169"/>
                  </a:lnTo>
                  <a:lnTo>
                    <a:pt x="63" y="169"/>
                  </a:lnTo>
                  <a:lnTo>
                    <a:pt x="104" y="169"/>
                  </a:lnTo>
                  <a:lnTo>
                    <a:pt x="114" y="169"/>
                  </a:lnTo>
                  <a:lnTo>
                    <a:pt x="155" y="169"/>
                  </a:lnTo>
                  <a:lnTo>
                    <a:pt x="166" y="169"/>
                  </a:lnTo>
                  <a:lnTo>
                    <a:pt x="217" y="169"/>
                  </a:lnTo>
                  <a:lnTo>
                    <a:pt x="217" y="117"/>
                  </a:lnTo>
                  <a:lnTo>
                    <a:pt x="217" y="104"/>
                  </a:lnTo>
                  <a:lnTo>
                    <a:pt x="217" y="65"/>
                  </a:lnTo>
                  <a:lnTo>
                    <a:pt x="217" y="52"/>
                  </a:lnTo>
                  <a:lnTo>
                    <a:pt x="217" y="0"/>
                  </a:lnTo>
                  <a:lnTo>
                    <a:pt x="166" y="0"/>
                  </a:lnTo>
                  <a:lnTo>
                    <a:pt x="155" y="0"/>
                  </a:lnTo>
                  <a:close/>
                  <a:moveTo>
                    <a:pt x="114" y="13"/>
                  </a:moveTo>
                  <a:lnTo>
                    <a:pt x="155" y="13"/>
                  </a:lnTo>
                  <a:lnTo>
                    <a:pt x="155" y="52"/>
                  </a:lnTo>
                  <a:lnTo>
                    <a:pt x="114" y="52"/>
                  </a:lnTo>
                  <a:lnTo>
                    <a:pt x="114" y="13"/>
                  </a:lnTo>
                  <a:close/>
                  <a:moveTo>
                    <a:pt x="155" y="104"/>
                  </a:moveTo>
                  <a:lnTo>
                    <a:pt x="114" y="104"/>
                  </a:lnTo>
                  <a:lnTo>
                    <a:pt x="114" y="65"/>
                  </a:lnTo>
                  <a:lnTo>
                    <a:pt x="155" y="65"/>
                  </a:lnTo>
                  <a:lnTo>
                    <a:pt x="155" y="104"/>
                  </a:lnTo>
                  <a:close/>
                  <a:moveTo>
                    <a:pt x="63" y="65"/>
                  </a:moveTo>
                  <a:lnTo>
                    <a:pt x="104" y="65"/>
                  </a:lnTo>
                  <a:lnTo>
                    <a:pt x="104" y="104"/>
                  </a:lnTo>
                  <a:lnTo>
                    <a:pt x="63" y="104"/>
                  </a:lnTo>
                  <a:lnTo>
                    <a:pt x="63" y="65"/>
                  </a:lnTo>
                  <a:close/>
                  <a:moveTo>
                    <a:pt x="63" y="13"/>
                  </a:moveTo>
                  <a:lnTo>
                    <a:pt x="104" y="13"/>
                  </a:lnTo>
                  <a:lnTo>
                    <a:pt x="104" y="52"/>
                  </a:lnTo>
                  <a:lnTo>
                    <a:pt x="63" y="52"/>
                  </a:lnTo>
                  <a:lnTo>
                    <a:pt x="63" y="13"/>
                  </a:lnTo>
                  <a:close/>
                  <a:moveTo>
                    <a:pt x="11" y="13"/>
                  </a:moveTo>
                  <a:lnTo>
                    <a:pt x="52" y="13"/>
                  </a:lnTo>
                  <a:lnTo>
                    <a:pt x="52" y="52"/>
                  </a:lnTo>
                  <a:lnTo>
                    <a:pt x="11" y="52"/>
                  </a:lnTo>
                  <a:lnTo>
                    <a:pt x="11" y="13"/>
                  </a:lnTo>
                  <a:close/>
                  <a:moveTo>
                    <a:pt x="11" y="65"/>
                  </a:moveTo>
                  <a:lnTo>
                    <a:pt x="52" y="65"/>
                  </a:lnTo>
                  <a:lnTo>
                    <a:pt x="52" y="104"/>
                  </a:lnTo>
                  <a:lnTo>
                    <a:pt x="11" y="104"/>
                  </a:lnTo>
                  <a:lnTo>
                    <a:pt x="11" y="65"/>
                  </a:lnTo>
                  <a:close/>
                  <a:moveTo>
                    <a:pt x="52" y="156"/>
                  </a:moveTo>
                  <a:lnTo>
                    <a:pt x="11" y="156"/>
                  </a:lnTo>
                  <a:lnTo>
                    <a:pt x="11" y="117"/>
                  </a:lnTo>
                  <a:lnTo>
                    <a:pt x="52" y="117"/>
                  </a:lnTo>
                  <a:lnTo>
                    <a:pt x="52" y="156"/>
                  </a:lnTo>
                  <a:close/>
                  <a:moveTo>
                    <a:pt x="104" y="156"/>
                  </a:moveTo>
                  <a:lnTo>
                    <a:pt x="63" y="156"/>
                  </a:lnTo>
                  <a:lnTo>
                    <a:pt x="63" y="117"/>
                  </a:lnTo>
                  <a:lnTo>
                    <a:pt x="104" y="117"/>
                  </a:lnTo>
                  <a:lnTo>
                    <a:pt x="104" y="156"/>
                  </a:lnTo>
                  <a:close/>
                  <a:moveTo>
                    <a:pt x="155" y="156"/>
                  </a:moveTo>
                  <a:lnTo>
                    <a:pt x="114" y="156"/>
                  </a:lnTo>
                  <a:lnTo>
                    <a:pt x="114" y="117"/>
                  </a:lnTo>
                  <a:lnTo>
                    <a:pt x="155" y="117"/>
                  </a:lnTo>
                  <a:lnTo>
                    <a:pt x="155" y="156"/>
                  </a:lnTo>
                  <a:close/>
                  <a:moveTo>
                    <a:pt x="207" y="156"/>
                  </a:moveTo>
                  <a:lnTo>
                    <a:pt x="166" y="156"/>
                  </a:lnTo>
                  <a:lnTo>
                    <a:pt x="166" y="117"/>
                  </a:lnTo>
                  <a:lnTo>
                    <a:pt x="207" y="117"/>
                  </a:lnTo>
                  <a:lnTo>
                    <a:pt x="207" y="156"/>
                  </a:lnTo>
                  <a:close/>
                  <a:moveTo>
                    <a:pt x="207" y="104"/>
                  </a:moveTo>
                  <a:lnTo>
                    <a:pt x="166" y="104"/>
                  </a:lnTo>
                  <a:lnTo>
                    <a:pt x="166" y="65"/>
                  </a:lnTo>
                  <a:lnTo>
                    <a:pt x="207" y="65"/>
                  </a:lnTo>
                  <a:lnTo>
                    <a:pt x="207" y="104"/>
                  </a:lnTo>
                  <a:close/>
                  <a:moveTo>
                    <a:pt x="207" y="13"/>
                  </a:moveTo>
                  <a:lnTo>
                    <a:pt x="207" y="52"/>
                  </a:lnTo>
                  <a:lnTo>
                    <a:pt x="166" y="52"/>
                  </a:lnTo>
                  <a:lnTo>
                    <a:pt x="166" y="13"/>
                  </a:lnTo>
                  <a:lnTo>
                    <a:pt x="20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ctr" defTabSz="412750" hangingPunct="0"/>
              <a:endParaRPr lang="en-US" sz="15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grpSp>
      <p:sp>
        <p:nvSpPr>
          <p:cNvPr id="28" name="Freeform 1112">
            <a:extLst>
              <a:ext uri="{FF2B5EF4-FFF2-40B4-BE49-F238E27FC236}">
                <a16:creationId xmlns:a16="http://schemas.microsoft.com/office/drawing/2014/main" id="{C0F229C3-DA06-AB83-18D1-4C386EDCC41F}"/>
              </a:ext>
            </a:extLst>
          </p:cNvPr>
          <p:cNvSpPr>
            <a:spLocks noEditPoints="1"/>
          </p:cNvSpPr>
          <p:nvPr/>
        </p:nvSpPr>
        <p:spPr bwMode="auto">
          <a:xfrm>
            <a:off x="633909" y="3474595"/>
            <a:ext cx="199401" cy="201140"/>
          </a:xfrm>
          <a:custGeom>
            <a:avLst/>
            <a:gdLst>
              <a:gd name="T0" fmla="*/ 32 w 160"/>
              <a:gd name="T1" fmla="*/ 141 h 160"/>
              <a:gd name="T2" fmla="*/ 51 w 160"/>
              <a:gd name="T3" fmla="*/ 123 h 160"/>
              <a:gd name="T4" fmla="*/ 35 w 160"/>
              <a:gd name="T5" fmla="*/ 104 h 160"/>
              <a:gd name="T6" fmla="*/ 35 w 160"/>
              <a:gd name="T7" fmla="*/ 21 h 160"/>
              <a:gd name="T8" fmla="*/ 32 w 160"/>
              <a:gd name="T9" fmla="*/ 19 h 160"/>
              <a:gd name="T10" fmla="*/ 29 w 160"/>
              <a:gd name="T11" fmla="*/ 21 h 160"/>
              <a:gd name="T12" fmla="*/ 29 w 160"/>
              <a:gd name="T13" fmla="*/ 104 h 160"/>
              <a:gd name="T14" fmla="*/ 13 w 160"/>
              <a:gd name="T15" fmla="*/ 123 h 160"/>
              <a:gd name="T16" fmla="*/ 32 w 160"/>
              <a:gd name="T17" fmla="*/ 141 h 160"/>
              <a:gd name="T18" fmla="*/ 32 w 160"/>
              <a:gd name="T19" fmla="*/ 109 h 160"/>
              <a:gd name="T20" fmla="*/ 45 w 160"/>
              <a:gd name="T21" fmla="*/ 123 h 160"/>
              <a:gd name="T22" fmla="*/ 32 w 160"/>
              <a:gd name="T23" fmla="*/ 136 h 160"/>
              <a:gd name="T24" fmla="*/ 19 w 160"/>
              <a:gd name="T25" fmla="*/ 123 h 160"/>
              <a:gd name="T26" fmla="*/ 32 w 160"/>
              <a:gd name="T27" fmla="*/ 109 h 160"/>
              <a:gd name="T28" fmla="*/ 125 w 160"/>
              <a:gd name="T29" fmla="*/ 56 h 160"/>
              <a:gd name="T30" fmla="*/ 125 w 160"/>
              <a:gd name="T31" fmla="*/ 139 h 160"/>
              <a:gd name="T32" fmla="*/ 128 w 160"/>
              <a:gd name="T33" fmla="*/ 141 h 160"/>
              <a:gd name="T34" fmla="*/ 131 w 160"/>
              <a:gd name="T35" fmla="*/ 139 h 160"/>
              <a:gd name="T36" fmla="*/ 131 w 160"/>
              <a:gd name="T37" fmla="*/ 56 h 160"/>
              <a:gd name="T38" fmla="*/ 147 w 160"/>
              <a:gd name="T39" fmla="*/ 37 h 160"/>
              <a:gd name="T40" fmla="*/ 128 w 160"/>
              <a:gd name="T41" fmla="*/ 19 h 160"/>
              <a:gd name="T42" fmla="*/ 109 w 160"/>
              <a:gd name="T43" fmla="*/ 37 h 160"/>
              <a:gd name="T44" fmla="*/ 125 w 160"/>
              <a:gd name="T45" fmla="*/ 56 h 160"/>
              <a:gd name="T46" fmla="*/ 128 w 160"/>
              <a:gd name="T47" fmla="*/ 24 h 160"/>
              <a:gd name="T48" fmla="*/ 141 w 160"/>
              <a:gd name="T49" fmla="*/ 37 h 160"/>
              <a:gd name="T50" fmla="*/ 128 w 160"/>
              <a:gd name="T51" fmla="*/ 51 h 160"/>
              <a:gd name="T52" fmla="*/ 115 w 160"/>
              <a:gd name="T53" fmla="*/ 37 h 160"/>
              <a:gd name="T54" fmla="*/ 128 w 160"/>
              <a:gd name="T55" fmla="*/ 24 h 160"/>
              <a:gd name="T56" fmla="*/ 77 w 160"/>
              <a:gd name="T57" fmla="*/ 96 h 160"/>
              <a:gd name="T58" fmla="*/ 77 w 160"/>
              <a:gd name="T59" fmla="*/ 139 h 160"/>
              <a:gd name="T60" fmla="*/ 80 w 160"/>
              <a:gd name="T61" fmla="*/ 141 h 160"/>
              <a:gd name="T62" fmla="*/ 83 w 160"/>
              <a:gd name="T63" fmla="*/ 139 h 160"/>
              <a:gd name="T64" fmla="*/ 83 w 160"/>
              <a:gd name="T65" fmla="*/ 96 h 160"/>
              <a:gd name="T66" fmla="*/ 99 w 160"/>
              <a:gd name="T67" fmla="*/ 77 h 160"/>
              <a:gd name="T68" fmla="*/ 83 w 160"/>
              <a:gd name="T69" fmla="*/ 59 h 160"/>
              <a:gd name="T70" fmla="*/ 83 w 160"/>
              <a:gd name="T71" fmla="*/ 21 h 160"/>
              <a:gd name="T72" fmla="*/ 80 w 160"/>
              <a:gd name="T73" fmla="*/ 19 h 160"/>
              <a:gd name="T74" fmla="*/ 77 w 160"/>
              <a:gd name="T75" fmla="*/ 21 h 160"/>
              <a:gd name="T76" fmla="*/ 77 w 160"/>
              <a:gd name="T77" fmla="*/ 59 h 160"/>
              <a:gd name="T78" fmla="*/ 61 w 160"/>
              <a:gd name="T79" fmla="*/ 77 h 160"/>
              <a:gd name="T80" fmla="*/ 77 w 160"/>
              <a:gd name="T81" fmla="*/ 96 h 160"/>
              <a:gd name="T82" fmla="*/ 80 w 160"/>
              <a:gd name="T83" fmla="*/ 64 h 160"/>
              <a:gd name="T84" fmla="*/ 93 w 160"/>
              <a:gd name="T85" fmla="*/ 77 h 160"/>
              <a:gd name="T86" fmla="*/ 80 w 160"/>
              <a:gd name="T87" fmla="*/ 91 h 160"/>
              <a:gd name="T88" fmla="*/ 67 w 160"/>
              <a:gd name="T89" fmla="*/ 77 h 160"/>
              <a:gd name="T90" fmla="*/ 80 w 160"/>
              <a:gd name="T91" fmla="*/ 64 h 160"/>
              <a:gd name="T92" fmla="*/ 157 w 160"/>
              <a:gd name="T93" fmla="*/ 0 h 160"/>
              <a:gd name="T94" fmla="*/ 3 w 160"/>
              <a:gd name="T95" fmla="*/ 0 h 160"/>
              <a:gd name="T96" fmla="*/ 0 w 160"/>
              <a:gd name="T97" fmla="*/ 3 h 160"/>
              <a:gd name="T98" fmla="*/ 0 w 160"/>
              <a:gd name="T99" fmla="*/ 157 h 160"/>
              <a:gd name="T100" fmla="*/ 3 w 160"/>
              <a:gd name="T101" fmla="*/ 160 h 160"/>
              <a:gd name="T102" fmla="*/ 157 w 160"/>
              <a:gd name="T103" fmla="*/ 160 h 160"/>
              <a:gd name="T104" fmla="*/ 160 w 160"/>
              <a:gd name="T105" fmla="*/ 157 h 160"/>
              <a:gd name="T106" fmla="*/ 160 w 160"/>
              <a:gd name="T107" fmla="*/ 3 h 160"/>
              <a:gd name="T108" fmla="*/ 157 w 160"/>
              <a:gd name="T109" fmla="*/ 0 h 160"/>
              <a:gd name="T110" fmla="*/ 155 w 160"/>
              <a:gd name="T111" fmla="*/ 155 h 160"/>
              <a:gd name="T112" fmla="*/ 5 w 160"/>
              <a:gd name="T113" fmla="*/ 155 h 160"/>
              <a:gd name="T114" fmla="*/ 5 w 160"/>
              <a:gd name="T115" fmla="*/ 5 h 160"/>
              <a:gd name="T116" fmla="*/ 155 w 160"/>
              <a:gd name="T117" fmla="*/ 5 h 160"/>
              <a:gd name="T118" fmla="*/ 155 w 160"/>
              <a:gd name="T11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 h="160">
                <a:moveTo>
                  <a:pt x="32" y="141"/>
                </a:moveTo>
                <a:cubicBezTo>
                  <a:pt x="42" y="141"/>
                  <a:pt x="51" y="133"/>
                  <a:pt x="51" y="123"/>
                </a:cubicBezTo>
                <a:cubicBezTo>
                  <a:pt x="51" y="113"/>
                  <a:pt x="44" y="106"/>
                  <a:pt x="35" y="104"/>
                </a:cubicBezTo>
                <a:cubicBezTo>
                  <a:pt x="35" y="21"/>
                  <a:pt x="35" y="21"/>
                  <a:pt x="35" y="21"/>
                </a:cubicBezTo>
                <a:cubicBezTo>
                  <a:pt x="35" y="20"/>
                  <a:pt x="33" y="19"/>
                  <a:pt x="32" y="19"/>
                </a:cubicBezTo>
                <a:cubicBezTo>
                  <a:pt x="31" y="19"/>
                  <a:pt x="29" y="20"/>
                  <a:pt x="29" y="21"/>
                </a:cubicBezTo>
                <a:cubicBezTo>
                  <a:pt x="29" y="104"/>
                  <a:pt x="29" y="104"/>
                  <a:pt x="29" y="104"/>
                </a:cubicBezTo>
                <a:cubicBezTo>
                  <a:pt x="20" y="106"/>
                  <a:pt x="13" y="113"/>
                  <a:pt x="13" y="123"/>
                </a:cubicBezTo>
                <a:cubicBezTo>
                  <a:pt x="13" y="133"/>
                  <a:pt x="22" y="141"/>
                  <a:pt x="32" y="141"/>
                </a:cubicBezTo>
                <a:close/>
                <a:moveTo>
                  <a:pt x="32" y="109"/>
                </a:moveTo>
                <a:cubicBezTo>
                  <a:pt x="39" y="109"/>
                  <a:pt x="45" y="115"/>
                  <a:pt x="45" y="123"/>
                </a:cubicBezTo>
                <a:cubicBezTo>
                  <a:pt x="45" y="130"/>
                  <a:pt x="39" y="136"/>
                  <a:pt x="32" y="136"/>
                </a:cubicBezTo>
                <a:cubicBezTo>
                  <a:pt x="25" y="136"/>
                  <a:pt x="19" y="130"/>
                  <a:pt x="19" y="123"/>
                </a:cubicBezTo>
                <a:cubicBezTo>
                  <a:pt x="19" y="115"/>
                  <a:pt x="25" y="109"/>
                  <a:pt x="32" y="109"/>
                </a:cubicBezTo>
                <a:close/>
                <a:moveTo>
                  <a:pt x="125" y="56"/>
                </a:moveTo>
                <a:cubicBezTo>
                  <a:pt x="125" y="139"/>
                  <a:pt x="125" y="139"/>
                  <a:pt x="125" y="139"/>
                </a:cubicBezTo>
                <a:cubicBezTo>
                  <a:pt x="125" y="140"/>
                  <a:pt x="127" y="141"/>
                  <a:pt x="128" y="141"/>
                </a:cubicBezTo>
                <a:cubicBezTo>
                  <a:pt x="129" y="141"/>
                  <a:pt x="131" y="140"/>
                  <a:pt x="131" y="139"/>
                </a:cubicBezTo>
                <a:cubicBezTo>
                  <a:pt x="131" y="56"/>
                  <a:pt x="131" y="56"/>
                  <a:pt x="131" y="56"/>
                </a:cubicBezTo>
                <a:cubicBezTo>
                  <a:pt x="140" y="54"/>
                  <a:pt x="147" y="47"/>
                  <a:pt x="147" y="37"/>
                </a:cubicBezTo>
                <a:cubicBezTo>
                  <a:pt x="147" y="27"/>
                  <a:pt x="138" y="19"/>
                  <a:pt x="128" y="19"/>
                </a:cubicBezTo>
                <a:cubicBezTo>
                  <a:pt x="118" y="19"/>
                  <a:pt x="109" y="27"/>
                  <a:pt x="109" y="37"/>
                </a:cubicBezTo>
                <a:cubicBezTo>
                  <a:pt x="109" y="47"/>
                  <a:pt x="116" y="54"/>
                  <a:pt x="125" y="56"/>
                </a:cubicBezTo>
                <a:close/>
                <a:moveTo>
                  <a:pt x="128" y="24"/>
                </a:moveTo>
                <a:cubicBezTo>
                  <a:pt x="135" y="24"/>
                  <a:pt x="141" y="30"/>
                  <a:pt x="141" y="37"/>
                </a:cubicBezTo>
                <a:cubicBezTo>
                  <a:pt x="141" y="45"/>
                  <a:pt x="135" y="51"/>
                  <a:pt x="128" y="51"/>
                </a:cubicBezTo>
                <a:cubicBezTo>
                  <a:pt x="121" y="51"/>
                  <a:pt x="115" y="45"/>
                  <a:pt x="115" y="37"/>
                </a:cubicBezTo>
                <a:cubicBezTo>
                  <a:pt x="115" y="30"/>
                  <a:pt x="121" y="24"/>
                  <a:pt x="128" y="24"/>
                </a:cubicBezTo>
                <a:close/>
                <a:moveTo>
                  <a:pt x="77" y="96"/>
                </a:moveTo>
                <a:cubicBezTo>
                  <a:pt x="77" y="139"/>
                  <a:pt x="77" y="139"/>
                  <a:pt x="77" y="139"/>
                </a:cubicBezTo>
                <a:cubicBezTo>
                  <a:pt x="77" y="140"/>
                  <a:pt x="79" y="141"/>
                  <a:pt x="80" y="141"/>
                </a:cubicBezTo>
                <a:cubicBezTo>
                  <a:pt x="81" y="141"/>
                  <a:pt x="83" y="140"/>
                  <a:pt x="83" y="139"/>
                </a:cubicBezTo>
                <a:cubicBezTo>
                  <a:pt x="83" y="96"/>
                  <a:pt x="83" y="96"/>
                  <a:pt x="83" y="96"/>
                </a:cubicBezTo>
                <a:cubicBezTo>
                  <a:pt x="92" y="94"/>
                  <a:pt x="99" y="87"/>
                  <a:pt x="99" y="77"/>
                </a:cubicBezTo>
                <a:cubicBezTo>
                  <a:pt x="99" y="68"/>
                  <a:pt x="92" y="60"/>
                  <a:pt x="83" y="59"/>
                </a:cubicBezTo>
                <a:cubicBezTo>
                  <a:pt x="83" y="21"/>
                  <a:pt x="83" y="21"/>
                  <a:pt x="83" y="21"/>
                </a:cubicBezTo>
                <a:cubicBezTo>
                  <a:pt x="83" y="20"/>
                  <a:pt x="81" y="19"/>
                  <a:pt x="80" y="19"/>
                </a:cubicBezTo>
                <a:cubicBezTo>
                  <a:pt x="79" y="19"/>
                  <a:pt x="77" y="20"/>
                  <a:pt x="77" y="21"/>
                </a:cubicBezTo>
                <a:cubicBezTo>
                  <a:pt x="77" y="59"/>
                  <a:pt x="77" y="59"/>
                  <a:pt x="77" y="59"/>
                </a:cubicBezTo>
                <a:cubicBezTo>
                  <a:pt x="68" y="60"/>
                  <a:pt x="61" y="68"/>
                  <a:pt x="61" y="77"/>
                </a:cubicBezTo>
                <a:cubicBezTo>
                  <a:pt x="61" y="87"/>
                  <a:pt x="68" y="94"/>
                  <a:pt x="77" y="96"/>
                </a:cubicBezTo>
                <a:close/>
                <a:moveTo>
                  <a:pt x="80" y="64"/>
                </a:moveTo>
                <a:cubicBezTo>
                  <a:pt x="87" y="64"/>
                  <a:pt x="93" y="70"/>
                  <a:pt x="93" y="77"/>
                </a:cubicBezTo>
                <a:cubicBezTo>
                  <a:pt x="93" y="85"/>
                  <a:pt x="87" y="91"/>
                  <a:pt x="80" y="91"/>
                </a:cubicBezTo>
                <a:cubicBezTo>
                  <a:pt x="73" y="91"/>
                  <a:pt x="67" y="85"/>
                  <a:pt x="67" y="77"/>
                </a:cubicBezTo>
                <a:cubicBezTo>
                  <a:pt x="67" y="70"/>
                  <a:pt x="73" y="64"/>
                  <a:pt x="80" y="64"/>
                </a:cubicBezTo>
                <a:close/>
                <a:moveTo>
                  <a:pt x="157" y="0"/>
                </a:moveTo>
                <a:cubicBezTo>
                  <a:pt x="3" y="0"/>
                  <a:pt x="3" y="0"/>
                  <a:pt x="3" y="0"/>
                </a:cubicBezTo>
                <a:cubicBezTo>
                  <a:pt x="1" y="0"/>
                  <a:pt x="0" y="1"/>
                  <a:pt x="0" y="3"/>
                </a:cubicBezTo>
                <a:cubicBezTo>
                  <a:pt x="0" y="157"/>
                  <a:pt x="0" y="157"/>
                  <a:pt x="0" y="157"/>
                </a:cubicBezTo>
                <a:cubicBezTo>
                  <a:pt x="0" y="159"/>
                  <a:pt x="1" y="160"/>
                  <a:pt x="3" y="160"/>
                </a:cubicBezTo>
                <a:cubicBezTo>
                  <a:pt x="157" y="160"/>
                  <a:pt x="157" y="160"/>
                  <a:pt x="157" y="160"/>
                </a:cubicBezTo>
                <a:cubicBezTo>
                  <a:pt x="159" y="160"/>
                  <a:pt x="160" y="159"/>
                  <a:pt x="160" y="157"/>
                </a:cubicBezTo>
                <a:cubicBezTo>
                  <a:pt x="160" y="3"/>
                  <a:pt x="160" y="3"/>
                  <a:pt x="160" y="3"/>
                </a:cubicBezTo>
                <a:cubicBezTo>
                  <a:pt x="160" y="1"/>
                  <a:pt x="159" y="0"/>
                  <a:pt x="157" y="0"/>
                </a:cubicBezTo>
                <a:close/>
                <a:moveTo>
                  <a:pt x="155" y="155"/>
                </a:moveTo>
                <a:cubicBezTo>
                  <a:pt x="5" y="155"/>
                  <a:pt x="5" y="155"/>
                  <a:pt x="5" y="155"/>
                </a:cubicBezTo>
                <a:cubicBezTo>
                  <a:pt x="5" y="5"/>
                  <a:pt x="5" y="5"/>
                  <a:pt x="5" y="5"/>
                </a:cubicBezTo>
                <a:cubicBezTo>
                  <a:pt x="155" y="5"/>
                  <a:pt x="155" y="5"/>
                  <a:pt x="155" y="5"/>
                </a:cubicBezTo>
                <a:lnTo>
                  <a:pt x="155"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ctr" defTabSz="412750" hangingPunct="0"/>
            <a:endParaRPr lang="en-US" sz="15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29" name="Freeform 2161">
            <a:extLst>
              <a:ext uri="{FF2B5EF4-FFF2-40B4-BE49-F238E27FC236}">
                <a16:creationId xmlns:a16="http://schemas.microsoft.com/office/drawing/2014/main" id="{8752AAD0-3BC9-245C-F178-1F349C717CE6}"/>
              </a:ext>
            </a:extLst>
          </p:cNvPr>
          <p:cNvSpPr>
            <a:spLocks noEditPoints="1"/>
          </p:cNvSpPr>
          <p:nvPr/>
        </p:nvSpPr>
        <p:spPr bwMode="auto">
          <a:xfrm>
            <a:off x="633909" y="5030261"/>
            <a:ext cx="199401" cy="201140"/>
          </a:xfrm>
          <a:custGeom>
            <a:avLst/>
            <a:gdLst>
              <a:gd name="T0" fmla="*/ 0 w 160"/>
              <a:gd name="T1" fmla="*/ 137 h 160"/>
              <a:gd name="T2" fmla="*/ 46 w 160"/>
              <a:gd name="T3" fmla="*/ 137 h 160"/>
              <a:gd name="T4" fmla="*/ 23 w 160"/>
              <a:gd name="T5" fmla="*/ 154 h 160"/>
              <a:gd name="T6" fmla="*/ 23 w 160"/>
              <a:gd name="T7" fmla="*/ 120 h 160"/>
              <a:gd name="T8" fmla="*/ 23 w 160"/>
              <a:gd name="T9" fmla="*/ 154 h 160"/>
              <a:gd name="T10" fmla="*/ 57 w 160"/>
              <a:gd name="T11" fmla="*/ 137 h 160"/>
              <a:gd name="T12" fmla="*/ 103 w 160"/>
              <a:gd name="T13" fmla="*/ 137 h 160"/>
              <a:gd name="T14" fmla="*/ 80 w 160"/>
              <a:gd name="T15" fmla="*/ 154 h 160"/>
              <a:gd name="T16" fmla="*/ 80 w 160"/>
              <a:gd name="T17" fmla="*/ 120 h 160"/>
              <a:gd name="T18" fmla="*/ 80 w 160"/>
              <a:gd name="T19" fmla="*/ 154 h 160"/>
              <a:gd name="T20" fmla="*/ 114 w 160"/>
              <a:gd name="T21" fmla="*/ 137 h 160"/>
              <a:gd name="T22" fmla="*/ 160 w 160"/>
              <a:gd name="T23" fmla="*/ 137 h 160"/>
              <a:gd name="T24" fmla="*/ 137 w 160"/>
              <a:gd name="T25" fmla="*/ 154 h 160"/>
              <a:gd name="T26" fmla="*/ 137 w 160"/>
              <a:gd name="T27" fmla="*/ 120 h 160"/>
              <a:gd name="T28" fmla="*/ 137 w 160"/>
              <a:gd name="T29" fmla="*/ 154 h 160"/>
              <a:gd name="T30" fmla="*/ 0 w 160"/>
              <a:gd name="T31" fmla="*/ 80 h 160"/>
              <a:gd name="T32" fmla="*/ 46 w 160"/>
              <a:gd name="T33" fmla="*/ 80 h 160"/>
              <a:gd name="T34" fmla="*/ 23 w 160"/>
              <a:gd name="T35" fmla="*/ 97 h 160"/>
              <a:gd name="T36" fmla="*/ 23 w 160"/>
              <a:gd name="T37" fmla="*/ 63 h 160"/>
              <a:gd name="T38" fmla="*/ 23 w 160"/>
              <a:gd name="T39" fmla="*/ 97 h 160"/>
              <a:gd name="T40" fmla="*/ 57 w 160"/>
              <a:gd name="T41" fmla="*/ 80 h 160"/>
              <a:gd name="T42" fmla="*/ 103 w 160"/>
              <a:gd name="T43" fmla="*/ 80 h 160"/>
              <a:gd name="T44" fmla="*/ 80 w 160"/>
              <a:gd name="T45" fmla="*/ 97 h 160"/>
              <a:gd name="T46" fmla="*/ 80 w 160"/>
              <a:gd name="T47" fmla="*/ 63 h 160"/>
              <a:gd name="T48" fmla="*/ 80 w 160"/>
              <a:gd name="T49" fmla="*/ 97 h 160"/>
              <a:gd name="T50" fmla="*/ 114 w 160"/>
              <a:gd name="T51" fmla="*/ 80 h 160"/>
              <a:gd name="T52" fmla="*/ 160 w 160"/>
              <a:gd name="T53" fmla="*/ 80 h 160"/>
              <a:gd name="T54" fmla="*/ 137 w 160"/>
              <a:gd name="T55" fmla="*/ 97 h 160"/>
              <a:gd name="T56" fmla="*/ 137 w 160"/>
              <a:gd name="T57" fmla="*/ 63 h 160"/>
              <a:gd name="T58" fmla="*/ 137 w 160"/>
              <a:gd name="T59" fmla="*/ 97 h 160"/>
              <a:gd name="T60" fmla="*/ 0 w 160"/>
              <a:gd name="T61" fmla="*/ 23 h 160"/>
              <a:gd name="T62" fmla="*/ 46 w 160"/>
              <a:gd name="T63" fmla="*/ 23 h 160"/>
              <a:gd name="T64" fmla="*/ 23 w 160"/>
              <a:gd name="T65" fmla="*/ 40 h 160"/>
              <a:gd name="T66" fmla="*/ 23 w 160"/>
              <a:gd name="T67" fmla="*/ 6 h 160"/>
              <a:gd name="T68" fmla="*/ 23 w 160"/>
              <a:gd name="T69" fmla="*/ 40 h 160"/>
              <a:gd name="T70" fmla="*/ 57 w 160"/>
              <a:gd name="T71" fmla="*/ 23 h 160"/>
              <a:gd name="T72" fmla="*/ 103 w 160"/>
              <a:gd name="T73" fmla="*/ 23 h 160"/>
              <a:gd name="T74" fmla="*/ 80 w 160"/>
              <a:gd name="T75" fmla="*/ 40 h 160"/>
              <a:gd name="T76" fmla="*/ 80 w 160"/>
              <a:gd name="T77" fmla="*/ 6 h 160"/>
              <a:gd name="T78" fmla="*/ 80 w 160"/>
              <a:gd name="T79" fmla="*/ 40 h 160"/>
              <a:gd name="T80" fmla="*/ 160 w 160"/>
              <a:gd name="T81" fmla="*/ 23 h 160"/>
              <a:gd name="T82" fmla="*/ 114 w 160"/>
              <a:gd name="T83" fmla="*/ 23 h 160"/>
              <a:gd name="T84" fmla="*/ 137 w 160"/>
              <a:gd name="T85" fmla="*/ 6 h 160"/>
              <a:gd name="T86" fmla="*/ 137 w 160"/>
              <a:gd name="T87" fmla="*/ 40 h 160"/>
              <a:gd name="T88" fmla="*/ 137 w 160"/>
              <a:gd name="T89"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60">
                <a:moveTo>
                  <a:pt x="23" y="114"/>
                </a:moveTo>
                <a:cubicBezTo>
                  <a:pt x="10" y="114"/>
                  <a:pt x="0" y="125"/>
                  <a:pt x="0" y="137"/>
                </a:cubicBezTo>
                <a:cubicBezTo>
                  <a:pt x="0" y="150"/>
                  <a:pt x="10" y="160"/>
                  <a:pt x="23" y="160"/>
                </a:cubicBezTo>
                <a:cubicBezTo>
                  <a:pt x="35" y="160"/>
                  <a:pt x="46" y="150"/>
                  <a:pt x="46" y="137"/>
                </a:cubicBezTo>
                <a:cubicBezTo>
                  <a:pt x="46" y="125"/>
                  <a:pt x="35" y="114"/>
                  <a:pt x="23" y="114"/>
                </a:cubicBezTo>
                <a:close/>
                <a:moveTo>
                  <a:pt x="23" y="154"/>
                </a:moveTo>
                <a:cubicBezTo>
                  <a:pt x="13" y="154"/>
                  <a:pt x="6" y="147"/>
                  <a:pt x="6" y="137"/>
                </a:cubicBezTo>
                <a:cubicBezTo>
                  <a:pt x="6" y="128"/>
                  <a:pt x="13" y="120"/>
                  <a:pt x="23" y="120"/>
                </a:cubicBezTo>
                <a:cubicBezTo>
                  <a:pt x="32" y="120"/>
                  <a:pt x="40" y="128"/>
                  <a:pt x="40" y="137"/>
                </a:cubicBezTo>
                <a:cubicBezTo>
                  <a:pt x="40" y="147"/>
                  <a:pt x="32" y="154"/>
                  <a:pt x="23" y="154"/>
                </a:cubicBezTo>
                <a:close/>
                <a:moveTo>
                  <a:pt x="80" y="114"/>
                </a:moveTo>
                <a:cubicBezTo>
                  <a:pt x="67" y="114"/>
                  <a:pt x="57" y="125"/>
                  <a:pt x="57" y="137"/>
                </a:cubicBezTo>
                <a:cubicBezTo>
                  <a:pt x="57" y="150"/>
                  <a:pt x="67" y="160"/>
                  <a:pt x="80" y="160"/>
                </a:cubicBezTo>
                <a:cubicBezTo>
                  <a:pt x="93" y="160"/>
                  <a:pt x="103" y="150"/>
                  <a:pt x="103" y="137"/>
                </a:cubicBezTo>
                <a:cubicBezTo>
                  <a:pt x="103" y="125"/>
                  <a:pt x="93" y="114"/>
                  <a:pt x="80" y="114"/>
                </a:cubicBezTo>
                <a:close/>
                <a:moveTo>
                  <a:pt x="80" y="154"/>
                </a:moveTo>
                <a:cubicBezTo>
                  <a:pt x="71" y="154"/>
                  <a:pt x="63" y="147"/>
                  <a:pt x="63" y="137"/>
                </a:cubicBezTo>
                <a:cubicBezTo>
                  <a:pt x="63" y="128"/>
                  <a:pt x="71" y="120"/>
                  <a:pt x="80" y="120"/>
                </a:cubicBezTo>
                <a:cubicBezTo>
                  <a:pt x="89" y="120"/>
                  <a:pt x="97" y="128"/>
                  <a:pt x="97" y="137"/>
                </a:cubicBezTo>
                <a:cubicBezTo>
                  <a:pt x="97" y="147"/>
                  <a:pt x="89" y="154"/>
                  <a:pt x="80" y="154"/>
                </a:cubicBezTo>
                <a:close/>
                <a:moveTo>
                  <a:pt x="137" y="114"/>
                </a:moveTo>
                <a:cubicBezTo>
                  <a:pt x="125" y="114"/>
                  <a:pt x="114" y="125"/>
                  <a:pt x="114" y="137"/>
                </a:cubicBezTo>
                <a:cubicBezTo>
                  <a:pt x="114" y="150"/>
                  <a:pt x="125" y="160"/>
                  <a:pt x="137" y="160"/>
                </a:cubicBezTo>
                <a:cubicBezTo>
                  <a:pt x="150" y="160"/>
                  <a:pt x="160" y="150"/>
                  <a:pt x="160" y="137"/>
                </a:cubicBezTo>
                <a:cubicBezTo>
                  <a:pt x="160" y="125"/>
                  <a:pt x="150" y="114"/>
                  <a:pt x="137" y="114"/>
                </a:cubicBezTo>
                <a:close/>
                <a:moveTo>
                  <a:pt x="137" y="154"/>
                </a:moveTo>
                <a:cubicBezTo>
                  <a:pt x="128" y="154"/>
                  <a:pt x="120" y="147"/>
                  <a:pt x="120" y="137"/>
                </a:cubicBezTo>
                <a:cubicBezTo>
                  <a:pt x="120" y="128"/>
                  <a:pt x="128" y="120"/>
                  <a:pt x="137" y="120"/>
                </a:cubicBezTo>
                <a:cubicBezTo>
                  <a:pt x="147" y="120"/>
                  <a:pt x="154" y="128"/>
                  <a:pt x="154" y="137"/>
                </a:cubicBezTo>
                <a:cubicBezTo>
                  <a:pt x="154" y="147"/>
                  <a:pt x="147" y="154"/>
                  <a:pt x="137" y="154"/>
                </a:cubicBezTo>
                <a:close/>
                <a:moveTo>
                  <a:pt x="23" y="57"/>
                </a:moveTo>
                <a:cubicBezTo>
                  <a:pt x="10" y="57"/>
                  <a:pt x="0" y="67"/>
                  <a:pt x="0" y="80"/>
                </a:cubicBezTo>
                <a:cubicBezTo>
                  <a:pt x="0" y="93"/>
                  <a:pt x="10" y="103"/>
                  <a:pt x="23" y="103"/>
                </a:cubicBezTo>
                <a:cubicBezTo>
                  <a:pt x="35" y="103"/>
                  <a:pt x="46" y="93"/>
                  <a:pt x="46" y="80"/>
                </a:cubicBezTo>
                <a:cubicBezTo>
                  <a:pt x="46" y="67"/>
                  <a:pt x="35" y="57"/>
                  <a:pt x="23" y="57"/>
                </a:cubicBezTo>
                <a:close/>
                <a:moveTo>
                  <a:pt x="23" y="97"/>
                </a:moveTo>
                <a:cubicBezTo>
                  <a:pt x="13" y="97"/>
                  <a:pt x="6" y="89"/>
                  <a:pt x="6" y="80"/>
                </a:cubicBezTo>
                <a:cubicBezTo>
                  <a:pt x="6" y="71"/>
                  <a:pt x="13" y="63"/>
                  <a:pt x="23" y="63"/>
                </a:cubicBezTo>
                <a:cubicBezTo>
                  <a:pt x="32" y="63"/>
                  <a:pt x="40" y="71"/>
                  <a:pt x="40" y="80"/>
                </a:cubicBezTo>
                <a:cubicBezTo>
                  <a:pt x="40" y="89"/>
                  <a:pt x="32" y="97"/>
                  <a:pt x="23" y="97"/>
                </a:cubicBezTo>
                <a:close/>
                <a:moveTo>
                  <a:pt x="80" y="57"/>
                </a:moveTo>
                <a:cubicBezTo>
                  <a:pt x="67" y="57"/>
                  <a:pt x="57" y="67"/>
                  <a:pt x="57" y="80"/>
                </a:cubicBezTo>
                <a:cubicBezTo>
                  <a:pt x="57" y="93"/>
                  <a:pt x="67" y="103"/>
                  <a:pt x="80" y="103"/>
                </a:cubicBezTo>
                <a:cubicBezTo>
                  <a:pt x="93" y="103"/>
                  <a:pt x="103" y="93"/>
                  <a:pt x="103" y="80"/>
                </a:cubicBezTo>
                <a:cubicBezTo>
                  <a:pt x="103" y="67"/>
                  <a:pt x="93" y="57"/>
                  <a:pt x="80" y="57"/>
                </a:cubicBezTo>
                <a:close/>
                <a:moveTo>
                  <a:pt x="80" y="97"/>
                </a:moveTo>
                <a:cubicBezTo>
                  <a:pt x="71" y="97"/>
                  <a:pt x="63" y="89"/>
                  <a:pt x="63" y="80"/>
                </a:cubicBezTo>
                <a:cubicBezTo>
                  <a:pt x="63" y="71"/>
                  <a:pt x="71" y="63"/>
                  <a:pt x="80" y="63"/>
                </a:cubicBezTo>
                <a:cubicBezTo>
                  <a:pt x="89" y="63"/>
                  <a:pt x="97" y="71"/>
                  <a:pt x="97" y="80"/>
                </a:cubicBezTo>
                <a:cubicBezTo>
                  <a:pt x="97" y="89"/>
                  <a:pt x="89" y="97"/>
                  <a:pt x="80" y="97"/>
                </a:cubicBezTo>
                <a:close/>
                <a:moveTo>
                  <a:pt x="137" y="57"/>
                </a:moveTo>
                <a:cubicBezTo>
                  <a:pt x="125" y="57"/>
                  <a:pt x="114" y="67"/>
                  <a:pt x="114" y="80"/>
                </a:cubicBezTo>
                <a:cubicBezTo>
                  <a:pt x="114" y="93"/>
                  <a:pt x="125" y="103"/>
                  <a:pt x="137" y="103"/>
                </a:cubicBezTo>
                <a:cubicBezTo>
                  <a:pt x="150" y="103"/>
                  <a:pt x="160" y="93"/>
                  <a:pt x="160" y="80"/>
                </a:cubicBezTo>
                <a:cubicBezTo>
                  <a:pt x="160" y="67"/>
                  <a:pt x="150" y="57"/>
                  <a:pt x="137" y="57"/>
                </a:cubicBezTo>
                <a:close/>
                <a:moveTo>
                  <a:pt x="137" y="97"/>
                </a:moveTo>
                <a:cubicBezTo>
                  <a:pt x="128" y="97"/>
                  <a:pt x="120" y="89"/>
                  <a:pt x="120" y="80"/>
                </a:cubicBezTo>
                <a:cubicBezTo>
                  <a:pt x="120" y="71"/>
                  <a:pt x="128" y="63"/>
                  <a:pt x="137" y="63"/>
                </a:cubicBezTo>
                <a:cubicBezTo>
                  <a:pt x="147" y="63"/>
                  <a:pt x="154" y="71"/>
                  <a:pt x="154" y="80"/>
                </a:cubicBezTo>
                <a:cubicBezTo>
                  <a:pt x="154" y="89"/>
                  <a:pt x="147" y="97"/>
                  <a:pt x="137" y="97"/>
                </a:cubicBezTo>
                <a:close/>
                <a:moveTo>
                  <a:pt x="23" y="0"/>
                </a:moveTo>
                <a:cubicBezTo>
                  <a:pt x="10" y="0"/>
                  <a:pt x="0" y="10"/>
                  <a:pt x="0" y="23"/>
                </a:cubicBezTo>
                <a:cubicBezTo>
                  <a:pt x="0" y="35"/>
                  <a:pt x="10" y="46"/>
                  <a:pt x="23" y="46"/>
                </a:cubicBezTo>
                <a:cubicBezTo>
                  <a:pt x="35" y="46"/>
                  <a:pt x="46" y="35"/>
                  <a:pt x="46" y="23"/>
                </a:cubicBezTo>
                <a:cubicBezTo>
                  <a:pt x="46" y="10"/>
                  <a:pt x="35" y="0"/>
                  <a:pt x="23" y="0"/>
                </a:cubicBezTo>
                <a:close/>
                <a:moveTo>
                  <a:pt x="23" y="40"/>
                </a:moveTo>
                <a:cubicBezTo>
                  <a:pt x="13" y="40"/>
                  <a:pt x="6" y="32"/>
                  <a:pt x="6" y="23"/>
                </a:cubicBezTo>
                <a:cubicBezTo>
                  <a:pt x="6" y="13"/>
                  <a:pt x="13" y="6"/>
                  <a:pt x="23" y="6"/>
                </a:cubicBezTo>
                <a:cubicBezTo>
                  <a:pt x="32" y="6"/>
                  <a:pt x="40" y="13"/>
                  <a:pt x="40" y="23"/>
                </a:cubicBezTo>
                <a:cubicBezTo>
                  <a:pt x="40" y="32"/>
                  <a:pt x="32" y="40"/>
                  <a:pt x="23" y="40"/>
                </a:cubicBezTo>
                <a:close/>
                <a:moveTo>
                  <a:pt x="80" y="0"/>
                </a:moveTo>
                <a:cubicBezTo>
                  <a:pt x="67" y="0"/>
                  <a:pt x="57" y="10"/>
                  <a:pt x="57" y="23"/>
                </a:cubicBezTo>
                <a:cubicBezTo>
                  <a:pt x="57" y="35"/>
                  <a:pt x="67" y="46"/>
                  <a:pt x="80" y="46"/>
                </a:cubicBezTo>
                <a:cubicBezTo>
                  <a:pt x="93" y="46"/>
                  <a:pt x="103" y="35"/>
                  <a:pt x="103" y="23"/>
                </a:cubicBezTo>
                <a:cubicBezTo>
                  <a:pt x="103" y="10"/>
                  <a:pt x="93" y="0"/>
                  <a:pt x="80" y="0"/>
                </a:cubicBezTo>
                <a:close/>
                <a:moveTo>
                  <a:pt x="80" y="40"/>
                </a:moveTo>
                <a:cubicBezTo>
                  <a:pt x="71" y="40"/>
                  <a:pt x="63" y="32"/>
                  <a:pt x="63" y="23"/>
                </a:cubicBezTo>
                <a:cubicBezTo>
                  <a:pt x="63" y="13"/>
                  <a:pt x="71" y="6"/>
                  <a:pt x="80" y="6"/>
                </a:cubicBezTo>
                <a:cubicBezTo>
                  <a:pt x="89" y="6"/>
                  <a:pt x="97" y="13"/>
                  <a:pt x="97" y="23"/>
                </a:cubicBezTo>
                <a:cubicBezTo>
                  <a:pt x="97" y="32"/>
                  <a:pt x="89" y="40"/>
                  <a:pt x="80" y="40"/>
                </a:cubicBezTo>
                <a:close/>
                <a:moveTo>
                  <a:pt x="137" y="46"/>
                </a:moveTo>
                <a:cubicBezTo>
                  <a:pt x="150" y="46"/>
                  <a:pt x="160" y="35"/>
                  <a:pt x="160" y="23"/>
                </a:cubicBezTo>
                <a:cubicBezTo>
                  <a:pt x="160" y="10"/>
                  <a:pt x="150" y="0"/>
                  <a:pt x="137" y="0"/>
                </a:cubicBezTo>
                <a:cubicBezTo>
                  <a:pt x="125" y="0"/>
                  <a:pt x="114" y="10"/>
                  <a:pt x="114" y="23"/>
                </a:cubicBezTo>
                <a:cubicBezTo>
                  <a:pt x="114" y="35"/>
                  <a:pt x="125" y="46"/>
                  <a:pt x="137" y="46"/>
                </a:cubicBezTo>
                <a:close/>
                <a:moveTo>
                  <a:pt x="137" y="6"/>
                </a:moveTo>
                <a:cubicBezTo>
                  <a:pt x="147" y="6"/>
                  <a:pt x="154" y="13"/>
                  <a:pt x="154" y="23"/>
                </a:cubicBezTo>
                <a:cubicBezTo>
                  <a:pt x="154" y="32"/>
                  <a:pt x="147" y="40"/>
                  <a:pt x="137" y="40"/>
                </a:cubicBezTo>
                <a:cubicBezTo>
                  <a:pt x="128" y="40"/>
                  <a:pt x="120" y="32"/>
                  <a:pt x="120" y="23"/>
                </a:cubicBezTo>
                <a:cubicBezTo>
                  <a:pt x="120" y="13"/>
                  <a:pt x="128" y="6"/>
                  <a:pt x="137"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gn="ctr" defTabSz="412750" hangingPunct="0"/>
            <a:endParaRPr lang="en-US" sz="15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pic>
        <p:nvPicPr>
          <p:cNvPr id="1669" name="Picture 2" descr="gray metal building frame near tower crane during daytime">
            <a:extLst>
              <a:ext uri="{FF2B5EF4-FFF2-40B4-BE49-F238E27FC236}">
                <a16:creationId xmlns:a16="http://schemas.microsoft.com/office/drawing/2014/main" id="{2F40AD16-BEF7-2AD7-DD7F-D6AEB95F0C6A}"/>
              </a:ext>
            </a:extLst>
          </p:cNvPr>
          <p:cNvPicPr>
            <a:picLocks noGrp="1" noChangeAspect="1" noChangeArrowheads="1"/>
          </p:cNvPicPr>
          <p:nvPr>
            <p:ph type="pic" sz="quarter" idx="18"/>
          </p:nvPr>
        </p:nvPicPr>
        <p:blipFill>
          <a:blip r:embed="rId2">
            <a:extLst>
              <a:ext uri="{28A0092B-C50C-407E-A947-70E740481C1C}">
                <a14:useLocalDpi xmlns:a14="http://schemas.microsoft.com/office/drawing/2010/main" val="0"/>
              </a:ext>
            </a:extLst>
          </a:blip>
          <a:srcRect t="3785" b="3785"/>
          <a:stretch>
            <a:fillRect/>
          </a:stretch>
        </p:blipFill>
        <p:spPr bwMode="auto">
          <a:xfrm>
            <a:off x="8483600" y="762000"/>
            <a:ext cx="3113882" cy="4317207"/>
          </a:xfrm>
          <a:prstGeom prst="rect">
            <a:avLst/>
          </a:prstGeom>
          <a:noFill/>
          <a:extLst>
            <a:ext uri="{909E8E84-426E-40DD-AFC4-6F175D3DCCD1}">
              <a14:hiddenFill xmlns:a14="http://schemas.microsoft.com/office/drawing/2010/main">
                <a:solidFill>
                  <a:srgbClr val="FFFFFF"/>
                </a:solidFill>
              </a14:hiddenFill>
            </a:ext>
          </a:extLst>
        </p:spPr>
      </p:pic>
      <p:sp>
        <p:nvSpPr>
          <p:cNvPr id="1670" name="80%">
            <a:extLst>
              <a:ext uri="{FF2B5EF4-FFF2-40B4-BE49-F238E27FC236}">
                <a16:creationId xmlns:a16="http://schemas.microsoft.com/office/drawing/2014/main" id="{3A1B00DA-B2DD-8639-DFE3-29962C64E561}"/>
              </a:ext>
            </a:extLst>
          </p:cNvPr>
          <p:cNvSpPr txBox="1"/>
          <p:nvPr/>
        </p:nvSpPr>
        <p:spPr>
          <a:xfrm>
            <a:off x="5725867" y="5486977"/>
            <a:ext cx="782265" cy="551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a:lnSpc>
                <a:spcPct val="130000"/>
              </a:lnSpc>
              <a:defRPr sz="6000" b="0">
                <a:solidFill>
                  <a:srgbClr val="1C1F25"/>
                </a:solidFill>
                <a:latin typeface="Roboto Condensed Bold"/>
                <a:ea typeface="Roboto Condensed Bold"/>
                <a:cs typeface="Roboto Condensed Bold"/>
                <a:sym typeface="Roboto Condensed Bold"/>
              </a:defRPr>
            </a:lvl1pPr>
          </a:lstStyle>
          <a:p>
            <a:pPr defTabSz="412750" hangingPunct="0"/>
            <a:r>
              <a:rPr lang="en-US" sz="3000" kern="0" dirty="0">
                <a:solidFill>
                  <a:srgbClr val="FFFFFF"/>
                </a:solidFill>
                <a:latin typeface="Calibri" panose="020F0502020204030204" pitchFamily="34" charset="0"/>
                <a:ea typeface="Calibri" panose="020F0502020204030204" pitchFamily="34" charset="0"/>
                <a:cs typeface="Calibri" panose="020F0502020204030204" pitchFamily="34" charset="0"/>
              </a:rPr>
              <a:t>2112</a:t>
            </a:r>
            <a:endParaRPr sz="3000"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671" name="Continually optimize">
            <a:extLst>
              <a:ext uri="{FF2B5EF4-FFF2-40B4-BE49-F238E27FC236}">
                <a16:creationId xmlns:a16="http://schemas.microsoft.com/office/drawing/2014/main" id="{7FC00133-EC49-2E3B-ABEA-EF4E9A9089D3}"/>
              </a:ext>
            </a:extLst>
          </p:cNvPr>
          <p:cNvSpPr txBox="1"/>
          <p:nvPr/>
        </p:nvSpPr>
        <p:spPr>
          <a:xfrm>
            <a:off x="5540560" y="6043570"/>
            <a:ext cx="1191199" cy="392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50000"/>
              </a:lnSpc>
              <a:defRPr sz="1800" b="0">
                <a:solidFill>
                  <a:srgbClr val="6A6E77"/>
                </a:solidFill>
                <a:latin typeface="Montserrat Light"/>
                <a:ea typeface="Montserrat Light"/>
                <a:cs typeface="Montserrat Light"/>
                <a:sym typeface="Montserrat Light"/>
              </a:defRPr>
            </a:lvl1pPr>
          </a:lstStyle>
          <a:p>
            <a:pPr algn="ctr" defTabSz="412750" hangingPunct="0"/>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Doanh</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nghiệp</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tư</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nhân</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mới</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thành</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lập</a:t>
            </a:r>
            <a:endParaRPr sz="900"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672" name="80%">
            <a:extLst>
              <a:ext uri="{FF2B5EF4-FFF2-40B4-BE49-F238E27FC236}">
                <a16:creationId xmlns:a16="http://schemas.microsoft.com/office/drawing/2014/main" id="{55DCBC58-423D-DDA0-1B4E-9A085ECB30FD}"/>
              </a:ext>
            </a:extLst>
          </p:cNvPr>
          <p:cNvSpPr txBox="1"/>
          <p:nvPr/>
        </p:nvSpPr>
        <p:spPr>
          <a:xfrm>
            <a:off x="7052060" y="5486977"/>
            <a:ext cx="782265" cy="551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a:lnSpc>
                <a:spcPct val="130000"/>
              </a:lnSpc>
              <a:defRPr sz="6000" b="0">
                <a:solidFill>
                  <a:srgbClr val="1C1F25"/>
                </a:solidFill>
                <a:latin typeface="Roboto Condensed Bold"/>
                <a:ea typeface="Roboto Condensed Bold"/>
                <a:cs typeface="Roboto Condensed Bold"/>
                <a:sym typeface="Roboto Condensed Bold"/>
              </a:defRPr>
            </a:lvl1pPr>
          </a:lstStyle>
          <a:p>
            <a:pPr defTabSz="412750" hangingPunct="0"/>
            <a:r>
              <a:rPr lang="en-US" sz="3000" kern="0" dirty="0">
                <a:solidFill>
                  <a:srgbClr val="FFFFFF"/>
                </a:solidFill>
                <a:latin typeface="Calibri" panose="020F0502020204030204" pitchFamily="34" charset="0"/>
                <a:ea typeface="Calibri" panose="020F0502020204030204" pitchFamily="34" charset="0"/>
                <a:cs typeface="Calibri" panose="020F0502020204030204" pitchFamily="34" charset="0"/>
              </a:rPr>
              <a:t>1282</a:t>
            </a:r>
            <a:endParaRPr sz="3000"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673" name="Continually optimize">
            <a:extLst>
              <a:ext uri="{FF2B5EF4-FFF2-40B4-BE49-F238E27FC236}">
                <a16:creationId xmlns:a16="http://schemas.microsoft.com/office/drawing/2014/main" id="{2EAC5499-36E1-D3A7-3F6B-638C38981DDF}"/>
              </a:ext>
            </a:extLst>
          </p:cNvPr>
          <p:cNvSpPr txBox="1"/>
          <p:nvPr/>
        </p:nvSpPr>
        <p:spPr>
          <a:xfrm>
            <a:off x="7044575" y="6043570"/>
            <a:ext cx="1067353"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50000"/>
              </a:lnSpc>
              <a:defRPr sz="1800" b="0">
                <a:solidFill>
                  <a:srgbClr val="6A6E77"/>
                </a:solidFill>
                <a:latin typeface="Montserrat Light"/>
                <a:ea typeface="Montserrat Light"/>
                <a:cs typeface="Montserrat Light"/>
                <a:sym typeface="Montserrat Light"/>
              </a:defRPr>
            </a:lvl1pPr>
          </a:lstStyle>
          <a:p>
            <a:pPr algn="ctr" defTabSz="412750" hangingPunct="0"/>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Doanh</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9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nghiệp</a:t>
            </a:r>
            <a:r>
              <a:rPr lang="en-US" sz="900" kern="0" dirty="0">
                <a:solidFill>
                  <a:srgbClr val="FFFFFF"/>
                </a:solidFill>
                <a:latin typeface="Calibri" panose="020F0502020204030204" pitchFamily="34" charset="0"/>
                <a:ea typeface="Calibri" panose="020F0502020204030204" pitchFamily="34" charset="0"/>
                <a:cs typeface="Calibri" panose="020F0502020204030204" pitchFamily="34" charset="0"/>
              </a:rPr>
              <a:t> FDI</a:t>
            </a:r>
            <a:endParaRPr sz="900"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674" name="TextBox 1673">
            <a:extLst>
              <a:ext uri="{FF2B5EF4-FFF2-40B4-BE49-F238E27FC236}">
                <a16:creationId xmlns:a16="http://schemas.microsoft.com/office/drawing/2014/main" id="{6914FF29-E7DA-F36A-912D-6794B354B232}"/>
              </a:ext>
            </a:extLst>
          </p:cNvPr>
          <p:cNvSpPr txBox="1"/>
          <p:nvPr/>
        </p:nvSpPr>
        <p:spPr>
          <a:xfrm>
            <a:off x="4517450" y="5228875"/>
            <a:ext cx="3195892" cy="276999"/>
          </a:xfrm>
          <a:prstGeom prst="rect">
            <a:avLst/>
          </a:prstGeom>
          <a:noFill/>
        </p:spPr>
        <p:txBody>
          <a:bodyPr wrap="square" rtlCol="0">
            <a:spAutoFit/>
          </a:bodyPr>
          <a:lstStyle/>
          <a:p>
            <a:pPr algn="ctr" defTabSz="412750" hangingPunct="0"/>
            <a:r>
              <a:rPr lang="en-US" sz="12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SỐ PHẢN HỒI TRONG KHẢO SÁT</a:t>
            </a:r>
          </a:p>
        </p:txBody>
      </p:sp>
      <p:sp>
        <p:nvSpPr>
          <p:cNvPr id="2" name="TextBox 1">
            <a:extLst>
              <a:ext uri="{FF2B5EF4-FFF2-40B4-BE49-F238E27FC236}">
                <a16:creationId xmlns:a16="http://schemas.microsoft.com/office/drawing/2014/main" id="{7CFD8418-2E10-6D16-DB71-B01AB5B0622B}"/>
              </a:ext>
            </a:extLst>
          </p:cNvPr>
          <p:cNvSpPr txBox="1"/>
          <p:nvPr/>
        </p:nvSpPr>
        <p:spPr>
          <a:xfrm>
            <a:off x="4517450" y="2218424"/>
            <a:ext cx="3195892" cy="646331"/>
          </a:xfrm>
          <a:prstGeom prst="rect">
            <a:avLst/>
          </a:prstGeom>
          <a:noFill/>
        </p:spPr>
        <p:txBody>
          <a:bodyPr wrap="square" rtlCol="0">
            <a:spAutoFit/>
          </a:bodyPr>
          <a:lstStyle/>
          <a:p>
            <a:pPr algn="ctr" defTabSz="412750" hangingPunct="0"/>
            <a:r>
              <a:rPr lang="en-US" sz="3600" kern="0" dirty="0">
                <a:solidFill>
                  <a:srgbClr val="3170F6">
                    <a:lumMod val="60000"/>
                    <a:lumOff val="40000"/>
                  </a:srgbClr>
                </a:solidFill>
                <a:latin typeface="Calibri" panose="020F0502020204030204" pitchFamily="34" charset="0"/>
                <a:ea typeface="Calibri" panose="020F0502020204030204" pitchFamily="34" charset="0"/>
                <a:cs typeface="Calibri" panose="020F0502020204030204" pitchFamily="34" charset="0"/>
                <a:sym typeface="Helvetica Neue"/>
              </a:rPr>
              <a:t>*</a:t>
            </a:r>
          </a:p>
        </p:txBody>
      </p:sp>
      <p:sp>
        <p:nvSpPr>
          <p:cNvPr id="4" name="TextBox 3">
            <a:extLst>
              <a:ext uri="{FF2B5EF4-FFF2-40B4-BE49-F238E27FC236}">
                <a16:creationId xmlns:a16="http://schemas.microsoft.com/office/drawing/2014/main" id="{38F34601-ADC5-9F8C-9763-9C61A911B2D9}"/>
              </a:ext>
            </a:extLst>
          </p:cNvPr>
          <p:cNvSpPr txBox="1"/>
          <p:nvPr/>
        </p:nvSpPr>
        <p:spPr>
          <a:xfrm>
            <a:off x="4517450" y="3431687"/>
            <a:ext cx="3195892" cy="646331"/>
          </a:xfrm>
          <a:prstGeom prst="rect">
            <a:avLst/>
          </a:prstGeom>
          <a:noFill/>
        </p:spPr>
        <p:txBody>
          <a:bodyPr wrap="square" rtlCol="0">
            <a:spAutoFit/>
          </a:bodyPr>
          <a:lstStyle/>
          <a:p>
            <a:pPr algn="ctr" defTabSz="412750" hangingPunct="0"/>
            <a:r>
              <a:rPr lang="en-US" sz="3600" kern="0" dirty="0">
                <a:solidFill>
                  <a:srgbClr val="3170F6">
                    <a:lumMod val="60000"/>
                    <a:lumOff val="40000"/>
                  </a:srgbClr>
                </a:solidFill>
                <a:latin typeface="Calibri" panose="020F0502020204030204" pitchFamily="34" charset="0"/>
                <a:ea typeface="Calibri" panose="020F0502020204030204" pitchFamily="34" charset="0"/>
                <a:cs typeface="Calibri" panose="020F0502020204030204" pitchFamily="34" charset="0"/>
                <a:sym typeface="Helvetica Neue"/>
              </a:rPr>
              <a:t>*</a:t>
            </a:r>
          </a:p>
        </p:txBody>
      </p:sp>
      <p:pic>
        <p:nvPicPr>
          <p:cNvPr id="24" name="Picture 23">
            <a:extLst>
              <a:ext uri="{FF2B5EF4-FFF2-40B4-BE49-F238E27FC236}">
                <a16:creationId xmlns:a16="http://schemas.microsoft.com/office/drawing/2014/main" id="{0BACA634-3B2C-9A0A-9EAF-922144956A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 b="7179"/>
          <a:stretch/>
        </p:blipFill>
        <p:spPr>
          <a:xfrm>
            <a:off x="8493330" y="777875"/>
            <a:ext cx="3104152" cy="4317207"/>
          </a:xfrm>
          <a:prstGeom prst="rect">
            <a:avLst/>
          </a:prstGeom>
        </p:spPr>
      </p:pic>
    </p:spTree>
    <p:extLst>
      <p:ext uri="{BB962C8B-B14F-4D97-AF65-F5344CB8AC3E}">
        <p14:creationId xmlns:p14="http://schemas.microsoft.com/office/powerpoint/2010/main" val="4286278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C8F7-7C72-29CF-B021-94BB5CCBF4EE}"/>
              </a:ext>
            </a:extLst>
          </p:cNvPr>
          <p:cNvSpPr>
            <a:spLocks noGrp="1"/>
          </p:cNvSpPr>
          <p:nvPr>
            <p:ph type="title"/>
          </p:nvPr>
        </p:nvSpPr>
        <p:spPr/>
        <p:txBody>
          <a:bodyPr>
            <a:normAutofit/>
          </a:bodyPr>
          <a:lstStyle/>
          <a:p>
            <a:r>
              <a:rPr lang="en-US"/>
              <a:t>PCI chú trọng đến quy trình khảo sát bài bản và khoa học</a:t>
            </a:r>
          </a:p>
        </p:txBody>
      </p:sp>
      <p:grpSp>
        <p:nvGrpSpPr>
          <p:cNvPr id="3" name="Group 2">
            <a:extLst>
              <a:ext uri="{FF2B5EF4-FFF2-40B4-BE49-F238E27FC236}">
                <a16:creationId xmlns:a16="http://schemas.microsoft.com/office/drawing/2014/main" id="{A3DA8C2A-5BCC-5C72-9B0F-3169D938E738}"/>
              </a:ext>
            </a:extLst>
          </p:cNvPr>
          <p:cNvGrpSpPr/>
          <p:nvPr/>
        </p:nvGrpSpPr>
        <p:grpSpPr>
          <a:xfrm>
            <a:off x="4768286" y="1534545"/>
            <a:ext cx="2976954" cy="4170478"/>
            <a:chOff x="3401423" y="2001607"/>
            <a:chExt cx="3357629" cy="4703772"/>
          </a:xfrm>
        </p:grpSpPr>
        <p:pic>
          <p:nvPicPr>
            <p:cNvPr id="4" name="Picture 3">
              <a:extLst>
                <a:ext uri="{FF2B5EF4-FFF2-40B4-BE49-F238E27FC236}">
                  <a16:creationId xmlns:a16="http://schemas.microsoft.com/office/drawing/2014/main" id="{56DAF69F-C0D6-4B51-0529-3EE315CD157D}"/>
                </a:ext>
              </a:extLst>
            </p:cNvPr>
            <p:cNvPicPr>
              <a:picLocks noChangeAspect="1"/>
            </p:cNvPicPr>
            <p:nvPr/>
          </p:nvPicPr>
          <p:blipFill>
            <a:blip r:embed="rId2">
              <a:duotone>
                <a:prstClr val="black"/>
                <a:srgbClr val="F0CF05">
                  <a:tint val="45000"/>
                  <a:satMod val="400000"/>
                </a:srgbClr>
              </a:duotone>
              <a:extLst>
                <a:ext uri="{28A0092B-C50C-407E-A947-70E740481C1C}">
                  <a14:useLocalDpi xmlns:a14="http://schemas.microsoft.com/office/drawing/2010/main" val="0"/>
                </a:ext>
              </a:extLst>
            </a:blip>
            <a:stretch>
              <a:fillRect/>
            </a:stretch>
          </p:blipFill>
          <p:spPr>
            <a:xfrm>
              <a:off x="3973364" y="4263605"/>
              <a:ext cx="274320" cy="274320"/>
            </a:xfrm>
            <a:prstGeom prst="rect">
              <a:avLst/>
            </a:prstGeom>
            <a:ln>
              <a:noFill/>
            </a:ln>
          </p:spPr>
        </p:pic>
        <p:pic>
          <p:nvPicPr>
            <p:cNvPr id="5" name="Picture 4">
              <a:extLst>
                <a:ext uri="{FF2B5EF4-FFF2-40B4-BE49-F238E27FC236}">
                  <a16:creationId xmlns:a16="http://schemas.microsoft.com/office/drawing/2014/main" id="{BBFE7A4C-3226-739D-529F-02FD75AE5FE1}"/>
                </a:ext>
              </a:extLst>
            </p:cNvPr>
            <p:cNvPicPr>
              <a:picLocks noChangeAspect="1"/>
            </p:cNvPicPr>
            <p:nvPr/>
          </p:nvPicPr>
          <p:blipFill>
            <a:blip r:embed="rId3">
              <a:duotone>
                <a:prstClr val="black"/>
                <a:srgbClr val="F0CF05">
                  <a:tint val="45000"/>
                  <a:satMod val="400000"/>
                </a:srgbClr>
              </a:duotone>
              <a:extLst>
                <a:ext uri="{28A0092B-C50C-407E-A947-70E740481C1C}">
                  <a14:useLocalDpi xmlns:a14="http://schemas.microsoft.com/office/drawing/2010/main" val="0"/>
                </a:ext>
              </a:extLst>
            </a:blip>
            <a:stretch>
              <a:fillRect/>
            </a:stretch>
          </p:blipFill>
          <p:spPr>
            <a:xfrm>
              <a:off x="5708924" y="4201150"/>
              <a:ext cx="274320" cy="274320"/>
            </a:xfrm>
            <a:prstGeom prst="rect">
              <a:avLst/>
            </a:prstGeom>
            <a:ln>
              <a:noFill/>
            </a:ln>
          </p:spPr>
        </p:pic>
        <p:pic>
          <p:nvPicPr>
            <p:cNvPr id="6" name="Picture 5">
              <a:extLst>
                <a:ext uri="{FF2B5EF4-FFF2-40B4-BE49-F238E27FC236}">
                  <a16:creationId xmlns:a16="http://schemas.microsoft.com/office/drawing/2014/main" id="{35789DCD-CDBA-3F18-394D-0740792BF32E}"/>
                </a:ext>
              </a:extLst>
            </p:cNvPr>
            <p:cNvPicPr>
              <a:picLocks noChangeAspect="1"/>
            </p:cNvPicPr>
            <p:nvPr/>
          </p:nvPicPr>
          <p:blipFill>
            <a:blip r:embed="rId4">
              <a:duotone>
                <a:prstClr val="black"/>
                <a:srgbClr val="F0CF05">
                  <a:tint val="45000"/>
                  <a:satMod val="400000"/>
                </a:srgbClr>
              </a:duotone>
              <a:extLst>
                <a:ext uri="{28A0092B-C50C-407E-A947-70E740481C1C}">
                  <a14:useLocalDpi xmlns:a14="http://schemas.microsoft.com/office/drawing/2010/main" val="0"/>
                </a:ext>
              </a:extLst>
            </a:blip>
            <a:stretch>
              <a:fillRect/>
            </a:stretch>
          </p:blipFill>
          <p:spPr>
            <a:xfrm>
              <a:off x="3999455" y="3251164"/>
              <a:ext cx="274320" cy="274320"/>
            </a:xfrm>
            <a:prstGeom prst="rect">
              <a:avLst/>
            </a:prstGeom>
            <a:ln>
              <a:noFill/>
            </a:ln>
          </p:spPr>
        </p:pic>
        <p:pic>
          <p:nvPicPr>
            <p:cNvPr id="7" name="Picture 6">
              <a:extLst>
                <a:ext uri="{FF2B5EF4-FFF2-40B4-BE49-F238E27FC236}">
                  <a16:creationId xmlns:a16="http://schemas.microsoft.com/office/drawing/2014/main" id="{61E177B9-E1FA-3F3A-4E03-E1AD3CC30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247" y="6045203"/>
              <a:ext cx="274320" cy="274320"/>
            </a:xfrm>
            <a:prstGeom prst="rect">
              <a:avLst/>
            </a:prstGeom>
          </p:spPr>
        </p:pic>
        <p:sp>
          <p:nvSpPr>
            <p:cNvPr id="8" name="TextBox 7">
              <a:extLst>
                <a:ext uri="{FF2B5EF4-FFF2-40B4-BE49-F238E27FC236}">
                  <a16:creationId xmlns:a16="http://schemas.microsoft.com/office/drawing/2014/main" id="{C29165C7-B2EB-5E10-A003-78FA6FF48817}"/>
                </a:ext>
              </a:extLst>
            </p:cNvPr>
            <p:cNvSpPr txBox="1"/>
            <p:nvPr/>
          </p:nvSpPr>
          <p:spPr>
            <a:xfrm>
              <a:off x="3566622" y="3533989"/>
              <a:ext cx="1444981" cy="3604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Bảng hỏi </a:t>
              </a:r>
              <a:r>
                <a:rPr kumimoji="0" lang="en-US" sz="1400" b="0" i="0" u="none" strike="noStrike" kern="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giấy</a:t>
              </a:r>
              <a:endParaRPr kumimoji="0" lang="en-US" sz="14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endParaRPr>
            </a:p>
          </p:txBody>
        </p:sp>
        <p:cxnSp>
          <p:nvCxnSpPr>
            <p:cNvPr id="9" name="Straight Arrow Connector 8">
              <a:extLst>
                <a:ext uri="{FF2B5EF4-FFF2-40B4-BE49-F238E27FC236}">
                  <a16:creationId xmlns:a16="http://schemas.microsoft.com/office/drawing/2014/main" id="{48A0B4D9-B654-0B07-C57F-D506A0691A19}"/>
                </a:ext>
              </a:extLst>
            </p:cNvPr>
            <p:cNvCxnSpPr>
              <a:cxnSpLocks/>
            </p:cNvCxnSpPr>
            <p:nvPr/>
          </p:nvCxnSpPr>
          <p:spPr>
            <a:xfrm>
              <a:off x="4110524" y="3863247"/>
              <a:ext cx="0" cy="274320"/>
            </a:xfrm>
            <a:prstGeom prst="straightConnector1">
              <a:avLst/>
            </a:prstGeom>
            <a:noFill/>
            <a:ln w="6350" cap="flat" cmpd="sng" algn="ctr">
              <a:solidFill>
                <a:srgbClr val="E7E6E6">
                  <a:lumMod val="50000"/>
                </a:srgbClr>
              </a:solidFill>
              <a:prstDash val="solid"/>
              <a:miter lim="800000"/>
              <a:tailEnd type="triangle"/>
            </a:ln>
            <a:effectLst/>
          </p:spPr>
        </p:cxnSp>
        <p:pic>
          <p:nvPicPr>
            <p:cNvPr id="10" name="Picture 9">
              <a:extLst>
                <a:ext uri="{FF2B5EF4-FFF2-40B4-BE49-F238E27FC236}">
                  <a16:creationId xmlns:a16="http://schemas.microsoft.com/office/drawing/2014/main" id="{05A2ABB5-509F-0C78-39FF-CE44D2135547}"/>
                </a:ext>
              </a:extLst>
            </p:cNvPr>
            <p:cNvPicPr>
              <a:picLocks noChangeAspect="1"/>
            </p:cNvPicPr>
            <p:nvPr/>
          </p:nvPicPr>
          <p:blipFill>
            <a:blip r:embed="rId6" cstate="hqprint">
              <a:duotone>
                <a:prstClr val="black"/>
                <a:srgbClr val="F0CF05">
                  <a:tint val="45000"/>
                  <a:satMod val="400000"/>
                </a:srgbClr>
              </a:duotone>
              <a:extLst>
                <a:ext uri="{28A0092B-C50C-407E-A947-70E740481C1C}">
                  <a14:useLocalDpi xmlns:a14="http://schemas.microsoft.com/office/drawing/2010/main" val="0"/>
                </a:ext>
              </a:extLst>
            </a:blip>
            <a:stretch>
              <a:fillRect/>
            </a:stretch>
          </p:blipFill>
          <p:spPr>
            <a:xfrm>
              <a:off x="5649157" y="3190777"/>
              <a:ext cx="334087" cy="334087"/>
            </a:xfrm>
            <a:prstGeom prst="rect">
              <a:avLst/>
            </a:prstGeom>
            <a:ln>
              <a:noFill/>
            </a:ln>
          </p:spPr>
        </p:pic>
        <p:sp>
          <p:nvSpPr>
            <p:cNvPr id="11" name="TextBox 10">
              <a:extLst>
                <a:ext uri="{FF2B5EF4-FFF2-40B4-BE49-F238E27FC236}">
                  <a16:creationId xmlns:a16="http://schemas.microsoft.com/office/drawing/2014/main" id="{087BB255-B055-1B37-AE6D-677496DFB0CC}"/>
                </a:ext>
              </a:extLst>
            </p:cNvPr>
            <p:cNvSpPr txBox="1"/>
            <p:nvPr/>
          </p:nvSpPr>
          <p:spPr>
            <a:xfrm>
              <a:off x="5011604" y="3533989"/>
              <a:ext cx="1747448" cy="347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Bảng hỏi điện </a:t>
              </a:r>
              <a:r>
                <a:rPr kumimoji="0" lang="en-US" sz="1400" b="0" i="0" u="none" strike="noStrike" kern="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tử</a:t>
              </a:r>
              <a:endParaRPr kumimoji="0" lang="en-US" sz="14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endParaRPr>
            </a:p>
          </p:txBody>
        </p:sp>
        <p:sp>
          <p:nvSpPr>
            <p:cNvPr id="12" name="TextBox 11">
              <a:extLst>
                <a:ext uri="{FF2B5EF4-FFF2-40B4-BE49-F238E27FC236}">
                  <a16:creationId xmlns:a16="http://schemas.microsoft.com/office/drawing/2014/main" id="{F9963EF6-8ACE-F6B2-3336-B057EB32D7A2}"/>
                </a:ext>
              </a:extLst>
            </p:cNvPr>
            <p:cNvSpPr txBox="1"/>
            <p:nvPr/>
          </p:nvSpPr>
          <p:spPr>
            <a:xfrm>
              <a:off x="3401423" y="4498315"/>
              <a:ext cx="1747448" cy="329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Gửi</a:t>
              </a:r>
              <a:r>
                <a:rPr kumimoji="0" lang="en-US" sz="13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qua </a:t>
              </a:r>
              <a:r>
                <a:rPr kumimoji="0" lang="en-US" sz="1300" b="0" i="0" u="none" strike="noStrike" kern="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bưu</a:t>
              </a:r>
              <a:r>
                <a:rPr kumimoji="0" lang="en-US" sz="13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điện</a:t>
              </a:r>
            </a:p>
          </p:txBody>
        </p:sp>
        <p:sp>
          <p:nvSpPr>
            <p:cNvPr id="13" name="TextBox 12">
              <a:extLst>
                <a:ext uri="{FF2B5EF4-FFF2-40B4-BE49-F238E27FC236}">
                  <a16:creationId xmlns:a16="http://schemas.microsoft.com/office/drawing/2014/main" id="{8EFE92F4-73B9-E710-3987-79E9D2D40D86}"/>
                </a:ext>
              </a:extLst>
            </p:cNvPr>
            <p:cNvSpPr txBox="1"/>
            <p:nvPr/>
          </p:nvSpPr>
          <p:spPr>
            <a:xfrm>
              <a:off x="5003900" y="4498315"/>
              <a:ext cx="1592991" cy="329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Gửi</a:t>
              </a:r>
              <a:r>
                <a:rPr kumimoji="0" lang="en-US" sz="13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a:t>
              </a:r>
              <a:r>
                <a:rPr kumimoji="0" lang="en-US" sz="1300" b="0" i="0" u="none" strike="noStrike" kern="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th</a:t>
              </a:r>
              <a:r>
                <a:rPr kumimoji="0" lang="vi-VN" sz="13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ư</a:t>
              </a:r>
              <a:r>
                <a:rPr kumimoji="0" lang="en-US" sz="13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điện </a:t>
              </a:r>
              <a:r>
                <a:rPr kumimoji="0" lang="en-US" sz="1300" b="0" i="0" u="none" strike="noStrike" kern="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tử</a:t>
              </a:r>
              <a:endParaRPr kumimoji="0" lang="en-US" sz="1300" b="0" i="0" u="none" strike="noStrike" kern="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endParaRPr>
            </a:p>
          </p:txBody>
        </p:sp>
        <p:cxnSp>
          <p:nvCxnSpPr>
            <p:cNvPr id="14" name="Straight Arrow Connector 13">
              <a:extLst>
                <a:ext uri="{FF2B5EF4-FFF2-40B4-BE49-F238E27FC236}">
                  <a16:creationId xmlns:a16="http://schemas.microsoft.com/office/drawing/2014/main" id="{110DC597-69C0-4573-4B07-0474466DE766}"/>
                </a:ext>
              </a:extLst>
            </p:cNvPr>
            <p:cNvCxnSpPr>
              <a:cxnSpLocks/>
            </p:cNvCxnSpPr>
            <p:nvPr/>
          </p:nvCxnSpPr>
          <p:spPr>
            <a:xfrm>
              <a:off x="5828488" y="3878595"/>
              <a:ext cx="0" cy="274320"/>
            </a:xfrm>
            <a:prstGeom prst="straightConnector1">
              <a:avLst/>
            </a:prstGeom>
            <a:noFill/>
            <a:ln w="6350" cap="flat" cmpd="sng" algn="ctr">
              <a:solidFill>
                <a:srgbClr val="E7E6E6">
                  <a:lumMod val="50000"/>
                </a:srgbClr>
              </a:solidFill>
              <a:prstDash val="solid"/>
              <a:miter lim="800000"/>
              <a:tailEnd type="triangle"/>
            </a:ln>
            <a:effectLst/>
          </p:spPr>
        </p:cxnSp>
        <p:sp>
          <p:nvSpPr>
            <p:cNvPr id="15" name="TextBox 14">
              <a:extLst>
                <a:ext uri="{FF2B5EF4-FFF2-40B4-BE49-F238E27FC236}">
                  <a16:creationId xmlns:a16="http://schemas.microsoft.com/office/drawing/2014/main" id="{87719488-CDE3-97F5-28E9-EA36499D283D}"/>
                </a:ext>
              </a:extLst>
            </p:cNvPr>
            <p:cNvSpPr txBox="1"/>
            <p:nvPr/>
          </p:nvSpPr>
          <p:spPr>
            <a:xfrm>
              <a:off x="3762135" y="2292055"/>
              <a:ext cx="2498938" cy="590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rPr>
                <a:t>Tiến hành </a:t>
              </a:r>
              <a:r>
                <a:rPr kumimoji="0" lang="en-US" sz="1400" b="0" i="0" u="none" strike="noStrike" kern="0" cap="none" spc="0" normalizeH="0" baseline="0" noProof="0" dirty="0" err="1">
                  <a:ln>
                    <a:noFill/>
                  </a:ln>
                  <a:solidFill>
                    <a:srgbClr val="2660AD"/>
                  </a:solidFill>
                  <a:effectLst/>
                  <a:uLnTx/>
                  <a:uFillTx/>
                  <a:latin typeface="Segoe UI"/>
                  <a:ea typeface="+mn-ea"/>
                  <a:cs typeface="Segoe UI" panose="020B0502040204020203" pitchFamily="34" charset="0"/>
                </a:rPr>
                <a:t>rà</a:t>
              </a:r>
              <a:r>
                <a:rPr kumimoji="0" lang="en-US"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rPr>
                <a:t> soát mẫu 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0" cap="none" spc="0" normalizeH="0" baseline="0" noProof="0" dirty="0" err="1">
                  <a:ln>
                    <a:noFill/>
                  </a:ln>
                  <a:solidFill>
                    <a:srgbClr val="2660AD"/>
                  </a:solidFill>
                  <a:effectLst/>
                  <a:uLnTx/>
                  <a:uFillTx/>
                  <a:latin typeface="Segoe UI"/>
                  <a:ea typeface="+mn-ea"/>
                  <a:cs typeface="Segoe UI" panose="020B0502040204020203" pitchFamily="34" charset="0"/>
                </a:rPr>
                <a:t>địa</a:t>
              </a:r>
              <a:r>
                <a:rPr kumimoji="0" lang="vi-VN"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rPr>
                <a:t> chỉ, email, điện thoại</a:t>
              </a:r>
              <a:endParaRPr kumimoji="0" lang="en-US"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endParaRPr>
            </a:p>
          </p:txBody>
        </p:sp>
        <p:pic>
          <p:nvPicPr>
            <p:cNvPr id="16" name="Picture 15">
              <a:extLst>
                <a:ext uri="{FF2B5EF4-FFF2-40B4-BE49-F238E27FC236}">
                  <a16:creationId xmlns:a16="http://schemas.microsoft.com/office/drawing/2014/main" id="{A2B80E6D-2E00-B021-7771-6DF08FE1306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73836" y="2001607"/>
              <a:ext cx="257582" cy="257581"/>
            </a:xfrm>
            <a:prstGeom prst="rect">
              <a:avLst/>
            </a:prstGeom>
          </p:spPr>
        </p:pic>
        <p:pic>
          <p:nvPicPr>
            <p:cNvPr id="17" name="Picture 16">
              <a:extLst>
                <a:ext uri="{FF2B5EF4-FFF2-40B4-BE49-F238E27FC236}">
                  <a16:creationId xmlns:a16="http://schemas.microsoft.com/office/drawing/2014/main" id="{2DB21CAE-7024-005B-E0D2-4621A5DE3EB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62321" y="2001607"/>
              <a:ext cx="257582" cy="257582"/>
            </a:xfrm>
            <a:prstGeom prst="rect">
              <a:avLst/>
            </a:prstGeom>
          </p:spPr>
        </p:pic>
        <p:pic>
          <p:nvPicPr>
            <p:cNvPr id="18" name="Picture 17">
              <a:extLst>
                <a:ext uri="{FF2B5EF4-FFF2-40B4-BE49-F238E27FC236}">
                  <a16:creationId xmlns:a16="http://schemas.microsoft.com/office/drawing/2014/main" id="{D2C4506C-CE93-C943-0324-0F0E8C53162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05166" y="2001607"/>
              <a:ext cx="257582" cy="257582"/>
            </a:xfrm>
            <a:prstGeom prst="rect">
              <a:avLst/>
            </a:prstGeom>
          </p:spPr>
        </p:pic>
        <p:pic>
          <p:nvPicPr>
            <p:cNvPr id="19" name="Picture 18">
              <a:extLst>
                <a:ext uri="{FF2B5EF4-FFF2-40B4-BE49-F238E27FC236}">
                  <a16:creationId xmlns:a16="http://schemas.microsoft.com/office/drawing/2014/main" id="{70B18CEC-672D-0229-7279-F84F4DB5C8F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85597" y="5065114"/>
              <a:ext cx="257582" cy="257582"/>
            </a:xfrm>
            <a:prstGeom prst="rect">
              <a:avLst/>
            </a:prstGeom>
          </p:spPr>
        </p:pic>
        <p:cxnSp>
          <p:nvCxnSpPr>
            <p:cNvPr id="20" name="Straight Arrow Connector 19">
              <a:extLst>
                <a:ext uri="{FF2B5EF4-FFF2-40B4-BE49-F238E27FC236}">
                  <a16:creationId xmlns:a16="http://schemas.microsoft.com/office/drawing/2014/main" id="{E1987BCC-14FE-AB00-93B8-313A5CA281D1}"/>
                </a:ext>
              </a:extLst>
            </p:cNvPr>
            <p:cNvCxnSpPr>
              <a:cxnSpLocks/>
            </p:cNvCxnSpPr>
            <p:nvPr/>
          </p:nvCxnSpPr>
          <p:spPr>
            <a:xfrm>
              <a:off x="4110524" y="2869809"/>
              <a:ext cx="0" cy="274320"/>
            </a:xfrm>
            <a:prstGeom prst="straightConnector1">
              <a:avLst/>
            </a:prstGeom>
            <a:noFill/>
            <a:ln w="6350" cap="flat" cmpd="sng" algn="ctr">
              <a:solidFill>
                <a:srgbClr val="E7E6E6">
                  <a:lumMod val="50000"/>
                </a:srgbClr>
              </a:solidFill>
              <a:prstDash val="solid"/>
              <a:miter lim="800000"/>
              <a:tailEnd type="triangle"/>
            </a:ln>
            <a:effectLst/>
          </p:spPr>
        </p:cxnSp>
        <p:cxnSp>
          <p:nvCxnSpPr>
            <p:cNvPr id="21" name="Straight Arrow Connector 20">
              <a:extLst>
                <a:ext uri="{FF2B5EF4-FFF2-40B4-BE49-F238E27FC236}">
                  <a16:creationId xmlns:a16="http://schemas.microsoft.com/office/drawing/2014/main" id="{E309D0DF-7513-228E-F52F-467E22CFDB05}"/>
                </a:ext>
              </a:extLst>
            </p:cNvPr>
            <p:cNvCxnSpPr>
              <a:cxnSpLocks/>
            </p:cNvCxnSpPr>
            <p:nvPr/>
          </p:nvCxnSpPr>
          <p:spPr>
            <a:xfrm>
              <a:off x="5824853" y="2869809"/>
              <a:ext cx="0" cy="274320"/>
            </a:xfrm>
            <a:prstGeom prst="straightConnector1">
              <a:avLst/>
            </a:prstGeom>
            <a:noFill/>
            <a:ln w="6350" cap="flat" cmpd="sng" algn="ctr">
              <a:solidFill>
                <a:srgbClr val="E7E6E6">
                  <a:lumMod val="50000"/>
                </a:srgbClr>
              </a:solidFill>
              <a:prstDash val="solid"/>
              <a:miter lim="800000"/>
              <a:tailEnd type="triangle"/>
            </a:ln>
            <a:effectLst/>
          </p:spPr>
        </p:cxnSp>
        <p:cxnSp>
          <p:nvCxnSpPr>
            <p:cNvPr id="22" name="Straight Arrow Connector 21">
              <a:extLst>
                <a:ext uri="{FF2B5EF4-FFF2-40B4-BE49-F238E27FC236}">
                  <a16:creationId xmlns:a16="http://schemas.microsoft.com/office/drawing/2014/main" id="{CE3239F7-4508-7C62-5E52-A41CF312F309}"/>
                </a:ext>
              </a:extLst>
            </p:cNvPr>
            <p:cNvCxnSpPr>
              <a:cxnSpLocks/>
            </p:cNvCxnSpPr>
            <p:nvPr/>
          </p:nvCxnSpPr>
          <p:spPr>
            <a:xfrm>
              <a:off x="4126488" y="4808517"/>
              <a:ext cx="594522" cy="370693"/>
            </a:xfrm>
            <a:prstGeom prst="straightConnector1">
              <a:avLst/>
            </a:prstGeom>
            <a:noFill/>
            <a:ln w="6350" cap="flat" cmpd="sng" algn="ctr">
              <a:solidFill>
                <a:srgbClr val="E7E6E6">
                  <a:lumMod val="50000"/>
                </a:srgbClr>
              </a:solidFill>
              <a:prstDash val="solid"/>
              <a:miter lim="800000"/>
              <a:tailEnd type="triangle"/>
            </a:ln>
            <a:effectLst/>
          </p:spPr>
        </p:cxnSp>
        <p:cxnSp>
          <p:nvCxnSpPr>
            <p:cNvPr id="23" name="Straight Arrow Connector 22">
              <a:extLst>
                <a:ext uri="{FF2B5EF4-FFF2-40B4-BE49-F238E27FC236}">
                  <a16:creationId xmlns:a16="http://schemas.microsoft.com/office/drawing/2014/main" id="{E95D88BD-6871-6210-3857-E1C0428F5326}"/>
                </a:ext>
              </a:extLst>
            </p:cNvPr>
            <p:cNvCxnSpPr>
              <a:cxnSpLocks/>
            </p:cNvCxnSpPr>
            <p:nvPr/>
          </p:nvCxnSpPr>
          <p:spPr>
            <a:xfrm flipH="1">
              <a:off x="5277938" y="4808517"/>
              <a:ext cx="500129" cy="370693"/>
            </a:xfrm>
            <a:prstGeom prst="straightConnector1">
              <a:avLst/>
            </a:prstGeom>
            <a:noFill/>
            <a:ln w="6350" cap="flat" cmpd="sng" algn="ctr">
              <a:solidFill>
                <a:srgbClr val="E7E6E6">
                  <a:lumMod val="50000"/>
                </a:srgbClr>
              </a:solidFill>
              <a:prstDash val="solid"/>
              <a:miter lim="800000"/>
              <a:tailEnd type="triangle"/>
            </a:ln>
            <a:effectLst/>
          </p:spPr>
        </p:cxnSp>
        <p:sp>
          <p:nvSpPr>
            <p:cNvPr id="24" name="TextBox 23">
              <a:extLst>
                <a:ext uri="{FF2B5EF4-FFF2-40B4-BE49-F238E27FC236}">
                  <a16:creationId xmlns:a16="http://schemas.microsoft.com/office/drawing/2014/main" id="{CC02CA7F-175A-3788-FEE5-1F8EB008BC26}"/>
                </a:ext>
              </a:extLst>
            </p:cNvPr>
            <p:cNvSpPr txBox="1"/>
            <p:nvPr/>
          </p:nvSpPr>
          <p:spPr>
            <a:xfrm>
              <a:off x="3580891" y="5360972"/>
              <a:ext cx="2795974" cy="347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660AD"/>
                  </a:solidFill>
                  <a:effectLst/>
                  <a:uLnTx/>
                  <a:uFillTx/>
                  <a:latin typeface="Segoe UI Semibold"/>
                  <a:ea typeface="+mn-ea"/>
                  <a:cs typeface="Segoe UI" panose="020B0502040204020203" pitchFamily="34" charset="0"/>
                </a:rPr>
                <a:t>Liên </a:t>
              </a:r>
              <a:r>
                <a:rPr kumimoji="0" lang="en-US" sz="1400" b="0" i="0" u="none" strike="noStrike" kern="0" cap="none" spc="0" normalizeH="0" baseline="0" noProof="0" dirty="0" err="1">
                  <a:ln>
                    <a:noFill/>
                  </a:ln>
                  <a:solidFill>
                    <a:srgbClr val="2660AD"/>
                  </a:solidFill>
                  <a:effectLst/>
                  <a:uLnTx/>
                  <a:uFillTx/>
                  <a:latin typeface="Segoe UI Semibold"/>
                  <a:ea typeface="+mn-ea"/>
                  <a:cs typeface="Segoe UI" panose="020B0502040204020203" pitchFamily="34" charset="0"/>
                </a:rPr>
                <a:t>hệ</a:t>
              </a:r>
              <a:r>
                <a:rPr kumimoji="0" lang="en-US" sz="1400" b="0" i="0" u="none" strike="noStrike" kern="0" cap="none" spc="0" normalizeH="0" baseline="0" noProof="0" dirty="0">
                  <a:ln>
                    <a:noFill/>
                  </a:ln>
                  <a:solidFill>
                    <a:srgbClr val="2660AD"/>
                  </a:solidFill>
                  <a:effectLst/>
                  <a:uLnTx/>
                  <a:uFillTx/>
                  <a:latin typeface="Segoe UI Semibold"/>
                  <a:ea typeface="+mn-ea"/>
                  <a:cs typeface="Segoe UI" panose="020B0502040204020203" pitchFamily="34" charset="0"/>
                </a:rPr>
                <a:t> </a:t>
              </a:r>
              <a:r>
                <a:rPr kumimoji="0" lang="en-US" sz="1400" b="0" i="0" u="none" strike="noStrike" kern="0" cap="none" spc="0" normalizeH="0" baseline="0" noProof="0" dirty="0" err="1">
                  <a:ln>
                    <a:noFill/>
                  </a:ln>
                  <a:solidFill>
                    <a:srgbClr val="2660AD"/>
                  </a:solidFill>
                  <a:effectLst/>
                  <a:uLnTx/>
                  <a:uFillTx/>
                  <a:latin typeface="Segoe UI Semibold"/>
                  <a:ea typeface="+mn-ea"/>
                  <a:cs typeface="Segoe UI" panose="020B0502040204020203" pitchFamily="34" charset="0"/>
                </a:rPr>
                <a:t>thúc</a:t>
              </a:r>
              <a:r>
                <a:rPr kumimoji="0" lang="en-US" sz="1400" b="0" i="0" u="none" strike="noStrike" kern="0" cap="none" spc="0" normalizeH="0" baseline="0" noProof="0" dirty="0">
                  <a:ln>
                    <a:noFill/>
                  </a:ln>
                  <a:solidFill>
                    <a:srgbClr val="2660AD"/>
                  </a:solidFill>
                  <a:effectLst/>
                  <a:uLnTx/>
                  <a:uFillTx/>
                  <a:latin typeface="Segoe UI Semibold"/>
                  <a:ea typeface="+mn-ea"/>
                  <a:cs typeface="Segoe UI" panose="020B0502040204020203" pitchFamily="34" charset="0"/>
                </a:rPr>
                <a:t> </a:t>
              </a:r>
              <a:r>
                <a:rPr kumimoji="0" lang="en-US" sz="1400" b="0" i="0" u="none" strike="noStrike" kern="0" cap="none" spc="0" normalizeH="0" baseline="0" noProof="0" dirty="0" err="1">
                  <a:ln>
                    <a:noFill/>
                  </a:ln>
                  <a:solidFill>
                    <a:srgbClr val="2660AD"/>
                  </a:solidFill>
                  <a:effectLst/>
                  <a:uLnTx/>
                  <a:uFillTx/>
                  <a:latin typeface="Segoe UI Semibold"/>
                  <a:ea typeface="+mn-ea"/>
                  <a:cs typeface="Segoe UI" panose="020B0502040204020203" pitchFamily="34" charset="0"/>
                </a:rPr>
                <a:t>đẩy</a:t>
              </a:r>
              <a:r>
                <a:rPr kumimoji="0" lang="en-US" sz="1400" b="0" i="0" u="none" strike="noStrike" kern="0" cap="none" spc="0" normalizeH="0" baseline="0" noProof="0" dirty="0">
                  <a:ln>
                    <a:noFill/>
                  </a:ln>
                  <a:solidFill>
                    <a:srgbClr val="2660AD"/>
                  </a:solidFill>
                  <a:effectLst/>
                  <a:uLnTx/>
                  <a:uFillTx/>
                  <a:latin typeface="Segoe UI Semibold"/>
                  <a:ea typeface="+mn-ea"/>
                  <a:cs typeface="Segoe UI" panose="020B0502040204020203" pitchFamily="34" charset="0"/>
                </a:rPr>
                <a:t> </a:t>
              </a:r>
              <a:r>
                <a:rPr kumimoji="0" lang="en-US" sz="1400" b="0" i="0" u="none" strike="noStrike" kern="0" cap="none" spc="0" normalizeH="0" baseline="0" noProof="0" dirty="0" err="1">
                  <a:ln>
                    <a:noFill/>
                  </a:ln>
                  <a:solidFill>
                    <a:srgbClr val="2660AD"/>
                  </a:solidFill>
                  <a:effectLst/>
                  <a:uLnTx/>
                  <a:uFillTx/>
                  <a:latin typeface="Segoe UI Semibold"/>
                  <a:ea typeface="+mn-ea"/>
                  <a:cs typeface="Segoe UI" panose="020B0502040204020203" pitchFamily="34" charset="0"/>
                </a:rPr>
                <a:t>phản</a:t>
              </a:r>
              <a:r>
                <a:rPr kumimoji="0" lang="en-US" sz="1400" b="0" i="0" u="none" strike="noStrike" kern="0" cap="none" spc="0" normalizeH="0" baseline="0" noProof="0" dirty="0">
                  <a:ln>
                    <a:noFill/>
                  </a:ln>
                  <a:solidFill>
                    <a:srgbClr val="2660AD"/>
                  </a:solidFill>
                  <a:effectLst/>
                  <a:uLnTx/>
                  <a:uFillTx/>
                  <a:latin typeface="Segoe UI Semibold"/>
                  <a:ea typeface="+mn-ea"/>
                  <a:cs typeface="Segoe UI" panose="020B0502040204020203" pitchFamily="34" charset="0"/>
                </a:rPr>
                <a:t> </a:t>
              </a:r>
              <a:r>
                <a:rPr kumimoji="0" lang="en-US" sz="1400" b="0" i="0" u="none" strike="noStrike" kern="0" cap="none" spc="0" normalizeH="0" baseline="0" noProof="0" dirty="0" err="1">
                  <a:ln>
                    <a:noFill/>
                  </a:ln>
                  <a:solidFill>
                    <a:srgbClr val="2660AD"/>
                  </a:solidFill>
                  <a:effectLst/>
                  <a:uLnTx/>
                  <a:uFillTx/>
                  <a:latin typeface="Segoe UI Semibold"/>
                  <a:ea typeface="+mn-ea"/>
                  <a:cs typeface="Segoe UI" panose="020B0502040204020203" pitchFamily="34" charset="0"/>
                </a:rPr>
                <a:t>hồi</a:t>
              </a:r>
              <a:endParaRPr kumimoji="0" lang="en-US" sz="1400" b="0" i="0" u="none" strike="noStrike" kern="0" cap="none" spc="0" normalizeH="0" baseline="0" noProof="0" dirty="0">
                <a:ln>
                  <a:noFill/>
                </a:ln>
                <a:solidFill>
                  <a:srgbClr val="2660AD"/>
                </a:solidFill>
                <a:effectLst/>
                <a:uLnTx/>
                <a:uFillTx/>
                <a:latin typeface="Segoe UI Semibold"/>
                <a:ea typeface="+mn-ea"/>
                <a:cs typeface="Segoe UI" panose="020B0502040204020203" pitchFamily="34" charset="0"/>
              </a:endParaRPr>
            </a:p>
          </p:txBody>
        </p:sp>
        <p:cxnSp>
          <p:nvCxnSpPr>
            <p:cNvPr id="25" name="Straight Arrow Connector 24">
              <a:extLst>
                <a:ext uri="{FF2B5EF4-FFF2-40B4-BE49-F238E27FC236}">
                  <a16:creationId xmlns:a16="http://schemas.microsoft.com/office/drawing/2014/main" id="{1F1F3E99-ED20-0F08-D8B0-CFFE3343E86F}"/>
                </a:ext>
              </a:extLst>
            </p:cNvPr>
            <p:cNvCxnSpPr>
              <a:cxnSpLocks/>
            </p:cNvCxnSpPr>
            <p:nvPr/>
          </p:nvCxnSpPr>
          <p:spPr>
            <a:xfrm>
              <a:off x="5046574" y="5683339"/>
              <a:ext cx="0" cy="274320"/>
            </a:xfrm>
            <a:prstGeom prst="straightConnector1">
              <a:avLst/>
            </a:prstGeom>
            <a:noFill/>
            <a:ln w="6350" cap="flat" cmpd="sng" algn="ctr">
              <a:solidFill>
                <a:srgbClr val="E7E6E6">
                  <a:lumMod val="50000"/>
                </a:srgbClr>
              </a:solidFill>
              <a:prstDash val="solid"/>
              <a:miter lim="800000"/>
              <a:tailEnd type="triangle"/>
            </a:ln>
            <a:effectLst/>
          </p:spPr>
        </p:cxnSp>
        <p:sp>
          <p:nvSpPr>
            <p:cNvPr id="26" name="TextBox 25">
              <a:extLst>
                <a:ext uri="{FF2B5EF4-FFF2-40B4-BE49-F238E27FC236}">
                  <a16:creationId xmlns:a16="http://schemas.microsoft.com/office/drawing/2014/main" id="{E2FC2A2C-CB65-7721-A576-7B8D59837889}"/>
                </a:ext>
              </a:extLst>
            </p:cNvPr>
            <p:cNvSpPr txBox="1"/>
            <p:nvPr/>
          </p:nvSpPr>
          <p:spPr>
            <a:xfrm>
              <a:off x="3580891" y="6323533"/>
              <a:ext cx="2795974" cy="3818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rPr>
                <a:t>Thu về phiếu khảo sát</a:t>
              </a:r>
              <a:endParaRPr kumimoji="0" lang="en-US"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endParaRPr>
            </a:p>
          </p:txBody>
        </p:sp>
      </p:grpSp>
      <p:sp>
        <p:nvSpPr>
          <p:cNvPr id="27" name="Freeform 18">
            <a:extLst>
              <a:ext uri="{FF2B5EF4-FFF2-40B4-BE49-F238E27FC236}">
                <a16:creationId xmlns:a16="http://schemas.microsoft.com/office/drawing/2014/main" id="{5817D019-98A2-22AD-A812-5BD4CB0968AB}"/>
              </a:ext>
            </a:extLst>
          </p:cNvPr>
          <p:cNvSpPr>
            <a:spLocks noEditPoints="1"/>
          </p:cNvSpPr>
          <p:nvPr/>
        </p:nvSpPr>
        <p:spPr bwMode="auto">
          <a:xfrm>
            <a:off x="3393034" y="2586972"/>
            <a:ext cx="439727" cy="249816"/>
          </a:xfrm>
          <a:custGeom>
            <a:avLst/>
            <a:gdLst>
              <a:gd name="T0" fmla="*/ 128 w 160"/>
              <a:gd name="T1" fmla="*/ 25 h 90"/>
              <a:gd name="T2" fmla="*/ 136 w 160"/>
              <a:gd name="T3" fmla="*/ 46 h 90"/>
              <a:gd name="T4" fmla="*/ 134 w 160"/>
              <a:gd name="T5" fmla="*/ 50 h 90"/>
              <a:gd name="T6" fmla="*/ 136 w 160"/>
              <a:gd name="T7" fmla="*/ 65 h 90"/>
              <a:gd name="T8" fmla="*/ 154 w 160"/>
              <a:gd name="T9" fmla="*/ 78 h 90"/>
              <a:gd name="T10" fmla="*/ 157 w 160"/>
              <a:gd name="T11" fmla="*/ 90 h 90"/>
              <a:gd name="T12" fmla="*/ 160 w 160"/>
              <a:gd name="T13" fmla="*/ 78 h 90"/>
              <a:gd name="T14" fmla="*/ 140 w 160"/>
              <a:gd name="T15" fmla="*/ 60 h 90"/>
              <a:gd name="T16" fmla="*/ 142 w 160"/>
              <a:gd name="T17" fmla="*/ 46 h 90"/>
              <a:gd name="T18" fmla="*/ 128 w 160"/>
              <a:gd name="T19" fmla="*/ 19 h 90"/>
              <a:gd name="T20" fmla="*/ 111 w 160"/>
              <a:gd name="T21" fmla="*/ 33 h 90"/>
              <a:gd name="T22" fmla="*/ 114 w 160"/>
              <a:gd name="T23" fmla="*/ 52 h 90"/>
              <a:gd name="T24" fmla="*/ 117 w 160"/>
              <a:gd name="T25" fmla="*/ 59 h 90"/>
              <a:gd name="T26" fmla="*/ 120 w 160"/>
              <a:gd name="T27" fmla="*/ 50 h 90"/>
              <a:gd name="T28" fmla="*/ 118 w 160"/>
              <a:gd name="T29" fmla="*/ 46 h 90"/>
              <a:gd name="T30" fmla="*/ 126 w 160"/>
              <a:gd name="T31" fmla="*/ 25 h 90"/>
              <a:gd name="T32" fmla="*/ 0 w 160"/>
              <a:gd name="T33" fmla="*/ 78 h 90"/>
              <a:gd name="T34" fmla="*/ 3 w 160"/>
              <a:gd name="T35" fmla="*/ 90 h 90"/>
              <a:gd name="T36" fmla="*/ 6 w 160"/>
              <a:gd name="T37" fmla="*/ 78 h 90"/>
              <a:gd name="T38" fmla="*/ 24 w 160"/>
              <a:gd name="T39" fmla="*/ 65 h 90"/>
              <a:gd name="T40" fmla="*/ 26 w 160"/>
              <a:gd name="T41" fmla="*/ 50 h 90"/>
              <a:gd name="T42" fmla="*/ 24 w 160"/>
              <a:gd name="T43" fmla="*/ 46 h 90"/>
              <a:gd name="T44" fmla="*/ 32 w 160"/>
              <a:gd name="T45" fmla="*/ 25 h 90"/>
              <a:gd name="T46" fmla="*/ 42 w 160"/>
              <a:gd name="T47" fmla="*/ 33 h 90"/>
              <a:gd name="T48" fmla="*/ 41 w 160"/>
              <a:gd name="T49" fmla="*/ 48 h 90"/>
              <a:gd name="T50" fmla="*/ 40 w 160"/>
              <a:gd name="T51" fmla="*/ 56 h 90"/>
              <a:gd name="T52" fmla="*/ 46 w 160"/>
              <a:gd name="T53" fmla="*/ 56 h 90"/>
              <a:gd name="T54" fmla="*/ 49 w 160"/>
              <a:gd name="T55" fmla="*/ 46 h 90"/>
              <a:gd name="T56" fmla="*/ 34 w 160"/>
              <a:gd name="T57" fmla="*/ 19 h 90"/>
              <a:gd name="T58" fmla="*/ 17 w 160"/>
              <a:gd name="T59" fmla="*/ 33 h 90"/>
              <a:gd name="T60" fmla="*/ 20 w 160"/>
              <a:gd name="T61" fmla="*/ 52 h 90"/>
              <a:gd name="T62" fmla="*/ 3 w 160"/>
              <a:gd name="T63" fmla="*/ 71 h 90"/>
              <a:gd name="T64" fmla="*/ 122 w 160"/>
              <a:gd name="T65" fmla="*/ 87 h 90"/>
              <a:gd name="T66" fmla="*/ 118 w 160"/>
              <a:gd name="T67" fmla="*/ 67 h 90"/>
              <a:gd name="T68" fmla="*/ 96 w 160"/>
              <a:gd name="T69" fmla="*/ 41 h 90"/>
              <a:gd name="T70" fmla="*/ 99 w 160"/>
              <a:gd name="T71" fmla="*/ 18 h 90"/>
              <a:gd name="T72" fmla="*/ 78 w 160"/>
              <a:gd name="T73" fmla="*/ 0 h 90"/>
              <a:gd name="T74" fmla="*/ 61 w 160"/>
              <a:gd name="T75" fmla="*/ 33 h 90"/>
              <a:gd name="T76" fmla="*/ 64 w 160"/>
              <a:gd name="T77" fmla="*/ 53 h 90"/>
              <a:gd name="T78" fmla="*/ 38 w 160"/>
              <a:gd name="T79" fmla="*/ 76 h 90"/>
              <a:gd name="T80" fmla="*/ 41 w 160"/>
              <a:gd name="T81" fmla="*/ 90 h 90"/>
              <a:gd name="T82" fmla="*/ 45 w 160"/>
              <a:gd name="T83" fmla="*/ 76 h 90"/>
              <a:gd name="T84" fmla="*/ 68 w 160"/>
              <a:gd name="T85" fmla="*/ 58 h 90"/>
              <a:gd name="T86" fmla="*/ 71 w 160"/>
              <a:gd name="T87" fmla="*/ 39 h 90"/>
              <a:gd name="T88" fmla="*/ 67 w 160"/>
              <a:gd name="T89" fmla="*/ 34 h 90"/>
              <a:gd name="T90" fmla="*/ 78 w 160"/>
              <a:gd name="T91" fmla="*/ 6 h 90"/>
              <a:gd name="T92" fmla="*/ 93 w 160"/>
              <a:gd name="T93" fmla="*/ 18 h 90"/>
              <a:gd name="T94" fmla="*/ 91 w 160"/>
              <a:gd name="T95" fmla="*/ 37 h 90"/>
              <a:gd name="T96" fmla="*/ 90 w 160"/>
              <a:gd name="T97" fmla="*/ 55 h 90"/>
              <a:gd name="T98" fmla="*/ 114 w 160"/>
              <a:gd name="T99" fmla="*/ 73 h 90"/>
              <a:gd name="T100" fmla="*/ 116 w 160"/>
              <a:gd name="T101"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90">
                <a:moveTo>
                  <a:pt x="126" y="25"/>
                </a:moveTo>
                <a:cubicBezTo>
                  <a:pt x="128" y="25"/>
                  <a:pt x="128" y="25"/>
                  <a:pt x="128" y="25"/>
                </a:cubicBezTo>
                <a:cubicBezTo>
                  <a:pt x="133" y="25"/>
                  <a:pt x="136" y="29"/>
                  <a:pt x="136" y="33"/>
                </a:cubicBezTo>
                <a:cubicBezTo>
                  <a:pt x="136" y="46"/>
                  <a:pt x="136" y="46"/>
                  <a:pt x="136" y="46"/>
                </a:cubicBezTo>
                <a:cubicBezTo>
                  <a:pt x="136" y="46"/>
                  <a:pt x="136" y="47"/>
                  <a:pt x="135" y="48"/>
                </a:cubicBezTo>
                <a:cubicBezTo>
                  <a:pt x="134" y="48"/>
                  <a:pt x="134" y="49"/>
                  <a:pt x="134" y="50"/>
                </a:cubicBezTo>
                <a:cubicBezTo>
                  <a:pt x="134" y="62"/>
                  <a:pt x="134" y="62"/>
                  <a:pt x="134" y="62"/>
                </a:cubicBezTo>
                <a:cubicBezTo>
                  <a:pt x="134" y="64"/>
                  <a:pt x="134" y="65"/>
                  <a:pt x="136" y="65"/>
                </a:cubicBezTo>
                <a:cubicBezTo>
                  <a:pt x="137" y="66"/>
                  <a:pt x="145" y="70"/>
                  <a:pt x="153" y="76"/>
                </a:cubicBezTo>
                <a:cubicBezTo>
                  <a:pt x="153" y="77"/>
                  <a:pt x="154" y="78"/>
                  <a:pt x="154" y="78"/>
                </a:cubicBezTo>
                <a:cubicBezTo>
                  <a:pt x="154" y="87"/>
                  <a:pt x="154" y="87"/>
                  <a:pt x="154" y="87"/>
                </a:cubicBezTo>
                <a:cubicBezTo>
                  <a:pt x="154" y="89"/>
                  <a:pt x="155" y="90"/>
                  <a:pt x="157" y="90"/>
                </a:cubicBezTo>
                <a:cubicBezTo>
                  <a:pt x="159" y="90"/>
                  <a:pt x="160" y="89"/>
                  <a:pt x="160" y="87"/>
                </a:cubicBezTo>
                <a:cubicBezTo>
                  <a:pt x="160" y="78"/>
                  <a:pt x="160" y="78"/>
                  <a:pt x="160" y="78"/>
                </a:cubicBezTo>
                <a:cubicBezTo>
                  <a:pt x="160" y="76"/>
                  <a:pt x="159" y="73"/>
                  <a:pt x="157" y="71"/>
                </a:cubicBezTo>
                <a:cubicBezTo>
                  <a:pt x="150" y="66"/>
                  <a:pt x="143" y="62"/>
                  <a:pt x="140" y="60"/>
                </a:cubicBezTo>
                <a:cubicBezTo>
                  <a:pt x="140" y="52"/>
                  <a:pt x="140" y="52"/>
                  <a:pt x="140" y="52"/>
                </a:cubicBezTo>
                <a:cubicBezTo>
                  <a:pt x="142" y="50"/>
                  <a:pt x="142" y="48"/>
                  <a:pt x="142" y="46"/>
                </a:cubicBezTo>
                <a:cubicBezTo>
                  <a:pt x="142" y="33"/>
                  <a:pt x="142" y="33"/>
                  <a:pt x="142" y="33"/>
                </a:cubicBezTo>
                <a:cubicBezTo>
                  <a:pt x="142" y="25"/>
                  <a:pt x="136" y="19"/>
                  <a:pt x="128" y="19"/>
                </a:cubicBezTo>
                <a:cubicBezTo>
                  <a:pt x="126" y="19"/>
                  <a:pt x="126" y="19"/>
                  <a:pt x="126" y="19"/>
                </a:cubicBezTo>
                <a:cubicBezTo>
                  <a:pt x="118" y="19"/>
                  <a:pt x="111" y="25"/>
                  <a:pt x="111" y="33"/>
                </a:cubicBezTo>
                <a:cubicBezTo>
                  <a:pt x="111" y="46"/>
                  <a:pt x="111" y="46"/>
                  <a:pt x="111" y="46"/>
                </a:cubicBezTo>
                <a:cubicBezTo>
                  <a:pt x="111" y="48"/>
                  <a:pt x="112" y="50"/>
                  <a:pt x="114" y="52"/>
                </a:cubicBezTo>
                <a:cubicBezTo>
                  <a:pt x="114" y="56"/>
                  <a:pt x="114" y="56"/>
                  <a:pt x="114" y="56"/>
                </a:cubicBezTo>
                <a:cubicBezTo>
                  <a:pt x="114" y="58"/>
                  <a:pt x="115" y="59"/>
                  <a:pt x="117" y="59"/>
                </a:cubicBezTo>
                <a:cubicBezTo>
                  <a:pt x="119" y="59"/>
                  <a:pt x="120" y="58"/>
                  <a:pt x="120" y="56"/>
                </a:cubicBezTo>
                <a:cubicBezTo>
                  <a:pt x="120" y="50"/>
                  <a:pt x="120" y="50"/>
                  <a:pt x="120" y="50"/>
                </a:cubicBezTo>
                <a:cubicBezTo>
                  <a:pt x="120" y="49"/>
                  <a:pt x="120" y="48"/>
                  <a:pt x="119" y="48"/>
                </a:cubicBezTo>
                <a:cubicBezTo>
                  <a:pt x="118" y="47"/>
                  <a:pt x="118" y="46"/>
                  <a:pt x="118" y="46"/>
                </a:cubicBezTo>
                <a:cubicBezTo>
                  <a:pt x="118" y="33"/>
                  <a:pt x="118" y="33"/>
                  <a:pt x="118" y="33"/>
                </a:cubicBezTo>
                <a:cubicBezTo>
                  <a:pt x="118" y="29"/>
                  <a:pt x="121" y="25"/>
                  <a:pt x="126" y="25"/>
                </a:cubicBezTo>
                <a:close/>
                <a:moveTo>
                  <a:pt x="3" y="71"/>
                </a:moveTo>
                <a:cubicBezTo>
                  <a:pt x="1" y="73"/>
                  <a:pt x="0" y="76"/>
                  <a:pt x="0" y="78"/>
                </a:cubicBezTo>
                <a:cubicBezTo>
                  <a:pt x="0" y="87"/>
                  <a:pt x="0" y="87"/>
                  <a:pt x="0" y="87"/>
                </a:cubicBezTo>
                <a:cubicBezTo>
                  <a:pt x="0" y="89"/>
                  <a:pt x="1" y="90"/>
                  <a:pt x="3" y="90"/>
                </a:cubicBezTo>
                <a:cubicBezTo>
                  <a:pt x="5" y="90"/>
                  <a:pt x="6" y="89"/>
                  <a:pt x="6" y="87"/>
                </a:cubicBezTo>
                <a:cubicBezTo>
                  <a:pt x="6" y="78"/>
                  <a:pt x="6" y="78"/>
                  <a:pt x="6" y="78"/>
                </a:cubicBezTo>
                <a:cubicBezTo>
                  <a:pt x="6" y="78"/>
                  <a:pt x="7" y="77"/>
                  <a:pt x="7" y="76"/>
                </a:cubicBezTo>
                <a:cubicBezTo>
                  <a:pt x="15" y="70"/>
                  <a:pt x="23" y="66"/>
                  <a:pt x="24" y="65"/>
                </a:cubicBezTo>
                <a:cubicBezTo>
                  <a:pt x="26" y="65"/>
                  <a:pt x="26" y="64"/>
                  <a:pt x="26" y="62"/>
                </a:cubicBezTo>
                <a:cubicBezTo>
                  <a:pt x="26" y="50"/>
                  <a:pt x="26" y="50"/>
                  <a:pt x="26" y="50"/>
                </a:cubicBezTo>
                <a:cubicBezTo>
                  <a:pt x="26" y="49"/>
                  <a:pt x="26" y="48"/>
                  <a:pt x="25" y="48"/>
                </a:cubicBezTo>
                <a:cubicBezTo>
                  <a:pt x="24" y="47"/>
                  <a:pt x="24" y="46"/>
                  <a:pt x="24" y="46"/>
                </a:cubicBezTo>
                <a:cubicBezTo>
                  <a:pt x="24" y="33"/>
                  <a:pt x="24" y="33"/>
                  <a:pt x="24" y="33"/>
                </a:cubicBezTo>
                <a:cubicBezTo>
                  <a:pt x="24" y="29"/>
                  <a:pt x="27" y="25"/>
                  <a:pt x="32" y="25"/>
                </a:cubicBezTo>
                <a:cubicBezTo>
                  <a:pt x="34" y="25"/>
                  <a:pt x="34" y="25"/>
                  <a:pt x="34" y="25"/>
                </a:cubicBezTo>
                <a:cubicBezTo>
                  <a:pt x="39" y="25"/>
                  <a:pt x="42" y="29"/>
                  <a:pt x="42" y="33"/>
                </a:cubicBezTo>
                <a:cubicBezTo>
                  <a:pt x="42" y="46"/>
                  <a:pt x="42" y="46"/>
                  <a:pt x="42" y="46"/>
                </a:cubicBezTo>
                <a:cubicBezTo>
                  <a:pt x="42" y="46"/>
                  <a:pt x="42" y="47"/>
                  <a:pt x="41" y="48"/>
                </a:cubicBezTo>
                <a:cubicBezTo>
                  <a:pt x="40" y="48"/>
                  <a:pt x="40" y="49"/>
                  <a:pt x="40" y="50"/>
                </a:cubicBezTo>
                <a:cubicBezTo>
                  <a:pt x="40" y="56"/>
                  <a:pt x="40" y="56"/>
                  <a:pt x="40" y="56"/>
                </a:cubicBezTo>
                <a:cubicBezTo>
                  <a:pt x="40" y="58"/>
                  <a:pt x="41" y="59"/>
                  <a:pt x="43" y="59"/>
                </a:cubicBezTo>
                <a:cubicBezTo>
                  <a:pt x="45" y="59"/>
                  <a:pt x="46" y="58"/>
                  <a:pt x="46" y="56"/>
                </a:cubicBezTo>
                <a:cubicBezTo>
                  <a:pt x="46" y="52"/>
                  <a:pt x="46" y="52"/>
                  <a:pt x="46" y="52"/>
                </a:cubicBezTo>
                <a:cubicBezTo>
                  <a:pt x="48" y="50"/>
                  <a:pt x="49" y="48"/>
                  <a:pt x="49" y="46"/>
                </a:cubicBezTo>
                <a:cubicBezTo>
                  <a:pt x="49" y="33"/>
                  <a:pt x="49" y="33"/>
                  <a:pt x="49" y="33"/>
                </a:cubicBezTo>
                <a:cubicBezTo>
                  <a:pt x="49" y="25"/>
                  <a:pt x="42" y="19"/>
                  <a:pt x="34" y="19"/>
                </a:cubicBezTo>
                <a:cubicBezTo>
                  <a:pt x="32" y="19"/>
                  <a:pt x="32" y="19"/>
                  <a:pt x="32" y="19"/>
                </a:cubicBezTo>
                <a:cubicBezTo>
                  <a:pt x="24" y="19"/>
                  <a:pt x="17" y="25"/>
                  <a:pt x="17" y="33"/>
                </a:cubicBezTo>
                <a:cubicBezTo>
                  <a:pt x="17" y="46"/>
                  <a:pt x="17" y="46"/>
                  <a:pt x="17" y="46"/>
                </a:cubicBezTo>
                <a:cubicBezTo>
                  <a:pt x="17" y="48"/>
                  <a:pt x="18" y="50"/>
                  <a:pt x="20" y="52"/>
                </a:cubicBezTo>
                <a:cubicBezTo>
                  <a:pt x="20" y="60"/>
                  <a:pt x="20" y="60"/>
                  <a:pt x="20" y="60"/>
                </a:cubicBezTo>
                <a:cubicBezTo>
                  <a:pt x="17" y="62"/>
                  <a:pt x="10" y="66"/>
                  <a:pt x="3" y="71"/>
                </a:cubicBezTo>
                <a:close/>
                <a:moveTo>
                  <a:pt x="119" y="90"/>
                </a:moveTo>
                <a:cubicBezTo>
                  <a:pt x="121" y="90"/>
                  <a:pt x="122" y="89"/>
                  <a:pt x="122" y="87"/>
                </a:cubicBezTo>
                <a:cubicBezTo>
                  <a:pt x="122" y="76"/>
                  <a:pt x="122" y="76"/>
                  <a:pt x="122" y="76"/>
                </a:cubicBezTo>
                <a:cubicBezTo>
                  <a:pt x="122" y="73"/>
                  <a:pt x="121" y="70"/>
                  <a:pt x="118" y="67"/>
                </a:cubicBezTo>
                <a:cubicBezTo>
                  <a:pt x="109" y="60"/>
                  <a:pt x="100" y="55"/>
                  <a:pt x="96" y="53"/>
                </a:cubicBezTo>
                <a:cubicBezTo>
                  <a:pt x="96" y="41"/>
                  <a:pt x="96" y="41"/>
                  <a:pt x="96" y="41"/>
                </a:cubicBezTo>
                <a:cubicBezTo>
                  <a:pt x="98" y="39"/>
                  <a:pt x="99" y="36"/>
                  <a:pt x="99" y="33"/>
                </a:cubicBezTo>
                <a:cubicBezTo>
                  <a:pt x="99" y="18"/>
                  <a:pt x="99" y="18"/>
                  <a:pt x="99" y="18"/>
                </a:cubicBezTo>
                <a:cubicBezTo>
                  <a:pt x="99" y="8"/>
                  <a:pt x="92" y="0"/>
                  <a:pt x="82" y="0"/>
                </a:cubicBezTo>
                <a:cubicBezTo>
                  <a:pt x="78" y="0"/>
                  <a:pt x="78" y="0"/>
                  <a:pt x="78" y="0"/>
                </a:cubicBezTo>
                <a:cubicBezTo>
                  <a:pt x="69" y="0"/>
                  <a:pt x="61" y="8"/>
                  <a:pt x="61" y="18"/>
                </a:cubicBezTo>
                <a:cubicBezTo>
                  <a:pt x="61" y="33"/>
                  <a:pt x="61" y="33"/>
                  <a:pt x="61" y="33"/>
                </a:cubicBezTo>
                <a:cubicBezTo>
                  <a:pt x="61" y="36"/>
                  <a:pt x="62" y="39"/>
                  <a:pt x="64" y="41"/>
                </a:cubicBezTo>
                <a:cubicBezTo>
                  <a:pt x="64" y="53"/>
                  <a:pt x="64" y="53"/>
                  <a:pt x="64" y="53"/>
                </a:cubicBezTo>
                <a:cubicBezTo>
                  <a:pt x="60" y="55"/>
                  <a:pt x="51" y="60"/>
                  <a:pt x="42" y="67"/>
                </a:cubicBezTo>
                <a:cubicBezTo>
                  <a:pt x="40" y="70"/>
                  <a:pt x="38" y="73"/>
                  <a:pt x="38" y="76"/>
                </a:cubicBezTo>
                <a:cubicBezTo>
                  <a:pt x="38" y="87"/>
                  <a:pt x="38" y="87"/>
                  <a:pt x="38" y="87"/>
                </a:cubicBezTo>
                <a:cubicBezTo>
                  <a:pt x="38" y="89"/>
                  <a:pt x="40" y="90"/>
                  <a:pt x="41" y="90"/>
                </a:cubicBezTo>
                <a:cubicBezTo>
                  <a:pt x="43" y="90"/>
                  <a:pt x="45" y="89"/>
                  <a:pt x="45" y="87"/>
                </a:cubicBezTo>
                <a:cubicBezTo>
                  <a:pt x="45" y="76"/>
                  <a:pt x="45" y="76"/>
                  <a:pt x="45" y="76"/>
                </a:cubicBezTo>
                <a:cubicBezTo>
                  <a:pt x="45" y="75"/>
                  <a:pt x="45" y="73"/>
                  <a:pt x="46" y="72"/>
                </a:cubicBezTo>
                <a:cubicBezTo>
                  <a:pt x="56" y="65"/>
                  <a:pt x="66" y="59"/>
                  <a:pt x="68" y="58"/>
                </a:cubicBezTo>
                <a:cubicBezTo>
                  <a:pt x="70" y="58"/>
                  <a:pt x="71" y="56"/>
                  <a:pt x="71" y="55"/>
                </a:cubicBezTo>
                <a:cubicBezTo>
                  <a:pt x="71" y="39"/>
                  <a:pt x="71" y="39"/>
                  <a:pt x="71" y="39"/>
                </a:cubicBezTo>
                <a:cubicBezTo>
                  <a:pt x="71" y="38"/>
                  <a:pt x="70" y="37"/>
                  <a:pt x="69" y="37"/>
                </a:cubicBezTo>
                <a:cubicBezTo>
                  <a:pt x="68" y="36"/>
                  <a:pt x="67" y="35"/>
                  <a:pt x="67" y="34"/>
                </a:cubicBezTo>
                <a:cubicBezTo>
                  <a:pt x="67" y="18"/>
                  <a:pt x="67" y="18"/>
                  <a:pt x="67" y="18"/>
                </a:cubicBezTo>
                <a:cubicBezTo>
                  <a:pt x="67" y="11"/>
                  <a:pt x="72" y="6"/>
                  <a:pt x="78" y="6"/>
                </a:cubicBezTo>
                <a:cubicBezTo>
                  <a:pt x="82" y="6"/>
                  <a:pt x="82" y="6"/>
                  <a:pt x="82" y="6"/>
                </a:cubicBezTo>
                <a:cubicBezTo>
                  <a:pt x="88" y="6"/>
                  <a:pt x="93" y="11"/>
                  <a:pt x="93" y="18"/>
                </a:cubicBezTo>
                <a:cubicBezTo>
                  <a:pt x="93" y="34"/>
                  <a:pt x="93" y="34"/>
                  <a:pt x="93" y="34"/>
                </a:cubicBezTo>
                <a:cubicBezTo>
                  <a:pt x="93" y="35"/>
                  <a:pt x="92" y="36"/>
                  <a:pt x="91" y="37"/>
                </a:cubicBezTo>
                <a:cubicBezTo>
                  <a:pt x="90" y="37"/>
                  <a:pt x="90" y="38"/>
                  <a:pt x="90" y="39"/>
                </a:cubicBezTo>
                <a:cubicBezTo>
                  <a:pt x="90" y="55"/>
                  <a:pt x="90" y="55"/>
                  <a:pt x="90" y="55"/>
                </a:cubicBezTo>
                <a:cubicBezTo>
                  <a:pt x="90" y="56"/>
                  <a:pt x="91" y="58"/>
                  <a:pt x="92" y="58"/>
                </a:cubicBezTo>
                <a:cubicBezTo>
                  <a:pt x="94" y="59"/>
                  <a:pt x="104" y="65"/>
                  <a:pt x="114" y="73"/>
                </a:cubicBezTo>
                <a:cubicBezTo>
                  <a:pt x="115" y="73"/>
                  <a:pt x="116" y="75"/>
                  <a:pt x="116" y="76"/>
                </a:cubicBezTo>
                <a:cubicBezTo>
                  <a:pt x="116" y="87"/>
                  <a:pt x="116" y="87"/>
                  <a:pt x="116" y="87"/>
                </a:cubicBezTo>
                <a:cubicBezTo>
                  <a:pt x="116" y="89"/>
                  <a:pt x="117" y="90"/>
                  <a:pt x="119" y="90"/>
                </a:cubicBezTo>
                <a:close/>
              </a:path>
            </a:pathLst>
          </a:custGeom>
          <a:solidFill>
            <a:srgbClr val="266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Segoe UI"/>
              <a:ea typeface="+mn-ea"/>
              <a:cs typeface="+mn-cs"/>
            </a:endParaRPr>
          </a:p>
        </p:txBody>
      </p:sp>
      <p:sp>
        <p:nvSpPr>
          <p:cNvPr id="28" name="Freeform 81">
            <a:extLst>
              <a:ext uri="{FF2B5EF4-FFF2-40B4-BE49-F238E27FC236}">
                <a16:creationId xmlns:a16="http://schemas.microsoft.com/office/drawing/2014/main" id="{21664891-67D2-5AAC-BB41-9445976507EA}"/>
              </a:ext>
            </a:extLst>
          </p:cNvPr>
          <p:cNvSpPr>
            <a:spLocks noEditPoints="1"/>
          </p:cNvSpPr>
          <p:nvPr/>
        </p:nvSpPr>
        <p:spPr bwMode="auto">
          <a:xfrm>
            <a:off x="8552065" y="5018210"/>
            <a:ext cx="407148" cy="296536"/>
          </a:xfrm>
          <a:custGeom>
            <a:avLst/>
            <a:gdLst>
              <a:gd name="T0" fmla="*/ 107 w 160"/>
              <a:gd name="T1" fmla="*/ 98 h 116"/>
              <a:gd name="T2" fmla="*/ 74 w 160"/>
              <a:gd name="T3" fmla="*/ 69 h 116"/>
              <a:gd name="T4" fmla="*/ 78 w 160"/>
              <a:gd name="T5" fmla="*/ 43 h 116"/>
              <a:gd name="T6" fmla="*/ 56 w 160"/>
              <a:gd name="T7" fmla="*/ 0 h 116"/>
              <a:gd name="T8" fmla="*/ 30 w 160"/>
              <a:gd name="T9" fmla="*/ 22 h 116"/>
              <a:gd name="T10" fmla="*/ 34 w 160"/>
              <a:gd name="T11" fmla="*/ 52 h 116"/>
              <a:gd name="T12" fmla="*/ 5 w 160"/>
              <a:gd name="T13" fmla="*/ 88 h 116"/>
              <a:gd name="T14" fmla="*/ 0 w 160"/>
              <a:gd name="T15" fmla="*/ 112 h 116"/>
              <a:gd name="T16" fmla="*/ 104 w 160"/>
              <a:gd name="T17" fmla="*/ 116 h 116"/>
              <a:gd name="T18" fmla="*/ 101 w 160"/>
              <a:gd name="T19" fmla="*/ 109 h 116"/>
              <a:gd name="T20" fmla="*/ 6 w 160"/>
              <a:gd name="T21" fmla="*/ 98 h 116"/>
              <a:gd name="T22" fmla="*/ 38 w 160"/>
              <a:gd name="T23" fmla="*/ 74 h 116"/>
              <a:gd name="T24" fmla="*/ 40 w 160"/>
              <a:gd name="T25" fmla="*/ 51 h 116"/>
              <a:gd name="T26" fmla="*/ 36 w 160"/>
              <a:gd name="T27" fmla="*/ 43 h 116"/>
              <a:gd name="T28" fmla="*/ 51 w 160"/>
              <a:gd name="T29" fmla="*/ 7 h 116"/>
              <a:gd name="T30" fmla="*/ 71 w 160"/>
              <a:gd name="T31" fmla="*/ 22 h 116"/>
              <a:gd name="T32" fmla="*/ 69 w 160"/>
              <a:gd name="T33" fmla="*/ 48 h 116"/>
              <a:gd name="T34" fmla="*/ 67 w 160"/>
              <a:gd name="T35" fmla="*/ 71 h 116"/>
              <a:gd name="T36" fmla="*/ 98 w 160"/>
              <a:gd name="T37" fmla="*/ 93 h 116"/>
              <a:gd name="T38" fmla="*/ 101 w 160"/>
              <a:gd name="T39" fmla="*/ 109 h 116"/>
              <a:gd name="T40" fmla="*/ 124 w 160"/>
              <a:gd name="T41" fmla="*/ 54 h 116"/>
              <a:gd name="T42" fmla="*/ 160 w 160"/>
              <a:gd name="T43" fmla="*/ 43 h 116"/>
              <a:gd name="T44" fmla="*/ 149 w 160"/>
              <a:gd name="T45" fmla="*/ 3 h 116"/>
              <a:gd name="T46" fmla="*/ 91 w 160"/>
              <a:gd name="T47" fmla="*/ 14 h 116"/>
              <a:gd name="T48" fmla="*/ 102 w 160"/>
              <a:gd name="T49" fmla="*/ 54 h 116"/>
              <a:gd name="T50" fmla="*/ 105 w 160"/>
              <a:gd name="T51" fmla="*/ 64 h 116"/>
              <a:gd name="T52" fmla="*/ 108 w 160"/>
              <a:gd name="T53" fmla="*/ 68 h 116"/>
              <a:gd name="T54" fmla="*/ 102 w 160"/>
              <a:gd name="T55" fmla="*/ 47 h 116"/>
              <a:gd name="T56" fmla="*/ 97 w 160"/>
              <a:gd name="T57" fmla="*/ 14 h 116"/>
              <a:gd name="T58" fmla="*/ 149 w 160"/>
              <a:gd name="T59" fmla="*/ 10 h 116"/>
              <a:gd name="T60" fmla="*/ 154 w 160"/>
              <a:gd name="T61" fmla="*/ 43 h 116"/>
              <a:gd name="T62" fmla="*/ 122 w 160"/>
              <a:gd name="T63" fmla="*/ 47 h 116"/>
              <a:gd name="T64" fmla="*/ 111 w 160"/>
              <a:gd name="T65" fmla="*/ 57 h 116"/>
              <a:gd name="T66" fmla="*/ 108 w 160"/>
              <a:gd name="T67" fmla="*/ 47 h 116"/>
              <a:gd name="T68" fmla="*/ 109 w 160"/>
              <a:gd name="T69" fmla="*/ 26 h 116"/>
              <a:gd name="T70" fmla="*/ 145 w 160"/>
              <a:gd name="T71" fmla="*/ 23 h 116"/>
              <a:gd name="T72" fmla="*/ 109 w 160"/>
              <a:gd name="T73" fmla="*/ 20 h 116"/>
              <a:gd name="T74" fmla="*/ 109 w 160"/>
              <a:gd name="T75" fmla="*/ 26 h 116"/>
              <a:gd name="T76" fmla="*/ 145 w 160"/>
              <a:gd name="T77" fmla="*/ 35 h 116"/>
              <a:gd name="T78" fmla="*/ 109 w 160"/>
              <a:gd name="T79" fmla="*/ 31 h 116"/>
              <a:gd name="T80" fmla="*/ 109 w 160"/>
              <a:gd name="T81" fmla="*/ 3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16">
                <a:moveTo>
                  <a:pt x="107" y="112"/>
                </a:moveTo>
                <a:cubicBezTo>
                  <a:pt x="107" y="98"/>
                  <a:pt x="107" y="98"/>
                  <a:pt x="107" y="98"/>
                </a:cubicBezTo>
                <a:cubicBezTo>
                  <a:pt x="107" y="94"/>
                  <a:pt x="106" y="90"/>
                  <a:pt x="103" y="88"/>
                </a:cubicBezTo>
                <a:cubicBezTo>
                  <a:pt x="91" y="78"/>
                  <a:pt x="78" y="71"/>
                  <a:pt x="74" y="69"/>
                </a:cubicBezTo>
                <a:cubicBezTo>
                  <a:pt x="74" y="52"/>
                  <a:pt x="74" y="52"/>
                  <a:pt x="74" y="52"/>
                </a:cubicBezTo>
                <a:cubicBezTo>
                  <a:pt x="76" y="50"/>
                  <a:pt x="78" y="46"/>
                  <a:pt x="78" y="43"/>
                </a:cubicBezTo>
                <a:cubicBezTo>
                  <a:pt x="78" y="22"/>
                  <a:pt x="78" y="22"/>
                  <a:pt x="78" y="22"/>
                </a:cubicBezTo>
                <a:cubicBezTo>
                  <a:pt x="78" y="10"/>
                  <a:pt x="68" y="0"/>
                  <a:pt x="56" y="0"/>
                </a:cubicBezTo>
                <a:cubicBezTo>
                  <a:pt x="51" y="0"/>
                  <a:pt x="51" y="0"/>
                  <a:pt x="51" y="0"/>
                </a:cubicBezTo>
                <a:cubicBezTo>
                  <a:pt x="39" y="0"/>
                  <a:pt x="30" y="10"/>
                  <a:pt x="30" y="22"/>
                </a:cubicBezTo>
                <a:cubicBezTo>
                  <a:pt x="30" y="43"/>
                  <a:pt x="30" y="43"/>
                  <a:pt x="30" y="43"/>
                </a:cubicBezTo>
                <a:cubicBezTo>
                  <a:pt x="30" y="46"/>
                  <a:pt x="31" y="50"/>
                  <a:pt x="34" y="52"/>
                </a:cubicBezTo>
                <a:cubicBezTo>
                  <a:pt x="34" y="69"/>
                  <a:pt x="34" y="69"/>
                  <a:pt x="34" y="69"/>
                </a:cubicBezTo>
                <a:cubicBezTo>
                  <a:pt x="29" y="71"/>
                  <a:pt x="17" y="78"/>
                  <a:pt x="5" y="88"/>
                </a:cubicBezTo>
                <a:cubicBezTo>
                  <a:pt x="2" y="90"/>
                  <a:pt x="0" y="94"/>
                  <a:pt x="0" y="98"/>
                </a:cubicBezTo>
                <a:cubicBezTo>
                  <a:pt x="0" y="112"/>
                  <a:pt x="0" y="112"/>
                  <a:pt x="0" y="112"/>
                </a:cubicBezTo>
                <a:cubicBezTo>
                  <a:pt x="0" y="114"/>
                  <a:pt x="1" y="116"/>
                  <a:pt x="3" y="116"/>
                </a:cubicBezTo>
                <a:cubicBezTo>
                  <a:pt x="104" y="116"/>
                  <a:pt x="104" y="116"/>
                  <a:pt x="104" y="116"/>
                </a:cubicBezTo>
                <a:cubicBezTo>
                  <a:pt x="106" y="116"/>
                  <a:pt x="107" y="114"/>
                  <a:pt x="107" y="112"/>
                </a:cubicBezTo>
                <a:close/>
                <a:moveTo>
                  <a:pt x="101" y="109"/>
                </a:moveTo>
                <a:cubicBezTo>
                  <a:pt x="6" y="109"/>
                  <a:pt x="6" y="109"/>
                  <a:pt x="6" y="109"/>
                </a:cubicBezTo>
                <a:cubicBezTo>
                  <a:pt x="6" y="98"/>
                  <a:pt x="6" y="98"/>
                  <a:pt x="6" y="98"/>
                </a:cubicBezTo>
                <a:cubicBezTo>
                  <a:pt x="6" y="96"/>
                  <a:pt x="7" y="94"/>
                  <a:pt x="9" y="93"/>
                </a:cubicBezTo>
                <a:cubicBezTo>
                  <a:pt x="22" y="82"/>
                  <a:pt x="35" y="76"/>
                  <a:pt x="38" y="74"/>
                </a:cubicBezTo>
                <a:cubicBezTo>
                  <a:pt x="39" y="74"/>
                  <a:pt x="40" y="72"/>
                  <a:pt x="40" y="71"/>
                </a:cubicBezTo>
                <a:cubicBezTo>
                  <a:pt x="40" y="51"/>
                  <a:pt x="40" y="51"/>
                  <a:pt x="40" y="51"/>
                </a:cubicBezTo>
                <a:cubicBezTo>
                  <a:pt x="40" y="49"/>
                  <a:pt x="40" y="48"/>
                  <a:pt x="39" y="48"/>
                </a:cubicBezTo>
                <a:cubicBezTo>
                  <a:pt x="37" y="47"/>
                  <a:pt x="36" y="45"/>
                  <a:pt x="36" y="43"/>
                </a:cubicBezTo>
                <a:cubicBezTo>
                  <a:pt x="36" y="22"/>
                  <a:pt x="36" y="22"/>
                  <a:pt x="36" y="22"/>
                </a:cubicBezTo>
                <a:cubicBezTo>
                  <a:pt x="36" y="13"/>
                  <a:pt x="43" y="7"/>
                  <a:pt x="51" y="7"/>
                </a:cubicBezTo>
                <a:cubicBezTo>
                  <a:pt x="56" y="7"/>
                  <a:pt x="56" y="7"/>
                  <a:pt x="56" y="7"/>
                </a:cubicBezTo>
                <a:cubicBezTo>
                  <a:pt x="64" y="7"/>
                  <a:pt x="71" y="13"/>
                  <a:pt x="71" y="22"/>
                </a:cubicBezTo>
                <a:cubicBezTo>
                  <a:pt x="71" y="43"/>
                  <a:pt x="71" y="43"/>
                  <a:pt x="71" y="43"/>
                </a:cubicBezTo>
                <a:cubicBezTo>
                  <a:pt x="71" y="45"/>
                  <a:pt x="70" y="47"/>
                  <a:pt x="69" y="48"/>
                </a:cubicBezTo>
                <a:cubicBezTo>
                  <a:pt x="68" y="48"/>
                  <a:pt x="67" y="49"/>
                  <a:pt x="67" y="51"/>
                </a:cubicBezTo>
                <a:cubicBezTo>
                  <a:pt x="67" y="71"/>
                  <a:pt x="67" y="71"/>
                  <a:pt x="67" y="71"/>
                </a:cubicBezTo>
                <a:cubicBezTo>
                  <a:pt x="67" y="72"/>
                  <a:pt x="68" y="74"/>
                  <a:pt x="70" y="74"/>
                </a:cubicBezTo>
                <a:cubicBezTo>
                  <a:pt x="72" y="76"/>
                  <a:pt x="86" y="82"/>
                  <a:pt x="98" y="93"/>
                </a:cubicBezTo>
                <a:cubicBezTo>
                  <a:pt x="100" y="94"/>
                  <a:pt x="101" y="96"/>
                  <a:pt x="101" y="98"/>
                </a:cubicBezTo>
                <a:cubicBezTo>
                  <a:pt x="101" y="109"/>
                  <a:pt x="101" y="109"/>
                  <a:pt x="101" y="109"/>
                </a:cubicBezTo>
                <a:close/>
                <a:moveTo>
                  <a:pt x="110" y="67"/>
                </a:moveTo>
                <a:cubicBezTo>
                  <a:pt x="124" y="54"/>
                  <a:pt x="124" y="54"/>
                  <a:pt x="124" y="54"/>
                </a:cubicBezTo>
                <a:cubicBezTo>
                  <a:pt x="149" y="54"/>
                  <a:pt x="149" y="54"/>
                  <a:pt x="149" y="54"/>
                </a:cubicBezTo>
                <a:cubicBezTo>
                  <a:pt x="155" y="54"/>
                  <a:pt x="160" y="49"/>
                  <a:pt x="160" y="43"/>
                </a:cubicBezTo>
                <a:cubicBezTo>
                  <a:pt x="160" y="14"/>
                  <a:pt x="160" y="14"/>
                  <a:pt x="160" y="14"/>
                </a:cubicBezTo>
                <a:cubicBezTo>
                  <a:pt x="160" y="8"/>
                  <a:pt x="155" y="3"/>
                  <a:pt x="149" y="3"/>
                </a:cubicBezTo>
                <a:cubicBezTo>
                  <a:pt x="102" y="3"/>
                  <a:pt x="102" y="3"/>
                  <a:pt x="102" y="3"/>
                </a:cubicBezTo>
                <a:cubicBezTo>
                  <a:pt x="96" y="3"/>
                  <a:pt x="91" y="8"/>
                  <a:pt x="91" y="14"/>
                </a:cubicBezTo>
                <a:cubicBezTo>
                  <a:pt x="91" y="43"/>
                  <a:pt x="91" y="43"/>
                  <a:pt x="91" y="43"/>
                </a:cubicBezTo>
                <a:cubicBezTo>
                  <a:pt x="91" y="49"/>
                  <a:pt x="96" y="54"/>
                  <a:pt x="102" y="54"/>
                </a:cubicBezTo>
                <a:cubicBezTo>
                  <a:pt x="105" y="54"/>
                  <a:pt x="105" y="54"/>
                  <a:pt x="105" y="54"/>
                </a:cubicBezTo>
                <a:cubicBezTo>
                  <a:pt x="105" y="64"/>
                  <a:pt x="105" y="64"/>
                  <a:pt x="105" y="64"/>
                </a:cubicBezTo>
                <a:cubicBezTo>
                  <a:pt x="105" y="66"/>
                  <a:pt x="106" y="67"/>
                  <a:pt x="107" y="67"/>
                </a:cubicBezTo>
                <a:cubicBezTo>
                  <a:pt x="107" y="68"/>
                  <a:pt x="108" y="68"/>
                  <a:pt x="108" y="68"/>
                </a:cubicBezTo>
                <a:cubicBezTo>
                  <a:pt x="109" y="68"/>
                  <a:pt x="110" y="67"/>
                  <a:pt x="110" y="67"/>
                </a:cubicBezTo>
                <a:close/>
                <a:moveTo>
                  <a:pt x="102" y="47"/>
                </a:moveTo>
                <a:cubicBezTo>
                  <a:pt x="99" y="47"/>
                  <a:pt x="97" y="45"/>
                  <a:pt x="97" y="43"/>
                </a:cubicBezTo>
                <a:cubicBezTo>
                  <a:pt x="97" y="14"/>
                  <a:pt x="97" y="14"/>
                  <a:pt x="97" y="14"/>
                </a:cubicBezTo>
                <a:cubicBezTo>
                  <a:pt x="97" y="12"/>
                  <a:pt x="99" y="10"/>
                  <a:pt x="102" y="10"/>
                </a:cubicBezTo>
                <a:cubicBezTo>
                  <a:pt x="149" y="10"/>
                  <a:pt x="149" y="10"/>
                  <a:pt x="149" y="10"/>
                </a:cubicBezTo>
                <a:cubicBezTo>
                  <a:pt x="152" y="10"/>
                  <a:pt x="154" y="12"/>
                  <a:pt x="154" y="14"/>
                </a:cubicBezTo>
                <a:cubicBezTo>
                  <a:pt x="154" y="43"/>
                  <a:pt x="154" y="43"/>
                  <a:pt x="154" y="43"/>
                </a:cubicBezTo>
                <a:cubicBezTo>
                  <a:pt x="154" y="45"/>
                  <a:pt x="152" y="47"/>
                  <a:pt x="149" y="47"/>
                </a:cubicBezTo>
                <a:cubicBezTo>
                  <a:pt x="122" y="47"/>
                  <a:pt x="122" y="47"/>
                  <a:pt x="122" y="47"/>
                </a:cubicBezTo>
                <a:cubicBezTo>
                  <a:pt x="121" y="47"/>
                  <a:pt x="121" y="48"/>
                  <a:pt x="120" y="48"/>
                </a:cubicBezTo>
                <a:cubicBezTo>
                  <a:pt x="111" y="57"/>
                  <a:pt x="111" y="57"/>
                  <a:pt x="111" y="57"/>
                </a:cubicBezTo>
                <a:cubicBezTo>
                  <a:pt x="111" y="51"/>
                  <a:pt x="111" y="51"/>
                  <a:pt x="111" y="51"/>
                </a:cubicBezTo>
                <a:cubicBezTo>
                  <a:pt x="111" y="49"/>
                  <a:pt x="110" y="47"/>
                  <a:pt x="108" y="47"/>
                </a:cubicBezTo>
                <a:cubicBezTo>
                  <a:pt x="102" y="47"/>
                  <a:pt x="102" y="47"/>
                  <a:pt x="102" y="47"/>
                </a:cubicBezTo>
                <a:close/>
                <a:moveTo>
                  <a:pt x="109" y="26"/>
                </a:moveTo>
                <a:cubicBezTo>
                  <a:pt x="142" y="26"/>
                  <a:pt x="142" y="26"/>
                  <a:pt x="142" y="26"/>
                </a:cubicBezTo>
                <a:cubicBezTo>
                  <a:pt x="144" y="26"/>
                  <a:pt x="145" y="25"/>
                  <a:pt x="145" y="23"/>
                </a:cubicBezTo>
                <a:cubicBezTo>
                  <a:pt x="145" y="21"/>
                  <a:pt x="144" y="20"/>
                  <a:pt x="142" y="20"/>
                </a:cubicBezTo>
                <a:cubicBezTo>
                  <a:pt x="109" y="20"/>
                  <a:pt x="109" y="20"/>
                  <a:pt x="109" y="20"/>
                </a:cubicBezTo>
                <a:cubicBezTo>
                  <a:pt x="107" y="20"/>
                  <a:pt x="106" y="21"/>
                  <a:pt x="106" y="23"/>
                </a:cubicBezTo>
                <a:cubicBezTo>
                  <a:pt x="106" y="25"/>
                  <a:pt x="107" y="26"/>
                  <a:pt x="109" y="26"/>
                </a:cubicBezTo>
                <a:close/>
                <a:moveTo>
                  <a:pt x="142" y="38"/>
                </a:moveTo>
                <a:cubicBezTo>
                  <a:pt x="144" y="38"/>
                  <a:pt x="145" y="36"/>
                  <a:pt x="145" y="35"/>
                </a:cubicBezTo>
                <a:cubicBezTo>
                  <a:pt x="145" y="33"/>
                  <a:pt x="144" y="31"/>
                  <a:pt x="142" y="31"/>
                </a:cubicBezTo>
                <a:cubicBezTo>
                  <a:pt x="109" y="31"/>
                  <a:pt x="109" y="31"/>
                  <a:pt x="109" y="31"/>
                </a:cubicBezTo>
                <a:cubicBezTo>
                  <a:pt x="107" y="31"/>
                  <a:pt x="106" y="33"/>
                  <a:pt x="106" y="35"/>
                </a:cubicBezTo>
                <a:cubicBezTo>
                  <a:pt x="106" y="36"/>
                  <a:pt x="107" y="38"/>
                  <a:pt x="109" y="38"/>
                </a:cubicBezTo>
                <a:lnTo>
                  <a:pt x="142" y="38"/>
                </a:lnTo>
                <a:close/>
              </a:path>
            </a:pathLst>
          </a:custGeom>
          <a:solidFill>
            <a:srgbClr val="2C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Segoe UI"/>
              <a:ea typeface="+mn-ea"/>
              <a:cs typeface="+mn-cs"/>
            </a:endParaRPr>
          </a:p>
        </p:txBody>
      </p:sp>
      <p:sp>
        <p:nvSpPr>
          <p:cNvPr id="29" name="Freeform 23">
            <a:extLst>
              <a:ext uri="{FF2B5EF4-FFF2-40B4-BE49-F238E27FC236}">
                <a16:creationId xmlns:a16="http://schemas.microsoft.com/office/drawing/2014/main" id="{459742D5-BA01-A2E1-F80D-3761F747F68F}"/>
              </a:ext>
            </a:extLst>
          </p:cNvPr>
          <p:cNvSpPr>
            <a:spLocks noEditPoints="1"/>
          </p:cNvSpPr>
          <p:nvPr/>
        </p:nvSpPr>
        <p:spPr bwMode="auto">
          <a:xfrm>
            <a:off x="10790367" y="5119695"/>
            <a:ext cx="493569" cy="518918"/>
          </a:xfrm>
          <a:custGeom>
            <a:avLst/>
            <a:gdLst>
              <a:gd name="T0" fmla="*/ 149 w 153"/>
              <a:gd name="T1" fmla="*/ 51 h 160"/>
              <a:gd name="T2" fmla="*/ 127 w 153"/>
              <a:gd name="T3" fmla="*/ 21 h 160"/>
              <a:gd name="T4" fmla="*/ 98 w 153"/>
              <a:gd name="T5" fmla="*/ 17 h 160"/>
              <a:gd name="T6" fmla="*/ 77 w 153"/>
              <a:gd name="T7" fmla="*/ 0 h 160"/>
              <a:gd name="T8" fmla="*/ 55 w 153"/>
              <a:gd name="T9" fmla="*/ 17 h 160"/>
              <a:gd name="T10" fmla="*/ 34 w 153"/>
              <a:gd name="T11" fmla="*/ 14 h 160"/>
              <a:gd name="T12" fmla="*/ 22 w 153"/>
              <a:gd name="T13" fmla="*/ 42 h 160"/>
              <a:gd name="T14" fmla="*/ 1 w 153"/>
              <a:gd name="T15" fmla="*/ 62 h 160"/>
              <a:gd name="T16" fmla="*/ 1 w 153"/>
              <a:gd name="T17" fmla="*/ 98 h 160"/>
              <a:gd name="T18" fmla="*/ 22 w 153"/>
              <a:gd name="T19" fmla="*/ 118 h 160"/>
              <a:gd name="T20" fmla="*/ 34 w 153"/>
              <a:gd name="T21" fmla="*/ 146 h 160"/>
              <a:gd name="T22" fmla="*/ 57 w 153"/>
              <a:gd name="T23" fmla="*/ 144 h 160"/>
              <a:gd name="T24" fmla="*/ 82 w 153"/>
              <a:gd name="T25" fmla="*/ 158 h 160"/>
              <a:gd name="T26" fmla="*/ 117 w 153"/>
              <a:gd name="T27" fmla="*/ 146 h 160"/>
              <a:gd name="T28" fmla="*/ 130 w 153"/>
              <a:gd name="T29" fmla="*/ 120 h 160"/>
              <a:gd name="T30" fmla="*/ 153 w 153"/>
              <a:gd name="T31" fmla="*/ 105 h 160"/>
              <a:gd name="T32" fmla="*/ 143 w 153"/>
              <a:gd name="T33" fmla="*/ 79 h 160"/>
              <a:gd name="T34" fmla="*/ 146 w 153"/>
              <a:gd name="T35" fmla="*/ 101 h 160"/>
              <a:gd name="T36" fmla="*/ 128 w 153"/>
              <a:gd name="T37" fmla="*/ 113 h 160"/>
              <a:gd name="T38" fmla="*/ 118 w 153"/>
              <a:gd name="T39" fmla="*/ 140 h 160"/>
              <a:gd name="T40" fmla="*/ 92 w 153"/>
              <a:gd name="T41" fmla="*/ 139 h 160"/>
              <a:gd name="T42" fmla="*/ 61 w 153"/>
              <a:gd name="T43" fmla="*/ 139 h 160"/>
              <a:gd name="T44" fmla="*/ 35 w 153"/>
              <a:gd name="T45" fmla="*/ 140 h 160"/>
              <a:gd name="T46" fmla="*/ 25 w 153"/>
              <a:gd name="T47" fmla="*/ 113 h 160"/>
              <a:gd name="T48" fmla="*/ 7 w 153"/>
              <a:gd name="T49" fmla="*/ 101 h 160"/>
              <a:gd name="T50" fmla="*/ 7 w 153"/>
              <a:gd name="T51" fmla="*/ 59 h 160"/>
              <a:gd name="T52" fmla="*/ 25 w 153"/>
              <a:gd name="T53" fmla="*/ 47 h 160"/>
              <a:gd name="T54" fmla="*/ 35 w 153"/>
              <a:gd name="T55" fmla="*/ 20 h 160"/>
              <a:gd name="T56" fmla="*/ 55 w 153"/>
              <a:gd name="T57" fmla="*/ 23 h 160"/>
              <a:gd name="T58" fmla="*/ 78 w 153"/>
              <a:gd name="T59" fmla="*/ 7 h 160"/>
              <a:gd name="T60" fmla="*/ 99 w 153"/>
              <a:gd name="T61" fmla="*/ 23 h 160"/>
              <a:gd name="T62" fmla="*/ 124 w 153"/>
              <a:gd name="T63" fmla="*/ 41 h 160"/>
              <a:gd name="T64" fmla="*/ 147 w 153"/>
              <a:gd name="T65" fmla="*/ 57 h 160"/>
              <a:gd name="T66" fmla="*/ 137 w 153"/>
              <a:gd name="T67" fmla="*/ 84 h 160"/>
              <a:gd name="T68" fmla="*/ 88 w 153"/>
              <a:gd name="T69" fmla="*/ 50 h 160"/>
              <a:gd name="T70" fmla="*/ 69 w 153"/>
              <a:gd name="T71" fmla="*/ 41 h 160"/>
              <a:gd name="T72" fmla="*/ 57 w 153"/>
              <a:gd name="T73" fmla="*/ 66 h 160"/>
              <a:gd name="T74" fmla="*/ 37 w 153"/>
              <a:gd name="T75" fmla="*/ 71 h 160"/>
              <a:gd name="T76" fmla="*/ 53 w 153"/>
              <a:gd name="T77" fmla="*/ 109 h 160"/>
              <a:gd name="T78" fmla="*/ 96 w 153"/>
              <a:gd name="T79" fmla="*/ 111 h 160"/>
              <a:gd name="T80" fmla="*/ 114 w 153"/>
              <a:gd name="T81" fmla="*/ 72 h 160"/>
              <a:gd name="T82" fmla="*/ 44 w 153"/>
              <a:gd name="T83" fmla="*/ 103 h 160"/>
              <a:gd name="T84" fmla="*/ 53 w 153"/>
              <a:gd name="T85" fmla="*/ 103 h 160"/>
              <a:gd name="T86" fmla="*/ 96 w 153"/>
              <a:gd name="T87" fmla="*/ 104 h 160"/>
              <a:gd name="T88" fmla="*/ 59 w 153"/>
              <a:gd name="T89" fmla="*/ 72 h 160"/>
              <a:gd name="T90" fmla="*/ 79 w 153"/>
              <a:gd name="T91" fmla="*/ 44 h 160"/>
              <a:gd name="T92" fmla="*/ 84 w 153"/>
              <a:gd name="T93" fmla="*/ 67 h 160"/>
              <a:gd name="T94" fmla="*/ 103 w 153"/>
              <a:gd name="T95" fmla="*/ 9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160">
                <a:moveTo>
                  <a:pt x="152" y="62"/>
                </a:moveTo>
                <a:cubicBezTo>
                  <a:pt x="153" y="60"/>
                  <a:pt x="153" y="57"/>
                  <a:pt x="153" y="55"/>
                </a:cubicBezTo>
                <a:cubicBezTo>
                  <a:pt x="152" y="53"/>
                  <a:pt x="151" y="52"/>
                  <a:pt x="149" y="51"/>
                </a:cubicBezTo>
                <a:cubicBezTo>
                  <a:pt x="131" y="42"/>
                  <a:pt x="131" y="42"/>
                  <a:pt x="131" y="42"/>
                </a:cubicBezTo>
                <a:cubicBezTo>
                  <a:pt x="130" y="41"/>
                  <a:pt x="130" y="41"/>
                  <a:pt x="130" y="40"/>
                </a:cubicBezTo>
                <a:cubicBezTo>
                  <a:pt x="127" y="21"/>
                  <a:pt x="127" y="21"/>
                  <a:pt x="127" y="21"/>
                </a:cubicBezTo>
                <a:cubicBezTo>
                  <a:pt x="126" y="17"/>
                  <a:pt x="123" y="14"/>
                  <a:pt x="119" y="14"/>
                </a:cubicBezTo>
                <a:cubicBezTo>
                  <a:pt x="118" y="14"/>
                  <a:pt x="118" y="14"/>
                  <a:pt x="117" y="14"/>
                </a:cubicBezTo>
                <a:cubicBezTo>
                  <a:pt x="98" y="17"/>
                  <a:pt x="98" y="17"/>
                  <a:pt x="98" y="17"/>
                </a:cubicBezTo>
                <a:cubicBezTo>
                  <a:pt x="97" y="17"/>
                  <a:pt x="97" y="17"/>
                  <a:pt x="96" y="16"/>
                </a:cubicBezTo>
                <a:cubicBezTo>
                  <a:pt x="82" y="2"/>
                  <a:pt x="82" y="2"/>
                  <a:pt x="82" y="2"/>
                </a:cubicBezTo>
                <a:cubicBezTo>
                  <a:pt x="81" y="1"/>
                  <a:pt x="79" y="0"/>
                  <a:pt x="77" y="0"/>
                </a:cubicBezTo>
                <a:cubicBezTo>
                  <a:pt x="74" y="0"/>
                  <a:pt x="72" y="1"/>
                  <a:pt x="71" y="2"/>
                </a:cubicBezTo>
                <a:cubicBezTo>
                  <a:pt x="57" y="16"/>
                  <a:pt x="57" y="16"/>
                  <a:pt x="57" y="16"/>
                </a:cubicBezTo>
                <a:cubicBezTo>
                  <a:pt x="56" y="17"/>
                  <a:pt x="56" y="17"/>
                  <a:pt x="55" y="17"/>
                </a:cubicBezTo>
                <a:cubicBezTo>
                  <a:pt x="55" y="17"/>
                  <a:pt x="55" y="17"/>
                  <a:pt x="55" y="17"/>
                </a:cubicBezTo>
                <a:cubicBezTo>
                  <a:pt x="36" y="14"/>
                  <a:pt x="36" y="14"/>
                  <a:pt x="36" y="14"/>
                </a:cubicBezTo>
                <a:cubicBezTo>
                  <a:pt x="35" y="14"/>
                  <a:pt x="35" y="14"/>
                  <a:pt x="34" y="14"/>
                </a:cubicBezTo>
                <a:cubicBezTo>
                  <a:pt x="30" y="14"/>
                  <a:pt x="27" y="17"/>
                  <a:pt x="26" y="21"/>
                </a:cubicBezTo>
                <a:cubicBezTo>
                  <a:pt x="23" y="40"/>
                  <a:pt x="23" y="40"/>
                  <a:pt x="23" y="40"/>
                </a:cubicBezTo>
                <a:cubicBezTo>
                  <a:pt x="23" y="41"/>
                  <a:pt x="23" y="41"/>
                  <a:pt x="22" y="42"/>
                </a:cubicBezTo>
                <a:cubicBezTo>
                  <a:pt x="5" y="50"/>
                  <a:pt x="5" y="50"/>
                  <a:pt x="5" y="50"/>
                </a:cubicBezTo>
                <a:cubicBezTo>
                  <a:pt x="3" y="51"/>
                  <a:pt x="1" y="53"/>
                  <a:pt x="0" y="55"/>
                </a:cubicBezTo>
                <a:cubicBezTo>
                  <a:pt x="0" y="57"/>
                  <a:pt x="0" y="60"/>
                  <a:pt x="1" y="62"/>
                </a:cubicBezTo>
                <a:cubicBezTo>
                  <a:pt x="10" y="79"/>
                  <a:pt x="10" y="79"/>
                  <a:pt x="10" y="79"/>
                </a:cubicBezTo>
                <a:cubicBezTo>
                  <a:pt x="10" y="80"/>
                  <a:pt x="10" y="80"/>
                  <a:pt x="10" y="81"/>
                </a:cubicBezTo>
                <a:cubicBezTo>
                  <a:pt x="1" y="98"/>
                  <a:pt x="1" y="98"/>
                  <a:pt x="1" y="98"/>
                </a:cubicBezTo>
                <a:cubicBezTo>
                  <a:pt x="0" y="100"/>
                  <a:pt x="0" y="103"/>
                  <a:pt x="0" y="105"/>
                </a:cubicBezTo>
                <a:cubicBezTo>
                  <a:pt x="1" y="107"/>
                  <a:pt x="3" y="109"/>
                  <a:pt x="5" y="110"/>
                </a:cubicBezTo>
                <a:cubicBezTo>
                  <a:pt x="22" y="118"/>
                  <a:pt x="22" y="118"/>
                  <a:pt x="22" y="118"/>
                </a:cubicBezTo>
                <a:cubicBezTo>
                  <a:pt x="23" y="119"/>
                  <a:pt x="23" y="119"/>
                  <a:pt x="23" y="120"/>
                </a:cubicBezTo>
                <a:cubicBezTo>
                  <a:pt x="26" y="139"/>
                  <a:pt x="26" y="139"/>
                  <a:pt x="26" y="139"/>
                </a:cubicBezTo>
                <a:cubicBezTo>
                  <a:pt x="27" y="143"/>
                  <a:pt x="30" y="146"/>
                  <a:pt x="34" y="146"/>
                </a:cubicBezTo>
                <a:cubicBezTo>
                  <a:pt x="35" y="146"/>
                  <a:pt x="35" y="146"/>
                  <a:pt x="36" y="146"/>
                </a:cubicBezTo>
                <a:cubicBezTo>
                  <a:pt x="55" y="143"/>
                  <a:pt x="55" y="143"/>
                  <a:pt x="55" y="143"/>
                </a:cubicBezTo>
                <a:cubicBezTo>
                  <a:pt x="56" y="143"/>
                  <a:pt x="56" y="143"/>
                  <a:pt x="57" y="144"/>
                </a:cubicBezTo>
                <a:cubicBezTo>
                  <a:pt x="71" y="158"/>
                  <a:pt x="71" y="158"/>
                  <a:pt x="71" y="158"/>
                </a:cubicBezTo>
                <a:cubicBezTo>
                  <a:pt x="72" y="159"/>
                  <a:pt x="74" y="160"/>
                  <a:pt x="77" y="160"/>
                </a:cubicBezTo>
                <a:cubicBezTo>
                  <a:pt x="79" y="160"/>
                  <a:pt x="81" y="159"/>
                  <a:pt x="82" y="158"/>
                </a:cubicBezTo>
                <a:cubicBezTo>
                  <a:pt x="96" y="144"/>
                  <a:pt x="96" y="144"/>
                  <a:pt x="96" y="144"/>
                </a:cubicBezTo>
                <a:cubicBezTo>
                  <a:pt x="97" y="143"/>
                  <a:pt x="97" y="143"/>
                  <a:pt x="98" y="143"/>
                </a:cubicBezTo>
                <a:cubicBezTo>
                  <a:pt x="117" y="146"/>
                  <a:pt x="117" y="146"/>
                  <a:pt x="117" y="146"/>
                </a:cubicBezTo>
                <a:cubicBezTo>
                  <a:pt x="118" y="146"/>
                  <a:pt x="118" y="146"/>
                  <a:pt x="119" y="146"/>
                </a:cubicBezTo>
                <a:cubicBezTo>
                  <a:pt x="123" y="146"/>
                  <a:pt x="126" y="143"/>
                  <a:pt x="127" y="139"/>
                </a:cubicBezTo>
                <a:cubicBezTo>
                  <a:pt x="130" y="120"/>
                  <a:pt x="130" y="120"/>
                  <a:pt x="130" y="120"/>
                </a:cubicBezTo>
                <a:cubicBezTo>
                  <a:pt x="130" y="119"/>
                  <a:pt x="130" y="119"/>
                  <a:pt x="131" y="118"/>
                </a:cubicBezTo>
                <a:cubicBezTo>
                  <a:pt x="149" y="110"/>
                  <a:pt x="149" y="110"/>
                  <a:pt x="149" y="110"/>
                </a:cubicBezTo>
                <a:cubicBezTo>
                  <a:pt x="151" y="109"/>
                  <a:pt x="152" y="107"/>
                  <a:pt x="153" y="105"/>
                </a:cubicBezTo>
                <a:cubicBezTo>
                  <a:pt x="153" y="103"/>
                  <a:pt x="153" y="100"/>
                  <a:pt x="152" y="98"/>
                </a:cubicBezTo>
                <a:cubicBezTo>
                  <a:pt x="143" y="81"/>
                  <a:pt x="143" y="81"/>
                  <a:pt x="143" y="81"/>
                </a:cubicBezTo>
                <a:cubicBezTo>
                  <a:pt x="143" y="80"/>
                  <a:pt x="143" y="80"/>
                  <a:pt x="143" y="79"/>
                </a:cubicBezTo>
                <a:lnTo>
                  <a:pt x="152" y="62"/>
                </a:lnTo>
                <a:close/>
                <a:moveTo>
                  <a:pt x="137" y="84"/>
                </a:moveTo>
                <a:cubicBezTo>
                  <a:pt x="146" y="101"/>
                  <a:pt x="146" y="101"/>
                  <a:pt x="146" y="101"/>
                </a:cubicBezTo>
                <a:cubicBezTo>
                  <a:pt x="147" y="102"/>
                  <a:pt x="147" y="102"/>
                  <a:pt x="146" y="103"/>
                </a:cubicBezTo>
                <a:cubicBezTo>
                  <a:pt x="146" y="103"/>
                  <a:pt x="146" y="104"/>
                  <a:pt x="146" y="104"/>
                </a:cubicBezTo>
                <a:cubicBezTo>
                  <a:pt x="128" y="113"/>
                  <a:pt x="128" y="113"/>
                  <a:pt x="128" y="113"/>
                </a:cubicBezTo>
                <a:cubicBezTo>
                  <a:pt x="126" y="114"/>
                  <a:pt x="124" y="116"/>
                  <a:pt x="124" y="119"/>
                </a:cubicBezTo>
                <a:cubicBezTo>
                  <a:pt x="120" y="138"/>
                  <a:pt x="120" y="138"/>
                  <a:pt x="120" y="138"/>
                </a:cubicBezTo>
                <a:cubicBezTo>
                  <a:pt x="120" y="139"/>
                  <a:pt x="119" y="140"/>
                  <a:pt x="118" y="140"/>
                </a:cubicBezTo>
                <a:cubicBezTo>
                  <a:pt x="99" y="137"/>
                  <a:pt x="99" y="137"/>
                  <a:pt x="99" y="137"/>
                </a:cubicBezTo>
                <a:cubicBezTo>
                  <a:pt x="98" y="137"/>
                  <a:pt x="98" y="137"/>
                  <a:pt x="98" y="137"/>
                </a:cubicBezTo>
                <a:cubicBezTo>
                  <a:pt x="95" y="137"/>
                  <a:pt x="93" y="137"/>
                  <a:pt x="92" y="139"/>
                </a:cubicBezTo>
                <a:cubicBezTo>
                  <a:pt x="78" y="153"/>
                  <a:pt x="78" y="153"/>
                  <a:pt x="78" y="153"/>
                </a:cubicBezTo>
                <a:cubicBezTo>
                  <a:pt x="77" y="154"/>
                  <a:pt x="76" y="154"/>
                  <a:pt x="75" y="153"/>
                </a:cubicBezTo>
                <a:cubicBezTo>
                  <a:pt x="61" y="139"/>
                  <a:pt x="61" y="139"/>
                  <a:pt x="61" y="139"/>
                </a:cubicBezTo>
                <a:cubicBezTo>
                  <a:pt x="60" y="138"/>
                  <a:pt x="58" y="137"/>
                  <a:pt x="55" y="137"/>
                </a:cubicBezTo>
                <a:cubicBezTo>
                  <a:pt x="55" y="137"/>
                  <a:pt x="55" y="137"/>
                  <a:pt x="54" y="137"/>
                </a:cubicBezTo>
                <a:cubicBezTo>
                  <a:pt x="35" y="140"/>
                  <a:pt x="35" y="140"/>
                  <a:pt x="35" y="140"/>
                </a:cubicBezTo>
                <a:cubicBezTo>
                  <a:pt x="34" y="140"/>
                  <a:pt x="33" y="139"/>
                  <a:pt x="33" y="138"/>
                </a:cubicBezTo>
                <a:cubicBezTo>
                  <a:pt x="30" y="119"/>
                  <a:pt x="30" y="119"/>
                  <a:pt x="30" y="119"/>
                </a:cubicBezTo>
                <a:cubicBezTo>
                  <a:pt x="29" y="116"/>
                  <a:pt x="27" y="114"/>
                  <a:pt x="25" y="113"/>
                </a:cubicBezTo>
                <a:cubicBezTo>
                  <a:pt x="7" y="104"/>
                  <a:pt x="7" y="104"/>
                  <a:pt x="7" y="104"/>
                </a:cubicBezTo>
                <a:cubicBezTo>
                  <a:pt x="7" y="104"/>
                  <a:pt x="7" y="103"/>
                  <a:pt x="7" y="103"/>
                </a:cubicBezTo>
                <a:cubicBezTo>
                  <a:pt x="6" y="102"/>
                  <a:pt x="6" y="102"/>
                  <a:pt x="7" y="101"/>
                </a:cubicBezTo>
                <a:cubicBezTo>
                  <a:pt x="16" y="84"/>
                  <a:pt x="16" y="84"/>
                  <a:pt x="16" y="84"/>
                </a:cubicBezTo>
                <a:cubicBezTo>
                  <a:pt x="17" y="81"/>
                  <a:pt x="17" y="79"/>
                  <a:pt x="16" y="76"/>
                </a:cubicBezTo>
                <a:cubicBezTo>
                  <a:pt x="7" y="59"/>
                  <a:pt x="7" y="59"/>
                  <a:pt x="7" y="59"/>
                </a:cubicBezTo>
                <a:cubicBezTo>
                  <a:pt x="6" y="58"/>
                  <a:pt x="6" y="58"/>
                  <a:pt x="7" y="57"/>
                </a:cubicBezTo>
                <a:cubicBezTo>
                  <a:pt x="7" y="57"/>
                  <a:pt x="7" y="56"/>
                  <a:pt x="7" y="56"/>
                </a:cubicBezTo>
                <a:cubicBezTo>
                  <a:pt x="25" y="47"/>
                  <a:pt x="25" y="47"/>
                  <a:pt x="25" y="47"/>
                </a:cubicBezTo>
                <a:cubicBezTo>
                  <a:pt x="27" y="46"/>
                  <a:pt x="29" y="44"/>
                  <a:pt x="30" y="41"/>
                </a:cubicBezTo>
                <a:cubicBezTo>
                  <a:pt x="33" y="22"/>
                  <a:pt x="33" y="22"/>
                  <a:pt x="33" y="22"/>
                </a:cubicBezTo>
                <a:cubicBezTo>
                  <a:pt x="33" y="21"/>
                  <a:pt x="34" y="20"/>
                  <a:pt x="35" y="20"/>
                </a:cubicBezTo>
                <a:cubicBezTo>
                  <a:pt x="54" y="23"/>
                  <a:pt x="54" y="23"/>
                  <a:pt x="54" y="23"/>
                </a:cubicBezTo>
                <a:cubicBezTo>
                  <a:pt x="55" y="23"/>
                  <a:pt x="55" y="23"/>
                  <a:pt x="55" y="23"/>
                </a:cubicBezTo>
                <a:cubicBezTo>
                  <a:pt x="55" y="23"/>
                  <a:pt x="55" y="23"/>
                  <a:pt x="55" y="23"/>
                </a:cubicBezTo>
                <a:cubicBezTo>
                  <a:pt x="58" y="23"/>
                  <a:pt x="60" y="23"/>
                  <a:pt x="61" y="21"/>
                </a:cubicBezTo>
                <a:cubicBezTo>
                  <a:pt x="75" y="7"/>
                  <a:pt x="75" y="7"/>
                  <a:pt x="75" y="7"/>
                </a:cubicBezTo>
                <a:cubicBezTo>
                  <a:pt x="76" y="6"/>
                  <a:pt x="77" y="6"/>
                  <a:pt x="78" y="7"/>
                </a:cubicBezTo>
                <a:cubicBezTo>
                  <a:pt x="92" y="21"/>
                  <a:pt x="92" y="21"/>
                  <a:pt x="92" y="21"/>
                </a:cubicBezTo>
                <a:cubicBezTo>
                  <a:pt x="93" y="23"/>
                  <a:pt x="95" y="23"/>
                  <a:pt x="98" y="23"/>
                </a:cubicBezTo>
                <a:cubicBezTo>
                  <a:pt x="98" y="23"/>
                  <a:pt x="98" y="23"/>
                  <a:pt x="99" y="23"/>
                </a:cubicBezTo>
                <a:cubicBezTo>
                  <a:pt x="119" y="20"/>
                  <a:pt x="119" y="20"/>
                  <a:pt x="119" y="20"/>
                </a:cubicBezTo>
                <a:cubicBezTo>
                  <a:pt x="119" y="20"/>
                  <a:pt x="120" y="21"/>
                  <a:pt x="121" y="22"/>
                </a:cubicBezTo>
                <a:cubicBezTo>
                  <a:pt x="124" y="41"/>
                  <a:pt x="124" y="41"/>
                  <a:pt x="124" y="41"/>
                </a:cubicBezTo>
                <a:cubicBezTo>
                  <a:pt x="124" y="44"/>
                  <a:pt x="126" y="46"/>
                  <a:pt x="128" y="47"/>
                </a:cubicBezTo>
                <a:cubicBezTo>
                  <a:pt x="146" y="56"/>
                  <a:pt x="146" y="56"/>
                  <a:pt x="146" y="56"/>
                </a:cubicBezTo>
                <a:cubicBezTo>
                  <a:pt x="146" y="56"/>
                  <a:pt x="146" y="57"/>
                  <a:pt x="147" y="57"/>
                </a:cubicBezTo>
                <a:cubicBezTo>
                  <a:pt x="147" y="58"/>
                  <a:pt x="147" y="58"/>
                  <a:pt x="146" y="59"/>
                </a:cubicBezTo>
                <a:cubicBezTo>
                  <a:pt x="137" y="76"/>
                  <a:pt x="137" y="76"/>
                  <a:pt x="137" y="76"/>
                </a:cubicBezTo>
                <a:cubicBezTo>
                  <a:pt x="136" y="79"/>
                  <a:pt x="136" y="81"/>
                  <a:pt x="137" y="84"/>
                </a:cubicBezTo>
                <a:close/>
                <a:moveTo>
                  <a:pt x="102" y="60"/>
                </a:moveTo>
                <a:cubicBezTo>
                  <a:pt x="88" y="60"/>
                  <a:pt x="88" y="60"/>
                  <a:pt x="88" y="60"/>
                </a:cubicBezTo>
                <a:cubicBezTo>
                  <a:pt x="88" y="50"/>
                  <a:pt x="88" y="50"/>
                  <a:pt x="88" y="50"/>
                </a:cubicBezTo>
                <a:cubicBezTo>
                  <a:pt x="88" y="45"/>
                  <a:pt x="86" y="41"/>
                  <a:pt x="83" y="39"/>
                </a:cubicBezTo>
                <a:cubicBezTo>
                  <a:pt x="78" y="35"/>
                  <a:pt x="72" y="37"/>
                  <a:pt x="71" y="37"/>
                </a:cubicBezTo>
                <a:cubicBezTo>
                  <a:pt x="70" y="38"/>
                  <a:pt x="69" y="39"/>
                  <a:pt x="69" y="41"/>
                </a:cubicBezTo>
                <a:cubicBezTo>
                  <a:pt x="69" y="53"/>
                  <a:pt x="69" y="53"/>
                  <a:pt x="69" y="53"/>
                </a:cubicBezTo>
                <a:cubicBezTo>
                  <a:pt x="69" y="62"/>
                  <a:pt x="58" y="66"/>
                  <a:pt x="58" y="66"/>
                </a:cubicBezTo>
                <a:cubicBezTo>
                  <a:pt x="57" y="66"/>
                  <a:pt x="57" y="66"/>
                  <a:pt x="57" y="66"/>
                </a:cubicBezTo>
                <a:cubicBezTo>
                  <a:pt x="56" y="65"/>
                  <a:pt x="54" y="65"/>
                  <a:pt x="53" y="65"/>
                </a:cubicBezTo>
                <a:cubicBezTo>
                  <a:pt x="44" y="65"/>
                  <a:pt x="44" y="65"/>
                  <a:pt x="44" y="65"/>
                </a:cubicBezTo>
                <a:cubicBezTo>
                  <a:pt x="40" y="65"/>
                  <a:pt x="37" y="68"/>
                  <a:pt x="37" y="71"/>
                </a:cubicBezTo>
                <a:cubicBezTo>
                  <a:pt x="37" y="103"/>
                  <a:pt x="37" y="103"/>
                  <a:pt x="37" y="103"/>
                </a:cubicBezTo>
                <a:cubicBezTo>
                  <a:pt x="37" y="107"/>
                  <a:pt x="40" y="109"/>
                  <a:pt x="44" y="109"/>
                </a:cubicBezTo>
                <a:cubicBezTo>
                  <a:pt x="53" y="109"/>
                  <a:pt x="53" y="109"/>
                  <a:pt x="53" y="109"/>
                </a:cubicBezTo>
                <a:cubicBezTo>
                  <a:pt x="55" y="109"/>
                  <a:pt x="56" y="109"/>
                  <a:pt x="57" y="108"/>
                </a:cubicBezTo>
                <a:cubicBezTo>
                  <a:pt x="59" y="110"/>
                  <a:pt x="62" y="111"/>
                  <a:pt x="65" y="111"/>
                </a:cubicBezTo>
                <a:cubicBezTo>
                  <a:pt x="96" y="111"/>
                  <a:pt x="96" y="111"/>
                  <a:pt x="96" y="111"/>
                </a:cubicBezTo>
                <a:cubicBezTo>
                  <a:pt x="104" y="111"/>
                  <a:pt x="109" y="106"/>
                  <a:pt x="110" y="99"/>
                </a:cubicBezTo>
                <a:cubicBezTo>
                  <a:pt x="114" y="73"/>
                  <a:pt x="114" y="73"/>
                  <a:pt x="114" y="73"/>
                </a:cubicBezTo>
                <a:cubicBezTo>
                  <a:pt x="114" y="72"/>
                  <a:pt x="114" y="72"/>
                  <a:pt x="114" y="72"/>
                </a:cubicBezTo>
                <a:cubicBezTo>
                  <a:pt x="114" y="66"/>
                  <a:pt x="109" y="60"/>
                  <a:pt x="102" y="60"/>
                </a:cubicBezTo>
                <a:close/>
                <a:moveTo>
                  <a:pt x="53" y="103"/>
                </a:moveTo>
                <a:cubicBezTo>
                  <a:pt x="44" y="103"/>
                  <a:pt x="44" y="103"/>
                  <a:pt x="44" y="103"/>
                </a:cubicBezTo>
                <a:cubicBezTo>
                  <a:pt x="44" y="71"/>
                  <a:pt x="44" y="71"/>
                  <a:pt x="44" y="71"/>
                </a:cubicBezTo>
                <a:cubicBezTo>
                  <a:pt x="53" y="71"/>
                  <a:pt x="53" y="71"/>
                  <a:pt x="53" y="71"/>
                </a:cubicBezTo>
                <a:lnTo>
                  <a:pt x="53" y="103"/>
                </a:lnTo>
                <a:close/>
                <a:moveTo>
                  <a:pt x="103" y="98"/>
                </a:moveTo>
                <a:cubicBezTo>
                  <a:pt x="103" y="98"/>
                  <a:pt x="103" y="99"/>
                  <a:pt x="103" y="99"/>
                </a:cubicBezTo>
                <a:cubicBezTo>
                  <a:pt x="103" y="100"/>
                  <a:pt x="102" y="104"/>
                  <a:pt x="96" y="104"/>
                </a:cubicBezTo>
                <a:cubicBezTo>
                  <a:pt x="65" y="104"/>
                  <a:pt x="65" y="104"/>
                  <a:pt x="65" y="104"/>
                </a:cubicBezTo>
                <a:cubicBezTo>
                  <a:pt x="62" y="104"/>
                  <a:pt x="59" y="102"/>
                  <a:pt x="59" y="99"/>
                </a:cubicBezTo>
                <a:cubicBezTo>
                  <a:pt x="59" y="72"/>
                  <a:pt x="59" y="72"/>
                  <a:pt x="59" y="72"/>
                </a:cubicBezTo>
                <a:cubicBezTo>
                  <a:pt x="61" y="71"/>
                  <a:pt x="75" y="67"/>
                  <a:pt x="75" y="53"/>
                </a:cubicBezTo>
                <a:cubicBezTo>
                  <a:pt x="75" y="43"/>
                  <a:pt x="75" y="43"/>
                  <a:pt x="75" y="43"/>
                </a:cubicBezTo>
                <a:cubicBezTo>
                  <a:pt x="76" y="43"/>
                  <a:pt x="78" y="43"/>
                  <a:pt x="79" y="44"/>
                </a:cubicBezTo>
                <a:cubicBezTo>
                  <a:pt x="81" y="45"/>
                  <a:pt x="81" y="47"/>
                  <a:pt x="81" y="50"/>
                </a:cubicBezTo>
                <a:cubicBezTo>
                  <a:pt x="81" y="64"/>
                  <a:pt x="81" y="64"/>
                  <a:pt x="81" y="64"/>
                </a:cubicBezTo>
                <a:cubicBezTo>
                  <a:pt x="81" y="66"/>
                  <a:pt x="83" y="67"/>
                  <a:pt x="84" y="67"/>
                </a:cubicBezTo>
                <a:cubicBezTo>
                  <a:pt x="102" y="67"/>
                  <a:pt x="102" y="67"/>
                  <a:pt x="102" y="67"/>
                </a:cubicBezTo>
                <a:cubicBezTo>
                  <a:pt x="105" y="67"/>
                  <a:pt x="107" y="69"/>
                  <a:pt x="107" y="72"/>
                </a:cubicBezTo>
                <a:lnTo>
                  <a:pt x="103" y="98"/>
                </a:lnTo>
                <a:close/>
              </a:path>
            </a:pathLst>
          </a:custGeom>
          <a:solidFill>
            <a:srgbClr val="266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31F20"/>
              </a:solidFill>
              <a:effectLst/>
              <a:uLnTx/>
              <a:uFillTx/>
              <a:latin typeface="Segoe UI"/>
              <a:ea typeface="+mn-ea"/>
              <a:cs typeface="+mn-cs"/>
            </a:endParaRPr>
          </a:p>
        </p:txBody>
      </p:sp>
      <p:sp>
        <p:nvSpPr>
          <p:cNvPr id="30" name="Freeform 62">
            <a:extLst>
              <a:ext uri="{FF2B5EF4-FFF2-40B4-BE49-F238E27FC236}">
                <a16:creationId xmlns:a16="http://schemas.microsoft.com/office/drawing/2014/main" id="{633C4F80-1737-45B2-54F8-150F29F2A303}"/>
              </a:ext>
            </a:extLst>
          </p:cNvPr>
          <p:cNvSpPr>
            <a:spLocks noEditPoints="1"/>
          </p:cNvSpPr>
          <p:nvPr/>
        </p:nvSpPr>
        <p:spPr bwMode="auto">
          <a:xfrm>
            <a:off x="3400044" y="1527050"/>
            <a:ext cx="326663" cy="327610"/>
          </a:xfrm>
          <a:custGeom>
            <a:avLst/>
            <a:gdLst>
              <a:gd name="T0" fmla="*/ 9 w 160"/>
              <a:gd name="T1" fmla="*/ 0 h 159"/>
              <a:gd name="T2" fmla="*/ 0 w 160"/>
              <a:gd name="T3" fmla="*/ 50 h 159"/>
              <a:gd name="T4" fmla="*/ 35 w 160"/>
              <a:gd name="T5" fmla="*/ 59 h 159"/>
              <a:gd name="T6" fmla="*/ 26 w 160"/>
              <a:gd name="T7" fmla="*/ 68 h 159"/>
              <a:gd name="T8" fmla="*/ 26 w 160"/>
              <a:gd name="T9" fmla="*/ 74 h 159"/>
              <a:gd name="T10" fmla="*/ 52 w 160"/>
              <a:gd name="T11" fmla="*/ 71 h 159"/>
              <a:gd name="T12" fmla="*/ 41 w 160"/>
              <a:gd name="T13" fmla="*/ 68 h 159"/>
              <a:gd name="T14" fmla="*/ 66 w 160"/>
              <a:gd name="T15" fmla="*/ 59 h 159"/>
              <a:gd name="T16" fmla="*/ 75 w 160"/>
              <a:gd name="T17" fmla="*/ 9 h 159"/>
              <a:gd name="T18" fmla="*/ 69 w 160"/>
              <a:gd name="T19" fmla="*/ 50 h 159"/>
              <a:gd name="T20" fmla="*/ 9 w 160"/>
              <a:gd name="T21" fmla="*/ 53 h 159"/>
              <a:gd name="T22" fmla="*/ 6 w 160"/>
              <a:gd name="T23" fmla="*/ 9 h 159"/>
              <a:gd name="T24" fmla="*/ 66 w 160"/>
              <a:gd name="T25" fmla="*/ 6 h 159"/>
              <a:gd name="T26" fmla="*/ 69 w 160"/>
              <a:gd name="T27" fmla="*/ 50 h 159"/>
              <a:gd name="T28" fmla="*/ 94 w 160"/>
              <a:gd name="T29" fmla="*/ 84 h 159"/>
              <a:gd name="T30" fmla="*/ 84 w 160"/>
              <a:gd name="T31" fmla="*/ 135 h 159"/>
              <a:gd name="T32" fmla="*/ 119 w 160"/>
              <a:gd name="T33" fmla="*/ 144 h 159"/>
              <a:gd name="T34" fmla="*/ 111 w 160"/>
              <a:gd name="T35" fmla="*/ 152 h 159"/>
              <a:gd name="T36" fmla="*/ 111 w 160"/>
              <a:gd name="T37" fmla="*/ 159 h 159"/>
              <a:gd name="T38" fmla="*/ 137 w 160"/>
              <a:gd name="T39" fmla="*/ 155 h 159"/>
              <a:gd name="T40" fmla="*/ 125 w 160"/>
              <a:gd name="T41" fmla="*/ 152 h 159"/>
              <a:gd name="T42" fmla="*/ 151 w 160"/>
              <a:gd name="T43" fmla="*/ 144 h 159"/>
              <a:gd name="T44" fmla="*/ 160 w 160"/>
              <a:gd name="T45" fmla="*/ 94 h 159"/>
              <a:gd name="T46" fmla="*/ 154 w 160"/>
              <a:gd name="T47" fmla="*/ 135 h 159"/>
              <a:gd name="T48" fmla="*/ 94 w 160"/>
              <a:gd name="T49" fmla="*/ 137 h 159"/>
              <a:gd name="T50" fmla="*/ 91 w 160"/>
              <a:gd name="T51" fmla="*/ 94 h 159"/>
              <a:gd name="T52" fmla="*/ 151 w 160"/>
              <a:gd name="T53" fmla="*/ 91 h 159"/>
              <a:gd name="T54" fmla="*/ 154 w 160"/>
              <a:gd name="T55" fmla="*/ 135 h 159"/>
              <a:gd name="T56" fmla="*/ 91 w 160"/>
              <a:gd name="T57" fmla="*/ 26 h 159"/>
              <a:gd name="T58" fmla="*/ 91 w 160"/>
              <a:gd name="T59" fmla="*/ 33 h 159"/>
              <a:gd name="T60" fmla="*/ 119 w 160"/>
              <a:gd name="T61" fmla="*/ 64 h 159"/>
              <a:gd name="T62" fmla="*/ 110 w 160"/>
              <a:gd name="T63" fmla="*/ 59 h 159"/>
              <a:gd name="T64" fmla="*/ 120 w 160"/>
              <a:gd name="T65" fmla="*/ 74 h 159"/>
              <a:gd name="T66" fmla="*/ 125 w 160"/>
              <a:gd name="T67" fmla="*/ 74 h 159"/>
              <a:gd name="T68" fmla="*/ 135 w 160"/>
              <a:gd name="T69" fmla="*/ 59 h 159"/>
              <a:gd name="T70" fmla="*/ 125 w 160"/>
              <a:gd name="T71" fmla="*/ 64 h 159"/>
              <a:gd name="T72" fmla="*/ 122 w 160"/>
              <a:gd name="T73" fmla="*/ 26 h 159"/>
              <a:gd name="T74" fmla="*/ 41 w 160"/>
              <a:gd name="T75" fmla="*/ 127 h 159"/>
              <a:gd name="T76" fmla="*/ 46 w 160"/>
              <a:gd name="T77" fmla="*/ 101 h 159"/>
              <a:gd name="T78" fmla="*/ 50 w 160"/>
              <a:gd name="T79" fmla="*/ 101 h 159"/>
              <a:gd name="T80" fmla="*/ 40 w 160"/>
              <a:gd name="T81" fmla="*/ 86 h 159"/>
              <a:gd name="T82" fmla="*/ 25 w 160"/>
              <a:gd name="T83" fmla="*/ 97 h 159"/>
              <a:gd name="T84" fmla="*/ 30 w 160"/>
              <a:gd name="T85" fmla="*/ 101 h 159"/>
              <a:gd name="T86" fmla="*/ 35 w 160"/>
              <a:gd name="T87" fmla="*/ 131 h 159"/>
              <a:gd name="T88" fmla="*/ 69 w 160"/>
              <a:gd name="T89" fmla="*/ 134 h 159"/>
              <a:gd name="T90" fmla="*/ 69 w 160"/>
              <a:gd name="T91" fmla="*/ 12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159">
                <a:moveTo>
                  <a:pt x="66" y="0"/>
                </a:moveTo>
                <a:cubicBezTo>
                  <a:pt x="9" y="0"/>
                  <a:pt x="9" y="0"/>
                  <a:pt x="9" y="0"/>
                </a:cubicBezTo>
                <a:cubicBezTo>
                  <a:pt x="4" y="0"/>
                  <a:pt x="0" y="4"/>
                  <a:pt x="0" y="9"/>
                </a:cubicBezTo>
                <a:cubicBezTo>
                  <a:pt x="0" y="50"/>
                  <a:pt x="0" y="50"/>
                  <a:pt x="0" y="50"/>
                </a:cubicBezTo>
                <a:cubicBezTo>
                  <a:pt x="0" y="55"/>
                  <a:pt x="4" y="59"/>
                  <a:pt x="9" y="59"/>
                </a:cubicBezTo>
                <a:cubicBezTo>
                  <a:pt x="35" y="59"/>
                  <a:pt x="35" y="59"/>
                  <a:pt x="35" y="59"/>
                </a:cubicBezTo>
                <a:cubicBezTo>
                  <a:pt x="35" y="68"/>
                  <a:pt x="35" y="68"/>
                  <a:pt x="35" y="68"/>
                </a:cubicBezTo>
                <a:cubicBezTo>
                  <a:pt x="26" y="68"/>
                  <a:pt x="26" y="68"/>
                  <a:pt x="26" y="68"/>
                </a:cubicBezTo>
                <a:cubicBezTo>
                  <a:pt x="24" y="68"/>
                  <a:pt x="23" y="69"/>
                  <a:pt x="23" y="71"/>
                </a:cubicBezTo>
                <a:cubicBezTo>
                  <a:pt x="23" y="73"/>
                  <a:pt x="24" y="74"/>
                  <a:pt x="26" y="74"/>
                </a:cubicBezTo>
                <a:cubicBezTo>
                  <a:pt x="49" y="74"/>
                  <a:pt x="49" y="74"/>
                  <a:pt x="49" y="74"/>
                </a:cubicBezTo>
                <a:cubicBezTo>
                  <a:pt x="51" y="74"/>
                  <a:pt x="52" y="73"/>
                  <a:pt x="52" y="71"/>
                </a:cubicBezTo>
                <a:cubicBezTo>
                  <a:pt x="52" y="69"/>
                  <a:pt x="51" y="68"/>
                  <a:pt x="49" y="68"/>
                </a:cubicBezTo>
                <a:cubicBezTo>
                  <a:pt x="41" y="68"/>
                  <a:pt x="41" y="68"/>
                  <a:pt x="41" y="68"/>
                </a:cubicBezTo>
                <a:cubicBezTo>
                  <a:pt x="41" y="59"/>
                  <a:pt x="41" y="59"/>
                  <a:pt x="41" y="59"/>
                </a:cubicBezTo>
                <a:cubicBezTo>
                  <a:pt x="66" y="59"/>
                  <a:pt x="66" y="59"/>
                  <a:pt x="66" y="59"/>
                </a:cubicBezTo>
                <a:cubicBezTo>
                  <a:pt x="71" y="59"/>
                  <a:pt x="75" y="55"/>
                  <a:pt x="75" y="50"/>
                </a:cubicBezTo>
                <a:cubicBezTo>
                  <a:pt x="75" y="9"/>
                  <a:pt x="75" y="9"/>
                  <a:pt x="75" y="9"/>
                </a:cubicBezTo>
                <a:cubicBezTo>
                  <a:pt x="75" y="4"/>
                  <a:pt x="71" y="0"/>
                  <a:pt x="66" y="0"/>
                </a:cubicBezTo>
                <a:close/>
                <a:moveTo>
                  <a:pt x="69" y="50"/>
                </a:moveTo>
                <a:cubicBezTo>
                  <a:pt x="69" y="52"/>
                  <a:pt x="68" y="53"/>
                  <a:pt x="66" y="53"/>
                </a:cubicBezTo>
                <a:cubicBezTo>
                  <a:pt x="9" y="53"/>
                  <a:pt x="9" y="53"/>
                  <a:pt x="9" y="53"/>
                </a:cubicBezTo>
                <a:cubicBezTo>
                  <a:pt x="8" y="53"/>
                  <a:pt x="6" y="52"/>
                  <a:pt x="6" y="50"/>
                </a:cubicBezTo>
                <a:cubicBezTo>
                  <a:pt x="6" y="9"/>
                  <a:pt x="6" y="9"/>
                  <a:pt x="6" y="9"/>
                </a:cubicBezTo>
                <a:cubicBezTo>
                  <a:pt x="6" y="8"/>
                  <a:pt x="8" y="6"/>
                  <a:pt x="9" y="6"/>
                </a:cubicBezTo>
                <a:cubicBezTo>
                  <a:pt x="66" y="6"/>
                  <a:pt x="66" y="6"/>
                  <a:pt x="66" y="6"/>
                </a:cubicBezTo>
                <a:cubicBezTo>
                  <a:pt x="68" y="6"/>
                  <a:pt x="69" y="8"/>
                  <a:pt x="69" y="9"/>
                </a:cubicBezTo>
                <a:lnTo>
                  <a:pt x="69" y="50"/>
                </a:lnTo>
                <a:close/>
                <a:moveTo>
                  <a:pt x="151" y="84"/>
                </a:moveTo>
                <a:cubicBezTo>
                  <a:pt x="94" y="84"/>
                  <a:pt x="94" y="84"/>
                  <a:pt x="94" y="84"/>
                </a:cubicBezTo>
                <a:cubicBezTo>
                  <a:pt x="89" y="84"/>
                  <a:pt x="84" y="89"/>
                  <a:pt x="84" y="94"/>
                </a:cubicBezTo>
                <a:cubicBezTo>
                  <a:pt x="84" y="135"/>
                  <a:pt x="84" y="135"/>
                  <a:pt x="84" y="135"/>
                </a:cubicBezTo>
                <a:cubicBezTo>
                  <a:pt x="84" y="140"/>
                  <a:pt x="89" y="144"/>
                  <a:pt x="94" y="144"/>
                </a:cubicBezTo>
                <a:cubicBezTo>
                  <a:pt x="119" y="144"/>
                  <a:pt x="119" y="144"/>
                  <a:pt x="119" y="144"/>
                </a:cubicBezTo>
                <a:cubicBezTo>
                  <a:pt x="119" y="152"/>
                  <a:pt x="119" y="152"/>
                  <a:pt x="119" y="152"/>
                </a:cubicBezTo>
                <a:cubicBezTo>
                  <a:pt x="111" y="152"/>
                  <a:pt x="111" y="152"/>
                  <a:pt x="111" y="152"/>
                </a:cubicBezTo>
                <a:cubicBezTo>
                  <a:pt x="109" y="152"/>
                  <a:pt x="108" y="154"/>
                  <a:pt x="108" y="155"/>
                </a:cubicBezTo>
                <a:cubicBezTo>
                  <a:pt x="108" y="157"/>
                  <a:pt x="109" y="159"/>
                  <a:pt x="111" y="159"/>
                </a:cubicBezTo>
                <a:cubicBezTo>
                  <a:pt x="134" y="159"/>
                  <a:pt x="134" y="159"/>
                  <a:pt x="134" y="159"/>
                </a:cubicBezTo>
                <a:cubicBezTo>
                  <a:pt x="136" y="159"/>
                  <a:pt x="137" y="157"/>
                  <a:pt x="137" y="155"/>
                </a:cubicBezTo>
                <a:cubicBezTo>
                  <a:pt x="137" y="154"/>
                  <a:pt x="136" y="152"/>
                  <a:pt x="134" y="152"/>
                </a:cubicBezTo>
                <a:cubicBezTo>
                  <a:pt x="125" y="152"/>
                  <a:pt x="125" y="152"/>
                  <a:pt x="125" y="152"/>
                </a:cubicBezTo>
                <a:cubicBezTo>
                  <a:pt x="125" y="144"/>
                  <a:pt x="125" y="144"/>
                  <a:pt x="125" y="144"/>
                </a:cubicBezTo>
                <a:cubicBezTo>
                  <a:pt x="151" y="144"/>
                  <a:pt x="151" y="144"/>
                  <a:pt x="151" y="144"/>
                </a:cubicBezTo>
                <a:cubicBezTo>
                  <a:pt x="156" y="144"/>
                  <a:pt x="160" y="140"/>
                  <a:pt x="160" y="135"/>
                </a:cubicBezTo>
                <a:cubicBezTo>
                  <a:pt x="160" y="94"/>
                  <a:pt x="160" y="94"/>
                  <a:pt x="160" y="94"/>
                </a:cubicBezTo>
                <a:cubicBezTo>
                  <a:pt x="160" y="89"/>
                  <a:pt x="156" y="84"/>
                  <a:pt x="151" y="84"/>
                </a:cubicBezTo>
                <a:close/>
                <a:moveTo>
                  <a:pt x="154" y="135"/>
                </a:moveTo>
                <a:cubicBezTo>
                  <a:pt x="154" y="136"/>
                  <a:pt x="152" y="137"/>
                  <a:pt x="151" y="137"/>
                </a:cubicBezTo>
                <a:cubicBezTo>
                  <a:pt x="94" y="137"/>
                  <a:pt x="94" y="137"/>
                  <a:pt x="94" y="137"/>
                </a:cubicBezTo>
                <a:cubicBezTo>
                  <a:pt x="92" y="137"/>
                  <a:pt x="91" y="136"/>
                  <a:pt x="91" y="135"/>
                </a:cubicBezTo>
                <a:cubicBezTo>
                  <a:pt x="91" y="94"/>
                  <a:pt x="91" y="94"/>
                  <a:pt x="91" y="94"/>
                </a:cubicBezTo>
                <a:cubicBezTo>
                  <a:pt x="91" y="92"/>
                  <a:pt x="92" y="91"/>
                  <a:pt x="94" y="91"/>
                </a:cubicBezTo>
                <a:cubicBezTo>
                  <a:pt x="151" y="91"/>
                  <a:pt x="151" y="91"/>
                  <a:pt x="151" y="91"/>
                </a:cubicBezTo>
                <a:cubicBezTo>
                  <a:pt x="152" y="91"/>
                  <a:pt x="154" y="92"/>
                  <a:pt x="154" y="94"/>
                </a:cubicBezTo>
                <a:lnTo>
                  <a:pt x="154" y="135"/>
                </a:lnTo>
                <a:close/>
                <a:moveTo>
                  <a:pt x="122" y="26"/>
                </a:moveTo>
                <a:cubicBezTo>
                  <a:pt x="91" y="26"/>
                  <a:pt x="91" y="26"/>
                  <a:pt x="91" y="26"/>
                </a:cubicBezTo>
                <a:cubicBezTo>
                  <a:pt x="89" y="26"/>
                  <a:pt x="88" y="28"/>
                  <a:pt x="88" y="30"/>
                </a:cubicBezTo>
                <a:cubicBezTo>
                  <a:pt x="88" y="31"/>
                  <a:pt x="89" y="33"/>
                  <a:pt x="91" y="33"/>
                </a:cubicBezTo>
                <a:cubicBezTo>
                  <a:pt x="119" y="33"/>
                  <a:pt x="119" y="33"/>
                  <a:pt x="119" y="33"/>
                </a:cubicBezTo>
                <a:cubicBezTo>
                  <a:pt x="119" y="64"/>
                  <a:pt x="119" y="64"/>
                  <a:pt x="119" y="64"/>
                </a:cubicBezTo>
                <a:cubicBezTo>
                  <a:pt x="114" y="59"/>
                  <a:pt x="114" y="59"/>
                  <a:pt x="114" y="59"/>
                </a:cubicBezTo>
                <a:cubicBezTo>
                  <a:pt x="113" y="58"/>
                  <a:pt x="111" y="58"/>
                  <a:pt x="110" y="59"/>
                </a:cubicBezTo>
                <a:cubicBezTo>
                  <a:pt x="108" y="60"/>
                  <a:pt x="108" y="62"/>
                  <a:pt x="110" y="64"/>
                </a:cubicBezTo>
                <a:cubicBezTo>
                  <a:pt x="120" y="74"/>
                  <a:pt x="120" y="74"/>
                  <a:pt x="120" y="74"/>
                </a:cubicBezTo>
                <a:cubicBezTo>
                  <a:pt x="121" y="75"/>
                  <a:pt x="121" y="75"/>
                  <a:pt x="122" y="75"/>
                </a:cubicBezTo>
                <a:cubicBezTo>
                  <a:pt x="123" y="75"/>
                  <a:pt x="124" y="75"/>
                  <a:pt x="125" y="74"/>
                </a:cubicBezTo>
                <a:cubicBezTo>
                  <a:pt x="135" y="64"/>
                  <a:pt x="135" y="64"/>
                  <a:pt x="135" y="64"/>
                </a:cubicBezTo>
                <a:cubicBezTo>
                  <a:pt x="136" y="62"/>
                  <a:pt x="136" y="60"/>
                  <a:pt x="135" y="59"/>
                </a:cubicBezTo>
                <a:cubicBezTo>
                  <a:pt x="134" y="58"/>
                  <a:pt x="131" y="58"/>
                  <a:pt x="130" y="59"/>
                </a:cubicBezTo>
                <a:cubicBezTo>
                  <a:pt x="125" y="64"/>
                  <a:pt x="125" y="64"/>
                  <a:pt x="125" y="64"/>
                </a:cubicBezTo>
                <a:cubicBezTo>
                  <a:pt x="125" y="30"/>
                  <a:pt x="125" y="30"/>
                  <a:pt x="125" y="30"/>
                </a:cubicBezTo>
                <a:cubicBezTo>
                  <a:pt x="125" y="28"/>
                  <a:pt x="124" y="26"/>
                  <a:pt x="122" y="26"/>
                </a:cubicBezTo>
                <a:close/>
                <a:moveTo>
                  <a:pt x="69" y="127"/>
                </a:moveTo>
                <a:cubicBezTo>
                  <a:pt x="41" y="127"/>
                  <a:pt x="41" y="127"/>
                  <a:pt x="41" y="127"/>
                </a:cubicBezTo>
                <a:cubicBezTo>
                  <a:pt x="41" y="97"/>
                  <a:pt x="41" y="97"/>
                  <a:pt x="41" y="97"/>
                </a:cubicBezTo>
                <a:cubicBezTo>
                  <a:pt x="46" y="101"/>
                  <a:pt x="46" y="101"/>
                  <a:pt x="46" y="101"/>
                </a:cubicBezTo>
                <a:cubicBezTo>
                  <a:pt x="46" y="102"/>
                  <a:pt x="47" y="102"/>
                  <a:pt x="48" y="102"/>
                </a:cubicBezTo>
                <a:cubicBezTo>
                  <a:pt x="49" y="102"/>
                  <a:pt x="50" y="102"/>
                  <a:pt x="50" y="101"/>
                </a:cubicBezTo>
                <a:cubicBezTo>
                  <a:pt x="52" y="100"/>
                  <a:pt x="52" y="98"/>
                  <a:pt x="50" y="97"/>
                </a:cubicBezTo>
                <a:cubicBezTo>
                  <a:pt x="40" y="86"/>
                  <a:pt x="40" y="86"/>
                  <a:pt x="40" y="86"/>
                </a:cubicBezTo>
                <a:cubicBezTo>
                  <a:pt x="39" y="85"/>
                  <a:pt x="37" y="85"/>
                  <a:pt x="35" y="86"/>
                </a:cubicBezTo>
                <a:cubicBezTo>
                  <a:pt x="25" y="97"/>
                  <a:pt x="25" y="97"/>
                  <a:pt x="25" y="97"/>
                </a:cubicBezTo>
                <a:cubicBezTo>
                  <a:pt x="24" y="98"/>
                  <a:pt x="24" y="100"/>
                  <a:pt x="25" y="101"/>
                </a:cubicBezTo>
                <a:cubicBezTo>
                  <a:pt x="26" y="103"/>
                  <a:pt x="28" y="103"/>
                  <a:pt x="30" y="101"/>
                </a:cubicBezTo>
                <a:cubicBezTo>
                  <a:pt x="35" y="97"/>
                  <a:pt x="35" y="97"/>
                  <a:pt x="35" y="97"/>
                </a:cubicBezTo>
                <a:cubicBezTo>
                  <a:pt x="35" y="131"/>
                  <a:pt x="35" y="131"/>
                  <a:pt x="35" y="131"/>
                </a:cubicBezTo>
                <a:cubicBezTo>
                  <a:pt x="35" y="133"/>
                  <a:pt x="36" y="134"/>
                  <a:pt x="38" y="134"/>
                </a:cubicBezTo>
                <a:cubicBezTo>
                  <a:pt x="69" y="134"/>
                  <a:pt x="69" y="134"/>
                  <a:pt x="69" y="134"/>
                </a:cubicBezTo>
                <a:cubicBezTo>
                  <a:pt x="71" y="134"/>
                  <a:pt x="72" y="133"/>
                  <a:pt x="72" y="131"/>
                </a:cubicBezTo>
                <a:cubicBezTo>
                  <a:pt x="72" y="129"/>
                  <a:pt x="71" y="127"/>
                  <a:pt x="69" y="127"/>
                </a:cubicBezTo>
                <a:close/>
              </a:path>
            </a:pathLst>
          </a:custGeom>
          <a:solidFill>
            <a:srgbClr val="2C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Segoe UI"/>
              <a:ea typeface="+mn-ea"/>
              <a:cs typeface="+mn-cs"/>
            </a:endParaRPr>
          </a:p>
        </p:txBody>
      </p:sp>
      <p:sp>
        <p:nvSpPr>
          <p:cNvPr id="31" name="Freeform 26">
            <a:extLst>
              <a:ext uri="{FF2B5EF4-FFF2-40B4-BE49-F238E27FC236}">
                <a16:creationId xmlns:a16="http://schemas.microsoft.com/office/drawing/2014/main" id="{9CC89222-472D-E4E1-3047-57FEFD97F103}"/>
              </a:ext>
            </a:extLst>
          </p:cNvPr>
          <p:cNvSpPr>
            <a:spLocks noEditPoints="1"/>
          </p:cNvSpPr>
          <p:nvPr/>
        </p:nvSpPr>
        <p:spPr bwMode="auto">
          <a:xfrm>
            <a:off x="3471433" y="3454453"/>
            <a:ext cx="269346" cy="296535"/>
          </a:xfrm>
          <a:custGeom>
            <a:avLst/>
            <a:gdLst>
              <a:gd name="T0" fmla="*/ 20 w 147"/>
              <a:gd name="T1" fmla="*/ 0 h 160"/>
              <a:gd name="T2" fmla="*/ 0 w 147"/>
              <a:gd name="T3" fmla="*/ 20 h 160"/>
              <a:gd name="T4" fmla="*/ 20 w 147"/>
              <a:gd name="T5" fmla="*/ 41 h 160"/>
              <a:gd name="T6" fmla="*/ 41 w 147"/>
              <a:gd name="T7" fmla="*/ 20 h 160"/>
              <a:gd name="T8" fmla="*/ 20 w 147"/>
              <a:gd name="T9" fmla="*/ 0 h 160"/>
              <a:gd name="T10" fmla="*/ 20 w 147"/>
              <a:gd name="T11" fmla="*/ 34 h 160"/>
              <a:gd name="T12" fmla="*/ 6 w 147"/>
              <a:gd name="T13" fmla="*/ 20 h 160"/>
              <a:gd name="T14" fmla="*/ 20 w 147"/>
              <a:gd name="T15" fmla="*/ 6 h 160"/>
              <a:gd name="T16" fmla="*/ 34 w 147"/>
              <a:gd name="T17" fmla="*/ 20 h 160"/>
              <a:gd name="T18" fmla="*/ 20 w 147"/>
              <a:gd name="T19" fmla="*/ 34 h 160"/>
              <a:gd name="T20" fmla="*/ 20 w 147"/>
              <a:gd name="T21" fmla="*/ 60 h 160"/>
              <a:gd name="T22" fmla="*/ 0 w 147"/>
              <a:gd name="T23" fmla="*/ 80 h 160"/>
              <a:gd name="T24" fmla="*/ 20 w 147"/>
              <a:gd name="T25" fmla="*/ 100 h 160"/>
              <a:gd name="T26" fmla="*/ 41 w 147"/>
              <a:gd name="T27" fmla="*/ 80 h 160"/>
              <a:gd name="T28" fmla="*/ 20 w 147"/>
              <a:gd name="T29" fmla="*/ 60 h 160"/>
              <a:gd name="T30" fmla="*/ 20 w 147"/>
              <a:gd name="T31" fmla="*/ 94 h 160"/>
              <a:gd name="T32" fmla="*/ 6 w 147"/>
              <a:gd name="T33" fmla="*/ 80 h 160"/>
              <a:gd name="T34" fmla="*/ 20 w 147"/>
              <a:gd name="T35" fmla="*/ 66 h 160"/>
              <a:gd name="T36" fmla="*/ 34 w 147"/>
              <a:gd name="T37" fmla="*/ 80 h 160"/>
              <a:gd name="T38" fmla="*/ 20 w 147"/>
              <a:gd name="T39" fmla="*/ 94 h 160"/>
              <a:gd name="T40" fmla="*/ 20 w 147"/>
              <a:gd name="T41" fmla="*/ 119 h 160"/>
              <a:gd name="T42" fmla="*/ 0 w 147"/>
              <a:gd name="T43" fmla="*/ 140 h 160"/>
              <a:gd name="T44" fmla="*/ 20 w 147"/>
              <a:gd name="T45" fmla="*/ 160 h 160"/>
              <a:gd name="T46" fmla="*/ 41 w 147"/>
              <a:gd name="T47" fmla="*/ 140 h 160"/>
              <a:gd name="T48" fmla="*/ 20 w 147"/>
              <a:gd name="T49" fmla="*/ 119 h 160"/>
              <a:gd name="T50" fmla="*/ 20 w 147"/>
              <a:gd name="T51" fmla="*/ 154 h 160"/>
              <a:gd name="T52" fmla="*/ 6 w 147"/>
              <a:gd name="T53" fmla="*/ 140 h 160"/>
              <a:gd name="T54" fmla="*/ 20 w 147"/>
              <a:gd name="T55" fmla="*/ 126 h 160"/>
              <a:gd name="T56" fmla="*/ 34 w 147"/>
              <a:gd name="T57" fmla="*/ 140 h 160"/>
              <a:gd name="T58" fmla="*/ 20 w 147"/>
              <a:gd name="T59" fmla="*/ 154 h 160"/>
              <a:gd name="T60" fmla="*/ 147 w 147"/>
              <a:gd name="T61" fmla="*/ 19 h 160"/>
              <a:gd name="T62" fmla="*/ 144 w 147"/>
              <a:gd name="T63" fmla="*/ 16 h 160"/>
              <a:gd name="T64" fmla="*/ 62 w 147"/>
              <a:gd name="T65" fmla="*/ 16 h 160"/>
              <a:gd name="T66" fmla="*/ 59 w 147"/>
              <a:gd name="T67" fmla="*/ 19 h 160"/>
              <a:gd name="T68" fmla="*/ 62 w 147"/>
              <a:gd name="T69" fmla="*/ 22 h 160"/>
              <a:gd name="T70" fmla="*/ 144 w 147"/>
              <a:gd name="T71" fmla="*/ 22 h 160"/>
              <a:gd name="T72" fmla="*/ 147 w 147"/>
              <a:gd name="T73" fmla="*/ 19 h 160"/>
              <a:gd name="T74" fmla="*/ 61 w 147"/>
              <a:gd name="T75" fmla="*/ 77 h 160"/>
              <a:gd name="T76" fmla="*/ 58 w 147"/>
              <a:gd name="T77" fmla="*/ 80 h 160"/>
              <a:gd name="T78" fmla="*/ 61 w 147"/>
              <a:gd name="T79" fmla="*/ 83 h 160"/>
              <a:gd name="T80" fmla="*/ 142 w 147"/>
              <a:gd name="T81" fmla="*/ 83 h 160"/>
              <a:gd name="T82" fmla="*/ 146 w 147"/>
              <a:gd name="T83" fmla="*/ 80 h 160"/>
              <a:gd name="T84" fmla="*/ 142 w 147"/>
              <a:gd name="T85" fmla="*/ 77 h 160"/>
              <a:gd name="T86" fmla="*/ 61 w 147"/>
              <a:gd name="T87" fmla="*/ 77 h 160"/>
              <a:gd name="T88" fmla="*/ 146 w 147"/>
              <a:gd name="T89" fmla="*/ 140 h 160"/>
              <a:gd name="T90" fmla="*/ 142 w 147"/>
              <a:gd name="T91" fmla="*/ 137 h 160"/>
              <a:gd name="T92" fmla="*/ 61 w 147"/>
              <a:gd name="T93" fmla="*/ 137 h 160"/>
              <a:gd name="T94" fmla="*/ 58 w 147"/>
              <a:gd name="T95" fmla="*/ 140 h 160"/>
              <a:gd name="T96" fmla="*/ 61 w 147"/>
              <a:gd name="T97" fmla="*/ 143 h 160"/>
              <a:gd name="T98" fmla="*/ 142 w 147"/>
              <a:gd name="T99" fmla="*/ 143 h 160"/>
              <a:gd name="T100" fmla="*/ 146 w 147"/>
              <a:gd name="T101"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7" h="160">
                <a:moveTo>
                  <a:pt x="20" y="0"/>
                </a:moveTo>
                <a:cubicBezTo>
                  <a:pt x="9" y="0"/>
                  <a:pt x="0" y="9"/>
                  <a:pt x="0" y="20"/>
                </a:cubicBezTo>
                <a:cubicBezTo>
                  <a:pt x="0" y="31"/>
                  <a:pt x="9" y="41"/>
                  <a:pt x="20" y="41"/>
                </a:cubicBezTo>
                <a:cubicBezTo>
                  <a:pt x="31" y="41"/>
                  <a:pt x="41" y="31"/>
                  <a:pt x="41" y="20"/>
                </a:cubicBezTo>
                <a:cubicBezTo>
                  <a:pt x="41" y="9"/>
                  <a:pt x="31" y="0"/>
                  <a:pt x="20" y="0"/>
                </a:cubicBezTo>
                <a:close/>
                <a:moveTo>
                  <a:pt x="20" y="34"/>
                </a:moveTo>
                <a:cubicBezTo>
                  <a:pt x="13" y="34"/>
                  <a:pt x="6" y="28"/>
                  <a:pt x="6" y="20"/>
                </a:cubicBezTo>
                <a:cubicBezTo>
                  <a:pt x="6" y="13"/>
                  <a:pt x="13" y="6"/>
                  <a:pt x="20" y="6"/>
                </a:cubicBezTo>
                <a:cubicBezTo>
                  <a:pt x="28" y="6"/>
                  <a:pt x="34" y="13"/>
                  <a:pt x="34" y="20"/>
                </a:cubicBezTo>
                <a:cubicBezTo>
                  <a:pt x="34" y="28"/>
                  <a:pt x="28" y="34"/>
                  <a:pt x="20" y="34"/>
                </a:cubicBezTo>
                <a:close/>
                <a:moveTo>
                  <a:pt x="20" y="60"/>
                </a:moveTo>
                <a:cubicBezTo>
                  <a:pt x="9" y="60"/>
                  <a:pt x="0" y="69"/>
                  <a:pt x="0" y="80"/>
                </a:cubicBezTo>
                <a:cubicBezTo>
                  <a:pt x="0" y="91"/>
                  <a:pt x="9" y="100"/>
                  <a:pt x="20" y="100"/>
                </a:cubicBezTo>
                <a:cubicBezTo>
                  <a:pt x="31" y="100"/>
                  <a:pt x="41" y="91"/>
                  <a:pt x="41" y="80"/>
                </a:cubicBezTo>
                <a:cubicBezTo>
                  <a:pt x="41" y="69"/>
                  <a:pt x="31" y="60"/>
                  <a:pt x="20" y="60"/>
                </a:cubicBezTo>
                <a:close/>
                <a:moveTo>
                  <a:pt x="20" y="94"/>
                </a:moveTo>
                <a:cubicBezTo>
                  <a:pt x="13" y="94"/>
                  <a:pt x="6" y="88"/>
                  <a:pt x="6" y="80"/>
                </a:cubicBezTo>
                <a:cubicBezTo>
                  <a:pt x="6" y="72"/>
                  <a:pt x="13" y="66"/>
                  <a:pt x="20" y="66"/>
                </a:cubicBezTo>
                <a:cubicBezTo>
                  <a:pt x="28" y="66"/>
                  <a:pt x="34" y="72"/>
                  <a:pt x="34" y="80"/>
                </a:cubicBezTo>
                <a:cubicBezTo>
                  <a:pt x="34" y="88"/>
                  <a:pt x="28" y="94"/>
                  <a:pt x="20" y="94"/>
                </a:cubicBezTo>
                <a:close/>
                <a:moveTo>
                  <a:pt x="20" y="119"/>
                </a:moveTo>
                <a:cubicBezTo>
                  <a:pt x="9" y="119"/>
                  <a:pt x="0" y="129"/>
                  <a:pt x="0" y="140"/>
                </a:cubicBezTo>
                <a:cubicBezTo>
                  <a:pt x="0" y="151"/>
                  <a:pt x="9" y="160"/>
                  <a:pt x="20" y="160"/>
                </a:cubicBezTo>
                <a:cubicBezTo>
                  <a:pt x="31" y="160"/>
                  <a:pt x="41" y="151"/>
                  <a:pt x="41" y="140"/>
                </a:cubicBezTo>
                <a:cubicBezTo>
                  <a:pt x="41" y="129"/>
                  <a:pt x="31" y="119"/>
                  <a:pt x="20" y="119"/>
                </a:cubicBezTo>
                <a:close/>
                <a:moveTo>
                  <a:pt x="20" y="154"/>
                </a:moveTo>
                <a:cubicBezTo>
                  <a:pt x="13" y="154"/>
                  <a:pt x="6" y="147"/>
                  <a:pt x="6" y="140"/>
                </a:cubicBezTo>
                <a:cubicBezTo>
                  <a:pt x="6" y="132"/>
                  <a:pt x="13" y="126"/>
                  <a:pt x="20" y="126"/>
                </a:cubicBezTo>
                <a:cubicBezTo>
                  <a:pt x="28" y="126"/>
                  <a:pt x="34" y="132"/>
                  <a:pt x="34" y="140"/>
                </a:cubicBezTo>
                <a:cubicBezTo>
                  <a:pt x="34" y="147"/>
                  <a:pt x="28" y="154"/>
                  <a:pt x="20" y="154"/>
                </a:cubicBezTo>
                <a:close/>
                <a:moveTo>
                  <a:pt x="147" y="19"/>
                </a:moveTo>
                <a:cubicBezTo>
                  <a:pt x="147" y="17"/>
                  <a:pt x="145" y="16"/>
                  <a:pt x="144" y="16"/>
                </a:cubicBezTo>
                <a:cubicBezTo>
                  <a:pt x="62" y="16"/>
                  <a:pt x="62" y="16"/>
                  <a:pt x="62" y="16"/>
                </a:cubicBezTo>
                <a:cubicBezTo>
                  <a:pt x="61" y="16"/>
                  <a:pt x="59" y="17"/>
                  <a:pt x="59" y="19"/>
                </a:cubicBezTo>
                <a:cubicBezTo>
                  <a:pt x="59" y="21"/>
                  <a:pt x="61" y="22"/>
                  <a:pt x="62" y="22"/>
                </a:cubicBezTo>
                <a:cubicBezTo>
                  <a:pt x="144" y="22"/>
                  <a:pt x="144" y="22"/>
                  <a:pt x="144" y="22"/>
                </a:cubicBezTo>
                <a:cubicBezTo>
                  <a:pt x="145" y="22"/>
                  <a:pt x="147" y="21"/>
                  <a:pt x="147" y="19"/>
                </a:cubicBezTo>
                <a:close/>
                <a:moveTo>
                  <a:pt x="61" y="77"/>
                </a:moveTo>
                <a:cubicBezTo>
                  <a:pt x="59" y="77"/>
                  <a:pt x="58" y="78"/>
                  <a:pt x="58" y="80"/>
                </a:cubicBezTo>
                <a:cubicBezTo>
                  <a:pt x="58" y="82"/>
                  <a:pt x="59" y="83"/>
                  <a:pt x="61" y="83"/>
                </a:cubicBezTo>
                <a:cubicBezTo>
                  <a:pt x="142" y="83"/>
                  <a:pt x="142" y="83"/>
                  <a:pt x="142" y="83"/>
                </a:cubicBezTo>
                <a:cubicBezTo>
                  <a:pt x="144" y="83"/>
                  <a:pt x="146" y="82"/>
                  <a:pt x="146" y="80"/>
                </a:cubicBezTo>
                <a:cubicBezTo>
                  <a:pt x="146" y="78"/>
                  <a:pt x="144" y="77"/>
                  <a:pt x="142" y="77"/>
                </a:cubicBezTo>
                <a:lnTo>
                  <a:pt x="61" y="77"/>
                </a:lnTo>
                <a:close/>
                <a:moveTo>
                  <a:pt x="146" y="140"/>
                </a:moveTo>
                <a:cubicBezTo>
                  <a:pt x="146" y="138"/>
                  <a:pt x="144" y="137"/>
                  <a:pt x="142" y="137"/>
                </a:cubicBezTo>
                <a:cubicBezTo>
                  <a:pt x="61" y="137"/>
                  <a:pt x="61" y="137"/>
                  <a:pt x="61" y="137"/>
                </a:cubicBezTo>
                <a:cubicBezTo>
                  <a:pt x="59" y="137"/>
                  <a:pt x="58" y="138"/>
                  <a:pt x="58" y="140"/>
                </a:cubicBezTo>
                <a:cubicBezTo>
                  <a:pt x="58" y="142"/>
                  <a:pt x="59" y="143"/>
                  <a:pt x="61" y="143"/>
                </a:cubicBezTo>
                <a:cubicBezTo>
                  <a:pt x="142" y="143"/>
                  <a:pt x="142" y="143"/>
                  <a:pt x="142" y="143"/>
                </a:cubicBezTo>
                <a:cubicBezTo>
                  <a:pt x="144" y="143"/>
                  <a:pt x="146" y="142"/>
                  <a:pt x="146" y="140"/>
                </a:cubicBezTo>
                <a:close/>
              </a:path>
            </a:pathLst>
          </a:custGeom>
          <a:solidFill>
            <a:srgbClr val="2C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Segoe UI"/>
              <a:ea typeface="+mn-ea"/>
              <a:cs typeface="+mn-cs"/>
            </a:endParaRPr>
          </a:p>
        </p:txBody>
      </p:sp>
      <p:sp>
        <p:nvSpPr>
          <p:cNvPr id="32" name="Freeform 39">
            <a:extLst>
              <a:ext uri="{FF2B5EF4-FFF2-40B4-BE49-F238E27FC236}">
                <a16:creationId xmlns:a16="http://schemas.microsoft.com/office/drawing/2014/main" id="{3C917949-D113-11D3-0B81-5C6388C601E3}"/>
              </a:ext>
            </a:extLst>
          </p:cNvPr>
          <p:cNvSpPr>
            <a:spLocks noEditPoints="1"/>
          </p:cNvSpPr>
          <p:nvPr/>
        </p:nvSpPr>
        <p:spPr bwMode="auto">
          <a:xfrm>
            <a:off x="3454501" y="4904697"/>
            <a:ext cx="296535" cy="296535"/>
          </a:xfrm>
          <a:custGeom>
            <a:avLst/>
            <a:gdLst>
              <a:gd name="T0" fmla="*/ 3 w 160"/>
              <a:gd name="T1" fmla="*/ 0 h 159"/>
              <a:gd name="T2" fmla="*/ 3 w 160"/>
              <a:gd name="T3" fmla="*/ 6 h 159"/>
              <a:gd name="T4" fmla="*/ 9 w 160"/>
              <a:gd name="T5" fmla="*/ 100 h 159"/>
              <a:gd name="T6" fmla="*/ 143 w 160"/>
              <a:gd name="T7" fmla="*/ 109 h 159"/>
              <a:gd name="T8" fmla="*/ 151 w 160"/>
              <a:gd name="T9" fmla="*/ 6 h 159"/>
              <a:gd name="T10" fmla="*/ 160 w 160"/>
              <a:gd name="T11" fmla="*/ 3 h 159"/>
              <a:gd name="T12" fmla="*/ 145 w 160"/>
              <a:gd name="T13" fmla="*/ 100 h 159"/>
              <a:gd name="T14" fmla="*/ 18 w 160"/>
              <a:gd name="T15" fmla="*/ 102 h 159"/>
              <a:gd name="T16" fmla="*/ 16 w 160"/>
              <a:gd name="T17" fmla="*/ 6 h 159"/>
              <a:gd name="T18" fmla="*/ 145 w 160"/>
              <a:gd name="T19" fmla="*/ 100 h 159"/>
              <a:gd name="T20" fmla="*/ 85 w 160"/>
              <a:gd name="T21" fmla="*/ 122 h 159"/>
              <a:gd name="T22" fmla="*/ 100 w 160"/>
              <a:gd name="T23" fmla="*/ 119 h 159"/>
              <a:gd name="T24" fmla="*/ 67 w 160"/>
              <a:gd name="T25" fmla="*/ 115 h 159"/>
              <a:gd name="T26" fmla="*/ 67 w 160"/>
              <a:gd name="T27" fmla="*/ 122 h 159"/>
              <a:gd name="T28" fmla="*/ 79 w 160"/>
              <a:gd name="T29" fmla="*/ 130 h 159"/>
              <a:gd name="T30" fmla="*/ 56 w 160"/>
              <a:gd name="T31" fmla="*/ 158 h 159"/>
              <a:gd name="T32" fmla="*/ 60 w 160"/>
              <a:gd name="T33" fmla="*/ 158 h 159"/>
              <a:gd name="T34" fmla="*/ 79 w 160"/>
              <a:gd name="T35" fmla="*/ 155 h 159"/>
              <a:gd name="T36" fmla="*/ 85 w 160"/>
              <a:gd name="T37" fmla="*/ 155 h 159"/>
              <a:gd name="T38" fmla="*/ 103 w 160"/>
              <a:gd name="T39" fmla="*/ 157 h 159"/>
              <a:gd name="T40" fmla="*/ 108 w 160"/>
              <a:gd name="T41" fmla="*/ 157 h 159"/>
              <a:gd name="T42" fmla="*/ 85 w 160"/>
              <a:gd name="T43" fmla="*/ 130 h 159"/>
              <a:gd name="T44" fmla="*/ 117 w 160"/>
              <a:gd name="T45" fmla="*/ 47 h 159"/>
              <a:gd name="T46" fmla="*/ 113 w 160"/>
              <a:gd name="T47" fmla="*/ 26 h 159"/>
              <a:gd name="T48" fmla="*/ 89 w 160"/>
              <a:gd name="T49" fmla="*/ 20 h 159"/>
              <a:gd name="T50" fmla="*/ 92 w 160"/>
              <a:gd name="T51" fmla="*/ 47 h 159"/>
              <a:gd name="T52" fmla="*/ 108 w 160"/>
              <a:gd name="T53" fmla="*/ 30 h 159"/>
              <a:gd name="T54" fmla="*/ 95 w 160"/>
              <a:gd name="T55" fmla="*/ 41 h 159"/>
              <a:gd name="T56" fmla="*/ 78 w 160"/>
              <a:gd name="T57" fmla="*/ 92 h 159"/>
              <a:gd name="T58" fmla="*/ 110 w 160"/>
              <a:gd name="T59" fmla="*/ 55 h 159"/>
              <a:gd name="T60" fmla="*/ 82 w 160"/>
              <a:gd name="T61" fmla="*/ 26 h 159"/>
              <a:gd name="T62" fmla="*/ 44 w 160"/>
              <a:gd name="T63" fmla="*/ 58 h 159"/>
              <a:gd name="T64" fmla="*/ 75 w 160"/>
              <a:gd name="T65" fmla="*/ 30 h 159"/>
              <a:gd name="T66" fmla="*/ 78 w 160"/>
              <a:gd name="T67" fmla="*/ 61 h 159"/>
              <a:gd name="T68" fmla="*/ 78 w 160"/>
              <a:gd name="T69" fmla="*/ 86 h 159"/>
              <a:gd name="T70" fmla="*/ 75 w 160"/>
              <a:gd name="T71"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59">
                <a:moveTo>
                  <a:pt x="157" y="0"/>
                </a:moveTo>
                <a:cubicBezTo>
                  <a:pt x="3" y="0"/>
                  <a:pt x="3" y="0"/>
                  <a:pt x="3" y="0"/>
                </a:cubicBezTo>
                <a:cubicBezTo>
                  <a:pt x="1" y="0"/>
                  <a:pt x="0" y="1"/>
                  <a:pt x="0" y="3"/>
                </a:cubicBezTo>
                <a:cubicBezTo>
                  <a:pt x="0" y="5"/>
                  <a:pt x="1" y="6"/>
                  <a:pt x="3" y="6"/>
                </a:cubicBezTo>
                <a:cubicBezTo>
                  <a:pt x="9" y="6"/>
                  <a:pt x="9" y="6"/>
                  <a:pt x="9" y="6"/>
                </a:cubicBezTo>
                <a:cubicBezTo>
                  <a:pt x="9" y="100"/>
                  <a:pt x="9" y="100"/>
                  <a:pt x="9" y="100"/>
                </a:cubicBezTo>
                <a:cubicBezTo>
                  <a:pt x="9" y="105"/>
                  <a:pt x="13" y="109"/>
                  <a:pt x="18" y="109"/>
                </a:cubicBezTo>
                <a:cubicBezTo>
                  <a:pt x="143" y="109"/>
                  <a:pt x="143" y="109"/>
                  <a:pt x="143" y="109"/>
                </a:cubicBezTo>
                <a:cubicBezTo>
                  <a:pt x="148" y="109"/>
                  <a:pt x="151" y="105"/>
                  <a:pt x="151" y="100"/>
                </a:cubicBezTo>
                <a:cubicBezTo>
                  <a:pt x="151" y="6"/>
                  <a:pt x="151" y="6"/>
                  <a:pt x="151" y="6"/>
                </a:cubicBezTo>
                <a:cubicBezTo>
                  <a:pt x="157" y="6"/>
                  <a:pt x="157" y="6"/>
                  <a:pt x="157" y="6"/>
                </a:cubicBezTo>
                <a:cubicBezTo>
                  <a:pt x="159" y="6"/>
                  <a:pt x="160" y="5"/>
                  <a:pt x="160" y="3"/>
                </a:cubicBezTo>
                <a:cubicBezTo>
                  <a:pt x="160" y="1"/>
                  <a:pt x="159" y="0"/>
                  <a:pt x="157" y="0"/>
                </a:cubicBezTo>
                <a:close/>
                <a:moveTo>
                  <a:pt x="145" y="100"/>
                </a:moveTo>
                <a:cubicBezTo>
                  <a:pt x="145" y="101"/>
                  <a:pt x="144" y="102"/>
                  <a:pt x="143" y="102"/>
                </a:cubicBezTo>
                <a:cubicBezTo>
                  <a:pt x="18" y="102"/>
                  <a:pt x="18" y="102"/>
                  <a:pt x="18" y="102"/>
                </a:cubicBezTo>
                <a:cubicBezTo>
                  <a:pt x="17" y="102"/>
                  <a:pt x="16" y="101"/>
                  <a:pt x="16" y="100"/>
                </a:cubicBezTo>
                <a:cubicBezTo>
                  <a:pt x="16" y="6"/>
                  <a:pt x="16" y="6"/>
                  <a:pt x="16" y="6"/>
                </a:cubicBezTo>
                <a:cubicBezTo>
                  <a:pt x="145" y="6"/>
                  <a:pt x="145" y="6"/>
                  <a:pt x="145" y="6"/>
                </a:cubicBezTo>
                <a:lnTo>
                  <a:pt x="145" y="100"/>
                </a:lnTo>
                <a:close/>
                <a:moveTo>
                  <a:pt x="85" y="130"/>
                </a:moveTo>
                <a:cubicBezTo>
                  <a:pt x="85" y="122"/>
                  <a:pt x="85" y="122"/>
                  <a:pt x="85" y="122"/>
                </a:cubicBezTo>
                <a:cubicBezTo>
                  <a:pt x="96" y="122"/>
                  <a:pt x="96" y="122"/>
                  <a:pt x="96" y="122"/>
                </a:cubicBezTo>
                <a:cubicBezTo>
                  <a:pt x="98" y="122"/>
                  <a:pt x="100" y="120"/>
                  <a:pt x="100" y="119"/>
                </a:cubicBezTo>
                <a:cubicBezTo>
                  <a:pt x="100" y="117"/>
                  <a:pt x="98" y="115"/>
                  <a:pt x="96" y="115"/>
                </a:cubicBezTo>
                <a:cubicBezTo>
                  <a:pt x="67" y="115"/>
                  <a:pt x="67" y="115"/>
                  <a:pt x="67" y="115"/>
                </a:cubicBezTo>
                <a:cubicBezTo>
                  <a:pt x="65" y="115"/>
                  <a:pt x="64" y="117"/>
                  <a:pt x="64" y="119"/>
                </a:cubicBezTo>
                <a:cubicBezTo>
                  <a:pt x="64" y="120"/>
                  <a:pt x="65" y="122"/>
                  <a:pt x="67" y="122"/>
                </a:cubicBezTo>
                <a:cubicBezTo>
                  <a:pt x="79" y="122"/>
                  <a:pt x="79" y="122"/>
                  <a:pt x="79" y="122"/>
                </a:cubicBezTo>
                <a:cubicBezTo>
                  <a:pt x="79" y="130"/>
                  <a:pt x="79" y="130"/>
                  <a:pt x="79" y="130"/>
                </a:cubicBezTo>
                <a:cubicBezTo>
                  <a:pt x="56" y="153"/>
                  <a:pt x="56" y="153"/>
                  <a:pt x="56" y="153"/>
                </a:cubicBezTo>
                <a:cubicBezTo>
                  <a:pt x="55" y="154"/>
                  <a:pt x="55" y="156"/>
                  <a:pt x="56" y="158"/>
                </a:cubicBezTo>
                <a:cubicBezTo>
                  <a:pt x="56" y="158"/>
                  <a:pt x="57" y="159"/>
                  <a:pt x="58" y="159"/>
                </a:cubicBezTo>
                <a:cubicBezTo>
                  <a:pt x="59" y="159"/>
                  <a:pt x="60" y="158"/>
                  <a:pt x="60" y="158"/>
                </a:cubicBezTo>
                <a:cubicBezTo>
                  <a:pt x="79" y="139"/>
                  <a:pt x="79" y="139"/>
                  <a:pt x="79" y="139"/>
                </a:cubicBezTo>
                <a:cubicBezTo>
                  <a:pt x="79" y="155"/>
                  <a:pt x="79" y="155"/>
                  <a:pt x="79" y="155"/>
                </a:cubicBezTo>
                <a:cubicBezTo>
                  <a:pt x="79" y="157"/>
                  <a:pt x="80" y="159"/>
                  <a:pt x="82" y="159"/>
                </a:cubicBezTo>
                <a:cubicBezTo>
                  <a:pt x="84" y="159"/>
                  <a:pt x="85" y="157"/>
                  <a:pt x="85" y="155"/>
                </a:cubicBezTo>
                <a:cubicBezTo>
                  <a:pt x="85" y="139"/>
                  <a:pt x="85" y="139"/>
                  <a:pt x="85" y="139"/>
                </a:cubicBezTo>
                <a:cubicBezTo>
                  <a:pt x="103" y="157"/>
                  <a:pt x="103" y="157"/>
                  <a:pt x="103" y="157"/>
                </a:cubicBezTo>
                <a:cubicBezTo>
                  <a:pt x="104" y="158"/>
                  <a:pt x="105" y="158"/>
                  <a:pt x="106" y="158"/>
                </a:cubicBezTo>
                <a:cubicBezTo>
                  <a:pt x="106" y="158"/>
                  <a:pt x="107" y="158"/>
                  <a:pt x="108" y="157"/>
                </a:cubicBezTo>
                <a:cubicBezTo>
                  <a:pt x="109" y="156"/>
                  <a:pt x="109" y="154"/>
                  <a:pt x="108" y="153"/>
                </a:cubicBezTo>
                <a:lnTo>
                  <a:pt x="85" y="130"/>
                </a:lnTo>
                <a:close/>
                <a:moveTo>
                  <a:pt x="92" y="47"/>
                </a:moveTo>
                <a:cubicBezTo>
                  <a:pt x="117" y="47"/>
                  <a:pt x="117" y="47"/>
                  <a:pt x="117" y="47"/>
                </a:cubicBezTo>
                <a:cubicBezTo>
                  <a:pt x="119" y="47"/>
                  <a:pt x="120" y="46"/>
                  <a:pt x="120" y="44"/>
                </a:cubicBezTo>
                <a:cubicBezTo>
                  <a:pt x="120" y="37"/>
                  <a:pt x="118" y="31"/>
                  <a:pt x="113" y="26"/>
                </a:cubicBezTo>
                <a:cubicBezTo>
                  <a:pt x="108" y="20"/>
                  <a:pt x="100" y="16"/>
                  <a:pt x="92" y="16"/>
                </a:cubicBezTo>
                <a:cubicBezTo>
                  <a:pt x="90" y="16"/>
                  <a:pt x="89" y="18"/>
                  <a:pt x="89" y="20"/>
                </a:cubicBezTo>
                <a:cubicBezTo>
                  <a:pt x="89" y="44"/>
                  <a:pt x="89" y="44"/>
                  <a:pt x="89" y="44"/>
                </a:cubicBezTo>
                <a:cubicBezTo>
                  <a:pt x="89" y="46"/>
                  <a:pt x="90" y="47"/>
                  <a:pt x="92" y="47"/>
                </a:cubicBezTo>
                <a:close/>
                <a:moveTo>
                  <a:pt x="95" y="23"/>
                </a:moveTo>
                <a:cubicBezTo>
                  <a:pt x="100" y="24"/>
                  <a:pt x="105" y="26"/>
                  <a:pt x="108" y="30"/>
                </a:cubicBezTo>
                <a:cubicBezTo>
                  <a:pt x="111" y="33"/>
                  <a:pt x="113" y="37"/>
                  <a:pt x="113" y="41"/>
                </a:cubicBezTo>
                <a:cubicBezTo>
                  <a:pt x="95" y="41"/>
                  <a:pt x="95" y="41"/>
                  <a:pt x="95" y="41"/>
                </a:cubicBezTo>
                <a:lnTo>
                  <a:pt x="95" y="23"/>
                </a:lnTo>
                <a:close/>
                <a:moveTo>
                  <a:pt x="78" y="92"/>
                </a:moveTo>
                <a:cubicBezTo>
                  <a:pt x="97" y="92"/>
                  <a:pt x="113" y="77"/>
                  <a:pt x="113" y="58"/>
                </a:cubicBezTo>
                <a:cubicBezTo>
                  <a:pt x="113" y="56"/>
                  <a:pt x="112" y="55"/>
                  <a:pt x="110" y="55"/>
                </a:cubicBezTo>
                <a:cubicBezTo>
                  <a:pt x="82" y="55"/>
                  <a:pt x="82" y="55"/>
                  <a:pt x="82" y="55"/>
                </a:cubicBezTo>
                <a:cubicBezTo>
                  <a:pt x="82" y="26"/>
                  <a:pt x="82" y="26"/>
                  <a:pt x="82" y="26"/>
                </a:cubicBezTo>
                <a:cubicBezTo>
                  <a:pt x="82" y="25"/>
                  <a:pt x="80" y="23"/>
                  <a:pt x="78" y="23"/>
                </a:cubicBezTo>
                <a:cubicBezTo>
                  <a:pt x="59" y="23"/>
                  <a:pt x="44" y="39"/>
                  <a:pt x="44" y="58"/>
                </a:cubicBezTo>
                <a:cubicBezTo>
                  <a:pt x="44" y="77"/>
                  <a:pt x="59" y="92"/>
                  <a:pt x="78" y="92"/>
                </a:cubicBezTo>
                <a:close/>
                <a:moveTo>
                  <a:pt x="75" y="30"/>
                </a:moveTo>
                <a:cubicBezTo>
                  <a:pt x="75" y="58"/>
                  <a:pt x="75" y="58"/>
                  <a:pt x="75" y="58"/>
                </a:cubicBezTo>
                <a:cubicBezTo>
                  <a:pt x="75" y="60"/>
                  <a:pt x="76" y="61"/>
                  <a:pt x="78" y="61"/>
                </a:cubicBezTo>
                <a:cubicBezTo>
                  <a:pt x="106" y="61"/>
                  <a:pt x="106" y="61"/>
                  <a:pt x="106" y="61"/>
                </a:cubicBezTo>
                <a:cubicBezTo>
                  <a:pt x="105" y="75"/>
                  <a:pt x="93" y="86"/>
                  <a:pt x="78" y="86"/>
                </a:cubicBezTo>
                <a:cubicBezTo>
                  <a:pt x="63" y="86"/>
                  <a:pt x="50" y="73"/>
                  <a:pt x="50" y="58"/>
                </a:cubicBezTo>
                <a:cubicBezTo>
                  <a:pt x="50" y="43"/>
                  <a:pt x="61" y="31"/>
                  <a:pt x="75" y="30"/>
                </a:cubicBezTo>
                <a:close/>
              </a:path>
            </a:pathLst>
          </a:custGeom>
          <a:solidFill>
            <a:srgbClr val="E7E6E6">
              <a:lumMod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5C8E26E9-8118-5501-4E8A-46815F5E03FB}"/>
              </a:ext>
            </a:extLst>
          </p:cNvPr>
          <p:cNvSpPr txBox="1"/>
          <p:nvPr/>
        </p:nvSpPr>
        <p:spPr>
          <a:xfrm>
            <a:off x="2850630" y="1956438"/>
            <a:ext cx="14107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Tập </a:t>
            </a:r>
            <a:r>
              <a:rPr kumimoji="0" lang="en-US" sz="1400" b="0"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huấn</a:t>
            </a:r>
            <a:r>
              <a:rPr kumimoji="0" lang="en-US" sz="14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CTV</a:t>
            </a:r>
          </a:p>
        </p:txBody>
      </p:sp>
      <p:sp>
        <p:nvSpPr>
          <p:cNvPr id="34" name="TextBox 33">
            <a:extLst>
              <a:ext uri="{FF2B5EF4-FFF2-40B4-BE49-F238E27FC236}">
                <a16:creationId xmlns:a16="http://schemas.microsoft.com/office/drawing/2014/main" id="{4B3179E1-BF6A-41CD-475C-6011FEE8A422}"/>
              </a:ext>
            </a:extLst>
          </p:cNvPr>
          <p:cNvSpPr txBox="1"/>
          <p:nvPr/>
        </p:nvSpPr>
        <p:spPr>
          <a:xfrm>
            <a:off x="2850629" y="2890053"/>
            <a:ext cx="1557171"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Tuyển</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dụng</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CTV</a:t>
            </a:r>
          </a:p>
        </p:txBody>
      </p:sp>
      <p:sp>
        <p:nvSpPr>
          <p:cNvPr id="35" name="TextBox 34">
            <a:extLst>
              <a:ext uri="{FF2B5EF4-FFF2-40B4-BE49-F238E27FC236}">
                <a16:creationId xmlns:a16="http://schemas.microsoft.com/office/drawing/2014/main" id="{7FDE45AC-2858-8347-E2ED-9B4192D599E7}"/>
              </a:ext>
            </a:extLst>
          </p:cNvPr>
          <p:cNvSpPr txBox="1"/>
          <p:nvPr/>
        </p:nvSpPr>
        <p:spPr>
          <a:xfrm>
            <a:off x="2665594" y="3837062"/>
            <a:ext cx="1964682"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Hoàn </a:t>
            </a:r>
            <a:r>
              <a:rPr kumimoji="0" lang="en-US" sz="1300" b="0"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thiện</a:t>
            </a:r>
            <a:r>
              <a:rPr kumimoji="0" lang="en-US" sz="13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và in  </a:t>
            </a:r>
            <a:r>
              <a:rPr kumimoji="0" lang="en-US" sz="1300" b="0"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ấn</a:t>
            </a:r>
            <a:r>
              <a:rPr kumimoji="0" lang="en-US" sz="13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công </a:t>
            </a:r>
            <a:r>
              <a:rPr kumimoji="0" lang="en-US" sz="1300" b="0"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cụ</a:t>
            </a:r>
            <a:r>
              <a:rPr kumimoji="0" lang="en-US" sz="13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KS (bảng hỏi, công văn, </a:t>
            </a:r>
            <a:r>
              <a:rPr kumimoji="0" lang="en-US" sz="1300" b="0"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quà</a:t>
            </a:r>
            <a:r>
              <a:rPr kumimoji="0" lang="en-US" sz="13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a:t>
            </a:r>
            <a:r>
              <a:rPr kumimoji="0" lang="en-US" sz="1300" b="0"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cảm</a:t>
            </a:r>
            <a:r>
              <a:rPr kumimoji="0" lang="en-US" sz="13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a:t>
            </a:r>
            <a:r>
              <a:rPr kumimoji="0" lang="en-US" sz="1300" b="0"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ơn</a:t>
            </a:r>
            <a:r>
              <a:rPr kumimoji="0" lang="en-US" sz="13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a:t>
            </a:r>
          </a:p>
        </p:txBody>
      </p:sp>
      <p:sp>
        <p:nvSpPr>
          <p:cNvPr id="36" name="TextBox 35">
            <a:extLst>
              <a:ext uri="{FF2B5EF4-FFF2-40B4-BE49-F238E27FC236}">
                <a16:creationId xmlns:a16="http://schemas.microsoft.com/office/drawing/2014/main" id="{D845B2A2-DBCC-4350-F307-5D56FB21FC24}"/>
              </a:ext>
            </a:extLst>
          </p:cNvPr>
          <p:cNvSpPr txBox="1"/>
          <p:nvPr/>
        </p:nvSpPr>
        <p:spPr>
          <a:xfrm>
            <a:off x="2850629" y="5212581"/>
            <a:ext cx="16846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Xây dựng kế </a:t>
            </a:r>
            <a:r>
              <a:rPr kumimoji="0" lang="en-US" sz="1400" b="0"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hoạch</a:t>
            </a:r>
            <a:r>
              <a:rPr kumimoji="0" lang="en-US" sz="1400" b="0"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khảo sát PCI</a:t>
            </a:r>
          </a:p>
        </p:txBody>
      </p:sp>
      <p:sp>
        <p:nvSpPr>
          <p:cNvPr id="37" name="Freeform 33">
            <a:extLst>
              <a:ext uri="{FF2B5EF4-FFF2-40B4-BE49-F238E27FC236}">
                <a16:creationId xmlns:a16="http://schemas.microsoft.com/office/drawing/2014/main" id="{DAA0C2EE-36D3-3428-534A-852B281274B9}"/>
              </a:ext>
            </a:extLst>
          </p:cNvPr>
          <p:cNvSpPr>
            <a:spLocks noEditPoints="1"/>
          </p:cNvSpPr>
          <p:nvPr/>
        </p:nvSpPr>
        <p:spPr bwMode="auto">
          <a:xfrm>
            <a:off x="1577015" y="5121796"/>
            <a:ext cx="549275" cy="552450"/>
          </a:xfrm>
          <a:custGeom>
            <a:avLst/>
            <a:gdLst>
              <a:gd name="T0" fmla="*/ 80 w 160"/>
              <a:gd name="T1" fmla="*/ 160 h 160"/>
              <a:gd name="T2" fmla="*/ 160 w 160"/>
              <a:gd name="T3" fmla="*/ 80 h 160"/>
              <a:gd name="T4" fmla="*/ 80 w 160"/>
              <a:gd name="T5" fmla="*/ 0 h 160"/>
              <a:gd name="T6" fmla="*/ 0 w 160"/>
              <a:gd name="T7" fmla="*/ 80 h 160"/>
              <a:gd name="T8" fmla="*/ 80 w 160"/>
              <a:gd name="T9" fmla="*/ 160 h 160"/>
              <a:gd name="T10" fmla="*/ 80 w 160"/>
              <a:gd name="T11" fmla="*/ 6 h 160"/>
              <a:gd name="T12" fmla="*/ 154 w 160"/>
              <a:gd name="T13" fmla="*/ 80 h 160"/>
              <a:gd name="T14" fmla="*/ 80 w 160"/>
              <a:gd name="T15" fmla="*/ 154 h 160"/>
              <a:gd name="T16" fmla="*/ 6 w 160"/>
              <a:gd name="T17" fmla="*/ 80 h 160"/>
              <a:gd name="T18" fmla="*/ 80 w 160"/>
              <a:gd name="T19" fmla="*/ 6 h 160"/>
              <a:gd name="T20" fmla="*/ 69 w 160"/>
              <a:gd name="T21" fmla="*/ 107 h 160"/>
              <a:gd name="T22" fmla="*/ 71 w 160"/>
              <a:gd name="T23" fmla="*/ 108 h 160"/>
              <a:gd name="T24" fmla="*/ 73 w 160"/>
              <a:gd name="T25" fmla="*/ 107 h 160"/>
              <a:gd name="T26" fmla="*/ 97 w 160"/>
              <a:gd name="T27" fmla="*/ 82 h 160"/>
              <a:gd name="T28" fmla="*/ 98 w 160"/>
              <a:gd name="T29" fmla="*/ 80 h 160"/>
              <a:gd name="T30" fmla="*/ 97 w 160"/>
              <a:gd name="T31" fmla="*/ 78 h 160"/>
              <a:gd name="T32" fmla="*/ 73 w 160"/>
              <a:gd name="T33" fmla="*/ 53 h 160"/>
              <a:gd name="T34" fmla="*/ 69 w 160"/>
              <a:gd name="T35" fmla="*/ 53 h 160"/>
              <a:gd name="T36" fmla="*/ 69 w 160"/>
              <a:gd name="T37" fmla="*/ 58 h 160"/>
              <a:gd name="T38" fmla="*/ 91 w 160"/>
              <a:gd name="T39" fmla="*/ 80 h 160"/>
              <a:gd name="T40" fmla="*/ 69 w 160"/>
              <a:gd name="T41" fmla="*/ 102 h 160"/>
              <a:gd name="T42" fmla="*/ 69 w 160"/>
              <a:gd name="T43" fmla="*/ 10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60">
                <a:moveTo>
                  <a:pt x="80" y="160"/>
                </a:moveTo>
                <a:cubicBezTo>
                  <a:pt x="124" y="160"/>
                  <a:pt x="160" y="124"/>
                  <a:pt x="160" y="80"/>
                </a:cubicBezTo>
                <a:cubicBezTo>
                  <a:pt x="160" y="36"/>
                  <a:pt x="124" y="0"/>
                  <a:pt x="80" y="0"/>
                </a:cubicBezTo>
                <a:cubicBezTo>
                  <a:pt x="36" y="0"/>
                  <a:pt x="0" y="36"/>
                  <a:pt x="0" y="80"/>
                </a:cubicBezTo>
                <a:cubicBezTo>
                  <a:pt x="0" y="124"/>
                  <a:pt x="36" y="160"/>
                  <a:pt x="80" y="160"/>
                </a:cubicBezTo>
                <a:close/>
                <a:moveTo>
                  <a:pt x="80" y="6"/>
                </a:moveTo>
                <a:cubicBezTo>
                  <a:pt x="121" y="6"/>
                  <a:pt x="154" y="39"/>
                  <a:pt x="154" y="80"/>
                </a:cubicBezTo>
                <a:cubicBezTo>
                  <a:pt x="154" y="121"/>
                  <a:pt x="121" y="154"/>
                  <a:pt x="80" y="154"/>
                </a:cubicBezTo>
                <a:cubicBezTo>
                  <a:pt x="39" y="154"/>
                  <a:pt x="6" y="121"/>
                  <a:pt x="6" y="80"/>
                </a:cubicBezTo>
                <a:cubicBezTo>
                  <a:pt x="6" y="39"/>
                  <a:pt x="39" y="6"/>
                  <a:pt x="80" y="6"/>
                </a:cubicBezTo>
                <a:close/>
                <a:moveTo>
                  <a:pt x="69" y="107"/>
                </a:moveTo>
                <a:cubicBezTo>
                  <a:pt x="69" y="107"/>
                  <a:pt x="70" y="108"/>
                  <a:pt x="71" y="108"/>
                </a:cubicBezTo>
                <a:cubicBezTo>
                  <a:pt x="72" y="108"/>
                  <a:pt x="73" y="107"/>
                  <a:pt x="73" y="107"/>
                </a:cubicBezTo>
                <a:cubicBezTo>
                  <a:pt x="97" y="82"/>
                  <a:pt x="97" y="82"/>
                  <a:pt x="97" y="82"/>
                </a:cubicBezTo>
                <a:cubicBezTo>
                  <a:pt x="98" y="82"/>
                  <a:pt x="98" y="81"/>
                  <a:pt x="98" y="80"/>
                </a:cubicBezTo>
                <a:cubicBezTo>
                  <a:pt x="98" y="79"/>
                  <a:pt x="98" y="78"/>
                  <a:pt x="97" y="78"/>
                </a:cubicBezTo>
                <a:cubicBezTo>
                  <a:pt x="73" y="53"/>
                  <a:pt x="73" y="53"/>
                  <a:pt x="73" y="53"/>
                </a:cubicBezTo>
                <a:cubicBezTo>
                  <a:pt x="72" y="52"/>
                  <a:pt x="70" y="52"/>
                  <a:pt x="69" y="53"/>
                </a:cubicBezTo>
                <a:cubicBezTo>
                  <a:pt x="67" y="55"/>
                  <a:pt x="67" y="57"/>
                  <a:pt x="69" y="58"/>
                </a:cubicBezTo>
                <a:cubicBezTo>
                  <a:pt x="91" y="80"/>
                  <a:pt x="91" y="80"/>
                  <a:pt x="91" y="80"/>
                </a:cubicBezTo>
                <a:cubicBezTo>
                  <a:pt x="69" y="102"/>
                  <a:pt x="69" y="102"/>
                  <a:pt x="69" y="102"/>
                </a:cubicBezTo>
                <a:cubicBezTo>
                  <a:pt x="67" y="103"/>
                  <a:pt x="67" y="105"/>
                  <a:pt x="69" y="107"/>
                </a:cubicBezTo>
                <a:close/>
              </a:path>
            </a:pathLst>
          </a:custGeom>
          <a:solidFill>
            <a:srgbClr val="266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56AF09F6-2E01-4014-8C0E-8F2B1CC6744A}"/>
              </a:ext>
            </a:extLst>
          </p:cNvPr>
          <p:cNvSpPr txBox="1"/>
          <p:nvPr/>
        </p:nvSpPr>
        <p:spPr>
          <a:xfrm>
            <a:off x="1079985" y="4567775"/>
            <a:ext cx="16086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Bắt</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đầu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triển</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khai</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thu thập dữ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liệu</a:t>
            </a:r>
            <a:endPar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endParaRPr>
          </a:p>
        </p:txBody>
      </p:sp>
      <p:cxnSp>
        <p:nvCxnSpPr>
          <p:cNvPr id="39" name="Straight Arrow Connector 38">
            <a:extLst>
              <a:ext uri="{FF2B5EF4-FFF2-40B4-BE49-F238E27FC236}">
                <a16:creationId xmlns:a16="http://schemas.microsoft.com/office/drawing/2014/main" id="{4DD99B1F-1B68-C3E3-EA64-20040D8C3620}"/>
              </a:ext>
            </a:extLst>
          </p:cNvPr>
          <p:cNvCxnSpPr>
            <a:cxnSpLocks/>
          </p:cNvCxnSpPr>
          <p:nvPr/>
        </p:nvCxnSpPr>
        <p:spPr>
          <a:xfrm flipV="1">
            <a:off x="2235745" y="5392617"/>
            <a:ext cx="645034" cy="0"/>
          </a:xfrm>
          <a:prstGeom prst="straightConnector1">
            <a:avLst/>
          </a:prstGeom>
          <a:noFill/>
          <a:ln w="6350" cap="flat" cmpd="sng" algn="ctr">
            <a:solidFill>
              <a:srgbClr val="231F20">
                <a:lumMod val="75000"/>
                <a:lumOff val="2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A6E4C909-368E-7F24-4808-54A5B930BCFC}"/>
              </a:ext>
            </a:extLst>
          </p:cNvPr>
          <p:cNvCxnSpPr/>
          <p:nvPr/>
        </p:nvCxnSpPr>
        <p:spPr>
          <a:xfrm flipV="1">
            <a:off x="3602768" y="4513039"/>
            <a:ext cx="0" cy="308069"/>
          </a:xfrm>
          <a:prstGeom prst="straightConnector1">
            <a:avLst/>
          </a:prstGeom>
          <a:noFill/>
          <a:ln w="6350" cap="flat" cmpd="sng" algn="ctr">
            <a:solidFill>
              <a:srgbClr val="231F20">
                <a:lumMod val="75000"/>
                <a:lumOff val="2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E4574AD7-F2C7-A2E4-53E3-4BE2B4CAF38F}"/>
              </a:ext>
            </a:extLst>
          </p:cNvPr>
          <p:cNvCxnSpPr>
            <a:cxnSpLocks/>
          </p:cNvCxnSpPr>
          <p:nvPr/>
        </p:nvCxnSpPr>
        <p:spPr>
          <a:xfrm flipV="1">
            <a:off x="3602768" y="3181221"/>
            <a:ext cx="0" cy="208472"/>
          </a:xfrm>
          <a:prstGeom prst="straightConnector1">
            <a:avLst/>
          </a:prstGeom>
          <a:noFill/>
          <a:ln w="6350" cap="flat" cmpd="sng" algn="ctr">
            <a:solidFill>
              <a:srgbClr val="231F20">
                <a:lumMod val="75000"/>
                <a:lumOff val="2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8061B9A-B42F-186D-91E1-0BFC4D0A2110}"/>
              </a:ext>
            </a:extLst>
          </p:cNvPr>
          <p:cNvCxnSpPr>
            <a:cxnSpLocks/>
          </p:cNvCxnSpPr>
          <p:nvPr/>
        </p:nvCxnSpPr>
        <p:spPr>
          <a:xfrm flipV="1">
            <a:off x="3602768" y="2268273"/>
            <a:ext cx="0" cy="208472"/>
          </a:xfrm>
          <a:prstGeom prst="straightConnector1">
            <a:avLst/>
          </a:prstGeom>
          <a:noFill/>
          <a:ln w="6350" cap="flat" cmpd="sng" algn="ctr">
            <a:solidFill>
              <a:srgbClr val="231F20">
                <a:lumMod val="50000"/>
                <a:lumOff val="50000"/>
              </a:srgbClr>
            </a:solidFill>
            <a:prstDash val="solid"/>
            <a:miter lim="800000"/>
            <a:tailEnd type="triangle"/>
          </a:ln>
          <a:effectLst/>
        </p:spPr>
      </p:cxnSp>
      <p:cxnSp>
        <p:nvCxnSpPr>
          <p:cNvPr id="43" name="Straight Arrow Connector 42">
            <a:extLst>
              <a:ext uri="{FF2B5EF4-FFF2-40B4-BE49-F238E27FC236}">
                <a16:creationId xmlns:a16="http://schemas.microsoft.com/office/drawing/2014/main" id="{001E1619-D9ED-742F-940B-AEC338B86B1B}"/>
              </a:ext>
            </a:extLst>
          </p:cNvPr>
          <p:cNvCxnSpPr>
            <a:stCxn id="33" idx="3"/>
          </p:cNvCxnSpPr>
          <p:nvPr/>
        </p:nvCxnSpPr>
        <p:spPr>
          <a:xfrm flipV="1">
            <a:off x="4261408" y="2094938"/>
            <a:ext cx="599608" cy="0"/>
          </a:xfrm>
          <a:prstGeom prst="straightConnector1">
            <a:avLst/>
          </a:prstGeom>
          <a:noFill/>
          <a:ln w="6350" cap="flat" cmpd="sng" algn="ctr">
            <a:solidFill>
              <a:srgbClr val="231F20">
                <a:lumMod val="75000"/>
                <a:lumOff val="25000"/>
              </a:srgbClr>
            </a:solidFill>
            <a:prstDash val="solid"/>
            <a:miter lim="800000"/>
            <a:tailEnd type="triangle"/>
          </a:ln>
          <a:effectLst/>
        </p:spPr>
      </p:cxnSp>
      <p:cxnSp>
        <p:nvCxnSpPr>
          <p:cNvPr id="44" name="Straight Arrow Connector 43">
            <a:extLst>
              <a:ext uri="{FF2B5EF4-FFF2-40B4-BE49-F238E27FC236}">
                <a16:creationId xmlns:a16="http://schemas.microsoft.com/office/drawing/2014/main" id="{A8D7487C-1008-2DAA-F78C-AB3B434A1658}"/>
              </a:ext>
            </a:extLst>
          </p:cNvPr>
          <p:cNvCxnSpPr>
            <a:cxnSpLocks/>
            <a:stCxn id="26" idx="3"/>
          </p:cNvCxnSpPr>
          <p:nvPr/>
        </p:nvCxnSpPr>
        <p:spPr>
          <a:xfrm flipV="1">
            <a:off x="7406384" y="5520357"/>
            <a:ext cx="690614" cy="15389"/>
          </a:xfrm>
          <a:prstGeom prst="straightConnector1">
            <a:avLst/>
          </a:prstGeom>
          <a:noFill/>
          <a:ln w="6350" cap="flat" cmpd="sng" algn="ctr">
            <a:solidFill>
              <a:srgbClr val="231F20">
                <a:lumMod val="75000"/>
                <a:lumOff val="25000"/>
              </a:srgbClr>
            </a:solidFill>
            <a:prstDash val="solid"/>
            <a:miter lim="800000"/>
            <a:tailEnd type="triangle"/>
          </a:ln>
          <a:effectLst/>
        </p:spPr>
      </p:cxnSp>
      <p:sp>
        <p:nvSpPr>
          <p:cNvPr id="45" name="TextBox 44">
            <a:extLst>
              <a:ext uri="{FF2B5EF4-FFF2-40B4-BE49-F238E27FC236}">
                <a16:creationId xmlns:a16="http://schemas.microsoft.com/office/drawing/2014/main" id="{9A95A13D-68BE-56C8-EE20-477888076BD7}"/>
              </a:ext>
            </a:extLst>
          </p:cNvPr>
          <p:cNvSpPr txBox="1"/>
          <p:nvPr/>
        </p:nvSpPr>
        <p:spPr>
          <a:xfrm>
            <a:off x="8050250" y="5351044"/>
            <a:ext cx="14107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Rà</a:t>
            </a:r>
            <a:r>
              <a:rPr kumimoji="0" lang="en-US" sz="1400" b="1"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soát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phiếu </a:t>
            </a:r>
            <a:r>
              <a:rPr kumimoji="0" lang="en-US" sz="1400" b="1"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trả</a:t>
            </a:r>
            <a:r>
              <a:rPr kumimoji="0" lang="en-US" sz="1400" b="1"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rPr>
              <a:t> </a:t>
            </a:r>
            <a:r>
              <a:rPr kumimoji="0" lang="en-US" sz="1400" b="1" i="0" u="none" strike="noStrike" kern="1200" cap="none" spc="0" normalizeH="0" baseline="0" noProof="0" dirty="0" err="1">
                <a:ln>
                  <a:noFill/>
                </a:ln>
                <a:solidFill>
                  <a:srgbClr val="231F20">
                    <a:lumMod val="90000"/>
                    <a:lumOff val="10000"/>
                  </a:srgbClr>
                </a:solidFill>
                <a:effectLst/>
                <a:uLnTx/>
                <a:uFillTx/>
                <a:latin typeface="Segoe UI"/>
                <a:ea typeface="+mn-ea"/>
                <a:cs typeface="Segoe UI" panose="020B0502040204020203" pitchFamily="34" charset="0"/>
              </a:rPr>
              <a:t>lời</a:t>
            </a:r>
            <a:endParaRPr kumimoji="0" lang="en-US" sz="1400" b="1" i="0" u="none" strike="noStrike" kern="1200" cap="none" spc="0" normalizeH="0" baseline="0" noProof="0" dirty="0">
              <a:ln>
                <a:noFill/>
              </a:ln>
              <a:solidFill>
                <a:srgbClr val="231F20">
                  <a:lumMod val="90000"/>
                  <a:lumOff val="10000"/>
                </a:srgbClr>
              </a:solidFill>
              <a:effectLst/>
              <a:uLnTx/>
              <a:uFillTx/>
              <a:latin typeface="Segoe UI"/>
              <a:ea typeface="+mn-ea"/>
              <a:cs typeface="Segoe UI" panose="020B0502040204020203" pitchFamily="34" charset="0"/>
            </a:endParaRPr>
          </a:p>
        </p:txBody>
      </p:sp>
      <p:cxnSp>
        <p:nvCxnSpPr>
          <p:cNvPr id="46" name="Connector: Elbow 45">
            <a:extLst>
              <a:ext uri="{FF2B5EF4-FFF2-40B4-BE49-F238E27FC236}">
                <a16:creationId xmlns:a16="http://schemas.microsoft.com/office/drawing/2014/main" id="{15DE2E57-9924-491B-5216-F6567D21B905}"/>
              </a:ext>
            </a:extLst>
          </p:cNvPr>
          <p:cNvCxnSpPr>
            <a:endCxn id="24" idx="3"/>
          </p:cNvCxnSpPr>
          <p:nvPr/>
        </p:nvCxnSpPr>
        <p:spPr>
          <a:xfrm rot="10800000">
            <a:off x="7406385" y="4699193"/>
            <a:ext cx="1949288" cy="252000"/>
          </a:xfrm>
          <a:prstGeom prst="bentConnector3">
            <a:avLst>
              <a:gd name="adj1" fmla="val -145"/>
            </a:avLst>
          </a:prstGeom>
          <a:noFill/>
          <a:ln w="6350" cap="flat" cmpd="sng" algn="ctr">
            <a:solidFill>
              <a:srgbClr val="231F20">
                <a:lumMod val="75000"/>
                <a:lumOff val="25000"/>
              </a:srgbClr>
            </a:solidFill>
            <a:prstDash val="dash"/>
            <a:miter lim="800000"/>
            <a:tailEnd type="triangle"/>
          </a:ln>
          <a:effectLst/>
        </p:spPr>
      </p:cxnSp>
      <p:cxnSp>
        <p:nvCxnSpPr>
          <p:cNvPr id="47" name="Straight Arrow Connector 46">
            <a:extLst>
              <a:ext uri="{FF2B5EF4-FFF2-40B4-BE49-F238E27FC236}">
                <a16:creationId xmlns:a16="http://schemas.microsoft.com/office/drawing/2014/main" id="{2EF209B8-FAE7-62BE-C1AB-C358DFF7C16E}"/>
              </a:ext>
            </a:extLst>
          </p:cNvPr>
          <p:cNvCxnSpPr>
            <a:cxnSpLocks/>
          </p:cNvCxnSpPr>
          <p:nvPr/>
        </p:nvCxnSpPr>
        <p:spPr>
          <a:xfrm>
            <a:off x="9387645" y="5520357"/>
            <a:ext cx="1116309" cy="0"/>
          </a:xfrm>
          <a:prstGeom prst="straightConnector1">
            <a:avLst/>
          </a:prstGeom>
          <a:noFill/>
          <a:ln w="6350" cap="flat" cmpd="sng" algn="ctr">
            <a:solidFill>
              <a:srgbClr val="231F20">
                <a:lumMod val="75000"/>
                <a:lumOff val="25000"/>
              </a:srgbClr>
            </a:solidFill>
            <a:prstDash val="solid"/>
            <a:miter lim="800000"/>
            <a:tailEnd type="triangle"/>
          </a:ln>
          <a:effectLst/>
        </p:spPr>
      </p:cxnSp>
      <p:sp>
        <p:nvSpPr>
          <p:cNvPr id="48" name="TextBox 47">
            <a:extLst>
              <a:ext uri="{FF2B5EF4-FFF2-40B4-BE49-F238E27FC236}">
                <a16:creationId xmlns:a16="http://schemas.microsoft.com/office/drawing/2014/main" id="{1CFCEDE6-A9E4-C136-A19F-1F05BFD688C2}"/>
              </a:ext>
            </a:extLst>
          </p:cNvPr>
          <p:cNvSpPr txBox="1"/>
          <p:nvPr/>
        </p:nvSpPr>
        <p:spPr>
          <a:xfrm>
            <a:off x="10255194" y="4428690"/>
            <a:ext cx="15291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Hoàn thành thu thập dữ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liệu</a:t>
            </a:r>
            <a:endPar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endParaRPr>
          </a:p>
        </p:txBody>
      </p:sp>
      <p:sp>
        <p:nvSpPr>
          <p:cNvPr id="49" name="TextBox 48">
            <a:extLst>
              <a:ext uri="{FF2B5EF4-FFF2-40B4-BE49-F238E27FC236}">
                <a16:creationId xmlns:a16="http://schemas.microsoft.com/office/drawing/2014/main" id="{07BCFA28-66FC-ED35-5F43-FEC92ED0FB0D}"/>
              </a:ext>
            </a:extLst>
          </p:cNvPr>
          <p:cNvSpPr txBox="1"/>
          <p:nvPr/>
        </p:nvSpPr>
        <p:spPr>
          <a:xfrm>
            <a:off x="9138468" y="5286764"/>
            <a:ext cx="141077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04040"/>
                </a:solidFill>
                <a:effectLst/>
                <a:uLnTx/>
                <a:uFillTx/>
                <a:latin typeface="Segoe UI"/>
                <a:ea typeface="+mn-ea"/>
                <a:cs typeface="Segoe UI" panose="020B0502040204020203" pitchFamily="34" charset="0"/>
              </a:rPr>
              <a:t>Chất </a:t>
            </a:r>
            <a:r>
              <a:rPr kumimoji="0" lang="en-US" sz="1000" b="1" i="1" u="none" strike="noStrike" kern="1200" cap="none" spc="0" normalizeH="0" baseline="0" noProof="0" dirty="0" err="1">
                <a:ln>
                  <a:noFill/>
                </a:ln>
                <a:solidFill>
                  <a:srgbClr val="404040"/>
                </a:solidFill>
                <a:effectLst/>
                <a:uLnTx/>
                <a:uFillTx/>
                <a:latin typeface="Segoe UI"/>
                <a:ea typeface="+mn-ea"/>
                <a:cs typeface="Segoe UI" panose="020B0502040204020203" pitchFamily="34" charset="0"/>
              </a:rPr>
              <a:t>lượng</a:t>
            </a:r>
            <a:r>
              <a:rPr kumimoji="0" lang="en-US" sz="1000" b="1" i="1" u="none" strike="noStrike" kern="1200" cap="none" spc="0" normalizeH="0" baseline="0" noProof="0" dirty="0">
                <a:ln>
                  <a:noFill/>
                </a:ln>
                <a:solidFill>
                  <a:srgbClr val="404040"/>
                </a:solidFill>
                <a:effectLst/>
                <a:uLnTx/>
                <a:uFillTx/>
                <a:latin typeface="Segoe UI"/>
                <a:ea typeface="+mn-ea"/>
                <a:cs typeface="Segoe UI" panose="020B0502040204020203" pitchFamily="34" charset="0"/>
              </a:rPr>
              <a:t> </a:t>
            </a:r>
            <a:r>
              <a:rPr kumimoji="0" lang="en-US" sz="1000" b="1" i="1" u="none" strike="noStrike" kern="1200" cap="none" spc="0" normalizeH="0" baseline="0" noProof="0" dirty="0" err="1">
                <a:ln>
                  <a:noFill/>
                </a:ln>
                <a:solidFill>
                  <a:srgbClr val="404040"/>
                </a:solidFill>
                <a:effectLst/>
                <a:uLnTx/>
                <a:uFillTx/>
                <a:latin typeface="Segoe UI"/>
                <a:ea typeface="+mn-ea"/>
                <a:cs typeface="Segoe UI" panose="020B0502040204020203" pitchFamily="34" charset="0"/>
              </a:rPr>
              <a:t>tốt</a:t>
            </a:r>
            <a:endParaRPr kumimoji="0" lang="en-US" sz="1000" b="1" i="1" u="none" strike="noStrike" kern="1200" cap="none" spc="0" normalizeH="0" baseline="0" noProof="0" dirty="0">
              <a:ln>
                <a:noFill/>
              </a:ln>
              <a:solidFill>
                <a:srgbClr val="404040"/>
              </a:solidFill>
              <a:effectLst/>
              <a:uLnTx/>
              <a:uFillTx/>
              <a:latin typeface="Segoe UI"/>
              <a:ea typeface="+mn-ea"/>
              <a:cs typeface="Segoe UI" panose="020B0502040204020203" pitchFamily="34" charset="0"/>
            </a:endParaRPr>
          </a:p>
        </p:txBody>
      </p:sp>
      <p:sp>
        <p:nvSpPr>
          <p:cNvPr id="50" name="TextBox 49">
            <a:extLst>
              <a:ext uri="{FF2B5EF4-FFF2-40B4-BE49-F238E27FC236}">
                <a16:creationId xmlns:a16="http://schemas.microsoft.com/office/drawing/2014/main" id="{1C512C69-5F63-0315-C2BE-499E7E251DD7}"/>
              </a:ext>
            </a:extLst>
          </p:cNvPr>
          <p:cNvSpPr txBox="1"/>
          <p:nvPr/>
        </p:nvSpPr>
        <p:spPr>
          <a:xfrm>
            <a:off x="7508911" y="4435075"/>
            <a:ext cx="141077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404040"/>
                </a:solidFill>
                <a:effectLst/>
                <a:uLnTx/>
                <a:uFillTx/>
                <a:latin typeface="Segoe UI"/>
                <a:ea typeface="+mn-ea"/>
                <a:cs typeface="Segoe UI" panose="020B0502040204020203" pitchFamily="34" charset="0"/>
              </a:rPr>
              <a:t>Chất </a:t>
            </a:r>
            <a:r>
              <a:rPr kumimoji="0" lang="en-US" sz="900" b="1" i="1" u="none" strike="noStrike" kern="1200" cap="none" spc="0" normalizeH="0" baseline="0" noProof="0" dirty="0" err="1">
                <a:ln>
                  <a:noFill/>
                </a:ln>
                <a:solidFill>
                  <a:srgbClr val="404040"/>
                </a:solidFill>
                <a:effectLst/>
                <a:uLnTx/>
                <a:uFillTx/>
                <a:latin typeface="Segoe UI"/>
                <a:ea typeface="+mn-ea"/>
                <a:cs typeface="Segoe UI" panose="020B0502040204020203" pitchFamily="34" charset="0"/>
              </a:rPr>
              <a:t>lượng</a:t>
            </a:r>
            <a:r>
              <a:rPr kumimoji="0" lang="en-US" sz="900" b="1" i="1" u="none" strike="noStrike" kern="1200" cap="none" spc="0" normalizeH="0" baseline="0" noProof="0" dirty="0">
                <a:ln>
                  <a:noFill/>
                </a:ln>
                <a:solidFill>
                  <a:srgbClr val="404040"/>
                </a:solidFill>
                <a:effectLst/>
                <a:uLnTx/>
                <a:uFillTx/>
                <a:latin typeface="Segoe UI"/>
                <a:ea typeface="+mn-ea"/>
                <a:cs typeface="Segoe UI" panose="020B0502040204020203" pitchFamily="34" charset="0"/>
              </a:rPr>
              <a:t> chưa </a:t>
            </a:r>
            <a:r>
              <a:rPr kumimoji="0" lang="en-US" sz="900" b="1" i="1" u="none" strike="noStrike" kern="1200" cap="none" spc="0" normalizeH="0" baseline="0" noProof="0" dirty="0" err="1">
                <a:ln>
                  <a:noFill/>
                </a:ln>
                <a:solidFill>
                  <a:srgbClr val="404040"/>
                </a:solidFill>
                <a:effectLst/>
                <a:uLnTx/>
                <a:uFillTx/>
                <a:latin typeface="Segoe UI"/>
                <a:ea typeface="+mn-ea"/>
                <a:cs typeface="Segoe UI" panose="020B0502040204020203" pitchFamily="34" charset="0"/>
              </a:rPr>
              <a:t>tốt</a:t>
            </a:r>
            <a:endParaRPr kumimoji="0" lang="en-US" sz="900" b="1" i="1" u="none" strike="noStrike" kern="1200" cap="none" spc="0" normalizeH="0" baseline="0" noProof="0" dirty="0">
              <a:ln>
                <a:noFill/>
              </a:ln>
              <a:solidFill>
                <a:srgbClr val="404040"/>
              </a:solidFill>
              <a:effectLst/>
              <a:uLnTx/>
              <a:uFillTx/>
              <a:latin typeface="Segoe UI"/>
              <a:ea typeface="+mn-ea"/>
              <a:cs typeface="Segoe UI" panose="020B0502040204020203" pitchFamily="34" charset="0"/>
            </a:endParaRPr>
          </a:p>
        </p:txBody>
      </p:sp>
      <p:cxnSp>
        <p:nvCxnSpPr>
          <p:cNvPr id="51" name="Straight Arrow Connector 50">
            <a:extLst>
              <a:ext uri="{FF2B5EF4-FFF2-40B4-BE49-F238E27FC236}">
                <a16:creationId xmlns:a16="http://schemas.microsoft.com/office/drawing/2014/main" id="{A3317FB0-F91F-BA4B-5326-5535A06E07D8}"/>
              </a:ext>
            </a:extLst>
          </p:cNvPr>
          <p:cNvCxnSpPr>
            <a:cxnSpLocks/>
          </p:cNvCxnSpPr>
          <p:nvPr/>
        </p:nvCxnSpPr>
        <p:spPr>
          <a:xfrm>
            <a:off x="1851652" y="3198728"/>
            <a:ext cx="0" cy="1166186"/>
          </a:xfrm>
          <a:prstGeom prst="straightConnector1">
            <a:avLst/>
          </a:prstGeom>
          <a:noFill/>
          <a:ln w="6350" cap="flat" cmpd="sng" algn="ctr">
            <a:solidFill>
              <a:srgbClr val="231F20">
                <a:lumMod val="75000"/>
                <a:lumOff val="25000"/>
              </a:srgbClr>
            </a:solidFill>
            <a:prstDash val="solid"/>
            <a:miter lim="800000"/>
            <a:tailEnd type="triangle"/>
          </a:ln>
          <a:effectLst/>
        </p:spPr>
      </p:cxnSp>
      <p:sp>
        <p:nvSpPr>
          <p:cNvPr id="52" name="Freeform 47">
            <a:extLst>
              <a:ext uri="{FF2B5EF4-FFF2-40B4-BE49-F238E27FC236}">
                <a16:creationId xmlns:a16="http://schemas.microsoft.com/office/drawing/2014/main" id="{C6857512-182C-F4E2-7FFB-A951A0482E50}"/>
              </a:ext>
            </a:extLst>
          </p:cNvPr>
          <p:cNvSpPr>
            <a:spLocks noEditPoints="1"/>
          </p:cNvSpPr>
          <p:nvPr/>
        </p:nvSpPr>
        <p:spPr bwMode="auto">
          <a:xfrm>
            <a:off x="1637450" y="2503898"/>
            <a:ext cx="428404" cy="461665"/>
          </a:xfrm>
          <a:custGeom>
            <a:avLst/>
            <a:gdLst>
              <a:gd name="T0" fmla="*/ 126 w 150"/>
              <a:gd name="T1" fmla="*/ 0 h 160"/>
              <a:gd name="T2" fmla="*/ 103 w 150"/>
              <a:gd name="T3" fmla="*/ 20 h 160"/>
              <a:gd name="T4" fmla="*/ 4 w 150"/>
              <a:gd name="T5" fmla="*/ 20 h 160"/>
              <a:gd name="T6" fmla="*/ 0 w 150"/>
              <a:gd name="T7" fmla="*/ 24 h 160"/>
              <a:gd name="T8" fmla="*/ 4 w 150"/>
              <a:gd name="T9" fmla="*/ 28 h 160"/>
              <a:gd name="T10" fmla="*/ 103 w 150"/>
              <a:gd name="T11" fmla="*/ 28 h 160"/>
              <a:gd name="T12" fmla="*/ 126 w 150"/>
              <a:gd name="T13" fmla="*/ 48 h 160"/>
              <a:gd name="T14" fmla="*/ 150 w 150"/>
              <a:gd name="T15" fmla="*/ 24 h 160"/>
              <a:gd name="T16" fmla="*/ 126 w 150"/>
              <a:gd name="T17" fmla="*/ 0 h 160"/>
              <a:gd name="T18" fmla="*/ 126 w 150"/>
              <a:gd name="T19" fmla="*/ 40 h 160"/>
              <a:gd name="T20" fmla="*/ 110 w 150"/>
              <a:gd name="T21" fmla="*/ 24 h 160"/>
              <a:gd name="T22" fmla="*/ 126 w 150"/>
              <a:gd name="T23" fmla="*/ 8 h 160"/>
              <a:gd name="T24" fmla="*/ 142 w 150"/>
              <a:gd name="T25" fmla="*/ 24 h 160"/>
              <a:gd name="T26" fmla="*/ 126 w 150"/>
              <a:gd name="T27" fmla="*/ 40 h 160"/>
              <a:gd name="T28" fmla="*/ 146 w 150"/>
              <a:gd name="T29" fmla="*/ 76 h 160"/>
              <a:gd name="T30" fmla="*/ 47 w 150"/>
              <a:gd name="T31" fmla="*/ 76 h 160"/>
              <a:gd name="T32" fmla="*/ 24 w 150"/>
              <a:gd name="T33" fmla="*/ 56 h 160"/>
              <a:gd name="T34" fmla="*/ 0 w 150"/>
              <a:gd name="T35" fmla="*/ 80 h 160"/>
              <a:gd name="T36" fmla="*/ 24 w 150"/>
              <a:gd name="T37" fmla="*/ 104 h 160"/>
              <a:gd name="T38" fmla="*/ 47 w 150"/>
              <a:gd name="T39" fmla="*/ 84 h 160"/>
              <a:gd name="T40" fmla="*/ 146 w 150"/>
              <a:gd name="T41" fmla="*/ 84 h 160"/>
              <a:gd name="T42" fmla="*/ 150 w 150"/>
              <a:gd name="T43" fmla="*/ 80 h 160"/>
              <a:gd name="T44" fmla="*/ 146 w 150"/>
              <a:gd name="T45" fmla="*/ 76 h 160"/>
              <a:gd name="T46" fmla="*/ 24 w 150"/>
              <a:gd name="T47" fmla="*/ 96 h 160"/>
              <a:gd name="T48" fmla="*/ 8 w 150"/>
              <a:gd name="T49" fmla="*/ 80 h 160"/>
              <a:gd name="T50" fmla="*/ 24 w 150"/>
              <a:gd name="T51" fmla="*/ 64 h 160"/>
              <a:gd name="T52" fmla="*/ 40 w 150"/>
              <a:gd name="T53" fmla="*/ 80 h 160"/>
              <a:gd name="T54" fmla="*/ 24 w 150"/>
              <a:gd name="T55" fmla="*/ 96 h 160"/>
              <a:gd name="T56" fmla="*/ 126 w 150"/>
              <a:gd name="T57" fmla="*/ 112 h 160"/>
              <a:gd name="T58" fmla="*/ 103 w 150"/>
              <a:gd name="T59" fmla="*/ 132 h 160"/>
              <a:gd name="T60" fmla="*/ 4 w 150"/>
              <a:gd name="T61" fmla="*/ 132 h 160"/>
              <a:gd name="T62" fmla="*/ 0 w 150"/>
              <a:gd name="T63" fmla="*/ 136 h 160"/>
              <a:gd name="T64" fmla="*/ 4 w 150"/>
              <a:gd name="T65" fmla="*/ 140 h 160"/>
              <a:gd name="T66" fmla="*/ 103 w 150"/>
              <a:gd name="T67" fmla="*/ 140 h 160"/>
              <a:gd name="T68" fmla="*/ 126 w 150"/>
              <a:gd name="T69" fmla="*/ 160 h 160"/>
              <a:gd name="T70" fmla="*/ 150 w 150"/>
              <a:gd name="T71" fmla="*/ 136 h 160"/>
              <a:gd name="T72" fmla="*/ 126 w 150"/>
              <a:gd name="T73" fmla="*/ 112 h 160"/>
              <a:gd name="T74" fmla="*/ 126 w 150"/>
              <a:gd name="T75" fmla="*/ 152 h 160"/>
              <a:gd name="T76" fmla="*/ 110 w 150"/>
              <a:gd name="T77" fmla="*/ 136 h 160"/>
              <a:gd name="T78" fmla="*/ 126 w 150"/>
              <a:gd name="T79" fmla="*/ 120 h 160"/>
              <a:gd name="T80" fmla="*/ 142 w 150"/>
              <a:gd name="T81" fmla="*/ 136 h 160"/>
              <a:gd name="T82" fmla="*/ 126 w 150"/>
              <a:gd name="T83"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60">
                <a:moveTo>
                  <a:pt x="126" y="0"/>
                </a:moveTo>
                <a:cubicBezTo>
                  <a:pt x="114" y="0"/>
                  <a:pt x="104" y="9"/>
                  <a:pt x="103" y="20"/>
                </a:cubicBezTo>
                <a:cubicBezTo>
                  <a:pt x="4" y="20"/>
                  <a:pt x="4" y="20"/>
                  <a:pt x="4" y="20"/>
                </a:cubicBezTo>
                <a:cubicBezTo>
                  <a:pt x="2" y="20"/>
                  <a:pt x="0" y="22"/>
                  <a:pt x="0" y="24"/>
                </a:cubicBezTo>
                <a:cubicBezTo>
                  <a:pt x="0" y="26"/>
                  <a:pt x="2" y="28"/>
                  <a:pt x="4" y="28"/>
                </a:cubicBezTo>
                <a:cubicBezTo>
                  <a:pt x="103" y="28"/>
                  <a:pt x="103" y="28"/>
                  <a:pt x="103" y="28"/>
                </a:cubicBezTo>
                <a:cubicBezTo>
                  <a:pt x="104" y="39"/>
                  <a:pt x="114" y="48"/>
                  <a:pt x="126" y="48"/>
                </a:cubicBezTo>
                <a:cubicBezTo>
                  <a:pt x="139" y="48"/>
                  <a:pt x="150" y="37"/>
                  <a:pt x="150" y="24"/>
                </a:cubicBezTo>
                <a:cubicBezTo>
                  <a:pt x="150" y="11"/>
                  <a:pt x="139" y="0"/>
                  <a:pt x="126" y="0"/>
                </a:cubicBezTo>
                <a:close/>
                <a:moveTo>
                  <a:pt x="126" y="40"/>
                </a:moveTo>
                <a:cubicBezTo>
                  <a:pt x="117" y="40"/>
                  <a:pt x="110" y="33"/>
                  <a:pt x="110" y="24"/>
                </a:cubicBezTo>
                <a:cubicBezTo>
                  <a:pt x="110" y="15"/>
                  <a:pt x="117" y="8"/>
                  <a:pt x="126" y="8"/>
                </a:cubicBezTo>
                <a:cubicBezTo>
                  <a:pt x="135" y="8"/>
                  <a:pt x="142" y="15"/>
                  <a:pt x="142" y="24"/>
                </a:cubicBezTo>
                <a:cubicBezTo>
                  <a:pt x="142" y="33"/>
                  <a:pt x="135" y="40"/>
                  <a:pt x="126" y="40"/>
                </a:cubicBezTo>
                <a:close/>
                <a:moveTo>
                  <a:pt x="146" y="76"/>
                </a:moveTo>
                <a:cubicBezTo>
                  <a:pt x="47" y="76"/>
                  <a:pt x="47" y="76"/>
                  <a:pt x="47" y="76"/>
                </a:cubicBezTo>
                <a:cubicBezTo>
                  <a:pt x="45" y="65"/>
                  <a:pt x="36" y="56"/>
                  <a:pt x="24" y="56"/>
                </a:cubicBezTo>
                <a:cubicBezTo>
                  <a:pt x="11" y="56"/>
                  <a:pt x="0" y="67"/>
                  <a:pt x="0" y="80"/>
                </a:cubicBezTo>
                <a:cubicBezTo>
                  <a:pt x="0" y="93"/>
                  <a:pt x="11" y="104"/>
                  <a:pt x="24" y="104"/>
                </a:cubicBezTo>
                <a:cubicBezTo>
                  <a:pt x="36" y="104"/>
                  <a:pt x="45" y="95"/>
                  <a:pt x="47" y="84"/>
                </a:cubicBezTo>
                <a:cubicBezTo>
                  <a:pt x="146" y="84"/>
                  <a:pt x="146" y="84"/>
                  <a:pt x="146" y="84"/>
                </a:cubicBezTo>
                <a:cubicBezTo>
                  <a:pt x="148" y="84"/>
                  <a:pt x="150" y="82"/>
                  <a:pt x="150" y="80"/>
                </a:cubicBezTo>
                <a:cubicBezTo>
                  <a:pt x="150" y="78"/>
                  <a:pt x="148" y="76"/>
                  <a:pt x="146" y="76"/>
                </a:cubicBezTo>
                <a:close/>
                <a:moveTo>
                  <a:pt x="24" y="96"/>
                </a:moveTo>
                <a:cubicBezTo>
                  <a:pt x="15" y="96"/>
                  <a:pt x="8" y="88"/>
                  <a:pt x="8" y="80"/>
                </a:cubicBezTo>
                <a:cubicBezTo>
                  <a:pt x="8" y="71"/>
                  <a:pt x="15" y="64"/>
                  <a:pt x="24" y="64"/>
                </a:cubicBezTo>
                <a:cubicBezTo>
                  <a:pt x="33" y="64"/>
                  <a:pt x="40" y="71"/>
                  <a:pt x="40" y="80"/>
                </a:cubicBezTo>
                <a:cubicBezTo>
                  <a:pt x="40" y="88"/>
                  <a:pt x="33" y="96"/>
                  <a:pt x="24" y="96"/>
                </a:cubicBezTo>
                <a:close/>
                <a:moveTo>
                  <a:pt x="126" y="112"/>
                </a:moveTo>
                <a:cubicBezTo>
                  <a:pt x="114" y="112"/>
                  <a:pt x="104" y="121"/>
                  <a:pt x="103" y="132"/>
                </a:cubicBezTo>
                <a:cubicBezTo>
                  <a:pt x="4" y="132"/>
                  <a:pt x="4" y="132"/>
                  <a:pt x="4" y="132"/>
                </a:cubicBezTo>
                <a:cubicBezTo>
                  <a:pt x="2" y="132"/>
                  <a:pt x="0" y="134"/>
                  <a:pt x="0" y="136"/>
                </a:cubicBezTo>
                <a:cubicBezTo>
                  <a:pt x="0" y="138"/>
                  <a:pt x="2" y="140"/>
                  <a:pt x="4" y="140"/>
                </a:cubicBezTo>
                <a:cubicBezTo>
                  <a:pt x="103" y="140"/>
                  <a:pt x="103" y="140"/>
                  <a:pt x="103" y="140"/>
                </a:cubicBezTo>
                <a:cubicBezTo>
                  <a:pt x="104" y="151"/>
                  <a:pt x="114" y="160"/>
                  <a:pt x="126" y="160"/>
                </a:cubicBezTo>
                <a:cubicBezTo>
                  <a:pt x="139" y="160"/>
                  <a:pt x="150" y="149"/>
                  <a:pt x="150" y="136"/>
                </a:cubicBezTo>
                <a:cubicBezTo>
                  <a:pt x="150" y="123"/>
                  <a:pt x="139" y="112"/>
                  <a:pt x="126" y="112"/>
                </a:cubicBezTo>
                <a:close/>
                <a:moveTo>
                  <a:pt x="126" y="152"/>
                </a:moveTo>
                <a:cubicBezTo>
                  <a:pt x="117" y="152"/>
                  <a:pt x="110" y="145"/>
                  <a:pt x="110" y="136"/>
                </a:cubicBezTo>
                <a:cubicBezTo>
                  <a:pt x="110" y="127"/>
                  <a:pt x="117" y="120"/>
                  <a:pt x="126" y="120"/>
                </a:cubicBezTo>
                <a:cubicBezTo>
                  <a:pt x="135" y="120"/>
                  <a:pt x="142" y="127"/>
                  <a:pt x="142" y="136"/>
                </a:cubicBezTo>
                <a:cubicBezTo>
                  <a:pt x="142" y="145"/>
                  <a:pt x="135" y="152"/>
                  <a:pt x="126" y="152"/>
                </a:cubicBezTo>
                <a:close/>
              </a:path>
            </a:pathLst>
          </a:custGeom>
          <a:solidFill>
            <a:srgbClr val="266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D69D71EF-3913-CF17-1EDE-79702DFD50CE}"/>
              </a:ext>
            </a:extLst>
          </p:cNvPr>
          <p:cNvSpPr txBox="1"/>
          <p:nvPr/>
        </p:nvSpPr>
        <p:spPr>
          <a:xfrm>
            <a:off x="878330" y="1937641"/>
            <a:ext cx="20024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Hoàn</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thành</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điều</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chỉnh</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bộ</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khung</a:t>
            </a:r>
            <a:r>
              <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rPr>
              <a:t> chỉ </a:t>
            </a:r>
            <a:r>
              <a:rPr kumimoji="0" lang="en-US" sz="1400" b="0" i="0" u="none" strike="noStrike" kern="1200" cap="none" spc="0" normalizeH="0" baseline="0" noProof="0" dirty="0" err="1">
                <a:ln>
                  <a:noFill/>
                </a:ln>
                <a:solidFill>
                  <a:srgbClr val="2660AD"/>
                </a:solidFill>
                <a:effectLst/>
                <a:uLnTx/>
                <a:uFillTx/>
                <a:latin typeface="Segoe UI"/>
                <a:ea typeface="+mn-ea"/>
                <a:cs typeface="Segoe UI" panose="020B0502040204020203" pitchFamily="34" charset="0"/>
              </a:rPr>
              <a:t>số</a:t>
            </a:r>
            <a:endParaRPr kumimoji="0" lang="en-US" sz="1400" b="0" i="0" u="none" strike="noStrike" kern="1200" cap="none" spc="0" normalizeH="0" baseline="0" noProof="0" dirty="0">
              <a:ln>
                <a:noFill/>
              </a:ln>
              <a:solidFill>
                <a:srgbClr val="2660AD"/>
              </a:solidFill>
              <a:effectLst/>
              <a:uLnTx/>
              <a:uFillTx/>
              <a:latin typeface="Segoe UI"/>
              <a:ea typeface="+mn-ea"/>
              <a:cs typeface="Segoe UI" panose="020B0502040204020203" pitchFamily="34" charset="0"/>
            </a:endParaRPr>
          </a:p>
        </p:txBody>
      </p:sp>
      <p:sp>
        <p:nvSpPr>
          <p:cNvPr id="54" name="TextBox 53">
            <a:extLst>
              <a:ext uri="{FF2B5EF4-FFF2-40B4-BE49-F238E27FC236}">
                <a16:creationId xmlns:a16="http://schemas.microsoft.com/office/drawing/2014/main" id="{0CB325BC-9A34-2249-1518-45AFBEB5456A}"/>
              </a:ext>
            </a:extLst>
          </p:cNvPr>
          <p:cNvSpPr txBox="1"/>
          <p:nvPr/>
        </p:nvSpPr>
        <p:spPr>
          <a:xfrm>
            <a:off x="10217427" y="6002444"/>
            <a:ext cx="1566919" cy="523220"/>
          </a:xfrm>
          <a:prstGeom prst="rect">
            <a:avLst/>
          </a:prstGeom>
          <a:noFill/>
          <a:ln>
            <a:solidFill>
              <a:srgbClr val="2660AD"/>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2660AD"/>
                </a:solidFill>
                <a:effectLst/>
                <a:uLnTx/>
                <a:uFillTx/>
                <a:latin typeface="Segoe UI"/>
                <a:ea typeface="+mn-ea"/>
                <a:cs typeface="Segoe UI" panose="020B0502040204020203" pitchFamily="34" charset="0"/>
              </a:rPr>
              <a:t>Làm</a:t>
            </a:r>
            <a:r>
              <a:rPr kumimoji="0" lang="en-US"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rPr>
              <a:t> </a:t>
            </a:r>
            <a:r>
              <a:rPr kumimoji="0" lang="en-US" sz="1400" b="0" i="0" u="none" strike="noStrike" kern="0" cap="none" spc="0" normalizeH="0" baseline="0" noProof="0" dirty="0" err="1">
                <a:ln>
                  <a:noFill/>
                </a:ln>
                <a:solidFill>
                  <a:srgbClr val="2660AD"/>
                </a:solidFill>
                <a:effectLst/>
                <a:uLnTx/>
                <a:uFillTx/>
                <a:latin typeface="Segoe UI"/>
                <a:ea typeface="+mn-ea"/>
                <a:cs typeface="Segoe UI" panose="020B0502040204020203" pitchFamily="34" charset="0"/>
              </a:rPr>
              <a:t>sạch</a:t>
            </a:r>
            <a:r>
              <a:rPr kumimoji="0" lang="en-US"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rPr>
              <a:t> và Phân </a:t>
            </a:r>
            <a:r>
              <a:rPr kumimoji="0" lang="en-US" sz="1400" b="0" i="0" u="none" strike="noStrike" kern="0" cap="none" spc="0" normalizeH="0" baseline="0" noProof="0" dirty="0" err="1">
                <a:ln>
                  <a:noFill/>
                </a:ln>
                <a:solidFill>
                  <a:srgbClr val="2660AD"/>
                </a:solidFill>
                <a:effectLst/>
                <a:uLnTx/>
                <a:uFillTx/>
                <a:latin typeface="Segoe UI"/>
                <a:ea typeface="+mn-ea"/>
                <a:cs typeface="Segoe UI" panose="020B0502040204020203" pitchFamily="34" charset="0"/>
              </a:rPr>
              <a:t>tích</a:t>
            </a:r>
            <a:r>
              <a:rPr kumimoji="0" lang="en-US"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rPr>
              <a:t> dữ </a:t>
            </a:r>
            <a:r>
              <a:rPr kumimoji="0" lang="en-US" sz="1400" b="0" i="0" u="none" strike="noStrike" kern="0" cap="none" spc="0" normalizeH="0" baseline="0" noProof="0" dirty="0" err="1">
                <a:ln>
                  <a:noFill/>
                </a:ln>
                <a:solidFill>
                  <a:srgbClr val="2660AD"/>
                </a:solidFill>
                <a:effectLst/>
                <a:uLnTx/>
                <a:uFillTx/>
                <a:latin typeface="Segoe UI"/>
                <a:ea typeface="+mn-ea"/>
                <a:cs typeface="Segoe UI" panose="020B0502040204020203" pitchFamily="34" charset="0"/>
              </a:rPr>
              <a:t>liệu</a:t>
            </a:r>
            <a:endParaRPr kumimoji="0" lang="en-US" sz="1400" b="0" i="0" u="none" strike="noStrike" kern="0" cap="none" spc="0" normalizeH="0" baseline="0" noProof="0" dirty="0">
              <a:ln>
                <a:noFill/>
              </a:ln>
              <a:solidFill>
                <a:srgbClr val="2660AD"/>
              </a:solidFill>
              <a:effectLst/>
              <a:uLnTx/>
              <a:uFillTx/>
              <a:latin typeface="Segoe UI"/>
              <a:ea typeface="+mn-ea"/>
              <a:cs typeface="Segoe UI" panose="020B0502040204020203" pitchFamily="34" charset="0"/>
            </a:endParaRPr>
          </a:p>
        </p:txBody>
      </p:sp>
      <p:cxnSp>
        <p:nvCxnSpPr>
          <p:cNvPr id="55" name="Connector: Elbow 54">
            <a:extLst>
              <a:ext uri="{FF2B5EF4-FFF2-40B4-BE49-F238E27FC236}">
                <a16:creationId xmlns:a16="http://schemas.microsoft.com/office/drawing/2014/main" id="{B8E19193-EAF1-01AC-9FD6-2860D39CFFAE}"/>
              </a:ext>
            </a:extLst>
          </p:cNvPr>
          <p:cNvCxnSpPr>
            <a:cxnSpLocks/>
            <a:stCxn id="54" idx="1"/>
            <a:endCxn id="45" idx="2"/>
          </p:cNvCxnSpPr>
          <p:nvPr/>
        </p:nvCxnSpPr>
        <p:spPr>
          <a:xfrm rot="10800000">
            <a:off x="8755639" y="5874264"/>
            <a:ext cx="1461788" cy="389790"/>
          </a:xfrm>
          <a:prstGeom prst="bentConnector2">
            <a:avLst/>
          </a:prstGeom>
          <a:noFill/>
          <a:ln w="6350" cap="flat" cmpd="sng" algn="ctr">
            <a:solidFill>
              <a:srgbClr val="231F20">
                <a:lumMod val="90000"/>
                <a:lumOff val="10000"/>
              </a:srgbClr>
            </a:solidFill>
            <a:prstDash val="dash"/>
            <a:miter lim="800000"/>
            <a:tailEnd type="triangle"/>
          </a:ln>
          <a:effectLst/>
        </p:spPr>
      </p:cxnSp>
    </p:spTree>
    <p:extLst>
      <p:ext uri="{BB962C8B-B14F-4D97-AF65-F5344CB8AC3E}">
        <p14:creationId xmlns:p14="http://schemas.microsoft.com/office/powerpoint/2010/main" val="1754236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9859-33B5-31F7-20A4-33E9F56780FC}"/>
              </a:ext>
            </a:extLst>
          </p:cNvPr>
          <p:cNvSpPr>
            <a:spLocks noGrp="1"/>
          </p:cNvSpPr>
          <p:nvPr>
            <p:ph type="title"/>
          </p:nvPr>
        </p:nvSpPr>
        <p:spPr/>
        <p:txBody>
          <a:bodyPr>
            <a:normAutofit/>
          </a:bodyPr>
          <a:lstStyle/>
          <a:p>
            <a:r>
              <a:rPr lang="en-US"/>
              <a:t>Đặc điểm của địa phương</a:t>
            </a:r>
            <a:r>
              <a:rPr lang="vi-VN"/>
              <a:t> có chất lượng điều hành kinh tế tốt theo </a:t>
            </a:r>
            <a:r>
              <a:rPr lang="en-US"/>
              <a:t>PCI</a:t>
            </a:r>
          </a:p>
        </p:txBody>
      </p:sp>
      <p:grpSp>
        <p:nvGrpSpPr>
          <p:cNvPr id="3" name="Group 2">
            <a:extLst>
              <a:ext uri="{FF2B5EF4-FFF2-40B4-BE49-F238E27FC236}">
                <a16:creationId xmlns:a16="http://schemas.microsoft.com/office/drawing/2014/main" id="{993630B7-DD4C-DB97-A2DE-A500A8A34F43}"/>
              </a:ext>
            </a:extLst>
          </p:cNvPr>
          <p:cNvGrpSpPr/>
          <p:nvPr/>
        </p:nvGrpSpPr>
        <p:grpSpPr>
          <a:xfrm>
            <a:off x="696505" y="2097512"/>
            <a:ext cx="3605672" cy="301003"/>
            <a:chOff x="696505" y="2675350"/>
            <a:chExt cx="3605672" cy="301003"/>
          </a:xfrm>
        </p:grpSpPr>
        <p:sp>
          <p:nvSpPr>
            <p:cNvPr id="4" name="Freeform 20">
              <a:extLst>
                <a:ext uri="{FF2B5EF4-FFF2-40B4-BE49-F238E27FC236}">
                  <a16:creationId xmlns:a16="http://schemas.microsoft.com/office/drawing/2014/main" id="{00FD0287-88F3-B1C0-68E8-69709A213C0F}"/>
                </a:ext>
              </a:extLst>
            </p:cNvPr>
            <p:cNvSpPr>
              <a:spLocks noEditPoints="1"/>
            </p:cNvSpPr>
            <p:nvPr/>
          </p:nvSpPr>
          <p:spPr bwMode="auto">
            <a:xfrm>
              <a:off x="696505" y="2678854"/>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 Placeholder 3">
              <a:extLst>
                <a:ext uri="{FF2B5EF4-FFF2-40B4-BE49-F238E27FC236}">
                  <a16:creationId xmlns:a16="http://schemas.microsoft.com/office/drawing/2014/main" id="{84FE9BEE-4191-61BF-2A14-2222A486B24D}"/>
                </a:ext>
              </a:extLst>
            </p:cNvPr>
            <p:cNvSpPr txBox="1">
              <a:spLocks/>
            </p:cNvSpPr>
            <p:nvPr/>
          </p:nvSpPr>
          <p:spPr>
            <a:xfrm>
              <a:off x="990500" y="2675350"/>
              <a:ext cx="3311677" cy="3010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Chi phí gia nhập thị trường thấp</a:t>
              </a:r>
              <a:endParaRPr lang="en-US" sz="1400" dirty="0"/>
            </a:p>
          </p:txBody>
        </p:sp>
      </p:grpSp>
      <p:grpSp>
        <p:nvGrpSpPr>
          <p:cNvPr id="6" name="Group 5">
            <a:extLst>
              <a:ext uri="{FF2B5EF4-FFF2-40B4-BE49-F238E27FC236}">
                <a16:creationId xmlns:a16="http://schemas.microsoft.com/office/drawing/2014/main" id="{3C7D0188-856C-AF06-B41B-778EABFC0EAF}"/>
              </a:ext>
            </a:extLst>
          </p:cNvPr>
          <p:cNvGrpSpPr/>
          <p:nvPr/>
        </p:nvGrpSpPr>
        <p:grpSpPr>
          <a:xfrm>
            <a:off x="696505" y="2751460"/>
            <a:ext cx="3211366" cy="303819"/>
            <a:chOff x="696505" y="3693855"/>
            <a:chExt cx="3211366" cy="303819"/>
          </a:xfrm>
        </p:grpSpPr>
        <p:sp>
          <p:nvSpPr>
            <p:cNvPr id="7" name="Freeform 20">
              <a:extLst>
                <a:ext uri="{FF2B5EF4-FFF2-40B4-BE49-F238E27FC236}">
                  <a16:creationId xmlns:a16="http://schemas.microsoft.com/office/drawing/2014/main" id="{441436D9-FD7D-02F4-5C23-4E554DDA28EC}"/>
                </a:ext>
              </a:extLst>
            </p:cNvPr>
            <p:cNvSpPr>
              <a:spLocks noEditPoints="1"/>
            </p:cNvSpPr>
            <p:nvPr/>
          </p:nvSpPr>
          <p:spPr bwMode="auto">
            <a:xfrm>
              <a:off x="696505" y="3697359"/>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 Placeholder 3">
              <a:extLst>
                <a:ext uri="{FF2B5EF4-FFF2-40B4-BE49-F238E27FC236}">
                  <a16:creationId xmlns:a16="http://schemas.microsoft.com/office/drawing/2014/main" id="{01AA4375-FC04-5C81-2404-54325384AE7F}"/>
                </a:ext>
              </a:extLst>
            </p:cNvPr>
            <p:cNvSpPr txBox="1">
              <a:spLocks/>
            </p:cNvSpPr>
            <p:nvPr/>
          </p:nvSpPr>
          <p:spPr>
            <a:xfrm>
              <a:off x="990500" y="3693855"/>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Tiếp cận đất đai dễ dàng và sử dụng đất ổn định</a:t>
              </a:r>
              <a:endParaRPr lang="en-US" sz="1400" dirty="0"/>
            </a:p>
          </p:txBody>
        </p:sp>
      </p:grpSp>
      <p:grpSp>
        <p:nvGrpSpPr>
          <p:cNvPr id="9" name="Group 8">
            <a:extLst>
              <a:ext uri="{FF2B5EF4-FFF2-40B4-BE49-F238E27FC236}">
                <a16:creationId xmlns:a16="http://schemas.microsoft.com/office/drawing/2014/main" id="{9F12C1BB-E94C-A58D-02A4-670542494EB0}"/>
              </a:ext>
            </a:extLst>
          </p:cNvPr>
          <p:cNvGrpSpPr/>
          <p:nvPr/>
        </p:nvGrpSpPr>
        <p:grpSpPr>
          <a:xfrm>
            <a:off x="696504" y="3408224"/>
            <a:ext cx="3211366" cy="303819"/>
            <a:chOff x="696504" y="4712360"/>
            <a:chExt cx="3211366" cy="303819"/>
          </a:xfrm>
        </p:grpSpPr>
        <p:sp>
          <p:nvSpPr>
            <p:cNvPr id="10" name="Freeform 20">
              <a:extLst>
                <a:ext uri="{FF2B5EF4-FFF2-40B4-BE49-F238E27FC236}">
                  <a16:creationId xmlns:a16="http://schemas.microsoft.com/office/drawing/2014/main" id="{04FF6DD7-966D-0DA7-D96D-DC38292EA4A5}"/>
                </a:ext>
              </a:extLst>
            </p:cNvPr>
            <p:cNvSpPr>
              <a:spLocks noEditPoints="1"/>
            </p:cNvSpPr>
            <p:nvPr/>
          </p:nvSpPr>
          <p:spPr bwMode="auto">
            <a:xfrm>
              <a:off x="696504" y="4715864"/>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 Placeholder 3">
              <a:extLst>
                <a:ext uri="{FF2B5EF4-FFF2-40B4-BE49-F238E27FC236}">
                  <a16:creationId xmlns:a16="http://schemas.microsoft.com/office/drawing/2014/main" id="{D47AE55A-E59B-419F-DEBB-E08BF491166B}"/>
                </a:ext>
              </a:extLst>
            </p:cNvPr>
            <p:cNvSpPr txBox="1">
              <a:spLocks/>
            </p:cNvSpPr>
            <p:nvPr/>
          </p:nvSpPr>
          <p:spPr>
            <a:xfrm>
              <a:off x="990499" y="4712360"/>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Môi trường kinh doanh minh bạch và tiếp cận thông tin dễ dàng</a:t>
              </a:r>
              <a:endParaRPr lang="en-US" sz="1400" dirty="0"/>
            </a:p>
          </p:txBody>
        </p:sp>
      </p:grpSp>
      <p:grpSp>
        <p:nvGrpSpPr>
          <p:cNvPr id="12" name="Group 11">
            <a:extLst>
              <a:ext uri="{FF2B5EF4-FFF2-40B4-BE49-F238E27FC236}">
                <a16:creationId xmlns:a16="http://schemas.microsoft.com/office/drawing/2014/main" id="{5D3D063B-0F1E-5A01-EA33-E3FB3AB84E83}"/>
              </a:ext>
            </a:extLst>
          </p:cNvPr>
          <p:cNvGrpSpPr/>
          <p:nvPr/>
        </p:nvGrpSpPr>
        <p:grpSpPr>
          <a:xfrm>
            <a:off x="8647531" y="2097512"/>
            <a:ext cx="3211366" cy="303819"/>
            <a:chOff x="8647531" y="2675350"/>
            <a:chExt cx="3211366" cy="303819"/>
          </a:xfrm>
        </p:grpSpPr>
        <p:sp>
          <p:nvSpPr>
            <p:cNvPr id="13" name="Freeform 20">
              <a:extLst>
                <a:ext uri="{FF2B5EF4-FFF2-40B4-BE49-F238E27FC236}">
                  <a16:creationId xmlns:a16="http://schemas.microsoft.com/office/drawing/2014/main" id="{42FA548D-B660-1F16-2A97-3D6876F6BA6A}"/>
                </a:ext>
              </a:extLst>
            </p:cNvPr>
            <p:cNvSpPr>
              <a:spLocks noEditPoints="1"/>
            </p:cNvSpPr>
            <p:nvPr/>
          </p:nvSpPr>
          <p:spPr bwMode="auto">
            <a:xfrm>
              <a:off x="8647531" y="2678854"/>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ext Placeholder 3">
              <a:extLst>
                <a:ext uri="{FF2B5EF4-FFF2-40B4-BE49-F238E27FC236}">
                  <a16:creationId xmlns:a16="http://schemas.microsoft.com/office/drawing/2014/main" id="{43E0C28A-4CC2-1370-2B02-64013C430013}"/>
                </a:ext>
              </a:extLst>
            </p:cNvPr>
            <p:cNvSpPr txBox="1">
              <a:spLocks/>
            </p:cNvSpPr>
            <p:nvPr/>
          </p:nvSpPr>
          <p:spPr>
            <a:xfrm>
              <a:off x="8941526" y="2675350"/>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Môi trường kinh doanh bình đẳng</a:t>
              </a:r>
              <a:endParaRPr lang="en-US" sz="1400" dirty="0"/>
            </a:p>
          </p:txBody>
        </p:sp>
      </p:grpSp>
      <p:grpSp>
        <p:nvGrpSpPr>
          <p:cNvPr id="15" name="Group 14">
            <a:extLst>
              <a:ext uri="{FF2B5EF4-FFF2-40B4-BE49-F238E27FC236}">
                <a16:creationId xmlns:a16="http://schemas.microsoft.com/office/drawing/2014/main" id="{F5413924-0795-003D-08BC-6FB3A7BA232F}"/>
              </a:ext>
            </a:extLst>
          </p:cNvPr>
          <p:cNvGrpSpPr/>
          <p:nvPr/>
        </p:nvGrpSpPr>
        <p:grpSpPr>
          <a:xfrm>
            <a:off x="8647531" y="2753572"/>
            <a:ext cx="3211366" cy="303819"/>
            <a:chOff x="8647531" y="3693855"/>
            <a:chExt cx="3211366" cy="303819"/>
          </a:xfrm>
        </p:grpSpPr>
        <p:sp>
          <p:nvSpPr>
            <p:cNvPr id="16" name="Freeform 20">
              <a:extLst>
                <a:ext uri="{FF2B5EF4-FFF2-40B4-BE49-F238E27FC236}">
                  <a16:creationId xmlns:a16="http://schemas.microsoft.com/office/drawing/2014/main" id="{C149CBED-B9ED-95DE-C57B-DFCFB5981928}"/>
                </a:ext>
              </a:extLst>
            </p:cNvPr>
            <p:cNvSpPr>
              <a:spLocks noEditPoints="1"/>
            </p:cNvSpPr>
            <p:nvPr/>
          </p:nvSpPr>
          <p:spPr bwMode="auto">
            <a:xfrm>
              <a:off x="8647531" y="3697359"/>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 Placeholder 3">
              <a:extLst>
                <a:ext uri="{FF2B5EF4-FFF2-40B4-BE49-F238E27FC236}">
                  <a16:creationId xmlns:a16="http://schemas.microsoft.com/office/drawing/2014/main" id="{FEB758AA-9568-B920-1FBB-D01A8BB17AF3}"/>
                </a:ext>
              </a:extLst>
            </p:cNvPr>
            <p:cNvSpPr txBox="1">
              <a:spLocks/>
            </p:cNvSpPr>
            <p:nvPr/>
          </p:nvSpPr>
          <p:spPr>
            <a:xfrm>
              <a:off x="8941526" y="3693855"/>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Lãnh đạo tỉnh năng động, sáng tạo</a:t>
              </a:r>
              <a:endParaRPr lang="en-US" sz="1400" dirty="0"/>
            </a:p>
          </p:txBody>
        </p:sp>
      </p:grpSp>
      <p:grpSp>
        <p:nvGrpSpPr>
          <p:cNvPr id="18" name="Group 17">
            <a:extLst>
              <a:ext uri="{FF2B5EF4-FFF2-40B4-BE49-F238E27FC236}">
                <a16:creationId xmlns:a16="http://schemas.microsoft.com/office/drawing/2014/main" id="{DFCF8F97-17BF-8DC9-F175-2707E23F666A}"/>
              </a:ext>
            </a:extLst>
          </p:cNvPr>
          <p:cNvGrpSpPr/>
          <p:nvPr/>
        </p:nvGrpSpPr>
        <p:grpSpPr>
          <a:xfrm>
            <a:off x="8647530" y="3409632"/>
            <a:ext cx="3211366" cy="303819"/>
            <a:chOff x="8647530" y="4712360"/>
            <a:chExt cx="3211366" cy="303819"/>
          </a:xfrm>
        </p:grpSpPr>
        <p:sp>
          <p:nvSpPr>
            <p:cNvPr id="19" name="Freeform 20">
              <a:extLst>
                <a:ext uri="{FF2B5EF4-FFF2-40B4-BE49-F238E27FC236}">
                  <a16:creationId xmlns:a16="http://schemas.microsoft.com/office/drawing/2014/main" id="{D493AB6A-C4D0-DDBA-29DB-AA658B5661A9}"/>
                </a:ext>
              </a:extLst>
            </p:cNvPr>
            <p:cNvSpPr>
              <a:spLocks noEditPoints="1"/>
            </p:cNvSpPr>
            <p:nvPr/>
          </p:nvSpPr>
          <p:spPr bwMode="auto">
            <a:xfrm>
              <a:off x="8647530" y="4715864"/>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ext Placeholder 3">
              <a:extLst>
                <a:ext uri="{FF2B5EF4-FFF2-40B4-BE49-F238E27FC236}">
                  <a16:creationId xmlns:a16="http://schemas.microsoft.com/office/drawing/2014/main" id="{ABCB453C-619B-D656-36FB-F6C9D22BCAD4}"/>
                </a:ext>
              </a:extLst>
            </p:cNvPr>
            <p:cNvSpPr txBox="1">
              <a:spLocks/>
            </p:cNvSpPr>
            <p:nvPr/>
          </p:nvSpPr>
          <p:spPr>
            <a:xfrm>
              <a:off x="8941525" y="4712360"/>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Dịch vụ hỗ trợ doanh nghiệp phát triển, chất lượng cao</a:t>
              </a:r>
              <a:endParaRPr lang="en-US" sz="1400" dirty="0"/>
            </a:p>
          </p:txBody>
        </p:sp>
      </p:grpSp>
      <p:grpSp>
        <p:nvGrpSpPr>
          <p:cNvPr id="21" name="Group 20">
            <a:extLst>
              <a:ext uri="{FF2B5EF4-FFF2-40B4-BE49-F238E27FC236}">
                <a16:creationId xmlns:a16="http://schemas.microsoft.com/office/drawing/2014/main" id="{73213BBB-B401-1AAD-BE53-1EACCE15433B}"/>
              </a:ext>
            </a:extLst>
          </p:cNvPr>
          <p:cNvGrpSpPr/>
          <p:nvPr/>
        </p:nvGrpSpPr>
        <p:grpSpPr>
          <a:xfrm>
            <a:off x="696504" y="4064988"/>
            <a:ext cx="3211366" cy="303819"/>
            <a:chOff x="696504" y="5521286"/>
            <a:chExt cx="3211366" cy="303819"/>
          </a:xfrm>
        </p:grpSpPr>
        <p:sp>
          <p:nvSpPr>
            <p:cNvPr id="22" name="Freeform 20">
              <a:extLst>
                <a:ext uri="{FF2B5EF4-FFF2-40B4-BE49-F238E27FC236}">
                  <a16:creationId xmlns:a16="http://schemas.microsoft.com/office/drawing/2014/main" id="{99599AFD-3148-0523-5FFD-7348B1E72AD4}"/>
                </a:ext>
              </a:extLst>
            </p:cNvPr>
            <p:cNvSpPr>
              <a:spLocks noEditPoints="1"/>
            </p:cNvSpPr>
            <p:nvPr/>
          </p:nvSpPr>
          <p:spPr bwMode="auto">
            <a:xfrm>
              <a:off x="696504" y="5524790"/>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 Placeholder 3">
              <a:extLst>
                <a:ext uri="{FF2B5EF4-FFF2-40B4-BE49-F238E27FC236}">
                  <a16:creationId xmlns:a16="http://schemas.microsoft.com/office/drawing/2014/main" id="{402D6E59-7318-4402-1956-8519B363DA06}"/>
                </a:ext>
              </a:extLst>
            </p:cNvPr>
            <p:cNvSpPr txBox="1">
              <a:spLocks/>
            </p:cNvSpPr>
            <p:nvPr/>
          </p:nvSpPr>
          <p:spPr>
            <a:xfrm>
              <a:off x="990499" y="5521286"/>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Chi phí thời gian cho thanh kiểm tra và thực hiện TTHC thấp</a:t>
              </a:r>
              <a:endParaRPr lang="en-US" sz="1400" dirty="0"/>
            </a:p>
          </p:txBody>
        </p:sp>
      </p:grpSp>
      <p:grpSp>
        <p:nvGrpSpPr>
          <p:cNvPr id="24" name="Group 23">
            <a:extLst>
              <a:ext uri="{FF2B5EF4-FFF2-40B4-BE49-F238E27FC236}">
                <a16:creationId xmlns:a16="http://schemas.microsoft.com/office/drawing/2014/main" id="{38F0F494-7CFD-59CA-8F8C-4E758ADF5598}"/>
              </a:ext>
            </a:extLst>
          </p:cNvPr>
          <p:cNvGrpSpPr/>
          <p:nvPr/>
        </p:nvGrpSpPr>
        <p:grpSpPr>
          <a:xfrm>
            <a:off x="696504" y="4721752"/>
            <a:ext cx="3211366" cy="303819"/>
            <a:chOff x="696504" y="6202737"/>
            <a:chExt cx="3211366" cy="303819"/>
          </a:xfrm>
        </p:grpSpPr>
        <p:sp>
          <p:nvSpPr>
            <p:cNvPr id="25" name="Freeform 20">
              <a:extLst>
                <a:ext uri="{FF2B5EF4-FFF2-40B4-BE49-F238E27FC236}">
                  <a16:creationId xmlns:a16="http://schemas.microsoft.com/office/drawing/2014/main" id="{DBB5810E-F82B-C3AA-A481-A06AA69BDBEF}"/>
                </a:ext>
              </a:extLst>
            </p:cNvPr>
            <p:cNvSpPr>
              <a:spLocks noEditPoints="1"/>
            </p:cNvSpPr>
            <p:nvPr/>
          </p:nvSpPr>
          <p:spPr bwMode="auto">
            <a:xfrm>
              <a:off x="696504" y="6206241"/>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Text Placeholder 3">
              <a:extLst>
                <a:ext uri="{FF2B5EF4-FFF2-40B4-BE49-F238E27FC236}">
                  <a16:creationId xmlns:a16="http://schemas.microsoft.com/office/drawing/2014/main" id="{E751D224-E27A-55C4-9A19-A50316A226DC}"/>
                </a:ext>
              </a:extLst>
            </p:cNvPr>
            <p:cNvSpPr txBox="1">
              <a:spLocks/>
            </p:cNvSpPr>
            <p:nvPr/>
          </p:nvSpPr>
          <p:spPr>
            <a:xfrm>
              <a:off x="990499" y="6202737"/>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Chi phí không chính thức thấp</a:t>
              </a:r>
              <a:endParaRPr lang="en-US" sz="1400" dirty="0"/>
            </a:p>
          </p:txBody>
        </p:sp>
      </p:grpSp>
      <p:grpSp>
        <p:nvGrpSpPr>
          <p:cNvPr id="27" name="Group 26">
            <a:extLst>
              <a:ext uri="{FF2B5EF4-FFF2-40B4-BE49-F238E27FC236}">
                <a16:creationId xmlns:a16="http://schemas.microsoft.com/office/drawing/2014/main" id="{3CC16374-D5C5-EB5F-F84F-C96BA5F0ED4A}"/>
              </a:ext>
            </a:extLst>
          </p:cNvPr>
          <p:cNvGrpSpPr/>
          <p:nvPr/>
        </p:nvGrpSpPr>
        <p:grpSpPr>
          <a:xfrm>
            <a:off x="8647530" y="4065692"/>
            <a:ext cx="3211366" cy="303819"/>
            <a:chOff x="8647530" y="5451500"/>
            <a:chExt cx="3211366" cy="303819"/>
          </a:xfrm>
        </p:grpSpPr>
        <p:sp>
          <p:nvSpPr>
            <p:cNvPr id="28" name="Freeform 20">
              <a:extLst>
                <a:ext uri="{FF2B5EF4-FFF2-40B4-BE49-F238E27FC236}">
                  <a16:creationId xmlns:a16="http://schemas.microsoft.com/office/drawing/2014/main" id="{B035D2F3-8081-A806-7979-85639B5D5FEB}"/>
                </a:ext>
              </a:extLst>
            </p:cNvPr>
            <p:cNvSpPr>
              <a:spLocks noEditPoints="1"/>
            </p:cNvSpPr>
            <p:nvPr/>
          </p:nvSpPr>
          <p:spPr bwMode="auto">
            <a:xfrm>
              <a:off x="8647530" y="5455004"/>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3">
              <a:extLst>
                <a:ext uri="{FF2B5EF4-FFF2-40B4-BE49-F238E27FC236}">
                  <a16:creationId xmlns:a16="http://schemas.microsoft.com/office/drawing/2014/main" id="{4F7B9371-EFDA-B7EC-C724-514A3643CEAA}"/>
                </a:ext>
              </a:extLst>
            </p:cNvPr>
            <p:cNvSpPr txBox="1">
              <a:spLocks/>
            </p:cNvSpPr>
            <p:nvPr/>
          </p:nvSpPr>
          <p:spPr>
            <a:xfrm>
              <a:off x="8941525" y="5451500"/>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Chính sách và dịch vụ đào tạo lao động tốt</a:t>
              </a:r>
              <a:endParaRPr lang="en-US" sz="1400" dirty="0"/>
            </a:p>
          </p:txBody>
        </p:sp>
      </p:grpSp>
      <p:grpSp>
        <p:nvGrpSpPr>
          <p:cNvPr id="30" name="Group 29">
            <a:extLst>
              <a:ext uri="{FF2B5EF4-FFF2-40B4-BE49-F238E27FC236}">
                <a16:creationId xmlns:a16="http://schemas.microsoft.com/office/drawing/2014/main" id="{49D5EDD9-BB0C-8B3D-65A5-9A753D1BFCC5}"/>
              </a:ext>
            </a:extLst>
          </p:cNvPr>
          <p:cNvGrpSpPr/>
          <p:nvPr/>
        </p:nvGrpSpPr>
        <p:grpSpPr>
          <a:xfrm>
            <a:off x="8647530" y="4721752"/>
            <a:ext cx="3211366" cy="303819"/>
            <a:chOff x="8647530" y="6068420"/>
            <a:chExt cx="3211366" cy="303819"/>
          </a:xfrm>
        </p:grpSpPr>
        <p:sp>
          <p:nvSpPr>
            <p:cNvPr id="31" name="Freeform 20">
              <a:extLst>
                <a:ext uri="{FF2B5EF4-FFF2-40B4-BE49-F238E27FC236}">
                  <a16:creationId xmlns:a16="http://schemas.microsoft.com/office/drawing/2014/main" id="{A4F46D36-7C25-E9CC-FEF2-63708E47D016}"/>
                </a:ext>
              </a:extLst>
            </p:cNvPr>
            <p:cNvSpPr>
              <a:spLocks noEditPoints="1"/>
            </p:cNvSpPr>
            <p:nvPr/>
          </p:nvSpPr>
          <p:spPr bwMode="auto">
            <a:xfrm>
              <a:off x="8647530" y="6071924"/>
              <a:ext cx="293995" cy="293995"/>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 Placeholder 3">
              <a:extLst>
                <a:ext uri="{FF2B5EF4-FFF2-40B4-BE49-F238E27FC236}">
                  <a16:creationId xmlns:a16="http://schemas.microsoft.com/office/drawing/2014/main" id="{22E7B179-70DA-A8C7-5D64-BFFB3ADAD939}"/>
                </a:ext>
              </a:extLst>
            </p:cNvPr>
            <p:cNvSpPr txBox="1">
              <a:spLocks/>
            </p:cNvSpPr>
            <p:nvPr/>
          </p:nvSpPr>
          <p:spPr>
            <a:xfrm>
              <a:off x="8941525" y="6068420"/>
              <a:ext cx="2917371" cy="3038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1400" dirty="0"/>
                <a:t>Giải quyết tranh chấp công bằng và đảm bảo an ninh trật tự</a:t>
              </a:r>
              <a:endParaRPr lang="en-US" sz="1400" dirty="0"/>
            </a:p>
          </p:txBody>
        </p:sp>
      </p:grpSp>
      <p:pic>
        <p:nvPicPr>
          <p:cNvPr id="33" name="Picture 2">
            <a:extLst>
              <a:ext uri="{FF2B5EF4-FFF2-40B4-BE49-F238E27FC236}">
                <a16:creationId xmlns:a16="http://schemas.microsoft.com/office/drawing/2014/main" id="{0B969A7C-A318-7FDA-4E7C-7B0F2BB30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07" b="3107"/>
          <a:stretch>
            <a:fillRect/>
          </a:stretch>
        </p:blipFill>
        <p:spPr bwMode="auto">
          <a:xfrm>
            <a:off x="4013993" y="2453142"/>
            <a:ext cx="4164012" cy="292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240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8D61-9318-4DC8-A868-2B1BFDD2B2C0}"/>
              </a:ext>
            </a:extLst>
          </p:cNvPr>
          <p:cNvSpPr>
            <a:spLocks noGrp="1"/>
          </p:cNvSpPr>
          <p:nvPr>
            <p:ph type="ctrTitle"/>
          </p:nvPr>
        </p:nvSpPr>
        <p:spPr/>
        <p:txBody>
          <a:bodyPr/>
          <a:lstStyle/>
          <a:p>
            <a:r>
              <a:rPr lang="en-US"/>
              <a:t>Chuyển đổi tư duy về môi trường kinh doanh</a:t>
            </a:r>
            <a:endParaRPr lang="en-US" dirty="0"/>
          </a:p>
        </p:txBody>
      </p:sp>
      <p:sp>
        <p:nvSpPr>
          <p:cNvPr id="3" name="Subtitle 2">
            <a:extLst>
              <a:ext uri="{FF2B5EF4-FFF2-40B4-BE49-F238E27FC236}">
                <a16:creationId xmlns:a16="http://schemas.microsoft.com/office/drawing/2014/main" id="{3C322DE6-C2BE-4B53-BC28-C43EBD0052AA}"/>
              </a:ext>
            </a:extLst>
          </p:cNvPr>
          <p:cNvSpPr>
            <a:spLocks noGrp="1"/>
          </p:cNvSpPr>
          <p:nvPr>
            <p:ph type="subTitle" idx="1"/>
          </p:nvPr>
        </p:nvSpPr>
        <p:spPr/>
        <p:txBody>
          <a:bodyPr/>
          <a:lstStyle/>
          <a:p>
            <a:r>
              <a:rPr lang="en-US"/>
              <a:t>Môi trường kinh doanh là gì?</a:t>
            </a:r>
          </a:p>
          <a:p>
            <a:r>
              <a:rPr lang="en-US"/>
              <a:t>Các cấp độ chính sách tác động đến môi trường kinh doanh</a:t>
            </a:r>
            <a:endParaRPr lang="en-US" dirty="0"/>
          </a:p>
        </p:txBody>
      </p:sp>
    </p:spTree>
    <p:extLst>
      <p:ext uri="{BB962C8B-B14F-4D97-AF65-F5344CB8AC3E}">
        <p14:creationId xmlns:p14="http://schemas.microsoft.com/office/powerpoint/2010/main" val="2997580326"/>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5BD2-0EC5-CAA9-E1B7-AB381686EF82}"/>
              </a:ext>
            </a:extLst>
          </p:cNvPr>
          <p:cNvSpPr>
            <a:spLocks noGrp="1"/>
          </p:cNvSpPr>
          <p:nvPr>
            <p:ph type="title"/>
          </p:nvPr>
        </p:nvSpPr>
        <p:spPr>
          <a:xfrm>
            <a:off x="444499" y="430609"/>
            <a:ext cx="11664374" cy="640080"/>
          </a:xfrm>
        </p:spPr>
        <p:txBody>
          <a:bodyPr>
            <a:normAutofit fontScale="90000"/>
          </a:bodyPr>
          <a:lstStyle/>
          <a:p>
            <a:r>
              <a:rPr lang="en-US">
                <a:solidFill>
                  <a:schemeClr val="accent1"/>
                </a:solidFill>
                <a:latin typeface="Cambria" panose="02040503050406030204" pitchFamily="18" charset="0"/>
              </a:rPr>
              <a:t>Cải thiện chất </a:t>
            </a:r>
            <a:r>
              <a:rPr lang="en-US" dirty="0">
                <a:solidFill>
                  <a:schemeClr val="accent1"/>
                </a:solidFill>
                <a:latin typeface="Cambria" panose="02040503050406030204" pitchFamily="18" charset="0"/>
              </a:rPr>
              <a:t>lượng điều hành </a:t>
            </a:r>
            <a:r>
              <a:rPr lang="en-US">
                <a:solidFill>
                  <a:schemeClr val="accent1"/>
                </a:solidFill>
                <a:latin typeface="Cambria" panose="02040503050406030204" pitchFamily="18" charset="0"/>
              </a:rPr>
              <a:t>và mối liên hệ đến phát </a:t>
            </a:r>
            <a:r>
              <a:rPr lang="en-US" dirty="0">
                <a:solidFill>
                  <a:schemeClr val="accent1"/>
                </a:solidFill>
                <a:latin typeface="Cambria" panose="02040503050406030204" pitchFamily="18" charset="0"/>
              </a:rPr>
              <a:t>triển kinh tế địa phương</a:t>
            </a:r>
          </a:p>
        </p:txBody>
      </p:sp>
      <p:sp>
        <p:nvSpPr>
          <p:cNvPr id="3" name="Arrow: Pentagon 2">
            <a:extLst>
              <a:ext uri="{FF2B5EF4-FFF2-40B4-BE49-F238E27FC236}">
                <a16:creationId xmlns:a16="http://schemas.microsoft.com/office/drawing/2014/main" id="{6D4C1490-154A-14A5-0B9D-736A7D988AA6}"/>
              </a:ext>
            </a:extLst>
          </p:cNvPr>
          <p:cNvSpPr/>
          <p:nvPr/>
        </p:nvSpPr>
        <p:spPr>
          <a:xfrm>
            <a:off x="543601" y="1917556"/>
            <a:ext cx="816955" cy="3625994"/>
          </a:xfrm>
          <a:prstGeom prst="homePlate">
            <a:avLst>
              <a:gd name="adj" fmla="val 975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
        <p:nvSpPr>
          <p:cNvPr id="4" name="Rectangle 3">
            <a:extLst>
              <a:ext uri="{FF2B5EF4-FFF2-40B4-BE49-F238E27FC236}">
                <a16:creationId xmlns:a16="http://schemas.microsoft.com/office/drawing/2014/main" id="{AF2C19C9-B6DF-252F-9C5E-9FA276310603}"/>
              </a:ext>
            </a:extLst>
          </p:cNvPr>
          <p:cNvSpPr/>
          <p:nvPr/>
        </p:nvSpPr>
        <p:spPr>
          <a:xfrm>
            <a:off x="8409611" y="1917556"/>
            <a:ext cx="3237061" cy="3625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
        <p:nvSpPr>
          <p:cNvPr id="5" name="Rectangle 4">
            <a:extLst>
              <a:ext uri="{FF2B5EF4-FFF2-40B4-BE49-F238E27FC236}">
                <a16:creationId xmlns:a16="http://schemas.microsoft.com/office/drawing/2014/main" id="{6B53CF7D-7750-405D-3846-68C977E7BF90}"/>
              </a:ext>
            </a:extLst>
          </p:cNvPr>
          <p:cNvSpPr/>
          <p:nvPr/>
        </p:nvSpPr>
        <p:spPr>
          <a:xfrm>
            <a:off x="3443635" y="1917556"/>
            <a:ext cx="4892976" cy="3625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7B7BDB35-D7A4-2C47-6175-A308A4B4BED0}"/>
              </a:ext>
            </a:extLst>
          </p:cNvPr>
          <p:cNvSpPr/>
          <p:nvPr/>
        </p:nvSpPr>
        <p:spPr>
          <a:xfrm>
            <a:off x="1360556" y="1917556"/>
            <a:ext cx="1976234" cy="3625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6C25F947-0B3A-0C99-E51D-EAF879498C51}"/>
              </a:ext>
            </a:extLst>
          </p:cNvPr>
          <p:cNvSpPr txBox="1"/>
          <p:nvPr/>
        </p:nvSpPr>
        <p:spPr>
          <a:xfrm>
            <a:off x="1433556" y="2953716"/>
            <a:ext cx="1843351" cy="2308324"/>
          </a:xfrm>
          <a:prstGeom prst="rect">
            <a:avLst/>
          </a:prstGeom>
          <a:solidFill>
            <a:schemeClr val="accent4">
              <a:lumMod val="20000"/>
              <a:lumOff val="80000"/>
            </a:schemeClr>
          </a:solidFill>
          <a:ln>
            <a:solidFill>
              <a:schemeClr val="bg1">
                <a:lumMod val="8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Xây dựng và thực hiện các chương trình hành động </a:t>
            </a:r>
            <a:r>
              <a:rPr kumimoji="0" lang="en-US" sz="1600" b="0" i="0" u="none" strike="noStrike" kern="1200" cap="none" spc="0" normalizeH="0" baseline="0" noProof="0" dirty="0" err="1">
                <a:ln>
                  <a:noFill/>
                </a:ln>
                <a:solidFill>
                  <a:srgbClr val="44546A"/>
                </a:solidFill>
                <a:effectLst/>
                <a:uLnTx/>
                <a:uFillTx/>
                <a:latin typeface="Cambria" panose="02040503050406030204" pitchFamily="18" charset="0"/>
                <a:ea typeface="+mn-ea"/>
                <a:cs typeface="+mn-cs"/>
              </a:rPr>
              <a:t>cải</a:t>
            </a: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44546A"/>
                </a:solidFill>
                <a:effectLst/>
                <a:uLnTx/>
                <a:uFillTx/>
                <a:latin typeface="Cambria" panose="02040503050406030204" pitchFamily="18" charset="0"/>
                <a:ea typeface="+mn-ea"/>
                <a:cs typeface="+mn-cs"/>
              </a:rPr>
              <a:t>thiện</a:t>
            </a: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 chất </a:t>
            </a:r>
            <a:r>
              <a:rPr kumimoji="0" lang="en-US" sz="1600" b="0" i="0" u="none" strike="noStrike" kern="1200" cap="none" spc="0" normalizeH="0" baseline="0" noProof="0" dirty="0" err="1">
                <a:ln>
                  <a:noFill/>
                </a:ln>
                <a:solidFill>
                  <a:srgbClr val="44546A"/>
                </a:solidFill>
                <a:effectLst/>
                <a:uLnTx/>
                <a:uFillTx/>
                <a:latin typeface="Cambria" panose="02040503050406030204" pitchFamily="18" charset="0"/>
                <a:ea typeface="+mn-ea"/>
                <a:cs typeface="+mn-cs"/>
              </a:rPr>
              <a:t>lượng</a:t>
            </a: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 điều hành </a:t>
            </a:r>
            <a:r>
              <a:rPr kumimoji="0" lang="en-US" sz="1600" b="0" i="0" u="none" strike="noStrike" kern="1200" cap="none" spc="0" normalizeH="0" baseline="0" noProof="0" dirty="0" err="1">
                <a:ln>
                  <a:noFill/>
                </a:ln>
                <a:solidFill>
                  <a:srgbClr val="44546A"/>
                </a:solidFill>
                <a:effectLst/>
                <a:uLnTx/>
                <a:uFillTx/>
                <a:latin typeface="Cambria" panose="02040503050406030204" pitchFamily="18" charset="0"/>
                <a:ea typeface="+mn-ea"/>
                <a:cs typeface="+mn-cs"/>
              </a:rPr>
              <a:t>kinh</a:t>
            </a: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 tế và tạo môi trường </a:t>
            </a:r>
            <a:r>
              <a:rPr kumimoji="0" lang="en-US" sz="1600" b="0" i="0" u="none" strike="noStrike" kern="1200" cap="none" spc="0" normalizeH="0" baseline="0" noProof="0" dirty="0" err="1">
                <a:ln>
                  <a:noFill/>
                </a:ln>
                <a:solidFill>
                  <a:srgbClr val="44546A"/>
                </a:solidFill>
                <a:effectLst/>
                <a:uLnTx/>
                <a:uFillTx/>
                <a:latin typeface="Cambria" panose="02040503050406030204" pitchFamily="18" charset="0"/>
                <a:ea typeface="+mn-ea"/>
                <a:cs typeface="+mn-cs"/>
              </a:rPr>
              <a:t>kinh</a:t>
            </a: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 doanh thuận </a:t>
            </a:r>
            <a:r>
              <a:rPr kumimoji="0" lang="en-US" sz="1600" b="0" i="0" u="none" strike="noStrike" kern="1200" cap="none" spc="0" normalizeH="0" baseline="0" noProof="0" dirty="0" err="1">
                <a:ln>
                  <a:noFill/>
                </a:ln>
                <a:solidFill>
                  <a:srgbClr val="44546A"/>
                </a:solidFill>
                <a:effectLst/>
                <a:uLnTx/>
                <a:uFillTx/>
                <a:latin typeface="Cambria" panose="02040503050406030204" pitchFamily="18" charset="0"/>
                <a:ea typeface="+mn-ea"/>
                <a:cs typeface="+mn-cs"/>
              </a:rPr>
              <a:t>lợi</a:t>
            </a: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 ở </a:t>
            </a:r>
            <a:r>
              <a:rPr kumimoji="0" lang="en-US" sz="1600" b="0" i="0" u="none" strike="noStrike" kern="1200" cap="none" spc="0" normalizeH="0" baseline="0" noProof="0" dirty="0" err="1">
                <a:ln>
                  <a:noFill/>
                </a:ln>
                <a:solidFill>
                  <a:srgbClr val="44546A"/>
                </a:solidFill>
                <a:effectLst/>
                <a:uLnTx/>
                <a:uFillTx/>
                <a:latin typeface="Cambria" panose="02040503050406030204" pitchFamily="18" charset="0"/>
                <a:ea typeface="+mn-ea"/>
                <a:cs typeface="+mn-cs"/>
              </a:rPr>
              <a:t>địa</a:t>
            </a: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44546A"/>
                </a:solidFill>
                <a:effectLst/>
                <a:uLnTx/>
                <a:uFillTx/>
                <a:latin typeface="Cambria" panose="02040503050406030204" pitchFamily="18" charset="0"/>
                <a:ea typeface="+mn-ea"/>
                <a:cs typeface="+mn-cs"/>
              </a:rPr>
              <a:t>phương</a:t>
            </a:r>
            <a:r>
              <a:rPr kumimoji="0" lang="en-US" sz="1600" b="0"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 </a:t>
            </a:r>
          </a:p>
        </p:txBody>
      </p:sp>
      <p:sp>
        <p:nvSpPr>
          <p:cNvPr id="8" name="TextBox 7">
            <a:extLst>
              <a:ext uri="{FF2B5EF4-FFF2-40B4-BE49-F238E27FC236}">
                <a16:creationId xmlns:a16="http://schemas.microsoft.com/office/drawing/2014/main" id="{421559D9-3666-2AB9-91C2-3EA8F72B95AD}"/>
              </a:ext>
            </a:extLst>
          </p:cNvPr>
          <p:cNvSpPr txBox="1"/>
          <p:nvPr/>
        </p:nvSpPr>
        <p:spPr>
          <a:xfrm>
            <a:off x="3618942" y="3840001"/>
            <a:ext cx="2090604"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Giảm</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các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rủi</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ro</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kinh</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doanh</a:t>
            </a:r>
          </a:p>
        </p:txBody>
      </p:sp>
      <p:sp>
        <p:nvSpPr>
          <p:cNvPr id="9" name="TextBox 8">
            <a:extLst>
              <a:ext uri="{FF2B5EF4-FFF2-40B4-BE49-F238E27FC236}">
                <a16:creationId xmlns:a16="http://schemas.microsoft.com/office/drawing/2014/main" id="{A413A72E-02CD-5CDB-4988-587B0C5F1CBD}"/>
              </a:ext>
            </a:extLst>
          </p:cNvPr>
          <p:cNvSpPr txBox="1"/>
          <p:nvPr/>
        </p:nvSpPr>
        <p:spPr>
          <a:xfrm>
            <a:off x="3618942" y="2925141"/>
            <a:ext cx="2090604"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Giảm</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các chi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phí</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doanh nghiệp</a:t>
            </a:r>
          </a:p>
        </p:txBody>
      </p:sp>
      <p:sp>
        <p:nvSpPr>
          <p:cNvPr id="10" name="TextBox 9">
            <a:extLst>
              <a:ext uri="{FF2B5EF4-FFF2-40B4-BE49-F238E27FC236}">
                <a16:creationId xmlns:a16="http://schemas.microsoft.com/office/drawing/2014/main" id="{4D9342A1-D5BE-ACFF-A8D1-B12171C8836D}"/>
              </a:ext>
            </a:extLst>
          </p:cNvPr>
          <p:cNvSpPr txBox="1"/>
          <p:nvPr/>
        </p:nvSpPr>
        <p:spPr>
          <a:xfrm>
            <a:off x="3618942" y="4706801"/>
            <a:ext cx="2090604"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Nâng</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cao năng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lực</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doanh nghiệp</a:t>
            </a:r>
          </a:p>
        </p:txBody>
      </p:sp>
      <p:sp>
        <p:nvSpPr>
          <p:cNvPr id="11" name="TextBox 10">
            <a:extLst>
              <a:ext uri="{FF2B5EF4-FFF2-40B4-BE49-F238E27FC236}">
                <a16:creationId xmlns:a16="http://schemas.microsoft.com/office/drawing/2014/main" id="{47B54B6D-96F2-C050-6DD4-AE2FB817DDC5}"/>
              </a:ext>
            </a:extLst>
          </p:cNvPr>
          <p:cNvSpPr txBox="1"/>
          <p:nvPr/>
        </p:nvSpPr>
        <p:spPr>
          <a:xfrm>
            <a:off x="6002303" y="3840001"/>
            <a:ext cx="2205263"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Hoạt động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ổn</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định</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kế</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hoạch</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KD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dài</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hạn</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E6A63D59-BD9D-0B69-833D-A6C6D36B84EA}"/>
              </a:ext>
            </a:extLst>
          </p:cNvPr>
          <p:cNvSpPr txBox="1"/>
          <p:nvPr/>
        </p:nvSpPr>
        <p:spPr>
          <a:xfrm>
            <a:off x="6002303" y="2925141"/>
            <a:ext cx="2205263"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Tăng</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khả năng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tạo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lợi</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nhuận</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13" name="TextBox 12">
            <a:extLst>
              <a:ext uri="{FF2B5EF4-FFF2-40B4-BE49-F238E27FC236}">
                <a16:creationId xmlns:a16="http://schemas.microsoft.com/office/drawing/2014/main" id="{F2FC3535-E76A-0F91-C2F9-70799D1C9680}"/>
              </a:ext>
            </a:extLst>
          </p:cNvPr>
          <p:cNvSpPr txBox="1"/>
          <p:nvPr/>
        </p:nvSpPr>
        <p:spPr>
          <a:xfrm>
            <a:off x="6002303" y="4706801"/>
            <a:ext cx="2205263"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Cải</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thiện</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năng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suất</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và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sức</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tranh</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14" name="TextBox 13">
            <a:extLst>
              <a:ext uri="{FF2B5EF4-FFF2-40B4-BE49-F238E27FC236}">
                <a16:creationId xmlns:a16="http://schemas.microsoft.com/office/drawing/2014/main" id="{182F597F-F8A4-72E1-D7B8-1EB29E41135E}"/>
              </a:ext>
            </a:extLst>
          </p:cNvPr>
          <p:cNvSpPr txBox="1"/>
          <p:nvPr/>
        </p:nvSpPr>
        <p:spPr>
          <a:xfrm>
            <a:off x="8526555" y="2925141"/>
            <a:ext cx="2021371" cy="58477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Thúc</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đẩy</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thành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doanh nghiệp</a:t>
            </a:r>
          </a:p>
        </p:txBody>
      </p:sp>
      <p:sp>
        <p:nvSpPr>
          <p:cNvPr id="15" name="TextBox 14">
            <a:extLst>
              <a:ext uri="{FF2B5EF4-FFF2-40B4-BE49-F238E27FC236}">
                <a16:creationId xmlns:a16="http://schemas.microsoft.com/office/drawing/2014/main" id="{898D43BF-D41D-A3DF-586D-655928F07F2C}"/>
              </a:ext>
            </a:extLst>
          </p:cNvPr>
          <p:cNvSpPr txBox="1"/>
          <p:nvPr/>
        </p:nvSpPr>
        <p:spPr>
          <a:xfrm>
            <a:off x="8526555" y="3840001"/>
            <a:ext cx="2021371" cy="58477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Thúc</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đẩy</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dự án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đầu tư mới</a:t>
            </a:r>
          </a:p>
        </p:txBody>
      </p:sp>
      <p:sp>
        <p:nvSpPr>
          <p:cNvPr id="16" name="TextBox 15">
            <a:extLst>
              <a:ext uri="{FF2B5EF4-FFF2-40B4-BE49-F238E27FC236}">
                <a16:creationId xmlns:a16="http://schemas.microsoft.com/office/drawing/2014/main" id="{BBDECCBB-814A-D5BC-D64B-C27A318ADDF4}"/>
              </a:ext>
            </a:extLst>
          </p:cNvPr>
          <p:cNvSpPr txBox="1"/>
          <p:nvPr/>
        </p:nvSpPr>
        <p:spPr>
          <a:xfrm>
            <a:off x="8526555" y="4706800"/>
            <a:ext cx="2021371" cy="58477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noProof="0" dirty="0" err="1">
                <a:ln>
                  <a:noFill/>
                </a:ln>
                <a:solidFill>
                  <a:srgbClr val="000000"/>
                </a:solidFill>
                <a:effectLst/>
                <a:uLnTx/>
                <a:uFillTx/>
                <a:latin typeface="Cambria" panose="02040503050406030204" pitchFamily="18" charset="0"/>
                <a:ea typeface="+mn-ea"/>
                <a:cs typeface="+mn-cs"/>
              </a:rPr>
              <a:t>Thúc</a:t>
            </a:r>
            <a:r>
              <a:rPr kumimoji="0" lang="en-US" sz="1600" b="0" i="0" u="none" strike="noStrike" kern="1200" cap="none" spc="-30" normalizeH="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30" normalizeH="0" noProof="0" dirty="0" err="1">
                <a:ln>
                  <a:noFill/>
                </a:ln>
                <a:solidFill>
                  <a:srgbClr val="000000"/>
                </a:solidFill>
                <a:effectLst/>
                <a:uLnTx/>
                <a:uFillTx/>
                <a:latin typeface="Cambria" panose="02040503050406030204" pitchFamily="18" charset="0"/>
                <a:ea typeface="+mn-ea"/>
                <a:cs typeface="+mn-cs"/>
              </a:rPr>
              <a:t>đẩy</a:t>
            </a:r>
            <a:r>
              <a:rPr kumimoji="0" lang="en-US" sz="1600" b="0" i="0" u="none" strike="noStrike" kern="1200" cap="none" spc="-30" normalizeH="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30" normalizeH="0" noProof="0" dirty="0" err="1">
                <a:ln>
                  <a:noFill/>
                </a:ln>
                <a:solidFill>
                  <a:srgbClr val="000000"/>
                </a:solidFill>
                <a:effectLst/>
                <a:uLnTx/>
                <a:uFillTx/>
                <a:latin typeface="Cambria" panose="02040503050406030204" pitchFamily="18" charset="0"/>
                <a:ea typeface="+mn-ea"/>
                <a:cs typeface="+mn-cs"/>
              </a:rPr>
              <a:t>nghiên</a:t>
            </a:r>
            <a:r>
              <a:rPr kumimoji="0" lang="en-US" sz="1600" b="0" i="0" u="none" strike="noStrike" kern="1200" cap="none" spc="-30" normalizeH="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30" normalizeH="0" noProof="0" dirty="0" err="1">
                <a:ln>
                  <a:noFill/>
                </a:ln>
                <a:solidFill>
                  <a:srgbClr val="000000"/>
                </a:solidFill>
                <a:effectLst/>
                <a:uLnTx/>
                <a:uFillTx/>
                <a:latin typeface="Cambria" panose="02040503050406030204" pitchFamily="18" charset="0"/>
                <a:ea typeface="+mn-ea"/>
                <a:cs typeface="+mn-cs"/>
              </a:rPr>
              <a:t>cứu</a:t>
            </a:r>
            <a:r>
              <a:rPr kumimoji="0" lang="en-US" sz="1600" b="0" i="0" u="none" strike="noStrike" kern="1200" cap="none" spc="-30" normalizeH="0" noProof="0" dirty="0">
                <a:ln>
                  <a:noFill/>
                </a:ln>
                <a:solidFill>
                  <a:srgbClr val="000000"/>
                </a:solidFill>
                <a:effectLst/>
                <a:uLnTx/>
                <a:uFillTx/>
                <a:latin typeface="Cambria" panose="02040503050406030204" pitchFamily="18" charset="0"/>
                <a:ea typeface="+mn-ea"/>
                <a:cs typeface="+mn-cs"/>
              </a:rPr>
              <a:t>, </a:t>
            </a:r>
            <a:r>
              <a:rPr kumimoji="0" lang="en-US" sz="1600" b="0" i="0" u="none" strike="noStrike" kern="1200" cap="none" spc="-30" normalizeH="0" noProof="0" dirty="0" err="1">
                <a:ln>
                  <a:noFill/>
                </a:ln>
                <a:solidFill>
                  <a:srgbClr val="000000"/>
                </a:solidFill>
                <a:effectLst/>
                <a:uLnTx/>
                <a:uFillTx/>
                <a:latin typeface="Cambria" panose="02040503050406030204" pitchFamily="18" charset="0"/>
                <a:ea typeface="+mn-ea"/>
                <a:cs typeface="+mn-cs"/>
              </a:rPr>
              <a:t>đổi</a:t>
            </a:r>
            <a:r>
              <a:rPr kumimoji="0" lang="en-US" sz="1600" b="0" i="0" u="none" strike="noStrike" kern="1200" cap="none" spc="-30" normalizeH="0" noProof="0" dirty="0">
                <a:ln>
                  <a:noFill/>
                </a:ln>
                <a:solidFill>
                  <a:srgbClr val="000000"/>
                </a:solidFill>
                <a:effectLst/>
                <a:uLnTx/>
                <a:uFillTx/>
                <a:latin typeface="Cambria" panose="02040503050406030204" pitchFamily="18" charset="0"/>
                <a:ea typeface="+mn-ea"/>
                <a:cs typeface="+mn-cs"/>
              </a:rPr>
              <a:t> mới </a:t>
            </a:r>
            <a:r>
              <a:rPr kumimoji="0" lang="en-US" sz="1600" b="0" i="0" u="none" strike="noStrike" kern="1200" cap="none" spc="-30" normalizeH="0" noProof="0" dirty="0" err="1">
                <a:ln>
                  <a:noFill/>
                </a:ln>
                <a:solidFill>
                  <a:srgbClr val="000000"/>
                </a:solidFill>
                <a:effectLst/>
                <a:uLnTx/>
                <a:uFillTx/>
                <a:latin typeface="Cambria" panose="02040503050406030204" pitchFamily="18" charset="0"/>
                <a:ea typeface="+mn-ea"/>
                <a:cs typeface="+mn-cs"/>
              </a:rPr>
              <a:t>sáng</a:t>
            </a:r>
            <a:r>
              <a:rPr kumimoji="0" lang="en-US" sz="1600" b="0" i="0" u="none" strike="noStrike" kern="1200" cap="none" spc="-30" normalizeH="0" noProof="0" dirty="0">
                <a:ln>
                  <a:noFill/>
                </a:ln>
                <a:solidFill>
                  <a:srgbClr val="000000"/>
                </a:solidFill>
                <a:effectLst/>
                <a:uLnTx/>
                <a:uFillTx/>
                <a:latin typeface="Cambria" panose="02040503050406030204" pitchFamily="18" charset="0"/>
                <a:ea typeface="+mn-ea"/>
                <a:cs typeface="+mn-cs"/>
              </a:rPr>
              <a:t> tạo</a:t>
            </a:r>
          </a:p>
        </p:txBody>
      </p:sp>
      <p:sp>
        <p:nvSpPr>
          <p:cNvPr id="17" name="TextBox 16">
            <a:extLst>
              <a:ext uri="{FF2B5EF4-FFF2-40B4-BE49-F238E27FC236}">
                <a16:creationId xmlns:a16="http://schemas.microsoft.com/office/drawing/2014/main" id="{301349CF-262B-DB94-8FB7-23A24F903913}"/>
              </a:ext>
            </a:extLst>
          </p:cNvPr>
          <p:cNvSpPr txBox="1"/>
          <p:nvPr/>
        </p:nvSpPr>
        <p:spPr>
          <a:xfrm>
            <a:off x="10770374" y="3563295"/>
            <a:ext cx="10854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F3D1C"/>
                </a:solidFill>
                <a:effectLst/>
                <a:uLnTx/>
                <a:uFillTx/>
                <a:latin typeface="Cambria" panose="02040503050406030204" pitchFamily="18" charset="0"/>
                <a:ea typeface="+mn-ea"/>
                <a:cs typeface="+mn-cs"/>
                <a:sym typeface="Wingdings" panose="05000000000000000000" pitchFamily="2" charset="2"/>
              </a:rPr>
              <a:t>PHÁT TRIỂN KINH TẾ XÃ HỘI</a:t>
            </a:r>
            <a:endParaRPr kumimoji="0" lang="en-US" sz="1600" b="0" i="0" u="none" strike="noStrike" kern="1200" cap="none" spc="0" normalizeH="0" baseline="0" noProof="0" dirty="0">
              <a:ln>
                <a:noFill/>
              </a:ln>
              <a:solidFill>
                <a:srgbClr val="CF3D1C"/>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7E275161-5B69-822D-17D5-7277C16B4873}"/>
              </a:ext>
            </a:extLst>
          </p:cNvPr>
          <p:cNvSpPr txBox="1"/>
          <p:nvPr/>
        </p:nvSpPr>
        <p:spPr>
          <a:xfrm>
            <a:off x="1433556" y="2302308"/>
            <a:ext cx="1867991" cy="584775"/>
          </a:xfrm>
          <a:prstGeom prst="homePlate">
            <a:avLst/>
          </a:prstGeom>
          <a:noFill/>
          <a:ln>
            <a:solidFill>
              <a:schemeClr val="tx2">
                <a:lumMod val="75000"/>
                <a:lumOff val="2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rPr>
              <a:t>Chính </a:t>
            </a:r>
            <a:r>
              <a:rPr kumimoji="0" lang="en-US" sz="16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mn-ea"/>
                <a:cs typeface="+mn-cs"/>
              </a:rPr>
              <a:t>quyền</a:t>
            </a:r>
            <a:r>
              <a:rPr kumimoji="0" lang="en-US" sz="16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mn-ea"/>
                <a:cs typeface="+mn-cs"/>
              </a:rPr>
              <a:t>kiến</a:t>
            </a:r>
            <a:r>
              <a:rPr kumimoji="0" lang="en-US" sz="16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mn-ea"/>
                <a:cs typeface="+mn-cs"/>
              </a:rPr>
              <a:t>tạo</a:t>
            </a:r>
            <a:endParaRPr kumimoji="0" lang="en-US" sz="16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99158CD2-1893-876C-86E7-B29957A08487}"/>
              </a:ext>
            </a:extLst>
          </p:cNvPr>
          <p:cNvSpPr txBox="1"/>
          <p:nvPr/>
        </p:nvSpPr>
        <p:spPr>
          <a:xfrm>
            <a:off x="3618941" y="2286918"/>
            <a:ext cx="4607595" cy="584775"/>
          </a:xfrm>
          <a:prstGeom prst="homePlate">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rPr>
              <a:t>Ảnh </a:t>
            </a:r>
            <a:r>
              <a:rPr kumimoji="0" lang="en-US" sz="1600" b="1" i="0" u="none" strike="noStrike" kern="1200" cap="none" spc="0" normalizeH="0" baseline="0" noProof="0" dirty="0" err="1">
                <a:ln>
                  <a:noFill/>
                </a:ln>
                <a:solidFill>
                  <a:srgbClr val="3170F6"/>
                </a:solidFill>
                <a:effectLst/>
                <a:uLnTx/>
                <a:uFillTx/>
                <a:latin typeface="Cambria" panose="02040503050406030204" pitchFamily="18" charset="0"/>
                <a:ea typeface="+mn-ea"/>
                <a:cs typeface="+mn-cs"/>
              </a:rPr>
              <a:t>hưởng</a:t>
            </a:r>
            <a:r>
              <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3170F6"/>
                </a:solidFill>
                <a:effectLst/>
                <a:uLnTx/>
                <a:uFillTx/>
                <a:latin typeface="Cambria" panose="02040503050406030204" pitchFamily="18" charset="0"/>
                <a:ea typeface="+mn-ea"/>
                <a:cs typeface="+mn-cs"/>
              </a:rPr>
              <a:t>tới</a:t>
            </a:r>
            <a:r>
              <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3170F6"/>
                </a:solidFill>
                <a:effectLst/>
                <a:uLnTx/>
                <a:uFillTx/>
                <a:latin typeface="Cambria" panose="02040503050406030204" pitchFamily="18" charset="0"/>
                <a:ea typeface="+mn-ea"/>
                <a:cs typeface="+mn-cs"/>
              </a:rPr>
              <a:t>cộng</a:t>
            </a:r>
            <a:r>
              <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3170F6"/>
                </a:solidFill>
                <a:effectLst/>
                <a:uLnTx/>
                <a:uFillTx/>
                <a:latin typeface="Cambria" panose="02040503050406030204" pitchFamily="18" charset="0"/>
                <a:ea typeface="+mn-ea"/>
                <a:cs typeface="+mn-cs"/>
              </a:rPr>
              <a:t>đồng</a:t>
            </a:r>
            <a:r>
              <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3170F6"/>
                </a:solidFill>
                <a:effectLst/>
                <a:uLnTx/>
                <a:uFillTx/>
                <a:latin typeface="Cambria" panose="02040503050406030204" pitchFamily="18" charset="0"/>
                <a:ea typeface="+mn-ea"/>
                <a:cs typeface="+mn-cs"/>
              </a:rPr>
              <a:t>kinh</a:t>
            </a:r>
            <a:r>
              <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rPr>
              <a:t> doanh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3170F6"/>
                </a:solidFill>
                <a:effectLst/>
                <a:uLnTx/>
                <a:uFillTx/>
                <a:latin typeface="Cambria" panose="02040503050406030204" pitchFamily="18" charset="0"/>
                <a:ea typeface="+mn-ea"/>
                <a:cs typeface="+mn-cs"/>
              </a:rPr>
              <a:t>tại</a:t>
            </a:r>
            <a:r>
              <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3170F6"/>
                </a:solidFill>
                <a:effectLst/>
                <a:uLnTx/>
                <a:uFillTx/>
                <a:latin typeface="Cambria" panose="02040503050406030204" pitchFamily="18" charset="0"/>
                <a:ea typeface="+mn-ea"/>
                <a:cs typeface="+mn-cs"/>
              </a:rPr>
              <a:t>địa</a:t>
            </a:r>
            <a:r>
              <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3170F6"/>
                </a:solidFill>
                <a:effectLst/>
                <a:uLnTx/>
                <a:uFillTx/>
                <a:latin typeface="Cambria" panose="02040503050406030204" pitchFamily="18" charset="0"/>
                <a:ea typeface="+mn-ea"/>
                <a:cs typeface="+mn-cs"/>
              </a:rPr>
              <a:t>phương</a:t>
            </a:r>
            <a:endParaRPr kumimoji="0" lang="en-US" sz="1600" b="1" i="0" u="none" strike="noStrike" kern="1200" cap="none" spc="0" normalizeH="0" baseline="0" noProof="0" dirty="0">
              <a:ln>
                <a:noFill/>
              </a:ln>
              <a:solidFill>
                <a:srgbClr val="3170F6"/>
              </a:solidFill>
              <a:effectLst/>
              <a:uLnTx/>
              <a:uFillTx/>
              <a:latin typeface="Cambria" panose="02040503050406030204" pitchFamily="18" charset="0"/>
              <a:ea typeface="+mn-ea"/>
              <a:cs typeface="+mn-cs"/>
            </a:endParaRPr>
          </a:p>
        </p:txBody>
      </p:sp>
      <p:sp>
        <p:nvSpPr>
          <p:cNvPr id="20" name="TextBox 19">
            <a:extLst>
              <a:ext uri="{FF2B5EF4-FFF2-40B4-BE49-F238E27FC236}">
                <a16:creationId xmlns:a16="http://schemas.microsoft.com/office/drawing/2014/main" id="{8C003735-EC1B-610B-8480-89B6554F2584}"/>
              </a:ext>
            </a:extLst>
          </p:cNvPr>
          <p:cNvSpPr txBox="1"/>
          <p:nvPr/>
        </p:nvSpPr>
        <p:spPr>
          <a:xfrm>
            <a:off x="8526342" y="2286918"/>
            <a:ext cx="2920302" cy="584775"/>
          </a:xfrm>
          <a:prstGeom prst="homePlate">
            <a:avLst/>
          </a:prstGeom>
          <a:no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CF3D1C"/>
                </a:solidFill>
                <a:effectLst/>
                <a:uLnTx/>
                <a:uFillTx/>
                <a:latin typeface="Cambria" panose="02040503050406030204" pitchFamily="18" charset="0"/>
                <a:ea typeface="+mn-ea"/>
                <a:cs typeface="+mn-cs"/>
              </a:rPr>
              <a:t>Tác</a:t>
            </a:r>
            <a:r>
              <a:rPr kumimoji="0" lang="en-US" sz="1600" b="1" i="0" u="none" strike="noStrike" kern="1200" cap="none" spc="0" normalizeH="0" baseline="0" noProof="0" dirty="0">
                <a:ln>
                  <a:noFill/>
                </a:ln>
                <a:solidFill>
                  <a:srgbClr val="CF3D1C"/>
                </a:solidFill>
                <a:effectLst/>
                <a:uLnTx/>
                <a:uFillTx/>
                <a:latin typeface="Cambria" panose="02040503050406030204" pitchFamily="18" charset="0"/>
                <a:ea typeface="+mn-ea"/>
                <a:cs typeface="+mn-cs"/>
              </a:rPr>
              <a:t> động tổng thể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CF3D1C"/>
                </a:solidFill>
                <a:effectLst/>
                <a:uLnTx/>
                <a:uFillTx/>
                <a:latin typeface="Cambria" panose="02040503050406030204" pitchFamily="18" charset="0"/>
                <a:ea typeface="+mn-ea"/>
                <a:cs typeface="+mn-cs"/>
              </a:rPr>
              <a:t>tới</a:t>
            </a:r>
            <a:r>
              <a:rPr kumimoji="0" lang="en-US" sz="1600" b="1" i="0" u="none" strike="noStrike" kern="1200" cap="none" spc="0" normalizeH="0" baseline="0" noProof="0" dirty="0">
                <a:ln>
                  <a:noFill/>
                </a:ln>
                <a:solidFill>
                  <a:srgbClr val="CF3D1C"/>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CF3D1C"/>
                </a:solidFill>
                <a:effectLst/>
                <a:uLnTx/>
                <a:uFillTx/>
                <a:latin typeface="Cambria" panose="02040503050406030204" pitchFamily="18" charset="0"/>
                <a:ea typeface="+mn-ea"/>
                <a:cs typeface="+mn-cs"/>
              </a:rPr>
              <a:t>kinh</a:t>
            </a:r>
            <a:r>
              <a:rPr kumimoji="0" lang="en-US" sz="1600" b="1" i="0" u="none" strike="noStrike" kern="1200" cap="none" spc="0" normalizeH="0" baseline="0" noProof="0" dirty="0">
                <a:ln>
                  <a:noFill/>
                </a:ln>
                <a:solidFill>
                  <a:srgbClr val="CF3D1C"/>
                </a:solidFill>
                <a:effectLst/>
                <a:uLnTx/>
                <a:uFillTx/>
                <a:latin typeface="Cambria" panose="02040503050406030204" pitchFamily="18" charset="0"/>
                <a:ea typeface="+mn-ea"/>
                <a:cs typeface="+mn-cs"/>
              </a:rPr>
              <a:t> tế </a:t>
            </a:r>
            <a:r>
              <a:rPr kumimoji="0" lang="en-US" sz="1600" b="1" i="0" u="none" strike="noStrike" kern="1200" cap="none" spc="0" normalizeH="0" baseline="0" noProof="0" dirty="0" err="1">
                <a:ln>
                  <a:noFill/>
                </a:ln>
                <a:solidFill>
                  <a:srgbClr val="CF3D1C"/>
                </a:solidFill>
                <a:effectLst/>
                <a:uLnTx/>
                <a:uFillTx/>
                <a:latin typeface="Cambria" panose="02040503050406030204" pitchFamily="18" charset="0"/>
                <a:ea typeface="+mn-ea"/>
                <a:cs typeface="+mn-cs"/>
              </a:rPr>
              <a:t>địa</a:t>
            </a:r>
            <a:r>
              <a:rPr kumimoji="0" lang="en-US" sz="1600" b="1" i="0" u="none" strike="noStrike" kern="1200" cap="none" spc="0" normalizeH="0" baseline="0" noProof="0" dirty="0">
                <a:ln>
                  <a:noFill/>
                </a:ln>
                <a:solidFill>
                  <a:srgbClr val="CF3D1C"/>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err="1">
                <a:ln>
                  <a:noFill/>
                </a:ln>
                <a:solidFill>
                  <a:srgbClr val="CF3D1C"/>
                </a:solidFill>
                <a:effectLst/>
                <a:uLnTx/>
                <a:uFillTx/>
                <a:latin typeface="Cambria" panose="02040503050406030204" pitchFamily="18" charset="0"/>
                <a:ea typeface="+mn-ea"/>
                <a:cs typeface="+mn-cs"/>
              </a:rPr>
              <a:t>phương</a:t>
            </a:r>
            <a:endParaRPr kumimoji="0" lang="en-US" sz="1600" b="1" i="0" u="none" strike="noStrike" kern="1200" cap="none" spc="0" normalizeH="0" baseline="0" noProof="0" dirty="0">
              <a:ln>
                <a:noFill/>
              </a:ln>
              <a:solidFill>
                <a:srgbClr val="CF3D1C"/>
              </a:solidFill>
              <a:effectLst/>
              <a:uLnTx/>
              <a:uFillTx/>
              <a:latin typeface="Cambria" panose="02040503050406030204" pitchFamily="18" charset="0"/>
              <a:ea typeface="+mn-ea"/>
              <a:cs typeface="+mn-cs"/>
            </a:endParaRPr>
          </a:p>
        </p:txBody>
      </p:sp>
      <p:cxnSp>
        <p:nvCxnSpPr>
          <p:cNvPr id="21" name="Connector: Elbow 20">
            <a:extLst>
              <a:ext uri="{FF2B5EF4-FFF2-40B4-BE49-F238E27FC236}">
                <a16:creationId xmlns:a16="http://schemas.microsoft.com/office/drawing/2014/main" id="{51108207-B52E-A224-5C27-9D3FF8158FDD}"/>
              </a:ext>
            </a:extLst>
          </p:cNvPr>
          <p:cNvCxnSpPr>
            <a:cxnSpLocks/>
            <a:stCxn id="14" idx="3"/>
            <a:endCxn id="17" idx="0"/>
          </p:cNvCxnSpPr>
          <p:nvPr/>
        </p:nvCxnSpPr>
        <p:spPr>
          <a:xfrm>
            <a:off x="10547926" y="3217529"/>
            <a:ext cx="765173" cy="345766"/>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FA2068B2-7BC8-F447-84EC-A3252706DF88}"/>
              </a:ext>
            </a:extLst>
          </p:cNvPr>
          <p:cNvCxnSpPr>
            <a:cxnSpLocks/>
            <a:stCxn id="16" idx="3"/>
            <a:endCxn id="17" idx="2"/>
          </p:cNvCxnSpPr>
          <p:nvPr/>
        </p:nvCxnSpPr>
        <p:spPr>
          <a:xfrm flipV="1">
            <a:off x="10547926" y="4640513"/>
            <a:ext cx="765173" cy="358675"/>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EFADEE0-AEF9-5893-F0F0-8D3C355EB896}"/>
              </a:ext>
            </a:extLst>
          </p:cNvPr>
          <p:cNvCxnSpPr>
            <a:cxnSpLocks/>
            <a:endCxn id="17" idx="1"/>
          </p:cNvCxnSpPr>
          <p:nvPr/>
        </p:nvCxnSpPr>
        <p:spPr>
          <a:xfrm>
            <a:off x="10481982" y="4101904"/>
            <a:ext cx="288392"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E6DEB7-E68F-2BBE-DAC9-EAD54E0E0520}"/>
              </a:ext>
            </a:extLst>
          </p:cNvPr>
          <p:cNvCxnSpPr>
            <a:cxnSpLocks/>
            <a:stCxn id="12" idx="3"/>
            <a:endCxn id="14" idx="1"/>
          </p:cNvCxnSpPr>
          <p:nvPr/>
        </p:nvCxnSpPr>
        <p:spPr>
          <a:xfrm>
            <a:off x="8207566" y="3217529"/>
            <a:ext cx="3189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732E541-4295-6BB8-9156-A8D91ED1534F}"/>
              </a:ext>
            </a:extLst>
          </p:cNvPr>
          <p:cNvCxnSpPr>
            <a:cxnSpLocks/>
            <a:stCxn id="11" idx="3"/>
            <a:endCxn id="15" idx="1"/>
          </p:cNvCxnSpPr>
          <p:nvPr/>
        </p:nvCxnSpPr>
        <p:spPr>
          <a:xfrm>
            <a:off x="8207566" y="4132389"/>
            <a:ext cx="3189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D53FC3A-63CD-3119-FF56-141B7CD48E57}"/>
              </a:ext>
            </a:extLst>
          </p:cNvPr>
          <p:cNvCxnSpPr>
            <a:cxnSpLocks/>
            <a:stCxn id="13" idx="3"/>
          </p:cNvCxnSpPr>
          <p:nvPr/>
        </p:nvCxnSpPr>
        <p:spPr>
          <a:xfrm>
            <a:off x="8207566" y="4999189"/>
            <a:ext cx="318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6EB86EE-8EF7-1864-C27F-0EAF1E2EB8B7}"/>
              </a:ext>
            </a:extLst>
          </p:cNvPr>
          <p:cNvCxnSpPr>
            <a:cxnSpLocks/>
            <a:stCxn id="9" idx="3"/>
            <a:endCxn id="12" idx="1"/>
          </p:cNvCxnSpPr>
          <p:nvPr/>
        </p:nvCxnSpPr>
        <p:spPr>
          <a:xfrm>
            <a:off x="5709546" y="3217529"/>
            <a:ext cx="292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D44935-CD03-8873-119D-828BA3B74A99}"/>
              </a:ext>
            </a:extLst>
          </p:cNvPr>
          <p:cNvCxnSpPr>
            <a:stCxn id="8" idx="3"/>
            <a:endCxn id="11" idx="1"/>
          </p:cNvCxnSpPr>
          <p:nvPr/>
        </p:nvCxnSpPr>
        <p:spPr>
          <a:xfrm>
            <a:off x="5709546" y="4132389"/>
            <a:ext cx="292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EA1BCA-B9E9-81E1-AFB7-D984AE13A4B0}"/>
              </a:ext>
            </a:extLst>
          </p:cNvPr>
          <p:cNvCxnSpPr>
            <a:cxnSpLocks/>
          </p:cNvCxnSpPr>
          <p:nvPr/>
        </p:nvCxnSpPr>
        <p:spPr>
          <a:xfrm>
            <a:off x="5709546" y="4968411"/>
            <a:ext cx="292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Logo&#10;&#10;Description automatically generated">
            <a:extLst>
              <a:ext uri="{FF2B5EF4-FFF2-40B4-BE49-F238E27FC236}">
                <a16:creationId xmlns:a16="http://schemas.microsoft.com/office/drawing/2014/main" id="{BFCB4F54-C3AE-E77B-0E7B-F5F991432E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6177" y="3375023"/>
            <a:ext cx="1108732" cy="726881"/>
          </a:xfrm>
          <a:prstGeom prst="rect">
            <a:avLst/>
          </a:prstGeom>
        </p:spPr>
      </p:pic>
      <p:cxnSp>
        <p:nvCxnSpPr>
          <p:cNvPr id="31" name="Straight Arrow Connector 30">
            <a:extLst>
              <a:ext uri="{FF2B5EF4-FFF2-40B4-BE49-F238E27FC236}">
                <a16:creationId xmlns:a16="http://schemas.microsoft.com/office/drawing/2014/main" id="{72A31F00-5F01-0690-3AEE-F0690C22F6F4}"/>
              </a:ext>
            </a:extLst>
          </p:cNvPr>
          <p:cNvCxnSpPr>
            <a:cxnSpLocks/>
            <a:endCxn id="9" idx="1"/>
          </p:cNvCxnSpPr>
          <p:nvPr/>
        </p:nvCxnSpPr>
        <p:spPr>
          <a:xfrm>
            <a:off x="3276907" y="3217529"/>
            <a:ext cx="342035" cy="0"/>
          </a:xfrm>
          <a:prstGeom prst="straightConnector1">
            <a:avLst/>
          </a:prstGeom>
          <a:ln>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BDE88DB-EB33-C6B4-1D57-BC87E3B0C688}"/>
              </a:ext>
            </a:extLst>
          </p:cNvPr>
          <p:cNvCxnSpPr>
            <a:cxnSpLocks/>
            <a:endCxn id="8" idx="1"/>
          </p:cNvCxnSpPr>
          <p:nvPr/>
        </p:nvCxnSpPr>
        <p:spPr>
          <a:xfrm>
            <a:off x="3301547" y="4132389"/>
            <a:ext cx="317395" cy="0"/>
          </a:xfrm>
          <a:prstGeom prst="straightConnector1">
            <a:avLst/>
          </a:prstGeom>
          <a:ln>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79C876B-4FBF-1D35-E29F-D9DDBB93A9EF}"/>
              </a:ext>
            </a:extLst>
          </p:cNvPr>
          <p:cNvCxnSpPr>
            <a:cxnSpLocks/>
            <a:endCxn id="10" idx="1"/>
          </p:cNvCxnSpPr>
          <p:nvPr/>
        </p:nvCxnSpPr>
        <p:spPr>
          <a:xfrm>
            <a:off x="3276907" y="4999189"/>
            <a:ext cx="342035" cy="0"/>
          </a:xfrm>
          <a:prstGeom prst="straightConnector1">
            <a:avLst/>
          </a:prstGeom>
          <a:ln>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16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uplock"/>
          <p:cNvSpPr txBox="1">
            <a:spLocks noGrp="1"/>
          </p:cNvSpPr>
          <p:nvPr>
            <p:ph type="body" sz="quarter" idx="13"/>
          </p:nvPr>
        </p:nvSpPr>
        <p:spPr>
          <a:xfrm>
            <a:off x="633909" y="190202"/>
            <a:ext cx="572273" cy="192360"/>
          </a:xfrm>
          <a:prstGeom prst="rect">
            <a:avLst/>
          </a:prstGeo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PCI 2022</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80" name="www.websitename.com"/>
          <p:cNvSpPr txBox="1">
            <a:spLocks noGrp="1"/>
          </p:cNvSpPr>
          <p:nvPr>
            <p:ph type="body" sz="quarter" idx="14"/>
          </p:nvPr>
        </p:nvSpPr>
        <p:spPr>
          <a:xfrm rot="16200000">
            <a:off x="11405625" y="3359751"/>
            <a:ext cx="937756" cy="138499"/>
          </a:xfrm>
          <a:prstGeom prst="rect">
            <a:avLst/>
          </a:prstGeo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www.pcivietnam.vn</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81" name="About project"/>
          <p:cNvSpPr txBox="1"/>
          <p:nvPr/>
        </p:nvSpPr>
        <p:spPr>
          <a:xfrm>
            <a:off x="633909" y="901518"/>
            <a:ext cx="4562932" cy="963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30000"/>
              </a:lnSpc>
              <a:defRPr sz="6000" b="0">
                <a:solidFill>
                  <a:srgbClr val="1C1F25"/>
                </a:solidFill>
                <a:latin typeface="Roboto Condensed Bold"/>
                <a:ea typeface="Roboto Condensed Bold"/>
                <a:cs typeface="Roboto Condensed Bold"/>
                <a:sym typeface="Roboto Condensed Bold"/>
              </a:defRPr>
            </a:lvl1pPr>
          </a:lstStyle>
          <a:p>
            <a:pPr defTabSz="412750" hangingPunct="0">
              <a:lnSpc>
                <a:spcPct val="120000"/>
              </a:lnSpc>
            </a:pPr>
            <a:r>
              <a:rPr lang="en-US" sz="2700" kern="0" dirty="0">
                <a:latin typeface="Calibri" panose="020F0502020204030204" pitchFamily="34" charset="0"/>
                <a:ea typeface="Calibri" panose="020F0502020204030204" pitchFamily="34" charset="0"/>
                <a:cs typeface="Calibri" panose="020F0502020204030204" pitchFamily="34" charset="0"/>
              </a:rPr>
              <a:t>30 </a:t>
            </a:r>
            <a:r>
              <a:rPr lang="en-US" sz="2700" kern="0" dirty="0" err="1">
                <a:latin typeface="Calibri" panose="020F0502020204030204" pitchFamily="34" charset="0"/>
                <a:ea typeface="Calibri" panose="020F0502020204030204" pitchFamily="34" charset="0"/>
                <a:cs typeface="Calibri" panose="020F0502020204030204" pitchFamily="34" charset="0"/>
              </a:rPr>
              <a:t>địa</a:t>
            </a:r>
            <a:r>
              <a:rPr lang="en-US" sz="2700" kern="0" dirty="0">
                <a:latin typeface="Calibri" panose="020F0502020204030204" pitchFamily="34" charset="0"/>
                <a:ea typeface="Calibri" panose="020F0502020204030204" pitchFamily="34" charset="0"/>
                <a:cs typeface="Calibri" panose="020F0502020204030204" pitchFamily="34" charset="0"/>
              </a:rPr>
              <a:t> </a:t>
            </a:r>
            <a:r>
              <a:rPr lang="en-US" sz="2700" kern="0" dirty="0" err="1">
                <a:latin typeface="Calibri" panose="020F0502020204030204" pitchFamily="34" charset="0"/>
                <a:ea typeface="Calibri" panose="020F0502020204030204" pitchFamily="34" charset="0"/>
                <a:cs typeface="Calibri" panose="020F0502020204030204" pitchFamily="34" charset="0"/>
              </a:rPr>
              <a:t>phương</a:t>
            </a:r>
            <a:r>
              <a:rPr lang="en-US" sz="2700" kern="0" dirty="0">
                <a:latin typeface="Calibri" panose="020F0502020204030204" pitchFamily="34" charset="0"/>
                <a:ea typeface="Calibri" panose="020F0502020204030204" pitchFamily="34" charset="0"/>
                <a:cs typeface="Calibri" panose="020F0502020204030204" pitchFamily="34" charset="0"/>
              </a:rPr>
              <a:t> </a:t>
            </a:r>
            <a:r>
              <a:rPr lang="en-US" sz="2700" kern="0" dirty="0" err="1">
                <a:latin typeface="Calibri" panose="020F0502020204030204" pitchFamily="34" charset="0"/>
                <a:ea typeface="Calibri" panose="020F0502020204030204" pitchFamily="34" charset="0"/>
                <a:cs typeface="Calibri" panose="020F0502020204030204" pitchFamily="34" charset="0"/>
              </a:rPr>
              <a:t>có</a:t>
            </a:r>
            <a:r>
              <a:rPr lang="en-US" sz="2700" kern="0" dirty="0">
                <a:latin typeface="Calibri" panose="020F0502020204030204" pitchFamily="34" charset="0"/>
                <a:ea typeface="Calibri" panose="020F0502020204030204" pitchFamily="34" charset="0"/>
                <a:cs typeface="Calibri" panose="020F0502020204030204" pitchFamily="34" charset="0"/>
              </a:rPr>
              <a:t> </a:t>
            </a:r>
            <a:r>
              <a:rPr lang="en-US" sz="2700" kern="0" dirty="0" err="1">
                <a:latin typeface="Calibri" panose="020F0502020204030204" pitchFamily="34" charset="0"/>
                <a:ea typeface="Calibri" panose="020F0502020204030204" pitchFamily="34" charset="0"/>
                <a:cs typeface="Calibri" panose="020F0502020204030204" pitchFamily="34" charset="0"/>
              </a:rPr>
              <a:t>chất</a:t>
            </a:r>
            <a:r>
              <a:rPr lang="en-US" sz="2700" kern="0" dirty="0">
                <a:latin typeface="Calibri" panose="020F0502020204030204" pitchFamily="34" charset="0"/>
                <a:ea typeface="Calibri" panose="020F0502020204030204" pitchFamily="34" charset="0"/>
                <a:cs typeface="Calibri" panose="020F0502020204030204" pitchFamily="34" charset="0"/>
              </a:rPr>
              <a:t> </a:t>
            </a:r>
            <a:r>
              <a:rPr lang="en-US" sz="2700" kern="0" dirty="0" err="1">
                <a:latin typeface="Calibri" panose="020F0502020204030204" pitchFamily="34" charset="0"/>
                <a:ea typeface="Calibri" panose="020F0502020204030204" pitchFamily="34" charset="0"/>
                <a:cs typeface="Calibri" panose="020F0502020204030204" pitchFamily="34" charset="0"/>
              </a:rPr>
              <a:t>lượng</a:t>
            </a:r>
            <a:r>
              <a:rPr lang="en-US" sz="2700" kern="0" dirty="0">
                <a:latin typeface="Calibri" panose="020F0502020204030204" pitchFamily="34" charset="0"/>
                <a:ea typeface="Calibri" panose="020F0502020204030204" pitchFamily="34" charset="0"/>
                <a:cs typeface="Calibri" panose="020F0502020204030204" pitchFamily="34" charset="0"/>
              </a:rPr>
              <a:t> </a:t>
            </a:r>
            <a:r>
              <a:rPr lang="en-US" sz="2700" kern="0" dirty="0" err="1">
                <a:latin typeface="Calibri" panose="020F0502020204030204" pitchFamily="34" charset="0"/>
                <a:ea typeface="Calibri" panose="020F0502020204030204" pitchFamily="34" charset="0"/>
                <a:cs typeface="Calibri" panose="020F0502020204030204" pitchFamily="34" charset="0"/>
              </a:rPr>
              <a:t>điều</a:t>
            </a:r>
            <a:r>
              <a:rPr lang="en-US" sz="2700" kern="0" dirty="0">
                <a:latin typeface="Calibri" panose="020F0502020204030204" pitchFamily="34" charset="0"/>
                <a:ea typeface="Calibri" panose="020F0502020204030204" pitchFamily="34" charset="0"/>
                <a:cs typeface="Calibri" panose="020F0502020204030204" pitchFamily="34" charset="0"/>
              </a:rPr>
              <a:t> </a:t>
            </a:r>
            <a:r>
              <a:rPr lang="en-US" sz="2700" kern="0" dirty="0" err="1">
                <a:latin typeface="Calibri" panose="020F0502020204030204" pitchFamily="34" charset="0"/>
                <a:ea typeface="Calibri" panose="020F0502020204030204" pitchFamily="34" charset="0"/>
                <a:cs typeface="Calibri" panose="020F0502020204030204" pitchFamily="34" charset="0"/>
              </a:rPr>
              <a:t>hành</a:t>
            </a:r>
            <a:r>
              <a:rPr lang="en-US" sz="2700" kern="0" dirty="0">
                <a:latin typeface="Calibri" panose="020F0502020204030204" pitchFamily="34" charset="0"/>
                <a:ea typeface="Calibri" panose="020F0502020204030204" pitchFamily="34" charset="0"/>
                <a:cs typeface="Calibri" panose="020F0502020204030204" pitchFamily="34" charset="0"/>
              </a:rPr>
              <a:t> </a:t>
            </a:r>
            <a:r>
              <a:rPr lang="en-US" sz="2700" kern="0" dirty="0" err="1">
                <a:latin typeface="Calibri" panose="020F0502020204030204" pitchFamily="34" charset="0"/>
                <a:ea typeface="Calibri" panose="020F0502020204030204" pitchFamily="34" charset="0"/>
                <a:cs typeface="Calibri" panose="020F0502020204030204" pitchFamily="34" charset="0"/>
              </a:rPr>
              <a:t>tốt</a:t>
            </a:r>
            <a:r>
              <a:rPr lang="en-US" sz="2700" kern="0" dirty="0">
                <a:latin typeface="Calibri" panose="020F0502020204030204" pitchFamily="34" charset="0"/>
                <a:ea typeface="Calibri" panose="020F0502020204030204" pitchFamily="34" charset="0"/>
                <a:cs typeface="Calibri" panose="020F0502020204030204" pitchFamily="34" charset="0"/>
              </a:rPr>
              <a:t> </a:t>
            </a:r>
            <a:r>
              <a:rPr lang="en-US" sz="2700" kern="0" dirty="0" err="1">
                <a:latin typeface="Calibri" panose="020F0502020204030204" pitchFamily="34" charset="0"/>
                <a:ea typeface="Calibri" panose="020F0502020204030204" pitchFamily="34" charset="0"/>
                <a:cs typeface="Calibri" panose="020F0502020204030204" pitchFamily="34" charset="0"/>
              </a:rPr>
              <a:t>nhất</a:t>
            </a:r>
            <a:endParaRPr sz="2700" kern="0" dirty="0">
              <a:latin typeface="Calibri" panose="020F0502020204030204" pitchFamily="34" charset="0"/>
              <a:ea typeface="Calibri" panose="020F0502020204030204" pitchFamily="34" charset="0"/>
              <a:cs typeface="Calibri" panose="020F0502020204030204" pitchFamily="34" charset="0"/>
            </a:endParaRPr>
          </a:p>
        </p:txBody>
      </p:sp>
      <p:sp>
        <p:nvSpPr>
          <p:cNvPr id="82" name="Line"/>
          <p:cNvSpPr/>
          <p:nvPr/>
        </p:nvSpPr>
        <p:spPr>
          <a:xfrm>
            <a:off x="633909" y="781017"/>
            <a:ext cx="250802" cy="1"/>
          </a:xfrm>
          <a:prstGeom prst="line">
            <a:avLst/>
          </a:prstGeom>
          <a:ln w="63500">
            <a:solidFill>
              <a:schemeClr val="accent1"/>
            </a:solidFill>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Medium"/>
            </a:endParaRPr>
          </a:p>
        </p:txBody>
      </p:sp>
      <p:sp>
        <p:nvSpPr>
          <p:cNvPr id="83" name="Success usually comes to those who…"/>
          <p:cNvSpPr txBox="1"/>
          <p:nvPr/>
        </p:nvSpPr>
        <p:spPr>
          <a:xfrm>
            <a:off x="633909" y="2053840"/>
            <a:ext cx="4562932" cy="5328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20000"/>
              </a:lnSpc>
              <a:defRPr b="0">
                <a:solidFill>
                  <a:srgbClr val="6A6E77"/>
                </a:solidFill>
                <a:latin typeface="Montserrat Light"/>
                <a:ea typeface="Montserrat Light"/>
                <a:cs typeface="Montserrat Light"/>
                <a:sym typeface="Montserrat Light"/>
              </a:defRPr>
            </a:pPr>
            <a:r>
              <a:rPr lang="en-US" sz="15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Quảng</a:t>
            </a:r>
            <a:r>
              <a:rPr lang="en-US" sz="15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Ninh</a:t>
            </a:r>
            <a:r>
              <a:rPr lang="en-US" sz="15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duy</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trì</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vị</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trí</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quán</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quân</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PCI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năm</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thứ</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sáu</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liên</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tiếp</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với</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điểm</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số</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a:solidFill>
                  <a:srgbClr val="3170F6"/>
                </a:solidFill>
                <a:latin typeface="Calibri" panose="020F0502020204030204" pitchFamily="34" charset="0"/>
                <a:ea typeface="Calibri" panose="020F0502020204030204" pitchFamily="34" charset="0"/>
                <a:cs typeface="Calibri" panose="020F0502020204030204" pitchFamily="34" charset="0"/>
                <a:sym typeface="Montserrat Light"/>
              </a:rPr>
              <a:t>72,95</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trên</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thang </a:t>
            </a:r>
            <a:r>
              <a:rPr lang="en-US" sz="1500" kern="0" dirty="0" err="1">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điểm</a:t>
            </a:r>
            <a:r>
              <a:rPr lang="en-US" sz="1500" kern="0" dirty="0">
                <a:solidFill>
                  <a:srgbClr val="6A6E77"/>
                </a:solidFill>
                <a:latin typeface="Calibri" panose="020F0502020204030204" pitchFamily="34" charset="0"/>
                <a:ea typeface="Calibri" panose="020F0502020204030204" pitchFamily="34" charset="0"/>
                <a:cs typeface="Calibri" panose="020F0502020204030204" pitchFamily="34" charset="0"/>
                <a:sym typeface="Montserrat Light"/>
              </a:rPr>
              <a:t> 100.</a:t>
            </a:r>
          </a:p>
        </p:txBody>
      </p:sp>
      <p:pic>
        <p:nvPicPr>
          <p:cNvPr id="4" name="Picture Placeholder 3">
            <a:extLst>
              <a:ext uri="{FF2B5EF4-FFF2-40B4-BE49-F238E27FC236}">
                <a16:creationId xmlns:a16="http://schemas.microsoft.com/office/drawing/2014/main" id="{9796E325-971F-4570-4B80-E05A424C0023}"/>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2327" r="-5152" b="-2825"/>
          <a:stretch/>
        </p:blipFill>
        <p:spPr>
          <a:xfrm>
            <a:off x="6415882" y="782040"/>
            <a:ext cx="5138737" cy="6092825"/>
          </a:xfrm>
          <a:prstGeom prst="rect">
            <a:avLst/>
          </a:prstGeom>
        </p:spPr>
      </p:pic>
      <p:grpSp>
        <p:nvGrpSpPr>
          <p:cNvPr id="2" name="Group 1">
            <a:extLst>
              <a:ext uri="{FF2B5EF4-FFF2-40B4-BE49-F238E27FC236}">
                <a16:creationId xmlns:a16="http://schemas.microsoft.com/office/drawing/2014/main" id="{B628344E-6640-4568-BAE6-11E371B038D4}"/>
              </a:ext>
            </a:extLst>
          </p:cNvPr>
          <p:cNvGrpSpPr/>
          <p:nvPr/>
        </p:nvGrpSpPr>
        <p:grpSpPr>
          <a:xfrm>
            <a:off x="633908" y="3065209"/>
            <a:ext cx="4476624" cy="2322132"/>
            <a:chOff x="1267815" y="6130417"/>
            <a:chExt cx="8953248" cy="4644263"/>
          </a:xfrm>
        </p:grpSpPr>
        <p:grpSp>
          <p:nvGrpSpPr>
            <p:cNvPr id="23" name="Group 22">
              <a:extLst>
                <a:ext uri="{FF2B5EF4-FFF2-40B4-BE49-F238E27FC236}">
                  <a16:creationId xmlns:a16="http://schemas.microsoft.com/office/drawing/2014/main" id="{C6785B99-5B9E-FE8B-F18B-A3FA50828714}"/>
                </a:ext>
              </a:extLst>
            </p:cNvPr>
            <p:cNvGrpSpPr/>
            <p:nvPr/>
          </p:nvGrpSpPr>
          <p:grpSpPr>
            <a:xfrm>
              <a:off x="1267815" y="6130417"/>
              <a:ext cx="5193022" cy="847970"/>
              <a:chOff x="1007744" y="2339448"/>
              <a:chExt cx="2561721" cy="418304"/>
            </a:xfrm>
          </p:grpSpPr>
          <p:sp>
            <p:nvSpPr>
              <p:cNvPr id="24" name="Content Placeholder 20">
                <a:extLst>
                  <a:ext uri="{FF2B5EF4-FFF2-40B4-BE49-F238E27FC236}">
                    <a16:creationId xmlns:a16="http://schemas.microsoft.com/office/drawing/2014/main" id="{50F8FB7C-BF04-5EB4-0561-FD3CBB3C6563}"/>
                  </a:ext>
                </a:extLst>
              </p:cNvPr>
              <p:cNvSpPr txBox="1">
                <a:spLocks/>
              </p:cNvSpPr>
              <p:nvPr/>
            </p:nvSpPr>
            <p:spPr>
              <a:xfrm>
                <a:off x="1380292" y="2339448"/>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QUẢNG NINH</a:t>
                </a:r>
              </a:p>
            </p:txBody>
          </p:sp>
          <p:sp>
            <p:nvSpPr>
              <p:cNvPr id="25" name="Rectangle: Rounded Corners 24">
                <a:extLst>
                  <a:ext uri="{FF2B5EF4-FFF2-40B4-BE49-F238E27FC236}">
                    <a16:creationId xmlns:a16="http://schemas.microsoft.com/office/drawing/2014/main" id="{4669B68C-790F-8E37-058E-6412C6313672}"/>
                  </a:ext>
                </a:extLst>
              </p:cNvPr>
              <p:cNvSpPr>
                <a:spLocks noChangeAspect="1"/>
              </p:cNvSpPr>
              <p:nvPr/>
            </p:nvSpPr>
            <p:spPr>
              <a:xfrm>
                <a:off x="1007744" y="2368600"/>
                <a:ext cx="360000" cy="360000"/>
              </a:xfrm>
              <a:prstGeom prst="roundRect">
                <a:avLst/>
              </a:prstGeom>
              <a:solidFill>
                <a:srgbClr val="317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1</a:t>
                </a:r>
              </a:p>
            </p:txBody>
          </p:sp>
        </p:grpSp>
        <p:grpSp>
          <p:nvGrpSpPr>
            <p:cNvPr id="26" name="Group 25">
              <a:extLst>
                <a:ext uri="{FF2B5EF4-FFF2-40B4-BE49-F238E27FC236}">
                  <a16:creationId xmlns:a16="http://schemas.microsoft.com/office/drawing/2014/main" id="{48AD5222-96A5-61FF-0B59-3B03C78CB208}"/>
                </a:ext>
              </a:extLst>
            </p:cNvPr>
            <p:cNvGrpSpPr/>
            <p:nvPr/>
          </p:nvGrpSpPr>
          <p:grpSpPr>
            <a:xfrm>
              <a:off x="1267815" y="7079489"/>
              <a:ext cx="5193022" cy="847970"/>
              <a:chOff x="1007744" y="2817264"/>
              <a:chExt cx="2561721" cy="418304"/>
            </a:xfrm>
          </p:grpSpPr>
          <p:sp>
            <p:nvSpPr>
              <p:cNvPr id="27" name="Content Placeholder 20">
                <a:extLst>
                  <a:ext uri="{FF2B5EF4-FFF2-40B4-BE49-F238E27FC236}">
                    <a16:creationId xmlns:a16="http://schemas.microsoft.com/office/drawing/2014/main" id="{80E8DA9A-BF1C-3376-465A-AE1544941DF5}"/>
                  </a:ext>
                </a:extLst>
              </p:cNvPr>
              <p:cNvSpPr txBox="1">
                <a:spLocks/>
              </p:cNvSpPr>
              <p:nvPr/>
            </p:nvSpPr>
            <p:spPr>
              <a:xfrm>
                <a:off x="1380292" y="2817264"/>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BẮC GIANG</a:t>
                </a:r>
              </a:p>
            </p:txBody>
          </p:sp>
          <p:sp>
            <p:nvSpPr>
              <p:cNvPr id="28" name="Rectangle: Rounded Corners 27">
                <a:extLst>
                  <a:ext uri="{FF2B5EF4-FFF2-40B4-BE49-F238E27FC236}">
                    <a16:creationId xmlns:a16="http://schemas.microsoft.com/office/drawing/2014/main" id="{F0512324-E078-DBFC-A0B9-5BA1745C00DF}"/>
                  </a:ext>
                </a:extLst>
              </p:cNvPr>
              <p:cNvSpPr>
                <a:spLocks noChangeAspect="1"/>
              </p:cNvSpPr>
              <p:nvPr/>
            </p:nvSpPr>
            <p:spPr>
              <a:xfrm>
                <a:off x="1007744" y="2846416"/>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2</a:t>
                </a:r>
              </a:p>
            </p:txBody>
          </p:sp>
        </p:grpSp>
        <p:grpSp>
          <p:nvGrpSpPr>
            <p:cNvPr id="29" name="Group 28">
              <a:extLst>
                <a:ext uri="{FF2B5EF4-FFF2-40B4-BE49-F238E27FC236}">
                  <a16:creationId xmlns:a16="http://schemas.microsoft.com/office/drawing/2014/main" id="{DF0049DF-72E7-1CE2-5532-99712A3B0EB8}"/>
                </a:ext>
              </a:extLst>
            </p:cNvPr>
            <p:cNvGrpSpPr/>
            <p:nvPr/>
          </p:nvGrpSpPr>
          <p:grpSpPr>
            <a:xfrm>
              <a:off x="1267815" y="8028562"/>
              <a:ext cx="5193022" cy="847970"/>
              <a:chOff x="1007744" y="3176000"/>
              <a:chExt cx="2561721" cy="418304"/>
            </a:xfrm>
          </p:grpSpPr>
          <p:sp>
            <p:nvSpPr>
              <p:cNvPr id="30" name="Content Placeholder 20">
                <a:extLst>
                  <a:ext uri="{FF2B5EF4-FFF2-40B4-BE49-F238E27FC236}">
                    <a16:creationId xmlns:a16="http://schemas.microsoft.com/office/drawing/2014/main" id="{4B56AAAA-39A2-DBA6-9EB6-59A40779D4D2}"/>
                  </a:ext>
                </a:extLst>
              </p:cNvPr>
              <p:cNvSpPr txBox="1">
                <a:spLocks/>
              </p:cNvSpPr>
              <p:nvPr/>
            </p:nvSpPr>
            <p:spPr>
              <a:xfrm>
                <a:off x="1380292" y="3176000"/>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HẢI PHÒNG</a:t>
                </a:r>
              </a:p>
            </p:txBody>
          </p:sp>
          <p:sp>
            <p:nvSpPr>
              <p:cNvPr id="31" name="Rectangle: Rounded Corners 30">
                <a:extLst>
                  <a:ext uri="{FF2B5EF4-FFF2-40B4-BE49-F238E27FC236}">
                    <a16:creationId xmlns:a16="http://schemas.microsoft.com/office/drawing/2014/main" id="{81EDAF37-A1AC-0DAA-1227-B0F5DEBBC84C}"/>
                  </a:ext>
                </a:extLst>
              </p:cNvPr>
              <p:cNvSpPr>
                <a:spLocks noChangeAspect="1"/>
              </p:cNvSpPr>
              <p:nvPr/>
            </p:nvSpPr>
            <p:spPr>
              <a:xfrm>
                <a:off x="1007744" y="3205152"/>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3</a:t>
                </a:r>
              </a:p>
            </p:txBody>
          </p:sp>
        </p:grpSp>
        <p:grpSp>
          <p:nvGrpSpPr>
            <p:cNvPr id="32" name="Group 31">
              <a:extLst>
                <a:ext uri="{FF2B5EF4-FFF2-40B4-BE49-F238E27FC236}">
                  <a16:creationId xmlns:a16="http://schemas.microsoft.com/office/drawing/2014/main" id="{AB80DF74-23D0-84F6-4F8D-AEAF4AF5A90B}"/>
                </a:ext>
              </a:extLst>
            </p:cNvPr>
            <p:cNvGrpSpPr/>
            <p:nvPr/>
          </p:nvGrpSpPr>
          <p:grpSpPr>
            <a:xfrm>
              <a:off x="1267815" y="8977634"/>
              <a:ext cx="5193022" cy="847970"/>
              <a:chOff x="1007744" y="3534736"/>
              <a:chExt cx="2561721" cy="418304"/>
            </a:xfrm>
          </p:grpSpPr>
          <p:sp>
            <p:nvSpPr>
              <p:cNvPr id="33" name="Content Placeholder 20">
                <a:extLst>
                  <a:ext uri="{FF2B5EF4-FFF2-40B4-BE49-F238E27FC236}">
                    <a16:creationId xmlns:a16="http://schemas.microsoft.com/office/drawing/2014/main" id="{D9FA8230-F4AF-BF95-7326-B5A270A68441}"/>
                  </a:ext>
                </a:extLst>
              </p:cNvPr>
              <p:cNvSpPr txBox="1">
                <a:spLocks/>
              </p:cNvSpPr>
              <p:nvPr/>
            </p:nvSpPr>
            <p:spPr>
              <a:xfrm>
                <a:off x="1380292" y="3534736"/>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BÀ RỊA – VŨNG TÀU</a:t>
                </a:r>
              </a:p>
            </p:txBody>
          </p:sp>
          <p:sp>
            <p:nvSpPr>
              <p:cNvPr id="34" name="Rectangle: Rounded Corners 33">
                <a:extLst>
                  <a:ext uri="{FF2B5EF4-FFF2-40B4-BE49-F238E27FC236}">
                    <a16:creationId xmlns:a16="http://schemas.microsoft.com/office/drawing/2014/main" id="{4F317B17-81C1-5135-FFA3-46C10261B914}"/>
                  </a:ext>
                </a:extLst>
              </p:cNvPr>
              <p:cNvSpPr>
                <a:spLocks noChangeAspect="1"/>
              </p:cNvSpPr>
              <p:nvPr/>
            </p:nvSpPr>
            <p:spPr>
              <a:xfrm>
                <a:off x="1007744" y="3563888"/>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4</a:t>
                </a:r>
              </a:p>
            </p:txBody>
          </p:sp>
        </p:grpSp>
        <p:grpSp>
          <p:nvGrpSpPr>
            <p:cNvPr id="35" name="Group 34">
              <a:extLst>
                <a:ext uri="{FF2B5EF4-FFF2-40B4-BE49-F238E27FC236}">
                  <a16:creationId xmlns:a16="http://schemas.microsoft.com/office/drawing/2014/main" id="{80A60E60-FE41-CC7E-5CA5-396AD1A7D72E}"/>
                </a:ext>
              </a:extLst>
            </p:cNvPr>
            <p:cNvGrpSpPr/>
            <p:nvPr/>
          </p:nvGrpSpPr>
          <p:grpSpPr>
            <a:xfrm>
              <a:off x="1267815" y="9926710"/>
              <a:ext cx="5193022" cy="847970"/>
              <a:chOff x="1007744" y="3893472"/>
              <a:chExt cx="2561721" cy="418304"/>
            </a:xfrm>
          </p:grpSpPr>
          <p:sp>
            <p:nvSpPr>
              <p:cNvPr id="36" name="Content Placeholder 20">
                <a:extLst>
                  <a:ext uri="{FF2B5EF4-FFF2-40B4-BE49-F238E27FC236}">
                    <a16:creationId xmlns:a16="http://schemas.microsoft.com/office/drawing/2014/main" id="{13864339-9EEA-8A89-D60F-C371A7CA0791}"/>
                  </a:ext>
                </a:extLst>
              </p:cNvPr>
              <p:cNvSpPr txBox="1">
                <a:spLocks/>
              </p:cNvSpPr>
              <p:nvPr/>
            </p:nvSpPr>
            <p:spPr>
              <a:xfrm>
                <a:off x="1380292" y="3893472"/>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ĐỒNG THÁP</a:t>
                </a:r>
              </a:p>
            </p:txBody>
          </p:sp>
          <p:sp>
            <p:nvSpPr>
              <p:cNvPr id="37" name="Rectangle: Rounded Corners 36">
                <a:extLst>
                  <a:ext uri="{FF2B5EF4-FFF2-40B4-BE49-F238E27FC236}">
                    <a16:creationId xmlns:a16="http://schemas.microsoft.com/office/drawing/2014/main" id="{5CF96630-79A0-65C3-B5C4-AD3EC9348159}"/>
                  </a:ext>
                </a:extLst>
              </p:cNvPr>
              <p:cNvSpPr>
                <a:spLocks noChangeAspect="1"/>
              </p:cNvSpPr>
              <p:nvPr/>
            </p:nvSpPr>
            <p:spPr>
              <a:xfrm>
                <a:off x="1007744" y="3922624"/>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5</a:t>
                </a:r>
              </a:p>
            </p:txBody>
          </p:sp>
        </p:grpSp>
        <p:grpSp>
          <p:nvGrpSpPr>
            <p:cNvPr id="38" name="Group 37">
              <a:extLst>
                <a:ext uri="{FF2B5EF4-FFF2-40B4-BE49-F238E27FC236}">
                  <a16:creationId xmlns:a16="http://schemas.microsoft.com/office/drawing/2014/main" id="{95CEB6AD-FEFD-2DE4-EC90-A8D7838DB348}"/>
                </a:ext>
              </a:extLst>
            </p:cNvPr>
            <p:cNvGrpSpPr/>
            <p:nvPr/>
          </p:nvGrpSpPr>
          <p:grpSpPr>
            <a:xfrm>
              <a:off x="5028041" y="6130417"/>
              <a:ext cx="5193022" cy="847970"/>
              <a:chOff x="1007744" y="4252208"/>
              <a:chExt cx="2561721" cy="418304"/>
            </a:xfrm>
          </p:grpSpPr>
          <p:sp>
            <p:nvSpPr>
              <p:cNvPr id="39" name="Content Placeholder 20">
                <a:extLst>
                  <a:ext uri="{FF2B5EF4-FFF2-40B4-BE49-F238E27FC236}">
                    <a16:creationId xmlns:a16="http://schemas.microsoft.com/office/drawing/2014/main" id="{E088179A-8995-3178-8496-3DC17F6E4D0F}"/>
                  </a:ext>
                </a:extLst>
              </p:cNvPr>
              <p:cNvSpPr txBox="1">
                <a:spLocks/>
              </p:cNvSpPr>
              <p:nvPr/>
            </p:nvSpPr>
            <p:spPr>
              <a:xfrm>
                <a:off x="1380292" y="4252208"/>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THỪA THIÊN HUẾ</a:t>
                </a:r>
              </a:p>
            </p:txBody>
          </p:sp>
          <p:sp>
            <p:nvSpPr>
              <p:cNvPr id="40" name="Rectangle: Rounded Corners 39">
                <a:extLst>
                  <a:ext uri="{FF2B5EF4-FFF2-40B4-BE49-F238E27FC236}">
                    <a16:creationId xmlns:a16="http://schemas.microsoft.com/office/drawing/2014/main" id="{08775D74-D7DF-750A-2CC2-031F0CC34F69}"/>
                  </a:ext>
                </a:extLst>
              </p:cNvPr>
              <p:cNvSpPr>
                <a:spLocks noChangeAspect="1"/>
              </p:cNvSpPr>
              <p:nvPr/>
            </p:nvSpPr>
            <p:spPr>
              <a:xfrm>
                <a:off x="1007744" y="4281360"/>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6</a:t>
                </a:r>
              </a:p>
            </p:txBody>
          </p:sp>
        </p:grpSp>
        <p:grpSp>
          <p:nvGrpSpPr>
            <p:cNvPr id="41" name="Group 40">
              <a:extLst>
                <a:ext uri="{FF2B5EF4-FFF2-40B4-BE49-F238E27FC236}">
                  <a16:creationId xmlns:a16="http://schemas.microsoft.com/office/drawing/2014/main" id="{41F5104A-5B3B-D58E-AE81-60C80C4F92FB}"/>
                </a:ext>
              </a:extLst>
            </p:cNvPr>
            <p:cNvGrpSpPr/>
            <p:nvPr/>
          </p:nvGrpSpPr>
          <p:grpSpPr>
            <a:xfrm>
              <a:off x="5028041" y="7079489"/>
              <a:ext cx="5193022" cy="847970"/>
              <a:chOff x="1007744" y="4610944"/>
              <a:chExt cx="2561721" cy="418304"/>
            </a:xfrm>
          </p:grpSpPr>
          <p:sp>
            <p:nvSpPr>
              <p:cNvPr id="42" name="Content Placeholder 20">
                <a:extLst>
                  <a:ext uri="{FF2B5EF4-FFF2-40B4-BE49-F238E27FC236}">
                    <a16:creationId xmlns:a16="http://schemas.microsoft.com/office/drawing/2014/main" id="{09D908DC-2AE0-EDDD-AE6C-1BB2C022B02C}"/>
                  </a:ext>
                </a:extLst>
              </p:cNvPr>
              <p:cNvSpPr txBox="1">
                <a:spLocks/>
              </p:cNvSpPr>
              <p:nvPr/>
            </p:nvSpPr>
            <p:spPr>
              <a:xfrm>
                <a:off x="1380292" y="4610944"/>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BẮC NINH</a:t>
                </a:r>
              </a:p>
            </p:txBody>
          </p:sp>
          <p:sp>
            <p:nvSpPr>
              <p:cNvPr id="43" name="Rectangle: Rounded Corners 42">
                <a:extLst>
                  <a:ext uri="{FF2B5EF4-FFF2-40B4-BE49-F238E27FC236}">
                    <a16:creationId xmlns:a16="http://schemas.microsoft.com/office/drawing/2014/main" id="{24A5C260-8A25-1015-934E-350A3ECAED39}"/>
                  </a:ext>
                </a:extLst>
              </p:cNvPr>
              <p:cNvSpPr>
                <a:spLocks noChangeAspect="1"/>
              </p:cNvSpPr>
              <p:nvPr/>
            </p:nvSpPr>
            <p:spPr>
              <a:xfrm>
                <a:off x="1007744" y="4640096"/>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7</a:t>
                </a:r>
              </a:p>
            </p:txBody>
          </p:sp>
        </p:grpSp>
        <p:grpSp>
          <p:nvGrpSpPr>
            <p:cNvPr id="44" name="Group 43">
              <a:extLst>
                <a:ext uri="{FF2B5EF4-FFF2-40B4-BE49-F238E27FC236}">
                  <a16:creationId xmlns:a16="http://schemas.microsoft.com/office/drawing/2014/main" id="{AA32C6AF-B169-FE45-E32A-F0DB32E8668D}"/>
                </a:ext>
              </a:extLst>
            </p:cNvPr>
            <p:cNvGrpSpPr/>
            <p:nvPr/>
          </p:nvGrpSpPr>
          <p:grpSpPr>
            <a:xfrm>
              <a:off x="5028041" y="8028562"/>
              <a:ext cx="5193022" cy="847970"/>
              <a:chOff x="1007744" y="4969680"/>
              <a:chExt cx="2561721" cy="418304"/>
            </a:xfrm>
          </p:grpSpPr>
          <p:sp>
            <p:nvSpPr>
              <p:cNvPr id="45" name="Content Placeholder 20">
                <a:extLst>
                  <a:ext uri="{FF2B5EF4-FFF2-40B4-BE49-F238E27FC236}">
                    <a16:creationId xmlns:a16="http://schemas.microsoft.com/office/drawing/2014/main" id="{FE6D788E-1103-8C0A-5C6C-5CF586C0EFAF}"/>
                  </a:ext>
                </a:extLst>
              </p:cNvPr>
              <p:cNvSpPr txBox="1">
                <a:spLocks/>
              </p:cNvSpPr>
              <p:nvPr/>
            </p:nvSpPr>
            <p:spPr>
              <a:xfrm>
                <a:off x="1380292" y="4969680"/>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VĨNH PHÚC</a:t>
                </a:r>
              </a:p>
            </p:txBody>
          </p:sp>
          <p:sp>
            <p:nvSpPr>
              <p:cNvPr id="46" name="Rectangle: Rounded Corners 45">
                <a:extLst>
                  <a:ext uri="{FF2B5EF4-FFF2-40B4-BE49-F238E27FC236}">
                    <a16:creationId xmlns:a16="http://schemas.microsoft.com/office/drawing/2014/main" id="{34C88CC6-7392-68C7-66B4-FAE736EED2FB}"/>
                  </a:ext>
                </a:extLst>
              </p:cNvPr>
              <p:cNvSpPr>
                <a:spLocks noChangeAspect="1"/>
              </p:cNvSpPr>
              <p:nvPr/>
            </p:nvSpPr>
            <p:spPr>
              <a:xfrm>
                <a:off x="1007744" y="4998832"/>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8</a:t>
                </a:r>
              </a:p>
            </p:txBody>
          </p:sp>
        </p:grpSp>
        <p:grpSp>
          <p:nvGrpSpPr>
            <p:cNvPr id="47" name="Group 46">
              <a:extLst>
                <a:ext uri="{FF2B5EF4-FFF2-40B4-BE49-F238E27FC236}">
                  <a16:creationId xmlns:a16="http://schemas.microsoft.com/office/drawing/2014/main" id="{0A450B3A-B36D-E867-7B8C-31356A766B51}"/>
                </a:ext>
              </a:extLst>
            </p:cNvPr>
            <p:cNvGrpSpPr/>
            <p:nvPr/>
          </p:nvGrpSpPr>
          <p:grpSpPr>
            <a:xfrm>
              <a:off x="5028041" y="8977634"/>
              <a:ext cx="5193022" cy="847970"/>
              <a:chOff x="1007744" y="5328414"/>
              <a:chExt cx="2561721" cy="418304"/>
            </a:xfrm>
          </p:grpSpPr>
          <p:sp>
            <p:nvSpPr>
              <p:cNvPr id="48" name="Content Placeholder 20">
                <a:extLst>
                  <a:ext uri="{FF2B5EF4-FFF2-40B4-BE49-F238E27FC236}">
                    <a16:creationId xmlns:a16="http://schemas.microsoft.com/office/drawing/2014/main" id="{B2E59D1F-76C4-8426-88BB-A7C08EE4456E}"/>
                  </a:ext>
                </a:extLst>
              </p:cNvPr>
              <p:cNvSpPr txBox="1">
                <a:spLocks/>
              </p:cNvSpPr>
              <p:nvPr/>
            </p:nvSpPr>
            <p:spPr>
              <a:xfrm>
                <a:off x="1380292" y="5328414"/>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ĐÀ NẴNG</a:t>
                </a:r>
              </a:p>
            </p:txBody>
          </p:sp>
          <p:sp>
            <p:nvSpPr>
              <p:cNvPr id="49" name="Rectangle: Rounded Corners 48">
                <a:extLst>
                  <a:ext uri="{FF2B5EF4-FFF2-40B4-BE49-F238E27FC236}">
                    <a16:creationId xmlns:a16="http://schemas.microsoft.com/office/drawing/2014/main" id="{D130893C-B5BD-AB25-98B4-5636EED8FC63}"/>
                  </a:ext>
                </a:extLst>
              </p:cNvPr>
              <p:cNvSpPr>
                <a:spLocks noChangeAspect="1"/>
              </p:cNvSpPr>
              <p:nvPr/>
            </p:nvSpPr>
            <p:spPr>
              <a:xfrm>
                <a:off x="1007744" y="5357566"/>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1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9</a:t>
                </a:r>
              </a:p>
            </p:txBody>
          </p:sp>
        </p:grpSp>
        <p:grpSp>
          <p:nvGrpSpPr>
            <p:cNvPr id="50" name="Group 49">
              <a:extLst>
                <a:ext uri="{FF2B5EF4-FFF2-40B4-BE49-F238E27FC236}">
                  <a16:creationId xmlns:a16="http://schemas.microsoft.com/office/drawing/2014/main" id="{19C442EF-49CF-9D82-EC99-E9EE11FF7913}"/>
                </a:ext>
              </a:extLst>
            </p:cNvPr>
            <p:cNvGrpSpPr/>
            <p:nvPr/>
          </p:nvGrpSpPr>
          <p:grpSpPr>
            <a:xfrm>
              <a:off x="5028041" y="9926710"/>
              <a:ext cx="5193022" cy="847970"/>
              <a:chOff x="1007744" y="5727395"/>
              <a:chExt cx="2561721" cy="418304"/>
            </a:xfrm>
          </p:grpSpPr>
          <p:sp>
            <p:nvSpPr>
              <p:cNvPr id="51" name="Content Placeholder 20">
                <a:extLst>
                  <a:ext uri="{FF2B5EF4-FFF2-40B4-BE49-F238E27FC236}">
                    <a16:creationId xmlns:a16="http://schemas.microsoft.com/office/drawing/2014/main" id="{F8883844-BD09-B380-91F9-711A379AD04A}"/>
                  </a:ext>
                </a:extLst>
              </p:cNvPr>
              <p:cNvSpPr txBox="1">
                <a:spLocks/>
              </p:cNvSpPr>
              <p:nvPr/>
            </p:nvSpPr>
            <p:spPr>
              <a:xfrm>
                <a:off x="1380292" y="5727395"/>
                <a:ext cx="2189173" cy="418304"/>
              </a:xfrm>
              <a:prstGeom prst="rect">
                <a:avLst/>
              </a:prstGeom>
            </p:spPr>
            <p:txBody>
              <a:bodyPr vert="horz" lIns="45720" tIns="22860" rIns="45720" bIns="2286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VN-Bebas Neue Pro Exp"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VN-Bebas Neue Pro Exp"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VN-Bebas Neue Pro Exp"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VN-Bebas Neue Pro Exp"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LONG AN</a:t>
                </a:r>
              </a:p>
            </p:txBody>
          </p:sp>
          <p:sp>
            <p:nvSpPr>
              <p:cNvPr id="52" name="Rectangle: Rounded Corners 51">
                <a:extLst>
                  <a:ext uri="{FF2B5EF4-FFF2-40B4-BE49-F238E27FC236}">
                    <a16:creationId xmlns:a16="http://schemas.microsoft.com/office/drawing/2014/main" id="{27C52E7E-22A9-DD7E-191A-BAB6E7AAD936}"/>
                  </a:ext>
                </a:extLst>
              </p:cNvPr>
              <p:cNvSpPr>
                <a:spLocks noChangeAspect="1"/>
              </p:cNvSpPr>
              <p:nvPr/>
            </p:nvSpPr>
            <p:spPr>
              <a:xfrm>
                <a:off x="1007744" y="5756547"/>
                <a:ext cx="36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05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10</a:t>
                </a:r>
              </a:p>
            </p:txBody>
          </p:sp>
        </p:grpSp>
      </p:grpSp>
      <p:sp>
        <p:nvSpPr>
          <p:cNvPr id="54" name="TextBox 53">
            <a:extLst>
              <a:ext uri="{FF2B5EF4-FFF2-40B4-BE49-F238E27FC236}">
                <a16:creationId xmlns:a16="http://schemas.microsoft.com/office/drawing/2014/main" id="{64A12517-5598-B0CC-41E3-92AA74F6C5C9}"/>
              </a:ext>
            </a:extLst>
          </p:cNvPr>
          <p:cNvSpPr txBox="1"/>
          <p:nvPr/>
        </p:nvSpPr>
        <p:spPr>
          <a:xfrm>
            <a:off x="7414260" y="407650"/>
            <a:ext cx="298704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Helvetica Neue"/>
              </a:rPr>
              <a:t>Top 30 PCI 2022</a:t>
            </a: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CAA2704-F2F9-54B1-D60E-74D284A102FC}"/>
              </a:ext>
            </a:extLst>
          </p:cNvPr>
          <p:cNvSpPr/>
          <p:nvPr/>
        </p:nvSpPr>
        <p:spPr>
          <a:xfrm>
            <a:off x="7444508" y="0"/>
            <a:ext cx="4747491" cy="6858001"/>
          </a:xfrm>
          <a:prstGeom prst="rect">
            <a:avLst/>
          </a:prstGeom>
          <a:solidFill>
            <a:schemeClr val="tx1">
              <a:lumMod val="75000"/>
              <a:lumOff val="25000"/>
            </a:schemeClr>
          </a:solidFill>
          <a:ln w="12700">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latin typeface="Roboto Medium" panose="02000000000000000000" pitchFamily="2" charset="0"/>
              <a:ea typeface="Roboto Medium" panose="02000000000000000000" pitchFamily="2" charset="0"/>
              <a:sym typeface="Helvetica Neue Medium"/>
            </a:endParaRPr>
          </a:p>
        </p:txBody>
      </p:sp>
      <p:sp>
        <p:nvSpPr>
          <p:cNvPr id="832" name="www.websitename.com"/>
          <p:cNvSpPr txBox="1">
            <a:spLocks noGrp="1"/>
          </p:cNvSpPr>
          <p:nvPr>
            <p:ph type="body" sz="quarter" idx="13"/>
          </p:nvPr>
        </p:nvSpPr>
        <p:spPr>
          <a:xfrm>
            <a:off x="10199218" y="6476735"/>
            <a:ext cx="989053" cy="138500"/>
          </a:xfrm>
          <a:prstGeom prst="rect">
            <a:avLst/>
          </a:prstGeom>
        </p:spPr>
        <p:txBody>
          <a:bodyPr/>
          <a:lstStyle/>
          <a:p>
            <a:r>
              <a:rPr lang="en-US" dirty="0">
                <a:solidFill>
                  <a:schemeClr val="bg1">
                    <a:lumMod val="65000"/>
                  </a:schemeClr>
                </a:solidFill>
              </a:rPr>
              <a:t>www.pcivietnam.vn</a:t>
            </a:r>
            <a:endParaRPr dirty="0">
              <a:solidFill>
                <a:schemeClr val="bg1">
                  <a:lumMod val="65000"/>
                </a:schemeClr>
              </a:solidFill>
            </a:endParaRPr>
          </a:p>
        </p:txBody>
      </p:sp>
      <p:sp>
        <p:nvSpPr>
          <p:cNvPr id="835" name="Slide Number"/>
          <p:cNvSpPr txBox="1">
            <a:spLocks noGrp="1"/>
          </p:cNvSpPr>
          <p:nvPr>
            <p:ph type="sldNum" sz="quarter" idx="2"/>
          </p:nvPr>
        </p:nvSpPr>
        <p:spPr>
          <a:xfrm>
            <a:off x="11426578" y="6476735"/>
            <a:ext cx="128240" cy="1384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12750" hangingPunct="0"/>
            <a:fld id="{86CB4B4D-7CA3-9044-876B-883B54F8677D}" type="slidenum">
              <a:rPr kern="0">
                <a:solidFill>
                  <a:srgbClr val="FFFFFF">
                    <a:lumMod val="65000"/>
                  </a:srgbClr>
                </a:solidFill>
              </a:rPr>
              <a:pPr defTabSz="412750" hangingPunct="0"/>
              <a:t>32</a:t>
            </a:fld>
            <a:endParaRPr kern="0">
              <a:solidFill>
                <a:srgbClr val="FFFFFF">
                  <a:lumMod val="65000"/>
                </a:srgbClr>
              </a:solidFill>
            </a:endParaRPr>
          </a:p>
        </p:txBody>
      </p:sp>
      <p:sp>
        <p:nvSpPr>
          <p:cNvPr id="843" name="Gallery"/>
          <p:cNvSpPr txBox="1"/>
          <p:nvPr/>
        </p:nvSpPr>
        <p:spPr>
          <a:xfrm>
            <a:off x="633909" y="901518"/>
            <a:ext cx="490791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30000"/>
              </a:lnSpc>
              <a:defRPr sz="6000" b="0">
                <a:solidFill>
                  <a:srgbClr val="1C1F25"/>
                </a:solidFill>
                <a:latin typeface="Roboto Condensed Bold"/>
                <a:ea typeface="Roboto Condensed Bold"/>
                <a:cs typeface="Roboto Condensed Bold"/>
                <a:sym typeface="Roboto Condensed Bold"/>
              </a:defRPr>
            </a:lvl1pPr>
          </a:lstStyle>
          <a:p>
            <a:pPr defTabSz="412750" hangingPunct="0">
              <a:lnSpc>
                <a:spcPct val="100000"/>
              </a:lnSpc>
            </a:pPr>
            <a:r>
              <a:rPr lang="vi-VN" sz="2400" kern="0" dirty="0">
                <a:solidFill>
                  <a:schemeClr val="accent1"/>
                </a:solidFill>
                <a:latin typeface="Calibri" panose="020F0502020204030204" pitchFamily="34" charset="0"/>
                <a:ea typeface="Calibri" panose="020F0502020204030204" pitchFamily="34" charset="0"/>
                <a:cs typeface="Calibri" panose="020F0502020204030204" pitchFamily="34" charset="0"/>
              </a:rPr>
              <a:t>Chất lượng điều hành kinh tế cấp tỉnh có sự cải thiện theo thời gian</a:t>
            </a:r>
          </a:p>
        </p:txBody>
      </p:sp>
      <p:sp>
        <p:nvSpPr>
          <p:cNvPr id="844" name="Line"/>
          <p:cNvSpPr/>
          <p:nvPr/>
        </p:nvSpPr>
        <p:spPr>
          <a:xfrm>
            <a:off x="654152" y="781017"/>
            <a:ext cx="250802" cy="1"/>
          </a:xfrm>
          <a:prstGeom prst="line">
            <a:avLst/>
          </a:prstGeom>
          <a:ln w="63500">
            <a:solidFill>
              <a:schemeClr val="accent1"/>
            </a:solidFill>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Medium"/>
            </a:endParaRPr>
          </a:p>
        </p:txBody>
      </p:sp>
      <p:sp>
        <p:nvSpPr>
          <p:cNvPr id="845" name="Success usually comes to…"/>
          <p:cNvSpPr txBox="1"/>
          <p:nvPr/>
        </p:nvSpPr>
        <p:spPr>
          <a:xfrm>
            <a:off x="7624063" y="1457036"/>
            <a:ext cx="4198454" cy="1259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285750" indent="-285750" defTabSz="412750" hangingPunct="0">
              <a:lnSpc>
                <a:spcPct val="150000"/>
              </a:lnSpc>
              <a:buFont typeface="Arial" panose="020B0604020202020204" pitchFamily="34" charset="0"/>
              <a:buChar char="•"/>
              <a:defRPr b="0">
                <a:solidFill>
                  <a:srgbClr val="6A6E77"/>
                </a:solidFill>
                <a:latin typeface="Montserrat Light"/>
                <a:ea typeface="Montserrat Light"/>
                <a:cs typeface="Montserrat Light"/>
                <a:sym typeface="Montserrat Light"/>
              </a:defRPr>
            </a:pP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Trung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vị</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PCI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thường</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niên</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năm</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2022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đạt</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65,22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điểm</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tăng</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0,48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điểm</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so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với</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PCI 2021.</a:t>
            </a:r>
          </a:p>
          <a:p>
            <a:pPr marL="285750" indent="-285750" defTabSz="412750" hangingPunct="0">
              <a:lnSpc>
                <a:spcPct val="150000"/>
              </a:lnSpc>
              <a:buFont typeface="Arial" panose="020B0604020202020204" pitchFamily="34" charset="0"/>
              <a:buChar char="•"/>
              <a:defRPr b="0">
                <a:solidFill>
                  <a:srgbClr val="6A6E77"/>
                </a:solidFill>
                <a:latin typeface="Montserrat Light"/>
                <a:ea typeface="Montserrat Light"/>
                <a:cs typeface="Montserrat Light"/>
                <a:sym typeface="Montserrat Light"/>
              </a:defRPr>
            </a:pP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Trung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vị</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PCI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gốc</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năm</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2002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đạt</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65,67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điểm</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cao</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nhất</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trong</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các</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năm</a:t>
            </a:r>
            <a:r>
              <a:rPr lang="en-US" sz="14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a:t>
            </a:r>
            <a:endParaRPr sz="28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848" name="80%"/>
          <p:cNvSpPr txBox="1"/>
          <p:nvPr/>
        </p:nvSpPr>
        <p:spPr>
          <a:xfrm>
            <a:off x="8506092" y="3367645"/>
            <a:ext cx="878446" cy="551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12750" hangingPunct="0">
              <a:lnSpc>
                <a:spcPct val="130000"/>
              </a:lnSpc>
              <a:defRPr sz="6000" b="0">
                <a:solidFill>
                  <a:srgbClr val="1C1F25"/>
                </a:solidFill>
                <a:latin typeface="Roboto Condensed Bold"/>
                <a:ea typeface="Roboto Condensed Bold"/>
                <a:cs typeface="Roboto Condensed Bold"/>
                <a:sym typeface="Roboto Condensed Bold"/>
              </a:defRPr>
            </a:pPr>
            <a:r>
              <a:rPr lang="en-US" sz="30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Roboto Condensed Bold"/>
              </a:rPr>
              <a:t>65,22</a:t>
            </a:r>
            <a:endParaRPr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Roboto Condensed Bold"/>
            </a:endParaRPr>
          </a:p>
        </p:txBody>
      </p:sp>
      <p:sp>
        <p:nvSpPr>
          <p:cNvPr id="849" name="65%"/>
          <p:cNvSpPr txBox="1"/>
          <p:nvPr/>
        </p:nvSpPr>
        <p:spPr>
          <a:xfrm>
            <a:off x="10945468" y="3401896"/>
            <a:ext cx="878446" cy="551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12750" hangingPunct="0">
              <a:lnSpc>
                <a:spcPct val="130000"/>
              </a:lnSpc>
              <a:defRPr sz="6000" b="0">
                <a:solidFill>
                  <a:srgbClr val="1C1F25"/>
                </a:solidFill>
                <a:latin typeface="Roboto Condensed Bold"/>
                <a:ea typeface="Roboto Condensed Bold"/>
                <a:cs typeface="Roboto Condensed Bold"/>
                <a:sym typeface="Roboto Condensed Bold"/>
              </a:defRPr>
            </a:pPr>
            <a:r>
              <a:rPr lang="en-US" sz="30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Roboto Condensed Bold"/>
              </a:rPr>
              <a:t>65,67</a:t>
            </a:r>
            <a:endParaRPr sz="15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Roboto Condensed Bold"/>
            </a:endParaRPr>
          </a:p>
        </p:txBody>
      </p:sp>
      <p:pic>
        <p:nvPicPr>
          <p:cNvPr id="11" name="Picture 10">
            <a:extLst>
              <a:ext uri="{FF2B5EF4-FFF2-40B4-BE49-F238E27FC236}">
                <a16:creationId xmlns:a16="http://schemas.microsoft.com/office/drawing/2014/main" id="{CAC7B7DB-9BA8-77C4-B238-3E28D7B48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1" y="2374878"/>
            <a:ext cx="6261919" cy="3484227"/>
          </a:xfrm>
          <a:prstGeom prst="rect">
            <a:avLst/>
          </a:prstGeom>
        </p:spPr>
      </p:pic>
      <p:sp>
        <p:nvSpPr>
          <p:cNvPr id="12" name="Success usually comes to…">
            <a:extLst>
              <a:ext uri="{FF2B5EF4-FFF2-40B4-BE49-F238E27FC236}">
                <a16:creationId xmlns:a16="http://schemas.microsoft.com/office/drawing/2014/main" id="{02403996-01BC-0DA7-CAB1-295FE909D3A8}"/>
              </a:ext>
            </a:extLst>
          </p:cNvPr>
          <p:cNvSpPr txBox="1"/>
          <p:nvPr/>
        </p:nvSpPr>
        <p:spPr>
          <a:xfrm>
            <a:off x="518161" y="1943034"/>
            <a:ext cx="6261919"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defTabSz="412750" hangingPunct="0">
              <a:lnSpc>
                <a:spcPct val="150000"/>
              </a:lnSpc>
              <a:defRPr b="0">
                <a:solidFill>
                  <a:srgbClr val="6A6E77"/>
                </a:solidFill>
                <a:latin typeface="Montserrat Light"/>
                <a:ea typeface="Montserrat Light"/>
                <a:cs typeface="Montserrat Light"/>
                <a:sym typeface="Montserrat Light"/>
              </a:defRPr>
            </a:pPr>
            <a:r>
              <a:rPr lang="en-US" sz="1400" kern="0" dirty="0" err="1">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Điểm</a:t>
            </a:r>
            <a:r>
              <a:rPr lang="en-US"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 PCI </a:t>
            </a:r>
            <a:r>
              <a:rPr lang="en-US" sz="1400" kern="0" dirty="0" err="1">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gốc</a:t>
            </a:r>
            <a:r>
              <a:rPr lang="en-US"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và</a:t>
            </a:r>
            <a:r>
              <a:rPr lang="en-US"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 PCI </a:t>
            </a:r>
            <a:r>
              <a:rPr lang="en-US" sz="1400" kern="0" dirty="0" err="1">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thường</a:t>
            </a:r>
            <a:r>
              <a:rPr lang="en-US"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niên</a:t>
            </a:r>
            <a:r>
              <a:rPr lang="en-US"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từ</a:t>
            </a:r>
            <a:r>
              <a:rPr lang="en-US"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400" kern="0" dirty="0" err="1">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năm</a:t>
            </a:r>
            <a:r>
              <a:rPr lang="en-US"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 2006 </a:t>
            </a:r>
            <a:r>
              <a:rPr lang="en-US" sz="1400" kern="0" dirty="0" err="1">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đến</a:t>
            </a:r>
            <a:r>
              <a:rPr lang="en-US"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rPr>
              <a:t> 2022</a:t>
            </a:r>
            <a:endParaRPr sz="1400" kern="0" dirty="0">
              <a:solidFill>
                <a:srgbClr val="1F75AE"/>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13" name="Success usually comes to…">
            <a:extLst>
              <a:ext uri="{FF2B5EF4-FFF2-40B4-BE49-F238E27FC236}">
                <a16:creationId xmlns:a16="http://schemas.microsoft.com/office/drawing/2014/main" id="{C051337B-A769-30E0-4D5D-1FF48581F0A7}"/>
              </a:ext>
            </a:extLst>
          </p:cNvPr>
          <p:cNvSpPr txBox="1"/>
          <p:nvPr/>
        </p:nvSpPr>
        <p:spPr>
          <a:xfrm>
            <a:off x="7624063" y="4481622"/>
            <a:ext cx="4567937" cy="436017"/>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50000"/>
              </a:lnSpc>
              <a:defRPr b="0">
                <a:solidFill>
                  <a:srgbClr val="6A6E77"/>
                </a:solidFill>
                <a:latin typeface="Montserrat Light"/>
                <a:ea typeface="Montserrat Light"/>
                <a:cs typeface="Montserrat Light"/>
                <a:sym typeface="Montserrat Light"/>
              </a:defRPr>
            </a:pPr>
            <a:r>
              <a:rPr lang="vi-VN" sz="1000" kern="0" dirty="0">
                <a:solidFill>
                  <a:srgbClr val="FFFFFF">
                    <a:lumMod val="75000"/>
                  </a:srgbClr>
                </a:solidFill>
                <a:latin typeface="Calibri" panose="020F0502020204030204" pitchFamily="34" charset="0"/>
                <a:ea typeface="Calibri" panose="020F0502020204030204" pitchFamily="34" charset="0"/>
                <a:cs typeface="Calibri" panose="020F0502020204030204" pitchFamily="34" charset="0"/>
                <a:sym typeface="Montserrat Light"/>
              </a:rPr>
              <a:t>Chỉ số PCI gốc được xây dựng từ một nhóm nhỏ gồm 35 chỉ tiêu được duy trì </a:t>
            </a:r>
            <a:endParaRPr lang="en-US" sz="1000" kern="0" dirty="0">
              <a:solidFill>
                <a:srgbClr val="FFFFFF">
                  <a:lumMod val="75000"/>
                </a:srgbClr>
              </a:solidFill>
              <a:latin typeface="Calibri" panose="020F0502020204030204" pitchFamily="34" charset="0"/>
              <a:ea typeface="Calibri" panose="020F0502020204030204" pitchFamily="34" charset="0"/>
              <a:cs typeface="Calibri" panose="020F0502020204030204" pitchFamily="34" charset="0"/>
              <a:sym typeface="Montserrat Light"/>
            </a:endParaRPr>
          </a:p>
          <a:p>
            <a:pPr defTabSz="412750" hangingPunct="0">
              <a:lnSpc>
                <a:spcPct val="150000"/>
              </a:lnSpc>
              <a:defRPr b="0">
                <a:solidFill>
                  <a:srgbClr val="6A6E77"/>
                </a:solidFill>
                <a:latin typeface="Montserrat Light"/>
                <a:ea typeface="Montserrat Light"/>
                <a:cs typeface="Montserrat Light"/>
                <a:sym typeface="Montserrat Light"/>
              </a:defRPr>
            </a:pPr>
            <a:r>
              <a:rPr lang="vi-VN" sz="1000" kern="0" dirty="0">
                <a:solidFill>
                  <a:srgbClr val="FFFFFF">
                    <a:lumMod val="75000"/>
                  </a:srgbClr>
                </a:solidFill>
                <a:latin typeface="Calibri" panose="020F0502020204030204" pitchFamily="34" charset="0"/>
                <a:ea typeface="Calibri" panose="020F0502020204030204" pitchFamily="34" charset="0"/>
                <a:cs typeface="Calibri" panose="020F0502020204030204" pitchFamily="34" charset="0"/>
                <a:sym typeface="Montserrat Light"/>
              </a:rPr>
              <a:t>cố định xuyên suốt 17 năm qua (2006-2022)</a:t>
            </a:r>
            <a:endParaRPr lang="vi-VN" sz="1600" kern="0" dirty="0">
              <a:solidFill>
                <a:srgbClr val="FFFFFF">
                  <a:lumMod val="75000"/>
                </a:srgbClr>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14" name="Freeform 2130">
            <a:extLst>
              <a:ext uri="{FF2B5EF4-FFF2-40B4-BE49-F238E27FC236}">
                <a16:creationId xmlns:a16="http://schemas.microsoft.com/office/drawing/2014/main" id="{ADF5DE60-4255-EDEE-2844-61D5E4C569B1}"/>
              </a:ext>
            </a:extLst>
          </p:cNvPr>
          <p:cNvSpPr>
            <a:spLocks noEditPoints="1"/>
          </p:cNvSpPr>
          <p:nvPr/>
        </p:nvSpPr>
        <p:spPr bwMode="auto">
          <a:xfrm>
            <a:off x="10265694" y="3352669"/>
            <a:ext cx="520928" cy="508813"/>
          </a:xfrm>
          <a:custGeom>
            <a:avLst/>
            <a:gdLst>
              <a:gd name="T0" fmla="*/ 131 w 160"/>
              <a:gd name="T1" fmla="*/ 76 h 155"/>
              <a:gd name="T2" fmla="*/ 23 w 160"/>
              <a:gd name="T3" fmla="*/ 73 h 155"/>
              <a:gd name="T4" fmla="*/ 26 w 160"/>
              <a:gd name="T5" fmla="*/ 70 h 155"/>
              <a:gd name="T6" fmla="*/ 35 w 160"/>
              <a:gd name="T7" fmla="*/ 85 h 155"/>
              <a:gd name="T8" fmla="*/ 32 w 160"/>
              <a:gd name="T9" fmla="*/ 82 h 155"/>
              <a:gd name="T10" fmla="*/ 55 w 160"/>
              <a:gd name="T11" fmla="*/ 82 h 155"/>
              <a:gd name="T12" fmla="*/ 41 w 160"/>
              <a:gd name="T13" fmla="*/ 91 h 155"/>
              <a:gd name="T14" fmla="*/ 44 w 160"/>
              <a:gd name="T15" fmla="*/ 88 h 155"/>
              <a:gd name="T16" fmla="*/ 61 w 160"/>
              <a:gd name="T17" fmla="*/ 94 h 155"/>
              <a:gd name="T18" fmla="*/ 58 w 160"/>
              <a:gd name="T19" fmla="*/ 91 h 155"/>
              <a:gd name="T20" fmla="*/ 73 w 160"/>
              <a:gd name="T21" fmla="*/ 99 h 155"/>
              <a:gd name="T22" fmla="*/ 84 w 160"/>
              <a:gd name="T23" fmla="*/ 99 h 155"/>
              <a:gd name="T24" fmla="*/ 87 w 160"/>
              <a:gd name="T25" fmla="*/ 97 h 155"/>
              <a:gd name="T26" fmla="*/ 96 w 160"/>
              <a:gd name="T27" fmla="*/ 94 h 155"/>
              <a:gd name="T28" fmla="*/ 93 w 160"/>
              <a:gd name="T29" fmla="*/ 91 h 155"/>
              <a:gd name="T30" fmla="*/ 82 w 160"/>
              <a:gd name="T31" fmla="*/ 108 h 155"/>
              <a:gd name="T32" fmla="*/ 102 w 160"/>
              <a:gd name="T33" fmla="*/ 82 h 155"/>
              <a:gd name="T34" fmla="*/ 105 w 160"/>
              <a:gd name="T35" fmla="*/ 79 h 155"/>
              <a:gd name="T36" fmla="*/ 122 w 160"/>
              <a:gd name="T37" fmla="*/ 85 h 155"/>
              <a:gd name="T38" fmla="*/ 119 w 160"/>
              <a:gd name="T39" fmla="*/ 82 h 155"/>
              <a:gd name="T40" fmla="*/ 117 w 160"/>
              <a:gd name="T41" fmla="*/ 91 h 155"/>
              <a:gd name="T42" fmla="*/ 132 w 160"/>
              <a:gd name="T43" fmla="*/ 93 h 155"/>
              <a:gd name="T44" fmla="*/ 80 w 160"/>
              <a:gd name="T45" fmla="*/ 155 h 155"/>
              <a:gd name="T46" fmla="*/ 0 w 160"/>
              <a:gd name="T47" fmla="*/ 77 h 155"/>
              <a:gd name="T48" fmla="*/ 80 w 160"/>
              <a:gd name="T49" fmla="*/ 0 h 155"/>
              <a:gd name="T50" fmla="*/ 160 w 160"/>
              <a:gd name="T51" fmla="*/ 77 h 155"/>
              <a:gd name="T52" fmla="*/ 12 w 160"/>
              <a:gd name="T53" fmla="*/ 45 h 155"/>
              <a:gd name="T54" fmla="*/ 126 w 160"/>
              <a:gd name="T55" fmla="*/ 58 h 155"/>
              <a:gd name="T56" fmla="*/ 12 w 160"/>
              <a:gd name="T57" fmla="*/ 45 h 155"/>
              <a:gd name="T58" fmla="*/ 18 w 160"/>
              <a:gd name="T59" fmla="*/ 79 h 155"/>
              <a:gd name="T60" fmla="*/ 50 w 160"/>
              <a:gd name="T61" fmla="*/ 99 h 155"/>
              <a:gd name="T62" fmla="*/ 54 w 160"/>
              <a:gd name="T63" fmla="*/ 102 h 155"/>
              <a:gd name="T64" fmla="*/ 64 w 160"/>
              <a:gd name="T65" fmla="*/ 107 h 155"/>
              <a:gd name="T66" fmla="*/ 93 w 160"/>
              <a:gd name="T67" fmla="*/ 108 h 155"/>
              <a:gd name="T68" fmla="*/ 105 w 160"/>
              <a:gd name="T69" fmla="*/ 102 h 155"/>
              <a:gd name="T70" fmla="*/ 108 w 160"/>
              <a:gd name="T71" fmla="*/ 99 h 155"/>
              <a:gd name="T72" fmla="*/ 126 w 160"/>
              <a:gd name="T73" fmla="*/ 90 h 155"/>
              <a:gd name="T74" fmla="*/ 140 w 160"/>
              <a:gd name="T75" fmla="*/ 79 h 155"/>
              <a:gd name="T76" fmla="*/ 126 w 160"/>
              <a:gd name="T77" fmla="*/ 65 h 155"/>
              <a:gd name="T78" fmla="*/ 122 w 160"/>
              <a:gd name="T79" fmla="*/ 67 h 155"/>
              <a:gd name="T80" fmla="*/ 114 w 160"/>
              <a:gd name="T81" fmla="*/ 76 h 155"/>
              <a:gd name="T82" fmla="*/ 82 w 160"/>
              <a:gd name="T83" fmla="*/ 91 h 155"/>
              <a:gd name="T84" fmla="*/ 76 w 160"/>
              <a:gd name="T85" fmla="*/ 89 h 155"/>
              <a:gd name="T86" fmla="*/ 44 w 160"/>
              <a:gd name="T87" fmla="*/ 76 h 155"/>
              <a:gd name="T88" fmla="*/ 37 w 160"/>
              <a:gd name="T89" fmla="*/ 67 h 155"/>
              <a:gd name="T90" fmla="*/ 12 w 160"/>
              <a:gd name="T91" fmla="*/ 77 h 155"/>
              <a:gd name="T92" fmla="*/ 34 w 160"/>
              <a:gd name="T93" fmla="*/ 97 h 155"/>
              <a:gd name="T94" fmla="*/ 148 w 160"/>
              <a:gd name="T95"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55">
                <a:moveTo>
                  <a:pt x="131" y="70"/>
                </a:moveTo>
                <a:cubicBezTo>
                  <a:pt x="133" y="70"/>
                  <a:pt x="134" y="72"/>
                  <a:pt x="134" y="73"/>
                </a:cubicBezTo>
                <a:cubicBezTo>
                  <a:pt x="134" y="75"/>
                  <a:pt x="133" y="76"/>
                  <a:pt x="131" y="76"/>
                </a:cubicBezTo>
                <a:cubicBezTo>
                  <a:pt x="129" y="76"/>
                  <a:pt x="128" y="75"/>
                  <a:pt x="128" y="73"/>
                </a:cubicBezTo>
                <a:cubicBezTo>
                  <a:pt x="128" y="72"/>
                  <a:pt x="129" y="70"/>
                  <a:pt x="131" y="70"/>
                </a:cubicBezTo>
                <a:close/>
                <a:moveTo>
                  <a:pt x="23" y="73"/>
                </a:moveTo>
                <a:cubicBezTo>
                  <a:pt x="23" y="75"/>
                  <a:pt x="25" y="76"/>
                  <a:pt x="26" y="76"/>
                </a:cubicBezTo>
                <a:cubicBezTo>
                  <a:pt x="28" y="76"/>
                  <a:pt x="29" y="75"/>
                  <a:pt x="29" y="73"/>
                </a:cubicBezTo>
                <a:cubicBezTo>
                  <a:pt x="29" y="72"/>
                  <a:pt x="28" y="70"/>
                  <a:pt x="26" y="70"/>
                </a:cubicBezTo>
                <a:cubicBezTo>
                  <a:pt x="25" y="70"/>
                  <a:pt x="23" y="72"/>
                  <a:pt x="23" y="73"/>
                </a:cubicBezTo>
                <a:close/>
                <a:moveTo>
                  <a:pt x="32" y="82"/>
                </a:moveTo>
                <a:cubicBezTo>
                  <a:pt x="32" y="84"/>
                  <a:pt x="33" y="85"/>
                  <a:pt x="35" y="85"/>
                </a:cubicBezTo>
                <a:cubicBezTo>
                  <a:pt x="37" y="85"/>
                  <a:pt x="38" y="84"/>
                  <a:pt x="38" y="82"/>
                </a:cubicBezTo>
                <a:cubicBezTo>
                  <a:pt x="38" y="80"/>
                  <a:pt x="37" y="79"/>
                  <a:pt x="35" y="79"/>
                </a:cubicBezTo>
                <a:cubicBezTo>
                  <a:pt x="33" y="79"/>
                  <a:pt x="32" y="80"/>
                  <a:pt x="32" y="82"/>
                </a:cubicBezTo>
                <a:close/>
                <a:moveTo>
                  <a:pt x="50" y="82"/>
                </a:moveTo>
                <a:cubicBezTo>
                  <a:pt x="50" y="84"/>
                  <a:pt x="51" y="85"/>
                  <a:pt x="52" y="85"/>
                </a:cubicBezTo>
                <a:cubicBezTo>
                  <a:pt x="54" y="85"/>
                  <a:pt x="55" y="84"/>
                  <a:pt x="55" y="82"/>
                </a:cubicBezTo>
                <a:cubicBezTo>
                  <a:pt x="55" y="80"/>
                  <a:pt x="54" y="79"/>
                  <a:pt x="52" y="79"/>
                </a:cubicBezTo>
                <a:cubicBezTo>
                  <a:pt x="51" y="79"/>
                  <a:pt x="50" y="80"/>
                  <a:pt x="50" y="82"/>
                </a:cubicBezTo>
                <a:close/>
                <a:moveTo>
                  <a:pt x="41" y="91"/>
                </a:moveTo>
                <a:cubicBezTo>
                  <a:pt x="41" y="92"/>
                  <a:pt x="42" y="94"/>
                  <a:pt x="44" y="94"/>
                </a:cubicBezTo>
                <a:cubicBezTo>
                  <a:pt x="45" y="94"/>
                  <a:pt x="47" y="92"/>
                  <a:pt x="47" y="91"/>
                </a:cubicBezTo>
                <a:cubicBezTo>
                  <a:pt x="47" y="89"/>
                  <a:pt x="45" y="88"/>
                  <a:pt x="44" y="88"/>
                </a:cubicBezTo>
                <a:cubicBezTo>
                  <a:pt x="42" y="88"/>
                  <a:pt x="41" y="89"/>
                  <a:pt x="41" y="91"/>
                </a:cubicBezTo>
                <a:close/>
                <a:moveTo>
                  <a:pt x="58" y="91"/>
                </a:moveTo>
                <a:cubicBezTo>
                  <a:pt x="58" y="92"/>
                  <a:pt x="60" y="94"/>
                  <a:pt x="61" y="94"/>
                </a:cubicBezTo>
                <a:cubicBezTo>
                  <a:pt x="63" y="94"/>
                  <a:pt x="64" y="92"/>
                  <a:pt x="64" y="91"/>
                </a:cubicBezTo>
                <a:cubicBezTo>
                  <a:pt x="64" y="89"/>
                  <a:pt x="63" y="88"/>
                  <a:pt x="61" y="88"/>
                </a:cubicBezTo>
                <a:cubicBezTo>
                  <a:pt x="60" y="88"/>
                  <a:pt x="58" y="89"/>
                  <a:pt x="58" y="91"/>
                </a:cubicBezTo>
                <a:close/>
                <a:moveTo>
                  <a:pt x="67" y="99"/>
                </a:moveTo>
                <a:cubicBezTo>
                  <a:pt x="67" y="101"/>
                  <a:pt x="68" y="102"/>
                  <a:pt x="70" y="102"/>
                </a:cubicBezTo>
                <a:cubicBezTo>
                  <a:pt x="72" y="102"/>
                  <a:pt x="73" y="101"/>
                  <a:pt x="73" y="99"/>
                </a:cubicBezTo>
                <a:cubicBezTo>
                  <a:pt x="73" y="98"/>
                  <a:pt x="72" y="97"/>
                  <a:pt x="70" y="97"/>
                </a:cubicBezTo>
                <a:cubicBezTo>
                  <a:pt x="68" y="97"/>
                  <a:pt x="67" y="98"/>
                  <a:pt x="67" y="99"/>
                </a:cubicBezTo>
                <a:close/>
                <a:moveTo>
                  <a:pt x="84" y="99"/>
                </a:moveTo>
                <a:cubicBezTo>
                  <a:pt x="84" y="101"/>
                  <a:pt x="86" y="102"/>
                  <a:pt x="87" y="102"/>
                </a:cubicBezTo>
                <a:cubicBezTo>
                  <a:pt x="89" y="102"/>
                  <a:pt x="90" y="101"/>
                  <a:pt x="90" y="99"/>
                </a:cubicBezTo>
                <a:cubicBezTo>
                  <a:pt x="90" y="98"/>
                  <a:pt x="89" y="97"/>
                  <a:pt x="87" y="97"/>
                </a:cubicBezTo>
                <a:cubicBezTo>
                  <a:pt x="86" y="97"/>
                  <a:pt x="84" y="98"/>
                  <a:pt x="84" y="99"/>
                </a:cubicBezTo>
                <a:close/>
                <a:moveTo>
                  <a:pt x="93" y="91"/>
                </a:moveTo>
                <a:cubicBezTo>
                  <a:pt x="93" y="92"/>
                  <a:pt x="95" y="94"/>
                  <a:pt x="96" y="94"/>
                </a:cubicBezTo>
                <a:cubicBezTo>
                  <a:pt x="98" y="94"/>
                  <a:pt x="99" y="92"/>
                  <a:pt x="99" y="91"/>
                </a:cubicBezTo>
                <a:cubicBezTo>
                  <a:pt x="99" y="89"/>
                  <a:pt x="98" y="88"/>
                  <a:pt x="96" y="88"/>
                </a:cubicBezTo>
                <a:cubicBezTo>
                  <a:pt x="95" y="88"/>
                  <a:pt x="93" y="89"/>
                  <a:pt x="93" y="91"/>
                </a:cubicBezTo>
                <a:close/>
                <a:moveTo>
                  <a:pt x="76" y="108"/>
                </a:moveTo>
                <a:cubicBezTo>
                  <a:pt x="76" y="110"/>
                  <a:pt x="77" y="111"/>
                  <a:pt x="79" y="111"/>
                </a:cubicBezTo>
                <a:cubicBezTo>
                  <a:pt x="80" y="111"/>
                  <a:pt x="82" y="110"/>
                  <a:pt x="82" y="108"/>
                </a:cubicBezTo>
                <a:cubicBezTo>
                  <a:pt x="82" y="107"/>
                  <a:pt x="80" y="105"/>
                  <a:pt x="79" y="105"/>
                </a:cubicBezTo>
                <a:cubicBezTo>
                  <a:pt x="77" y="105"/>
                  <a:pt x="76" y="107"/>
                  <a:pt x="76" y="108"/>
                </a:cubicBezTo>
                <a:close/>
                <a:moveTo>
                  <a:pt x="102" y="82"/>
                </a:moveTo>
                <a:cubicBezTo>
                  <a:pt x="102" y="84"/>
                  <a:pt x="103" y="85"/>
                  <a:pt x="105" y="85"/>
                </a:cubicBezTo>
                <a:cubicBezTo>
                  <a:pt x="106" y="85"/>
                  <a:pt x="108" y="84"/>
                  <a:pt x="108" y="82"/>
                </a:cubicBezTo>
                <a:cubicBezTo>
                  <a:pt x="108" y="80"/>
                  <a:pt x="106" y="79"/>
                  <a:pt x="105" y="79"/>
                </a:cubicBezTo>
                <a:cubicBezTo>
                  <a:pt x="103" y="79"/>
                  <a:pt x="102" y="80"/>
                  <a:pt x="102" y="82"/>
                </a:cubicBezTo>
                <a:close/>
                <a:moveTo>
                  <a:pt x="119" y="82"/>
                </a:moveTo>
                <a:cubicBezTo>
                  <a:pt x="119" y="84"/>
                  <a:pt x="121" y="85"/>
                  <a:pt x="122" y="85"/>
                </a:cubicBezTo>
                <a:cubicBezTo>
                  <a:pt x="124" y="85"/>
                  <a:pt x="125" y="84"/>
                  <a:pt x="125" y="82"/>
                </a:cubicBezTo>
                <a:cubicBezTo>
                  <a:pt x="125" y="80"/>
                  <a:pt x="124" y="79"/>
                  <a:pt x="122" y="79"/>
                </a:cubicBezTo>
                <a:cubicBezTo>
                  <a:pt x="121" y="79"/>
                  <a:pt x="119" y="80"/>
                  <a:pt x="119" y="82"/>
                </a:cubicBezTo>
                <a:close/>
                <a:moveTo>
                  <a:pt x="111" y="91"/>
                </a:moveTo>
                <a:cubicBezTo>
                  <a:pt x="111" y="92"/>
                  <a:pt x="112" y="94"/>
                  <a:pt x="114" y="94"/>
                </a:cubicBezTo>
                <a:cubicBezTo>
                  <a:pt x="115" y="94"/>
                  <a:pt x="117" y="92"/>
                  <a:pt x="117" y="91"/>
                </a:cubicBezTo>
                <a:cubicBezTo>
                  <a:pt x="117" y="89"/>
                  <a:pt x="115" y="88"/>
                  <a:pt x="114" y="88"/>
                </a:cubicBezTo>
                <a:cubicBezTo>
                  <a:pt x="112" y="88"/>
                  <a:pt x="111" y="89"/>
                  <a:pt x="111" y="91"/>
                </a:cubicBezTo>
                <a:close/>
                <a:moveTo>
                  <a:pt x="132" y="93"/>
                </a:moveTo>
                <a:cubicBezTo>
                  <a:pt x="132" y="94"/>
                  <a:pt x="132" y="94"/>
                  <a:pt x="132" y="94"/>
                </a:cubicBezTo>
                <a:cubicBezTo>
                  <a:pt x="160" y="109"/>
                  <a:pt x="160" y="109"/>
                  <a:pt x="160" y="109"/>
                </a:cubicBezTo>
                <a:cubicBezTo>
                  <a:pt x="80" y="155"/>
                  <a:pt x="80" y="155"/>
                  <a:pt x="80" y="155"/>
                </a:cubicBezTo>
                <a:cubicBezTo>
                  <a:pt x="0" y="109"/>
                  <a:pt x="0" y="109"/>
                  <a:pt x="0" y="109"/>
                </a:cubicBezTo>
                <a:cubicBezTo>
                  <a:pt x="28" y="94"/>
                  <a:pt x="28" y="94"/>
                  <a:pt x="28" y="94"/>
                </a:cubicBezTo>
                <a:cubicBezTo>
                  <a:pt x="0" y="77"/>
                  <a:pt x="0" y="77"/>
                  <a:pt x="0" y="77"/>
                </a:cubicBezTo>
                <a:cubicBezTo>
                  <a:pt x="28" y="61"/>
                  <a:pt x="28" y="61"/>
                  <a:pt x="28" y="61"/>
                </a:cubicBezTo>
                <a:cubicBezTo>
                  <a:pt x="0" y="45"/>
                  <a:pt x="0" y="45"/>
                  <a:pt x="0" y="45"/>
                </a:cubicBezTo>
                <a:cubicBezTo>
                  <a:pt x="80" y="0"/>
                  <a:pt x="80" y="0"/>
                  <a:pt x="80" y="0"/>
                </a:cubicBezTo>
                <a:cubicBezTo>
                  <a:pt x="160" y="45"/>
                  <a:pt x="160" y="45"/>
                  <a:pt x="160" y="45"/>
                </a:cubicBezTo>
                <a:cubicBezTo>
                  <a:pt x="132" y="61"/>
                  <a:pt x="132" y="61"/>
                  <a:pt x="132" y="61"/>
                </a:cubicBezTo>
                <a:cubicBezTo>
                  <a:pt x="160" y="77"/>
                  <a:pt x="160" y="77"/>
                  <a:pt x="160" y="77"/>
                </a:cubicBezTo>
                <a:cubicBezTo>
                  <a:pt x="133" y="93"/>
                  <a:pt x="133" y="93"/>
                  <a:pt x="133" y="93"/>
                </a:cubicBezTo>
                <a:cubicBezTo>
                  <a:pt x="132" y="93"/>
                  <a:pt x="132" y="93"/>
                  <a:pt x="132" y="93"/>
                </a:cubicBezTo>
                <a:close/>
                <a:moveTo>
                  <a:pt x="12" y="45"/>
                </a:moveTo>
                <a:cubicBezTo>
                  <a:pt x="80" y="84"/>
                  <a:pt x="80" y="84"/>
                  <a:pt x="80" y="84"/>
                </a:cubicBezTo>
                <a:cubicBezTo>
                  <a:pt x="126" y="58"/>
                  <a:pt x="126" y="58"/>
                  <a:pt x="126" y="58"/>
                </a:cubicBezTo>
                <a:cubicBezTo>
                  <a:pt x="126" y="58"/>
                  <a:pt x="126" y="58"/>
                  <a:pt x="126" y="58"/>
                </a:cubicBezTo>
                <a:cubicBezTo>
                  <a:pt x="148" y="45"/>
                  <a:pt x="148" y="45"/>
                  <a:pt x="148" y="45"/>
                </a:cubicBezTo>
                <a:cubicBezTo>
                  <a:pt x="80" y="7"/>
                  <a:pt x="80" y="7"/>
                  <a:pt x="80" y="7"/>
                </a:cubicBezTo>
                <a:lnTo>
                  <a:pt x="12" y="45"/>
                </a:lnTo>
                <a:close/>
                <a:moveTo>
                  <a:pt x="12" y="77"/>
                </a:moveTo>
                <a:cubicBezTo>
                  <a:pt x="16" y="80"/>
                  <a:pt x="16" y="80"/>
                  <a:pt x="16" y="80"/>
                </a:cubicBezTo>
                <a:cubicBezTo>
                  <a:pt x="16" y="79"/>
                  <a:pt x="17" y="79"/>
                  <a:pt x="18" y="79"/>
                </a:cubicBezTo>
                <a:cubicBezTo>
                  <a:pt x="19" y="79"/>
                  <a:pt x="20" y="80"/>
                  <a:pt x="20" y="82"/>
                </a:cubicBezTo>
                <a:cubicBezTo>
                  <a:pt x="20" y="82"/>
                  <a:pt x="20" y="82"/>
                  <a:pt x="20" y="82"/>
                </a:cubicBezTo>
                <a:cubicBezTo>
                  <a:pt x="50" y="99"/>
                  <a:pt x="50" y="99"/>
                  <a:pt x="50" y="99"/>
                </a:cubicBezTo>
                <a:cubicBezTo>
                  <a:pt x="50" y="98"/>
                  <a:pt x="51" y="97"/>
                  <a:pt x="52" y="97"/>
                </a:cubicBezTo>
                <a:cubicBezTo>
                  <a:pt x="54" y="97"/>
                  <a:pt x="55" y="98"/>
                  <a:pt x="55" y="99"/>
                </a:cubicBezTo>
                <a:cubicBezTo>
                  <a:pt x="55" y="100"/>
                  <a:pt x="55" y="101"/>
                  <a:pt x="54" y="102"/>
                </a:cubicBezTo>
                <a:cubicBezTo>
                  <a:pt x="61" y="105"/>
                  <a:pt x="61" y="105"/>
                  <a:pt x="61" y="105"/>
                </a:cubicBezTo>
                <a:cubicBezTo>
                  <a:pt x="61" y="105"/>
                  <a:pt x="61" y="105"/>
                  <a:pt x="61" y="105"/>
                </a:cubicBezTo>
                <a:cubicBezTo>
                  <a:pt x="63" y="105"/>
                  <a:pt x="64" y="106"/>
                  <a:pt x="64" y="107"/>
                </a:cubicBezTo>
                <a:cubicBezTo>
                  <a:pt x="80" y="116"/>
                  <a:pt x="80" y="116"/>
                  <a:pt x="80" y="116"/>
                </a:cubicBezTo>
                <a:cubicBezTo>
                  <a:pt x="93" y="109"/>
                  <a:pt x="93" y="109"/>
                  <a:pt x="93" y="109"/>
                </a:cubicBezTo>
                <a:cubicBezTo>
                  <a:pt x="93" y="109"/>
                  <a:pt x="93" y="108"/>
                  <a:pt x="93" y="108"/>
                </a:cubicBezTo>
                <a:cubicBezTo>
                  <a:pt x="93" y="107"/>
                  <a:pt x="95" y="105"/>
                  <a:pt x="96" y="105"/>
                </a:cubicBezTo>
                <a:cubicBezTo>
                  <a:pt x="97" y="105"/>
                  <a:pt x="98" y="106"/>
                  <a:pt x="98" y="106"/>
                </a:cubicBezTo>
                <a:cubicBezTo>
                  <a:pt x="105" y="102"/>
                  <a:pt x="105" y="102"/>
                  <a:pt x="105" y="102"/>
                </a:cubicBezTo>
                <a:cubicBezTo>
                  <a:pt x="103" y="102"/>
                  <a:pt x="102" y="101"/>
                  <a:pt x="102" y="99"/>
                </a:cubicBezTo>
                <a:cubicBezTo>
                  <a:pt x="102" y="98"/>
                  <a:pt x="103" y="97"/>
                  <a:pt x="105" y="97"/>
                </a:cubicBezTo>
                <a:cubicBezTo>
                  <a:pt x="106" y="97"/>
                  <a:pt x="108" y="98"/>
                  <a:pt x="108" y="99"/>
                </a:cubicBezTo>
                <a:cubicBezTo>
                  <a:pt x="108" y="100"/>
                  <a:pt x="108" y="100"/>
                  <a:pt x="107" y="101"/>
                </a:cubicBezTo>
                <a:cubicBezTo>
                  <a:pt x="126" y="90"/>
                  <a:pt x="126" y="90"/>
                  <a:pt x="126" y="90"/>
                </a:cubicBezTo>
                <a:cubicBezTo>
                  <a:pt x="126" y="90"/>
                  <a:pt x="126" y="90"/>
                  <a:pt x="126" y="90"/>
                </a:cubicBezTo>
                <a:cubicBezTo>
                  <a:pt x="137" y="84"/>
                  <a:pt x="137" y="84"/>
                  <a:pt x="137" y="84"/>
                </a:cubicBezTo>
                <a:cubicBezTo>
                  <a:pt x="137" y="83"/>
                  <a:pt x="137" y="83"/>
                  <a:pt x="137" y="82"/>
                </a:cubicBezTo>
                <a:cubicBezTo>
                  <a:pt x="137" y="80"/>
                  <a:pt x="138" y="79"/>
                  <a:pt x="140" y="79"/>
                </a:cubicBezTo>
                <a:cubicBezTo>
                  <a:pt x="141" y="79"/>
                  <a:pt x="142" y="80"/>
                  <a:pt x="142" y="81"/>
                </a:cubicBezTo>
                <a:cubicBezTo>
                  <a:pt x="148" y="77"/>
                  <a:pt x="148" y="77"/>
                  <a:pt x="148" y="77"/>
                </a:cubicBezTo>
                <a:cubicBezTo>
                  <a:pt x="126" y="65"/>
                  <a:pt x="126" y="65"/>
                  <a:pt x="126" y="65"/>
                </a:cubicBezTo>
                <a:cubicBezTo>
                  <a:pt x="125" y="65"/>
                  <a:pt x="125" y="65"/>
                  <a:pt x="125" y="65"/>
                </a:cubicBezTo>
                <a:cubicBezTo>
                  <a:pt x="125" y="67"/>
                  <a:pt x="124" y="67"/>
                  <a:pt x="122" y="67"/>
                </a:cubicBezTo>
                <a:cubicBezTo>
                  <a:pt x="122" y="67"/>
                  <a:pt x="122" y="67"/>
                  <a:pt x="122" y="67"/>
                </a:cubicBezTo>
                <a:cubicBezTo>
                  <a:pt x="115" y="71"/>
                  <a:pt x="115" y="71"/>
                  <a:pt x="115" y="71"/>
                </a:cubicBezTo>
                <a:cubicBezTo>
                  <a:pt x="116" y="71"/>
                  <a:pt x="117" y="72"/>
                  <a:pt x="117" y="73"/>
                </a:cubicBezTo>
                <a:cubicBezTo>
                  <a:pt x="117" y="75"/>
                  <a:pt x="115" y="76"/>
                  <a:pt x="114" y="76"/>
                </a:cubicBezTo>
                <a:cubicBezTo>
                  <a:pt x="112" y="76"/>
                  <a:pt x="111" y="75"/>
                  <a:pt x="111" y="74"/>
                </a:cubicBezTo>
                <a:cubicBezTo>
                  <a:pt x="82" y="90"/>
                  <a:pt x="82" y="90"/>
                  <a:pt x="82" y="90"/>
                </a:cubicBezTo>
                <a:cubicBezTo>
                  <a:pt x="82" y="90"/>
                  <a:pt x="82" y="91"/>
                  <a:pt x="82" y="91"/>
                </a:cubicBezTo>
                <a:cubicBezTo>
                  <a:pt x="82" y="92"/>
                  <a:pt x="80" y="94"/>
                  <a:pt x="79" y="94"/>
                </a:cubicBezTo>
                <a:cubicBezTo>
                  <a:pt x="77" y="94"/>
                  <a:pt x="76" y="92"/>
                  <a:pt x="76" y="91"/>
                </a:cubicBezTo>
                <a:cubicBezTo>
                  <a:pt x="76" y="90"/>
                  <a:pt x="76" y="90"/>
                  <a:pt x="76" y="89"/>
                </a:cubicBezTo>
                <a:cubicBezTo>
                  <a:pt x="46" y="72"/>
                  <a:pt x="46" y="72"/>
                  <a:pt x="46" y="72"/>
                </a:cubicBezTo>
                <a:cubicBezTo>
                  <a:pt x="46" y="72"/>
                  <a:pt x="47" y="73"/>
                  <a:pt x="47" y="73"/>
                </a:cubicBezTo>
                <a:cubicBezTo>
                  <a:pt x="47" y="75"/>
                  <a:pt x="45" y="76"/>
                  <a:pt x="44" y="76"/>
                </a:cubicBezTo>
                <a:cubicBezTo>
                  <a:pt x="42" y="76"/>
                  <a:pt x="41" y="75"/>
                  <a:pt x="41" y="73"/>
                </a:cubicBezTo>
                <a:cubicBezTo>
                  <a:pt x="41" y="72"/>
                  <a:pt x="42" y="70"/>
                  <a:pt x="44" y="70"/>
                </a:cubicBezTo>
                <a:cubicBezTo>
                  <a:pt x="37" y="67"/>
                  <a:pt x="37" y="67"/>
                  <a:pt x="37" y="67"/>
                </a:cubicBezTo>
                <a:cubicBezTo>
                  <a:pt x="36" y="67"/>
                  <a:pt x="36" y="67"/>
                  <a:pt x="35" y="67"/>
                </a:cubicBezTo>
                <a:cubicBezTo>
                  <a:pt x="34" y="67"/>
                  <a:pt x="33" y="67"/>
                  <a:pt x="32" y="66"/>
                </a:cubicBezTo>
                <a:lnTo>
                  <a:pt x="12" y="77"/>
                </a:lnTo>
                <a:close/>
                <a:moveTo>
                  <a:pt x="126" y="97"/>
                </a:moveTo>
                <a:cubicBezTo>
                  <a:pt x="80" y="123"/>
                  <a:pt x="80" y="123"/>
                  <a:pt x="80" y="123"/>
                </a:cubicBezTo>
                <a:cubicBezTo>
                  <a:pt x="34" y="97"/>
                  <a:pt x="34" y="97"/>
                  <a:pt x="34" y="97"/>
                </a:cubicBezTo>
                <a:cubicBezTo>
                  <a:pt x="12" y="110"/>
                  <a:pt x="12" y="110"/>
                  <a:pt x="12" y="110"/>
                </a:cubicBezTo>
                <a:cubicBezTo>
                  <a:pt x="80" y="148"/>
                  <a:pt x="80" y="148"/>
                  <a:pt x="80" y="148"/>
                </a:cubicBezTo>
                <a:cubicBezTo>
                  <a:pt x="148" y="110"/>
                  <a:pt x="148" y="110"/>
                  <a:pt x="148" y="110"/>
                </a:cubicBezTo>
                <a:lnTo>
                  <a:pt x="126" y="97"/>
                </a:lnTo>
                <a:close/>
              </a:path>
            </a:pathLst>
          </a:cu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pPr algn="ctr" defTabSz="412750" hangingPunct="0"/>
            <a:endParaRPr lang="en-US" sz="15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5" name="Freeform 2131">
            <a:extLst>
              <a:ext uri="{FF2B5EF4-FFF2-40B4-BE49-F238E27FC236}">
                <a16:creationId xmlns:a16="http://schemas.microsoft.com/office/drawing/2014/main" id="{25163D50-5EDD-830D-FAEC-18AB2188CD93}"/>
              </a:ext>
            </a:extLst>
          </p:cNvPr>
          <p:cNvSpPr>
            <a:spLocks noEditPoints="1"/>
          </p:cNvSpPr>
          <p:nvPr/>
        </p:nvSpPr>
        <p:spPr bwMode="auto">
          <a:xfrm>
            <a:off x="7886455" y="3343478"/>
            <a:ext cx="460791" cy="483753"/>
          </a:xfrm>
          <a:custGeom>
            <a:avLst/>
            <a:gdLst>
              <a:gd name="T0" fmla="*/ 284 w 344"/>
              <a:gd name="T1" fmla="*/ 132 h 336"/>
              <a:gd name="T2" fmla="*/ 344 w 344"/>
              <a:gd name="T3" fmla="*/ 98 h 336"/>
              <a:gd name="T4" fmla="*/ 172 w 344"/>
              <a:gd name="T5" fmla="*/ 0 h 336"/>
              <a:gd name="T6" fmla="*/ 0 w 344"/>
              <a:gd name="T7" fmla="*/ 98 h 336"/>
              <a:gd name="T8" fmla="*/ 60 w 344"/>
              <a:gd name="T9" fmla="*/ 132 h 336"/>
              <a:gd name="T10" fmla="*/ 0 w 344"/>
              <a:gd name="T11" fmla="*/ 167 h 336"/>
              <a:gd name="T12" fmla="*/ 60 w 344"/>
              <a:gd name="T13" fmla="*/ 204 h 336"/>
              <a:gd name="T14" fmla="*/ 0 w 344"/>
              <a:gd name="T15" fmla="*/ 236 h 336"/>
              <a:gd name="T16" fmla="*/ 172 w 344"/>
              <a:gd name="T17" fmla="*/ 336 h 336"/>
              <a:gd name="T18" fmla="*/ 344 w 344"/>
              <a:gd name="T19" fmla="*/ 236 h 336"/>
              <a:gd name="T20" fmla="*/ 284 w 344"/>
              <a:gd name="T21" fmla="*/ 204 h 336"/>
              <a:gd name="T22" fmla="*/ 344 w 344"/>
              <a:gd name="T23" fmla="*/ 167 h 336"/>
              <a:gd name="T24" fmla="*/ 284 w 344"/>
              <a:gd name="T25" fmla="*/ 132 h 336"/>
              <a:gd name="T26" fmla="*/ 172 w 344"/>
              <a:gd name="T27" fmla="*/ 15 h 336"/>
              <a:gd name="T28" fmla="*/ 318 w 344"/>
              <a:gd name="T29" fmla="*/ 98 h 336"/>
              <a:gd name="T30" fmla="*/ 172 w 344"/>
              <a:gd name="T31" fmla="*/ 182 h 336"/>
              <a:gd name="T32" fmla="*/ 26 w 344"/>
              <a:gd name="T33" fmla="*/ 98 h 336"/>
              <a:gd name="T34" fmla="*/ 172 w 344"/>
              <a:gd name="T35" fmla="*/ 15 h 336"/>
              <a:gd name="T36" fmla="*/ 73 w 344"/>
              <a:gd name="T37" fmla="*/ 141 h 336"/>
              <a:gd name="T38" fmla="*/ 172 w 344"/>
              <a:gd name="T39" fmla="*/ 197 h 336"/>
              <a:gd name="T40" fmla="*/ 271 w 344"/>
              <a:gd name="T41" fmla="*/ 141 h 336"/>
              <a:gd name="T42" fmla="*/ 318 w 344"/>
              <a:gd name="T43" fmla="*/ 167 h 336"/>
              <a:gd name="T44" fmla="*/ 172 w 344"/>
              <a:gd name="T45" fmla="*/ 252 h 336"/>
              <a:gd name="T46" fmla="*/ 26 w 344"/>
              <a:gd name="T47" fmla="*/ 167 h 336"/>
              <a:gd name="T48" fmla="*/ 73 w 344"/>
              <a:gd name="T49" fmla="*/ 141 h 336"/>
              <a:gd name="T50" fmla="*/ 318 w 344"/>
              <a:gd name="T51" fmla="*/ 239 h 336"/>
              <a:gd name="T52" fmla="*/ 172 w 344"/>
              <a:gd name="T53" fmla="*/ 321 h 336"/>
              <a:gd name="T54" fmla="*/ 26 w 344"/>
              <a:gd name="T55" fmla="*/ 239 h 336"/>
              <a:gd name="T56" fmla="*/ 73 w 344"/>
              <a:gd name="T57" fmla="*/ 210 h 336"/>
              <a:gd name="T58" fmla="*/ 172 w 344"/>
              <a:gd name="T59" fmla="*/ 267 h 336"/>
              <a:gd name="T60" fmla="*/ 271 w 344"/>
              <a:gd name="T61" fmla="*/ 210 h 336"/>
              <a:gd name="T62" fmla="*/ 318 w 344"/>
              <a:gd name="T63" fmla="*/ 23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4" h="336">
                <a:moveTo>
                  <a:pt x="284" y="132"/>
                </a:moveTo>
                <a:lnTo>
                  <a:pt x="344" y="98"/>
                </a:lnTo>
                <a:lnTo>
                  <a:pt x="172" y="0"/>
                </a:lnTo>
                <a:lnTo>
                  <a:pt x="0" y="98"/>
                </a:lnTo>
                <a:lnTo>
                  <a:pt x="60" y="132"/>
                </a:lnTo>
                <a:lnTo>
                  <a:pt x="0" y="167"/>
                </a:lnTo>
                <a:lnTo>
                  <a:pt x="60" y="204"/>
                </a:lnTo>
                <a:lnTo>
                  <a:pt x="0" y="236"/>
                </a:lnTo>
                <a:lnTo>
                  <a:pt x="172" y="336"/>
                </a:lnTo>
                <a:lnTo>
                  <a:pt x="344" y="236"/>
                </a:lnTo>
                <a:lnTo>
                  <a:pt x="284" y="204"/>
                </a:lnTo>
                <a:lnTo>
                  <a:pt x="344" y="167"/>
                </a:lnTo>
                <a:lnTo>
                  <a:pt x="284" y="132"/>
                </a:lnTo>
                <a:close/>
                <a:moveTo>
                  <a:pt x="172" y="15"/>
                </a:moveTo>
                <a:lnTo>
                  <a:pt x="318" y="98"/>
                </a:lnTo>
                <a:lnTo>
                  <a:pt x="172" y="182"/>
                </a:lnTo>
                <a:lnTo>
                  <a:pt x="26" y="98"/>
                </a:lnTo>
                <a:lnTo>
                  <a:pt x="172" y="15"/>
                </a:lnTo>
                <a:close/>
                <a:moveTo>
                  <a:pt x="73" y="141"/>
                </a:moveTo>
                <a:lnTo>
                  <a:pt x="172" y="197"/>
                </a:lnTo>
                <a:lnTo>
                  <a:pt x="271" y="141"/>
                </a:lnTo>
                <a:lnTo>
                  <a:pt x="318" y="167"/>
                </a:lnTo>
                <a:lnTo>
                  <a:pt x="172" y="252"/>
                </a:lnTo>
                <a:lnTo>
                  <a:pt x="26" y="167"/>
                </a:lnTo>
                <a:lnTo>
                  <a:pt x="73" y="141"/>
                </a:lnTo>
                <a:close/>
                <a:moveTo>
                  <a:pt x="318" y="239"/>
                </a:moveTo>
                <a:lnTo>
                  <a:pt x="172" y="321"/>
                </a:lnTo>
                <a:lnTo>
                  <a:pt x="26" y="239"/>
                </a:lnTo>
                <a:lnTo>
                  <a:pt x="73" y="210"/>
                </a:lnTo>
                <a:lnTo>
                  <a:pt x="172" y="267"/>
                </a:lnTo>
                <a:lnTo>
                  <a:pt x="271" y="210"/>
                </a:lnTo>
                <a:lnTo>
                  <a:pt x="318" y="239"/>
                </a:lnTo>
                <a:close/>
              </a:path>
            </a:pathLst>
          </a:cu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pPr algn="ctr" defTabSz="412750" hangingPunct="0"/>
            <a:endParaRPr lang="en-US" sz="150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16" name="Success usually comes to…">
            <a:extLst>
              <a:ext uri="{FF2B5EF4-FFF2-40B4-BE49-F238E27FC236}">
                <a16:creationId xmlns:a16="http://schemas.microsoft.com/office/drawing/2014/main" id="{25612826-BF3C-CF29-23B8-4356AE3D94D0}"/>
              </a:ext>
            </a:extLst>
          </p:cNvPr>
          <p:cNvSpPr txBox="1"/>
          <p:nvPr/>
        </p:nvSpPr>
        <p:spPr>
          <a:xfrm>
            <a:off x="8506092" y="3212610"/>
            <a:ext cx="910506" cy="217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12750" hangingPunct="0">
              <a:lnSpc>
                <a:spcPct val="150000"/>
              </a:lnSpc>
              <a:defRPr b="0">
                <a:solidFill>
                  <a:srgbClr val="6A6E77"/>
                </a:solidFill>
                <a:latin typeface="Montserrat Light"/>
                <a:ea typeface="Montserrat Light"/>
                <a:cs typeface="Montserrat Light"/>
                <a:sym typeface="Montserrat Light"/>
              </a:defRPr>
            </a:pPr>
            <a:r>
              <a:rPr lang="en-US" sz="105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PCI </a:t>
            </a:r>
            <a:r>
              <a:rPr lang="en-US" sz="105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thường</a:t>
            </a:r>
            <a:r>
              <a:rPr lang="en-US" sz="105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05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niên</a:t>
            </a:r>
            <a:endParaRPr sz="105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17" name="Success usually comes to…">
            <a:extLst>
              <a:ext uri="{FF2B5EF4-FFF2-40B4-BE49-F238E27FC236}">
                <a16:creationId xmlns:a16="http://schemas.microsoft.com/office/drawing/2014/main" id="{A03AFF32-E7D4-A0EB-7905-863C08671619}"/>
              </a:ext>
            </a:extLst>
          </p:cNvPr>
          <p:cNvSpPr txBox="1"/>
          <p:nvPr/>
        </p:nvSpPr>
        <p:spPr>
          <a:xfrm>
            <a:off x="10972719" y="3246861"/>
            <a:ext cx="400751" cy="217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12750" hangingPunct="0">
              <a:lnSpc>
                <a:spcPct val="150000"/>
              </a:lnSpc>
              <a:defRPr b="0">
                <a:solidFill>
                  <a:srgbClr val="6A6E77"/>
                </a:solidFill>
                <a:latin typeface="Montserrat Light"/>
                <a:ea typeface="Montserrat Light"/>
                <a:cs typeface="Montserrat Light"/>
                <a:sym typeface="Montserrat Light"/>
              </a:defRPr>
            </a:pPr>
            <a:r>
              <a:rPr lang="en-US" sz="105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PCI </a:t>
            </a:r>
            <a:r>
              <a:rPr lang="en-US" sz="1050" b="1" kern="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rPr>
              <a:t>gốc</a:t>
            </a:r>
            <a:endParaRPr sz="1050" b="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uplock"/>
          <p:cNvSpPr txBox="1">
            <a:spLocks noGrp="1"/>
          </p:cNvSpPr>
          <p:nvPr>
            <p:ph type="body" sz="quarter" idx="13"/>
          </p:nvPr>
        </p:nvSpPr>
        <p:spPr>
          <a:xfrm>
            <a:off x="10250515" y="6476735"/>
            <a:ext cx="937756" cy="138499"/>
          </a:xfrm>
          <a:prstGeom prst="rect">
            <a:avLst/>
          </a:prstGeo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www.pcivietnam.vn</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72" name="www.websitename.com"/>
          <p:cNvSpPr txBox="1">
            <a:spLocks noGrp="1"/>
          </p:cNvSpPr>
          <p:nvPr>
            <p:ph type="body" sz="quarter" idx="14"/>
          </p:nvPr>
        </p:nvSpPr>
        <p:spPr>
          <a:xfrm>
            <a:off x="633909" y="190202"/>
            <a:ext cx="577081" cy="192360"/>
          </a:xfrm>
          <a:prstGeom prst="rect">
            <a:avLst/>
          </a:prstGeom>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PCI 2022</a:t>
            </a:r>
            <a:endParaRPr b="1" dirty="0">
              <a:latin typeface="Calibri" panose="020F0502020204030204" pitchFamily="34" charset="0"/>
              <a:ea typeface="Calibri" panose="020F0502020204030204" pitchFamily="34" charset="0"/>
              <a:cs typeface="Calibri" panose="020F0502020204030204" pitchFamily="34" charset="0"/>
            </a:endParaRPr>
          </a:p>
        </p:txBody>
      </p:sp>
      <p:sp>
        <p:nvSpPr>
          <p:cNvPr id="573" name="Analysis…"/>
          <p:cNvSpPr txBox="1"/>
          <p:nvPr/>
        </p:nvSpPr>
        <p:spPr>
          <a:xfrm>
            <a:off x="723963" y="2964504"/>
            <a:ext cx="1781664" cy="647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20000"/>
              </a:lnSpc>
              <a:defRPr sz="2500" b="0">
                <a:solidFill>
                  <a:srgbClr val="1C1F25"/>
                </a:solidFill>
                <a:latin typeface="Montserrat Light"/>
                <a:ea typeface="Montserrat Light"/>
                <a:cs typeface="Montserrat Light"/>
                <a:sym typeface="Montserrat Light"/>
              </a:defRPr>
            </a:pP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Chất lượng điều hành kinh tế cấp tỉnh có sự cải thiện theo thời gian</a:t>
            </a:r>
            <a:endPar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574" name="/"/>
          <p:cNvSpPr txBox="1"/>
          <p:nvPr/>
        </p:nvSpPr>
        <p:spPr>
          <a:xfrm>
            <a:off x="723963" y="2389616"/>
            <a:ext cx="283732" cy="45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914400">
              <a:lnSpc>
                <a:spcPct val="150000"/>
              </a:lnSpc>
              <a:defRPr sz="4000" b="0">
                <a:solidFill>
                  <a:srgbClr val="1C1F25"/>
                </a:solidFill>
                <a:latin typeface="linea-basic-10"/>
                <a:ea typeface="linea-basic-10"/>
                <a:cs typeface="linea-basic-10"/>
                <a:sym typeface="linea-basic-10"/>
              </a:defRPr>
            </a:lvl1pPr>
          </a:lstStyle>
          <a:p>
            <a:pPr defTabSz="457200" hangingPunct="0"/>
            <a:r>
              <a:rPr lang="en-US" sz="2200" kern="0" dirty="0">
                <a:solidFill>
                  <a:srgbClr val="3170F6"/>
                </a:solidFill>
                <a:latin typeface="Calibri" panose="020F0502020204030204" pitchFamily="34" charset="0"/>
                <a:ea typeface="Calibri" panose="020F0502020204030204" pitchFamily="34" charset="0"/>
                <a:cs typeface="Calibri" panose="020F0502020204030204" pitchFamily="34" charset="0"/>
              </a:rPr>
              <a:t>#1</a:t>
            </a:r>
            <a:endParaRPr sz="2200" kern="0" dirty="0">
              <a:solidFill>
                <a:srgbClr val="3170F6"/>
              </a:solidFill>
              <a:latin typeface="Calibri" panose="020F0502020204030204" pitchFamily="34" charset="0"/>
              <a:ea typeface="Calibri" panose="020F0502020204030204" pitchFamily="34" charset="0"/>
              <a:cs typeface="Calibri" panose="020F0502020204030204" pitchFamily="34" charset="0"/>
            </a:endParaRPr>
          </a:p>
        </p:txBody>
      </p:sp>
      <p:sp>
        <p:nvSpPr>
          <p:cNvPr id="575" name="Locker…"/>
          <p:cNvSpPr txBox="1"/>
          <p:nvPr/>
        </p:nvSpPr>
        <p:spPr>
          <a:xfrm>
            <a:off x="723963" y="4875275"/>
            <a:ext cx="1781664" cy="869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20000"/>
              </a:lnSpc>
              <a:defRPr sz="2500" b="0">
                <a:solidFill>
                  <a:srgbClr val="1C1F25"/>
                </a:solidFill>
                <a:latin typeface="Montserrat Light"/>
                <a:ea typeface="Montserrat Light"/>
                <a:cs typeface="Montserrat Light"/>
                <a:sym typeface="Montserrat Light"/>
              </a:defRPr>
            </a:pP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Tiếp</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cận</a:t>
            </a: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thông tin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đã</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thuận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lợi</a:t>
            </a: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hơn so với trước đây nhưng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không</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gian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cải thiệ</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n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vẫn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rất</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lớn</a:t>
            </a:r>
            <a:endPar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576" name="!"/>
          <p:cNvSpPr txBox="1"/>
          <p:nvPr/>
        </p:nvSpPr>
        <p:spPr>
          <a:xfrm>
            <a:off x="723963" y="4319796"/>
            <a:ext cx="283732" cy="45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914400">
              <a:lnSpc>
                <a:spcPct val="150000"/>
              </a:lnSpc>
              <a:defRPr sz="4000" b="0">
                <a:solidFill>
                  <a:srgbClr val="1C1F25"/>
                </a:solidFill>
                <a:latin typeface="linea-basic-10"/>
                <a:ea typeface="linea-basic-10"/>
                <a:cs typeface="linea-basic-10"/>
                <a:sym typeface="linea-basic-10"/>
              </a:defRPr>
            </a:lvl1pPr>
          </a:lstStyle>
          <a:p>
            <a:pPr defTabSz="457200" hangingPunct="0"/>
            <a:r>
              <a:rPr lang="en-US" sz="2200" kern="0" dirty="0">
                <a:solidFill>
                  <a:srgbClr val="3170F6"/>
                </a:solidFill>
                <a:latin typeface="Calibri" panose="020F0502020204030204" pitchFamily="34" charset="0"/>
                <a:ea typeface="Calibri" panose="020F0502020204030204" pitchFamily="34" charset="0"/>
                <a:cs typeface="Calibri" panose="020F0502020204030204" pitchFamily="34" charset="0"/>
              </a:rPr>
              <a:t>#4</a:t>
            </a:r>
            <a:endParaRPr sz="2200" kern="0" dirty="0">
              <a:solidFill>
                <a:srgbClr val="3170F6"/>
              </a:solidFill>
              <a:latin typeface="Calibri" panose="020F0502020204030204" pitchFamily="34" charset="0"/>
              <a:ea typeface="Calibri" panose="020F0502020204030204" pitchFamily="34" charset="0"/>
              <a:cs typeface="Calibri" panose="020F0502020204030204" pitchFamily="34" charset="0"/>
            </a:endParaRPr>
          </a:p>
        </p:txBody>
      </p:sp>
      <p:sp>
        <p:nvSpPr>
          <p:cNvPr id="577" name="Research…"/>
          <p:cNvSpPr txBox="1"/>
          <p:nvPr/>
        </p:nvSpPr>
        <p:spPr>
          <a:xfrm>
            <a:off x="2909632" y="4862950"/>
            <a:ext cx="1781664" cy="1091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20000"/>
              </a:lnSpc>
              <a:defRPr sz="2500" b="0">
                <a:solidFill>
                  <a:srgbClr val="1C1F25"/>
                </a:solidFill>
                <a:latin typeface="Montserrat Light"/>
                <a:ea typeface="Montserrat Light"/>
                <a:cs typeface="Montserrat Light"/>
                <a:sym typeface="Montserrat Light"/>
              </a:defRPr>
            </a:pP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Cần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rút</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ngắn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khoảng</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cách</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thực</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thi</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trong</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chỉ</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đạo</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điều</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hành</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của</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cấp</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tỉnh</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và</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việc</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thực</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hiện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của</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cấp</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sở</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ngành</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huyện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thị</a:t>
            </a:r>
            <a:endPar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578" name="%"/>
          <p:cNvSpPr txBox="1"/>
          <p:nvPr/>
        </p:nvSpPr>
        <p:spPr>
          <a:xfrm>
            <a:off x="2909632" y="4319796"/>
            <a:ext cx="283732" cy="45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914400">
              <a:lnSpc>
                <a:spcPct val="150000"/>
              </a:lnSpc>
              <a:defRPr sz="4000" b="0">
                <a:solidFill>
                  <a:srgbClr val="1C1F25"/>
                </a:solidFill>
                <a:latin typeface="linea-basic-10"/>
                <a:ea typeface="linea-basic-10"/>
                <a:cs typeface="linea-basic-10"/>
                <a:sym typeface="linea-basic-10"/>
              </a:defRPr>
            </a:lvl1pPr>
          </a:lstStyle>
          <a:p>
            <a:pPr defTabSz="457200" hangingPunct="0"/>
            <a:r>
              <a:rPr lang="en-US" sz="2200" kern="0" dirty="0">
                <a:solidFill>
                  <a:srgbClr val="3170F6"/>
                </a:solidFill>
                <a:latin typeface="Calibri" panose="020F0502020204030204" pitchFamily="34" charset="0"/>
                <a:ea typeface="Calibri" panose="020F0502020204030204" pitchFamily="34" charset="0"/>
                <a:cs typeface="Calibri" panose="020F0502020204030204" pitchFamily="34" charset="0"/>
              </a:rPr>
              <a:t>#5</a:t>
            </a:r>
            <a:endParaRPr sz="2200" kern="0" dirty="0">
              <a:solidFill>
                <a:srgbClr val="3170F6"/>
              </a:solidFill>
              <a:latin typeface="Calibri" panose="020F0502020204030204" pitchFamily="34" charset="0"/>
              <a:ea typeface="Calibri" panose="020F0502020204030204" pitchFamily="34" charset="0"/>
              <a:cs typeface="Calibri" panose="020F0502020204030204" pitchFamily="34" charset="0"/>
            </a:endParaRPr>
          </a:p>
        </p:txBody>
      </p:sp>
      <p:sp>
        <p:nvSpPr>
          <p:cNvPr id="579" name="Destination…"/>
          <p:cNvSpPr txBox="1"/>
          <p:nvPr/>
        </p:nvSpPr>
        <p:spPr>
          <a:xfrm>
            <a:off x="2909632" y="2964504"/>
            <a:ext cx="1781664" cy="871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20000"/>
              </a:lnSpc>
              <a:defRPr sz="2500" b="0">
                <a:solidFill>
                  <a:srgbClr val="1C1F25"/>
                </a:solidFill>
                <a:latin typeface="Montserrat Light"/>
                <a:ea typeface="Montserrat Light"/>
                <a:cs typeface="Montserrat Light"/>
                <a:sym typeface="Montserrat Light"/>
              </a:defRPr>
            </a:pP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Chất lượng giải quyết </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TTHC </a:t>
            </a: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có chuyển biến song tình trạng phiền hà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còn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tiếp</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diễn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ở một số lĩnh vực chủ chốt</a:t>
            </a:r>
            <a:endPar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580" name="+"/>
          <p:cNvSpPr txBox="1"/>
          <p:nvPr/>
        </p:nvSpPr>
        <p:spPr>
          <a:xfrm>
            <a:off x="2909632" y="2389616"/>
            <a:ext cx="283732" cy="45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914400">
              <a:lnSpc>
                <a:spcPct val="150000"/>
              </a:lnSpc>
              <a:defRPr sz="4000" b="0">
                <a:solidFill>
                  <a:srgbClr val="1C1F25"/>
                </a:solidFill>
                <a:latin typeface="linea-basic-10"/>
                <a:ea typeface="linea-basic-10"/>
                <a:cs typeface="linea-basic-10"/>
                <a:sym typeface="linea-basic-10"/>
              </a:defRPr>
            </a:lvl1pPr>
          </a:lstStyle>
          <a:p>
            <a:pPr defTabSz="457200" hangingPunct="0"/>
            <a:r>
              <a:rPr lang="en-US" sz="2200" kern="0" dirty="0">
                <a:solidFill>
                  <a:srgbClr val="3170F6"/>
                </a:solidFill>
                <a:latin typeface="Calibri" panose="020F0502020204030204" pitchFamily="34" charset="0"/>
                <a:ea typeface="Calibri" panose="020F0502020204030204" pitchFamily="34" charset="0"/>
                <a:cs typeface="Calibri" panose="020F0502020204030204" pitchFamily="34" charset="0"/>
              </a:rPr>
              <a:t>#2</a:t>
            </a:r>
            <a:endParaRPr sz="2200" kern="0" dirty="0">
              <a:solidFill>
                <a:srgbClr val="3170F6"/>
              </a:solidFill>
              <a:latin typeface="Calibri" panose="020F0502020204030204" pitchFamily="34" charset="0"/>
              <a:ea typeface="Calibri" panose="020F0502020204030204" pitchFamily="34" charset="0"/>
              <a:cs typeface="Calibri" panose="020F0502020204030204" pitchFamily="34" charset="0"/>
            </a:endParaRPr>
          </a:p>
        </p:txBody>
      </p:sp>
      <p:sp>
        <p:nvSpPr>
          <p:cNvPr id="581" name="Year Promotions"/>
          <p:cNvSpPr txBox="1"/>
          <p:nvPr/>
        </p:nvSpPr>
        <p:spPr>
          <a:xfrm>
            <a:off x="633909" y="901518"/>
            <a:ext cx="4857099" cy="551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a:lnSpc>
                <a:spcPct val="130000"/>
              </a:lnSpc>
              <a:defRPr sz="6000" b="0">
                <a:solidFill>
                  <a:srgbClr val="1C1F25"/>
                </a:solidFill>
                <a:latin typeface="Roboto Condensed Bold"/>
                <a:ea typeface="Roboto Condensed Bold"/>
                <a:cs typeface="Roboto Condensed Bold"/>
                <a:sym typeface="Roboto Condensed Bold"/>
              </a:defRPr>
            </a:lvl1pPr>
          </a:lstStyle>
          <a:p>
            <a:pPr defTabSz="412750" hangingPunct="0"/>
            <a:r>
              <a:rPr lang="en-US" sz="3000" kern="0" dirty="0" err="1">
                <a:solidFill>
                  <a:schemeClr val="accent1"/>
                </a:solidFill>
                <a:latin typeface="Calibri" panose="020F0502020204030204" pitchFamily="34" charset="0"/>
                <a:ea typeface="Calibri" panose="020F0502020204030204" pitchFamily="34" charset="0"/>
                <a:cs typeface="Calibri" panose="020F0502020204030204" pitchFamily="34" charset="0"/>
              </a:rPr>
              <a:t>Tóm</a:t>
            </a:r>
            <a:r>
              <a:rPr lang="en-US" sz="3000" kern="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000" kern="0" dirty="0" err="1">
                <a:solidFill>
                  <a:schemeClr val="accent1"/>
                </a:solidFill>
                <a:latin typeface="Calibri" panose="020F0502020204030204" pitchFamily="34" charset="0"/>
                <a:ea typeface="Calibri" panose="020F0502020204030204" pitchFamily="34" charset="0"/>
                <a:cs typeface="Calibri" panose="020F0502020204030204" pitchFamily="34" charset="0"/>
              </a:rPr>
              <a:t>tắt</a:t>
            </a:r>
            <a:r>
              <a:rPr lang="en-US" sz="3000" kern="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000" kern="0" dirty="0" err="1">
                <a:solidFill>
                  <a:schemeClr val="accent1"/>
                </a:solidFill>
                <a:latin typeface="Calibri" panose="020F0502020204030204" pitchFamily="34" charset="0"/>
                <a:ea typeface="Calibri" panose="020F0502020204030204" pitchFamily="34" charset="0"/>
                <a:cs typeface="Calibri" panose="020F0502020204030204" pitchFamily="34" charset="0"/>
              </a:rPr>
              <a:t>những</a:t>
            </a:r>
            <a:r>
              <a:rPr lang="en-US" sz="3000" kern="0" dirty="0">
                <a:solidFill>
                  <a:schemeClr val="accent1"/>
                </a:solidFill>
                <a:latin typeface="Calibri" panose="020F0502020204030204" pitchFamily="34" charset="0"/>
                <a:ea typeface="Calibri" panose="020F0502020204030204" pitchFamily="34" charset="0"/>
                <a:cs typeface="Calibri" panose="020F0502020204030204" pitchFamily="34" charset="0"/>
              </a:rPr>
              <a:t> xu </a:t>
            </a:r>
            <a:r>
              <a:rPr lang="en-US" sz="3000" kern="0" dirty="0" err="1">
                <a:solidFill>
                  <a:schemeClr val="accent1"/>
                </a:solidFill>
                <a:latin typeface="Calibri" panose="020F0502020204030204" pitchFamily="34" charset="0"/>
                <a:ea typeface="Calibri" panose="020F0502020204030204" pitchFamily="34" charset="0"/>
                <a:cs typeface="Calibri" panose="020F0502020204030204" pitchFamily="34" charset="0"/>
              </a:rPr>
              <a:t>hướng</a:t>
            </a:r>
            <a:r>
              <a:rPr lang="en-US" sz="3000" kern="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000" kern="0" dirty="0" err="1">
                <a:solidFill>
                  <a:schemeClr val="accent1"/>
                </a:solidFill>
                <a:latin typeface="Calibri" panose="020F0502020204030204" pitchFamily="34" charset="0"/>
                <a:ea typeface="Calibri" panose="020F0502020204030204" pitchFamily="34" charset="0"/>
                <a:cs typeface="Calibri" panose="020F0502020204030204" pitchFamily="34" charset="0"/>
              </a:rPr>
              <a:t>chính</a:t>
            </a:r>
            <a:endParaRPr sz="3000" kern="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82" name="Line"/>
          <p:cNvSpPr/>
          <p:nvPr/>
        </p:nvSpPr>
        <p:spPr>
          <a:xfrm>
            <a:off x="633909" y="781017"/>
            <a:ext cx="250802" cy="1"/>
          </a:xfrm>
          <a:prstGeom prst="line">
            <a:avLst/>
          </a:prstGeom>
          <a:ln w="63500">
            <a:solidFill>
              <a:schemeClr val="accent1"/>
            </a:solidFill>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Medium"/>
            </a:endParaRPr>
          </a:p>
        </p:txBody>
      </p:sp>
      <p:sp>
        <p:nvSpPr>
          <p:cNvPr id="583" name="The greatest ability in business…"/>
          <p:cNvSpPr txBox="1"/>
          <p:nvPr/>
        </p:nvSpPr>
        <p:spPr>
          <a:xfrm>
            <a:off x="633908" y="1437376"/>
            <a:ext cx="6367255" cy="310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50000"/>
              </a:lnSpc>
              <a:defRPr b="0">
                <a:solidFill>
                  <a:srgbClr val="6A6E77"/>
                </a:solidFill>
                <a:latin typeface="Montserrat Light"/>
                <a:ea typeface="Montserrat Light"/>
                <a:cs typeface="Montserrat Light"/>
                <a:sym typeface="Montserrat Light"/>
              </a:defRPr>
            </a:pPr>
            <a:r>
              <a:rPr lang="en-US" sz="1500" kern="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Chất</a:t>
            </a:r>
            <a:r>
              <a:rPr lang="en-US" sz="1500" kern="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lượng</a:t>
            </a:r>
            <a:r>
              <a:rPr lang="en-US" sz="1500" kern="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điều</a:t>
            </a:r>
            <a:r>
              <a:rPr lang="en-US" sz="1500" kern="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hành</a:t>
            </a:r>
            <a:r>
              <a:rPr lang="en-US" sz="1500" kern="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500" kern="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cấp</a:t>
            </a:r>
            <a:r>
              <a:rPr lang="en-US" sz="1500" ker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 tỉnh trên toàn quốc </a:t>
            </a:r>
            <a:r>
              <a:rPr lang="en-US" sz="1500" kern="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qua </a:t>
            </a:r>
            <a:r>
              <a:rPr lang="en-US" sz="1500" kern="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thời</a:t>
            </a:r>
            <a:r>
              <a:rPr lang="en-US" sz="1500" ker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rPr>
              <a:t> gian ghi nhận từ PCI 2022</a:t>
            </a:r>
            <a:endParaRPr sz="1500" kern="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8" name="Research…">
            <a:extLst>
              <a:ext uri="{FF2B5EF4-FFF2-40B4-BE49-F238E27FC236}">
                <a16:creationId xmlns:a16="http://schemas.microsoft.com/office/drawing/2014/main" id="{777902DC-8D5C-E368-C7C4-00F07F4A0299}"/>
              </a:ext>
            </a:extLst>
          </p:cNvPr>
          <p:cNvSpPr txBox="1"/>
          <p:nvPr/>
        </p:nvSpPr>
        <p:spPr>
          <a:xfrm>
            <a:off x="5041817" y="4862951"/>
            <a:ext cx="1781664" cy="647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20000"/>
              </a:lnSpc>
              <a:defRPr sz="2500" b="0">
                <a:solidFill>
                  <a:srgbClr val="1C1F25"/>
                </a:solidFill>
                <a:latin typeface="Montserrat Light"/>
                <a:ea typeface="Montserrat Light"/>
                <a:cs typeface="Montserrat Light"/>
                <a:sym typeface="Montserrat Light"/>
              </a:defRPr>
            </a:pP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Khó</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khăn</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trong</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thủ</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en-US" sz="1200" kern="0" dirty="0" err="1">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tục</a:t>
            </a:r>
            <a:r>
              <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 </a:t>
            </a: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đất đai vẫn chưa có cái thiện trong nhiều năm qua</a:t>
            </a:r>
            <a:endPar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9" name="%">
            <a:extLst>
              <a:ext uri="{FF2B5EF4-FFF2-40B4-BE49-F238E27FC236}">
                <a16:creationId xmlns:a16="http://schemas.microsoft.com/office/drawing/2014/main" id="{F9268418-FD4B-835F-1E36-24D0E9B18DA2}"/>
              </a:ext>
            </a:extLst>
          </p:cNvPr>
          <p:cNvSpPr txBox="1"/>
          <p:nvPr/>
        </p:nvSpPr>
        <p:spPr>
          <a:xfrm>
            <a:off x="5055988" y="4319796"/>
            <a:ext cx="283732" cy="45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914400">
              <a:lnSpc>
                <a:spcPct val="150000"/>
              </a:lnSpc>
              <a:defRPr sz="4000" b="0">
                <a:solidFill>
                  <a:srgbClr val="1C1F25"/>
                </a:solidFill>
                <a:latin typeface="linea-basic-10"/>
                <a:ea typeface="linea-basic-10"/>
                <a:cs typeface="linea-basic-10"/>
                <a:sym typeface="linea-basic-10"/>
              </a:defRPr>
            </a:lvl1pPr>
          </a:lstStyle>
          <a:p>
            <a:pPr defTabSz="457200" hangingPunct="0"/>
            <a:r>
              <a:rPr lang="en-US" sz="2200" kern="0" dirty="0">
                <a:solidFill>
                  <a:srgbClr val="3170F6"/>
                </a:solidFill>
                <a:latin typeface="Calibri" panose="020F0502020204030204" pitchFamily="34" charset="0"/>
                <a:ea typeface="Calibri" panose="020F0502020204030204" pitchFamily="34" charset="0"/>
                <a:cs typeface="Calibri" panose="020F0502020204030204" pitchFamily="34" charset="0"/>
              </a:rPr>
              <a:t>#6</a:t>
            </a:r>
            <a:endParaRPr sz="2200" kern="0" dirty="0">
              <a:solidFill>
                <a:srgbClr val="3170F6"/>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Destination…">
            <a:extLst>
              <a:ext uri="{FF2B5EF4-FFF2-40B4-BE49-F238E27FC236}">
                <a16:creationId xmlns:a16="http://schemas.microsoft.com/office/drawing/2014/main" id="{BB1AD2B4-652D-0038-A27B-40D32C3E788D}"/>
              </a:ext>
            </a:extLst>
          </p:cNvPr>
          <p:cNvSpPr txBox="1"/>
          <p:nvPr/>
        </p:nvSpPr>
        <p:spPr>
          <a:xfrm>
            <a:off x="5041817" y="2964504"/>
            <a:ext cx="1781664" cy="426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50" hangingPunct="0">
              <a:lnSpc>
                <a:spcPct val="120000"/>
              </a:lnSpc>
              <a:defRPr sz="2500" b="0">
                <a:solidFill>
                  <a:srgbClr val="1C1F25"/>
                </a:solidFill>
                <a:latin typeface="Montserrat Light"/>
                <a:ea typeface="Montserrat Light"/>
                <a:cs typeface="Montserrat Light"/>
                <a:sym typeface="Montserrat Light"/>
              </a:defRPr>
            </a:pPr>
            <a:r>
              <a:rPr lang="vi-VN"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rPr>
              <a:t>Chi phí không chính thức duy trì xu hướng giảm</a:t>
            </a:r>
            <a:endParaRPr lang="en-US" sz="1200" kern="0" dirty="0">
              <a:solidFill>
                <a:srgbClr val="1C1F25"/>
              </a:solidFill>
              <a:latin typeface="Calibri" panose="020F0502020204030204" pitchFamily="34" charset="0"/>
              <a:ea typeface="Calibri" panose="020F0502020204030204" pitchFamily="34" charset="0"/>
              <a:cs typeface="Calibri" panose="020F0502020204030204" pitchFamily="34" charset="0"/>
              <a:sym typeface="Montserrat Light"/>
            </a:endParaRPr>
          </a:p>
        </p:txBody>
      </p:sp>
      <p:sp>
        <p:nvSpPr>
          <p:cNvPr id="11" name="+">
            <a:extLst>
              <a:ext uri="{FF2B5EF4-FFF2-40B4-BE49-F238E27FC236}">
                <a16:creationId xmlns:a16="http://schemas.microsoft.com/office/drawing/2014/main" id="{3F6ADB8B-89A3-7A56-5BEC-9B35E71C4C26}"/>
              </a:ext>
            </a:extLst>
          </p:cNvPr>
          <p:cNvSpPr txBox="1"/>
          <p:nvPr/>
        </p:nvSpPr>
        <p:spPr>
          <a:xfrm>
            <a:off x="5041817" y="2389616"/>
            <a:ext cx="283732" cy="45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914400">
              <a:lnSpc>
                <a:spcPct val="150000"/>
              </a:lnSpc>
              <a:defRPr sz="4000" b="0">
                <a:solidFill>
                  <a:srgbClr val="1C1F25"/>
                </a:solidFill>
                <a:latin typeface="linea-basic-10"/>
                <a:ea typeface="linea-basic-10"/>
                <a:cs typeface="linea-basic-10"/>
                <a:sym typeface="linea-basic-10"/>
              </a:defRPr>
            </a:lvl1pPr>
          </a:lstStyle>
          <a:p>
            <a:pPr defTabSz="457200" hangingPunct="0"/>
            <a:r>
              <a:rPr lang="en-US" sz="2200" kern="0" dirty="0">
                <a:solidFill>
                  <a:srgbClr val="3170F6"/>
                </a:solidFill>
                <a:latin typeface="Calibri" panose="020F0502020204030204" pitchFamily="34" charset="0"/>
                <a:ea typeface="Calibri" panose="020F0502020204030204" pitchFamily="34" charset="0"/>
                <a:cs typeface="Calibri" panose="020F0502020204030204" pitchFamily="34" charset="0"/>
              </a:rPr>
              <a:t>#3</a:t>
            </a:r>
            <a:endParaRPr sz="2200" kern="0" dirty="0">
              <a:solidFill>
                <a:srgbClr val="3170F6"/>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lide Number">
            <a:extLst>
              <a:ext uri="{FF2B5EF4-FFF2-40B4-BE49-F238E27FC236}">
                <a16:creationId xmlns:a16="http://schemas.microsoft.com/office/drawing/2014/main" id="{7188345C-EACC-3160-4620-B3A15BEF3740}"/>
              </a:ext>
            </a:extLst>
          </p:cNvPr>
          <p:cNvSpPr txBox="1">
            <a:spLocks noGrp="1"/>
          </p:cNvSpPr>
          <p:nvPr>
            <p:ph type="sldNum" sz="quarter" idx="2"/>
          </p:nvPr>
        </p:nvSpPr>
        <p:spPr>
          <a:xfrm>
            <a:off x="11439402" y="6476735"/>
            <a:ext cx="115416" cy="1384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7F9FF"/>
                </a:solidFill>
              </a:defRPr>
            </a:lvl1pPr>
          </a:lstStyle>
          <a:p>
            <a:pPr defTabSz="412750" hangingPunct="0"/>
            <a:fld id="{86CB4B4D-7CA3-9044-876B-883B54F8677D}" type="slidenum">
              <a:rPr kern="0">
                <a:solidFill>
                  <a:srgbClr val="000000"/>
                </a:solidFill>
                <a:latin typeface="Calibri" panose="020F0502020204030204" pitchFamily="34" charset="0"/>
                <a:ea typeface="Calibri" panose="020F0502020204030204" pitchFamily="34" charset="0"/>
                <a:cs typeface="Calibri" panose="020F0502020204030204" pitchFamily="34" charset="0"/>
              </a:rPr>
              <a:pPr defTabSz="412750" hangingPunct="0"/>
              <a:t>33</a:t>
            </a:fld>
            <a:endParaRPr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Placeholder 12">
            <a:extLst>
              <a:ext uri="{FF2B5EF4-FFF2-40B4-BE49-F238E27FC236}">
                <a16:creationId xmlns:a16="http://schemas.microsoft.com/office/drawing/2014/main" id="{19B0065F-A9E9-F28D-C224-E567852D6AA4}"/>
              </a:ext>
            </a:extLst>
          </p:cNvPr>
          <p:cNvPicPr>
            <a:picLocks noGrp="1" noChangeAspect="1"/>
          </p:cNvPicPr>
          <p:nvPr>
            <p:ph type="pic" sz="quarter" idx="23"/>
          </p:nvPr>
        </p:nvPicPr>
        <p:blipFill rotWithShape="1">
          <a:blip r:embed="rId2">
            <a:extLst>
              <a:ext uri="{28A0092B-C50C-407E-A947-70E740481C1C}">
                <a14:useLocalDpi xmlns:a14="http://schemas.microsoft.com/office/drawing/2010/main" val="0"/>
              </a:ext>
            </a:extLst>
          </a:blip>
          <a:srcRect t="-262" b="3404"/>
          <a:stretch/>
        </p:blipFill>
        <p:spPr>
          <a:xfrm>
            <a:off x="7574280" y="7955"/>
            <a:ext cx="4617720" cy="6858000"/>
          </a:xfrm>
        </p:spPr>
      </p:pic>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8D61-9318-4DC8-A868-2B1BFDD2B2C0}"/>
              </a:ext>
            </a:extLst>
          </p:cNvPr>
          <p:cNvSpPr>
            <a:spLocks noGrp="1"/>
          </p:cNvSpPr>
          <p:nvPr>
            <p:ph type="ctrTitle"/>
          </p:nvPr>
        </p:nvSpPr>
        <p:spPr>
          <a:xfrm>
            <a:off x="1523999" y="2900217"/>
            <a:ext cx="9319491" cy="1221509"/>
          </a:xfrm>
        </p:spPr>
        <p:txBody>
          <a:bodyPr/>
          <a:lstStyle/>
          <a:p>
            <a:pPr algn="ctr"/>
            <a:r>
              <a:rPr lang="en-US" sz="4400"/>
              <a:t>ĐẶT CÂU HỎI &amp; THẢO LUẬN</a:t>
            </a:r>
            <a:endParaRPr lang="en-US" sz="4400" dirty="0"/>
          </a:p>
        </p:txBody>
      </p:sp>
    </p:spTree>
    <p:extLst>
      <p:ext uri="{BB962C8B-B14F-4D97-AF65-F5344CB8AC3E}">
        <p14:creationId xmlns:p14="http://schemas.microsoft.com/office/powerpoint/2010/main" val="1591478418"/>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69366E-5591-2A4E-80C1-0ED941C6FF4A}"/>
              </a:ext>
            </a:extLst>
          </p:cNvPr>
          <p:cNvSpPr>
            <a:spLocks noGrp="1"/>
          </p:cNvSpPr>
          <p:nvPr>
            <p:ph type="title"/>
          </p:nvPr>
        </p:nvSpPr>
        <p:spPr>
          <a:xfrm>
            <a:off x="497366" y="2013841"/>
            <a:ext cx="6403040" cy="1761806"/>
          </a:xfrm>
        </p:spPr>
        <p:txBody>
          <a:bodyPr>
            <a:noAutofit/>
          </a:bodyPr>
          <a:lstStyle/>
          <a:p>
            <a:r>
              <a:rPr lang="en-US" sz="4800" dirty="0" err="1">
                <a:solidFill>
                  <a:schemeClr val="tx1">
                    <a:lumMod val="75000"/>
                    <a:lumOff val="25000"/>
                  </a:schemeClr>
                </a:solidFill>
              </a:rPr>
              <a:t>Trân</a:t>
            </a:r>
            <a:r>
              <a:rPr lang="en-US" sz="4800" dirty="0">
                <a:solidFill>
                  <a:schemeClr val="tx1">
                    <a:lumMod val="75000"/>
                    <a:lumOff val="25000"/>
                  </a:schemeClr>
                </a:solidFill>
              </a:rPr>
              <a:t> </a:t>
            </a:r>
            <a:r>
              <a:rPr lang="en-US" sz="4800" dirty="0" err="1">
                <a:solidFill>
                  <a:schemeClr val="tx1">
                    <a:lumMod val="75000"/>
                    <a:lumOff val="25000"/>
                  </a:schemeClr>
                </a:solidFill>
              </a:rPr>
              <a:t>trọng</a:t>
            </a:r>
            <a:r>
              <a:rPr lang="en-US" sz="4800" dirty="0">
                <a:solidFill>
                  <a:schemeClr val="tx1">
                    <a:lumMod val="75000"/>
                    <a:lumOff val="25000"/>
                  </a:schemeClr>
                </a:solidFill>
              </a:rPr>
              <a:t> </a:t>
            </a:r>
            <a:r>
              <a:rPr lang="en-US" sz="4800" dirty="0" err="1">
                <a:solidFill>
                  <a:schemeClr val="tx1">
                    <a:lumMod val="75000"/>
                    <a:lumOff val="25000"/>
                  </a:schemeClr>
                </a:solidFill>
              </a:rPr>
              <a:t>cảm</a:t>
            </a:r>
            <a:r>
              <a:rPr lang="en-US" sz="4800" dirty="0">
                <a:solidFill>
                  <a:schemeClr val="tx1">
                    <a:lumMod val="75000"/>
                    <a:lumOff val="25000"/>
                  </a:schemeClr>
                </a:solidFill>
              </a:rPr>
              <a:t> </a:t>
            </a:r>
            <a:r>
              <a:rPr lang="en-US" sz="4800" dirty="0" err="1">
                <a:solidFill>
                  <a:schemeClr val="tx1">
                    <a:lumMod val="75000"/>
                    <a:lumOff val="25000"/>
                  </a:schemeClr>
                </a:solidFill>
              </a:rPr>
              <a:t>ơn</a:t>
            </a:r>
            <a:r>
              <a:rPr lang="en-US" sz="4800" dirty="0">
                <a:solidFill>
                  <a:schemeClr val="tx1">
                    <a:lumMod val="75000"/>
                    <a:lumOff val="25000"/>
                  </a:schemeClr>
                </a:solidFill>
              </a:rPr>
              <a:t>!</a:t>
            </a:r>
          </a:p>
        </p:txBody>
      </p:sp>
      <p:sp>
        <p:nvSpPr>
          <p:cNvPr id="3" name="Subtitle 2"/>
          <p:cNvSpPr>
            <a:spLocks noGrp="1"/>
          </p:cNvSpPr>
          <p:nvPr>
            <p:ph type="subTitle" idx="4294967295"/>
          </p:nvPr>
        </p:nvSpPr>
        <p:spPr>
          <a:xfrm>
            <a:off x="497366" y="3069491"/>
            <a:ext cx="5958852" cy="608615"/>
          </a:xfrm>
        </p:spPr>
        <p:txBody>
          <a:bodyPr>
            <a:noAutofit/>
          </a:bodyPr>
          <a:lstStyle/>
          <a:p>
            <a:pPr marL="0" indent="0">
              <a:buNone/>
            </a:pPr>
            <a:r>
              <a:rPr lang="en-US" sz="2400">
                <a:solidFill>
                  <a:schemeClr val="accent1"/>
                </a:solidFill>
              </a:rPr>
              <a:t>BÀI 1: NHỮNG VẤN ĐỀ CHUNG VỀ ĐIỀU HÀNH KINH TẾ CẤP TỈNH VÀ CHỈ SỐ NĂNG LỰC CẠNH</a:t>
            </a:r>
            <a:r>
              <a:rPr lang="en-US" sz="1200">
                <a:solidFill>
                  <a:schemeClr val="bg1"/>
                </a:solidFill>
              </a:rPr>
              <a:t>_</a:t>
            </a:r>
            <a:r>
              <a:rPr lang="en-US" sz="2400">
                <a:solidFill>
                  <a:schemeClr val="accent1"/>
                </a:solidFill>
              </a:rPr>
              <a:t>TRANH CẤP TỈNH (PCI)</a:t>
            </a:r>
          </a:p>
        </p:txBody>
      </p:sp>
      <p:pic>
        <p:nvPicPr>
          <p:cNvPr id="2" name="Picture Placeholder 3">
            <a:extLst>
              <a:ext uri="{FF2B5EF4-FFF2-40B4-BE49-F238E27FC236}">
                <a16:creationId xmlns:a16="http://schemas.microsoft.com/office/drawing/2014/main" id="{C102AB04-E467-4A4E-6A2D-4B6227492E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7448" y="-1"/>
            <a:ext cx="4654551" cy="6858001"/>
          </a:xfrm>
          <a:prstGeom prst="rect">
            <a:avLst/>
          </a:prstGeom>
          <a:gradFill>
            <a:gsLst>
              <a:gs pos="0">
                <a:schemeClr val="bg1">
                  <a:lumMod val="85000"/>
                </a:schemeClr>
              </a:gs>
              <a:gs pos="99000">
                <a:schemeClr val="bg1">
                  <a:lumMod val="75000"/>
                </a:schemeClr>
              </a:gs>
            </a:gsLst>
            <a:lin ang="5400000" scaled="1"/>
          </a:gradFill>
          <a:ln>
            <a:noFill/>
          </a:ln>
        </p:spPr>
      </p:pic>
      <p:sp>
        <p:nvSpPr>
          <p:cNvPr id="6" name="TextBox 5">
            <a:extLst>
              <a:ext uri="{FF2B5EF4-FFF2-40B4-BE49-F238E27FC236}">
                <a16:creationId xmlns:a16="http://schemas.microsoft.com/office/drawing/2014/main" id="{CD9CF0A5-CE1B-734B-2CF2-11720078336A}"/>
              </a:ext>
            </a:extLst>
          </p:cNvPr>
          <p:cNvSpPr txBox="1"/>
          <p:nvPr/>
        </p:nvSpPr>
        <p:spPr>
          <a:xfrm>
            <a:off x="589833" y="4531779"/>
            <a:ext cx="2498020" cy="349776"/>
          </a:xfrm>
          <a:prstGeom prst="rect">
            <a:avLst/>
          </a:prstGeom>
          <a:noFill/>
        </p:spPr>
        <p:txBody>
          <a:bodyPr wrap="square" lIns="0" rIns="0" rtlCol="0">
            <a:spAutoFit/>
          </a:bodyPr>
          <a:lstStyle/>
          <a:p>
            <a:pPr algn="l">
              <a:lnSpc>
                <a:spcPct val="130000"/>
              </a:lnSpc>
            </a:pPr>
            <a:r>
              <a:rPr lang="en-US" sz="1400" b="1">
                <a:solidFill>
                  <a:schemeClr val="accent4">
                    <a:lumMod val="75000"/>
                  </a:schemeClr>
                </a:solidFill>
                <a:ea typeface="Calibri" panose="020F0502020204030204" pitchFamily="34" charset="0"/>
              </a:rPr>
              <a:t>ĐẬU ANH TUẤN</a:t>
            </a:r>
            <a:endParaRPr lang="en-US" sz="1400" b="1" dirty="0">
              <a:solidFill>
                <a:schemeClr val="accent4">
                  <a:lumMod val="75000"/>
                </a:schemeClr>
              </a:solidFill>
              <a:ea typeface="Calibri" panose="020F0502020204030204" pitchFamily="34" charset="0"/>
            </a:endParaRPr>
          </a:p>
        </p:txBody>
      </p:sp>
      <p:sp>
        <p:nvSpPr>
          <p:cNvPr id="8" name="TextBox 7">
            <a:extLst>
              <a:ext uri="{FF2B5EF4-FFF2-40B4-BE49-F238E27FC236}">
                <a16:creationId xmlns:a16="http://schemas.microsoft.com/office/drawing/2014/main" id="{3CD1D59B-D373-5BC4-64C8-1D3EE4950F2E}"/>
              </a:ext>
            </a:extLst>
          </p:cNvPr>
          <p:cNvSpPr txBox="1"/>
          <p:nvPr/>
        </p:nvSpPr>
        <p:spPr>
          <a:xfrm>
            <a:off x="589833" y="4874378"/>
            <a:ext cx="6259202" cy="793166"/>
          </a:xfrm>
          <a:prstGeom prst="rect">
            <a:avLst/>
          </a:prstGeom>
          <a:noFill/>
        </p:spPr>
        <p:txBody>
          <a:bodyPr wrap="square" lIns="0" rIns="0" rtlCol="0">
            <a:spAutoFit/>
          </a:bodyPr>
          <a:lstStyle/>
          <a:p>
            <a:pPr algn="l">
              <a:lnSpc>
                <a:spcPct val="130000"/>
              </a:lnSpc>
            </a:pPr>
            <a:r>
              <a:rPr lang="en-US" sz="1200">
                <a:ea typeface="Calibri" panose="020F0502020204030204" pitchFamily="34" charset="0"/>
              </a:rPr>
              <a:t>Ủy viên Ban Thường trực, Phó Tổng Thư ký, kiêm Trưởng Ban Pháp chế</a:t>
            </a:r>
          </a:p>
          <a:p>
            <a:pPr algn="l">
              <a:lnSpc>
                <a:spcPct val="130000"/>
              </a:lnSpc>
            </a:pPr>
            <a:r>
              <a:rPr lang="en-US" sz="1200" b="0">
                <a:ea typeface="Calibri" panose="020F0502020204030204" pitchFamily="34" charset="0"/>
              </a:rPr>
              <a:t>Li</a:t>
            </a:r>
            <a:r>
              <a:rPr lang="en-US" sz="1200">
                <a:ea typeface="Calibri" panose="020F0502020204030204" pitchFamily="34" charset="0"/>
              </a:rPr>
              <a:t>ên đoàn Thương mại và Công nghiệp Việt Nam</a:t>
            </a:r>
          </a:p>
          <a:p>
            <a:pPr algn="l">
              <a:lnSpc>
                <a:spcPct val="130000"/>
              </a:lnSpc>
            </a:pPr>
            <a:r>
              <a:rPr lang="en-US" sz="1200" b="0">
                <a:ea typeface="Calibri" panose="020F0502020204030204" pitchFamily="34" charset="0"/>
              </a:rPr>
              <a:t>Giám đốc Dự án Chỉ số Năng lực cạnh tranh cấp tỉnh</a:t>
            </a:r>
            <a:endParaRPr lang="en-US" sz="1200" b="0" dirty="0">
              <a:ea typeface="Calibri" panose="020F0502020204030204" pitchFamily="34" charset="0"/>
            </a:endParaRPr>
          </a:p>
        </p:txBody>
      </p:sp>
    </p:spTree>
    <p:extLst>
      <p:ext uri="{BB962C8B-B14F-4D97-AF65-F5344CB8AC3E}">
        <p14:creationId xmlns:p14="http://schemas.microsoft.com/office/powerpoint/2010/main" val="4151590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0E44F008-D0E5-8800-F16A-03EF769039AC}"/>
              </a:ext>
            </a:extLst>
          </p:cNvPr>
          <p:cNvSpPr>
            <a:spLocks/>
          </p:cNvSpPr>
          <p:nvPr/>
        </p:nvSpPr>
        <p:spPr bwMode="auto">
          <a:xfrm>
            <a:off x="4174562" y="4505006"/>
            <a:ext cx="3846052" cy="1563234"/>
          </a:xfrm>
          <a:custGeom>
            <a:avLst/>
            <a:gdLst>
              <a:gd name="T0" fmla="*/ 1411 w 1473"/>
              <a:gd name="T1" fmla="*/ 254 h 599"/>
              <a:gd name="T2" fmla="*/ 848 w 1473"/>
              <a:gd name="T3" fmla="*/ 25 h 599"/>
              <a:gd name="T4" fmla="*/ 624 w 1473"/>
              <a:gd name="T5" fmla="*/ 25 h 599"/>
              <a:gd name="T6" fmla="*/ 62 w 1473"/>
              <a:gd name="T7" fmla="*/ 254 h 599"/>
              <a:gd name="T8" fmla="*/ 62 w 1473"/>
              <a:gd name="T9" fmla="*/ 345 h 599"/>
              <a:gd name="T10" fmla="*/ 624 w 1473"/>
              <a:gd name="T11" fmla="*/ 574 h 599"/>
              <a:gd name="T12" fmla="*/ 848 w 1473"/>
              <a:gd name="T13" fmla="*/ 574 h 599"/>
              <a:gd name="T14" fmla="*/ 1411 w 1473"/>
              <a:gd name="T15" fmla="*/ 345 h 599"/>
              <a:gd name="T16" fmla="*/ 1411 w 1473"/>
              <a:gd name="T17" fmla="*/ 25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3" h="599">
                <a:moveTo>
                  <a:pt x="1411" y="254"/>
                </a:moveTo>
                <a:cubicBezTo>
                  <a:pt x="848" y="25"/>
                  <a:pt x="848" y="25"/>
                  <a:pt x="848" y="25"/>
                </a:cubicBezTo>
                <a:cubicBezTo>
                  <a:pt x="786" y="0"/>
                  <a:pt x="686" y="0"/>
                  <a:pt x="624" y="25"/>
                </a:cubicBezTo>
                <a:cubicBezTo>
                  <a:pt x="62" y="254"/>
                  <a:pt x="62" y="254"/>
                  <a:pt x="62" y="254"/>
                </a:cubicBezTo>
                <a:cubicBezTo>
                  <a:pt x="0" y="279"/>
                  <a:pt x="0" y="320"/>
                  <a:pt x="62" y="345"/>
                </a:cubicBezTo>
                <a:cubicBezTo>
                  <a:pt x="624" y="574"/>
                  <a:pt x="624" y="574"/>
                  <a:pt x="624" y="574"/>
                </a:cubicBezTo>
                <a:cubicBezTo>
                  <a:pt x="686" y="599"/>
                  <a:pt x="786" y="599"/>
                  <a:pt x="848" y="574"/>
                </a:cubicBezTo>
                <a:cubicBezTo>
                  <a:pt x="1411" y="345"/>
                  <a:pt x="1411" y="345"/>
                  <a:pt x="1411" y="345"/>
                </a:cubicBezTo>
                <a:cubicBezTo>
                  <a:pt x="1473" y="320"/>
                  <a:pt x="1473" y="279"/>
                  <a:pt x="1411" y="254"/>
                </a:cubicBezTo>
                <a:close/>
              </a:path>
            </a:pathLst>
          </a:custGeom>
          <a:solidFill>
            <a:schemeClr val="accent5">
              <a:lumMod val="90000"/>
            </a:schemeClr>
          </a:solidFill>
          <a:ln>
            <a:noFill/>
          </a:ln>
        </p:spPr>
        <p:txBody>
          <a:bodyPr vert="horz" wrap="square" lIns="91440" tIns="45720" rIns="91440" bIns="45720" numCol="1" anchor="t" anchorCtr="0" compatLnSpc="1">
            <a:prstTxWarp prst="textNoShape">
              <a:avLst/>
            </a:prstTxWarp>
          </a:bodyPr>
          <a:lstStyle/>
          <a:p>
            <a:endParaRPr lang="id-ID" dirty="0">
              <a:latin typeface="Calibri" panose="020F0502020204030204" pitchFamily="34" charset="0"/>
            </a:endParaRPr>
          </a:p>
        </p:txBody>
      </p:sp>
      <p:sp>
        <p:nvSpPr>
          <p:cNvPr id="4" name="Freeform 7">
            <a:extLst>
              <a:ext uri="{FF2B5EF4-FFF2-40B4-BE49-F238E27FC236}">
                <a16:creationId xmlns:a16="http://schemas.microsoft.com/office/drawing/2014/main" id="{88911B7E-70E9-8D11-E69A-9E550238D261}"/>
              </a:ext>
            </a:extLst>
          </p:cNvPr>
          <p:cNvSpPr>
            <a:spLocks/>
          </p:cNvSpPr>
          <p:nvPr/>
        </p:nvSpPr>
        <p:spPr bwMode="auto">
          <a:xfrm>
            <a:off x="4258651" y="3806100"/>
            <a:ext cx="3677873" cy="1495687"/>
          </a:xfrm>
          <a:custGeom>
            <a:avLst/>
            <a:gdLst>
              <a:gd name="T0" fmla="*/ 1350 w 1409"/>
              <a:gd name="T1" fmla="*/ 243 h 573"/>
              <a:gd name="T2" fmla="*/ 811 w 1409"/>
              <a:gd name="T3" fmla="*/ 24 h 573"/>
              <a:gd name="T4" fmla="*/ 597 w 1409"/>
              <a:gd name="T5" fmla="*/ 24 h 573"/>
              <a:gd name="T6" fmla="*/ 59 w 1409"/>
              <a:gd name="T7" fmla="*/ 243 h 573"/>
              <a:gd name="T8" fmla="*/ 59 w 1409"/>
              <a:gd name="T9" fmla="*/ 330 h 573"/>
              <a:gd name="T10" fmla="*/ 597 w 1409"/>
              <a:gd name="T11" fmla="*/ 549 h 573"/>
              <a:gd name="T12" fmla="*/ 811 w 1409"/>
              <a:gd name="T13" fmla="*/ 549 h 573"/>
              <a:gd name="T14" fmla="*/ 1350 w 1409"/>
              <a:gd name="T15" fmla="*/ 330 h 573"/>
              <a:gd name="T16" fmla="*/ 1350 w 1409"/>
              <a:gd name="T17" fmla="*/ 24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9" h="573">
                <a:moveTo>
                  <a:pt x="1350" y="243"/>
                </a:moveTo>
                <a:cubicBezTo>
                  <a:pt x="811" y="24"/>
                  <a:pt x="811" y="24"/>
                  <a:pt x="811" y="24"/>
                </a:cubicBezTo>
                <a:cubicBezTo>
                  <a:pt x="752" y="0"/>
                  <a:pt x="656" y="0"/>
                  <a:pt x="597" y="24"/>
                </a:cubicBezTo>
                <a:cubicBezTo>
                  <a:pt x="59" y="243"/>
                  <a:pt x="59" y="243"/>
                  <a:pt x="59" y="243"/>
                </a:cubicBezTo>
                <a:cubicBezTo>
                  <a:pt x="0" y="267"/>
                  <a:pt x="0" y="306"/>
                  <a:pt x="59" y="330"/>
                </a:cubicBezTo>
                <a:cubicBezTo>
                  <a:pt x="597" y="549"/>
                  <a:pt x="597" y="549"/>
                  <a:pt x="597" y="549"/>
                </a:cubicBezTo>
                <a:cubicBezTo>
                  <a:pt x="656" y="573"/>
                  <a:pt x="752" y="573"/>
                  <a:pt x="811" y="549"/>
                </a:cubicBezTo>
                <a:cubicBezTo>
                  <a:pt x="1350" y="330"/>
                  <a:pt x="1350" y="330"/>
                  <a:pt x="1350" y="330"/>
                </a:cubicBezTo>
                <a:cubicBezTo>
                  <a:pt x="1409" y="306"/>
                  <a:pt x="1409" y="267"/>
                  <a:pt x="1350" y="243"/>
                </a:cubicBezTo>
                <a:close/>
              </a:path>
            </a:pathLst>
          </a:custGeom>
          <a:solidFill>
            <a:schemeClr val="accent4">
              <a:lumMod val="90000"/>
              <a:alpha val="90000"/>
            </a:schemeClr>
          </a:solidFill>
          <a:ln>
            <a:noFill/>
          </a:ln>
        </p:spPr>
        <p:txBody>
          <a:bodyPr vert="horz" wrap="square" lIns="91440" tIns="45720" rIns="91440" bIns="45720" numCol="1" anchor="t" anchorCtr="0" compatLnSpc="1">
            <a:prstTxWarp prst="textNoShape">
              <a:avLst/>
            </a:prstTxWarp>
          </a:bodyPr>
          <a:lstStyle/>
          <a:p>
            <a:endParaRPr lang="id-ID" dirty="0">
              <a:latin typeface="Calibri" panose="020F0502020204030204" pitchFamily="34" charset="0"/>
            </a:endParaRPr>
          </a:p>
        </p:txBody>
      </p:sp>
      <p:sp>
        <p:nvSpPr>
          <p:cNvPr id="5" name="Freeform 8">
            <a:extLst>
              <a:ext uri="{FF2B5EF4-FFF2-40B4-BE49-F238E27FC236}">
                <a16:creationId xmlns:a16="http://schemas.microsoft.com/office/drawing/2014/main" id="{632EFD61-02E1-35E9-6284-ADAEB282AA39}"/>
              </a:ext>
            </a:extLst>
          </p:cNvPr>
          <p:cNvSpPr>
            <a:spLocks/>
          </p:cNvSpPr>
          <p:nvPr/>
        </p:nvSpPr>
        <p:spPr bwMode="auto">
          <a:xfrm>
            <a:off x="4341362" y="3107193"/>
            <a:ext cx="3512452" cy="1426761"/>
          </a:xfrm>
          <a:custGeom>
            <a:avLst/>
            <a:gdLst>
              <a:gd name="T0" fmla="*/ 1288 w 1345"/>
              <a:gd name="T1" fmla="*/ 232 h 547"/>
              <a:gd name="T2" fmla="*/ 775 w 1345"/>
              <a:gd name="T3" fmla="*/ 23 h 547"/>
              <a:gd name="T4" fmla="*/ 570 w 1345"/>
              <a:gd name="T5" fmla="*/ 23 h 547"/>
              <a:gd name="T6" fmla="*/ 57 w 1345"/>
              <a:gd name="T7" fmla="*/ 232 h 547"/>
              <a:gd name="T8" fmla="*/ 57 w 1345"/>
              <a:gd name="T9" fmla="*/ 315 h 547"/>
              <a:gd name="T10" fmla="*/ 570 w 1345"/>
              <a:gd name="T11" fmla="*/ 524 h 547"/>
              <a:gd name="T12" fmla="*/ 775 w 1345"/>
              <a:gd name="T13" fmla="*/ 524 h 547"/>
              <a:gd name="T14" fmla="*/ 1288 w 1345"/>
              <a:gd name="T15" fmla="*/ 315 h 547"/>
              <a:gd name="T16" fmla="*/ 1288 w 1345"/>
              <a:gd name="T17" fmla="*/ 232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5" h="547">
                <a:moveTo>
                  <a:pt x="1288" y="232"/>
                </a:moveTo>
                <a:cubicBezTo>
                  <a:pt x="775" y="23"/>
                  <a:pt x="775" y="23"/>
                  <a:pt x="775" y="23"/>
                </a:cubicBezTo>
                <a:cubicBezTo>
                  <a:pt x="718" y="0"/>
                  <a:pt x="627" y="0"/>
                  <a:pt x="570" y="23"/>
                </a:cubicBezTo>
                <a:cubicBezTo>
                  <a:pt x="57" y="232"/>
                  <a:pt x="57" y="232"/>
                  <a:pt x="57" y="232"/>
                </a:cubicBezTo>
                <a:cubicBezTo>
                  <a:pt x="0" y="255"/>
                  <a:pt x="0" y="292"/>
                  <a:pt x="57" y="315"/>
                </a:cubicBezTo>
                <a:cubicBezTo>
                  <a:pt x="570" y="524"/>
                  <a:pt x="570" y="524"/>
                  <a:pt x="570" y="524"/>
                </a:cubicBezTo>
                <a:cubicBezTo>
                  <a:pt x="627" y="547"/>
                  <a:pt x="718" y="547"/>
                  <a:pt x="775" y="524"/>
                </a:cubicBezTo>
                <a:cubicBezTo>
                  <a:pt x="1288" y="315"/>
                  <a:pt x="1288" y="315"/>
                  <a:pt x="1288" y="315"/>
                </a:cubicBezTo>
                <a:cubicBezTo>
                  <a:pt x="1345" y="292"/>
                  <a:pt x="1345" y="255"/>
                  <a:pt x="1288" y="232"/>
                </a:cubicBezTo>
                <a:close/>
              </a:path>
            </a:pathLst>
          </a:custGeom>
          <a:solidFill>
            <a:schemeClr val="accent3">
              <a:lumMod val="60000"/>
              <a:lumOff val="40000"/>
              <a:alpha val="90000"/>
            </a:schemeClr>
          </a:solidFill>
          <a:ln>
            <a:noFill/>
          </a:ln>
        </p:spPr>
        <p:txBody>
          <a:bodyPr vert="horz" wrap="square" lIns="91440" tIns="45720" rIns="91440" bIns="45720" numCol="1" anchor="t" anchorCtr="0" compatLnSpc="1">
            <a:prstTxWarp prst="textNoShape">
              <a:avLst/>
            </a:prstTxWarp>
          </a:bodyPr>
          <a:lstStyle/>
          <a:p>
            <a:endParaRPr lang="id-ID" dirty="0">
              <a:latin typeface="Calibri" panose="020F0502020204030204" pitchFamily="34" charset="0"/>
            </a:endParaRPr>
          </a:p>
        </p:txBody>
      </p:sp>
      <p:sp>
        <p:nvSpPr>
          <p:cNvPr id="6" name="Freeform 9">
            <a:extLst>
              <a:ext uri="{FF2B5EF4-FFF2-40B4-BE49-F238E27FC236}">
                <a16:creationId xmlns:a16="http://schemas.microsoft.com/office/drawing/2014/main" id="{F407968F-FEC8-EF4D-F4B3-31FC5CF8D9D5}"/>
              </a:ext>
            </a:extLst>
          </p:cNvPr>
          <p:cNvSpPr>
            <a:spLocks/>
          </p:cNvSpPr>
          <p:nvPr/>
        </p:nvSpPr>
        <p:spPr bwMode="auto">
          <a:xfrm>
            <a:off x="4425451" y="2408287"/>
            <a:ext cx="3341516" cy="1359214"/>
          </a:xfrm>
          <a:custGeom>
            <a:avLst/>
            <a:gdLst>
              <a:gd name="T0" fmla="*/ 1227 w 1280"/>
              <a:gd name="T1" fmla="*/ 221 h 521"/>
              <a:gd name="T2" fmla="*/ 738 w 1280"/>
              <a:gd name="T3" fmla="*/ 22 h 521"/>
              <a:gd name="T4" fmla="*/ 543 w 1280"/>
              <a:gd name="T5" fmla="*/ 22 h 521"/>
              <a:gd name="T6" fmla="*/ 54 w 1280"/>
              <a:gd name="T7" fmla="*/ 221 h 521"/>
              <a:gd name="T8" fmla="*/ 54 w 1280"/>
              <a:gd name="T9" fmla="*/ 300 h 521"/>
              <a:gd name="T10" fmla="*/ 543 w 1280"/>
              <a:gd name="T11" fmla="*/ 499 h 521"/>
              <a:gd name="T12" fmla="*/ 738 w 1280"/>
              <a:gd name="T13" fmla="*/ 499 h 521"/>
              <a:gd name="T14" fmla="*/ 1227 w 1280"/>
              <a:gd name="T15" fmla="*/ 300 h 521"/>
              <a:gd name="T16" fmla="*/ 1227 w 1280"/>
              <a:gd name="T17" fmla="*/ 2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 h="521">
                <a:moveTo>
                  <a:pt x="1227" y="221"/>
                </a:moveTo>
                <a:cubicBezTo>
                  <a:pt x="738" y="22"/>
                  <a:pt x="738" y="22"/>
                  <a:pt x="738" y="22"/>
                </a:cubicBezTo>
                <a:cubicBezTo>
                  <a:pt x="684" y="0"/>
                  <a:pt x="597" y="0"/>
                  <a:pt x="543" y="22"/>
                </a:cubicBezTo>
                <a:cubicBezTo>
                  <a:pt x="54" y="221"/>
                  <a:pt x="54" y="221"/>
                  <a:pt x="54" y="221"/>
                </a:cubicBezTo>
                <a:cubicBezTo>
                  <a:pt x="0" y="243"/>
                  <a:pt x="0" y="279"/>
                  <a:pt x="54" y="300"/>
                </a:cubicBezTo>
                <a:cubicBezTo>
                  <a:pt x="543" y="499"/>
                  <a:pt x="543" y="499"/>
                  <a:pt x="543" y="499"/>
                </a:cubicBezTo>
                <a:cubicBezTo>
                  <a:pt x="597" y="521"/>
                  <a:pt x="684" y="521"/>
                  <a:pt x="738" y="499"/>
                </a:cubicBezTo>
                <a:cubicBezTo>
                  <a:pt x="1227" y="300"/>
                  <a:pt x="1227" y="300"/>
                  <a:pt x="1227" y="300"/>
                </a:cubicBezTo>
                <a:cubicBezTo>
                  <a:pt x="1280" y="279"/>
                  <a:pt x="1280" y="243"/>
                  <a:pt x="1227" y="221"/>
                </a:cubicBezTo>
                <a:close/>
              </a:path>
            </a:pathLst>
          </a:custGeom>
          <a:solidFill>
            <a:schemeClr val="accent2">
              <a:lumMod val="60000"/>
              <a:lumOff val="40000"/>
              <a:alpha val="90000"/>
            </a:schemeClr>
          </a:solidFill>
          <a:ln>
            <a:noFill/>
          </a:ln>
        </p:spPr>
        <p:txBody>
          <a:bodyPr vert="horz" wrap="square" lIns="91440" tIns="45720" rIns="91440" bIns="45720" numCol="1" anchor="t" anchorCtr="0" compatLnSpc="1">
            <a:prstTxWarp prst="textNoShape">
              <a:avLst/>
            </a:prstTxWarp>
          </a:bodyPr>
          <a:lstStyle/>
          <a:p>
            <a:endParaRPr lang="id-ID" dirty="0">
              <a:latin typeface="Calibri" panose="020F0502020204030204" pitchFamily="34" charset="0"/>
            </a:endParaRPr>
          </a:p>
        </p:txBody>
      </p:sp>
      <p:sp>
        <p:nvSpPr>
          <p:cNvPr id="7" name="Freeform 10">
            <a:extLst>
              <a:ext uri="{FF2B5EF4-FFF2-40B4-BE49-F238E27FC236}">
                <a16:creationId xmlns:a16="http://schemas.microsoft.com/office/drawing/2014/main" id="{6BC6D850-B35D-4721-4979-BE3B1546273A}"/>
              </a:ext>
            </a:extLst>
          </p:cNvPr>
          <p:cNvSpPr>
            <a:spLocks/>
          </p:cNvSpPr>
          <p:nvPr/>
        </p:nvSpPr>
        <p:spPr bwMode="auto">
          <a:xfrm>
            <a:off x="4510919" y="1712138"/>
            <a:ext cx="3171959" cy="1287531"/>
          </a:xfrm>
          <a:custGeom>
            <a:avLst/>
            <a:gdLst>
              <a:gd name="T0" fmla="*/ 1164 w 1215"/>
              <a:gd name="T1" fmla="*/ 209 h 494"/>
              <a:gd name="T2" fmla="*/ 700 w 1215"/>
              <a:gd name="T3" fmla="*/ 21 h 494"/>
              <a:gd name="T4" fmla="*/ 515 w 1215"/>
              <a:gd name="T5" fmla="*/ 21 h 494"/>
              <a:gd name="T6" fmla="*/ 51 w 1215"/>
              <a:gd name="T7" fmla="*/ 209 h 494"/>
              <a:gd name="T8" fmla="*/ 51 w 1215"/>
              <a:gd name="T9" fmla="*/ 285 h 494"/>
              <a:gd name="T10" fmla="*/ 515 w 1215"/>
              <a:gd name="T11" fmla="*/ 474 h 494"/>
              <a:gd name="T12" fmla="*/ 700 w 1215"/>
              <a:gd name="T13" fmla="*/ 474 h 494"/>
              <a:gd name="T14" fmla="*/ 1164 w 1215"/>
              <a:gd name="T15" fmla="*/ 285 h 494"/>
              <a:gd name="T16" fmla="*/ 1164 w 1215"/>
              <a:gd name="T17" fmla="*/ 20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5" h="494">
                <a:moveTo>
                  <a:pt x="1164" y="209"/>
                </a:moveTo>
                <a:cubicBezTo>
                  <a:pt x="700" y="21"/>
                  <a:pt x="700" y="21"/>
                  <a:pt x="700" y="21"/>
                </a:cubicBezTo>
                <a:cubicBezTo>
                  <a:pt x="649" y="0"/>
                  <a:pt x="566" y="0"/>
                  <a:pt x="515" y="21"/>
                </a:cubicBezTo>
                <a:cubicBezTo>
                  <a:pt x="51" y="209"/>
                  <a:pt x="51" y="209"/>
                  <a:pt x="51" y="209"/>
                </a:cubicBezTo>
                <a:cubicBezTo>
                  <a:pt x="0" y="230"/>
                  <a:pt x="0" y="264"/>
                  <a:pt x="51" y="285"/>
                </a:cubicBezTo>
                <a:cubicBezTo>
                  <a:pt x="515" y="474"/>
                  <a:pt x="515" y="474"/>
                  <a:pt x="515" y="474"/>
                </a:cubicBezTo>
                <a:cubicBezTo>
                  <a:pt x="566" y="494"/>
                  <a:pt x="649" y="494"/>
                  <a:pt x="700" y="474"/>
                </a:cubicBezTo>
                <a:cubicBezTo>
                  <a:pt x="1164" y="285"/>
                  <a:pt x="1164" y="285"/>
                  <a:pt x="1164" y="285"/>
                </a:cubicBezTo>
                <a:cubicBezTo>
                  <a:pt x="1215" y="264"/>
                  <a:pt x="1215" y="230"/>
                  <a:pt x="1164" y="209"/>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id-ID" dirty="0">
              <a:latin typeface="Calibri" panose="020F0502020204030204" pitchFamily="34" charset="0"/>
            </a:endParaRPr>
          </a:p>
        </p:txBody>
      </p:sp>
      <p:sp>
        <p:nvSpPr>
          <p:cNvPr id="8" name="Title 1">
            <a:extLst>
              <a:ext uri="{FF2B5EF4-FFF2-40B4-BE49-F238E27FC236}">
                <a16:creationId xmlns:a16="http://schemas.microsoft.com/office/drawing/2014/main" id="{B28F7889-3BD1-3977-6A88-B42470B7A011}"/>
              </a:ext>
            </a:extLst>
          </p:cNvPr>
          <p:cNvSpPr txBox="1">
            <a:spLocks/>
          </p:cNvSpPr>
          <p:nvPr/>
        </p:nvSpPr>
        <p:spPr>
          <a:xfrm>
            <a:off x="838200" y="623957"/>
            <a:ext cx="10515600" cy="434975"/>
          </a:xfrm>
          <a:prstGeom prst="rect">
            <a:avLst/>
          </a:prstGeom>
        </p:spPr>
        <p:txBody>
          <a:bodyPr/>
          <a:lstStyle>
            <a:lvl1pPr algn="l" defTabSz="914400" rtl="0" eaLnBrk="1" latinLnBrk="0" hangingPunct="1">
              <a:lnSpc>
                <a:spcPct val="90000"/>
              </a:lnSpc>
              <a:spcBef>
                <a:spcPct val="0"/>
              </a:spcBef>
              <a:buNone/>
              <a:defRPr lang="en-US" sz="2800" b="1" kern="1200">
                <a:solidFill>
                  <a:schemeClr val="bg2">
                    <a:lumMod val="25000"/>
                  </a:schemeClr>
                </a:solidFill>
                <a:latin typeface="+mj-lt"/>
                <a:ea typeface="+mj-ea"/>
                <a:cs typeface="+mj-cs"/>
              </a:defRPr>
            </a:lvl1pPr>
          </a:lstStyle>
          <a:p>
            <a:r>
              <a:rPr lang="vi-VN" dirty="0">
                <a:solidFill>
                  <a:schemeClr val="accent1"/>
                </a:solidFill>
              </a:rPr>
              <a:t>Môi trường </a:t>
            </a:r>
            <a:r>
              <a:rPr lang="vi-VN">
                <a:solidFill>
                  <a:schemeClr val="accent1"/>
                </a:solidFill>
              </a:rPr>
              <a:t>kinh doanh</a:t>
            </a:r>
            <a:r>
              <a:rPr lang="en-US">
                <a:solidFill>
                  <a:schemeClr val="accent1"/>
                </a:solidFill>
              </a:rPr>
              <a:t> và sự chuyển dịch tư duy của nhà đầu tư</a:t>
            </a:r>
            <a:endParaRPr lang="vi-VN" dirty="0">
              <a:solidFill>
                <a:schemeClr val="accent1"/>
              </a:solidFill>
            </a:endParaRPr>
          </a:p>
        </p:txBody>
      </p:sp>
      <p:sp>
        <p:nvSpPr>
          <p:cNvPr id="9" name="Text Placeholder 2">
            <a:extLst>
              <a:ext uri="{FF2B5EF4-FFF2-40B4-BE49-F238E27FC236}">
                <a16:creationId xmlns:a16="http://schemas.microsoft.com/office/drawing/2014/main" id="{D076B867-DDF1-AF7A-4853-60CC238AAD97}"/>
              </a:ext>
            </a:extLst>
          </p:cNvPr>
          <p:cNvSpPr txBox="1">
            <a:spLocks/>
          </p:cNvSpPr>
          <p:nvPr/>
        </p:nvSpPr>
        <p:spPr>
          <a:xfrm>
            <a:off x="838200" y="1092555"/>
            <a:ext cx="10752421" cy="619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i="1" dirty="0">
                <a:solidFill>
                  <a:prstClr val="black">
                    <a:lumMod val="85000"/>
                    <a:lumOff val="15000"/>
                  </a:prstClr>
                </a:solidFill>
                <a:latin typeface="Calibri" panose="020F0502020204030204" pitchFamily="34" charset="0"/>
              </a:rPr>
              <a:t>“</a:t>
            </a:r>
            <a:r>
              <a:rPr lang="vi-VN" sz="1400" i="1" dirty="0">
                <a:solidFill>
                  <a:prstClr val="black">
                    <a:lumMod val="85000"/>
                    <a:lumOff val="15000"/>
                  </a:prstClr>
                </a:solidFill>
                <a:latin typeface="Calibri" panose="020F0502020204030204" pitchFamily="34" charset="0"/>
              </a:rPr>
              <a:t>Môi trường kinh doanh là tập hợp những nhân tố đặc thù địa phương định hình cho các cơ hội và động lực để doanh nghiệp đầu tư có hiệu quả, tạo việc làm và mở rộng sản xuất</a:t>
            </a:r>
            <a:r>
              <a:rPr lang="en-US" sz="1400" i="1" dirty="0">
                <a:solidFill>
                  <a:prstClr val="black">
                    <a:lumMod val="85000"/>
                    <a:lumOff val="15000"/>
                  </a:prstClr>
                </a:solidFill>
                <a:latin typeface="Calibri" panose="020F0502020204030204" pitchFamily="34" charset="0"/>
              </a:rPr>
              <a:t>”</a:t>
            </a:r>
            <a:r>
              <a:rPr lang="vi-VN" sz="1400" i="1" dirty="0">
                <a:solidFill>
                  <a:prstClr val="black">
                    <a:lumMod val="85000"/>
                    <a:lumOff val="15000"/>
                  </a:prstClr>
                </a:solidFill>
                <a:latin typeface="Calibri" panose="020F0502020204030204" pitchFamily="34" charset="0"/>
              </a:rPr>
              <a:t> (World Bank, 2005).</a:t>
            </a:r>
          </a:p>
          <a:p>
            <a:pPr>
              <a:lnSpc>
                <a:spcPct val="100000"/>
              </a:lnSpc>
              <a:spcBef>
                <a:spcPts val="0"/>
              </a:spcBef>
            </a:pPr>
            <a:endParaRPr lang="vi-VN" sz="1400" i="1" dirty="0">
              <a:solidFill>
                <a:prstClr val="black"/>
              </a:solidFill>
              <a:latin typeface="Calibri" panose="020F0502020204030204" pitchFamily="34" charset="0"/>
            </a:endParaRPr>
          </a:p>
          <a:p>
            <a:pPr>
              <a:lnSpc>
                <a:spcPct val="100000"/>
              </a:lnSpc>
              <a:spcBef>
                <a:spcPts val="0"/>
              </a:spcBef>
            </a:pPr>
            <a:endParaRPr lang="vi-VN" sz="1400" i="1" dirty="0">
              <a:solidFill>
                <a:prstClr val="black"/>
              </a:solidFill>
              <a:latin typeface="Calibri" panose="020F0502020204030204" pitchFamily="34" charset="0"/>
            </a:endParaRPr>
          </a:p>
        </p:txBody>
      </p:sp>
      <p:grpSp>
        <p:nvGrpSpPr>
          <p:cNvPr id="10" name="Group 9">
            <a:extLst>
              <a:ext uri="{FF2B5EF4-FFF2-40B4-BE49-F238E27FC236}">
                <a16:creationId xmlns:a16="http://schemas.microsoft.com/office/drawing/2014/main" id="{1747385C-5EBE-066A-727E-79EAA3D3A1C5}"/>
              </a:ext>
            </a:extLst>
          </p:cNvPr>
          <p:cNvGrpSpPr/>
          <p:nvPr/>
        </p:nvGrpSpPr>
        <p:grpSpPr>
          <a:xfrm>
            <a:off x="691394" y="1913613"/>
            <a:ext cx="2781798" cy="747139"/>
            <a:chOff x="8436937" y="1443695"/>
            <a:chExt cx="2916863" cy="747139"/>
          </a:xfrm>
        </p:grpSpPr>
        <p:sp>
          <p:nvSpPr>
            <p:cNvPr id="11" name="TextBox 10">
              <a:extLst>
                <a:ext uri="{FF2B5EF4-FFF2-40B4-BE49-F238E27FC236}">
                  <a16:creationId xmlns:a16="http://schemas.microsoft.com/office/drawing/2014/main" id="{2761C45A-BDC9-F12F-4345-06C734D38EA6}"/>
                </a:ext>
              </a:extLst>
            </p:cNvPr>
            <p:cNvSpPr txBox="1"/>
            <p:nvPr/>
          </p:nvSpPr>
          <p:spPr>
            <a:xfrm>
              <a:off x="8436937" y="1443695"/>
              <a:ext cx="2916863" cy="338554"/>
            </a:xfrm>
            <a:prstGeom prst="rect">
              <a:avLst/>
            </a:prstGeom>
            <a:noFill/>
          </p:spPr>
          <p:txBody>
            <a:bodyPr wrap="square" rtlCol="0">
              <a:spAutoFit/>
            </a:bodyPr>
            <a:lstStyle/>
            <a:p>
              <a:pPr algn="r"/>
              <a:r>
                <a:rPr lang="en-US" sz="1600">
                  <a:solidFill>
                    <a:schemeClr val="accent1"/>
                  </a:solidFill>
                  <a:latin typeface="Calibri" panose="020F0502020204030204" pitchFamily="34" charset="0"/>
                  <a:cs typeface="Calibri" panose="020F0502020204030204" pitchFamily="34" charset="0"/>
                </a:rPr>
                <a:t>Môi trường thể chế, chính sách</a:t>
              </a:r>
              <a:endParaRPr lang="en-US" sz="1600" dirty="0">
                <a:solidFill>
                  <a:schemeClr val="accent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4D612FC-C218-5D6B-B4AF-B2E111E8C986}"/>
                </a:ext>
              </a:extLst>
            </p:cNvPr>
            <p:cNvSpPr txBox="1"/>
            <p:nvPr/>
          </p:nvSpPr>
          <p:spPr>
            <a:xfrm>
              <a:off x="8547101" y="1775336"/>
              <a:ext cx="2806699" cy="415498"/>
            </a:xfrm>
            <a:prstGeom prst="rect">
              <a:avLst/>
            </a:prstGeom>
            <a:noFill/>
          </p:spPr>
          <p:txBody>
            <a:bodyPr wrap="square" rtlCol="0">
              <a:spAutoFit/>
            </a:bodyPr>
            <a:lstStyle/>
            <a:p>
              <a:pPr algn="r"/>
              <a:r>
                <a:rPr lang="en-US" sz="1050" dirty="0"/>
                <a:t>Chất l</a:t>
              </a:r>
              <a:r>
                <a:rPr lang="vi-VN" sz="1050" dirty="0"/>
                <a:t>ư</a:t>
              </a:r>
              <a:r>
                <a:rPr lang="en-US" sz="1050" dirty="0" err="1"/>
                <a:t>ợng</a:t>
              </a:r>
              <a:r>
                <a:rPr lang="vi-VN" sz="1050" dirty="0"/>
                <a:t> </a:t>
              </a:r>
              <a:r>
                <a:rPr lang="vi-VN" sz="1050" dirty="0" err="1"/>
                <a:t>điều</a:t>
              </a:r>
              <a:r>
                <a:rPr lang="vi-VN" sz="1050" dirty="0"/>
                <a:t> </a:t>
              </a:r>
              <a:r>
                <a:rPr lang="vi-VN" sz="1050" dirty="0" err="1"/>
                <a:t>hành</a:t>
              </a:r>
              <a:r>
                <a:rPr lang="vi-VN" sz="1050" dirty="0"/>
                <a:t> </a:t>
              </a:r>
              <a:r>
                <a:rPr lang="en-US" sz="1050" dirty="0"/>
                <a:t>KTXH,</a:t>
              </a:r>
              <a:r>
                <a:rPr lang="vi-VN" sz="1050" dirty="0"/>
                <a:t> </a:t>
              </a:r>
              <a:r>
                <a:rPr lang="en-US" sz="1050" dirty="0"/>
                <a:t>TTHC, tính minh </a:t>
              </a:r>
              <a:r>
                <a:rPr lang="en-US" sz="1050" dirty="0" err="1"/>
                <a:t>bạch</a:t>
              </a:r>
              <a:r>
                <a:rPr lang="en-US" sz="1050" dirty="0"/>
                <a:t> và </a:t>
              </a:r>
              <a:r>
                <a:rPr lang="en-US" sz="1050" dirty="0" err="1"/>
                <a:t>trách</a:t>
              </a:r>
              <a:r>
                <a:rPr lang="en-US" sz="1050" dirty="0"/>
                <a:t> </a:t>
              </a:r>
              <a:r>
                <a:rPr lang="en-US" sz="1050" dirty="0" err="1"/>
                <a:t>nhiệm</a:t>
              </a:r>
              <a:r>
                <a:rPr lang="en-US" sz="1050" dirty="0"/>
                <a:t> </a:t>
              </a:r>
              <a:r>
                <a:rPr lang="en-US" sz="1050" dirty="0" err="1"/>
                <a:t>giải</a:t>
              </a:r>
              <a:r>
                <a:rPr lang="en-US" sz="1050" dirty="0"/>
                <a:t> trình …</a:t>
              </a:r>
              <a:endParaRPr lang="vi-VN" sz="1050" dirty="0"/>
            </a:p>
          </p:txBody>
        </p:sp>
      </p:grpSp>
      <p:grpSp>
        <p:nvGrpSpPr>
          <p:cNvPr id="13" name="Group 12">
            <a:extLst>
              <a:ext uri="{FF2B5EF4-FFF2-40B4-BE49-F238E27FC236}">
                <a16:creationId xmlns:a16="http://schemas.microsoft.com/office/drawing/2014/main" id="{A067B31B-81DB-8D74-CD79-2D818030E180}"/>
              </a:ext>
            </a:extLst>
          </p:cNvPr>
          <p:cNvGrpSpPr/>
          <p:nvPr/>
        </p:nvGrpSpPr>
        <p:grpSpPr>
          <a:xfrm>
            <a:off x="702327" y="3472408"/>
            <a:ext cx="2781799" cy="908722"/>
            <a:chOff x="8436937" y="1443695"/>
            <a:chExt cx="2916864" cy="908722"/>
          </a:xfrm>
        </p:grpSpPr>
        <p:sp>
          <p:nvSpPr>
            <p:cNvPr id="14" name="TextBox 13">
              <a:extLst>
                <a:ext uri="{FF2B5EF4-FFF2-40B4-BE49-F238E27FC236}">
                  <a16:creationId xmlns:a16="http://schemas.microsoft.com/office/drawing/2014/main" id="{09302B23-397D-E88B-5A0C-F9E0B11BF42A}"/>
                </a:ext>
              </a:extLst>
            </p:cNvPr>
            <p:cNvSpPr txBox="1"/>
            <p:nvPr/>
          </p:nvSpPr>
          <p:spPr>
            <a:xfrm>
              <a:off x="8547100" y="1443695"/>
              <a:ext cx="2806699" cy="338554"/>
            </a:xfrm>
            <a:prstGeom prst="rect">
              <a:avLst/>
            </a:prstGeom>
            <a:noFill/>
          </p:spPr>
          <p:txBody>
            <a:bodyPr wrap="square" rtlCol="0">
              <a:spAutoFit/>
            </a:bodyPr>
            <a:lstStyle/>
            <a:p>
              <a:pPr algn="r"/>
              <a:r>
                <a:rPr lang="en-US" sz="1600" dirty="0">
                  <a:solidFill>
                    <a:schemeClr val="accent1"/>
                  </a:solidFill>
                  <a:latin typeface="Calibri" panose="020F0502020204030204" pitchFamily="34" charset="0"/>
                  <a:cs typeface="Calibri" panose="020F0502020204030204" pitchFamily="34" charset="0"/>
                </a:rPr>
                <a:t>Điều </a:t>
              </a:r>
              <a:r>
                <a:rPr lang="en-US" sz="1600" dirty="0" err="1">
                  <a:solidFill>
                    <a:schemeClr val="accent1"/>
                  </a:solidFill>
                  <a:latin typeface="Calibri" panose="020F0502020204030204" pitchFamily="34" charset="0"/>
                  <a:cs typeface="Calibri" panose="020F0502020204030204" pitchFamily="34" charset="0"/>
                </a:rPr>
                <a:t>kiện</a:t>
              </a:r>
              <a:r>
                <a:rPr lang="en-US" sz="1600" dirty="0">
                  <a:solidFill>
                    <a:schemeClr val="accent1"/>
                  </a:solidFill>
                  <a:latin typeface="Calibri" panose="020F0502020204030204" pitchFamily="34" charset="0"/>
                  <a:cs typeface="Calibri" panose="020F0502020204030204" pitchFamily="34" charset="0"/>
                </a:rPr>
                <a:t> </a:t>
              </a:r>
              <a:r>
                <a:rPr lang="en-US" sz="1600" dirty="0" err="1">
                  <a:solidFill>
                    <a:schemeClr val="accent1"/>
                  </a:solidFill>
                  <a:latin typeface="Calibri" panose="020F0502020204030204" pitchFamily="34" charset="0"/>
                  <a:cs typeface="Calibri" panose="020F0502020204030204" pitchFamily="34" charset="0"/>
                </a:rPr>
                <a:t>kinh</a:t>
              </a:r>
              <a:r>
                <a:rPr lang="en-US" sz="1600" dirty="0">
                  <a:solidFill>
                    <a:schemeClr val="accent1"/>
                  </a:solidFill>
                  <a:latin typeface="Calibri" panose="020F0502020204030204" pitchFamily="34" charset="0"/>
                  <a:cs typeface="Calibri" panose="020F0502020204030204" pitchFamily="34" charset="0"/>
                </a:rPr>
                <a:t> tế</a:t>
              </a:r>
            </a:p>
          </p:txBody>
        </p:sp>
        <p:sp>
          <p:nvSpPr>
            <p:cNvPr id="15" name="TextBox 14">
              <a:extLst>
                <a:ext uri="{FF2B5EF4-FFF2-40B4-BE49-F238E27FC236}">
                  <a16:creationId xmlns:a16="http://schemas.microsoft.com/office/drawing/2014/main" id="{0A7AC5AA-26C7-54F5-02F3-8E600E96A02E}"/>
                </a:ext>
              </a:extLst>
            </p:cNvPr>
            <p:cNvSpPr txBox="1"/>
            <p:nvPr/>
          </p:nvSpPr>
          <p:spPr>
            <a:xfrm>
              <a:off x="8436937" y="1775336"/>
              <a:ext cx="2916864" cy="577081"/>
            </a:xfrm>
            <a:prstGeom prst="rect">
              <a:avLst/>
            </a:prstGeom>
            <a:noFill/>
          </p:spPr>
          <p:txBody>
            <a:bodyPr wrap="square" rtlCol="0">
              <a:spAutoFit/>
            </a:bodyPr>
            <a:lstStyle/>
            <a:p>
              <a:pPr algn="r"/>
              <a:r>
                <a:rPr lang="en-US" sz="1050" dirty="0"/>
                <a:t>thu nhập </a:t>
              </a:r>
              <a:r>
                <a:rPr lang="en-US" sz="1050" dirty="0" err="1"/>
                <a:t>bình</a:t>
              </a:r>
              <a:r>
                <a:rPr lang="en-US" sz="1050" dirty="0"/>
                <a:t> quan đầu ng</a:t>
              </a:r>
              <a:r>
                <a:rPr lang="vi-VN" sz="1050" dirty="0"/>
                <a:t>ư</a:t>
              </a:r>
              <a:r>
                <a:rPr lang="en-US" sz="1050" dirty="0" err="1"/>
                <a:t>ời</a:t>
              </a:r>
              <a:r>
                <a:rPr lang="en-US" sz="1050" dirty="0"/>
                <a:t>, c</a:t>
              </a:r>
              <a:r>
                <a:rPr lang="vi-VN" sz="1050" dirty="0"/>
                <a:t>ơ</a:t>
              </a:r>
              <a:r>
                <a:rPr lang="en-US" sz="1050" dirty="0"/>
                <a:t> </a:t>
              </a:r>
              <a:r>
                <a:rPr lang="en-US" sz="1050" dirty="0" err="1"/>
                <a:t>cấu</a:t>
              </a:r>
              <a:r>
                <a:rPr lang="en-US" sz="1050" dirty="0"/>
                <a:t> </a:t>
              </a:r>
              <a:r>
                <a:rPr lang="en-US" sz="1050" dirty="0" err="1"/>
                <a:t>kinh</a:t>
              </a:r>
              <a:r>
                <a:rPr lang="en-US" sz="1050" dirty="0"/>
                <a:t> tế, quy </a:t>
              </a:r>
              <a:r>
                <a:rPr lang="en-US" sz="1050" dirty="0" err="1"/>
                <a:t>mô</a:t>
              </a:r>
              <a:r>
                <a:rPr lang="en-US" sz="1050" dirty="0"/>
                <a:t> thị tr</a:t>
              </a:r>
              <a:r>
                <a:rPr lang="vi-VN" sz="1050" dirty="0"/>
                <a:t>ư</a:t>
              </a:r>
              <a:r>
                <a:rPr lang="en-US" sz="1050" dirty="0" err="1"/>
                <a:t>ờng</a:t>
              </a:r>
              <a:r>
                <a:rPr lang="en-US" sz="1050" dirty="0"/>
                <a:t>, sự </a:t>
              </a:r>
              <a:r>
                <a:rPr lang="en-US" sz="1050" dirty="0" err="1"/>
                <a:t>phát</a:t>
              </a:r>
              <a:r>
                <a:rPr lang="en-US" sz="1050" dirty="0"/>
                <a:t> </a:t>
              </a:r>
              <a:r>
                <a:rPr lang="en-US" sz="1050" dirty="0" err="1"/>
                <a:t>triển</a:t>
              </a:r>
              <a:r>
                <a:rPr lang="en-US" sz="1050" dirty="0"/>
                <a:t> các </a:t>
              </a:r>
              <a:r>
                <a:rPr lang="en-US" sz="1050" dirty="0" err="1"/>
                <a:t>chuỗi</a:t>
              </a:r>
              <a:r>
                <a:rPr lang="en-US" sz="1050" dirty="0"/>
                <a:t> </a:t>
              </a:r>
              <a:r>
                <a:rPr lang="en-US" sz="1050" dirty="0" err="1"/>
                <a:t>cung</a:t>
              </a:r>
              <a:r>
                <a:rPr lang="en-US" sz="1050" dirty="0"/>
                <a:t> ứng…</a:t>
              </a:r>
            </a:p>
          </p:txBody>
        </p:sp>
      </p:grpSp>
      <p:grpSp>
        <p:nvGrpSpPr>
          <p:cNvPr id="16" name="Group 15">
            <a:extLst>
              <a:ext uri="{FF2B5EF4-FFF2-40B4-BE49-F238E27FC236}">
                <a16:creationId xmlns:a16="http://schemas.microsoft.com/office/drawing/2014/main" id="{56A61B4B-3A26-D0D7-F9B3-9B76A1272D41}"/>
              </a:ext>
            </a:extLst>
          </p:cNvPr>
          <p:cNvGrpSpPr/>
          <p:nvPr/>
        </p:nvGrpSpPr>
        <p:grpSpPr>
          <a:xfrm>
            <a:off x="796456" y="5031202"/>
            <a:ext cx="2676736" cy="747139"/>
            <a:chOff x="8547100" y="1443695"/>
            <a:chExt cx="2806700" cy="747139"/>
          </a:xfrm>
        </p:grpSpPr>
        <p:sp>
          <p:nvSpPr>
            <p:cNvPr id="17" name="TextBox 16">
              <a:extLst>
                <a:ext uri="{FF2B5EF4-FFF2-40B4-BE49-F238E27FC236}">
                  <a16:creationId xmlns:a16="http://schemas.microsoft.com/office/drawing/2014/main" id="{7B514946-6FFA-C9AC-5C9E-504CBC3C35F7}"/>
                </a:ext>
              </a:extLst>
            </p:cNvPr>
            <p:cNvSpPr txBox="1"/>
            <p:nvPr/>
          </p:nvSpPr>
          <p:spPr>
            <a:xfrm>
              <a:off x="8547100" y="1443695"/>
              <a:ext cx="2806699" cy="338554"/>
            </a:xfrm>
            <a:prstGeom prst="rect">
              <a:avLst/>
            </a:prstGeom>
            <a:noFill/>
          </p:spPr>
          <p:txBody>
            <a:bodyPr wrap="square" rtlCol="0">
              <a:spAutoFit/>
            </a:bodyPr>
            <a:lstStyle/>
            <a:p>
              <a:pPr algn="r"/>
              <a:r>
                <a:rPr lang="en-US" sz="1600" dirty="0">
                  <a:solidFill>
                    <a:schemeClr val="accent1"/>
                  </a:solidFill>
                  <a:latin typeface="Calibri" panose="020F0502020204030204" pitchFamily="34" charset="0"/>
                  <a:cs typeface="Calibri" panose="020F0502020204030204" pitchFamily="34" charset="0"/>
                </a:rPr>
                <a:t>Điều </a:t>
              </a:r>
              <a:r>
                <a:rPr lang="en-US" sz="1600" dirty="0" err="1">
                  <a:solidFill>
                    <a:schemeClr val="accent1"/>
                  </a:solidFill>
                  <a:latin typeface="Calibri" panose="020F0502020204030204" pitchFamily="34" charset="0"/>
                  <a:cs typeface="Calibri" panose="020F0502020204030204" pitchFamily="34" charset="0"/>
                </a:rPr>
                <a:t>kiện</a:t>
              </a:r>
              <a:r>
                <a:rPr lang="en-US" sz="1600" dirty="0">
                  <a:solidFill>
                    <a:schemeClr val="accent1"/>
                  </a:solidFill>
                  <a:latin typeface="Calibri" panose="020F0502020204030204" pitchFamily="34" charset="0"/>
                  <a:cs typeface="Calibri" panose="020F0502020204030204" pitchFamily="34" charset="0"/>
                </a:rPr>
                <a:t> tự </a:t>
              </a:r>
              <a:r>
                <a:rPr lang="en-US" sz="1600" dirty="0" err="1">
                  <a:solidFill>
                    <a:schemeClr val="accent1"/>
                  </a:solidFill>
                  <a:latin typeface="Calibri" panose="020F0502020204030204" pitchFamily="34" charset="0"/>
                  <a:cs typeface="Calibri" panose="020F0502020204030204" pitchFamily="34" charset="0"/>
                </a:rPr>
                <a:t>nhiên</a:t>
              </a:r>
              <a:endParaRPr lang="en-US" sz="1600" dirty="0">
                <a:solidFill>
                  <a:schemeClr val="accent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20DC8FA-EFA5-F5E6-8E49-D91F63782843}"/>
                </a:ext>
              </a:extLst>
            </p:cNvPr>
            <p:cNvSpPr txBox="1"/>
            <p:nvPr/>
          </p:nvSpPr>
          <p:spPr>
            <a:xfrm>
              <a:off x="8547101" y="1775336"/>
              <a:ext cx="2806699" cy="415498"/>
            </a:xfrm>
            <a:prstGeom prst="rect">
              <a:avLst/>
            </a:prstGeom>
            <a:noFill/>
          </p:spPr>
          <p:txBody>
            <a:bodyPr wrap="square" rtlCol="0">
              <a:spAutoFit/>
            </a:bodyPr>
            <a:lstStyle/>
            <a:p>
              <a:pPr algn="r"/>
              <a:r>
                <a:rPr lang="en-US" sz="1050" dirty="0" err="1"/>
                <a:t>Vị</a:t>
              </a:r>
              <a:r>
                <a:rPr lang="en-US" sz="1050" dirty="0"/>
                <a:t> </a:t>
              </a:r>
              <a:r>
                <a:rPr lang="en-US" sz="1050" dirty="0" err="1"/>
                <a:t>trí</a:t>
              </a:r>
              <a:r>
                <a:rPr lang="en-US" sz="1050" dirty="0"/>
                <a:t> </a:t>
              </a:r>
              <a:r>
                <a:rPr lang="en-US" sz="1050" dirty="0" err="1"/>
                <a:t>địa</a:t>
              </a:r>
              <a:r>
                <a:rPr lang="en-US" sz="1050" dirty="0"/>
                <a:t> </a:t>
              </a:r>
              <a:r>
                <a:rPr lang="en-US" sz="1050" dirty="0" err="1"/>
                <a:t>lý</a:t>
              </a:r>
              <a:r>
                <a:rPr lang="en-US" sz="1050" dirty="0"/>
                <a:t>, </a:t>
              </a:r>
              <a:r>
                <a:rPr lang="en-US" sz="1050" dirty="0" err="1"/>
                <a:t>khí</a:t>
              </a:r>
              <a:r>
                <a:rPr lang="en-US" sz="1050" dirty="0"/>
                <a:t> </a:t>
              </a:r>
              <a:r>
                <a:rPr lang="en-US" sz="1050" dirty="0" err="1"/>
                <a:t>hậu</a:t>
              </a:r>
              <a:r>
                <a:rPr lang="en-US" sz="1050" dirty="0"/>
                <a:t>, </a:t>
              </a:r>
              <a:r>
                <a:rPr lang="en-US" sz="1050" dirty="0" err="1"/>
                <a:t>đất</a:t>
              </a:r>
              <a:r>
                <a:rPr lang="en-US" sz="1050" dirty="0"/>
                <a:t> </a:t>
              </a:r>
              <a:r>
                <a:rPr lang="en-US" sz="1050" dirty="0" err="1"/>
                <a:t>đai</a:t>
              </a:r>
              <a:r>
                <a:rPr lang="en-US" sz="1050" dirty="0"/>
                <a:t>, </a:t>
              </a:r>
              <a:r>
                <a:rPr lang="en-US" sz="1050" dirty="0" err="1"/>
                <a:t>sông</a:t>
              </a:r>
              <a:r>
                <a:rPr lang="en-US" sz="1050" dirty="0"/>
                <a:t> </a:t>
              </a:r>
              <a:r>
                <a:rPr lang="en-US" sz="1050" dirty="0" err="1"/>
                <a:t>ngòi</a:t>
              </a:r>
              <a:r>
                <a:rPr lang="en-US" sz="1050" dirty="0"/>
                <a:t>, tài </a:t>
              </a:r>
              <a:r>
                <a:rPr lang="en-US" sz="1050" dirty="0" err="1"/>
                <a:t>nguyên</a:t>
              </a:r>
              <a:r>
                <a:rPr lang="en-US" sz="1050" dirty="0"/>
                <a:t> </a:t>
              </a:r>
              <a:r>
                <a:rPr lang="en-US" sz="1050" dirty="0" err="1"/>
                <a:t>thiên</a:t>
              </a:r>
              <a:r>
                <a:rPr lang="en-US" sz="1050" dirty="0"/>
                <a:t> </a:t>
              </a:r>
              <a:r>
                <a:rPr lang="en-US" sz="1050" dirty="0" err="1"/>
                <a:t>nhiên</a:t>
              </a:r>
              <a:endParaRPr lang="en-US" sz="1050" dirty="0"/>
            </a:p>
          </p:txBody>
        </p:sp>
      </p:grpSp>
      <p:grpSp>
        <p:nvGrpSpPr>
          <p:cNvPr id="19" name="Group 18">
            <a:extLst>
              <a:ext uri="{FF2B5EF4-FFF2-40B4-BE49-F238E27FC236}">
                <a16:creationId xmlns:a16="http://schemas.microsoft.com/office/drawing/2014/main" id="{FAAEE9AA-29C4-8778-6FD2-5B7E5E2F9715}"/>
              </a:ext>
            </a:extLst>
          </p:cNvPr>
          <p:cNvGrpSpPr/>
          <p:nvPr/>
        </p:nvGrpSpPr>
        <p:grpSpPr>
          <a:xfrm>
            <a:off x="8913887" y="2636388"/>
            <a:ext cx="2676736" cy="747139"/>
            <a:chOff x="8547100" y="1443695"/>
            <a:chExt cx="2806700" cy="747139"/>
          </a:xfrm>
        </p:grpSpPr>
        <p:sp>
          <p:nvSpPr>
            <p:cNvPr id="20" name="TextBox 19">
              <a:extLst>
                <a:ext uri="{FF2B5EF4-FFF2-40B4-BE49-F238E27FC236}">
                  <a16:creationId xmlns:a16="http://schemas.microsoft.com/office/drawing/2014/main" id="{7680BB45-111C-0496-FE72-4EEB32BA8C33}"/>
                </a:ext>
              </a:extLst>
            </p:cNvPr>
            <p:cNvSpPr txBox="1"/>
            <p:nvPr/>
          </p:nvSpPr>
          <p:spPr>
            <a:xfrm>
              <a:off x="8547100" y="1443695"/>
              <a:ext cx="2806699" cy="338554"/>
            </a:xfrm>
            <a:prstGeom prst="rect">
              <a:avLst/>
            </a:prstGeom>
            <a:noFill/>
          </p:spPr>
          <p:txBody>
            <a:bodyPr wrap="square" rtlCol="0">
              <a:spAutoFit/>
            </a:bodyPr>
            <a:lstStyle/>
            <a:p>
              <a:r>
                <a:rPr lang="en-US" sz="1600" dirty="0">
                  <a:solidFill>
                    <a:schemeClr val="accent1"/>
                  </a:solidFill>
                  <a:latin typeface="Calibri" panose="020F0502020204030204" pitchFamily="34" charset="0"/>
                  <a:cs typeface="Calibri" panose="020F0502020204030204" pitchFamily="34" charset="0"/>
                </a:rPr>
                <a:t>Điều </a:t>
              </a:r>
              <a:r>
                <a:rPr lang="en-US" sz="1600" dirty="0" err="1">
                  <a:solidFill>
                    <a:schemeClr val="accent1"/>
                  </a:solidFill>
                  <a:latin typeface="Calibri" panose="020F0502020204030204" pitchFamily="34" charset="0"/>
                  <a:cs typeface="Calibri" panose="020F0502020204030204" pitchFamily="34" charset="0"/>
                </a:rPr>
                <a:t>kiện</a:t>
              </a:r>
              <a:r>
                <a:rPr lang="en-US" sz="1600" dirty="0">
                  <a:solidFill>
                    <a:schemeClr val="accent1"/>
                  </a:solidFill>
                  <a:latin typeface="Calibri" panose="020F0502020204030204" pitchFamily="34" charset="0"/>
                  <a:cs typeface="Calibri" panose="020F0502020204030204" pitchFamily="34" charset="0"/>
                </a:rPr>
                <a:t> </a:t>
              </a:r>
              <a:r>
                <a:rPr lang="en-US" sz="1600" dirty="0" err="1">
                  <a:solidFill>
                    <a:schemeClr val="accent1"/>
                  </a:solidFill>
                  <a:latin typeface="Calibri" panose="020F0502020204030204" pitchFamily="34" charset="0"/>
                  <a:cs typeface="Calibri" panose="020F0502020204030204" pitchFamily="34" charset="0"/>
                </a:rPr>
                <a:t>xã</a:t>
              </a:r>
              <a:r>
                <a:rPr lang="en-US" sz="1600" dirty="0">
                  <a:solidFill>
                    <a:schemeClr val="accent1"/>
                  </a:solidFill>
                  <a:latin typeface="Calibri" panose="020F0502020204030204" pitchFamily="34" charset="0"/>
                  <a:cs typeface="Calibri" panose="020F0502020204030204" pitchFamily="34" charset="0"/>
                </a:rPr>
                <a:t> </a:t>
              </a:r>
              <a:r>
                <a:rPr lang="en-US" sz="1600" dirty="0" err="1">
                  <a:solidFill>
                    <a:schemeClr val="accent1"/>
                  </a:solidFill>
                  <a:latin typeface="Calibri" panose="020F0502020204030204" pitchFamily="34" charset="0"/>
                  <a:cs typeface="Calibri" panose="020F0502020204030204" pitchFamily="34" charset="0"/>
                </a:rPr>
                <a:t>hội</a:t>
              </a:r>
              <a:endParaRPr lang="en-US" sz="1600" dirty="0">
                <a:solidFill>
                  <a:schemeClr val="accent1"/>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D405FF4-BB8A-04A9-AE5B-E3216D261D20}"/>
                </a:ext>
              </a:extLst>
            </p:cNvPr>
            <p:cNvSpPr txBox="1"/>
            <p:nvPr/>
          </p:nvSpPr>
          <p:spPr>
            <a:xfrm>
              <a:off x="8547101" y="1775336"/>
              <a:ext cx="2806699" cy="415498"/>
            </a:xfrm>
            <a:prstGeom prst="rect">
              <a:avLst/>
            </a:prstGeom>
            <a:noFill/>
          </p:spPr>
          <p:txBody>
            <a:bodyPr wrap="square" rtlCol="0">
              <a:spAutoFit/>
            </a:bodyPr>
            <a:lstStyle/>
            <a:p>
              <a:r>
                <a:rPr lang="en-US" sz="1050" dirty="0" err="1"/>
                <a:t>đặc</a:t>
              </a:r>
              <a:r>
                <a:rPr lang="en-US" sz="1050" dirty="0"/>
                <a:t> </a:t>
              </a:r>
              <a:r>
                <a:rPr lang="en-US" sz="1050" dirty="0" err="1"/>
                <a:t>điểm</a:t>
              </a:r>
              <a:r>
                <a:rPr lang="en-US" sz="1050" dirty="0"/>
                <a:t> </a:t>
              </a:r>
              <a:r>
                <a:rPr lang="en-US" sz="1050" dirty="0" err="1"/>
                <a:t>dân</a:t>
              </a:r>
              <a:r>
                <a:rPr lang="en-US" sz="1050" dirty="0"/>
                <a:t> </a:t>
              </a:r>
              <a:r>
                <a:rPr lang="en-US" sz="1050" dirty="0" err="1"/>
                <a:t>số</a:t>
              </a:r>
              <a:r>
                <a:rPr lang="en-US" sz="1050" dirty="0"/>
                <a:t>, trình </a:t>
              </a:r>
              <a:r>
                <a:rPr lang="en-US" sz="1050" dirty="0" err="1"/>
                <a:t>độ</a:t>
              </a:r>
              <a:r>
                <a:rPr lang="en-US" sz="1050" dirty="0"/>
                <a:t> </a:t>
              </a:r>
              <a:r>
                <a:rPr lang="en-US" sz="1050" dirty="0" err="1"/>
                <a:t>giáo</a:t>
              </a:r>
              <a:r>
                <a:rPr lang="en-US" sz="1050" dirty="0"/>
                <a:t> </a:t>
              </a:r>
              <a:r>
                <a:rPr lang="en-US" sz="1050" dirty="0" err="1"/>
                <a:t>dục</a:t>
              </a:r>
              <a:r>
                <a:rPr lang="en-US" sz="1050" dirty="0"/>
                <a:t>, </a:t>
              </a:r>
              <a:r>
                <a:rPr lang="en-US" sz="1050" dirty="0" err="1"/>
                <a:t>lực</a:t>
              </a:r>
              <a:r>
                <a:rPr lang="en-US" sz="1050" dirty="0"/>
                <a:t> l</a:t>
              </a:r>
              <a:r>
                <a:rPr lang="vi-VN" sz="1050" dirty="0"/>
                <a:t>ư</a:t>
              </a:r>
              <a:r>
                <a:rPr lang="en-US" sz="1050" dirty="0" err="1"/>
                <a:t>ợng</a:t>
              </a:r>
              <a:r>
                <a:rPr lang="en-US" sz="1050" dirty="0"/>
                <a:t> lao động, phong </a:t>
              </a:r>
              <a:r>
                <a:rPr lang="en-US" sz="1050" dirty="0" err="1"/>
                <a:t>tục</a:t>
              </a:r>
              <a:r>
                <a:rPr lang="en-US" sz="1050" dirty="0"/>
                <a:t> tập </a:t>
              </a:r>
              <a:r>
                <a:rPr lang="en-US" sz="1050" dirty="0" err="1"/>
                <a:t>quán</a:t>
              </a:r>
              <a:r>
                <a:rPr lang="en-US" sz="1050" dirty="0"/>
                <a:t>…</a:t>
              </a:r>
            </a:p>
          </p:txBody>
        </p:sp>
      </p:grpSp>
      <p:grpSp>
        <p:nvGrpSpPr>
          <p:cNvPr id="22" name="Group 21">
            <a:extLst>
              <a:ext uri="{FF2B5EF4-FFF2-40B4-BE49-F238E27FC236}">
                <a16:creationId xmlns:a16="http://schemas.microsoft.com/office/drawing/2014/main" id="{651CC8B3-6240-FE57-7CED-E582155EF1E0}"/>
              </a:ext>
            </a:extLst>
          </p:cNvPr>
          <p:cNvGrpSpPr/>
          <p:nvPr/>
        </p:nvGrpSpPr>
        <p:grpSpPr>
          <a:xfrm>
            <a:off x="8913886" y="4204159"/>
            <a:ext cx="2676735" cy="747139"/>
            <a:chOff x="8547100" y="1443695"/>
            <a:chExt cx="2806699" cy="747139"/>
          </a:xfrm>
        </p:grpSpPr>
        <p:sp>
          <p:nvSpPr>
            <p:cNvPr id="23" name="TextBox 22">
              <a:extLst>
                <a:ext uri="{FF2B5EF4-FFF2-40B4-BE49-F238E27FC236}">
                  <a16:creationId xmlns:a16="http://schemas.microsoft.com/office/drawing/2014/main" id="{B08F287A-AC7D-AAE1-DED9-3F5DA360F4B5}"/>
                </a:ext>
              </a:extLst>
            </p:cNvPr>
            <p:cNvSpPr txBox="1"/>
            <p:nvPr/>
          </p:nvSpPr>
          <p:spPr>
            <a:xfrm>
              <a:off x="8547100" y="1443695"/>
              <a:ext cx="2806699" cy="338554"/>
            </a:xfrm>
            <a:prstGeom prst="rect">
              <a:avLst/>
            </a:prstGeom>
            <a:noFill/>
          </p:spPr>
          <p:txBody>
            <a:bodyPr wrap="square" rtlCol="0">
              <a:spAutoFit/>
            </a:bodyPr>
            <a:lstStyle/>
            <a:p>
              <a:r>
                <a:rPr lang="en-US" sz="1600" dirty="0">
                  <a:solidFill>
                    <a:schemeClr val="accent1"/>
                  </a:solidFill>
                  <a:latin typeface="Calibri" panose="020F0502020204030204" pitchFamily="34" charset="0"/>
                  <a:cs typeface="Calibri" panose="020F0502020204030204" pitchFamily="34" charset="0"/>
                </a:rPr>
                <a:t>C</a:t>
              </a:r>
              <a:r>
                <a:rPr lang="vi-VN" sz="1600" dirty="0">
                  <a:solidFill>
                    <a:schemeClr val="accent1"/>
                  </a:solidFill>
                  <a:latin typeface="Calibri" panose="020F0502020204030204" pitchFamily="34" charset="0"/>
                  <a:cs typeface="Calibri" panose="020F0502020204030204" pitchFamily="34" charset="0"/>
                </a:rPr>
                <a:t>ơ</a:t>
              </a:r>
              <a:r>
                <a:rPr lang="en-US" sz="1600" dirty="0">
                  <a:solidFill>
                    <a:schemeClr val="accent1"/>
                  </a:solidFill>
                  <a:latin typeface="Calibri" panose="020F0502020204030204" pitchFamily="34" charset="0"/>
                  <a:cs typeface="Calibri" panose="020F0502020204030204" pitchFamily="34" charset="0"/>
                </a:rPr>
                <a:t> sở </a:t>
              </a:r>
              <a:r>
                <a:rPr lang="en-US" sz="1600" dirty="0" err="1">
                  <a:solidFill>
                    <a:schemeClr val="accent1"/>
                  </a:solidFill>
                  <a:latin typeface="Calibri" panose="020F0502020204030204" pitchFamily="34" charset="0"/>
                  <a:cs typeface="Calibri" panose="020F0502020204030204" pitchFamily="34" charset="0"/>
                </a:rPr>
                <a:t>hạ</a:t>
              </a:r>
              <a:r>
                <a:rPr lang="en-US" sz="1600" dirty="0">
                  <a:solidFill>
                    <a:schemeClr val="accent1"/>
                  </a:solidFill>
                  <a:latin typeface="Calibri" panose="020F0502020204030204" pitchFamily="34" charset="0"/>
                  <a:cs typeface="Calibri" panose="020F0502020204030204" pitchFamily="34" charset="0"/>
                </a:rPr>
                <a:t> </a:t>
              </a:r>
              <a:r>
                <a:rPr lang="en-US" sz="1600" dirty="0" err="1">
                  <a:solidFill>
                    <a:schemeClr val="accent1"/>
                  </a:solidFill>
                  <a:latin typeface="Calibri" panose="020F0502020204030204" pitchFamily="34" charset="0"/>
                  <a:cs typeface="Calibri" panose="020F0502020204030204" pitchFamily="34" charset="0"/>
                </a:rPr>
                <a:t>tầng</a:t>
              </a:r>
              <a:endParaRPr lang="en-US" sz="1600" dirty="0">
                <a:solidFill>
                  <a:schemeClr val="accent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406D51-DFCC-3CF5-AC98-3EF54D974D6E}"/>
                </a:ext>
              </a:extLst>
            </p:cNvPr>
            <p:cNvSpPr txBox="1"/>
            <p:nvPr/>
          </p:nvSpPr>
          <p:spPr>
            <a:xfrm>
              <a:off x="8547101" y="1775336"/>
              <a:ext cx="2686043" cy="415498"/>
            </a:xfrm>
            <a:prstGeom prst="rect">
              <a:avLst/>
            </a:prstGeom>
            <a:noFill/>
          </p:spPr>
          <p:txBody>
            <a:bodyPr wrap="square" rtlCol="0">
              <a:spAutoFit/>
            </a:bodyPr>
            <a:lstStyle/>
            <a:p>
              <a:r>
                <a:rPr lang="en-US" sz="1050" dirty="0"/>
                <a:t>Giao thông, điện, điện </a:t>
              </a:r>
              <a:r>
                <a:rPr lang="en-US" sz="1050" dirty="0" err="1"/>
                <a:t>thoại</a:t>
              </a:r>
              <a:r>
                <a:rPr lang="en-US" sz="1050" dirty="0"/>
                <a:t>, </a:t>
              </a:r>
              <a:r>
                <a:rPr lang="en-US" sz="1050" dirty="0" err="1"/>
                <a:t>khu</a:t>
              </a:r>
              <a:r>
                <a:rPr lang="en-US" sz="1050" dirty="0"/>
                <a:t> </a:t>
              </a:r>
              <a:r>
                <a:rPr lang="en-US" sz="1050" dirty="0" err="1"/>
                <a:t>cụm</a:t>
              </a:r>
              <a:r>
                <a:rPr lang="en-US" sz="1050" dirty="0"/>
                <a:t> công nghiệp, internet</a:t>
              </a:r>
            </a:p>
          </p:txBody>
        </p:sp>
      </p:grpSp>
      <p:cxnSp>
        <p:nvCxnSpPr>
          <p:cNvPr id="25" name="Straight Connector 24">
            <a:extLst>
              <a:ext uri="{FF2B5EF4-FFF2-40B4-BE49-F238E27FC236}">
                <a16:creationId xmlns:a16="http://schemas.microsoft.com/office/drawing/2014/main" id="{CEC2CCD8-96E5-BC7F-A868-A88ACF693748}"/>
              </a:ext>
            </a:extLst>
          </p:cNvPr>
          <p:cNvCxnSpPr>
            <a:cxnSpLocks/>
          </p:cNvCxnSpPr>
          <p:nvPr/>
        </p:nvCxnSpPr>
        <p:spPr>
          <a:xfrm flipH="1">
            <a:off x="3473192" y="2216531"/>
            <a:ext cx="945590" cy="1"/>
          </a:xfrm>
          <a:prstGeom prst="line">
            <a:avLst/>
          </a:prstGeom>
          <a:ln w="19050">
            <a:solidFill>
              <a:schemeClr val="tx1">
                <a:lumMod val="25000"/>
                <a:lumOff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07D5C0-2E57-C218-942C-22C306B89F1C}"/>
              </a:ext>
            </a:extLst>
          </p:cNvPr>
          <p:cNvCxnSpPr>
            <a:cxnSpLocks/>
          </p:cNvCxnSpPr>
          <p:nvPr/>
        </p:nvCxnSpPr>
        <p:spPr>
          <a:xfrm flipH="1">
            <a:off x="3473193" y="3699186"/>
            <a:ext cx="701369" cy="0"/>
          </a:xfrm>
          <a:prstGeom prst="line">
            <a:avLst/>
          </a:prstGeom>
          <a:ln w="19050">
            <a:solidFill>
              <a:schemeClr val="tx1">
                <a:lumMod val="25000"/>
                <a:lumOff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8F8D83-6D75-A7A5-EB6E-09B60DF12D34}"/>
              </a:ext>
            </a:extLst>
          </p:cNvPr>
          <p:cNvCxnSpPr>
            <a:cxnSpLocks/>
          </p:cNvCxnSpPr>
          <p:nvPr/>
        </p:nvCxnSpPr>
        <p:spPr>
          <a:xfrm flipH="1">
            <a:off x="3473192" y="5181839"/>
            <a:ext cx="636559" cy="0"/>
          </a:xfrm>
          <a:prstGeom prst="line">
            <a:avLst/>
          </a:prstGeom>
          <a:ln w="19050">
            <a:solidFill>
              <a:schemeClr val="tx1">
                <a:lumMod val="25000"/>
                <a:lumOff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E7AFAB-0786-108E-D034-2375B8486206}"/>
              </a:ext>
            </a:extLst>
          </p:cNvPr>
          <p:cNvCxnSpPr>
            <a:cxnSpLocks/>
          </p:cNvCxnSpPr>
          <p:nvPr/>
        </p:nvCxnSpPr>
        <p:spPr>
          <a:xfrm flipH="1">
            <a:off x="8020614" y="3105208"/>
            <a:ext cx="707477" cy="0"/>
          </a:xfrm>
          <a:prstGeom prst="line">
            <a:avLst/>
          </a:prstGeom>
          <a:ln w="19050">
            <a:solidFill>
              <a:schemeClr val="tx1">
                <a:lumMod val="25000"/>
                <a:lumOff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542334-F9FB-0457-AFC5-417E61117671}"/>
              </a:ext>
            </a:extLst>
          </p:cNvPr>
          <p:cNvCxnSpPr>
            <a:cxnSpLocks/>
          </p:cNvCxnSpPr>
          <p:nvPr/>
        </p:nvCxnSpPr>
        <p:spPr>
          <a:xfrm flipH="1">
            <a:off x="8178800" y="4558397"/>
            <a:ext cx="549292" cy="0"/>
          </a:xfrm>
          <a:prstGeom prst="line">
            <a:avLst/>
          </a:prstGeom>
          <a:ln w="19050">
            <a:solidFill>
              <a:schemeClr val="tx1">
                <a:lumMod val="25000"/>
                <a:lumOff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6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0000">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0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750"/>
                                      </p:stCondLst>
                                      <p:childTnLst>
                                        <p:set>
                                          <p:cBhvr>
                                            <p:cTn id="18" dur="1" fill="hold">
                                              <p:stCondLst>
                                                <p:cond delay="0"/>
                                              </p:stCondLst>
                                            </p:cTn>
                                            <p:tgtEl>
                                              <p:spTgt spid="4"/>
                                            </p:tgtEl>
                                            <p:attrNameLst>
                                              <p:attrName>style.visibility</p:attrName>
                                            </p:attrNameLst>
                                          </p:cBhvr>
                                          <p:to>
                                            <p:strVal val="visible"/>
                                          </p:to>
                                        </p:set>
                                        <p:anim calcmode="lin" valueType="num" p14:bounceEnd="60000">
                                          <p:cBhvr additive="base">
                                            <p:cTn id="19" dur="10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0000">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14:bounceEnd="60000">
                                          <p:cBhvr additive="base">
                                            <p:cTn id="23" dur="10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2" presetClass="entr" presetSubtype="2"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par>
                                    <p:cTn id="28" presetID="22" presetClass="entr" presetSubtype="8"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22" presetClass="entr" presetSubtype="2" fill="hold" nodeType="withEffect">
                                      <p:stCondLst>
                                        <p:cond delay="100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par>
                                    <p:cTn id="34" presetID="22" presetClass="entr" presetSubtype="8" fill="hold" nodeType="withEffect">
                                      <p:stCondLst>
                                        <p:cond delay="125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par>
                                    <p:cTn id="37" presetID="22" presetClass="entr" presetSubtype="2" fill="hold" nodeType="withEffect">
                                      <p:stCondLst>
                                        <p:cond delay="1500"/>
                                      </p:stCondLst>
                                      <p:childTnLst>
                                        <p:set>
                                          <p:cBhvr>
                                            <p:cTn id="38" dur="1" fill="hold">
                                              <p:stCondLst>
                                                <p:cond delay="0"/>
                                              </p:stCondLst>
                                            </p:cTn>
                                            <p:tgtEl>
                                              <p:spTgt spid="27"/>
                                            </p:tgtEl>
                                            <p:attrNameLst>
                                              <p:attrName>style.visibility</p:attrName>
                                            </p:attrNameLst>
                                          </p:cBhvr>
                                          <p:to>
                                            <p:strVal val="visible"/>
                                          </p:to>
                                        </p:set>
                                        <p:animEffect transition="in" filter="wipe(right)">
                                          <p:cBhvr>
                                            <p:cTn id="39" dur="500"/>
                                            <p:tgtEl>
                                              <p:spTgt spid="27"/>
                                            </p:tgtEl>
                                          </p:cBhvr>
                                        </p:animEffect>
                                      </p:childTnLst>
                                    </p:cTn>
                                  </p:par>
                                  <p:par>
                                    <p:cTn id="40" presetID="2" presetClass="entr" presetSubtype="8" decel="100000"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750" fill="hold"/>
                                            <p:tgtEl>
                                              <p:spTgt spid="10"/>
                                            </p:tgtEl>
                                            <p:attrNameLst>
                                              <p:attrName>ppt_x</p:attrName>
                                            </p:attrNameLst>
                                          </p:cBhvr>
                                          <p:tavLst>
                                            <p:tav tm="0">
                                              <p:val>
                                                <p:strVal val="0-#ppt_w/2"/>
                                              </p:val>
                                            </p:tav>
                                            <p:tav tm="100000">
                                              <p:val>
                                                <p:strVal val="#ppt_x"/>
                                              </p:val>
                                            </p:tav>
                                          </p:tavLst>
                                        </p:anim>
                                        <p:anim calcmode="lin" valueType="num">
                                          <p:cBhvr additive="base">
                                            <p:cTn id="43" dur="750" fill="hold"/>
                                            <p:tgtEl>
                                              <p:spTgt spid="10"/>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125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750" fill="hold"/>
                                            <p:tgtEl>
                                              <p:spTgt spid="19"/>
                                            </p:tgtEl>
                                            <p:attrNameLst>
                                              <p:attrName>ppt_x</p:attrName>
                                            </p:attrNameLst>
                                          </p:cBhvr>
                                          <p:tavLst>
                                            <p:tav tm="0">
                                              <p:val>
                                                <p:strVal val="1+#ppt_w/2"/>
                                              </p:val>
                                            </p:tav>
                                            <p:tav tm="100000">
                                              <p:val>
                                                <p:strVal val="#ppt_x"/>
                                              </p:val>
                                            </p:tav>
                                          </p:tavLst>
                                        </p:anim>
                                        <p:anim calcmode="lin" valueType="num">
                                          <p:cBhvr additive="base">
                                            <p:cTn id="47" dur="75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decel="100000" fill="hold" nodeType="withEffect">
                                      <p:stCondLst>
                                        <p:cond delay="150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0-#ppt_w/2"/>
                                              </p:val>
                                            </p:tav>
                                            <p:tav tm="100000">
                                              <p:val>
                                                <p:strVal val="#ppt_x"/>
                                              </p:val>
                                            </p:tav>
                                          </p:tavLst>
                                        </p:anim>
                                        <p:anim calcmode="lin" valueType="num">
                                          <p:cBhvr additive="base">
                                            <p:cTn id="51" dur="750" fill="hold"/>
                                            <p:tgtEl>
                                              <p:spTgt spid="13"/>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175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750" fill="hold"/>
                                            <p:tgtEl>
                                              <p:spTgt spid="22"/>
                                            </p:tgtEl>
                                            <p:attrNameLst>
                                              <p:attrName>ppt_x</p:attrName>
                                            </p:attrNameLst>
                                          </p:cBhvr>
                                          <p:tavLst>
                                            <p:tav tm="0">
                                              <p:val>
                                                <p:strVal val="1+#ppt_w/2"/>
                                              </p:val>
                                            </p:tav>
                                            <p:tav tm="100000">
                                              <p:val>
                                                <p:strVal val="#ppt_x"/>
                                              </p:val>
                                            </p:tav>
                                          </p:tavLst>
                                        </p:anim>
                                        <p:anim calcmode="lin" valueType="num">
                                          <p:cBhvr additive="base">
                                            <p:cTn id="55" dur="750" fill="hold"/>
                                            <p:tgtEl>
                                              <p:spTgt spid="22"/>
                                            </p:tgtEl>
                                            <p:attrNameLst>
                                              <p:attrName>ppt_y</p:attrName>
                                            </p:attrNameLst>
                                          </p:cBhvr>
                                          <p:tavLst>
                                            <p:tav tm="0">
                                              <p:val>
                                                <p:strVal val="#ppt_y"/>
                                              </p:val>
                                            </p:tav>
                                            <p:tav tm="100000">
                                              <p:val>
                                                <p:strVal val="#ppt_y"/>
                                              </p:val>
                                            </p:tav>
                                          </p:tavLst>
                                        </p:anim>
                                      </p:childTnLst>
                                    </p:cTn>
                                  </p:par>
                                  <p:par>
                                    <p:cTn id="56" presetID="2" presetClass="entr" presetSubtype="8" decel="100000" fill="hold" nodeType="withEffect">
                                      <p:stCondLst>
                                        <p:cond delay="200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750" fill="hold"/>
                                            <p:tgtEl>
                                              <p:spTgt spid="16"/>
                                            </p:tgtEl>
                                            <p:attrNameLst>
                                              <p:attrName>ppt_x</p:attrName>
                                            </p:attrNameLst>
                                          </p:cBhvr>
                                          <p:tavLst>
                                            <p:tav tm="0">
                                              <p:val>
                                                <p:strVal val="0-#ppt_w/2"/>
                                              </p:val>
                                            </p:tav>
                                            <p:tav tm="100000">
                                              <p:val>
                                                <p:strVal val="#ppt_x"/>
                                              </p:val>
                                            </p:tav>
                                          </p:tavLst>
                                        </p:anim>
                                        <p:anim calcmode="lin" valueType="num">
                                          <p:cBhvr additive="base">
                                            <p:cTn id="59"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2" presetClass="entr" presetSubtype="2"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par>
                                    <p:cTn id="28" presetID="22" presetClass="entr" presetSubtype="8"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22" presetClass="entr" presetSubtype="2" fill="hold" nodeType="withEffect">
                                      <p:stCondLst>
                                        <p:cond delay="100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par>
                                    <p:cTn id="34" presetID="22" presetClass="entr" presetSubtype="8" fill="hold" nodeType="withEffect">
                                      <p:stCondLst>
                                        <p:cond delay="125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par>
                                    <p:cTn id="37" presetID="22" presetClass="entr" presetSubtype="2" fill="hold" nodeType="withEffect">
                                      <p:stCondLst>
                                        <p:cond delay="1500"/>
                                      </p:stCondLst>
                                      <p:childTnLst>
                                        <p:set>
                                          <p:cBhvr>
                                            <p:cTn id="38" dur="1" fill="hold">
                                              <p:stCondLst>
                                                <p:cond delay="0"/>
                                              </p:stCondLst>
                                            </p:cTn>
                                            <p:tgtEl>
                                              <p:spTgt spid="27"/>
                                            </p:tgtEl>
                                            <p:attrNameLst>
                                              <p:attrName>style.visibility</p:attrName>
                                            </p:attrNameLst>
                                          </p:cBhvr>
                                          <p:to>
                                            <p:strVal val="visible"/>
                                          </p:to>
                                        </p:set>
                                        <p:animEffect transition="in" filter="wipe(right)">
                                          <p:cBhvr>
                                            <p:cTn id="39" dur="500"/>
                                            <p:tgtEl>
                                              <p:spTgt spid="27"/>
                                            </p:tgtEl>
                                          </p:cBhvr>
                                        </p:animEffect>
                                      </p:childTnLst>
                                    </p:cTn>
                                  </p:par>
                                  <p:par>
                                    <p:cTn id="40" presetID="2" presetClass="entr" presetSubtype="8" decel="100000"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750" fill="hold"/>
                                            <p:tgtEl>
                                              <p:spTgt spid="10"/>
                                            </p:tgtEl>
                                            <p:attrNameLst>
                                              <p:attrName>ppt_x</p:attrName>
                                            </p:attrNameLst>
                                          </p:cBhvr>
                                          <p:tavLst>
                                            <p:tav tm="0">
                                              <p:val>
                                                <p:strVal val="0-#ppt_w/2"/>
                                              </p:val>
                                            </p:tav>
                                            <p:tav tm="100000">
                                              <p:val>
                                                <p:strVal val="#ppt_x"/>
                                              </p:val>
                                            </p:tav>
                                          </p:tavLst>
                                        </p:anim>
                                        <p:anim calcmode="lin" valueType="num">
                                          <p:cBhvr additive="base">
                                            <p:cTn id="43" dur="750" fill="hold"/>
                                            <p:tgtEl>
                                              <p:spTgt spid="10"/>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125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750" fill="hold"/>
                                            <p:tgtEl>
                                              <p:spTgt spid="19"/>
                                            </p:tgtEl>
                                            <p:attrNameLst>
                                              <p:attrName>ppt_x</p:attrName>
                                            </p:attrNameLst>
                                          </p:cBhvr>
                                          <p:tavLst>
                                            <p:tav tm="0">
                                              <p:val>
                                                <p:strVal val="1+#ppt_w/2"/>
                                              </p:val>
                                            </p:tav>
                                            <p:tav tm="100000">
                                              <p:val>
                                                <p:strVal val="#ppt_x"/>
                                              </p:val>
                                            </p:tav>
                                          </p:tavLst>
                                        </p:anim>
                                        <p:anim calcmode="lin" valueType="num">
                                          <p:cBhvr additive="base">
                                            <p:cTn id="47" dur="75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decel="100000" fill="hold" nodeType="withEffect">
                                      <p:stCondLst>
                                        <p:cond delay="150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0-#ppt_w/2"/>
                                              </p:val>
                                            </p:tav>
                                            <p:tav tm="100000">
                                              <p:val>
                                                <p:strVal val="#ppt_x"/>
                                              </p:val>
                                            </p:tav>
                                          </p:tavLst>
                                        </p:anim>
                                        <p:anim calcmode="lin" valueType="num">
                                          <p:cBhvr additive="base">
                                            <p:cTn id="51" dur="750" fill="hold"/>
                                            <p:tgtEl>
                                              <p:spTgt spid="13"/>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175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750" fill="hold"/>
                                            <p:tgtEl>
                                              <p:spTgt spid="22"/>
                                            </p:tgtEl>
                                            <p:attrNameLst>
                                              <p:attrName>ppt_x</p:attrName>
                                            </p:attrNameLst>
                                          </p:cBhvr>
                                          <p:tavLst>
                                            <p:tav tm="0">
                                              <p:val>
                                                <p:strVal val="1+#ppt_w/2"/>
                                              </p:val>
                                            </p:tav>
                                            <p:tav tm="100000">
                                              <p:val>
                                                <p:strVal val="#ppt_x"/>
                                              </p:val>
                                            </p:tav>
                                          </p:tavLst>
                                        </p:anim>
                                        <p:anim calcmode="lin" valueType="num">
                                          <p:cBhvr additive="base">
                                            <p:cTn id="55" dur="750" fill="hold"/>
                                            <p:tgtEl>
                                              <p:spTgt spid="22"/>
                                            </p:tgtEl>
                                            <p:attrNameLst>
                                              <p:attrName>ppt_y</p:attrName>
                                            </p:attrNameLst>
                                          </p:cBhvr>
                                          <p:tavLst>
                                            <p:tav tm="0">
                                              <p:val>
                                                <p:strVal val="#ppt_y"/>
                                              </p:val>
                                            </p:tav>
                                            <p:tav tm="100000">
                                              <p:val>
                                                <p:strVal val="#ppt_y"/>
                                              </p:val>
                                            </p:tav>
                                          </p:tavLst>
                                        </p:anim>
                                      </p:childTnLst>
                                    </p:cTn>
                                  </p:par>
                                  <p:par>
                                    <p:cTn id="56" presetID="2" presetClass="entr" presetSubtype="8" decel="100000" fill="hold" nodeType="withEffect">
                                      <p:stCondLst>
                                        <p:cond delay="200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750" fill="hold"/>
                                            <p:tgtEl>
                                              <p:spTgt spid="16"/>
                                            </p:tgtEl>
                                            <p:attrNameLst>
                                              <p:attrName>ppt_x</p:attrName>
                                            </p:attrNameLst>
                                          </p:cBhvr>
                                          <p:tavLst>
                                            <p:tav tm="0">
                                              <p:val>
                                                <p:strVal val="0-#ppt_w/2"/>
                                              </p:val>
                                            </p:tav>
                                            <p:tav tm="100000">
                                              <p:val>
                                                <p:strVal val="#ppt_x"/>
                                              </p:val>
                                            </p:tav>
                                          </p:tavLst>
                                        </p:anim>
                                        <p:anim calcmode="lin" valueType="num">
                                          <p:cBhvr additive="base">
                                            <p:cTn id="59"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E2249-6EB0-82AD-D7A6-65D361210ADC}"/>
              </a:ext>
            </a:extLst>
          </p:cNvPr>
          <p:cNvSpPr>
            <a:spLocks noGrp="1"/>
          </p:cNvSpPr>
          <p:nvPr>
            <p:ph type="title"/>
          </p:nvPr>
        </p:nvSpPr>
        <p:spPr/>
        <p:txBody>
          <a:bodyPr/>
          <a:lstStyle/>
          <a:p>
            <a:r>
              <a:rPr lang="en-US"/>
              <a:t>Yếu tố điều kiện tự nhiên và cơ sở hạ tầng</a:t>
            </a:r>
          </a:p>
        </p:txBody>
      </p:sp>
      <p:pic>
        <p:nvPicPr>
          <p:cNvPr id="3" name="Picture 2">
            <a:extLst>
              <a:ext uri="{FF2B5EF4-FFF2-40B4-BE49-F238E27FC236}">
                <a16:creationId xmlns:a16="http://schemas.microsoft.com/office/drawing/2014/main" id="{1AFE1F0F-42DD-5901-E070-5FD969551E17}"/>
              </a:ext>
            </a:extLst>
          </p:cNvPr>
          <p:cNvPicPr>
            <a:picLocks noChangeAspect="1"/>
          </p:cNvPicPr>
          <p:nvPr/>
        </p:nvPicPr>
        <p:blipFill>
          <a:blip r:embed="rId2"/>
          <a:stretch>
            <a:fillRect/>
          </a:stretch>
        </p:blipFill>
        <p:spPr>
          <a:xfrm>
            <a:off x="604434" y="1631373"/>
            <a:ext cx="8401016" cy="4689045"/>
          </a:xfrm>
          <a:prstGeom prst="rect">
            <a:avLst/>
          </a:prstGeom>
        </p:spPr>
      </p:pic>
    </p:spTree>
    <p:extLst>
      <p:ext uri="{BB962C8B-B14F-4D97-AF65-F5344CB8AC3E}">
        <p14:creationId xmlns:p14="http://schemas.microsoft.com/office/powerpoint/2010/main" val="425166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8857-0E50-41B5-5B3A-1FF563F53E9F}"/>
              </a:ext>
            </a:extLst>
          </p:cNvPr>
          <p:cNvSpPr>
            <a:spLocks noGrp="1"/>
          </p:cNvSpPr>
          <p:nvPr>
            <p:ph type="title"/>
          </p:nvPr>
        </p:nvSpPr>
        <p:spPr/>
        <p:txBody>
          <a:bodyPr/>
          <a:lstStyle/>
          <a:p>
            <a:r>
              <a:rPr lang="en-US"/>
              <a:t>Yếu tố kinh tế: Chi phí kinh doanh</a:t>
            </a:r>
          </a:p>
        </p:txBody>
      </p:sp>
      <p:pic>
        <p:nvPicPr>
          <p:cNvPr id="3" name="Picture 2">
            <a:extLst>
              <a:ext uri="{FF2B5EF4-FFF2-40B4-BE49-F238E27FC236}">
                <a16:creationId xmlns:a16="http://schemas.microsoft.com/office/drawing/2014/main" id="{F45DFB20-5301-D44E-5D93-3A1984D72C51}"/>
              </a:ext>
            </a:extLst>
          </p:cNvPr>
          <p:cNvPicPr>
            <a:picLocks noChangeAspect="1"/>
          </p:cNvPicPr>
          <p:nvPr/>
        </p:nvPicPr>
        <p:blipFill>
          <a:blip r:embed="rId2"/>
          <a:stretch>
            <a:fillRect/>
          </a:stretch>
        </p:blipFill>
        <p:spPr>
          <a:xfrm>
            <a:off x="604434" y="1479815"/>
            <a:ext cx="8748518" cy="4822263"/>
          </a:xfrm>
          <a:prstGeom prst="rect">
            <a:avLst/>
          </a:prstGeom>
        </p:spPr>
      </p:pic>
    </p:spTree>
    <p:extLst>
      <p:ext uri="{BB962C8B-B14F-4D97-AF65-F5344CB8AC3E}">
        <p14:creationId xmlns:p14="http://schemas.microsoft.com/office/powerpoint/2010/main" val="371107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8857-0E50-41B5-5B3A-1FF563F53E9F}"/>
              </a:ext>
            </a:extLst>
          </p:cNvPr>
          <p:cNvSpPr>
            <a:spLocks noGrp="1"/>
          </p:cNvSpPr>
          <p:nvPr>
            <p:ph type="title"/>
          </p:nvPr>
        </p:nvSpPr>
        <p:spPr/>
        <p:txBody>
          <a:bodyPr/>
          <a:lstStyle/>
          <a:p>
            <a:r>
              <a:rPr lang="en-US"/>
              <a:t>Yếu tố kinh tế: Sự phát triển của các chuỗi giá trị </a:t>
            </a:r>
          </a:p>
        </p:txBody>
      </p:sp>
      <p:pic>
        <p:nvPicPr>
          <p:cNvPr id="4" name="Picture 3">
            <a:extLst>
              <a:ext uri="{FF2B5EF4-FFF2-40B4-BE49-F238E27FC236}">
                <a16:creationId xmlns:a16="http://schemas.microsoft.com/office/drawing/2014/main" id="{63573831-02D7-4A1F-967F-D4F9AF59EE2B}"/>
              </a:ext>
            </a:extLst>
          </p:cNvPr>
          <p:cNvPicPr>
            <a:picLocks noChangeAspect="1"/>
          </p:cNvPicPr>
          <p:nvPr/>
        </p:nvPicPr>
        <p:blipFill>
          <a:blip r:embed="rId2"/>
          <a:stretch>
            <a:fillRect/>
          </a:stretch>
        </p:blipFill>
        <p:spPr>
          <a:xfrm>
            <a:off x="604434" y="1437377"/>
            <a:ext cx="8449788" cy="4761471"/>
          </a:xfrm>
          <a:prstGeom prst="rect">
            <a:avLst/>
          </a:prstGeom>
        </p:spPr>
      </p:pic>
    </p:spTree>
    <p:extLst>
      <p:ext uri="{BB962C8B-B14F-4D97-AF65-F5344CB8AC3E}">
        <p14:creationId xmlns:p14="http://schemas.microsoft.com/office/powerpoint/2010/main" val="1455386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74AE-ED3A-7034-EC6A-79AD848F7D6C}"/>
              </a:ext>
            </a:extLst>
          </p:cNvPr>
          <p:cNvSpPr>
            <a:spLocks noGrp="1"/>
          </p:cNvSpPr>
          <p:nvPr>
            <p:ph type="title"/>
          </p:nvPr>
        </p:nvSpPr>
        <p:spPr/>
        <p:txBody>
          <a:bodyPr>
            <a:normAutofit/>
          </a:bodyPr>
          <a:lstStyle/>
          <a:p>
            <a:r>
              <a:rPr lang="en-US"/>
              <a:t>Yếu tố xã hội: Nguồn Nhân lực</a:t>
            </a:r>
          </a:p>
        </p:txBody>
      </p:sp>
      <p:sp>
        <p:nvSpPr>
          <p:cNvPr id="3" name="Rectangle 2">
            <a:extLst>
              <a:ext uri="{FF2B5EF4-FFF2-40B4-BE49-F238E27FC236}">
                <a16:creationId xmlns:a16="http://schemas.microsoft.com/office/drawing/2014/main" id="{E7316939-4CD4-471F-8F79-D33E1177E93F}"/>
              </a:ext>
            </a:extLst>
          </p:cNvPr>
          <p:cNvSpPr>
            <a:spLocks noChangeArrowheads="1"/>
          </p:cNvSpPr>
          <p:nvPr/>
        </p:nvSpPr>
        <p:spPr bwMode="auto">
          <a:xfrm>
            <a:off x="629834" y="1649960"/>
            <a:ext cx="3787775" cy="727075"/>
          </a:xfrm>
          <a:prstGeom prst="rect">
            <a:avLst/>
          </a:prstGeom>
          <a:solidFill>
            <a:schemeClr val="accent1"/>
          </a:solidFill>
          <a:ln w="12700">
            <a:solidFill>
              <a:schemeClr val="tx1"/>
            </a:solidFill>
            <a:miter lim="800000"/>
            <a:headEnd type="none" w="sm" len="sm"/>
            <a:tailEnd type="none" w="sm" len="sm"/>
          </a:ln>
          <a:effectLst>
            <a:outerShdw dist="53882" dir="2700000" algn="ctr" rotWithShape="0">
              <a:schemeClr val="tx1"/>
            </a:outerShdw>
          </a:effectLst>
        </p:spPr>
        <p:txBody>
          <a:bodyPr lIns="85634" tIns="42832" rIns="85634" bIns="42832" anchor="ctr"/>
          <a:lstStyle/>
          <a:p>
            <a:pPr marL="0" marR="0" lvl="0" indent="0" algn="l" defTabSz="8604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Tư</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duy</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truyền</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thống</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7A02066F-434C-1712-4128-3526C4AC6FA1}"/>
              </a:ext>
            </a:extLst>
          </p:cNvPr>
          <p:cNvSpPr>
            <a:spLocks noChangeArrowheads="1"/>
          </p:cNvSpPr>
          <p:nvPr/>
        </p:nvSpPr>
        <p:spPr bwMode="auto">
          <a:xfrm>
            <a:off x="604434" y="2427536"/>
            <a:ext cx="3813175" cy="3779837"/>
          </a:xfrm>
          <a:prstGeom prst="rect">
            <a:avLst/>
          </a:prstGeom>
          <a:solidFill>
            <a:schemeClr val="bg1"/>
          </a:solidFill>
          <a:ln w="12700">
            <a:solidFill>
              <a:schemeClr val="tx1"/>
            </a:solidFill>
            <a:miter lim="800000"/>
            <a:headEnd type="none" w="sm" len="sm"/>
            <a:tailEnd type="none" w="sm" len="sm"/>
          </a:ln>
          <a:effectLst>
            <a:outerShdw dist="53882" dir="2700000" algn="ctr" rotWithShape="0">
              <a:schemeClr val="tx1"/>
            </a:outerShdw>
          </a:effectLst>
        </p:spPr>
        <p:txBody>
          <a:bodyPr lIns="85634" tIns="128452" rIns="85634" bIns="42832"/>
          <a:lstStyle/>
          <a:p>
            <a:pPr marL="211138" marR="0" lvl="0" indent="-211138" algn="l" defTabSz="860425" rtl="0" eaLnBrk="1" fontAlgn="auto" latinLnBrk="0" hangingPunct="1">
              <a:lnSpc>
                <a:spcPct val="11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dồi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dào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chi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phí</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nhân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công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thấp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sinh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viên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tốt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nghiệp</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đại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đã</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qua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đào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tạo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Đào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tạo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lại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trách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nhiệm</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doanh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nghiệp</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Hạ</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tầng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kỹ</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thuật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hạ</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tầng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kinh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tế</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884A51D7-7134-C6AA-DA53-F48C2874DD2C}"/>
              </a:ext>
            </a:extLst>
          </p:cNvPr>
          <p:cNvGrpSpPr/>
          <p:nvPr/>
        </p:nvGrpSpPr>
        <p:grpSpPr>
          <a:xfrm>
            <a:off x="4481754" y="1678236"/>
            <a:ext cx="4365625" cy="4529137"/>
            <a:chOff x="4349750" y="1697038"/>
            <a:chExt cx="4365625" cy="4529137"/>
          </a:xfrm>
        </p:grpSpPr>
        <p:sp>
          <p:nvSpPr>
            <p:cNvPr id="6" name="Rectangle 5">
              <a:extLst>
                <a:ext uri="{FF2B5EF4-FFF2-40B4-BE49-F238E27FC236}">
                  <a16:creationId xmlns:a16="http://schemas.microsoft.com/office/drawing/2014/main" id="{2DC1BFD3-16D1-9DC1-3555-25EA501C93B9}"/>
                </a:ext>
              </a:extLst>
            </p:cNvPr>
            <p:cNvSpPr>
              <a:spLocks noChangeArrowheads="1"/>
            </p:cNvSpPr>
            <p:nvPr/>
          </p:nvSpPr>
          <p:spPr bwMode="auto">
            <a:xfrm>
              <a:off x="4889500" y="1697038"/>
              <a:ext cx="3787775" cy="727075"/>
            </a:xfrm>
            <a:prstGeom prst="rect">
              <a:avLst/>
            </a:prstGeom>
            <a:solidFill>
              <a:srgbClr val="808080"/>
            </a:solidFill>
            <a:ln w="12700">
              <a:solidFill>
                <a:schemeClr val="tx1"/>
              </a:solidFill>
              <a:miter lim="800000"/>
              <a:headEnd type="none" w="sm" len="sm"/>
              <a:tailEnd type="none" w="sm" len="sm"/>
            </a:ln>
            <a:effectLst>
              <a:outerShdw blurRad="63500" dist="53882" dir="2700000" algn="ctr" rotWithShape="0">
                <a:schemeClr val="tx1">
                  <a:alpha val="74998"/>
                </a:schemeClr>
              </a:outerShdw>
            </a:effectLst>
          </p:spPr>
          <p:txBody>
            <a:bodyPr lIns="85639" tIns="42834" rIns="85639" bIns="42834" anchor="ctr"/>
            <a:lstStyle/>
            <a:p>
              <a:pPr marL="0" marR="0" lvl="0" indent="0" algn="l" defTabSz="8604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Tư</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duy</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mới</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7" name="Rectangle 6">
              <a:extLst>
                <a:ext uri="{FF2B5EF4-FFF2-40B4-BE49-F238E27FC236}">
                  <a16:creationId xmlns:a16="http://schemas.microsoft.com/office/drawing/2014/main" id="{C2C90DCB-E1FB-373D-CA14-BBEE55444FD2}"/>
                </a:ext>
              </a:extLst>
            </p:cNvPr>
            <p:cNvSpPr>
              <a:spLocks noChangeArrowheads="1"/>
            </p:cNvSpPr>
            <p:nvPr/>
          </p:nvSpPr>
          <p:spPr bwMode="auto">
            <a:xfrm>
              <a:off x="4889500" y="2411413"/>
              <a:ext cx="3825875" cy="3814762"/>
            </a:xfrm>
            <a:prstGeom prst="rect">
              <a:avLst/>
            </a:prstGeom>
            <a:solidFill>
              <a:schemeClr val="bg1"/>
            </a:solidFill>
            <a:ln w="12700">
              <a:solidFill>
                <a:schemeClr val="tx1"/>
              </a:solidFill>
              <a:miter lim="800000"/>
              <a:headEnd type="none" w="sm" len="sm"/>
              <a:tailEnd type="none" w="sm" len="sm"/>
            </a:ln>
            <a:effectLst>
              <a:outerShdw dist="53882" dir="2700000" algn="ctr" rotWithShape="0">
                <a:schemeClr val="tx1"/>
              </a:outerShdw>
            </a:effectLst>
          </p:spPr>
          <p:txBody>
            <a:bodyPr lIns="85634" tIns="128452" rIns="85634" bIns="42832"/>
            <a:lstStyle/>
            <a:p>
              <a:pPr marL="211138" marR="0" lvl="0" indent="-211138" algn="l" defTabSz="860425" rtl="0" eaLnBrk="1" fontAlgn="auto" latinLnBrk="0" hangingPunct="1">
                <a:lnSpc>
                  <a:spcPct val="110000"/>
                </a:lnSpc>
                <a:spcBef>
                  <a:spcPct val="25000"/>
                </a:spcBef>
                <a:spcAft>
                  <a:spcPts val="0"/>
                </a:spcAft>
                <a:buClrTx/>
                <a:buSzTx/>
                <a:buFontTx/>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chất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ý</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kỷ</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kỹ</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nghề</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chuyên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môn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Nội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dung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đào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tạo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dạy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nghề</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gắn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nhu</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cầu</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thị</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trường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yêu</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cầu</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doanh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nghiệp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11138" marR="0" lvl="0" indent="-211138" algn="l" defTabSz="860425" rtl="0" eaLnBrk="1" fontAlgn="auto" latinLnBrk="0" hangingPunct="1">
                <a:lnSpc>
                  <a:spcPct val="110000"/>
                </a:lnSpc>
                <a:spcBef>
                  <a:spcPts val="0"/>
                </a:spcBef>
                <a:spcAft>
                  <a:spcPts val="0"/>
                </a:spcAft>
                <a:buClr>
                  <a:srgbClr val="000000"/>
                </a:buClr>
                <a:buSzTx/>
                <a:buFontTx/>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Hạ</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tầng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xã</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hội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để</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phục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vụ</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đời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lực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thu</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hút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chất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cao</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AutoShape 7">
              <a:extLst>
                <a:ext uri="{FF2B5EF4-FFF2-40B4-BE49-F238E27FC236}">
                  <a16:creationId xmlns:a16="http://schemas.microsoft.com/office/drawing/2014/main" id="{4256809D-AF23-DEAD-E43A-83D860A165E7}"/>
                </a:ext>
              </a:extLst>
            </p:cNvPr>
            <p:cNvSpPr>
              <a:spLocks noChangeArrowheads="1"/>
            </p:cNvSpPr>
            <p:nvPr/>
          </p:nvSpPr>
          <p:spPr bwMode="auto">
            <a:xfrm rot="-5400000">
              <a:off x="4247357" y="3213893"/>
              <a:ext cx="609600" cy="404813"/>
            </a:xfrm>
            <a:prstGeom prst="downArrow">
              <a:avLst>
                <a:gd name="adj1" fmla="val 50000"/>
                <a:gd name="adj2" fmla="val 47222"/>
              </a:avLst>
            </a:prstGeom>
            <a:solidFill>
              <a:schemeClr val="accent1"/>
            </a:soli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Tree>
    <p:extLst>
      <p:ext uri="{BB962C8B-B14F-4D97-AF65-F5344CB8AC3E}">
        <p14:creationId xmlns:p14="http://schemas.microsoft.com/office/powerpoint/2010/main" val="2255733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5A91-D4D2-9154-FE7F-E509A171043E}"/>
              </a:ext>
            </a:extLst>
          </p:cNvPr>
          <p:cNvSpPr>
            <a:spLocks noGrp="1"/>
          </p:cNvSpPr>
          <p:nvPr>
            <p:ph type="title"/>
          </p:nvPr>
        </p:nvSpPr>
        <p:spPr/>
        <p:txBody>
          <a:bodyPr/>
          <a:lstStyle/>
          <a:p>
            <a:r>
              <a:rPr lang="en-US"/>
              <a:t>Yếu tố môi trường thể chế và chính sách</a:t>
            </a:r>
          </a:p>
        </p:txBody>
      </p:sp>
      <p:pic>
        <p:nvPicPr>
          <p:cNvPr id="3" name="Picture 2">
            <a:extLst>
              <a:ext uri="{FF2B5EF4-FFF2-40B4-BE49-F238E27FC236}">
                <a16:creationId xmlns:a16="http://schemas.microsoft.com/office/drawing/2014/main" id="{DC86C6F0-BA29-69D7-907A-D914AB200121}"/>
              </a:ext>
            </a:extLst>
          </p:cNvPr>
          <p:cNvPicPr>
            <a:picLocks noChangeAspect="1"/>
          </p:cNvPicPr>
          <p:nvPr/>
        </p:nvPicPr>
        <p:blipFill>
          <a:blip r:embed="rId2"/>
          <a:stretch>
            <a:fillRect/>
          </a:stretch>
        </p:blipFill>
        <p:spPr>
          <a:xfrm>
            <a:off x="604434" y="1582003"/>
            <a:ext cx="8760711" cy="4827369"/>
          </a:xfrm>
          <a:prstGeom prst="rect">
            <a:avLst/>
          </a:prstGeom>
        </p:spPr>
      </p:pic>
    </p:spTree>
    <p:extLst>
      <p:ext uri="{BB962C8B-B14F-4D97-AF65-F5344CB8AC3E}">
        <p14:creationId xmlns:p14="http://schemas.microsoft.com/office/powerpoint/2010/main" val="3037832533"/>
      </p:ext>
    </p:extLst>
  </p:cSld>
  <p:clrMapOvr>
    <a:masterClrMapping/>
  </p:clrMapOvr>
</p:sld>
</file>

<file path=ppt/theme/theme1.xml><?xml version="1.0" encoding="utf-8"?>
<a:theme xmlns:a="http://schemas.openxmlformats.org/drawingml/2006/main" name="Get Started with 3D">
  <a:themeElements>
    <a:clrScheme name="PCI 2022 new">
      <a:dk1>
        <a:srgbClr val="000000"/>
      </a:dk1>
      <a:lt1>
        <a:srgbClr val="FFFFFF"/>
      </a:lt1>
      <a:dk2>
        <a:srgbClr val="44546A"/>
      </a:dk2>
      <a:lt2>
        <a:srgbClr val="E7E6E6"/>
      </a:lt2>
      <a:accent1>
        <a:srgbClr val="3170F6"/>
      </a:accent1>
      <a:accent2>
        <a:srgbClr val="CF3D1C"/>
      </a:accent2>
      <a:accent3>
        <a:srgbClr val="A5A5A5"/>
      </a:accent3>
      <a:accent4>
        <a:srgbClr val="FFC000"/>
      </a:accent4>
      <a:accent5>
        <a:srgbClr val="5B9BD5"/>
      </a:accent5>
      <a:accent6>
        <a:srgbClr val="00B050"/>
      </a:accent6>
      <a:hlink>
        <a:srgbClr val="0563C1"/>
      </a:hlink>
      <a:folHlink>
        <a:srgbClr val="954F72"/>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tf16411177_win32_fixed.potx" id="{2BE36628-40A7-4124-9B03-283680FDB08B}" vid="{1F788C18-5B90-4886-BC26-C8416480C9D4}"/>
    </a:ext>
  </a:extLst>
</a:theme>
</file>

<file path=ppt/theme/theme2.xml><?xml version="1.0" encoding="utf-8"?>
<a:theme xmlns:a="http://schemas.openxmlformats.org/drawingml/2006/main" name="1_Get Started with 3D">
  <a:themeElements>
    <a:clrScheme name="PCI 2022 new">
      <a:dk1>
        <a:srgbClr val="000000"/>
      </a:dk1>
      <a:lt1>
        <a:srgbClr val="FFFFFF"/>
      </a:lt1>
      <a:dk2>
        <a:srgbClr val="44546A"/>
      </a:dk2>
      <a:lt2>
        <a:srgbClr val="E7E6E6"/>
      </a:lt2>
      <a:accent1>
        <a:srgbClr val="3170F6"/>
      </a:accent1>
      <a:accent2>
        <a:srgbClr val="CF3D1C"/>
      </a:accent2>
      <a:accent3>
        <a:srgbClr val="A5A5A5"/>
      </a:accent3>
      <a:accent4>
        <a:srgbClr val="FFC000"/>
      </a:accent4>
      <a:accent5>
        <a:srgbClr val="5B9BD5"/>
      </a:accent5>
      <a:accent6>
        <a:srgbClr val="00B050"/>
      </a:accent6>
      <a:hlink>
        <a:srgbClr val="0563C1"/>
      </a:hlink>
      <a:folHlink>
        <a:srgbClr val="954F72"/>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tf16411177_win32_fixed.potx" id="{2BE36628-40A7-4124-9B03-283680FDB08B}" vid="{1F788C18-5B90-4886-BC26-C8416480C9D4}"/>
    </a:ext>
  </a:extLst>
</a:theme>
</file>

<file path=ppt/theme/theme3.xml><?xml version="1.0" encoding="utf-8"?>
<a:theme xmlns:a="http://schemas.openxmlformats.org/drawingml/2006/main" name="WelcomeDoc">
  <a:themeElements>
    <a:clrScheme name="PCI 2022">
      <a:dk1>
        <a:srgbClr val="000000"/>
      </a:dk1>
      <a:lt1>
        <a:srgbClr val="FFFFFF"/>
      </a:lt1>
      <a:dk2>
        <a:srgbClr val="44546A"/>
      </a:dk2>
      <a:lt2>
        <a:srgbClr val="E7E6E6"/>
      </a:lt2>
      <a:accent1>
        <a:srgbClr val="3170F6"/>
      </a:accent1>
      <a:accent2>
        <a:srgbClr val="CF3D1C"/>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7260247_win32_PARTIALLY" id="{2A55B3E1-7221-4CB7-8D46-F0B44C7B6A0A}" vid="{2FB531AE-9551-47D1-8C00-F27AA1896EF6}"/>
    </a:ext>
  </a:extLst>
</a:theme>
</file>

<file path=ppt/theme/theme4.xml><?xml version="1.0" encoding="utf-8"?>
<a:theme xmlns:a="http://schemas.openxmlformats.org/drawingml/2006/main" name="White">
  <a:themeElements>
    <a:clrScheme name="UpBlue">
      <a:dk1>
        <a:srgbClr val="000000"/>
      </a:dk1>
      <a:lt1>
        <a:srgbClr val="FFFFFF"/>
      </a:lt1>
      <a:dk2>
        <a:srgbClr val="5E5E5E"/>
      </a:dk2>
      <a:lt2>
        <a:srgbClr val="D5D5D5"/>
      </a:lt2>
      <a:accent1>
        <a:srgbClr val="3170F6"/>
      </a:accent1>
      <a:accent2>
        <a:srgbClr val="671EE1"/>
      </a:accent2>
      <a:accent3>
        <a:srgbClr val="59C3F9"/>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6.xml><?xml version="1.0" encoding="utf-8"?>
<a:theme xmlns:a="http://schemas.openxmlformats.org/drawingml/2006/main" name="1_WelcomeDoc">
  <a:themeElements>
    <a:clrScheme name="PCI 2022">
      <a:dk1>
        <a:srgbClr val="000000"/>
      </a:dk1>
      <a:lt1>
        <a:srgbClr val="FFFFFF"/>
      </a:lt1>
      <a:dk2>
        <a:srgbClr val="44546A"/>
      </a:dk2>
      <a:lt2>
        <a:srgbClr val="E7E6E6"/>
      </a:lt2>
      <a:accent1>
        <a:srgbClr val="3170F6"/>
      </a:accent1>
      <a:accent2>
        <a:srgbClr val="CF3D1C"/>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7260247_win32_PARTIALLY" id="{2A55B3E1-7221-4CB7-8D46-F0B44C7B6A0A}" vid="{2FB531AE-9551-47D1-8C00-F27AA1896EF6}"/>
    </a:ext>
  </a:extLst>
</a:theme>
</file>

<file path=ppt/theme/theme7.xml><?xml version="1.0" encoding="utf-8"?>
<a:theme xmlns:a="http://schemas.openxmlformats.org/drawingml/2006/main" name="1_White">
  <a:themeElements>
    <a:clrScheme name="UpBlue">
      <a:dk1>
        <a:srgbClr val="000000"/>
      </a:dk1>
      <a:lt1>
        <a:srgbClr val="FFFFFF"/>
      </a:lt1>
      <a:dk2>
        <a:srgbClr val="5E5E5E"/>
      </a:dk2>
      <a:lt2>
        <a:srgbClr val="D5D5D5"/>
      </a:lt2>
      <a:accent1>
        <a:srgbClr val="3170F6"/>
      </a:accent1>
      <a:accent2>
        <a:srgbClr val="671EE1"/>
      </a:accent2>
      <a:accent3>
        <a:srgbClr val="59C3F9"/>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{255B8FB4-76C3-4A97-8173-11D11F0BDFE3}tf16411177_win32</Template>
  <TotalTime>912</TotalTime>
  <Words>3480</Words>
  <Application>Microsoft Macintosh PowerPoint</Application>
  <PresentationFormat>Widescreen</PresentationFormat>
  <Paragraphs>413</Paragraphs>
  <Slides>35</Slides>
  <Notes>4</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35</vt:i4>
      </vt:variant>
    </vt:vector>
  </HeadingPairs>
  <TitlesOfParts>
    <vt:vector size="58" baseType="lpstr">
      <vt:lpstr>Arial</vt:lpstr>
      <vt:lpstr>Arial</vt:lpstr>
      <vt:lpstr>Calibri</vt:lpstr>
      <vt:lpstr>Calibri Light</vt:lpstr>
      <vt:lpstr>Cambria</vt:lpstr>
      <vt:lpstr>Helvetica Neue</vt:lpstr>
      <vt:lpstr>Prompt</vt:lpstr>
      <vt:lpstr>Prompt Medium</vt:lpstr>
      <vt:lpstr>Roboto</vt:lpstr>
      <vt:lpstr>Roboto Condensed Bold</vt:lpstr>
      <vt:lpstr>Roboto Light</vt:lpstr>
      <vt:lpstr>Roboto Medium</vt:lpstr>
      <vt:lpstr>Segoe UI</vt:lpstr>
      <vt:lpstr>Segoe UI Black</vt:lpstr>
      <vt:lpstr>Segoe UI Semibold</vt:lpstr>
      <vt:lpstr>Times New Roman</vt:lpstr>
      <vt:lpstr>Get Started with 3D</vt:lpstr>
      <vt:lpstr>1_Get Started with 3D</vt:lpstr>
      <vt:lpstr>WelcomeDoc</vt:lpstr>
      <vt:lpstr>White</vt:lpstr>
      <vt:lpstr>Office Theme</vt:lpstr>
      <vt:lpstr>1_WelcomeDoc</vt:lpstr>
      <vt:lpstr>1_White</vt:lpstr>
      <vt:lpstr>Chỉ số Năng lực cạnh tranh cấp tỉnh</vt:lpstr>
      <vt:lpstr>PowerPoint Presentation</vt:lpstr>
      <vt:lpstr>Chuyển đổi tư duy về môi trường kinh doanh</vt:lpstr>
      <vt:lpstr>PowerPoint Presentation</vt:lpstr>
      <vt:lpstr>Yếu tố điều kiện tự nhiên và cơ sở hạ tầng</vt:lpstr>
      <vt:lpstr>Yếu tố kinh tế: Chi phí kinh doanh</vt:lpstr>
      <vt:lpstr>Yếu tố kinh tế: Sự phát triển của các chuỗi giá trị </vt:lpstr>
      <vt:lpstr>Yếu tố xã hội: Nguồn Nhân lực</vt:lpstr>
      <vt:lpstr>Yếu tố môi trường thể chế và chính sách</vt:lpstr>
      <vt:lpstr>Các cấp độ chính sách tác động đến môi trường kinh doanh</vt:lpstr>
      <vt:lpstr>Phân chia trách nhiệm và phối hợp đồng bộ thực thi chính sách cấp tỉnh</vt:lpstr>
      <vt:lpstr>Điều hành kinh tế địa phương (local economic governance)</vt:lpstr>
      <vt:lpstr>Đánh giá chất lượng điều hành kinh tế để thúc đẩy cải thiện môi trường kinh doanh</vt:lpstr>
      <vt:lpstr>Làm thế nào để đo lường được chất lượng điều hành kinh tế cấp tỉnh?</vt:lpstr>
      <vt:lpstr>PowerPoint Presentation</vt:lpstr>
      <vt:lpstr>CHỈ SỐ TỔNG HỢP (Composite Index)</vt:lpstr>
      <vt:lpstr>PowerPoint Presentation</vt:lpstr>
      <vt:lpstr>PowerPoint Presentation</vt:lpstr>
      <vt:lpstr>PowerPoint Presentation</vt:lpstr>
      <vt:lpstr>Tổng quan về  Chỉ số năng lực cạnh tranh cấp tỉnh (PCI)</vt:lpstr>
      <vt:lpstr>PowerPoint Presentation</vt:lpstr>
      <vt:lpstr>PowerPoint Presentation</vt:lpstr>
      <vt:lpstr>PowerPoint Presentation</vt:lpstr>
      <vt:lpstr>Nguyên tắc của PCI</vt:lpstr>
      <vt:lpstr>PowerPoint Presentation</vt:lpstr>
      <vt:lpstr>Quy trình đánh giá của PCI</vt:lpstr>
      <vt:lpstr>PowerPoint Presentation</vt:lpstr>
      <vt:lpstr>PCI chú trọng đến quy trình khảo sát bài bản và khoa học</vt:lpstr>
      <vt:lpstr>Đặc điểm của địa phương có chất lượng điều hành kinh tế tốt theo PCI</vt:lpstr>
      <vt:lpstr>Cải thiện chất lượng điều hành và mối liên hệ đến phát triển kinh tế địa phương</vt:lpstr>
      <vt:lpstr>PowerPoint Presentation</vt:lpstr>
      <vt:lpstr>PowerPoint Presentation</vt:lpstr>
      <vt:lpstr>PowerPoint Presentation</vt:lpstr>
      <vt:lpstr>ĐẶT CÂU HỎI &amp; THẢO LUẬN</vt:lpstr>
      <vt:lpstr>Trân trọng cảm ơn!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PCI PGI 2022</dc:title>
  <dc:creator>Trương Đức Trọng</dc:creator>
  <cp:keywords>trongtrd@gmail.com</cp:keywords>
  <cp:lastModifiedBy>Đậu Anh Tuấn</cp:lastModifiedBy>
  <cp:revision>9</cp:revision>
  <dcterms:created xsi:type="dcterms:W3CDTF">2023-05-15T04:35:22Z</dcterms:created>
  <dcterms:modified xsi:type="dcterms:W3CDTF">2023-09-26T07:38:42Z</dcterms:modified>
</cp:coreProperties>
</file>